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2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notesSlides/notesSlide3.xml" ContentType="application/vnd.openxmlformats-officedocument.presentationml.notesSlide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notesSlides/notesSlide4.xml" ContentType="application/vnd.openxmlformats-officedocument.presentationml.notesSlide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67" r:id="rId6"/>
    <p:sldId id="259" r:id="rId7"/>
    <p:sldId id="268" r:id="rId8"/>
    <p:sldId id="269" r:id="rId9"/>
    <p:sldId id="258" r:id="rId10"/>
    <p:sldId id="260" r:id="rId11"/>
    <p:sldId id="261" r:id="rId12"/>
    <p:sldId id="270" r:id="rId13"/>
    <p:sldId id="263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4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46 691 5120,'0'0'7684,"13"0"-7279,-7 1-355,0-1 6,1 1 0,0-1 1,-1 0-1,1-1 0,0 1 1,-1-1-1,1-1 0,-1 1 1,1-1-1,-1 0 1,0-1-1,0 1 0,8-6 1,5-5 181,0-2 1,-1 0-1,-1-1 1,-1-1-1,0-1 1,-1 0-1,-1-1 1,-1 0-1,21-40 1,-31 52-171,42-85 1189,-292 732 578,195-503-1604,-22 50 207,60-160-169,14-26-264,0-1 0,0 0 0,0 0 0,0 0 1,0 0-1,0 0 0,0 0 0,0 0 0,0 1 1,0-1-1,0 0 0,0 0 0,0 0 1,0 0-1,0 0 0,0 0 0,0 0 0,-1 1 1,1-1-1,0 0 0,0 0 0,0 0 0,0 0 1,0 0-1,0 0 0,0 0 0,-1 0 0,1 0 1,0 0-1,0 0 0,0 0 0,0 0 0,0 0 1,0 0-1,-1 0 0,1 0 0,0 0 1,0 0-1,0 0 0,0 0 0,0 0 0,0 0 1,-1 0-1,1 0 0,0 0 0,0 0 0,0 0 1,0 0-1,0 0 0,0 0 0,-1 0 0,1-18 196,21-92 185,-6 39-229,1-1 56,3 1 1,39-96-1,75-133 315,-109 248-462,7-16 19,75-147 170,-89 187-219,0 2-1,1 0 1,2 1 0,0 0-1,35-30 1,-52 52-34,0 0 1,0 1 0,1 0 0,-1-1 0,0 1 0,1 0 0,0 0-1,-1 1 1,1-1 0,0 1 0,0 0 0,0 0 0,0 0-1,0 1 1,0-1 0,5 1 0,-5 0-5,-1 1 0,1 0 0,-1 0-1,1 0 1,-1 0 0,1 1 0,-1-1 0,0 1 0,0 0 0,0 0 0,0 0-1,0 0 1,-1 0 0,1 1 0,0-1 0,-1 1 0,0 0 0,3 4 0,3 5-4,0 1 0,-1 0 1,-1 1-1,0-1 0,-1 1 1,0 1-1,-1-1 1,3 23-1,-3-3-6,-1-1 1,-3 61-1,-3-62 5,-2 0-1,-1 0 0,-2-1 1,-1 0-1,-1-1 1,-2 0-1,0 0 0,-3-1 1,-26 42-1,33-60 15,0 0-1,-1 0 0,0 0 1,0-1-1,-1 0 0,-15 11 0,18-17 14,1 1 0,-1-2 0,0 1 0,0 0 0,0-1 0,0-1 0,-1 1 0,1-1-1,-1 0 1,1-1 0,-1 0 0,-12 0 0,9-1 27,1-1-1,-1 0 1,1-1 0,-1 0 0,1 0-1,-19-9 1,6 1 256,-39-24 0,61 33-284,0 0 0,-1 0-1,1 0 1,-1 1 0,1-1-1,0 0 1,-1 1 0,1-1-1,-1 1 1,0 0 0,1-1-1,-3 1 1,3 0-12,1 0-1,0 0 1,-1 0 0,1 1-1,0-1 1,-1 0 0,1 0-1,0 0 1,-1 1 0,1-1-1,0 0 1,-1 0 0,1 1 0,0-1-1,0 0 1,-1 0 0,1 1-1,0-1 1,0 0 0,0 1-1,0-1 1,-1 0 0,1 1 0,0-1-1,0 0 1,0 1 0,0-1-1,0 1 1,0-1 0,0 0-1,0 1 1,0 4 2,1-1 0,0 1 0,-1-1 0,2 0 0,-1 1 0,0-1 1,3 5-1,17 42-61,-9-20-1,1 1 0,1-2 1,2 0-1,1 0 0,24 30 1,-23-38-2,1 0 0,1-1 0,26 20 0,-40-36 54,1 0-1,0 0 1,1 0-1,-1-1 1,1-1-1,0 1 0,0-1 1,0-1-1,0 1 1,1-1-1,-1-1 1,1 1-1,-1-2 1,1 1-1,9-1 1,-4-2 15,-1 0 0,1-1 0,0 0 0,0-1 0,-1-1 0,0 0 0,0-1 0,-1 0 0,1-1 0,-1-1 0,-1 0 0,1 0 0,-1-1 0,-1 0 0,0-1 0,0 0 0,-1-1 0,0 0 0,-1 0 0,0-1 0,-1 0 0,0-1 1,-1 1-1,8-24 0,-10 26-1,0-2 42,1-1 1,-2 0 0,0 0 0,2-16 0,-5 27-43,0-1-1,0 1 1,0-1-1,0 0 0,0 1 1,-1 0-1,1-1 1,-1 1-1,0-1 0,0 1 1,1 0-1,-3-4 1,2 5-9,0-1 1,0 1-1,-1 0 1,1 0-1,0 0 1,-1 0-1,1 0 1,0 0-1,-1 0 1,1 0-1,-1 0 1,1 1 0,-1-1-1,0 1 1,1-1-1,-1 1 1,0 0-1,1-1 1,-1 1-1,-2 0 1,-2 0-4,0 1 1,0-1-1,0 1 1,0 1-1,0-1 0,0 1 1,0 0-1,1 0 1,-1 1-1,1-1 0,-1 1 1,1 1-1,0-1 1,0 1-1,0 0 1,1 0-1,-1 0 0,1 0 1,0 1-1,0 0 1,-4 7-1,0 1-20,-1 0-1,2 1 1,0 0-1,1 0 1,0 0-1,1 1 1,-4 19-1,6-22-1,1 1 0,0 0-1,1 0 1,1 0 0,0 0-1,0 0 1,1 0 0,1 0 0,0 0-1,1-1 1,1 1 0,0-1-1,0 1 1,1-1 0,1-1-1,0 1 1,8 11 0,-12-20 16,0 0 1,1 0-1,0 0 1,0 0-1,0-1 1,0 1-1,0-1 1,0 1-1,0-1 1,1 0-1,0 0 0,-1-1 1,1 1-1,0-1 1,0 0-1,5 1 1,-4-1 7,1-1 0,-1 0 1,1 0-1,-1-1 0,1 1 1,-1-1-1,0 0 0,1-1 1,-1 1-1,9-5 0,1-2 21,0 0-1,0-2 1,0 1-1,-2-2 1,1 0-1,17-19 1,150-192 358,-173 212-360,8-13 39,-11 15-37,0 1 0,0 0 0,1 0 0,8-8 0,-14 15-25,0 0 1,0-1-1,0 1 1,0 0-1,1 0 0,-1 0 1,0 0-1,0-1 1,0 1-1,0 0 0,1 0 1,-1 0-1,0 0 1,0 0-1,0 0 0,0-1 1,1 1-1,-1 0 1,0 0-1,0 0 0,1 0 1,-1 0-1,0 0 1,0 0-1,0 0 1,1 0-1,-1 0 0,0 0 1,0 0-1,0 0 1,1 0-1,-1 0 0,0 0 1,0 0-1,0 1 1,1-1-1,-1 0 0,0 0 1,0 0-1,0 0 1,1 0-1,-1 0 1,0 1-1,0-1 0,0 0 1,0 0-1,0 0 1,1 0-1,-1 1 0,0-1 1,0 0-1,0 0 1,0 0-1,0 1 0,0-1 1,0 0-1,0 0 1,0 0-1,0 1 0,0-1 1,0 0-1,1 18-12,-6 35-2,-8 237-138,14-286 150,-1-1 1,0 1-1,1-1 1,-1 1-1,1-1 1,0 0-1,2 5 1,-3-7 2,1 0 0,-1-1-1,0 1 1,1-1 0,-1 1 0,1-1 0,-1 1 0,1-1-1,-1 1 1,1-1 0,-1 0 0,1 1 0,0-1-1,-1 1 1,1-1 0,-1 0 0,1 0 0,0 1 0,-1-1-1,1 0 1,0 0 0,-1 0 0,1 0 0,0 0 0,-1 0-1,1 0 1,0 0 0,-1 0 0,1 0 0,0 0-1,-1 0 1,1-1 0,0 1 0,-1 0 0,1 0 0,0-1-1,-1 1 1,1 0 0,-1-1 0,1 1 0,-1-1-1,1 1 1,-1 0 0,2-2 0,8-8 21,0 0 0,-1 0 0,0-1 0,0 0 0,-1 0 1,-1-1-1,8-17 0,9-11 41,112-189 337,-125 215-344,-11 14-55,1 0 0,-1 0 1,0 0-1,0 1 0,0-1 0,0 0 0,1 0 0,-1 0 0,0 0 0,0 0 0,0 1 0,0-1 0,0 0 0,0 0 0,1 0 0,-1 1 0,0-1 0,0 0 0,0 0 0,0 0 0,0 1 1,0-1-1,0 0 0,0 0 0,0 0 0,0 1 0,0-1 0,0 0 0,0 0 0,0 0 0,0 1 0,0-1 0,0 0 0,0 0 0,0 0 0,-1 1 0,1-1 0,-9 38 34,8-32-34,-58 206-50,-106 254 1,153-439 47,-24 39 1,30-57 10,0 1-1,-1-1 1,0-1-1,0 0 1,-1 0-1,0 0 1,-11 8 0,16-14-2,0 0 1,0 0-1,0-1 1,-1 1-1,1-1 1,0 0-1,-1 0 1,1 0 0,-1 0-1,1 0 1,-1-1-1,1 0 1,-1 0-1,1 0 1,-1 0 0,1 0-1,-1-1 1,1 1-1,-1-1 1,1 0-1,-1 0 1,1 0-1,0-1 1,0 1 0,-1-1-1,1 1 1,0-1-1,0 0 1,1-1-1,-5-2 1,2 0 6,0 0 1,1-1-1,-1 1 1,1-1-1,0 0 1,1 0-1,-1 0 1,1 0-1,0-1 1,1 1-1,0-1 0,0 0 1,0 0-1,-1-10 1,3 10-9,-1 0 1,1-1-1,1 1 0,0-1 1,0 1-1,0 0 0,1 0 1,0 0-1,0 0 0,1 0 1,0 0-1,0 0 1,7-10-1,-1 5-4,0 0-1,2 0 1,-1 1-1,2 0 1,18-15 0,426-304 3,-444 323-6,0-1 0,1 1-1,-1 1 1,1 0 0,1 1-1,-1 1 1,1 0 0,-1 1-1,1 0 1,0 1 0,26-1-1,-34 3-3,-1 0 0,0 0 0,0 1 0,0 0 0,0 0 0,0 0 0,0 1 0,0 0 0,0 0 0,0 0 0,-1 0 0,1 1 0,-1-1 0,1 1 0,-1 0-1,0 1 1,0-1 0,-1 1 0,1 0 0,-1 0 0,0 0 0,0 0 0,0 0 0,0 1 0,-1-1 0,1 1 0,-1 0 0,-1 0 0,1 0 0,1 5 0,0 6-9,-1-1 0,0 0 0,-1 1 1,-1-1-1,0 1 0,-2-1 0,1 1 0,-2-1 1,-7 26-1,16-57 51,1-1 0,1 1-1,14-23 1,-16 29-20,21-39 33,-10 18-9,0 0 1,3 0-1,0 2 1,2 1-1,31-33 1,-50 58-34,1 0 0,-1 0 0,1 0 0,-1 1 0,1-1 0,0 1 0,5-2 0,-8 3-8,-1 1 0,1 0 0,0 0 1,-1 0-1,1 0 0,0 0 0,-1-1 0,1 1 1,-1 0-1,1 0 0,0 1 0,-1-1 0,1 0 1,0 0-1,-1 0 0,1 0 0,0 1 0,-1-1 1,1 0-1,-1 0 0,1 1 0,0 0 0,0 0-1,0 0-1,0 0 0,0 1 0,-1-1 1,1 0-1,0 1 0,-1-1 0,0 0 1,1 1-1,-1-1 0,0 0 0,1 1 1,-1-1-1,0 1 0,0 1 1,0 39-23,-10 73 1,0-14-76,10-100 94,0 1 0,0 0 0,0 0 0,0-1 1,0 1-1,0 0 0,0 0 0,0-1 0,1 1 0,-1 0 0,1-1 0,-1 1 1,1 0-1,0-1 0,0 1 0,0-1 0,-1 1 0,2-1 0,-1 1 0,2 1 1,-1-2 0,0 0 1,0 0 0,0 0-1,0-1 1,0 1 0,0-1 0,0 1-1,0-1 1,1 0 0,-1 0-1,0 0 1,0 0 0,0 0-1,0 0 1,1-1 0,-1 1-1,3-2 1,9-2-3,0 0 0,-1-1 0,1 0 0,-1-2 0,16-9 0,62-46 21,-4 2 30,-63 44-10,42-36 0,-45 33 19,45-29-1,-66 48-53,1-1 0,-1 1 0,1 0-1,-1-1 1,0 1 0,1 0 0,-1 0-1,1-1 1,-1 1 0,1 0 0,-1 0-1,1 0 1,-1 0 0,1 0-1,-1 0 1,1 0 0,-1 0 0,1 0-1,-1 0 1,1 0 0,-1 0 0,1 0-1,-1 0 1,1 0 0,-1 10 7,-14 24-4,10-26-1,-6 14-4,1 0 0,-10 44 0,17-57-6,0 0-1,1 0 0,0 1 1,0-1-1,1 1 0,1-1 1,-1 0-1,2 1 0,-1-1 1,5 14-1,-5-21 7,-1 0 0,1 1 0,0-1 1,0 0-1,1 0 0,-1 0 0,0 1 0,1-1 0,-1-1 0,1 1 0,0 0 0,-1 0 0,1-1 0,0 1 0,0-1 1,0 1-1,0-1 0,0 0 0,1 0 0,-1 0 0,0 0 0,1 0 0,-1 0 0,0-1 0,1 1 0,-1-1 0,1 0 1,4 1-1,-3-2 4,0 1 1,0-1-1,0 0 1,-1 0-1,1 0 1,0 0-1,-1-1 0,1 0 1,-1 0-1,1 1 1,-1-2-1,0 1 1,1 0-1,-1-1 1,-1 0-1,1 1 1,4-7-1,1-2 18,0-1 1,0 0-1,-2 0 0,0-1 0,0 0 1,-1 0-1,0-1 0,-1 1 1,-1-1-1,0 0 0,-1 0 0,-1 0 1,0 0-1,-1 0 0,0 0 0,-1-1 1,-1 1-1,-4-18 0,5 29-13,-1 0 0,1 1 0,-1-1 0,0 0 0,0 1 0,0-1 0,0 1 0,0-1 0,-1 1 0,1 0 0,-1 0-1,1 0 1,-1 0 0,0 1 0,0-1 0,0 1 0,0-1 0,-4 0 0,4 0-10,-1 1 0,1 0 0,-1 0 0,0 0 0,0 0-1,1 1 1,-1-1 0,0 1 0,0 0 0,1 0 0,-1 0 0,0 1 0,0-1 0,1 1 0,-6 2-1,9-3 2,-1 0-1,1 0 0,-1 0 1,1 0-1,-1 0 0,1 1 0,0-1 1,-1 0-1,1 0 0,0 0 1,-1 1-1,1-1 0,0 0 0,-1 0 1,1 1-1,0-1 0,-1 0 1,1 1-1,0-1 0,0 1 0,-1-1 1,1 0-1,0 1 0,0-1 1,0 0-1,0 1 0,-1-1 0,1 1 1,0-1-1,0 1 0,0-1 1,0 0-1,0 1 0,0-1 0,0 1 1,0-1-1,0 1 0,1-1 1,-1 0-1,0 1 0,0-1 0,0 1 1,0-1-1,0 0 0,1 1 1,-1-1-1,0 1 0,0-1 0,1 0 1,-1 1-1,0-1 0,1 0 1,-1 0-1,0 1 0,1-1 0,-1 0 1,0 0-1,1 1 0,-1-1 0,1 0 1,-1 0-1,0 0 0,1 0 1,-1 0-1,1 1 0,3 0-3,0 1-1,0 0 0,0-1 1,0 0-1,8 2 1,-2-3 2,1 0 1,-1-1 0,0 0-1,1 0 1,-1-1-1,0 0 1,1-1-1,-1 0 1,-1-1-1,14-6 1,8-7 3,50-36-1,-34 20-1,-24 17 6,0 0 0,-1-2 1,-1-1-1,-1-1 0,-1 0 0,-1-2 0,0 0 0,-2-1 1,0 0-1,-2-2 0,-1 1 0,0-2 0,-2 0 0,-1 0 1,7-34-1,-4-4 68,8-116 0,-20 170-67,-1 0-1,0 0 1,-1 0-1,0 0 1,0 0-1,-1 0 1,-6-17-1,8 26-5,0 1-1,-1 0 0,1-1 1,0 1-1,0-1 0,-1 1 1,1 0-1,0-1 0,-1 1 1,1 0-1,-1-1 0,1 1 1,0 0-1,-1 0 0,1-1 1,-1 1-1,1 0 0,-1 0 1,1 0-1,0 0 0,-1 0 1,1-1-1,-1 1 0,1 0 1,-1 0-1,1 0 0,-1 0 1,1 0-1,-1 0 0,1 1 0,-1-1 1,1 0-1,-1 0 0,1 0 1,0 0-1,-1 0 0,1 1 1,-1-1-1,1 0 0,0 0 1,-1 1-1,1-1 0,-1 0 1,1 1-1,0-1 0,-1 0 1,1 1-1,0-1 0,0 1 1,-1-1-1,1 1 0,-19 24-53,17-24 49,-11 21-25,0 1 0,1 0 1,-12 36-1,-21 78-78,41-121 92,-72 291-149,69-264 141,2 1 0,1 0 0,3 0 1,2 0-1,6 50 0,-6-85 25,1 3 6,0 0-1,0 0 0,1 0 1,6 13-1,-8-22-2,0 0 0,0-1-1,0 0 1,1 1 0,-1-1-1,1 0 1,0 1-1,0-1 1,-1 0 0,1 0-1,0-1 1,1 1 0,-1 0-1,0-1 1,0 1 0,1-1-1,-1 0 1,1 0-1,-1 0 1,1 0 0,0 0-1,-1 0 1,1-1 0,3 1-1,4-1 10,0 0 0,0 0-1,-1-1 1,1 0 0,0-1-1,14-4 1,57-25 52,-30 11-43,71-30 55,-80 31-42,1 2 0,88-23 1,-78 30-27,57-13 7,-213 63 81,70-28-89,1 1 0,1 1 0,0 2 0,1 2-1,-47 34 1,68-44-8,-1-1 0,2 2 0,-1 0 0,1 0 0,0 0 0,1 1 0,-8 13 0,13-20 0,0 1 0,1 0 0,-1 0 0,1 0 0,0 0 0,0 0 0,0 0 0,0 0 0,1 0 0,-1 0 0,1 4 0,1-5 0,-1 0 0,1 0 0,0 0 0,-1-1 0,1 1 0,0 0 0,1-1 0,-1 1 0,0-1 0,1 0 0,-1 1 0,1-1 0,0 0 0,0 0 0,0 0 0,0 0 0,4 3 0,-2-3 0,0 1 0,0-1 0,0 0 0,0 0 0,0-1 0,1 1 0,-1-1 0,0 0 0,1 0 0,-1-1 0,1 1 0,-1-1 0,1 0 0,-1 0 0,1-1 0,-1 1 0,1-1 0,-1 0 0,1 0 0,5-2 0,2-2 0,1 0 0,-1-1 0,0 0 0,0-1 0,18-14 0,-5 1 4,0-2 1,-2 0-1,40-51 0,47-86 26,-83 119-24,3-8 21,-1 0-1,22-56 1,-39 77 0,-2-1 0,-1 0 0,-1 0 0,-2-1 0,6-48 0,-12 21 19,0 53-44,0 0 1,-1 1-1,1-1 0,-1 1 1,1-1-1,-1 1 0,0-1 1,0 1-1,0-1 0,0 1 1,0 0-1,-1-1 0,1 1 1,-1 0-1,1 0 0,-1 0 1,0 0-1,-2-2 0,3 4-1,0-1-1,0 1 0,-1-1 0,1 1 0,0 0 0,-1 0 0,1-1 0,0 1 0,0 0 0,-1 0 1,1 0-1,0 0 0,-1 1 0,1-1 0,0 0 0,0 1 0,-1-1 0,1 0 0,0 1 0,0-1 0,0 1 1,0 0-1,0-1 0,0 1 0,-2 1 0,-24 24-25,12-6 2,1 0 0,0 1 1,2 1-1,0 0 0,2 0 1,0 1-1,2 1 0,0 0 1,2 0-1,1 0 0,-4 38 1,4-9-17,4 0 0,1 0 1,3 0-1,12 73 0,-9-95 12,1 0-1,13 36 1,-14-52 18,0 0 1,1 0 0,1 0-1,0-1 1,20 25-1,-25-35 13,0-1-1,1 1 1,-1-1-1,0 0 1,1 0 0,0 0-1,0-1 1,0 1-1,0-1 1,0 0 0,0 0-1,1-1 1,-1 1-1,1-1 1,-1 0-1,6 1 1,-3-2 6,-1 0 0,1 0 0,-1-1 0,0 0 0,1 0 1,-1 0-1,0-1 0,1 0 0,-1 0 0,8-4 0,4-4 21,-1-1 0,0 0 0,-1-1 0,-1-1 0,1-1 0,15-18 0,0-5 63,-2-1 0,44-77 0,-19 27 16,22-40 112,-75 127-220,-1 0 0,0 1 0,0-1 0,1 0 0,-1 1 0,1-1 0,-1 0 0,0 1 0,1-1 1,-1 1-1,1-1 0,0 1 0,-1-1 0,1 1 0,-1-1 0,1 1 0,0-1 0,-1 1 0,1 0 0,1-1 0,-2 2-1,0-1 0,1 0 0,-1 1 0,0-1 0,1 0-1,-1 1 1,0-1 0,1 1 0,-1-1 0,0 0 0,0 1 0,0-1-1,1 1 1,-1-1 0,0 1 0,0-1 0,0 1 0,0-1 0,0 1-1,0-1 1,0 1 0,0 0 0,-1 40-9,0-36 3,-10 90-23,-46 180-1,50-250 50,0 0 0,-2 0 0,-1-1 0,0-1 0,-22 35-1,31-56-11,0-1-1,1 1 1,-1-1-1,0 0 1,-1 1-1,1-1 0,0 0 1,0 0-1,0 1 1,-1-1-1,1 0 0,-1 0 1,1 0-1,-1-1 1,1 1-1,-1 0 0,1-1 1,-1 1-1,0-1 1,1 1-1,-1-1 0,-2 1 1,2-2 5,0 1 0,0-1 0,0 1 0,0-1 0,0 0 0,0 0 0,0 0 0,1 0 0,-1 0 0,0 0 0,1 0 0,-1-1 0,1 1 0,-1-1 0,1 1 0,-2-3 0,-3-5 43,0 0 0,0 0 0,1-1 0,0 0 0,-6-18 0,5 12 11,-10-30 71,16 45-133,-1 0 0,1-1 0,0 1 0,0 0 0,-1-1 0,1 1 0,0-1 0,0 1 0,0 0 0,0-1 0,1 1 0,-1 0 0,0-1 0,1 1 0,-1 0 0,0-1 0,1 1 0,0 0 0,-1 0 0,1-1 1,0 1-1,-1 0 0,1 0 0,0 0 0,0 0 0,0 0 0,1-1 0,0 2-4,-1-1 0,0 1 1,1-1-1,-1 1 0,0 0 1,1 0-1,-1 0 0,1 0 1,-1 0-1,0 0 0,1 0 0,-1 0 1,0 0-1,1 1 0,-1-1 1,0 1-1,2 0 0,24 12 33,-23-11-34,77 49 53,-60-36-26,1 0 0,0-2 0,1-1 0,31 12-1,-49-22 11,0-1 0,1 0-1,-1 0 1,0-1 0,1 1-1,-1-1 1,1 0 0,-1-1-1,0 1 1,1-1-1,-1 0 1,0-1 0,0 1-1,1-1 1,-1 0 0,0 0-1,7-4 1,-5 1-166,1 0 0,-1-1 0,12-10 0,13-21-3733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3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468 612 6928,'0'0'7558,"-14"2"-7172,11-2-372,-116 18 866,99-14-662,0 1 1,0 1-1,1 1 1,-32 15-1,24-6 216,-48 37 0,64-44-302,0 1 0,0 0 0,1 1 0,0 0 0,1 1 0,-9 16 0,14-23-69,2 1 1,-1 0-1,1 0 0,0 0 0,0 1 1,0-1-1,1 0 0,0 1 1,1-1-1,-1 1 0,1-1 0,0 1 1,1-1-1,-1 0 0,4 13 0,-3-16-29,0 1 0,1-1 0,-1 0 0,1 1 0,0-1 0,0 0 0,0 0 0,0 0 0,0 0 0,1-1 0,-1 1 0,1 0 0,0-1 0,-1 0 0,1 0 0,1 0-1,-1 0 1,0 0 0,0 0 0,1-1 0,-1 0 0,0 0 0,1 0 0,0 0 0,-1 0 0,1-1 0,-1 1 0,1-1 0,5 0 0,0-1 26,0 0 0,0-1 0,0 1 0,0-2-1,-1 1 1,1-1 0,-1-1 0,1 0 0,-1 0 0,0 0 0,-1-1 0,1 0 0,13-13 0,3-4 129,-2-1-1,31-39 1,-22 24-3,-3 0-1,-1-2 1,-2-1-1,-2-1 1,-2-1-1,26-73 1,-31 62 12,-1 0 1,-3-1 0,-3 0-1,-2-1 1,0-80 0,-7 129-134,0-1 0,-1 1 0,0-1 0,0 1 0,-4-12 1,4 18-49,1 0 1,0 0-1,-1 0 0,1 0 1,-1 0-1,0 0 1,1 0-1,-1 0 1,0 0-1,1 0 1,-1 0-1,0 0 0,0 1 1,0-1-1,0 0 1,0 0-1,0 1 1,0-1-1,0 1 1,0-1-1,0 1 0,0-1 1,0 1-1,0 0 1,0-1-1,0 1 1,-1 0-1,1 0 1,0 0-1,0 0 0,0 0 1,0 0-1,-1 0 1,1 0-1,0 0 1,0 1-1,0-1 1,0 1-1,0-1 0,0 0 1,0 1-1,0 0 1,-2 0-1,-2 2 26,0 0 0,0 1 0,0 0 0,0 0 0,1 0 0,-1 1 0,1-1 0,0 1 0,0 0 0,-4 8 0,-4 8 70,-12 31-1,18-39-66,-16 37 96,3 0-1,2 2 0,2 0 1,-14 89-1,14 19 105,14-129-186,1-1 0,2 0 0,7 37 1,-8-60-46,0-1 0,1 0 0,0 0 0,0 0 0,1 0 0,-1-1 0,1 1 0,0-1 0,7 8 0,-8-10-8,0-1 1,0 0 0,1 1 0,-1-1 0,1 0 0,-1-1-1,1 1 1,0 0 0,0-1 0,-1 0 0,1 0 0,0 1-1,0-2 1,1 1 0,-1 0 0,0-1 0,0 1 0,0-1-1,0 0 1,6 0 0,2-2 15,1-1 1,-1 1-1,0-2 0,0 0 1,0 0-1,0-1 0,-1 0 1,15-10-1,75-58 162,-53 33-15,-2-2-1,58-69 1,-100 107-149,3-2 28,-1-1 0,0 0 0,0 0 0,7-15 0,-11 21-27,-1-1 0,1 1-1,-1 0 1,1-1-1,-1 1 1,0 0 0,1-1-1,-1 1 1,0 0 0,0-1-1,0 1 1,0-1-1,0 1 1,0 0 0,0-1-1,-1 1 1,1-1 0,-1 1-1,1 0 1,-1-1-1,1 1 1,-1 0 0,1 0-1,-1 0 1,0-1 0,0 1-1,0 0 1,0 0-1,0 0 1,0 0 0,0 0-1,0 0 1,0 1 0,0-1-1,0 0 1,-1 1-1,0-2 1,1 2-4,0-1-1,0 1 1,0 0-1,1-1 1,-1 1 0,0 0-1,0-1 1,0 1-1,0 0 1,0 0 0,0 0-1,1 0 1,-1 0-1,0 0 1,0 0 0,-2 0-1,3 1-8,0-1-1,0 0 0,-1 0 0,1 1 1,0-1-1,0 0 0,0 1 1,-1-1-1,1 1 0,0-1 0,0 0 1,0 1-1,0-1 0,0 0 0,0 1 1,0-1-1,0 1 0,0-1 1,0 0-1,0 1 0,0-1 0,0 1 1,0-1-1,0 0 0,0 1 1,1-1-1,-1 0 0,0 1 0,0-1 1,0 0-1,1 1 0,-1-1 1,0 0-1,0 1 0,1-1 0,14 25 117,-11-20-105,0 1-1,0 0 1,-1 0-1,0 0 1,0 0-1,-1 0 1,0 1-1,0-1 1,1 10-1,13 150 211,-16-160-219,1 0 0,0 0 1,1 0-1,-1 0 1,1 0-1,3 7 0,-4-12-7,0 1-1,0 0 1,1-1-1,-1 1 1,0-1-1,1 1 1,-1-1 0,0 1-1,1-1 1,0 0-1,-1 0 1,1 0-1,0 0 1,-1 0-1,1 0 1,0 0-1,0 0 1,0-1-1,0 1 1,0-1-1,0 0 1,0 1-1,3-1 1,6 0 5,-1-1 0,1 0 0,0-1 0,-1 0 0,0-1 0,1 0 0,17-8 0,69-39 33,-77 38-28,34-18 23,187-112 195,-222 130-169,-1-1-1,0-1 1,-1-1 0,28-31-1,-45 46-59,0 0 0,1 0 0,-1 0-1,0-1 1,0 1 0,0 0 0,1 0 0,-1 0-1,0 0 1,0 0 0,0 0 0,0-1-1,0 1 1,1 0 0,-1 0 0,0 0 0,0 0-1,0-1 1,0 1 0,0 0 0,0 0-1,0 0 1,0-1 0,0 1 0,0 0 0,0 0-1,0 0 1,0-1 0,0 1 0,0 0-1,0 0 1,0 0 0,0-1 0,0 1 0,0 0-1,0 0 1,0 0 0,0-1 0,0 1-1,0 0 1,0 0 0,0 0 0,-1 0 0,1-1-1,0 1 1,-12 2 63,-15 8 6,7 0-39,-139 78 113,142-77-135,1 1 0,0 1 0,1 0 0,1 1 0,0 0 0,-24 33 0,35-42-5,-6 9 16,0 0 1,-12 26-1,19-37-17,1 0 0,0 0 0,0 0 0,0 0 0,0 0 0,0 0 1,1 0-1,-1 1 0,1-1 0,0 0 0,0 1 0,0-1 0,0 0 0,1 0 0,-1 1 0,1-1 0,0 0 0,0 0 1,0 0-1,2 5 0,-2-7-4,0 0 1,0 0-1,1 0 1,-1 0-1,0 0 1,0 0 0,0 0-1,1 0 1,-1-1-1,0 1 1,1 0-1,-1-1 1,1 1-1,-1-1 1,0 0 0,1 1-1,-1-1 1,1 0-1,-1 0 1,1 0-1,-1 0 1,1 0-1,-1 0 1,4-1 0,35-11 16,-39 11-18,20-8 0,-1-2 0,0 0 0,-1-1 0,33-27 0,65-69 0,-69 61 0,-42 42 0,-1-1 0,0 1 0,0-1 0,0 0 0,-1-1 0,5-7 0,-26 24 0,13-6 0,0 0 0,1 0 0,0 1 0,0-1 0,0 1 0,0 0 0,1 0 0,0 0 0,0 0 0,0 0 0,0 0 0,-1 9 0,3-12 0,0 1 0,0-1 0,1 1 0,-1 0 0,1-1 0,-1 1 0,1-1 0,0 1 0,0-1 0,0 0 0,0 1 0,0-1 0,1 0 0,-1 0 0,0 1 0,1-1 0,0 0 0,0-1 0,-1 1 0,1 0 0,0 0 0,1-1 0,-1 1 0,0-1 0,0 0 0,1 0 0,-1 0 0,5 2 0,4 0 0,-1 0 0,1 0 0,-1-1 0,1 0 0,0-1 0,0 0 0,0-1 0,17-2 0,92-16 0,-112 17 0,385-100 0,-351 89 0,-1-2 0,-1-2 0,0-1 0,47-29 0,-87 46 0,0 0 0,1 0 0,-1 0 0,0 0 0,1 0 0,-1 0 0,0-1 0,0 1 0,1 0 0,-1 0 0,0 0 0,1 0 0,-1-1 0,0 1 0,0 0 0,1 0 0,-1 0 0,0-1 0,0 1 0,1 0 0,-1-1 0,0 1 0,0 0 0,0 0 0,0-1 0,1 1 0,-1 0 0,0-1 0,0 1 0,0 0 0,0-1 0,0 1 0,0 0 0,0-1 0,0 1 0,0 0 0,0-1 0,0 1 0,-18-1 0,1 3 0,0 1 0,0 1 0,1 0 0,-1 1 0,1 1 0,0 1 0,0 0 0,1 1 0,0 1 0,1 0 0,-1 1 0,2 1 0,0 0 0,0 1 0,-18 21 0,26-27 0,1 1 0,0-1 0,0 1 0,1 0 0,0 0 0,0 0 0,1 0 0,-1 0 0,2 1 0,-1-1 0,1 1 0,0 9 0,1-13 0,0-1 0,0 1 0,0-1 0,1 1 0,0-1 0,0 1 0,0-1 0,0 0 0,0 1 0,1-1 0,-1 0 0,1 0 0,0 0 0,0 0 0,0 0 0,1-1 0,-1 1 0,0-1 0,1 1 0,0-1 0,0 0 0,-1 0 0,1 0 0,0 0 0,1 0 0,-1-1 0,0 0 0,6 2 0,-3-1 0,0-1 0,1 1 0,-1-2 0,0 1 0,1-1 0,-1 0 0,1 0 0,-1-1 0,0 1 0,1-1 0,-1-1 0,0 1 0,0-1 0,0-1 0,0 1 0,0-1 0,6-3 0,9-7 0,-1-1 0,0-1 0,19-18 0,-28 24 0,32-36 0,-34 33 0,1 1 0,16-13 0,-40 39 0,1 1 0,1 1 0,-13 22 0,-96 181 0,21-35 0,69-133 0,-57 71 0,79-113 0,0 0 0,0 0 0,-1-1 0,0-1 0,-1 0 0,-16 10 0,23-16 0,0 0 0,0 0 0,1-1 0,-1 1 0,0-1 0,-1 0 0,1 0 0,0 0 0,0-1 0,-8 1 0,9-2 0,1 1 0,-1-1 0,1 1 0,-1-1 0,1 0 0,0 0 0,-1 0 0,1 0 0,0 0 0,-1-1 0,1 1 0,0-1 0,0 1 0,0-1 0,1 0 0,-1 0 0,0 0 0,1 0 0,-3-3 0,0-2 0,1 0 0,-1 0 0,1-1 0,1 1 0,-1-1 0,1 0 0,0 0 0,1 0 0,0 0 0,0 0 0,1 0 0,1-8 0,-1 0 0,2 0 0,0 0 0,1 1 0,1-1 0,7-19 0,-7 26 0,0 0 0,1 1 0,0-1 0,0 1 0,1 0 0,0 1 0,1 0 0,0 0 0,12-11 0,2 2 0,0 1 0,31-16 0,-38 23 0,1 1 0,0 0 0,22-6 0,-25 10 0,1 2 0,-1-1 0,15 1 0,-10 6 0,-15-4 0,0 0 0,0-1 0,0 1 0,0 0 0,-1-1 0,1 0 0,0 1 0,0-1 0,3 0 0,17-1 852,-12-1-5648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57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0 464 7024,'0'0'8313,"7"-14"-8014,125-233 1679,-117 219-1512,-7 14-106,-1 1 0,-1-1 0,0-1 0,6-23-1,-10 30 826,-4 23-908,-6 33-304,5-12 72,2 52 0,2-73-31,1-1 0,0 1 0,1-1 0,0 0 0,2 1 0,8 20 0,-12-33-9,0 1-1,0-1 1,0 0-1,1 0 1,-1 1-1,1-1 1,-1 0-1,1-1 1,0 1-1,0 0 1,0 0-1,0-1 1,0 1-1,0-1 1,0 0-1,0 1 1,0-1-1,1 0 1,-1 0-1,1-1 1,-1 1-1,0 0 1,1-1-1,-1 1 1,1-1 0,0 0-1,-1 0 1,1 0-1,4-1 1,-2 0 6,1 0 0,-1-1 1,0 0-1,1 0 0,-1 0 0,0-1 1,0 0-1,-1 0 0,1 0 1,0 0-1,-1-1 0,6-6 1,11-13 50,0-2 0,-2 0 0,-1-1 0,20-40 0,82-130 441,-119 195-493,-1 0-1,1-1 1,0 1 0,0 0-1,0-1 1,0 1 0,0 0 0,1 0-1,-1 0 1,0 0 0,0 0-1,1 0 1,-1 1 0,0-1-1,1 0 1,1 0 0,-2 1-5,0 0 0,0 0 0,0 0 1,-1 0-1,1 0 0,0 0 0,0 1 0,0-1 1,-1 0-1,1 0 0,0 1 0,-1-1 0,1 0 1,0 1-1,-1-1 0,1 1 0,0-1 0,-1 1 1,1-1-1,-1 1 0,1 0 0,0 0 0,2 4 3,0 0-1,-1-1 1,0 1-1,0 0 1,0 0-1,-1 0 1,1 0-1,0 7 1,0 4-3,-1 1-1,0-1 1,-1 1 0,-1-1-1,0 1 1,-1-1 0,-1 0-1,-1 1 1,0-2 0,-1 1-1,-9 20 1,14-34 0,-1-1 0,0 1 1,1-1-1,-1 1 0,0-1 0,0 0 0,0 1 1,0-1-1,0 0 0,0 0 0,0 1 1,0-1-1,-1 0 0,1 0 0,0 0 0,-1 0 1,1-1-1,-1 1 0,1 0 0,-1 0 1,1-1-1,-1 1 0,1-1 0,-1 0 0,0 1 1,1-1-1,-3 0 0,2-1 15,0 1-1,0-1 1,0 0 0,0 0 0,0 0-1,1 0 1,-1 0 0,0 0-1,0 0 1,1-1 0,-1 1 0,1-1-1,-1 1 1,1-1 0,0 0-1,0 1 1,0-1 0,-1 0 0,2 0-1,-2-2 1,2 4-14,-1-1-1,1 0 1,0 1 0,0-1 0,0 0-1,0 1 1,0-1 0,0 0-1,0 1 1,0-1 0,0 0-1,1 1 1,-1-1 0,0 0 0,0 1-1,0-1 1,1 1 0,-1-1-1,0 1 1,1-1 0,-1 0 0,1 1-1,-1-1 1,0 1 0,1-1-1,-1 1 1,1 0 0,-1-1 0,1 1-1,0-1 1,-1 1 0,1 0-1,-1 0 1,1-1 0,0 1 0,-1 0-1,2 0 1,29-10 10,-28 9-8,19-3-12,-1 1-1,1 1 0,-1 1 0,1 1 1,0 0-1,-1 2 0,1 1 0,24 6 1,-13 5-1151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59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0 122 14064,'0'0'2032,"6"-69"-1864,35 49-264,23-12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4:01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1508 9440,'0'0'4470,"10"-6"-3796,2 0-504,0-2 1,-1 1 0,0-2-1,0 1 1,-1-2 0,16-17-1,41-66 834,64-119 0,-117 189-871,37-69 633,-4-3-1,55-159 0,-85 206-437,57-191 2439,-73 233-2411,-3 6-17,-5 13 55,-46 116 230,-326 824 825,323-809-1214,18-49 27,-62 112 0,2-11 505,129-246-238,118-167-140,22 7-103,-42 54-153,170-179 74,31-41-75,-251 272-78,-5-4 0,119-231 0,-184 319-50,0 0 0,-2 0-1,0-1 1,-1 0 0,-1-1-1,3-27 1,-8 49-4,-1-23 5,1 23-4,0-1-1,-1 1 0,1-1 0,0 1 0,0-1 0,-1 0 0,1 1 0,0-1 0,-1 1 0,1 0 0,0-1 1,-1 1-1,1-1 0,-1 1 0,1-1 0,-1 1 0,1 0 0,-1-1 0,1 1 0,-1 0 0,1 0 0,-1-1 1,1 1-1,-1 0 0,1 0 0,-1 0 0,0 0 0,1 0 0,-1 0 0,1 0 0,-1 0 0,0 0 0,1 0 1,-1 0-1,1 0 0,-1 0 0,1 0 0,-1 0 0,0 1 0,-9 3 0,0 1 0,1 0 0,0 1 0,0 0 0,1 0 0,-12 11 0,-21 20-10,3 1 0,1 1 0,2 3 0,2 0-1,1 2 1,-45 87 0,38-51-13,3 1 0,4 2-1,-32 122 1,53-160-32,-9 84 1,18-110 39,2 0 0,0 1 1,0-1-1,2 0 0,1 0 1,9 37-1,-11-52 15,0 0-1,1 0 0,0 0 1,-1-1-1,1 1 1,0 0-1,1-1 1,-1 1-1,1-1 1,0 0-1,-1 0 1,2 0-1,-1 0 0,0 0 1,0-1-1,1 1 1,5 2-1,-5-3 5,1-1 0,-1 0 0,1 1 0,0-2 0,-1 1-1,1 0 1,0-1 0,0 0 0,0 0 0,0 0 0,-1-1 0,1 0-1,0 0 1,7-2 0,18-7 29,0-2 0,-1-1 0,36-22 0,81-57 141,-129 80-148,148-103 314,-67 47 117,-91 58-216,-7 9-5,-6 7-119,-18 30-52,1 0 0,2 2 1,-17 39-1,32-60-59,1-1 1,0 0-1,1 1 0,-2 22 1,5-32-8,0-1 1,1 1-1,0 0 1,0-1-1,1 1 1,0-1-1,0 1 1,0-1-1,1 1 1,0-1-1,0 0 1,0 0-1,1 0 1,4 6-1,-7-11 3,1 1 0,0-1 1,0 0-1,0 1 0,1-1 0,-1 0 0,0 0 0,0 0 0,1 0 1,-1 0-1,1 0 0,-1-1 0,1 1 0,-1 0 0,1-1 1,-1 1-1,1-1 0,-1 1 0,1-1 0,0 0 0,2 0 1,-2 0 1,1 0 1,0-1 0,0 0 0,0 1 0,0-1-1,-1 0 1,1-1 0,0 1 0,-1 0 0,1-1 0,2-2-1,6-5 28,0 0 1,-1-2-1,18-20 0,-23 25-15,5-7 28,-1 0 1,0-1 0,-1 1-1,0-2 1,7-19-1,-11 26 3,-1 0 0,-1-1 0,1 0 0,-2 0 0,1 1 0,-1-1 0,-1 0 0,1 0 0,-1 0 0,-1 0 0,-1-10 0,1 17-45,1 1-1,-1-1 1,1 0-1,-1 0 1,0 0 0,0 1-1,0-1 1,0 1-1,0-1 1,0 0 0,0 1-1,-1 0 1,1-1-1,-1 1 1,1 0 0,-1 0-1,1 0 1,-3-2-1,0 2 2,1-1 0,-1 0 0,0 1-1,0 0 1,0 0 0,-1 0 0,1 1-1,-5-1 1,0 1-1,1 0 0,-1 1 0,0 0 0,0 0 1,1 1-1,-1 0 0,-11 4 0,18-5-3,-21 11-24,18-6-1,16-1-6,6-5-4,-1 0 0,1-1-1,0-1 1,-1-1 0,31-8 0,-20 4 13,172-52 7,-76 4 30,-121 55-13,-1-1 0,1 0 0,-1 1 0,1 0 0,-1-1 0,1 1 0,-1 0 0,1 0 0,-1 0 0,1 0 0,-1 0 0,1 0 1,-1 0-1,3 1 0,-3-1 0,0 1 1,-1-1-1,1 1 1,-1-1 0,1 0-1,0 1 1,-1-1-1,1 1 1,-1 0 0,1-1-1,-1 1 1,1-1-1,-1 1 1,0 0 0,1-1-1,-1 1 1,0 0-1,0 0 1,1-1-1,-1 3 1,1 2 10,-1 1-1,0 0 1,-1-1-1,1 1 0,-1 0 1,-2 6-1,2-7-10,-14 59 39,9-43-47,1 0-1,1 0 1,1 0-1,1 0 0,0 28 1,2-48 7,0 0 0,0 0 0,0 0 0,0 0 1,0 0-1,0 0 0,0 0 0,0 0 0,0 0 1,0 0-1,1-1 0,-1 1 0,0 0 0,1 0 1,-1 0-1,1 0 0,-1 0 0,1-1 0,-1 1 1,1 0-1,-1 0 0,1-1 0,0 1 0,0-1 1,-1 1-1,1 0 0,0-1 0,0 1 0,-1-1 1,1 0-1,0 1 0,0-1 0,0 0 0,0 1 1,0-1-1,0 0 0,0 0 0,0 0 0,0 0 0,-1 0 1,1 0-1,0 0 0,0 0 0,0 0 0,0 0 1,0 0-1,0-1 0,0 1 0,0 0 0,0-1 1,1 0-1,5-3 14,1 0 0,-1 0 0,0-1 0,10-7 0,-15 10-15,84-77 0,4-4 0,-87 81 0,-1 0 0,0 1 0,1-1 0,-1 0 0,1 1 0,0 0 0,-1 0 0,4-1 0,-5 1 0,0 1 0,0 0 0,0 0 0,-1 0 0,1 1 0,0-1 0,0 0 0,0 0 0,-1 0 0,1 0 0,0 1 0,0-1 0,-1 0 0,1 1 0,0-1 0,0 1 0,-1-1 0,1 1 0,-1-1 0,1 1 0,0-1 0,-1 1 0,1 0 0,-1-1 0,1 1 0,-1 0 0,1-1 0,-1 1 0,0 0 0,1 0 0,-1-1 0,0 3 0,13 36 0,-11-32 0,0 1 0,0-1 0,1 0 0,0 0 0,1 0 0,-1 0 0,1 0 0,0-1 0,6 7 0,-8-11 0,-1 0 0,1 0 0,0 0 0,0 0 0,0-1 0,0 1 0,0-1 0,0 1 0,0-1 0,1 0 0,-1 0 0,0 0 0,1 0 0,-1 0 0,1-1 0,-1 1 0,1-1 0,-1 1 0,1-1 0,-1 0 0,1 0 0,0 0 0,-1 0 0,1-1 0,-1 1 0,1-1 0,-1 1 0,1-1 0,-1 0 0,0 0 0,1 0 0,-1 0 0,4-3 0,5-3 0,0 0 0,-1-1 0,0 0 0,0 0 0,-1-1 0,15-18 0,44-69 0,-38 51 0,-6 6 0,-20 30 0,1 0 0,0 1 0,0 0 0,1 0 0,0 0 0,12-10 0,-16 16 0,1 0 0,0 1 0,0 0 0,0-1 0,0 1 0,1 1 0,-1-1 0,0 0 0,0 1 0,0-1 0,1 1 0,-1 0 0,4 1 0,48 5 0,-43-4 0,33 5 0,1-2 0,86-2 0,-85-5 838,-2 0-1665,-18 0-3189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4:51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147 402 4416,'0'0'9168,"-5"16"-8864,3-10-268,-29 116 545,9-5 227,-38 157 964,41-189-794,14-58-570,4-18-250,-1 1 82,3-16 410,9-64-262,3-33-106,10-145 90,-13 154-275,4-11 106,30-113-1,-39 196-174,19-67 105,-20 76-101,0 1-1,1 0 1,1 0-1,12-20 1,-16 30-24,-1-1 1,1 1-1,-1 0 0,1 0 0,0 0 1,0 0-1,0 0 0,0 1 0,0-1 1,0 1-1,0-1 0,0 1 0,1 0 1,-1 0-1,1 0 0,-1 0 0,1 0 1,-1 0-1,1 1 0,0-1 0,-1 1 1,1 0-1,-1 0 0,1 0 0,0 0 1,-1 0-1,1 0 0,0 1 0,-1-1 1,1 1-1,-1 0 0,1 0 0,-1 0 1,1 0-1,-1 0 0,0 1 0,1-1 1,-1 0-1,0 1 0,0 0 0,0 0 1,0 0-1,-1-1 0,1 2 1,0-1-1,1 2 0,6 11 9,-1 0 1,0 1-1,-1 0 1,-1 0-1,-1 1 0,0-1 1,-1 1-1,0 0 0,-2 0 1,0 1-1,-1-1 1,0 0-1,-2 1 0,0-1 1,-1 0-1,-1 0 0,-5 20 1,2-16 13,0 1 0,-2-1 0,0-1-1,-1 0 1,-1 0 0,-1-1 0,-1 0 0,-1-1 0,0 0 0,-1-1 0,-1-1 0,0 0-1,-21 16 1,31-29 0,-13 11 179,17-14-198,1 0-1,-1 1 1,1-1-1,-1 0 0,1 0 1,-1 1-1,1-1 1,-1 0-1,1 0 0,-1 0 1,1 0-1,-1 0 0,1 0 1,-1 0-1,1 0 1,-1 0-1,1 0 0,-1 0 1,1 0-1,-1 0 1,1 0-1,-1 0 0,1 0 1,-1-1-1,1 1 1,-1 0-1,1 0 0,0-1 1,-1 1-1,1 0 1,-1-1-1,1 1 0,0 0 1,-1-1-1,2-1 13,-1 1 0,1 0 0,0-1 0,0 1 0,0 0 0,0-1 0,0 1 0,0 0-1,0 0 1,1 0 0,-1 0 0,0 0 0,1 0 0,1-1 0,2 0-18,0 0 0,0 0 0,0 0 0,0 0 0,0 1 0,1 0 0,-1 0-1,1 0 1,-1 1 0,1 0 0,-1 0 0,0 0 0,1 1 0,-1-1 0,1 1 0,-1 1 0,0-1 0,0 1 0,0 0 0,9 4 0,-3 0-11,1 0 0,-1 1 0,-1 0 0,1 1 0,-1 0 0,-1 1 0,14 15 0,-18-18 4,0 0 0,0 1-1,-1-1 1,0 1 0,0 0-1,-1 0 1,0 0 0,0 1-1,-1-1 1,0 1 0,0-1-1,0 1 1,-1 0 0,0 0-1,-1 0 1,0-1 0,0 1-1,-1 0 1,0 0 0,0 0-1,-1-1 1,0 1 0,0-1-1,-1 1 1,0-1 0,0 0-1,0 0 1,-1 0 0,-8 11-1,1-3 10,-1-1 1,0 0-1,0-1 0,-2-1 0,-25 20 0,17-17 9,-1-2 0,-1 0 0,-32 12-1,-29 8 439,83-30-333,2-2-74,-4-3-18,23-2 25,71-23-38,-31 8-41,-2 0-1,-1-3 1,71-37-1,96-75 206,-221 133-178,-1 0 0,1 0 0,-1 0 0,1 1 1,-1-1-1,1 0 0,-1 1 0,1-1 0,0 1 1,-1 0-1,3-1 0,-3 1-4,-1 0 1,1 0-1,-1 1 0,1-1 0,-1 0 1,1 0-1,-1 0 0,1 0 1,-1 1-1,0-1 0,1 0 1,-1 0-1,1 1 0,-1-1 1,0 0-1,1 1 0,-1-1 0,0 0 1,1 1-1,-1-1 0,0 1 1,0-1-1,1 0 0,-1 1 1,0-1-1,0 1 0,0-1 1,0 1-1,1-1 0,-1 1 0,0-1 1,0 1-1,0-1 0,0 0 1,0 1-1,0-1 0,0 1 1,0-1-1,-1 2 0,-16 145-64,17-143 64,-1 0 0,1 0 0,0 0 0,1 0 1,-1 0-1,1 0 0,-1 0 0,1 0 0,3 6 0,-4-9 2,1 0-1,-1 0 1,1 0-1,-1 0 1,1-1-1,0 1 1,-1 0-1,1 0 1,0 0-1,0-1 1,-1 1-1,1 0 1,0-1-1,0 1 1,0-1-1,0 1 1,0-1-1,0 0 1,0 1-1,0-1 1,0 0-1,0 1 1,0-1-1,0 0 1,0 0-1,0 0 1,0 0-1,0 0 1,0 0-1,0 0 1,0-1-1,0 1 1,0 0-1,0-1 1,0 1-1,0 0 1,0-1-1,0 1 1,0-1-1,1 0 1,9-6 19,-1 0 0,0-1 0,-1 0 0,1-1 0,-1 0 0,10-13 0,10-10 55,-3-1 25,-23 27-81,1 1 0,0 0 0,1-1-1,-1 1 1,1 0 0,0 1 0,0-1 0,7-3 0,-12 8-15,1-1-1,-1 1 0,1 0 1,0 0-1,-1 0 0,1-1 1,0 1-1,-1 0 0,1 0 1,0 0-1,-1 0 0,1 0 1,0 0-1,-1 1 0,1-1 1,0 0-1,-1 0 0,1 0 1,0 1-1,-1-1 0,1 0 0,-1 0 1,1 1-1,-1-1 0,1 1 1,0-1-1,-1 0 0,1 1 1,-1-1-1,0 1 0,1 0 1,-1-1-1,1 1 0,-1-1 1,0 1-1,1-1 0,-1 1 1,0 0-1,0-1 0,0 1 1,1 0-1,-1 0 0,8 38 20,-6-23-13,1-6-19,0-1-1,0 0 1,0 0 0,1 0-1,1 0 1,10 16-1,-13-23 10,-1 0 0,1-1-1,0 1 1,0 0 0,0 0-1,0-1 1,0 0-1,0 1 1,0-1 0,1 0-1,-1 0 1,0 0 0,1 0-1,-1 0 1,1-1 0,-1 1-1,1-1 1,-1 0 0,1 1-1,-1-1 1,1 0-1,-1 0 1,1-1 0,-1 1-1,1-1 1,-1 1 0,1-1-1,-1 0 1,1 0 0,-1 0-1,5-2 1,1-2 12,1 0-1,-1-1 1,0 0 0,0 0-1,-1-1 1,10-10 0,0-2 26,20-30 1,9-22 86,-4-2 0,58-133 0,-56 92 95,38-152 1,-63 204-63,-44 693-174,25-626 16,8 173 86,-2-134-224,-11-62-1023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4:52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14168,'0'0'2319,"97"0"-1863,-37 0-144,7-2 8,5-2 32,-3 2 0,-5-4-24,-5 0 0,-1-4-32,-7-2 0,-5-1-48,-8 1-8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4:56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1210 6016,'0'0'6582,"11"-10"-6228,6-6-122,0-1 0,-1 0 0,-1-2 0,25-38 0,-37 52-191,105-197 1783,-80 143-733,31-93 0,-51 130-451,0 1-1,2 0 0,12-20 1,-18 31 72,-1 1 398,-2 9-1088,-1 0 0,1 0 0,-1 0 0,0 1 1,1-1-1,-1 0 0,0 0 0,0 1 0,1-1 0,-1 0 0,0 1 0,1-1 0,-1 0 1,0 0-1,0 1 0,0-1 0,1 1 0,-1-1 0,0 0 0,0 1 0,0-1 0,0 0 0,0 1 1,0-1-1,0 1 0,1-1 0,-2 1 0,12 38 220,-2 0 1,-3 0-1,0 1 1,-1 57-1,-3-32-14,-7 74 1,2-108-148,-2 0 0,0-1 0,-2 1-1,-17 42 1,23-69-66,0-1 0,0 0 0,-1 0-1,1 0 1,-1 0 0,0-1 0,0 1-1,0 0 1,0-1 0,0 1 0,0-1-1,-1 0 1,-4 4 0,6-6-2,-1 1-1,0-1 1,0 1-1,0-1 1,1 1 0,-1-1-1,0 0 1,0 0-1,0 0 1,0 0 0,0 0-1,1-1 1,-1 1-1,0 0 1,0-1 0,0 1-1,1-1 1,-1 0 0,0 0-1,1 1 1,-1-1-1,0 0 1,-2-3 0,-5-3 32,0 0 1,1-1-1,0-1 1,0 1 0,1-1-1,0 0 1,0-1-1,1 0 1,0 0 0,1 0-1,0-1 1,1 0-1,0 1 1,-3-15 0,6 22-23,0-1 0,1 1 0,-1-1 0,1 0 0,0 1 1,0-1-1,0 1 0,1-1 0,-1 1 0,1-1 1,-1 0-1,1 1 0,1 0 0,1-5 0,-2 6-17,0 0 0,0 0 1,1 1-1,-1-1 0,0 1 0,1-1 0,-1 1 0,1 0 0,0-1 0,-1 1 0,1 0 0,0 0 0,0 0 0,0 1 0,0-1 1,0 0-1,0 1 0,0-1 0,0 1 0,0-1 0,0 1 0,0 0 0,0 0 0,0 0 0,0 0 0,3 1 0,148 27-118,-51-8-25,-93-18 128,0-1-1,0 0 0,0-1 1,1 0-1,-1-1 1,0 0-1,0 0 0,0-1 1,0 0-1,0 0 0,0-1 1,-1 0-1,10-6 1,-7 3 6,0-1 1,0-1-1,-1 0 1,0 0-1,0-1 0,-1 0 1,0-1-1,9-14 1,0 0 12,-3-1 0,24-50 0,12-51 15,-50 123-25,21-56 43,18-77 0,-33 103-20,-1 0 0,-2-1 0,-2 1 0,-1-36 0,-1 67-21,0-23 34,-1-1-1,-2 1 1,0 0-1,-13-43 1,15 62-23,0 4-2,0 0 1,1 0-1,-1 0 0,0 0 0,0 0 0,0 0 1,0 0-1,-2-3 0,-5 5 26,-2 13-35,1 4-24,1 1 0,1 0 1,0 1-1,1-1 0,-6 37 0,-6 99-150,18-142 158,-7 318-459,9-274 358,2 0 0,21 100 1,-25-154 110,0 0 0,1 1 0,0-1 0,-1 0-1,1 0 1,0 0 0,0 0 0,0 0 0,0 0 0,0 0 0,1 0 0,-1 0 0,1 0 0,-1-1 0,1 1 0,-1-1 0,1 1 0,0-1 0,0 1 0,0-1 0,0 0 0,3 1 0,-3-2 9,0 1-1,0-1 0,0 0 0,0 0 0,0 0 1,0 0-1,0-1 0,0 1 0,0-1 1,0 1-1,0-1 0,0 0 0,0 0 1,0 0-1,0 0 0,0 0 0,0 0 0,-1 0 1,1 0-1,0-1 0,-1 1 0,1-1 1,1-2-1,52-60 157,17-18 139,-51 58-143,-16 18-101,0 0-1,0 0 1,0 1 0,12-9 0,-17 14-53,1 0-1,-1 0 1,1 0-1,-1 1 1,1-1-1,-1 0 1,1 0 0,-1 1-1,1-1 1,-1 0-1,0 1 1,1-1-1,-1 0 1,0 1-1,1-1 1,-1 1-1,0-1 1,1 1 0,-1-1-1,0 1 1,0-1-1,1 1 1,-1-1-1,0 1 1,0-1-1,0 1 1,0 0-1,8 22-7,-7-20 1,8 38-21,-8-33 10,1 1 1,0 0 0,0-1 0,1 1 0,0-1 0,0 0-1,1 0 1,0 0 0,9 13 0,-9-17 2,0 1-1,0 0 1,1-1 0,0 0 0,0 0 0,0 0-1,0 0 1,8 3 0,-9-6 15,-1 1 0,0-2 0,1 1 0,-1 0 0,1-1 0,-1 1 0,1-1 0,0 0 0,-1 0 0,1 0 0,-1-1 0,1 1 0,-1-1 0,1 0 0,-1 0 0,6-3 0,11-5 32,0-1-1,0-1 0,-1 0 1,26-22-1,62-64 205,-92 83-199,-10 10-27,-1-1 0,1 1 0,-1-1 0,6-8 0,-5 7 16,0-1 0,1 1 1,9-9-1,-5 5 2,-3 5-6,-7 5-22,1 0 1,-1 0 0,1-1-1,-1 1 1,1 0-1,-1-1 1,1 1 0,-1-1-1,1 1 1,-1-1 0,0 1-1,1-1 1,-1 1-1,0-1 1,1 1 0,-1-1-1,0 1 1,0-1 0,1 0-1,-1 1 1,0-1-1,0 1 1,0-1 0,0 0-1,0 0 1,0 0 6,0 0 26,0 6-25,-18 14-3,4 3-33,1 1 1,0 1-1,2 0 0,-12 35 0,20-51 14,1 0-1,0 0 0,1 0 1,0 1-1,0-1 1,1 0-1,0 1 0,1 10 1,0-15 4,0 0-1,-1-1 1,1 1 0,1 0 0,-1-1-1,0 1 1,1-1 0,0 1 0,0-1-1,0 0 1,0 1 0,0-1 0,1 0-1,-1 0 1,1-1 0,0 1 0,0-1-1,0 1 1,6 3 0,-7-5 6,0-1-1,0 1 1,0 0 0,1 0-1,-1-1 1,0 1 0,0-1-1,1 0 1,-1 0 0,0 0-1,0 0 1,1 0 0,-1 0-1,0-1 1,0 1 0,0 0-1,1-1 1,-1 0 0,0 0 0,0 0-1,0 0 1,0 0 0,0 0-1,0 0 1,-1 0 0,1-1-1,0 1 1,-1-1 0,1 0-1,0 1 1,-1-1 0,2-2-1,5-7 41,0-1 0,-1 0 0,12-25-1,-13 25-16,-4 6 6,0 0 0,0-1-1,-1 1 1,0 0 0,0 0-1,0-1 1,-1 1 0,0-1 0,0 1-1,-1 0 1,0-1 0,0 1-1,0 0 1,-1 0 0,0-1 0,0 1-1,0 1 1,-5-9 0,7 14-29,0 0-1,0 0 1,0 1 0,0-1 0,0 0-1,0 0 1,-1 0 0,1 0 0,0 0 0,0 0-1,0 0 1,0 0 0,0 0 0,0 0-1,0 0 1,0 0 0,-1 0 0,1 0 0,0 0-1,0 0 1,0 0 0,0 0 0,0 0-1,0 0 1,0 0 0,0 0 0,-1 0 0,1 0-1,0 0 1,0 0 0,0 0 0,0 0-1,0 0 1,0 0 0,0 0 0,0 0 0,-1 0-1,1 0 1,0 0 0,0 0 0,0 0-1,0 0 1,0 0 0,0-1 0,0 1-1,0 0 1,0 0 0,0 0 0,0 0 0,0 0-1,0 0 1,-1 0 0,1-1 0,0 21-35,4 33-3,-3-46 29,3 61-64,-4 0 1,-2 0-1,-3-1 0,-3 1 0,-20 77 1,18-108 92,-2 0 1,-28 61-1,38-94 10,0-1 0,0 1 0,0 0 0,-1-1 0,1 1-1,-1-1 1,-3 3 0,5-5-14,0-1-1,1 1 0,-1 0 0,0-1 1,0 1-1,0 0 0,0-1 1,1 1-1,-1-1 0,0 0 0,0 1 1,0-1-1,0 0 0,0 1 1,0-1-1,0 0 0,0 0 0,0 0 1,0 0-1,0 0 0,0 0 1,0 0-1,0 0 0,0 0 0,0-1 1,0 1-1,0 0 0,0-1 1,0 1-1,0-1 0,0 1 1,-1-2-1,1 2-7,1-1 0,-1 0 1,1 0-1,-1 0 0,1 1 0,-1-1 1,1 0-1,0 0 0,-1 0 0,1 0 1,0 0-1,0 0 0,0 0 0,0 1 1,-1-1-1,1 0 0,1 0 0,-1 0 1,0 0-1,0-2 0,6-20 47,-5 20-43,6-17 20,1 0 0,1 0 0,1 1 0,0 0 0,19-25 0,75-81-22,-21 27-4,-13 5-4,-4-3-1,-4-2 0,-5-4 1,-4-1-1,47-132 1,-64 137 54,31-144 0,-31 94-41,-59 308-339,10-56 188,-79 451-375,84-521 478,6-28 33,0 1 0,1-1 0,0 1 1,0 0-1,0 0 0,1-1 0,0 11 0,0-17 2,0 1-1,0-1 1,0 0-1,0 0 1,0 0-1,0 0 1,0 0-1,0 1 0,0-1 1,0 0-1,0 0 1,1 0-1,-1 0 1,0 0-1,0 0 1,0 1-1,0-1 1,0 0-1,0 0 1,0 0-1,0 0 1,0 0-1,1 0 1,-1 0-1,0 0 1,0 1-1,0-1 1,0 0-1,0 0 1,1 0-1,-1 0 0,0 0 1,0 0-1,0 0 1,0 0-1,0 0 1,1 0-1,-1 0 1,0 0-1,0 0 1,0 0-1,0 0 1,0 0-1,1 0 1,-1 0-1,0 0 1,0-1-1,9-5 30,7-15 24,-16 20-52,59-95 227,8-12 137,-66 107-361,-1 0 0,1 0 1,-1 1-1,1-1 0,-1 0 0,1 1 0,-1-1 1,1 1-1,-1-1 0,1 1 0,0-1 0,-1 1 0,1-1 1,0 1-1,0 0 0,-1-1 0,1 1 0,0 0 1,0 0-1,-1 0 0,1-1 0,0 1 0,0 0 0,0 0 1,1 0-1,-1 1-2,0-1 1,0 1-1,0-1 1,0 1-1,0 0 0,0-1 1,0 1-1,0 0 1,-1 0-1,1-1 1,0 1-1,0 0 0,-1 0 1,1 0-1,0 2 1,4 5-3,-1 1 1,0 0 0,3 14 0,-5-17 1,6 22-10,14 38-64,-20-60 70,1-1 1,0 1 0,0-1-1,0 1 1,1-1 0,0 0-1,0 0 1,7 6 0,-8-9 3,0 0 0,0-1 0,0 1-1,0-1 1,0 0 0,1 0 0,-1 0 0,0 0 0,1 0 0,-1-1 0,0 1 0,1-1 0,-1 0-1,1 0 1,-1-1 0,1 1 0,-1-1 0,0 1 0,1-1 0,-1 0 0,0 0 0,0-1 0,5-1-1,4-3 21,0 0 0,0-1-1,0 0 1,15-14-1,-1-1 54,-2-2 0,0 0 0,-2-2 0,-1-1 0,-1 0 0,-1-1-1,22-44 1,-11 8 128,-3-2 0,29-102 0,-11-6 143,-41 148-270,-4 26-76,0 0 0,0 0 0,0 0 0,0 0 1,0 0-1,0 0 0,0 0 0,0 0 1,0 0-1,0 0 0,0 0 0,0 0 1,0 0-1,0 0 0,0 0 0,0 0 0,0 0 1,0 0-1,0 0 0,0 0 0,0 0 1,0 0-1,0 0 0,0 0 0,-1 0 0,-1 16-7,-14 124-48,7 1 0,6 0 0,16 156 0,-11-276-155,1-1-1,0 1 0,8 21 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4:56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0 141 15176,'0'0'2095,"101"-22"-1679,-51 8 16,7-2-304,-3-2 8,-11 0-120,-13 0 0,-8 4-16,-10 7 0,-4-1-80,-4 2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4:56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93 11656,'0'0'3216,"85"-74"-2816,-57 62-96,-4 6-8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01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1272 6016,'0'0'4801,"1"-14"-4320,1-17-107,2-1-1,2 0 0,0 1 1,2 0-1,22-54 0,-21 67-141,-2-2 199,2 2 0,0-1-1,2 1 1,0 1 0,25-32-1,-36 49-411,1 0-1,-1 0 1,0 0-1,0-1 1,0 1-1,1 0 1,-1 0-1,0 0 1,0 0-1,0 0 1,1-1-1,-1 1 1,0 0-1,0 0 1,1 0 0,-1 0-1,0 0 1,0 0-1,1 0 1,-1 0-1,0 0 1,1 0-1,-1 0 1,0 0-1,0 0 1,1 0-1,-1 0 1,0 0-1,0 0 1,1 0-1,-1 0 1,0 1-1,0-1 1,1 0-1,-1 0 1,0 1 0,8 10 263,0 19-58,15 128 498,-4-22-99,-9-77 49,-9-58-660,-1-1-1,0 0 0,0 0 0,0 1 1,0-1-1,1 0 0,-1 0 0,0 0 1,0 0-1,0 1 0,1-1 0,-1 0 0,0 0 1,0 0-1,1 0 0,-1 0 0,0 0 1,0 0-1,1 0 0,-1 0 0,0 1 1,0-1-1,1 0 0,-1 0 0,0 0 0,0 0 1,1-1-1,-1 1 0,0 0 0,0 0 1,1 0-1,-1 0 0,0 0 0,0 0 1,1 0-1,-1 0 0,0 0 0,1-1 1,11-6 199,-6 0-162,-1 1 0,1-1 0,-1 0 0,0 0 1,-1-1-1,0 0 0,5-11 0,20-65 254,-17 47-138,-6 19-75,5-16 271,1-1 0,2 2 0,34-60-1,-47 92-342,0-1 0,0 0-1,0 1 1,0-1 0,0 1-1,1-1 1,-1 1 0,1 0-1,-1 0 1,1-1 0,-1 1-1,1 0 1,0 0 0,-1 0 0,1 1-1,0-1 1,0 0 0,0 1-1,0-1 1,0 1 0,2-1-1,1 2-4,-1-1-1,1 1 1,0 0-1,0 0 0,-1 1 1,9 3-1,7 2 26,39 9 52,0-3 1,72 7 0,-106-17-50,-1-2 0,43-2 0,-57 0-14,1 0-1,0-1 0,-1 0 0,1-1 0,-1 0 0,0 0 0,0-1 0,17-9 0,-26 12-13,0 0 0,0 1-1,1-1 1,-1 0 0,0 0-1,0 0 1,0 0 0,0 0 0,0 0-1,0 0 1,0 0 0,0 0-1,0 0 1,-1-1 0,1 1-1,0 0 1,-1-1 0,1-1 0,-1 3-4,0 0 0,-1-1 1,1 1-1,0 0 1,0 0-1,-1-1 0,1 1 1,0 0-1,-1 0 0,1 0 1,0-1-1,-1 1 1,1 0-1,-1 0 0,1 0 1,0 0-1,-1 0 1,1 0-1,-1 0 0,1 0 1,0 0-1,-1 0 1,1 0-1,0 0 0,-1 0 1,1 0-1,-1 0 0,1 0 1,0 0-1,-1 1 1,-13 2 49,-2 2-12,0 1 1,0 1-1,1 1 0,0 0 0,1 1 0,0 0 0,0 2 0,1-1 1,-12 14-1,15-14-14,0 0 0,1 1 0,0 1 0,1-1 0,0 1 0,1 1 0,0 0 0,1 0 0,1 0 0,-8 28 0,12-37-23,0 0 1,1 0-1,-1 0 1,1 0-1,0 0 1,0 0-1,1 0 1,-1 0-1,1 0 1,0 0-1,0 0 1,0 0-1,1 0 1,-1 0-1,1 0 1,0-1-1,0 1 1,0-1-1,0 1 1,1-1-1,0 0 1,-1 0-1,1 0 0,0 0 1,0 0-1,1-1 1,-1 0-1,7 4 1,-8-5-3,0-1 0,-1 1 0,1-1 0,0 0 0,0 0 0,-1 0 0,1 0 0,0 0 0,0 0-1,-1-1 1,1 1 0,0 0 0,-1-1 0,1 1 0,0-1 0,-1 0 0,1 0 0,-1 1 0,1-1 0,-1 0 0,3-2 0,28-25 126,-22 15-83,0 0 0,0-1 1,-1 0-1,-1 0 0,11-28 0,22-82 394,-41 123-431,0 0 1,0 0-1,1 0 0,-1 0 1,0 0-1,0 0 0,1 0 0,-1 0 1,1 0-1,-1 0 0,1 0 1,-1 0-1,1 0 0,-1 1 0,1-1 1,1-1-1,5 14 214,0 2-226,3 4 32,-1 0-32,1-1 0,0 0-1,1 0 1,26 28 0,-34-42-6,0 0 1,0 0-1,0 0 1,0-1-1,0 0 0,0 1 1,1-1-1,-1-1 1,1 1-1,0 0 1,-1-1-1,1 0 0,0 0 1,0 0-1,0 0 1,0 0-1,0-1 1,0 0-1,0 0 0,0 0 1,0 0-1,0-1 1,0 1-1,0-1 1,0 0-1,-1-1 0,1 1 1,0 0-1,-1-1 1,1 0-1,4-3 1,15-9 44,-1-1 1,-1-1 0,25-24 0,-35 29 26,0 0 0,-1-1 0,-1 0 0,0-1 0,-1 0-1,0 0 1,7-19 0,4-5 120,4-10 135,-23 46-324,0 0 1,1 0-1,-1 0 1,0 0-1,1 1 1,-1-1-1,1 0 1,-1 0-1,1 1 1,-1-1-1,1 0 1,0 1-1,0-1 1,-1 0-1,1 1 1,0-1 0,0 1-1,-1 0 1,1-1-1,0 1 1,0-1-1,0 1 1,0 0-1,0 0 1,-1-1-1,1 1 1,0 0-1,0 0 1,1 0-1,3 0-15,0 0 1,0 0-1,0 0 1,0 0-1,-1 1 0,1 0 1,0 0-1,0 0 0,-1 1 1,1-1-1,-1 1 0,1 0 1,-1 1-1,0-1 0,1 1 1,-2 0-1,1 0 0,0 0 1,0 0-1,-1 1 0,0-1 1,1 1-1,-2 0 0,1 0 1,0 0-1,3 8 0,63 137-161,-67-145 178,0 1 0,1 0 0,0-1 0,-1 0 0,2 1 0,5 6 0,-8-10 0,0 0 1,0 0 0,0 0 0,1-1 0,-1 1 0,0 0 0,0-1 0,0 1-1,0-1 1,1 1 0,-1-1 0,0 1 0,1-1 0,-1 0 0,0 0-1,1 1 1,-1-1 0,0 0 0,1 0 0,-1-1 0,0 1 0,1 0 0,-1 0-1,0-1 1,0 1 0,1 0 0,-1-1 0,0 1 0,0-1 0,0 0-1,1 1 1,0-2 0,16-12 63,0 0 0,-1-1 0,-1 0 0,0-2 0,25-35-1,-21 26 70,-18 25-117,-1-1 1,0 1 0,1 0 0,-1-1 0,0 1-1,1 0 1,0 0 0,-1 0 0,1 0 0,-1 0-1,1 0 1,0 1 0,0-1 0,2 0-1,1 32 90,-5-29-105,3 17 8,0 0 1,1 0-1,1 0 1,10 24-1,-13-38-8,1 1 0,-1-1 0,1-1 0,0 1 0,1 0 0,-1-1 0,1 1-1,0-1 1,0 0 0,1-1 0,-1 1 0,1-1 0,-1 0 0,1 0 0,0 0 0,1 0-1,-1-1 1,0 0 0,11 3 0,-9-4 5,1 0 1,-1 0-1,1-1 0,0 0 0,0 0 0,-1-1 1,1 0-1,0 0 0,-1-1 0,1 1 1,9-6-1,9-3 43,43-26 0,-43 21-20,50-29 122,76-60-1,-111 73-38,54-55 1,-86 77-64,0 0 1,9-15 0,-60 67 94,20-16-127,1 0 0,-29 50-1,42-63-36,1 0-1,1 1 0,0 0 1,1 0-1,1 0 0,0 1 0,1-1 1,-1 18-1,4-32 21,0 0 0,0 0 0,0 0 0,-1 0 0,1 0 0,0 0 0,0 0 0,1 0 0,-1 0-1,0 0 1,0 0 0,0 0 0,1 0 0,-1 0 0,0 0 0,1 0 0,-1 0 0,1-1 0,0 1 0,-1 0 0,2 1 0,-1-1 1,0-1 1,-1 0-1,1 0 1,0 0-1,0 0 1,0 0-1,-1 0 1,1 0-1,0 0 1,0 0-1,-1 0 1,1 0-1,0 0 1,0-1-1,0 1 1,-1 0-1,1 0 1,0-1-1,-1 1 1,1-1-1,0 0 1,6-3 17,-1-1 0,-1 0 0,1 0 0,6-7 0,-2-1 12,0-1 0,0 0 0,-1 0 0,11-25 0,20-67 144,-3 11 63,-33 78-186,-1 8 52,-3 17-46,-1-3-57,-1 20-44,1 0 0,5 46 1,-4-65 26,1 1 1,0-1 0,1 1 0,0-1 0,0 0 0,0 0 0,0 0-1,1 0 1,0 0 0,1-1 0,-1 1 0,1-1 0,0 0 0,0 0-1,0 0 1,10 7 0,-11-10 9,1 0-1,0 0 1,-1-1 0,1 1-1,0-1 1,0 0-1,0 0 1,0 0 0,1 0-1,-1-1 1,0 1 0,0-1-1,0 0 1,0-1 0,1 1-1,-1-1 1,0 1-1,0-1 1,0-1 0,0 1-1,0 0 1,5-4 0,6-2 14,0-1 1,-1-1 0,0-1 0,15-12-1,-8 3 16,0-1-1,-2-1 0,0-1 0,-2 0 0,0-1 0,-2-1 1,18-36-1,71-187 156,-78 171-94,-3-2 1,24-148 0,-45 220-76,-2 0 0,1 0 0,-1 0 0,0 0 0,0 0 0,0 0 0,-2-9 0,2 15-11,0 0 1,0-1-1,0 1 0,0 0 1,0 0-1,0-1 0,0 1 1,0 0-1,0 0 1,-1 0-1,1-1 0,0 1 1,0 0-1,0 0 1,0 0-1,0-1 0,0 1 1,0 0-1,-1 0 1,1 0-1,0-1 0,0 1 1,0 0-1,0 0 0,-1 0 1,1 0-1,0 0 1,0 0-1,0-1 0,-1 1 1,1 0-1,0 0 1,0 0-1,0 0 0,-1 0 1,1 0-1,0 0 1,0 0-1,-1 0 0,1 0 1,0 0-1,0 0 1,0 0-1,-1 0 0,1 0 1,0 0-1,0 0 0,-1 0 1,1 1-1,0-1 1,0 0-1,0 0 0,-1 0 1,1 0-1,0 0 1,0 0-1,0 1 0,-1-1 1,-8 13-20,-4 13-45,1 0 1,2 1 0,-15 53 0,16-46 14,-10 46-83,3 1-1,4 1 0,3-1 0,3 113 0,6-188 128,-1 17-16,2 1 0,0-1 0,1 1 0,1 0 0,10 33-1,-13-55 24,1-1 0,-1 1-1,1-1 1,0 0 0,-1 1-1,1-1 1,0 0 0,0 1 0,0-1-1,0 0 1,0 0 0,0 0-1,0 0 1,0 0 0,0 0-1,1 0 1,-1 0 0,0 0-1,1-1 1,-1 1 0,2 0-1,-1 0 5,0-1 0,1 0 0,-1 0 1,0 0-1,0 0 0,0 0 0,1-1 0,-1 1 0,0 0 0,0-1 0,0 0 0,0 1 0,3-2 0,6-5 31,0 1 1,0-1-1,0-1 0,10-10 1,-12 11-16,15-14 46,-14 13-27,-1 0 0,1 0 0,0 1-1,20-11 1,-29 18-36,0 0 0,0 0 0,0 0 0,0-1 0,0 1 0,0 1 0,0-1 0,0 0 0,0 0 0,0 0 0,0 0 0,0 1 0,0-1 0,0 0 0,0 1 0,0-1 0,0 1 0,-1-1 0,1 1 0,0 0 0,0-1 0,-1 1 0,1 0 0,0-1 0,-1 1 0,1 0 0,0 0 0,-1 0-1,1-1 1,-1 1 0,0 0 0,1 2 0,18 40 23,-12-25-29,-2-8-9,1-1 0,-1 1 0,1-1 0,1-1 0,-1 1 0,2-1 0,-1-1 0,11 10 0,-12-14 4,-1 1 0,1-1 1,0 0-1,0 0 0,0 0 1,1-1-1,-1 0 1,0 0-1,1-1 0,-1 0 1,1 0-1,0 0 0,-1-1 1,11 0-1,1-3 8,0 0 0,0-1-1,-1 0 1,1-1 0,-1-1 0,0-1 0,-1-1 0,1 0-1,-2-1 1,1-1 0,-1 0 0,-1-1 0,25-23-1,-32 27 41,0 0-1,0-1 0,8-11 1,-15 17 33,-3 5-35,-6 9-26,4-3-35,1 1 0,0 0 0,0-1 0,1 1 0,1 1 1,-1-1-1,2 0 0,-1 1 0,2-1 0,-1 0 0,1 1 0,1-1 0,0 1 0,0-1 0,4 12 0,-4-19 12,-1 0 0,1 0 0,0 0 0,0 0 0,1 0 0,-1 0 0,1 0 0,-1-1 0,1 1 0,0-1 0,0 1 0,0-1 0,0 0 0,0 0 1,1 0-1,-1 0 0,0 0 0,1 0 0,5 2 0,-6-3 9,0-1 1,0 1 0,1 0 0,-1-1 0,0 0 0,1 0 0,-1 1 0,0-1 0,0-1 0,1 1 0,-1 0 0,0-1 0,1 1 0,-1-1 0,0 1-1,0-1 1,0 0 0,0 0 0,0 0 0,0 0 0,0-1 0,0 1 0,0 0 0,0-1 0,0 1 0,2-4 0,3-4 25,0 0 0,0 0 0,-1 0 0,-1-1 0,0 0 0,0 0 0,-1 0 0,0 0 0,0-1 0,-1 0 0,-1 0 0,0 0 0,0 0 0,-1 0 0,-1 0 0,0 0 0,0 0 0,-1 0 0,-1 0 0,1 0 0,-2 0 0,0 0 0,-7-18 0,7 24-5,0 0 1,-1-1 0,0 1 0,0 1-1,0-1 1,0 1 0,-1-1 0,0 1-1,-9-5 1,14 8-23,0 1 0,0 0 0,0 0 0,-1 0 0,1 0 0,0 0 0,0 0-1,0 0 1,0 0 0,-1 0 0,1-1 0,0 1 0,0 0 0,0 0 0,0 0 0,0 0 0,-1-1 0,1 1 0,0 0 0,0 0-1,0 0 1,0-1 0,0 1 0,0 0 0,0 0 0,0 0 0,0-1 0,0 1 0,0 0 0,0 0 0,0 0 0,0-1 0,0 1 0,0 0-1,0 0 1,0-1 0,0 1 0,0 0 0,0 0 0,0 0 0,0-1 0,0 1 0,0 0 0,1 0 0,-1 0 0,0 0 0,0-1-1,0 1 1,0 0 0,0 0 0,1 0 0,-1 0 0,0 0 0,0 0 0,0-1 0,0 1 0,1 0 0,-1 0 0,0 0 0,0 0 0,0 0-1,1 0 1,-1 0 0,0 0 0,0 0 0,1 0 0,-1 0 0,18-5-85,-16 4 80,33-6-37,0 1 0,1 1-1,37 0 1,-63 5 38,-1 0-1,1 1 0,0 0 1,-1 0-1,1 1 1,-1 0-1,0 1 0,1 0 1,-1 1-1,0-1 0,-1 2 1,1-1-1,-1 1 1,0 1-1,0-1 0,13 13 1,-17-12-15,0 0 0,0 0-1,0 0 1,-1 1 0,0 0 0,0-1 0,0 1 0,-1 0 0,0 0 0,-1 0 0,1 1 0,-1-1 0,-1 0 0,1 1-1,-2 7 1,1-15 21,0 1 0,0-1 0,0 1 0,0-1-1,-1 1 1,1-1 0,0 1 0,0 0-1,1-1 1,-1 1 0,0-1 0,0 1 0,0-1-1,0 1 1,0-1 0,1 1 0,-1-1-1,0 1 1,0-1 0,1 1 0,-1-1 0,0 1-1,1-1 1,-1 1 0,0-1 0,1 0 0,-1 1-1,1-1 1,-1 0 0,1 1 0,-1-1-1,1 0 1,-1 1 0,1-1 0,-1 0 0,1 0-1,-1 0 1,1 0 0,-1 0 0,1 1-1,-1-1 1,1 0 0,-1 0 0,1 0 0,0 0-1,-1 0 1,1-1 0,-1 1 0,1 0-1,-1 0 1,1 0 0,-1 0 0,1-1 0,-1 1-1,1 0 1,-1 0 0,1-1 0,-1 1 0,1 0-1,0-2 1,32-23 58,-31 22-52,18-14 47,-1-2 27,2 1-1,0 0 1,1 2 0,30-17-1,-51 32-77,1 0 0,-1 1-1,1-1 1,0 1 0,-1-1 0,1 1 0,0-1-1,-1 1 1,1 0 0,0 0 0,-1 0 0,1 0-1,0 0 1,0 0 0,-1 1 0,1-1-1,0 0 1,-1 1 0,1-1 0,-1 1 0,1 0-1,-1-1 1,1 1 0,-1 0 0,1 0 0,-1 0-1,0 0 1,1 0 0,-1 1 0,0-1-1,0 0 1,0 0 0,1 2 0,4 6-14,-1-1 1,0 1 0,0 1-1,4 14 1,0-3-9,-4-11 5,0 1-1,1-1 1,0 0-1,0 0 1,15 15-1,-19-23 16,1 0 1,-1 0-1,0 0 1,1 0-1,-1 0 0,1 0 1,0-1-1,-1 1 1,1-1-1,0 0 0,0 0 1,0 0-1,0 0 1,0-1-1,0 1 0,0-1 1,0 0-1,0 0 1,0 0-1,0 0 0,0 0 1,0-1-1,0 1 0,0-1 1,0 0-1,0 0 1,3-1-1,7-4 28,0-1-1,-1-1 1,0 0-1,0 0 1,-1-1-1,0-1 1,-1 0-1,14-16 1,8-14 75,26-45 0,-31 45-17,-14 21-34,9-14 143,2 0-1,32-33 1,-56 65-192,0 1 0,0 0 0,0-1-1,1 1 1,-1 0 0,0-1 0,0 1 0,1 0 0,-1 0 0,0-1-1,0 1 1,1 0 0,-1 0 0,0 0 0,0 0 0,1-1-1,-1 1 1,0 0 0,1 0 0,-1 0 0,0 0 0,1 0 0,-1 0-1,0 0 1,1 0 0,-1 0 0,1 0 0,-1 0 0,0 0 0,1 0-1,-1 0 1,0 0 0,1 0 0,0 0 0,1 13 61,-8 20-18,-11 21-4,-2-1 0,-28 55 0,-1 11-146,47-119 103,1 1-1,0-1 1,-1 0 0,1 0-1,0 1 1,0-1-1,0 0 1,-1 1-1,1-1 1,0 0 0,0 1-1,0-1 1,0 0-1,-1 1 1,1-1-1,0 1 1,0-1 0,0 0-1,0 1 1,0-1-1,0 0 1,0 1-1,0-1 1,0 1 0,0-1-1,1 0 1,-1 1-1,0-1 1,0 0-1,0 1 1,0-1 0,0 0-1,1 1 1,-1-1-1,0 0 1,0 1-1,1-1 1,-1 0 0,0 0-1,0 1 1,1-1-1,-1 0 1,0 0-1,1 0 1,-1 1 0,0-1-1,1 0 1,-1 0-1,0 0 1,1 0-1,-1 0 1,1 0 0,-1 1-1,0-1 1,1 0-1,-1 0 1,0 0-1,1 0 1,-1-1 0,1 1-1,-1 0 1,0 0-1,1 0 1,0 0-1,31-11 51,-21 6-33,17-6-103,-1-2 1,0-1-1,0-1 1,46-37-1,-68 49-121,-1-1 1,1 0-1,-1-1 1,0 1-1,7-10 1,-3-3-4481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01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0 106 12960,'0'0'1520,"73"-65"-1392,-53 47 8,-4 6-48,-4 2 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01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1 115 10344,'0'0'1296,"80"-26"-800,-21 6-128,9 6 8,-1-4-40,-1 1 8,-5 11-16,-13 0-8,-7 0-88,-11 4 8,-8 2-88,-8 0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57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81 11256,'0'0'912,"-50"-63"-704,50 55-144,6 2 8,4 2-32,0 4 16,8 4-16,0-2-8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02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53 10952,'0'0'2168,"105"-34"-2160,-32 16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04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378 91 6424,'0'0'5310,"3"-10"-4868,9-30 2,-12 39-421,0 0 0,0 0 0,0 0 0,0 0 0,0 0 1,-1 0-1,1 0 0,0 0 0,0 0 0,-1 0 0,1 0 1,0 0-1,-1 0 0,1 0 0,-1 1 0,1-1 0,-1 0 1,0 0-1,1 1 0,-1-1 0,0 0 0,1 1 0,-1-1 1,0 0-1,0 1 0,0-1 0,1 1 0,-1 0 0,0-1 1,0 1-1,0 0 0,0-1 0,0 1 0,-1 0 0,-3-2 96,-5-1 33,1 0 0,-1 1 0,0 0 0,0 0 0,0 1 0,0 0 0,0 1 0,0 0 0,0 1-1,0 0 1,0 0 0,1 1 0,-1 1 0,0 0 0,1 0 0,-1 0 0,1 1 0,-12 8 0,6-4 111,0 1 0,0 1 0,1 0 0,0 1 0,1 1 0,1 0 0,-1 1 0,2 0 0,-18 26 0,26-34-171,0 1 0,1-1 0,-1 0 0,2 0 0,-1 1 0,0-1-1,1 1 1,0 0 0,0-1 0,1 1 0,0 0 0,0-1 0,0 1 0,0 0 0,1-1 0,0 1 0,3 9 0,-1-6-1,1 1 1,0-1-1,0 0 1,1-1 0,0 1-1,1-1 1,0 0-1,0 0 1,9 8 0,-12-13-59,0-1 1,0 0 0,0 0 0,0 1-1,1-2 1,-1 1 0,1 0-1,-1-1 1,1 0 0,-1 1-1,1-2 1,0 1 0,0 0 0,0-1-1,-1 1 1,1-1 0,0 0-1,0-1 1,0 1 0,0 0 0,6-3-1,7-2 54,-1 0 0,0-1 0,24-13 0,-24 11-26,293-122 758,-206 82-511,-77 34-194,1 2-1,1 0 1,44-12 0,-54 21-58,0 1-1,0 1 1,1 1 0,19 2 0,-19-1-43,-13 0-4,0-1 1,1 1-1,-1 1 1,0-1 0,0 1-1,0 0 1,0 1-1,0-1 1,11 8 0,-22-13 17,-1 0 1,1 0-1,-1 1 1,0 0-1,0 1 1,0-1 0,0 1-1,0 0 1,-6 0-1,-2 0 22,1 0-1,-1 1 1,-20 3-1,20 0-11,0 1 0,0 0 0,1 1 0,-1 0 0,1 1 0,1 0 0,-1 1 0,1 1 0,0 0 0,0 1 0,1 0 0,-15 16 0,20-19-23,1 1 0,-1 0 0,2 0 1,-1 0-1,1 0 0,0 1 0,0 0 0,1-1 0,-4 16 0,6-17-7,0 1 0,0-1 0,0 0 0,1 1-1,0-1 1,1 1 0,0-1 0,0 0 0,0 1 0,0-1 0,1 0 0,0 0-1,0 0 1,4 7 0,-5-11 0,0 0-1,0 0 0,0 1 0,1-1 1,-1 0-1,1 0 0,-1 0 1,1-1-1,0 1 0,0 0 1,-1 0-1,1-1 0,0 0 0,1 1 1,-1-1-1,0 0 0,0 0 1,0 0-1,1 0 0,-1 0 1,1 0-1,-1-1 0,0 1 1,1-1-1,-1 0 0,1 0 0,-1 0 1,1 0-1,-1 0 0,1 0 1,-1-1-1,1 1 0,-1-1 1,1 0-1,-1 1 0,0-1 0,0 0 1,5-3-1,5-3 31,-1 0 0,1-1-1,-2 0 1,1-1 0,16-17 0,-2-1 100,-2-2 0,0 0 0,-2-2 0,-1 0 0,18-40 1,-29 58-10,-9 13-126,0 0 0,0 0 0,0-1 1,0 1-1,0 0 0,0 0 0,0 0 0,0 0 0,0 0 0,1 0 0,-1 0 0,0 0 0,0 0 0,0 0 0,0 0 0,0 0 1,0 0-1,0 0 0,0 0 0,1 0 0,-1 0 0,0 0 0,0 0 0,0 0 0,0 0 0,0 0 0,0 0 0,0 0 0,0 0 1,0 0-1,1 0 0,-1 0 0,0 0 0,0 0 0,0 0 0,0 1 0,0-1 0,0 0 0,0 0 0,0 0 0,0 0 0,0 0 1,0 0-1,0 0 0,1 0 0,-1 0 0,0 1 0,0-1 0,0 0 0,0 0 0,0 0 0,0 0 0,0 0 0,0 0 0,0 0 1,0 1-1,0 26 140,0-9-165,2 5 17,0-1 0,2 1 0,7 22 0,-8-35 3,0-1 0,1 1 0,0-1 0,0 0 0,1 0 0,0 0 0,1-1 0,0 0 0,9 10 0,-14-17 6,1 0 0,-1 1 1,1-1-1,0 0 1,-1 0-1,1 0 0,0 0 1,0 0-1,0-1 1,0 1-1,0-1 0,0 1 1,0-1-1,0 0 1,0 1-1,0-1 0,0 0 1,0-1-1,0 1 1,0 0-1,0 0 0,0-1 1,0 1-1,0-1 1,0 0-1,0 1 0,2-3 1,6-2 22,-1 0-1,0-1 1,16-13 0,-17 12-2,216-157 568,-222 162-567,0 1-1,0 0 1,1-1 0,-1 1 0,0 0-1,1 0 1,-1 0 0,1 1-1,-1-1 1,1 0 0,4 1-1,-6 0-17,-1 0-1,1 0 1,0 0-1,0 1 1,0-1-1,-1 0 1,1 1-1,0-1 1,0 0 0,-1 1-1,1-1 1,0 1-1,-1-1 1,1 1-1,-1-1 1,1 1-1,-1 0 1,1-1-1,-1 1 1,1 0-1,-1 0 1,1-1-1,-1 1 1,0 0-1,1 0 1,-1-1-1,0 1 1,0 0-1,0 0 1,0 0-1,0-1 1,0 1-1,0 0 1,0 0 0,0 0-1,0 0 1,0 0-1,0 3-7,0-1 0,0 1-1,0-1 1,0 1 0,1-1 0,0 1 0,0-1-1,1 4 1,-2-7 1,0 1 0,1-1 0,-1 1 0,0-1 0,1 1 0,-1-1 0,0 0-1,1 1 1,-1-1 0,1 1 0,-1-1 0,1 0 0,-1 1 0,1-1 0,-1 0 0,1 0 0,-1 0 0,1 1-1,-1-1 1,1 0 0,0 0 0,1 0 3,-1 0-1,1 0 1,-1 0-1,1-1 0,-1 1 1,1-1-1,-1 1 1,0-1-1,1 1 1,-1-1-1,1 0 0,0 0 1,26-18 53,27-14 74,-50 30-111,1 1-1,-1-1 0,1 1 1,-1 1-1,1-1 1,0 1-1,-1 0 0,10-1 1,-12 3-13,1-1 0,-1 1 0,0 0 0,0 0 0,0 0 0,0 0 1,0 1-1,0-1 0,0 1 0,0-1 0,0 1 0,-1 0 0,1 0 0,-1 0 1,1 1-1,-1-1 0,0 1 0,0-1 0,2 4 0,4 6 15,-1 0 0,0 0-1,5 14 1,-7-14-21,-1-2 29,1 1 0,0-1 1,0-1-1,1 1 0,9 11 1,-14-20-24,1 1 0,-1-1 0,0 1 0,1-1 0,0 1 0,-1-1 1,1 0-1,0 0 0,0 0 0,-1 0 0,1 0 0,0-1 0,0 1 0,0 0 1,0-1-1,0 0 0,0 1 0,0-1 0,0 0 0,0 0 0,0 0 0,1 0 0,-1 0 1,0-1-1,0 1 0,0-1 0,0 1 0,0-1 0,-1 0 0,1 1 0,0-1 1,0 0-1,0 0 0,-1-1 0,3 0 0,1-2-32,0-1 0,0 0 0,0 0 0,0 0 0,-1 0-1,0-1 1,0 0 0,0 0 0,-1 0 0,0 0 0,4-10 0,3-16-3799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06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504 181 6224,'0'0'5001,"-4"-10"-4676,-11-32-1,13 37-219,-1 1-1,0-1 1,0 1-1,0 0 1,0 0-1,-1 0 1,1 0-1,-1 1 1,0 0-1,0-1 1,-1 2-1,1-1 1,-1 0-1,1 1 1,-1 0-1,0 0 1,-5-2-1,0 0 102,4 2-101,0 0-1,0 1 1,-1 0 0,1 0 0,0 0-1,0 1 1,0 0 0,-1 0 0,1 0-1,0 1 1,0 0 0,0 0 0,-8 3-1,-2 1 166,0 1 0,0 1-1,-25 13 1,22-8-71,1 0-1,0 2 0,1-1 1,1 2-1,0 0 1,1 2-1,0-1 0,-15 25 1,23-31-107,1 0 1,0 0-1,0 1 1,1 0-1,0 0 1,1 1-1,0-1 0,1 1 1,0 0-1,1 0 1,1 0-1,0 0 1,0 0-1,1 1 1,1-1-1,2 17 0,-2-24-54,0 0-1,1 0 1,-1 0-1,1 0 0,0 0 1,1 0-1,-1-1 1,1 1-1,0-1 1,0 0-1,0 0 0,1 0 1,0 0-1,-1-1 1,1 1-1,0-1 0,1 0 1,-1 0-1,0 0 1,1-1-1,0 1 1,-1-1-1,1-1 0,0 1 1,0 0-1,0-1 1,10 1-1,-1-1 25,0 0-1,0-1 1,0-1-1,0 0 1,0-1-1,0-1 1,-1 0-1,1-1 1,17-7-1,103-55 304,-69 32-205,24-11 57,319-173 954,-400 211-1059,-7 6-94,0 0 0,0 1 0,0-1 1,0 0-1,0 0 0,0 1 0,0-1 1,0 1-1,0-1 0,0 1 0,0-1 0,0 1 1,2-1-1,-5 2 9,0-1 0,0 1 0,0 0 0,1 0 0,-1 0-1,0 0 1,1 0 0,-1 0 0,0 0 0,-2 3 0,-5 4 6,-48 35 55,-68 56 17,110-85-86,0 1 0,1 0 0,1 1 0,0 1 0,-16 28 0,26-39-9,0 0 1,0 0 0,1 0-1,0 0 1,0 0-1,1 1 1,0-1 0,0 1-1,0-1 1,1 0-1,0 1 1,0 7-1,1-11-4,-1-1-1,1 1 0,-1-1 0,1 0 0,0 1 0,0-1 1,0 0-1,0 1 0,1-1 0,-1 0 0,0 0 0,1 0 1,0 0-1,-1 0 0,1 0 0,0-1 0,0 1 0,0 0 1,0-1-1,0 0 0,0 1 0,1-1 0,-1 0 0,0 0 1,1 0-1,-1 0 0,0-1 0,1 1 0,-1-1 0,1 0 1,0 1-1,4-1 0,1-1 13,0 1 1,1-1-1,-1-1 1,0 1-1,0-1 0,0-1 1,0 0-1,-1 0 1,1 0-1,-1-1 1,0 0-1,0 0 0,0-1 1,0 0-1,-1 0 1,0-1-1,0 1 1,9-13-1,4-6 87,0-2 0,-2-1 0,21-41 1,-25 42 22,-1 0 1,-1 0-1,-1-1 1,-2-1-1,0 1 1,4-40 0,-29 136 172,13-48-321,2 0 1,1 0-1,1 0 1,0 0 0,2 0-1,0 0 1,1 0-1,2-1 1,8 29-1,-11-46 17,-1 1-1,1-1 1,-1 0-1,1 1 0,0-1 1,0 0-1,0-1 1,1 1-1,-1 0 1,1 0-1,-1-1 1,1 0-1,0 1 1,0-1-1,3 2 1,-3-3 6,-1-1 0,1 1 1,-1 0-1,1-1 0,0 0 1,-1 0-1,1 1 0,-1-1 1,1-1-1,0 1 1,-1 0-1,1-1 0,-1 1 1,1-1-1,-1 0 0,1 0 1,-1 0-1,0 0 0,1 0 1,-1 0-1,4-4 1,13-9 34,-1 0 0,0-2 0,-1 0 0,23-28 0,54-81 172,-73 97-156,22-35 397,-47 81-415,-8 27 13,-6 54 0,17-84-49,0 0-1,0 0 1,1-1 0,1 1 0,1 0 0,0 0 0,8 28 0,-9-42 3,-1 0-1,0 1 1,1-1 0,-1 1-1,1-1 1,-1 0 0,1 0-1,0 1 1,0-1-1,-1 0 1,1 0 0,0 0-1,0 0 1,0 0 0,0 0-1,0 0 1,1 0 0,-1 0-1,0 0 1,0 0-1,1-1 1,-1 1 0,0-1-1,1 1 1,-1-1 0,0 1-1,1-1 1,-1 0-1,1 0 1,-1 1 0,1-1-1,-1 0 1,0 0 0,1-1-1,-1 1 1,1 0-1,1-1 1,4-1 17,0-1 1,0 0-1,0 0 0,-1-1 0,12-8 1,-9 6-6,19-15 84,0-1-1,-2-1 1,-1-1 0,39-48-1,36-35 348,-91 97-390,-7 8-48,0 0 0,-1 0 0,1 0 0,0 0 0,0 1 1,0-1-1,0 1 0,0-1 0,0 1 0,1 0 0,2-1 0,-5 2-11,1 1-1,-1 0 1,1 0-1,-1 0 1,0 0-1,1 0 1,-1 0-1,0 0 1,0 0-1,0 0 1,0 0-1,0 0 1,0 0-1,0 0 0,0 0 1,0 2-1,-1 0-5,1 31-69,1 1 0,1 0 1,2 0-1,14 60 0,-16-91 77,-1 1 1,1-1 0,0 0-1,0 0 1,0 0 0,1 0-1,-1 0 1,1-1 0,0 1-1,0-1 1,4 4 0,-5-5 6,0-1 1,0 0 0,-1 0-1,1 0 1,0 0-1,0 0 1,0 0 0,1 0-1,-1 0 1,0-1 0,0 1-1,0-1 1,0 0-1,1 0 1,-1 1 0,0-1-1,0-1 1,1 1-1,-1 0 1,0-1 0,0 1-1,0-1 1,0 1 0,4-3-1,7-3 32,-1-1 1,-1-1-1,1 0 0,-1 0 0,-1-1 1,17-17-1,50-69 154,-47 50-17,-2-1-1,-2-1 1,30-77 0,-30 75 186,-26 49-359,0 0 0,1 0 0,-1 0-1,0 0 1,0 0 0,0-1 0,0 1 0,0 0 0,0 0 0,0 0-1,1 0 1,-1 0 0,0 0 0,0 0 0,0 0 0,0 0 0,1 0-1,-1 0 1,0 0 0,0 0 0,0 0 0,0 0 0,0 0-1,1 0 1,-1 0 0,0 0 0,0 0 0,0 0 0,0 0 0,1 0-1,-1 0 1,0 0 0,0 0 0,0 0 0,0 0 0,0 0 0,1 0-1,-1 0 1,0 0 0,0 1 0,0-1 0,0 0 0,0 0-1,0 0 1,0 0 0,1 0 0,-1 0 0,0 1 0,0-1 0,0 0-1,0 0 1,0 0 0,0 0 0,0 1 0,0-1 0,0 0 0,0 0-1,0 0 1,0 0 0,0 0 0,0 1 0,0-1 0,0 0-1,0 0 1,0 0 0,0 0 0,0 1 0,0-1 0,0 0 0,3 16 40,0 18-29,-1 1 0,-2-1 0,-7 54 0,-1-31-68,-21 75 1,24-115 38,0-1 0,-14 29 0,16-40 28,1 0-1,-1 0 0,0-1 1,0 1-1,0-1 0,0 0 0,-1 0 1,0 0-1,0-1 0,0 1 1,0-1-1,0 0 0,-7 4 0,8-6 16,1-1 0,-1 1-1,0-1 1,1 1-1,-1-1 1,0 0-1,1 0 1,-1 0 0,0 0-1,0-1 1,1 1-1,-1-1 1,0 1 0,1-1-1,-1 0 1,1 0-1,-1 0 1,1 0-1,-1-1 1,1 1 0,0-1-1,0 0 1,-1 1-1,1-1 1,0 0-1,1 0 1,-1 0 0,0 0-1,1-1 1,-3-2-1,4 4-19,0 0-1,0 1 0,0-1 0,1 0 0,-1 0 1,0 1-1,0-1 0,0 0 0,1 1 1,-1-1-1,0 0 0,1 1 0,-1-1 0,1 0 1,-1 1-1,1-1 0,-1 1 0,1-1 1,-1 1-1,1-1 0,-1 1 0,1-1 0,0 1 1,-1 0-1,1-1 0,0 1 0,-1 0 1,2-1-1,24-9 15,-24 9-15,32-9 15,65-11-1,-66 16-15,0-2 0,43-15 0,-63 18-5,31-12 13,78-41 1,-109 50-12,-1-1 1,-1 0 0,1 0-1,-1-1 1,-1-1 0,0 0 0,0 0-1,-1-1 1,0 0 0,12-20-1,-17 23 5,16-32 16,-19 37-20,0 0-1,0 0 0,0 0 0,0 0 1,0-1-1,-1 1 0,1 0 0,-1 0 1,0-1-1,0-3 0,0 7-2,0-1 1,0 1-1,0-1 0,-1 1 1,1-1-1,0 1 1,0-1-1,0 1 0,0-1 1,-1 1-1,1-1 0,0 1 1,0-1-1,-1 1 0,1 0 1,0-1-1,-1 1 0,1-1 1,-1 1-1,1 0 0,0-1 1,-1 1-1,1 0 1,-1 0-1,1-1 0,-1 1 1,1 0-1,-1 0 0,1 0 1,-1 0-1,1-1 0,-1 1 1,1 0-1,-1 0 0,1 0 1,-1 0-1,1 0 0,-1 0 1,1 0-1,-1 1 1,1-1-1,-1 0 0,1 0 1,-1 0-1,1 0 0,-1 1 1,1-1-1,-1 0 0,1 1 1,-1-1-1,-24 18-14,24-17 11,-11 10-8,1 0 0,0 1 0,0 0 0,-12 20 0,18-24 11,0 0-1,1 1 0,0-1 0,0 1 0,1-1 0,0 1 0,1 0 0,0 0 0,-1 11 0,2-16 7,2 0 0,-1 1 0,0-1-1,1 0 1,-1 0 0,1 0-1,0-1 1,1 1 0,-1 0 0,1 0-1,-1 0 1,1-1 0,0 1-1,0-1 1,1 0 0,-1 1 0,1-1-1,0 0 1,0 0 0,0-1-1,0 1 1,0-1 0,0 1 0,5 1-1,-1 0 14,1 0-1,-1-1 0,1 0 0,-1 0 0,1-1 1,0 0-1,0 0 0,0-1 0,0 0 0,1 0 0,10-1 1,8-3 43,0-1 1,0-1-1,-1-1 1,37-14 0,-11-1 41,57-30 0,-79 34-186,0-2-1,-1-1 1,-1-2 0,33-32-1,-5-6-4212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10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1195 6328,'0'0'6066,"11"-9"-5618,126-112 596,-75 58-636,-22 24-34,57-73 0,-45 42 224,-3-3 0,77-152-1,-110 184 286,-32 62 201,-7 34-819,4 1 0,1 1 0,-14 83 0,18-32-20,14-97-200,-1 1 0,2-1-1,-1 1 1,2-1 0,0 0-1,0 1 1,6 15 0,-8-25-32,1 0-1,0 0 1,0 0 0,0-1 0,0 1 0,0 0 0,0-1 0,0 1 0,0-1-1,1 1 1,-1-1 0,0 1 0,1-1 0,-1 0 0,1 0 0,0 0-1,0 0 1,-1 0 0,1 0 0,0 0 0,0 0 0,3 0 0,-2-1 6,1 0 0,-1 0 0,1 0 1,-1 0-1,1 0 0,-1-1 1,1 0-1,-1 0 0,1 0 0,-1 0 1,6-3-1,4-3 49,1-1 1,-1 0-1,-1-1 1,21-19-1,-10 5 19,-1-1-1,-2-1 1,0-1 0,17-29-1,56-120 236,-9-43-7,-19-8 52,-60 210-331,2-8 54,-1-1-1,-1 1 0,-1-1 1,1-31-1,-7 49 144,-1 10-127,-6 13-58,7-11-16,-45 104 231,-56 188 1,98-280-247,-54 196 258,28-99-62,6 10 91,13-58 16,11-65-297,1 0-1,0 0 1,-1 0 0,1 1 0,0-1 0,0 0 0,0 0 0,-1 0 0,1 0 0,1 0 0,-1 0 0,0 0 0,0 1 0,0-1 0,0 0 0,1 0 0,-1 0 0,1 1 0,0-2-8,0-1 1,0 1-1,0-1 1,0 0-1,0 1 1,0-1 0,0 0-1,0 0 1,0 1-1,0-1 1,0 0 0,-1 0-1,1 0 1,0 0-1,-1 0 1,1 0-1,-1 0 1,2-2 0,44-78 300,-30 50-181,2 0-1,1 2 1,30-37-1,-45 61-109,-2 2 6,1 0 1,-1 1 0,1-1 0,-1 1 0,1-1-1,5-2 1,-7 5-26,0-1 0,-1 1-1,1 0 1,0 0 0,0 0 0,-1 0-1,1-1 1,0 1 0,0 0 0,0 0-1,-1 0 1,1 1 0,0-1-1,0 0 1,0 0 0,-1 0 0,1 1-1,0-1 1,-1 0 0,1 1 0,0-1-1,0 0 1,-1 1 0,1-1-1,-1 1 1,1-1 0,0 1 0,-1-1-1,1 1 1,-1 0 0,1-1 0,-1 1-1,0 0 1,1-1 0,0 2 0,7 13 21,0 0 0,11 33 1,-15-35-30,1-1 1,0 0-1,1 0 1,1 0-1,-1 0 1,10 10-1,-14-20 3,2 3-2,0 1 0,0-2 0,1 1 0,0 0 0,10 6 0,-13-10 4,-1 0-1,1 0 0,0-1 0,0 1 0,0 0 0,0-1 1,0 0-1,0 1 0,0-1 0,0 0 0,0 0 0,0 0 0,0 0 1,0 0-1,0-1 0,0 1 0,0-1 0,0 1 0,0-1 1,-1 1-1,1-1 0,0 0 0,2-2 0,3-1 18,0-1 1,0 0-1,-1 0 0,0-1 0,0 0 0,0 0 1,-1 0-1,0-1 0,0 0 0,-1 0 1,1 0-1,-2-1 0,1 1 0,-1-1 0,0 0 1,-1 0-1,3-9 0,0-11 128,-1 0 0,-1 0 0,-1-46 0,-3 68 206,0 14-247,2 18-53,3-8-55,1-1 0,0 1 0,1-1 0,12 21 0,-12-28-17,-1-1-1,1 0 0,1 0 1,0 0-1,0-1 1,1 0-1,0-1 0,16 13 1,8 0-88,59 28 1,-90-47 79,1 0 1,-1 0-1,1-1 0,0 1 1,-1 0-1,1-1 0,0 0 1,-1 1-1,1-1 0,0 0 0,-1 0 1,1 0-1,0 0 0,0 0 1,-1 0-1,1 0 0,0-1 1,0 1-1,-1-1 0,1 1 1,-1-1-1,1 0 0,0 0 0,-1 1 1,1-1-1,2-2 0,-3 1-23,0 1-1,0-1 0,0 1 1,-1-1-1,1 1 1,0-1-1,0 1 0,-1-1 1,1 0-1,-1 0 1,0 1-1,1-1 0,-1 0 1,0 0-1,0 1 1,0-1-1,0 0 0,0 0 1,-1 1-1,1-1 1,0 0-1,-1 0 0,1 1 1,-1-1-1,0 1 0,-1-3 1,-11-19-3710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10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1 250 12960,'0'0'1448,"94"-16"-1112,-31 0-88,34-4 0,17-5-8,9-7 16,4 0-40,-10 4 0,-14-1-160,-10 9 16,-11 0-168,-9 8 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14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1 894 8744,'0'0'3190,"11"-4"-2732,18-6-45,40-20 1,-56 24-293,0-1 0,-1-1 0,0 0-1,0-1 1,0 0 0,11-13 0,-6 1 64,-1 0 1,-1-1 0,-1-1-1,-1-1 1,13-30-1,40-130 813,-47 126-621,-12 38-139,-1-1-1,-1 1 1,0-1 0,-2 0-1,0-1 1,-1-32 0,-2 53-189,0-1 1,0 0-1,-1 0 0,1 0 1,0 0-1,-1 0 1,1 0-1,-1 0 1,0 1-1,1-1 0,-1 0 1,-1-2-1,1 4-27,1 0 0,0-1 1,-1 1-1,1 0 0,-1 0 0,1-1 0,0 1 0,-1 0 0,1 0 0,-1 0 1,1-1-1,-1 1 0,1 0 0,-1 0 0,1 0 0,0 0 0,-1 0 0,1 0 1,-1 0-1,1 0 0,-1 0 0,1 0 0,-1 0 0,1 0 0,-1 0 0,1 1 0,-1-1 1,1 0-1,-1 0 0,1 1 0,-4 1 44,0 1 1,1 0-1,-1 0 1,1 0-1,0 1 1,0-1-1,0 1 1,-4 7-1,-8 15 92,1 1-1,1 0 1,-11 37-1,-22 91 304,46-154-457,-58 262 677,49-201-378,2 0 1,3 82 0,4-137-242,0-1 1,0 0-1,1 1 1,0-1-1,1 1 1,-1-1-1,1 0 0,0 0 1,1 0-1,4 9 1,-6-15-51,0 1 1,-1 0 0,1-1 0,0 1 0,0-1 0,0 1-1,-1-1 1,1 1 0,0-1 0,0 1 0,0-1-1,0 0 1,0 1 0,0-1 0,0 0 0,0 0 0,0 0-1,0 0 1,0 0 0,0 0 0,0 0 0,0 0-1,-1 0 1,1-1 0,0 1 0,0 0 0,0 0 0,0-1-1,0 1 1,0-1 0,1 0 0,28-17 182,-16 6-116,-1 1 0,0-2-1,-1 0 1,-1 0 0,17-24 0,41-81 263,-48 80-242,37-79 390,-58 116-482,0 1 1,0 0-1,0-1 0,1 1 0,-1 0 0,0-1 0,0 1 0,0 0 1,0-1-1,1 1 0,-1 0 0,0 0 0,1-1 0,-1 1 1,0 0-1,0 0 0,1-1 0,-1 1 0,0 0 0,1 0 0,-1 0 1,0 0-1,1 0 0,-1-1 0,0 1 0,1 0 0,-1 0 0,1 0 1,-1 0-1,0 0 0,1 0 0,-1 0 0,0 0 0,1 0 1,-1 0-1,0 0 0,1 1 0,-1-1 0,1 0 0,-1 0 0,0 0 1,1 0-1,15 13 2,-6-4 20,5 1-26,2 0 0,-1-1-1,1-1 1,1 0 0,0-1 0,0-1 0,0-1 0,0 0 0,32 3-1,-27-6 0,-1-1 0,1-1-1,0-1 1,0 0 0,0-2-1,-1-1 1,38-11 0,-52 12 24,1 0 0,-1 0 0,0-1 0,-1 0 0,1 0 0,-1-1 0,0 0 0,0 0 0,0-1 0,-1 0 0,1 0 0,-2 0 0,1-1 0,9-14 0,-43 45 261,3 3-261,2 1-1,0 1 1,2 1-1,1 1 1,2 0-1,-15 35 1,32-62-23,-1-1 1,1 0 0,0 1 0,0-1 0,0 1-1,0-1 1,1 1 0,0-1 0,-1 1 0,1 0-1,0-1 1,1 1 0,-1-1 0,1 1 0,-1-1-1,3 7 1,-1-7 0,-1-1-1,1 0 1,-1 1 0,1-1-1,0 0 1,0 0-1,0 0 1,0 0 0,0 0-1,0-1 1,1 1-1,-1 0 1,0-1-1,1 0 1,-1 0 0,1 0-1,0 0 1,-1 0-1,1 0 1,0-1 0,5 1-1,-2 0 9,-1 0 0,0-1 0,1 0 0,-1 0-1,0 0 1,1-1 0,-1 0 0,0 0 0,0 0 0,0-1 0,1 0-1,-2 0 1,1 0 0,0 0 0,7-6 0,-5 4 8,-2-1 0,1-1 0,0 1 0,-1-1 0,0 0 0,0 0 1,-1-1-1,0 1 0,7-15 0,-5 8 29,-1-1 0,-1 0 0,0 0 0,0 0 0,-2-1 1,1 0-1,-2 1 0,0-1 0,-1 0 0,-3-27 0,3 38-22,-1 1-1,0 0 1,0 0-1,1 0 1,-2 0-1,1 0 1,0 0-1,-1 0 1,1 0-1,-1 0 1,-3-3-1,5 5-16,-1 1-1,0-1 1,0 0 0,0 1-1,0-1 1,0 1-1,0-1 1,0 1 0,0-1-1,0 1 1,0 0-1,0-1 1,0 1 0,-1 0-1,1 0 1,0 0-1,0 0 1,0 0 0,0 0-1,0 0 1,0 1-1,0-1 1,0 0 0,-1 0-1,1 1 1,0-1 0,0 1-1,0-1 1,0 1-1,1-1 1,-1 1 0,-2 1-1,-1 1 10,-1 0-1,1 1 1,0 0 0,0-1-1,0 1 1,0 1 0,-5 7-1,8-12-19,1 1 0,0 0 0,-1 0 0,1 0 0,0-1 0,-1 1 0,1 0 0,0 0 0,0 0 0,0 0 0,0-1 0,-1 1 0,1 0 0,0 0 0,1 0 0,-1 0 0,0 0 0,0-1 0,0 1 0,0 0 0,1 0 0,-1 1 0,1-1-2,0 0 0,1 0 0,-1 0 1,0 0-1,0 0 0,0 0 0,1-1 0,-1 1 0,0 0 0,1 0 0,-1-1 0,1 1 0,-1-1 0,1 0 1,-1 1-1,1-1 0,1 0 0,7 1-12,0 0 0,0-1 0,0 0 0,0-1 0,0 0-1,-1 0 1,13-4 0,67-24-52,-82 26 62,13-5 15,-2-2-1,26-15 0,21-11 19,-49 27-22,-14 7-5,1 0 0,-1 0 0,1 0 0,0 1 0,-1-1 0,1 1-1,0 0 1,0 0 0,-1 0 0,1 0 0,0 1 0,0-1 0,0 1 0,0 0 0,6-1-1,-8 2 0,-1-1-1,1 1 0,0-1 0,-1 1 0,1-1 0,-1 1 0,1 0 1,-1-1-1,1 1 0,-1-1 0,1 1 0,-1 0 0,0 0 0,1-1 1,-1 1-1,0 0 0,0-1 0,1 1 0,-1 0 0,0 0 0,0 0 1,0 0-1,0 23-1,0-16 1,0 14 0,2 82-1,0-91 2,-1 1 0,2-1 0,-1 0-1,2 1 1,7 17 0,-10-27 7,1-1 0,-1 0-1,1 0 1,0 1 0,0-1 0,0-1-1,1 1 1,-1 0 0,1 0 0,0-1 0,-1 0-1,1 1 1,0-1 0,0 0 0,1 0-1,-1-1 1,0 1 0,1-1 0,-1 1-1,1-1 1,-1 0 0,1 0 0,-1-1 0,1 1-1,0-1 1,-1 0 0,1 0 0,0 0-1,5-1 1,-2 0 17,1-1 0,0 0 0,-1 0 0,1-1 0,-1 0 0,0 0 0,0-1 0,0 0 0,-1 0 0,1-1 0,-1 0-1,11-10 1,8-15 107,-2 0-1,-1-2 1,-1 0 0,17-38-1,-19 35 42,5 2 38,-23 80-31,-1-12-129,5 52 1,-2-70-12,0 1 1,0-1-1,2 0 1,12 32-1,-16-47-34,0-1 0,0 1 0,1 0 0,-1 0 0,0-1 0,1 1-1,-1 0 1,1-1 0,-1 0 0,1 1 0,0-1 0,-1 0 0,1 0 0,0 0 0,0 0 0,0 0-1,0 0 1,0-1 0,0 1 0,0 0 0,0-1 0,0 0 0,0 1 0,0-1 0,0 0 0,0 0 0,1 0-1,-1-1 1,0 1 0,0 0 0,0-1 0,0 1 0,3-2 0,3-1 21,1-1 0,-1 1 0,0-1 0,0-1 0,0 1 1,10-9-1,19-20 142,45-49 0,24-23 287,-103 103-439,-1-1 0,1 1-1,0 0 1,0 0-1,0 0 1,0 1 0,1-1-1,3-1 1,-6 3-15,-1 0-1,1 0 1,0 0 0,0 0 0,0 0 0,0 0 0,0 1 0,0-1-1,0 0 1,-1 0 0,1 1 0,0-1 0,0 0 0,0 1-1,0-1 1,-1 1 0,1-1 0,0 1 0,-1-1 0,1 1 0,0-1-1,-1 1 1,1 0 0,0 0 0,-1-1 0,1 1 0,-1 0 0,0 0-1,1-1 1,-1 1 0,0 0 0,1 0 0,-1 0 0,0 0 0,1 1-1,0 6-2,1-1 0,-1 1-1,0 0 1,0 0 0,-1-1-1,-1 14 1,-8 50-13,5-47 5,1-11 8,2-10 1,0 0 0,1 1 0,-1-1 0,1 0 0,0 1 0,0-1 0,0 7 0,1-10 0,-1 0 1,0 1-1,0-1 0,0 0 1,0 0-1,1 0 0,-1 1 1,0-1-1,0 0 0,0 0 1,1 0-1,-1 0 0,0 0 1,0 1-1,0-1 0,1 0 1,-1 0-1,0 0 1,0 0-1,1 0 0,-1 0 1,0 0-1,0 0 0,1 0 1,-1 0-1,0 0 0,0 0 1,1 0-1,-1 0 0,0 0 1,0 0-1,1 0 0,-1 0 1,0 0-1,0-1 0,1 1 1,-1 0-1,0 0 0,0 0 1,1 0-1,-1-1 0,11-6 25,6-11 8,23-30-1,-24 27-8,24-24 0,-20 25-25,-14 13-5,1 0 0,1 0 0,0 0 0,8-5 0,-15 11 5,-1 1-1,1 0 0,0 0 1,-1-1-1,1 1 0,0 0 0,0 0 1,-1 0-1,1 0 0,0 0 1,0 0-1,-1 0 0,1 0 0,0 0 1,0 0-1,-1 1 0,1-1 1,0 0-1,-1 0 0,1 1 1,0-1-1,-1 0 0,1 1 0,0-1 1,-1 1-1,1-1 0,-1 1 1,1-1-1,-1 1 0,1-1 0,-1 1 1,1-1-1,-1 1 0,1 0 1,-1-1-1,0 1 0,1 0 1,-1 1-1,12 29-45,-1 20-37,-8-32 25,2-1 0,11 34 0,-15-51 54,-1 0 1,1 1-1,0-1 0,0 0 1,-1 1-1,1-1 1,0 0-1,0 0 1,0 0-1,1 0 0,-1 0 1,0 0-1,0 0 1,0-1-1,1 1 1,-1 0-1,0-1 0,1 1 1,1 0-1,0 0 4,1-1 0,-1 1-1,0-1 1,0 0-1,0 0 1,0 0 0,1-1-1,4 0 1,2-2 0,0 0 0,0-1 0,0 0 1,15-9-1,121-87-49,-112 76 45,106-90 53,-94 69-69,-42 41-12,-16 16-8,4-4 25,-11 12-47,1 2 0,1 0 1,-28 48-1,39-60 30,0 0 0,2 1-1,-1 0 1,1 0 0,1 0 0,0 0 0,0 1 0,1-1 0,1 1 0,0-1 0,0 1 0,2 17 0,0-28 28,-1 1-1,0-1 1,1 0-1,-1 1 1,1-1 0,0 0-1,-1 0 1,1 1-1,0-1 1,0 0 0,0 0-1,0 0 1,0 0-1,0 0 1,0 0 0,0 0-1,0 0 1,0-1-1,0 1 1,1 0 0,-1-1-1,0 1 1,1-1-1,-1 1 1,0-1 0,1 0-1,-1 1 1,0-1-1,1 0 1,-1 0 0,3 0-1,0 0-3,1 0-1,-1 0 1,0-1-1,1 1 1,-1-1-1,0 0 1,0 0-1,1-1 1,4-2-1,1-2 1,1-1 0,-2 0 0,1-1 0,-1 0 0,0 0 0,0-1 0,-1-1 0,0 1 0,-1-1 0,0 0 0,11-22 1,1-9 12,26-81 0,-42 112-2,100-364-52,-55 90-319,-49 263 281,1 22 85,0-1 1,0 0-1,0 0 1,0 1-1,0-1 1,-1 0 0,1 0-1,0 0 1,0 1-1,0-1 1,0 0-1,-1 0 1,1 0 0,0 0-1,0 0 1,-1 1-1,1-1 1,0 0-1,0 0 1,-1 0 0,1 0-1,0 0 1,0 0-1,-1 0 1,1 0-1,0 0 1,0 0 0,-1 0-1,1 0 1,0 0-1,0 0 1,-1 0-1,1 0 1,0 0 0,0 0-1,-1 0 1,1 0-1,0 0 1,0-1-1,0 1 1,-1 0 0,1 0-1,0 0 1,0 0-1,0-1 1,-1 1-1,1 0 1,0 0 0,0 0-1,0-1 1,0 1-1,-1 0 1,1 0-1,0 0 1,0-1 0,0 1-1,0 0 1,0 0-1,0-1 1,0 1-1,0 0 1,0 0 0,0-1-1,0 1 1,0 0-1,0 0 1,0-1-1,0 1 1,-9 12-35,1 1 0,1 1 0,0 0 0,1 0 0,-8 25 0,7-20 12,-9 28-40,1 2-1,3 0 0,-12 99 0,22-118 41,1-1 0,1 1 0,1-1-1,2 0 1,1 1 0,1-1 0,2-1 0,12 37 0,-16-59 21,-1 1 0,1-1-1,1 1 1,-1-1 0,1 0 0,0 0-1,1-1 1,-1 1 0,1-1 0,0 0-1,1 0 1,8 6 0,-9-8 5,0 0 1,-1-1-1,1 0 1,0 0-1,0-1 1,0 1-1,0-1 1,0 0-1,1 0 1,-1-1-1,0 0 1,0 0 0,1 0-1,-1 0 1,0-1-1,0 0 1,10-3-1,10-5 23,0-2 0,-1-1 0,0 0 0,41-31 0,-38 25-8,130-94 159,-115 80-91,-29 22 20,23-24 0,-23 20 44,-56 72 346,12-22-423,-38 58-1,57-73-71,0 0 0,1 0 0,1 1-1,-13 42 1,22-57-5,0 0-1,0 0 1,0 0-1,1 0 1,0 0-1,1 9 1,0-15 7,-1-1 0,0 0 0,0 0 0,0 1 0,0-1 0,0 0 0,0 0 0,0 1 0,0-1 0,1 0 0,-1 0 0,0 1 0,0-1 0,0 0 0,1 0 0,-1 0 0,0 0 0,0 1 0,0-1 0,1 0 0,-1 0 0,0 0 0,0 0 0,1 0 0,-1 0 0,0 0 0,1 1 0,-1-1 0,0 0 0,0 0 0,1 0 0,-1 0 0,0 0 0,0 0 0,1 0 0,-1-1 0,0 1 0,1 0 0,-1 0 0,0 0 0,0 0 0,1 0 0,-1 0 1,0 0-1,0-1 0,0 1 0,1 0 0,-1 0 0,0 0 0,0 0 0,0-1 0,1 1 0,-1 0 0,0-1 0,15-12 45,15-23 112,-1-2 0,-2 0-1,36-71 1,-20 30 163,-45 84-330,1 0 0,-1 0-1,1 0 1,0 0-1,0 0 1,0 1-1,1-1 1,0 0 0,1 8-1,-2 11-28,-1-3-13,1 0 0,1 0 0,2 23 0,-1-38 35,0 0-1,0 0 0,0 0 1,1 0-1,0 0 1,1 0-1,-1 0 1,1-1-1,0 1 0,0-1 1,1 0-1,-1 0 1,1 0-1,1 0 1,4 5-1,-6-9 13,-1 1 1,1-1-1,-1 0 0,1 0 0,-1 0 0,1 0 1,0 0-1,-1 0 0,1-1 0,0 1 1,0-1-1,-1 0 0,1 0 0,0 0 1,0 0-1,0 0 0,-1 0 0,1-1 0,0 0 1,0 1-1,-1-1 0,5-2 0,3-1 7,0-1 0,0 0-1,0-1 1,10-8 0,-7 4 11,0-1 1,-1 0-1,0-1 0,16-23 1,34-57 101,-59 87-108,7-10 37,-1 0 0,-1-1-1,0 0 1,-1 0 0,-1-1 0,0 0 0,-2 0 0,5-29 0,-9 45-40,1 0 1,-1 1-1,0-1 0,0 0 1,0 0-1,0 1 1,0-1-1,0 0 0,0 1 1,0-1-1,-1 0 1,1 1-1,0-1 0,0 0 1,-1 1-1,1-1 1,0 0-1,-1 1 0,1-1 1,0 0-1,-1 1 1,1-1-1,-1 1 0,1-1 1,-1 1-1,1-1 1,-1 1-1,1 0 0,-1-1 1,0 1-1,1-1 1,-1 1-1,0 0 0,1 0 1,-1-1-1,0 1 1,1 0-1,-1 0 0,0 0 1,0 0-1,-1 0-3,1 0 0,0 0 0,-1 0-1,1 1 1,-1-1 0,1 1 0,0-1 0,-1 1-1,1-1 1,0 1 0,0 0 0,0-1 0,-1 1-1,1 0 1,0 0 0,0 0 0,0 0-1,0 0 1,-1 2 0,1-1-9,0 0 0,1 0 0,-1 0 0,0 0 0,1 0 0,0 0 0,-1 1 0,1-1 0,0 0 0,0 0 0,0 0-1,1 0 1,-1 0 0,0 1 0,1 1 0,11 32-90,-11-33 94,46 119-149,-43-111 139,0 0-1,0 0 1,1 0 0,1-1 0,7 11 0,-12-19 12,1 0 0,0 0 0,-1 0 0,1 0 0,0 0 0,0 0 0,0 0 0,1-1 0,-1 1 0,0-1 0,1 0 0,-1 0 0,1 1 0,-1-2 0,1 1 0,-1 0 0,1 0 0,0-1 0,-1 0 0,1 1 0,0-1 0,-1 0 0,1 0 0,0-1 0,0 1 0,-1 0 0,5-2 0,1-1 5,1 0 0,-1-1-1,-1 0 1,1 0 0,0-1 0,11-9 0,42-39 62,-39 32-31,9-9 17,-20 18-9,0 1 1,0 1-1,1 0 0,0 0 1,23-12-1,-34 22-43,-1-1 1,1 1-1,-1 0 0,0 0 0,1 0 1,-1-1-1,1 1 0,-1 0 0,1 0 1,-1 0-1,1 0 0,-1 0 0,1 0 1,-1 0-1,1 0 0,-1 0 0,1 0 1,-1 0-1,1 0 0,-1 1 0,1-1 1,-1 0-1,1 0 0,-1 0 0,0 1 1,1-1-1,-1 0 0,1 0 0,-1 1 1,0-1-1,1 0 0,-1 1 0,0-1 1,1 1-1,-1-1 0,0 0 0,0 1 1,1-1-1,-1 1 0,0-1 0,0 1 1,0-1-1,1 1 0,-1-1 0,0 1 1,0-1-1,0 0 0,0 2 0,1 29-6,-2-24 7,-16 195-16,17-201 15,0 0 0,0 0 0,0 1 0,0-1 0,0 0 0,0 0 0,0 0 0,0 0 0,0 0 0,0 0 1,1 0-1,-1 0 0,0 0 0,1 0 0,-1 0 0,1 0 0,-1 0 0,2 1 0,-2-1 0,1-1 0,-1 1 0,1-1 0,0 0 1,-1 1-1,1-1 0,0 0 0,0 1 0,-1-1 0,1 0 0,0 0 1,0 0-1,-1 0 0,1 1 0,0-1 0,0 0 0,-1 0 0,1-1 1,1 1-1,2-1 1,0 0 1,1 0 0,-1-1 0,-1 0-1,1 0 1,0 0 0,6-4-1,9-9 31,-2-1 1,26-29-1,14-13 87,-45 47-82,16-14 38,-27 24-72,0 0 0,1 0 0,-1 0 0,1 0 0,-1 0-1,1 0 1,-1 1 0,1-1 0,0 0 0,-1 1 0,1-1-1,0 1 1,-1 0 0,1 0 0,2 0 0,-3 0-3,0 0 1,0 0-1,0 1 1,0-1 0,0 1-1,-1-1 1,1 1-1,0-1 1,0 1 0,-1 0-1,1-1 1,0 1-1,-1 0 1,1 0 0,-1-1-1,1 1 1,-1 0-1,1 0 1,-1 0 0,1 0-1,-1 0 1,0-1-1,0 1 1,1 0-1,-1 2 1,2 28 2,-2-27-3,-1 28 2,-2 1 0,-1-1 0,-15 55 0,-37 92-5,41-133 1,14-43 2,-64 179-39,47-137 17,-48 83-1,52-105 17,1-1 0,-1 1 0,-2-2-1,-25 29 1,40-47 7,-2-1 0,1 0 0,0 0 0,0-1 0,0 1 0,-1 0-1,1-1 1,-1 0 0,0 1 0,1-1 0,-1 0 0,0 0 0,1 0 0,-1-1-1,0 1 1,-4 0 0,5-2 1,0 1-1,0 0 1,0-1-1,0 0 1,0 1-1,0-1 1,0 0-1,0 0 1,0 0-1,0 0 1,0 0-1,1 0 1,-1-1-1,0 1 1,1-1-1,-1 1 1,1-1-1,-1 1 1,1-1-1,0 0 1,0 0-1,-1-2 1,-3-6 6,1-1 0,0 1 1,0-1-1,1 0 0,1 0 1,0 0-1,0 0 0,1 0 0,1-21 1,1 1 10,2-1 1,8-38-1,-6 50-6,0 1 1,1-1-1,1 2 0,1-1 1,1 1-1,0 0 0,1 0 1,1 1-1,1 1 0,0 0 1,1 1-1,1 0 0,0 1 1,1 0-1,1 1 0,17-11 1,-2 3-107,0 1 1,2 1 0,0 2 0,1 1 0,59-19-1,-82 33-4164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16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1 978 9944,'0'0'3310,"12"-4"-2635,1-1-506,0 0 1,0-1-1,0-1 0,-1 0 1,0-1-1,21-17 0,11-18 294,-2-2 1,55-75-1,52-112 408,-120 182-385,41-106 0,-60 130-221,-1-1 0,-2-1 0,-1 1 1,-1-1-1,2-56 0,-7 84-264,-3-35 626,3 35-606,-1-1 1,1 1-1,0-1 1,0 1-1,0-1 1,-1 0-1,1 1 1,0-1-1,-1 1 1,1 0-1,0-1 1,-1 1-1,1-1 1,-1 1-1,1-1 1,-1 1-1,1 0 1,-1-1 0,1 1-1,-1 0 1,0-1-1,0 1 2,1 0 0,-1 0 1,0 0-1,0 1 0,0-1 0,0 0 1,0 0-1,1 1 0,-1-1 0,0 0 0,0 1 1,1-1-1,-1 1 0,0-1 0,0 1 0,1-1 1,-1 1-1,0-1 0,0 2 0,-12 12 109,1 1-1,1 0 1,0 1-1,1 0 1,-15 34-1,14-28-45,-18 36 142,2 1-1,-23 80 1,41-108-125,2 0-1,0 0 1,3 1-1,0 0 1,2 0 0,4 54-1,-1-73-48,1 1 0,1-1-1,0 1 1,1-1 0,0 0-1,1-1 1,0 1 0,1-1-1,1 0 1,0 0 0,15 18-1,-18-24-25,1-1 0,0 0-1,0 0 1,1-1 0,0 1-1,-1-1 1,1 0 0,1-1-1,-1 1 1,0-1 0,1-1-1,0 1 1,-1-1 0,1 0-1,0-1 1,0 1 0,0-2-1,0 1 1,0-1 0,1 0-1,-1 0 1,0 0 0,14-4-1,-4-1 31,0-1 0,0 0 0,0-2 0,0 0 0,-1 0 0,24-18 0,2-6 102,38-36 1,125-136 513,-145 142-403,-51 53-162,0 0 0,-1 0 0,0-1 0,0 0-1,-1-1 1,0 0 0,8-17 0,-15 28-104,0 0 1,0 0-1,0-1 1,0 1-1,0 0 1,0 0-1,0-1 1,0 1 0,0 0-1,0 0 1,0-1-1,0 1 1,0 0-1,0 0 1,-1 0-1,1-1 1,0 1-1,0 0 1,0 0-1,0 0 1,0-1-1,0 1 1,-1 0-1,1 0 1,0 0-1,0 0 1,0-1-1,-1 1 1,1 0 0,0 0-1,0 0 1,0 0-1,-1 0 1,1 0-1,0 0 1,0 0-1,0 0 1,-1 0-1,1 0 1,0 0-1,0 0 1,-1 0-1,1 0 1,0 0-1,0 0 1,-1 0-1,1 0 1,0 0-1,0 0 1,0 0 0,-1 0-1,1 0 1,0 0-1,-1 1 1,-14 3 98,-1 5-52,0 1 0,0 0 0,2 1 0,-1 0 0,1 1 0,-24 28 0,11-7 31,-45 70 0,51-68-25,2 0 0,-16 42 0,29-61-25,0 1 0,1-1 0,1 1 0,0 0 1,2 0-1,0 1 0,0 22 0,2-39-27,0 0 0,0 1 0,0-1 0,0 0 0,0 0 0,0 1-1,0-1 1,0 0 0,0 0 0,1 0 0,-1 1 0,1-1 0,-1 0 0,1 0 0,-1 0 0,1 0 0,-1 0-1,1 0 1,0 0 0,0 0 0,-1 0 0,1 0 0,0 0 0,0 0 0,0-1 0,0 1 0,0 0 0,0-1 0,0 1-1,1-1 1,-1 1 0,0-1 0,0 1 0,0-1 0,0 0 0,2 1 0,0-2 4,1 1 1,-1-1-1,0 1 1,0-1-1,0 0 1,0 0-1,0-1 1,0 1-1,0-1 1,0 1-1,0-1 0,0 0 1,2-3-1,20-16 49,-2-1 0,0-2-1,-1 0 1,-2-2 0,23-35-1,72-147 314,-91 162-262,1-8 67,8-14 378,-41 85-504,0 0 0,1 0-1,1 1 1,1 0 0,0 0 0,1 0 0,1 1 0,0 18 0,1-14-63,1 0 0,2-1-1,0 1 1,1 0 0,2 0 0,9 36 0,-10-51-5,0 0 0,0 0 0,1 0 0,8 13 0,-11-20 15,0 1-1,0 0 1,1-1 0,-1 1 0,0-1-1,1 1 1,-1-1 0,1 1-1,0-1 1,-1 0 0,1 0 0,0 0-1,0 0 1,0 0 0,0 0 0,0-1-1,0 1 1,0 0 0,0-1 0,0 0-1,0 1 1,0-1 0,0 0 0,0 0-1,3-1 1,2-1 3,0 0 0,0 0 0,0-1 0,0 0 0,0 0 0,-1-1 0,1 0 0,-1 0 0,0-1 0,0 0 0,-1 0 0,6-6 0,8-10 32,29-43 0,-40 52-24,3-5 5,23-30 104,-2-2 0,26-55 0,-43 73-6,-14 29-100,0 1 0,0-1-1,-1 1 1,1-1 0,0 1-1,0 0 1,1-1 0,-1 1-1,0 0 1,0 0-1,1-1 1,-1 1 0,0 0-1,1 0 1,2-1 0,-4 21 41,0 21-38,-1 14-30,2 0 0,15 95 1,-15-146 13,0 3-3,0-1 0,0 1 0,1 0 0,0-1 0,4 8 0,-5-12 4,-1 0 1,1 0 0,-1 0-1,1 0 1,0 0 0,0 0-1,0-1 1,0 1 0,-1 0-1,1 0 1,0-1 0,0 1-1,0 0 1,0-1-1,1 1 1,-1-1 0,0 0-1,0 1 1,0-1 0,0 0-1,0 1 1,1-1 0,-1 0-1,0 0 1,0 0 0,0 0-1,1 0 1,-1-1 0,0 1-1,0 0 1,0 0 0,0-1-1,2 0 1,5-2 8,0-1 1,0 0-1,0-1 0,0 1 1,-1-2-1,0 1 1,9-10-1,45-51 92,-23 23 35,-33 38-116,-1 1 13,-1 0 0,1 0 0,0 1 0,0-1-1,5-2 1,-8 5-27,-1 1-1,1-1 1,0 1-1,-1 0 1,1-1-1,0 1 1,0 0-1,-1 0 1,1 0-1,0 0 1,0-1-1,-1 1 1,1 0-1,0 0 1,0 1 0,-1-1-1,1 0 1,0 0-1,0 0 1,-1 0-1,1 1 1,0-1-1,0 0 1,-1 0-1,1 1 1,0-1-1,-1 1 1,1-1-1,-1 1 1,1-1-1,-1 1 1,1-1-1,-1 1 1,1-1-1,-1 1 1,1 0-1,-1-1 1,1 1-1,-1 0 1,0-1-1,0 1 1,1 0-1,-1 0 1,2 4-2,-1 0-1,1 0 1,-1 0 0,0 0 0,0 0-1,-1 0 1,0 0 0,0 0 0,0 6-1,-9 48 4,6-48-7,-10 48 0,-37 98 0,-36 51 0,65-158 0,7-18 0,0-1 0,-36 56 0,48-84 0,0-1 0,0 1 0,0 0 0,-1-1 0,1 0 0,-1 0 0,1 0 0,-1 0 0,-4 2 0,7-3 0,-1-1 0,1 0 0,0 0 0,-1 0 0,1 0 0,-1 1 0,1-1 0,-1 0 0,1 0 0,-1 0 0,1 0 0,-1 0 0,1 0 0,0 0 0,-1 0 0,1-1 0,-1 1 0,1 0 0,-1 0 0,1 0 0,-1 0 0,1-1 0,0 1 0,-1 0 0,0-1 0,0 0 0,1 0 0,-1 0 0,1 0 0,-1 0 0,1 1 0,0-1 0,-1 0 0,1 0 0,0 0 0,-1 0 0,1 0 0,0 0 0,0 0 0,0-2 0,1-15 0,0 0 0,0 1 0,2-1 0,0 1 0,2-1 0,-1 1 0,2 1 0,8-19 0,3-1 0,1 2 0,36-52 0,-28 51 0,1 2 0,59-55 0,74-48 0,-63 56 0,-33 27-8,-14 12-22,60-62-1,-97 88 27,1-1 0,-2 0 0,0-1 0,-1 0 1,-1-1-1,0 0 0,-2-1 0,10-27 0,-14 32 10,7-20 37,-11 32-40,0 0 1,1 0-1,-1 0 0,0 1 0,0-1 1,0 0-1,0 0 0,0 0 0,-1 0 1,1 1-1,-1-1 0,1 0 1,-1 0-1,1 0 0,-2-1 0,2 2-3,-1 1 1,1-1-1,0 1 0,-1 0 0,1-1 0,0 1 0,-1 0 0,1 0 0,0-1 0,-1 1 0,1 0 0,0 0 1,-1-1-1,1 1 0,-1 0 0,1 0 0,0 0 0,-1 0 0,1 0 0,-1 0 0,1 0 0,-1-1 0,1 1 1,-1 0-1,1 1 0,0-1 0,-1 0 0,0 0 0,-14 9 1,-8 17-2,12-10-1,0 0-1,1 0 1,1 1-1,-10 24 1,15-30 1,1 0-1,0-1 1,0 2 0,1-1-1,0 0 1,1 0 0,0 1-1,2 19 1,-1-30 1,0 1 1,1 0-1,-1-1 0,1 1 1,-1 0-1,1-1 0,-1 1 1,1-1-1,0 1 0,0-1 0,0 1 1,-1-1-1,2 0 0,-1 1 1,0-1-1,0 0 0,0 0 1,0 0-1,1 1 0,-1-1 1,1-1-1,-1 1 0,1 0 1,-1 0-1,1-1 0,-1 1 1,1 0-1,0-1 0,-1 0 0,1 1 1,0-1-1,-1 0 0,1 0 1,0 0-1,-1 0 0,1 0 1,3-1-1,4 0 2,1-1 0,-1 0 0,0 0 0,-1-1 0,17-7 0,125-72-2,6-3 0,-150 82 0,0 0 0,1 1 0,0 0 0,-1 0 0,10-2 0,-13 4 0,-1 0 0,1 0 0,-1 0 0,0 0 0,1 0 0,-1 1 0,0-1 0,1 1 0,-1 0 0,0 0 0,0 0 0,1 0 0,-1 0 0,0 0 0,0 0 0,0 0 0,0 1 0,3 3 0,10 12 0,-1 0 0,0 2 0,-1 0 0,17 33 0,10 15 0,-31-53 0,1 0 0,1 0 0,0-1 0,1-1 0,19 17 0,-26-26 0,0 1 0,0-1 0,0 1 0,1-2 0,0 1 0,-1-1 0,1 1 0,0-1 0,0-1 0,0 1 0,0-1 0,1-1 0,-1 1 0,0-1 0,0 0 0,1 0 0,-1 0 0,8-3 0,-5 1 51,0 0-1,0-1 1,1-1-1,-2 0 1,1 0-1,0 0 1,-1-1 0,0-1-1,9-7 1,-4 2 50,-2 0 0,1-1 0,-2 0 0,18-25 0,-10 7-1365,-1-1 0,-2-1 0,21-59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18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1292 8536,'0'0'2160,"13"0"-1568,0 0-437,0 0 1,0-1 0,-1-1-1,1 0 1,0 0-1,21-8 1,-9-2 103,1 0 0,-2-1 0,1-2 0,-2 0 0,0-2 1,40-38-1,-37 28 67,-1-2 1,-1 0-1,-2-2 1,31-54 0,61-144 1341,-92 177-1181,-3-2 0,20-82 0,33-310 2191,-72 429-2271,0 18-392,0-1 0,-1 0 1,1 0-1,0 0 0,0 0 1,0 0-1,0 0 0,0 0 0,0 0 1,-1 0-1,1 0 0,0 0 1,0 1-1,0-1 0,0 0 1,0 0-1,0 0 0,-1 0 0,1 0 1,0 0-1,0 0 0,0 0 1,0 0-1,0 0 0,-1-1 0,1 1 1,0 0-1,0 0 0,0 0 1,0 0-1,0 0 0,0 0 0,-1 0 1,1 0-1,0 0 0,0 0 1,0 0-1,0 0 0,0-1 0,0 1 1,0 0-1,0 0 0,-1 0 1,1 0-1,-3 9 94,-13 35 193,1 1 1,-8 46-1,-25 256 525,44-286-611,3-1 0,2 1 0,16 107 0,-14-151-139,1 0 1,1 0 0,0 0 0,10 21 0,-14-37-69,-1 0 0,1 0 0,0 0 0,0 1 0,-1-1 0,1 0 0,0 0 1,0-1-1,0 1 0,0 0 0,0 0 0,0 0 0,0-1 0,0 1 0,1 0 0,-1-1 0,0 1 0,0-1 0,0 1 0,1-1 1,-1 0-1,0 0 0,1 1 0,-1-1 0,0 0 0,1 0 0,-1 0 0,0 0 0,0-1 0,1 1 0,-1 0 0,0 0 0,3-2 1,2 0 16,-1 0 0,1-1 1,-1 0-1,1 0 0,-1 0 1,8-7-1,9-11 42,-1 0 1,0-2-1,-2-1 0,24-37 1,-8 11 44,55-86 579,-92 147-547,1 1 0,-1 22 1,1-12-108,0-3-18,1 0-1,1 0 0,0 0 0,1 0 0,1 0 0,10 32 0,-11-44-13,1 1-1,0-1 1,0 0 0,1 0-1,0 0 1,0 0 0,0-1-1,1 1 1,0-1 0,0 0-1,1-1 1,0 1 0,0-1-1,0-1 1,1 1 0,-1-1-1,1 0 1,0 0-1,8 2 1,-14-5 3,1 0 0,0 0 0,-1-1 0,1 1 0,0-1 0,-1 1 0,1-1 0,0 0 0,0 0 0,0 1 0,-1-1 0,1-1 0,0 1 0,0 0 0,0 0 0,-1-1 0,1 1 0,0-1 0,-1 1 0,1-1 0,0 0 0,-1 1 0,1-1 0,-1 0 0,1 0 0,-1 0 0,1-1 1,-1 1-1,0 0 0,1 0 0,-1-1 0,0 1 0,0-1 0,0 1 0,0-1 0,0 1 0,-1-1 0,1 0 0,0-2 0,2-4 19,-1-1 1,0 0-1,-1 0 1,0 0-1,0 0 1,-1-12-1,-2-3 50,0 0-1,-2 1 1,0-1-1,-2 1 1,-1 0-1,0 1 0,-2 0 1,-12-23-1,21 44-64,-1 0 0,1 0 0,-1 1 0,1-1-1,-1 0 1,1 0 0,0 0 0,-1 0 0,1 0-1,0 0 1,0 0 0,-1 0 0,1 0 0,0 0-1,0 0 1,0 0 0,0 0 0,1 0 0,-1 0-1,0 0 1,0-1 0,1 2-9,0-1 0,0 1 1,0-1-1,1 1 0,-1-1 0,0 1 0,0 0 1,0-1-1,0 1 0,0 0 0,0 0 0,0 0 1,1 0-1,-1 0 0,0 0 0,0 0 0,0 0 1,2 1-1,28 4 21,35 10 0,-35-7-20,34 3 0,-36-8 5,38 0-1,-60-3-24,0 0 0,0-1 0,1 0 1,-1 0-1,0-1 0,0 0 0,0 0 0,-1 0 0,1-1 0,0 0 0,5-4 0,-10 6-10,-1 0 0,0 0 0,1 0 0,-1 0-1,0-1 1,0 1 0,0 0 0,0 0 0,0-1 0,0 1 0,-1-1 0,1 1 0,0-1 0,-1 1 0,1-1 0,-1 1 0,1-1 0,-1 0-1,0 1 1,0-1 0,1 1 0,-2-3 0,-2-11-3931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18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1 177 14968,'0'0'1064,"109"43"-680,-17-23-1,29-12-263,8-10 8,8-20 32,4-2 8,5 1 0,-5-11 16,0-14-56,-18 5-8,-23 13-128,-15 8 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21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1431 8240,'0'0'1310,"11"-1"-763,16-4-261,-1-1-1,0-1 1,0-1-1,0-1 0,-1-2 1,0 0-1,29-20 1,-8-1 126,-2-2 0,-2-3 0,39-41 0,108-135 1286,-184 208-1648,47-59 924,73-112 0,-101 135-473,-3 0-1,-1-1 1,-1-1 0,16-60 0,-34 100-442,3-17 417,-6 15-175,-5 9 1,-4 7-163,0 1-1,1 1 0,0-1 0,-13 24 0,-28 62 214,48-92-327,-21 44 202,2 2 0,-16 58 0,33-93-136,0 0-1,2 0 1,0 0 0,1 0 0,1 0 0,0 1 0,2-1 0,0 1-1,0-1 1,2 0 0,5 20 0,-7-33-68,0-1 0,0 0 0,1 0 0,-1 0 0,1 0 0,-1 0 0,1 0 0,0 0 0,1-1 1,-1 1-1,0-1 0,1 1 0,-1-1 0,6 4 0,-6-5-9,1 0 1,-1 0-1,1 0 1,0 0-1,-1-1 0,1 1 1,0-1-1,-1 1 1,1-1-1,0 0 1,0 0-1,-1 0 1,1-1-1,0 1 0,-1-1 1,1 1-1,0-1 1,-1 0-1,5-2 1,13-8 38,0 0 0,0-2 1,-2 0-1,1-1 0,22-23 1,-27 24-30,45-42 118,-2-3 0,-3-2 0,-2-2 0,-3-3 0,-3-2 0,-3-1 0,59-130 0,-77 144-38,-5 12 56,-1-1-1,-3 0 1,19-73-1,-35 116-158,1-5 44,0 1 1,-1 0-1,1 0 0,-1 0 0,0-1 0,-1-6 0,-36 57 325,11-7-296,2 2 0,-23 51 0,-31 95 98,45-105-102,-57 143 109,-143 320 491,229-540-578,3-7 20,4-15 12,7-17-39,2 1-1,1 0 0,2 1 1,21-34-1,-26 50-31,1 1 0,0 0 0,1 0 0,1 1 0,0 1 0,1 0 0,0 1 0,1 0 0,25-14 0,-35 23-26,-1 0 0,1 1 0,0 0 1,0 0-1,0 0 0,0 1 0,8-2 0,-11 3-20,-1 0-1,1 0 1,0 0-1,-1 0 1,1 0 0,-1 1-1,1-1 1,0 1-1,-1-1 1,1 1 0,-1 0-1,1-1 1,-1 1-1,0 0 1,1 0-1,-1 0 1,0 0 0,1 0-1,-1 0 1,0 1-1,0-1 1,0 0 0,0 1-1,0-1 1,0 0-1,-1 1 1,1-1-1,0 3 1,5 12-7,-1 0 1,-1 0-1,-1 0 1,0 1-1,-1-1 1,-1 1-1,0 0 0,-3 16 1,4 30-29,-2-59 24,0 6-10,0 1 1,1 0-1,0-1 1,1 0 0,0 1-1,1-1 1,0 0-1,0 0 1,1 0-1,7 12 1,-10-21 11,0-1 0,-1 1 0,1 0 0,0-1-1,0 1 1,-1-1 0,1 1 0,0-1 0,0 0 0,0 1 0,0-1-1,0 0 1,0 1 0,0-1 0,0 0 0,0 0 0,0 0 0,0 0 0,0 0-1,0 0 1,0 0 0,-1 0 0,1 0 0,0-1 0,0 1 0,0 0-1,0-1 1,0 1 0,0 0 0,0-1 0,0 1 0,-1-1 0,2 0 0,28-22-14,-6-4 36,-2-1 0,0-1 0,31-57-1,-33 51 9,-1 2 12,-12 20 0,0 0 1,1 1-1,0 0 0,1 0 0,0 1 0,1 0 0,21-18 0,-48 94 189,12-46-228,0 0 0,1 0 1,1 0-1,0 31 0,3-42-16,0 0 1,1 0-1,0 0 0,0-1 1,1 1-1,0 0 1,0-1-1,1 1 1,0-1-1,0 0 0,1 0 1,0 0-1,8 12 1,-8-16 9,-1 0 0,0 0 0,1 0 0,0-1 0,0 1 0,-1-1 0,2 0 0,-1 0 0,0 0 0,0-1 0,0 1 0,1-1 0,-1 0 0,1 0 0,-1-1 0,1 1 0,-1-1 0,1 0 0,-1 0 0,1-1 0,-1 1 0,1-1 0,5-1 0,7-3 4,0 0 1,0-1-1,0 0 1,25-15-1,155-100 162,-75 43-34,-7-6 8,-35 22-17,-72 56-104,-12 6-1,-16 9-5,6 3-31,0 0 0,0 0-1,1 1 1,1 1 0,0 0 0,1 1 0,-13 23-1,17-26-18,1 0-1,0 0 0,0 1 0,2 0 1,0 0-1,0 0 0,1 0 0,1 1 1,0 0-1,0 24 0,2-36 36,0 0 0,0 0-1,0 0 1,0 1 0,1-1 0,-1 0 0,0 0-1,1 0 1,0 0 0,0 0 0,-1 1 0,1-2-1,0 1 1,1 0 0,-1 0 0,0 0 0,0 0-1,1-1 1,-1 1 0,1 0 0,0-1 0,-1 0-1,1 1 1,0-1 0,0 0 0,0 0-1,0 0 1,0 0 0,0 0 0,0 0 0,0-1-1,0 1 1,0-1 0,0 1 0,1-1 0,-1 0-1,0 0 1,0 0 0,1 0 0,-1 0 0,4-2-1,4 1 11,0-1 0,0-1 0,-1 0 0,1 0 0,-1-1 0,1 0 0,-1-1-1,-1 0 1,1 0 0,8-8 0,12-10 39,35-39 0,-39 37-28,14-16 56,-2-2 1,-1-1 0,-3-2-1,41-74 1,87-211 252,-139 282-274,51-134 264,-71 171-273,-6 14-24,-12 20-25,-12 32-4,2 1 0,-21 66 0,44-111 15,-48 126 23,-94 279 18,118-335-36,13-42 90,-9 43 0,21-74-72,1 1 138,10-21-9,-8 11-148,117-182 261,-95 151-213,2 2 1,2 0-1,44-39 0,-66 66-60,0 0-1,0 0 1,0 0 0,0 1 0,1 0-1,9-4 1,-14 6 4,0 1 0,0 0 0,0 0 0,0 0 0,-1-1 0,1 1 0,0 0 0,0 0 0,0 0 0,0 0 0,0 1 0,0-1 0,0 0 0,-1 0 0,1 0 0,0 1 0,0-1 0,0 0 0,0 1 0,1 0 0,-1 0 0,0 1-1,0-1 1,-1 0-1,1 0 1,0 1-1,0-1 1,-1 0-1,1 1 1,-1-1-1,1 1 1,-1-1-1,0 1 1,1-1-1,-1 1 1,0-1-1,0 3 1,0 2-18,-1 1-1,1-1 1,-1 0 0,0 0-1,-1 0 1,1-1 0,-5 11-1,-22 40-74,18-36 58,-11 15-11,15-27 18,1-1 0,0 1 0,1 0 0,0 1 0,0-1 0,1 1-1,0 0 1,0 0 0,-2 17 0,5-25 25,0 1-1,0 0 1,1-1-1,-1 1 1,1-1 0,-1 1-1,1-1 1,0 1-1,-1-1 1,1 1-1,0-1 1,0 1 0,0-1-1,0 0 1,0 0-1,0 0 1,1 1 0,-1-1-1,0 0 1,1 0-1,-1-1 1,0 1 0,1 0-1,-1 0 1,1-1-1,0 1 1,-1-1-1,1 1 1,1-1 0,4 2-2,0-1 0,0 0 0,0 0 1,0 0-1,10-2 0,3-1 9,0-1-1,0-1 0,0 0 0,-1-2 0,0 0 1,31-16-1,-12 3 23,-2-2 0,42-31-1,-43 26 28,-2-3 0,0 0-1,-2-2 1,-2-2 0,37-50-1,-64 80-36,0 0-1,0-1 0,0 1 0,-1-1 1,0 0-1,1 1 0,0-7 1,-2 10-12,0 0 0,0-1 0,0 1 0,0-1 0,0 1 0,0 0 0,0-1 0,0 1 1,0-1-1,0 1 0,0 0 0,0-1 0,0 1 0,0-1 0,0 1 0,0 0 0,0-1 1,-1 1-1,1 0 0,0-1 0,0 1 0,-1 0 0,1-1 0,0 1 0,0 0 0,-1-1 0,1 1 1,-1-1-1,0 1 0,0 0 0,0 0 1,0 0-1,0 0 1,-1 1-1,1-1 0,0 0 1,0 0-1,0 1 1,0-1-1,0 1 0,0-1 1,0 1-1,0-1 1,0 1-1,-1 1 0,-13 8-9,1 1 0,0 1 0,1 0-1,1 1 1,-1 0 0,2 1 0,0 0 0,1 1-1,0 0 1,2 1 0,-14 32 0,19-40-5,1 0 1,0 0 0,0 0 0,1 0 0,1 0-1,-1 0 1,1 1 0,2 13 0,-2-19 10,0-1 1,1 1 0,-1-1 0,1 0 0,0 1-1,-1-1 1,1 0 0,0 0 0,0 1 0,1-1-1,-1 0 1,0 0 0,1 0 0,-1 0 0,1-1-1,0 1 1,0 0 0,-1-1 0,1 1 0,0-1-1,0 0 1,1 1 0,-1-1 0,0 0 0,0 0-1,0 0 1,1-1 0,-1 1 0,0-1 0,1 1-1,-1-1 1,1 0 0,3 0 0,5 0 11,0-2 0,-1 1 0,1-1 0,0-1 0,-1 0 1,11-5-1,62-29 95,-77 34-96,141-76 145,85-38 73,-230 116-228,-1 1 0,0-1 0,1 0 0,-1 1 0,1 0 0,-1-1 0,1 1 0,-1 0 0,1-1 0,-1 1 0,1 0 0,0 0 0,-1 0 0,1 1 0,-1-1 0,1 0 0,-1 0 0,1 1 0,1 0 0,-2 0 0,0 0 0,0 0 0,0 0 0,0 1 0,0-1 0,-1 0 0,1 0 0,-1 1 0,1-1 0,0 0 0,-1 1 0,0-1 0,1 0 0,-1 1 0,0-1 0,0 1 0,0-1 0,0 0 0,0 1 0,0-1 0,-1 3 0,0 11 0,-2 0 0,0 1 0,-1-1 0,-11 28 0,12-36 0,3-6 0,-1 0 0,1 0 0,0-1 0,-1 1 0,1 0 0,0 0 0,0 0 0,-1 0 0,1-1 0,0 1 0,0 0 0,0 0 0,0 0 0,0 0 0,0 0 0,1-1 0,-1 1 0,0 0 0,0 0 0,1 1 0,0-1 0,-1-1 0,1 0 0,-1 0 0,1 0 0,-1 1 0,1-1 0,-1 0 0,1 0 0,-1 0 0,1 0 0,-1 0 0,1 0 0,-1 0 0,1 0 0,0 0 0,-1 0 0,1 0 0,-1 0 0,1 0 0,-1-1 0,1 1 0,-1 0 0,1 0 0,33-20 0,-17 8 0,14-11 0,2 1 0,55-28 0,-86 48 0,1 1 0,-1 0 0,1 0 0,0 0 0,0 0 0,-1 0 0,1 1 0,0-1 0,0 1 0,0 0 0,0 0 0,0 0 0,-1 0 0,1 0 0,0 1 0,0-1 0,0 1 0,3 1 0,-2 0 0,-1 1 0,1-1 0,-1 1 0,0 0 0,0-1 0,0 1 0,0 1 0,0-1 0,-1 0 0,0 1 0,4 6 0,7 12 0,1-2 0,17 21 0,-23-32 0,0 0 0,1 0 0,0-1 0,0 0 0,1-1 0,13 8 0,-16-11 0,1-1 0,0 0 0,0-1 0,0 0 0,0 0 0,0 0 0,0-1 0,1-1 0,-1 1 0,0-1 0,12-2 0,-15 2 0,0-1 0,0 0 0,1 0 0,-1 0 0,-1 0 0,1-1 0,0 0 0,0 0 0,-1 0 0,1-1 0,-1 1 0,1-1 0,-1 0 0,0 0 0,0-1 0,-1 1 0,1-1 0,-1 0 0,5-6 0,0-4-4091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23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0 981 6016,'0'0'6578,"13"-10"-6230,7-7-164,0 0 1,-2-2-1,0 0 0,-1-1 0,15-23 1,-11 4 187,-3-1 1,-1 0 0,-2-2 0,11-48 0,-17 53-48,-2 0 0,-1 0 0,-3-1 0,0 1 0,-3-1 1,-1 0-1,-2 1 0,-8-43 0,11 79-289,0 0-1,0 0 1,-1 0-1,1 0 1,0 0-1,-1-1 1,1 1-1,-1 0 1,1 0-1,-1 0 1,1 0 0,-1 0-1,1 0 1,-1 1-1,0-1 1,0 0-1,-1-1 1,2 2-18,-1 0 0,1 0-1,-1 0 1,1 0 0,-1 0 0,1 0 0,-1 0 0,1 0 0,-1 0 0,1 0 0,-1 0 0,1 1 0,-1-1-1,1 0 1,-1 0 0,1 0 0,0 1 0,-1-1 0,1 0 0,-1 1 0,1-1 0,0 0 0,-1 1 0,1-1-1,0 1 1,-1 0 0,-3 5 80,0 0-1,1 0 0,-1 1 0,-2 8 0,-17 50 319,-28 128-1,6 76 27,35-202-336,-14 183 271,20-194-270,1-15-17,0-19 31,1 1-1,2 0 1,3 34-1,-3-57-117,0 0-1,0 0 1,0 0-1,0 0 1,0 0-1,0 1 1,0-1-1,0 0 1,0 0 0,0 0-1,0 0 1,0 0-1,0 0 1,0 0-1,0 0 1,0 1 0,0-1-1,0 0 1,0 0-1,1 0 1,-1 0-1,0 0 1,0 0 0,0 0-1,0 0 1,0 0-1,0 0 1,0 0-1,0 0 1,0 1-1,0-1 1,1 0 0,-1 0-1,0 0 1,0 0-1,0 0 1,0 0-1,0 0 1,0 0 0,0 0-1,0 0 1,1 0-1,-1 0 1,0 0-1,0 0 1,0 0 0,0 0-1,0 0 1,0 0-1,0 0 1,0-1-1,1 1 1,-1 0-1,0 0 1,0 0 0,0 0-1,0 0 1,8-8 74,5-12 16,16-47 121,-3-1 0,-3-1 0,26-134 0,-40 163 61,1 0 0,17-46 0,-25 86-249,0 1 1,0 0 0,-1 0-1,1 0 1,-1 0-1,1 0 1,-1 0 0,1 0-1,-1 0 1,0 0-1,1 1 1,-1-1 0,0 1-1,1 1 1,7 7 5,2 0-32,1-1 1,0 0-1,0 0 1,0-1-1,1-1 0,0 0 1,1-1-1,0 0 1,0-1-1,0-1 1,0 0-1,1-1 1,-1-1-1,1 0 1,0 0-1,0-2 1,-1 0-1,1-1 1,0 0-1,0-1 1,14-4-1,-8 0 9,-1-1 1,0-1-1,-1-1 0,26-15 1,68-51 132,-104 69-121,-4 3 5,-4 2-12,1 0 0,-1 0 0,1 0 0,-1 1 0,1-1 0,-1-1 0,0 1-1,0 0 1,1 0 0,-1 0 0,0-1 0,0 1 0,0-1 0,0 1 0,0-1 0,-1 1-1,1-1 1,1-2 0,-3 4-7,0 0 0,0 0 0,0-1 0,1 1 0,-1 0 0,0 0 0,0 0 0,0 0 0,0 0 1,1 0-1,-1 0 0,0 0 0,0 1 0,0-1 0,1 0 0,-1 0 0,0 1 0,0-1 0,0 0 0,1 1 0,-1-1 0,0 1 0,0 0 0,-6 2 18,-15 6 5,0 1 1,1 1 0,0 1 0,1 1 0,-27 22-1,35-25-17,0 1 1,1 0-1,0 1 0,1 0 0,1 1 0,0 0 0,0 0 0,1 1 0,-8 20 1,14-29-9,1 0 0,-1 1 1,1-1-1,0 1 0,0-1 1,0 1-1,1 0 1,0-1-1,0 1 0,1-1 1,-1 1-1,1-1 1,0 1-1,1-1 0,-1 1 1,1-1-1,0 0 1,1 0-1,-1 1 0,1-2 1,0 1-1,0 0 1,0-1-1,1 1 0,0-1 1,0 0-1,0 0 0,0-1 1,0 1-1,1-1 1,0 0-1,-1 0 0,1 0 1,0-1-1,1 0 1,-1 0-1,0 0 0,1 0 1,-1-1-1,1 0 1,-1 0-1,1-1 0,-1 1 1,1-1-1,7-1 1,-4 0 16,1-1 1,-1-1 0,0 1 0,0-2 0,0 1 0,0-1 0,-1 0 0,1-1-1,-1 0 1,0 0 0,-1-1 0,1 0 0,-1 0 0,0-1 0,-1 0 0,0 0 0,0-1-1,0 0 1,6-12 0,-7 12 13,-1 1-1,0-1 1,0-1 0,-1 1-1,0 0 1,-1-1-1,0 1 1,0-1 0,-1 0-1,0 0 1,-1 1-1,1-1 1,-2 0 0,1 0-1,-1 0 1,-1 1-1,1-1 1,-2 0 0,1 1-1,-8-17 1,9 23-21,0 0 0,-1 0 1,1 0-1,-1 0 0,1 0 0,-1 0 0,0 1 1,0-1-1,0 1 0,0-1 0,0 1 1,0-1-1,0 1 0,0 0 0,0 0 1,-5-1-1,0 0 37,-1 0-1,0 1 1,-14 0 0,-5-2 24,26 3-72,0 0-1,0-1 0,0 1 0,0 0 0,0 0 0,0 0 0,0 0 0,0 0 1,0 0-1,0 0 0,1 1 0,-1-1 0,0 0 0,0 0 0,0 1 0,0-1 1,0 0-1,0 1 0,0 0 0,2 4-12,11-1-14,8-1 15,0-1-1,-1-1 1,1 0 0,0-2 0,0 0-1,30-7 1,118-35 35,-118 28 11,-28 6-9,-19 7-20,0 0 1,-1 1-1,1 0 1,0-1-1,1 1 0,-1 0 1,0 0-1,0 1 1,0-1-1,0 1 1,1-1-1,-1 1 1,5 1-1,-8-1-8,1 1 1,0 0-1,0 0 0,-1-1 0,1 1 1,0 0-1,-1 0 0,1 0 0,-1 0 0,1 0 1,-1 0-1,1 0 0,-1 0 0,0 0 1,0 0-1,1 0 0,-1 0 0,0 1 1,0-1-1,0 0 0,0 0 0,0 0 1,0 0-1,-1 0 0,1 2 0,-1 1 3,-13 110 83,8-88-77,2 0 1,1 1-1,2-1 0,1 40 1,1-55-13,-1-4 8,1 0 1,0 1-1,1-1 1,3 13-1,-5-19-4,1 0 0,-1 0 0,0 0 0,1 0 0,-1 0 0,1 0 0,0-1 0,-1 1 0,1 0 0,0 0 0,-1 0 0,1-1 0,0 1 0,0 0-1,-1-1 1,1 1 0,0 0 0,0-1 0,0 1 0,0-1 0,0 0 0,0 1 0,0-1 0,0 0 0,0 0 0,0 1 0,0-1 0,0 0 0,0 0 0,0 0 0,0 0 0,0 0 0,1-1 0,-1 1 0,0 0 0,0 0 0,0-1 0,0 1 0,0 0 0,1-2-1,12-6 44,-1 0 0,-1-2 0,1 1 0,-2-2 0,1 1 0,14-19 0,-2-4 196,0-1 1,-3 0-1,34-73 0,-34 64 102,-21 43-341,0 0-1,0 1 1,0-1-1,0 0 1,0 0-1,0 1 1,1-1-1,-1 0 1,0 0-1,0 1 1,0-1-1,0 0 1,0 0-1,0 0 1,1 0-1,-1 1 1,0-1-1,0 0 1,0 0-1,1 0 1,-1 0-1,0 0 1,0 1-1,0-1 1,1 0-1,-1 0 1,0 0-1,0 0 1,1 0 0,-1 0-1,0 0 1,0 0-1,1 0 1,-1 0-1,0 0 1,0 0-1,1 0 1,-1 0-1,0 0 1,0 0-1,0 0 1,1 0-1,-1 0 1,0-1-1,0 1 1,1 0-1,-1 0 1,0 0-1,0 0 1,0 0-1,0-1 1,1 1-1,-1 0 1,0 0-1,0 0 1,0-1-1,0 1 1,0 0-1,1 0 1,-1-1 0,4 28-25,-4-23 29,6 31-34,2 1 0,15 45 0,-16-62 36,1 0 1,1 0 0,0-1 0,2 0-1,19 26 1,-29-42-5,1 0 0,-1 0 0,1 0 0,0 0 0,-1 0 0,1 0 1,0-1-1,0 1 0,0-1 0,0 1 0,0-1 0,1 0 0,-1 1 0,0-1 0,1 0 0,-1-1 0,1 1 0,-1 0 0,1-1 0,-1 1 1,1-1-1,-1 0 0,1 0 0,-1 0 0,1 0 0,-1 0 0,1-1 0,-1 1 0,1-1 0,-1 0 0,1 1 0,-1-1 0,0 0 0,1 0 0,-1-1 1,0 1-1,0 0 0,3-3 0,3-3 11,1 0 0,-1-1 1,0 0-1,-1-1 0,0 1 1,9-16-1,30-62 148,-34 60-106,1 1 0,18-26 0,-28 46-40,1 1 0,0-1 0,0 1 0,1-1 0,-1 1 0,1 1 0,9-7 0,-13 9-12,0 0 0,1 1 0,-1-1 0,1 0-1,-1 1 1,1-1 0,-1 1 0,1-1-1,0 1 1,-1 0 0,1 0 0,-1 0-1,1 0 1,0 0 0,-1 0 0,1 0-1,-1 0 1,1 1 0,-1-1 0,1 1-1,0-1 1,-1 1 0,0 0 0,1-1-1,-1 1 1,1 0 0,-1 0 0,0 0-1,0 0 1,1 0 0,-1 0 0,1 2-1,4 5 8,0 0-1,-1 1 1,-1-1-1,1 1 1,-1 0-1,-1 0 1,1 1-1,1 11 1,-1-3 10,0 1 1,-2-1 0,1 27 0,-3-44-23,-1-1 1,1 0-1,0 1 1,0-1-1,0 1 1,0-1-1,0 1 1,0-1-1,0 1 0,0-1 1,0 0-1,0 1 1,1-1-1,-1 1 1,0-1-1,0 1 1,0-1-1,0 0 0,1 1 1,-1-1-1,0 0 1,0 1-1,1-1 1,-1 0-1,0 1 0,1-1 1,-1 0-1,1 1 1,9-8 10,12-24 13,-18 25-16,4-6 3,64-86 55,-63 87-38,1 1 0,1 0-1,0 0 1,0 1-1,1 0 1,17-10 0,-28 19-29,0-1 0,0 1 1,0 0-1,0-1 0,-1 1 0,1 0 1,0-1-1,0 1 0,0 0 0,0 0 1,0 0-1,1 0 0,-1 0 1,0 0-1,0 0 0,0 0 0,0 0 1,0 1-1,-1-1 0,1 0 1,0 1-1,0-1 0,0 1 0,0-1 1,0 1-1,0-1 0,0 1 1,-1-1-1,1 1 0,0 0 0,0 0 1,-1-1-1,1 1 0,0 0 0,-1 0 1,1 0-1,-1 0 0,1-1 1,-1 1-1,0 0 0,1 2 0,2 4-17,-1 0 0,0 0 0,-1 0 0,2 11-1,2 48-87,-4-44 66,0 1 0,2-1 0,1 1 0,0-1 0,10 26 0,-13-47 37,0 1 1,0 0 0,0 0-1,0-1 1,1 1-1,-1-1 1,0 1 0,1-1-1,0 1 1,-1-1-1,1 0 1,0 0 0,0 0-1,-1 0 1,1 0 0,0 0-1,0-1 1,0 1-1,0-1 1,0 1 0,0-1-1,0 1 1,0-1-1,1 0 1,-1 0 0,0 0-1,2-1 1,4 0 5,0 1 1,0-2 0,0 1-1,-1-1 1,14-6-1,49-25 69,-1-4-1,83-59 0,-89 56-29,-39 25-11,-1 0-1,0-2 1,-1-1-1,-1 0 1,27-31-1,-77 60 6,11 0-38,1 2-1,0 1 1,1 0-1,0 0 1,1 2 0,1 0-1,1 1 1,-14 21-1,21-29-5,1 0 0,0 0 0,1 0 0,0 1 0,0-1 0,1 1 0,0 0 0,1 0-1,0 0 1,1 0 0,0 0 0,0 0 0,1 1 0,0-1 0,1 0 0,0 0-1,1 0 1,0 0 0,5 13 0,-6-20 4,0 0 1,0 0-1,1 0 0,-1 0 1,1 0-1,0-1 0,-1 1 0,1-1 1,1 1-1,-1-1 0,0 0 1,0 0-1,1 0 0,-1 0 1,1 0-1,4 2 0,-5-4 1,1 1 0,-1 0 0,0-1 0,1 0 0,-1 1-1,1-1 1,-1 0 0,0 0 0,1 0 0,-1-1 0,1 1 0,-1 0 0,0-1-1,1 0 1,-1 1 0,0-1 0,0 0 0,0 0 0,0-1 0,1 1 0,-2 0-1,4-3 1,7-6-2,0 0 0,-1-1-1,-1-1 1,1 0-1,-2 0 1,0-1-1,11-20 1,2-9 21,19-52-1,-18 29-2,-2-2 0,22-127 0,-29 94 24,1-135 1,-14 198-33,-2-1-1,-7-38 1,9 75-7,-1 0-1,0 0 0,0 0 0,0 0 0,-1 0 1,1 0-1,0 0 0,0 0 0,0 0 1,-1 0-1,1 0 0,0 0 0,-1 0 0,1 1 1,-1-1-1,1 0 0,-1 0 0,0 0 0,1 1 1,-1-1-1,0 0 0,1 1 0,-1-1 1,-1 0-1,1 1 0,0 0-1,0 1 1,0-1 0,0 0 0,0 1 0,0-1 0,0 1-1,1-1 1,-1 1 0,0 0 0,0-1 0,1 1 0,-1 0-1,1 0 1,-1-1 0,0 1 0,1 0 0,-1 0 0,1 1-1,-6 8-20,1 0 0,1 1 0,-5 14 0,-3 22-47,3 1-1,2 0 1,2 0 0,2 0-1,3 1 1,1-1 0,2 0-1,3 0 1,2 0 0,1 0-1,17 46 1,-20-76 29,0-1-1,1 1 1,1-1 0,19 30 0,-24-43 36,-1 0 0,1 0 1,0 0-1,0-1 0,1 1 1,-1-1-1,1 0 1,-1 0-1,1 0 0,0 0 1,0-1-1,0 0 1,1 0-1,-1 0 0,0 0 1,1 0-1,-1-1 0,1 0 1,0 0-1,-1 0 1,1-1-1,0 0 0,0 1 1,7-2-1,1-2 1,1 0-1,-1-1 1,1-1-1,-2 0 1,19-9-1,62-42 33,-29 16 22,34-23 76,-27 16 23,-26 10-5,-50 41-113,-17 11-12,1 2 0,1 1 0,-29 32 0,32-29-24,1 1-1,-17 28 0,28-40 3,1 0-1,0 0 1,0 0 0,1 0 0,0 1-1,1-1 1,0 1 0,-1 18 0,3-23-3,0 0-1,0 0 1,1-1 0,0 1 0,0 0 0,1-1-1,-1 1 1,4 5 0,-5-10 6,0 0 0,1 0 0,-1 0 0,1 0 0,0 0 0,-1 0 0,1-1 0,0 1 0,-1 0 0,1 0 0,0-1 1,0 1-1,0 0 0,0-1 0,0 1 0,-1-1 0,1 1 0,0-1 0,0 0 0,2 1 0,-1-1 2,-1 0 1,1 0-1,0-1 1,-1 1-1,1-1 1,-1 1 0,1-1-1,-1 1 1,1-1-1,-1 0 1,1 0-1,-1 0 1,0 0-1,1 0 1,-1 0-1,0 0 1,0 0-1,2-2 1,6-6 12,-1-1 1,0-1-1,-1 1 1,0-1 0,0 0-1,-1-1 1,5-15-1,25-90 222,-33 109-218,-2 5-8,-1-1-1,1 1 1,0 0-1,-1 0 1,1 0 0,-1 0-1,0 0 1,0 0-1,0-1 1,0 1-1,-1 0 1,0 0-1,-1-5 1,2 8-10,0-1-1,0 1 1,-1 0 0,1 0 0,0 0 0,0 0 0,-1 0 0,1 0 0,0-1 0,0 1 0,-1 0-1,1 0 1,0 0 0,0 0 0,-1 0 0,1 0 0,0 0 0,0 0 0,-1 0 0,1 0-1,0 0 1,-1 0 0,1 0 0,0 0 0,0 1 0,-1-1 0,1 0 0,0 0 0,0 0-1,0 0 1,-1 0 0,1 0 0,0 1 0,0-1 0,-1 0 0,1 0 0,0 0 0,0 1-1,0-1 1,0 0 0,0 0 0,-1 1 0,1-1 0,-10 13-39,6-7 26,0 1 0,0-1 0,1 1 0,0 0 0,1 0 0,-1 0 1,2 0-1,-1 0 0,1 0 0,-1 1 0,2-1 0,-1 1 0,2 10 0,0-8-1,0 1 0,1-1 0,0 0-1,1 0 1,0 0 0,0 0 0,1-1 0,1 1-1,6 10 1,-9-17 12,0-1 0,-1 1 0,1 0-1,0-1 1,1 0 0,-1 1 0,0-1 0,1 0-1,0 0 1,-1 0 0,1-1 0,0 1 0,0-1-1,0 1 1,0-1 0,5 2 0,-3-3 4,-1 1 0,1-1 1,0 0-1,0 0 0,-1 0 1,1 0-1,0-1 0,0 0 1,-1 0-1,6-2 0,7-3 25,-1-2 0,0 0 0,-1 0 0,26-20 0,-5-1 103,-2-1 0,-2-1 0,0-2 1,-3-1-1,46-67 0,-74 100-122,0 0 1,0 0-1,0 0 1,0 0-1,-1-1 1,1 1-1,0 0 0,0-1 1,-1 1-1,1 0 1,-1-1-1,0 1 0,1-1 1,-1 1-1,0-1 1,0 1-1,0-1 1,0 1-1,0-1 0,0 1 1,0-1-1,0 1 1,-1-1-1,1 1 1,0 0-1,-1-1 0,1 1 1,-1-1-1,0 1 1,0 0-1,1-1 0,-1 1 1,0 0-1,-2-2 1,21 20-5,-10-9-22,1-1 0,-2 1-1,1 0 1,7 12 0,-2 6 27,0 0-1,13 42 1,-18-44-8,1 0 0,1-1 0,25 43 1,-34-65 0,0 1 1,0 0-1,1-1 0,-1 1 1,0-1-1,1 0 1,-1 1-1,1-1 1,-1 0-1,1 0 0,-1 0 1,1 0-1,0 0 1,0 0-1,-1 0 0,4 1 1,-2-2-1,-1 0-1,0 0 1,0-1-1,1 1 1,-1 0 0,0-1-1,0 1 1,0-1-1,0 0 1,1 0 0,-1 0-1,0 0 1,0 0-1,3-3 1,18-13 31,-1-1-1,-1-1 1,35-41-1,10-9 135,-66 69-167,22-17 86,-21 17-84,-1 0 1,0 0-1,1 0 0,-1-1 1,0 1-1,1 0 1,-1 0-1,1 0 1,-1 0-1,0 0 1,1 0-1,-1 0 0,1 0 1,-1 0-1,0 0 1,1 0-1,-1 0 1,1 0-1,-1 0 1,0 1-1,1-1 0,-1 0 1,1 0-1,-1 1 1,1 0 0,-1-1 0,1 1-1,-1 0 1,1-1 0,-1 1-1,0 0 1,0-1 0,1 1 0,-1 0-1,0 0 1,0-1 0,0 1 0,0 0-1,0 0 1,0 0 0,0 1 0,-1 17 17,-1 1 1,-8 33 0,-3 18 2,10-52-18,2-13-4,0-1 0,0 1 1,0 0-1,1-1 0,0 1 0,0 0 1,0-1-1,2 10 0,-1-15 0,-1 0-1,1 1 1,-1-1-1,0 0 1,1 1-1,-1-1 1,1 0-1,-1 0 1,1 1-1,-1-1 1,1 0 0,-1 0-1,1 0 1,-1 0-1,1 0 1,-1 1-1,1-1 1,-1 0-1,1 0 1,-1 0-1,1-1 1,0 1 0,-1 0-1,1 0 1,-1 0-1,1 0 1,-1 0-1,1-1 1,-1 1-1,0 0 1,1 0-1,-1-1 1,1 1 0,19-12 33,-18 11-28,15-11 12,0-1-1,21-21 1,-25 21-6,2 0 0,-1 1 0,30-18 0,-44 30-12,0-1 0,0 1 0,1 0 0,-1 0 0,0-1 0,1 1 0,-1 0 0,0 0 0,1 0 0,-1 0 0,0 0 0,1-1 0,-1 1 0,0 0 0,1 0 0,-1 0 0,1 0 0,-1 0 0,0 0 0,1 0 0,-1 0 0,0 0 0,1 0 0,-1 0 0,1 0 0,-1 1 0,0-1 0,1 0 0,-1 0 0,0 0 0,1 0 0,-1 1 0,0-1 0,1 0 0,-1 0 0,0 1 0,0-1 0,1 0 0,-1 0 0,0 1 0,0-1 0,1 0 0,-1 1 0,0-1 0,0 0 0,0 1 0,0-1 0,1 1 0,-1 22 0,-10 38 0,-2 1 0,-22 64 0,13-53 0,-176 537 0,122-447 0,63-140 0,-2 0 0,0-2 0,-2 1 0,-33 34 0,47-54 0,-1 1 0,0 0 0,0-1 0,-1 0 0,1 1 0,0-1 0,-1-1 0,1 1 0,-5 1 0,6-2 0,1-1 0,-1 0 0,0 0 0,1 1 0,-1-1 0,1 0 0,-1-1 0,1 1 0,-1 0 0,0 0 0,1-1 0,-1 1 0,1-1 0,-1 1 0,1-1 0,0 0 0,-1 1 0,1-1 0,0 0 0,-1 0 0,1 0 0,0 0 0,0 0 0,0 0 0,-2-2 0,-2-4 0,0-1 0,1 1 0,0-1 0,0 0 0,0 0 0,1-1 0,0 1 0,1-1 0,0 1 0,0-1 0,0-11 0,-1-17 0,1-47 0,3 50 0,1 0 0,1 0 0,2 1 0,1 0 0,18-52 0,-19 69 0,2 1 0,-1 0 0,2 0 0,0 1 0,1 0 0,1 0 0,0 1 0,0 0 0,1 1 0,1 0 0,0 1 0,1 0 0,20-13 0,-17 14 0,1 2 0,-1 0 0,2 1 0,-1 0 0,34-7 0,93-7 0,-86 15 0,-31 5 203,-18 1-4403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22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1 118 12360,'0'0'3296,"68"-77"-3040,-47 59-192,-5 6 0,-8 6-160,-4 2-8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22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1 164 10656,'0'0'1016,"105"28"-624,-15-44 152,31-8 16,27-5-72,27 1 8,18-4-24,-50 4-8,-60 12-64,-4 8 16,13 2-152,-41 2-1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24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463 635 5224,'0'0'7641,"-17"5"-7126,-107 39 402,101-35-674,2 1 0,-1 1 0,2 1 0,-28 21 0,12-3 373,-32 35 1,57-53-359,0 0 0,1 0 1,1 1-1,0 0 0,1 1 1,-12 27-1,19-39-203,0 1-1,1-1 1,-1 0 0,0 0 0,1 1 0,-1-1 0,1 0-1,0 1 1,-1-1 0,1 0 0,0 1 0,1-1-1,-1 0 1,0 1 0,1-1 0,-1 0 0,1 1 0,0-1-1,0 0 1,0 0 0,0 0 0,0 0 0,0 1 0,0-2-1,1 1 1,1 2 0,-1-2-1,1-1-1,-1 1 1,0-1-1,1 0 1,-1 0-1,1 0 1,-1 0-1,1 0 1,0 0-1,-1-1 1,1 1 0,0-1-1,0 0 1,-1 0-1,1 0 1,0 0-1,-1 0 1,1-1-1,0 1 1,-1-1 0,1 0-1,4-1 1,2-2 33,1-1-1,-1 0 1,0 0 0,0-1 0,0 0 0,-1-1 0,1 1-1,-2-2 1,1 1 0,-1-1 0,0 0 0,-1-1 0,0 1-1,0-1 1,5-13 0,0 0 84,-2 0 0,0 0 0,-2-1 0,0-1 1,5-37-1,-10 44 95,0 0 0,-2 0 1,-1-26-1,-2 35 203,-2 15-172,-1 18-48,4-2-137,1 1 0,1 0 1,1 0-1,1-1 0,1 1 1,13 45-1,-15-67-92,0 1 0,0-1-1,0 1 1,0-1 0,1 1-1,-1-1 1,1 0 0,-1 0-1,1 0 1,0 0 0,0 0-1,0 0 1,0-1 0,0 1-1,1 0 1,-1-1 0,0 0-1,1 0 1,-1 1 0,1-1-1,-1-1 1,1 1 0,0 0-1,-1-1 1,1 1 0,0-1-1,-1 0 1,1 0 0,0 0 0,4-1-1,3 0 37,-1 0 0,1-1 0,-1 0 0,0 0 0,1-1 0,-1-1 0,12-6-1,6-6 95,0 0 0,-1-2 0,31-29 0,65-72 393,-31 28-27,-79 80-372,0 0 1,1 0-1,1 1 0,24-14 0,-37 24-136,-1 0 0,0-1-1,1 1 1,-1 0-1,1 0 1,-1 0-1,1 0 1,-1-1-1,1 1 1,-1 0 0,1 0-1,-1 0 1,1 0-1,-1 0 1,1 0-1,-1 0 1,1 0-1,-1 0 1,1 0 0,-1 1-1,1-1 1,-1 0-1,0 0 1,1 0-1,-1 0 1,1 1-1,-1-1 1,1 0 0,-1 1-1,0-1 1,1 0-1,-1 1 1,0-1-1,1 0 1,-1 1-1,0-1 1,1 1 0,-1-1-1,0 0 1,0 1-1,0-1 1,1 1-1,-1-1 1,0 1-1,0-1 1,0 1 0,0-1-1,0 1 1,0-1-1,0 2 1,0 27 117,-5 4-57,-2 0 1,-1 0-1,-1-1 0,-16 34 1,-17 63 324,42-129-386,0 0 0,-1 1 1,1-1-1,0 0 0,0 1 1,0-1-1,0 0 1,0 0-1,0 1 0,0-1 1,0 0-1,0 1 0,0-1 1,0 0-1,0 0 0,0 1 1,0-1-1,0 0 0,0 1 1,0-1-1,0 0 0,0 0 1,0 1-1,0-1 0,0 0 1,0 1-1,1-1 0,-1 0 1,0 0-1,0 1 0,0-1 1,0 0-1,1 0 1,-1 0-1,1 1 0,10-6 122,19-22-40,-24 21-50,39-38 100,-25 23-45,1 1 0,0 1 0,1 1 1,1 1-1,30-17 0,-53 34-87,1 0 0,-1-1 0,1 1 0,0 0 0,-1 0 0,1-1 0,0 1 0,-1 0 0,1 0 0,0 0-1,-1 0 1,1 0 0,0 0 0,-1 0 0,1 0 0,0 0 0,-1 0 0,1 0 0,0 0 0,0 0 0,-1 1 0,1-1 0,-1 0 0,1 0 0,0 1 0,0-1 0,0 1-2,0 1 0,0-1 0,-1 0 0,1 0 1,0 0-1,-1 0 0,1 0 0,0 1 0,-1-1 1,1 0-1,-1 1 0,1 1 0,0 7-5,0 0-1,-1 0 1,0 12 0,-1-12 15,1 6-13,0-3-6,-1 0-1,2 1 0,0-1 1,0 0-1,2 1 0,5 20 1,-7-32 2,0 0 1,1 0-1,-1 0 0,0 0 1,1 0-1,-1 0 1,1-1-1,0 1 1,-1-1-1,1 1 1,0-1-1,0 1 0,0-1 1,0 0-1,0 0 1,0 0-1,1-1 1,-1 1-1,0 0 1,0-1-1,3 1 0,4 0 8,0 0-1,0-1 0,1 0 0,10-2 1,1-1-1,0 0 1,-1-2 0,1-1 0,-1 0 0,36-18 0,90-59 25,-61 33-24,106-71-7,-130 77 0,-146 107 0,63-45 0,2 2 0,0 0 0,2 1 0,0 0 0,1 2 0,1 0 0,2 1 0,-16 35 0,28-55 0,0 1 0,0-1 0,1 1 0,0 0 0,0 0 0,0 0 0,0-1 0,1 1 0,0 8 0,1-11 0,-1 0 0,0 0 0,1-1 0,-1 1 0,1 0 0,0 0 0,0 0 0,0-1 0,0 1 0,0 0 0,0-1 0,0 1 0,0-1 0,1 1 0,-1-1 0,0 1 0,1-1 0,-1 0 0,1 0 0,0 0 0,-1 0 0,1 0 0,0 0 0,0 0 0,0-1 0,2 2 0,3-1 0,-1 0 0,1 0 0,-1 0 0,1-1 0,-1 0 0,1-1 0,0 1 0,-1-1 0,1 0 0,-1-1 0,0 1 0,1-1 0,-1-1 0,7-2 0,1-2 0,-1 0 0,0-1 0,0-1 0,0 0 0,11-11 0,1-4 0,-1-2 0,-1 0 0,-1-2 0,-2 0 0,-1-2 0,17-33 0,78-197 0,-100 225 0,55-150 0,-55 143 0,-2 0 0,8-59 0,-21 89 0,-6 19 0,-9 19 0,-6 25-26,2 0-1,2 1 1,3 1-1,2 1 1,2 0-1,2 0 1,-1 100-1,10-137 4,1 0 0,1 0 0,0 0 0,1-1 0,1 1 0,10 25 0,-12-37-4,0-1-1,1 1 1,-1-1 0,1 1-1,0-1 1,0 0 0,1 0-1,-1 0 1,1-1 0,0 1-1,4 3 1,-5-6-14,1 1 1,-1 0-1,1-1 1,-1 1-1,1-1 0,-1 0 1,1 0-1,-1-1 0,1 1 1,0-1-1,0 1 1,-1-1-1,1-1 0,0 1 1,-1 0-1,1-1 1,4-1-1,26-9-4200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33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1099 6632,'0'0'7944,"-9"10"-7510,-11 14-141,0 1-1,2 1 1,1 1-1,-27 58 1,36-65-127,1 1 0,1 0 0,1 0 0,1 0 1,1 0-1,1 1 0,1 30 0,1-50-125,0 0 0,0 0-1,0 0 1,1 0 0,-1 1 0,1-1 0,0 0-1,0 0 1,0 0 0,0 0 0,0 0 0,0-1-1,0 1 1,3 3 0,-3-4-10,0 0 0,0-1-1,0 1 1,0-1 0,0 1 0,1 0 0,-1-1 0,0 0 0,0 1-1,0-1 1,1 0 0,-1 0 0,0 1 0,0-1 0,1 0-1,-1 0 1,0 0 0,3-1 0,1-1 34,1 1 0,-1-2 0,0 1 0,1 0 0,-1-1 0,-1 0 0,1 0 0,0-1 0,5-4 0,14-15 250,33-42-1,-14 15 53,89-111 995,-113 137-1109,-15 18-183,-2 4-1,0-1-1,0 0 1,0 0-1,1 1 1,-1-1 0,1 1-1,-1 0 1,1 0 0,0 0-1,3-2 1,-6 4-63,1 0 0,-1 0 0,0 0 1,0 0-1,0 0 0,1 0 0,-1 1 0,0-1 0,0 0 1,0 0-1,0 0 0,1 0 0,-1 1 0,0-1 0,0 0 1,0 0-1,0 0 0,0 1 0,0-1 0,0 0 0,0 0 1,0 1-1,0-1 0,0 0 0,0 0 0,0 1 0,0-1 1,0 0-1,0 0 0,0 0 0,0 1 0,0-1 0,0 0 1,0 0-1,0 1 0,0 3 33,32 300 508,-32-301-539,10 44 130,-9-44-111,-1 0 0,1 0 0,1 0-1,-1 0 1,0 0 0,1 0-1,-1 0 1,1-1 0,0 1-1,0-1 1,4 5 0,-5-6-16,0-1 0,-1 1 0,1-1 0,0 0 0,0 1 0,0-1 0,0 0 0,0 1 0,0-1 0,0 0 0,1 0 0,-1 0 0,0 0 0,0 0 1,0 0-1,0 0 0,0 0 0,0 0 0,0-1 0,0 1 0,0 0 0,0-1 0,0 1 0,0-1 0,0 1 0,0-1 0,0 1 0,1-2 0,22-23 197,-6 3-22,25-46 1,4-6 72,-17 31-84,-16 22 16,2-1 0,20-21 1,-35 42-180,-1 1 0,1-1 0,-1 0 0,1 0 0,0 1 0,-1-1 1,1 0-1,0 1 0,-1-1 0,1 1 0,0-1 0,0 1 0,0-1 0,-1 1 0,1 0 1,0-1-1,0 1 0,0 0 0,0 0 0,0-1 0,0 1 0,0 0 0,-1 0 0,1 0 0,0 0 1,0 0-1,0 0 0,0 1 0,0-1 0,0 0 0,0 0 0,0 1 0,-1-1 0,1 0 0,0 1 1,0-1-1,0 1 0,-1-1 0,1 1 0,0 0 0,0-1 0,-1 1 0,1-1 0,-1 1 0,1 0 1,0 0-1,-1-1 0,0 1 0,1 0 0,-1 0 0,1 0 0,-1 0 0,0 0 0,1 1 1,1 4 27,0 1 1,0 0-1,0 0 1,-1 0 0,1 14-1,-3 17 77,0-25-58,1 0 0,0 0 1,1-1-1,4 25 0,-5-37-54,0 1-1,0 0 1,1-1-1,-1 1 1,0-1-1,0 1 1,1-1-1,-1 1 1,0-1-1,0 1 1,1-1-1,-1 1 1,1-1-1,-1 0 1,0 1-1,1-1 1,-1 1-1,1-1 1,-1 0-1,1 0 1,-1 1-1,1-1 1,-1 0-1,1 0 1,-1 1-1,1-1 1,-1 0-1,1 0 1,0 0-1,-1 0 1,1 0-1,-1 0 1,1 0-1,-1 0 1,1 0-1,0 0 1,-1 0-1,1 0 1,-1-1-1,1 1 1,-1 0-1,1 0 1,-1 0-1,1-1 1,-1 1-1,1 0 1,-1-1-1,1 1 1,-1 0-1,1-1 1,-1 0-1,31-26 114,-23 19-76,8-7 25,12-12 159,1 2 0,53-37 0,-81 62-218,0 0 1,0-1-1,0 1 0,-1 0 1,1 0-1,0-1 0,0 1 1,0 0-1,0 0 0,0 0 1,0 0-1,-1 0 0,1 0 1,0 0-1,0 0 0,0 1 1,0-1-1,0 0 0,-1 0 1,1 1-1,0-1 0,0 1 1,0-1-1,-1 0 0,1 1 0,0-1 1,-1 1-1,1 0 0,0-1 1,-1 1-1,1 0 0,-1-1 1,1 1-1,-1 0 0,1 0 1,-1-1-1,1 1 0,-1 0 1,0 0-1,1 1 0,13 41 55,-12-35-46,10 44 33,7 23 0,-16-67-50,0 1 1,0-1-1,1-1 1,0 1-1,1 0 1,8 11-1,-11-17 0,-1-1 0,1 1 0,0 0 0,0-1 1,0 1-1,0-1 0,0 0 0,0 1 0,0-1 0,0 0 0,0 0 0,1-1 0,-1 1 0,0 0 1,1-1-1,-1 1 0,4-1 0,-2 0 4,0 0 1,1 0 0,-1-1-1,0 0 1,1 0-1,-1 0 1,0 0-1,0-1 1,4-2 0,3-1 11,-1-1 0,-1-1 0,1 1 0,-1-2 0,0 1 0,11-13 0,118-149 231,-96 119-136,-22 25 46,39-39 0,-58 63-147,0 0-1,0 0 0,0 0 1,0 1-1,0-1 1,0 0-1,0 0 1,1 0-1,-1 1 0,0-1 1,0 1-1,1-1 1,-1 1-1,0-1 1,0 1-1,1 0 0,-1 0 1,0 0-1,1 0 1,-1-1-1,3 2 1,-3-1-5,0 1 0,0 0 0,0-1 1,0 1-1,0 0 0,0 0 0,0-1 0,-1 1 1,1 0-1,0 0 0,0 0 0,-1 0 1,1 0-1,-1 0 0,1 0 0,-1 0 1,1 1-1,0 1 0,1 7 8,0 0 1,0 1-1,-1-1 0,-1 13 0,0-22-11,1 45 31,-8 60 1,4-85-27,0-1 1,-2 1-1,0-1 1,-2 0-1,-11 27 1,14-39-12,1-2 8,1 0 0,-1 0 0,-1-1 0,1 1 0,-1-1 1,-4 5-1,6-8 0,0-1-1,0 1 1,0-1 0,0 0 0,0 0 0,0 0 0,0 0-1,0 0 1,0 0 0,0 0 0,-1-1 0,1 1 0,0-1-1,0 0 1,-1 0 0,1 0 0,0 0 0,0 0 0,-1 0-1,1 0 1,-4-2 0,3 1 13,0 0-1,0 0 1,0 0 0,0 0-1,0-1 1,0 1 0,0-1-1,0 0 1,0 0-1,1 0 1,-1-1 0,1 1-1,0 0 1,0-1 0,0 0-1,0 1 1,0-1 0,0 0-1,1 0 1,-1 0-1,1 0 1,0 0 0,0 0-1,-1-5 1,2 7-13,0 0-1,0 0 1,0 1-1,0-1 1,0 0-1,0 0 1,0 0-1,0 0 1,1 1-1,-1-1 1,0 0-1,1 0 1,-1 1-1,0-1 1,1 0-1,-1 0 1,1 1-1,-1-1 1,1 0-1,-1 1 1,1-1-1,0 1 1,-1-1-1,1 1 1,0-1-1,-1 1 0,1 0 1,0-1-1,0 1 1,-1 0-1,1-1 1,0 1-1,0 0 1,0 0-1,0 0 1,0-1-1,34-3 8,2 4-30,66-9 0,-85 6 20,0-1 0,-1-1 1,1-1-1,-1 0 0,28-14 0,-4-3 23,-1 0 1,-1-3-1,-1-1 0,-2-2 0,0-2 0,-2-1 0,-2-1 0,-1-2 0,-1-1 0,-2-2 1,24-42-1,-15 14 37,-3-3 1,-3 0 0,-3-2 0,-3-1 0,28-139-1,-47 179-23,-2 1-1,-1-57 0,-3 87-36,0 0 1,1-1-1,-1 1 0,-1 0 0,1 0 0,0 0 0,0 0 0,0 0 1,-1 0-1,1 0 0,0 0 0,-1 0 0,1 0 0,-1 0 0,1 0 0,-1 0 1,1 0-1,-1 0 0,-1-1 0,1 2-1,1 0 0,-1 0 1,1 0-1,-1 0 0,1 0 0,-1 0 0,0 0 1,1 0-1,-1 0 0,1 0 0,-1 1 1,0-1-1,1 0 0,-1 0 0,1 0 0,-1 1 1,1-1-1,-1 0 0,1 1 0,-1-1 0,1 1 1,0-1-1,-1 0 0,0 2 0,-4 3-7,1 0 1,0 1-1,0-1 0,0 1 0,-2 6 0,-8 21-33,1 0-1,1 0 1,-7 39-1,-10 110-92,17 31 23,13-175 90,2-1 0,1 1 1,15 60-1,-17-90 13,0-1-1,0 0 0,1 0 1,0-1-1,0 1 1,1 0-1,-1-1 1,1 0-1,1 0 1,-1 0-1,11 9 1,-11-12 5,-1 0 0,1-1 0,0 1 1,0-1-1,0 0 0,1-1 0,-1 1 0,0-1 1,1 0-1,-1 0 0,1 0 0,-1 0 0,1-1 1,-1 0-1,1 0 0,-1 0 0,1 0 0,0-1 1,-1 0-1,6-1 0,15-5 56,-1-1 0,0-2 0,0 0-1,-1-1 1,-1-2 0,37-26 0,115-106 301,-116 87-11,-58 58-340,0 0 1,0 0-1,0 1 0,0-1 1,0 0-1,0 0 1,0 0-1,0 0 0,0 0 1,0 1-1,0-1 0,0 0 1,0 0-1,0 0 1,0 0-1,0 0 0,0 0 1,0 1-1,0-1 0,0 0 1,0 0-1,1 0 1,-1 0-1,0 0 0,0 0 1,0 0-1,0 0 0,0 0 1,0 1-1,0-1 0,1 0 1,-1 0-1,0 0 1,0 0-1,0 0 0,0 0 1,0 0-1,0 0 0,1 0 1,-1 0-1,0 0 1,0 0-1,0 0 0,0 0 1,0 0-1,1 0 0,-1 0 1,0 0-1,0 0 0,0 0 1,0 0-1,0 0 1,0-1-1,1 1 0,-1 0 1,0 0-1,0 0 0,0 0 1,-3 14 48,-5 11-46,-1 0-1,-20 36 1,2-2-10,9-19 3,-33 86 0,44-105 0,1 0 0,1 0 0,1 0 0,-2 28 0,9-33 0,-3-16 0,0 0 0,1 1 0,-1-1 0,0 0 0,0 0 0,1 0 0,-1 1 0,0-1 0,1 0 0,-1 0 0,0 0 0,0 0 0,1 1 0,-1-1 0,0 0 0,1 0 0,-1 0 0,0 0 0,1 0 0,-1 0 0,1 0 0,-1 0 0,0 0 0,1 0 0,-1 0 0,0 0 0,1-1 0,1 0 0,0 0 0,1 0 0,-1 0 0,0-1 0,0 1 0,0-1 0,-1 0 0,1 1 0,0-1 0,-1 0 0,2-2 0,11-16 0,-1 0 0,-1-1 0,-1-1 0,15-37 0,22-99 0,-33 103 0,-11 38 0,2-4 0,-5 19 0,-1 4 0,-2 12 0,0-1 0,1 0 0,0-1 0,1 1 0,1 0 0,0 0 0,0-1 0,1 1 0,1-1 0,6 18 0,-7-25 0,0 0 0,1 1 0,-1-1 0,1 0 0,1 0 0,-1-1 0,1 1 0,-1-1 0,1 1 0,5 3 0,-5-6 0,-1 1 0,1-1 0,-1 0 0,1 0 0,0 0 0,0-1 0,0 0 0,0 1 0,0-1 0,0 0 0,0-1 0,0 1 0,0-1 0,0 0 0,6 0 0,3-2 0,0 0 0,-1-1 0,1 0 0,-1-1 0,0-1 0,0 0 0,0 0 0,-1-1 0,0-1 0,0 0 0,-1 0 0,18-16 0,-5 1 0,-1 0 0,0-2 0,-2-1 0,18-27 0,-1-8 0,-2-2 0,-3-1 0,-3-1 0,32-104 0,-25 41 0,29-197 0,-63 304 0,-2 20 0,0 0 0,0 0 0,0 0 0,0 0 0,0 0 0,0 0 0,0 0 0,0 0 0,-1 0 0,1 0 0,0 0 0,0 0 0,0 0 0,0 0 0,0 0 0,0 0 0,0 0 0,0 0 0,0 0 0,0 0 0,0 0 0,0 0 0,0 0 0,0 0 0,0 0 0,0 0 0,-1 0 0,1 0 0,0 0 0,0-1 0,0 1 0,0 0 0,0 0 0,0 0 0,0 0 0,0 0 0,0 0 0,0 0 0,0 0 0,0 0 0,0 0 0,0 0 0,-11 35 0,-57 307 0,54-244 0,-1 152 0,14-204 0,0-26 0,0 0 0,2 1 0,5 34 0,-6-54 0,0 1 0,1-1 0,-1 0 0,0 1 0,1-1 0,-1 0 0,1 0 0,-1 0 0,1 1 0,0-1 0,-1 0 0,1 0 0,0 0 0,0 0 0,0 0 0,-1 0 0,1 0 0,0 0 0,1-1 0,-1 1 0,2 1 0,-2-2 0,0 0 0,1 1 0,-1-1 0,1 0 0,-1 0 0,0 0 0,1-1 0,-1 1 0,0 0 0,1 0 0,-1-1 0,0 1 0,0-1 0,1 1 0,-1-1 0,0 0 0,2 0 0,4-4 0,1-1 0,-1 0 0,0-1 0,9-10 0,-16 17 0,78-98 0,-78 97 0,1 1 0,-1-1 0,1 0 0,0 0 0,-1 1 0,1-1 0,0 0 0,-1 1 0,1-1 0,0 1 0,0-1 0,0 1 0,0-1 0,-1 1 0,1 0 0,0-1 0,0 1 0,0 0 0,0 0 0,0-1 0,0 1 0,0 0 0,0 0 0,0 0 0,0 0 0,0 0 0,0 1 0,0-1 0,0 0 0,-1 0 0,1 1 0,0-1 0,0 0 0,0 1 0,0-1 0,0 1 0,-1-1 0,1 1 0,0-1 0,0 1 0,-1 0 0,1-1 0,0 1 0,-1 0 0,1 0 0,-1 0 0,1-1 0,0 2 0,3 6 0,0-1 0,0 1 0,-1-1 0,4 12 0,-5-12 0,2 3 0,-1-1 0,2 1 0,-1-1 0,1 0 0,1-1 0,8 11 0,-12-16 0,0 0 0,1-1 0,-1 1 0,1-1 0,0 0 0,-1 0 0,1 0 0,0 0 0,0 0 0,1 0 0,-1-1 0,0 0 0,0 0 0,1 0 0,-1 0 0,1 0 0,-1-1 0,1 1 0,-1-1 0,1 0 0,-1 0 0,4-1 0,4-1 0,0-1 0,0-1 0,-1 1 0,1-2 0,-1 0 0,0 0 0,-1-1 0,1 0 0,-1 0 0,0-1 0,15-15 0,-2-2 0,0 0 0,34-50 0,-26 25 0,-2-1 0,29-69 0,29-113 0,19-140 0,-95 331 0,-4 15 0,-6 24 0,-1 5 0,-5 12 0,-5 23 0,-13 58 0,5 1 0,4 0 0,4 1 0,5 185 0,8-244 0,3-1 0,1 1 0,2-2 0,12 39 0,-18-70 0,0 0 0,1 0 0,0 0 0,0 0 0,0 0 0,7 7 0,-9-11 0,0 0 0,1-1 0,-1 0 0,0 1 0,1-1 0,0 0 0,-1 0 0,1 0 0,0 0 0,-1 0 0,1 0 0,0 0 0,0-1 0,0 1 0,0-1 0,-1 1 0,1-1 0,0 0 0,0 0 0,0 1 0,0-1 0,0-1 0,0 1 0,0 0 0,3-1 0,1-1 0,1-1 0,-1 0 0,0 0 0,0-1 0,0 0 0,0 0 0,-1 0 0,0-1 0,0 1 0,0-1 0,0 0 0,6-10 0,7-11 0,22-40 0,-31 51 0,3-8 0,-2 9 0,-1-1 0,-1 0 0,-1 0 0,0-1 0,-1 0 0,7-31 0,-13 47 0,0 0 0,0 0 0,0 0 0,0 1 0,-1-1 0,1 0 0,0 0 0,0 0 0,0 0 0,0 0 0,0 0 0,-1 1 0,1-1 0,0 0 0,0 0 0,0 0 0,0 0 0,-1 0 0,1 0 0,0 0 0,0 0 0,0 0 0,0 0 0,-1 0 0,1 0 0,0 0 0,0 0 0,0 0 0,-1 0 0,1 0 0,0 0 0,0 0 0,0 0 0,0 0 0,-1 0 0,1 0 0,0 0 0,0-1 0,0 1 0,0 0 0,-1 0 0,1 0 0,0 0 0,0 0 0,0 0 0,0-1 0,0 1 0,0 0 0,0 0 0,-1 0 0,1 0 0,0-1 0,0 1 0,0 0 0,0 0 0,0 0 0,0 0 0,0-1 0,0 1 0,0 0 0,0 0 0,0 0 0,0-1 0,0 1 0,0 0 0,0 0 0,0-1 0,-12 14 0,5-4 0,1 0 0,1 0 0,0 1 0,0 0 0,1 0 0,0 1 0,1-1 0,0 1 0,1-1 0,0 1 0,0 0 0,1 0 0,1 12 0,0-4 0,1 1 0,1-1 0,0 0 0,2 1 0,0-1 0,11 29 0,-10-36 0,1 0 0,0 0 0,0 0 0,1-1 0,1 0 0,0-1 0,17 17 0,-22-23 0,1 0 0,0 0 0,1-1 0,-1 1 0,1-1 0,-1 0 0,1-1 0,0 1 0,0-1 0,0 0 0,1 0 0,-1-1 0,0 1 0,1-1 0,-1 0 0,1-1 0,-1 0 0,1 1 0,-1-1 0,1-1 0,5 0 0,-8 0 25,-1 0-1,1 1 1,-1-1-1,1 0 1,-1 0 0,1-1-1,-1 1 1,1 0-1,-1-1 1,0 0-1,0 1 1,0-1 0,0 0-1,0 0 1,0 0-1,-1 0 1,1 0 0,-1-1-1,3-2 1,-2 0 24,-1 0 0,1 0 0,-1 0 1,0 0-1,0 0 0,0 0 0,-1 0 0,0-1 0,0-6 1,-2-5-1034,0 0 0,-2 1 1,0-1-1,-8-20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33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1 256 25623,'0'0'2720,"93"18"-1840,38-18-312,28-10 8,22-14-552,35-10 16,40-19-216,-18-1 16,-41 1-96,-20 7-8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34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1081 17183,'0'0'4442,"18"-5"-4258,-2 1-151,-1 0 1,1-1-1,-1-1 1,-1 0-1,1-1 0,-1-1 1,-1 0-1,1-1 1,15-14-1,20-25 142,-1-1 0,55-77 0,71-126 478,-143 206-517,-1-4 113,-2 0 0,-2-2 1,-2-1-1,-3-1 0,25-96 1,-46 149-242,2-5 79,-1 1 1,0-1-1,0 1 0,0-1 1,0 1-1,-1-1 0,0 1 1,-1-10-1,1 15-78,0-1 0,0 1-1,0 0 1,0-1 0,0 1-1,0 0 1,0 0 0,-1 0-1,1-1 1,0 1 0,0 0 0,0 0-1,0-1 1,0 1 0,-1 0-1,1 0 1,0 0 0,0 0-1,0-1 1,-1 1 0,1 0 0,0 0-1,0 0 1,-1 0 0,1 0-1,0 0 1,0 0 0,-1-1-1,1 1 1,0 0 0,0 0-1,-1 0 1,1 0 0,0 0 0,0 0-1,-1 0 1,1 0 0,0 0-1,0 1 1,-1-1 0,1 0-1,0 0 1,0 0 0,-1 0-1,1 0 1,0 0 0,0 0 0,-1 1-1,1-1 1,0 0 0,0 0-1,0 0 1,0 0 0,-1 1-1,1-1 1,0 0 0,-14 15 237,0 3-132,2 1 0,0 0 1,1 1-1,-14 36 0,-25 92 234,38-107-221,2 0-1,2 1 1,1 1-1,-1 79 1,8-102-60,1 1 0,1-1 0,1 0 0,1 0-1,0 0 1,2 0 0,0-1 0,1 0 0,1 0 0,1-1 0,0 0 0,16 22 0,-22-36-43,0 0 1,-1-1-1,1 0 0,1 1 1,-1-1-1,0 0 0,1 0 0,-1-1 1,1 1-1,0-1 0,0 0 1,0 0-1,0 0 0,1-1 1,-1 1-1,0-1 0,1 0 0,5 1 1,-5-2 7,1 0 0,-1-1 0,0 0 0,1 1 0,-1-2 1,0 1-1,0-1 0,0 1 0,0-1 0,0-1 0,0 1 0,-1-1 1,1 0-1,-1 0 0,6-5 0,8-7 112,-1-2-1,0 0 1,26-37-1,32-65 491,-67 103-403,-1 1-1,8-28 1,-10 27 101,-5 16-324,0-1 0,0 1 0,0 0 0,0 0 0,1 0 0,-1 0-1,0 0 1,0 0 0,0 0 0,0 0 0,0-1 0,0 1 0,0 0 0,0 0 0,0 0 0,0 0 0,0 0 0,0 0 0,0-1-1,0 1 1,0 0 0,0 0 0,0 0 0,0 0 0,0 0 0,0 0 0,0-1 0,0 1 0,0 0 0,0 0 0,0 0 0,0 0-1,0 0 1,0 0 0,0 0 0,-1 0 0,1-1 0,0 1 0,0 0 0,0 0 0,0 0 0,0 0 0,0 0 0,0 0 0,0 0-1,-1 0 1,1 0 0,0 0 0,0 0 0,0 0 0,0 0 0,0 0 0,0 0 0,-1 0 0,1-1 0,0 1 0,0 1 0,0-1-1,0 0 1,-8 7 136,-4 20-139,1 1 0,1 1 1,1-1-1,-8 53 0,15-69-5,0 0 0,1 0-1,1 0 1,0 0 0,0 0-1,2 0 1,-1-1-1,1 1 1,1 0 0,0-1-1,1 1 1,0-1 0,1 0-1,11 20 1,-13-28 0,-1 1 0,0-1 0,1-1 0,0 1 0,-1 0 0,1-1 0,0 1 0,1-1 0,-1 0 0,0 0 0,1 0 0,-1 0 0,1-1 0,-1 0 0,1 1 0,7 0 0,-9-2 0,0 1 0,0-2 0,0 1 0,1 0 0,-1 0 0,0-1 0,0 1 0,0-1 0,0 1 0,0-1 0,0 0 0,0 0 0,0 0 0,0 0 0,-1 0 0,1-1 0,0 1 0,0 0 0,-1-1 0,1 1 0,-1-1 0,0 0 0,1 1 0,-1-1 0,0 0 0,0 0 0,0 0 0,0 0 0,0 0 0,-1 0 0,2-3 0,2-9 0,0-1 0,-1 1 0,-1-1 0,0 0 0,-1 0 0,0 0 0,-1 0 0,-1 0 0,0 0 0,-2 0 0,1 0 0,-2 1 0,0-1 0,-8-19 0,11 33 0,1 0 0,-1-1 0,0 1 0,0 0 0,-1 0 0,1-1 0,0 1 0,0 0 0,0 0 0,-1 0 0,1 0 0,-1 1 0,1-1 0,-1 0 0,1 0 0,-1 1 0,1-1 0,-1 1 0,1 0 0,-3-1 0,5 3 0,1 0 0,0 1 0,-1-1 0,1 0 0,0 0 0,0-1 0,1 1 0,1 1 0,7 3 0,0-1 0,1 0 0,0-1 0,-1 0 0,1-1 0,1 0 0,11 1 0,91 5 0,-114-9 0,22 0 0,1 0 0,41-7 0,-54 5 0,0-1 0,0 1 0,0-2 0,0 0 0,-1 0 0,1-1 0,16-10 0,-24 12 0,0 1 0,0-1 0,0 0 0,-1 1 0,0-1 0,1 0 0,-1-1 0,0 1 0,-1 0 0,1-1 0,-1 1 0,1-1 0,-1 1 0,0-1 0,0 1 0,0-1 0,-1 0 0,1 0 0,-1 1 0,0-1 0,0 0 0,-1 0 0,0-6 0,-1 0 0,0 1 0,-1-1 0,1 1 0,-2 0 0,1 0 0,-1 0 0,-1 1 0,-6-11 0,-23-26-3935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34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1 184 22815,'0'0'4192,"70"25"-3368,11-19 16,46-12-512,26-13 16,22-11-256,21-10 16,23-8-104,-49 9 0,-60 21-96,-17 4 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39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1586 17583,'0'0'4408,"19"-4"-4222,9-2-138,-1-1 1,0-1 0,0-2 0,36-18 0,-26 6 14,-2-2 1,0-1 0,-2-1 0,52-54-1,106-142 334,-123 140-204,-19 22 32,-3-2 0,50-87 0,-77 115-96,-2-1 1,-2-1-1,-1 0 1,-1-1-1,-2-1 0,9-56 1,-18 77-63,2-8 107,-1-1 1,-1 1-1,-1-1 0,-3-30 1,2 55-148,0-1 0,0 1 0,0-1 0,0 1 1,-1 0-1,1-1 0,0 1 0,-1 0 0,1-1 1,-1 1-1,0 0 0,1 0 0,-1-1 0,0 1 1,0 0-1,0 0 0,0 0 0,0 0 1,0 0-1,-2-1 0,2 1-6,0 1 1,0 0-1,0 0 0,-1 0 0,1 0 1,0 0-1,0 0 0,0 0 1,0 0-1,-1 0 0,1 0 1,0 0-1,0 1 0,0-1 0,0 1 1,0-1-1,0 1 0,-1-1 1,0 2-1,-5 2 48,1 1 1,-1 1 0,1-1-1,0 1 1,-10 12-1,-1 7 34,0 0-1,2 1 1,1 0-1,-14 36 1,-35 120 235,-5 85 46,58-206-254,2 0 0,1 91 0,7-125-75,2 1 0,1 0 0,8 35 0,-9-53-30,1-1-1,0 1 1,0-1-1,1 0 0,0 0 1,1 0-1,0-1 1,0 1-1,1-1 1,0-1-1,0 1 0,15 12 1,-18-17-8,1-1 0,0 0 0,-1 0 0,1 0 0,0 0 0,0-1 0,0 0 0,1 0 0,-1 0 0,0 0 0,0-1 0,1 1 0,-1-1 0,0 0 0,1 0 0,-1-1 0,0 1 0,1-1 0,-1 0 0,0 0 0,0-1 1,0 1-1,0-1 0,7-4 0,4-2 49,0-1 0,-1-1 0,0 0 0,24-24 0,-11 6 80,-1-1 0,32-47 1,36-72 328,-24 35 12,-20 32 689,-71 130-1176,3 0 0,-14 66 0,26-89 0,1 1 0,2 0 0,1 0 0,0 0 0,2 0 0,5 37 0,-4-57 0,1 1 0,0 0 0,0 0 0,0-1 0,1 1 0,7 13 0,-9-20 0,0 1 0,0 0 0,0-1 0,0 1 0,1 0 0,-1-1 0,0 0 0,1 1 0,-1-1 0,1 0 0,0 0 0,-1 0 0,1 0 0,0 0 0,0 0 0,0 0 0,-1 0 0,1-1 0,0 1 0,0-1 0,0 0 0,0 1 0,0-1 0,0 0 0,0 0 0,0 0 0,0 0 0,0-1 0,0 1 0,0 0 0,4-2 0,1-1 0,1-1 0,0 0 0,0 0 0,-1-1 0,0 0 0,0 0 0,-1 0 0,11-11 0,43-57 0,-50 60 0,28-42 0,57-110 0,-59 99 0,-26 44 0,-13 27 0,1 0 0,0 1 0,1-1 0,-1 1 0,0 8 0,-1 2 0,-3 9 0,2 0 0,1 0 0,1 1 0,1 39 0,2-55 0,-1 0 0,2 0 0,-1-1 0,2 1 0,-1-1 0,1 1 0,0-1 0,1 0 0,0 0 0,1 0 0,0-1 0,0 0 0,1 1 0,0-2 0,7 8 0,-10-12 0,0 0 0,0 0 0,1-1 0,-1 1 0,1-1 0,-1 0 0,1 0 0,0 0 0,0-1 0,0 1 0,0-1 0,0 0 0,0 0 0,0 0 0,0-1 0,8 1 0,-6-2 0,0 0 0,0 0 0,0 0 0,-1-1 0,1 1 0,0-2 0,0 1 0,-1-1 0,1 1 0,6-6 0,4-4 0,-1 0 0,-1-1 0,0-1 0,-1 0 0,0-1 0,12-17 0,-10 8 0,0-1 0,-1 1 0,-2-2 0,0 0 0,-2-1 0,-1 0 0,9-43 0,-18 64 0,1 0 0,-1-1 0,0 1 0,-2-9 0,2 11 0,-1-1 0,1 0 0,0 1 0,0-1 0,0 0 0,1 1 0,1-7 0,-2 10 0,0 1 0,1 0 0,-1-1 0,1 1 0,0 0 0,-1-1 0,1 1 0,-1 0 0,1 0 0,-1-1 0,1 1 0,0 0 0,-1 0 0,1 0 0,-1 0 0,1 0 0,0 0 0,-1 0 0,1 0 0,-1 0 0,1 0 0,0 0 0,-1 0 0,1 1 0,-1-1 0,1 0 0,-1 0 0,2 1 0,18 7 0,-9-1 0,0 0 0,0 0 0,0 1 0,-1 0 0,0 1 0,0 1 0,10 13 0,-2 1 0,-1 0 0,16 34 0,-21-34 0,2-1 0,0 0 0,1-2 0,1 1 0,30 29 0,-41-46 0,1-1 0,0 1 0,0-1 0,1 0 0,-1 0 0,1 0 0,0-1 0,0 0 0,0-1 0,11 3 0,-12-4 0,0 0 0,1-1 0,-1 0 0,0 0 0,1-1 0,-1 1 0,0-1 0,0-1 0,1 1 0,-1-1 0,0 0 0,0-1 0,-1 1 0,8-5 0,7-6 0,0 0 0,-1-2 0,-1 0 0,0-1 0,-1 0 0,-1-2 0,-1 0 0,20-30 0,-3-2 0,-2-3 0,28-64 0,-5-12 0,55-203 0,-103 304 0,-7 21 0,-7 19 0,-14 33 0,2 2 0,2 0 0,-19 75 0,22-50 0,-15 134 0,27-160 0,3 1 0,1-1 0,2 0 0,14 75 0,-15-118 0,-1-1 0,0 0 0,1 0 0,0 0 0,-1 1 0,1-1 0,0 0 0,0 0 0,0 0 0,0 0 0,0 0 0,1 0 0,-1-1 0,1 1 0,-1 0 0,1-1 0,0 1 0,-1-1 0,1 1 0,0-1 0,0 0 0,4 2 0,-3-3 0,-1 1 0,1-1 0,0 0 0,0 0 0,-1 0 0,1 0 0,0 0 0,0-1 0,-1 1 0,1-1 0,0 0 0,-1 0 0,1 0 0,-1 0 0,1 0 0,-1-1 0,1 1 0,2-3 0,5-4 0,0 0 0,-1 0 0,0-1 0,0 0 0,-1 0 0,0-1 0,10-17 0,2-8 0,15-38 0,-20 41 0,-6 10 0,0 0 0,-2 0 0,0 0 0,5-35 0,-12 56 0,0-1 0,1 1 0,-1-1 0,0 1 0,1-1 0,-1 1 0,0 0 0,1-1 0,0 1 0,-1 0 0,1-1 0,0 1 0,0 0 0,0 0 0,0-1 0,-1 1 0,2 0 0,-1 0 0,0 0 0,0 0 0,0 1 0,0-1 0,3-1 0,0 1 0,1-1 0,-1 2 0,0-1 0,1 0 0,-1 1 0,7 0 0,13-2 0,8-2 0,-8 0 0,-1 1 0,1 1 0,0 1 0,43 4 0,-66-3 0,1 0 0,0 0 0,-1 1 0,1-1 0,0 0 0,-1 1 0,1 0 0,-1-1 0,1 1 0,-1 0 0,1 0 0,-1 0 0,1 0 0,-1 0 0,0 0 0,0 0 0,1 0 0,-1 0 0,2 3 0,-2-1 0,-1 0 0,1-1 0,0 1 0,-1 0 0,1 0 0,-1 0 0,0-1 0,0 1 0,0 0 0,0 0 0,-1 4 0,-5 29 0,3-15 0,0 1 0,1-1 0,1 0 0,1 1 0,2 21 0,-2-42 0,1 1 0,-1 0 0,0-1 0,0 1 0,1 0 0,-1-1 0,1 1 0,-1 0 0,1-1 0,0 1 0,0-1 0,-1 1 0,1-1 0,0 1 0,0-1 0,1 0 0,-1 0 0,0 1 0,0-1 0,1 0 0,-1 0 0,0 0 0,1 0 0,-1 0 0,1-1 0,-1 1 0,1 0 0,0-1 0,-1 1 0,1-1 0,0 1 0,-1-1 0,1 0 0,0 0 0,-1 0 0,1 0 0,0 0 0,0 0 0,-1 0 0,1-1 0,0 1 0,-1 0 0,1-1 0,-1 0 0,3 0 0,7-4 0,0 0 0,-1-1 0,1 0 0,-1-1 0,-1 0 0,1 0 0,11-13 0,8-5 0,10-5 0,-16 13 0,0-1 0,-1-2 0,23-25 0,-31 31 0,-7 13 0,-5 11 0,-9 53 0,-1 38 0,8-89 0,0 0 0,1-1 0,0 1 0,1 0 0,0-1 0,6 16 0,-8-25 0,1 0 0,0 0 0,0 0 0,0-1 0,0 1 0,0 0 0,0 0 0,0-1 0,1 1 0,-1-1 0,1 1 0,-1-1 0,1 1 0,-1-1 0,1 0 0,0 0 0,0 0 0,-1 0 0,5 2 0,-3-3 0,0 1 0,0-1 0,0 1 0,1-1 0,-1 0 0,0 0 0,0-1 0,0 1 0,0 0 0,0-1 0,6-2 0,3-1 0,-1-2 0,1 1 0,-1-1 0,0-1 0,12-10 0,8-7 0,-2-2 0,0-1 0,-2-1 0,28-37 0,-20 17 0,-2-2 0,28-57 0,0-2 0,81-111 0,-99 156 0,-3-1 0,54-123 0,-86 167 0,-1 0 0,0 0 0,-2-1 0,4-37 0,-8 57 0,-1 1 0,0 0 0,1-1 0,-1 1 0,0-1 0,0 1 0,0-1 0,0 1 0,-1 0 0,1-1 0,0 1 0,-1-1 0,1 1 0,-1 0 0,1-1 0,-1 1 0,-1-3 0,2 4 0,-1 0 0,0-1 0,1 1 0,-1 0 0,1 0 0,-1 0 0,0-1 0,1 1 0,-1 0 0,0 0 0,1 0 0,-1 0 0,0 0 0,1 0 0,-1 0 0,0 0 0,1 0 0,-1 0 0,0 1 0,1-1 0,-1 0 0,0 0 0,1 1 0,-1-1 0,0 1 0,-6 3 0,0 0 0,1 1 0,-1 0 0,-9 11 0,-2 4 0,0 1 0,1 1 0,1 1 0,1 0 0,2 1 0,-15 32 0,2 9 0,-23 87 0,37-110 0,2 1 0,-8 88 0,17-110 0,1 0 0,0 0 0,2 0 0,0 0 0,1 0 0,1 0 0,1-1 0,11 28 0,-13-42 0,-1 0 0,1-1 0,0 0 0,0 1 0,1-1 0,0-1 0,0 1 0,0 0 0,0-1 0,1 0 0,-1 0 0,1 0 0,0 0 0,0-1 0,1 0 0,8 4 0,-6-5 0,0 1 0,0-1 0,0 0 0,0-1 0,0 0 0,1-1 0,-1 1 0,0-1 0,1-1 0,-1 0 0,16-3 0,-7-1 0,-1 1 0,0-2 0,0 0 0,-1-1 0,0-1 0,0 0 0,-1-1 0,0 0 0,0-1 0,-1-1 0,0 0 0,-1-1 0,0 0 0,-1-1 0,-1 0 0,0-1 0,-1 0 0,0-1 0,-1 1 0,12-32 0,-19 44 0,-1 0 0,1 0 0,-1 0 0,1 0 0,-1-1 0,0 1 0,0 0 0,0 0 0,0 0 0,0-1 0,-1 1 0,0-3 0,1 4 0,0 1 0,-1 0 0,1-1 0,0 1 0,0-1 0,-1 1 0,1 0 0,0-1 0,0 1 0,-1-1 0,1 1 0,0 0 0,-1 0 0,1-1 0,-1 1 0,1 0 0,0 0 0,-1-1 0,1 1 0,-1 0 0,1 0 0,-2-1 0,1 1 0,0 0 0,0 1 0,0-1 0,0 0 0,0 0 0,0 0 0,0 1 0,0-1 0,0 1 0,0-1 0,0 0 0,0 1 0,0 0 0,-1 0 0,-11 11 0,0 0 0,1 1 0,0 0 0,1 1 0,0 0 0,1 1 0,1 0 0,-10 23 0,11-23 0,1 1 0,1 1 0,0 0 0,-5 24 0,10-34 0,0 0 0,0 0 0,1 0 0,-1 0 0,1 0 0,1 0 0,0 0 0,-1-1 0,2 1 0,-1 0 0,1 0 0,0-1 0,1 1 0,4 7 0,-6-11 0,1-1 0,0 1 0,0-1 0,0 0 0,0 0 0,0 0 0,0 0 0,0 0 0,1 0 0,-1-1 0,1 1 0,-1-1 0,1 0 0,5 2 0,-3-1 0,1-1 0,-1 0 0,1 0 0,-1-1 0,1 0 0,0 0 0,7-1 0,6-2 0,0-1 0,0-1 0,25-9 0,-41 13 0,59-22 0,-1-3 0,-1-2 0,73-47 0,-108 59 0,0 1 0,31-13 0,-55 28 0,0-1 0,-1 1 0,1 0 0,0-1 0,0 1 0,-1 0 0,1 0 0,0-1 0,0 1 0,-1 0 0,1 0 0,0 0 0,0 0 0,-1 0 0,1 0 0,0 0 0,0 0 0,0 0 0,-1 1 0,1-1 0,0 0 0,0 0 0,-1 1 0,1-1 0,1 1 0,-2 0 0,1 0 0,-1 0 0,0-1 0,1 1 0,-1 0 0,0 0 0,0 0 0,0 0 0,0 0 0,1 0 0,-1 0 0,0 0 0,-1 0 0,1 0 0,0 0 0,0 0 0,-1 1 0,-2 9 0,-1 0 0,-9 19 0,8-20 0,-16 35 0,15-34 0,0 0 0,1 1 0,0 0 0,1-1 0,0 1 0,1 1 0,0-1 0,0 13 0,3-24 0,0-1 0,0 1 0,0-1 0,0 0 0,0 1 0,0-1 0,0 0 0,0 1 0,0-1 0,0 0 0,0 1 0,0-1 0,1 0 0,-1 1 0,0-1 0,0 0 0,0 0 0,1 1 0,-1-1 0,0 0 0,0 0 0,1 1 0,-1-1 0,0 0 0,0 0 0,1 0 0,-1 1 0,0-1 0,1 0 0,-1 0 0,0 0 0,1 0 0,-1 0 0,0 0 0,1 0 0,-1 0 0,0 0 0,1 0 0,-1 0 0,1 0 0,-1 0 0,0 0 0,1 0 0,-1 0 0,0 0 0,1 0 0,-1 0 0,0 0 0,1-1 0,-1 1 0,20-10 0,-17 9 0,82-56 0,-11 6 0,-51 36 0,-18 10 0,1 1 0,-1 0 0,1 0 0,0 1 0,1 0 0,-1 0 0,1 0 0,-1 1 0,1 0 0,10-2 0,-16 4 0,0 0 0,0 0 0,0 1 0,0-1 0,0 0 0,0 0 0,-1 1 0,1-1 0,0 1 0,0-1 0,0 1 0,0-1 0,-1 1 0,1 0 0,0-1 0,0 1 0,-1 0 0,1-1 0,0 1 0,0 2 0,11 21 0,-5-9 0,-4-11 0,-1-1 0,1 0 0,0 0 0,0 0 0,1 0 0,-1-1 0,1 1 0,-1-1 0,1 0 0,0 0 0,-1 0 0,1 0 0,0-1 0,0 0 0,1 0 0,-1 0 0,0 0 0,0 0 0,0-1 0,1 0 0,-1 0 0,6-1 0,8 0 0,0-2 0,-1 0 0,1-1 0,16-7 0,5-4 0,0-1 0,37-23 0,21-10 0,-66 36 0,-8 1 0,1 2 0,0 1 0,35-8 0,-45 12 0,3-1 0,-13 9 0,-7 6 0,-5 6 0,-1 0 0,-1-1 0,0 0 0,-17 16 0,-6 10 0,20-24 0,2 1 0,-15 27 0,23-38 0,1-1 0,-1 1 0,1-1 0,0 1 0,1 0 0,-1 0 0,1 0 0,0 0 0,1 0 0,0 0 0,-1 0 0,3 11 0,-2-15 0,1-1 0,-1 0 0,1 1 0,-1-1 0,1 0 0,0 0 0,0 0 0,0 1 0,-1-1 0,1 0 0,0 0 0,1 0 0,-1 0 0,0-1 0,0 1 0,0 0 0,0 0 0,1-1 0,-1 1 0,0-1 0,1 1 0,-1-1 0,0 1 0,1-1 0,1 1 0,3-1 0,0 1 0,0-1 0,0 1 0,11-3 0,11-2 0,0-1 0,0-2 0,0-1 0,33-14 0,105-57 0,-106 50 0,-17 5 0,-1-1 0,-2-1 0,0-3 0,-2-1 0,51-52 0,-88 81 0,-1 0 0,1 1 0,0-1 0,0 0 0,0 1 0,-1-1 0,1 0 0,-1 0 0,1 0 0,0 1 0,-1-1 0,0 0 0,1 0 0,-1 0 0,1 0 0,-1-2 0,0 3 0,0-1 0,-1 1 0,1 0 0,-1 0 0,1 0 0,-1 0 0,1-1 0,0 1 0,-1 0 0,1 0 0,-1 0 0,1 0 0,-1 0 0,1 0 0,-1 0 0,1 0 0,-1 0 0,1 0 0,0 0 0,-1 0 0,1 1 0,-1-1 0,1 0 0,-1 1 0,-37 16 0,15-2 0,2 1 0,0 1 0,2 1 0,0 1 0,0 1 0,-20 28 0,31-37 0,0 1 0,1 0 0,0 0 0,1 0 0,0 1 0,1 0 0,1 0 0,0 0 0,0 1 0,1-1 0,1 1 0,1 0 0,0-1 0,0 17 0,2-26 0,-1 0 0,0 0 0,1 0 0,0 0 0,0 0 0,0 0 0,0 0 0,1-1 0,0 1 0,0 0 0,-1-1 0,2 1 0,-1-1 0,0 0 0,1 0 0,0 0 0,-1 0 0,1 0 0,0-1 0,1 1 0,-1-1 0,0 0 0,1 0 0,-1 0 0,1 0 0,0 0 0,0-1 0,-1 0 0,1 0 0,6 1 0,2 0 0,1-1 0,0-1 0,-1 0 0,1-1 0,0 0 0,-1-1 0,1-1 0,17-5 0,-3-1 186,1-1 0,-2-2-1,1-1 1,32-22 0,89-71-2353,-102 71-530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39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0 25623,'0'0'5952,"-42"71"-4768,32-59-1184,8-10 0,-2-2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3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1 456 10152,'0'0'8698,"10"-7"-8341,-4 3-290,3-1 18,-1-1-1,0 0 1,0 0 0,-1 0-1,0-1 1,0-1 0,7-8-1,10-22 536,-1-1 0,-2-1 0,22-59 0,-27 54 1252,-24 73-1536,-7 49 0,5-21-184,-105 464 1047,72-304-604,42-200-475,2-14-97,-1-1-1,0 1 1,0 0 0,0 0 0,-1-1 0,1 1 0,0 0-1,-1-1 1,1 1 0,-1-1 0,1 1 0,-1 0 0,-1 1-1,2-39 569,16-90-35,6 1 0,47-156 0,4 64 18,-55 173-380,3 0 1,44-71-1,-60 107-167,1 0 0,0 1-1,0 0 1,0 0 0,1 0-1,0 1 1,0 0 0,14-9-1,-19 15-22,0-1-1,0 1 1,-1-1-1,1 1 0,0 0 1,0-1-1,0 1 1,0 0-1,0 0 0,-1 0 1,1 1-1,0-1 1,0 0-1,0 1 0,-1-1 1,1 1-1,0 0 1,0-1-1,-1 1 1,1 0-1,-1 0 0,1 0 1,-1 0-1,1 0 1,-1 1-1,1-1 0,0 2 1,4 3 5,0 1 0,-1-1 0,0 1 1,6 11-1,-5-4 10,0-1 0,-1 1 1,0 0-1,-1 1 0,-1-1 1,0 1-1,-1-1 0,0 1 0,-2 0 1,1 0-1,-2-1 0,0 1 1,-1 0-1,-4 15 0,0-1 40,-2 1-1,-2-1 1,-1-1-1,0 0 0,-30 49 1,34-67 1,0 0 0,-1-1 0,0 1 0,0-1 0,-1-1 0,-1 0 0,1 0 0,-1-1 0,0 0 1,-1-1-1,0 0 0,0-1 0,0 0 0,-1 0 0,-23 5 0,33-10-60,-1 1 0,0-1 0,1 1 0,-1 0 0,0 0 0,1 0 0,-1 1 0,1-1 0,0 0 0,-1 1 0,1 0 0,0-1 0,0 1 0,0 0 0,-3 3 0,3 0 0,-1-1 0,1 1 0,0-1 0,1 1 0,-1-1 0,1 1 0,-2 9 0,1-1 0,-1 1 0,2-1 0,0 0 0,1 1 0,0 0 0,1-1 0,1 0 0,0 1 0,0-1 0,2 0 0,-1 0 0,2 0 0,0-1 0,0 1 0,11 17 0,-14-28 0,-1 0 0,1 0 0,0 0 0,0 0 0,-1 0 0,2 0 0,-1 0 0,0-1 0,0 1 0,0-1 0,1 0 0,-1 0 0,1 1 0,-1-1 0,1-1 0,4 2 0,-3-1 0,1-1 0,-1 0 0,0 0 0,1 0 0,-1 0 0,0-1 0,1 0 0,-1 0 0,6-2 0,4-3 0,-1 0 0,0 0 0,-1-1 0,0-1 0,12-9 0,83-73 0,-92 76 0,-1-2 0,0 0 0,-1 0 0,17-29 0,-17 26 0,-11 15 0,1 1 0,-1 0 0,0 0 0,0-1 0,0 1 0,2-8 0,-21 36 0,12-14 0,1-1 0,0 1 0,1 0 0,0 0 0,0 0 0,2 1 0,-1-1 0,1 1 0,1-1 0,0 0 0,1 1 0,0-1 0,1 1 0,3 10 0,-4-17 0,1-1 0,0 0 0,1 0 0,-1 0 0,1-1 0,-1 1 0,1 0 0,0-1 0,1 0 0,3 4 0,2 1 0,-8-7 0,0 0 0,0-1 0,1 1 0,-1 0 0,1-1 0,-1 1 0,0 0 0,1-1 0,-1 0 0,1 1 0,-1-1 0,1 0 0,0 0 0,-1 0 0,1 0 0,-1 0 0,1 0 0,-1 0 0,1-1 0,-1 1 0,1-1 0,-1 1 0,1-1 0,-1 1 0,0-1 0,1 0 0,-1 1 0,0-1 0,1 0 0,-1 0 0,0 0 0,2-2 0,2-1 0,-1 0 0,0 0 0,0 0 0,0-1 0,-1 1 0,1-1 0,4-8 0,-4 3 0,-1-1 0,0 1 0,0 0 0,-1-1 0,0 1 0,0-18 0,-1 24 0,-1 1 0,0-1 0,0 1 0,0-1 0,-1 1 0,1-1 0,-1 1 0,1 0 0,-1-1 0,-1 1 0,1 0 0,0-1 0,-1 1 0,1 0 0,-1 0 0,0 0 0,0 0 0,0 1 0,0-1 0,-1 0 0,1 1 0,-1 0 0,-5-4 0,5 5 0,-1 0 0,1 0 0,-1 0 0,1 1 0,-1 0 0,1-1 0,-1 1 0,1 1 0,-1-1 0,1 0 0,0 1 0,-1 0 0,1 0 0,-1 0 0,1 0 0,0 0 0,0 1 0,-4 2 0,4-3 0,0 1 0,0-1 0,0 1 0,0 0 0,1 0 0,-1 0 0,1 0 0,-1 1 0,1-1 0,0 1 0,0-1 0,0 1 0,0 0 0,0 0 0,0 0 0,1 0 0,0 0 0,-1 0 0,1 4 0,0-5 0,1 1 0,-1-1 0,1 0 0,0 1 0,0-1 0,1 1 0,-1-1 0,0 1 0,2 3 0,-1-5 0,-1 0 0,1 1 0,0-1 0,0 0 0,0 0 0,0-1 0,0 1 0,0 0 0,0 0 0,0 0 0,0-1 0,0 1 0,0 0 0,1-1 0,-1 1 0,0-1 0,0 0 0,1 1 0,-1-1 0,0 0 0,2 0 0,5 2 0,1-1 0,-1-1 0,1 0 0,-1 0 0,0 0 0,1-1 0,-1-1 0,0 1 0,1-1 0,-1-1 0,0 1 0,0-2 0,7-3 0,9-6 0,0-2 0,35-29 0,6-3 0,-56 41 0,0-1 0,-1 1 0,1-2 0,6-7 0,-10 13 0,-3 10 0,-3 11 0,-6 38 0,2-25 0,2 0 0,1 1 0,2 35 0,0-68 0,0 1 0,0 0 0,0-1 0,0 1 0,0-1 0,0 1 0,0 0 0,0-1 0,0 1 0,0-1 0,0 1 0,0 0 0,1-1 0,-1 1 0,0-1 0,0 1 0,1-1 0,-1 1 0,0-1 0,1 1 0,-1-1 0,0 1 0,1-1 0,-1 1 0,1-1 0,-1 1 0,1-1 0,-1 0 0,1 1 0,-1-1 0,1 0 0,-1 0 0,1 1 0,-1-1 0,1 0 0,0 0 0,-1 0 0,1 0 0,-1 0 0,1 0 0,0 0 0,-1 0 0,1 0 0,-1 0 0,1 0 0,0 0 0,-1 0 0,1 0 0,-1 0 0,1-1 0,-1 1 0,1 0 0,-1 0 0,1-1 0,0 1 0,-1 0 0,0-1 0,1 1 0,-1 0 0,1-1 0,0 0 0,4-3 0,1-1 0,-1 1 0,9-12 0,60-88 0,-20 26 0,-42 67 0,-12 11 0,0 0 0,1 0 0,-1 0 0,0 0 0,0 0 0,0 0 0,0 0 0,1 0 0,-1 0 0,0 0 0,0 0 0,0 0 0,0 0 0,0 0 0,1 0 0,-1 0 0,0 0 0,0 0 0,0 0 0,0 0 0,0 0 0,1 1 0,-1-1 0,0 0 0,0 0 0,0 0 0,0 0 0,0 0 0,0 0 0,0 1 0,0-1 0,0 0 0,1 0 0,-1 0 0,0 0 0,0 0 0,0 1 0,0-1 0,0 0 0,0 0 0,0 0 0,0 0 0,0 1 0,0-1 0,-3 31 0,1-13 0,2-10 0,0 15 0,1 1 0,6 37 0,-6-54 0,1 0 0,-1-1 0,2 1 0,-1-1 0,1 1 0,0-1 0,0 0 0,1 0 0,-1 0 0,1 0 0,1-1 0,-1 0 0,9 8 0,-9-10 0,-1-1 0,1 0 0,0 0 0,0-1 0,0 1 0,0-1 0,0 0 0,0 0 0,0 0 0,0-1 0,1 1 0,-1-1 0,0 0 0,0 0 0,0 0 0,1-1 0,-1 0 0,0 0 0,0 0 0,0 0 0,5-2 0,10-4 0,-1-1 0,0-1 0,18-11 0,0-4 0,-2-1 0,-1-2 0,53-55 0,-19 18 0,-46 42 0,-20 21 0,-4 4 0,-7 9 0,-3 4 0,-7 7 0,1 2 0,-19 31 0,33-48 0,1 0 0,0 1 0,0-1 0,1 1 0,0 0 0,1 0 0,0 1 0,0-1 0,1 0 0,0 1 0,1 14 0,0-22 0,0 0 0,0-1 0,0 1 0,0-1 0,0 1 0,1 0 0,-1-1 0,0 1 0,1-1 0,0 1 0,-1-1 0,1 1 0,0-1 0,0 0 0,0 1 0,0-1 0,0 0 0,0 0 0,0 1 0,0-1 0,0 0 0,1 0 0,-1 0 0,0 0 0,1-1 0,-1 1 0,2 0 0,-1 0 0,0-1 0,0 0 0,0 0 0,0 0 0,0 0 0,-1 0 0,1 0 0,0-1 0,0 1 0,0-1 0,0 1 0,-1-1 0,1 0 0,0 1 0,-1-1 0,1 0 0,0 0 0,-1 0 0,1 0 0,-1-1 0,1 1 0,0-2 0,8-8 0,-1-1 0,0 0 0,-1-1 0,-1 0 0,0 0 0,9-26 0,6-11 0,-14 31 0,-58 274 0,-12 13 0,43-205 0,-2-1 0,-36 70 0,55-129 0,0 1 0,0 0 0,0-1 0,0 1 0,-1-1 0,1 0 0,-1 0 0,0 0 0,0 0 0,0-1 0,0 1 0,-5 2 0,7-4 0,-1-1 0,1 0 0,0 1 0,0-1 0,0 0 0,0 1 0,0-1 0,0 0 0,-1 0 0,1 0 0,0 0 0,0 0 0,0 0 0,-1 0 0,1-1 0,0 1 0,-2-1 0,1 0 0,0 0 0,1 0 0,-1-1 0,0 1 0,1 0 0,-1-1 0,1 1 0,0-1 0,-1 0 0,1 1 0,0-1 0,0 0 0,-1-2 0,-1-1 0,0-1 0,1 1 0,-1-1 0,2 0 0,-1 1 0,0-1 0,1 0 0,0 0 0,1 0 0,-1 0 0,1 0 0,0 0 0,1 0 0,-1 0 0,1 0 0,2-7 0,0 5 0,0 0 0,1 1 0,-1-1 0,2 1 0,-1 0 0,1 0 0,0 1 0,0-1 0,1 1 0,0 0 0,8-6 0,24-18 0,65-37 0,14-12 0,-76 46 0,-2-2 0,-2-2 0,-1-1 0,57-82 0,-35 32 0,66-136 0,-86 138 0,38-126 0,-70 192 0,17-58 0,12-32 0,-35 110 0,0-1 0,0 1 0,0 0 0,0-1 0,0 1 0,0 0 0,0 0 0,0-1 0,0 1 0,0 0 0,0-1 0,0 1 0,1 0 0,-1 0 0,0-1 0,0 1 0,0 0 0,1 0 0,-1-1 0,0 1 0,0 0 0,0 0 0,1 0 0,-1-1 0,0 1 0,0 0 0,1 0 0,-1 0 0,0 0 0,1 0 0,-1-1 0,4 11 0,-2 18 0,-6 44 0,-4 1 0,-2-1 0,-40 137 0,-13 3 0,63-212 0,0 0 0,0 0 0,-1 0 0,1 1 0,0-1 0,0 0 0,0 0 0,0 0 0,0 1 0,0-1 0,0 0 0,-1 0 0,1 0 0,0 1 0,0-1 0,0 0 0,0 0 0,0 0 0,0 1 0,0-1 0,0 0 0,0 0 0,0 1 0,0-1 0,1 0 0,-1 0 0,0 0 0,0 1 0,0-1 0,0 0 0,0 0 0,0 0 0,0 1 0,1-1 0,-1 0 0,0 0 0,0 0 0,0 0 0,1 1 0,8-8 0,22-25 0,-15 14 0,-14 15 0,5-4 0,0 0 0,1 1 0,0-1 0,0 1 0,0 1 0,0-1 0,1 1 0,11-4 0,-19 9 0,1 0 0,-1 0 0,1 0 0,-1 0 0,0 0 0,1 0 0,-1 0 0,1 1 0,-1-1 0,1 0 0,-1 1 0,0-1 0,1 1 0,-1 0 0,0-1 0,1 1 0,-1 0 0,0 0 0,0 0 0,0 0 0,0 0 0,0 0 0,0 0 0,0 0 0,0 0 0,0 0 0,0 1 0,0 1 0,3 5 0,0 0 0,0 0 0,3 14 0,-2-6 0,1-2 0,-2-2 0,0-1 0,1 1 0,1-1 0,12 19 0,-16-27 0,0-1 0,-1 0 0,1 0 0,0 0 0,0 0 0,1 0 0,-1-1 0,0 1 0,1-1 0,-1 1 0,1-1 0,-1 0 0,1 0 0,-1 0 0,1 0 0,0 0 0,0-1 0,-1 1 0,1-1 0,0 0 0,0 0 0,0 0 0,-1 0 0,1 0 0,0 0 0,5-2 0,-1-1 0,0 1 0,0-1 0,0 0 0,-1-1 0,1 1 0,-1-1 0,0-1 0,11-9 0,3-6 0,19-24 0,-24 25 0,28-24 0,-27 28 0,-11 10 0,0 0 0,0 1 0,1-1 0,-1 1 0,1 0 0,0 1 0,0-1 0,1 1 0,10-4 0,-15 7 0,-1 0 0,0 0 0,0 0 0,0 0 0,0 0 0,0 0 0,0 0 0,0 1 0,0-1 0,0 0 0,0 1 0,0-1 0,0 1 0,0-1 0,0 1 0,0 0 0,-1-1 0,1 1 0,0 0 0,0-1 0,0 1 0,-1 0 0,1 0 0,0 0 0,-1 0 0,1-1 0,-1 1 0,1 0 0,-1 0 0,0 0 0,1 0 0,-1 2 0,2 3 0,0-1 0,-1 1 0,0 0 0,1 9 0,-2 129 0,0-143 0,0-1 0,0 0 0,0 1 0,0-1 0,-1 0 0,1 0 0,0 1 0,0-1 0,0 0 0,0 1 0,0-1 0,0 0 0,0 1 0,0-1 0,0 0 0,1 0 0,-1 1 0,0-1 0,0 0 0,0 0 0,0 1 0,0-1 0,0 0 0,1 1 0,-1-1 0,0 0 0,0 0 0,0 0 0,0 1 0,1-1 0,-1 0 0,0 0 0,0 0 0,1 0 0,-1 1 0,0-1 0,0 0 0,1 0 0,-1 0 0,0 0 0,1 0 0,-1 0 0,0 0 0,0 0 0,1 0 0,-1 0 0,0 0 0,1 0 0,-1 0 0,0 0 0,1 0 0,-1 0 0,0 0 0,0 0 0,1 0 0,-1 0 0,0 0 0,0-1 0,1 1 0,-1 0 0,0 0 0,0 0 0,1 0 0,-1-1 0,0 1 0,0 0 0,1-1 0,19-18 0,-15 13 0,10-11 0,18-25 0,-26 32 0,0-1 0,1 1 0,0 1 0,0 0 0,1 0 0,1 0 0,-1 1 0,1 0 0,16-8 0,-24 15 0,-1 1 0,1-1 0,0 1 0,-1-1 0,1 1 0,0 0 0,-1 0 0,1 0 0,0 0 0,-1 0 0,1 0 0,0 0 0,-1 1 0,1-1 0,0 1 0,-1-1 0,1 1 0,0-1 0,-1 1 0,1 0 0,-1 0 0,0 0 0,1 0 0,-1 0 0,0 0 0,1 0 0,-1 0 0,0 1 0,0-1 0,2 3 0,3 6 0,1-1 0,-2 1 0,8 18 0,-3-7 0,-6-15 0,-1 0 0,1 0 0,0-1 0,1 1 0,-1-1 0,1 0 0,0-1 0,0 1 0,0-1 0,1 0 0,0 0 0,0 0 0,12 5 0,-13-8 0,0 1 0,0-1 0,0 0 0,1 0 0,-1 0 0,0-1 0,1 1 0,-1-2 0,1 1 0,-1 0 0,0-1 0,1 0 0,-1 0 0,0-1 0,0 1 0,0-1 0,0 0 0,6-4 0,2-2 0,0-1 0,-1-1 0,0 0 0,0-1 0,-1 0 0,-1 0 0,0-1 0,0-1 0,-1 0 0,-1 0 0,0-1 0,-1 1 0,8-24 0,-14 36 0,-1 0 0,1 0 0,-1 0 0,0 0 0,1 0 0,-1 0 0,0 0 0,0 0 0,1 0 0,-1 0 0,0 0 0,0 0 0,0 0 0,0-1 0,0 1 0,-1 0 0,1 0 0,0 0 0,0 0 0,-1 0 0,1 0 0,-1 0 0,1 0 0,-1 0 0,1 0 0,-2-2 0,1 3 0,0 0 0,-1 0 0,1 0 0,0 0 0,0 0 0,0 0 0,0 0 0,0 0 0,0 0 0,0 0 0,0 1 0,0-1 0,0 0 0,0 1 0,0-1 0,0 1 0,0-1 0,0 1 0,0 0 0,0-1 0,0 1 0,0 0 0,1 0 0,-1-1 0,0 1 0,-1 1 0,-5 7 0,0-1 0,1 1 0,0 0 0,0 0 0,1 1 0,0 0 0,0 0 0,1 0 0,1 1 0,-4 13 0,5-17 0,1-1 0,0 1 0,0 0 0,0 0 0,1-1 0,0 1 0,0 0 0,1 0 0,0-1 0,0 1 0,0 0 0,1-1 0,0 1 0,0-1 0,1 0 0,0 0 0,7 11 0,-8-14 0,0-1 0,0 0 0,0 1 0,0-1 0,0 0 0,1-1 0,-1 1 0,1 0 0,-1-1 0,1 1 0,0-1 0,0 0 0,0 0 0,-1 0 0,1 0 0,0 0 0,6 0 0,-4-1 0,0 0 0,1 0 0,-1-1 0,0 0 0,1 0 0,-1 0 0,0-1 0,0 0 0,7-3 0,5-4 0,0-1 0,-1-1 0,0 0 0,20-20 0,52-57 0,-37 35 0,-21 16 0,-23 27 0,-1 2 0,1-1 0,12-10 0,-19 19 0,1 0 0,-1-1 0,0 1 0,0 0 0,0 0 0,0 0 0,0 0 0,0 0 0,0 0 0,1 0 0,-1-1 0,0 1 0,0 0 0,0 0 0,0 0 0,0 0 0,1 0 0,-1 0 0,0 0 0,0 0 0,0 0 0,0 0 0,1 0 0,-1 0 0,0 0 0,0 0 0,0 0 0,0 0 0,1 0 0,-1 0 0,0 0 0,0 0 0,0 0 0,0 0 0,1 0 0,-1 0 0,0 1 0,0-1 0,0 0 0,0 0 0,0 0 0,0 0 0,1 0 0,-1 0 0,0 0 0,0 1 0,0-1 0,0 0 0,0 0 0,0 0 0,2 13 0,-5 16 0,-73 335 0,75-360 0,1-1 0,-1 0 0,0 1 0,0-1 0,-1 0 0,1 0 0,-1 1 0,1-1 0,-1 0 0,0-1 0,0 1 0,0 0 0,-4 3 0,5-6 0,1 1 0,0-1 0,-1 0 0,1 0 0,0 0 0,0 0 0,-1 0 0,1 0 0,0 0 0,-1 0 0,1 0 0,0 0 0,0 0 0,-1-1 0,1 1 0,0 0 0,0 0 0,-1 0 0,1 0 0,0 0 0,-1 0 0,1-1 0,0 1 0,0 0 0,0 0 0,-1 0 0,1-1 0,0 1 0,0 0 0,0 0 0,0-1 0,-1 1 0,1 0 0,0 0 0,0-1 0,0 1 0,0 0 0,0 0 0,0-1 0,0 1 0,0 0 0,0-1 0,0 1 0,0 0 0,0 0 0,0-1 0,-1-17 0,1 17 0,-1-10 0,1 0 0,1 1 0,0-1 0,1 1 0,0-1 0,1 1 0,-1-1 0,2 1 0,6-14 0,-9 23 0,0 0 0,0 0 0,0 0 0,-1 0 0,1 1 0,0-1 0,0 0 0,0 1 0,0-1 0,0 1 0,1-1 0,-1 1 0,0 0 0,0-1 0,0 1 0,0 0 0,0 0 0,0 0 0,1 0 0,-1 0 0,0 0 0,0 0 0,0 0 0,0 0 0,0 0 0,1 1 0,-1-1 0,0 0 0,1 1 0,40 17 0,-27-11 0,-1-2 0,-1-1 0,0 0 0,1-1 0,0 0 0,27 1 0,-35-4 0,0 0 0,-1 0 0,1-1 0,-1 1 0,1-1 0,-1-1 0,1 1 0,-1-1 0,0 0 0,0 0 0,1-1 0,-2 0 0,1 1 0,0-2 0,0 1 0,-1 0 0,7-8 0,19-21 0,-2-2 0,40-61 0,1-18 0,-55 93 0,-9 18 0,-7 14 0,-31 104 0,-29 93 0,48-166 0,11-29 0,-2 0 0,1 0 0,-13 23 0,14-44 0,4-8 0,7-19 0,-5 19 0,1 0 0,6-14 0,-9 25 0,1 0 0,0 0 0,1 0 0,-1 0 0,1 0 0,-1 1 0,1-1 0,0 1 0,0 0 0,1-1 0,3-2 0,0 2 0,1 0 0,-1 0 0,1 0 0,-1 1 0,1 0 0,0 1 0,0 0 0,0 0 0,0 0 0,1 1 0,8 0 0,12 1 0,55 7 0,-18-1 0,143 5 0,-171-9-3935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26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1076 7936,'0'0'6776,"11"-10"-6447,-1 0-269,97-107 807,57-130 469,-127 187-999,-16 26-105,-1-2 0,-2-1 0,-2 0 1,-1-1-1,-2-1 0,14-67 0,-22 78-82,16-95 469,-19 101-348,0 0 0,-2 0 0,-3-36 0,3 56-217,-1-1 0,1 1-1,-1 0 1,1-1-1,-1 1 1,0 0 0,0 0-1,0-1 1,-2-2-1,3 5-40,-1-1-1,1 1 1,-1 0 0,1-1-1,-1 1 1,1 0-1,-1 0 1,1-1 0,-1 1-1,1 0 1,-1 0-1,1 0 1,-1-1-1,0 1 1,1 0 0,-1 0-1,1 0 1,-1 0-1,0 0 1,1 0-1,-1 1 1,1-1 0,-1 0-1,1 0 1,-1 0-1,0 0 1,1 1-1,-1-1 1,1 0 0,-1 0-1,1 1 1,-1-1-1,1 1 1,-1-1-1,1 0 1,0 1 0,-1-1-1,1 1 1,0-1-1,-1 1 1,1-1 0,0 1-1,-1 0 1,-12 15 84,1 1 1,1 0-1,1 0 1,0 1-1,-12 31 1,0 7 29,1 1 0,3 1 1,-13 73-1,24-83-24,1 1 0,2-1 1,2 1-1,8 75 0,-5-112-72,1 1 1,0-1-1,1 0 0,1 0 0,0 0 0,0-1 0,1 1 1,7 11-1,-10-20-14,0 1 0,1 0 0,-1-1 0,1 0 0,0 1 0,0-1 1,1-1-1,-1 1 0,1 0 0,-1-1 0,1 1 0,0-1 0,0 0 0,0 0 0,0-1 1,0 1-1,0-1 0,0 0 0,0 0 0,1 0 0,-1-1 0,0 1 0,1-1 1,-1 0-1,0-1 0,5 0 0,5-1 28,0-2 0,0 0 0,0 0 0,-1-1-1,0-1 1,0 0 0,0-1 0,12-10 0,94-76 277,-61 45-171,87-56 231,-79 59 56,86-77 0,-135 100-97,-17 22-335,0 0 0,0 0 0,0 0 0,0 0 0,0 0 0,0-1 0,0 1 0,0 0 0,0 0 0,0 0 0,1 0 0,-1 0-1,0 0 1,0-1 0,0 1 0,0 0 0,0 0 0,0 0 0,0 0 0,0 0 0,0-1 0,0 1 0,0 0 0,0 0 0,0 0 0,0 0 0,0 0 0,-1 0 0,1-1 0,0 1 0,0 0 0,0 0 0,0 0 0,0 0 0,0 0 0,0 0 0,0 0 0,0-1 0,0 1 0,-1 0 0,1 0 0,0 0-1,0 0 1,0 0 0,0 0 0,0 0 0,-1 0 0,-13 7 149,-28 21-48,2 2-1,1 3 0,-47 48 1,66-59-82,1 1 1,1 0-1,1 2 1,1 0-1,1 1 1,1 0-1,-11 32 0,23-52-22,0 1 0,0 0 0,0 0 0,1 0 0,0 0 0,0 0 0,1 0 0,0 0 0,1 10 0,-1-15-1,1-1 1,-1 1 0,1 0-1,-1 0 1,1 0-1,0-1 1,-1 1 0,1 0-1,0-1 1,0 1 0,0 0-1,1-1 1,-1 0 0,0 1-1,0-1 1,1 0-1,-1 1 1,1-1 0,-1 0-1,1 0 1,0 0 0,-1 0-1,1-1 1,0 1 0,0 0-1,-1-1 1,1 1 0,0-1-1,0 0 1,0 1-1,0-1 1,0 0 0,0 0-1,-1 0 1,1 0 0,0-1-1,0 1 1,3-1-1,4-2 15,-1 1 0,0-1-1,0 0 1,0 0 0,0-1 0,0 0-1,-1-1 1,0 0 0,0 0-1,0 0 1,0-1 0,8-9-1,1-3 34,-1 0-1,-1-2 1,17-26-1,12-40 117,7-10 227,-48 106-289,0 1 0,0 0 1,0 16-1,2 8-79,0-6-30,14 48 0,-14-63 1,0-1 0,1 0 0,1-1 1,0 1-1,14 19 0,-19-30 7,1 0 0,-1-1-1,1 1 1,-1 0 0,1-1-1,0 1 1,-1-1 0,1 0 0,0 1-1,0-1 1,0 0 0,0 0-1,0-1 1,0 1 0,0 0 0,0 0-1,0-1 1,1 0 0,-1 1-1,0-1 1,0 0 0,0 0 0,1 0-1,-1 0 1,0 0 0,0-1-1,0 1 1,1-1 0,-1 1 0,0-1-1,3-2 1,2 0 10,0-1 1,0 0-1,0 0 0,-1-1 1,0 0-1,0 0 0,9-10 0,19-27 67,-3-2-1,34-58 1,-22 32 72,-23 34-34,-15 27-54,0 0 0,0 1 0,0-1 1,12-11-1,-17 19-60,0 1 0,0 0 0,0 0 1,0 0-1,0 0 0,0 0 0,0 0 0,0 0 1,1 0-1,-1-1 0,0 1 0,0 0 0,0 0 1,0 0-1,0 0 0,0 0 0,0 0 0,0 0 1,1 0-1,-1 0 0,0 0 0,0 0 0,0 0 1,0 0-1,0 0 0,0 0 0,1 0 0,-1 0 1,0 0-1,0 0 0,0 0 0,0 0 0,0 0 1,0 0-1,1 0 0,-1 0 0,0 0 0,0 0 1,0 0-1,0 0 0,0 0 0,0 0 0,0 0 1,1 0-1,-1 0 0,0 1 0,1 7 80,-4 15-39,3-19-25,-26 139 110,-10 76-61,37-188-27,-1-30-41,0-1 0,0 0 0,1 1 0,-1-1 0,0 0 0,0 0 0,0 1 0,0-1 0,0 0 0,1 1 0,-1-1 0,0 0 0,0 0 0,0 1 0,1-1 0,-1 0 0,0 0 0,0 0 0,1 1 0,-1-1 0,0 0 0,1 0 0,-1 0 0,0 0 0,1 0 0,-1 0 0,0 0 0,1 1 0,0-2 1,0 1 0,0 0 0,1-1-1,-1 1 1,0-1 0,0 1 0,0-1 0,0 1 0,0-1 0,-1 0 0,1 1 0,0-1-1,1-1 1,14-14 49,0-1 0,24-36 0,12-14 60,-30 43-65,52-54 115,-63 67-118,0 2-1,1-1 1,0 2 0,0-1-1,15-6 1,-26 14-38,0 1-1,1-1 1,-1 0-1,0 1 1,0-1-1,1 1 1,-1-1-1,0 1 1,1 0-1,-1 0 1,0-1-1,1 1 1,-1 0 0,1 0-1,-1 0 1,0 1-1,1-1 1,-1 0-1,0 0 1,1 1-1,-1-1 1,0 1-1,1-1 1,-1 1-1,0-1 1,0 1 0,1 0-1,-1 0 1,0 0-1,0 0 1,0 0-1,0 0 1,0 0-1,0 0 1,-1 0-1,1 0 1,0 0-1,0 0 1,-1 1 0,1-1-1,-1 0 1,1 2-1,2 5 10,-1 1 0,0-1-1,-1 0 1,0 1 0,0 15-1,-2 13 2,-1 0-1,-2 0 0,-2 0 0,-12 42 1,-54 139-29,59-182 13,-2-2 0,-1 1 0,-2-2 0,-1 0 0,-37 46 0,50-72 16,0-1 0,-1 1-1,-13 8 1,18-13-4,-1 0 0,0 0-1,1 0 1,-1-1 0,0 0 0,0 1 0,0-1 0,0 0 0,0 0 0,-1-1-1,1 1 1,0 0 0,-4-1 0,6 0-8,0 0 1,1-1-1,-1 1 1,0 0-1,1-1 0,-1 1 1,0 0-1,1-1 1,-1 1-1,0-1 0,1 1 1,-1-1-1,1 1 0,-1-1 1,1 0-1,-1 1 1,1-1-1,-1 0 0,1 1 1,0-1-1,-1 0 1,1 1-1,0-1 0,-1 0 1,1 0-1,0 1 1,0-1-1,0 0 0,0 0 1,0 0-1,0 1 1,0-1-1,0 0 0,0 0 1,0 1-1,0-1 1,1 0-1,-1 0 0,0 1 1,1-2-1,12-33 58,-2 16-60,0 2-1,1-1 1,1 1 0,0 1 0,19-17-1,84-68-1,-71 65 1,4-5-7,94-82 9,-106 88-15,56-68 0,-70 74 10,46-63 21,-63 82-16,-1 1-1,1-1 1,-2 0 0,1 0 0,-2-1 0,1 1 0,-1-1 0,1-11 0,-4 21-2,1 0 0,-1 0 0,0 0 0,0 0 0,0 0 0,1 0 0,-1 0 0,0 0 0,0 0 0,-1 0 0,1 0 0,0 0 0,0 0 0,0 0 0,-1 0 0,1 0 0,-1 0 0,1 0 0,-1 0 0,1 0 0,-1 0 0,1 0 0,-1 0 0,0 0 0,1 1 0,-1-1 0,0 0 0,0 0 0,0 1 0,1-1 0,-1 1 0,0-1 0,0 1 0,0-1 0,0 1 0,0-1 0,0 1 0,0 0 0,0 0 0,0-1 0,-2 1 0,0 0 0,0 1 0,0-1 0,0 1 0,0-1 0,0 1 0,0 0 0,1 0 0,-1 0 0,0 0 0,1 1 0,-1-1 0,1 1 0,-1-1 0,-2 4 0,-2 2-5,0 0-1,1 1 1,0-1 0,1 2-1,-1-1 1,2 0 0,-1 1 0,1 0-1,-3 10 1,6-16 2,0 0 1,0 1-1,0-1 0,1 0 1,0 1-1,-1-1 1,1 1-1,0-1 0,1 0 1,-1 1-1,1-1 0,-1 0 1,2 4-1,-1-5 2,0 0 0,0 0 0,1 0 1,-1 0-1,1 0 0,-1 0 0,1 0 0,-1-1 0,1 1 0,0-1 1,0 1-1,0-1 0,0 1 0,0-1 0,0 0 0,0 0 0,1 0 1,-1-1-1,0 1 0,4 1 0,1-1 4,0 0 1,-1-1-1,1 1 0,-1-1 1,1-1-1,0 1 0,-1-1 1,1 0-1,-1-1 0,1 1 1,10-5-1,7-5 27,39-21 0,-33 15-22,7-5-8,-23 12 0,1 2 0,0 0 0,0 0 0,17-5 0,-28 12 0,0 0 0,0 0 0,0 0 0,0 1 0,0-1 0,0 1 0,0 0 0,0 0 0,0 0 0,0 1 0,0-1 0,0 1 0,0 0 0,-1 0 0,1 0 0,0 1 0,0-1 0,-1 1 0,1 0 0,-1 0 0,1 1 0,3 2 0,43 47 0,-35-34 0,34 29 0,-44-43 0,0 0 0,0 0 0,1-1 0,-1 0 0,1 0 0,0 0 0,0-1 0,0 0 0,0 0 0,0 0 0,10 1 0,-13-3 38,1 0 1,-1 0-1,0-1 1,0 1-1,0-1 1,0 0-1,0 1 1,0-1-1,0-1 1,-1 1-1,1 0 1,0-1-1,0 1 1,-1-1-1,1 0 1,-1 0-1,0 0 1,1 0-1,-1 0 1,0 0-1,0-1 1,0 1-1,-1-1 1,1 0-1,2-5 1,2-4-800,-1 0-1,0-1 1,-1 0 0,3-13 0,-6 19-473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3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1058 10848,'0'0'11414,"13"0"-10875,-6 0-452,-2 0-32,0 0-1,0 1 0,0-2 1,-1 1-1,1-1 0,0 1 1,-1-1-1,1-1 0,0 1 1,-1-1-1,1 1 0,-1-1 1,0 0-1,0-1 0,0 1 1,0-1-1,0 0 0,4-4 1,18-21 430,-2-2 0,-1 0 0,-2-2 1,19-35-1,57-143 2116,-83 172-2047,-6 15 287,1 2 1,15-28-1,-24 49-834,0-1 0,0 1 0,0 0 1,0 0-1,1-1 0,-1 1 0,0 0 0,0 0 1,0 0-1,1-1 0,-1 1 0,0 0 0,0 0 1,0 0-1,1 0 0,-1 0 0,0-1 1,0 1-1,1 0 0,-1 0 0,0 0 0,0 0 1,1 0-1,-1 0 0,0 0 0,1 0 0,-1 0 1,0 0-1,0 0 0,1 0 0,-1 0 1,0 0-1,0 0 0,1 1 0,-1-1 0,0 0 1,0 0-1,1 0 0,-1 0 0,0 0 0,0 0 1,1 1-1,-1-1 0,0 0 0,0 0 1,0 0-1,0 1 0,1-1 0,-1 0 0,0 0 1,0 1-1,0-1 0,0 0 0,0 0 0,0 1 1,1-1-1,-1 0 0,0 0 0,0 1 1,0-1-1,8 21 279,-7-18-279,9 30-7,-1 0 0,-2 1 0,-1 0 0,-1 0 0,-1 66 0,-5-74 0,-1 0 0,-1 0 0,-2-1 0,0 1 0,-2-1 0,0 0 0,-2-1 0,-18 37 0,27-60 0,0 0 0,-1 0 0,1 0 0,-1 0 0,0 0 0,1 0 0,-1-1 0,0 1 0,1 0 0,-1 0 0,0-1 0,0 1 0,1 0 0,-1-1 0,0 1 0,0-1 0,0 1 0,0-1 0,-1 1 0,1-1 0,0 0 0,0 0 0,1 0 0,-1 0 0,0 0 0,0-1 0,0 1 0,1 0 0,-1 0 0,0-1 0,1 1 0,-1-1 0,0 1 0,0 0 0,1-1 0,-1 1 0,1-1 0,-1 0 0,0 0 0,-4-5 0,0-1 0,1 1 0,1-1 0,-6-10 0,3 5 0,0 0 0,0-1 0,1 1 0,0-1 0,-3-19 0,7 32 0,1 0 0,0-1 0,0 1 0,0-1 0,0 1 0,0 0 0,0-1 0,-1 1 0,1-1 0,0 1 0,0 0 0,0-1 0,0 1 0,0-1 0,1 1 0,-1-1 0,0 1 0,0 0 0,0-1 0,0 1 0,0-1 0,0 1 0,1 0 0,-1-1 0,0 1 0,0 0 0,1-1 0,-1 0 0,14 5 0,-3 0 0,9 2 0,0-1 0,0 0 0,0-2 0,1-1 0,-1 0 0,1-1 0,-1-2 0,36-4 0,-31 1 0,-1-1 0,1-1 0,-1-1 0,0-1 0,-1-1 0,42-24 0,-44 19 0,0-1 0,-2-1 0,34-36 0,-21 21 0,-4 1 0,-26 27 0,0 1 0,-1 0 0,1 0 0,-1 0 0,1-1 0,-1 1 0,0-1 0,0 1 0,0-1 0,0 0 0,0-4 0,-1 7 0,0 0 0,0-1 0,0 1 0,0 0 0,0-1 0,0 1 0,-1 0 0,1-1 0,0 1 0,0 0 0,0 0 0,0-1 0,-1 1 0,1 0 0,0-1 0,0 1 0,-1 0 0,1 0 0,0 0 0,0-1 0,-1 1 0,1 0 0,0 0 0,-1 0 0,1 0 0,0-1 0,-1 1 0,1 0 0,0 0 0,-1 0 0,1 0 0,0 0 0,-1 0 0,1 0 0,0 0 0,-1 0 0,1 0 0,-1 0 0,1 0 0,0 0 0,-1 1 0,1-1 0,0 0 0,-1 0 0,1 0 0,-16 7 0,9-3 0,1 0 0,0 1 0,1 0 0,-1 0 0,1 0 0,0 1 0,0 0 0,1 0 0,-1 0 0,1 1 0,1-1 0,-1 1 0,1 0 0,-4 12 0,4-10 0,1 0 0,-1 0 0,1 0 0,1 0 0,0 1 0,0-1 0,1 0 0,0 1 0,1-1 0,0 1 0,3 12 0,-2-15 0,0 0 0,1 0 0,0 0 0,0 0 0,0 0 0,7 8 0,-9-13 0,0-1 0,0 0 0,0 1 0,1-1 0,-1 0 0,0 0 0,0 0 0,1 0 0,-1 0 0,0 0 0,1-1 0,-1 1 0,1 0 0,-1-1 0,1 1 0,-1-1 0,1 1 0,-1-1 0,1 0 0,0 0 0,-1 1 0,1-1 0,0 0 0,-1-1 0,1 1 0,-1 0 0,1 0 0,0-1 0,-1 1 0,1-1 0,-1 1 0,1-1 0,-1 0 0,1 1 0,1-3 0,2-1 0,1 0 0,-1-1 0,0 1 0,0-1 0,-1-1 0,1 1 0,-1 0 0,-1-1 0,1 0 0,-1 0 0,3-8 0,3-7 0,12-42 0,-19 55 0,3-10 0,-1 0 0,3-28 0,-6 41 0,-1 1 0,0-1 0,0 0 0,0 0 0,-1 1 0,1-1 0,-1 0 0,0 1 0,-1-1 0,1 1 0,-1-1 0,0 1 0,0 0 0,0 0 0,-4-6 0,4 8 0,0 1 0,0 0 0,0-1 0,0 1 0,0 0 0,0 0 0,0 0 0,0 0 0,-1 0 0,1 1 0,0-1 0,0 1 0,-1-1 0,1 1 0,0 0 0,-1 0 0,1 0 0,-5 1 0,3-1 0,0 0 0,0 1 0,0 0 0,0 0 0,0 0 0,0 0 0,0 1 0,0 0 0,0 0 0,-3 2 0,6-4 0,1 0 0,0 0 0,0 0 0,0 0 0,0 0 0,0 0 0,0 1 0,-1-1 0,1 0 0,0 0 0,0 0 0,0 0 0,0 0 0,0 0 0,0 1 0,0-1 0,0 0 0,0 0 0,0 0 0,-1 0 0,1 0 0,0 1 0,0-1 0,0 0 0,0 0 0,0 0 0,0 0 0,0 0 0,0 1 0,0-1 0,0 0 0,0 0 0,1 0 0,-1 0 0,0 1 0,0-1 0,0 0 0,0 0 0,0 0 0,0 0 0,8 5 0,10 0 0,6-4 0,1 0 0,-1-2 0,37-6 0,-2 1 0,-31 4 0,72-2 0,-90 4 0,-1 1 0,1 0 0,-1 0 0,0 1 0,1 0 0,-1 1 0,0 0 0,10 5 0,-16-6 0,0 0 0,1 0 0,-1 1 0,0-1 0,0 1 0,-1 0 0,1 0 0,0 0 0,-1 0 0,0 0 0,0 1 0,0-1 0,0 0 0,0 1 0,-1 0 0,1-1 0,-1 1 0,0 0 0,0 0 0,-1 0 0,1 0 0,-1 0 0,0 0 0,0 4 0,-1 8 0,0 0 0,-2 0 0,0-1 0,-7 23 0,10-38 0,0 0 0,0 1 0,-1-1 0,1 1 0,0-1 0,0 0 0,0 1 0,0-1 0,0 0 0,0 1 0,0-1 0,0 1 0,0-1 0,0 0 0,0 1 0,0-1 0,0 1 0,0-1 0,0 0 0,0 1 0,0-1 0,0 0 0,0 1 0,1-1 0,-1 1 0,0-1 0,9-3 0,12-17 0,-20 19 0,28-30 0,1 1 0,1 1 0,2 2 0,54-34 0,-86 60 0,0 0 0,1 0 0,-1 0 0,1 0 0,-1 1 0,1-1 0,-1 1 0,1-1 0,-1 1 0,1-1 0,-1 1 0,1 0 0,0 0 0,-1 0 0,1 0 0,0 0 0,-1 0 0,1 0 0,0 1 0,-1-1 0,1 0 0,1 1 0,-2 1 0,1-1 0,-1 0 0,0 0 0,0 0 0,1 1 0,-1-1 0,0 1 0,0-1 0,0 1 0,-1-1 0,1 1 0,0 0 0,-1-1 0,1 1 0,-1 0 0,1 2 0,1 8 0,-1-1 0,0 0 0,-1 1 0,-3 19 0,-2 4 0,3-22 0,0-1 0,1 0 0,0 0 0,1 16 0,0-28 0,0 0 0,0 1 0,0-1 0,0 1 0,0-1 0,0 1 0,0-1 0,0 0 0,0 1 0,0-1 0,0 1 0,1-1 0,-1 0 0,0 1 0,0-1 0,0 0 0,1 1 0,-1-1 0,0 0 0,0 1 0,1-1 0,-1 0 0,0 1 0,1-1 0,-1 0 0,0 0 0,1 1 0,-1-1 0,1 0 0,-1 0 0,0 0 0,1 0 0,-1 1 0,1-1 0,-1 0 0,1 0 0,16-8 0,14-23 0,-30 31 0,75-74 0,-31 33 0,-34 29 0,26-21 0,-35 31 0,0 1 0,1-1 0,-1 1 0,1 0 0,-1-1 0,1 1 0,-1 0 0,1 1 0,0-1 0,-1 0 0,1 1 0,0-1 0,0 1 0,4 0 0,-6 1 0,1-1 0,-1 1 0,0-1 0,0 1 0,1 0 0,-1-1 0,0 1 0,0 0 0,0 0 0,0 0 0,0 0 0,0 0 0,0 0 0,0 0 0,-1 0 0,1 1 0,0-1 0,-1 0 0,1 0 0,0 1 0,-1-1 0,0 0 0,1 1 0,-1 0 0,9 44 0,-6-28 0,-3-16 0,0 0 0,1 0 0,-1 0 0,1 0 0,0 0 0,0-1 0,-1 1 0,1 0 0,0-1 0,0 1 0,1 0 0,-1-1 0,0 0 0,1 1 0,-1-1 0,0 0 0,1 1 0,0-1 0,-1 0 0,1 0 0,0 0 0,-1-1 0,1 1 0,0 0 0,0-1 0,0 1 0,3 0 0,4 0 0,-1-1 0,1 0 0,0 0 0,0-1 0,9-2 0,6 0 0,3 0 0,0-2 0,-1-1 0,1-1 0,-1-1 0,-1-1 0,45-24 0,-59 28 0,0-1 0,-1-1 0,0 0 0,0-1 0,0 0 0,-1 0 0,0-1 0,-1 0 0,9-11 0,-17 20 0,0-1 0,0 1 0,0 0 0,1 0 0,-1 0 0,0-1 0,0 1 0,0 0 0,0 0 0,0 0 0,1-1 0,-1 1 0,0 0 0,0 0 0,0-1 0,0 1 0,0 0 0,0-1 0,0 1 0,0 0 0,0 0 0,0-1 0,0 1 0,0 0 0,0 0 0,0-1 0,0 1 0,0 0 0,0 0 0,-1-1 0,1 1 0,0 0 0,0 0 0,0-1 0,0 1 0,-1 0 0,-9 0 0,-16 11 0,25-11 0,-9 5 0,1 1 0,-1 0 0,1 1 0,1 0 0,-1 0 0,1 1 0,0 0 0,1 0 0,0 1 0,-10 15 0,14-19 0,0 0 0,0 0 0,0 0 0,1 0 0,0 1 0,0-1 0,0 1 0,1-1 0,0 1 0,0 0 0,0-1 0,1 1 0,0 0 0,0-1 0,0 1 0,1 0 0,-1 0 0,1-1 0,1 1 0,-1-1 0,1 1 0,4 7 0,-3-8 0,0-1 0,1 1 0,0-1 0,-1 0 0,1 0 0,1-1 0,-1 1 0,0-1 0,1 0 0,0 0 0,0-1 0,0 1 0,0-1 0,0 0 0,0 0 0,1-1 0,-1 0 0,6 1 0,13 2 0,1-2 0,41 0 0,-50-2 0,-9-1 0,-1 1 0,0-1 0,1-1 0,-1 1 0,0-1 0,0 0 0,0 0 0,0-1 0,0 0 0,9-6 0,4-4 0,27-25 0,-45 37 0,19-16 0,12-9 0,0-3 0,-2 0 0,39-52 0,-27 18 0,62-124 0,14-78 0,-61 129 0,-51 119 0,-6 17 0,0-1 0,0 1 0,0 0 0,0 0 0,0 0 0,0 0 0,0 0 0,0 0 0,0 0 0,0 0 0,0 0 0,0-1 0,0 1 0,0 0 0,0 0 0,0 0 0,0 0 0,0 0 0,-1 0 0,1 0 0,0 0 0,0 0 0,0 0 0,0 0 0,0 0 0,0 0 0,0 0 0,0 0 0,0 0 0,-1 0 0,1 0 0,0 0 0,0 0 0,0 0 0,0 0 0,0 0 0,0 0 0,0 0 0,0 0 0,0 0 0,-1 0 0,1 0 0,0 0 0,0 0 0,0 0 0,0 0 0,0 0 0,0 0 0,0 0 0,0 0 0,0 0 0,0 1 0,0-1 0,0 0 0,-1 0 0,1 0 0,0 0 0,0 0 0,0 0 0,0 0 0,0 0 0,0 0 0,0 1 0,0-1 0,0 0 0,0 0 0,0 0 0,0 0 0,-20 29 0,-5 19 0,2 2 0,2 0 0,2 1 0,3 1 0,1 1 0,4 0 0,1 1 0,-4 99 0,14-153 0,1 112 0,0-96 0,1 0 0,1 0 0,0-1 0,1 0 0,6 16 0,-10-30 0,1 1 0,-1 0 0,1-1 0,-1 1 0,1-1 0,0 0 0,0 1 0,0-1 0,0 0 0,0 1 0,0-1 0,0 0 0,0 0 0,0 0 0,1 0 0,-1 0 0,0 0 0,1 0 0,-1 0 0,1-1 0,-1 1 0,1 0 0,-1-1 0,1 0 0,-1 1 0,1-1 0,0 0 0,-1 1 0,1-1 0,-1 0 0,1 0 0,0-1 0,-1 1 0,1 0 0,0 0 0,-1-1 0,1 1 0,2-2 0,5-2 0,-1 0 0,1-1 0,-1 0 0,0-1 0,9-8 0,-5 6 0,6-8 0,-1 0 0,0 0 0,22-31 0,17-17 0,-58 69 0,1 1 0,-1-1 0,1 0 0,1 1 0,-1 10 0,-1-3 0,0 8 0,-1 0 0,0 0 0,2 0 0,1 0 0,0 1 0,6 36 0,-5-56 0,-1 0 0,0 0 0,1 0 0,0 0 0,-1-1 0,1 1 0,0 0 0,0 0 0,0-1 0,0 1 0,0 0 0,0-1 0,1 1 0,-1-1 0,0 1 0,1-1 0,-1 0 0,1 0 0,0 0 0,2 2 0,-1-2 0,-1-1 0,1 1 0,-1-1 0,0 1 0,1-1 0,-1 0 0,1 0 0,-1 0 0,1-1 0,-1 1 0,1 0 0,-1-1 0,1 0 0,2-1 0,7-3 0,-1-1 0,1 0 0,-1 0 0,19-16 0,141-126 0,-115 97 0,-48 44 0,-7 5 0,1 0 0,0 0 0,0 0 0,1 0 0,-1 1 0,0-1 0,0 1 0,5-3 0,-6 4 0,-1 0 0,0 0 0,1 0 0,-1 0 0,0 1 0,0-1 0,1 0 0,-1 0 0,0 0 0,0 0 0,1 0 0,-1 0 0,0 0 0,0 0 0,1 1 0,-1-1 0,0 0 0,0 0 0,1 0 0,-1 0 0,0 1 0,0-1 0,0 0 0,0 0 0,1 1 0,-1-1 0,0 0 0,0 0 0,0 1 0,0-1 0,0 0 0,3 20 0,-4-8 0,0-1 0,-5 20 0,4-24 0,0 1 0,0 0 0,1-1 0,1 1 0,-1 0 0,1 0 0,0 0 0,2 8 0,-2-16 0,0 0 0,0 1 0,1-1 0,-1 0 0,0 0 0,0 0 0,0 1 0,1-1 0,-1 0 0,0 0 0,0 0 0,0 0 0,1 1 0,-1-1 0,0 0 0,0 0 0,1 0 0,-1 0 0,0 0 0,0 0 0,1 0 0,-1 0 0,0 0 0,0 0 0,1 0 0,-1 0 0,0 0 0,1 0 0,-1 0 0,0 0 0,0 0 0,1 0 0,-1 0 0,0-1 0,0 1 0,0 0 0,1 0 0,-1 0 0,11-6 0,-10 6 0,20-15 0,0 0 0,20-20 0,-26 21 0,0 2 0,0-1 0,2 2 0,-1 0 0,26-12 0,-42 23 0,1-1 0,-1 1 0,1 0 0,-1-1 0,1 1 0,-1 0 0,1-1 0,0 1 0,-1 0 0,1 0 0,0 0 0,-1-1 0,1 1 0,0 0 0,-1 0 0,1 0 0,0 0 0,-1 0 0,1 0 0,0 0 0,-1 0 0,1 1 0,-1-1 0,1 0 0,0 0 0,-1 1 0,1-1 0,0 0 0,-1 0 0,1 1 0,-1-1 0,1 1 0,-1-1 0,1 1 0,-1-1 0,1 0 0,-1 1 0,0 0 0,1 0 0,0 2 0,0 0 0,-1 1 0,0-1 0,1 0 0,-1 0 0,0 0 0,-1 4 0,2 21 0,0-28 0,-1 1 0,0-1 0,1 1 0,-1-1 0,1 1 0,0-1 0,-1 1 0,1-1 0,-1 1 0,1-1 0,0 0 0,-1 1 0,1-1 0,-1 0 0,1 0 0,0 1 0,0-1 0,-1 0 0,1 0 0,0 0 0,-1 0 0,1 0 0,0 0 0,0 0 0,-1 0 0,1 0 0,0 0 0,-1 0 0,1-1 0,0 1 0,-1 0 0,1 0 0,0-1 0,-1 1 0,2-1 0,26-14 0,-25 13 0,104-55 0,-104 56 0,0-1 0,0 1 0,-1 0 0,1 0 0,0 0 0,0 0 0,0 0 0,0 1 0,0-1 0,0 1 0,0 0 0,0 0 0,0 0 0,6 1 0,-7 0 0,0 0 0,0 0 0,0 1 0,0-1 0,0 0 0,0 1 0,-1-1 0,1 1 0,0 0 0,-1-1 0,1 1 0,-1 0 0,1 0 0,-1 0 0,0 0 0,0 0 0,0 0 0,0 1 0,0 1 0,8 21 0,-6-16 0,0-1 0,0 0 0,1-1 0,5 11 0,-7-16 0,0 1 0,0-1 0,1 0 0,-1 1 0,0-1 0,1 0 0,-1 0 0,1-1 0,-1 1 0,1 0 0,0-1 0,0 0 0,0 0 0,0 0 0,5 1 0,1 0 0,0-1 0,1-1 0,-1 1 0,0-2 0,1 1 0,-1-1 0,0-1 0,0 1 0,0-2 0,0 1 0,0-1 0,0-1 0,-1 0 0,11-5 0,6-6 0,0-1 0,-1-1 0,26-23 0,-37 29 0,0 0 0,-2-1 0,1-1 0,-2 0 0,0-1 0,11-18 0,-21 32 0,0 0 0,0 0 0,1 0 0,-1 0 0,0 0 0,0 0 0,0 0 0,0 0 0,0 0 0,0 0 0,0 0 0,1 0 0,-1 0 0,0 0 0,0-1 0,0 1 0,0 0 0,0 0 0,0 0 0,0 0 0,0 0 0,0 0 0,0 0 0,0-1 0,0 1 0,0 0 0,0 0 0,0 0 0,0 0 0,0 0 0,0 0 0,0-1 0,0 1 0,0 0 0,0 0 0,0 0 0,0 0 0,0 0 0,0-1 0,0 1 0,0 0 0,0 0 0,0 0 0,0 0 0,0 0 0,0 0 0,0 0 0,0-1 0,0 1 0,-1 0 0,1 0 0,0 0 0,0 0 0,0 0 0,0 0 0,0 0 0,0 0 0,0 0 0,-1 0 0,1 0 0,0 0 0,0 0 0,0 0 0,0 0 0,-11 6 0,-14 16 0,12-7 0,0 0 0,0 1 0,-16 29 0,24-38 0,2 0 0,-1 1 0,1 0 0,0-1 0,1 1 0,-1 0 0,2 0 0,-1 0 0,1 1 0,0-1 0,1 15 0,0-21 0,0 0 0,1 0 0,-1 0 0,0-1 0,1 1 0,-1 0 0,1 0 0,-1 0 0,1 0 0,0-1 0,0 1 0,0 0 0,0-1 0,0 1 0,0 0 0,0-1 0,1 0 0,-1 1 0,1-1 0,-1 0 0,1 1 0,-1-1 0,1 0 0,-1 0 0,1 0 0,0-1 0,0 1 0,-1 0 0,1-1 0,0 1 0,0-1 0,0 1 0,0-1 0,0 0 0,0 0 0,0 0 0,0 0 0,0 0 0,2-1 0,7-1 0,-1 0 0,0-1 0,0 0 0,-1 0 0,1-1 0,9-5 0,42-26 0,-2-3 0,100-83 0,-138 105 0,-20 15 0,0 0 0,0 0 0,0 0 0,0 1 0,0-1 0,0 0 0,1 1 0,-1-1 0,0 1 0,0-1 0,1 1 0,1-1 0,-3 1 0,1 0 0,-1 0 0,0 1 0,1-1 0,-1 0 0,0 0 0,1 0 0,-1 0 0,0 0 0,1 0 0,-1 1 0,0-1 0,1 0 0,-1 0 0,0 0 0,0 1 0,1-1 0,-1 0 0,0 0 0,0 1 0,0-1 0,1 0 0,-1 1 0,0-1 0,0 0 0,0 1 0,0-1 0,0 0 0,1 1 0,-1 2 0,0-1 0,1 1 0,-1 0 0,0-1 0,-1 1 0,1 0 0,0-1 0,-1 1 0,0-1 0,-1 5 0,-15 34 0,-2-1 0,-2-2 0,-39 58 0,39-64 0,-9 10 0,30-41 0,0-1 0,0 0 0,0 0 0,-1 0 0,1 0 0,0 0 0,0 0 0,0 0 0,0 0 0,-1 0 0,1 0 0,0 0 0,0 0 0,0 0 0,0 0 0,-1 0 0,1 0 0,0 0 0,0 0 0,0 0 0,0 0 0,-1 0 0,1 0 0,0 0 0,0 0 0,0-1 0,0 1 0,-1 0 0,1 0 0,0 0 0,0 0 0,0 0 0,0 0 0,0-1 0,0 1 0,0 0 0,0 0 0,-1 0 0,1 0 0,0 0 0,0-1 0,0 1 0,0 0 0,0 0 0,0 0 0,0 0 0,0-1 0,0 1 0,0 0 0,0 0 0,0 0 0,0-1 0,0 1 0,0 0 0,0 0 0,0 0 0,0-1 0,0-11 0,4 1 0,1 1 0,0 0 0,0 0 0,1 0 0,8-12 0,-9 18 0,-1 0 0,0 0 0,1 0 0,0 0 0,0 1 0,0-1 0,0 1 0,0 0 0,1 1 0,-1-1 0,12-2 0,5 0 0,1 1 0,0 1 0,47 1 0,-14 0 0,0 0 0,-32 2 0,0-1 0,0-1 0,0-1 0,0-1 0,29-9 0,-53 13 9,0 0-1,0 0 1,0 0 0,1 0-1,-1 0 1,0 0-1,0 0 1,0-1 0,0 1-1,0 0 1,0 0 0,0 0-1,0 0 1,0 0 0,0 0-1,0-1 1,0 1-1,0 0 1,0 0 0,0 0-1,0 0 1,0 0 0,0 0-1,-1-1 1,1 1 0,0 0-1,0 0 1,0 0-1,0 0 1,0 0 0,0 0-1,0 0 1,0 0 0,0-1-1,0 1 1,-1 0 0,1 0-1,0 0 1,0 0-1,0 0 1,0 0 0,0 0-1,0 0 1,0 0 0,-1 0-1,1 0 1,0 0 0,0 0-1,0 0 1,0 0-1,0 0 1,-1 0 0,-13-8 511,-15-4-4416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3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25623,'0'0'7136,"86"12"-7136,-49-12 0,-3-2-352,-10-2-400,-10 4 8,-4 0-80,-8 0 0,2 0 40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3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1 230 15880,'0'0'2071,"151"0"-1351,2-10-136,10-2 0,-6-2-280,25-8 8,27-6-136,-45 3 8,-72 5-56,-9 0-8,-3 0-48,13 2 8,10-6-88,-63 7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4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1 645 7632,'0'0'7266,"14"-11"-6911,9-7-62,0-1 1,-2-1-1,37-43 0,-40 38 6,13-15 484,-1-1-1,-3-2 1,24-47-1,-50 87-739,19-35 750,-19 36-719,0 0-1,0 0 1,0 0-1,1 1 1,-1-1-1,1 0 1,-1 1-1,1-1 1,0 1-1,0-1 1,-1 1-1,1 0 1,0 0-1,0 0 1,4-2-1,-4 3-27,0 0-1,0 0 0,0 1 0,0-1 0,0 0 1,0 1-1,0 0 0,0-1 0,0 1 0,-1 0 1,1 0-1,0 0 0,-1 0 0,1 0 0,0 0 1,-1 0-1,1 1 0,1 1 0,22 27 324,-22-25-317,0 0-1,0 1 1,0-1 0,-1 1-1,0-1 1,0 1-1,0 0 1,1 10 0,-1 49 321,1-4-27,-2-48-253,1 1-1,1-1 0,0 1 0,1-1 0,1 0 1,10 23-1,-12-31-65,0-1 0,0 0 0,0 1 0,0-1 0,1 0 0,-1 0 0,1-1 0,0 1 0,0-1 0,1 0 0,-1 0 0,1 0-1,-1-1 1,1 1 0,0-1 0,0-1 0,0 1 0,0 0 0,0-1 0,10 1 0,-6-1 2,0-1 0,0 0-1,0-1 1,0 1 0,0-2 0,0 1-1,0-1 1,-1-1 0,1 0 0,-1 0-1,11-6 1,5-4 52,0-2 0,28-23 0,-32 23-22,-7 5-7,-1-1 1,0 0-1,-1 0 1,14-19-1,-20 23-15,0 0-1,0 0 1,0-1-1,-1 0 1,0 0 0,-1 0-1,0 0 1,0-1-1,2-12 1,-5 19-27,1 0 1,-1 0-1,0 0 0,0 0 1,0 0-1,0 0 1,-1 1-1,1-1 1,0 0-1,-1 0 0,0-2 1,0 3-5,1 1 1,0-1 0,-1 1 0,1-1-1,-1 1 1,1-1 0,-1 1-1,1-1 1,-1 1 0,1-1 0,-1 1-1,1-1 1,-1 1 0,0 0-1,1-1 1,-1 1 0,0 0-1,1 0 1,-1 0 0,0-1 0,0 1-1,-2 0 6,1 0 0,-1 1 0,0-1 1,0 1-1,1-1 0,-1 1 0,0 0 0,1 0 0,-1 0 0,1 0 0,0 1 0,-1-1 0,-2 3 0,-11 7 25,1 0 0,1 1-1,0 0 1,0 2 0,1-1 0,1 2-1,-17 24 1,25-32-26,0-1 0,1 1 0,-1-1 0,1 1 0,1 0 0,0 0 0,0 0 0,0 1 0,1-1 0,0 0 0,0 1 0,0-1 0,1 0 0,1 1 0,-1-1 0,1 1 0,0-1 0,1 0 0,0 0 0,0 1 0,0-1 0,5 7 0,-5-10-2,0-1 0,0 1 1,1-1-1,0 1 0,0-1 1,0 0-1,0 0 0,0 0 0,0-1 1,1 1-1,0-1 0,-1 0 1,1 0-1,0 0 0,0 0 1,0 0-1,0-1 0,0 0 0,1 0 1,-1 0-1,0-1 0,9 1 1,-2-1 10,-1 0 0,1-1 1,0 0-1,-1-1 1,1 0-1,-1-1 0,1 0 1,11-5-1,11-8 52,-1-2 0,56-41 0,-35 23 24,-35 24-11,1-2-1,-1 0 1,-1 0-1,-1-2 1,0 0 0,25-34-1,-41 50-74,1-1 0,0 0 0,-1 1 0,1-1 0,-1 0 0,1 1 0,-1-1 0,1 0 0,-1 0 0,1 0 0,-1 1 0,0-1 0,1 0 0,-1 0 0,0 0 0,0 0 0,0 0 0,0 0 0,0 0 0,0 0 0,0 1 0,0-1 0,0-2 0,-1 3 3,0 0 0,0 0 0,0 0 0,1 0 0,-1 0 0,0 0 0,0 0-1,0 0 1,0 0 0,0 0 0,0 0 0,1 0 0,-1 1 0,0-1-1,0 0 1,0 1 0,1-1 0,-2 1 0,-41 24 166,33-18-153,0 1 0,1-1 0,1 2 0,-1-1-1,1 1 1,1 1 0,-1-1 0,-9 20 0,13-21-5,0 1-1,0-1 1,1 1-1,1 0 1,0 0 0,0 0-1,0 1 1,1-1-1,1 0 1,-1 0-1,3 17 1,-2-25-15,0 1-1,0 0 1,0-1-1,0 1 0,1 0 1,-1-1-1,1 1 1,-1 0-1,1-1 1,0 1-1,-1-1 1,1 1-1,0-1 1,0 0-1,0 1 1,0-1-1,0 0 1,0 1-1,1-1 1,-1 0-1,0 0 1,1 0-1,-1 0 1,1 0-1,-1-1 1,1 1-1,-1 0 0,1-1 1,-1 1-1,1-1 1,0 1-1,-1-1 1,1 0-1,0 0 1,-1 0-1,1 0 1,0 0-1,-1 0 1,1 0-1,0 0 1,-1-1-1,3 0 1,2 0 4,-1-1 0,1 0 0,-1 0 0,1 0 0,-1-1 0,0 0-1,0 0 1,0 0 0,0-1 0,8-7 0,4-10 17,0-1 0,-1 0 0,-2-1 0,0-1 0,-1 0 0,-1-1 0,-2 0 0,14-50 0,-11 21 33,-2-1 0,-2-1 0,1-75 0,-10 130-58,1-4 11,-1-1 0,0 1 0,0 0 0,0 0 0,-1-1 0,1 1 0,-1 0-1,-1 0 1,1 0 0,-3-7 0,3 12-12,1-1 1,0 1-1,-1 0 0,1 0 1,0-1-1,-1 1 1,1 0-1,-1 0 0,1 0 1,0 0-1,-1 0 0,1-1 1,-1 1-1,1 0 0,-1 0 1,1 0-1,0 0 1,-1 0-1,1 0 0,-1 0 1,1 0-1,-1 0 0,1 1 1,0-1-1,-1 0 0,1 0 1,-1 0-1,1 0 1,0 1-1,-1-1 0,1 0 1,0 0-1,-1 1 0,1-1 1,0 0-1,-1 1 0,1-1 1,0 0-1,-1 1 0,1-1 1,0 0-1,-1 1 1,-12 17 15,4-3-2,1 1 0,0 0 0,1 0 1,1 0-1,-6 25 0,3 0 15,-4 47 1,11-67-13,1 0-1,1 0 1,1 0 0,1-1-1,0 1 1,2 0 0,0-1-1,2 0 1,0 0 0,1 0-1,12 23 1,-18-41-13,1 1 0,-1-1 0,1 1 0,0-1 0,-1 0 0,1 1 0,0-1 0,0 0 0,1 0 0,-1-1 0,0 1 0,1 0 0,-1-1 0,1 1 0,-1-1 0,1 0 0,0 0 0,-1 0 0,6 1 0,-3-2 4,-1 1-1,1-1 1,-1-1-1,1 1 1,-1-1-1,1 1 1,-1-1-1,1-1 1,-1 1-1,0-1 1,7-2-1,5-5 19,0-1 0,-1 0 0,0-1 0,0-1 0,13-14 0,49-60 184,-43 46-6,-24 31-83,-10 9-120,0-1 1,1 1-1,-1 0 1,0 0-1,0 0 1,0 0-1,0 0 1,0 0-1,0 0 1,0 0-1,1 0 1,-1 0-1,0 0 1,0 0-1,0 0 1,0 0-1,0 0 1,0 0-1,0 0 1,1 0-1,-1 0 1,0 0-1,0 1 1,0-1-1,0 0 1,0 0-1,0 0 1,0 0-1,0 0 1,0 0-1,1 0 1,-1 0-1,0 0 1,0 0-1,0 0 1,0 0-1,0 1 1,0-1-1,0 0 1,0 0-1,0 0 1,0 0-1,0 0 1,0 0-1,0 0 1,0 1-1,0-1 1,-3 22 135,2-12-153,-4 19 17,-10 78 0,14-93-2,1 0-1,1-1 1,0 1 0,0 0 0,7 24 0,-7-36 0,-1 0 0,1 0 0,-1 0 0,1 0 0,0 0 0,0 0 0,0 0 0,0 0 0,0 0 0,0 0 0,0-1 0,1 1 0,-1 0 0,1-1 0,-1 1 0,1-1 0,0 0 0,-1 0 0,1 1 0,0-1 0,4 1 0,-4-1 0,1-1 0,-1 0 0,1 0 0,0 0 0,-1 0 0,1 0 0,0 0 0,-1-1 0,1 1 0,-1-1 0,1 0 0,-1 0 0,1 0 0,-1 0 0,3-2 0,7-4 0,0-1 0,-1 0 0,0-1 0,0-1 0,9-11 0,82-85 0,-85 83 0,-15 19 0,1 0 0,0 0 0,0 0 0,0 0 0,0 1 0,1-1 0,-1 1 0,1 0 0,0 0 0,4-3 0,-7 8 0,-1 0 0,1 0 0,-1 0 0,0-1 0,0 1 0,0 0 0,0 0 0,0 0 0,0 0 0,0 0 0,-1 0 0,1-1 0,-2 4 0,1 2 0,-3 22 0,-1 3 0,2 0 0,0 59 0,3-88 0,1 0 0,-1 0 0,0 0 0,1 1 0,0-1 0,0 0 0,0 0 0,0 0 0,0 0 0,1 0 0,-1 0 0,1-1 0,0 1 0,0 0 0,2 2 0,-2-4 0,0 1 0,0-1 0,0 0 0,-1 0 0,1-1 0,0 1 0,0 0 0,0-1 0,0 1 0,0-1 0,1 0 0,-1 1 0,0-1 0,0 0 0,0 0 0,0-1 0,0 1 0,0 0 0,0-1 0,0 1 0,0-1 0,0 1 0,3-3 0,15-6 0,0-1 0,-1-1 0,0-1 0,-1-1 0,19-17 0,27-18 0,135-68 0,-88 55 0,-77 43 0,-32 17 0,1 0 0,-1 0 0,0 0 0,1 0 0,0 1 0,-1-1 0,1 1 0,-1-1 0,1 1 0,0 0 0,4 0 0,-7 3 0,-1-1 0,0 1 0,0-1 0,0 1 0,-1-1 0,1 0 0,-1 0 0,1 0 0,-1 0 0,-2 3 0,-22 26 0,-36 57 0,55-78 0,1 1 0,1 0 0,0 0 0,0 0 0,1 1 0,1-1 0,0 1 0,0 0 0,1 0 0,0 15 0,2-25 0,0 0 0,0 1 0,0-1 0,0 0 0,0 1 0,1-1 0,-1 0 0,1 0 0,0 0 0,0 0 0,-1 0 0,1 1 0,0-1 0,1-1 0,-1 1 0,0 0 0,1 0 0,-1 0 0,1-1 0,-1 1 0,1-1 0,0 1 0,0-1 0,-1 0 0,1 1 0,0-1 0,0 0 0,0 0 0,1 0 0,-1-1 0,0 1 0,0 0 0,0-1 0,0 0 0,1 1 0,-1-1 0,0 0 0,5-1 0,4 1 0,1-1 0,-1-1 0,1 0 0,-1 0 0,0-2 0,14-4 0,9-6 0,0-2 0,-1-1 0,-1-1 0,-1-2 0,0-1 0,-2-2 0,-1-1 0,44-45 0,-55 51 0,-4 4 0,19-24 0,-30 34 0,1 0 0,-1 1 0,1-1 0,-1-1 0,0 1 0,-1 0 0,1 0 0,-1-1 0,0 1 0,0-1 0,1-8 0,-2 13 0,0-1 0,0 1 0,0 0 0,0 0 0,0 0 0,0-1 0,0 1 0,0 0 0,0 0 0,0-1 0,0 1 0,0 0 0,0 0 0,0 0 0,0-1 0,0 1 0,-1 0 0,1 0 0,0 0 0,0-1 0,0 1 0,0 0 0,0 0 0,-1 0 0,1 0 0,0-1 0,0 1 0,0 0 0,0 0 0,-1 0 0,1 0 0,0 0 0,0 0 0,0 0 0,-1-1 0,1 1 0,0 0 0,0 0 0,-1 0 0,-10 5 0,-10 12 0,20-16 0,-11 10 0,0 0 0,2 1 0,-1 0 0,1 1 0,-11 20 0,18-29 0,1 1 0,-1 0 0,1 0 0,0 0 0,0 0 0,0 0 0,1 1 0,0-1 0,0 0 0,0 1 0,1-1 0,0 1 0,0-1 0,0 0 0,0 1 0,1-1 0,0 1 0,0-1 0,4 10 0,-4-13 0,0 0 0,0 0 0,1 0 0,-1 0 0,0 0 0,1-1 0,-1 1 0,1 0 0,-1-1 0,1 1 0,0-1 0,0 0 0,0 0 0,0 0 0,0 0 0,0 0 0,3 1 0,-1-1 0,0 0 0,1 0 0,-1 0 0,0-1 0,1 0 0,-1 0 0,0 0 0,7-2 0,4-1 0,0-1 0,0-1 0,-1 0 0,15-8 0,55-31 0,136-95 0,-216 136 0,2-2 0,1 1 0,1-1 0,-1 1 0,1 1 0,-1-1 0,1 1 0,9-2 0,-17 5 0,1 0 0,-1 0 0,0 0 0,0 0 0,0 1 0,1-1 0,-1 0 0,0 0 0,0 0 0,0 0 0,1 0 0,-1 0 0,0 0 0,0 1 0,0-1 0,1 0 0,-1 0 0,0 0 0,0 0 0,0 1 0,0-1 0,0 0 0,1 0 0,-1 0 0,0 1 0,0-1 0,0 0 0,0 0 0,0 0 0,0 1 0,0-1 0,0 0 0,0 0 0,0 1 0,0-1 0,0 0 0,0 0 0,0 0 0,0 1 0,0-1 0,0 0 0,0 0 0,0 1 0,0-1 0,-1 0 0,-2 16 0,2-14 0,-14 41 0,-1-1 0,-3 0 0,-31 52 0,45-85 0,0 2 0,-1 0 0,-1-1 0,0 0 0,0 0 0,-1-1 0,0 0 0,-18 16 0,26-24 0,0-1 0,-1 0 0,1 1 0,0-1 0,-1 0 0,1 1 0,0-1 0,-1 0 0,1 0 0,0 1 0,-1-1 0,1 0 0,-1 0 0,1 0 0,0 0 0,-1 0 0,1 1 0,-1-1 0,1 0 0,-1 0 0,1 0 0,0 0 0,-1 0 0,1 0 0,-1 0 0,1 0 0,-1 0 0,1-1 0,0 1 0,-1 0 0,1 0 0,-1 0 0,1 0 0,0-1 0,-1 1 0,1 0 0,0 0 0,-1-1 0,1 1 0,0 0 0,-1 0 0,1-1 0,0 1 0,0-1 0,-1 1 0,1 0 0,0-1 0,0 1 0,-1 0 0,1-1 0,0 1 0,0-1 0,0 1 0,0 0 0,0-1 0,0 1 0,0-1 0,0 1 0,0-1 0,0 1 0,0-1 0,0 0 0,0-1 0,0 0 0,0 0 0,1 0 0,-1 0 0,0 0 0,1 0 0,-1 0 0,1 1 0,0-1 0,0 0 0,0 0 0,0 0 0,1-1 0,2 0 0,0 0 0,0 0 0,0 0 0,1 0 0,-1 1 0,1 0 0,-1 0 0,1 0 0,0 1 0,0-1 0,9 0 0,5-1 0,35 1 0,-32 3 0,0-2 0,0 0 0,0-2 0,-1 0 0,1-1 0,-1-2 0,29-10 0,-12-1 492,49-31 0,-70 37-1476,0 0 0,0-2 1,-1 0-1,18-20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4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522 648 17287,'0'0'3347,"-16"-3"-3716,10 2 347,-4 0-7,0-1 0,-1 1-1,1 0 1,-1 1-1,1 1 1,0-1-1,-1 2 1,1-1-1,0 2 1,-17 4-1,-18 12-45,1 1 0,-65 42-1,92-51 103,0 1-1,0 1 1,1 1-1,1 1 1,0 0-1,1 0 1,1 2-1,-17 25 0,28-38-6,-1 0-1,1 0 0,0 1 1,1-1-1,-1 0 0,1 1 0,0-1 1,0 1-1,0-1 0,0 1 1,1 0-1,0-1 0,0 1 1,0 0-1,0-1 0,1 1 0,0 0 1,2 6-1,-1-7 0,0 0-1,0 0 1,0-1-1,0 1 1,1-1-1,-1 0 1,1 0-1,0 0 1,0 0-1,0 0 1,1 0-1,-1-1 1,0 1 0,1-1-1,0 0 1,-1 0-1,1-1 1,0 1-1,0-1 1,6 1-1,-2 0 11,0-1-1,1 0 0,-1-1 1,0 1-1,1-2 0,-1 1 0,0-1 1,1-1-1,-1 1 0,0-1 1,0-1-1,0 0 0,0 0 1,-1 0-1,1-1 0,9-7 0,4-3 60,0-1 0,-1-1 0,-1-1 0,18-20-1,3-6 101,-1-1 0,-2-3 0,-2-1 0,-2-1 0,-3-2 0,38-84 0,-31 39 150,-5 0 0,23-118 0,-53 206-289,0 0 1,-1 0-1,0 0 0,-1 0 1,1 0-1,-1 0 1,-1 0-1,0 0 1,0 0-1,-3-9 1,4 16-45,0 1 0,0-1 1,0 1-1,0-1 0,-1 1 1,1 0-1,0-1 0,0 1 1,-1-1-1,1 1 1,0 0-1,-1-1 0,1 1 1,0 0-1,-1-1 0,1 1 1,-1 0-1,1 0 0,0 0 1,-1-1-1,1 1 0,-1 0 1,1 0-1,-1 0 1,1 0-1,-1 0 0,1 0 1,0-1-1,-1 1 0,1 0 1,-1 0-1,1 1 0,-1-1 1,1 0-1,-1 0 0,1 0 1,-1 0-1,1 0 1,0 0-1,-1 1 0,1-1 1,-1 0-1,1 0 0,-1 1 1,-19 15 89,20-16-90,-11 12 28,0 0-1,1 1 1,1 0 0,0 1-1,1-1 1,0 2-1,1-1 1,-7 24 0,-3 16 91,-11 60 1,27-108-115,-13 57 150,4 1 0,-5 84 0,14-127-93,1-1 0,1 0 0,1 0-1,0 1 1,2-1 0,0-1 0,1 1-1,1 0 1,1-1 0,1-1 0,16 30 0,-21-43-36,0 0 0,1-1 0,-1 1 0,1-1 0,0 0 0,0 0 0,0 0 0,0 0 0,6 2 0,-7-4-13,0-1 0,0 0 0,0 0 0,1 0 0,-1 0 0,0 0 0,1-1 0,-1 1 0,1-1 0,-1 0 0,0 0 0,1 0 0,-1-1 0,1 1 0,-1-1 0,4-1-1,3-1 18,0-1-1,0 0 0,-1 0 0,0-1 0,1 0 0,-2-1 0,11-8 0,55-52 169,-62 55-160,-2 2-5,12-12 112,0 0-1,-1-1 0,-1-1 1,-1-1-1,17-29 1,-36 52-98,1-1 1,0 0 0,-1 0 0,0 1-1,1-1 1,-1 0 0,0 0-1,0 1 1,0-1 0,0 0-1,0 0 1,0 0 0,-1 1 0,1-1-1,-1 0 1,1 0 0,-1 1-1,-1-3 1,2 3 87,33 20 927,-28-15-1025,0 1 1,0-1-1,0 1 0,0 0 1,-1 1-1,0-1 1,0 1-1,0 0 0,-1 0 1,5 12-1,0 2 85,-2 0-1,4 25 1,-7-30-52,0-1 0,0 0 1,1 0-1,1-1 0,1 1 1,13 24-1,-18-36-68,1 0 1,0 0-1,-1 0 0,1 0 1,0 0-1,0 0 0,0 0 1,1 0-1,-1-1 0,0 0 1,1 1-1,-1-1 0,1 0 0,-1 0 1,1 0-1,0 0 0,-1 0 1,1-1-1,0 1 0,0-1 1,-1 0-1,1 0 0,0 0 1,0 0-1,-1 0 0,1-1 1,4 0-1,5-3 37,0 0 1,0-1 0,-1 0-1,20-12 1,-7 4-21,27-12-24,29-14 0,108-72 0,-49 8 0,-138 102 0,1 0 0,-1 0 0,0-1 0,1 1 0,-1 0 0,0-1 0,0 0 0,0 1 0,0-1 0,1-1 0,-2 2 0,0 1 0,0 0 0,0 0 0,0 0 0,0 0 0,0 0 0,0 0 0,0 0 0,0-1 0,0 1 0,0 0 0,0 0 0,0 0 0,0 0 0,0 0 0,0-1 0,0 1 0,0 0 0,0 0 0,0 0 0,0 0 0,0 0 0,0 0 0,0 0 0,0-1 0,0 1 0,0 0 0,0 0 0,0 0 0,0 0 0,-1 0 0,1 0 0,0 0 0,0 0 0,0-1 0,0 1 0,0 0 0,0 0 0,0 0 0,-1 0 0,1 0 0,0 0 0,0 0 0,0 0 0,-13 4 0,-21 15 0,2 1 0,1 1 0,-45 38 0,60-44 0,0 0 0,1 1 0,1 1 0,1 1 0,0 0 0,1 0 0,-15 32 0,24-44 0,1 0 0,0 0 0,0 1 0,1-1 0,-2 9 0,3-14 0,-1 0 0,1 0 0,0 0 0,0 0 0,0 0 0,0 0 0,0 0 0,0 0 0,0 0 0,1 0 0,-1 0 0,0 0 0,0 0 0,1 0 0,-1 0 0,1 0 0,-1 0 0,1 0 0,-1 0 0,1 0 0,0-1 0,-1 1 0,1 0 0,0 0 0,-1-1 0,1 1 0,0 0 0,0-1 0,0 1 0,0-1 0,0 1 0,0-1 0,0 1 0,0-1 0,0 0 0,0 1 0,0-1 0,0 0 0,0 0 0,1 0 0,5 0 0,-1 0 0,0-1 0,1 0 0,-1 0 0,0 0 0,1-1 0,-1 0 0,0 0 0,0-1 0,8-4 0,7-6 0,27-21 0,-23 16 0,151-128 0,-174 145 0,-1-1 0,1 1 0,-1-1 0,1 1 0,0 0 0,0-1 0,0 1 0,0 0 0,-1 0 0,5-1 0,0 7 0,-4 11 0,-2-11 0,0 0 0,0 0 0,0 0 0,1-1 0,0 1 0,0 0 0,1 0 0,-1-1 0,1 1 0,4 8 0,-4-11 0,0 1 0,0 0 0,1-1 0,-1 1 0,1-1 0,-1 0 0,1 0 0,0 0 0,0 0 0,0 0 0,0 0 0,0-1 0,0 0 0,1 0 0,-1 0 0,7 2 0,2-1 0,0-1 0,1 0 0,-1-1 0,1 0 0,-1-1 0,20-3 0,75-22 0,-83 19 0,22-6 0,-1-2 0,0-2 0,-2-1 0,0-3 0,79-51 0,-111 64 0,-1 0 0,0 0 0,-1-1 0,14-16 0,-21 19 0,-9 6 0,-12 7 0,-20 12 0,2 2 0,-51 36 0,68-42 0,0 0 0,1 1 0,-26 28 0,40-38 0,-1 0 0,2 0 0,-1 0 0,1 1 0,0-1 0,0 1 0,1 0 0,-1 0 0,2 1 0,-1-1 0,1 0 0,0 1 0,1 0 0,0-1 0,-1 13 0,2-18 0,0 1 0,1-1 0,-1 0 0,1 1 0,-1-1 0,1 0 0,0 1 0,0-1 0,0 0 0,0 0 0,0 0 0,0 0 0,1 0 0,-1 0 0,1 0 0,-1 0 0,1 0 0,0-1 0,0 1 0,-1-1 0,1 1 0,0-1 0,0 0 0,1 0 0,-1 0 0,4 2 0,-2-2 0,-1 0 0,1 0 0,0-1 0,0 1 0,-1-1 0,1 0 0,0 0 0,0 0 0,0-1 0,-1 1 0,1-1 0,0 0 0,-1 0 0,1 0 0,0-1 0,6-3 0,4-4 0,0-1 0,0-1 0,-1 0 0,0-1 0,-1-1 0,-1 1 0,0-2 0,16-25 0,64-129 0,-84 152 0,7-11 0,15-35 0,-29 60 0,-2 4 0,-6 11 0,-11 23 0,-130 364 0,96-239 0,40-125 0,-105 266 0,109-284 0,-1 0 0,-21 30 0,30-47 0,0 0 0,1 0 0,-1 0 0,0 0 0,1 0 0,-1-1 0,0 1 0,0 0 0,0 0 0,0-1 0,0 1 0,0 0 0,0-1 0,0 1 0,0-1 0,0 1 0,0-1 0,0 0 0,0 1 0,-1-1 0,1 0 0,0 0 0,0 0 0,-2 0 0,1 0 0,0-1 0,1 0 0,-1 0 0,1 0 0,0 1 0,-1-1 0,1-1 0,0 1 0,-1 0 0,1 0 0,0 0 0,0-1 0,0 1 0,0 0 0,-1-2 0,-4-8 0,1 0 0,0 0 0,-5-19 0,9 27 0,-4-17 0,0 0 0,2-1 0,-2-36 0,5-63 0,0 111 0,1 0 0,0-1 0,0 1 0,1 0 0,0 0 0,1 0 0,0 1 0,0-1 0,1 0 0,0 1 0,10-14 0,-10 16 0,1 1 0,0-1 0,0 1 0,0 1 0,1-1 0,-1 1 0,1 0 0,0 0 0,0 1 0,1-1 0,-1 1 0,1 1 0,0-1 0,-1 1 0,14-2 0,118-11 0,-99 13 0,-1-2 0,1-1 0,56-16 0,-85 18 0,-1-1 0,1 0 0,-1-1 0,0 0 0,0 0 0,0-1 0,-1 0 0,0-1 0,0 0 0,0 0 0,-1-1 0,0 0 0,-1 0 0,10-15 0,10-13 850,-9 16-5635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6:4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25127,'0'0'7444,"6"-11"-7287,13-36-126,-18 46 13,-1-1-1,0 1 1,0 0 0,0 0-1,0 0 1,0-1 0,0 1-1,0 0 1,0 0 0,0 0-1,0-1 1,-1 1 0,1 0-1,-1 0 1,1 0 0,-1 0 0,1 0-1,-1 0 1,1 0 0,-1 0-1,0 0 1,-1-2 0,-9-5-2352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0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70 289 6128,'0'0'9280,"-10"-3"-8888,-2-1-218,7 3-2,0-1 0,1 1 0,-1 0 1,0 0-1,0 0 0,0 1 0,-8 0 1176,13-1-1188,0 0 0,1 0 0,-1 0 0,0 0-1,1 1 1,-1-1 0,0 0 0,1 0 0,-1 0-1,1 1 1,0-1 0,-1 0 0,1 1-1,-1-1 1,1 1 0,0-1 0,-1 1 0,1-1-1,0 1 1,1-1 0,23-12-329,-19 11 446,129-55 555,188-52 0,-237 86-526,2 4 0,0 4 0,131-6 0,-213 21-290,5-1 47,1 1 0,0 0 0,-1 1 0,1 0 0,13 4 0,-23-4-49,0-1 1,0 1-1,0-1 0,0 1 1,-1 0-1,1 0 0,0 0 1,0 0-1,-1 0 0,1 1 1,0-1-1,-1 0 0,1 1 1,-1-1-1,0 1 0,0-1 1,1 1-1,-1 0 0,0-1 1,0 1-1,-1 0 0,1 0 1,0 0-1,0 0 0,-1 0 1,1 0-1,-1 0 0,0 0 1,0 0-1,0 0 0,0 0 1,0 0-1,0 0 0,0 0 1,-1 0-1,0 3 0,-6 19 61,-1-1-1,0-1 1,-2 1 0,-1-1-1,-1-1 1,-16 24-1,14-26-13,2 1 0,0 1 0,1 0 0,2 1 0,0 0-1,-10 37 1,18-55-50,1-1 0,-1 0-1,1 1 1,-1-1 0,1 0-1,0 1 1,1-1 0,-1 0 0,0 1-1,1-1 1,0 0 0,0 0-1,0 1 1,0-1 0,0 0 0,1 0-1,-1 0 1,1 0 0,0 0-1,3 3 1,-1-2 2,1-1 0,0 1 0,0-1 0,0 0 0,0 0 0,0 0 0,1-1 0,-1 1 0,1-1 0,10 2 0,21 4 31,0-2 1,1-1-1,0-2 0,61-3 1,153-23 130,-212 18-142,226-29 135,216-23 305,-481 57-473,253-33 562,-245 31-538,-5 2 14,0-1 0,-1 0 0,1 0 0,0 0 0,0 0 0,0-1 0,-1 0 0,5-2 0,-7 3-34,0 1 0,-1-1 0,1 0 0,0 0 1,-1 0-1,1 0 0,-1-1 0,1 1 0,-1 0 0,1 0 1,-1 0-1,0 0 0,1 0 0,-1-1 0,0 1 0,0 0 0,0 0 1,0-1-1,0 1 0,0 0 0,0 0 0,-1 0 0,1-1 1,0 1-1,-1 0 0,1 0 0,0 0 0,-1 0 0,0 0 0,1 0 1,-1 0-1,0 0 0,0-1 0,-4-5-60,1 1 1,-1 0-1,0 1 0,0-1 0,-1 1 0,0 0 1,0 0-1,0 1 0,-9-6 0,-12-4-3760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185 535 8744,'0'0'3848,"-3"-10"-3248,0 3-447,2 4-105,0 0 1,0 1-1,0-1 0,0 0 1,0 0-1,1 0 0,-1 0 0,1 0 1,0 0-1,-1 0 0,2 0 1,-1 0-1,0 0 0,0 0 1,1 0-1,0 1 0,-1-1 0,1 0 1,0 0-1,1 0 0,1-2 1,13-18 432,1 1 0,1 0 0,23-21 0,66-51 876,-30 34-331,57-48 1226,-105 79-1550,-21 20-227,1 1 0,0 0 0,12-9 0,-16 12-255,1 2 593,-9 13-317,-13 21-352,0-2 0,-2 0 0,-1-1 1,-1-1-1,-1-1 0,-47 44 0,26-32 22,-91 63 0,-56 17 133,183-115-288,-33 22 66,27-16-18,-1 0 0,-1-1 0,-21 9 0,32-16-38,-7 2 160,18-8-22,27-16-63,2 3 0,1 0 0,55-16 0,54-4 110,-85 25-45,0-4 0,108-45 0,-159 57-121,0 0 0,0-1 0,-1-1 0,0 1-1,0-2 1,13-13 0,-20 19-23,-1-1 0,1 0 0,-1 0 0,0 0-1,0-1 1,0 1 0,0 0 0,-1-1 0,1 1 0,-1-1 0,0 1 0,0-1 0,0 0 0,-1 0 0,1 1 0,-1-1 0,0 0 0,0 0 0,0 1-1,-1-1 1,1 0 0,-1 0 0,0 1 0,0-1 0,-2-4 0,0 0 9,-1 0 0,-1-1 0,0 2 0,0-1 0,0 1 0,-1-1 0,0 2 0,0-1 0,-1 1 0,0 0 0,-12-9 0,-8-2 40,0 1-1,-31-12 1,7 3-134,49 24-190,-17-11 612,13 2-4659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401 706 7528,'0'0'5450,"-9"2"-4779,-15 2-449,0 2 0,0 0 0,1 2 1,0 0-1,1 2 0,0 0 0,0 1 0,1 2 1,0 0-1,1 1 0,1 1 0,1 1 0,-22 23 0,28-25-17,0 0 0,-14 25 0,23-34-137,1-1 0,0 1 0,0-1 0,0 1 0,0 0 0,0 0 1,1 0-1,0 0 0,0 0 0,1 0 0,-1 0 0,1 0 0,1 10 0,-1-13-38,1-1-1,-1 1 0,1-1 0,0 1 1,-1 0-1,1-1 0,0 1 0,0-1 0,0 0 1,0 1-1,0-1 0,0 0 0,1 1 0,-1-1 1,0 0-1,0 0 0,1 0 0,-1 0 1,1 0-1,-1-1 0,1 1 0,-1 0 0,1-1 1,0 1-1,-1-1 0,1 1 0,0-1 0,-1 0 1,1 0-1,0 0 0,0 0 0,2 0 0,3 0 52,1-1-1,0 0 1,0 0-1,-1-1 1,14-5-1,-7 1 7,0 0 0,-1-1-1,1-1 1,-1-1 0,-1 0 0,1 0 0,-2-1-1,1 0 1,-1-1 0,-1-1 0,0 0 0,11-18-1,-6 7 133,-2 0 0,0-1 0,-2-1 0,0 0-1,-2 0 1,8-37 0,-15 56 307,-3 7-200,-3 16-95,-7 30-155,8-20-16,1 35 0,2-53-43,0 1 1,1-1 0,1 1-1,0-1 1,0 0 0,1 0-1,4 12 1,-6-19-15,1 1 1,-1-1-1,1 0 0,-1 0 1,1 0-1,0-1 0,0 1 1,0 0-1,0-1 0,0 1 0,0-1 1,0 1-1,0-1 0,1 0 1,-1 0-1,1 0 0,-1-1 1,0 1-1,1 0 0,-1-1 1,1 1-1,0-1 0,-1 0 1,1 0-1,-1 0 0,1 0 1,-1-1-1,1 1 0,3-2 1,6 0 6,-1-1 1,-1-1-1,1 1 1,0-2-1,13-7 1,-7 2 16,0-2 1,-1 0 0,0-1 0,-1 0 0,0-1-1,17-22 1,70-104 204,-89 120-197,9-14 39,-1 0-1,-1-2 1,-3 0 0,0-1 0,-3-1 0,-1 0-1,-2-1 1,8-50 0,-10 36 79,-3-1 1,-2-74-1,-3 116-119,-1 10-24,0-1 0,0 1 0,0 0-1,0-1 1,0 1 0,-1-1 0,1 1 0,-1-1 0,1 1 0,-3-5 0,3 7-9,0 0 0,0 0 0,-1 0 0,1-1 1,0 1-1,0 0 0,-1 0 0,1 0 0,0-1 0,-1 1 1,1 0-1,0 0 0,-1 0 0,1 0 0,0 0 1,-1 0-1,1 0 0,0 0 0,-1 0 0,1 0 1,0 0-1,-1 0 0,1 0 0,0 0 0,-1 0 1,1 0-1,0 0 0,0 0 0,-1 0 0,1 1 0,0-1 1,-1 0-1,1 0 0,0 0 0,0 0 0,-1 1 1,1-1-1,0 0 0,0 0 0,-1 1 0,1-1 1,0 0-1,0 1 0,0-1 0,-1 0 0,1 0 1,0 1-1,-11 18 11,-9 27-13,2 2 0,2 0 0,3 1 0,-12 79 0,15-39 54,1 158 0,18-82 129,-4-85 35,-5-71-181,0-7-26,0-1 1,-1 0-1,1 1 1,0-1-1,1 0 0,-1 0 1,0 1-1,0-1 1,0 0-1,1 1 1,-1-1-1,1 0 1,-1 0-1,1 0 1,-1 1-1,1-1 0,1 1 1,12-24 10,-5 4-176,-1 0 0,0 0-1,-2-1 1,8-29 0,-7-3-3802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7 157 13264,'-7'0'1066,"10"3"-189,13 0-442,28-5-205,1-1-1,-1-2 0,0-2 1,43-14-1,-27 4 343,-2-3 1,74-37-1,-72 33 1,-37 17-2819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27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316 739 5416,'0'0'7380,"-10"-4"-6856,4 1-444,-1 1 1,1-1 0,-1 1-1,0 1 1,1-1 0,-1 1 0,0 0-1,0 1 1,0 0 0,0 0-1,0 0 1,0 1 0,0 0-1,0 0 1,1 1 0,-12 4 0,7-1 43,0 2 1,0 0 0,1 0-1,0 1 1,1 0 0,-1 1-1,2-1 1,-1 2 0,1 0-1,-13 20 1,12-14 58,0-1 0,1 1 0,1 1 0,0 0 0,2 0 0,0 0 0,-3 18 0,6-24-19,1-1-1,1 1 0,-1 0 1,2 0-1,1 14 0,-1-19-64,0-1 0,0 0-1,1 0 1,0 0-1,-1 0 1,2 0-1,-1-1 1,0 1-1,1 0 1,0-1 0,0 0-1,6 7 1,-7-10-59,0 1 0,0-1 1,0 0-1,0 1 0,0-1 0,0 0 1,0 0-1,1-1 0,-1 1 1,0 0-1,1-1 0,-1 1 0,0-1 1,1 0-1,-1 0 0,0 0 0,1 0 1,-1 0-1,0-1 0,1 1 1,-1-1-1,0 1 0,1-1 0,-1 0 1,0 0-1,0 0 0,0 0 1,0 0-1,3-2 0,6-5 71,-1 1 0,1-1 0,-2-1-1,10-10 1,12-15 156,-3-1 0,-1-2-1,-1-1 1,-3-1 0,34-72-1,-56 108-237,2-3 59,0 0 0,0 0-1,-1 0 1,0 0 0,0 0-1,0-1 1,-1 1 0,0-1-1,0 1 1,-1-1 0,0-10 0,0 17-78,0 0 1,0-1 0,0 1-1,0 0 1,0 0 0,-1 0-1,1-1 1,0 1 0,0 0 0,0 0-1,0 0 1,0 0 0,-1-1-1,1 1 1,0 0 0,0 0-1,0 0 1,-1 0 0,1 0-1,0 0 1,0 0 0,0-1 0,-1 1-1,1 0 1,0 0 0,0 0-1,0 0 1,-1 0 0,1 0-1,0 0 1,0 0 0,-1 0-1,1 0 1,0 0 0,0 0 0,0 0-1,-1 1 1,1-1 0,0 0-1,0 0 1,0 0 0,-1 0-1,1 0 1,0 0 0,-1 1 0,-8 5 173,5-3-152,1 1 1,0 0 0,0 0 0,0 0-1,1 1 1,-1-1 0,1 0 0,0 1 0,0 0-1,0 0 1,0 5 0,-2 5 16,1-1 0,-1 23 0,3-26-33,1 0 0,1 0 1,0 0-1,0 0 1,1 0-1,1 0 0,-1-1 1,2 1-1,8 18 1,-10-24-11,1 0-1,0 0 1,0 0 0,0 0 0,1 0 0,-1-1 0,1 0 0,0 0 0,1 0 0,-1 0 0,1-1-1,-1 1 1,1-1 0,0 0 0,0-1 0,0 1 0,1-1 0,-1 0 0,1 0 0,6 1 0,-8-3 3,0 0 0,1 0 0,-1 0 0,0 0 0,0-1 0,1 1 0,-1-1 1,0 0-1,0-1 0,0 1 0,0-1 0,0 1 0,6-5 0,4-3 25,-1 0 0,15-15 0,-24 20-26,38-35 105,54-68 0,-77 85-82,5-8 29,-2-1 0,-1-2 0,-1 0 0,-2-1 0,15-38 0,56-184 331,-85 244-374,17-58 343,24-139 0,-44 206-322,-1 1-1,0-1 1,0 1 0,0-1-1,0 1 1,0-1 0,-1 1-1,0-3 1,1 5-33,0 0-1,0 0 1,0-1 0,0 1 0,0 0-1,0 0 1,0 0 0,0 0-1,0 0 1,0 0 0,-1 0 0,1 0-1,0-1 1,0 1 0,0 0-1,0 0 1,0 0 0,0 0 0,0 0-1,0 0 1,0 0 0,-1 0-1,1 0 1,0 0 0,0 0 0,0 0-1,0 0 1,0 0 0,0 0-1,0 0 1,-1 0 0,1 0-1,0 0 1,0 0 0,0 0 0,0 0-1,0 0 1,0 0 0,0 0-1,-1 0 1,1 0 0,0 0 0,0 0-1,0 0 1,0 0 0,0 0-1,0 0 1,0 0 0,0 0 0,-1 0-1,1 1 1,-8 13 100,-1 15-41,1 1-1,1 0 0,-5 61 0,10-75-46,-11 125 143,8 184 0,37-38 96,-14-157-95,-16-110-114,-2-17-27,0 0 0,0 1 1,1-1-1,-1 1 0,1-1 1,0 0-1,0 0 0,2 5 0,2-26-145,-2-11-266,0-1 0,-3-54 0,-4 33-3629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1036 7328,'0'0'5848,"13"-9"-5542,6-4-186,-1 0 1,-1-1-1,-1-1 0,0 0 0,14-19 1,16-32 638,71-138-1,-69 113-286,-17 28 62,34-98 1,-8 15 121,-45 120-516,0-1 143,-1 1 1,0-2 0,9-44 0,-19 71-263,-1 1 0,0-1 1,0 1-1,0-1 0,0 1 1,0-1-1,0 1 0,1-1 0,-1 0 1,0 1-1,-1-1 0,1 1 1,0-1-1,0 1 0,0-1 1,0 1-1,0-1 0,0 0 1,-1 1-1,1-1 0,-1 0 0,-7 6 306,-12 22-62,2 9-125,1 2 1,2-1-1,1 2 0,2 0 1,-9 57-1,13-44 188,2 1 0,2 0 0,6 97 0,-1-142-257,0 1 0,0 0-1,1-1 1,0 1-1,0-1 1,1 1 0,1-1-1,5 12 1,-7-17-43,0 0 1,0 0 0,0-1-1,0 1 1,1-1-1,-1 1 1,1-1 0,-1 0-1,1 0 1,0 0-1,0 0 1,0 0-1,0-1 1,0 0 0,0 1-1,1-1 1,-1 0-1,0 0 1,0-1-1,1 1 1,-1-1 0,1 0-1,-1 1 1,0-2-1,5 1 1,3-2 31,0 0 0,0-1 1,0 0-1,0-1 0,-1 0 0,1-1 0,-1 0 0,0 0 1,15-13-1,8-7 215,37-36 0,-62 53-212,48-45 759,-68 64-688,0 0 0,1 0 0,0 1 0,1 1 0,0-1 0,1 2 0,-11 20 0,13-20-119,0-1-1,1 1 1,1 0-1,0 1 1,1-1-1,1 1 1,0 0-1,-2 28 1,5-38-13,0-1 0,0 0 1,0 1-1,1-1 0,0 1 1,0-1-1,0 0 0,0 1 0,0-1 1,1 0-1,0 0 0,0 0 1,0 0-1,0 0 0,1 0 0,-1-1 1,1 1-1,0-1 0,0 0 1,7 6-1,-9-9-1,0 1 1,1 0 0,-1-1-1,0 0 1,1 1-1,-1-1 1,0 0 0,1 1-1,-1-1 1,1 0-1,-1 0 1,1 0 0,-1 0-1,0-1 1,1 1-1,-1 0 1,0-1 0,1 1-1,-1 0 1,0-1-1,1 0 1,-1 1-1,0-1 1,0 0 0,1 0-1,-1 1 1,0-1-1,0 0 1,0 0 0,0 0-1,0 0 1,1-3-1,5-4 23,0-1-1,0 0 0,5-10 1,-9 14-11,12-19 90,-1 0 0,21-50 0,-32 67-70,-1-1 0,0 1 0,0 0 0,0-1 0,-1 1 0,0-1 0,0 0 1,-1 1-1,0-1 0,0 0 0,-1 1 0,0-1 0,0 1 0,-1-1 0,-5-13 0,5 18-12,-1 0 0,0 1-1,1-1 1,-1 0 0,-1 1-1,1 0 1,0-1 0,0 1 0,-1 1-1,1-1 1,-1 0 0,0 1 0,1 0-1,-1 0 1,0 0 0,0 0-1,0 0 1,0 1 0,1 0 0,-1 0-1,-5 0 1,8 0-20,0 0 0,0 0-1,0 0 1,0 0 0,1 0 0,-1 1-1,0-1 1,0 0 0,0 0 0,1 1-1,-1-1 1,0 0 0,1 1 0,-1-1-1,0 1 1,0-1 0,1 1 0,-1-1-1,1 1 1,-1 0 0,1-1 0,-1 1 0,1-1-1,-1 1 1,1 0 0,-1 0 0,1-1-1,0 1 1,-1 0 0,1 0 0,0 0-1,0 0 1,0 0-3,0 0-1,1 0 1,-1 0 0,0 0-1,1 0 1,-1 0 0,1 0-1,0-1 1,-1 1 0,1 0-1,0 0 1,-1-1-1,1 1 1,0 0 0,0-1-1,0 1 1,-1 0 0,1-1-1,0 0 1,0 1 0,0-1-1,0 1 1,0-1 0,0 0-1,0 0 1,1 1-1,8 0 0,0 0 0,-1 0 0,1 0 0,0-2 0,0 1 0,-1-1 0,1 0-1,15-5 1,1-1 29,45-19-1,-24 5 17,-23 9 17,1 1 1,36-9-1,-56 18-45,0 0-1,0 0 1,-1 0 0,1 0-1,5-5 1,5-1 52,-26 95 713,2-38-714,2 0 0,0 88-1,7-133-62,1-1-1,-1 1 1,0-1-1,1 1 0,0-1 1,0 0-1,2 7 1,-2-9-2,-1-1 0,0 1 1,0-1-1,1 1 0,-1-1 1,1 1-1,-1-1 0,1 1 1,-1-1-1,0 1 0,1-1 1,0 1-1,-1-1 1,1 0-1,-1 1 0,1-1 1,-1 0-1,1 0 0,0 0 1,0 1-1,0-1 0,0 0 1,0 0-1,0-1 0,0 1 0,0 0 1,0 0-1,0-1 0,0 1 1,-1 0-1,1-1 0,0 1 1,0-1-1,0 1 0,0-1 0,-1 0 1,1 1-1,1-2 0,15-17 33,-2 0-1,0-1 0,-1 0 1,-1-1-1,15-33 0,0 2 73,-17 32-37,-6 10 23,2-1-1,13-17 1,-20 27-84,0 0-1,1 1 1,-1-1-1,1 1 1,-1-1-1,1 0 1,-1 1-1,1-1 1,-1 1-1,1-1 1,0 1-1,-1 0 1,1-1 0,0 1-1,-1 0 1,1-1-1,0 1 1,1 0-1,-2 0-3,1 1 0,0-1 0,0 1 0,0 0 1,-1-1-1,1 1 0,0 0 0,-1 0 0,1 0 0,0-1 0,-1 1 0,1 0 0,-1 0 0,0 0 0,1 1 0,6 14 18,8 28-1,-11-32-28,-1 0 0,2 0 0,0-1 1,0 0-1,7 11 0,-8-16-2,0 0 10,0 0-1,0-1 1,1 1 0,-1-1-1,12 9 1,-15-12 3,1-1 0,0-1 1,-1 1-1,1 0 0,0 0 1,0 0-1,0-1 0,0 1 1,-1-1-1,1 0 0,0 0 1,0 1-1,0-1 0,0 0 1,0 0-1,0-1 0,0 1 1,0 0-1,0-1 0,0 1 1,0-1-1,-1 0 0,1 1 1,0-1-1,3-2 0,6-4 12,1-1 1,-2 0-1,1-1 0,-1 0 0,-1-1 0,1 0 0,-2 0 0,1-1 0,8-15 0,-1-2 53,0 0 0,19-55 0,-34 82-66,-1 0 1,0 1-1,1-1 1,-1 0-1,1 0 0,-1 1 1,1-1-1,0 0 1,-1 1-1,1-1 0,-1 1 1,1-1-1,0 1 0,0-1 1,-1 1-1,1-1 1,0 1-1,0 0 0,0-1 1,-1 1-1,1 0 1,0 0-1,0 0 0,0-1 1,0 1-1,0 0 0,-1 0 1,1 0-1,0 1 1,0-1-1,0 0 0,0 0 1,0 0-1,1 1 1,38 15 48,-13-4-15,-16-9-24,0-1 0,0 0-1,0-1 1,0 0 0,1 0 0,-1-2 0,0 1 0,0-1 0,1-1 0,14-4 0,-18 4-54,-1-1-1,1 1 1,-1-2-1,0 1 1,0-1 0,0-1-1,0 1 1,-1-1 0,0 0-1,0 0 1,0-1 0,-1 0-1,1 0 1,-1 0-1,7-12 1,2-9-4004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0 291 6016,'0'0'10479,"5"-12"-9969,-4 8-458,2-5 35,0 1-1,1 0 1,0 0-1,0 0 1,0 1-1,1-1 1,0 1-1,1 0 1,7-8-1,10-6 215,-4 3 168,0 1 1,34-22-1,-32 30 220,-21 9-667,1 0 0,-1 0 0,1 0 1,-1 0-1,0 0 0,1 0 0,-1 0 1,0 0-1,1 0 0,-1 1 0,1-1 1,-1 0-1,0 0 0,1 0 0,-1 0 0,0 1 1,0-1-1,1 0 0,-1 0 0,0 1 1,1-1-1,-1 0 0,0 0 0,0 1 0,1-1 1,-1 0-1,0 1 0,0 0 0,1 2 70,-1 0-1,1 1 1,-1-1-1,0 1 0,0-1 1,-1 0-1,1 1 0,-2 3 1,0 12-69,-6 57 396,4-43-177,0 1 0,2-1 0,2 1 0,6 56 0,-5-85-184,1 1 0,-1-1 1,1 0-1,0-1 0,0 1 0,0 0 0,0 0 0,1-1 0,0 1 0,0-1 0,0 0 0,1 0 0,6 6 1,-9-10-40,-1 1 1,1-1 0,0 0-1,0 1 1,0-1 0,0 0 0,0 0-1,0 0 1,0 1 0,0-1-1,0 0 1,0 0 0,0-1 0,0 1-1,0 0 1,0 0 0,0 0-1,0-1 1,0 1 0,0 0 0,0-1-1,0 1 1,0-1 0,0 1-1,-1-1 1,3-1 0,19-20 266,-4 0-92,-2-1-1,0-1 0,-2 0 1,-1-1-1,-1 0 0,13-37 1,-20 45-83,7-17 239,-1-1 0,-3 0-1,7-48 1,-15 83-349,0-5 80,1 1 0,-1-1 0,1 0 0,0 1 0,0-1-1,2-5 1,-2 9-63,0-1 0,0 1 0,0 0 0,0-1 0,0 1 0,0 0 0,0 0 0,1 0-1,-1 0 1,0 0 0,0 0 0,1 0 0,-1 0 0,1 1 0,-1-1 0,1 0 0,-1 1 0,1 0 0,-1-1 0,1 1 0,3-1-1,15 0 35,1 0 0,-1 2 0,32 3 0,32 1 94,-75-5-116,1 0 1,-1-1-1,0-1 1,1 1-1,-1-2 1,15-5-1,6-8-593,-35 34-407,5-12-2319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0 8336,'0'0'5009,"-6"16"-4480,0 0-399,-5 17 330,-3-1 0,-30 55 0,20-50 376,-1-2 1,-2-1 0,-2-1 0,-60 55-1,86-86-710,1 0 0,-1 0 0,0-1 0,1 1 0,-1-1 0,0 1 0,0-1 0,-4 2 0,6-3-107,1 0-1,0 0 1,-1 0-1,1 0 1,0 0-1,0 0 1,-1 0-1,1 0 1,0 0-1,0 0 1,-1 0 0,1 0-1,0 0 1,-1 0-1,1-1 1,0 1-1,0 0 1,-1 0-1,1 0 1,0 0 0,0 0-1,-1-1 1,1 1-1,0 0 1,0 0-1,0 0 1,-1-1-1,1 1 1,0 0 0,0 0-1,0 0 1,0-1-1,0 1 1,0 0-1,-1-1 1,1 0 8,0-1 1,0 1-1,0-1 0,1 0 0,-1 1 1,0-1-1,0 1 0,1-1 1,-1 1-1,1 0 0,1-3 1,34-73-2494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1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77 432 7832,'0'0'3800,"-11"5"-3368,-33 18 1,43-23-382,0 1-1,0-1 1,0 1-1,0-1 1,0 0-1,0 1 1,-1-1 0,1 0-1,0 0 1,0 0-1,0 0 1,0 0-1,-3 0 1,4 0-35,0 0 1,0-1-1,-1 1 1,1 0-1,0 0 1,0 0-1,0-1 0,-1 1 1,1 0-1,0 0 1,0-1-1,0 1 0,-1 0 1,1 0-1,0-1 1,0 1-1,0 0 1,0 0-1,0-1 0,0 1 1,0 0-1,0-1 1,0 1-1,0 0 0,0-1 1,0 1-1,0 0 1,0 0-1,0-1 1,0 1-1,9-24 552,-8 22-522,11-20 211,4-12 204,2 1-1,1 0 0,2 2 0,41-48 0,-36 51 136,1 1-1,1 1 1,1 1-1,2 2 1,55-32-1,-83 53-477,1 0-1,0 1 1,0-1-1,1 1 1,-1 0-1,0 0 1,0 0-1,1 0 1,-1 1-1,5 0 0,-8 0-76,1 0-1,0 0 0,-1 1 0,1-1 0,-1 1 1,1-1-1,0 1 0,-1 0 0,0-1 0,1 1 0,-1 0 1,1 0-1,-1 0 0,0 0 0,0 0 0,0 0 0,1 1 1,-1-1-1,0 0 0,0 1 0,-1-1 0,1 0 1,0 1-1,0-1 0,-1 1 0,1-1 0,-1 1 0,1 2 1,1 6 49,0-1 0,-1 0 1,-1 1-1,1-1 0,-2 1 1,1-1-1,-3 15 0,-20 65 285,16-62-238,-28 106 834,35-123-542,9-20-145,-3 3-269,180-233 974,-176 228-893,1 1 0,14-12 0,-21 19-50,1 1-1,-1 0 0,1 0 1,-1 0-1,1 0 0,0 1 1,0 0-1,0 0 0,7-2 0,-11 4-37,-1 0 0,1 0-1,-1 1 1,1-1-1,-1 0 1,0 0-1,1 0 1,-1 1-1,1-1 1,-1 0 0,1 0-1,-1 1 1,0-1-1,1 0 1,-1 1-1,0-1 1,1 1-1,-1-1 1,0 0-1,0 1 1,1-1 0,-1 1-1,0-1 1,0 1-1,0-1 1,1 1-1,-1-1 1,0 1-1,0-1 1,0 1-1,0-1 1,0 1 0,0-1-1,0 1 1,0-1-1,0 1 1,0-1-1,0 0 1,-1 1-1,1-1 1,0 1 0,0 0-1,-6 30 9,4-24 14,1-4-30,-1 21 64,8-18-11,8-10 1,42-28 44,-32 17-14,0 1 0,44-18 0,-66 31-64,0 1-1,0-1 0,0 1 1,0-1-1,0 1 0,0 0 1,0-1-1,0 1 0,3 1 0,-4-1-12,-1 0 0,1 0 0,-1 0-1,1 0 1,-1 1 0,1-1 0,-1 0-1,1 0 1,-1 1 0,1-1 0,-1 0-1,0 1 1,1-1 0,-1 1 0,0-1-1,1 0 1,-1 1 0,0-1 0,1 1-1,-1-1 1,0 1 0,0-1 0,1 1-1,-1-1 1,0 1 0,0 0 0,0-1-1,0 1 1,0-1 0,0 1 0,0-1-1,0 1 1,0-1 0,0 1 0,0 0-1,-3 23 50,-2 0 0,0-1 0,-2 1 0,-10 25 0,-2 9 74,19-58-127,-1 1 0,1-1 0,0 0 0,0 1 0,0-1 0,-1 1 0,1-1 0,0 1 0,0-1 0,0 1 0,0-1 0,0 1 0,0-1 0,0 1 0,0-1 0,0 1 1,0 0-1,0-1 0,0 1 0,0-1 0,0 1 0,0-1 0,1 1 0,-1-1 0,0 0 0,0 1 0,1-1 0,-1 1 0,0-1 0,1 1 0,-1-1 0,0 0 0,1 1 0,-1-1 0,0 0 0,1 1 0,-1-1 0,1 0 0,-1 0 0,1 1 1,-1-1-1,1 0 0,-1 0 0,1 0 0,-1 0 0,1 1 0,-1-1 0,1 0 0,-1 0 0,1 0 0,-1 0 0,1 0 0,-1 0 0,1-1 0,-1 1 0,1 0 0,-1 0 0,1 0 0,0-1 0,37-12 71,-32 10-60,54-26 161,102-67-1,-11 5 184,-148 90-336,-2 0-11,0 0-1,0 0 1,1 1-1,-1-1 0,0 0 1,1 1-1,-1-1 1,0 1-1,1 0 1,-1-1-1,1 1 1,-1 0-1,1 0 1,-1 0-1,1 0 1,2 0-1,-11 14 39,2-3-41,-13 25 10,-23 64 0,37-89-17,1 1-1,0 0 0,1 0 0,0 0 1,1 0-1,0 0 0,1 1 0,0-1 1,1 0-1,3 15 0,-4-26 0,0 0 0,0 0 0,0-1 0,0 1 0,1 0 0,-1 0 0,0 0 0,0-1 0,1 1 0,-1 0 0,0-1 0,1 1 0,-1 0 0,1-1 0,-1 1 0,1-1 0,-1 1 0,1 0 0,-1-1 0,1 1 0,0-1 0,-1 1 0,1-1 0,0 0 0,-1 1 0,1-1 0,0 0 0,0 0 0,-1 1 0,2-1 0,0 0 0,-1 0 0,1-1 0,0 1 0,-1-1 0,1 1 0,-1-1 0,1 0 0,-1 0 0,1 1 0,-1-1 0,1 0 0,-1 0 0,2-2 0,5-4 1,-1-1 0,0 1 0,11-16 0,-9 9 35,0 0 1,0-1-1,-1 0 0,-1 0 0,-1-1 1,0 0-1,-1 0 0,-1 0 0,0 0 0,2-30 1,-7 45-11,1-1 1,-1 1 0,1-1-1,-1 1 1,0-1-1,0 1 1,0 0 0,0-1-1,0 1 1,0 0-1,0 0 1,0 0 0,0 0-1,0 0 1,-1 0-1,1 0 1,0 0-1,-3-1 1,-1-2 105,7 3-53,74-2-47,33 1 41,-96 3-64,0 0-1,1 1 1,-1 1-1,-1 0 1,1 0 0,16 8-1,-25-9 1,1 0 0,-1 1 0,0 0 0,0 0 0,0 0 0,-1 0 0,1 0-1,-1 1 1,1 0 0,-1 0 0,3 5 0,3 5 31,-1 1-1,6 16 0,-10-20-6,1 0 0,0 0 0,1-1 0,0 0 0,10 13 0,-13-20-19,0 0 0,0 0 0,0-1 0,1 1 0,-1-1 0,1 0 0,0 1 0,0-2-1,-1 1 1,1 0 0,0-1 0,1 0 0,-1 0 0,0 0 0,0 0 0,0-1 0,1 1 0,-1-1-1,5-1 1,2 0-5,0 0-1,-1-1 1,1 0-1,-1-1 1,0 0-1,0-1 1,0 0-1,0 0 1,0-1-1,-1-1 1,0 1-1,15-14 1,-11 8 0,-1 0 0,0-1 0,-1 0 0,-1-1 0,0-1 0,0 0 0,11-23 0,-21 36-9,1 0 0,0 0 0,-1 0 0,1 0 0,-1-1 0,0 1 0,1 0 0,-1-1 0,0 1 0,0 0 0,0 0 0,0-3 0,0 4 0,0-1 0,0 1 0,0 0 0,0-1 0,-1 1 0,1 0 0,0-1 0,0 1 0,0 0 0,-1-1 0,1 1 0,0 0 0,-1-1 0,1 1 0,0 0 0,0 0 0,-1-1 0,1 1 0,0 0 0,-1 0 0,1 0 0,-1-1 0,1 1 0,0 0 0,-2 0 0,0 0 0,0 0 0,1 0 0,-1 0 0,0 0 0,0 0 0,0 1 0,0-1 0,0 1 0,0-1 0,0 1 0,0 0 0,0 0 0,-2 2 0,-5 3 0,1 0 0,0 1 0,0 0 0,0 0 0,1 0 0,0 1 0,1 1 0,0-1 0,0 1 0,1 0 0,0 0 0,-5 15 0,8-20 0,0 1 0,0 0 0,1 0 0,0 0 0,0 0 0,1 0 0,-1 0 0,1 0 0,0 0 0,0 0 0,1 0 0,-1 0 0,1-1 0,0 1 0,0 0 0,1 0 0,0 0 0,0-1 0,0 1 0,0-1 0,1 1 0,-1-1 0,1 0 0,0 0 0,0 0 0,1-1 0,5 6 0,-4-6 0,0 0 0,0 0 0,0 0 0,1 0 0,-1-1 0,1 0 0,0 0 0,-1-1 0,1 1 0,0-1 0,0 0 0,0-1 0,0 0 0,0 0 0,0 0 0,0 0 0,0-1 0,0 0 0,9-3 0,-3 1 0,-1-1 0,1 0 0,-1-1 0,0 0 0,-1 0 0,1-2 0,-1 1 0,17-15 0,-12 6 0,0-2 0,18-26 0,-7 8 0,-20 27-4064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388 406 7832,'0'0'3440,"-17"5"-2899,-22 8-96,1 1 0,1 2-1,1 1 1,-53 34 0,71-37-95,-1 0 0,2 1 0,-22 24 0,35-34-228,0-1-1,0 1 1,1 0-1,0 0 1,0 0-1,0 0 0,0 1 1,1-1-1,0 1 1,0 0-1,1-1 1,-1 1-1,1 0 1,1 0-1,-1 0 0,1 0 1,0 0-1,1 8 1,-1-12-83,1 0 1,-1-1-1,1 1 0,0 0 1,-1-1-1,1 1 1,0-1-1,0 1 0,0-1 1,0 1-1,0-1 1,1 0-1,-1 1 1,0-1-1,1 0 0,-1 0 1,1 0-1,-1 0 1,1 0-1,-1 0 0,1-1 1,0 1-1,-1-1 1,1 1-1,0-1 0,-1 1 1,1-1-1,0 0 1,0 0-1,0 0 0,-1 0 1,1 0-1,0 0 1,0 0-1,1-1 0,5 0 44,1 0-1,-1-1 0,0 0 0,-1-1 0,1 1 0,8-5 0,2-3 50,0-1 0,-1-1 1,-1 0-1,0-1 0,20-22 0,66-83 390,-84 97-429,12-17 117,-1-2 1,-2 0-1,26-52 1,-42 69-76,-1 0 0,0-1 1,-2 0-1,-1 0 0,-1-1 0,-1 0 1,3-45-1,-8 69-133,0-3 48,0 0 0,0 0 1,0-1-1,0 1 0,-1 0 0,-1-7 0,1 10-39,1 1 1,0-1-1,-1 0 1,1 0-1,-1 1 1,1-1-1,-1 0 1,0 1-1,1-1 1,-1 1-1,0-1 1,1 1-1,-1-1 1,0 1-1,0-1 1,1 1 0,-1-1-1,0 1 1,0 0-1,0 0 1,0-1-1,0 1 1,1 0-1,-1 0 1,0 0-1,0 0 1,0 0-1,0 0 1,0 0-1,0 0 1,1 1-1,-1-1 1,0 0-1,0 0 1,0 1-1,-1 0 1,-4 1 26,0 0 0,1 0 0,-1 1 0,0 0 1,1 1-1,0-1 0,-9 8 0,-32 33 122,36-32-117,-15 14 41,2 2 1,1 1 0,1 0 0,2 2 0,-19 39-1,28-49-23,0 1-1,2 0 1,1 0-1,0 1 1,2 0-1,1 0 1,0 1-1,2-1 0,1 26 1,1-40-23,1 0 1,0 0-1,0 0 0,1-1 1,0 1-1,1-1 1,0 1-1,8 14 0,-10-19-16,2-1 0,-1 0-1,0 0 1,1 0 0,-1 0 0,1-1-1,0 1 1,0-1 0,0 1-1,0-1 1,0 0 0,0 0 0,1-1-1,-1 1 1,1-1 0,-1 1-1,1-1 1,0 0 0,-1 0 0,1-1-1,0 1 1,0-1 0,7 0 0,8-1 66,1-2 1,-1 0-1,0-1 1,0-1 0,-1 0-1,1-2 1,-1 0 0,25-14-1,-21 8 91,-1 0-1,0-1 1,-1-1-1,0-1 0,-1-1 1,19-22-1,-16 16 212,-15 16-165,0 0 0,-1 0 0,11-15-1,-14 17-19,0-2 310,-3 10-119,-6 18-224,3-2-113,-2 9 18,-1 33 0,6-54-67,0 0 1,0 0 0,1 0-1,0 0 1,0 0 0,0 0-1,1 0 1,0-1-1,1 1 1,3 8 0,-5-13-6,1 0-1,-1 0 1,1 0 0,0 0 0,0-1 0,0 1 0,0-1-1,0 1 1,0-1 0,0 1 0,0-1 0,0 0 0,1 0-1,-1 0 1,0 0 0,1-1 0,-1 1 0,1-1 0,-1 1-1,1-1 1,-1 0 0,1 0 0,-1 0 0,5 0-1,6-2 19,0 0-1,0-1 0,19-6 0,-19 5-3,69-24 85,97-48-1,-42 16 299,-115 53-224,5-3 272,-93 63-446,37-32-4,1 1 0,1 1 0,1 1 0,1 1 0,-41 53 0,66-77 0,-1 0 0,0 0 0,0 0 0,0 0 0,1 0 0,-1 1 0,1-1 0,-1 0 0,1 0 0,-1 1 0,1-1 0,0 0 0,-1 1 0,1-1 0,0 3 0,0-4 0,1 1 0,-1-1 0,0 0 0,1 1 0,-1-1 0,0 0 0,1 0 0,-1 1 0,0-1 0,1 0 0,-1 0 0,1 0 0,-1 0 0,0 1 0,1-1 0,-1 0 0,1 0 0,-1 0 0,1 0 0,-1 0 0,0 0 0,1 0 0,-1 0 0,1 0 0,-1 0 0,1 0 0,-1 0 0,0-1 0,2 1 0,5-2 0,0-1 0,0 1 0,0-1 0,8-5 0,25-19 0,0-2 0,-3-1 0,0-2 0,36-42 0,-53 54 0,-11 14 0,-6 9 0,-7 19 0,0 4 0,4-22 0,1 0 0,-1 0 0,1-1 0,0 1 0,1 0 0,-1-1 0,0 1 0,1-1 0,0 0 0,0 1 0,0-1 0,0 0 0,1 0 0,-1 0 0,1-1 0,0 1 0,-1 0 0,1-1 0,0 0 0,1 0 0,-1 0 0,0 0 0,1 0 0,-1-1 0,1 1 0,-1-1 0,1 0 0,-1 0 0,1 0 0,0-1 0,6 1 0,3-1 0,1 0 0,-1 0 0,1-1 0,-1-1 0,0-1 0,1 0 0,21-8 0,131-65 0,-60 25 0,-127 62 0,2 0 0,-1 2 0,1 0 0,1 1 0,1 1 0,0 0 0,1 2 0,0 0 0,1 0 0,2 1 0,-14 23 0,26-40 0,0 0 0,0 0 0,1 0 0,-1 0 0,1 0 0,-1 0 0,1 0 0,-1 0 0,1 0 0,-1 0 0,1 0 0,0 0 0,0 0 0,-1 0 0,1 1 0,0-1 0,0 0 0,0 0 0,0 0 0,0 0 0,1 0 0,-1 1 0,0-1 0,1 0 0,-1 0 0,1 1 0,0-1 0,0-1 0,0 1 0,1-1 0,-1 0 0,0 1 0,0-1 0,0 0 0,1 0 0,-1 0 0,0 0 0,0 0 0,0 0 0,1-1 0,-1 1 0,0 0 0,0 0 0,0-1 0,0 1 0,1-1 0,-1 1 0,0-1 0,0 0 0,1 0 0,21-13 0,-2-1 0,1 0 0,24-26 0,10-5 0,46-41 0,-83 70 0,-11 13 0,-6 7 0,-7 17 0,-18 33 0,-35 58 0,9-19 0,24-43 0,-134 254 0,120-234 0,15-24 0,-2-2 0,-48 64 0,63-99 0,12-17 0,11-20 0,3 4 0,1 1 0,1 0 0,1 1 0,1 1 0,1 1 0,1 1 0,26-19 0,-30 27 121,0 0 1,1 2-1,1 0 1,0 2-1,0 0 0,26-8 1,-23 10-1717,0 2 0,42-5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8:35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0 948 5720,'0'0'8404,"11"-9"-7967,3-3-277,-4 4-10,-1-1 1,0 0-1,-1 0 0,13-18 1,58-73 1160,-37 48-294,66-106-1,-84 116-699,-3-1-1,-1-1 1,-2-1 0,-2 0 0,-2-2 0,-3 0 0,9-64-1,-19 103-265,3-55 451,-3 57-421,-1 1 1,-1 0-1,1 0 1,-1 0-1,0 0 0,0 0 1,0 0-1,-1 0 1,-3-7-1,5 11-70,-1 1-1,1 0 1,-1 0 0,1 0 0,0 0-1,-1 0 1,1 0 0,-1 0 0,1 0-1,-1 0 1,1 0 0,0 0-1,-1 0 1,1 1 0,-1-1 0,1 0-1,-1 0 1,1 0 0,0 0 0,-1 1-1,1-1 1,0 0 0,-1 0-1,1 1 1,0-1 0,-1 0 0,1 1-1,0-1 1,-1 0 0,1 1 0,0-1-1,0 1 1,0-1 0,-1 0-1,1 1 1,-16 20 67,14-17-41,-17 22 28,1 1-1,1 1 1,1 1 0,2 0-1,1 1 1,-12 40-1,-24 133 128,43-166-144,1-1 1,2 2-1,3 60 1,1-83-21,1 0 0,1 0 0,0-1 0,10 26 1,-11-34 8,1 0 1,-1 0-1,1 0 0,1 0 1,-1 0-1,1-1 1,0 0-1,0 0 1,0 0-1,1 0 1,0 0-1,0-1 0,6 4 1,-7-6 2,0 0 1,0-1-1,0 0 0,1 0 1,-1 0-1,0 0 0,1-1 1,-1 1-1,0-1 1,1 0-1,-1-1 0,0 1 1,5-2-1,0 1 20,-1-1 0,0-1-1,1 0 1,-1 0 0,11-6 0,42-32 141,-43 28-109,37-21 0,-17 15-18,60-27 150,-83 40-137,0 1 1,1 0 0,-1 2-1,31-4 1,-43 6-71,1 0 0,-1 0 0,0 0 0,0 0 1,0 0-1,4-3 0,13-4 118,-19 8-110,-2 0-19,0 0-1,0-1 1,0 1 0,0 0-1,0 0 1,0 0-1,0 0 1,0 0-1,0 0 1,0 0 0,0 0-1,1 0 1,-1 1-1,0-1 1,0 0 0,0 1-1,0-1 1,0 0-1,0 1 1,-4 1 9,-16 2 0,0 2 0,0 0 0,1 1 0,0 1 1,-27 16-1,35-17-13,-1 1 0,1 1 1,0 0-1,1 1 1,0 0-1,1 0 0,0 1 1,-14 22-1,20-28-2,1 0 0,0 0 0,1 1 0,-1-1 0,1 1 0,0 0 1,1 0-1,-1 0 0,1 0 0,-1 7 0,2-10 4,0-1 0,0 0 0,1 0 1,-1 0-1,0 0 0,1 0 0,-1 0 0,1 0 0,0 0 1,-1 0-1,1 0 0,0-1 0,0 1 0,0 0 0,1 0 1,-1-1-1,0 1 0,1-1 0,-1 1 0,1-1 1,-1 1-1,1-1 0,-1 0 0,1 0 0,0 0 0,0 0 1,0 0-1,0 0 0,0-1 0,0 1 0,0 0 0,3 0 0,-2-1 12,0 0-1,0 0 0,-1 0 0,1 0 0,0-1 0,0 1 0,0-1 1,-1 0-1,1 0 0,0 0 0,0 0 0,-1 0 0,1 0 0,-1-1 0,1 1 1,-1-1-1,0 0 0,0 1 0,4-5 0,2-2 49,-1 0 0,1-1 0,9-15 0,-9 10 27,-1 0-1,8-20 1,-10 19 70,1 1 0,13-21 0,2 118-207,-19-73 27,1 0 0,0-1-1,0 0 1,1 0 0,6 10-1,-9-17 23,0 0 0,0-1 1,1 1-1,-1 0 0,0-1 0,1 1 0,0-1 0,-1 1 0,1-1 0,0 0 0,0 1 1,-1-1-1,1 0 0,0 0 0,0-1 0,0 1 0,0 0 0,0-1 0,1 1 1,-1-1-1,0 1 0,0-1 0,0 0 0,0 0 0,1 0 0,-1 0 0,0-1 1,0 1-1,4-2 0,2 0 17,-1-1 1,1 0-1,-1-1 1,1 0-1,-1 0 0,0 0 1,0-1-1,6-6 1,49-51 194,-14 12 56,-44 47-237,-1 0 0,1-1 0,0 2 0,0-1 0,1 0 0,-1 1 0,7-3 0,-10 4-30,0 1 1,0 0-1,0 0 0,0 0 0,0 0 0,0-1 1,0 1-1,0 0 0,0 1 0,0-1 0,0 0 1,0 0-1,0 0 0,0 0 0,0 1 1,-1-1-1,1 1 0,0-1 0,0 0 0,0 1 1,0-1-1,-1 1 0,1 0 0,0-1 0,0 1 1,-1 0-1,1-1 0,-1 1 0,1 0 1,0 0-1,-1 0 0,1-1 0,-1 1 0,0 0 1,1 0-1,-1 0 0,0 0 0,0 0 0,1 0 1,-1 0-1,0 0 0,0 0 0,0 0 1,0 1-1,1 12 19,0 0 0,-1 0 0,0 0 0,-3 15 0,1-13-2,1 0 0,1-1 0,2 22-1,-2-37-18,0 1 0,0-1 0,0 0-1,0 1 1,0-1 0,0 0 0,0 1-1,0-1 1,0 0 0,1 1-1,-1-1 1,0 0 0,0 1 0,0-1-1,1 0 1,-1 1 0,0-1 0,0 0-1,1 0 1,-1 1 0,0-1-1,0 0 1,1 0 0,-1 1 0,0-1-1,1 0 1,-1 0 0,0 0 0,1 0-1,-1 0 1,0 0 0,1 1-1,-1-1 1,0 0 0,2 0 0,14-7 53,13-16 33,4-9-17,-10 8 18,2 2 0,45-34 0,-69 55-83,0 0-1,0 0 0,1 0 0,-1 1 0,0-1 1,1 0-1,-1 1 0,1-1 0,-1 0 1,1 1-1,-1 0 0,1-1 0,-1 1 0,1 0 1,0 0-1,-1 0 0,1 0 0,-1 0 1,1 0-1,0 0 0,-1 1 0,1-1 0,1 1 1,-1 1-3,0-1 0,-1 1 0,1-1 0,-1 1 0,1 0 1,-1 0-1,0-1 0,0 1 0,0 0 0,0 0 1,0 1-1,0-1 0,0 0 0,-1 0 0,1 3 0,13 53 65,-14-57-65,0-1-1,0 0 1,0 0-1,0 1 0,0-1 1,0 0-1,0 0 1,0 1-1,0-1 0,0 0 1,0 0-1,0 1 1,0-1-1,0 0 0,0 0 1,0 1-1,0-1 1,0 0-1,0 0 0,0 1 1,1-1-1,-1 0 1,0 0-1,0 1 0,0-1 1,0 0-1,0 0 1,1 0-1,-1 0 0,0 1 1,0-1-1,0 0 1,1 0-1,-1 0 0,0 0 1,0 0-1,1 1 1,-1-1-1,0 0 0,0 0 1,1 0-1,-1 0 1,0 0-1,0 0 0,1 0 1,-1 0-1,0 0 1,0 0-1,1 0 0,-1 0 1,0 0-1,1 0 1,-1 0-1,0-1 0,0 1 1,0 0-1,1 0 0,-1 0 1,0 0-1,0 0 1,1-1-1,-1 1 0,0 0 1,7-3 6,-3 1 0,0 0 1,-1-1-1,1 1 1,-1-1-1,0 0 1,1 0-1,-1 0 0,-1 0 1,1 0-1,0-1 1,2-4-1,-1 3 4,0 0 0,0 0 0,0 0 0,7-6-1,6-2 39,-10 6 8,1 1 0,1 0 0,-1 0 0,1 1 1,16-8-1,-25 13-57,1 0 0,0 1 0,-1-1 0,1 0 0,-1 0 0,1 0 0,0 0 1,-1 0-1,1 1 0,-1-1 0,1 0 0,-1 0 0,1 1 0,-1-1 0,1 0 0,-1 1 1,0-1-1,1 1 0,-1-1 0,1 1 0,-1-1 0,0 1 0,1-1 0,-1 1 0,0-1 1,0 1-1,1-1 0,-1 1 0,0-1 0,0 1 0,0-1 0,0 1 0,0 0 0,1-1 1,-1 2-1,5 29-46,-3-21 30,2 9-3,10 39-37,-13-53 52,1-1 1,0 0-1,0 0 0,0 1 1,0-1-1,1-1 1,-1 1-1,1 0 0,0-1 1,4 5-1,-6-8 3,0 1 0,0-1-1,0 1 1,0-1 0,0 0 0,0 1-1,0-1 1,0 0 0,-1 0 0,1 0-1,0 0 1,0 0 0,0 0 0,0 0-1,0 0 1,0 0 0,0 0 0,0 0 0,0-1-1,0 1 1,0 0 0,0-1 0,0 1-1,0 0 1,-1-1 0,1 0 0,0 1-1,0-1 1,0 0 0,27-25 64,-17 15-34,-1 2-2,0 0 0,-1-1 0,0-1 0,0 1 0,9-18 0,-17 26-22,14-14 47,-8 17-50,-4 11-31,-3 0 24,-1 9-17,5 33 1,-3-47 25,0-1 0,1 0 0,-1 1 0,2-1 1,-1 0-1,0 0 0,1 0 0,0-1 0,6 9 1,-9-14-4,1 1 0,0 0 0,0-1 0,-1 1 0,1-1 0,0 1 0,0-1 0,0 1 0,0-1 0,-1 0 0,1 0 0,0 1 0,0-1 0,0 0 0,0 0 0,0 0-1,0 0 1,0 0 0,0 0 0,0 0 0,0 0 0,0 0 0,-1 0 0,1-1 0,0 1 0,0 0 0,0-1 0,0 1 0,0 0 0,0-1 0,0 0 0,30-20 72,-27 18-60,63-58 174,-51 45-102,1 0 0,0 1 0,2 1 0,19-13 0,-37 27-86,0-1 0,-1 1 1,1 0-1,0-1 0,-1 1 0,1 0 1,0-1-1,0 1 0,0 0 0,-1 0 1,1 0-1,0 0 0,0 0 0,0 0 1,-1 0-1,1 0 0,0 0 0,0 0 1,0 0-1,-1 0 0,1 0 0,0 1 0,0-1 1,-1 0-1,1 1 0,1 0 0,-1 0 3,0 0-1,0 0 1,0 0-1,0 0 0,-1 1 1,1-1-1,0 0 0,0 1 1,-1-1-1,1 1 0,-1-1 1,1 3-1,1 6 12,-1-1-1,0 1 1,0 13 0,-1-21-15,-1 14 0,2 26 0,-1-42 0,1 0 0,-1 1 0,0-1 0,0 0 0,0 0 0,0 1 0,1-1 0,-1 0 0,0 0 0,0 1 0,1-1 0,-1 0 0,0 0 0,1 0 0,-1 0 0,0 1 0,0-1 0,1 0 0,-1 0 0,0 0 0,1 0 0,-1 0 0,0 0 0,1 0 0,-1 0 0,0 0 0,1 0 0,-1 0 0,0 0 0,1 0 0,-1 0 0,0 0 0,1 0 0,-1 0 0,0-1 0,0 1 0,1 0 0,-1 0 0,0 0 0,1 0 0,-1-1 0,0 1 0,0 0 0,1 0 0,-1 0 0,0-1 0,0 1 0,17-13 0,-16 12 0,88-84 0,-85 81 0,0 1 0,0-1 0,0 1 0,0 0 0,0 0 0,1 0 0,7-3 0,-11 6 0,0-1 0,0 1 0,0 0 0,0 0 0,1 0 0,-1-1 0,0 1 0,0 0 0,0 0 0,0 0 0,0 0 0,0 1 0,0-1 0,0 0 0,0 0 0,0 1 0,0-1 0,0 0 0,0 1 0,0-1 0,0 1 0,-1-1 0,1 1 0,0 0 0,0-1 0,0 1 0,-1 0 0,1 0 0,0-1 0,-1 1 0,1 0 0,0 0 0,-1 0 0,1 0 0,-1 0 0,0 0 0,1 0 0,-1 0 0,0 0 0,1 0 0,-1 0 0,0 0 0,0 2 0,3 9 0,-2-3 0,1-1 0,1 1 0,-1-1 0,7 14 0,-7-20 0,-1 0 0,0 0 0,0 0 0,1 0 0,-1 0 0,1-1 0,0 1 0,-1 0 0,1-1 0,0 1 0,0-1 0,0 0 0,0 0 0,0 0 0,1 0 0,-1 0 0,0 0 0,0 0 0,1-1 0,-1 1 0,0-1 0,4 1 0,3-1 0,0 0 0,0-1 0,0 0 0,0 0 0,-1-1 0,1 0 0,-1-1 0,1 0 0,-1 0 0,13-7 0,4-5 0,45-34 0,-15 8 0,-44 31 0,-9 8 0,-1 0 0,1 0 0,0 1 0,0-1 0,0 1 0,0-1 0,0 1 0,0 0 0,0 0 0,0 0 0,4-1 0,18-6 0,-14 5 0,0 0 0,-1-1 0,1 0 0,13-8 0,-21 11 0,-1 0 0,0 0 0,1 0 0,-1 0 0,0 0 0,1 1 0,-1-1 0,1 0 0,-1 1 0,1 0 0,-1-1 0,1 1 0,-1 0 0,1 0 0,0 0 0,-1 0 0,1 0 0,-1 0 0,1 0 0,-1 0 0,1 1 0,-1-1 0,1 0 0,1 2 0,0 0 0,1 0 0,-1 1 0,0 0 0,0-1 0,0 1 0,0 1 0,3 3 0,-5-4 0,1 0 0,0 0 0,0-1 0,0 1 0,1-1 0,-1 0 0,1 0 0,-1 1 0,1-2 0,0 1 0,-1 0 0,1 0 0,0-1 0,0 0 0,6 2 0,3-2 0,0-1 0,0 0 0,-1-1 0,15-3 0,27-1 0,-48 6 0,1 0 0,-1 0 0,0 1 0,0 0 0,0 0 0,0 0 0,0 1 0,0 0 0,-1 0 0,1 0 0,-1 0 0,5 5 0,11 6 0,-15-10 0,1-1 0,-1 0 0,1 0 0,0 0 0,1-1 0,-1 0 0,0 0 0,0 0 0,1-1 0,-1 0 0,1 0 0,0-1 0,-1 0 0,1 0 0,-1 0 0,1-1 0,10-2 0,13-1 871,-13 7-5774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8:3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42 14872,'0'0'1935,"-61"-10"-1711,57 8 0,4-2-336,10 2 0,11-8-112,7-4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8:4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1 876 6928,'0'0'3384,"12"-14"-2650,-1 3-558,7-8 231,-1-1 0,25-40-1,15-28 898,56-95 1001,-97 152-1930,-1 0 0,-1-2 0,-2 1 0,9-42 0,-10 21 273,-3 0 1,-1-1-1,-2-60 0,-8 109-30,-2 11-330,-6 15-86,-9 31 70,2 1 0,-18 94 1,31-112-138,0 0 0,3 0 0,1 0 0,1 0 0,8 57 0,-5-80-68,0 0 1,0 0-1,5 11 1,-6-19-36,-1 0 0,1-1 0,-1 1 1,1-1-1,0 0 0,1 1 0,-1-1 1,0 0-1,1 0 0,0 0 0,-1-1 1,1 1-1,6 3 0,-7-5-12,0-1 0,0 1 0,0-1 0,1 0 0,-1 0 0,0 0 0,0 0 0,1 0 0,-1 0 0,0 0 0,0-1 0,0 1 0,0-1 0,1 0 0,-1 1 0,0-1 0,0 0 0,0 0 0,0 0 0,0-1 0,-1 1 0,1 0 0,0-1 0,1-1 0,6-5 79,0-1-1,14-19 1,-22 27-88,5-8 69,0 1 1,0-1-1,-1 0 1,7-19-1,-10 23-25,0 1-1,-1-1 0,0 1 0,0-1 0,0 1 0,-1-1 0,1 0 0,-1 0 0,0 1 0,-1-1 1,1 0-1,-1 1 0,-1-6 0,1 8 4,-2-11 204,3 13-252,0 0 0,-1 0 0,1-1 0,0 1 0,0 0 0,0 0 0,0 0 0,0 0 0,0 0 0,0 0 0,0-1 1,0 1-1,0 0 0,0 0 0,0 0 0,0 0 0,0 0 0,0-1 0,0 1 0,0 0 0,1 0 0,-1 0 0,0 0 0,0 0 0,0 0 0,0-1 0,0 1 0,0 0 0,0 0 0,0 0 0,0 0 0,0 0 0,1 0 0,-1 0 0,0 0 0,0 0 0,0 0 0,0 0 1,0-1-1,0 1 0,1 0 0,-1 0 0,0 0 0,0 0 0,0 0 0,0 0 0,0 0 0,1 0 0,54 6 85,102-4 1,-110-3-76,-1-3 1,1-2 0,-1-2 0,49-15 0,-76 19 89,-19 5-106,0-1 0,0 1 0,0-1 0,0 0-1,0 1 1,0-1 0,0 0 0,0 1 0,0-1 0,0 0 0,0 1-1,-1-1 1,1 0 0,0 1 0,0-1 0,0 0 0,-1 0 0,1 1-1,0-1 1,0 0 0,-1 1 0,1-1 0,0 0 0,0 0 0,-1 0-1,1 1 1,-1-1 0,-34 26 82,35-26-88,-32 21 56,-47 44-1,70-57-42,0 0 0,1 1 0,0 0-1,1 1 1,0 0 0,1 0 0,0 0-1,0 1 1,-7 20 0,12-29-5,0 1 1,0-1-1,1 1 1,-1-1-1,1 1 1,0-1-1,0 1 0,0 0 1,0-1-1,0 1 1,0-1-1,1 1 1,-1-1-1,1 1 1,0-1-1,-1 1 1,3 3-1,-2-5 2,0 0 0,1 1 1,-1-1-1,0 0 0,0 0 0,1-1 0,-1 1 0,1 0 1,-1 0-1,1-1 0,-1 1 0,1-1 0,-1 1 0,1-1 1,-1 1-1,1-1 0,0 0 0,-1 0 0,1 0 1,-1 0-1,1 0 0,0 0 0,-1-1 0,1 1 0,-1 0 1,1-1-1,-1 1 0,4-2 0,2-1 29,1 0-1,-1-1 1,1 0-1,-1 0 1,0-1 0,0 1-1,-1-2 1,0 1-1,0-1 1,11-12-1,-6 4 92,0-2-1,-1 1 1,15-32-1,-21 40-50,-2-1 1,1 1-1,-1-1 1,2-10-1,-3 16-48,-1 0 1,1-1-1,-1 1 0,0 0 0,0-1 1,0 1-1,0-1 0,0 1 1,-1 0-1,1-1 0,-1 1 1,1 0-1,-1 0 0,0-1 1,0 1-1,0 0 0,0 0 1,-3-3-1,3 4-17,0 0 0,0 1 0,0-1 0,0 0 0,-1 1 0,1-1 0,0 1 0,0 0 0,-1-1 0,1 1 0,0 0 0,-1 0 0,1 0 0,0 0 0,0 0 0,-1 0-1,1 0 1,0 0 0,-1 1 0,1-1 0,-2 1 0,2 0-9,-1-1-1,1 0 1,0 1-1,0-1 1,0 0 0,0 1-1,0-1 1,1 1-1,-1 0 1,0-1-1,0 1 1,0 0-1,0 0 1,1-1-1,-1 1 1,0 0 0,1 0-1,-1 0 1,0 0-1,1 0 1,-1 0-1,1 0 1,0 0-1,-1 0 1,1 2-1,0-2-2,0 1 0,1-1-1,-1 1 1,1-1 0,-1 0-1,1 1 1,-1-1-1,1 0 1,0 0 0,0 1-1,0-1 1,0 0 0,0 0-1,0 0 1,0 0-1,0 0 1,0 0 0,0 0-1,1-1 1,-1 1 0,0 0-1,1 0 1,-1-1-1,0 1 1,1-1 0,-1 0-1,1 1 1,-1-1 0,3 0-1,6 2 15,-1-1 0,0 0 1,11-1-1,-5 0 30,0 0 0,0-2 0,1 0 0,-1 0 0,0-2 0,-1 0 0,1 0 0,-1-2 0,21-10 0,-34 16-42,-1 0 0,0-1 1,1 1-1,-1 0 1,0-1-1,1 1 0,-1 0 1,1-1-1,-1 1 1,1 0-1,-1 0 0,1-1 1,-1 1-1,1 0 0,-1 0 1,1 0-1,-1 0 1,1 0-1,-1 0 0,1 0 1,-1 0-1,1 0 0,-1 0 1,1 0-1,0 0 1,-1 0-1,1 0 0,-1 1 1,1-1-1,-1 0 1,0 0-1,1 0 0,-1 1 1,1-1-1,-1 0 0,1 1 1,-1-1-1,0 0 1,1 1-1,-1-1 0,0 1 1,1-1-1,-1 0 0,0 1 1,1-1-1,-1 1 1,0-1-1,0 1 0,0-1 1,1 1-1,-1-1 1,0 2-1,0 4 0,1-1 1,-1 1-1,-1 0 0,-1 8 1,1 4 3,1-14-6,3 65 1,-3-63-1,1 0 0,1 0 0,-1 0 0,1 1 0,0-1 0,0-1 0,1 1 0,5 10 0,-7-14 2,1-1 0,-1 1 0,0-1 0,0 1 0,1-1 1,-1 0-1,1 0 0,0 0 0,-1 1 0,1-1 0,0-1 0,-1 1 0,1 0 0,0 0 0,0-1 0,0 1 0,0-1 0,0 1 0,2-1 1,0 0 6,-1 0 0,1 0 1,0-1-1,0 1 1,0-1-1,-1 0 1,1 0-1,0 0 1,4-3-1,2-1 19,0-1 0,0 0 0,0-1 0,-1 0 0,11-10 0,98-96 396,-116 111-388,0 1 0,0-1 0,0 1 0,0 0-1,1-1 1,-1 1 0,0 0 0,1 0 0,-1 1 0,0-1 0,4 0 0,2 53 155,-7-35-152,2 0 0,0-1 0,1 1 0,8 22 0,-11-38-29,-1 0 0,1 0-1,0 0 1,-1 0 0,1 0 0,0 0-1,0 0 1,0 0 0,0 0-1,0-1 1,0 1 0,0 0-1,0-1 1,0 1 0,0 0-1,0-1 1,0 0 0,0 1 0,1-1-1,-1 0 1,0 1 0,0-1-1,1 0 1,-1 0 0,0 0-1,0 0 1,0 0 0,1 0-1,-1-1 1,0 1 0,0 0 0,0-1-1,1 1 1,-1-1 0,0 1-1,0-1 1,1 0 0,6-3 11,-1 0 0,0 0 0,0 0 1,7-7-1,21-17-20,1 3 1,68-38-1,-100 61-1,0 0 0,0 0 0,0 1 0,0 0 0,1-1 0,-1 1 0,1 1 0,8-2 0,-12 2 0,0 0 0,1 1 0,-1-1 0,0 0 0,0 0 0,0 1 0,0-1 0,1 1 0,-1-1 0,0 1 0,0-1 0,0 1 0,0 0 0,0-1 0,0 1 0,0 0 0,0 0 0,0 0 0,-1 0 0,1 0 0,0 0 0,0 0 0,-1 0 0,1 0 0,-1 0 0,1 0 0,-1 0 0,1 1 0,-1-1 0,0 0 0,0 0 0,1 0 0,-1 1 0,0-1 0,0 0 0,0 2 0,-5 45 0,4-40 0,0 1 0,0-1 0,0 0 0,1 1 0,1 10 0,-1-19 0,0 0 0,0 1 0,0-1 0,0 0 0,1 0 0,-1 1 0,0-1 0,0 0 0,0 0 0,0 0 0,0 1 0,0-1 0,1 0 0,-1 0 0,0 0 0,0 0 0,0 1 0,1-1 0,-1 0 0,0 0 0,0 0 0,0 0 0,1 0 0,-1 0 0,0 0 0,0 1 0,1-1 0,-1 0 0,0 0 0,0 0 0,1 0 0,-1 0 0,0 0 0,0 0 0,1 0 0,-1 0 0,0 0 0,0-1 0,1 1 0,-1 0 0,0 0 0,0 0 0,0 0 0,1 0 0,-1 0 0,11-7 0,16-16 0,-12 9 0,1 0 0,34-21 0,-41 30 0,-8 4 0,1 0 0,-1 0 0,1 0 0,0 0 0,0 0 0,-1 0 0,1 1 0,0-1 0,0 1 0,4-1 0,-5 1 0,0 0 0,0 1 0,0-1 0,0 1 0,0-1 0,0 1 0,0-1 0,0 1 0,0 0 0,0 0 0,0-1 0,0 1 0,-1 0 0,1 0 0,0 0 0,-1 0 0,1 0 0,0 0 0,-1 0 0,1 0 0,-1 0 0,0 0 0,1 2 0,10 36 0,-9-33 0,-1 1 0,1-1 0,0 1 0,0-1 0,1 0 0,4 7 0,-6-11 0,1 0 0,-1 0 0,1 0 0,0-1 0,-1 1 0,1 0 0,0-1 0,0 0 0,0 1 0,0-1 0,1 0 0,-1 0 0,0 0 0,0-1 0,1 1 0,-1 0 0,0-1 0,1 1 0,-1-1 0,1 0 0,4 0 0,10-1 0,0-1 0,0 0 0,0-1 0,-1-1 0,1 0 0,18-9 0,93-46 0,-102 47 0,5-6 0,40-28 0,-15 9 0,-57 37 0,-23 15 0,-26 22 0,37-26 0,2 1 0,-1 0 0,-16 25 0,26-35 0,0 1 0,0 0 0,0 0 0,0-1 0,1 1 0,0 0 0,0 1 0,-1-1 0,2 0 0,-1 0 0,0 0 0,1 1 0,-1-1 0,1 0 0,0 1 0,0-1 0,0 0 0,1 0 0,-1 1 0,1-1 0,0 0 0,0 0 0,0 0 0,0 1 0,0-1 0,2 3 0,-2-5 0,0 0 0,0 1 0,1-1 0,-1 0 0,0 0 0,0 0 0,1 0 0,-1 0 0,0 0 0,1 0 0,-1-1 0,1 1 0,-1-1 0,1 1 0,-1-1 0,1 1 0,0-1 0,-1 0 0,1 1 0,-1-1 0,1 0 0,0 0 0,-1 0 0,1-1 0,0 1 0,-1 0 0,1-1 0,-1 1 0,1-1 0,-1 1 0,1-1 0,1 0 0,6-4 0,-1 1 0,0-2 0,0 1 0,9-8 0,-12 10 0,6-8 0,1 0 0,-1 0 0,-1-1 0,0 0 0,11-18 0,36-69 0,-38 58 0,-1-1 0,-2-1 0,12-53 0,-27 94 0,0 0 0,-1-1 0,1 1 0,-1 0 0,0-1 0,0 1 0,0-1 0,0-4 0,0 7 0,0 0 0,-1 0 0,1 0 0,0-1 0,0 1 0,0 0 0,0 0 0,0 0 0,0-1 0,-1 1 0,1 0 0,0 0 0,0 0 0,0 0 0,-1 0 0,1 0 0,0-1 0,0 1 0,0 0 0,-1 0 0,1 0 0,0 0 0,0 0 0,0 0 0,-1 0 0,1 0 0,0 0 0,0 0 0,-1 0 0,1 0 0,0 0 0,0 0 0,0 0 0,-1 0 0,1 0 0,0 0 0,0 0 0,-1 1 0,1-1 0,0 0 0,0 0 0,0 0 0,0 0 0,-1 0 0,1 0 0,0 1 0,-4 3 0,-1-1 0,2 1 0,-1 0 0,0 0 0,1 1 0,-4 5 0,-5 9 0,1 1 0,0 0 0,2 0 0,0 1 0,-5 22 0,12-36 0,0 1 0,0-1 0,1 0 0,0 1 0,0-1 0,1 0 0,0 1 0,0-1 0,1 1 0,-1-1 0,2 1 0,-1-1 0,1 0 0,0 0 0,1 0 0,0 0 0,0 0 0,8 12 0,-9-16 0,1 0 0,0-1 0,0 1 0,0-1 0,0 1 0,0-1 0,0 0 0,1 0 0,-1 0 0,1-1 0,0 1 0,-1-1 0,1 0 0,0 0 0,0 0 0,-1-1 0,1 1 0,0-1 0,0 0 0,0 0 0,5-1 0,8-1 0,0 0 0,0-2 0,24-8 0,-37 11 0,246-92 0,-230 82 0,-43 26 0,1 0 0,1 1 0,0 1 0,1 1 0,1 1 0,0 0 0,2 2 0,0 0 0,-22 38 0,36-54 0,0 0 0,1-1 0,-1 1 0,1 0 0,0 0 0,0 0 0,1 0 0,-1 1 0,1-1 0,1 0 0,-1 1 0,1-1 0,0 0 0,0 7 0,0-12 0,0 1 0,1-1 0,-1 1 0,0-1 0,0 0 0,1 1 0,-1-1 0,0 0 0,1 1 0,-1-1 0,0 0 0,1 1 0,-1-1 0,1 0 0,-1 1 0,1-1 0,-1 0 0,0 0 0,1 0 0,-1 1 0,1-1 0,-1 0 0,1 0 0,-1 0 0,1 0 0,-1 0 0,1 0 0,-1 0 0,1 0 0,-1 0 0,1 0 0,-1 0 0,1 0 0,-1 0 0,1-1 0,19-6 0,-8 0 0,-1-1 0,1 0 0,-1 0 0,-1-1 0,15-15 0,43-58 0,-50 58 0,27-32 0,-49 63 0,1 0 0,0 0 0,1 1 0,-1-1 0,2 1 0,-1-1 0,1 1 0,0 0 0,1 0 0,-1-1 0,1 1 0,1 0 0,0 0 0,0-1 0,0 1 0,1 0 0,6 13 0,-7-19 0,0 0 0,0 0 0,1 0 0,0 0 0,-1 0 0,1 0 0,0 0 0,0-1 0,-1 1 0,1-1 0,1 0 0,-1 1 0,0-1 0,0 0 0,0 0 0,1 0 0,-1-1 0,0 1 0,1 0 0,-1-1 0,1 0 0,-1 1 0,0-1 0,1 0 0,-1 0 0,1 0 0,-1-1 0,5 0 0,5-2 0,1 0 0,-1-1 0,0 0 0,12-6 0,-20 8 0,23-12 0,0-2 0,-1-1 0,46-38 0,-24 17 0,-30 24 0,0 0 0,-1-1 0,-1-1 0,0-1 0,20-28 0,-36 44 0,0 1 0,0-1 0,0 1 0,0 0 0,0-1 0,0 1 0,0 0 0,0-1 0,0 1 0,-1 0 0,1-1 0,0 1 0,0 0 0,0-1 0,-1 1 0,1 0 0,0-1 0,0 1 0,0 0 0,-1 0 0,1-1 0,0 1 0,-1 0 0,1 0 0,0 0 0,-1 0 0,1-1 0,0 1 0,-1 0 0,1 0 0,0 0 0,-1 0 0,1 0 0,0 0 0,-1 0 0,1 0 0,0 0 0,-1 0 0,1 0 0,-1 0 0,1 0 0,0 0 0,-1 0 0,1 0 0,0 0 0,-1 0 0,1 1 0,0-1 0,-1 0 0,1 0 0,0 0 0,0 1 0,-1-1 0,1 0 0,0 0 0,-1 1 0,1-1 0,-2 4 0,0 0 0,0 0 0,0 0 0,1 0 0,-1 0 0,1 0 0,0 0 0,0 1 0,1-1 0,-1 0 0,1 8 0,1-1 0,1 0 0,0 0 0,4 13 0,1 3 0,-3-7 0,5 22 0,-8-39 0,0-1 0,0 0 0,0 0 0,0 1 0,1-1 0,-1 0 0,0 0 0,1 0 0,0 0 0,-1 0 0,1-1 0,0 1 0,0 0 0,2 1 0,-2-2 0,-1-1 0,1 1 0,0-1 0,-1 1 0,1-1 0,0 0 0,0 0 0,-1 0 0,1 0 0,0 0 0,0 0 0,-1 0 0,1 0 0,0-1 0,-1 1 0,3-1 0,29-14 0,-24 11 0,60-33 0,-42 22 0,53-22 0,-79 36 0,0 1 0,-1-1 0,1 1 0,0 0 0,0 0 0,0-1 0,0 1 0,-1 0 0,1 0 0,0 0 0,0 0 0,0 0 0,0 0 0,0 0 0,0 0 0,-1 0 0,1 0 0,0 0 0,0 0 0,0 1 0,0-1 0,0 0 0,-1 1 0,1-1 0,0 1 0,0-1 0,-1 1 0,1-1 0,0 1 0,-1-1 0,1 1 0,0 0 0,-1-1 0,1 1 0,-1 0 0,1-1 0,-1 1 0,0 0 0,1 0 0,-1 0 0,0-1 0,1 1 0,-1 0 0,0 0 0,0 0 0,0 0 0,0 0 0,0 0 0,0-1 0,0 1 0,0 1 0,0 7 0,-1 1 0,0-1 0,0 0 0,-3 10 0,1-7 0,2-8 0,1 0 0,-1 0 0,1 1 0,0-1 0,0 0 0,0 0 0,2 8 0,-2-11 0,0 0 0,1 0 0,-1-1 0,1 1 0,-1 0 0,1 0 0,-1-1 0,1 1 0,0 0 0,-1-1 0,1 1 0,0 0 0,-1-1 0,1 1 0,0-1 0,0 1 0,-1-1 0,1 0 0,0 1 0,0-1 0,0 0 0,0 0 0,0 1 0,0-1 0,-1 0 0,1 0 0,0 0 0,0 0 0,0 0 0,0 0 0,0 0 0,0-1 0,0 1 0,0 0 0,-1 0 0,1-1 0,0 1 0,0 0 0,1-1 0,-1 0 0,16-5 0,1 1 0,0 1 0,0 0 0,30-2 0,-47 6 0,0 1 0,0-1 0,0 0 0,0 0 0,0 1 0,0-1 0,0 0 0,0 1 0,0-1 0,0 1 0,0-1 0,0 1 0,0 0 0,0-1 0,-1 1 0,1 0 0,0 0 0,0-1 0,-1 1 0,1 0 0,-1 0 0,1 0 0,-1 0 0,1 0 0,-1 0 0,1 0 0,-1 0 0,0 0 0,1 0 0,-1 0 0,0 0 0,0 0 0,0 0 0,0 0 0,0 0 0,0 2 0,0 6 0,-1-1 0,0 1 0,-2 12 0,2-18 0,-7 32 0,-1-1 0,-3 1 0,-16 34 0,-54 97 0,51-111 0,-2-3 0,-2-1 0,-69 76 0,102-124 0,-1 0 0,1-1 0,-1 1 0,0-1 0,0 0 0,0 0 0,0 0 0,0 0 0,0 0 0,-1-1 0,1 0 0,-4 2 0,5-3 0,0 0 0,1 0 0,-1 0 0,0 0 0,1 0 0,-1 0 0,0 0 0,1 0 0,-1-1 0,1 1 0,-1-1 0,1 1 0,-1-1 0,0 0 0,1 1 0,0-1 0,-1 0 0,1 0 0,0 0 0,-1 0 0,1 0 0,0-1 0,0 1 0,0 0 0,0 0 0,0-1 0,-2-2 0,-1-3 0,1-1 0,0 1 0,0-1 0,0 0 0,1 1 0,0-1 0,1-1 0,-1 1 0,2 0 0,-1 0 0,1 0 0,0 0 0,1-1 0,2-11 0,1 0 0,1 0 0,1 1 0,1 0 0,16-32 0,-20 44 0,1 1 0,0 0 0,1 0 0,-1 0 0,1 0 0,1 1 0,-1-1 0,1 2 0,-1-1 0,8-4 0,8-4 0,40-17 0,-43 22 0,0 0 0,-1-2 0,28-18 0,53-52 863,-43 35-5723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8:4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15 559 11552,'0'0'2433,"-3"10"-1885,-9 31-72,12-29 35,6-9-139,8-10 99,-13 6-437,16-11 347,0-2 0,0-1 0,26-30 0,35-56 625,-51 59-552,-2-2 0,-2-1-1,-1 0 1,-3-2-1,18-62 1,-35 102-366,0 0 41,1-1 1,-1 1-1,0 0 1,-1 0-1,0-1 1,0 1-1,-1-1 0,0 1 1,-1-14-1,0 21-115,1 0 0,0-1-1,0 1 1,0 0 0,0 0 0,-1-1-1,1 1 1,0 0 0,0 0 0,0 0-1,-1 0 1,1-1 0,0 1 0,0 0-1,-1 0 1,1 0 0,0 0-1,-1 0 1,1 0 0,0 0 0,0 0-1,-1-1 1,1 1 0,0 0 0,-1 0-1,1 0 1,0 0 0,0 1 0,-1-1-1,1 0 1,0 0 0,-1 0-1,1 0 1,0 0 0,0 0 0,-1 0-1,1 0 1,0 1 0,0-1 0,-1 0-1,1 0 1,0 0 0,0 1-1,0-1 1,-1 0 0,1 0 0,0 0-1,0 1 1,-1-1 0,-13 15 221,-9 17-14,0 2 1,2 0-1,2 1 1,1 1-1,1 0 0,3 1 1,0 1-1,-8 43 1,20-67-129,0 0 1,0 0 0,1 0-1,1 0 1,1 0-1,0 0 1,0 0 0,1 0-1,1 0 1,1-1-1,5 17 1,-7-25-53,1 1 0,-1 0 0,1 0-1,0-1 1,1 1 0,-1-1 0,1 0 0,0 0 0,0-1 0,1 1 0,-1-1-1,1 0 1,0 0 0,0 0 0,0-1 0,1 0 0,-1 0 0,1 0-1,0 0 1,0-1 0,0 0 0,0-1 0,0 1 0,0-1 0,0 0 0,12 0-1,3-2 57,0-1-1,-1-1 0,1-1 0,-1 0 0,0-2 0,25-9 0,115-60 494,-120 55-437,1-2 135,-1-1-1,-1-3 0,-1 0 0,38-36 0,-75 61-261,0 1 0,-1-1 0,1 0 0,0 1 1,0-1-1,-1 0 0,1 0 0,0 0 0,-1 1 0,1-1 0,-1 0 0,1 0 0,-1 0 0,1 0 0,-1 0 0,1-1 0,-1 1-11,-1 1-1,1 0 1,-1 0 0,1-1 0,0 1 0,-1 0-1,1 0 1,-1 0 0,1 0 0,-1 0 0,1 0-1,-1 0 1,1 0 0,-1 0 0,1 0 0,0 0-1,-1 0 1,1 0 0,-1 0 0,1 0 0,-1 0-1,1 0 1,-1 0 0,1 1 0,-41 13 270,12-1-197,1 2 1,0 0 0,-44 34-1,59-39-59,0 1-1,1 1 0,0-1 0,1 2 1,0 0-1,1 0 0,1 1 0,0 0 1,-8 16-1,16-26-28,-1 0 0,1 0 0,0 0 0,0 0 0,0-1 0,0 1 0,1 1 0,-1-1 0,1 0 0,1 7 0,-1-9 0,0-1 0,1 1 0,-1-1 0,1 0 0,-1 1 0,1-1 0,0 0 0,-1 1 0,1-1 0,0 0 0,0 0 0,0 1 0,0-1 0,0 0 0,0 0 0,0 0 0,0 0 0,1 0 0,-1-1 0,0 1 0,1 0 0,-1-1 0,0 1 0,1 0 0,-1-1 0,1 0 0,-1 1 0,1-1 0,-1 0 0,1 0 0,-1 0 0,3 0 0,2 0 0,1 0 0,0-1 0,0 0 0,-1-1 0,1 1 0,-1-1 0,1-1 0,-1 1 0,0-1 0,0 0 0,6-4 0,7-6 0,0 0 0,17-16 0,155-169 0,-176 181 0,-9 10 0,0 1 0,-1 0 0,1-1 0,-1 1 0,-1-1 0,6-9 0,-33 42 0,9-8 0,1 1 0,1 1 0,-16 37 0,25-52 0,1 1 0,0 0 0,0 0 0,1 0 0,-1-1 0,1 2 0,0-1 0,1 0 0,0 0 0,0 0 0,0 0 0,1 0 0,-1 0 0,1 0 0,1 0 0,-1 0 0,1 0 0,0 0 0,5 9 0,-5-13 0,0 0 0,-1 0 0,1 0 0,0 0 0,0 0 0,0-1 0,0 1 0,0-1 0,0 1 0,1-1 0,-1 0 0,1 0 0,-1 0 0,0 0 0,1 0 0,-1-1 0,1 1 0,0-1 0,-1 1 0,1-1 0,-1 0 0,1 0 0,0 0 0,-1-1 0,1 1 0,-1-1 0,1 1 0,0-1 0,3-1 0,7-3 0,-1 0 0,0 0 0,0-1 0,14-9 0,29-19 0,114-78 0,-157 103 0,-6 3 0,0 1 0,1 0 0,0 0 0,0 1 0,10-5 0,-24 28 0,2-9 0,-12 24 0,1 0 0,-15 48 0,31-82 0,0 0 0,0 1 0,0-1 0,0 0 0,-1 0 0,1 1 0,0-1 0,0 0 0,0 1 0,0-1 0,0 0 0,0 0 0,0 1 0,0-1 0,0 0 0,0 1 0,0-1 0,0 0 0,1 0 0,-1 1 0,0-1 0,0 0 0,0 0 0,0 1 0,0-1 0,0 0 0,1 0 0,-1 1 0,0-1 0,0 0 0,0 0 0,1 0 0,-1 1 0,0-1 0,0 0 0,1 0 0,12 0 0,14-12 0,92-60 0,-117 70 0,1 0 0,0 0 0,0 0 0,0 0 0,0 1 0,0-1 0,0 1 0,0 0 0,1 0 0,-1 0 0,0 0 0,1 1 0,-1 0 0,5-1 0,-8 1 0,1 1 0,-1-1 0,1 1 0,-1-1 0,1 1 0,-1-1 0,1 1 0,-1-1 0,0 1 0,1-1 0,-1 1 0,0-1 0,1 1 0,-1 0 0,0-1 0,0 1 0,1 0 0,-1-1 0,0 1 0,0 0 0,0-1 0,0 1 0,0 0 0,0-1 0,0 1 0,0 0 0,0-1 0,-1 1 0,1-1 0,0 1 0,-1 1 0,-7 24 0,7-24 0,-47 108 0,-118 193 0,141-261 0,-7 5 0,23-36 0,1 1 0,0 0 0,1 0 0,-8 19 0,40-56 0,-10 7 0,387-423 0,-248 300 0,-139 125 0,0-1 0,18-27 0,-30 39 0,-2 5 0,-1 0 0,0 0 0,1-1 0,-1 1 0,0 0 0,0 0 0,1-1 0,-1 1 0,0 0 0,0 0 0,1-1 0,-1 1 0,0 0 0,0-1 0,0 1 0,0 0 0,0-1 0,1 1 0,-1 0 0,0-1 0,0 1 0,0 0 0,0-1 0,0 1 0,0 0 0,0-1 0,0 1 0,0 0 0,0-1 0,0 1 0,0-1 0,-1 1 0,1 0 0,0-1 0,0 1 0,0 0 0,0-1 0,0 1 0,-1 0 0,1 0 0,0-1 0,0 1 0,-1 0 0,1 0 0,0-1 0,0 1 0,-1 0 0,1 0 0,0 0 0,-1-1 0,1 1 0,0 0 0,-1 0 0,1 0 0,0 0 0,-1 0 0,1 0 0,-1 0 0,-1-1 0,0 1 0,0 0 0,-1 0 0,1 1 0,0-1 0,0 0 0,0 1 0,0 0 0,-3 0 0,-12 7 0,0 0 0,-17 12 0,29-17 0,0 0 0,0 1 0,0-1 0,1 1 0,-1 0 0,1 1 0,0-1 0,0 1 0,1 0 0,-6 9 0,8-12 0,0 0 0,1-1 0,-1 1 0,1 0 0,-1-1 0,1 1 0,0 0 0,-1 0 0,1-1 0,0 1 0,0 0 0,0 0 0,0 0 0,1-1 0,-1 1 0,0 0 0,1-1 0,0 1 0,-1 0 0,1-1 0,1 4 0,0-3 0,0 0 0,0 0 0,0 0 0,1 0 0,-1 0 0,0 0 0,1-1 0,-1 1 0,1-1 0,-1 0 0,1 1 0,3 0 0,5 1 0,-1-1 0,1 0 0,0 0 0,0-1 0,-1 0 0,14-2 0,49-5 0,-1-4 0,74-19 0,-136 27 0,0 0 0,0 0 0,1 1 0,-1 1 0,0 0 0,0 0 0,18 3 0,-23-1 0,-1-1 0,1 1 0,-1 0 0,0 1 0,1-1 0,-1 1 0,0 0 0,0 0 0,4 5 0,31 36 0,-9-9 0,-24-29 0,0 0 0,0 0 0,1-1 0,0 0 0,0 0 0,1 0 0,8 3 0,-12-6 0,-1-1 0,1 0 0,0 0 0,0 0 0,-1-1 0,1 1 0,0-1 0,0 0 0,0 0 0,0 0 0,-1-1 0,1 1 0,0-1 0,0 0 0,-1 0 0,1 0 0,0-1 0,3-2 0,3 0 0,5-4 0,-15 8 0,1-1 0,-1 1 0,0-1 0,0 1 0,1-1 0,-1 1 0,0-1 0,0 1 0,0-1 0,0 1 0,0-1 0,1 1 0,-1-1 0,0 0 0,0 1 0,-1-1 0,1 1 0,0-1 0,0 1 0,0-1 0,0 1 0,0-1 0,0 1 0,-1-1 0,1 1 0,0-1 0,-1 1 0,1-1 0,-1 0 0,-3-9 864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8:5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0 605 8032,'0'0'6894,"13"1"-6571,10-1-76,1-2-1,0 0 1,-1-1 0,1-1-1,23-8 1,-32 7-52,0-1 1,0-1 0,-1 0-1,0-1 1,0 0-1,-1-1 1,0 0 0,0-1-1,12-14 1,1-4 146,-1-2 1,-2 0-1,-1-1 1,-2-1-1,29-59 0,49-99 1159,-93 182-1419,28-41 942,-24 103-365,-8-11-566,-2-1 1,-2 0 0,-2 1 0,-1-2 0,-3 1 0,-1-1-1,-19 49 1,23-74-44,3-7-4,0 1 0,-1-1-1,-9 14 1,12-21-31,0-1-1,0 1 1,0-1 0,0 1-1,0-1 1,-1 0-1,1 1 1,0-1-1,-1 0 1,1 0-1,-1 0 1,1 0-1,-1 0 1,0 0-1,1-1 1,-1 1-1,0 0 1,0-1-1,0 1 1,1-1-1,-1 0 1,0 0-1,0 0 1,0 0-1,-2 0 1,-8-2 137,0-1-1,-17-8 1,20 8-24,1-1-1,-1 2 0,0-1 1,0 1-1,0 1 0,-10-1 1,19 2-126,0 0 1,0 0 0,0 0 0,-1 0-1,1 0 1,0 0 0,0 0 0,0 0 0,0 0-1,0 0 1,0 0 0,0 0 0,-1 0 0,1 0-1,0 0 1,0 0 0,0 0 0,0 0 0,0 0-1,0 1 1,0-1 0,0 0 0,-1 0 0,1 0-1,0 0 1,0 0 0,0 0 0,0 0-1,0 1 1,0-1 0,0 0 0,0 0 0,0 0-1,0 0 1,0 0 0,0 0 0,0 1 0,0-1-1,0 0 1,0 0 0,0 0 0,0 0 0,0 0-1,0 0 1,0 1 0,0-1 0,0 0-1,0 0 1,1 0 0,-1 0 0,0 0 0,0 0-1,7 12 47,12 9-46,-6-12-6,0 0 0,1-1 0,0 0-1,0-1 1,1-1 0,-1 0-1,2-1 1,-1-1 0,0 0-1,1-1 1,0-1 0,24 1-1,-17-3 6,-1-1-1,1 0 0,-1-2 1,1-1-1,-1-1 1,0-1-1,0 0 0,26-13 1,-34 13 14,0 0 1,0-1 0,-1 0-1,0-1 1,-1 0 0,0-1-1,0-1 1,0 0-1,-1 0 1,-1-2 0,0 1-1,14-22 1,-13 16 24,-2 0 1,0-1 0,7-19-1,-14 31-22,0 0 0,0 1 0,-1-1 0,0 0 0,0 0 0,0 0 0,-1 0 0,0 0 1,0 0-1,0 0 0,-1 0 0,0 1 0,0-1 0,-3-9 0,4 14-17,-1 0 0,1 0 0,-1 0 0,1 0 1,-1 0-1,1 1 0,-1-1 0,0 0 0,1 0 0,-1 1 0,0-1 0,0 0 1,0 1-1,1-1 0,-1 0 0,0 1 0,0-1 0,0 1 0,0 0 1,0-1-1,0 1 0,0 0 0,0 0 0,0-1 0,0 1 0,0 0 1,0 0-1,0 0 0,0 0 0,0 0 0,0 0 0,0 1 0,0-1 1,0 0-1,-2 1 0,-1 1 5,0-1 0,0 1-1,0 0 1,0 1 0,0-1 0,1 1 0,-5 3 0,-7 8-29,1 0 0,0 1 0,2 1 0,-1-1 1,2 2-1,-11 21 0,16-28 7,1 1 1,0-1 0,1 1-1,0 1 1,1-1 0,0 0-1,1 1 1,0 0-1,1-1 1,1 1 0,-1 0-1,3 13 1,-2-21 4,1-1 0,0 0 0,0-1 1,0 1-1,0 0 0,0 0 0,1 0 0,-1-1 0,1 1 1,0 0-1,0-1 0,0 0 0,0 1 0,0-1 0,0 0 1,0 0-1,1 0 0,-1 0 0,1-1 0,0 1 0,0-1 1,-1 1-1,1-1 0,0 0 0,0 0 0,0-1 0,5 2 1,0-1 0,0 0 0,-1 0 0,1-1 0,0 0 0,0 0 0,0-1 0,0 0 0,0 0 0,13-5 0,-6 1 20,0-2 0,0 0 0,0 0 1,21-16-1,47-44 149,-26 20-2,-56 46-150,1 0 1,-1 0-1,0 0 0,1 0 0,-1 1 1,1-1-1,-1 0 0,1 0 0,-1 1 1,1-1-1,-1 1 0,1 0 1,2-1-1,-4 1-3,1 0 0,0 0 0,-1 1 0,1-1 0,0 0 0,-1 0 0,1 0 0,0 1 0,-1-1 0,1 0 1,0 1-1,-1-1 0,1 1 0,-1-1 0,1 0 0,-1 1 0,1-1 0,-1 1 0,1 0 0,-1-1 0,1 2 0,1 2 9,0 0-1,-1 0 1,1 0-1,-1 1 0,0-1 1,-1 0-1,1 1 1,-1 5-1,0 33 17,-1-1 0,-3 0 1,-13 62-1,3-24-12,9-41-29,-38 190-14,42-225 43,0 0 0,0 0 1,0-1-1,-1 1 0,0-1 0,-3 7 0,5-10-15,0 0 0,-1 0 0,1 0 0,0 0 0,0 0-1,0 0 1,0 1 0,0-1 0,0 0 0,0 0 0,0 0-1,0 0 1,-1 0 0,1 0 0,0 0 0,0 0 0,0 0-1,0 0 1,0 0 0,0 0 0,-1 0 0,1 0 0,0 0 0,0 0-1,0 0 1,0 0 0,0 0 0,-1 0 0,1 0 0,0 0-1,0 0 1,0 0 0,0 0 0,0 0 0,-1 0 0,1 0-1,0 0 1,0 0 0,0 0 0,0 0 0,0 0 0,0 0-1,0 0 1,-1 0 0,1-1 0,0 1 0,0 0 0,0 0-1,0 0 1,0 0 0,0 0 0,0 0 0,0-1 0,-3-19 108,4-56 187,4 0 1,18-100 0,-14 132-167,1 2-1,3-1 1,1 2 0,2 0 0,32-58-1,-47 96-126,5-7 31,-1 0-1,2 0 1,-1 1-1,1 0 1,12-12-1,-17 19-32,-1 1-1,1 0 1,0-1-1,0 1 1,-1 0-1,1 0 1,0 0-1,0 0 1,0 0 0,0 1-1,0-1 1,0 1-1,1-1 1,-1 1-1,0 0 1,0 0-1,0 0 1,0 0-1,0 0 1,1 0 0,-1 0-1,0 1 1,0-1-1,0 1 1,0 0-1,0-1 1,0 1-1,0 0 1,0 0-1,0 0 1,-1 1 0,1-1-1,0 0 1,-1 1-1,3 2 1,1 0-21,0 1 0,-1-1 0,0 1 0,0 0 0,0 0 0,0 1 0,-1-1 0,0 1 0,0 0 0,0 0 0,-1 0 0,0 0 0,0 0 0,-1 0-1,1 1 1,-2-1 0,1 1 0,0 9 0,-2-8-3,0 0 0,0-1 0,-1 1 0,0-1 0,0 1 0,0-1 0,-1 0 0,-1 0-1,1 0 1,-1 0 0,0-1 0,0 1 0,-1-1 0,0 0 0,-6 6 0,-31 27 279,51-41-219,1-1 0,0 0 0,-1-1-1,15-7 1,4-2-3,1 1-2,268-123 238,-173 65-1,-100 59-228,-17 10-46,-14 11-4,-20 16-24,6-7 10,2 1 0,0 1-1,1 0 1,-18 29 0,30-39 17,4-9 4,0 0-1,1 0 0,0 0 1,-1 0-1,1 0 0,0 0 1,0 0-1,0 0 0,0 1 1,0-1-1,1 0 1,-1 1-1,1-1 0,0 0 1,-1 1-1,1-1 0,0 1 1,1 2-1,-1-5 2,0 0-1,0 1 1,0-1-1,0 0 1,0 0-1,0 1 1,1-1 0,-1 0-1,0 0 1,0 0-1,0 1 1,0-1-1,1 0 1,-1 0 0,0 0-1,0 0 1,1 0-1,-1 1 1,0-1-1,0 0 1,1 0-1,-1 0 1,0 0 0,0 0-1,1 0 1,-1 0-1,0 0 1,0 0-1,1 0 1,-1 0 0,0 0-1,0 0 1,1 0-1,-1 0 1,0 0-1,0 0 1,1 0 0,-1-1-1,13-8 52,7-13 58,27-57 204,-19 27-29,-27 52-281,-1-1 1,1 0-1,-1 1 1,1-1-1,-1 1 1,1-1-1,0 1 1,-1-1-1,1 1 1,0-1 0,-1 1-1,1 0 1,0-1-1,0 1 1,-1 0-1,1 0 1,0-1-1,0 1 1,0 0-1,-1 0 1,1 0-1,0 0 1,0 0-1,0 0 1,-1 0-1,1 0 1,0 1 0,0-1-1,0 0 1,-1 0-1,1 1 1,0-1-1,0 0 1,0 2-1,29 17 19,-21-12-18,-2-2-12,0-1-1,0 0 1,0 0-1,1-1 1,0 0-1,-1 0 1,1 0-1,1-1 1,-1-1-1,0 1 1,0-1-1,0-1 1,1 1-1,-1-1 1,14-3-1,-6 0 23,0-1 0,-1 0 1,0-2-1,0 1 0,-1-2 0,1 0 1,16-12-1,-4 2 120,0-1 0,-1-2 0,26-25 0,-52 44-133,0 1-1,1 0 1,-1 0 0,0-1 0,0 1 0,1 0-1,-1 0 1,0 0 0,0 0 0,1 0 0,-1-1 0,0 1-1,0 0 1,1 0 0,-1 0 0,0 0 0,0 0-1,1 0 1,-1 0 0,0 0 0,1 0 0,-1 0 0,0 0-1,1 0 1,-1 0 0,0 0 0,0 0 0,1 0-1,-1 0 1,0 0 0,0 1 0,1-1 0,-1 0 0,1 0-1,7 12-7,3 21-73,-9-28 71,4 19-41,2-1 0,1 0 0,12 23 0,-17-39 36,0 0 0,1-1 0,0 1 1,0-1-1,0 0 0,1 0 0,0 0 0,0-1 0,1 0 0,-1 0 0,1 0 0,0-1 0,9 4 0,-6-5 10,-1 0-1,1 0 1,0-1-1,0-1 1,1 0-1,-1 0 1,0-1 0,0 0-1,0 0 1,0-1-1,1-1 1,-1 0-1,11-4 1,18-6 27,71-32-1,-99 39-22,23-12 39,-2-2 0,34-24 1,-34 22 146,-19 12 34,-12 9-130,-2 2-12,-20 17 109,4-3-187,-102 119-68,106-121 36,5-5 18,1-1-1,0 1 1,-10 16-1,27-45 75,3-12 141,36-59-1,-49 90-201,0 0 0,0 1 0,1-1 0,-1 1 0,0 0 0,1-1 0,-1 1 0,1-1 0,-1 1 0,0-1 0,1 1 0,-1 0 0,1-1 0,-1 1 0,1 0 0,-1 0 0,1-1 0,-1 1 0,1 0 0,0 0 0,-1 0 0,1 0 0,-1 0 0,1 0 0,-1 0 0,1-1 0,0 2 0,-1-1 0,2 0 0,-1 0 0,0 1 0,0 0 0,0 0 0,0-1 0,0 1 0,0 0 0,0 0 0,-1 0 0,1 0 0,0 0 0,0 0 0,-1 0 0,1 2 0,4 9 0,0-1 0,3 18 0,-4-15 0,-3-9 0,1-1 0,-1 0 0,1 0 0,0 0 0,0 0 0,1-1 0,-1 1 0,1 0 0,-1-1 0,1 0 0,0 0 0,1 0 0,-1 0 0,0 0 0,1 0 0,0-1 0,-1 0 0,1 0 0,0 0 0,0 0 0,0 0 0,0-1 0,1 0 0,-1 0 0,0 0 0,1 0 0,-1-1 0,0 0 0,1 0 0,-1 0 0,0 0 0,1-1 0,8-1 0,-1-1 0,0-1 0,0 0 0,0 0 0,0-1 0,-1-1 0,1 0 0,-1-1 0,-1 0 0,0 0 0,16-15 0,-9 4 0,-1-1 0,0 0 0,-2-1 0,0-1 0,11-23 0,48-115 0,-68 146 0,49-144 0,-29 79 0,-24 68 0,-8 24 0,-4 19 0,1 1 0,2 0 0,2 0 0,1 1 0,1 0 0,2 43 0,2-51-29,1 0 0,1-1 0,1 1 0,2 0-1,13 43 1,-17-66 18,1 0-1,0 0 1,0 0-1,0 0 1,0-1-1,0 1 1,1-1-1,-1 1 1,1-1-1,0 0 1,0 0-1,0 0 1,1 0-1,-1 0 1,1-1-1,-1 0 0,1 1 1,0-2-1,7 4 1,-5-4 8,0 0 0,0 0 0,0 0 0,1-1-1,-1 0 1,0-1 0,1 1 0,-1-1 0,0 0 0,0-1 0,0 1 0,10-5 0,1-1 9,-1-1 0,-1 0 1,1-1-1,-1 0 0,19-17 0,63-65 282,-85 76-264,0-1 0,-1 0 0,-1 0 0,12-27 0,-33 61-24,-11 22 0,12-15 0,2 0 0,0 1 0,-5 38 0,12-59 0,1 0 0,0-1 0,0 1 0,0 0 0,0-1 0,1 1 0,-1 0 0,3 6 0,-2-10 0,-1 1 0,1-1 0,-1 0 0,1 0 0,0 1 0,0-1 0,-1 0 0,1 0 0,0 0 0,0 0 0,0 0 0,0 0 0,0 0 0,0 0 0,1-1 0,-1 1 0,0 0 0,0-1 0,0 1 0,1-1 0,-1 1 0,0-1 0,1 1 0,-1-1 0,1 0 0,-1 0 0,0 0 0,1 0 0,-1 0 0,0 0 0,1 0 0,-1 0 0,3-1 0,2-1 0,1 1 0,-1-2 0,1 1 0,-1-1 0,0 0 0,0 0 0,0-1 0,-1 1 0,1-1 0,5-6 0,8-8 0,22-27 0,-20 22 0,14-18 0,40-40 0,-74 80 0,0 0 0,0 0 0,0 0 0,1 0 0,-1 0 0,0 0 0,0 0 0,1 1 0,-1-1 0,0 0 0,1 1 0,-1 0 0,0-1 0,1 1 0,-1-1 0,3 1 0,-3 0 0,0 0 0,0 1 0,-1-1 0,1 0 0,0 0 0,0 1 0,-1-1 0,1 1 0,0-1 0,0 1 0,-1-1 0,1 1 0,-1-1 0,1 1 0,0-1 0,-1 1 0,1 0 0,-1-1 0,1 1 0,-1 0 0,1 0 0,1 4 0,-1 0 0,1 0 0,-1 0 0,0 0 0,0 0 0,0 0 0,-1 0 0,0 5 0,-1 19 0,-1-1 0,-1 0 0,-2 0 0,-1-1 0,-18 54 0,19-72 0,-5 13 0,10-21 0,-1 0 0,1-1 0,0 1 0,0 0 0,-1 0 0,1-1 0,0 1 0,0 0 0,0 0 0,0-1 0,0 1 0,0 0 0,0 0 0,0 0 0,0-1 0,1 1 0,-1 0 0,0 0 0,0-1 0,1 1 0,-1 0 0,1 0 0,1-1 0,1 0 0,-1 0 0,0 0 0,1-1 0,-1 1 0,1-1 0,-1 0 0,0 0 0,0 0 0,5-2 0,-7 3 0,22-10 0,41-20 0,65-41 0,-124 69-32,0 0 0,-1-1 0,1 0 0,-1 0 0,0 0 0,1 0 0,-1 0 0,3-6 0,-6 9 15,1-1 1,-1 0 0,0 0 0,1 0 0,-1 0-1,0 1 1,1-1 0,-1 0 0,0 0 0,0 0-1,0 0 1,0 0 0,0 0 0,0 0 0,0 0-1,0 0 1,-1 1 0,1-3 0,-1 2-9,0-1 0,0 1 1,0 0-1,0-1 0,0 1 1,0 0-1,0 0 0,0 0 1,-1 0-1,1 0 0,0 0 0,-1 0 1,1 0-1,-2 0 0,-71-31-2443,49 23-1607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28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13768,'0'0'824,"76"5"-400,-19-3 8,15-2-40,3 0 8,-3 4 15,-3-2 17,-5 2 8,-3-4 0,-7-4-40,-9 2 0,-11-2-88,-8 2 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8:5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94 129 12760,'0'0'616,"-12"-2"-335,-4-3-178,9 3-27,0 0 1,0 1-1,-1-1 1,1 1-1,-1 1 1,-7-1 0,9 0 353,9-1-192,15-1-12,387-59 1540,-273 38-1347,85 4-2289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0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10 581 6128,'0'0'7414,"13"4"-6964,39 11-4,-49-15-396,0 0 1,0 0-1,0 0 0,0 0 0,0 0 0,0-1 1,0 1-1,0-1 0,0 0 0,0 0 0,-1 0 0,1 0 1,0-1-1,0 1 0,-1-1 0,1 0 0,-1 1 1,1-1-1,-1 0 0,0 0 0,0-1 0,0 1 1,3-4-1,0 0 75,1-1 5,0-1 0,0 1 1,-1-1-1,0-1 1,-1 1-1,1-1 1,-2 1-1,1-1 1,-1 0-1,2-12 1,-4 15-28,0 0 1,0-1-1,0 1 0,-1-1 1,1 1-1,-2-1 1,1 1-1,-1 0 1,0-1-1,0 1 0,-1-1 1,0 1-1,0 0 1,0 0-1,-1 0 0,-3-5 1,5 9-71,0 1 1,0-1-1,0 1 1,-1 0 0,1 0-1,0-1 1,-1 1-1,1 0 1,0 0 0,-1 0-1,0 1 1,1-1-1,-1 0 1,1 0-1,-1 1 1,0-1 0,0 1-1,1 0 1,-1-1-1,0 1 1,0 0-1,1 0 1,-1 0 0,0 0-1,0 1 1,0-1-1,1 0 1,-1 1-1,0-1 1,1 1 0,-1-1-1,0 1 1,1 0-1,-1 0 1,1 0-1,-1 0 1,-1 1 0,-5 4 78,0 0 1,1 0 0,-1 0-1,1 1 1,-9 11 0,8-7-8,0 0 0,1 0-1,1 0 1,-1 1 0,2 0 0,0 1 0,0-1 0,1 1 0,0 0 0,-1 16 0,3-20-6,1 0-1,1 0 1,0 1-1,0-1 1,1 0 0,0 0-1,0 0 1,1 0-1,0 0 1,1 0 0,0 0-1,1 0 1,-1-1-1,2 0 1,7 13 0,-10-19-62,0 0 1,1 1 0,-1-1 0,0 0-1,1 0 1,-1 0 0,1-1 0,0 1-1,0 0 1,0-1 0,0 0 0,0 0-1,0 0 1,0 0 0,0 0 0,0-1-1,0 1 1,0-1 0,6 0 0,5 0 46,0-1 0,-1-1 0,17-3 1,-27 4-64,54-14 233,0-2-1,-1-2 1,-1-3 0,-1-2 0,99-62 0,-132 75-115,20-12 155,-39 22-253,0-1 1,0 1-1,0-1 0,-1 1 0,1-1 0,0 1 0,-1-1 0,1 0 0,-1 0 0,1 0 0,-1 0 0,0 0 0,0 0 0,1-4 0,-2 6-34,0 0 0,0-1 1,0 1-1,0 0 0,0 0 1,-1 0-1,1 0 0,0-1 1,0 1-1,0 0 0,0 0 0,0 0 1,-1 0-1,1 0 0,0 0 1,0-1-1,0 1 0,-1 0 1,1 0-1,0 0 0,0 0 0,0 0 1,-1 0-1,1 0 0,0 0 1,0 0-1,0 0 0,-1 0 1,1 0-1,0 0 0,0 0 0,0 0 1,-1 0-1,1 0 0,0 1 1,0-1-1,0 0 0,-1 0 1,1 0-1,0 0 0,0 0 0,0 0 1,0 0-1,-1 1 0,1-1 1,0 0-1,0 0 0,0 0 1,0 1-1,-16 7 8,15-7 2,-26 17 3,2 1 1,0 1-1,1 1 0,0 1 0,-26 34 0,46-51-9,0 0 0,0 1 0,0-1 0,1 1-1,0 0 1,0 0 0,1 0 0,0 1-1,0-1 1,0 1 0,0-1 0,1 1-1,0 9 1,1-15-4,0-1-1,0 1 0,0 0 1,0 0-1,0-1 0,0 1 1,1 0-1,-1 0 0,0-1 1,0 1-1,1 0 0,-1-1 1,1 1-1,-1 0 1,0-1-1,1 1 0,-1-1 1,1 1-1,-1-1 0,1 1 1,0-1-1,-1 1 0,1-1 1,-1 1-1,1-1 0,0 0 1,-1 1-1,1-1 1,0 0-1,0 0 0,-1 0 1,1 1-1,0-1 0,0 0 1,-1 0-1,1 0 0,0 0 1,0 0-1,-1 0 0,1 0 1,0-1-1,0 1 1,-1 0-1,1 0 0,0 0 1,0-1-1,4 0 29,1-1 1,-1 0 0,0 0-1,0 0 1,6-4-1,3-3 35,-1-1 0,0 0 1,0-1-1,-1-1 0,17-19 0,-9 6 134,-2-1-1,17-30 1,-26 42 82,-7 24 18,0 18-279,0-21-25,0 0-1,0 0 1,1-1 0,0 1 0,1-1 0,-1 0 0,8 11 0,-9-15 2,0 0 1,0 0 0,1 0-1,-1 0 1,0 0 0,1 0-1,-1 0 1,1-1 0,0 0-1,-1 1 1,1-1-1,0 0 1,0 0 0,0 0-1,0-1 1,0 1 0,0-1-1,0 0 1,0 1 0,5-2-1,10-1 29,-1-1 0,1-1 0,-1 0 0,0-1 0,0-1 0,0-1 0,-1 0 0,0-1-1,-1-1 1,0-1 0,17-12 0,-19 13 30,13-8 103,-25 16-151,0 0 0,0 0 0,0 1-1,0-1 1,0 0 0,0 0 0,0 0 0,-1 0 0,1-1-1,0 1 1,-1 0 0,1 0 0,0 0 0,-1 0 0,0-1-1,1 1 1,-1-2 0,0 3 43,1-2 49,-2 2-104,1 0 0,0 0 0,0 0 1,0-1-1,0 1 0,0 0 0,0 0 0,0 0 0,0 0 0,0 0 0,0 0 0,0 0 1,0 0-1,0-1 0,0 1 0,0 0 0,0 0 0,0 0 0,0 0 0,0 0 1,0 0-1,0 0 0,0 0 0,0-1 0,0 1 0,0 0 0,0 0 0,0 0 0,0 0 1,0 0-1,0 0 0,0 0 0,1 0 0,-1 0 0,0-1 0,0 1 0,0 0 0,0 0 1,0 0-1,0 0 0,0 0 0,0 0 0,0 0 0,0 0 0,1 0 0,-1 0 1,0 0-1,0 0 0,0 0 0,0 0 0,0 0 0,0 0 0,0 0 0,1 0 0,-1 0 1,0 0-1,0 0 0,0 0 0,0 0 0,0 0 0,0 0 0,0 0 0,0 0 0,1 0 1,-1 0-1,11 3-16,-1 1 0,1-1 1,-1 2-1,12 6 0,0 0 6,-4-2 6,-1 0 1,-1 1-1,1 1 0,-2 1 1,19 17-1,-23-17 3,-1 0 0,-1 0 0,14 24 0,-7-11 0,-15-23 2,1 0 0,-1-1 0,0 1 0,0 0 0,1-1 0,-1 1 0,0-1 0,1 1 0,0-1 0,-1 0 0,1 0 0,0 0 0,0 1 0,2-1 0,-2 0 2,1-1 1,0 0 0,0 0-1,0 0 1,0 0 0,0 0 0,0-1-1,0 1 1,-1-1 0,5-1-1,2-1 21,0-1 0,0 0-1,-1 0 1,1-1-1,-1 0 1,0 0 0,10-9-1,-2 0 73,0-1-1,17-21 1,-5 8 43,-23 24-94,0-1 1,1 1-1,-2-1 1,1-1-1,5-7 1,-9 11-22,1 1 0,-1 0 0,0 0 1,0 0-1,1 0 0,-1 0 0,1 0 0,-1 0 1,1 0-1,3-1 0,-2 0-23,0 0 1,0-1-1,0 0 0,0 0 0,0 0 1,3-4-1,3-5 11,-1 0-1,0-1 1,-1 0 0,-1-1 0,0 0-1,5-15 1,20-92 134,-19 66-110,-11 50-34,11-42 6,-2-1 1,4-48-1,-14 91-9,0 0 0,0-1 0,-1 1 0,0 0 0,-1-5 0,2 10 0,0-1 0,0 1 0,0-1 0,0 1 0,0-1 0,0 1 0,0-1 0,0 1 0,-1 0 0,1-1 0,0 1 0,0-1 0,-1 1 0,1-1 0,0 1 0,0 0 0,-1-1 0,1 1 0,0 0 0,-1-1 0,1 1 0,-1 0 0,1-1 0,0 1 0,-1 0 0,1 0 0,-1 0 0,1-1 0,-1 1 0,1 0 0,-1 0 0,1 0 0,-1 0 0,1 0 0,-1 0 0,1 0 0,-1 0 0,1 0 0,-1 0 0,1 0 0,0 0 0,-1 0 0,1 0 0,-1 1 0,1-1 0,-1 0 0,1 0 0,-1 0 0,1 1 0,0-1 0,-1 0 0,1 1 0,-1-1 0,1 0 0,0 1 0,-1-1 0,1 0 0,0 1 0,0-1 0,-1 2 0,-9 9 0,0 1 0,1 0 0,0 1 0,1 0 0,0 1 0,-10 25 0,3 2 0,-12 48 0,14-36-64,2 0 0,2 1 0,-3 104 0,10-127 5,0 21-41,2-49 99,0 1 1,0-1-1,1 0 0,0 1 1,-1-1-1,1 0 0,0 0 0,0 0 1,1 0-1,-1 0 0,1 0 1,1 3-1,-1-5 5,-1 0 0,1 1 0,-1-1 0,1 0 0,-1 0 0,1 0 0,0 0 0,0 0 0,-1 0 0,1-1 0,0 1-1,0 0 1,0-1 0,0 0 0,0 1 0,0-1 0,0 0 0,0 0 0,0 0 0,0 0 0,0-1 0,0 1 0,0 0 0,0-1 0,3 0 0,4-3 14,1 1 0,-1-1 0,13-8 0,-21 12-16,25-17 42,-1-2 0,-1 0-1,-1-1 1,40-45-1,-19 19-14,-35 36-29,11-11 0,-19 21 0,-1-1 0,0 1 0,0 0 0,0 0 0,1 0 0,-1 0 0,0 0 0,0 0 0,0 0 0,1 0 0,-1-1 0,0 1 0,0 0 0,0 0 0,1 0 0,-1 0 0,0 0 0,0 0 0,1 0 0,-1 0 0,0 0 0,0 0 0,0 1 0,1-1 0,-1 0 0,0 0 0,0 0 0,0 0 0,1 0 0,-1 0 0,0 0 0,0 0 0,0 1 0,1-1 0,1 15 0,-5 11 0,-12 47 0,10-51 0,0 0 0,2 0 0,-2 29 0,5-50 0,0-1 0,-1 0 0,1 1 0,0-1 0,0 1 0,0-1 0,0 1 0,0-1 0,0 1 0,0-1 0,0 1 0,1-1 0,-1 1 0,0-1 0,0 1 0,0-1 0,0 1 0,1-1 0,-1 1 0,0-1 0,0 0 0,1 1 0,-1-1 0,0 1 0,1-1 0,-1 0 0,0 1 0,1-1 0,-1 0 0,1 0 0,-1 1 0,0-1 0,1 0 0,-1 0 0,1 1 0,-1-1 0,1 0 0,-1 0 0,1 0 0,-1 0 0,1 0 0,-1 0 0,1 0 0,-1 0 0,1 0 0,-1 0 0,1 0 0,-1 0 0,1 0 0,-1 0 0,1 0 0,0-1 0,28-16 0,-21 12 0,130-96 0,-137 100 0,0 0 0,0 0 0,1 1 0,-1-1 0,1 0 0,-1 1 0,0-1 0,1 1 0,-1-1 0,1 1 0,-1 0 0,1-1 0,-1 1 0,1 0 0,0 0 0,-1 0 0,1 0 0,1 1 0,-2 0 0,0-1 0,0 1 0,1-1 0,-1 1 0,0 0 0,0 0 0,-1-1 0,1 1 0,0 0 0,0 0 0,0 0 0,0 0 0,-1 0 0,1 0 0,0 0 0,-1 0 0,1 3 0,1 1 0,0 1 0,-1 0 0,0 0 0,0 0 0,-1 0 0,0 0 0,-1 11 0,-3 18 0,-2-1 0,-21 64 0,-33 65 0,51-140 0,-4 9 0,-2 0 0,-1-1 0,-2-1 0,-22 28 0,40-56 0,-1-1 0,0 0 0,1 0 0,-1 0 0,0 0 0,0 0 0,0 0 0,0-1 0,0 1 0,0 0 0,0 0 0,0-1 0,0 1 0,-1-1 0,1 1 0,0-1 0,0 1 0,-1-1 0,0 1 0,1-1 0,0-1 0,0 1 0,0 0 0,1 0 0,-1-1 0,0 1 0,0 0 0,1-1 0,-1 1 0,0-1 0,0 1 0,1-1 0,-1 1 0,1-1 0,-1 0 0,0 1 0,1-1 0,0 0 0,-1 1 0,1-1 0,-1-1 0,-1-3 0,0 0 0,0 0 0,0 0 0,1-1 0,0 1 0,0 0 0,0-8 0,0-2 0,1 1 0,1-1 0,0 1 0,1 0 0,0-1 0,1 1 0,1 0 0,0 0 0,1 1 0,0-1 0,1 1 0,1 0 0,0 1 0,0-1 0,2 1 0,-1 1 0,1 0 0,1 0 0,0 0 0,15-10 0,1 1 0,1 2 0,1 1 0,44-21 0,97-31 0,-73 32 0,-8-2 996,-77 34-1992,0-1 0,0-1 0,-1 0 0,19-17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0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51 3808,'0'0'8566,"-3"10"-8067,-12 33 10,15-40-394,-1-1-1,0 1 0,0-1 0,0 0 1,0 0-1,-1 1 0,1-1 1,-1 0-1,1 0 0,-1 0 1,0-1-1,1 1 0,-1 0 0,0-1 1,0 1-1,0-1 0,0 1 1,-1-1-1,1 0 0,0 0 1,-3 1-1,5-2-89,0 0 0,-1 0-1,1 0 1,0 0 0,0 0 0,0 0 0,-1 0 0,1 0 0,0 0 0,0 0-1,-1 0 1,1 0 0,0 0 0,0 0 0,0 0 0,-1 0 0,1 0-1,0-1 1,0 1 0,0 0 0,-1 0 0,1 0 0,0 0 0,0 0 0,0 0-1,0-1 1,-1 1 0,1 0 0,0 0 0,0 0 0,0 0 0,0-1-1,0 1 1,0 0 0,0 0 0,0 0 0,-1-1 0,1 1 0,-1-14 596,3-12 186,1 4-188,-3 17-434,0 0 0,0 0 0,1 0 0,0 0 0,0 0 1,0 0-1,1 0 0,-1 0 0,1 0 0,0 1 0,1-1 1,3-5-1,-5 9-330,1 0 1,-1 0 0,1 0 0,0 0 0,-1 0-1,1 1 1,0-1 0,0 0 0,3 0 0,-4 1-592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4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62 7632,'0'0'8838,"-12"3"-8510,-11 4-58,-1 1-1,2 0 1,-1 2 0,-31 19-1,50-27-230,-31 23 485,-35 31-1,61-48-377,0 2-1,0-1 1,1 1-1,0 0 1,1 0-1,0 1 1,0 0 0,-6 15-1,13-24-102,-1 0-1,0 0 0,0 0 1,1 0-1,0 0 1,-1 1-1,1-1 1,0 0-1,0 0 1,0 0-1,0 0 0,0 1 1,1-1-1,-1 0 1,1 0-1,-1 0 1,1 0-1,0 0 1,0 0-1,0 0 1,0 0-1,0 0 0,0 0 1,0 0-1,1-1 1,-1 1-1,1-1 1,-1 1-1,1-1 1,0 1-1,3 1 1,0 0 25,1 1 0,0-2 0,-1 1 0,1-1 0,0 0 0,0 0 1,1 0-1,-1-1 0,11 1 0,2-1 47,0-1 0,0 0 0,0-2 0,0 0 0,0-1 0,0-1 0,0-1 0,-1 0 0,0-2 0,0 0 0,-1-1 1,0 0-1,23-16 0,-17 10 99,0 1 1,46-17-1,-10 5 32,106-39 327,-147 56-494,1 1 0,0 1 0,0 1 0,27-4 0,-35 8-35,26-6 100,-59 16-55,0 1 1,1 2-1,-31 20 0,11-4-31,-44 41 0,59-47-20,10-9 2,1 0 0,1 1 0,-13 16 0,23-26-17,2 0 1,-1 0-1,0 0 1,1 0-1,0 1 1,0-1 0,0 1-1,0-1 1,1 1-1,-1 0 1,1 0-1,1-1 1,-1 1-1,1 0 1,-1 0-1,1 0 1,2 8-1,-2-12-16,0 0 0,0 0 0,1 0 0,-1-1 0,0 1 0,1 0 0,-1 0 0,1 0 0,-1 0 0,1 0 0,-1-1 0,1 1 0,0 0 0,-1-1 0,1 1 0,0 0 0,0-1 0,-1 1 0,1-1 0,0 1 0,0-1 0,0 1 0,0-1 0,0 0 0,0 1 0,0-1 0,0 0 0,0 0 0,-1 0 0,1 0 0,0 0 0,0 0 0,0 0 0,0 0 0,2 0 0,4-1 21,-1-1 0,1 1-1,-1-1 1,7-3-1,-9 4-14,10-5 24,0-1 1,-1 0-1,0-1 0,0 0 1,-1 0-1,0-2 0,16-16 0,-10 8 45,-1-1-1,-1-1 1,22-35-1,15-37 756,-50 86-271,-6 19-382,4 8-148,0-1 1,0 0-1,7 23 1,-6-34-40,0 0 0,1 0 0,0 0 0,1 0 0,0 0 1,1-1-1,0 0 0,0 0 0,7 8 0,-11-14 4,2 0 0,-1 0 0,0 0-1,0 0 1,1 0 0,-1 0 0,1-1 0,-1 1 0,1-1-1,0 0 1,-1 0 0,1 0 0,0 0 0,0 0 0,0 0 0,0-1-1,0 0 1,0 1 0,0-1 0,0 0 0,0-1 0,0 1-1,0 0 1,0-1 0,-1 0 0,1 1 0,0-1 0,0 0-1,0-1 1,4-2 0,7-3 27,-1-1 0,0-1 0,-1 0 0,17-18-1,-28 27-24,19-19 82,-1-1 0,0 0-1,-2-1 1,23-36 0,-40 57-80,0 0 0,0-1 0,0 1-1,0 0 1,0 0 0,0 0 0,0 0 0,0 0 0,0 0 0,0-1-1,0 1 1,0 0 0,0 0 0,1 0 0,-1 0 0,0 0 0,0 0-1,0 0 1,0 0 0,0 0 0,0-1 0,0 1 0,1 0 0,-1 0-1,0 0 1,0 0 0,0 0 0,0 0 0,0 0 0,1 0 0,-1 0-1,0 0 1,0 0 0,0 0 0,0 0 0,0 0 0,1 0 0,-1 0-1,0 0 1,0 0 0,0 0 0,0 0 0,1 1 0,2 6 59,0 9-42,-5 26 13,1-28-31,1 0 1,0-1-1,0 1 1,1 0 0,1-1-1,6 23 1,-8-34-2,0-1 0,1 1 0,0 0 1,-1-1-1,1 1 0,0-1 0,0 1 1,0-1-1,0 1 0,0-1 0,0 1 1,1-1-1,-1 0 0,0 0 0,1 0 1,-1 0-1,1 0 0,-1 0 0,1 0 1,-1 0-1,1 0 0,1 0 0,0-1 3,0 0-1,-1 0 1,1 0-1,0 0 1,-1 0-1,1 0 1,0-1 0,-1 1-1,1-1 1,0 0-1,-1 0 1,5-2-1,5-3 14,-1-1 0,-1 0 0,1-1 0,13-13 0,-10 10 30,-1-2 1,0 0-1,-1 0 0,-1-1 1,0 0-1,14-26 0,-25 40-44,0 0 0,0-1 0,1 1 0,-1 0 0,0 0 0,0-1 0,0 1 0,0 0 0,0-1 0,1 1-1,-1 0 1,0 0 0,0 0 0,0-1 0,0 1 0,1 0 0,-1 0 0,0 0 0,0 0 0,1-1 0,-1 1-1,0 0 1,0 0 0,1 0 0,-1 0 0,0 0 0,1 0 0,-1 0 0,0 0 0,0 0 0,1 0 0,-1 0 0,0 0-1,1 0 1,-1 0 0,0 0 0,0 0 0,1 0 0,-1 0 0,0 0 0,1 0 0,-1 0 0,0 0 0,0 1-1,1-1 1,-1 0 0,0 0 0,0 0 0,0 0 0,1 1 0,-1-1 0,0 0 0,0 0 0,0 1 0,1-1 0,-1 0-1,0 0 1,0 1 0,0-1 0,0 1 0,9 17 68,-9-18-78,6 15 12,0 0 0,0-1-1,2 1 1,-1-2 0,2 1-1,10 12 1,-16-23-3,0 0 0,1 0 0,-1-1 0,1 1 0,0-1 0,0 0 0,0 0 0,0 0 0,0-1 0,0 1 0,0-1 0,0 0 0,1 0 0,-1 0 0,0-1 0,1 0 0,-1 0 0,1 0 0,-1 0 0,0 0 0,1-1 0,-1 0 0,0 0 0,0 0 0,1-1 0,5-2 0,0-1 11,0 0 0,-1 0 0,0-1 0,0-1 0,0 1-1,-1-1 1,0-1 0,0 0 0,12-15 0,6-16 142,-1-2 0,35-80 0,-35 74-149,-28 96-8,-1-3 0,1-1 0,-12 57 0,12-89 0,-1 1 0,0-1 0,0 0 0,-2 0 0,0 0 0,0 0 0,-1-1 0,-13 18 0,19-30 0,1 1 0,-1-1 0,1 1 0,-1-1 0,1 1 0,-1-1 0,0 1 0,1-1 0,-1 0 0,0 1 0,1-1 0,-1 0 0,0 1 0,0-1 0,1 0 0,-1 0 0,0 0 0,0 0 0,1 0 0,-1 0 0,0 0 0,0 0 0,1 0 0,-1 0 0,0 0 0,0 0 0,1-1 0,-1 1 0,0 0 0,1 0 0,-1-1 0,0 1 0,1-1 0,-1 1 0,0 0 0,1-1 0,-1 0 0,-1 0 0,1 0 0,0 0 0,0 0 0,1 0 0,-1 0 0,0 0 0,0 0 0,0 0 0,1 0 0,-1-1 0,0 1 0,1 0 0,0 0 0,-1-1 0,1 1 0,-1 0 0,1-1 0,0 1 0,0 0 0,0-3 0,1 0 0,0 0 0,0 1 0,1-1 0,-1 1 0,1-1 0,0 1 0,0-1 0,0 1 0,0 0 0,0 0 0,1 0 0,0 0 0,-1 1 0,1-1 0,0 1 0,0-1 0,6-2 0,7-4 0,0 1 0,29-10 0,-5 2 0,136-78 0,-163 88 0,0-1 0,22-15 0,-31 19 0,0 1 0,-1-1 0,0 0 0,0 0 0,1 0 0,-2-1 0,1 1 0,0-1 0,-1 0 0,0 0 0,0 0 0,0 0 0,3-7 0,-5 10 0,0 0 0,0-1 0,0 1 0,0 0 0,0 0 0,0 0 0,0-1 0,-1 1 0,1 0 0,0 0 0,-1 0 0,1 0 0,-1 0 0,1 0 0,-1 0 0,1 0 0,-1 0 0,0 0 0,0 0 0,1 0 0,-1 0 0,0 0 0,0 0 0,0 1 0,0-1 0,0 0 0,0 1 0,0-1 0,0 1 0,0-1 0,0 1 0,0-1 0,0 1 0,-1 0 0,1 0 0,0-1 0,0 1 0,0 0 0,0 0 0,-1 0 0,1 0 0,0 0 0,0 1 0,0-1 0,-1 0 0,1 0 0,0 1 0,0-1 0,0 1 0,0-1 0,-1 2 0,-7 2 0,1 2 0,1-1 0,-1 1 0,1 0 0,0 0 0,0 1 0,1 0 0,-10 14 0,12-16 0,0 1 0,1-1 0,-1 1 0,1 0 0,1 0 0,-1 0 0,1 1 0,0-1 0,1 0 0,-1 1 0,1 0 0,0-1 0,1 10 0,0-13 0,0 1 0,1-1 0,0 0 0,-1 0 0,1 0 0,0 0 0,0 0 0,1 0 0,-1 0 0,1 0 0,-1-1 0,1 1 0,0 0 0,0-1 0,0 0 0,1 1 0,3 2 0,-2-2 0,0 0 0,0-1 0,1 0 0,-1 0 0,1 0 0,0 0 0,-1-1 0,1 1 0,0-1 0,7 0 0,0 0 0,-1-1 0,0 0 0,1-1 0,-1 0 0,0-1 0,0 0 0,0-1 0,0 0 0,15-7 0,-13 4 0,-1-1 0,0-1 0,0 0 0,-1-1 0,12-11 0,49-57 0,-64 69 0,7-10 0,0-1 0,-1-1 0,-1 0 0,-1-1 0,0 0 0,-2 0 0,8-24 0,-23 72 0,-2 33 0,1-7 0,-24 122 0,29-170 0,0-1 0,-1 0 0,1 0 0,-1 0 0,0 0 0,0 0 0,0 0 0,-1-1 0,0 1 0,-3 3 0,6-7 0,0 1 0,-1-1 0,1 0 0,0 0 0,0 0 0,-1 0 0,1 0 0,0 1 0,-1-1 0,1 0 0,0 0 0,-1 0 0,1 0 0,0 0 0,-1 0 0,1 0 0,0 0 0,-1 0 0,1 0 0,0-1 0,-1 1 0,1 0 0,0 0 0,-1 0 0,1 0 0,0 0 0,0-1 0,-1 1 0,1 0 0,0 0 0,0 0 0,-1-1 0,1 1 0,0 0 0,0 0 0,-1-1 0,1 1 0,0 0 0,0 0 0,0-1 0,0 1 0,0 0 0,-1-1 0,1 1 0,0 0 0,0-1 0,0 1 0,0-1 0,-5-17 0,5 15 0,0-1 0,0 1 0,1 0 0,-1 0 0,1 0 0,0 0 0,-1-1 0,1 1 0,1 0 0,-1 1 0,0-1 0,1 0 0,-1 0 0,1 0 0,0 1 0,0-1 0,0 1 0,0 0 0,1-1 0,-1 1 0,1 0 0,-1 0 0,1 1 0,0-1 0,-1 0 0,1 1 0,0 0 0,0-1 0,6 0 0,2-1 0,0 1 0,1 0 0,0 1 0,-1 0 0,1 1 0,21 2 0,131 20 0,-125-17 0,63 1 0,-59-5 0,-2 0-3995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3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1 747 7528,'0'0'4433,"11"-4"-3713,4-2-443,0 0 0,-1-1 0,1-1-1,-2 0 1,24-18 0,-8 1 708,48-54 1,-69 69-792,0-1 0,-1 1 1,0-1-1,-1-1 1,0 1-1,-1-1 1,0 0-1,-1 0 0,3-18 1,-4 19 240,1 1 1,0-1-1,0 0 1,1 1-1,9-14 1,-13 23-407,0 0 0,0 0 1,0 0-1,0 0 0,0 0 0,1 0 1,-1 0-1,0 0 0,1 0 0,-1 1 1,1-1-1,-1 1 0,1-1 0,-1 1 1,3-1-1,13-5 170,-12 3-149,1 0 0,-1 1 0,1 0 0,0 0 1,-1 0-1,1 1 0,0-1 0,0 1 0,1 1 1,-1-1-1,0 1 0,0 0 0,7 2 0,-11-2-35,0 1-1,-1-1 1,1 1-1,-1 0 1,1-1-1,0 1 1,-1 0-1,0 0 1,1 0-1,-1 0 1,0 1-1,1-1 1,-1 0-1,0 0 0,0 1 1,0-1-1,0 1 1,0-1-1,0 1 1,-1-1-1,1 1 1,0-1-1,-1 1 1,1 3-1,2 4 49,-1 0 0,-1 0 0,2 11 0,-3-3 9,0 1 0,-3 18 1,1-19 70,1-1-1,2 33 1,-1-48-128,0 1 1,0 0-1,1-1 1,-1 1-1,0 0 1,1-1-1,0 1 1,-1-1-1,1 1 0,0-1 1,0 1-1,0-1 1,0 1-1,0-1 1,0 0-1,0 0 1,1 0-1,-1 1 0,0-1 1,3 1-1,-2-1 1,1 1 0,0-1-1,0 0 1,0 0 0,1-1-1,-1 1 1,0-1 0,0 1 0,0-1-1,4 0 1,5-1 17,-1 0-1,0-1 1,0 0 0,0-1 0,12-4-1,-7 0 24,0 0 0,0 0 0,-1-2 0,0 0 0,18-15 0,-19 14 38,-12 9-70,0 0 0,0-1 1,0 0-1,0 1 0,0-1 0,0 0 0,0 0 0,0 0 0,-1 0 1,1-1-1,-1 1 0,0 0 0,2-3 0,-3 3 202,-2 5-90,-7 15-47,-10 27-6,19-44-82,0 0 1,0 0 0,0 0 0,1 0 0,-1 0 0,0-1-1,1 1 1,-1 0 0,1 0 0,-1 0 0,1 0 0,-1-1 0,1 1-1,-1 0 1,1 0 0,0-1 0,-1 1 0,1-1 0,0 1-1,0 0 1,-1-1 0,1 1 0,0-1 0,0 0 0,0 1 0,1-1-1,26 11 7,-22-10 5,1 0-1,-1-1 1,0 0-1,0 0 1,1 0 0,-1-1-1,0 0 1,0 0-1,0 0 1,0-1 0,0 0-1,0 0 1,0-1 0,6-3-1,-10 5 5,0-1 0,1 1-1,-1-1 1,0 0 0,0 0 0,0 0-1,0 0 1,-1 0 0,1 0-1,-1 0 1,1-1 0,-1 1 0,0-1-1,1 1 1,-1-1 0,-1 1 0,1-1-1,0 0 1,-1 1 0,1-1-1,-1 0 1,0 0 0,0 1 0,0-1-1,0 0 1,0 0 0,-1 1-1,1-1 1,-1 0 0,0 1 0,0-1-1,0 0 1,0 1 0,-2-4 0,2 4-6,0 0 1,1 1-1,-1-1 1,0 1 0,-1-1-1,1 1 1,0-1 0,0 1-1,-1 0 1,1-1 0,-1 1-1,1 0 1,-1 0 0,1 0-1,-1 0 1,0 0 0,1 1-1,-1-1 1,0 0 0,0 1-1,1 0 1,-1-1-1,-2 1 1,-4-1 15,1 1-1,-1 1 1,1-1-1,-12 4 1,-13-1 67,31 0-88,6 4 2,-4-5-7,0-1 0,0 0 0,1 0 0,-1 0-1,0 0 1,1 0 0,-1 0 0,1-1 0,-1 1 0,1 0-1,2 0 1,8 0 10,0-1 0,0-1 0,0 0 0,0 0-1,18-5 1,61-20 98,-72 20-91,2-2 35,0-1 1,22-12-1,19-9 156,-45 20-101,-16 9-81,1 0 0,0 0 1,0 0-1,-1 0 0,1 0 1,0 0-1,0 0 0,0 1 1,0-1-1,0 1 0,0-1 1,3 1-1,-7 2-2,1 1-1,-1-1 1,1 1-1,0-1 1,0 1-1,0 0 1,-1 3-1,0 1 4,-4 7 10,1 0 0,1 0 1,0 0-1,1 1 0,0 0 0,1-1 0,0 21 0,2-34-32,0-1 0,0 1 0,0 0 0,0 0-1,0-1 1,0 1 0,0 0 0,1 0-1,-1-1 1,0 1 0,0 0 0,1-1 0,-1 1-1,0 0 1,1-1 0,-1 1 0,1 0-1,-1-1 1,1 1 0,-1-1 0,1 1 0,-1-1-1,1 1 1,0-1 0,-1 1 0,1-1 0,0 0-1,-1 1 1,1-1 0,0 0 0,-1 0-1,1 1 1,0-1 0,0 0 0,-1 0 0,2 0-1,0 0 7,0 0-1,0 0 0,0 0 0,0 0 1,0-1-1,0 1 0,-1-1 0,1 1 0,0-1 1,0 0-1,0 0 0,2-1 0,6-7 34,0 1 0,-1-1 0,15-19 0,-15 18 7,0 0-1,0 0 0,17-14 1,-1 0 117,-12 8-4,-12 16-161,-1 1-1,1-1 0,-1 1 0,1-1 0,-1 1 0,1-1 1,-1 0-1,0 1 0,1 0 0,-1-1 0,0 1 0,0-1 0,1 1 1,-1-1-1,0 1 0,0-1 0,0 1 0,0 0 0,0-1 0,1 1 1,-1 0-1,2 46-1,-2-31-18,0-1 0,2 0-1,4 25 1,-5-38 15,-1-1-1,1 1 0,-1-1 1,1 1-1,0-1 1,0 1-1,0-1 0,0 0 1,0 1-1,0-1 1,0 0-1,0 0 0,0 1 1,1-1-1,-1 0 1,0 0-1,1-1 0,-1 1 1,4 1-1,-2-1 1,1 1-1,0-2 0,-1 1 1,1 0-1,0-1 1,0 0-1,0 0 0,5 0 1,4-2 1,-1 0 1,1-1-1,23-8 1,19-12 72,-1-3 1,-1-2-1,58-41 0,-103 63-20,1 0 0,15-16 0,-22 21 8,4-3 14,-6 4-74,0 0 0,0 0-1,0 0 1,0 0 0,0 0 0,0 0-1,0 0 1,0 0 0,0 0 0,0 0 0,0 0-1,-1 0 1,1 0 0,0 0 0,0 0 0,0 0-1,0 0 1,0 0 0,0 0 0,0 0-1,0 0 1,0 0 0,0 0 0,0 0 0,0 0-1,0 0 1,-1 0 0,1-1 0,0 1 0,0 0-1,0 0 1,0 0 0,0 0 0,0 0-1,0 0 1,0 0 0,0 0 0,0 0 0,0 0-1,0 0 1,0 0 0,0 0 0,0 0 0,0 0-1,0-1 1,0 1 0,0 0 0,0 0-1,0 0 1,0 0 0,0 0 0,0 0 0,0 0-1,0 0 1,0 0 0,0 0 0,0 0 0,0 0-1,0 0 1,0-1 0,0 1 0,0 0-1,-2 2 6,-1-1-1,1 1 0,0 0 0,0 0 0,0 0 0,0 0 0,0 0 0,-1 3 0,-7 7 1,9-11-5,-34 32-8,-34 43 0,34-36-17,24-29 1,0 1 1,1 0-1,0 1 1,1 0 0,1 1-1,-10 18 1,16-9-74,2-22 94,-1-1 0,1 0 0,0 1 0,0-1 1,0 0-1,0 1 0,0-1 0,0 0 0,0 1 0,0-1 1,0 0-1,0 1 0,1-1 0,-1 0 0,0 0 0,0 1 1,0-1-1,0 0 0,0 1 0,0-1 0,1 0 0,-1 0 1,0 1-1,0-1 0,1 0 0,-1 0 0,0 0 0,0 1 1,1-1-1,-1 0 0,0 0 0,0 0 0,1 0 0,-1 1 1,0-1-1,1 0 0,-1 0 0,0 0 0,0 0 0,1 0 0,-1 0 1,0 0-1,1 0 0,-1 0 0,0 0 0,1 0 0,-1 0 1,0 0-1,1 0 0,-1 0 0,0 0 0,0-1 0,1 1 1,-1 0-1,0 0 0,1 0 0,-1 0 0,0-1 0,0 1 1,1 0-1,11-9 0,-1-1 1,0 0-1,-1-1 0,0 0 1,11-14-1,37-67 119,-24 38-2,-23 39-44,-11 15-64,0-1 0,0 1 0,1-1 0,-1 1 0,0 0 0,0-1-1,1 1 1,-1-1 0,1 1 0,-1 0 0,0 0 0,1-1 0,-1 1 0,1 0 0,-1-1-1,0 1 1,1 0 0,-1 0 0,1 0 0,-1 0 0,1-1 0,-1 1 0,1 0-1,-1 0 1,1 0 0,-1 0 0,1 0 0,-1 0 0,2 0 0,-3 17 26,0 42-89,-3 0 1,-2-1-1,-3 1 1,-2-2-1,-3 1 0,-24 61 1,31-101 24,-1 1-1,-20 31 1,23-43 17,1 0 0,-2 0 0,1 0 0,-1-1 0,0 0 0,0 0 0,-1-1 0,0 1 0,-9 4 0,15-9 16,-1 0-1,1 0 0,-1-1 0,1 1 0,-1 0 0,1-1 0,-1 0 0,0 1 0,1-1 0,-1 0 0,1 0 1,-1 0-1,0 0 0,1 0 0,-1 0 0,1 0 0,-1 0 0,0-1 0,1 1 0,-1-1 0,1 1 0,-1-1 1,1 1-1,-1-1 0,1 0 0,0 0 0,-1 0 0,1 0 0,0 0 0,-1 0 0,1 0 0,0 0 0,0-1 0,0 1 1,0 0-1,0-1 0,1 1 0,-2-2 0,0-1 13,1 0 0,-1 1 0,1-1 0,0 0 0,0 0 0,0 0 0,0 0 0,1 0 0,0 0 0,-1 0 1,2 0-1,-1 0 0,0 0 0,2-8 0,2 4 1,-1-1 0,1 1 1,0 0-1,1 0 0,0 0 1,0 1-1,1-1 1,11-10-1,6-4 8,29-21 0,-38 31-15,230-170 89,-118 89-46,-89 65-21,-2-1 0,-1-1 0,-2-2 0,31-39 0,-45 47-21,-1 0 0,-2 0 0,0-2 0,-2 0 0,0 0 0,-2-1 0,11-41 0,-12 39 22,-8 23-12,1-1 0,-1 0 0,0 0 0,0 0 1,1-15-1,-2 14 5,1-11 30,-5 15-33,-6 10-10,4 0-17,1 0-1,0 0 0,1 0 0,-1 1 0,1-1 0,0 1 0,1 0 0,-2 8 0,-4 8-12,-25 57-47,-21 55-76,45-112 79,-21 38 0,20-46 5,2 2 0,0-1 0,1 1 0,-7 28 0,13-43 43,1-1 0,-1 1 0,1-1-1,-1 1 1,0-1 0,1 1 0,-1-1 0,0 1-1,0-1 1,0 0 0,0 1 0,-2 1 0,3-3-11,7-7 17,-1 0 22,1 0 16,1-1-1,0 2 1,-1-1 0,16-9 0,-19 14-16,-1 1 0,0-1 0,1 1 1,-1 0-1,1 0 0,-1 0 0,1 1 0,0-1 0,-1 1 0,1 0 0,0 0 1,-1 0-1,1 0 0,-1 0 0,1 1 0,0 0 0,5 2 0,-1 0-11,-1 0-1,0 1 1,0 0-1,0 1 1,-1 0-1,8 6 0,-8-5 8,2-1-1,-1 1 1,1-1-1,14 7 0,-18-10-8,1 0-1,-1-1 0,0 1 1,0-1-1,1 0 0,-1 0 1,1-1-1,-1 1 0,0-1 1,1 0-1,-1 0 0,1 0 1,-1-1-1,1 0 0,-1 0 1,1 0-1,6-3 0,-1 1 0,-1-1 0,1-1 0,-1 0 0,0 0 0,0-1 0,0 0 0,-1 0 0,0-1 0,9-10 0,27-20 26,-30 27-1,24-25 0,-37 34-21,-1 1 0,1-1 0,-1 0-1,1 1 1,-1-1 0,1 0 0,0 1 0,-1-1 0,1 0 0,0 1-1,-1-1 1,1 1 0,0 0 0,0-1 0,0 1 0,0 0 0,-1-1-1,1 1 1,0 0 0,0 0 0,0 0 0,0 0 0,0-1-1,0 1 1,-1 1 0,3-1 0,-2 1 0,0-1 0,0 1 0,0 0 0,-1 0 0,1 0 0,0 0 0,0 0 0,-1 0 0,1 0-1,0 0 1,-1 0 0,1 0 0,-1 0 0,1 0 0,-1 0 0,1 3 0,1 6 4,-1 0-1,0 1 1,0 14-1,-1-12 2,-1-6 2,1 0 1,1 0 0,-1 0-1,1 0 1,2 11-1,2-20 19,0 0-1,-1-1 1,0 0-1,0 0 1,0 0-1,0 0 1,5-6-1,5-6-13,-6 6 6,0 1 1,0 0-1,1 0 0,15-10 1,-23 17-19,0 0 1,1 1-1,-1-1 1,1 0-1,0 0 1,-1 1-1,1-1 1,-1 0-1,1 1 1,0 0-1,-1-1 1,1 1-1,0 0 1,0 0-1,-1 0 1,1 0-1,0 0 1,0 1-1,-1-1 1,1 0-1,0 1 1,-1-1-1,1 1 1,-1 0-1,1-1 1,-1 1-1,1 0 1,-1 0-1,1 0 1,-1 0-1,0 0 1,1 0-1,-1 1 1,0-1-1,0 0 1,0 1-1,2 2 1,1 2 1,-1 1 0,0 1 0,0-1 0,3 10 0,-4-9-4,0-1 0,1 1 1,0-1-1,7 11 0,-9-16 3,1 0-1,0 0 1,-1 1-1,1-1 1,0 0-1,1-1 1,-1 1-1,0 0 1,1-1-1,-1 1 1,0-1-1,1 0 0,0 1 1,-1-1-1,1 0 1,5 0-1,0 0 2,0 0 0,-1-1 0,1 0 0,0-1 0,0 1 0,-1-2 0,1 1 0,-1-1 0,1 0-1,-1-1 1,1 1 0,11-8 0,-9 5-7,0-1-1,0 0 0,-1-1 1,1 0-1,-2 0 0,1-1 1,14-17-1,5-17 46,-27 38-33,1 1 1,-1-1 0,0 1-1,0-1 1,0 0 0,0 1-1,-1-1 1,1 0 0,-1 0-1,-1-7 1,2 10-7,-1 1-1,0-1 1,0 0 0,0 1 0,-1-1-1,1 1 1,0-1 0,0 0-1,0 1 1,0-1 0,-1 0 0,1 1-1,0-1 1,0 1 0,-1-1-1,1 1 1,-1-1 0,1 1 0,0-1-1,-1 1 1,1-1 0,-1 1-1,1-1 1,-1 1 0,1 0-1,-1-1 1,1 1 0,-1 0 0,0-1-1,1 1 1,-1 0 0,0 0-1,1 0 1,-1-1 0,1 1 0,-1 0-1,0 0 1,1 0 0,-1 0-1,0 0 1,1 0 0,-1 1 0,0-1-1,1 0 1,-1 0 0,1 0-1,-1 0 1,0 1 0,1-1 0,-1 0-1,1 1 1,-1-1 0,1 0-1,-1 1 1,1-1 0,-2 1-1,-2 2 0,-1 1 0,1-1-1,-1 1 1,1 0-1,-4 4 1,4-2-13,-1 0 1,1 1-1,1-1 1,-1 1-1,1 0 1,1 0-1,-1 0 0,1 0 1,0 0-1,1 1 1,-1-1-1,2 1 1,-1-1-1,1 0 1,0 9-1,1-13 3,-1 0-1,0 1 1,1-1 0,0 1-1,0-1 1,0 0-1,0 0 1,0 0 0,1 1-1,-1-1 1,1 0 0,0-1-1,0 1 1,0 0-1,0-1 1,1 1 0,-1-1-1,1 1 1,-1-1-1,1 0 1,0 0 0,0 0-1,0-1 1,0 1-1,0-1 1,0 0 0,0 1-1,1-1 1,-1-1-1,0 1 1,1 0 0,-1-1-1,1 0 1,-1 0-1,5 0 1,-1 0 6,1-1 1,-1 1-1,0-1 1,0-1-1,0 0 1,0 0-1,0 0 0,0 0 1,0-1-1,-1-1 1,1 1-1,-1-1 0,10-7 1,0-4 23,0 0 1,-1 0 0,15-23-1,-5 9 20,-16 16 11,0 1 0,-1-1 0,11-23 0,3-7 217,-19 50-8,0 10-274,-3-11 31,3 32-13,-5 69-1,1-69-32,0-32 13,0-1 0,0 1 0,0-1 0,-1 1 0,-3 8 0,3-10 2,0 0-1,1 1 0,0-1 0,0 0 0,0 1 1,0 5-1,1-10 11,0 0 1,0 1-1,0-1 1,0 0-1,0 1 1,0-1-1,0 1 1,0-1-1,0 0 0,0 1 1,0-1-1,0 0 1,0 1-1,0-1 1,-1 1-1,1-1 1,0 0-1,0 1 1,0-1-1,0 0 1,-1 1-1,1-1 1,0 0-1,0 0 1,-1 1-1,1-1 1,0 0-1,-1 0 1,1 1-1,0-1 1,-1 0-1,1 0 1,0 0-1,-1 1 1,1-1-1,0 0 0,-1 0 1,1 0-1,-1 0 1,1 0-1,0 0 1,-1 0-1,1 0 1,-1 0-1,1 0 1,0 0-1,-1 0 1,1 0-1,0 0 1,-1-1-1,1 1 1,-1 0-1,1 0 1,0 0-1,-1 0 1,1-1-1,0 1 1,0 0-1,-1 0 1,1-1-1,0 1 0,-1 0 1,1 0-1,0-1 1,-21-18 119,21 18-111,-1 0 0,0 0 0,1 1 0,-1-1-1,1 0 1,-1 0 0,1 0 0,-1 0 0,1 0 0,0 0 0,0 0 0,-1 0 0,1 0 0,0 0-1,0 0 1,0 0 0,0 0 0,0 0 0,0 0 0,0 0 0,1-2 0,-1 2 1,1-1 1,0 1-1,1-1 1,-1 1-1,0-1 1,0 1-1,1 0 1,-1-1-1,0 1 1,1 0-1,0 0 1,-1 0-1,3-1 1,9-4 7,2-1 1,-1 1-1,21-4 1,-19 5-10,0 0-1,25-13 1,-1-6 51,-1-1-1,-1-3 1,65-59 0,-57 46 178,-46 41-237,0 0 0,0 0 0,0 0 0,0 0 0,0 0 0,0 0 0,0 0 0,0 0 0,0 0 0,1 0 0,-1 0 0,0 0 0,0 0 0,0-1 0,0 1 0,0 0 0,0 0 0,0 0 0,0 0 0,0 0 0,1 0 0,-1 0 0,0 0 0,0 0 0,0 0 0,0 0 0,0 0 0,0 0 0,0 0 0,1 0 0,-1 0 0,0 0 0,0 0 0,0 1 0,0-1 0,0 0 0,0 0 0,0 0 0,0 0 0,0 0 0,1 0 0,-1 0 0,0 0 0,0 0 0,0 0 0,0 0 0,0 0 0,0 1 0,0-1 0,0 0 0,0 0 0,0 0 0,0 0 0,0 0 0,2 11 0,-1 22 0,-1-25 0,0 26 0,-8 61 0,6-83 0,-1 0 0,0 1 0,0-1 0,-2-1 0,1 1 0,-1 0 0,-1-1 0,-10 15 0,8-14 0,6-8 0,-1 0 0,1 0 0,-1-1 0,0 1 0,0-1 0,-6 5 0,8-7 0,0 0 0,-1-1 0,1 1 0,0-1 0,0 1 0,-1-1 0,1 1 0,0-1 0,-1 0 0,1 0 0,0 0 0,-1 0 0,1 0 0,-1 0 0,1 0 0,0 0 0,-1 0 0,1-1 0,0 1 0,-1 0 0,1-1 0,0 1 0,0-1 0,-1 0 0,1 1 0,-2-2 0,0-1 0,-1 1 0,1-1 0,0 0 0,0 1 0,0-2 0,0 1 0,0 0 0,1 0 0,-1-1 0,1 0 0,0 1 0,0-1 0,0 0 0,-1-6 0,-1-4 0,0-1 0,-2-26 0,1 5 0,4 34 0,1 1 0,0 0 0,0 0 0,0 0 0,0-1 0,0 1 0,0 0 0,0 0 0,0 0 0,0-1 0,0 1 0,1 0 0,-1 0 0,1 0 0,-1 0 0,1-1 0,-1 1 0,1 0 0,-1 0 0,1 0 0,0 0 0,0 0 0,-1 1 0,1-1 0,0 0 0,0 0 0,0 0 0,0 1 0,0-1 0,0 0 0,0 1 0,0-1 0,0 1 0,1-1 0,-1 1 0,1-1 0,6 0 0,0-1 0,0 1 0,0 0 0,13 1 0,-6 0 0,14 0 0,40 4 0,-40-1 0,37-1 0,-34-4 0,-1-2 0,0-1 0,1-1 0,58-20 0,-74 19-3975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197 790 10544,'0'0'8250,"-10"-2"-7891,3 1-281,3 0-40,0 0 0,0 0 0,0 1 0,0-1-1,0 1 1,0 0 0,0 0 0,0 0 0,0 1 0,0-1 0,0 1 0,0 0 0,0 0 0,1 1 0,-8 2 0,1 3 134,0 0 0,0 1 0,1 0 0,0 0 0,0 1 0,1 0 0,0 0 0,0 1 0,1 0 0,-9 18 0,15-27-147,1-1 1,0 1-1,-1 0 1,1-1-1,-1 1 1,1 0-1,0-1 1,-1 1-1,1 0 0,0 0 1,-1-1-1,1 1 1,0 0-1,0 0 1,0-1-1,0 1 1,0 0-1,0 0 0,0-1 1,0 1-1,0 0 1,0 0-1,1 0 1,-1-1-1,0 1 1,0 0-1,1-1 0,-1 1 1,0 0-1,1-1 1,-1 1-1,1 0 1,-1-1-1,1 1 1,-1 0-1,1-1 0,-1 1 1,1-1-1,0 0 1,-1 1-1,1-1 1,0 1-1,-1-1 1,1 0-1,1 1 0,0-1 21,1 1-1,-1-1 1,1 0-1,-1 0 1,1 0-1,-1 0 1,1 0-1,-1-1 0,1 1 1,-1-1-1,0 0 1,1 1-1,3-3 1,5-3 45,1-1 1,-1-1-1,0 0 1,-1 0-1,0-1 1,-1 0-1,1-1 1,-2 0 0,11-14-1,-1-3 363,-2-1-1,24-51 1,-31 174 934,-8-81-1338,1-1 1,0 0 0,1 0 0,1 1 0,0-2 0,0 1 0,9 16 0,-11-25-27,1 0-1,-1 0 1,1 0 0,-1 0-1,1-1 1,1 1 0,-1-1 0,0 1-1,1-1 1,0 0 0,-1-1-1,1 1 1,0 0 0,1-1-1,-1 0 1,0 0 0,1-1 0,-1 1-1,1-1 1,-1 0 0,1 0-1,-1 0 1,1-1 0,8 1-1,-2-2 21,-1-1-1,1 0 0,-1 0 0,0-1 0,0-1 0,0 1 0,0-2 1,-1 1-1,1-1 0,-1-1 0,0 0 0,-1 0 0,1 0 0,12-14 0,-1-1 53,-1-1-1,-1-1 0,0 0 0,15-30 0,11-30 271,52-137 1,-47 101-109,9-38 70,-51 132-230,-1 0-1,-1 0 0,-2-1 0,2-37 0,-5 63-85,0-1-1,0 0 1,0 0-1,0 0 1,0 0 0,0 0-1,0 0 1,-1 1-1,1-1 1,0 0-1,0 0 1,-1 0-1,1 0 1,0 0-1,-1 1 1,0-2-1,1 2-4,-1 0-1,1 0 0,0 0 0,-1 0 1,1-1-1,0 1 0,-1 0 0,1 0 0,0 0 1,0 0-1,-1 0 0,1 1 0,0-1 1,-1 0-1,1 0 0,0 0 0,-1 0 1,1 0-1,0 0 0,-1 0 0,1 1 1,0-1-1,0 0 0,-1 0 0,1 0 0,0 1 1,0-1-1,-1 1 0,-19 25 164,2 6-88,1 1-1,2 1 1,1 0 0,-17 67 0,-16 153 322,38-166-268,6 159-1,3-237-135,-1 3 0,2-1 0,0 1 0,0-1 0,1 1 0,6 19 0,-8-31 0,0-1 0,0 1 0,0 0 0,1-1 0,-1 1 0,0 0 0,1-1 0,-1 1 0,0-1 0,1 1 0,-1 0 0,1-1 0,-1 1 0,1-1 0,-1 0 0,1 1 0,0-1 0,-1 1 0,1-1 0,-1 0 0,1 1 0,0-1 0,-1 0 0,1 0 0,0 1 0,-1-1 0,1 0 0,0 0 0,-1 0 0,1 0 0,0 0 0,0 0 0,-1 0 0,1 0 0,0 0 0,-1 0 0,1-1 0,0 1 0,-1 0 0,1 0 0,0-1 0,-1 1 0,1 0 0,0-1 0,-1 1 0,1 0 0,0-2 0,4-2 0,-1 0 0,1 0 0,-1 0 0,5-7 0,-8 9 0,9-12 175,0-1-1,-1 0 1,0-1-1,8-22 1,3-24-5089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2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21207,'0'0'2976,"65"-4"-1928,-7-2-232,15-2 8,-1-2-456,5 1 8,-9-1-232,-7 2 0,-7 0-120,-9 2-8,-11 0-96,-14 4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 13968,'0'0'6239,"-10"12"-5971,-18 23-45,1 1-1,2 2 0,-29 59 1,-59 147 682,76-160-582,11-26 98,3 2 1,2 1 0,-22 108-1,35-131 231,10-37-338,4-5-186,5-7 2,183-240 988,-163 213-694,43-42 1,4-5 1179,-78 85-1589,0 1 0,0-1 0,0 0-1,0 0 1,0 0 0,0 0 0,0 1 0,1-1 0,-1 0 0,0 0 0,0 0 0,0 0 0,0 0 0,0 0-1,0 1 1,0-1 0,0 0 0,0 0 0,0 0 0,0 0 0,1 0 0,-1 0 0,0 0 0,0 1 0,0-1 0,0 0-1,0 0 1,1 0 0,-1 0 0,0 0 0,0 0 0,0 0 0,0 0 0,0 0 0,1 0 0,-1 0 0,0 0-1,0 0 1,0 0 0,0 0 0,0 0 0,1 0 0,-1 0 0,0 0 0,0 0 0,0 0 0,0 0 0,0 0 0,1 0-1,-1-1 1,0 1 0,0 0 0,0 0 0,0 0 0,0 0 0,1 0 0,-4 18 203,3-15-166,-13 71 436,5-35-209,2 1 0,1-1 1,3 1-1,3 73 0,-1-109-230,1 0 1,-1 0-1,1 0 1,0 0-1,0 0 0,1 0 1,2 6-1,-3-10-41,-1 1 0,1 0 0,0 0-1,-1-1 1,1 1 0,0 0-1,-1-1 1,1 1 0,0-1 0,0 1-1,0-1 1,0 1 0,0-1-1,0 1 1,-1-1 0,1 0 0,0 0-1,0 0 1,0 1 0,0-1-1,0 0 1,0 0 0,0 0 0,0 0-1,0 0 1,0-1 0,0 1 0,0 0-1,0 0 1,0-1 0,0 1-1,0-1 1,0 1 0,-1 0 0,1-1-1,1-1 1,7-3-8,-1 0 0,-1 0 0,1-1 0,-1-1 0,0 1 0,0-1 0,-1 0 0,7-11 0,41-69 0,-28 43 0,56-83 0,-78 124 0,-4 9 0,-2 15 0,0-11 0,-1 17 0,2 0 0,0-1 0,5 44 0,-3-60 0,1 0 0,0-1 0,1 1 0,-1-1 0,2 0 0,-1 1 0,1-1 0,1-1 0,0 1 0,0-1 0,1 0 0,-1 0 0,10 9 0,-10-12 0,0 0 0,1-1 0,-1 0 0,1 0 0,0 0 0,0-1 0,0 0 0,1 0 0,-1 0 0,1-1 0,-1 0 0,1 0 0,0-1 0,-1 0 0,1 0 0,0 0 0,0-1 0,0 0 0,0-1 0,0 1 0,0-1 0,0-1 0,-1 1 0,10-4 0,10-4 0,-1 0 0,1-2 0,-2-1 0,0-1 0,0-2 0,24-18 0,-13 5 0,0-2 0,58-66 0,-80 80 0,16-28 0,-19 28 0,23-28 0,-27 34 0,-15 11 0,-18 15 0,-1 5 0,2 2 0,1 1 0,1 1 0,-33 42 0,46-51 0,0 0 0,1 0 0,1 1 0,0 1 0,2-1 0,0 2 0,0-1 0,2 0 0,-6 37 0,11-53 0,0 0 0,0 0 0,0 0 0,0 1 0,0-1 0,1 0 0,-1 0 0,1 0 0,-1 0 0,1 0 0,0 0 0,0 0 0,0 0 0,0 0 0,2 3 0,-2-5 0,-1 1 0,1 0 0,0-1 0,-1 1 0,1-1 0,0 1 0,0-1 0,-1 1 0,1-1 0,0 1 0,0-1 0,0 0 0,0 1 0,-1-1 0,1 0 0,0 0 0,0 0 0,0 0 0,0 0 0,0 0 0,0 0 0,0 0 0,0 0 0,0 0 0,-1 0 0,1-1 0,0 1 0,0 0 0,0-1 0,0 1 0,-1 0 0,1-1 0,0 1 0,0-1 0,-1 0 0,1 1 0,0-1 0,1-1 0,7-7 0,-1 0 0,1 0 0,-2-1 0,1-1 0,10-19 0,24-60 0,-29 51 0,-11 30 0,1 0 0,0 0 0,0 0 0,1 0 0,0 1 0,6-9 0,-20 71 0,-118 392 0,107-385 0,-3 0 0,-2-1 0,-44 72 0,69-131 0,1 1 0,-1-1 0,0 1 0,-1-1 0,1 0 0,0 0 0,0 1 0,0-1 0,-1 0 0,1 0 0,-3 1 0,4-2 0,0 0 0,-1 1 0,1-1 0,0 0 0,0 0 0,-1 0 0,1 0 0,0 0 0,-1 0 0,1-1 0,0 1 0,-1 0 0,1 0 0,0 0 0,0 0 0,-1 0 0,1 0 0,0 0 0,0-1 0,-1 1 0,1 0 0,0 0 0,0 0 0,-1-1 0,1 1 0,0 0 0,0 0 0,0 0 0,-1-1 0,1 1 0,0 0 0,0-1 0,0 1 0,0 0 0,0 0 0,0-1 0,-2-3 0,2-1 0,-1 1 0,0 0 0,1-1 0,0 1 0,0 0 0,1-7 0,2-11 0,1 0 0,1 1 0,2 0 0,0 0 0,1 0 0,0 1 0,2 0 0,1 1 0,22-33 0,11-5 0,83-85 0,45-33 0,237-263 0,-372 388 0,-2-1 0,-3-2 0,37-81 0,-64 125 0,-173 360 0,160-336 0,0 1 0,1-1 0,1 1 0,1 0 0,0 1 0,-3 17 0,8-34 0,0 1 0,0-1 0,0 0 0,0 1 0,0-1 0,0 0 0,0 1 0,0-1 0,0 0 0,0 0 0,0 1 0,0-1 0,1 0 0,-1 1 0,0-1 0,0 0 0,0 0 0,0 1 0,0-1 0,1 0 0,-1 0 0,0 0 0,0 1 0,0-1 0,1 0 0,-1 0 0,0 0 0,0 1 0,1-1 0,-1 0 0,0 0 0,1 0 0,-1 0 0,0 0 0,0 0 0,1 0 0,-1 0 0,0 0 0,1 0 0,-1 0 0,0 0 0,0 0 0,1 0 0,-1 0 0,0 0 0,1 0 0,-1 0 0,0 0 0,0 0 0,1 0 0,-1 0 0,0-1 0,1 1 0,-1 0 0,0 0 0,0 0 0,0 0 0,1-1 0,-1 1 0,0-1 0,26-15 0,-13 8 0,-2 1 0,1 0 0,1 2 0,24-9 0,-33 13 0,-1 0 0,1 0 0,0 0 0,0 1 0,0 0 0,-1-1 0,1 2 0,0-1 0,0 0 0,0 1 0,0-1 0,-1 1 0,1 0 0,0 1 0,-1-1 0,1 1 0,0-1 0,5 5 0,2 4 0,-1 0 0,0 0 0,-1 1 0,0 0 0,-1 0 0,12 21 0,16 22 0,-33-50 240,9 11 419,-11-14-793,-1-1 0,0 0-1,0 1 1,0-1 0,1 0 0,-1 0-1,0 1 1,1-1 0,-1 0 0,0 0-1,1 1 1,-1-1 0,0 0-1,1 0 1,-1 0 0,0 0 0,1 0-1,-1 0 1,0 1 0,1-1 0,-1 0-1,0 0 1,1 0 0,-1 0-1,1 0 1,-1 0 0,0 0 0,1-1-1,-1 1 1,0 0 0,1 0 0,-1 0-1,0 0 1,1 0 0,0-1-1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1 443 22215,'0'0'3911,"7"-10"-4070,38-47 246,64-61 0,-96 106 38,0 1 0,1 0 1,1 1-1,15-8 0,-29 17-112,-1 1 1,1 0-1,-1-1 0,1 1 0,-1 0 0,1 0 1,-1-1-1,1 1 0,0 0 0,-1 0 0,1 0 1,-1 0-1,1 0 0,0 0 0,-1 0 1,1 0-1,-1 0 0,1 0 0,0 0 0,-1 0 1,1 1-1,-1-1 0,1 0 0,0 0 0,-1 0 1,1 1-1,0 0 3,0 0 0,0 0 0,0 0 0,0 0 1,-1 0-1,1 0 0,0 1 0,-1-1 0,1 0 0,-1 0 1,0 1-1,1 0 0,4 44 220,-5-42-210,1 65 206,11 165 552,-12-228-718,1 0-1,0 0 0,1 0 0,0 0 1,4 10-1,-6-15-50,0 0 0,1 0 0,-1 0 0,1 0 0,0 0 0,-1 0 1,1-1-1,-1 1 0,1 0 0,0-1 0,0 1 0,0 0 0,-1-1 0,1 1 0,0-1 1,0 1-1,0-1 0,0 1 0,0-1 0,0 0 0,0 0 0,0 1 0,0-1 1,0 0-1,0 0 0,0 0 0,0 0 0,0 0 0,0 0 0,0 0 0,0 0 0,0-1 1,0 1-1,0 0 0,0-1 0,0 1 0,0 0 0,-1-1 0,1 1 0,0-1 1,0 0-1,1 0 0,13-10 52,0 0 1,-1-1 0,0 0 0,-1-1-1,-1 0 1,0-2 0,0 1 0,-2-1-1,13-23 1,7-20 149,30-80 0,-39 86-56,9-30 154,-16 42 271,18-38 1,-32 77-579,1 0 0,-1 0 0,0 1 0,1-1 0,-1 0 0,1 0 0,-1 0 0,1 0 0,0 0 0,-1 1 0,1-1 0,0 0 0,0 1 0,-1-1 0,1 0 0,0 1 0,0-1 0,0 1 0,0-1 0,0 1 0,0 0 0,0-1 0,0 1 0,0 0 0,1-1 0,0 2 4,1-1 1,-1 1-1,0 0 0,0-1 0,0 1 0,0 0 0,0 0 1,0 1-1,3 0 0,7 6 3,34 18-15,-25-13 0,1-1 0,0-1 0,1 0 0,32 9 0,-50-19 0,1 1 0,-1-1 0,1 0 0,0 0 0,-1-1 0,1 0 0,0 0 0,0 0 0,-1-1 0,1 0 0,0 0 0,-1 0 0,1-1 0,-1 1 0,1-1 0,-1-1 0,0 1 0,0-1 0,0 0 0,0 0 0,0 0 0,-1-1 0,0 0 0,6-5 0,0-1 498,10-11-616,-12 7-4197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23415,'0'0'3091,"0"12"-2045,-5 90 654,4-86-1532,-1 0-1,-1 0 0,-1-1 1,-1 0-1,-8 21 0,7-23-95,0-1-1,-1 0 0,-1 0 0,0-1 1,-1 0-1,0 0 0,-15 13 0,20-21-41,1 1 0,-1-1 0,0-1-1,0 1 1,0-1 0,0 1 0,0-1 0,-1-1-1,1 1 1,-1 0 0,1-1 0,-1 0-1,0 0 1,1 0 0,-1-1 0,0 0-1,1 0 1,-1 0 0,0 0 0,0-1 0,1 1-1,-1-1 1,0-1 0,1 1 0,-7-3-1,8 2 4,-1 0-1,1 0 0,0 0 0,0-1 0,0 1 0,0-1 0,1 1 1,-1-1-1,1 0 0,-1 0 0,1 0 0,-2-4 0,-14-36-2543,15 37 892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30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431 50 8432,'0'0'10255,"-10"13"-9841,9-11-393,-14 16 175,2 0 1,0 2-1,-19 39 0,-21 84 688,9-23-200,-135 340 1754,144-378-1911,0 3 544,55-142-293,48-97-1,-50 121-550,2 0 0,1 2 0,1 0 1,31-32-1,-51 61-194,-1 1 1,1-1-1,-1 0 0,1 1 1,0-1-1,0 1 1,0 0-1,0 0 0,0 0 1,0 0-1,0 0 1,4-1-1,-6 2-19,1-1 1,0 1-1,0 1 0,0-1 0,-1 0 1,1 0-1,0 0 0,0 0 1,-1 0-1,1 1 0,0-1 0,0 0 1,-1 1-1,1-1 0,0 0 1,-1 1-1,1-1 0,0 1 0,-1-1 1,1 1-1,-1-1 0,1 1 1,-1 0-1,1 0 0,2 5 19,0-1 0,-1 1 0,0 0 0,0 0 0,-1 0 0,0-1 0,1 13-1,11 114 139,8 64 4,-21-193-169,1 0 1,0 1 0,-1-1-1,1 0 1,1 0 0,-1-1 0,0 1-1,1 0 1,-1 0 0,1-1-1,0 1 1,0-1 0,0 1-1,5 3 1,-6-5-2,0 0 0,1 0-1,0 0 1,-1 0 0,1-1 0,-1 1-1,1-1 1,0 1 0,-1-1 0,1 0-1,0 0 1,0 1 0,-1-1 0,1 0 0,0-1-1,0 1 1,-1 0 0,1 0 0,0-1-1,-1 1 1,1-1 0,0 1 0,-1-1 0,1 0-1,-1 0 1,1 0 0,-1 0 0,2-1-1,13-10 22,-1 0 0,0-1-1,-1-1 1,0 0-1,12-18 1,57-87 114,-62 86-88,16-27 58,-26 40-9,0 1-1,2 0 1,0 1 0,17-18-1,-29 41-33,-1 1 0,0-1 0,0 1 0,0-1-1,-2 7 1,-7 48 16,3-22-33,-2 70 0,8-98-47,0 0 1,1 0-1,0 0 1,1-1-1,0 1 1,0-1-1,1 1 1,1-1-1,-1 0 1,1 0-1,1 0 1,6 10-1,-9-17-1,0 1 0,0-1-1,1 0 1,-1 1-1,1-1 1,-1 0 0,1 0-1,0-1 1,0 1-1,0-1 1,0 1 0,0-1-1,0 0 1,0 0-1,0 0 1,1-1 0,-1 1-1,0-1 1,1 1-1,-1-1 1,0 0-1,0-1 1,1 1 0,-1 0-1,5-2 1,4-1 8,-1-1 0,0 0 1,0 0-1,-1-1 0,0 0 0,11-7 1,72-54 126,162-149-1,-119 95 35,-125 111-155,-6 4-5,0-1 0,1 2 1,0-1-1,0 1 0,0 0 1,0 0-1,1 0 0,0 1 1,11-4-1,-26 11-5,1 1 0,0 0 0,0 0 0,1 0 0,-1 0 0,-6 9 0,2-4-3,-121 125-7,115-115-16,0 1 1,2 0-1,1 1 0,1 1 0,-12 28 1,22-44 10,0 0 1,1 1 0,0-1 0,0 1 0,1-1-1,0 1 1,1-1 0,0 15 0,0-20 6,0 0-1,0 0 1,1 0 0,-1 0 0,1 0 0,-1 0 0,1 0-1,0 0 1,0 0 0,0 0 0,0 0 0,0-1 0,0 1-1,1 0 1,-1-1 0,0 1 0,1-1 0,-1 1 0,1-1-1,0 0 1,-1 0 0,1 1 0,0-1 0,0-1 0,0 1-1,0 0 1,0 0 0,0-1 0,0 1 0,0-1 0,0 1-1,0-1 1,0 0 0,0 0 0,3 0 0,4 0-1,-1-1 1,0 0-1,0 0 1,0 0-1,0-1 1,0-1-1,0 1 1,0-1-1,-1-1 1,1 1-1,12-10 1,-9 6 4,-1-2-1,0 0 1,0 0 0,-1-1 0,0 0 0,12-19-1,-4 1 44,0-2-1,-3 0 0,0-1 0,17-62 1,-24 65 62,-5 19 9,-7 20 70,-132 409-46,-44 117-249,176-524 117,-8 18 11,12-29-15,0-1-1,1 1 1,-1 0 0,0-1 0,0 0-1,0 1 1,-1-1 0,1 0 0,0 1 0,0-1-1,-1 0 1,1 0 0,-4 2 0,5-3-3,0 0 1,-1 0-1,1 0 1,0 0-1,0 0 1,-1 0 0,1 0-1,0-1 1,-1 1-1,1 0 1,0 0-1,0 0 1,-1 0-1,1 0 1,0 0 0,0-1-1,-1 1 1,1 0-1,0 0 1,0 0-1,-1-1 1,1 1-1,0 0 1,0 0 0,0-1-1,0 1 1,-1 0-1,1 0 1,0-1-1,0 1 1,0 0-1,0 0 1,0-1 0,0 1-1,0 0 1,0-1-1,0 1 1,0 0-1,0 0 1,0-1-1,0 1 1,0 0 0,0-1-1,0-16 31,3-10-29,2 0 1,1 0 0,0 0 0,3 1 0,0 0-1,1 0 1,2 1 0,0 1 0,18-27-1,18-19 3,94-108 0,248-225-6,-354 368 0,25-30 0,-2-2 0,69-103 0,80-161 0,-195 310 0,0-3 0,11-15 0,-20 35 0,-4 6 0,-1 6 0,1-8 0,-176 502 0,134-395 0,41-106 0,1-1 0,0 1 0,-1-1 0,1 1 0,0-1 0,0 1 0,0 0 0,0-1 0,-1 1 0,1-1 0,0 1 0,0 0 0,0-1 0,0 1 0,0 0 0,1-1 0,-1 1 0,0-1 0,0 1 0,0 0 0,0-1 0,1 1 0,-1-1 0,0 1 0,1-1 0,0 2 0,-1-2 0,1 0 0,0 1 0,0-1 0,-1 0 0,1 0 0,0 0 0,0 0 0,0 0 0,0 0 0,-1 0 0,1 0 0,0 0 0,0 0 0,0 0 0,0 0 0,-1-1 0,2 1 0,39-19 0,-36 16 0,16-8 0,2-3 0,1 2 0,1 1 0,50-16 0,-71 26 0,1 0 0,-1 0 0,1 1 0,-1 0 0,1 0 0,-1 0 0,1 0 0,-1 1 0,1 0 0,-1-1 0,0 2 0,1-1 0,-1 0 0,8 5 0,-7-3 0,1 1 0,-1 0 0,0 0 0,0 1 0,0-1 0,0 1 0,-1 0 0,0 0 0,4 7 0,4 9 0,-1 0 0,-1 1 0,-1 0 0,8 31 0,-17-52 0,10 30 0,24 47 0,-34-78 20,0 0 0,0 0 1,0 0-1,0-1 0,0 1 0,0 0 0,0 0 1,1 0-1,-1 0 0,0 0 0,0 0 0,0 0 1,0 0-1,0 0 0,0 0 0,0 0 1,0 0-1,0 0 0,0 0 0,1 0 0,-1 0 1,0 0-1,0 0 0,0 0 0,0 0 0,0 0 1,0 0-1,0 0 0,0 0 0,0 0 0,0 0 1,1 0-1,-1 0 0,0 0 0,0 0 0,0 0 1,0 0-1,0 0 0,0 0 0,0 0 0,0 1 1,0-1-1,0 0 0,0 0 0,0 0 0,0 0 1,1 0-1,-1 0 0,0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2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1231 15272,'0'0'5207,"12"-5"-4780,-7 2-383,16-7 107,0 0-1,-1-2 1,20-15 0,205-186 781,-200 166-707,-2-2 0,-2-1 0,35-57 0,-75 105-221,141-242 935,-127 212-773,-1-1 0,-1 0 0,-2-1 0,-1 0 1,9-65-1,-18 93-138,2-16 146,0 0 0,-2 0 0,0 0 1,-2 0-1,-5-38 0,6 60-165,0-1 0,0 1-1,0-1 1,0 1 0,0-1 0,0 1 0,-1 0 0,1-1-1,0 1 1,0-1 0,0 1 0,0-1 0,-1 1 0,1 0-1,0-1 1,0 1 0,-1 0 0,1-1 0,0 1 0,-1 0-1,1-1 1,0 1 0,-1 0 0,1 0 0,0-1 0,-1 1-1,1 0 1,-1 0 0,1 0 0,-1 0 0,1 0 0,0-1-1,-1 1 1,1 0 0,-1 0 0,1 0 0,-1 0 0,1 0-1,-1 0 1,1 0 0,-1 1 0,-18 11 209,4 2-114,2 1 0,-1 0 0,2 0 0,-16 27 0,-38 75 268,57-99-308,-16 31 150,2 1-1,-17 54 0,30-70-86,1 0 0,2 0-1,2 0 1,-2 47-1,6-52-9,1-1-1,2 1 0,1-1 1,1 0-1,13 49 0,-12-64-55,-1 0 0,2-1-1,0 0 1,0 0 0,1-1-1,10 13 1,-12-16-13,1-2-1,1 1 1,0-1-1,-1 0 1,2 0-1,-1-1 1,1 0-1,-1 0 1,1-1-1,9 4 1,-10-6-13,-1-1 1,1 1 0,0-1 0,0 0-1,0-1 1,-1 1 0,1-1 0,0-1 0,0 1-1,0-1 1,-1-1 0,1 1 0,0-1-1,-1 0 1,1 0 0,-1-1 0,0 0-1,0 0 1,0-1 0,6-4 0,8-6 72,0-1 1,-1-1 0,-1-1 0,18-21-1,-12 10 12,-1-1 0,29-48 0,-40 56-72,-1 0 1,0-1 0,-2 0-1,12-44 1,-20 64-49,-1 0 0,1 0 0,-1-1 0,0 1 0,1 0 0,-1-1 0,0 1 0,0 0 0,-1-1 0,1 1 0,0 0 0,-1-1 0,0 1 0,1 0 0,-2-3 0,1 4 0,0 0 0,0 1 0,1-1 0,-1 0 0,0 1 0,0-1 0,0 1 0,0-1 0,0 1 0,0-1 0,0 1 0,0 0 0,0 0 0,0-1 0,0 1 0,0 0 0,0 0 0,0 0 0,0 0 0,0 0 0,0 0 0,0 0 0,0 1 0,0-1 0,0 0 0,0 1 0,0-1 0,0 0 0,0 1 0,0-1 0,0 1 0,0 0 0,1-1 0,-2 1 0,-10 6 0,1 1 0,0 0 0,0 0 0,0 1 0,1 1 0,1 0 0,0 0 0,0 0 0,1 1 0,0 1 0,1-1 0,-6 14 0,6-11 0,1 0 0,0 1 0,1 0 0,0 0 0,2 1 0,0-1 0,0 1 0,1 0 0,1-1 0,2 21 0,-1-30 0,1 0 0,0 0 0,0 0 0,1 0 0,0-1 0,0 1 0,0-1 0,1 1 0,0-1 0,0 0 0,0 1 0,0-2 0,1 1 0,0 0 0,7 6 0,-8-8 0,1 0 0,0-1 0,0 1 0,0-1 0,0 0 0,0 0 0,0 0 0,1 0 0,-1-1 0,1 0 0,-1 1 0,1-2 0,-1 1 0,1-1 0,0 1 0,-1-1 0,1-1 0,0 1 0,-1 0 0,1-1 0,4-1 0,3-3 0,0 1 0,-1-1 0,1-1 0,-1 0 0,0 0 0,-1-1 0,1-1 0,-2 0 0,17-16 0,0-4 0,-2 0 0,22-33 0,112-191 0,-122 191 0,-24 38 0,-10 19 0,-6 22 0,4-17 0,-33 136 0,-92 242 0,124-377 0,0 2 0,-1 0 0,1 0 0,-1 0 0,0-1 0,0 1 0,-1-1 0,1 1 0,-4 2 0,6-6 0,-1 0 0,1 0 0,0 0 0,-1-1 0,1 1 0,0 0 0,-1 0 0,1-1 0,0 1 0,-1 0 0,1-1 0,0 1 0,0 0 0,0-1 0,-1 1 0,1 0 0,0-1 0,0 1 0,0 0 0,0-1 0,0 1 0,-1-1 0,1 1 0,0 0 0,0-1 0,0 1 0,0-1 0,0 1 0,1 0 0,-1-1 0,0 0 0,-1-16 0,4-14 0,2 1 0,1 0 0,10-30 0,-16 59 0,1 0 0,-1 1 0,1-1 0,-1 0 0,0 1 0,1-1 0,-1 1 0,1-1 0,0 1 0,-1-1 0,1 1 0,-1-1 0,1 1 0,0-1 0,-1 1 0,1 0 0,0-1 0,0 1 0,-1 0 0,1 0 0,0 0 0,0-1 0,-1 1 0,1 0 0,0 0 0,0 0 0,-1 0 0,1 0 0,0 0 0,0 1 0,-1-1 0,1 0 0,0 0 0,0 0 0,-1 1 0,1-1 0,1 1 0,32 16 0,-24-11 0,2 0 0,0 0 0,1 0 0,0-2 0,0 1 0,0-2 0,0 0 0,1 0 0,-1-1 0,1-1 0,-1 0 0,1-1 0,27-4 0,-23 2 0,0-1 0,1-1 0,29-9 0,-12 7 0,-36 5 0,1 1 0,-1 0 0,1-1 0,-1 1 0,1-1 0,-1 1 0,1-1 0,-1 1 0,1-1 0,-1 1 0,1-1 0,-1 0 0,0 1 0,1-1 0,-1 1 0,0-1 0,0 0 0,1 1 0,-1-1 0,0 0 0,0 0 0,0 1 0,0-1 0,0 0 0,0 1 0,0-1 0,0-1 0,0-1 0,12-71 0,2 6 0,-10 42 0,2 0 0,1 0 0,0 0 0,15-31 0,-34 121 0,-20 67 0,-48 166 0,73-280 0,4-12 0,3-12 0,6-16 0,1 1 0,1-1 0,0 1 0,2 1 0,1 0 0,0 0 0,18-23 0,-27 42 0,-1 0 0,1 1 0,0-1 0,0 1 0,0-1 0,0 1 0,1-1 0,-1 1 0,0 0 0,1 0 0,-1 0 0,0 0 0,1 1 0,-1-1 0,1 1 0,-1-1 0,1 1 0,0 0 0,-1 0 0,1 0 0,2 1 0,7 1 0,0 0 0,0 1 0,15 5 0,5 2 0,60 5 850,-40-12-5635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3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362 660 25623,'0'0'6008,"-14"1"-6896,2-1 818,-1 2 1,0 0-1,1 0 0,0 1 1,0 1-1,0 0 0,-19 9 1,9-1-35,1 1 0,0 1 0,1 1 0,-30 30 0,38-33 82,1 0 0,0 1-1,1 0 1,1 1 0,0 0 0,1 1 0,-13 30-1,20-41 33,0 0-1,0 1 1,0-1-1,0 0 1,1 1-1,-1-1 1,1 1-1,0-1 1,1 1-1,0 5 0,0-9-3,-1 1 0,0-1-1,1 0 1,-1 1-1,0-1 1,1 0 0,0 0-1,-1 0 1,1 0 0,0 1-1,-1-1 1,1 0-1,0 0 1,0 0 0,0-1-1,0 1 1,0 0-1,0 0 1,0 0 0,0-1-1,1 1 1,-1 0 0,0-1-1,0 1 1,1-1-1,-1 0 1,0 1 0,0-1-1,1 0 1,-1 0-1,0 0 1,1 0 0,-1 0-1,0 0 1,1 0 0,-1 0-1,2-1 1,4-1 9,0 0 1,-1-1-1,1 1 1,-1-1-1,1-1 1,-1 1-1,0-1 0,-1 0 1,1 0-1,-1-1 1,0 0-1,5-5 1,9-12 70,26-38 1,-43 57-81,186-311 455,-124 198-301,116-258 416,-177 367-534,0 0-1,0 0 1,-1-1-1,0 1 1,1-13-1,-3 20-36,0 0-1,0-1 1,0 1-1,0 0 1,0 0-1,1-1 1,-1 1-1,0 0 1,0-1-1,0 1 1,0 0-1,0 0 1,0-1 0,0 1-1,0 0 1,0-1-1,0 1 1,-1 0-1,1 0 1,0-1-1,0 1 1,0 0-1,0 0 1,0-1-1,0 1 1,-1 0-1,1 0 1,0-1-1,0 1 1,0 0-1,-1 0 1,1 0-1,0-1 1,0 1-1,0 0 1,-1 0-1,1 0 1,0 0-1,0 0 1,-1 0-1,1 0 1,0-1-1,-1 1 1,1 0-1,0 0 1,0 0-1,-1 0 1,1 0-1,0 0 1,-1 0-1,1 0 1,0 0-1,0 0 1,-1 1-1,1-1 1,0 0-1,0 0 1,-1 0-1,1 0 1,-18 13 124,16-12-121,-16 15 58,0 2 0,1 0-1,1 1 1,1 0-1,-23 37 1,13-12 60,-35 86 0,46-93-114,1 0 0,1 1-1,3 0 1,-6 48 0,13-68-10,1 1-1,0-1 0,2 1 0,0 0 1,1-1-1,1 1 0,0-1 0,2 0 1,0 0-1,14 32 0,-17-45-1,0-1 0,1 0 0,-1 0 0,1 0 0,0 0 0,-1 0 0,2-1 0,-1 1 0,0-1 0,1 0 0,-1 0 0,1 0 0,0 0 0,0-1 0,0 0 0,1 0 0,-1 0 0,6 2 0,-4-3 0,0 0 0,0 0 0,1-1 0,-1 0 0,0 0 0,0-1 0,1 1 0,-1-1 0,0-1 0,0 1 0,0-1 0,0 0 0,8-4 0,7-4 0,0-1 0,-1-1 0,0-1 0,-1-1 0,0 0 0,21-22 0,-4-2 0,56-72 0,-91 108 0,0 1 0,-1 0 0,1 0 0,0-1 0,0 1 0,-1 0 0,1-1 0,0 1 0,-1 0 0,0-1 0,1 1 0,-1-1 0,0 1 0,1-1 0,-1-2 0,4-2 0,-3 3 0,-2 3 0,-3 24 0,3-16 0,0 0 0,0 0 0,1 0 0,0-1 0,1 1 0,0 0 0,2 9 0,1 3 0,12 31 0,-15-48 0,1 0 0,-1 0 0,1 0 0,0 0 0,0 0 0,0-1 0,0 1 0,1-1 0,-1 1 0,0-1 0,1 0 0,0 0 0,0 0 0,-1 0 0,1 0 0,0-1 0,0 1 0,1-1 0,-1 0 0,0 0 0,0 0 0,1-1 0,-1 1 0,0-1 0,1 1 0,-1-1 0,0 0 0,5-1 0,7 0 0,1-1 0,-1 0 0,0-1 0,28-10 0,7-6 0,-1-2 0,52-32 0,-47 24 0,65-25 0,-107 50 0,-8 3 0,1-1 0,-1 1 0,0-1 0,1 0 0,-1 0 0,0 0 0,0 0 0,5-4 0,-15 7 0,1 0 0,-1 1 0,1 0 0,-10 5 0,-14 8 0,0 2 0,1 0 0,1 2 0,1 1 0,0 1 0,2 1 0,1 1 0,0 1 0,-32 46 0,52-65 0,-1 1 0,1 0 0,0 0 0,1 0 0,-1 0 0,1 1 0,-2 9 0,4-14 0,-1-1 0,1 1 0,0-1 0,0 1 0,-1-1 0,1 0 0,0 1 0,1-1 0,-1 1 0,0-1 0,0 1 0,1-1 0,-1 1 0,1-1 0,-1 1 0,1-1 0,-1 0 0,1 1 0,0-1 0,0 0 0,0 0 0,0 1 0,0-1 0,0 0 0,0 0 0,0 0 0,0 0 0,0 0 0,0-1 0,1 1 0,-1 0 0,0 0 0,1-1 0,-1 1 0,1-1 0,-1 1 0,0-1 0,1 0 0,1 1 0,2-1 0,-1 0 0,0 0 0,0 0 0,0-1 0,0 1 0,1-1 0,-1 0 0,0 0 0,0-1 0,0 1 0,-1-1 0,1 0 0,7-4 0,3-4 0,28-23 0,-30 22 0,27-25 0,36-44 0,-4 4 0,-41 55 0,-31 26 0,1 0 0,-1 0 0,1 0 0,0 0 0,0-1 0,0 1 0,1 0 0,1 7 0,-1-10 0,0 1 0,0-1 0,0 0 0,0 0 0,0 0 0,0 0 0,1-1 0,-1 1 0,0 0 0,1 0 0,0-1 0,-1 1 0,1-1 0,0 1 0,0-1 0,0 0 0,0 0 0,0 0 0,0 0 0,0 0 0,4 1 0,4 0 0,1 0 0,-1-1 0,1 0 0,-1 0 0,1-1 0,0-1 0,-1 0 0,1 0 0,-1-1 0,14-4 0,0-1 0,1-1 0,-2-2 0,28-14 0,258-164 0,-306 186 0,0 0 0,0-1 0,0 1 0,0-1 0,0 0 0,-1 0 0,4-4 0,-6 7 0,0 0 0,0 0 0,0 0 0,0 0 0,1-1 0,-1 1 0,0 0 0,0 0 0,0 0 0,0 0 0,0-1 0,0 1 0,0 0 0,0 0 0,0 0 0,0 0 0,0-1 0,0 1 0,0 0 0,0 0 0,0 0 0,0 0 0,0-1 0,0 1 0,0 0 0,0 0 0,0 0 0,0 0 0,0-1 0,0 1 0,0 0 0,0 0 0,0 0 0,0 0 0,0-1 0,-1 1 0,1 0 0,0 0 0,0 0 0,0 0 0,0 0 0,0 0 0,0 0 0,-1-1 0,1 1 0,0 0 0,0 0 0,-20 5 0,-3 5 0,1 1 0,1 2 0,0 0 0,1 1 0,0 1 0,1 1 0,1 0 0,1 2 0,0 0 0,1 1 0,1 0 0,1 1 0,-21 38 0,32-51 0,-1 0 0,1 0 0,0 1 0,1-1 0,-2 10 0,3-16 0,1 0 0,0 0 0,-1 0 0,1 0 0,0 0 0,0 1 0,0-1 0,0 0 0,0 0 0,0 0 0,0 0 0,0 0 0,1 0 0,-1 0 0,0 0 0,1 0 0,-1 0 0,0 0 0,1 0 0,-1 0 0,1 0 0,0 0 0,-1 0 0,1 0 0,0 0 0,0-1 0,-1 1 0,1 0 0,0 0 0,0-1 0,0 1 0,0-1 0,0 1 0,0-1 0,0 1 0,0-1 0,0 1 0,0-1 0,0 0 0,0 0 0,0 0 0,0 1 0,0-1 0,0 0 0,1 0 0,-1-1 0,1 1 0,4-1 0,0 0 0,0 0 0,0 0 0,0-1 0,-1 0 0,1 0 0,0-1 0,-1 0 0,6-3 0,46-36 0,-42 31 0,16-16 0,-1-1 0,-1-2 0,26-35 0,-4 5 0,-88 112 0,-36 67 0,56-89 0,-228 426 0,213-392 0,-115 181 0,144-241 0,-2 5 0,-1-1 0,0 0 0,-13 14 0,19-22 0,-1 1 0,1-1 0,0 0 0,0 0 0,-1 1 0,1-1 0,0 0 0,-1 1 0,1-1 0,0 0 0,-1 0 0,1 0 0,0 0 0,-1 1 0,1-1 0,-1 0 0,1 0 0,0 0 0,-1 0 0,1 0 0,-1 0 0,1 0 0,0 0 0,-1 0 0,1 0 0,-1 0 0,1 0 0,0 0 0,-1 0 0,1-1 0,-1 1 0,1 0 0,0 0 0,-1 0 0,1 0 0,-1-1 0,-6-16 0,5-22 0,5 12 0,2 0 0,0 1 0,2 0 0,19-48 0,-18 55 0,0 1 0,2 1 0,0-1 0,1 2 0,0-1 0,2 1 0,18-18 0,-23 27 0,0 1 0,0 0 0,0 0 0,1 1 0,0 0 0,0 0 0,0 1 0,0 0 0,1 1 0,15-3 0,6 1 0,-1 1 0,35 0 0,13-1 0,-15-2 979,-8 0-5893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7:3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28375,'0'0'2152,"-66"54"-1592,42-35-8,6-5-664,8-6-8,7-4-280,-1-4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5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1 940 6824,'0'0'6761,"13"-1"-6372,-3 0-295,-5 1-50,0 0 1,0-1 0,1 1-1,-1-1 1,0 0 0,0-1-1,0 1 1,0-1 0,0 0-1,-1 0 1,1-1 0,-1 0-1,1 1 1,-1-1 0,4-4-1,219-221 2188,-201 197-1989,-3-2-1,0 0 0,-2-1 1,-2-2-1,-1 0 1,-2-1-1,-1 0 1,-2-1-1,-2-1 1,-1 0-1,6-55 0,-15 75-33,0 0 0,-3-20-1,1-3 285,2 27-277,-1 14-167,1-1 0,-1 1-1,0 0 1,0 0 0,1-1 0,-1 1-1,0 0 1,0-1 0,0 1 0,-1 0 0,1-1-1,0 1 1,0 0 0,-1 0 0,1-1-1,-1 1 1,1 0 0,-1 0 0,1 0 0,-1 0-1,0 0 1,0-1 0,1 1 0,-1 1 0,0-1-1,0 0 1,0 0 0,-2-1 0,3 2-31,0 0 0,-1 0 0,1 0 0,0 0 0,-1 0 0,1 0 0,0 1 1,-1-1-1,1 0 0,0 0 0,-1 0 0,1 1 0,0-1 0,0 0 0,-1 0 1,1 0-1,0 1 0,0-1 0,-1 0 0,1 1 0,0-1 0,0 0 0,0 0 0,0 1 1,-1-1-1,1 0 0,0 1 0,0-1 0,0 0 0,0 1 0,0-1 0,0 0 0,0 1 1,-5 17 150,4-15-108,-13 48 216,0-3-77,1 0 1,3 1-1,-7 85 0,14-78-90,1 73 140,2-114-197,2 1 0,0 0-1,1-1 1,0 0 0,2 0-1,5 17 1,-8-30-38,-1 1 1,1 0-1,-1 0 1,1-1-1,0 1 1,0-1-1,0 0 1,0 0-1,0 1 1,0-1-1,1 0 1,-1-1-1,1 1 1,-1 0-1,1-1 1,0 0-1,0 1 1,-1-1-1,1 0 1,0 0-1,0-1 1,0 1-1,0-1 1,0 1-1,0-1 0,0 0 1,1 0-1,-1 0 1,0-1-1,5 0 1,1-1 19,-1 0 0,1-1 0,0 0 0,-1 0 0,1-1 0,-1 0 0,0 0 0,-1-1 0,9-6 1,10-9 118,46-47 0,-64 59-119,-1-1-1,0 1 1,-1-1 0,0-1 0,-1 1-1,0-1 1,0 0 0,-1 0 0,0 0-1,2-11 1,0 3 158,-4 17 30,-4 12-127,-3 33-19,1 0-1,2 1 1,5 54 0,-3-95-69,0 0 1,1-1 0,-1 1-1,1 0 1,0-1 0,0 1-1,0-1 1,0 0 0,0 1-1,1-1 1,0 0 0,0 0-1,-1 1 1,5 2 0,-5-4-3,1-1 0,0 1 0,0-1 0,-1 0 0,1 0 0,0 0 0,0 0 0,0 0 0,0 0 1,1-1-1,-1 1 0,0-1 0,0 1 0,0-1 0,0 0 0,1 0 0,-1 0 0,0 0 0,0 0 0,0-1 1,1 1-1,-1-1 0,4 0 0,6-3 39,-1-1 0,1 0 0,0-1 0,-1 0-1,0 0 1,-1-1 0,12-10 0,-1-1 75,-1-1 1,21-24-1,-12-2 330,-23 37-405,-8 11 19,-7 22 18,7-15-94,1 0 0,1 0 0,0 0 0,0 0 0,1 0 0,3 19 0,-3-27 9,0 1 0,-1-1 0,1 1 0,0-1 0,0 1 0,0-1 0,0 0 0,1 0 0,-1 1 0,0-1 0,1 0 0,0 0 0,-1 0 0,1-1 0,0 1 0,0 0 0,0-1 0,0 1 0,1-1 0,-1 1 0,0-1 0,1 0 0,-1 0 0,0 0 0,1-1 0,-1 1 0,1 0 0,-1-1 0,1 0 0,0 1 0,-1-1 0,5-1 0,2 0-2,-1 0 0,1-1 0,-1 0 1,1 0-1,-1-1 0,0 0 0,0-1 0,0 0 0,-1 0 0,1-1 0,9-7 0,-6 3 31,0 0-1,-1-1 1,0 0 0,-1-1 0,0 0 0,9-16 0,-14 19 2,-1 1 1,0-1-1,-1 0 1,0 0-1,0 1 1,0-11 0,-1 11 17,0 5-29,-1-1-1,0 1 0,-1-1 0,1 1 0,0-1 1,-1 1-1,1-1 0,-1 1 0,0 0 1,0-1-1,0 1 0,0 0 0,0 0 0,0 0 1,-1-1-1,1 1 0,-3-2 0,-1-4 115,5 8-126,-1 0 1,1 0-1,0 0 0,0-1 1,0 1-1,0 0 0,0 0 0,0 0 1,0-1-1,0 1 0,0 0 1,0 0-1,0 0 0,0-1 1,0 1-1,0 0 0,0 0 0,0 0 1,0-1-1,0 1 0,0 0 1,0 0-1,0 0 0,0-1 1,0 1-1,0 0 0,0 0 0,0 0 1,0 0-1,1-1 0,-1 1 1,0 0-1,0 0 0,0 0 1,0 0-1,0 0 0,1-1 0,-1 1 1,11-4 3,13 1-56,-13 4 36,0-1-1,1 1 1,-1 1-1,-1 0 0,1 1 1,0 0-1,0 0 1,-1 1-1,0 0 1,0 1-1,0 1 0,12 8 1,-19-11 3,0 0-1,0 0 1,-1 0 0,1 0 0,-1 0-1,0 1 1,0-1 0,0 1 0,0 0-1,-1-1 1,1 1 0,-1 0 0,1 5-1,8 60-39,-8-42 10,0-16 3,0 0-1,0 1 0,6 17 0,-6-26 30,-1 0 0,0 0 0,1 0 1,0 0-1,0 0 0,0 0 0,0-1 0,0 1 1,0-1-1,1 1 0,-1-1 0,1 0 0,-1 0 1,1 0-1,0 0 0,0-1 0,4 2 0,-3-1 4,0-1-1,1-1 1,-1 1-1,0 0 0,1-1 1,-1 0-1,0 0 0,1-1 1,-1 1-1,1-1 1,3-1-1,2 0-9,-1-1 1,1 0 0,14-8-1,-12 4 24,1 0-1,-1-1 0,-1 0 1,0-1-1,0-1 1,-1 0-1,0 0 0,-1-1 1,0 0-1,0 0 1,-1-1-1,-1 0 0,0-1 1,-1 0-1,6-17 1,2-15 39,-2 0 1,-2 0 0,6-63 0,10-48 98,-19 122 11,3-41 0,-9 64-76,3 3 23,-4 8-106,-1 0 1,1 0-1,0 0 0,0 0 1,0 0-1,0 0 0,0 0 1,0 0-1,0 0 1,0 0-1,0 0 0,0 0 1,0 0-1,0 0 1,0 0-1,0 0 0,0 0 1,0 0-1,0 0 0,0 0 1,0 0-1,0 0 1,0 0-1,0 0 0,-1 0 1,1 0-1,0 0 0,0 0 1,0 0-1,0 0 1,0 0-1,0 0 0,0 0 1,0 0-1,0 0 0,0 0 1,0-1-1,0 1 1,0 0-1,0 0 0,0 0 1,0 0-1,0 0 0,0 0 1,0 0-1,0 0 1,0 0-1,0 0 0,0 0 1,0 0-1,0 0 1,0 0-1,0 0 0,1 0 1,-1 0-1,-1 8 17,-13 109-112,5-55 14,0 71 0,10-100 25,7 57 0,-6-77 21,0-1-1,1 1 1,1-1-1,0 1 1,1-1-1,0-1 1,11 19-1,-15-29 31,-1 0 1,1 0-1,0 0 0,-1 0 0,1 0 1,0-1-1,0 1 0,0 0 0,0 0 0,0 0 1,0-1-1,0 1 0,0-1 0,0 1 1,0-1-1,0 1 0,0-1 0,0 0 1,1 1-1,-1-1 0,0 0 0,2 0 1,-1 0 1,0 0 0,0-1 1,1 1-1,-1-1 1,0 0-1,-1 0 0,1 1 1,0-1-1,0 0 1,0-1-1,3-1 0,2-3 13,-1-1-1,1 1 1,-1-1-1,8-12 1,-7 8 10,0 0 1,-1 0-1,0-1 1,7-20 0,-11 25 10,0 0 0,-1 0 0,1 0 1,-1 0-1,-1 0 0,1 0 0,-1 0 1,-1 0-1,1-1 0,-2-6 0,1 13-22,1 0 0,0 1 0,0-1 0,-1 0 0,1 1-1,0-1 1,0 0 0,0 1 0,0-1 0,0 0-1,0 1 1,0-1 0,0 0 0,0 0 0,0 1 0,0-1-1,1 0 1,-1 1 0,0-1 0,0 0 0,1 1 0,-1-1-1,1-1 1,17 1 120,-12 1-163,58 11 31,-4 0-27,63-10-39,-121-1 67,-1-1 1,0 1-1,0 0 0,0 1 1,0-1-1,0 0 0,0 0 0,0 0 1,0 1-1,0-1 0,0 0 1,0 1-1,0-1 0,-1 1 1,1-1-1,0 1 0,0-1 1,0 1-1,0 0 0,-1-1 0,1 1 1,0 0-1,-1 0 0,1 0 1,0-1-1,-1 1 0,1 0 1,-1 0-1,0 0 0,1 1 0,-1 2 2,0-1 0,0 0-1,0 1 1,0-1 0,-1 0-1,1 1 1,-3 5 0,0 3-1,-6 26 35,-25 62 0,32-95-30,1 0 1,-1 0-1,1 0 0,0 0 0,1 0 1,-1 0-1,1 0 0,0 0 0,1 9 1,-1-14-7,1 1 1,-1 0-1,0-1 1,0 1-1,1-1 1,-1 1-1,0-1 1,1 1-1,-1-1 1,0 0-1,1 1 1,-1-1-1,1 1 1,-1-1-1,1 0 1,-1 1-1,1-1 1,-1 0-1,1 1 1,-1-1-1,1 0 1,-1 0-1,1 0 1,-1 0-1,1 1 1,0-1-1,-1 0 1,1 0-1,-1 0 1,1 0-1,-1 0 1,1 0-1,0-1 1,-1 1-1,1 0 1,-1 0-1,1 0 1,-1 0-1,1-1 1,0 1-1,23-12 45,-3-8 13,20-25-1,3-4 101,-17 9 186,-27 40-262,-1 1-70,0 1 0,1-1 0,-1 0 0,0 1 0,1-1 0,-1 1 0,1-1 0,-1 1 0,1-1 0,0 1 0,-1-1 0,1 1 0,0-1 0,0 1 0,0-1 0,0 1 0,1 2 0,0 37-31,-1-33 12,1-1-1,0 0 1,0 1 0,1-1 0,0 0-1,0 0 1,1 0 0,0 0 0,0 0-1,1-1 1,6 10 0,-8-13 2,1 0 1,-1-1-1,1 1 1,0-1-1,0 0 1,1 1-1,-1-1 1,0 0-1,1-1 1,-1 1-1,1-1 1,-1 0-1,1 1 1,0-1-1,-1-1 1,1 1-1,0-1 1,0 1-1,-1-1 1,1 0-1,0-1 1,0 1-1,0 0 1,6-3-1,1 1 3,-1-1 0,1-1 0,-1 1 0,0-2 0,0 1 0,0-1 0,-1-1 1,1 0-1,-1 0 0,11-11 0,-8 5 8,-1 1 0,-1-2 1,0 0-1,0 0 1,-1 0-1,9-20 0,1-11 42,-2 0-1,-3-1 1,18-83-1,-26 87 38,-1 1-1,-1-1 0,-3 0 0,-4-54 1,-3 69-7,6 26-78,0-1 0,0 1 0,-1 0 0,1 0 1,0-1-1,0 1 0,0 0 0,0 0 0,-1 0 1,1-1-1,0 1 0,0 0 0,0 0 0,-1 0 0,1-1 1,0 1-1,0 0 0,-1 0 0,1 0 0,0 0 0,0 0 1,-1 0-1,1 0 0,0 0 0,0 0 0,-1 0 0,1 0 1,-1 0-1,-8 9-15,-4 18-56,2 0 0,1 0 0,-12 51 0,16-48 5,1 0 1,2 0 0,1 1-1,1-1 1,2 1 0,1-1-1,11 57 1,-10-72 30,1 0 0,0 0-1,1-1 1,10 20 0,-13-30 26,0 0-1,0 0 1,0 0 0,1 0 0,-1-1 0,1 1-1,0-1 1,0 0 0,1 0 0,-1 0 0,0 0-1,1-1 1,0 1 0,0-1 0,-1 0 0,1 0-1,1 0 1,-1-1 0,0 1 0,5 0 0,3-1 2,0 0-1,0-1 1,-1-1 0,1 0 0,0 0 0,0-1 0,-1-1-1,1 0 1,-1-1 0,0 0 0,0 0 0,0-1 0,0-1-1,17-12 1,-2-1 9,0-1-1,-2-1 1,0-2-1,25-31 1,-31 33 27,19-29 0,-32 43 3,-1 0 0,0-1-1,0 0 1,-1 1 0,0-1 0,0 0-1,-1 0 1,2-14 0,-3 20-17,-1 1 0,0-1 0,0 1 1,0-1-1,-1 1 0,1-1 0,0 1 0,0-1 1,-1 1-1,1-1 0,-1 1 0,1 0 0,-1-1 1,-1-2-1,1 4-11,1 0 0,-1-1 0,1 1 0,-1-1-1,1 1 1,-1 0 0,1-1 0,-1 1 0,1 0 0,-1-1 0,1 1 0,-1 0 0,0 0 0,1 0 0,-1-1 0,1 1 0,-1 0-1,0 0 1,1 0 0,-1 0 0,0 0 0,1 0 0,-1 0 0,1 1 0,-1-1 0,0 0 0,1 0 0,-1 0 0,1 1 0,-1-1-1,1 0 1,-1 0 0,0 1 0,1-1 0,-1 1 0,-9 6 2,1 0-1,0 1 1,0 0-1,0 0 1,1 1-1,1 0 1,-12 17-1,9-8-14,0 0 0,1 0 0,-11 31 0,18-42-3,0 1 1,0-1-1,0 1 1,1-1-1,0 1 1,1 0-1,0-1 0,0 1 1,2 14-1,-1-20 8,-1 0 0,1 1 0,-1-1 0,1 0 0,0 0 0,0 0 0,0 0 0,0 0 0,0 0 0,1 0 0,-1 0 0,0-1 0,1 1 0,-1 0 0,1-1 0,0 1-1,0-1 1,-1 1 0,1-1 0,0 0 0,0 0 0,0 0 0,1 0 0,-1 0 0,0-1 0,0 1 0,0 0 0,0-1 0,1 0 0,-1 1 0,0-1 0,1 0 0,-1 0 0,0-1 0,5 0 0,4-1 1,0 0 0,0-1 0,0-1 0,0 1 0,-1-2-1,0 0 1,1 0 0,-2-1 0,14-9 0,12-13 26,35-34 0,-13 11 20,-45 39-17,-10 10-9,0 0 0,0-1 0,0 1 1,1 0-1,-1 0 0,1 0 0,-1 0 1,1 1-1,0-1 0,-1 1 0,1-1 0,5 0 1,-7 4-3,-1 0 1,1 1-1,-1-1 0,0 1 1,1-1-1,-1 0 1,0 1-1,-1 3 0,-2 23 7,-9 44 1,2-22 43,10-50-58,-1-1-1,1 0 1,0 1 0,0-1-1,0 1 1,0-1-1,0 0 1,0 1 0,0-1-1,0 1 1,0-1 0,0 1-1,0-1 1,0 0 0,0 1-1,0-1 1,0 1 0,0-1-1,0 0 1,1 1-1,-1-1 1,0 0 0,0 1-1,0-1 1,1 0 0,-1 1-1,0-1 1,0 0 0,1 1-1,10-5 86,13-17-15,-23 21-66,16-17 112,32-22 0,-49 39-124,0 0 1,1-1-1,-1 1 1,0 0-1,1 0 1,-1-1-1,0 1 0,1 0 1,-1 0-1,1 0 1,-1-1-1,0 1 1,1 0-1,-1 0 0,1 0 1,-1 0-1,0 0 1,1 0-1,-1 0 1,1 0-1,-1 0 0,0 0 1,1 0-1,-1 0 1,1 0-1,-1 0 0,0 1 1,1-1-1,-1 0 1,1 0-1,-1 0 1,0 1-1,1-1 0,-1 0 1,0 0-1,1 1 1,-1-1-1,0 0 1,0 1-1,1-1 0,-1 0 1,0 1-1,0-1 1,1 0-1,-1 1 1,0-1-1,0 1 0,7 25 4,-6-16-4,4 15 0,-2-9 0,0 1 0,6 16 0,-7-28 0,0-1 0,0 1 0,0 0 0,1-1 0,0 0 0,-1 0 0,1 0 0,1 0 0,-1 0 0,1 0 0,5 4 0,-7-7 0,0 0 0,0 0 0,-1 0 0,2-1 0,-1 1 0,0-1 0,0 1 0,0-1 0,0 1 0,0-1 0,0 0 0,0 0 0,1 0 0,-1-1 0,0 1 0,0 0 0,0-1 0,0 1 0,0-1 0,0 0 0,4-1 0,5-4 0,0 0 0,17-11 0,-16 9 0,7-6 0,0 0 0,-1-2 0,0 0 0,28-35 0,52-79 0,12-50 0,-18 26 0,-89 150 0,-8 19 0,-15 86 0,8-49 0,-7 85 0,24 114 0,0-161 0,7-34 0,-12-56 17,0 1 0,0-1 0,0 0 0,0 0 0,0 0 0,0 1 0,0-1 0,0 0 0,0 0 0,0 0 0,-1 1 0,1-1 0,0 0 0,0 0 0,0 0 0,0 1 0,0-1 0,0 0 0,0 0 0,0 0 0,-1 0 0,1 0 0,0 1 0,0-1 0,0 0 0,0 0 0,0 0 0,-1 0 0,1 0 0,0 0 0,0 0 0,0 1 0,-1-1 0,1 0 0,0 0 0,0 0 0,0 0 0,-1 0 0,1 0 0,0 0 0,0 0 0,0 0 0,-1 0 0,1 0 0,0 0 0,0 0 0,0 0 0,-1 0 0,1-1 0,0 1 0,0 0 0,0 0 0,0 0 0,-1 0 0,1 0 0,0 0 0,0 0 0,0-1 0,-1 1 0,-7-6-5118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5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18695,'0'0'1152,"92"-16"-568,-13 0 8,10-2-120,5 0 16,9 4-328,0 0 8,-24 1-112,-13 1 8,-18 4-160,-21 4 0,-58 8-248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55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11552,'0'0'544,"73"-18"-368,11 4 496,21-2 8,28 8 176,18-3 0,2-1 136,-8 2-9,-11 8-71,-12-4 0,-5-6-264,-20 6 0,-20 8-128,-33 2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5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1 955 9344,'0'0'2368,"13"-7"-1507,38-22 384,87-69 1,-103 67-762,-2-1 1,-1-2-1,-2-1 1,39-59-1,-26 24 601,57-123-1,-76 142-598,30-71 740,-49 106-925,0 1 1,-1-1-1,0 0 0,-1 0 1,1-31-1,-2 34 63,0-3 182,-4 13-127,-4 8 156,-1 3-491,0 1 1,1 0-1,0 1 0,1-1 0,0 1 1,0 0-1,-4 15 0,1-5 4,-40 114 352,-40 177 0,26-23 46,60-278-460,-7 42 83,8-47-86,0-1 0,1 1 1,0 0-1,0 0 1,1 0-1,-1 0 1,1-1-1,2 8 0,-3-12-14,1 1 0,-1 0 0,0 0-1,1 0 1,-1 0 0,1 0 0,-1-1-1,1 1 1,-1 0 0,1 0 0,0-1-1,-1 1 1,1 0 0,0-1 0,-1 1-1,1-1 1,0 1 0,0-1 0,0 1-1,0-1 1,0 1 0,-1-1 0,1 0-1,0 0 1,0 1 0,0-1 0,0 0-1,0 0 1,0 0 0,0 0 0,0 0-1,0 0 1,0 0 0,0-1 0,0 1-1,0 0 1,1-1 0,4-1 30,0-1 0,-1 0 1,1 0-1,8-7 0,-11 8-25,16-13 63,0-1 0,-1-1 0,-1-1 0,-1 0 0,0-1 1,-2-1-1,0-1 0,-1 0 0,12-27 0,-20 38-2,0-1 68,0 0 0,1 0 0,0 1 0,0 0 0,10-11 0,-14 22-124,0 0 0,0 0 0,0 0 0,0 1 0,0-1 0,-1 0 0,1 1 0,0-1 0,-1 1-1,3 2 1,-1 0-2,17 10 5,-1-1 0,2 0 0,37 17-1,-52-27-18,3 1 1,0-1 0,1 0 0,-1 0 0,0 0 0,1-1 1,-1-1-1,19 1 0,-5-2 1,0-1 1,27-6-1,-43 6-3,0 0 99,-14 4 11,-5 1-114,-6 3 16,1 0 0,0 2-1,0-1 1,1 2 0,0 0 0,1 1-1,0 1 1,0 0 0,2 1-1,-25 29 1,19-18 0,14-19 4,0 1-1,1-1 1,0 1 0,0 0-1,0 0 1,-4 11-1,7-16-11,1 0 0,0-1 0,-1 1 0,1 0 0,0 0 0,0-1 0,0 1-1,0 0 1,-1 0 0,1 0 0,0 0 0,0-1 0,0 1 0,1 0 0,-1 0-1,0 0 1,0 0 0,0-1 0,1 1 0,-1 0 0,0 0 0,1-1 0,-1 1-1,0 0 1,1-1 0,0 2 0,1-1 3,-1 0 0,0-1-1,0 1 1,0-1 0,1 1 0,-1-1-1,0 0 1,1 0 0,-1 1 0,0-1-1,1 0 1,-1 0 0,0 0 0,3-1 0,4 0 19,0 0 0,-1-1 0,1 0 0,10-5 0,-3 1 1,0-1 0,-1-1 0,0 0 0,0-1 1,21-18-1,-30 22-7,1-1 1,-1 1 0,0-1-1,-1 0 1,1 0 0,-1-1-1,0 1 1,0-1 0,-1 0-1,0 0 1,-1 0 0,1 0-1,-1-1 1,2-11 0,-4 16 0,0 0-1,0 0 1,0 1 0,0-1 0,0 0 0,-1 0 0,1 1 0,-1-1 0,0 0 0,0 0 0,0 1-1,0-1 1,0 1 0,-1-1 0,1 1 0,-1 0 0,1-1 0,-1 1 0,0 0 0,0 0-1,0 0 1,0 0 0,0 1 0,0-1 0,-1 0 0,1 1 0,-1 0 0,1-1 0,-1 1 0,1 0-1,-1 0 1,0 0 0,1 1 0,-6-1 0,-1 0 33,7 1-41,0 0-1,1 0 1,-1 0 0,0 0-1,1 0 1,-1 0-1,0 0 1,1 0 0,-1 1-1,0-1 1,1 1-1,-1-1 1,1 1-1,-1 0 1,1-1 0,-1 1-1,1 0 1,-1 0-1,-1 2 1,3-2-15,0 0 0,1 0 0,-1 0 0,1 0 0,-1 0 0,1 0 0,-1-1 0,1 1 0,0 0 0,-1 0 0,1-1 0,0 1 0,0-1 0,-1 1 0,1 0 0,0-1 0,0 0 0,0 1 0,1 0 0,8 3 0,0-1 0,0 0 0,0-1 0,0 0 0,0 0 0,0-1 0,16 0 0,72-8 0,-67 2 0,-1-2 0,1 0 0,53-23 0,-74 26 0,59-20 0,-69 24 0,1 0 0,-1 0 0,0 0 0,1-1 0,-1 1 0,1 0 0,-1 0 0,0 0 0,1 0 0,-1 0 0,1 0 0,-1 0 0,1 0 0,-1 0 0,0 0 0,1 0 0,-1 0 0,1 0 0,-1 0 0,1 1 0,-1-1 0,0 0 0,1 0 0,-1 0 0,0 0 0,1 1 0,-1-1 0,0 0 0,1 1 0,-1-1 0,1 1 0,2 15 0,-11 31 0,5-34 0,0 3 0,0-2 0,0 0 0,1 0 0,1 0 0,0 0 0,0 0 0,2 0 0,2 22 0,-2-35 0,-1 0 0,0-1 0,0 1 0,1 0 0,-1 0 0,1-1 0,-1 1 0,0 0 0,1-1 0,0 1 0,-1 0 0,1-1 0,-1 1 0,1-1 0,0 1 0,-1-1 0,1 1 0,0-1 0,-1 0 0,1 1 0,0-1 0,0 0 0,-1 1 0,1-1 0,0 0 0,0 0 0,0 0 0,-1 0 0,1 0 0,0 0 0,0 0 0,0 0 0,0 0 0,1 0 0,28-10 0,-23 7 0,0-1 0,0 0 0,0 0 0,-1-1 0,0 0 0,1 0 0,-2 0 0,1-1 0,5-7 0,5-8 0,19-34 0,0 0 0,-23 37 0,-10 20 0,-1 0 0,0 0 0,0 0 0,0 0 0,0 0 0,-1 0 0,1 0 0,0 1 0,-1 3 0,6 21 0,0 0 0,2-1 0,1 1 0,17 34 0,-24-57 0,-1 0 0,1-1 0,1 1 0,-1-1 0,0 1 0,1-1 0,0 0 0,0 0 0,0 0 0,0-1 0,0 1 0,0-1 0,1 0 0,-1 1 0,1-1 0,0-1 0,0 1 0,-1-1 0,1 1 0,0-1 0,0 0 0,0-1 0,0 1 0,1-1 0,-1 1 0,0-1 0,0 0 0,0-1 0,0 1 0,0-1 0,0 0 0,0 0 0,0 0 0,0 0 0,6-4 0,2 0 0,1 0 0,-1-1 0,-1-1 0,1 0 0,-1-1 0,0 0 0,18-18 0,-6 2 0,0 1 0,2 0 0,34-23 0,-56 44 0,1 0 0,-1 0 0,1-1 0,-1 0 0,0 1 0,0-1 0,0 0 0,0-1 0,-1 1 0,5-7 0,-7 10 0,0 0 0,0-1 0,0 1 0,0 0 0,0 0 0,0 0 0,0 0 0,0-1 0,0 1 0,0 0 0,0 0 0,0 0 0,0 0 0,0 0 0,0-1 0,0 1 0,0 0 0,0 0 0,0 0 0,0 0 0,0 0 0,1-1 0,-1 1 0,0 0 0,0 0 0,0 0 0,0 0 0,0 0 0,1 0 0,-1 0 0,0 0 0,0-1 0,0 1 0,0 0 0,0 0 0,1 0 0,-1 0 0,0 0 0,0 0 0,0 0 0,0 0 0,1 0 0,-1 0 0,0 0 0,0 0 0,0 0 0,0 0 0,1 0 0,-1 0 0,0 1 0,0-1 0,0 0 0,0 0 0,1 0 0,-1 0 0,0 0 0,0 0 0,0 0 0,0 0 0,0 0 0,0 1 0,1-1 0,-1 0 0,0 0 0,0 0 0,0 0 0,2 13 0,-5 6 0,1-2 0,0 1 0,-2-1 0,0 0 0,0 0 0,-13 27 0,12-29 0,14-19 0,15-21 0,-12 13 0,0 1 0,1 0 0,0 1 0,1 0 0,0 1 0,1 1 0,23-10 0,-37 17 0,0 0 0,0 1 0,0-1 0,0 1 0,0 0 0,0-1 0,0 1 0,0 0 0,0-1 0,0 1 0,1 0 0,-1 0 0,0 0 0,0 0 0,0 0 0,0 0 0,0 0 0,0 0 0,1 1 0,-1-1 0,0 0 0,0 1 0,0-1 0,0 1 0,0-1 0,1 2 0,0 0 0,0 0 0,0 1 0,-1-1 0,1 1 0,-1 0 0,0 0 0,1-1 0,0 5 0,3 7 0,6 19 0,-8-23 0,0 1 0,1-1 0,0 0 0,6 11 0,-9-20 0,1 0 0,-1 0 0,0 0 0,0 1 0,1-1 0,-1-1 0,0 1 0,1 0 0,-1 0 0,1 0 0,-1-1 0,1 1 0,0-1 0,-1 1 0,1-1 0,-1 0 0,1 0 0,0 0 0,1 0 0,38-2 0,-36 2 0,15-3 0,0-1 0,0-1 0,0-1 0,34-14 0,76-45 0,-39 17 0,-71 40 0,-16 7 0,0-1 0,-1 1 0,1 0 0,-1-1 0,1 0 0,-1 0 0,0 0 0,1 0 0,-1 0 0,0-1 0,-1 1 0,1-1 0,0 0 0,-1 0 0,1 0 0,-1 0 0,2-4 0,-4 7 0,0 0 0,1 0 0,-1-1 0,0 1 0,0 0 0,0 0 0,0 0 0,0-1 0,0 1 0,0 0 0,0 0 0,0 0 0,0-1 0,0 1 0,0 0 0,0 0 0,0 0 0,0-1 0,0 1 0,0 0 0,0 0 0,0 0 0,0-1 0,0 1 0,0 0 0,0 0 0,0 0 0,0 0 0,0-1 0,0 1 0,0 0 0,-1 0 0,1 0 0,0 0 0,0-1 0,0 1 0,0 0 0,0 0 0,-1 0 0,1 0 0,0 0 0,-11 1 0,-18 14 0,25-13 0,-36 19 0,1 2 0,1 2 0,1 1 0,2 2 0,1 2 0,-46 49 0,77-76 0,1-1 0,0 1 0,-1 0 0,1 0 0,0-1 0,0 1 0,1 0 0,-1 1 0,1-1 0,-1 0 0,1 0 0,0 1 0,0-1 0,1 0 0,-1 1 0,1-1 0,0 1 0,-1-1 0,1 1 0,1 5 0,0-8 0,-1 0 0,1 0 0,0 0 0,0-1 0,-1 1 0,1 0 0,0 0 0,0 0 0,0-1 0,0 1 0,0 0 0,0-1 0,0 1 0,0-1 0,0 1 0,0-1 0,0 1 0,0-1 0,0 0 0,0 0 0,0 1 0,1-1 0,-1 0 0,0 0 0,0 0 0,0 0 0,2-1 0,36-4 0,-25 0 0,0 0 0,-1-1 0,0 0 0,0-1 0,0 0 0,-1-1 0,0-1 0,12-11 0,-3 1 0,0-1 0,-2-1 0,22-30 0,-17 15 0,-1 0 0,-2-2 0,-2-1 0,-1 0 0,17-59 0,-20 48 0,-3-1 0,-2-1 0,-3 0 0,2-54 0,-8 95 0,-1-36 0,-1 45 0,1-1 0,0 1 0,-1-1 0,1 1 0,-1-1 0,0 1 0,0-1 0,0 1 0,0 0 0,0 0 0,0 0 0,-1-1 0,1 1 0,-4-3 0,4 4 0,1 1 0,-1 0 0,0-1 0,0 1 0,0 0 0,0 0 0,0 0 0,0 0 0,0 0 0,1 0 0,-1 0 0,0 0 0,0 0 0,0 0 0,0 0 0,0 0 0,0 1 0,0-1 0,1 0 0,-1 1 0,0-1 0,0 1 0,0-1 0,1 1 0,-2 0 0,-19 15 0,10-5 0,2 0 0,0 0 0,0 1 0,1 0 0,0 0 0,-9 21 0,5-5 0,1 0 0,-8 32 0,12-32 0,0 1 0,2-1 0,2 1 0,-1 35 0,4-53 0,0 0 0,1 0 0,0 0 0,1 0 0,0 0 0,1 0 0,0-1 0,0 1 0,1-1 0,1 0 0,0 0 0,0-1 0,1 1 0,7 8 0,-9-13 0,1 0 0,0-1 0,1 0 0,-1 1 0,1-2 0,0 1 0,0-1 0,0 0 0,0 0 0,1 0 0,-1-1 0,1 0 0,-1-1 0,1 1 0,0-1 0,0 0 0,0-1 0,-1 0 0,1 0 0,12-2 0,3-1 0,0-2 0,0 0 0,0-1 0,-1-1 0,21-11 0,163-77 0,-158 67 0,78-57 0,-117 79 0,-4 3 0,-1 1 0,1-1 0,-1 0 0,0 0 0,0 0 0,4-6 0,-25 14 0,-10 7 0,1 1 0,1 1 0,0 1 0,-28 22 0,8-1 0,-49 50 0,77-69 0,-30 41 0,42-50 0,1 0 0,0 1 0,0 0 0,0 0 0,1 0 0,1 1 0,-6 18 0,9-27 0,0-1 0,0 1 0,0 0 0,-1 0 0,1 0 0,0 0 0,0 0 0,0 0 0,1 0 0,-1 0 0,0 0 0,0 0 0,0 0 0,1 0 0,-1-1 0,0 1 0,1 0 0,-1 0 0,1 0 0,-1 0 0,1-1 0,-1 1 0,1 0 0,0-1 0,-1 1 0,1 0 0,0-1 0,-1 1 0,1-1 0,0 1 0,0-1 0,0 1 0,0-1 0,-1 0 0,1 1 0,0-1 0,0 0 0,0 0 0,0 1 0,0-1 0,0 0 0,0 0 0,0 0 0,0 0 0,0 0 0,1-1 0,3 1 0,0-1 0,0 1 0,0-1 0,1 0 0,-1-1 0,9-3 0,0-2 0,-1-1 0,0 0 0,-1-1 0,1 0 0,-1-1 0,-1 0 0,0-1 0,-1 0 0,0-1 0,11-16 0,4-13 0,39-83 0,-63 120 0,1 2 0,-1-1 0,1 0 0,0 0 0,-1 0 0,0 0 0,1-1 0,-1 1 0,0 0 0,-1 0 0,1-1 0,-1 1 0,1 0 0,-1-1 0,0 1 0,0-1 0,0 1 0,-1 0 0,0-4 0,1 6 0,0 1 0,-1 0 0,1 0 0,0-1 0,0 1 0,0 0 0,0 0 0,-1-1 0,1 1 0,0 0 0,0 0 0,-1 0 0,1-1 0,0 1 0,0 0 0,-1 0 0,1 0 0,0 0 0,0-1 0,-1 1 0,1 0 0,0 0 0,-1 0 0,1 0 0,0 0 0,-1 0 0,1 0 0,0 0 0,0 0 0,-1 0 0,1 0 0,-1 0 0,-10 8 0,-6 13 0,7-2 0,0 1 0,1 0 0,1 0 0,1 1 0,-6 27 0,12-44 0,1-1 0,0 1 0,0 0 0,0 0 0,0-1 0,0 1 0,1 0 0,-1 0 0,1-1 0,0 1 0,0-1 0,1 1 0,-1-1 0,1 1 0,-1-1 0,1 0 0,0 0 0,1 0 0,-1 0 0,0 0 0,1 0 0,0 0 0,-1-1 0,1 0 0,0 1 0,0-1 0,1 0 0,-1 0 0,0-1 0,1 1 0,-1-1 0,1 1 0,-1-1 0,1 0 0,-1-1 0,1 1 0,0-1 0,0 1 0,-1-1 0,1 0 0,0 0 0,-1-1 0,1 1 0,0-1 0,0 0 0,-1 0 0,7-3 0,10-4 0,-1-1 0,0-1 0,-1 0 0,0-2 0,-1 0 0,0-1 0,-1 0 0,-1-2 0,0 0 0,0 0 0,-2-2 0,0 1 0,-1-2 0,-1 0 0,0 0 0,14-36 0,-14 18 0,-11 36 0,0 0 0,0 0 0,0 0 0,0 0 0,0 0 0,0 0 0,0 1 0,0-1 0,-1 0 0,1 0 0,0 0 0,0 0 0,0 0 0,0 0 0,0 0 0,0 0 0,0 0 0,0 0 0,0 0 0,0 0 0,0 0 0,0 1 0,-1-1 0,1 0 0,0 0 0,0 0 0,0 0 0,0 0 0,0 0 0,0 0 0,0 0 0,0 0 0,-1 0 0,1 0 0,0 0 0,0 0 0,0 0 0,0 0 0,0 0 0,0 0 0,0 0 0,0 0 0,0 0 0,-1 0 0,1-1 0,0 1 0,0 0 0,0 0 0,0 0 0,0 0 0,0 0 0,0 0 0,0 0 0,0 0 0,0 0 0,0 0 0,0 0 0,-1 0 0,1-1 0,0 1 0,0 0 0,0 0 0,0 0 0,0 0 0,0 0 0,0 0 0,0 0 0,0 0 0,0-1 0,-7 6 0,-6 12 0,0 1 0,2 1 0,0-1 0,-11 29 0,16-33 0,0 0 0,0 1 0,1 0 0,1 1 0,0-1 0,1 0 0,1 1 0,1 0 0,0 17 0,1-32 0,0 0 0,0 0 0,0 0 0,0 0 0,0 0 0,0 0 0,0 0 0,0 0 0,0-1 0,1 1 0,-1 0 0,0 0 0,1 0 0,-1 0 0,1-1 0,-1 1 0,1 0 0,-1 0 0,1-1 0,-1 1 0,1 0 0,0-1 0,-1 1 0,1 0 0,0-1 0,0 1 0,-1-1 0,1 0 0,0 1 0,0-1 0,0 0 0,0 1 0,0-1 0,-1 0 0,1 0 0,0 0 0,0 1 0,0-1 0,0 0 0,0 0 0,0 0 0,0-1 0,0 1 0,0 0 0,0 0 0,-1 0 0,1-1 0,0 1 0,0-1 0,1 0 0,7-3 0,-1 0 0,0-1 0,0 0 0,8-6 0,-7 4 0,28-21 0,-28 20 0,-1 1 0,1 1 0,1-1 0,-1 1 0,20-8 0,-29 14 0,1 0 0,-1 0 0,0-1 0,1 1 0,-1 0 0,1 0 0,-1 0 0,1 0 0,-1 0 0,0 0 0,1 0 0,-1 0 0,1 0 0,-1 0 0,1 0 0,-1 0 0,1 0 0,-1 0 0,0 0 0,1 0 0,-1 1 0,1-1 0,-1 0 0,0 0 0,1 1 0,-1-1 0,1 0 0,-1 0 0,0 1 0,1-1 0,-1 0 0,0 1 0,0-1 0,1 0 0,-1 1 0,0-1 0,0 1 0,1-1 0,-1 1 0,3 21 0,-3-19 0,0 28 0,-2-1 0,-1 1 0,-1-1 0,-14 48 0,-45 116 0,60-187 0,-5 16 0,-6 16 0,-1-1 0,-21 38 0,30-66 0,0 0 0,-1 0 0,0 0 0,0-1 0,-1 0 0,0 0 0,-1-1 0,0 0 0,0-1 0,-1 0 0,-17 10 0,24-16 0,1 0 0,-1 0 0,0 0 0,1 0 0,-1 0 0,0-1 0,1 1 0,-1-1 0,0 0 0,0 0 0,0 0 0,1 0 0,-1 0 0,0 0 0,0-1 0,0 0 0,1 1 0,-1-1 0,0 0 0,1 0 0,-1 0 0,1-1 0,-1 1 0,1-1 0,0 1 0,0-1 0,-1 0 0,1 0 0,0 0 0,1 0 0,-1 0 0,-3-5 0,-2-4 0,0 0 0,0-1 0,1 0 0,1-1 0,-7-18 0,7 15 0,1 0 0,0 0 0,1 0 0,1-1 0,1 1 0,0-1 0,1 1 0,0-1 0,6-30 0,-3 36 0,-1-1 0,2 1 0,0 0 0,0 0 0,1 1 0,0 0 0,1-1 0,0 1 0,1 1 0,0 0 0,0 0 0,1 0 0,0 1 0,1 0 0,9-7 0,-1 3 0,0 2 0,1 0 0,0 1 0,1 0 0,0 2 0,0 0 0,1 2 0,-1 0 0,29-4 0,19 3 0,100 2 0,-125 4 0,2-4 0,-69 27 0,9-6-3992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9:5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18791,'0'0'6880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1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0 703 6016,'0'0'9033,"13"8"-8644,-4-2-294,-5-3-61,-1 0-1,1-1 1,0 1 0,0-1-1,0 0 1,0 0 0,0 0-1,0-1 1,1 1 0,-1-1-1,1 0 1,-1 0 0,1-1-1,-1 1 1,1-1 0,-1 0-1,1 0 1,-1-1 0,8-1-1,4-3 113,0-1-1,0 0 0,-1-1 1,0-1-1,0-1 1,-1 0-1,0-1 1,0 0-1,-1-1 1,-1 0-1,22-26 0,-17 17 34,0 0 0,-2-2 0,0 1 0,-2-2 0,0 0-1,-1-1 1,-2 0 0,0 0 0,-2-1 0,-1 0 0,-1-1 0,-1 0-1,-1 0 1,1-35 0,-6 29 215,-1 1 0,-1-1 0,-15-56 0,15 73-157,3 14-212,0 0 0,0 0 0,0 0 0,0 0 0,-1 0 0,1 0 0,0 0 0,0 0 0,-1 1 0,1-1 0,0 0 0,-1 0 0,1 0 0,-1 1 0,1-1 0,-1 0 0,1 0 0,-1 1 0,0-1 0,1 0 0,-1 1 0,0-1 0,1 1 0,-1-1 0,0 1 0,0-1 0,0 1 0,0 0 0,1-1 0,-1 1 0,0 0 0,0 0 0,0 0 0,0-1 0,0 1 0,0 0-1,0 0 1,0 0 0,1 0 0,-3 1 0,0 0 19,1 0-1,-1 1 0,0-1 1,1 1-1,-1-1 0,1 1 0,-1 0 1,1 0-1,0 0 0,0 1 0,0-1 1,-2 3-1,-15 20 69,1 1 0,2 1-1,1 0 1,1 1 0,1 0 0,-17 55 0,22-51-27,2 0 1,1 0 0,1 1 0,1 46 0,4-57-12,0 0 1,2 1-1,0-1 1,2 0-1,1-1 1,0 1-1,14 29 1,-18-47-51,1 0-1,0 0 1,-1 0 0,2 0-1,-1 0 1,0-1 0,1 0-1,-1 0 1,1 0 0,0 0-1,0 0 1,0-1 0,1 0-1,-1 1 1,0-2 0,1 1-1,-1 0 1,1-1 0,0 0-1,-1 0 1,1 0 0,0-1-1,8 0 1,6 0 67,-1-1 0,0 0 0,0-1 1,34-10-1,-1-5 154,0-2 1,-2-2-1,92-54 0,-100 49 7,66-55 1,-66 48-95,-34 27-98,0-1-1,0 1 1,-1-1 0,0 0-1,8-15 1,2 0 196,-16 22-249,0 0-1,-1 0 1,1 0-1,0 1 1,0-1-1,0 0 0,0 0 1,0 0-1,0 0 1,-1 0-1,1 0 0,0 0 1,0 0-1,0 0 1,0 0-1,0 0 1,0 0-1,-1 0 0,1 0 1,0 0-1,0 0 1,0 0-1,0 0 0,0 0 1,0 0-1,-1 0 1,1-1-1,0 1 1,0 0-1,0 0 0,0 0 1,0 0-1,0 0 1,0 0-1,0 0 0,-1 0 1,1 0-1,0-1 1,0 1-1,0 0 0,0 0 1,0 0-1,0 0 1,0 0-1,0 0 1,0-1-1,0 1 0,0 0 1,0 0-1,0 0 1,0 0-1,0 0 0,0 0 1,0-1-1,0 1 1,0 0-1,0 0 1,0 0-1,0 0 0,0 0 1,0 0-1,0-1 1,0 1-1,0 0 0,1 0 1,-14 4 79,-7 7-66,0 1 0,2 1 1,-1 0-1,2 2 0,0 0 0,1 0 1,0 2-1,1 0 0,-15 23 0,12-13-8,9-16-2,1 1 0,1 0 0,0 0-1,0 1 1,2 0 0,-9 26-1,13-37-3,1-1 0,0 0 0,-1 1 1,1-1-1,0 0 0,0 1 0,0-1 0,0 1 0,0-1 0,0 0 0,1 1 0,-1-1 0,0 1 0,1-1 0,-1 0 0,2 3 0,-2-4-1,1 1-1,0 0 1,0-1 0,0 1-1,0 0 1,0-1 0,0 1-1,0-1 1,0 1 0,0-1 0,0 0-1,0 1 1,0-1 0,0 0-1,0 0 1,0 0 0,0 0 0,1 0-1,-1 0 1,0 0 0,0 0-1,1 0 1,3-1 9,0 0-1,0-1 1,0 0 0,-1 1-1,1-1 1,0-1 0,-1 1 0,0-1-1,1 0 1,-1 0 0,0 0-1,-1 0 1,6-6 0,6-7 45,21-29 0,-31 38-40,42-67 124,-22 32-20,-14 29-63,-10 13-48,0-2 1,0 1-1,0 0 0,0 0 1,0 0-1,0 0 1,0-1-1,0 1 0,-1 0 1,1-1-1,0 1 1,0-3-1,-1 3 72,3 27 7,6 3-72,-6-18-11,0 1-1,1-1 1,0 0 0,1 0-1,8 13 1,-5-12 11,-8-10-15,1 0 0,0 0-1,0 0 1,0-1 0,0 1 0,0 0-1,0-1 1,1 1 0,-1-1-1,1 0 1,-1 1 0,1-1-1,-1 0 1,1 0 0,0 0 0,-1 0-1,1 0 1,0 0 0,0 0-1,0-1 1,0 1 0,0-1-1,0 1 1,-1-1 0,1 0 0,0 0-1,0 0 1,3 0 0,8-2 26,0-1 0,0 0 0,-1-2 0,1 1 0,-1-1 0,0-1 0,0 0 0,-1-1 0,15-10 0,-14 8 52,-1-1 1,0 1 0,19-24-1,-19 21 85,0 0 1,19-14-1,-17 20 26,-12 6-187,-1 0 0,1 0 0,0 0 0,-1-1 0,1 1 0,0 0 0,0 0 0,-1-1 0,1 1 0,0 0 0,-1-1 0,1 1 0,-1-1 0,1 1 1,-1-1-1,1 1 0,0-1 0,0-1 0,-1 63 3,-3-16-9,1-25 0,1-1 0,0 1 0,1 0 0,5 30 0,-4-42 0,0 1 0,0-9 0,-1 0 0,0 0 0,1 0 0,-1 0 0,1 0 0,-1 0 0,1 0 0,-1 0 0,1 0 0,-1 0 0,0 0 0,1 0 0,-1 0 0,1-1 0,-1 1 0,0 0 0,1 0 0,-1 0 0,0-1 0,1 1 0,-1 0 0,0 0 0,1-1 0,-1 1 0,0 0 0,1-1 0,-1 0 0,12-11 0,0-1 0,-1 0 0,-1-1 0,0 0 0,-1 0 0,12-27 0,-9 17 0,25-35 0,-29 51 0,-9 18 0,-3 8 0,-3 36 0,-3-1 0,-19 64 0,18-85 0,-1 0 0,-1 0 0,-1-2 0,-34 53 0,18-38 0,7-10 0,-1-1 0,-41 44 0,62-74 0,-1-1 0,0 0 0,1 0 0,-1 0 0,-1 0 0,1-1 0,0 0 0,-1 1 0,1-2 0,-1 1 0,-9 2 0,13-4 0,-1 0 0,0 0 0,1 0 0,-1 0 0,0 0 0,1 0 0,-1 0 0,1-1 0,-1 1 0,0-1 0,1 1 0,-1-1 0,1 1 0,-1-1 0,1 0 0,0 0 0,-1 0 0,1 0 0,0 0 0,-1 0 0,1 0 0,0 0 0,0-1 0,0 1 0,0 0 0,0-1 0,0 1 0,1-1 0,-1 1 0,0-1 0,1 1 0,-1-1 0,1 1 0,0-1 0,-1 0 0,1 1 0,0-4 0,0 1 0,-1 1 0,1-1 0,1 0 0,-1 1 0,0-1 0,1 0 0,0 1 0,0-1 0,0 1 0,0-1 0,0 1 0,1 0 0,0-1 0,-1 1 0,1 0 0,1 0 0,3-5 0,6-5 0,0 2 0,21-19 0,-12 14 0,7-6 0,1 1 0,2 1 0,0 2 0,34-14 0,50-31 0,29-28 0,-121 77 0,0-2 0,-1 0 0,-1 0 0,0-2 0,24-28 0,-33 33 0,-1-1 0,-1 0 0,0 0 0,-1-1 0,-1-1 0,0 1 0,-1-1 0,-1-1 0,7-24 0,-12 37 0,0-1 0,-1 1 0,0 0 0,0-1 0,0 1 0,0 0 0,-2-8 0,2 12 0,0-1 0,0 0 0,-1 0 0,1 0 0,0 1 0,0-1 0,-1 0 0,1 1 0,0-1 0,-1 0 0,1 1 0,-1-1 0,1 0 0,-1 1 0,1-1 0,-1 1 0,1-1 0,-1 0 0,0 1 0,1 0 0,-1-1 0,0 1 0,1-1 0,-1 1 0,0 0 0,1-1 0,-1 1 0,0 0 0,0 0 0,1 0 0,-1 0 0,0 0 0,0 0 0,0 0 0,1 0 0,-1 0 0,0 0 0,0 0 0,1 0 0,-1 0 0,0 0 0,0 1 0,1-1 0,-1 0 0,0 1 0,0-1 0,1 1 0,-1-1 0,1 0 0,-2 2 0,-6 3 0,0 1 0,0 1 0,0 0 0,0 0 0,1 0 0,1 1 0,-1 0 0,1 0 0,0 1 0,-5 11 0,1-1 0,1 1 0,1 1 0,-10 40 0,16-54 0,0 1 0,0-1 0,1 1 0,0 0 0,1 0 0,0 0 0,0 0 0,0-1 0,1 1 0,1 0 0,2 11 0,-4-19 0,1 1 0,-1-1 0,0 1 0,1-1 0,-1 0 0,1 1 0,-1-1 0,1 1 0,-1-1 0,1 0 0,-1 1 0,1-1 0,-1 0 0,1 0 0,-1 1 0,1-1 0,0 0 0,-1 0 0,1 0 0,-1 0 0,1 0 0,0 0 0,-1 0 0,1 0 0,-1 0 0,1 0 0,0 0 0,-1 0 0,1 0 0,-1 0 0,2-1 0,21-7 0,-22 7 0,28-13 0,-1-1 0,-1-2 0,49-38 0,-67 47 0,0 1 0,0 0 0,1 0 0,0 1 0,0 1 0,1-1 0,0 2 0,0-1 0,0 2 0,17-5 0,-25 8 0,0 0 0,0 1 0,0-1 0,0 0 0,0 1 0,0 0 0,0 0 0,0 0 0,0 0 0,0 0 0,-1 0 0,1 1 0,0-1 0,-1 1 0,5 3 0,34 34 0,-32-29 0,92 94 0,-98-102 0,0 1 0,1-1 0,0 0 0,-1 0 0,1 0 0,0 0 0,0 0 0,0-1 0,0 0 0,0 0 0,0 0 0,1 0 0,-1-1 0,0 0 0,0 0 0,1 0 0,-1 0 0,0 0 0,0-1 0,0 0 0,0 0 0,1 0 0,-1-1 0,0 1 0,-1-1 0,1 0 0,5-3 0,-8 4 42,11-5 700,-5 7-5537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1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 14064,'0'0'2032,"6"67"-1361,-8-49 1,-4-2-104,-6-4-8,-6 0-56,-12 0 0,-10 12-48,-11-5 16,-5-9-160,-3-8 8,9-2-200,10-2-8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30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16879,'0'0'3048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1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144 572 8032,'0'0'8406,"-13"14"-7827,1 0-430,-2 1 44,0 1-1,1 0 1,1 1-1,-15 26 1,19-27 149,1 1-1,-9 29 1,14-39-175,0-1 1,1 0-1,0 1 0,0-1 0,1 1 1,-1 0-1,2-1 0,-1 1 0,0-1 1,4 12-1,-4-17-128,0 0 0,1-1 0,-1 1 0,1 0 0,-1-1 0,1 1 0,-1-1-1,1 1 1,0 0 0,-1-1 0,1 0 0,-1 1 0,1-1 0,0 1 0,0-1 0,-1 0 0,1 1 0,0-1 0,-1 0 0,1 0 0,0 0 0,0 1 0,0-1-1,-1 0 1,1 0 0,0 0 0,0 0 0,0 0 0,0-1 0,26-4 301,-7-2-178,-1 0-1,1-2 1,-2 0 0,1-1 0,23-17-1,-13 5 159,0 0 0,34-37-1,-8 1 483,-42 48-358,-12 10-431,-1 0 0,0 0-1,0 0 1,1 0 0,-1 0-1,0 0 1,1 0 0,-1 0 0,0 0-1,0 0 1,1 0 0,-1 0 0,0 0-1,1 0 1,-1 0 0,0 1 0,0-1-1,1 0 1,-1 0 0,0 0-1,0 1 1,0-1 0,1 0 0,-1 0-1,0 0 1,0 1 0,0-1 0,0 0-1,1 0 1,-1 1 0,1 3 66,0 0 1,0 0-1,0 1 0,0-1 1,0 7-1,1 5-81,17 69 187,-16-76-165,0 0 1,0-1-1,1 1 0,0-1 1,1 0-1,0 0 0,10 13 1,-14-20-15,0 0 0,1 1 0,-1-1 0,0 0 0,1 0 0,-1 0 0,0 0-1,1 0 1,-1-1 0,1 1 0,0 0 0,-1-1 0,1 1 0,0-1 0,-1 1 0,1-1 0,0 0 0,-1 0 0,1 0 0,0 0 0,-1 0 0,1 0 0,0 0 0,0-1 0,-1 1 0,1 0 0,0-1 0,-1 0-1,1 1 1,-1-1 0,1 0 0,-1 0 0,3-1 0,0-1 8,0-1 0,0 1 0,0-1 0,-1 1 0,1-1 0,-1 0-1,0 0 1,0-1 0,4-7 0,1-5 52,-1-1 0,0 1 1,-2-1-1,0 0 0,-1 0 0,0-1 0,-2 1 0,0-1 0,-1 0 0,-1 1 1,-1-1-1,-1 0 0,0 1 0,-8-30 0,9 46-27,1 1 0,-1-1 0,0 0 1,0 1-1,1-1 0,-1 0 0,0 1 0,-1-1 0,1 1 0,0-1 0,0 1 0,-1 0 1,1-1-1,-3-1 0,3 3 171,10 1-123,44 8-63,-30-4-18,0-1-1,1-2 1,44 1 0,-32-8 50,-2-1 0,1-2 0,-1-1 1,0-2-1,57-26 0,-73 28 5,0 0 0,0-1-1,-1-1 1,-1-1 0,0 0 0,-1-1-1,0-1 1,-1-1 0,16-20 0,-20 22-17,0-1 1,-1-1 0,-1 0 0,0 0 0,-2 0 0,1-1-1,-2 0 1,0 0 0,-1-1 0,0 1 0,0-21-1,-2 23 6,1-25 57,-3 37-91,0 0 0,-1 0 1,1 0-1,0 0 0,0 0 0,-1 0 1,1 0-1,-1 0 0,0 1 0,0-1 0,0 0 1,1 0-1,-2 0 0,-1-2 0,3 4-11,0 0 0,-1 0 0,1 0 0,0-1 0,0 1 0,-1 0 0,1 0 0,0 0 0,-1 0 0,1 0 0,0 0 0,-1 0 0,1 0 0,0 0 0,-1 0 0,1 1 0,0-1 0,-1 0 0,1 0 0,0 0 0,-1 0 0,1 0 0,0 0 0,0 1-1,-1-1 1,1 0 0,0 0 0,0 1 0,-1-1 0,1 0 0,0 0 0,0 1 0,0-1 0,-1 0 0,1 0 0,0 1 0,0-1 0,0 0 0,0 1 0,0-1 0,-1 1 0,-9 19 33,7-12-13,-33 72 106,2 2-1,5 1 0,3 2 0,-24 143 0,35-110 243,15-117-351,0 0 0,0 0 0,-1 1-1,1-1 1,0 0 0,0 0 0,0 0-1,0 1 1,0-1 0,1 0 0,-1 0-1,0 1 1,1 1 0,1 1 67,1-6-86,1 1 0,-1-1 1,0 0-1,1 0 0,-1 0 1,0 0-1,0-1 0,4-5 0,-2 4-3,14-11 0,-10 6 0,1 1 0,0 0 0,0 1 0,1 0 0,0 0 0,22-8 0,3-5 0,-12 5 0,5-1 0,-1-1 0,39-31 0,-65 47 0,-1 0 0,12-9 0,-13 10 0,0 0 0,1-1 0,-1 1 0,0 0 0,0 0 0,0 0 0,0 0 0,1 0 0,-1 0 0,0 0 0,0 0 0,0 0 0,1-1 0,-1 1 0,0 0 0,0 0 0,1 0 0,-1 0 0,0 0 0,0 0 0,0 0 0,1 1 0,-1-1 0,0 0 0,0 0 0,0 0 0,1 0 0,-1 0 0,0 0 0,0 0 0,0 0 0,0 0 0,1 1 0,-1-1 0,0 0 0,0 0 0,0 0 0,0 0 0,1 0 0,-1 1 0,0-1 0,0 0 0,0 0 0,0 0 0,0 1 0,0-1 0,0 0 0,0 0 0,0 0 0,0 1 0,0-1 0,0 0 0,0 0 0,0 0 0,0 1 0,0-1 0,0 0 0,0 0 0,0 0 0,0 1 0,0-1 0,0 0 0,0 0 0,0 0 0,0 1 0,0-1 0,0 0 0,-1 0 0,1 1 0,-2 16 0,1 0 0,1 1 0,1-1 0,3 25 0,1 7 0,-5-45 0,0-1 0,1 0 0,-1 0 0,1 0 0,-1 0 0,1 0 0,0 0 0,0 0 0,0 0 0,1-1 0,-1 1 0,1 0 0,2 3 0,-2-4 0,-1-1 0,1 0 0,-1 0 0,1 0 0,0 0 0,-1-1 0,1 1 0,0 0 0,0-1 0,0 1 0,-1-1 0,1 0 0,0 1 0,0-1 0,0 0 0,0 0 0,0 0 0,-1 0 0,1-1 0,0 1 0,0 0 0,0-1 0,0 0 0,2 0 0,9-5 0,0 0 0,0 0 0,-1-1 0,0-1 0,0 0 0,-1-1 0,0 0 0,14-15 0,20-15 0,-9 11 0,-35 28 0,-1 0 0,0 0 0,1-1 0,-1 1 0,0 0 0,1 0 0,-1 0 0,1-1 0,-1 1 0,0 0 0,1 0 0,-1 0 0,1 0 0,-1 0 0,0 0 0,1 0 0,-1 0 0,1 0 0,-1 0 0,1 0 0,-1 0 0,0 0 0,1 0 0,-1 1 0,1-1 0,-1 0 0,0 0 0,1 0 0,-1 1 0,0-1 0,1 0 0,-1 0 0,0 1 0,1-1 0,-1 0 0,0 1 0,0-1 0,1 0 0,-1 1 0,0-1 0,0 0 0,1 1 0,-1-1 0,0 1 0,0-1 0,0 0 0,0 1 0,0-1 0,0 1 0,0-1 0,0 0 0,0 1 0,0-1 0,0 1 0,4 34 0,-3-23 0,-1-9 0,0 1 0,1-1 0,0 0 0,-1 0 0,1 1 0,0-1 0,1 0 0,-1 0 0,0 0 0,1 0 0,0 0 0,0-1 0,0 1 0,4 4 0,-3-5 0,0 0 0,0-1 0,0 1 0,1-1 0,-1 0 0,0 0 0,1 0 0,-1 0 0,1 0 0,-1-1 0,1 0 0,-1 0 0,1 0 0,4 0 0,6-1 0,-1-1 0,1 0 0,-1-1 0,1 0 0,18-7 0,62-33 0,-24 10 0,-59 28 0,24-10 0,59-34 0,-78 37 0,-16 12 0,1-1 0,-1 1 0,0 0 0,0 0 0,1 0 0,-1 0 0,0 0 0,1-1 0,-1 1 0,0 0 0,0 0 0,1-1 0,-1 1 0,0 0 0,0 0 0,0-1 0,1 1 0,-1 0 0,0 0 0,0-1 0,0 1 0,0 0 0,0-1 0,0 1 0,0 0 0,0-1 0,1 1 0,-1 0 0,0-1 0,0 1 0,0 0 0,0-1 0,-1 1 0,1 0 0,0 0 0,0-1 0,0 1 0,0 0 0,0-1 0,0 1 0,0 0 0,-1-1 0,1 1 0,0 0 0,0 0 0,0-1 0,-1 1 0,-1 0 0,-1 1 0,1-1 0,0 1 0,0 0 0,-1 0 0,1 0 0,0 0 0,0 0 0,0 0 0,0 1 0,-2 1 0,1-1 0,-37 27 0,-54 51 0,80-61 0,13-19 0,1 0 0,0 0 0,-1 1 0,1-1 0,0 0 0,0 1 0,-1-1 0,1 0 0,0 1 0,0-1 0,0 0 0,-1 1 0,1-1 0,0 0 0,0 1 0,0-1 0,0 1 0,0-1 0,0 0 0,0 1 0,0-1 0,0 1 0,0-1 0,0 0 0,0 1 0,0-1 0,0 1 0,0-1 0,0 0 0,0 1 0,1-1 0,-1 1 0,0-1 0,0 0 0,0 1 0,1-1 0,-1 0 0,0 1 0,0-1 0,1 0 0,-1 0 0,0 1 0,1-1 0,-1 0 0,0 0 0,1 1 0,0-1 0,17 5 0,-15-3 0,0-1 0,1 0 0,-1-1 0,0 1 0,0 0 0,1-1 0,-1 0 0,0 0 0,5 0 0,7-3 0,-1 0 0,1-1 0,-1-1 0,0 0 0,-1-1 0,1 0 0,-1-1 0,0 0 0,-1-1 0,0-1 0,21-19 0,1-4 0,-2-2 0,41-53 0,-53 59 0,0 0 0,-2-1 0,-2-1 0,0 0 0,-2-1 0,-1-1 0,-2 0 0,-1-1 0,9-54 0,-15 64 0,0-3 0,-7 28 0,-7 17 0,-80 211 0,72-178 0,2-13 0,3 1 0,1 1 0,2 0 0,-7 61 0,20-84 0,-3-18 0,0 1 0,0-1 0,0 0 0,1 1 0,-1-1 0,0 0 0,0 1 0,1-1 0,-1 0 0,0 0 0,1 1 0,-1-1 0,0 0 0,1 0 0,-1 1 0,1-1 0,-1 0 0,0 0 0,1 0 0,-1 0 0,1 0 0,-1 0 0,1 1 0,2-2 0,-1 1 0,1-1 0,-1 0 0,1 1 0,-1-1 0,1 0 0,-1-1 0,0 1 0,1 0 0,1-2 0,35-27 0,-32 24 0,0-1 0,1 2 0,-1-1 0,1 1 0,0 0 0,0 1 0,1 0 0,13-5 0,-20 9 0,0 0 0,1 0 0,-1 1 0,0-1 0,0 0 0,1 1 0,-1 0 0,0-1 0,0 1 0,0 0 0,0 0 0,0 0 0,0 0 0,0 1 0,2 0 0,27 24 0,-15-8 0,23 29 0,12 15 0,-45-57 306,12 13-51,-5-13-4845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15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79 108 16783,'0'0'944,"-66"-73"-536,54 57 16,12 10-352,14 4 8,22-2-408,22-2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1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0 545 11280,'0'0'2982,"12"0"-2371,1 1-430,0-1 1,0-1-1,0 0 0,-1-1 1,1 0-1,-1-1 0,1 0 0,-1-1 1,17-8-1,-11 1 66,1-1 0,-2-1 0,0 0 0,-1-1 0,0 0 0,14-18 0,77-105 979,-67 77 75,51-99 0,-89 153-984,-2 5-256,0 0 0,1 0 0,-1 1-1,0-1 1,0 0 0,1 0 0,-1 0 0,1 1-1,-1-1 1,0 0 0,1 0 0,-1 1-1,1-1 1,0 0 0,-1 1 0,1-1-1,-1 1 1,1-1 0,0 1 0,0-1-1,-1 1 1,2-1 0,-2 17 775,-1 34-385,10 84 1,-7-119-358,0 1 1,1-1-1,1 0 1,0 1 0,2-2-1,-1 1 1,2-1 0,14 25-1,-18-34-58,1 0 0,-1 0 0,1 0-1,0-1 1,0 0 0,1 1 0,-1-2-1,1 1 1,0 0 0,0-1 0,0 0-1,0 0 1,1-1 0,-1 1 0,1-1-1,0 0 1,-1-1 0,1 0 0,0 1-1,0-2 1,0 1 0,0-1 0,0 0-1,0 0 1,9-2 0,-4 0 8,1-1 0,-1-1 1,0 0-1,0-1 0,0 0 0,0-1 1,-1 0-1,0 0 0,0-1 0,-1 0 1,0-1-1,0 0 0,-1-1 0,0 0 1,11-15-1,-8 8 7,0 0 0,-2 0 0,0 0 0,-1-1 0,-1-1 0,0 1 0,-1-1 0,-1 0 0,3-24 0,-6 25 29,0-1 0,-1 1-1,-1 0 1,-1 0-1,-5-29 1,6 46-69,0-1 0,0 0 0,0 0 0,-1 1 0,1-1 1,0 0-1,-1 0 0,1 1 0,0-1 0,-1 0 0,1 1 1,-1-1-1,1 0 0,-1 1 0,0-1 0,1 1 0,-1-1 0,1 1 1,-1-1-1,0 1 0,0 0 0,1-1 0,-1 1 0,0 0 0,1-1 1,-1 1-1,0 0 0,0 0 0,0 0 0,1 0 0,-1 0 0,0 0 1,0 0-1,0 0 0,1 0 0,-1 0 0,0 0 0,0 0 0,0 0 1,1 1-1,-1-1 0,0 0 0,1 1 0,-1-1 0,0 0 0,0 2 1,-4 0 26,0 1 0,0 0 0,0 0 1,1 1-1,-7 5 0,2 2-21,0 0 0,1 0-1,0 1 1,0 0 0,2 0-1,-1 1 1,1 0 0,-5 20 0,4-12-8,2 0 1,1 0-1,0 0 1,2 1-1,-1 21 1,4-36-7,-1 1 0,1-1 1,1 1-1,-1-1 0,1 0 0,1 1 0,-1-1 1,1 0-1,0-1 0,1 1 0,-1 0 0,2-1 1,-1 0-1,9 10 0,-10-12 3,1-1 0,-1 1 0,1-1 1,0 0-1,0 0 0,1 0 0,-1-1 0,0 1 0,1-1 0,0 0 1,-1 0-1,1-1 0,0 1 0,0-1 0,0 0 0,0 0 0,0-1 1,0 0-1,0 1 0,0-2 0,0 1 0,9-2 0,-2-2 15,0 0 0,0-1-1,0 0 1,-1-1-1,0 0 1,0 0-1,-1-2 1,1 1-1,9-11 1,14-14 71,33-42-1,-27 28-10,-14 17 46,2 1 0,1 1 0,1 1 1,36-23-1,-66 48-116,0 1 1,0 0-1,1 0 1,-1-1 0,0 1-1,1 0 1,-1 0-1,1 0 1,-1 0-1,0-1 1,1 1-1,-1 0 1,0 0 0,1 0-1,-1 0 1,1 0-1,-1 0 1,0 0-1,1 0 1,-1 0 0,1 0-1,-1 0 1,0 0-1,1 1 1,-1-1-1,0 0 1,1 0-1,-1 0 1,1 0 0,-1 1-1,0-1 1,1 0-1,4 14 142,-4 22-69,-4 8 20,-15 72-1,13-97 3,1 1 1,2 0-1,-2 26 0,8-49-94,0 0-1,0-1 0,0 1 0,-1-1 1,1 0-1,5-8 0,12-19-11,2 1 0,2 1 0,41-39 0,-60 63 0,-1 0 0,1 1 0,0 0 0,0 0 0,1 1 0,-1 0 0,1 0 0,0 0 0,7-1 0,-13 3 0,0 1 0,0 0 0,0 1 0,0-1 0,-1 0 0,1 0 0,0 0 0,0 0 0,0 1 0,0-1 0,0 0 0,0 1 0,-1-1 0,1 1 0,0-1 0,0 1 0,0-1 0,-1 1 0,1 0 0,0-1 0,-1 1 0,1 0 0,-1-1 0,1 1 0,-1 0 0,1 0 0,-1 0 0,1-1 0,-1 1 0,0 0 0,1 0 0,-1 2 0,7 30 0,-7-32 0,3 28 0,-1-1 0,-2 0 0,-4 30 0,6-47 0,3-11 0,11-17 0,-11 10 0,12-11 0,1 1 0,0 0 0,1 1 0,1 1 0,1 1 0,23-12 0,-43 25 0,0 1 0,0 0 0,0-1 0,0 1 0,0 0 0,0 0 0,0-1 0,0 1 0,0 0 0,0 0 0,0 0 0,0 1 0,0-1 0,0 0 0,0 0 0,0 0 0,0 1 0,0-1 0,0 1 0,0-1 0,0 0 0,0 1 0,0 0 0,-1-1 0,1 1 0,0-1 0,0 1 0,0 0 0,-1 0 0,1 0 0,0-1 0,-1 1 0,1 0 0,-1 0 0,1 0 0,-1 1 0,4 4 0,-1 1 0,0 0 0,3 12 0,-5-14 0,21 92 0,-21-95 0,0 1 0,0-1 0,0 0 0,0 1 0,0-1 0,0 0 0,0 1 0,1-1 0,-1 0 0,1 0 0,0 0 0,0 0 0,-1-1 0,1 1 0,0 0 0,1-1 0,-1 1 0,4 1 0,-3-2 0,1 0 0,0 0 0,-1 0 0,1 0 0,0-1 0,0 1 0,0-1 0,-1 0 0,1 0 0,0 0 0,5-2 0,6-1 0,0-2 0,0 0 0,-1 0 0,27-15 0,-17 5 0,-1-1 0,-1-1 0,0 0 0,-2-2 0,0-1 0,-1 0 0,18-25 0,-24 25 0,-12 20 0,-1-1 0,1 1 0,-1-1 0,0 0 0,1 1 0,-1-1 0,0 0 0,1 1 0,-1-1 0,0 0 0,0 1 0,0-1 0,0 0 0,0 0 0,0 1 0,0-1 0,0 0 0,0 1 0,0-1 0,0 0 0,0 1 0,0-1 0,-1 0 0,1 0 0,-1 0 0,-1 1 0,0 0 0,1 1 0,-1-1 0,0 1 0,0-1 0,0 1 0,0 0 0,1 0 0,-1 0 0,0 0 0,1 0 0,-1 0 0,0 0 0,-1 2 0,2-3 0,-11 11 0,-1-1 0,2 1 0,-1 1 0,-13 19 0,-35 56 0,53-77 0,-6 10 0,-18 38 0,28-52 0,0 1 0,1-1 0,0 1 0,0-1 0,1 1 0,0 0 0,0 0 0,1 0 0,-1-1 0,1 1 0,2 8 0,-2-15 0,0 1 0,0-1 0,0 1 0,0-1 0,0 1 0,0-1 0,1 1 0,-1-1 0,0 1 0,0-1 0,0 1 0,1-1 0,-1 0 0,0 1 0,1-1 0,-1 0 0,0 1 0,1-1 0,-1 0 0,1 1 0,-1-1 0,0 0 0,1 0 0,-1 1 0,1-1 0,-1 0 0,1 0 0,0 0 0,16-2 0,14-15 0,-31 17 0,10-8 0,0 1 0,-1-2 0,1 1 0,-2-1 0,1-1 0,10-16 0,38-70 0,-44 73 0,1-1 0,-1-1 0,-1 0 0,11-35 0,-23 60 0,0-1 0,0 1 0,0 0 0,0-1 0,0 1 0,0 0 0,0-1 0,0 1 0,0 0 0,0-1 0,0 1 0,0 0 0,1-1 0,-1 1 0,0 0 0,0 0 0,0-1 0,0 1 0,1 0 0,-1 0 0,0-1 0,0 1 0,1 0 0,-1 0 0,0 0 0,0-1 0,1 1 0,-1 0 0,0 0 0,1 0 0,-1 0 0,0 0 0,1-1 0,-1 1 0,0 0 0,1 0 0,-1 0 0,0 0 0,1 0 0,-1 0 0,1 0 0,2 29 0,0-12 0,2 1 0,0-1 0,1 0 0,0-1 0,2 0 0,0 0 0,1 0 0,15 20 0,-22-34 0,0 1 0,1-1 0,-1 1 0,1-1 0,-1 0 0,1 0 0,0 0 0,0-1 0,0 1 0,0-1 0,0 0 0,1 1 0,-1-1 0,0-1 0,0 1 0,1 0 0,-1-1 0,1 0 0,-1 1 0,0-1 0,1-1 0,-1 1 0,1 0 0,-1-1 0,0 0 0,4-1 0,2 0 0,-1-1 0,-1 0 0,1-1 0,0 0 0,-1 0 0,0 0 0,0-1 0,0 0 0,9-9 0,7-11 0,0-1 0,-2-2 0,24-38 0,-44 100 0,-3 42 0,1-55 0,0-10 0,0-1 0,1 1 0,0 0 0,0-1 0,1 1 0,1 0 0,0-1 0,5 17 0,-7-27 0,1 1 0,-1-1 0,1 1 0,-1-1 0,1 1 0,-1-1 0,0 1 0,1-1 0,-1 0 0,1 1 0,0-1 0,-1 0 0,1 1 0,-1-1 0,1 0 0,-1 0 0,1 0 0,0 1 0,-1-1 0,1 0 0,0 0 0,-1 0 0,1 0 0,0 0 0,-1 0 0,1 0 0,-1 0 0,1-1 0,0 1 0,-1 0 0,1 0 0,-1 0 0,1-1 0,0 1 0,-1 0 0,1-1 0,-1 1 0,1-1 0,27-16 0,-22 13 0,24-16 0,-8 7 0,38-31 0,-58 41 0,1 1 0,-1 0 0,1 0 0,-1 0 0,1 0 0,0 1 0,0-1 0,3-1 0,-5 3 0,-1 0 0,1 0 0,-1 0 0,0 0 0,1 0 0,-1 0 0,1 0 0,-1 0 0,1 0 0,-1 0 0,1 0 0,-1 0 0,1 1 0,-1-1 0,0 0 0,1 0 0,-1 0 0,1 1 0,-1-1 0,0 0 0,1 0 0,0 1 0,6 16 0,-4-5 0,-1 0 0,0 1 0,-1-1 0,0 0 0,-1 0 0,-2 15 0,0 24 0,17-70 0,74-120 0,-89 138 0,1 0 0,-1 0 0,1 1 0,-1-1 0,1 0 0,0 0 0,-1 1 0,1-1 0,0 1 0,-1-1 0,1 0 0,0 1 0,0 0 0,0-1 0,-1 1 0,1-1 0,0 1 0,0 0 0,0 0 0,0-1 0,0 1 0,0 0 0,0 0 0,-1 0 0,1 0 0,0 0 0,0 0 0,0 0 0,0 0 0,0 1 0,0-1 0,0 0 0,0 1 0,-1-1 0,1 0 0,0 1 0,0-1 0,0 1 0,-1-1 0,1 1 0,0-1 0,-1 1 0,1 0 0,0-1 0,-1 1 0,1 0 0,-1 0 0,1 0 0,5 7 0,-1-1 0,0 1 0,8 16 0,-9-16 0,1 2 0,-2-3 0,1-1 0,0 1 0,0-1 0,0 1 0,7 5 0,-10-10 0,1-1 0,-1 1 0,1-1 0,0 0 0,0 0 0,0 1 0,0-1 0,0 0 0,0-1 0,0 1 0,0 0 0,1-1 0,-1 1 0,0-1 0,0 0 0,0 1 0,1-1 0,-1 0 0,0-1 0,0 1 0,1 0 0,1-1 0,4-1 0,-1 0 0,0-1 0,0 1 0,0-1 0,0-1 0,-1 0 0,1 1 0,-1-2 0,10-8 0,1-3 0,27-33 0,-31 32 0,33-30 0,-46 46 0,0 1 0,0 0 0,0 0 0,0 0 0,0 0 0,0 0 0,1 0 0,-1 0 0,0-1 0,0 1 0,0 0 0,0 0 0,1 0 0,-1 0 0,0 0 0,0 0 0,0 0 0,0 0 0,1 0 0,-1 0 0,0 0 0,0 0 0,0 0 0,1 0 0,-1 0 0,0 0 0,0 0 0,0 0 0,0 0 0,1 0 0,-1 0 0,0 0 0,0 1 0,0-1 0,0 0 0,1 0 0,-1 0 0,0 0 0,0 0 0,4 10 0,-1 13 0,-3-21 0,1 19 0,-1 0 0,-1 0 0,-3 24 0,2-36 0,1-1 0,-1 1 0,-1-1 0,1 0 0,-2 0 0,1 0 0,-1 0 0,0-1 0,0 1 0,-11 12 0,5-9 0,6-5 0,-1-1 0,0 1 0,0-1 0,-8 5 0,25-15 0,1-1 0,0 2 0,0-1 0,0 2 0,1 0 0,21-2 0,27-8 0,-45 9 0,1 0 0,-1 2 0,1 0 0,-1 0 0,21 2 0,1 1 0,-39-1 18,0 0-1,1-1 1,-1 1-1,0 0 1,0 0-1,0 0 1,0 0-1,0 0 1,0 0-1,1 0 1,-1 0-1,0 0 1,0 0-1,0 0 1,0 0-1,0 0 1,1 0-1,-1 0 1,0 0-1,0 0 1,0 0-1,0 0 1,0 1-1,0-1 1,0 0-1,1 0 1,-1 0-1,0 0 1,0 0-1,0 0 1,0 0-1,0 0 1,0 0 0,0 0-1,0 1 1,0-1-1,1 0 1,-1 0-1,0 0 1,0 0-1,0 0 1,0 0-1,0 1 1,0-1-1,0 0 1,0 0-1,0 0 1,0 0-1,0 0 1,0 0-1,0 1 1,0-1-1,0 0 1,0 0-1,0 0 1,0 0-1,0 1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19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17183,'0'0'1632,"113"-72"-1736,-36 50 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2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222 758 5320,'0'0'12006,"-14"5"-11291,12-4-676,-12 4 192,0 1 1,1 0 0,-1 1 0,1 0-1,-20 16 1,18-11 255,1 1 1,0 0-1,-20 27 0,31-37-347,0 1 1,0 1-1,0-1 1,1 0-1,0 1 0,0-1 1,0 1-1,0 0 0,1 0 1,0 0-1,0-1 0,0 1 1,0 0-1,1 0 0,0 0 1,0 0-1,0 0 0,1 0 1,1 8-1,-1-11-77,-1 0 0,1-1 0,-1 1 1,1-1-1,0 1 0,-1-1 0,1 1 0,0-1 1,0 0-1,0 1 0,0-1 0,0 0 0,1 0 1,-1 1-1,0-1 0,1 0 0,-1 0 0,0 0 1,1-1-1,-1 1 0,1 0 0,2 0 0,0 0 6,-1-1-1,0 1 0,0-1 1,0 0-1,1 0 0,-1-1 1,0 1-1,0-1 0,1 1 1,-1-1-1,3-2 0,6-2 92,0 0-1,0-1 1,-1 0-1,19-15 1,-20 13-65,0-1 1,-1 0-1,0 0 1,0-1-1,11-17 1,27-57 444,-21 35-156,-15 25-138,-8 15-1,-4 11 212,-2 4-432,2 1 0,-1-1 0,1 0 0,0 0 0,0 1 0,1-1 0,0 11 0,0 4 1,-1-6-12,0 1 0,1 0-1,1 0 1,3 18-1,-3-28-13,1 0 0,0 0 0,0 0 0,0 0 0,1 0 0,-1-1 0,1 1 0,1-1-1,-1 0 1,1 0 0,0 0 0,0 0 0,9 7 0,-8-8 5,0 0-1,0 0 1,1 0-1,-1-1 1,1 0-1,0 0 1,0-1-1,0 0 1,0 0-1,1 0 1,-1-1 0,0 1-1,7-1 1,0-1 8,0 0 0,-1-2 0,0 1 0,1-1 1,22-8-1,-13 4 12,0-1 1,0-1 0,-1-2 0,0 0-1,-1 0 1,0-2 0,-1-1-1,-1 0 1,1-2 0,-2 0 0,0 0-1,-1-2 1,22-29 0,-1-11 31,-2-3 0,-2-1 1,-3-1-1,21-66 0,-44 106-28,0-1 0,-2 0 0,-1 0 0,3-45 0,-6 19 107,-7-66 1,-1 86-60,6 29-75,1-1-1,0 1 1,0-1 0,0 1 0,-1-1-1,1 1 1,0-1 0,-1 1-1,1-1 1,0 1 0,-1-1 0,1 1-1,-1 0 1,1-1 0,-1 1 0,1 0-1,0-1 1,-1 1 0,0 0-1,1 0 1,-1-1 0,1 1 0,-1 0-1,1 0 1,-1 0 0,1 0 0,-1 0-1,1 0 1,-1 0 0,0 0-1,1 0 1,-1 0 0,1 0 0,-1 0-1,1 0 1,-1 0 0,1 0 0,-1 1-1,0-1 1,1 0 0,-1 0-1,1 1 1,0-1 0,-1 0 0,1 1-1,-1-1 1,1 0 0,-1 1 0,1-1-1,-1 2 1,-8 7 3,1 0 0,0 1-1,0 0 1,1 1 0,0 0 0,-5 13-1,-30 74 4,30-65 3,1 2-1,1-1 1,2 1-1,2 0 0,1 1 1,2-1-1,1 1 1,2 0-1,8 67 0,-5-82-4,16 75 17,-17-86-16,1-1 0,0 1 0,1-1 0,0 0 0,1 0 0,-1-1 1,9 12-1,-11-19-5,-1 1 0,1 0 1,0 0-1,0-1 0,0 0 0,0 1 1,0-1-1,0 0 0,0 0 0,1 0 1,-1 0-1,0 0 0,0 0 1,1-1-1,-1 1 0,1-1 0,-1 1 1,1-1-1,-1 0 0,0 0 0,1 0 1,-1-1-1,1 1 0,-1-1 1,0 1-1,1-1 0,-1 0 0,0 1 1,1-1-1,-1 0 0,3-3 0,5-1 5,0-1 0,-1 0 0,0-1 0,-1 0-1,13-13 1,-2-1 16,-1 0 0,-1-2 1,-1 0-1,24-48 0,38-110 99,-59 133-93,2-10 44,-2-1 1,-3 0 0,13-105-1,-27 148-45,0 1-1,-2-1 1,0 1-1,-1-1 0,0 1 1,-6-21-1,2 25 23,-1 12 27,-6 19 46,10-15-118,-13 28-5,3 1 0,1 0 0,-13 68 0,15-63 0,-4 24 0,-9 125 0,20-151 0,3-1 0,0 0 0,3 0 0,15 68 0,-18-96 0,2-1 0,-1 1 0,1-1 0,0 1 0,1-1 0,-1 0 0,1 0 0,1-1 0,-1 1 0,9 7 0,-12-12 0,1-1 0,0 0 0,-1 0 0,1-1 0,0 1 0,0 0 0,-1 0 0,1-1 0,0 1 0,0-1 0,0 0 0,0 0 0,0 1 0,0-1 0,0 0 0,-1-1 0,1 1 0,0 0 0,0 0 0,0-1 0,0 1 0,0-1 0,-1 0 0,1 1 0,0-1 0,2-2 0,5-2 0,0-1 0,-1 1 0,12-12 0,-17 15 0,179-170 0,-182 171 0,10-9 0,1 0 0,-1 1 0,21-13 0,-29 20 0,0 0 0,1 1 0,-1 0 0,1-1 0,0 1 0,-1 0 0,1 0 0,0 1 0,-1-1 0,1 1 0,0-1 0,0 1 0,0 0 0,0 0 0,-1 0 0,1 0 0,0 0 0,0 1 0,0-1 0,-1 1 0,1 0 0,0 0 0,-1 0 0,1 0 0,2 2 0,13 7 0,-15-9 0,0 1 0,0-1 0,-1 1 0,1 0 0,0 0 0,0 0 0,-1 0 0,1 0 0,-1 1 0,0-1 0,0 1 0,2 2 0,-26 2 0,7-4 0,1 1 0,-1 0 0,1 1 0,0 0 0,0 1 0,0 1 0,1 1 0,0 0 0,0 0 0,1 1 0,-20 19 0,28-24 0,-5 4 0,0 1 0,1 0 0,0 0 0,0 1 0,-7 13 0,13-21 0,1 1 0,0-1 0,0 1 0,0-1 0,0 1 0,0 0 0,1-1 0,-1 1 0,1 0 0,0-1 0,0 1 0,0 0 0,0 0 0,0-1 0,0 1 0,1 0 0,-1-1 0,1 1 0,0 0 0,0-1 0,0 1 0,0-1 0,0 1 0,1-1 0,-1 0 0,1 1 0,-1-1 0,1 0 0,0 0 0,2 2 0,-3-3 0,1 0 0,0 0 0,-1 0 0,1 0 0,0 0 0,0 0 0,-1 0 0,1 0 0,0-1 0,0 1 0,0-1 0,0 1 0,0-1 0,0 0 0,0 0 0,0 0 0,0 0 0,0 0 0,0 0 0,0-1 0,0 1 0,0-1 0,0 1 0,0-1 0,0 0 0,-1 1 0,1-1 0,2-2 0,6-3 0,0 0 0,0-1 0,14-12 0,-18 14 0,4-6 0,0 0 0,-1 0 0,0-1 0,-1 0 0,0-1 0,-1 0 0,10-25 0,-13 28 0,5-8 0,-3 17 0,3 12 0,-6-6 0,0 0 0,1 0 0,0 0 0,-1-1 0,2 0 0,-1 0 0,0 0 0,1 0 0,0 0 0,0-1 0,0 0 0,9 4 0,-5-3 0,0-1 0,0-1 0,1 1 0,-1-1 0,1-1 0,-1 0 0,13 0 0,4-3 0,0 0 0,0-2 0,-1-1 0,49-15 0,-31 6 0,79-41 0,-107 49 0,2-1 0,-17 7 0,0 0 0,0-1 0,0 1 0,0 0 0,0 0 0,0 0 0,0 0 0,0 0 0,0 0 0,0 0 0,1 0 0,-1 0 0,0 0 0,0-1 0,0 1 0,0 0 0,0 0 0,0 0 0,0 0 0,1 0 0,-1 0 0,0 0 0,0 0 0,0 0 0,0 0 0,0 0 0,0 0 0,1 0 0,-1 0 0,0 0 0,0 0 0,0 0 0,0 0 0,0 0 0,0 0 0,1 1 0,-1-1 0,0 0 0,0 0 0,0 0 0,0 0 0,0 0 0,0 0 0,0 0 0,0 0 0,1 0 0,-8 8 0,-5 1 0,0 1 0,0 1 0,1-1 0,0 2 0,1 0 0,-10 14 0,16-20 0,-12 18 0,1 1 0,2 0 0,-21 54 0,33-76 0,0 1 0,0-1 0,1 0 0,-1 0 0,1 0 0,0 0 0,0 1 0,0-1 0,0 0 0,0 0 0,1 0 0,0 4 0,0-6 0,-1 0 0,0 0 0,1 1 0,-1-1 0,0 0 0,1 0 0,0 0 0,-1 0 0,1 0 0,-1 0 0,1 0 0,0 0 0,0 0 0,0-1 0,-1 1 0,1 0 0,0 0 0,0-1 0,0 1 0,0 0 0,0-1 0,0 1 0,1-1 0,-1 1 0,0-1 0,0 0 0,0 0 0,0 1 0,1-1 0,-1 0 0,0 0 0,0 0 0,0 0 0,2 0 0,9-4 0,0 0 0,-1-1 0,1 0 0,-1 0 0,0-1 0,-1-1 0,14-10 0,0-1 0,0-1 0,-1 0 0,-1-2 0,36-46 0,-31 32 0,-2-2 0,34-69 0,-13 1 0,55-188 0,-94 272 0,-2 1 0,0-1 0,-1 0 0,2-35 0,-6 55 0,0 1 0,0 0 0,0 0 0,0 0 0,-1 0 0,1 0 0,0 0 0,0 0 0,0-1 0,0 1 0,0 0 0,0 0 0,0 0 0,0 0 0,-1 0 0,1 0 0,0 0 0,0 0 0,0 0 0,0 0 0,0 0 0,-1 0 0,1 0 0,0-1 0,0 1 0,0 0 0,0 0 0,0 0 0,-1 0 0,1 0 0,0 1 0,0-1 0,0 0 0,0 0 0,0 0 0,-1 0 0,1 0 0,0 0 0,0 0 0,0 0 0,0 0 0,0 0 0,0 0 0,0 0 0,-1 0 0,1 1 0,0-1 0,0 0 0,0 0 0,0 0 0,0 0 0,0 0 0,0 0 0,0 1 0,0-1 0,0 0 0,0 0 0,0 0 0,0 0 0,0 0 0,-1 1 0,1-1 0,0 0 0,0 0 0,1 0 0,-10 19 0,1-1 0,-7 25 0,4-12 0,-112 376 0,95-314 0,16-58 0,-12 63 0,21-84 0,-1 8 0,4-22 0,0 0 0,0 0 0,0 0 0,0 0 0,0 0 0,0 0 0,0 0 0,0 0 0,0 0 0,0 0 0,0 0 0,0 0 0,0 0 0,0 0 0,0 0 0,1 0 0,-1 0 0,0 0 0,0 0 0,0 0 0,0 0 0,0 0 0,0 0 0,0 0 0,0 0 0,0 0 0,0 0 0,0 0 0,0 0 0,0 0 0,0 0 0,0 0 0,0 0 0,0 0 0,1 0 0,-1 0 0,0 0 0,0 0 0,0 0 0,0 0 0,0 0 0,0 0 0,0 0 0,0 0 0,0 0 0,0 0 0,0 0 0,0 1 0,0-1 0,0 0 0,0 0 0,0 0 0,0 0 0,0 0 0,0 0 0,0 0 0,0 0 0,0 0 0,0 0 0,0 0 0,0 0 0,5-7 0,6-13 0,-11 20 0,0 0 0,47-87 0,-41 78 0,0 0 0,1 0 0,0 1 0,0 0 0,1 0 0,0 0 0,10-6 0,-17 13 0,-1 1 0,1 0 0,0-1 0,0 1 0,0 0 0,0 0 0,-1-1 0,1 1 0,0 0 0,0 0 0,0 0 0,0 0 0,0 0 0,0 0 0,-1 1 0,1-1 0,0 0 0,0 0 0,0 1 0,0-1 0,-1 0 0,1 1 0,0-1 0,0 1 0,0-1 0,-1 1 0,1-1 0,0 1 0,-1-1 0,1 1 0,-1 0 0,1-1 0,-1 1 0,1 0 0,-1 0 0,1-1 0,-1 1 0,0 0 0,1 0 0,-1 1 0,17 41 0,-15-35 0,20 70 0,-14-46 0,2-1 0,15 36 0,-25-66 0,1 0 0,0 0 0,0 1 0,0-1 0,1 0 0,-1 0 0,0 0 0,0 0 0,1 0 0,-1-1 0,0 1 0,1 0 0,-1 0 0,1-1 0,-1 1 0,0-1 0,1 0 0,0 1 0,-1-1 0,1 0 0,-1 0 0,1 0 0,-1 0 0,1 0 0,-1 0 0,1 0 0,0 0 0,-1-1 0,1 1 0,-1-1 0,3 0 0,5-2 0,-1 0 0,0-1 0,0 0 0,10-6 0,-3 1 0,-1-1 0,0 0 0,0-1 0,-1-1 0,-1 0 0,0-1 0,0 0 0,-2 0 0,1-2 0,-2 1 0,0-1 0,-1 0 0,0-1 0,-1 0 0,-1 0 0,4-19 0,-9 34 0,-1 1 0,0 0 0,0-1 0,0 1 0,0 0 0,0-1 0,0 1 0,0 0 0,0-1 0,0 1 0,0 0 0,0-1 0,0 1 0,0 0 0,0-1 0,0 1 0,0 0 0,0-1 0,0 1 0,0 0 0,0-1 0,0 1 0,0 0 0,-1-1 0,1 1 0,0 0 0,0 0 0,0-1 0,-1 1 0,1 0 0,0 0 0,-1-1 0,-10 4 0,-15 16 0,23-17 0,-19 16 0,0 1 0,-34 38 0,50-51 0,1 0 0,1 1 0,-1-1 0,1 1 0,0 0 0,0 0 0,1 1 0,0-1 0,0 1 0,1-1 0,0 1 0,0 0 0,1 0 0,0 0 0,0 10 0,1-16 0,0 0 0,0-1 0,1 1 0,-1-1 0,1 1 0,-1 0 0,1-1 0,-1 1 0,1-1 0,0 1 0,0-1 0,0 0 0,0 1 0,0-1 0,0 0 0,0 1 0,0-1 0,0 0 0,0 0 0,1 0 0,-1 0 0,1 0 0,-1-1 0,0 1 0,1 0 0,-1-1 0,1 1 0,0-1 0,-1 1 0,1-1 0,-1 0 0,1 1 0,0-1 0,1 0 0,8 0 0,-1 0 0,1-1 0,-1 0 0,14-3 0,-12 2 0,11-3 0,1-1 0,-1-1 0,33-15 0,67-39 0,-27 12 0,-83 44 0,-10 4 0,0 0 0,0 0 0,-1 0 0,1 0 0,0-1 0,0 1 0,-1-1 0,1 1 0,-1-1 0,5-4 0,-33 30 0,-75 108 0,54-66 0,44-61 0,0 0 0,-1 0 0,2 0 0,-1 1 0,1-1 0,-3 9 0,4-11 0,0-1 0,1 1 0,-1-1 0,1 1 0,0-1 0,0 1 0,0-1 0,0 0 0,0 1 0,1-1 0,-1 1 0,1-1 0,-1 1 0,1-1 0,0 0 0,0 1 0,2 3 0,-2-5 0,0-1 0,0 1 0,0 0 0,0 0 0,0 0 0,0-1 0,0 1 0,0 0 0,0-1 0,0 1 0,0-1 0,1 1 0,-1-1 0,0 0 0,0 0 0,1 1 0,-1-1 0,0 0 0,0 0 0,3 0 0,26-6 0,-15 1 0,0-1 0,0-1 0,-1-1 0,0 0 0,-1-1 0,0 0 0,0-1 0,16-16 0,-9 6 0,0-1 0,-2-1 0,30-47 0,-26 34 0,-2-1 0,-1-1 0,-2-1 0,-1-1 0,-3 0 0,-1-1 0,-1 0 0,4-46 0,-10 46 0,2-14 0,-1-68 0,-6 108 0,-1-1 0,0 1 0,-1 0 0,0 0 0,-1 0 0,-1 1 0,-1-1 0,1 1 0,-14-25 0,17 36 0,0 0 0,-1-1 0,1 1 0,-1 0 0,1 1 0,-1-1 0,0 0 0,0 0 0,1 1 0,-1-1 0,0 1 0,-1-1 0,1 1 0,0 0 0,0 0 0,0 0 0,-1 0 0,-2 0 0,3 1 0,-1 0 0,1 0 0,0 0 0,-1 0 0,1 1 0,0-1 0,-1 1 0,1-1 0,0 1 0,0 0 0,0 0 0,0 0 0,0 0 0,0 1 0,0-1 0,0 0 0,0 1 0,0-1 0,-2 3 0,-6 8 0,0-1 0,1 1 0,0 1 0,1 0 0,0 0 0,1 0 0,-8 21 0,7-13 0,1 1 0,0 0 0,2 0 0,-3 30 0,6-25 0,1-1 0,1 1 0,1 0 0,2-1 0,1 0 0,8 32 0,-8-43 0,1 0 0,0-1 0,1 1 0,0-1 0,1 0 0,1-1 0,0 0 0,1 0 0,0-1 0,1 0 0,21 20 0,-27-29 0,0 0 0,1 0 0,-1 0 0,1-1 0,0 0 0,-1 0 0,1 0 0,0 0 0,0-1 0,1 0 0,-1 0 0,0 0 0,0-1 0,0 0 0,1 0 0,-1 0 0,0-1 0,0 1 0,0-1 0,10-3 0,-14 4 23,-1 0 1,1 0-1,-1 0 1,1 0-1,-1-1 1,1 1-1,-1 0 1,1 0-1,-1 0 1,1-1-1,-1 1 1,1 0-1,-1 0 1,1-1-1,-1 1 1,0 0-1,1-1 1,-1 1-1,1-1 1,-1 1-1,0 0 1,0-1-1,1 1 1,-1-1-1,0 1 0,0-1 1,1 1-1,-1-1 1,0 1-1,0-1 1,0 1-1,0-1 1,0 1-1,0-1 1,0 1-1,0-1 1,0 0-1,0 1 1,0-1-1,0 1 1,0-1-1,-1 0 1,1 0-445,-1-1 0,1 1 1,-1 0-1,0-1 0,0 1 1,0 0-1,0 0 0,0 0 1,0-1-1,0 1 0,-1-1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2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11856,'0'0'1152,"117"-6"-544,-18 4 8,34 2 112,50-6 8,65-16-48,-24-3-1,-39 1 1,-23-4 16,-27-2-104,4 12 8,14 8-248,-12-9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0:2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0 976 5920,'0'0'5385,"14"1"-4829,-7 0-482,0 0 0,0 0 0,-1-1 0,1 0 0,0 0 0,0-1 0,0 0 0,-1 0 0,1-1 0,0 0 0,-1 0-1,0 0 1,1-1 0,-1 0 0,0 0 0,10-8 0,15-14 395,-1-1 0,-1-2 0,42-52 0,63-105 1112,-69 88-123,84-174 0,-140 251-1222,0 0-1,-2-1 0,0 0 0,-1 0 0,-1 0 0,-1-1 0,-2 0 0,2-27 0,-7 32 336,3 17-553,0 0 0,0 0 0,0 0 0,0 0 0,0-1 0,-1 1 0,1 0 0,0 0 0,0 0 0,0 0 0,0 0-1,0 0 1,0 0 0,-1 0 0,1-1 0,0 1 0,0 0 0,0 0 0,0 0 0,-1 0 0,1 0 0,0 0-1,0 0 1,0 0 0,0 0 0,-1 0 0,1 0 0,0 0 0,0 0 0,0 0 0,0 0 0,-1 0 0,1 0 0,0 0-1,0 1 1,0-1 0,0 0 0,0 0 0,-1 0 0,1 0 0,0 0 0,0 0 0,-3 3 90,1 0 0,-1 0 0,1 0 0,0 0 0,0 0 0,-2 6 0,-88 195 847,77-162-759,1 0 1,2 1-1,-7 50 1,17-76-112,1 0-1,0 0 1,1-1 0,1 1 0,1 0 0,0 0-1,6 22 1,-5-29-24,0-1 0,1 0-1,0 1 1,0-1 0,1-1-1,0 1 1,0-1 0,1 0-1,0 0 1,1 0 0,0-1-1,0 0 1,16 12 0,-17-16-28,-1 0 1,1 0 0,1-1-1,-1 1 1,0-1-1,1-1 1,-1 1 0,1-1-1,-1 0 1,1 0-1,0-1 1,-1 0-1,1 0 1,0-1 0,-1 0-1,1 0 1,-1 0-1,1-1 1,-1 0 0,11-5-1,4-2 69,1-2 0,-1 0 1,-1-2-1,29-21 0,20-22 459,63-67 0,-184 182-145,-56 81 0,95-121-371,0 0 0,-17 38 0,26-47-18,0 0-1,1 0 1,0 0 0,0 0 0,1 1 0,0-1 0,1 1 0,0 16-1,1-26-14,0 0-1,0 1 1,1-1-1,-1 0 0,0 0 1,0 0-1,1 0 0,-1 1 1,0-1-1,1 0 0,0 0 1,-1 0-1,1 0 1,-1 0-1,1 0 0,0 0 1,0 0-1,0-1 0,-1 1 1,1 0-1,0 0 1,0-1-1,0 1 0,0 0 1,2 0-1,-1 0 12,1 0 1,0-1-1,0 1 1,0-1-1,0 1 0,0-1 1,0 0-1,0 0 1,0 0-1,3-1 0,4-1 35,0 0-1,0-1 0,0 0 0,0-1 0,9-5 0,-6 2 3,0-1-1,-1 0 0,0-1 0,0 0 1,-1-1-1,0 0 0,-1-1 0,10-14 1,-14 18-18,-1-1 1,0 0 0,-1 0 0,0 0-1,0 0 1,-1 0 0,0-1 0,0 0-1,-1 0 1,0 0 0,0 0 0,-1 0-1,-1 0 1,0-13 0,0 18-38,-1 1-1,1-1 1,-1 1-1,0 0 1,0 0 0,-1-1-1,1 1 1,-1 0 0,1 0-1,-1 0 1,0 0-1,0 1 1,0-1 0,-1 0-1,1 1 1,0 0-1,-1-1 1,0 1 0,0 0-1,1 0 1,-1 1 0,0-1-1,-1 0 1,1 1-1,-5-2 1,-2 0 1,-1 1 0,1-1 0,0 2 0,-1-1 0,1 2 0,0-1 0,-12 2 0,13 1-6,-5 1 0,13-3 0,1 0 0,0 0 0,0 0 0,-1 0 0,1 0 0,0 0 0,0 0 0,-1 0 0,1 0 0,0 0 0,0 0 0,-1 0 0,1 0 0,0-1 0,0 1 0,-1 0 0,1 0 0,0 0 0,0 0 0,0 0 0,-1 0 0,1-1 0,0 1 0,0 0 0,0 0 0,0 0 0,-1 0 0,1-1 0,0 1 0,0 0 0,0 0 0,0-1 0,0 1 0,0 0 0,0 0 0,-1 0 0,1-1 0,0 1 0,0-1 0,3 0 0,-1-1 0,1 1 0,0 0 0,-1 0 0,1 0 0,0 0 0,0 0 0,0 1 0,4-1 0,0-1 0,41-9 0,0 1 0,80-4 0,-106 13 0,0 1 0,0 1 0,0 1 0,0 1 0,0 0 0,-1 2 0,0 1 0,30 11 0,-47-15 0,-1 0 0,1 1 0,0-1 0,-1 1 0,1 0 0,-1 0 0,0 0 0,0 0 0,0 0 0,0 1 0,-1-1 0,1 1 0,-1 0 0,0-1 0,0 1 0,0 0 0,-1 1 0,1-1 0,-1 0 0,0 0 0,0 1 0,-1-1 0,1 0 0,-1 7 0,0 0 0,0 1 0,-1-1 0,-1 0 0,0 1 0,0-1 0,-1 0 0,-8 21 0,-1-14 0,0 2 0,32-42 0,-10 5 0,20-32 0,1 2 0,45-51 0,-76 98 0,24-22 0,-24 22 0,1-1 0,-1 1 0,0 0 0,0 0 0,1 0 0,-1 0 0,0 0 0,1-1 0,-1 1 0,0 0 0,0 0 0,1 0 0,-1 0 0,0 0 0,1 0 0,-1 0 0,0 0 0,1 0 0,-1 0 0,0 0 0,0 0 0,1 0 0,-1 0 0,0 1 0,1-1 0,-1 0 0,0 0 0,0 0 0,1 1 0,-1-1 0,1 1 0,-1 0 0,1 0 0,-1 0 0,0 0 0,1 0 0,-1 0 0,0 0 0,0 0 0,0 0 0,0 0 0,0 0 0,0 0 0,0 1 0,-3 24 0,2 0 0,1 0 0,1-1 0,1 1 0,9 41 0,-10-64 0,0-1 0,0 0 0,0 0 0,0 0 0,1 0 0,-1 0 0,0 0 0,1 0 0,-1 0 0,1-1 0,0 1 0,0 0 0,0-1 0,-1 1 0,1-1 0,1 0 0,-1 0 0,0 0 0,0 0 0,0 0 0,0 0 0,1-1 0,-1 1 0,0-1 0,5 1 0,5 0 0,0-1 0,-1 0 0,24-4 0,-31 4 0,18-4 0,0-1 0,-1-1 0,0-1 0,1 0 0,31-18 0,99-64 0,-99 56 0,-34 22 0,24-16 0,75-58 0,-104 68 0,-14 17 0,0 0 0,1 0 0,-1 0 0,0-1 0,0 1 0,0 0 0,0 0 0,0-1 0,0 1 0,0 0 0,0-1 0,0 1 0,0 0 0,0 0 0,0-1 0,0 1 0,-1 0 0,1 0 0,0-1 0,0 1 0,0 0 0,0 0 0,0 0 0,0-1 0,-1 1 0,1 0 0,0 0 0,0 0 0,0-1 0,-1 1 0,1 0 0,0 0 0,0 0 0,0 0 0,-1 0 0,1 0 0,0-1 0,-1 1 0,-1 0 0,-1 0 0,0-1 0,0 1 0,0 0 0,0 1 0,0-1 0,0 0 0,1 1 0,-1 0 0,0-1 0,-3 3 0,-20 6 0,0 2 0,0 1 0,1 1 0,1 1 0,0 1 0,-38 33 0,49-36 0,0 0 0,1 0 0,0 1 0,1 1 0,1 0 0,0 1 0,1 0 0,1 0 0,0 0 0,1 1 0,0 1 0,-4 18 0,11-34 0,-1 0 0,1 0 0,0 0 0,-1 1 0,1-1 0,0 0 0,0 0 0,0 0 0,0 0 0,0 0 0,0 0 0,0 0 0,0 0 0,1 0 0,-1 0 0,0 0 0,0 0 0,1 0 0,0 2 0,0-3 0,-1 1 0,1-1 0,-1 0 0,1 0 0,0 1 0,-1-1 0,1 0 0,0 0 0,-1 0 0,1 0 0,-1 0 0,1 0 0,0 0 0,-1 0 0,1 0 0,0 0 0,-1 0 0,1 0 0,-1 0 0,1-1 0,0 1 0,-1 0 0,2-1 0,4-2 0,0-1 0,0 1 0,0-1 0,8-8 0,-2 2 0,-1-1 0,-1-1 0,1 0 0,14-24 0,26-56 0,-8 11 0,-35 67 0,9-13 0,-20 34 0,0 0 0,0 0 0,0 0 0,1 1 0,-3 13 0,4-17 0,-25 111 0,9-35 0,-49 142 0,45-174 0,-1 0 0,-34 51 0,48-85 0,6-10 0,0 0 0,0 0 0,-1 0 0,1-1 0,-1 1 0,0-1 0,-6 6 0,9-9 0,-1 1 0,0-1 0,1 0 0,-1 1 0,0-1 0,0 0 0,1 0 0,-1 1 0,0-1 0,0 0 0,1 0 0,-1 0 0,0 0 0,0 0 0,0 0 0,1 0 0,-1 0 0,0 0 0,-1-1 0,0 0 0,0 0 0,1 0 0,-1 0 0,0 0 0,1 0 0,-1 0 0,1-1 0,-1 1 0,1-1 0,0 1 0,-2-3 0,-2-3 0,1 0 0,0 0 0,0-1 0,0 1 0,1-1 0,-4-13 0,6 19 0,0-1 0,1 0 0,-1 1 0,1-1 0,-1 0 0,1 0 0,0 1 0,0-1 0,0 0 0,1 0 0,-1 0 0,0 1 0,1-1 0,0 0 0,0 1 0,0-1 0,0 1 0,0-1 0,0 1 0,1-1 0,-1 1 0,1 0 0,0-1 0,1-1 0,15-10 0,1 1 0,0 1 0,1 1 0,0 0 0,22-7 0,112-33 0,-113 39 0,27-7 0,0-3 0,78-37 0,-100 36 0,-2-1 0,47-36 0,-77 50 0,-2 0 0,1-1 0,-1 0 0,-1-1 0,0 0 0,0-1 0,-2 0 0,1-1 0,-2 0 0,11-23 0,-16 30 0,-1 0 0,0 0 0,0 0 0,-1 0 0,0 0 0,0 0 0,-1-1 0,0 1 0,-1-10 0,1 15 0,0-1 0,0 1 0,-1 0 0,0 0 0,1-1 0,-1 1 0,0 0 0,0 0 0,0 0 0,0 0 0,0 0 0,-1 0 0,1 1 0,0-1 0,-1 0 0,0 1 0,1-1 0,-1 0 0,0 1 0,0 0 0,0 0 0,0-1 0,0 1 0,0 0 0,0 1 0,0-1 0,0 0 0,0 1 0,-1-1 0,1 1 0,0-1 0,-4 1 0,-2 0 0,1 1 0,0 0 0,-1 0 0,1 0 0,0 1 0,0 0 0,-1 1 0,2-1 0,-1 1 0,0 1 0,1-1 0,-1 1 0,1 0 0,-10 9 0,-1 2 0,1 0 0,1 2 0,-23 30 0,30-37 0,1 1 0,1 0 0,0 1 0,0-1 0,1 1 0,0 0 0,1 0 0,-4 20 0,7-28 0,1-1 0,-1 1 0,1-1 0,0 1 0,0-1 0,0 1 0,0-1 0,1 0 0,-1 1 0,1-1 0,0 1 0,0-1 0,0 0 0,1 0 0,-1 1 0,1-1 0,-1 0 0,1 0 0,0-1 0,0 1 0,1 0 0,-1-1 0,0 1 0,1-1 0,0 0 0,-1 1 0,1-1 0,0-1 0,0 1 0,0 0 0,0-1 0,1 1 0,-1-1 0,0 0 0,1 0 0,2 0 0,4 1 0,-1-1 0,1 0 0,-1-1 0,1 0 0,-1 0 0,1-1 0,-1 0 0,1-1 0,15-4 0,-6 0 0,-1-1 0,0 0 0,31-18 0,70-53 0,-71 44 0,99-50 0,-118 69 0,-21 10 0,1 1 0,0 0 0,0 0 0,0 0 0,0 1 0,1 1 0,-1-1 0,14 0 0,-20 5 0,0 0 0,0 0 0,0 0 0,0 1 0,-1 0 0,1-1 0,-1 1 0,0 0 0,0 0 0,0 0 0,2 5 0,2 0 0,24 41 0,-23-36 0,1 1 0,0-1 0,1-1 0,16 17 0,-9-12 0,2-1 0,32 23 0,-44-34 0,1-1 0,0 0 0,1-1 0,-1 0 0,0 0 0,1 0 0,0-1 0,0 0 0,0 0 0,-1-1 0,17 1 0,-4-3 0,1-1 0,-1-1 0,0-1 0,0 0 0,30-12 0,-39 12 0,0 0 0,0-1 0,-1 0 0,0-1 0,0-1 0,0 1 0,-1-1 0,0-1 0,0 0 0,-1 0 0,12-15 0,6-21-3935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1:0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9648,'0'0'6993,"10"5"-6059,30 17-158,-39-22-737,0 1-1,0 0 1,0 0-1,0 0 1,-1 1-1,1-1 0,0 0 1,-1 0-1,1 0 1,-1 0-1,1 1 1,-1-1-1,1 0 0,-1 1 1,0-1-1,0 0 1,0 1-1,0-1 1,0 0-1,0 1 0,0-1 1,0 0-1,0 0 1,-1 1-1,1-1 1,0 0-1,-1 1 0,1-1 1,-1 0-1,0 0 1,-1 2-1,0 2 76,-8 17 251,-2 0-1,0 0 1,-2-2-1,0 1 1,-1-2-1,-1 0 1,-1-1-1,-1 0 1,0-1-1,-21 14 1,22-21-144,1-1 1,-34 14 0,31-15-2583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1:0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0 926 7432,'0'0'6108,"10"0"-5550,-7 0-525,8-1 148,0 0-1,0 0 1,0-1 0,-1-1 0,1 1-1,0-2 1,13-5 0,16-17 564,50-41-1,-27 18-92,-30 24-241,-2-2 0,-2-1 0,40-47-1,65-108 1383,-123 164-1581,0-1 0,-1 0 0,-2 0-1,0-1 1,-1 0 0,7-36 0,10-134 1169,-24 190-1368,0-4 55,0 1 1,0 0-1,-1-1 0,1 1 0,-1 0 0,-2-8 0,3 12-53,-1-1 0,1 0 0,0 0 0,0 1 0,0-1 1,-1 0-1,1 1 0,0-1 0,-1 0 0,1 1 0,-1-1 0,1 1 0,0-1 0,-1 1 0,0-1 0,1 1 0,-1-1 0,1 1 0,-1-1 0,1 1 0,-1-1 0,0 1 0,1 0 1,-1 0-1,0-1 0,1 1 0,-1 0 0,0 0 0,0 0 0,1 0 0,-1-1 0,0 1 0,0 0 0,1 0 0,-1 1 0,0-1 0,1 0 0,-1 0 0,0 0 0,0 0 0,1 1 1,-1-1-1,0 0 0,1 1 0,-1-1 0,1 0 0,-1 1 0,0 0 0,-9 6 44,1 0 1,0 1-1,0 1 1,1-1-1,0 1 0,-7 12 1,-36 61 119,36-57-106,-4 13 110,-30 77-1,29-64-107,10-26-23,1 0 0,1 1 0,2 0 1,0 1-1,2-1 0,-2 51 0,6-62-28,1-1-1,0 1 1,1-1-1,0 0 1,1 1-1,1-1 1,1 0-1,-1-1 0,2 1 1,0-1-1,1 0 1,0-1-1,1 1 1,11 13-1,-15-22-11,0 0 0,0 0 0,0 0 0,1 0 0,-1 0 0,1-1 0,0 0 0,0 0-1,0 0 1,1-1 0,-1 0 0,0 0 0,1 0 0,6 1 0,-4-2 4,0 0-1,0-1 1,1 0 0,-1 0-1,0-1 1,0 0 0,0-1 0,-1 1-1,11-5 1,-1 0 27,0-2-1,-1 0 1,1 0 0,-2-2-1,1 0 1,-2-1 0,1 0-1,14-16 1,-20 17-2,0 0 0,-1 0 0,0-1 0,-1 1 0,11-23-1,-15 28-22,-1 0 0,0 0 0,0 0 0,-1 0 0,1 0 0,-1 0 0,0 0 0,-1-1 0,1 1 0,-1 0 0,0-1 0,0 1-1,-1 0 1,0-1 0,1 1 0,-2 0 0,-1-6 0,3 9-10,-1 1-1,1 0 0,-1 0 1,1 0-1,-1 0 0,0 0 1,1 1-1,-1-1 0,0 0 1,1 0-1,-1 0 1,0 0-1,0 1 0,0-1 1,0 0-1,0 1 0,0-1 1,0 1-1,0-1 0,0 1 1,0 0-1,0-1 1,-2 1-1,2 0 2,-1 0 1,0 0 0,0 0-1,0 1 1,1-1-1,-1 0 1,0 1-1,1 0 1,-1-1-1,0 1 1,1 0-1,-1 0 1,-1 1 0,-3 3 0,1-1 0,0 0 1,0 1-1,1 0 0,-1 0 1,1 1-1,-4 5 0,3-2-10,1 0-1,0 1 1,0-1-1,1 0 0,0 1 1,0 0-1,1 0 0,1 0 1,-1 0-1,2 0 0,-1 0 1,2 11-1,0-14 1,0-1-1,0 0 1,1 0 0,-1 0 0,1 0-1,1 0 1,-1 0 0,1 0-1,0 0 1,0-1 0,1 0-1,-1 0 1,1 0 0,0 0 0,1 0-1,-1-1 1,1 0 0,0 0-1,0 0 1,9 5 0,-9-6 3,0 0 1,1-1-1,0 1 1,-1-1-1,1 0 1,0-1-1,0 0 1,0 1-1,1-2 1,-1 1-1,0-1 1,0 0-1,0 0 1,0-1-1,0 0 1,11-2-1,-8 0 6,0-1-1,-1 0 1,1 0 0,-1-1-1,0 0 1,0 0 0,0-1-1,-1 0 1,0 0 0,10-12-1,12-16 145,-2-1-1,-2-1 0,-1-2 1,34-73-1,-49 85-17,-8 22-90,0 0 1,0 0-1,0 0 0,1 0 0,-1 1 0,1-1 0,0 0 0,0 1 0,0 0 0,0-1 0,1 1 0,0 0 1,-1 0-1,7-5 0,4 25 127,-9-10-166,-1 1 0,0 0 0,0 0 0,-1 0 0,0 0 0,0 0 0,-1 0 0,0 1 0,-1 13 0,3 5-1,-1 3-14,-1 0 0,-1 0-1,-2 0 1,-5 30 0,-4-5-15,-20 66-1,30-119 26,0 1 0,0-1 0,1 0-1,-1 0 1,-1 0 0,1 0 0,0 0 0,0 0-1,-1 0 1,1-1 0,-1 1 0,0 0-1,1-1 1,-1 1 0,0-1 0,0 0-1,0 1 1,0-1 0,0 0 0,0 0-1,0-1 1,0 1 0,-1 0 0,1-1 0,0 1-1,0-1 1,-1 1 0,1-1 0,0 0-1,-1 0 1,1 0 0,0-1 0,-1 1-1,1 0 1,0-1 0,0 0 0,-1 1 0,1-1-1,0 0 1,0 0 0,0 0 0,0 0-1,0-1 1,0 1 0,0 0 0,-2-4-1,-1 0 10,0 0-1,1-1 0,0 1 0,0-1 0,1 0 0,0 0 0,0 0 1,0 0-1,0-1 0,-1-7 0,3 12-6,1-1 0,-1 1-1,1-1 1,0 1 0,-1 0 0,1-1-1,0 1 1,1-1 0,-1 1 0,0 0 0,1-1-1,-1 1 1,1 0 0,0-1 0,-1 1-1,1 0 1,1 0 0,-1 0 0,0-1-1,0 1 1,1 0 0,-1 1 0,1-1 0,-1 0-1,1 0 1,0 1 0,0-1 0,0 1-1,0-1 1,0 1 0,4-2 0,4-1-5,1 0-1,-1 1 1,1 0 0,0 0 0,0 1 0,19-1-1,66 6-30,-77-1 28,-1 0 0,0-2 0,1 0-1,-1-1 1,1-1 0,-1 0-1,31-9 1,-39 6 18,0 0-1,-1 0 1,1-1 0,-1 0-1,0-1 1,0 0-1,-1 0 1,0-1 0,0 0-1,-1 0 1,0-1-1,7-11 1,1-3 38,-2-1 0,-1-1 0,18-47 0,-23 53 43,-1 0 1,-1 0-1,0-1 1,-2 0-1,2-22 1,-5 42-91,0 0 1,0 0-1,0 0 0,0 0 1,0 0-1,0 0 1,0 0-1,0 0 1,0 0-1,0 0 1,0 0-1,0-1 0,0 1 1,0 0-1,0 0 1,0 0-1,0 0 1,0 0-1,0 0 1,0 0-1,0 0 0,0 0 1,0 0-1,0-1 1,0 1-1,0 0 1,0 0-1,0 0 1,0 0-1,0 0 0,0 0 1,0 0-1,0 0 1,1 0-1,-1 0 1,0 0-1,0 0 1,0 0-1,0 0 0,0 0 1,0 0-1,0 0 1,0 0-1,0 0 1,0-1-1,1 1 1,-1 0-1,0 0 0,0 0 1,0 0-1,0 0 1,0 1-1,0-1 1,0 0-1,0 0 1,0 0-1,0 0 0,1 0 1,-1 0-1,0 0 1,0 0-1,0 0 1,3 8 140,9 103-23,-4-44-125,-3 0-1,-3 77 1,-3-141 2,1 10-3,-2 0 0,-3 17 0,4-28 3,1 1 0,-1-1 0,0 1 0,0-1 0,1 1 0,-2-1 0,1 0 0,0 1 0,0-1 1,-1 0-1,0 0 0,1 0 0,-1 0 0,0 0 0,0 0 0,0-1 0,0 1 0,-3 2 0,3-4 2,1 0 1,0 1-1,-1-1 0,1 0 0,-1 0 0,1 0 0,0 0 0,-1 0 0,1 0 0,0-1 1,-1 1-1,1 0 0,0-1 0,-1 1 0,1 0 0,0-1 0,-1 0 0,1 1 0,0-1 1,0 0-1,0 0 0,0 0 0,0 1 0,0-1 0,0 0 0,0 0 0,-1-2 0,-22-32 41,21 30-36,-16-24 31,12 20-14,1 0 1,0 0-1,0-1 1,1 0-1,1 0 1,-1 0-1,2-1 1,-4-11-1,7 22-20,0-1 0,0 1 0,0-1 0,1 1 0,-1-1-1,0 1 1,0-1 0,0 0 0,0 1 0,1 0 0,-1-1 0,0 1 0,0-1 0,1 1-1,-1-1 1,0 1 0,1-1 0,-1 1 0,0 0 0,1-1 0,-1 1 0,1 0 0,-1-1 0,1 1-1,-1 0 1,1 0 0,-1 0 0,1-1 0,-1 1 0,1 0 0,-1 0 0,1 0 0,-1 0 0,1 0-1,-1 0 1,1 0 0,-1 0 0,1 0 0,-1 0 0,1 0 0,-1 0 0,1 0 0,31 5 114,-26-4-111,111 30-6,32 6 0,-128-34 0,0 0 0,0-1 0,0-2 0,0 0 0,29-4 0,-22-1 120,43-13 0,-58 14-1889,0-1 0,16-8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1:0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1 503 8336,'0'0'2201,"15"-3"-1244,-5 2-781,1-1 24,0 0 0,0-1 0,0 0 0,0-1 0,-1 0 0,0 0 0,0-1 0,14-9 0,-1-4 493,-1 0-1,-2-2 0,0 0 1,0-2-1,-2 0 0,-1-1 0,25-43 1,-40 62-528,-2 3-91,0 0 0,1 0 0,-1-1 0,1 1 0,0 0 0,-1 0 0,1 0 0,0 1 0,-1-1 0,1 0 0,0 0 0,0 0 0,0 0 0,0 1 1,0-1-1,0 0 0,0 1 0,2-2 0,-4 21 1178,-44 301 100,34-221-757,-4-1 0,-39 138 0,48-212-384,6-21-128,0 1-1,-1 0 0,0 0 0,1-1 1,-2 1-1,1 0 0,0-1 0,-1 1 1,1-1-1,-1 0 0,0 1 0,0-1 1,0 0-1,-5 4 0,3-32 753,0-23-595,2-1-1,2 1 1,3 0 0,10-59 0,1 29 119,46-137 0,-51 187-250,2 1-1,0 1 1,25-40 0,-30 57-63,0-1 0,1 1 0,1 0 1,-1 0-1,1 1 0,1 0 0,0 1 0,0 0 1,0 0-1,1 1 0,17-9 0,-24 14-32,-1 0-1,0 0 1,1 0-1,-1 1 1,1-1-1,0 1 1,-1-1 0,1 1-1,-1 0 1,1 0-1,-1 0 1,1 0-1,0 1 1,-1-1-1,1 1 1,-1-1-1,1 1 1,-1 0-1,3 1 1,-1 1-2,-1-1 0,1 1 0,-1-1 0,1 1 0,-1 0 1,0 0-1,-1 1 0,1-1 0,0 1 0,3 5 0,0 3 3,-1-1 0,0 1 0,-1 0 0,0 0 0,-1 0 0,4 24-1,-7-22-1,0 0-1,-1-1 0,0 1 0,-1-1 0,0 1 1,-1-1-1,-1 0 0,0 0 0,-1 0 0,0 0 1,-1-1-1,-15 23 0,19-32-7,0 1 1,0-2-1,0 1 0,-1 0 0,1 0 1,-1-1-1,1 1 0,-1-1 1,0 0-1,0 0 0,0 0 0,0 0 1,-1-1-1,1 1 0,0-1 0,-1 0 1,1 1-1,-1-2 0,-5 2 1,-1-1 25,0-1 0,0-1 0,0 1 0,-1-2 0,-14-2 0,9-3 77,16 7-106,0 0 1,0-1-1,0 1 1,0 0-1,0 0 1,0-1-1,0 1 1,-1 0-1,1 0 1,0-1-1,0 1 0,0 0 1,0 0-1,1-1 1,-1 1-1,0 0 1,0 0-1,0-1 1,0 1-1,0 0 1,0 0-1,0-1 1,0 1-1,0 0 0,1 0 1,-1 0-1,0-1 1,0 1-1,0 0 1,0 0-1,1 0 1,-1 0-1,0-1 1,0 1-1,1 0 0,28-15 92,-23 13-92,259-119 212,-238 108-201,25-14 71,0-2 0,87-67 0,-135 93-74,0 0 0,0 0 0,0-1 0,-1 1 0,1-1 0,-1 0 1,0 0-1,-1 0 0,1 0 0,-1-1 0,1 1 0,-1-1 0,0 0 1,2-8-1,-3 8 68,0 1 1,-1-1-1,1 1 1,-1-1 0,0-6-1,0 10-68,0 1-9,0 0 0,0 0 0,0 0 0,0 0 0,0 0 0,0 0 0,0 0 0,0-1 0,0 1 0,0 0 0,0 0 0,0 0 0,0 0 0,0 0 0,0 0 0,0 0 0,0-1 0,0 1-1,0 0 1,0 0 0,1 0 0,-1 0 0,0 0 0,0 0 0,0 0 0,0 0 0,0 0 0,0-1 0,0 1 0,0 0 0,0 0 0,0 0 0,0 0 0,1 0 0,-1 0 0,0 0 0,0 0 0,0 0 0,0 0 0,0 0 0,0 0 0,0 0 0,1 0 0,-1 0 0,0 0 0,0 0 0,0 0 0,0 0 0,0 0 0,0 0 0,0 0 0,1 0 0,-1 0 0,0 0 0,0 0-1,0 0 1,0 0 0,0 0 0,0 0 0,0 0 0,0 1 0,0-1 0,1 0 0,9 10 79,11 18 18,9 28-98,-3 0 0,25 74 0,-38-93 0,-10-28 0,0 0 0,0 0 0,1 0 0,0-1 0,1 1 0,0-1 0,7 7 0,-10-11 0,1-1 0,0 1 0,-1-1 0,1 0 0,0 0 0,1-1 0,-1 1 0,0-1 0,1 0 0,-1 0 0,1-1 0,0 1 0,0-1 0,0 0 0,8 1 0,-2-2 0,1 0 0,-1-1 0,0-1 0,0 1 0,0-2 0,0 1 0,0-2 0,15-6 0,2-3 0,45-31 0,-67 40 0,5-4 0,-1 0 0,0 0 0,0-1 0,-1 0 0,0-1 0,-1 0 0,0-1 0,0 1 0,-1-1 0,7-16 0,-10 20 0,-1-1 0,0 0 0,0 1 0,0-1 0,-1 0 0,-1 0 0,1-1 0,-1 1 0,-1 0 0,1 0 0,-1-1 0,-1 1 0,0 0 0,0 0 0,0-1 0,-1 1 0,-4-10 0,6 16 0,-1 1 0,0-1 0,1 0 0,-1 1 0,0-1 0,0 0 0,0 1 0,0-1 0,-1 1 0,1-1 0,0 1 0,-1 0 0,1 0 0,-1-1 0,1 1 0,-1 0 0,1 0 0,-1 0 0,0 1 0,1-1 0,-1 0 0,0 1 0,0-1 0,0 1 0,0-1 0,1 1 0,-1 0 0,0 0 0,0 0 0,0 0 0,0 0 0,0 0 0,0 1 0,1-1 0,-1 1 0,0-1 0,-2 2 0,-1 0 0,0 0 0,0 1 0,0 0 0,0 0 0,1 0 0,-1 1 0,1-1 0,0 1 0,0 0 0,0 0 0,-4 6 0,3-2 0,1 1 0,0-1 0,0 0 0,1 1 0,0 0 0,0 0 0,1 0 0,0 0 0,1 0 0,0 0 0,0 1 0,1-1 0,0 0 0,1 0 0,0 1 0,0-1 0,1 0 0,1 0 0,-1 0 0,5 8 0,-4-9 0,0 0 0,1 0 0,0-1 0,0 0 0,1 0 0,0 0 0,0 0 0,0-1 0,1 0 0,0 0 0,1 0 0,-1-1 0,1 0 0,0 0 0,0-1 0,0 0 0,1 0 0,0-1 0,-1 1 0,1-2 0,0 1 0,11 1 0,-11-3 0,0-1 0,0 1 0,0-1 0,0-1 0,0 0 0,0 0 0,0 0 0,0-1 0,-1 0 0,11-5 0,-6 2 0,-1-1 0,0 0 0,0-1 0,-1 0 0,0 0 0,10-10 0,-2-2 0,1-1 0,-2 0 0,-1-1 0,-1-1 0,21-39 0,15-41 0,37-65 0,-64 117 0,-24 50 0,1 0 0,-1 0 0,0 0 0,0 0 0,0-1 0,0 1 0,0 0 0,1 0 0,-1 0 0,0 0 0,0 0 0,0 0 0,0-1 0,1 1 0,-1 0 0,0 0 0,0 0 0,0 0 0,1 0 0,-1 0 0,0 0 0,0 0 0,1 0 0,-1 0 0,0 0 0,0 0 0,0 0 0,1 0 0,-1 0 0,0 0 0,0 0 0,0 0 0,1 1 0,-1-1 0,0 0 0,0 0 0,0 0 0,8 9 0,2 11 0,-10-20 0,6 17 0,0 0 0,-1 0 0,-1 0 0,2 22 0,2 74 0,-8-99 0,1 8 0,-1-1 0,-3 29 0,2-45 0,1 0 0,-1 0 0,0 1 0,-1-1 0,1-1 0,-1 1 0,0 0 0,0 0 0,0-1 0,-1 1 0,0-1 0,0 0 0,0 1 0,0-1 0,-5 4 0,5-6 0,0-1 0,0 0 0,0 1 0,-1-1 0,1 0 0,0-1 0,-1 1 0,1 0 0,0-1 0,-1 0 0,1 0 0,-1 0 0,1 0 0,0-1 0,-1 1 0,1-1 0,0 0 0,0 0 0,-7-2 0,-7-4 0,1 0 0,-22-14 0,29 16 0,-2-1 0,1 0 0,0 0 0,0-1 0,1-1 0,0 1 0,-14-16 0,29 27 0,1 0 0,-1 0 0,1-1 0,7 3 0,4 2 0,16 9 0,-4-1 0,0-2 0,1 0 0,0-3 0,44 11 0,-66-20 0,0 0 0,0-1 0,1 0 0,-1-1 0,0 0 0,0-1 0,1 0 0,-1 0 0,0-1 0,0 0 0,0 0 0,0-1 0,-1 0 0,1-1 0,-1 0 0,0-1 0,0 1 0,0-1 0,0-1 0,11-10 0,1-4 0,0 0 0,-2-2 0,0 0 0,-2-1 0,0 0 0,19-39 0,-7 6 0,-10 21 0,25-63 0,-43 98 0,0-1 0,0 1 0,0 0 0,0 0 0,0-1 0,0 1 0,0 0 0,0 0 0,0-1 0,0 1 0,0 0 0,0 0 0,0-1 0,0 1 0,0 0 0,0 0 0,0-1 0,1 1 0,-1 0 0,0 0 0,0 0 0,0-1 0,0 1 0,1 0 0,-1 0 0,0 0 0,0 0 0,0 0 0,1-1 0,-1 1 0,0 0 0,0 0 0,1 0 0,-1 0 0,0 0 0,0 0 0,1 0 0,-1 0 0,0 0 0,0 0 0,1 0 0,-1 0 0,0 0 0,0 0 0,1 0 0,-1 0 0,0 0 0,0 0 0,1 0 0,-1 0 0,0 0 0,0 0 0,0 0 0,1 1 0,-1-1 0,0 0 0,0 0 0,0 0 0,1 0 0,-1 1 0,0-1 0,0 0 0,1 1 0,6 17 0,5 35 0,-2-6 0,8 80 0,-18-120 0,3 92 0,-4-85 0,1 0 0,-2 0 0,0 0 0,-7 25 0,8-35 0,0-1 0,-1 1 0,1-1 0,-1 0 0,0 1 0,0-1 0,0 0 0,0 0 0,0 0 0,-1 0 0,1-1 0,-1 1 0,0-1 0,1 0 0,-1 1 0,0-1 0,-1 0 0,1-1 0,0 1 0,-1 0 0,1-1 0,-1 0 0,1 0 0,-1 0 0,1 0 0,-1-1 0,0 1 0,1-1 0,-1 0 0,0 0 0,1 0 0,-1-1 0,0 1 0,1-1 0,-1 0 0,1 0 0,-1 0 0,1-1 0,-1 1 0,1-1 0,0 1 0,-1-1 0,-2-3 0,-8-6 0,0-2 0,0 0 0,2 0 0,-1-1 0,2-1 0,0 0 0,-11-20 0,9 18 0,-4-6 0,18 22 0,-1 1 0,1 0 0,0 0 0,0 0 0,-1 0 0,1-1 0,0 1 0,0 0 0,-1 0 0,1 0 0,0 1 0,-1-1 0,1 0 0,0 0 0,0 0 0,1 1 0,87 25 0,95 22 0,-165-45 0,-1-1 0,1 0 0,0-2 0,0 0 0,0-1 0,-1 0 0,35-9 0,-38 6 0,0-2 0,0 0 0,-1 0 0,1-2 0,-2 1 0,1-2 0,-1 0 0,23-21 0,-22 16 0,0 0 0,-2 0 0,1-1 0,-2-1 0,0 0 0,16-33 0,-24 41 0,1-1 0,-1 1 0,-1-1 0,2-9 0,-3 15 0,-1 0 0,1 0 0,-1 0 0,0 0 0,0 0 0,0 0 0,0 0 0,0 1 0,-1-1 0,0 0 0,1 0 0,-1 0 0,0 0 0,0 1 0,-3-6 0,3 8 0,-1 0 0,1 0 0,0 1 0,0-1 0,0 1 0,0-1 0,0 1 0,0-1 0,0 1 0,0 0 0,0-1 0,0 1 0,1 0 0,-1 0 0,0 0 0,0 0 0,0 1 0,0-1 0,-8 8 0,1 1 0,0 0 0,1 0 0,0 1 0,1 0 0,0 0 0,1 0 0,0 1 0,1 0 0,0 0 0,-2 14 0,3-16 0,2 0 0,0 1 0,0-1 0,0 1 0,2-1 0,-1 1 0,1-1 0,1 0 0,0 1 0,0-1 0,1 0 0,0 0 0,8 16 0,-10-24 0,0-1 0,0 1 0,0 0 0,0-1 0,0 1 0,1-1 0,-1 1 0,0-1 0,1 1 0,0-1 0,-1 0 0,1 0 0,-1 0 0,1 0 0,0 0 0,0 0 0,0 0 0,0-1 0,2 1 0,-1 0 0,0-1 0,0 0 0,1 0 0,-1 0 0,0 0 0,0-1 0,0 0 0,0 1 0,0-1 0,0 0 0,3-2 0,4-2 0,1 0 0,-2-1 0,1 0 0,-1-1 0,12-11 0,7-9 0,-1-2 0,-2-1 0,-1-1 0,-1-1 0,-2-1 0,24-48 0,-48 91 0,1-1 0,1 1 0,-1-1 0,2 1 0,-1 0 0,1-1 0,2 17 0,0-4 0,-2-9 0,1 0 0,1 0 0,0 0 0,1 0 0,0 0 0,9 19 0,-11-29 0,0 1 0,1 0 0,0-1 0,0 1 0,0-1 0,0 0 0,0 0 0,1 0 0,-1 0 0,1 0 0,0 0 0,0-1 0,0 1 0,0-1 0,1 0 0,-1 0 0,1 0 0,-1 0 0,1 0 0,-1-1 0,1 0 0,0 0 0,0 0 0,0 0 0,6 0 0,-7-1 0,0-1 0,0 0 0,1 0 0,-1 0 0,0 0 0,0 0 0,0 0 0,0-1 0,-1 1 0,1-1 0,0 0 0,-1 0 0,1 0 0,3-4 0,31-37 0,-37 43 0,22-32 0,-1-1 0,-2 0 0,28-66 0,-41 86 0,0 0 0,-1-1 0,4-15 0,-9 28 0,0 1 0,1-1 0,-1 1 0,0-1 0,0 1 0,0-1 0,0 0 0,1 1 0,-1-1 0,0 1 0,0-1 0,1 1 0,-1 0 0,0-1 0,1 1 0,-1-1 0,0 1 0,1-1 0,-1 1 0,1 0 0,-1-1 0,1 1 0,-1 0 0,1 0 0,-1-1 0,1 1 0,-1 0 0,1 0 0,0-1 0,0 2 0,1-1 0,-1 0 0,0 0 0,0 1 0,0-1 0,0 1 0,0-1 0,0 1 0,0-1 0,0 1 0,0-1 0,0 1 0,1 1 0,24 26 0,-6 3 0,-1 2 0,-1 0 0,-2 1 0,17 50 0,-8-19 0,-21-58 0,-1 0 0,1 0 0,0-1 0,0 0 0,1 0 0,-1 0 0,9 8 0,-10-11 0,0 0 0,1-1 0,-1 1 0,1 0 0,0-1 0,-1 0 0,1 0 0,0 0 0,0 0 0,0-1 0,1 0 0,-1 1 0,0-1 0,5 0 0,-2-1 0,1 0 0,-1-1 0,0 1 0,0-1 0,1-1 0,-1 0 0,0 0 0,0 0 0,-1-1 0,1 1 0,0-2 0,7-4 0,-3 0 0,0-1 0,0 0 0,-1 0 0,0-1 0,13-17 0,-11 11 0,0 0 0,-1 0 0,-1-1 0,-1 0 0,8-19 0,-14 28 0,0 0 0,-1 0 0,0-1 0,0 1 0,0-1 0,-1 1 0,-1-1 0,0 1 0,0-1 0,0 0 0,-1 1 0,0-1 0,-5-15 0,6 23 0,0 0 0,-1 0 0,1 0 0,-1 0 0,1 1 0,0-1 0,-1 0 0,0 0 0,1 0 0,-1 1 0,1-1 0,-1 0 0,0 1 0,1-1 0,-1 1 0,0-1 0,0 1 0,0-1 0,1 1 0,-1-1 0,0 1 0,0 0 0,0-1 0,0 1 0,0 0 0,0 0 0,0 0 0,0 0 0,0-1 0,0 1 0,0 1 0,1-1 0,-1 0 0,0 0 0,0 0 0,0 0 0,0 1 0,0-1 0,0 0 0,0 1 0,0-1 0,1 1 0,-1-1 0,0 1 0,0 0 0,-4 2 0,0 0 0,0 1 0,0-1 0,1 1 0,0 0 0,-6 7 0,3-1 0,1 0 0,0 0 0,0 1 0,1 0 0,1 0 0,0 0 0,0 1 0,1-1 0,0 1 0,1 0 0,1 0 0,0 0 0,0 0 0,1 0 0,1 0 0,0 0 0,0 0 0,1 0 0,1-1 0,6 19 0,-5-18 0,0-1 0,0 0 0,2 1 0,-1-2 0,1 1 0,1-1 0,0 0 0,0 0 0,1-1 0,0 0 0,1 0 0,0-1 0,0 0 0,1-1 0,0 0 0,0 0 0,0-1 0,1 0 0,0-1 0,19 6 0,-20-9 0,1-1 0,-1 0 0,0 0 0,0-1 0,1 0 0,-1-1 0,0 0 0,0-1 0,0 0 0,0 0 0,0-1 0,0-1 0,0 1 0,-1-2 0,13-7 0,-7 3 0,0 0 0,0-2 0,-1 1 0,-1-2 0,0 0 0,0-1 0,-1 0 0,13-20 0,0-7 0,-3-1 0,19-48 0,-25 54 0,51-119 855,-31 67-5669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07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439 763 3112,'0'0'6946,"-8"-11"-6550,3 4-349,-36-45 547,36 46-464,-1 0 0,0 1 0,0-1 0,0 2 0,-1-1 0,0 1 1,-12-7-1,10 8 14,0 1 0,0 0 0,0 0 0,0 0 0,0 1 0,0 1 0,0-1 0,-1 2 0,1-1 0,0 1 0,0 0 0,0 1 0,0 0 1,0 1-1,1 0 0,-1 0 0,1 1 0,-15 8 0,13-6-45,0 0-1,1 1 1,-1 0 0,1 1 0,0 0-1,1 0 1,0 1 0,0 0 0,1 1-1,0-1 1,1 1 0,0 1 0,1-1-1,-5 13 1,6-9-24,0 1 1,1-1-1,1 1 0,0-1 1,1 1-1,1 0 0,0-1 1,1 1-1,0 0 0,1-1 1,1 1-1,1-1 0,9 26 1,-9-29-28,0-1 1,1 1-1,1-1 1,0 0-1,0 0 1,1 0-1,0-1 1,1 0-1,0-1 1,0 1-1,1-2 1,0 1 0,0-1-1,1 0 1,0-1-1,0 0 1,19 7-1,-24-11-20,0-1 0,-1 0 0,1 0 1,0 0-1,-1-1 0,1 1 0,0-1 0,0 0 0,-1-1 0,1 1 0,0-1 0,8-2 0,-6 0 5,0 0 1,0 0-1,0 0 0,0-1 0,-1 0 0,1-1 0,6-5 0,6-8 64,-1-1 0,-1-1 0,23-35 0,-35 48-71,163-191 562,-53 69-181,-103 114-327,1 1 0,0 1 0,30-25 0,-39 36-60,-1-1 0,1 0 0,0 1 0,0 0 0,0 0 0,0 0 0,0 0 0,0 0 0,1 1 0,-1 0 0,0 0 0,1 0 0,-1 1 0,1-1 0,-1 1 0,1 0 0,0 0 0,-1 1 0,1-1 0,-1 1 0,0 0 0,1 0 0,4 2 0,3 4 3,1 1 0,-2 0 1,1 0-1,-1 1 1,0 0-1,-1 1 0,15 17 1,56 86 68,-67-92-54,-13-19 102,-3-4-41,-8-9 13,-13-16 14,15 17-72,0 1-1,-1-1 1,0 2-1,0-1 1,-21-12-1,26 18-35,0 0-1,0 1 0,-1 0 1,1 0-1,-1 0 1,1 1-1,-1-1 1,0 1-1,1 0 0,-1 0 1,0 1-1,0-1 1,0 1-1,0 0 1,0 1-1,1-1 0,-1 1 1,-7 2-1,1 1-7,0 1-1,1 0 0,-1 1 1,1 0-1,0 0 1,1 1-1,-1 1 0,1 0 1,1 0-1,0 0 0,0 1 1,0 1-1,1-1 1,1 1-1,-9 17 0,9-16-1,0 1 1,1 1-1,1-1 0,0 1 0,1 0 0,0 0 0,1 0 0,0 0 1,1 0-1,1 0 0,0 1 0,1-1 0,3 22 0,-3-31-7,0 1-1,0-1 0,0 0 0,1 0 0,0 0 1,-1 0-1,1-1 0,1 1 0,-1 0 1,0-1-1,1 1 0,0-1 0,0 0 1,0 0-1,0 0 0,0 0 0,0-1 0,1 1 1,6 3-1,-6-5 1,0 0 1,0 0-1,-1 0 1,1 0-1,0-1 0,0 0 1,0 0-1,0 0 1,-1 0-1,1 0 1,0-1-1,0 1 0,0-1 1,-1 0-1,1-1 1,0 1-1,-1 0 1,1-1-1,-1 0 0,0 0 1,1 0-1,3-4 1,7-5 26,-1-1 1,-1 0 0,0-1 0,-1-1-1,0 0 1,-1 0 0,0-1-1,9-20 1,0-5 101,-1-1 1,13-47-1,-17 33 182,-13 47-157,-4 11-11,-5 15-48,3 2-99,0 0 1,2 1 0,0-1-1,1 1 1,2 0 0,0-1-1,0 1 1,2 0 0,1-1 0,6 26-1,-8-44 1,14 40-76,-14-40 70,0 1 1,0-1 0,0 1-1,0-1 1,1 0 0,-1 0 0,1 1-1,0-1 1,0 0 0,0 0-1,0-1 1,0 1 0,3 2 0,-4-4 7,0 0-1,0 1 1,0-1 0,0 0 0,0 0 0,0 0 0,0 0 0,0 0 0,0-1 0,0 1 0,0 0 0,0 0 0,-1-1-1,1 1 1,0 0 0,0-1 0,0 1 0,0-1 0,0 1 0,-1-1 0,1 1 0,0-1 0,1-1 0,15-19 26,12-23 140,-2-2 1,-3-1-1,34-90 1,-21 46 153,-29 77-240,-8 14-79,0 0 0,1 0 1,-1 0-1,0 0 0,0 0 1,0 0-1,0 0 0,0 0 1,0 0-1,0 0 0,0 0 1,1 0-1,-1 0 0,0 0 1,0 0-1,0 0 0,0 0 1,0 0-1,0 0 0,0 0 1,0 0-1,1 0 0,-1 0 1,0 0-1,0 0 0,0 0 1,0 0-1,0 0 0,0 0 1,0 0-1,0 0 0,0 1 1,0-1-1,0 0 0,0 0 1,0 0-1,1 0 0,-1 0 1,0 0-1,0 0 0,0 0 1,0 0-1,0 1 0,0-1 1,0 0-1,0 0 0,0 0 1,0 0-1,0 0 0,0 0 1,0 0-1,0 0 0,0 1 1,0-1-1,0 0 0,0 0 1,-1 0-1,1 0 0,-1 30 89,0-20-100,0 12 3,1 1 1,0-1 0,2 1-1,1-1 1,0 0 0,2 0-1,13 39 1,-18-60 6,0 0 0,1 0 0,-1 0 1,1 0-1,-1 0 0,1 0 0,-1 0 0,1 0 0,-1 0 1,1-1-1,0 1 0,0 0 0,-1 0 0,1-1 1,0 1-1,0 0 0,0-1 0,0 1 0,0-1 0,-1 1 1,1-1-1,0 0 0,0 1 0,2-1 0,-1 0 4,-1 0 1,1 0-1,0 0 0,-1-1 0,1 1 0,0-1 1,-1 1-1,1-1 0,-1 1 0,1-1 0,-1 0 1,1 0-1,1-1 0,4-4 27,0 0 0,0 0 0,-1-1-1,8-10 1,-2-1 68,-1 0 1,-1-1-1,-1-1 0,13-36 0,-1 3 213,-11 38-190,-9 15-120,-1 0 1,0-1-1,0 1 0,1 0 1,-1 0-1,0 0 0,0 0 1,1 0-1,-1 0 0,0 0 0,1 0 1,-1 0-1,0 0 0,0 0 1,1 0-1,-1 0 0,0 0 1,0 0-1,1 0 0,-1 1 1,0-1-1,0 0 0,1 0 1,-1 0-1,0 0 0,0 0 1,0 1-1,1-1 0,-1 0 1,0 0-1,0 0 0,0 1 0,1-1 1,10 30 37,-8-22-55,3 11-11,0-1 1,2 0-1,0-1 1,1 0-1,0 0 1,2-1-1,0 0 1,0-1-1,22 21 1,-31-34 23,0 0-1,0 0 1,0-1 0,1 1 0,-1-1-1,0 0 1,1 1 0,-1-1-1,1 0 1,-1 0 0,1-1 0,0 1-1,-1 0 1,1-1 0,0 0 0,0 0-1,5 0 1,-5-1 6,1 1-1,0-1 1,-1-1-1,1 1 1,0 0 0,-1-1-1,1 0 1,-1 0-1,0 0 1,0 0 0,5-4-1,1-3 24,-1 0 0,0-1-1,0 1 1,-1-1 0,0-1-1,11-22 1,2-15 106,17-60 0,1-4 117,-38 111-249,16-30 91,-16 31-90,0-1 0,0 1 0,1 0 1,-1-1-1,0 1 0,1 0 0,-1-1 0,0 1 0,1 0 0,-1-1 0,1 1 0,-1 0 0,0 0 0,1 0 0,-1-1 0,1 1 0,-1 0 0,1 0 1,-1 0-1,1 0 0,-1 0 0,1 0 0,0 0 0,0 0-1,-1 1-1,1-1 1,0 1 0,-1-1-1,1 1 1,0-1 0,-1 1-1,1-1 1,-1 1 0,1 0 0,-1 0-1,1-1 1,-1 1 0,1 0-1,-1 0 1,0-1 0,1 1-1,-1 2 1,5 14-5,-1 1-1,-1 0 0,0 0 1,-2 1-1,0 22 0,0-14 0,-1 49-94,-15 112-1,14-180 90,1-5 7,0 0-1,0-1 1,0 1-1,-1 0 1,1 0-1,-1 0 1,1-1-1,-1 1 1,0 0-1,0-1 1,0 1-1,-1 0 1,1-1-1,-4 5 1,4-7 6,0 0 1,0 0 0,1 0 0,-1-1 0,0 1 0,0 0 0,0 0-1,0-1 1,0 1 0,1 0 0,-1-1 0,0 1 0,0-1 0,0 1-1,1-1 1,-1 0 0,0 1 0,1-1 0,-1 0 0,1 1 0,-1-1-1,1 0 1,-1 0 0,0-1 0,-13-21 106,9 11-58,1 0 0,1 0-1,0-1 1,-1-14 0,2 16 28,2 10-76,1 1 0,-1 0-1,0-1 1,0 1 0,1 0 0,-1-1 0,0 1 0,1 0 0,-1-1-1,0 1 1,1 0 0,-1 0 0,0-1 0,1 1 0,-1 0 0,1 0-1,-1 0 1,0 0 0,1 0 0,-1 0 0,1 0 0,-1-1 0,1 1-1,-1 0 1,0 0 0,1 0 0,-1 1 0,1-1 0,-1 0 0,1 0-1,-1 0 1,0 0 0,1 0 0,-1 0 0,1 1 0,-1-1 0,1 1-1,25 6-16,-22-6 20,8 3-13,1-1 1,0-1-1,-1 0 1,1 0-1,0-2 1,0 1-1,-1-2 1,1 1-1,0-2 1,0 0-1,-1 0 1,1-1-1,-1-1 1,0 0-1,0-1 0,0 0 1,0 0-1,-1-2 1,0 1-1,-1-1 1,1-1-1,-1 0 1,-1 0-1,1-1 1,-1-1-1,-1 1 1,11-17-1,-12 17 29,0-1-1,-1 0 0,0-1 1,-1 1-1,0-1 0,-1 0 1,4-16-1,-7 27-19,-1-1-1,0 1 1,0-1 0,1 1-1,-1-1 1,0 0 0,0 1-1,0-1 1,0 0 0,0 1-1,0-1 1,0 1 0,0-1 0,0 0-1,0 1 1,0-1 0,0 0-1,0 1 1,0-1 0,-1 1-1,1-1 1,0 0 0,0 1 0,-1-1-1,1 1 1,-1-1 0,1 1-1,0-1 1,-1 1 0,1-1-1,-1 1 1,1 0 0,-1-1-1,1 1 1,-1-1 0,1 1 0,-1 0-1,1 0 1,-1-1 0,0 1-1,1 0 1,-1 0 0,0 0-1,-1 0 1,0 0 1,1 0-1,-1 1 0,1-1 0,-1 1 0,1 0 0,-1-1 0,1 1 0,-1 0 0,1 0 0,0 0 0,0 0 0,-1 0 0,1 0 0,0 0 0,-2 2 0,-4 7-10,0 0-1,1 0 0,-1 0 0,2 1 0,0 0 0,0 0 1,1 1-1,0-1 0,1 1 0,0 0 0,-1 16 0,4-23 5,-1 0-1,1 0 1,0 0 0,1 0-1,-1 0 1,1-1-1,0 1 1,0 0-1,0 0 1,1 0-1,0-1 1,0 1-1,0-1 1,0 1 0,1-1-1,-1 0 1,1 0-1,0 0 1,1 0-1,-1 0 1,1-1-1,-1 0 1,1 1-1,0-2 1,0 1-1,1 0 1,-1-1 0,0 1-1,1-1 1,5 1-1,-2-1 7,0 0 0,0 0-1,0-1 1,0-1 0,0 1-1,0-2 1,0 1 0,0-1-1,0 0 1,0 0 0,0-1-1,8-3 1,9-4 24,0 0 0,30-18 0,-1-5 47,-1-3 0,-2-2 0,76-71 0,-90 70 27,-65 81 49,11-16-117,-4 5-27,-28 57 0,44-77-17,0 0 1,1 0 0,0 0-1,1 1 1,0-1 0,1 1-1,1 0 1,-1 21 0,2-32 9,0-1-1,0 0 1,0 0 0,0 1 0,1-1-1,-1 0 1,0 0 0,0 1 0,1-1 0,-1 0-1,1 0 1,-1 0 0,1 0 0,0 0 0,-1 0-1,1 0 1,0 0 0,0 0 0,0 0-1,-1 0 1,1 0 0,0 0 0,0 0 0,0-1-1,1 1 1,-1 0 0,0-1 0,0 1-1,0-1 1,2 1 0,-1-1 0,0 0 0,0 1 0,0-1 1,1-1-1,-1 1 0,0 0 0,0 0 0,0-1 0,0 1 0,0-1 1,0 0-1,0 0 0,0 0 0,0 0 0,0 0 0,-1 0 0,3-2 0,10-9 12,0 0-1,-1-1 0,-1-1 0,0 0 0,-1-1 0,-1 0 0,0-1 0,-1 0 0,14-34 0,-3-4 56,23-106-1,-26 88 6,-4-2-1,-4 1 1,-2-2-1,-6-140 0,-2 211-64,-5-48 51,5 48-49,0 1 0,0-1 0,0 1 0,0-1 1,0 1-1,-1-1 0,0 1 0,1 0 0,-1 0 0,-1 0 0,-2-4 0,4 6-5,1 1-1,-1-1 0,1 1 0,-1 0 0,1-1 0,-1 1 1,1 0-1,-1 0 0,1-1 0,-1 1 0,0 0 0,1 0 1,-1 0-1,1 0 0,-1 0 0,1-1 0,-1 1 1,0 0-1,1 1 0,-1-1 0,1 0 0,-1 0 0,0 0 1,1 0-1,-1 0 0,1 1 0,-1-1 0,1 0 0,-2 1 1,-13 13 29,8-5-27,0 1 1,1-1-1,0 2 0,1-1 1,0 1-1,0 0 0,1 0 1,-2 13-1,-3 11-10,-4 51 0,9-43-28,2 0 1,2-1-1,1 1 0,3 0 0,1-1 0,2 0 0,2 0 0,2 0 0,1-1 0,34 72 0,-39-99-18,0 0 0,2 0-1,0-1 1,0 0 0,1 0 0,1-1 0,0 0 0,15 12 0,-24-23 19,0 0 0,-1 0 0,1 0 0,0 0 0,0 0 0,0 0 0,0 0 0,0 0 1,-1-1-1,2 1 0,2 0 0,5-2-3376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1:1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232 744 7632,'0'0'8272,"-16"0"-7615,14 0-641,-5 0 75,-1 0 0,0 0 0,1 1 0,-1 0 1,0 0-1,1 1 0,0 0 0,-1 0 0,1 1 0,0 0 1,0 0-1,0 0 0,1 1 0,-1 0 0,-11 10 0,8-2 192,-1 0 0,2 1-1,0 0 1,0 1 0,1 0-1,1 0 1,-9 26 0,14-35-179,1-1 1,-1 1 0,1-1-1,0 1 1,1-1 0,-1 1-1,1-1 1,0 1-1,0 0 1,1-1 0,-1 1-1,1-1 1,0 1 0,0-1-1,0 1 1,1-1 0,0 0-1,-1 0 1,4 6 0,-2-7-39,-1 0 1,0 0-1,1 0 1,-1-1-1,1 1 1,0 0-1,0-1 1,0 0-1,0 1 1,0-1-1,1-1 1,-1 1-1,0 0 1,1-1-1,0 0 1,-1 0-1,1 0 1,0 0-1,-1 0 1,1-1-1,0 1 1,0-1-1,6-1 1,3-1 13,0 0 0,0-1 1,0-1-1,-1 0 0,1-1 0,-1 0 1,0-1-1,-1 0 0,1-1 0,-1 0 1,0-1-1,-1 0 0,0 0 0,13-16 1,-1 0 50,-2 0 1,-1-2 0,-1 0 0,29-57 0,-32 50-45,-2 0 1,-2-1 0,-1 0-1,11-69 1,2-142 171,-21 220-234,1-13 50,-4-52-1,1 80-53,-1 0 0,-1 0 0,0 1 0,0-1 1,-1 0-1,0 1 0,-1 0 0,1 0 0,-2 0 0,-7-12 1,11 19-14,0 0 1,-1 1 0,1-1 0,-1 0 0,1 1 0,-1-1 0,0 0 0,0 1 0,0 0 0,-3-3 0,4 4-4,0 0 0,0 0 1,0 0-1,0 0 1,0 0-1,0 0 1,0 0-1,-1 0 1,1 0-1,0 0 0,0 0 1,0 1-1,1-1 1,-1 1-1,0-1 1,0 0-1,0 1 1,0-1-1,0 1 0,0 0 1,1-1-1,-1 1 1,0 0-1,0-1 1,1 1-1,-1 0 1,0 0-1,0 1 1,-10 13 35,0 1 0,1 1 0,1 0 0,0 0 0,1 0 0,1 1 0,1 1 0,-5 21 1,2 4 31,2 1 1,-3 62-1,9-68-19,1 0 1,2 0-1,8 47 0,-7-69-10,1 1-1,1-1 1,0 0 0,1-1-1,1 0 1,0 0 0,1 0-1,1-1 1,16 22-1,-22-34-17,1 1 0,-1-1-1,1 1 1,0-1 0,0 0-1,0 0 1,1-1-1,-1 1 1,0-1 0,1 0-1,0 0 1,0-1-1,-1 1 1,1-1 0,0 0-1,0 0 1,0-1-1,0 1 1,0-1 0,0-1-1,0 1 1,0 0-1,0-1 1,0 0 0,0 0-1,9-4 1,-1 0 49,0 0 0,-1-1 0,0 0 0,0-1 0,-1-1 0,1 0 0,-2 0 0,18-17 0,-12 6 76,0-2 0,-1 1 0,-1-2 0,-1 0 0,-1 0 0,-1-1 0,-1-1 0,13-42 0,-21 60-108,8-21 434,-10 27-468,0-1 1,0 1-1,0 0 1,0-1-1,0 1 1,0 0-1,0-1 0,0 1 1,0 0-1,0 0 1,1-1-1,-1 1 1,0 0-1,0-1 0,0 1 1,0 0-1,1 0 1,-1 0-1,0-1 0,0 1 1,1 0-1,-1 0 1,0 0-1,0-1 1,1 1-1,-1 0 0,0 0 1,1 0-1,-1 0 1,0 0-1,1 0 1,-1 0-1,0 0 0,1 0 1,-1 0-1,0 0 1,0 0-1,1 0 1,-1 0-1,0 0 0,1 0 1,-1 0-1,0 0 1,1 0-1,-1 0 1,0 1-1,0-1 0,1 0 1,-1 0-1,0 0 1,0 0-1,1 1 1,-1-1-1,10 14 17,0-1 0,-1 2 1,-1-1-1,10 25 0,8 14 0,-9-23-16,50 98 40,-58-109-30,1-1 0,1 0 0,0-1-1,1 0 1,1-1 0,1 0-1,0-1 1,1-1 0,29 23 0,-40-35-16,1 0 1,-1 0 0,1 0-1,0-1 1,0 0 0,0 1-1,0-2 1,0 1 0,0-1-1,0 1 1,0-1-1,0-1 1,0 1 0,0-1-1,0 0 1,0 0 0,8-3-1,3-1 10,1-2-1,-1 0 1,28-16-1,0-8-13,-1-1 0,63-61 0,15-13 0,-112 99 0,-2 0 0,1-1 0,-1 0 0,10-15 0,0 1 0,-17 22 0,1-1 0,0 1 0,-1-1 0,1 1 0,-1-1 0,1 0 0,0 1 0,-1-1 0,1 0 0,-1 1 0,0-1 0,1 0 0,-1 0 0,0 0 0,1 1 0,-1-1 0,0 0 0,0 0 0,0 0 0,0 0 0,0 1 0,0-1 0,0 0 0,0 0 0,0-1 0,-1 1 0,-1 1 0,1 0 0,-1 0 0,1 0 0,-1 0 0,1 0 0,-1 0 0,1 0 0,0 0 0,-1 0 0,1 1 0,-1-1 0,1 1 0,0-1 0,-1 1 0,-1 1 0,-24 9 0,0 1 0,0 2 0,2 1 0,-1 0 0,2 2 0,-25 23 0,32-26 0,2 1 0,0 0 0,1 2 0,1-1 0,0 2 0,1 0 0,1 0 0,1 1 0,-11 26 0,18-36 0,0 0 0,0 1 0,-1 11 0,4-19 0,0 1 0,-1-1 0,1 0 0,0 0 0,0 1 0,0-1 0,0 0 0,1 1 0,-1-1 0,1 0 0,-1 0 0,1 0 0,0 0 0,0 1 0,0-1 0,0 0 0,0 0 0,0-1 0,1 1 0,1 2 0,-2-3 0,1 0 0,0 0 0,0-1 0,-1 1 0,1-1 0,0 1 0,0-1 0,0 1 0,0-1 0,0 0 0,-1 0 0,1 0 0,0 0 0,0 0 0,0-1 0,0 1 0,0 0 0,-1-1 0,1 1 0,0-1 0,2-1 0,37-19 0,-29 12 0,0 0 0,0-1 0,-1 0 0,0-1 0,-1 0 0,0-1 0,9-14 0,53-96 0,-64 107 0,47-96 0,-55 133 0,-4 2 0,1-1 0,1 0 0,1 1 0,1-1 0,5 38 0,-4-59 0,-1 1 0,1-1 0,0 1 0,0-1 0,0 0 0,1 1 0,-1-1 0,0 0 0,1 0 0,0 0 0,-1 0 0,1 0 0,0 0 0,0 0 0,0-1 0,0 1 0,0 0 0,1-1 0,-1 0 0,0 0 0,1 0 0,-1 0 0,1 0 0,-1 0 0,1 0 0,-1-1 0,1 1 0,3-1 0,4 1 0,0-1 0,0 0 0,0-1 0,0 0 0,19-5 0,3-3 0,0-1 0,-1-1 0,-1-2 0,0-1 0,-1-2 0,33-23 0,-20 10 0,-2-2 0,-1-2 0,47-52 0,-61 57 0,31-40 0,-56 67 0,0 1 0,1-1 0,-1 1 0,1-1 0,-1 1 0,0-1 0,1 0 0,-1 1 0,0-1 0,0 1 0,1-1 0,-1 0 0,0 1 0,0-1 0,0 0 0,0 1 0,0-1 0,0 1 0,0-1 0,0 0 0,0 0 0,0 0 0,-1 1 0,1 0 0,-1 0 0,1 0 0,0-1 0,-1 1 0,1 0 0,-1 0 0,1 0 0,0 0 0,-1 0 0,1 0 0,-1 0 0,1 0 0,-1 0 0,1 0 0,0 0 0,-1 0 0,1 0 0,-1 0 0,1 0 0,-1 0 0,1 1 0,-32 13 0,16-2 0,0 0 0,0 2 0,-22 25 0,-39 54 0,54-64 0,2-3 0,-58 79 0,71-93 0,0 2 0,1-1 0,0 1 0,1 0 0,1 0 0,-5 21 0,9-34 0,0 1 0,1 0 0,0 0 0,-1 0 0,1-1 0,0 1 0,0 0 0,0 0 0,0 0 0,0 0 0,0 0 0,0-1 0,1 1 0,-1 0 0,1 0 0,-1 0 0,1-1 0,0 1 0,0 0 0,0-1 0,0 1 0,0-1 0,0 1 0,2 1 0,-2-2 0,1 0 0,0-1 0,0 1 0,0-1 0,0 1 0,0-1 0,0 0 0,0 0 0,0 0 0,0 0 0,0 0 0,-1 0 0,1 0 0,0-1 0,0 1 0,0-1 0,0 0 0,0 1 0,0-1 0,-1 0 0,1 0 0,0 0 0,1-1 0,7-5 0,0 1 0,-1-2 0,1 1 0,-2-1 0,1 0 0,-1-1 0,12-17 0,44-77 0,-13 17 0,-38 64 0,-12 22 0,-1 0 0,0 0 0,0 0 0,0 0 0,0 0 0,1 0 0,-1 0 0,0 0 0,0 0 0,0 0 0,0 0 0,0 0 0,1 0 0,-1 0 0,0 0 0,0 1 0,0-1 0,0 0 0,0 0 0,1 0 0,-1 0 0,0 0 0,0 0 0,0 0 0,0 0 0,0 1 0,0-1 0,0 0 0,0 0 0,0 0 0,1 0 0,-1 0 0,0 1 0,0-1 0,0 0 0,0 0 0,0 0 0,0 0 0,0 1 0,0-1 0,0 0 0,0 0 0,0 0 0,0 0 0,0 1 0,0-1 0,0 0 0,0 0 0,-1 0 0,1 0 0,0 0 0,0 1 0,0-1 0,0 0 0,0 0 0,0 0 0,0 0 0,-1 0 0,1 1 0,-17 134 0,-54 198 0,49-253 0,-55 158 0,66-213 0,-1 0 0,-1 0 0,-1-1 0,-1-1 0,-1 0 0,-37 40 0,47-57 0,-15 15 0,0-1 0,-25 18 0,44-37 0,0 0 0,0 1 0,0-1 0,-1 0 0,1 0 0,0 0 0,0 0 0,-1-1 0,1 1 0,0-1 0,-1 1 0,1-1 0,0 0 0,-1 0 0,1 0 0,-1 0 0,1 0 0,0 0 0,-1-1 0,1 1 0,0-1 0,-1 0 0,1 0 0,0 0 0,0 0 0,0 0 0,0 0 0,0 0 0,0-1 0,0 1 0,0-1 0,0 1 0,0-1 0,-2-3 0,-3-4 0,1 0 0,-1 0 0,1-1 0,1 1 0,0-2 0,-4-9 0,1 0 0,1-1 0,1 1 0,1-1 0,1 0 0,0 0 0,0-30 0,4 41 0,0 0 0,0 0 0,1 0 0,1 0 0,-1 0 0,2 1 0,-1-1 0,1 0 0,1 1 0,0 0 0,0 0 0,1 0 0,0 0 0,0 1 0,13-16 0,-12 19 0,1 0 0,-1 0 0,0 1 0,1 0 0,0 0 0,0 0 0,0 1 0,1 0 0,-1 1 0,1 0 0,12-3 0,9 1 0,51-2 0,-43 6 0,64 10 0,-72-6 0,1-1 0,-1-1 0,43-3 0,-71 1 62,1 0 0,-1 0 0,0-1 0,1 1 0,-1 0 0,0 0 0,1-1 0,-1 1 0,0-1 0,1 1 0,-1-1 0,0 0-1,0 1 1,0-1 0,2-1 0,-2 1-298,-1 0 0,0 0 0,1 0 0,-1 0 0,0 0 0,0 0 0,0 0 0,0 0 0,0 0 0,0 0 0,0 0 0,0 0 0,0 0 0,0 0 0,-1 0 0,1 0 0,0 1 0,-1-1 0,1 0 0,-1-2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1:1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17383,'0'0'4320,"-32"61"-3496,22-51-8,2-2 0,2-2-56,0-2-8,0-4-112,-7-6-8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0 5720,'0'0'8905,"-10"5"-8640,-17 10-66,2 0 0,0 2 0,0 1 0,2 1 0,-25 26 0,10-5 232,2 2 0,-35 51 0,49-61 57,-32 62 1,48-81-366,0 0 0,1 1 0,1 0 0,0-1 0,1 1 1,0 1-1,1-1 0,0 16 0,2-24-83,0-1 0,1 1 0,0-1 0,0 1 0,0-1-1,1 0 1,-1 0 0,1 0 0,1 0 0,-1 0 0,1 0 0,-1 0 0,1-1 0,1 1-1,-1-1 1,1 0 0,-1 0 0,1 0 0,0 0 0,1-1 0,-1 0 0,1 0 0,-1 0 0,6 3-1,-4-4-9,-1 0-1,1 0 0,-1 0 1,1 0-1,0-1 0,0 0 0,0 0 1,0 0-1,-1-1 0,1 0 0,0 0 1,0-1-1,0 0 0,0 0 0,0 0 1,0 0-1,-1-1 0,1 0 1,-1 0-1,1-1 0,9-5 0,7-8 45,-1-1-1,0-2 1,-1 1-1,-1-2 1,-1-1-1,-1 0 1,24-39-1,-16 17 54,-2-2 0,-1-1-1,19-60 1,-35 90-93,2-5 80,-1-1 0,-1 0-1,6-45 1,-15 25 150,3 40-233,0-1 0,-1 0 0,0 1 0,1-1 0,-1 1 0,0-1 0,0 1 0,0-1 0,-1 1 0,1 0 0,-1-1 0,-2-2 0,3 5-26,1-1 1,-1 1-1,1 0 1,-1 0-1,1-1 1,-1 1-1,0 0 0,1 0 1,-1 0-1,1 0 1,-1 0-1,0 0 1,1 0-1,-1 0 1,1 0-1,-1 0 0,0 0 1,1 0-1,-1 1 1,1-1-1,-1 0 1,1 0-1,-1 1 1,0-1-1,1 0 0,-1 1 1,1-1-1,0 0 1,-1 1-1,1-1 1,-1 1-1,-15 18 58,14-17-45,-8 12 1,1 1 1,0-1-1,1 1 1,1 1 0,0-1-1,1 1 1,1 1-1,0-1 1,-2 20-1,3-3 9,1 0-1,1 0 1,6 59-1,-3-76-7,1-1 1,1 1-1,0 0 1,1-1-1,1 0 1,0 0-1,1 0 1,1-1-1,0 0 1,17 24-1,-19-33 5,0 0 1,0 0-1,1-1 0,0 0 0,0 0 0,0 0 1,1 0-1,-1-1 0,1 0 0,-1-1 0,1 0 1,0 0-1,0 0 0,0-1 0,1 1 1,8-1-1,4-1 144,0 0 1,0-1 0,0-1 0,31-6 0,-33 2 51,13 0 284,-31 6-495,0 0 0,0 0 0,0 0 0,0 0-1,1 0 1,-1 0 0,0 0 0,0 0 0,0 0 0,0 0-1,0 0 1,0 0 0,0 0 0,1 0 0,-1 0-1,0 0 1,0 0 0,0 0 0,0 0 0,0 0 0,0 0-1,1 0 1,-1 0 0,0 0 0,0 0 0,0 0 0,0 0-1,0-1 1,0 1 0,0 0 0,0 0 0,0 0 0,1 0-1,-1 0 1,0 0 0,0 0 0,0 0 0,0-1 0,0 1-1,0 0 1,0 0 0,0 0 0,0 0 0,0 0 0,0 0-1,0-1 1,0 1 0,0 0 0,0 0 0,0 0 0,0 0-1,0 0 1,0 0 0,0 0 0,0-1 0,0-3-3709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2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410 677 6824,'0'0'6169,"-10"1"-5686,-5 1-285,1 0 1,0 1-1,0 0 0,0 2 1,0-1-1,-18 10 1,10-1 36,0 1 0,1 1 0,0 1 0,1 1 0,1 0 1,0 2-1,2 0 0,0 1 0,1 0 0,1 2 0,1 0 0,1 0 0,1 1 0,-14 36 0,25-54-174,-1 0 0,0 0 0,1 0 1,0 0-1,0 0 0,1 0 0,-1 0 0,1 1 0,0-1 0,1 0 0,-1 0 0,1 0 0,2 8 0,-2-9-26,1-1 0,-1 0 0,1 1 0,0-1 0,0 0 0,0 0 0,0 0 0,1-1 0,-1 1 0,1 0 0,-1-1 0,1 0 0,0 0 0,0 0 0,0 0 0,1 0 0,-1 0 0,0-1 0,7 3 0,-5-3-1,-1 0 0,1-1 0,-1 1 0,1-1 0,-1 0 0,1 0 0,-1 0 0,1-1 1,-1 1-1,1-1 0,7-3 0,48-20 284,-53 20-272,9-4 27,-1-1 0,-1-1 0,0 0-1,0-1 1,-1 0 0,0-2 0,-1 1-1,0-1 1,-1-1 0,-1 0 0,0 0-1,-1-1 1,0-1 0,6-17 0,7-22 160,-2-1 1,22-103-1,3-93 373,-42 223-518,-2-1 1,-1 1 0,-1-1 0,-10-56 0,10 81-69,0 1 0,-1 0 1,1 0-1,-1 0 0,0 0 1,0 0-1,0 0 1,-3-4-1,4 7-17,1 0 1,-1 1-1,1-1 1,-1 0-1,1 1 1,-1-1-1,0 1 1,1-1-1,-1 1 1,0-1-1,1 1 1,-1 0-1,0-1 1,1 1-1,-1 0 1,0 0-1,0-1 0,1 1 1,-1 0-1,0 0 1,0 0-1,0 0 1,1 0-1,-1 0 1,0 0-1,0 0 1,0 0-1,1 0 1,-1 1-1,0-1 1,0 0-1,1 0 1,-1 1-1,0-1 1,1 1-1,-1-1 1,0 0-1,1 1 0,-1-1 1,0 1-1,1 0 1,-1-1-1,1 1 1,-1-1-1,1 1 1,-1 0-1,1-1 1,0 1-1,-1 0 1,1 0-1,-1 1 1,-14 22-33,0 2 0,1 0-1,2 0 1,0 1 0,2 1 0,1 0 0,2 0 0,-7 47 0,11-40 39,3-1-1,0 0 1,3 0 0,12 63-1,-7-44 379,2 99 0,-3-36-4,-7-107-315,1 1-1,0-1 0,1 0 1,0 1-1,1-1 1,5 14-1,-7-21-55,0-1 0,0 0 1,1 1-1,-1-1 0,0 0 1,0 0-1,1 0 0,-1 0 0,0 0 1,1 0-1,-1 0 0,1 0 1,0 0-1,-1-1 0,1 1 0,-1-1 1,1 1-1,0-1 0,-1 0 0,5 1 1,-1-1 13,0 1 0,0-1 0,0 0 0,0-1 0,9-1 0,3-2 64,0-1-1,0-1 0,20-10 1,-31 13-68,1 0-1,-1-1 1,0 0-1,-1-1 1,1 1 0,-1-1-1,0 0 1,0 0 0,-1-1-1,1 1 1,3-8 0,6-10 20,2-3 81,-1 0 0,16-42-1,-23 46-44,-5 16-40,0-1 0,-1 0 0,0 0 0,0 0 0,0 0 0,0-14 0,-8 31 9,-1 9-72,-4 24 4,4-20-3,1 0 0,-4 39 0,10-56 17,-1 1-1,1-1 0,1 1 0,-1-1 0,1 1 1,0-1-1,0 1 0,1-1 0,0 0 0,0 1 1,1-1-1,-1 0 0,1-1 0,6 9 0,-7-11 9,0-1-1,0 1 1,1-1-1,-1 0 1,1 1-1,0-1 0,0 0 1,0-1-1,0 1 1,0 0-1,0-1 0,0 0 1,0 1-1,1-1 1,-1-1-1,0 1 0,1 0 1,-1-1-1,1 0 1,-1 1-1,1-1 0,-1-1 1,0 1-1,1 0 1,-1-1-1,1 0 1,4-1-1,4-2 20,0-1-1,-1 0 1,1 0 0,-1-1-1,0-1 1,12-9 0,7-8 111,0-2-1,-2-1 1,44-54 0,-68 77-109,-1 0 0,1 1-1,0-1 1,-1 1 0,2-1 0,-1 1-1,8-4 1,-11 7-20,0-1 0,0 1 1,0-1-1,1 1 0,-1-1 0,0 1 0,0 0 1,0-1-1,0 1 0,1 0 0,-1 0 1,0 0-1,0 0 0,0 0 0,1 0 0,-1 1 1,0-1-1,0 0 0,0 0 0,1 1 1,-1-1-1,0 1 0,0-1 0,0 1 1,0 0-1,0-1 0,0 1 0,0 0 0,0 0 1,0-1-1,0 1 0,-1 0 0,1 0 1,0 0-1,-1 0 0,1 0 0,0 2 0,5 8 8,-1 1 0,-1 0 0,0 0 0,-1 1 0,3 21 0,-1-9 2,-5-23-9,1 1 0,-1-1-1,1 1 1,0-1 0,-1 0 0,1 1-1,0-1 1,1 0 0,-1 1 0,0-1-1,3 3 1,-3-5-1,0 1-1,-1-1 1,1 1-1,0-1 0,0 0 1,0 1-1,0-1 1,0 0-1,0 0 1,0 0-1,0 0 1,0 0-1,0 0 1,0 0-1,0 0 0,0 0 1,0 0-1,0-1 1,0 1-1,0 0 1,0-1-1,0 1 1,0 0-1,-1-1 1,1 1-1,0-1 0,0 0 1,0 1-1,1-2 1,10-8 23,0 0 0,0 0 0,14-18 0,-16 17 20,1 0 1,0 0 0,18-12-1,-28 22-41,0 0-1,0 1 0,0-1 0,1 1 0,-1-1 0,0 1 0,0 0 0,0-1 0,1 1 0,-1 0 1,0 0-1,0 0 0,1 0 0,-1 0 0,0 0 0,0 0 0,1 0 0,-1 1 0,0-1 0,0 0 0,0 1 1,1-1-1,-1 1 0,0-1 0,0 1 0,0 0 0,0-1 0,0 1 0,0 0 0,0 0 0,0 0 1,0 0-1,-1 0 0,1 0 0,0 0 0,0 0 0,-1 0 0,1 0 0,0 1 0,4 7 3,-1 0-1,0-1 1,5 18 0,-7-22-2,-2-3-4,0 0 0,1 0 0,-1 0 0,0 0 0,1-1 0,-1 1 0,1 0 0,0 0 0,-1 0 0,1-1 0,0 1-1,-1 0 1,1-1 0,0 1 0,0 0 0,-1-1 0,1 1 0,0-1 0,0 1 0,0-1 0,0 0 0,0 1 0,0-1-1,0 0 1,0 0 0,0 0 0,0 1 0,0-1 0,0 0 0,0 0 0,0-1 0,0 1 0,1 0 0,4-2 16,1 1 1,-1-1 0,0 0 0,8-4-1,2-1-5,-4 3-15,-11 3 6,1 0 0,0 0 1,-1 0-1,1 0 0,0 1 0,0-1 1,0 1-1,0-1 0,0 1 0,0 0 1,0-1-1,0 1 0,0 0 0,0 0 0,0 1 1,0-1-1,0 0 0,-1 1 0,1-1 1,0 1-1,0 0 0,0-1 0,0 1 1,-1 0-1,1 0 0,0 0 0,-1 0 1,1 1-1,0-1 0,-1 0 0,2 2 0,9 10 5,-7-7-2,-1-1-1,1 0 1,1 0-1,9 6 0,-14-10-4,1 0 0,-1 0 0,1 0-1,0 0 1,0-1 0,-1 1-1,1 0 1,0-1 0,0 0-1,0 1 1,0-1 0,-1 0-1,1 0 1,0 0 0,0 0-1,0-1 1,0 1 0,0 0-1,-1-1 1,1 1 0,0-1-1,3-1 1,25-16 23,-25 14-17,0 1 1,0 0 0,1 0-1,-1 0 1,1 0-1,0 1 1,0 0-1,0 0 1,0 1 0,0-1-1,10 0 1,-15 3-9,0-1 0,1 0 0,-1 1 0,0-1 0,0 1 0,1-1 0,-1 1 0,0 0 0,0-1 0,0 1 0,0 0 0,0 0 0,0 0 0,0 0 0,0 0 0,0 0 0,0 0 0,0 0 0,-1 0 0,1 0 0,-1 1 0,1-1 0,0 0 0,-1 0 0,0 1 0,1 1 0,7 37-32,-3 19 21,-5 78 0,2 38-3,0-86 15,-2-67 3,0-22-2,0 0 1,0 0 0,1 0-1,-1 0 1,0 0-1,0 0 1,0 0 0,0 0-1,0 0 1,0 0-1,0 0 1,0 0 0,0 0-1,0 0 1,1 0-1,-1 0 1,0 0 0,0 0-1,0 0 1,0 0-1,0 0 1,0 0-1,0 0 1,0 0 0,0 0-1,0 0 1,0 1-1,1-1 1,-1 0 0,0 0-1,0 0 1,0 0-1,0 0 1,0 0 0,0 0-1,0 0 1,0 0-1,0 0 1,0 0 0,0 1-1,7-19 44,5-25 18,32-124 240,85-215 1,-125 374-295,-1 1 0,1 0 1,0 0-1,0 0 0,7-7 1,-10 13-8,0 0 1,-1 0-1,1 0 0,0 1 1,0-1-1,0 0 1,0 1-1,0-1 1,0 0-1,0 1 0,0-1 1,0 1-1,0 0 1,0-1-1,0 1 1,1 0-1,-1 0 0,2-1 1,-2 2-2,0-1 1,0 1 0,0-1-1,0 1 1,0-1 0,0 1-1,0 0 1,0-1 0,0 1-1,0 0 1,0 0 0,0 0-1,0 0 1,0 0 0,-1 0-1,1 0 1,0 0 0,-1 0-1,1 0 1,-1 0-1,0 0 1,1 2 0,3 6-4,-1 0-1,-1 1 1,0-1 0,0 1 0,0 0-1,-2-1 1,1 14 0,-9 71-77,3-47 13,0-25 35,5-21 32,0 0-1,-1-1 0,1 1 0,0 0 1,0-1-1,0 1 0,0 0 0,-1-1 1,1 1-1,0 0 0,-1-1 0,1 1 1,-1-1-1,1 1 0,0-1 0,-1 1 0,1-1 1,-1 1-1,1-1 0,-1 1 0,0-1 1,1 1-1,-1-1 0,1 0 0,-1 0 1,0 1-1,-1-1 0,2 0 3,0-1 0,-1 1 0,1-1-1,-1 1 1,1-1 0,0 1 0,0-1 0,-1 1 0,1-1-1,0 0 1,0 1 0,-1-1 0,1 1 0,0-1 0,0 0 0,0 1-1,0-1 1,0 0 0,0 1 0,0-1 0,0 0 0,0 1-1,1-1 1,-1 1 0,0-1 0,0 0 0,0 1 0,1-1-1,-1 0 1,9-19 41,-5 16-26,0 0 0,0 0 0,1 0 0,-1 1 0,1-1 0,0 1 0,0 0 0,0 0 0,9-3 0,11-6 20,132-88-39,-132 82-10,-2-1 1,0-1 0,-1-1 0,22-28 0,-3-2 23,-2-1 0,-3-2 1,52-102-1,-52 69 25,-4-1 0,40-176-1,-68 248-26,-3 13-8,1 0 0,-2 0-1,1-1 1,0 1 0,0 0 0,-1-1 0,0 1 0,0-1 0,0 1 0,0-1-1,0 1 1,-1 0 0,-1-6 0,1 9-4,1 0 0,-1 0 0,1 0 0,-1 0 0,1 0 0,-1 1 1,1-1-1,-1 0 0,1 0 0,-1 1 0,1-1 0,-1 0 0,1 1 0,-1-1 0,1 0 0,-1 1 0,1-1 0,0 1 0,-1-1 1,1 1-1,0-1 0,0 1 0,-1-1 0,1 1 0,0-1 0,0 1 0,-1 0 0,-12 21-45,-100 269-265,104-267 279,-5 22-20,2 0 0,1 1 0,-6 85 0,15-101 29,2 0-1,2 0 1,0-1-1,2 1 1,11 41-1,-14-69 27,0 0 0,-1 1 0,1-1 0,1 0 0,-1 0 0,0 0 0,1 0 0,-1 0 0,1 0 0,0 0 0,0 0 0,0-1 0,1 1 0,-1-1 0,0 0 0,1 1-1,0-1 1,-1 0 0,1 0 0,0-1 0,0 1 0,0-1 0,0 1 0,0-1 0,1 0 0,-1 0 0,0-1 0,1 1 0,-1 0 0,7-1 0,-1-1 12,0 0 1,0 0-1,-1-1 1,1 0-1,0-1 0,-1 0 1,1 0-1,-1-1 1,0 0-1,11-7 0,3-3 40,-1 0 0,-1-2 0,-1 0 0,0-1 0,-1-1 0,0-1 0,20-30 0,-26 22 54,-11 15-43,-1 12-63,-1 0-1,1 0 1,0-1-1,-1 1 1,1 0-1,0 0 0,-1 0 1,1 0-1,0 0 1,-1 0-1,1 0 1,0 0-1,-1 0 0,1 0 1,0 0-1,-1 0 1,1 0-1,-1 0 0,1 0 1,0 0-1,-1 0 1,1 0-1,0 0 1,-1 1-1,1-1 0,0 0 1,0 0-1,-1 0 1,1 1-1,0-1 1,-1 0-1,1 0 0,0 1 1,-17 9 32,1 0 0,1 2 1,-1 0-1,-13 14 0,23-19-20,0 0-1,0 0 0,0 1 1,1 0-1,0-1 0,1 2 1,0-1-1,0 0 1,1 1-1,-4 15 0,6-23-10,1 1-1,-1 0 1,1 0 0,0-1-1,0 1 1,0 0-1,0 0 1,0-1-1,0 1 1,1 0-1,-1-1 1,0 1-1,1 0 1,-1-1-1,1 1 1,0 0-1,0-1 1,-1 1-1,1-1 1,0 1 0,0-1-1,0 0 1,1 1-1,-1-1 1,0 0-1,0 0 1,1 0-1,-1 0 1,1 0-1,-1 0 1,1 0-1,-1 0 1,1-1-1,-1 1 1,1-1 0,0 1-1,-1-1 1,4 1-1,4 1 2,0-1 0,0-1 0,0 1 0,0-1 1,0-1-1,9-1 0,12-3 0,-1-2 1,-1-1-1,0-1 1,41-19-1,-19 3 6,68-44 0,-19-5 76,-105 81-83,1 0 1,0 0-1,0 1 0,1-1 1,-1 1-1,2 0 1,-1 0-1,1 1 0,1-1 1,-1 0-1,1 1 1,-1 16-1,3-24-4,0 1 0,0 0 0,0 0 0,0 0 0,0-1 0,0 1 0,1 0 0,-1 0 0,1-1 0,-1 1 0,1 0 0,0-1 0,-1 1 0,1-1 0,0 1 0,0-1 0,0 1 0,0-1 0,1 1 0,-1-1 0,0 0 0,0 0 0,1 0 0,-1 0 0,1 0 0,-1 0 0,1 0 0,-1 0 0,1 0 0,0-1 0,-1 1 0,1-1 0,0 1 0,0-1 0,-1 0 0,4 1 0,0-2 0,-1 1 0,0-1 0,1 0 0,-1 0 0,0 0 0,0-1 0,0 0 0,0 1 0,0-1 0,0-1 0,-1 1 0,1-1 0,-1 1 0,6-5 0,2-6 1,1 0 0,-1 0-1,-1-1 1,14-24 0,27-66 11,-29 58-4,-5 7 10,0 0 0,-3-1 0,-1 0 1,10-61-1,-16 71 6,-5 23-12,0-1 0,0 0 0,-1 0 1,0 0-1,0 0 0,-1-13 0,0 21-11,0 0 0,0 0 0,0 0 1,0 0-1,0-1 0,0 1 0,0 0 0,0 0 0,0 0 1,0 0-1,0-1 0,0 1 0,0 0 0,0 0 0,-1 0 0,1 0 1,0 0-1,0-1 0,0 1 0,0 0 0,0 0 0,0 0 1,0 0-1,0 0 0,-1 0 0,1-1 0,0 1 0,0 0 0,0 0 1,0 0-1,0 0 0,-1 0 0,1 0 0,0 0 0,0 0 0,0 0 1,0 0-1,0 0 0,-1 0 0,1 0 0,0 0 0,0 0 1,-7 6 27,-4 13-4,11-18-24,-14 29-1,2 1-1,1 0 0,1 1 1,2 0-1,1 0 0,2 1 1,-3 50-1,7-56-49,-9 213-968,5-221-669,4-15-1855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2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13 111 12056,'0'0'2144,"-12"-66"-1968,42 46-64,2-4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2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9 720 7736,'0'0'5632,"7"-17"-5016,57-118 641,-40 91-642,-2-2 1,-2 0-1,-2-1 0,-2-1 0,-2 0 1,-3-1-1,10-77 0,-21 120-478,0 0 1,0 1-1,0-1 0,0 0 0,-1 1 0,0-1 0,0 1 0,-1-1 0,-3-8 0,5 14-123,0 0 0,0 0 0,-1-1 0,1 1-1,0 0 1,-1 0 0,1 0 0,0 0 0,-1 0 0,1-1 0,0 1 0,-1 0 0,1 0-1,0 0 1,-1 0 0,1 0 0,-1 0 0,1 0 0,0 0 0,-1 0 0,1 0 0,0 0-1,-1 0 1,1 1 0,0-1 0,-1 0 0,1 0 0,0 0 0,-1 0 0,1 1-1,0-1 1,-1 0 0,1 0 0,0 0 0,0 1 0,-1-1 0,1 0 0,0 1 0,-1-1-1,-14 16 193,0 3-123,2 2-1,0 0 1,1 1-1,1 0 1,1 0 0,-10 31-1,-32 149 121,49-190-190,-11 57 43,3 1 0,3 0 0,3 122 0,5-185-50,3 40 26,-2-43-21,-1-1 0,1 1 0,0-1-1,0 1 1,0-1 0,1 0 0,-1 1 0,1-1 0,0 0 0,3 4 0,-5-6-6,1-1-1,-1 1 0,1-1 0,-1 0 1,1 1-1,-1-1 0,1 0 0,-1 1 1,1-1-1,0 0 0,-1 1 0,1-1 1,-1 0-1,1 0 0,0 0 0,-1 0 1,1 0-1,0 0 0,-1 0 0,1 0 1,0 0-1,-1 0 0,1 0 0,0 0 1,-1 0-1,1-1 0,0 1 0,-1 0 1,1 0-1,-1-1 0,1 1 1,-1 0-1,2-2 0,18-15 87,-1-6 72,21-33-1,-8 11 31,83-113 904,-105 142-886,-8 13-161,-1 0-1,1 0 1,-1 1 0,1-1 0,0 1-1,0-1 1,0 1 0,0 0 0,1 0-1,-1 0 1,4-2 0,-4 4-28,0 0-1,-1 0 1,1 1 0,0-1-1,0 1 1,-1-1 0,1 1 0,0 0-1,-1 0 1,1 0 0,-1 0-1,1 0 1,-1 0 0,3 2-1,7 4 21,4 1-18,1-2 0,-1 0 0,1 0 1,1-2-1,-1 0 0,1-1 0,0-1 1,-1 0-1,1-1 0,28-2 1,-22-1-12,-1-2 1,1 0-1,-1-1 1,-1-1 0,1-1-1,-1-1 1,33-17 0,-38 10 37,-10 9 6,-7 7 58,-38 29-36,5-5-47,0 6-3,2 2 0,1 1 1,1 2-1,2 1 0,-37 63 0,62-95-26,1 0 1,0 0-1,0 0 1,0 0-1,0 1 0,1-1 1,0 0-1,0 1 1,0 10-1,1-15-1,0 1 0,0-1 0,0 0-1,1 1 1,-1-1 0,0 0 0,1 1 0,-1-1-1,1 0 1,0 0 0,-1 0 0,1 1-1,0-1 1,0 0 0,-1 0 0,1 0 0,2 1-1,-1-1 2,-1 0 0,1 0 0,0 0-1,0 0 1,-1-1 0,1 1 0,0-1-1,0 1 1,0-1 0,0 0 0,-1 0-1,1 0 1,0 0 0,0 0 0,0 0-1,2-1 1,2 0 4,0-1 0,0 1 0,0-1 0,0-1 0,-1 1 0,1-1 0,-1 0 0,1 0 0,-1 0 0,0-1 0,-1 0 0,1 0 0,4-5 0,7-9 25,-2 0 0,16-24 0,-1 1 23,69-97 363,-96 134-387,1 1 1,1-1-1,-1 1 1,0-1 0,5-3-1,-7 7-25,0 0 0,-1-1-1,1 1 1,-1-1 0,1 1-1,0 0 1,-1 0 0,1-1 0,-1 1-1,1 0 1,0 0 0,0 0 0,-1 0-1,1 0 1,0 0 0,-1 0 0,1 0-1,0 0 1,-1 0 0,1 0 0,0 0-1,-1 1 1,1-1 0,0 0 0,-1 0-1,1 1 1,-1-1 0,1 0 0,-1 1-1,1-1 1,0 1 0,-1-1-1,1 1 1,-1-1 0,0 1 0,1-1-1,-1 1 1,1-1 0,-1 1 0,0-1-1,1 1 1,-1 0 0,0-1 0,0 1-1,1 1 1,18 45 99,-12-28-81,1 0 1,12 20 0,-14-29-13,-2-2-5,1-1 0,-1 1 1,2-1-1,11 12 0,-15-17-6,0 0-1,0 0 1,0-1 0,1 1 0,-1-1-1,0 0 1,1 0 0,0 0-1,-1 0 1,1 0 0,-1 0-1,1-1 1,0 1 0,0-1-1,-1 0 1,1 1 0,0-2-1,0 1 1,-1 0 0,6-1-1,2-2 3,1-1 0,-1 1 0,0-2 0,0 1 0,0-2 0,0 1 0,-1-1 0,0-1 0,0 1 0,9-11 0,9-9 21,37-49-1,-17 17-4,-3-3-1,42-78 0,-39 53 28,-5-2 1,44-131-1,-76 193-15,-7 19-18,0 0-1,-1 0 0,0-1 1,2-11-1,-10 27 0,1 1 0,0-1 0,-6 14 0,-25 66-18,-32 120 1,57-167-29,2 2 0,2-1 0,1 1 0,3 1 0,2 53 0,2-85 21,0 0 0,0-1-1,1 1 1,1-1 0,0 1-1,0-1 1,11 21 0,-14-30 10,1-1 0,0 1 0,0-1 0,0 1 0,0-1 0,0 1-1,0-1 1,1 0 0,-1 0 0,0 0 0,1 0 0,-1 0 0,1 0 0,-1 0 0,1 0 0,-1 0 0,1 0 0,-1-1 0,1 1 0,3 0 0,-2-1-1,0 0 0,0 0 0,-1-1 0,1 1 0,0 0 0,0-1 0,-1 0 1,1 0-1,0 0 0,-1 0 0,5-3 0,5-3-4,-1-1-1,0-1 1,0 0 0,10-12 0,-20 21 8,53-55 59,-2-2 1,-2-3-1,-3-1 0,-3-3 1,-2-1-1,49-106 1,-71 126-7,2-1 58,17-55-1,-45 116-76,-14 27-1,-4 7-46,5-2-26,2 1 1,-16 70 0,28-96 26,2 1 1,0-1-1,1 1 1,2 0-1,0 0 1,1 0 0,9 41-1,-9-57 10,1-1-1,-1 0 0,1 0 1,1 0-1,-1-1 1,1 1-1,0-1 1,0 1-1,1-1 1,0 0-1,0 0 1,0 0-1,0-1 1,1 1-1,-1-1 0,1 0 1,0-1-1,1 1 1,-1-1-1,0 0 1,1 0-1,0-1 1,0 1-1,0-1 1,0 0-1,0-1 0,0 0 1,0 0-1,1 0 1,-1-1-1,10 0 1,19-4-3694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3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509 496 5416,'0'0'7425,"-16"-6"-7014,2 0-316,6 2-39,-1 1 1,1 0 0,-1 0-1,0 0 1,0 1 0,0 1-1,0-1 1,0 2 0,-1-1 0,-15 2-1,2 2 148,-1 1-1,1 1 0,0 2 1,0 0-1,-36 16 0,47-16-91,-1 0-1,1 0 1,0 1-1,1 1 0,0 0 1,0 1-1,1 0 0,0 0 1,1 1-1,-14 20 1,12-13 103,1 0 1,-12 27 0,20-39-152,0-1 0,0 1 0,0 0 0,1 0 0,0 0 0,0 0 0,0 0 0,1 0 0,0 0 0,0 0 0,1 1 0,1 10 0,-1-15-40,-1-1 0,1 1 0,-1 0 0,1-1 0,0 1 0,0 0 0,0-1-1,0 1 1,0-1 0,0 1 0,0-1 0,0 0 0,0 1 0,1-1 0,-1 0 0,1 0-1,-1 0 1,1 0 0,-1 0 0,3 1 0,-1-1 2,-1-1 0,1 1 0,-1-1 0,1 0 0,-1 0 0,1 0 1,0 0-1,-1 0 0,1-1 0,-1 1 0,1-1 0,3-1 0,5-2 48,0-1 0,0-1 0,-1 0 0,18-13 0,3-6 60,-1-2 1,-2-1-1,0-1 0,-2-2 1,-1 0-1,-2-2 0,-1 0 0,-1-2 1,-2 0-1,21-56 0,-27 54 48,-1 0-1,12-65 1,-21 82-86,0 1-1,-2 0 1,0-1 0,-1 1 0,-1 0-1,-1-1 1,-5-25 0,6 43-72,1 0 0,-1 0 0,0-1 0,0 1 0,0 0 0,0 0 0,0 0 0,0 0 0,0 0 0,-1 1 0,1-1 0,-1 0 0,1 0 0,-3-1-1,3 2-14,0 1 0,0 0-1,-1-1 1,1 1-1,0 0 1,0-1 0,0 1-1,0 0 1,0 0-1,0 0 1,-1 0 0,1 0-1,0 0 1,0 1-1,0-1 1,0 0 0,0 0-1,0 1 1,-1-1-1,1 1 1,0-1 0,0 1-1,0-1 1,1 1-1,-1 0 1,0-1 0,0 1-1,0 0 1,0 0-1,1 0 1,-2 1 0,-6 7 8,1 0 1,0 1 0,0 0 0,1 1 0,1-1-1,0 1 1,-5 13 0,-23 83 10,25-73-27,1 0-1,1 0 1,3 1-1,-1 40 1,5-51 5,0 1-1,2-1 1,1 1 0,1-1 0,1 0-1,14 37 1,-19-57 0,1 0 1,0 0-1,0-1 1,0 1-1,0 0 1,0-1-1,1 1 1,0-1-1,-1 1 1,1-1-1,1 0 1,-1-1-1,0 1 1,1 0-1,-1-1 0,1 0 1,0 0-1,0 0 1,0 0-1,0-1 1,0 1-1,0-1 1,0 0-1,0 0 1,0-1-1,1 1 1,-1-1-1,0 0 1,1 0-1,7-1 1,0-2 25,-1 1 1,0-1 0,0-1 0,0 0 0,-1-1 0,1 0 0,-1-1 0,0 0 0,0 0 0,11-11 0,6-5 160,0-1 0,-2-1 1,-1-2-1,33-43 0,-56 68-162,0 0-1,-1 0 0,1 0 1,0 0-1,0-1 1,0 1-1,-1 0 1,1-1-1,-1 1 0,1 0 1,-1-1-1,0 1 1,1 0-1,-1-1 0,0 1 1,0-1-1,0 1 1,0 0-1,0-1 0,0 1 1,0-1-1,-1 1 1,1 0-1,0-1 0,-2-1 1,14 10 400,6-1-423,0-1 1,0 0-1,0-1 1,0-1-1,37 1 0,-14-1-1,-36-3-3,1 0 0,-1 1 1,1 0-1,-1 0 0,1 0 0,-1 1 1,0 0-1,0 0 0,1 0 1,-2 0-1,1 1 0,0 0 0,0 0 1,-1 0-1,0 1 0,1-1 0,-1 1 1,-1 0-1,1 0 0,-1 1 0,1-1 1,-1 1-1,0 0 0,-1-1 1,1 1-1,-1 1 0,0-1 0,0 0 1,1 10-1,3 10 3,4 39-1,-7-38 48,9 36 0,-12-62-51,0 1 0,0-1 0,0 1 0,0 0 0,0-1-1,0 1 1,1 0 0,-1-1 0,0 1 0,0-1 0,1 1 0,-1-1 0,0 1 0,1-1-1,-1 1 1,1-1 0,-1 1 0,1-1 0,-1 1 0,1-1 0,-1 0 0,1 1-1,-1-1 1,1 0 0,-1 1 0,1-1 0,0 0 0,-1 0 0,1 1 0,-1-1-1,1 0 1,0 0 0,-1 0 0,1 0 0,0 0 0,-1 0 0,1 0 0,-1 0-1,1 0 1,0 0 0,-1-1 0,1 1 0,-1 0 0,1 0 0,0-1 0,-1 1 0,1 0-1,-1 0 1,2-1 0,3-3 19,0 0 0,0 0 0,0 0-1,5-6 1,-3 3-1,15-17 61,-1-2 1,29-43 0,-30 39 37,1 2-1,30-32 0,-45 54-74,-5 4-24,0 1 0,0 0 0,0-1 0,1 1 0,-1 0 0,0 0 0,0 0 0,1 0 0,-1 0 0,1 0 0,-1 0 0,1 0 1,-1 1-1,1-1 0,0 1 0,1-1 0,-2 1-15,-1 1-1,0 0 1,1 0 0,-1 0 0,0-1 0,1 1-1,-1 0 1,0 0 0,0 0 0,0 0 0,0-1-1,0 1 1,0 0 0,0 0 0,0 0 0,0 0-1,0 1 1,0 2 6,-1 16 3,6 118 63,-3-122-68,0-1-1,1 0 1,1 1-1,0-1 1,1-1-1,13 27 1,-18-41-9,0 1 0,1 0 1,-1-1-1,0 1 0,1-1 0,-1 1 0,1-1 1,-1 1-1,1-1 0,-1 1 0,1-1 1,-1 1-1,1-1 0,-1 0 0,1 1 0,-1-1 1,1 0-1,0 1 0,-1-1 0,1 0 1,0 0-1,-1 0 0,1 0 0,0 0 0,-1 0 1,1 1-1,0-1 0,1-1 0,0 1 3,-1-1 0,1 0 0,0 1 0,0-1 0,0 0-1,-1 0 1,1 0 0,0 0 0,-1-1 0,2 0 0,5-6 26,-1 1 0,11-16 0,-18 22-29,17-25 85,-1-1 0,14-33-1,-16 31 120,34-54 0,-48 83-200,1-1-1,-1 0 1,1 1 0,-1-1 0,1 0 0,0 1 0,-1-1-1,1 1 1,0-1 0,-1 1 0,1-1 0,0 1-1,-1-1 1,1 1 0,0 0 0,0-1 0,0 1 0,-1 0-1,1 0 1,0 0 0,0 0 0,0 0 0,0-1-1,-1 1 1,1 1 0,0-1 0,0 0 0,0 0 0,0 0-1,-1 0 1,1 1 0,0-1 0,0 0 0,0 1-1,1 0 1,2 2 5,1 0-1,-1 0 0,0 1 1,7 7-1,-2-1 15,4 2-8,0-1 1,1 0 0,0 0-1,19 9 1,-28-17-17,1 0 0,-1 0 0,1-1 0,0 0 0,-1 0 0,1-1 0,0 0 0,0 0 0,0 0 0,0-1 0,0 1 0,0-1 0,0-1 0,0 1 0,0-1-1,8-2 1,2-3 20,0 0-1,-1-1 0,1-1 0,-2 0 1,21-15-1,-25 16 12,-1-1 1,0 1-1,0-2 1,-1 1-1,0-1 1,0-1-1,-1 1 1,9-17-1,-16 26-29,0 0 0,0 0 0,0-1 0,0 1 0,0 0 0,0 0 0,0 0 0,0-1 0,0 1 0,1 0 0,-1 0 0,0 0 0,0-1 0,0 1 0,-1 0 0,1 0 0,0-1 0,0 1 1,0 0-1,0 0 0,0 0 0,0-1 0,0 1 0,0 0 0,0 0 0,0 0 0,0 0 0,-1-1 0,1 1 0,0 0 0,0 0 0,0 0 0,0 0 0,-1 0 0,1-1 0,0 1 0,0 0 0,0 0 0,0 0 0,-1 0 0,1 0 0,0 0 0,0 0 0,0 0 0,-1 0 0,1 0 0,0 0 0,0 0 0,0 0 0,-1 0 0,1 0 0,0 0 0,0 0 0,-1 0 0,1 0 0,0 0 0,0 0 0,0 0 0,-1 0 0,1 0 0,0 0 0,0 0 0,0 1 0,0-1 1,-1 0-2,-14 5 36,14-5-31,-5 3 4,-1 0 0,1 0-1,0 1 1,0 0 0,0 0 0,0 1 0,1 0-1,0 0 1,0 0 0,-5 7 0,1-1-17,1 0-1,1 1 1,0 0 0,-8 18 0,13-24-2,0 0 1,0 0-1,0 0 1,1 0-1,0 0 0,0 1 1,0 9-1,1-14 7,0-1 1,0 1 0,0 0-1,1-1 1,-1 1-1,0 0 1,1-1-1,-1 1 1,1-1-1,-1 1 1,1-1-1,0 1 1,0-1-1,0 1 1,0-1-1,0 0 1,0 1-1,0-1 1,0 0-1,0 0 1,1 0-1,-1 0 1,0 0-1,1 0 1,-1 0-1,1 0 1,-1-1-1,1 1 1,-1 0-1,1-1 1,0 1-1,-1-1 1,3 0-1,5 1 6,-1-1 1,1 0-1,-1 0 0,1-1 1,0 0-1,-1-1 0,0 0 0,1 0 1,14-8-1,8-4 70,35-22 0,-12 5 27,-25 17-55,-12 4-11,1 1 0,0 1 0,0 1-1,39-10 1,-56 17-34,0 0-1,0 0 0,0 0 1,1 0-1,-1 0 1,0 0-1,0 1 1,0-1-1,0 0 0,0 1 1,0-1-1,0 1 1,0-1-1,0 1 1,0 0-1,0-1 1,0 1-1,0 0 0,0 0 1,0 0-1,0-1 1,-1 1-1,1 0 1,0 0-1,-1 0 1,1 0-1,-1 0 0,1 0 1,-1 1-1,1-1 1,-1 0-1,1 2 1,0 3 0,1 0 1,-1 1-1,0-1 1,1 10 0,-3 33-3,0-32 29,2 31 1,-1-47-27,0 0 0,0-1 1,0 1-1,0 0 0,0-1 1,0 1-1,0 0 0,1-1 1,-1 1-1,0 0 0,1-1 1,-1 1-1,0-1 0,1 1 1,-1 0-1,1-1 0,-1 1 1,1-1-1,-1 1 0,1-1 1,-1 0-1,1 1 0,-1-1 1,1 1-1,0-1 0,-1 0 1,1 0-1,-1 1 0,1-1 1,0 0-1,-1 0 0,1 0 1,0 0-1,0 0 0,-1 0 1,1 0-1,0 0 0,-1 0 1,1 0-1,0 0 0,-1 0 1,1 0-1,0 0 0,-1-1 1,2 1-1,5-3 17,0 0-1,-1 0 1,12-7 0,-7 4 8,12-7 33,28-21 1,-31 19 2,39-20 1,-52 32-51,-1 1 0,1-1 1,0 1-1,-1 0 0,1 1 0,0 0 0,0 0 1,0 0-1,0 1 0,1 0 0,6 1 0,-8 0-4,-1 0-1,0 0 0,0 0 0,0 1 0,-1-1 0,1 1 0,0 1 0,-1-1 0,1 1 0,-1-1 1,0 1-1,0 0 0,0 1 0,0-1 0,6 8 0,38 57 72,-33-44-36,1-2 0,28 31 0,-41-50-36,0 0 1,1 0-1,-1 0 0,1 0 1,0 0-1,-1-1 0,1 0 1,0 0-1,0 0 0,1 0 1,-1-1-1,0 1 0,0-1 1,1 0-1,-1-1 0,1 1 1,-1-1-1,1 0 0,-1 0 1,1 0-1,-1 0 0,1-1 1,-1 0-1,8-2 0,-2-1-15,-1 0 1,1-1-1,-1 0 0,0 0 0,-1-1 0,1 0 1,-1-1-1,0 0 0,10-12 0,35-41-337,-36 38-3618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3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5224,'0'0'8865,"6"-11"-8514,9-11-8,0 0 0,1 1 0,27-26 0,-17 20 14,-18 18-192,0 1-1,1-1 1,0 1-1,0 1 1,0 0-1,21-11 1,-21 14-46,-1 0-1,1 1 1,0 0 0,0 0-1,0 1 1,13-2 0,-19 4-85,1 0 0,-1 0 0,1 0 0,-1 1 1,1-1-1,-1 1 0,1 0 0,-1 0 0,0 0 0,1 0 0,-1 1 0,0-1 1,0 1-1,0 0 0,0 0 0,0 0 0,0 0 0,-1 1 0,1-1 1,3 5-1,-2-1 2,0 0-1,0 1 1,-1-1 0,0 1 0,0 0 0,0 0-1,-1 0 1,0 0 0,0 1 0,0 8 0,2 13 83,-2 34 1,-2-33-38,-2-1 0,-2 0 0,0 1 0,-2-2 0,-13 40 0,-62 134 361,44-126-18,-3-1 0,-64 90 1,101-158-299,3-7-101,-1 1 1,1 0 0,0-1 0,0 1 0,0-1 0,0 1 0,-1-1 0,1 1 0,0-1 0,-1 1 0,1-1 0,0 1 0,-1-1 0,1 1 0,0-1-1,-1 1 1,1-1 0,-1 0 0,1 1 0,-1-1 0,1 0 0,-1 1 0,1-1 0,-1 0 0,1 0 0,-1 0 0,1 1 0,-1-1 0,0 0 0,1 0-1,-1 0 1,1 0 0,-2 0 0,21-25 555,-7 12-507,0 1 0,1 0 1,0 0-1,1 1 0,0 1 0,0 1 1,1 0-1,1 1 0,0 0 1,0 1-1,0 1 0,1 1 0,-1 0 1,1 1-1,0 1 0,1 0 1,-1 1-1,18 1 0,-24 3 18,-1-1 0,0 1-1,1 1 1,-1 0 0,-1 0-1,1 1 1,0 1 0,-1-1-1,0 1 1,0 1 0,10 8-1,-18-14-85,-1 0 0,1 0 0,-1 1 0,0-1 0,1 0 0,-1 0 0,1 0 0,-1 0 0,1 0-1,-1 0 1,1 0 0,-1 0 0,1 0 0,-1 0 0,1 0 0,-1 0 0,0 0 0,1 0 0,-1 0 0,1 0 0,-1-1 0,1 1-1,-1 0 1,0 0 0,1 0 0,-1-1 0,1 1 0,-1 0 0,0-1 0,1 1 0,-1-1 0,14-13-84,-9 7 54,19-18-74,3-3-3430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3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12456,'0'0'1781,"4"-10"-1324,0 0-347,0-1-1,0 1 0,1 0 1,1 0-1,0 1 0,0-1 1,1 1-1,8-9 0,-4 9 25,0 0 1,0 0-1,22-11 0,-27 16-67,0 1 0,1 1 0,-1-1 0,0 1 1,1 0-1,0 0 0,-1 1 0,1 0 0,0 0 0,7 1 0,-11 0-30,0 0-1,0 1 1,0-1 0,1 1 0,-1 0 0,0 0-1,0 0 1,0 1 0,-1-1 0,1 1 0,0-1 0,0 1-1,-1 0 1,1 0 0,-1 0 0,0 0 0,1 1-1,-1-1 1,0 1 0,-1-1 0,1 1 0,0 0-1,-1 0 1,1-1 0,-1 1 0,2 5 0,-1-1 21,0 0-1,-1 0 1,1 0 0,-2 0 0,1 0 0,-1 0 0,0 0-1,0 0 1,0 0 0,-1 1 0,-2 7 0,-6 11 194,-1 0 0,-1-1 1,-27 47-1,33-64-82,2 0-1,-1 0 1,-4 13 0,8-19-116,-1 0-1,0 0 1,1 0 0,0-1 0,-1 1-1,1 0 1,0 0 0,0 0 0,0 0 0,0 0-1,0 0 1,0-1 0,1 1 0,-1 0 0,1 0-1,-1 0 1,1 0 0,-1-1 0,1 1 0,0 0-1,0-1 1,2 3 0,50 42 549,73 47-1,-113-85-524,0 2-1,-1-1 0,0 2 0,-1-1 1,12 15-1,-21-23-58,0 1 1,0 0-1,0-1 0,0 1 1,0 0-1,0 0 0,-1 0 1,0 1-1,1-1 0,-1 0 1,0 1-1,-1-1 0,1 0 1,-1 1-1,1-1 0,-1 1 1,0-1-1,0 0 1,0 1-1,-1-1 0,1 1 1,-1-1-1,0 0 0,0 1 1,0-1-1,0 0 0,-1 0 1,1 0-1,-4 5 0,-6 6 39,0-1 0,-1 0 0,-1 0 0,0-1 0,-1-1 0,0 0 1,-1-1-1,0-1 0,0 0 0,-1-1 0,0-1 0,0 0 0,-1-1 0,0-1 0,0-1 0,-19 3 0,34-6-38,-1-1 0,1 0 0,-1 1 0,1-1 0,0 0 0,-1-1 0,1 1 0,0 0 0,-1-1 0,1 1 0,0-1 1,-1 0-1,1 0 0,-4-1 0,5 1-7,0 0 0,0 0 0,-1-1 0,1 1 0,0 0 0,0 0 0,0-1 0,0 1 0,0 0 0,1-1 0,-1 1 0,0-1 0,1 1 0,-1-1 0,0 1 0,1-4 0,-1 0 0,1 0-1,0-1 1,0 1-1,0 0 1,1 0-1,0-1 0,0 1 1,0 0-1,1 0 1,0 0-1,3-8 1,7-7-11,0 1 0,1 0 0,0 0 0,2 2 0,0 0-1,24-21 1,100-75-3679,-134 110 3272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3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111 211 13360,'0'0'1206,"-10"16"-938,4-6-221,-50 95 324,49-90-295,0 1 0,2-1 0,0 1 0,0 0 1,2 0-1,-3 19 0,6-27-22,0-1-1,0 1 1,0 0 0,1-1 0,0 1-1,1 0 1,0-1 0,0 1 0,0-1-1,1 0 1,0 0 0,0 0-1,1 0 1,0 0 0,0-1 0,1 1-1,0-1 1,0-1 0,0 1 0,1-1-1,-1 1 1,1-1 0,1-1 0,-1 0-1,1 1 1,-1-2 0,1 1 0,0-1-1,1 0 1,-1-1 0,0 0-1,1 0 1,0 0 0,-1-1 0,11 1-1,-6-2 37,1-1-1,-1 0 0,0-1 0,0 0 0,0 0 1,0-1-1,0-1 0,-1 0 0,1-1 0,-1 0 1,0-1-1,14-9 0,-3-1 167,0 0 1,-1-2-1,-1 0 0,28-34 1,-38 40-136,-1-1 1,0 0-1,-1 0 0,-1-1 1,0 0-1,0-1 1,-2 1-1,0-1 1,0 0-1,-2-1 0,0 1 1,2-21-1,-4 17-9,-1 0 0,0 1 0,-1-1 0,-1 0 0,-1 1-1,-1-1 1,-1 1 0,0 0 0,-14-30 0,17 42-64,-1 0 1,0 0-1,0 1 1,-1-1-1,0 1 1,0 0-1,0 0 1,-9-8-1,10 11-21,0 0-1,-1 0 0,1 0 1,0 1-1,-1-1 0,1 1 1,-1 0-1,1-1 0,-1 2 1,1-1-1,-1 0 0,0 1 1,0 0-1,1 0 0,-1 0 1,-5 1-1,-3 1 31,-1 1 0,1 0 0,0 1 0,0 1 0,1 0 0,-1 0-1,1 1 1,0 0 0,1 1 0,-14 11 0,-2 4 73,1 1 0,-36 43 0,42-43-127,1 1-1,1 1 1,2 1 0,0 0-1,2 1 1,-18 52 0,24-56-1156,1 0 0,-4 34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09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61 5824,'0'0'5608,"-6"-10"-5055,-21-32-44,27 42-488,0-1-1,0 1 1,0-1 0,-1 1-1,1-1 1,0 1-1,-1-1 1,1 1-1,-1 0 1,1-1-1,0 1 1,-1 0 0,1-1-1,-1 1 1,1 0-1,-1-1 1,1 1-1,-1 0 1,1 0-1,-1 0 1,1-1 0,-1 1-1,1 0 1,-1 0-1,1 0 1,-1 0-1,0 0 1,1 0 0,-1 0-1,1 0 1,-1 0-1,1 0 1,-1 0-1,1 1 1,-1-1-1,1 0 1,-1 0 0,0 1-1,-11 13 324,10-11-264,-6 10 64,0 1 1,1-1 0,1 2-1,0-1 1,1 1-1,-4 15 1,-15 98 517,16-78-391,-65 398 2057,61-379-1826,7-42 1,1 1-1,-1 37 0,-1-45 332,5-19-30,5-11-285,30-71 189,-20 45-356,32-61 0,-39 86-296,0 0 0,1 0 0,0 1 0,1 0 0,0 1 0,0-1-1,1 2 1,1-1 0,12-7 0,-15 10-12,0 2 0,1-1 0,-1 1 0,1 0-1,0 1 1,14-4 0,-20 6-33,0 1-1,0 0 1,0-1-1,0 1 1,0 1-1,0-1 1,1 0-1,-1 1 1,0 0 0,0-1-1,0 1 1,-1 0-1,1 1 1,0-1-1,0 0 1,0 1-1,-1 0 1,1 0-1,-1-1 1,1 1-1,-1 1 1,0-1-1,3 4 1,-1 0-6,1 0-1,-2 0 1,1 1 0,-1 0-1,0-1 1,0 1 0,-1 1-1,0-1 1,0 0 0,0 0-1,-1 1 1,0-1 0,-1 1-1,0-1 1,0 1 0,0-1 0,-1 0-1,0 1 1,-1-1 0,0 0-1,-4 12 1,2-7-4,0 0 0,-2-1 0,1 0 0,-1 1 0,-1-2 1,0 1-1,0-1 0,-1 0 0,0-1 0,-1 1 0,0-2 0,-12 10 0,15-14 22,1 0 0,-1 0-1,0 0 1,-1-1 0,1 0-1,0 0 1,-1 0 0,0-1-1,1 0 1,-1 0 0,0-1-1,0 0 1,0 0 0,0 0-1,0-1 1,0 0 0,-1-1-1,1 0 1,0 0 0,1 0-1,-1-1 1,0 0 0,-7-3-1,11 2 308,9 0-234,11 0-68,-17 3-24,32-7 29,-1-1 1,0-1-1,-1-2 1,0-1-1,0-1 1,27-17-1,-19 7 29,-1-2-1,-1-1 0,60-57 1,61-85 439,-151 160-497,5-4 280,-9 13-136,-3 9-88,-18 71 64,-7 29-59,20-75-50,1-6 1,0 0 0,2 0 0,1 0 0,3 41 0,-1-70-14,0 1-1,0-1 1,0 1 0,0-1-1,0 0 1,0 1 0,0-1-1,0 1 1,1-1 0,-1 1 0,0-1-1,0 0 1,0 1 0,1-1-1,-1 1 1,0-1 0,0 0 0,1 1-1,-1-1 1,0 0 0,1 1-1,-1-1 1,0 0 0,1 0-1,-1 1 1,1-1 0,-1 0 0,0 0-1,1 0 1,0 1 0,15-6 30,16-19 26,-31 23-52,14-12 30,-2-2-1,1 1 1,21-34 0,28-57 101,-18 29-17,-32 54-79,-6 10-2,-1 1-1,2 0 1,0 0 0,0 0 0,1 1-1,0 1 1,20-18 0,-28 26-31,0 1 0,0-1 1,0 0-1,0 1 0,1-1 0,-1 1 1,0 0-1,0-1 0,0 1 0,0 0 1,0-1-1,0 1 0,3 0 0,-4 0-4,1 0-1,-1 1 1,1-1-1,-1 0 1,1 0 0,-1 0-1,1 1 1,-1-1-1,1 0 1,-1 1-1,0-1 1,1 0-1,-1 1 1,1-1-1,-1 0 1,0 1-1,1-1 1,-1 1-1,0-1 1,0 1 0,1 0-1,0 3 7,0 0-1,0 0 1,0 0-1,-1 0 1,0 0-1,0 8 1,-2 68 33,-5-1 0,-3 1 0,-29 114 0,-94 220 38,129-403-74,-3 8-19,-18 33 0,22-47 16,1-1 1,-1 0 0,0 0 0,0 0 0,-1-1 0,1 1-1,-1-1 1,0 0 0,1 0 0,-1 0 0,-1 0 0,-5 2-1,9-4 3,-1-1-1,0 1 0,1-1 1,-1 0-1,0 0 1,1 0-1,-1 0 0,0 0 1,1 0-1,-1 0 0,0 0 1,1-1-1,-1 1 0,0-1 1,1 1-1,-1-1 0,1 0 1,-1 1-1,1-1 0,-1 0 1,1 0-1,0 0 0,-1 0 1,1 0-1,0-1 1,0 1-1,0 0 0,0 0 1,0-1-1,-2-1 0,-2-5 25,1 0-1,-1 1 1,1-1-1,-4-13 1,-2-5 72,1 0-1,2-1 1,-6-37 0,11 53-61,1 1 0,1-1 1,0 1-1,0 0 0,1-1 0,0 1 0,1-1 1,0 1-1,1 0 0,0 0 0,1 0 1,5-11-1,-5 15-19,0 1 1,0 0-1,1 0 1,-1 0-1,1 0 1,0 1-1,0 0 1,1 0-1,-1 0 1,1 1-1,0-1 1,7-2-1,12-4 57,39-12 0,-58 21-75,60-16 47,1 3 0,80-7 0,-112 18-217,68 4-1,-51 5-4094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3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107 522 5824,'0'0'7090,"-9"15"-6674,-2 7-199,0 0 0,1 1 1,1 0-1,1 1 0,-6 33 0,12-46-4,0 0 0,1 0 0,1 0 0,0 0 0,1-1 0,0 1 0,4 19 0,-5-29-186,0 0-1,1 0 1,-1-1 0,1 1 0,-1 0-1,1 0 1,0 0 0,-1 0 0,1-1-1,0 1 1,-1 0 0,1-1 0,0 1-1,0-1 1,-1 1 0,1-1-1,0 1 1,0-1 0,0 1 0,0-1-1,0 0 1,0 1 0,0-1 0,0 0-1,0 0 1,0 0 0,0 0 0,0 0-1,0 0 1,0 0 0,0 0 0,0 0-1,0 0 1,1-1 0,4 0 85,0-1-1,0 0 1,0 0 0,8-4-1,2-2 62,-1-2-1,0 1 0,0-2 0,-1 0 0,-1-1 0,24-25 0,-3-3 399,31-49-1,-49 71-301,-16 17-261,0 1 1,0 0-1,0 0 0,0-1 1,1 1-1,-1 0 0,0-1 1,0 1-1,0 0 0,1 0 1,-1 0-1,0-1 1,0 1-1,1 0 0,-1 0 1,0 0-1,1-1 0,-1 1 1,0 0-1,0 0 1,1 0-1,-1 0 0,0 0 1,1 0-1,-1 0 0,0 0 1,1 0-1,-1 0 1,0 0-1,1 0 0,-1 0 1,0 0-1,1 0 0,-1 0 1,0 0-1,1 0 1,-1 0-1,0 0 0,0 1 1,1-1-1,-1 0 0,0 0 1,1 0-1,-1 1 0,0-1 1,0 0-1,0 0 1,1 0-1,-1 1 0,0-1 1,0 0-1,0 1 0,1-1 1,-1 0-1,0 0 1,0 1-1,0-1 0,0 0 1,0 1-1,0-1 0,0 0 1,0 1-1,0-1 1,0 0-1,0 1 0,0-1 1,0 0-1,0 1 0,1 29 145,-2 0-1,-1 0 0,-10 52 0,-31 87 78,-46 103 121,58-191-174,-53 96 0,81-171-159,-27 45 118,28-47-99,-1-1 0,0 1-1,0-1 1,0 0-1,0 0 1,-1 0 0,1 0-1,-1 0 1,-7 3-1,10-5-20,1-1 0,-1 0 0,0 0 0,0 0 0,1 0 0,-1 0 0,0 0 0,1 0 0,-1 0 0,0 0 0,0 0 0,1 0 0,-1 0 0,0 0 0,1-1 0,-1 1 0,0 0-1,1 0 1,-1-1 0,1 1 0,-1-1 0,0 1 0,1 0 0,-1-1 0,1 1 0,-1-1 0,1 1 0,-1-1 0,1 0 0,-1 1 0,1-1 0,0 1 0,-1-1 0,1 0 0,0 1 0,0-1 0,-1 0 0,1 1 0,0-1-1,0 0 1,0 1 0,0-1 0,0 0 0,0-1 0,-1-2 35,0-1 1,1 0-1,0 0 0,0 0 0,0-8 1,6-16 56,2 0 0,0 0 0,2 0 0,1 1 0,1 1 0,1 0 0,18-25 0,-1 5 17,3 2 0,72-78 1,-68 88-66,1 1 1,2 3-1,1 1 1,56-30-1,-29 18 9,-1-3 0,-2-3 0,-2-3 0,58-61 1,-23 20 126,-92 84-124,-13 17-12,-41 49-19,9-12-22,-1 4-16,-10 12 52,-81 133 0,126-186-49,1 1 0,0-1-1,-3 12 1,6-18-4,0-1 0,0 1-1,1 0 1,-1-1 0,1 1-1,0 0 1,-1-1 0,1 1-1,1 0 1,-1-1 0,0 1-1,1 0 1,-1-1 0,1 1 0,0-1-1,2 5 1,-3-6 0,1 0 0,0 0 0,0 0 1,0-1-1,0 1 0,0 0 0,0-1 0,0 1 1,0-1-1,0 1 0,0-1 0,0 1 0,0-1 0,0 0 1,0 1-1,0-1 0,1 0 0,-1 0 0,0 0 1,0 0-1,0 0 0,0 0 0,1 0 0,1-1 1,27-9 19,-13 1 0,0-2 0,0 0 0,-1 0 0,0-2 0,17-17 0,1-5 79,29-40 0,-52 61-74,82-112 181,-81 108-144,-2-1 0,0 0 0,-1 0 0,-1-1 0,8-28 0,-14 33 119,-7 21 11,-7 23-60,10-23-126,-5 19 36,0 1-1,-4 45 0,10-65-45,0 1 1,1 0-1,0-1 0,1 1 0,-1-1 0,1 1 0,0-1 0,1 0 1,0 1-1,0-1 0,0 0 0,1 0 0,-1 0 0,2 0 0,-1-1 1,8 11-1,-8-13 1,1-1 1,-1 1 0,0-1 0,1 0-1,0 0 1,-1 0 0,1 0-1,0-1 1,0 1 0,0-1-1,0 0 1,0 0 0,1-1-1,-1 1 1,0-1 0,0 0 0,0 0-1,0 0 1,1-1 0,4 0-1,2-1 15,0-1 0,1 0-1,-1 0 1,0-1 0,-1-1-1,13-6 1,1-3 9,0-2 0,-1-1 0,-1 0 0,22-24 0,72-87 111,-70 74-40,-45 53-92,-1 0 0,1 1 0,-1-1 0,0 0 0,1 1 0,-1-1 0,1 1 0,0-1 0,-1 1 0,1-1 0,-1 1 0,1-1 0,0 1 0,-1 0 0,1-1 0,0 1 0,-1 0 0,1 0 0,0-1 0,0 1 0,-1 0 0,1 0 0,0 0 0,1 0 0,-2 0-1,1 1 0,0-1 0,-1 1 0,1 0 0,-1-1 0,0 1 0,1 0 0,-1-1 0,0 1 0,1 0 0,-1-1 0,0 1 0,1 0 0,-1 0 0,0-1 0,0 1 0,0 0 0,0 0 0,0 1 0,-3 48 4,3-43 0,-1 13-20,2 0-1,1 0 1,1-1 0,0 1 0,1-1-1,11 30 1,-14-46 14,1 0 0,-1 0-1,1 0 1,0 0 0,0 0-1,0-1 1,0 1 0,0-1-1,0 1 1,1-1 0,-1 0-1,1 0 1,0 0 0,-1 0-1,1 0 1,0-1 0,0 1 0,0-1-1,1 0 1,-1 0 0,0 0-1,0 0 1,1 0 0,-1-1-1,0 0 1,5 1 0,3-1-7,0 0 0,0 0 1,0-1-1,0-1 0,0 0 1,19-6-1,10-7 16,1-1-1,70-42 1,68-58 159,-119 75-60,-30 19-30,-24 16-48,1 1 0,0 0-1,0 0 1,0 1 0,14-7-1,-21 11-26,0 1 0,1-1-1,-1 0 1,0 1 0,0-1 0,0 1-1,0-1 1,0 0 0,0 1-1,0-1 1,0 1 0,0-1-1,0 0 1,0 1 0,0-1-1,0 1 1,0-1 0,0 0-1,0 1 1,0-1 0,0 1-1,-1-1 1,1 0 0,0 1-1,0-1 1,0 0 0,-1 1-1,1-1 1,0 0 0,-1 1-1,-7 16 9,-57 76 4,39-58-9,-29 50 1,47-71-6,-1 1 0,1 0 0,-6 17 0,13-28 0,-1-1 0,1 1 0,0-1 0,0 1 0,1 0 0,-1-1 0,1 1 0,0 0 0,0 0 0,0-1 0,0 1 0,1 0 0,-1-1 0,1 1 0,2 5 0,-3-8 1,1 0 0,0 0-1,0 0 1,0 0 0,0 0 0,0 0-1,0 0 1,0 0 0,0 0 0,0 0-1,0-1 1,0 1 0,0-1 0,1 1 0,-1 0-1,0-1 1,1 0 0,-1 1 0,0-1-1,1 0 1,-1 0 0,0 0 0,1 0-1,-1 0 1,0 0 0,1 0 0,1 0-1,2-1 7,1 0-1,-1 0 0,1-1 0,-1 1 1,9-5-1,5-4 10,-1-2 1,0 1 0,-1-2 0,0-1-1,-1 0 1,0-1 0,-2 0 0,1-1-1,-2-1 1,0 0 0,10-20-1,14-28 39,51-123 0,-29 33 19,-50 126-31,-1 0 0,-1-1 0,3-45 0,-10 74-42,1 0 1,-1 0 0,0 0 0,0 1-1,0-1 1,0 0 0,0 0 0,0 0-1,0 0 1,0 0 0,0 0-1,0 1 1,0-1 0,0 0 0,-1 0-1,1 0 1,0 0 0,-1 1 0,1-1-1,-1 0 1,1 0 0,-1 1-1,1-1 1,-1 0 0,1 1 0,-1-1-1,0 0 1,0 1 0,-1 0-1,1 0 0,0 0 1,0 0-1,0 1 1,0-1-1,0 0 1,0 1-1,0-1 1,0 1-1,0-1 0,0 1 1,0-1-1,1 1 1,-1-1-1,0 1 1,0 0-1,-1 0 1,-4 5 1,1 0-1,-1 0 1,1 0 0,-9 15 0,2 4-15,1 1-1,1 0 0,1 1 0,2 0 0,0 1 0,-2 32 0,4-9-47,2-1 0,6 80 0,-2-113 48,0-1 0,2 1 0,-1-1 0,2 0 0,0 0 0,1 0 0,1-1 0,0 1 0,11 16 0,-16-30 10,0-1 0,0 1 0,0-1-1,1 0 1,-1 0 0,0 0 0,1 0 0,-1 0 0,1 0 0,0 0 0,-1 0 0,1 0 0,0-1 0,-1 1 0,1-1-1,0 1 1,0-1 0,-1 0 0,1 0 0,0 0 0,0 0 0,-1 0 0,1 0 0,0 0 0,0 0 0,0-1 0,1 0-1,3-1 5,0 0-1,0 0 1,0 0-1,-1-1 1,1 0-1,9-7 1,4-5 18,0-1 0,-2-1 0,26-30 0,40-65 163,-36 47 18,-26 33-74,-16 23-71,0 1 0,1 0 0,9-10-1,-15 17-53,0 1 0,0 0 0,1 0-1,-1-1 1,0 1 0,0 0 0,0 0-1,0-1 1,1 1 0,-1 0 0,0 0-1,0-1 1,1 1 0,-1 0 0,0 0-1,0 0 1,1-1 0,-1 1 0,0 0-1,0 0 1,1 0 0,-1 0 0,0 0-1,1 0 1,-1 0 0,0 0 0,1 0-1,-1 0 1,0 0 0,1 0 0,-1 0-1,0 0 1,0 0 0,1 0 0,-1 0-1,0 0 1,1 0 0,-1 0 0,0 0-1,1 0 1,-1 1 0,0-1 0,0 0-1,1 0 1,-1 0 0,0 1 0,0-1-1,1 0 1,-1 0 0,0 1 0,2 19 39,-11 57-13,-3 0 0,-43 142 0,43-192 21,7-18 19,21-20-22,11-15 41,-23 21-67,1 0 1,0 0 0,0 1-1,0-1 1,1 1-1,-1 0 1,1 1 0,0 0-1,11-5 1,4 1 54,0 1 1,36-4-1,-47 9-116,1 0-1,-1 0 1,0 1-1,1 1 1,-1 0 0,0 0-1,18 6 1,-6 4-1322,-17-7-2085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3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2 11552,'0'0'657,"-11"-1"-253,0 1-245,1 0 0,0 0 0,-1 1 0,1 0 0,0 0 0,-18 6 0,-17 6 668,17-6-55,-32 13 1,51-16-579,1 0-1,0 0 1,0 1 0,0 0-1,0 0 1,1 1 0,-13 12-1,-23 26-1651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4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122 919 8032,'0'0'7334,"-11"16"-6974,0-1-271,-3 5 43,1 0 0,0 1 0,-15 35 1,4 14 268,22-63-325,0 0 0,0 0 1,1 0-1,1 1 0,-1-1 0,1 0 0,0 1 0,2 7 0,-2-13-53,0-1-1,1 1 1,-1-1-1,1 1 1,0-1-1,-1 1 1,1-1-1,0 0 1,0 0-1,0 1 1,0-1-1,0 0 1,0 0-1,0 0 1,0 0-1,0 0 1,1 0-1,-1 0 1,0 0-1,1 0 1,-1-1-1,0 1 1,1-1-1,-1 1 1,1-1 0,-1 1-1,1-1 1,-1 0-1,1 0 1,-1 0-1,1 0 1,0 0-1,-1 0 1,1 0-1,-1 0 1,1-1-1,-1 1 1,2-1-1,8-2 65,-1 0 0,0 0 0,-1-1 0,13-6 0,3-4 128,0 0 1,-2-2-1,0-1 0,38-35 0,-29 19 211,-1 0 0,33-49 0,-61 77-371,1 0 74,-1-1-1,2 1 0,-1 0 0,0 0 1,8-5-1,-12 11-98,1 0 0,-1 0 0,0-1 0,1 1 0,-1 0 0,0 0 1,0 0-1,1 0 0,-1 0 0,0 0 0,0 0 0,0 0 0,0-1 0,0 1 0,0 0 0,0 0 0,-1 2 0,0 20 74,-1 8 7,2 36 0,0-57-95,2-1-1,-1 1 0,1-1 1,0 1-1,1-1 0,0 0 1,1 0-1,5 10 0,-7-15-7,0 0 0,1-1 0,0 1 0,-1-1 0,1 0 0,0 1 0,1-1 0,-1-1 0,1 1 0,-1 0 0,1-1 0,0 0 0,0 0 0,7 3 0,-5-3 9,0-1 1,1 1 0,-1-1 0,0 0 0,1-1 0,-1 0 0,1 0 0,-1 0 0,10-2 0,-7 0 6,1 0 1,0-1-1,-1 0 1,0-1-1,0 0 1,0 0-1,0-1 1,-1 0-1,1 0 1,-1-1-1,-1 0 1,1 0-1,6-8 1,-7 5 8,0 0 0,-1 0 1,0-1-1,0 0 1,-1 0-1,-1 0 0,0 0 1,0-1-1,-1 0 1,0 1-1,-1-1 0,0 0 1,-1-1-1,0 1 1,0 0-1,-2 0 0,1 0 1,-1 0-1,-1-1 1,-3-12-1,3 20-17,1 1 1,-1 0-1,1 0 0,-1 0 1,0 0-1,0 0 0,0 0 1,0 0-1,-1 1 1,1-1-1,-1 1 0,1-1 1,-1 1-1,0 0 0,-4-2 1,5 3 3,0 0 1,-1 0-1,1 0 1,0 0-1,-1 1 0,1-1 1,0 1-1,-1-1 1,1 1-1,-1 0 1,1 0-1,-1 0 0,1 0 1,-1 0-1,1 1 1,0-1-1,-1 1 1,1 0-1,0 0 1,-1-1-1,1 1 0,-3 2 1,6-3-20,-1 0 0,0 0 0,0 0 1,0 0-1,0 0 0,1 0 0,-1 0 0,0 0 0,0 1 1,0-1-1,0 0 0,0 0 0,1 0 0,-1 0 0,0 0 0,0 0 1,0 1-1,0-1 0,0 0 0,0 0 0,0 0 0,0 0 1,1 0-1,-1 1 0,0-1 0,0 0 0,0 0 0,0 0 1,0 0-1,0 1 0,0-1 0,0 0 0,0 0 0,0 0 1,0 0-1,0 1 0,0-1 0,0 0 0,0 0 0,0 0 0,-1 0 1,1 1-1,0-1 0,0 0 0,0 0 0,0 0 0,0 0 1,0 0-1,0 1 0,0-1 0,-1 0 0,1 0 0,0 0 1,0 0-1,0 0 0,0 0 0,0 0 0,-1 0 0,1 1 1,0-1-1,0 0 0,0 0 0,0 0 0,-1 0 0,1 0 1,17 2 21,74-6 6,161-26-1,-188 21 8,32-6 120,-66 8 92,-30 7-201,0 0-46,0 1 1,0-1-1,0 0 1,0 0-1,0 0 0,0 0 1,0 1-1,0-1 1,0 0-1,0 0 1,0 0-1,0 1 0,0-1 1,0 0-1,0 0 1,0 0-1,0 1 1,0-1-1,0 0 0,1 0 1,-1 0-1,0 0 1,0 0-1,0 1 1,0-1-1,0 0 0,0 0 1,0 0-1,1 0 1,-1 0-1,0 1 1,0-1-1,0 0 0,0 0 1,1 0-1,-1 0 1,0 0-1,0 0 0,0 0 1,1 0-1,-1 0 1,0 0-1,0 0 1,0 0-1,0 0 0,1 0 1,-1 0-1,0 0 1,0 0-1,0 0 1,1 0-1,-1 0 4,0 0 0,0 0-1,0 0 1,0 0 0,0 0 0,0 0-1,0 0 1,0 0 0,0 0 0,0 0-1,0 0 1,0 0 0,0 0 0,0 1-1,0-1 1,0 0 0,0 0 0,0 0 0,0 0-1,0 0 1,0 0 0,0 0 0,0 0-1,0 0 1,0 0 0,0 0 0,0 0-1,0 0 1,0 0 0,0 0 0,0 0-1,0 0 1,0 0 0,0 0 0,0 0-1,0 1 1,0-1 0,0 0 0,0 0-1,0 0 1,0 0 0,0 0 0,0 0 0,0 0-1,0 0 1,0 0 0,0 0 0,0 0-1,0 0 1,0 0 0,0 0 0,1 0-1,-1 0 1,0 0 0,-8 14-2,-11 30 0,0 1 0,-7 4-3,16-34 0,2 0 0,0 0 0,1 0 0,0 1 0,1 0 0,1 1 0,-5 26 0,10-40 0,-1-1 0,1 0 0,0 1 0,0-1 0,0 1 0,0-1 0,0 1 0,1-1 0,-1 0 0,1 1 0,-1-1 0,1 0 0,0 1 0,0-1 0,0 0 0,0 0 0,1 0 0,-1 0 0,0 0 0,1 0 0,0 0 0,-1 0 0,1-1 0,2 3 0,0-2 0,0-1 0,0 1 0,0-1 0,0 0 0,0 0 0,0 0 0,0 0 0,0-1 0,0 0 0,0 0 0,0 0 0,1 0 0,6-2 0,-5 1 7,0 0 0,0 0 0,-1-1 0,1 0 0,0 0 0,-1 0 0,1-1 0,-1 0 0,0 0 0,0 0 0,0-1 0,0 0 0,0 0 0,-1 0 0,0 0 0,0-1 0,0 0 0,0 0 0,-1 0 0,0 0 0,0 0 0,0-1 0,0 1 0,-1-1 0,2-8 0,-1 4 17,4-9 55,5-30 1,-11 42-51,0 1 1,-1-1-1,0 1 1,0-1 0,0 1-1,-1-1 1,0 1-1,-3-12 1,4 17-22,0 0-1,-1 0 1,1-1 0,-1 1-1,1 0 1,-1 0 0,0-1-1,1 1 1,-1 0 0,0 0-1,0 0 1,0 0 0,0 0-1,0 0 1,0 1 0,0-1-1,0 0 1,0 0 0,0 1-1,-1-1 1,1 0 0,0 1-1,0-1 1,-2 1 0,0-1 1,0 1 0,0 0 0,0 0 0,0 0 0,0 1 0,0-1 0,0 1 0,0 0 0,0-1 0,-4 3 0,-4 2-1,0 1 0,1 0 0,0 0 0,-14 12 0,23-17-11,0 0 0,-1 0 1,1 0-1,0 1 0,-1-1 1,1 0-1,0 1 0,0 0 1,0-1-1,0 1 0,1-1 1,-1 1-1,0 2 0,1-4 3,0 0-1,0 1 0,0-1 0,0 1 0,0-1 0,0 0 1,0 1-1,0-1 0,0 1 0,0-1 0,0 0 1,0 1-1,0-1 0,1 1 0,-1-1 0,0 0 0,0 1 1,0-1-1,1 0 0,-1 1 0,0-1 0,0 0 1,1 1-1,15 3-14,5-4 12,-1-1 1,0 0 0,0-2 0,0 0 0,20-8-1,101-36 42,-91 29-18,-16 5-13,78-25 27,-94 33-30,1 1 1,-1 1 0,0 0-1,23 0 1,-41 3-6,1 0 0,0 0 0,0 0 0,-1 0 0,1 1 0,0-1 0,0 0 0,-1 0 0,1 0 0,0 1 0,0-1 0,-1 0 0,1 1 1,0-1-1,-1 1 0,1-1 0,-1 0 0,1 1 0,0 0 0,-1-1 0,1 1 0,-1-1 0,1 1 0,-1 0 0,0-1 0,1 1 0,-1 0 0,1 2 0,0-1 0,-1 0 0,1 0 0,-1 0 0,0 1 0,0-1 0,0 0 0,0 1 0,-1 2 1,-1 6-2,0 0 1,-8 19 0,-13 27 32,15-41-10,1 1-1,0 0 0,1 1 1,1-1-1,-4 28 0,9-44-19,0-1 0,0 1-1,0-1 1,0 1 0,0-1-1,0 1 1,1-1 0,-1 1-1,0-1 1,0 1 0,0-1-1,0 1 1,1-1 0,-1 1-1,0-1 1,0 0 0,1 1-1,-1-1 1,0 1 0,1-1 0,-1 0-1,0 1 1,1-1 0,-1 0-1,1 1 1,-1-1 0,0 0-1,1 0 1,-1 1 0,1-1-1,-1 0 1,1 0 0,-1 0-1,1 0 1,-1 1 0,1-1 0,-1 0-1,1 0 1,-1 0 0,1 0-1,-1 0 1,1 0 0,-1-1-1,1 1 1,-1 0 0,1 0-1,-1 0 1,1-1 0,27-8 55,6-8 39,-1-1-1,33-26 0,35-20 240,-100 63-330,1 1 0,-1-1-1,0 0 1,0 1 0,1-1-1,-1 1 1,0-1-1,1 1 1,-1 0 0,1 0-1,-1 0 1,0 0 0,1 0-1,-1 0 1,1 0-1,-1 0 1,0 0 0,1 0-1,-1 1 1,0-1 0,1 1-1,-1-1 1,0 1-1,1-1 1,-1 1 0,0 0-1,0 0 1,0-1 0,0 1-1,0 0 1,0 0-1,0 0 1,0 0 0,0 0-1,0 1 1,0-1 0,-1 0-1,1 0 1,0 2-1,4 7 2,-1-1-1,-1 1 1,0 0-1,3 15 1,-1-3 5,-4-18-10,0 0-1,1 1 0,-1-1 1,1 0-1,0 0 0,0 0 1,1 0-1,-1-1 0,1 1 1,0 0-1,0-1 0,0 0 1,6 5-1,-6-6 0,0 0 0,1-1 0,-1 1 0,1-1 0,-1 1 1,1-1-1,-1 0 0,1-1 0,0 1 0,-1-1 0,1 1 0,0-1 1,0 0-1,-1 0 0,1-1 0,0 1 0,4-2 0,3-1 3,-1 0 0,0-1-1,1 0 1,-1 0 0,-1-1-1,1-1 1,-1 1 0,0-2 0,0 1-1,13-13 1,5-9 24,40-52-1,-41 47-13,24-32 58,-4-1 1,-2-3-1,58-126 0,-45 63 37,47-169-1,-76 215-22,-29 77-43,-4 14-32,-8 16-14,-31 64-68,-63 176 0,91-211 31,3 1 0,1 1 0,3 0 0,2 0 0,0 63 0,6-95 20,2 0 0,0-1-1,2 1 1,0-1 0,10 34 0,-11-48 16,-1 0 1,1 0-1,0 0 1,1-1-1,-1 1 1,1-1-1,0 0 1,0 1-1,0-1 1,1-1-1,-1 1 1,1 0-1,0-1 0,0 0 1,0 0-1,0 0 1,1 0-1,-1-1 1,1 1-1,0-1 1,0-1-1,-1 1 1,1 0-1,0-1 1,1 0-1,8 0 0,0-1 9,-1 0-1,1-1 0,0-1 0,0-1 1,-1 0-1,0 0 0,1-1 0,17-9 1,13-8 35,45-29 1,13-7 49,-96 54-80,-1 0 2,0 1 1,0-1 0,1 1-1,-1 1 1,1-1-1,-1 1 1,1-1 0,6 1-1,-12 1-11,0 0 1,1 1-1,-1-1 1,0 0-1,1 0 0,-1 1 1,0-1-1,0 0 0,1 0 1,-1 1-1,0-1 0,0 0 1,0 1-1,0-1 0,1 0 1,-1 1-1,0-1 0,0 0 1,0 1-1,0-1 0,0 0 1,0 1-1,0-1 0,0 1 1,0-1-1,0 0 1,0 1-1,0-1 0,0 0 1,0 1-1,0-1 0,-1 0 1,1 1-1,0-1 0,0 0 1,-1 1-1,-5 19 10,4-17-4,-3 12 1,3-12 10,1 1 1,-1-1-1,1 0 1,0 0-1,1 1 1,-1-1 0,0 6-1,-16 3 178,-11 7-140,8-6-30,1 0 0,1 2 0,0 0 0,-19 21 0,26-23-19,-4 3 12,1 0 0,1 1 0,0 1-1,2 0 1,-16 32 0,26-49-16,0 1 0,1 0 0,-1-1 0,0 1 1,1 0-1,0 0 0,-1-1 0,1 1 0,0 0 0,0 0 0,0-1 0,0 1 0,0 0 0,0 0 0,1-1 1,-1 1-1,1 0 0,0 2 0,0-3-1,0 0 1,-1 0-1,1 0 1,0 0-1,0 0 0,0 0 1,1 0-1,-1 0 1,0 0-1,0-1 0,0 1 1,1 0-1,-1-1 1,0 1-1,1-1 1,-1 1-1,0-1 0,2 0 1,3 1 4,-1-1-1,1 1 1,0-1 0,0-1-1,-1 1 1,1-1 0,0 0 0,-1-1-1,9-2 1,1-3 3,0 0 0,-1-1 0,0-1 0,-1 0 0,0-1 0,0 0 0,-1-1 0,14-16 0,-1-2 19,-1-2 1,27-44 0,1-18 76,-3-1 0,-5-3 1,60-189-1,-59 97 120,-45 185-198,-2 6-11,-6 11-8,-8 23-17,-14 38-54,3 0 1,-28 129 0,45-148-9,2 0 1,2 1-1,3 0 0,6 92 1,-1-133 41,0-1 0,1 1 0,0-1 0,9 22 1,5-3-3851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4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289 317 7328,'0'0'4370,"-12"-6"-3748,5 2-514,3 2-64,0 0 1,0-1-1,-1 1 0,1 1 1,0-1-1,-1 1 1,1 0-1,-1 0 1,1 0-1,-1 0 0,1 1 1,-1 0-1,0 0 1,1 0-1,-1 0 0,0 1 1,1 0-1,-7 1 1,-1 4 43,0 0 0,0 1 0,1 0 0,0 1 0,0 0 0,0 1 0,1 0 0,1 0 0,-1 1 0,2 0 0,-1 1 0,1 0 0,1 1 1,0-1-1,1 1 0,0 0 0,1 1 0,-6 18 0,10-28-27,1 1 0,-1-1 0,1 1 1,0 0-1,0-1 0,0 1 0,0-1 1,0 1-1,2 5 0,-1-8-36,-1 1-1,1-1 1,-1 0-1,1 0 1,0 0 0,0 0-1,-1 0 1,1 0-1,0 0 1,0 0 0,0 0-1,0 0 1,0 0-1,0-1 1,0 1 0,0 0-1,0-1 1,1 1-1,-1-1 1,0 1 0,0-1-1,0 1 1,1-1-1,-1 0 1,0 0 0,1 0-1,-1 0 1,0 0-1,0 0 1,3 0 0,3-1 52,1 0 0,0-1 0,0 0 0,-1-1 0,1 1 0,-1-1 0,0-1 0,0 0 0,0 0 0,10-7 0,3-4 131,-1-1 0,20-21 0,-17 13 28,-2-1 0,0 0-1,26-46 1,35-93 1383,-77 155-1167,-5 13 79,-4 15-337,-71 281 509,-179 455-1,220-664-355,29-85-74,6-6-265,0 0 0,0 0 0,-1 0 0,1 0 0,0 0 0,0-1 0,-1 1 0,1 0 0,0 0 0,0 0-1,0 0 1,0-1 0,-1 1 0,1 0 0,0 0 0,0-1 0,0 1 0,0 0 0,0 0 0,0-1 0,0 1 0,0 0 0,0 0 0,0-1-1,0 1 1,0 0 0,0 0 0,0-1 0,0 1 0,0 0 0,0 0 0,0-1 0,0 1 0,0 0 0,0 0 0,0-1 0,2-9 77,-1 1 1,1-1 0,7-17-1,-1 2 13,3-7 0,1 0 0,2 1 0,1 0 0,1 1 0,1 1 0,2 1 0,1 0 0,32-33 0,2 6 127,3 2 0,103-74 0,147-124 456,-282 229-626,23-21 152,44-51 1,-72 76-83,-13 14-21,-11 10 56,-8 11-118,-16 30 0,4-4-13,21-39-27,-42 73 31,41-69-30,0 0 0,1 0 0,0 0 0,1 1 0,-1-1 0,2 1 0,-1-1 0,0 10-1,2-17-2,0 0-1,0-1 0,0 1 0,1 0 0,-1 0 0,0-1 0,0 1 0,0 0 0,1 0 0,-1-1 0,0 1 0,1 0 0,-1-1 0,0 1 0,1-1 0,-1 1 0,1 0 0,-1-1 0,1 1 0,-1-1 0,1 1 0,0-1 0,-1 1 0,1-1 0,0 1 0,1-1 0,0 1 0,0 0 0,0-1 0,0 1 0,0-1 0,0 0 0,0 0 0,0 1 0,3-2 0,0 1 3,1-1 0,-1 0 0,0 0 0,1 0 0,-1-1 0,8-3 0,2-4 15,0-1 0,-1 0 0,0-2 0,-1 1 0,0-2 0,-1 1 1,0-2-1,-1 0 0,-1 0 0,0-1 0,-1 0 0,10-22 0,-7 11 38,-2 0 0,-1-1 0,-1 0 0,-1 0 0,-1-1 0,-2 0 0,2-28-1,-6 44-5,0 0-1,0 0 1,-3-15-1,3 25-39,0 0-1,-1 0 1,1 0-1,0 0 1,-1 0-1,0 0 1,1 0-1,-1 0 1,0 0-1,0 1 1,0-1-1,0 0 1,0 0-1,0 1 1,-1-1-1,1 1 1,0-1-1,-1 1 1,1 0-1,-1 0 1,0 0-1,1-1 1,-1 1-1,0 1 1,0-1-1,0 0 0,1 0 1,-4 0-1,-1 2 5,-1 0 0,1 0 0,-1 0 0,1 1-1,-1 0 1,1 1 0,0-1 0,0 1-1,0 0 1,0 1 0,-7 5 0,-6 4 7,0 0 1,1 2-1,0 0 1,1 1-1,1 1 1,1 1-1,0 0 1,1 1-1,1 0 1,-13 28-1,11-17-659,1 1 0,2 0 1,1 1-1,1 1 0,2 0 0,-4 41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47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199 770 4616,'0'0'6810,"3"-11"-6348,10-32-61,-13 42-389,0 1 0,0 0 0,0 0-1,1-1 1,-1 1 0,0 0 0,0 0 0,0-1 0,0 1 0,0 0-1,0 0 1,0-1 0,0 1 0,0 0 0,0-1 0,0 1 0,0 0-1,0-1 1,0 1 0,0 0 0,0 0 0,0-1 0,0 1 0,0 0-1,0-1 1,-1 1 0,1 0 0,0 0 0,0-1 0,0 1 0,0 0-1,-1 0 1,1 0 0,0-1 0,0 1 0,0 0 0,-1 0 0,1 0-1,0 0 1,0-1 0,-1 1 0,1 0 0,0 0 0,-1 0 0,1 0-1,0 0 1,0 0 0,-1 0 0,1 0 0,0 0 0,-1 0 0,1 0-1,0 0 1,0 0 0,-1 0 0,1 0 0,0 0 0,-1 0 0,1 0-1,0 0 1,0 0 0,-1 0 0,1 1 0,0-1 0,0 0 0,-1 0-1,1 1 1,-19 11 321,17-11-283,-20 16 305,0 0-1,2 2 1,-34 38-1,46-48-232,1 0 0,1 0 0,0 0 0,0 1 0,1 0-1,0 0 1,0 1 0,1-1 0,1 1 0,0 0 0,0 0 0,-1 17 0,4-24-65,0 0 0,0 0 1,0 0-1,1 0 0,0-1 1,0 1-1,0 0 0,0 0 1,0-1-1,1 1 0,-1 0 1,1-1-1,0 0 0,0 1 1,0-1-1,1 0 0,4 5 1,-2-4 1,-1-1 1,0 0 0,1 0 0,-1 0-1,1 0 1,0-1 0,0 0 0,0 0-1,0 0 1,1-1 0,10 2 0,-10-2-5,0 0 0,0 0 1,1-1-1,-1 0 0,0-1 0,0 1 1,1-1-1,-1 0 0,0-1 0,0 1 1,0-1-1,0 0 0,0-1 0,-1 0 1,1 1-1,-1-2 0,0 1 0,1-1 1,-2 0-1,1 0 0,0 0 0,7-10 1,-8 7 17,0 0 0,-1-1 0,0 1 0,0-1 0,0 0 0,-1 0 0,-1 0 0,1 0 0,-1 0 0,-1 0 0,0-1 0,-1-13 0,1 15-11,-1 1 0,0-1 1,0 1-1,-1-1 0,0 1 0,0 0 0,0 0 0,-1 0 0,0 0 0,0 0 0,0 0 0,-1 1 1,0 0-1,0-1 0,0 1 0,-8-6 0,9 9-13,0 1-1,0-1 1,0 0-1,-1 1 1,1 0-1,0 0 0,-1 0 1,1 0-1,-1 0 1,1 1-1,-1-1 1,0 1-1,-6 0 1,-2 1 137,0 1 0,-21 5 0,57-17-28,-1 0-1,24-15 0,-10 5-91,12-5 34,2 1 1,0 3 0,107-29-1,-153 49-81,-1 1-1,0-1 1,0 1-1,0-1 1,0 1-1,0 1 1,0-1-1,0 0 1,1 1-1,-1 0 1,0 0-1,0 0 1,-1 1-1,1-1 1,0 1-1,0 0 1,-1 0-1,6 4 1,-6-4 3,-1 1 1,1 0 0,-1 0 0,1 0-1,-1 0 1,0 0 0,0 0-1,-1 1 1,1-1 0,0 1-1,-1-1 1,0 1 0,0 0-1,0-1 1,0 1 0,-1 0-1,0 0 1,1-1 0,-1 1 0,-1 4-1,-2 20 152,-2 1-1,-1-1 0,-1-1 1,-1 1-1,-22 48 0,26-71 129,10-14-28,160-153 506,-163 159-766,2-1 21,0-1 0,0 1 0,1 0 0,8-4 0,-13 7-27,0 1 0,0-1 0,0 1 1,0-1-1,0 1 0,0 0 0,0-1 1,0 1-1,0 0 0,0 0 0,0 0 1,0 0-1,1 0 0,-1 0 0,0 0 1,0 0-1,0 0 0,0 1 0,0-1 1,0 0-1,0 1 0,0-1 0,0 1 1,0-1-1,0 1 0,0-1 0,-1 1 1,1-1-1,0 1 0,0 0 0,0 0 0,-1-1 1,1 1-1,0 0 0,0 2 0,3 4 13,0 1 0,-1-1 0,0 1 0,-1 0 0,0 0-1,0 0 1,2 17 0,-3 61 37,-1-55-32,0-13-17,-1 4 8,5 33 0,-3-49-15,-1 0 1,2-1-1,-1 1 0,1-1 0,0 1 0,0-1 1,0 0-1,1 0 0,-1 0 0,1 0 0,4 5 0,-6-10 0,1 1 0,-1 0 0,0 0 0,0-1 0,0 1 0,0-1 0,0 1 0,1-1 0,-1 0 0,0 1 0,1-1 0,-1 0 0,0 0 0,0 0 0,1 0 0,-1 0 0,0 0 0,1 0 0,-1 0 0,0 0 0,0-1 0,1 1 0,-1 0 0,0-1 0,1 0 0,32-16 44,-14 4-20,0-2 0,-1 0 0,-1-1 0,-1-1 0,0 0 0,-1-1 1,18-29-1,85-151 122,-102 166-121,209-399 387,-212 399-371,-1-1-1,-2 0 0,-1-1 0,8-54 0,-17 85-33,0 0-1,-1 0 0,0-1 1,0 1-1,0 0 1,0 0-1,0 0 0,0-1 1,-1 1-1,0 0 1,1 0-1,-3-3 0,3 6-7,0 0 0,-1 0 0,1 0 0,0 0 0,-1 0 0,1 0 0,0 0 0,-1 0 0,1 0 0,0 0 0,-1 0 0,1 1 0,0-1 0,0 0 0,-1 0 0,1 0 0,0 0 0,-1 1 0,1-1 0,0 0 0,0 0 0,-1 1 0,1-1 0,0 0 0,0 0 0,0 1 0,0-1-1,-1 1 1,-1 1 3,-24 26-27,1 1 0,2 1 0,1 2 0,1 0 0,-32 67-1,35-57 3,1 1-1,2 1 1,2 0-1,-11 74 1,18-73-4,3-1 0,1 0 1,7 70-1,-4-103 23,0-1 0,1 1-1,1-1 1,0 1 0,0-1-1,1 0 1,1 0 0,-1 0-1,1-1 1,11 14 0,-13-18 3,1-1-1,-1 0 1,1-1 0,0 1 0,0-1 0,1 0 0,-1 0-1,1 0 1,-1 0 0,1-1 0,0 0 0,0 0-1,0 0 1,0 0 0,0-1 0,1 0 0,-1 0-1,0-1 1,0 1 0,1-1 0,-1 0 0,10-2-1,-7 0 14,1 0 0,-1-1 0,0 0 0,0 0-1,-1-1 1,1 0 0,10-7 0,5-3 34,-5 2 13,0 0 0,-1-2 0,-1 0 1,21-22-1,4-3 137,-40 38-192,0-1-1,0 1 0,0 0 1,0 0-1,0 0 1,1 1-1,-1-1 1,0 0-1,0 0 0,1 1 1,-1-1-1,1 1 1,-1-1-1,1 1 1,-1 0-1,1-1 1,-1 1-1,1 0 0,-1 0 1,1 0-1,1 0 1,-2 1-1,0-1 0,1 1 0,-1 0 0,0-1 0,0 1 0,0 0 0,0 0 0,1 0 1,-1 0-1,0 0 0,-1 0 0,1 0 0,0 1 0,0-1 0,0 0 0,-1 0 0,2 3 0,1 5 9,0 1-1,0 0 1,-1-1-1,1 19 1,-1-3-8,-1-13 12,0 0 0,0 0 1,1 0-1,6 20 0,-7-31-15,-1 0 0,1 0 0,-1 0 0,1 0 0,0 0 0,-1-1 0,1 1 0,0 0 0,0 0 0,0 0 0,-1-1 0,1 1 0,0 0 0,0-1 0,0 1 0,0-1 0,0 1 0,0-1 0,0 1 0,0-1 0,1 0 0,-1 1 0,0-1 0,0 0 0,0 0 0,0 0 0,0 0 0,0 0 0,1 0 0,-1 0 0,0 0 0,0-1 0,0 1 0,0 0 0,0-1 0,0 1 0,0-1 0,1 0 0,5-2 12,-1 0 0,0 0 0,0-1 0,10-8 0,5-6 26,-13 10-17,1 0-1,0 1 1,0 0-1,0 1 1,13-7 0,-21 13-21,0 0 0,0-1 0,0 1 0,0 0 1,0 0-1,0 0 0,0-1 0,0 1 0,0 0 0,0 0 1,0 1-1,0-1 0,0 0 0,0 0 0,0 0 0,0 1 1,0-1-1,-1 0 0,1 1 0,0-1 0,0 1 0,0-1 0,0 1 1,0-1-1,-1 1 0,1 0 0,0-1 0,-1 1 0,1 0 1,0 0-1,-1-1 0,1 1 0,-1 0 0,1 0 0,-1 0 1,0 0-1,1 0 0,-1 0 0,1 1 0,1 4 12,0 1 0,-1-1 0,0 1 0,1 11 0,0 25 30,-3 0 0,-1 0 0,-2 0 0,-11 47 0,-53 165 166,52-205-134,-40 81 1,54-127-67,-1 1 1,1-1-1,-1 1 0,0-1 1,-4 4-1,6-7-8,1-1 1,0 1-1,-1-1 0,1 1 0,-1-1 1,1 0-1,-1 1 0,0-1 1,1 1-1,-1-1 0,1 0 0,-1 1 1,0-1-1,1 0 0,-1 0 0,0 0 1,1 0-1,-1 1 0,0-1 1,1 0-1,-1 0 0,0 0 0,1 0 1,-1 0-1,0 0 0,1-1 0,-1 1 1,0 0-1,1 0 0,-1 0 1,0-1-1,1 1 0,-1 0 0,1-1 1,-1 1-1,1 0 0,-1-1 0,1 1 1,-1-1-1,1 1 0,-1-1 1,1 1-1,-1-1 0,1 1 0,0-1 1,-1 0-1,1 1 0,0-1 0,-1 0 1,-3-7 20,1 0 0,0-1 0,0 1 0,1 0 1,0-1-1,1 0 0,0 1 0,0-1 0,1-17 0,1 3 46,1-1 1,9-36-1,-1 16 84,17-46 0,-21 75-111,0 1 0,1 1 0,0-1 0,1 1 1,0 0-1,1 1 0,12-13 0,-7 10 13,1 1-1,1 1 1,1 0-1,30-18 1,-38 26-63,0 0 0,1 0 0,-1 1 0,1 0-1,0 1 1,0 0 0,1 1 0,-1 0 0,1 0 0,20 1 0,-26 1-40,-1 1 0,1 0 0,-1 0 0,0 0 0,1 1 0,-1-1 0,0 1 0,0 0 0,0 1 0,0-1 0,0 1 0,3 2 0,11 12-4245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4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5320,'0'0'11850,"3"10"-11434,0 1-303,0 0 0,-1 1-1,0-1 1,-1 1 0,0-1 0,-1 13-1,-23 155 1554,23-179-1665,-2 8 212,1 0 0,0 0 0,0 15 0,0-22-180,1 0 0,0 0-1,0 0 1,0 0 0,0 0-1,1 0 1,-1 0-1,0 0 1,0 0 0,0 0-1,1 0 1,-1 0 0,1 0-1,-1 0 1,1 0 0,-1 0-1,1 0 1,-1 0 0,1 0-1,0-1 1,-1 1-1,1 0 1,0-1 0,0 1-1,0 0 1,0-1 0,-1 1-1,1-1 1,0 1 0,0-1-1,0 0 1,0 1 0,0-1-1,0 0 1,0 1-1,0-1 1,0 0 0,0 0-1,0 0 1,2 0 0,88-18 634,-72 13-571,0 0 1,1 2-1,0 0 0,0 1 0,0 1 1,27 2-1,-28 2 19,0 0-1,33 10 1,-46-11-90,-1 0-1,0 0 1,0 1 0,0-1 0,0 1 0,0 0-1,-1 0 1,1 1 0,-1 0 0,0-1 0,0 2 0,0-1-1,0 0 1,2 6 0,-2-5 9,-1 1 1,0 1-1,0-1 0,0 0 1,-1 1-1,0-1 0,1 9 1,-3-11-19,1 0 0,-1 0 1,0-1-1,0 1 0,-1 0 1,1 0-1,-1 0 0,0 0 1,0-1-1,0 1 1,-1 0-1,1-1 0,-1 1 1,-3 4-1,-3 4 37,-1-1 1,0 0-1,0 0 0,-1-1 0,-1 0 1,0-1-1,-22 15 0,5-7 107,0-2 0,-44 17 1,64-28-100,-2-1 1,1-1-1,0 0 1,-1 0 0,1 0-1,-19-1 1,1-2 211,-31-5 1,48 4-206,5 2-40,1-1 27,0 1 0,0-1 1,0 0-1,0 1 1,0-2-1,-4-1 1,7 3-60,0 0 0,1-1 0,-1 1 0,1-1 0,-1 1 1,1-1-1,-1 1 0,1-1 0,-1 1 0,1-1 1,0 1-1,-1-1 0,1 0 0,0 1 0,-1-1 1,1 0-1,0 1 0,0-1 0,0 0 0,0 1 1,-1-1-1,1 0 0,0 1 0,0-1 0,0 0 1,0 0-1,1 1 0,-1-1 0,0 0 0,0 1 1,0-1-1,0 0 0,1 1 0,-1-1 0,0 1 0,1-1 1,-1 0-1,0 1 0,1-1 0,-1 1 0,1-1 1,-1 1-1,1-1 0,0 0 0,6-8-244,6-9-3461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4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10344,'0'0'5105,"19"-9"-4610,-15 7-459,19-9 157,0 1 0,1 0-1,0 2 1,40-8-1,101-7 1055,-127 20-743,0 1 1,52 5-1,-9 5 1523,-69-7-436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4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30 13768,'0'0'1444,"-7"12"-1174,-15 23-153,1 1-1,2 0 0,-24 68 1,36-85-24,1 0 1,1 0-1,1 1 1,1-1 0,1 1-1,0 0 1,1 0-1,2 0 1,0-1-1,6 33 1,-6-47-46,0 0 1,0 0-1,1-1 0,0 1 1,0 0-1,0-1 0,0 1 1,1-1-1,0 0 0,0 0 1,0 0-1,0 0 1,1 0-1,-1-1 0,1 1 1,0-1-1,0 0 0,0-1 1,1 1-1,-1 0 1,6 1-1,-4-2 11,1 0 0,0-1 0,-1 0 0,1 0 0,0 0 0,0-1 0,-1 0 0,1-1 0,0 1 0,0-1 0,-1-1 0,1 1 0,0-1 0,-1 0 0,8-4 0,4-2 57,0-1 0,-1-1-1,0-1 1,-1 0 0,0-1 0,-1-1 0,-1-1 0,0 0 0,0 0 0,12-19-1,-15 18 30,-1 0-1,0-1 0,-1 0 0,-1 0 0,-1-1 1,0 0-1,-1 0 0,-1-1 0,-1 1 1,0-1-1,1-22 0,-5 31-64,0 0 1,-1 0-1,0 0 1,0 0-1,-1 0 1,0 0-1,-1 0 1,0 1-1,0-1 1,-1 1-1,0 0 0,0 0 1,-1 0-1,-9-11 1,9 13-30,0 0 1,0 1-1,-1-1 0,0 1 1,0 0-1,0 1 1,-1-1-1,0 1 0,1 0 1,-2 1-1,1 0 1,0 0-1,0 1 0,-1 0 1,0 0-1,1 0 1,-9 0-1,7 2-28,0 1 0,0 0 0,0 0 0,0 1-1,1 0 1,-1 1 0,1 0 0,-1 0 0,1 1 0,0 0 0,0 0 0,1 1 0,-1 0 0,1 0-1,0 1 1,0 0 0,1 0 0,0 0 0,0 1 0,0 0 0,1 0 0,-8 15 0,10-16-50,1-1 0,1 1 1,-1 0-1,1 0 0,0 0 1,0 0-1,1 0 0,0 1 1,0-1-1,0 0 0,2 9 1,5 15-3224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5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24 639 8336,'0'0'3665,"-3"14"-3065,-4 20-59,1 0 1,-1 68-1,7-82-308,5 50 542,-4-64-654,1 0-1,-1 0 0,1 0 1,0 0-1,0 0 1,0 0-1,1-1 0,6 11 1,-8-15-90,0 0-1,0 0 1,-1 0 0,1-1 0,0 1 0,0 0 0,0 0-1,0-1 1,0 1 0,0 0 0,0-1 0,0 1 0,0-1-1,0 0 1,0 1 0,1-1 0,-1 0 0,0 1 0,0-1-1,0 0 1,1 0 0,-1 0 0,0 0 0,0 0 0,0-1-1,0 1 1,1 0 0,-1 0 0,0-1 0,0 1 0,0-1-1,2 0 1,3-2 51,-1-1-1,0 1 1,0-1 0,9-8-1,10-12 196,-1 0-1,-1-2 0,29-45 1,-18 17 335,28-59 1,-59 108-549,0 1 6,-1 0 0,1 1 0,0-1 0,0 1 0,0-1-1,0 1 1,1 0 0,0-1 0,-1 1 0,1 1 0,5-5-1,-8 7-60,0 0 0,1 0 0,-1 0-1,0 0 1,1 0 0,-1 0 0,0 0-1,0 1 1,1-1 0,-1 0-1,0 0 1,0 0 0,1 0 0,-1 0-1,0 1 1,0-1 0,1 0 0,-1 0-1,0 0 1,0 1 0,0-1 0,1 0-1,-1 0 1,0 1 0,0-1 0,0 0-1,0 0 1,0 1 0,0-1 0,0 0-1,1 1 1,-1-1 0,0 0-1,0 0 1,0 1 0,0-1 0,0 0-1,0 1 1,0-1 0,-1 0 0,1 1-1,0-1 1,0 1 0,0 17 68,0-18-76,-9 102 232,-5-1 0,-30 115 0,-82 192 293,122-398-509,-8 28 103,-2-2 0,-1 0 0,-36 59 1,32-73 92,18-21-205,1-1 0,-1 0-1,1 1 1,-1-1 0,1 0 0,-1 0 0,1 0 0,-1 1 0,0-1 0,1 0-1,-1 0 1,1 0 0,-1 0 0,1 0 0,-1 0 0,1 0 0,-1 0 0,0 0-1,1 0 1,-1-1 0,1 1 0,-1 0 0,1 0 0,-1 0 0,1-1 0,-1 1-1,1 0 1,-1-1 0,1 1 0,-1 0 0,1-1 0,0 1 0,-1-1 0,1 1-1,-1 0 1,1-1 0,0 1 0,0-1 0,-1 1 0,1-2 0,-4-5 37,1 0 0,-1 0 0,2 0 0,-1-1 0,1 1 0,0-1 0,1 0 0,-1 0 0,2 0 0,-1-12 0,1 4 26,1 0 0,1 0 0,1 0 0,4-19 0,-2 20-11,1 0 0,0 0 0,1 1 0,1 0 0,0 0 0,1 0 1,19-22-1,88-80 259,-73 76-216,25-23 15,2 4 0,2 2 0,108-62 0,-79 61-41,134-84 103,-222 133-172,4-4 7,1 1 0,0 0 1,1 1-1,23-9 0,-33 14-6,-5 3-4,-7 7-3,-55 62-2,18-22 0,2 1 0,-39 60 0,66-87 0,-37 65 0,42-71 0,1 0 0,0 1 0,0-1 0,-5 26 0,10-36 1,-1 0 0,1 0 0,0 1 0,0-1 0,-1 0 0,1 0-1,1 0 1,-1 0 0,0 0 0,0 0 0,1 0 0,-1 1 0,1-1 0,0 0 0,0 0 0,0-1-1,0 1 1,2 4 0,-2-5 1,0 0 0,1 0 0,-1 0 0,1 0 0,-1-1 0,1 1 1,-1 0-1,1-1 0,-1 1 0,1-1 0,0 1 0,-1-1 0,1 0 0,0 1 0,-1-1 0,1 0 0,0 0 0,2-1 0,2 0 3,0 0 1,0 0-1,0-1 1,0 0-1,0 0 1,0-1-1,-1 1 1,1-1-1,-1-1 1,0 1-1,8-7 1,1-4 7,0-1 0,-1-1 0,-1 0 0,15-25 1,33-74 76,-38 62 55,-2 0 0,15-66 1,-42 147-4,-4 38 0,9-53-141,1 0-1,1 0 1,0 0-1,0 0 0,1 0 1,1 0-1,5 18 1,-5-25-1,0 1 0,1-1 0,0 0 1,0 0-1,0 0 0,1 0 1,0 0-1,0-1 0,1 1 0,-1-1 1,1 0-1,0-1 0,0 1 1,11 6-1,-12-9 0,1 0 0,0 0 0,-1 0 0,1-1 0,0 1 0,0-1 1,-1 0-1,1-1 0,0 1 0,0-1 0,0 0 0,0 0 0,0-1 0,0 1 0,0-1 1,0 0-1,0 0 0,-1-1 0,1 1 0,0-1 0,6-4 0,11-6 25,-2-1 0,1-1 0,34-32 0,49-58 124,-86 85-135,85-103 284,-86 99-210,20-24 198,-38 50-276,0 0 1,0 0-1,1 0 0,-1 0 1,1 0-1,-1 0 0,1 5 1,-1 3 3,-7 32 8,3-22-34,1 0 1,1 0-1,0 42 1,3-58 6,0 0 1,1 0 0,-1 0-1,1 0 1,1 0-1,-1 0 1,1 0 0,-1-1-1,1 1 1,0-1-1,1 1 1,-1-1 0,1 0-1,0 0 1,0 0 0,1 0-1,-1 0 1,1-1-1,-1 1 1,1-1 0,0 0-1,6 3 1,-3-3 2,0 0 1,1-1-1,-1 0 0,1 0 1,-1-1-1,1 1 0,0-2 1,-1 1-1,1-1 0,0 0 1,0-1-1,9-2 0,7-1-2,0-1 0,36-13-1,22-15 29,78-44-1,-82 37-7,-47 25-7,24-12 22,58-37 1,-113 64-32,0 0 0,0 0 0,1 0 0,-1 0 1,0 0-1,0 0 0,0 0 0,1 0 0,-1 0 0,0 0 0,0 0 1,0 0-1,1-1 0,-1 1 0,0 0 0,0 0 0,0 0 0,1 0 1,-1 0-1,0-1 0,0 1 0,0 0 0,0 0 0,0 0 0,1-1 1,-1 1-1,0 0 0,0 0 0,0 0 0,0-1 0,0 1 0,0 0 1,0 0-1,0-1 0,0 1 0,0 0 0,0 0 0,0-1 0,0 1 1,0 0-1,0-1 0,-12 6 19,-171 110 64,155-95-76,1 2 0,1 1 0,1 1 0,-28 34-1,50-53-5,-1 1-1,1-1 1,0 1-1,0 0 1,0-1-1,1 2 1,0-1-1,-2 10 1,3-14-3,1-1 1,0 1-1,-1 0 1,1-1-1,0 1 0,0 0 1,0 0-1,0-1 1,0 1-1,0 0 1,0-1-1,1 1 0,-1 0 1,1-1-1,-1 1 1,1 0-1,0-1 1,0 1-1,-1-1 1,1 1-1,0-1 0,0 1 1,0-1-1,1 0 1,-1 0-1,0 1 1,0-1-1,1 0 0,-1 0 1,1 0-1,-1 0 1,1 0-1,-1-1 1,1 1-1,2 0 0,0 0 0,0-1 0,0 0 0,0 0 1,-1 0-1,1 0 0,0-1 0,0 1 0,-1-1 0,1 0 0,0 0 0,-1-1 0,1 1 0,-1-1 0,1 0 0,4-3 0,7-5 11,27-23 0,-35 27-6,29-26 9,-1-2 0,-2-1 0,-1-2 0,-2-1 0,-2-2 0,-1 0 0,23-50 0,-21 29 25,-2-1 0,-3 0 0,-4-2 0,21-106 0,-17 57 67,-23 113-102,-1-1-1,0 0 1,0 0 0,0 1-1,0-1 1,1 0 0,-1 0-1,0 1 1,0-1 0,0 0-1,-1 0 1,1 1 0,0-1-1,0 0 1,0 1 0,0-1-1,-1 0 1,0-1 0,-7 9 22,-10 25-7,-2 20-56,2-1 0,3 2 0,2 0 0,-11 100-1,19-106 1,2 0-1,2 0 1,1 1-1,3-1 0,2 0 1,18 73-1,-22-114 36,1 1 0,1 0-1,0-1 1,0 1 0,0-1 0,5 8-1,-7-12 5,0-1-1,0 0 1,1 1 0,-1-1-1,0 0 1,0 0-1,1 1 1,-1-1-1,1 0 1,-1 0-1,1-1 1,-1 1-1,1 0 1,0 0-1,-1-1 1,1 1 0,0-1-1,-1 0 1,1 1-1,0-1 1,0 0-1,-1 0 1,1 0-1,0 0 1,0 0-1,0 0 1,-1-1 0,1 1-1,0-1 1,1 0-1,5-2 6,0-1 0,-1-1 0,1 1 0,-1-1 0,0-1 0,0 1 0,8-10-1,42-50 29,-51 57-29,66-84 114,-26 31 231,60-61 0,-106 122-344,1 0-1,-1-1 1,0 1-1,1-1 1,-1 1-1,0 0 1,1-1 0,-1 1-1,0 0 1,1 0-1,-1-1 1,1 1-1,-1 0 1,0 0 0,1-1-1,-1 1 1,1 0-1,-1 0 1,1 0-1,-1 0 1,1 0-1,-1 0 1,1 0 0,-1 0-1,1 0 1,-1 0-1,1 0 1,-1 0-1,1 0 1,0 0 0,0 1-1,-1 0 1,1 0-1,-1-1 1,1 1 0,-1 0-1,1 0 1,-1 0 0,1-1-1,-1 1 1,0 0 0,1 0-1,-1 0 1,0 0 0,0 1-1,1 37 48,-4 4-24,-3-1 0,-17 66 0,-35 81 0,58-187-27,-1 0 1,1-1-1,-1 1 0,1 0 1,-1-1-1,0 1 1,0-1-1,0 1 0,0-1 1,0 1-1,0-1 1,0 0-1,-1 1 0,1-1 1,0 0-1,-1 0 1,-1 2-1,2-3 1,1 0 0,-1 0 0,1 0 0,-1 0 1,1 0-1,-1 0 0,1 0 0,-1 0 0,1 0 0,-1 0 0,1 0 0,-1 0 0,1-1 0,-1 1 1,1 0-1,-1 0 0,1 0 0,-1-1 0,1 1 0,0 0 0,-1 0 0,0-1 0,-10-18 63,10 16-50,0-1 0,-1 0 0,1 1-1,1-1 1,-1 0 0,1 0-1,-1 0 1,1 0 0,0 0-1,1 0 1,-1 0 0,1-4 0,0 5-5,0 1 1,0 0-1,0 0 0,0-1 1,0 1-1,0 0 1,1 0-1,-1 0 1,1 0-1,-1 0 1,1 0-1,0 0 0,0 1 1,0-1-1,0 1 1,0-1-1,0 1 1,0 0-1,0 0 1,3-1-1,18-6 73,1 1 0,31-4 0,14-5 17,-13 0-51,61-26-1,-51 9-4159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5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1068 7432,'0'0'7048,"13"-11"-6711,9-12-108,0-1 0,30-44 0,10-22 359,-26 40 60,-3-2 0,35-72-1,-50 93 951,-19 34-1528,-1 0 1,1 0 0,0 0-1,0 1 1,0-1 0,0 1-1,0-1 1,1 1-1,-1 4 1,-1 6 53,-19 108 455,19-107-513,1 1 0,1 1 0,1-1 0,0 0 0,6 26 0,-7-39-51,1 0 1,0-1-1,-1 1 0,1 0 1,0-1-1,1 1 1,-1-1-1,0 1 0,1-1 1,-1 0-1,1 1 0,0-1 1,0 0-1,0 0 0,2 2 1,-2-4-4,0 1 1,0 0-1,0 0 0,0-1 1,0 1-1,0-1 1,0 1-1,0-1 1,0 0-1,0 0 0,0 0 1,0 0-1,0 0 1,1-1-1,-1 1 1,0 0-1,0-1 0,0 0 1,0 1-1,2-3 1,14-5 65,-1-1 1,0 0 0,-1-2-1,0 0 1,-1-1 0,23-22 0,-4-1 195,42-56 1,-32 32 88,-3-2 1,55-113-1,-77 131-142,-1-2 0,17-68 0,9-95 711,-44 200-736,-1 10-46,-5 14-21,-70 325 247,-84 339-79,112-529-238,15-50 50,26-90-64,1-16 5,-3-20 59,8 12-72,0 0 1,1 0 0,1 0-1,0 0 1,0 0-1,1 1 1,5-18-1,0 8 23,0 0-1,2 1 0,13-26 0,-9 25-15,0 1-1,1 0 0,1 1 1,1 1-1,1 1 1,0 0-1,2 1 0,0 1 1,1 0-1,0 2 1,1 0-1,1 2 1,0 0-1,0 1 0,27-8 1,73-18 126,-100 32-267,1 0 0,0 2 0,36-1 0,-53 6-306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3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280 619 6128,'0'0'7417,"-11"2"-7008,-1 0-308,0 1 0,0 1 0,0 0 0,0 0-1,1 1 1,0 1 0,0 0 0,0 0 0,1 1 0,-15 13 0,12-7 41,0 1 1,2 0-1,-1 1 1,2 1-1,0 0 1,0 0-1,2 0 1,0 1-1,1 1 0,1-1 1,0 1-1,2 0 1,0 1-1,1-1 1,-2 28-1,5-42-80,1 0-1,-1 0 1,0 0-1,1 0 0,0 0 1,0 0-1,0 0 1,2 5-1,-2-8-39,-1 0 1,1 0-1,0 0 0,-1 0 1,1 0-1,0 0 0,0 0 1,0-1-1,-1 1 0,1 0 1,0 0-1,0-1 0,0 1 1,0 0-1,0-1 0,1 1 1,-1-1-1,0 1 0,0-1 1,0 0-1,0 0 0,0 1 1,1-1-1,-1 0 0,0 0 1,0 0-1,0 0 0,1 0 0,-1 0 1,0-1-1,0 1 0,2-1 1,5-2 40,-1 0 0,1 0 0,-1-1 0,0 0 0,-1-1 0,1 1 1,-1-1-1,0 0 0,0-1 0,0 0 0,-1 0 0,0 0 0,8-13 0,3-6 100,-2 0 0,16-40 0,-20 40-14,-1 0 1,-1-1 0,5-30-1,-11 44-46,0 0-1,-1-1 0,0 1 1,-1-1-1,0 1 1,-1-1-1,0 1 1,-1 0-1,-4-14 0,5 25-80,1 0-1,0 0 0,0 0 0,-1 0 0,1 0 0,-1 0 1,1 0-1,-1 0 0,1 0 0,-1 0 0,1 0 1,-1 0-1,0 0 0,0 0 0,0 0 0,1 1 1,-1-1-1,0 0 0,0 1 0,0-1 0,0 0 1,0 1-1,0-1 0,-2 0 0,1 2-3,1-1 0,0 0 0,-1 0 0,1 1 0,0-1 1,-1 0-1,1 1 0,0 0 0,0-1 0,0 1 0,-1 0 0,1-1 0,0 1 0,0 0 0,0 0 0,0 0 0,-1 1 0,-4 5 27,1 0-1,-1 1 0,1-1 1,1 1-1,-5 9 1,2 1-9,0 0 0,2 0 0,0 0-1,1 1 1,-2 28 0,5-32-17,0 0 0,1 0 0,1 0 1,0 0-1,1-1 0,0 1 0,9 23 0,-10-34-15,0 1 1,1-1-1,0-1 1,0 1-1,0 0 1,0 0-1,1-1 1,-1 1-1,1-1 1,0 0-1,0 0 1,0 0-1,1 0 1,-1-1-1,0 1 1,1-1-1,0 0 1,0 0 0,5 2-1,-4-2 2,0-1-1,0-1 1,0 1-1,0-1 1,0 0-1,0 0 1,0 0-1,0-1 1,0 1-1,0-1 1,0-1-1,-1 1 1,1-1-1,0 1 1,-1-1-1,7-4 1,10-6 34,0-2 1,0 0 0,-2-2-1,0 0 1,0-1 0,16-20 0,90-124 265,-99 125-236,10-14 58,-2-2 1,-3-2-1,32-70 1,-50 91-70,-1 1 0,-2-2 1,-1 1-1,-1-1 0,-2-1 0,-2 1 1,1-43-1,-5 74-47,0 1 0,0-1-1,0 0 1,0 1 0,-1-1 0,1 0 0,-1 1 0,-1-4 0,2 6-8,0-1 0,-1 1 0,1 0 0,0 0 0,0-1 0,0 1 0,-1 0 0,1-1 0,0 1 0,0 0 0,-1 0 0,1-1 1,0 1-1,0 0 0,-1 0 0,1 0 0,0 0 0,-1-1 0,1 1 0,0 0 0,-1 0 0,1 0 0,-1 0 0,1 0 1,0 0-1,-1 0 0,1 0 0,0 0 0,-1 0 0,1 0 0,0 0 0,-1 0 0,1 0 0,-1 0 0,-2 3 12,-1-1-1,1 0 0,0 1 0,0 0 0,0 0 0,0-1 1,1 2-1,-1-1 0,-2 5 0,-17 26 59,1 0 0,1 2 0,3 1 0,0 0 0,3 1 0,1 1 0,2 0 0,-12 77 0,18-66 91,2 0 1,2 0 0,3-1 0,11 77 0,13-4 372,-8-66 326,-17-51-899,5 7 920,11-10-199,-7-3-645,0 0-1,0 0 0,0-1 0,0-1 0,-1 1 1,1-2-1,15-6 0,62-39-31,-63 35 19,-6 3-237,0-1 0,-1 0 0,0-1 0,22-23 0,-29 21-792,-8 9-2491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3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0 461 6520,'0'0'5281,"16"-4"-4878,-11 3-361,8-1 62,0-1 0,-1-1 0,1 0 0,-1 0-1,0-2 1,0 1 0,19-14 0,-6 0 411,-2-1 0,0-1 1,-1-2-1,-1 0 0,-1-1 0,23-37 0,-31 45 358,-7 13-237,-4 11-49,-14 58-54,-3-2-1,-46 122 0,31-101-287,-21 79 79,-10 29 113,53-163-344,8-24-43,0 0 0,-1 0 0,0 0 0,0 0-1,-1 0 1,1-1 0,-7 10 0,9-15-46,0-1 0,0 1 0,0 0 0,0 0 0,0 0 0,0 0 1,0 0-1,1 0 0,-1-1 0,0 1 0,0 0 0,0 0 0,0 0 0,0 0 0,0 0 0,0 0 0,0-1 0,0 1 1,0 0-1,0 0 0,-1 0 0,1 0 0,0 0 0,0 0 0,0 0 0,0-1 0,0 1 0,0 0 0,0 0 0,0 0 0,0 0 1,0 0-1,0 0 0,0 0 0,0 0 0,-1-1 0,1 1 0,0 0 0,0 0 0,0 0 0,0 0 0,0 0 0,0 0 1,0 0-1,-1 0 0,1 0 0,0 0 0,0 0 0,0 0 0,0 0 0,0 0 0,-1 0 0,1 0 0,0 0 0,0 0 0,0 0 1,0 0-1,0 0 0,0 0 0,0 0 0,-1 0 0,1 0 0,0 0 0,0 0 0,0 0 0,0 1 0,0-1 0,-1-18 85,2 10-46,1-45 141,2 0-1,2 0 1,3 1-1,24-81 1,-10 62 104,4 1 0,59-113 0,-65 146-69,43-59 0,-55 84-140,1 0 0,1 0 0,0 1-1,0 0 1,1 1 0,1 1 0,26-17 0,-35 24-55,-1 1 0,1-1 1,-1 1-1,1-1 0,-1 1 0,1 0 1,0 0-1,0 1 0,-1-1 0,1 1 1,0 0-1,0 0 0,0 0 0,7 2 1,-9-1-15,1 0 0,-1 0 1,0 0-1,1 1 1,-1-1-1,0 1 0,0-1 1,0 1-1,0 0 0,0 0 1,0 0-1,0 0 1,-1 0-1,1 0 0,-1 1 1,1-1-1,-1 0 0,0 1 1,0-1-1,0 1 1,1 5-1,3 13 2,-1 1 0,0-1-1,-2 1 1,0 0 0,-1 1 0,-5 39 0,1-35-23,-2 0 0,0 0 1,-2-1-1,-1 0 0,-14 30 1,15-39-5,-2-1 0,0 1 0,-1-2 0,0 1 0,-2-2 1,0 1-1,-24 22 0,34-36 17,1 1-1,-1-1 1,0 1-1,0-1 1,0 0 0,0 0-1,0 0 1,0 0 0,0 0-1,-1-1 1,1 1 0,0-1-1,0 1 1,0-1 0,-1 0-1,1 0 1,0 0 0,-1 0-1,1 0 1,0 0-1,0-1 1,-1 1 0,1-1-1,-2 0 1,2 0 5,1 0 0,0 0 0,-1 0-1,1 0 1,0 0 0,0 0 0,0-1 0,0 1 0,0 0 0,0 0 0,0-1-1,0 1 1,1-1 0,-1 1 0,1-1 0,-1 1 0,1-1 0,-1 1-1,1-1 1,0 1 0,-1-1 0,1 0 0,0 1 0,0-1 0,0 1-1,1-1 1,-1 0 0,0 1 0,1-1 0,-1 1 0,1-1 0,-1 1 0,1-1-1,1-1 1,3-10 34,2 0-1,-1 1 1,2 0 0,-1 0-1,1 1 1,11-11-1,64-58 123,-29 29-56,174-168 233,-216 209-320,-10 9-12,-1 1 0,0-1-1,1 0 1,-1 0 0,0 0 0,1 0 0,-1-1-1,0 1 1,0 0 0,0 0 0,0-1 0,0 1-1,0-1 1,0 1 0,0-3 0,12 0 11,-9 7-21,0-1 0,0 1 0,0 0 1,0 0-1,0 0 0,-1 0 0,0 1 1,0 0-1,0-1 0,0 1 0,0 0 1,-1 1-1,1-1 0,-1 0 1,2 8-1,2 6-19,-1 0-1,4 34 1,4 14-43,-2-31 33,-2-4 27,15 37 0,-21-60 11,1 0 0,0 0 0,1-1 0,-1 0 0,1 0 0,1 0-1,-1 0 1,1-1 0,11 10 0,-13-14 7,1 1-1,-1-1 0,1 0 1,0 0-1,0-1 0,0 1 1,0-1-1,0 0 1,0 0-1,0-1 0,1 1 1,-1-1-1,0 0 0,8-2 1,11-1 115,42-12 1,-49 10-94,1 0-11,0 0-1,-1-2 1,0 0-1,0-1 1,-1-1-1,0 0 1,0-2 0,-1 1-1,-1-2 1,0 0-1,0-1 1,-1 0-1,-1-1 1,0 0-1,-1-1 1,0 0-1,-2-1 1,1 0 0,-2-1-1,0 0 1,8-29-1,-13 36-18,1-3 17,0 0-1,-2 0 1,1 0 0,-1-14-1,-1 25-14,-1-1-1,0 1 0,0-1 1,0 0-1,-1 1 1,1-1-1,-1 1 0,1-1 1,-1 1-1,0-1 1,0 1-1,0-1 0,0 1 1,0 0-1,-1 0 0,1-1 1,-1 1-1,0 0 1,1 0-1,-1 0 0,0 1 1,0-1-1,0 0 1,0 1-1,0-1 0,-5-1 1,4 2-3,0 1 0,0-1 1,0 1-1,0 0 0,0 0 1,-1 0-1,1 0 0,0 1 1,0-1-1,0 1 0,0 0 1,1 0-1,-1 0 0,0 0 1,0 0-1,0 1 0,1-1 1,-1 1-1,-2 2 0,-5 3-11,1 0-1,0 1 0,-14 14 1,13-10-6,1 0 1,0 0-1,1 1 0,1 0 1,0 1-1,0-1 1,2 1-1,-1 1 1,2-1-1,0 1 0,-4 28 1,7-34 6,0 0-1,1 1 1,0-1 0,1 0 0,-1 0-1,2 1 1,-1-1 0,1 0 0,1 0-1,0 0 1,0-1 0,1 1 0,0-1-1,0 0 1,1 0 0,0 0 0,0 0-1,1-1 1,0 0 0,10 10-1,-11-14 8,0 1-1,0-1 1,0-1-1,1 1 0,-1-1 1,1 1-1,0-2 1,0 1-1,-1-1 0,1 1 1,0-2-1,0 1 1,0-1-1,0 0 0,0 0 1,0 0-1,0-1 1,0 0-1,7-2 0,0 0 17,0-1-1,-1 0 1,1-1-1,-1 0 1,1-1-1,-2-1 1,18-11-1,0-5 63,-1-1 0,-1-2-1,-1-1 1,-1 0-1,29-45 1,-21 22 198,-3-1 1,38-89 0,-59 127-159,-9 12-118,0 1 0,0 0 0,0 0 0,0 0-1,1 0 1,-1 0 0,0 0 0,0 0 0,0-1 0,1 1 0,-1 0 0,0 0 0,0 0-1,0 0 1,1 0 0,-1 0 0,0 0 0,0 0 0,1 0 0,-1 0 0,0 0 0,0 0-1,0 1 1,1-1 0,-1 0 0,0 0 0,0 0 0,0 0 0,1 0 0,-1 0 0,0 0-1,0 0 1,0 1 0,2 1-2,0 1-1,-1-1 1,0 1 0,1-1-1,-1 1 1,0-1-1,1 6 1,7 29-23,-1 1 0,5 52 0,-7-39 7,3 52-32,-9-93 49,0 1 1,-1 0-1,0 0 1,-1-1-1,0 1 1,-1-1-1,-6 16 1,9-25 0,-1 0-1,0 0 1,0 0 0,0 0 0,0 0 0,0 0 0,0-1-1,0 1 1,0 0 0,0-1 0,0 1 0,-1 0 0,1-1-1,0 1 1,0-1 0,0 0 0,-1 1 0,1-1 0,0 0-1,-1 0 1,1 0 0,0 0 0,-1 0 0,1 0 0,0 0-1,-1 0 1,1-1 0,0 1 0,0 0 0,-2-2 0,-41-14 87,41 15-86,-21-12 47,0-1 0,1-1 0,1-1 0,0-1 0,-32-33 0,44 37-28,10 8-8,8 8-11,97 46-87,-94-45 75,-1-1 1,1-1 0,-1 0-1,1 0 1,0-1-1,0 0 1,-1-1 0,1 0-1,0 0 1,14-4-1,7-2 40,0-1 0,34-13 0,-62 18-25,0 0 0,0 0-1,1-1 1,-2 1 0,7-6 0,-7 5-2,0 1-1,0-1 1,0 1-1,0 0 1,1 0-1,-1 1 1,0-1-1,1 1 1,3-2-1,-4 2 4,-1-1-1,1 1 0,-1-1 0,0 0 0,1 1 0,-1-1 0,0 0 0,0-1 1,-1 1-1,1 0 0,1-3 0,7-6 12,2-4-11,-1 0-1,0-1 1,-1 0-1,16-35 0,-12 23 14,14-29 26,31-55 30,-56 107-64,1-1-1,-1 1 1,1 0 0,7-6 0,-11 10-11,1 1 0,-1-1 0,1 1 0,-1-1 0,1 1 0,-1-1 0,1 1 1,-1-1-1,1 1 0,0 0 0,-1-1 0,1 1 0,-1 0 0,1 0 0,0-1 0,-1 1 0,1 0 0,0 0 0,0 0 0,-1 0 0,1 0 0,0 0 0,-1 0 0,1 0 0,0 0 0,-1 0 0,1 0 0,0 0 1,0 1-1,-1-1 0,1 0 0,-1 0 0,1 1 0,0-1 0,-1 1 0,1-1 0,-1 0 0,1 1 0,0-1 0,-1 1 0,1-1 0,-1 1 0,0-1 0,1 1 0,-1 0 0,1-1 0,-1 1 0,0-1 1,0 1-1,1 0 0,-1-1 0,0 1 0,0 1 0,8 20 16,-1 1 1,-1 0 0,-2 0-1,0 0 1,1 48-1,-5-12 4,-10 71-1,9-120-22,-1 0 0,0-1-1,0 1 1,-1 0-1,0-1 1,-1 0-1,0 0 1,-7 12-1,10-18 9,-1-1-1,1 0 0,-1 0 1,1 0-1,-1 0 1,0 0-1,0 0 0,0-1 1,0 1-1,0 0 0,-1-1 1,1 0-1,0 1 0,-1-1 1,1 0-1,0 0 0,-1-1 1,0 1-1,1 0 0,-1-1 1,1 0-1,-1 1 1,0-1-1,1 0 0,-1 0 1,0-1-1,1 1 0,-1 0 1,1-1-1,-1 0 0,1 0 1,-1 1-1,1-1 0,-1-1 1,-2 0-1,-8-5 42,1-1 0,-1 0 0,1-1-1,1 0 1,0-1 0,0 0 0,-14-17 0,25 26-45,0 1 0,-1-1 0,1 1 0,0 0 0,0-1 0,-1 1-1,1-1 1,0 1 0,0 0 0,0-1 0,0 1 0,0-1 0,-1 1 0,1-1 0,0 1 0,0-1 0,0 1 0,0-1 0,0 1 0,0 0 0,1-1 0,-1 1 0,0-1 0,0 1 0,0-1 0,0 1 0,1-1 0,-1 1 0,0 0 0,0-1 0,1 1 0,-1 0 0,0-1 0,0 1-1,1 0 1,-1-1 0,0 1 0,1 0 0,-1-1 0,1 1 0,-1 0 0,0 0 0,1-1 0,-1 1 0,1 0 0,-1 0 0,1 0 0,-1 0 0,1 0 0,-1 0 0,0 0 0,1 0 0,0 0 0,27-5 33,-4 5-37,1-1 0,-1-1 1,0-1-1,0-2 0,0 0 0,-1-2 0,0 0 0,0-2 0,0 0 1,-1-1-1,-1-2 0,28-18 0,-40 23 7,9-4 2,-1-1 1,-1-1-1,0-1 1,0 0-1,-2-1 1,17-22-1,-28 33-2,-1 1-4,0-1 1,0 1-1,1 0 1,-1-1-1,1 1 1,0 0-1,0 1 1,0-1 0,0 1-1,0-1 1,6-2-1,-9 5-2,0 1 0,1-1 0,-1 1 0,0-1 1,0 1-1,1-1 0,-1 1 0,0-1 0,0 1 0,0-1 0,0 1 0,1-1 0,-1 1 0,0-1 0,0 1 1,0 0-1,0-1 0,-1 1 0,1-1 0,0 1 0,0-1 0,0 1 0,-1 0 0,-2 22-28,2-18 25,-6 39-24,-9 69-66,16-102 83,-1 1 0,2 0 0,0 0 0,0-1 1,1 1-1,0-1 0,6 17 0,-8-27 11,0 1-1,1-1 1,-1 0 0,1 0-1,-1 0 1,1 1 0,0-1-1,-1 0 1,1 0 0,0 0-1,0 0 1,0 0 0,-1 0-1,1 0 1,0 0 0,0-1-1,0 1 1,1 0 0,-1-1-1,0 1 1,0 0 0,0-1-1,0 1 1,1-1 0,-1 0-1,2 1 1,-1-1 3,0-1 0,1 1 0,-1-1 0,0 1 0,1-1 0,-1 0-1,0 0 1,0 0 0,1 0 0,-1 0 0,0-1 0,0 1 0,3-3 0,8-9 21,-1-1 1,0 0-1,0 0 0,-2-1 0,0-1 1,14-28-1,5-7 54,43-89 265,-72 140-341,1 0 0,-1 0 1,0 0-1,0 0 1,0 0-1,0 0 0,0 0 1,0 0-1,0 0 1,0 0-1,0 0 0,0 1 1,0-1-1,0 0 1,0 0-1,0 0 0,0 0 1,0 0-1,0 0 0,0 0 1,1 0-1,-1 0 1,0 0-1,0 0 0,0 0 1,0 0-1,0 0 1,0 0-1,0 0 0,0 0 1,0 0-1,0 0 0,0 0 1,1 0-1,-1 0 1,0 0-1,0 0 0,0 0 1,0 0-1,0 0 1,0 0-1,0 0 0,0 0 1,0 0-1,0 0 0,0 0 1,0 0-1,0-1 1,0 1-1,1 0 0,-1 0 1,0 0-1,0 0 1,0 0-1,0 0 0,0 0 1,0 0-1,0 0 1,0 0-1,0 0 0,0 0 1,0 0-1,0-1 0,0 1 1,0 0-1,0 0 1,0 0-1,1 11 68,-4 22-50,2-22 2,1 9-17,1 0 0,0-1 0,1 1 0,1 0 0,1 0-1,1-1 1,11 28 0,-15-45-3,-1 0 1,1 0-1,0-1 0,0 1 0,0-1 1,0 1-1,0-1 0,0 1 0,0-1 1,1 1-1,-1-1 0,0 0 0,1 0 1,-1 0-1,1 0 0,0 0 0,-1 0 1,1 0-1,0 0 0,-1-1 0,4 2 1,-2-2 0,0 0 1,0 0 0,0 0 0,0 0 0,0-1 0,0 1 0,0-1 0,0 0 0,0 1 0,0-2 0,0 1 0,2-1-1,7-5 7,-1 0 1,0 0-1,0-1 0,17-17 0,-17 15-6,-1-1 0,0 1 0,-1-2 0,0 1 1,-1-1-1,8-16 0,5-6 45,-16 28-38,-1-1 0,0 0 0,0 0 0,-1 0 0,4-11 0,6-12-3,-12 29-11,-1 0-1,1 0 1,0 0-1,-1 0 1,1 0-1,0 0 0,0 0 1,0 0-1,0 0 1,0 0-1,0 1 1,0-1-1,0 0 1,0 1-1,1-1 1,-1 1-1,0-1 1,0 1-1,0 0 0,1 0 1,0-1-1,8 1 8,-8 0-4,-1 0 0,1 0 1,0 0-1,0 0 0,0 0 0,0 0 0,-1 0 1,1 1-1,0-1 0,0 1 0,-1 0 0,1-1 1,0 1-1,2 2 0,-1-1-2,0 0 0,0 0 0,-1 1 0,1-1 1,-1 1-1,1 0 0,-1 0 0,0 0 0,0 0 0,0 0 0,3 7 0,13 44-33,-7-20 6,3-1 2,32 55 0,-37-72 35,1-1 1,1-1 0,1 1-1,0-2 1,18 17 0,-26-27-8,1 0 1,-1 0-1,1 0 1,-1-1-1,1 0 1,0 1-1,0-2 1,0 1-1,0-1 1,0 1-1,0-1 1,0-1-1,1 1 1,-1-1-1,0 0 1,0 0-1,1 0 1,-1-1-1,0 0 1,0 0-1,0 0 1,0-1-1,5-2 1,2-1-13,0 0 0,0-2 0,-1 1 0,0-1 1,0-1-1,-1 0 0,0 0 0,9-11 0,-16 16-5,18-19-80,23-29 1,-39 44-3,-1 0 0,1-1 0,-1 1-1,0-1 1,-1 1 0,1-1 0,-2 0-1,1-1 1,1-10 0,-6 3-790,0 11-2802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5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13264,'0'0'792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5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1195 6424,'0'0'3645,"13"-2"-3049,-5 0-501,1 0-1,-1 0 1,1 0 0,-1-1-1,0-1 1,1 1 0,-2-1-1,1-1 1,0 1 0,-1-1-1,9-8 1,10-9 346,-2-2-1,0 0 1,39-54 0,153-290 5278,-205 348-4844,-6 16 190,-6 29 478,-1-1-1686,-63 459 1151,64-477-994,-2 9 51,0 0 1,-1 0-1,0 0 1,-1-1-1,-9 19 1,14-33-63,0 0 1,0 0 0,0 0-1,0 0 1,0 1-1,0-1 1,0 0-1,0 0 1,0 0-1,-1 0 1,1 0-1,0 0 1,0 0-1,0 0 1,0 0-1,0 1 1,0-1-1,-1 0 1,1 0 0,0 0-1,0 0 1,0 0-1,0 0 1,0 0-1,0 0 1,-1 0-1,1 0 1,0 0-1,0 0 1,0 0-1,0 0 1,0 0-1,-1 0 1,1 0 0,0 0-1,0 0 1,0-1-1,0 1 1,0 0-1,0 0 1,-1 0-1,1 0 1,-6-8 89,-4-12 11,2-2-8,1-1-1,1 0 1,1 0-1,1 0 0,1-1 1,1-23-1,2 41-31,-1 0 0,1 0 0,-1 0 0,0 0 0,0 0 0,-1 0 0,-2-5 0,4 10-55,0 1 0,0-1-1,0 1 1,0-1 0,0 1-1,0-1 1,0 1 0,0-1-1,1 1 1,-1-1 0,0 1-1,0 0 1,0-1 0,0 1-1,1-1 1,-1 1 0,0 0-1,1-1 1,-1 1 0,0 0-1,0-1 1,1 1 0,-1 0-1,1-1 1,-1 1 0,0 0-1,1 0 1,-1-1 0,1 1-1,-1 0 1,0 0 0,1 0-1,-1 0 1,1-1 0,-1 1-1,1 0 1,-1 0 0,1 0-1,-1 0 1,1 0 0,-1 0-1,1 0 1,0 1 0,26-2 69,-24 1-58,31 2 36,-3 0-9,43-3 0,-64 0-43,0 0 1,0-1 0,0 0 0,0-1 0,0 0 0,0 0 0,-1-1 0,12-7 0,17-15 24,-1-2 1,-1-1-1,45-48 0,-33 30 54,-22 21-30,-14 14 4,0 0 0,0 1 1,1 0-1,1 1 0,18-11 1,-31 20-50,0 1-1,0-1 1,-1 1 0,1-1 0,0 1 0,0-1 0,0 1-1,0-1 1,-1 1 0,1 0 0,0 0 0,0-1-1,0 1 1,0 0 0,0 0 0,0 0 0,0 0-1,0 0 1,0 0 0,0 0 0,0 1 0,0-1-1,-1 0 1,1 0 0,0 1 0,0-1 0,0 1-1,0-1 1,0 0 0,-1 1 0,1 0 0,0-1 0,0 1-1,-1-1 1,1 1 0,0 0 0,-1 0 0,1-1-1,-1 1 1,1 0 0,-1 0 0,1 0 0,-1-1-1,0 1 1,1 0 0,-1 0 0,0 0 0,0 0-1,0 0 1,1 0 0,-1 0 0,0 1 0,0 7 24,0 1 1,0-1 0,0 0-1,-3 11 1,2-17-31,-7 37 102,-18 57 1,12-54 22,-6 44-1,20-78-60,4-8 38,11-14 5,-12 9-100,186-205 520,-165 184-456,-9 10 28,0 1 0,1 0 1,27-18-1,-43 31-97,1 1 0,-1 0 0,0 0 0,1-1 0,-1 1 0,0 0-1,0-1 1,1 1 0,-1 0 0,1 0 0,-1 0 0,0-1 0,1 1 0,-1 0 0,0 0 0,1 0 0,-1 0 0,1 0 0,-1 0 0,0 0 0,1 0 0,-1 0 0,1 0 0,-1 0 0,0 0 0,1 0 0,-1 0 0,1 0-1,-1 0 1,0 0 0,1 0 0,-1 1 0,0-1 0,1 0 0,-1 0 0,0 1 0,1-1 0,-1 0 0,0 0 0,1 1 0,-1-1 0,0 0 0,0 1 0,1-1 0,-1 0 0,0 1 0,0-1 0,0 0 0,1 1 0,-1-1-1,0 0 1,0 1 0,0-1 0,0 1 0,0-1 0,0 0 0,0 1 0,0-1 0,0 1 0,0-1 0,0 0 0,0 1 0,0 0 0,-7 33 47,6-28-39,-21 66 27,13-45-26,1 1 0,-6 40 0,14-67-12,0 0-1,-1 0 1,1 0-1,0 0 1,0 0-1,0-1 1,0 1-1,0 0 1,1 0-1,-1 0 1,0 0-1,0 0 1,1 0-1,-1 0 1,1 1-1,-1-2 1,1 0-1,-1 1 0,0-1 0,1 0 0,-1 0 0,0 0 1,1 1-1,-1-1 0,0 0 0,1 0 0,-1 0 1,0 0-1,1 0 0,-1 0 0,1 0 0,-1 0 1,0 0-1,1 0 0,-1 0 0,0 0 0,1 0 0,-1 0 1,1 0-1,-1 0 0,1-1 0,28-17 7,-28 18-7,42-37 31,25-17 24,-49 40-27,-15 10-10,-1 1 0,1 0 0,0 0 0,0 0 0,1 1 0,-1 0 0,1-1 0,-1 1 0,1 1 0,0-1 0,-1 1 0,7-1 0,-10 2-15,-1 0 0,1 0 0,-1 0 0,1 0 0,-1 1 0,1-1 0,-1 0 0,0 0 0,1 1 0,-1-1 0,1 0 0,-1 1 0,0-1 0,1 0 0,-1 1 0,0-1 0,0 0 0,1 1 0,-1-1 0,0 1 0,0-1 0,1 1 0,-1-1 0,0 1 0,0-1 0,0 0 0,0 1 0,0-1 0,0 1 0,0-1 0,0 1 0,0 0 0,0 21 19,0-16-12,-6 43 24,4-40-29,0 2 0,1-1 0,0 0 1,0 0-1,1 0 0,1 0 0,0 1 0,0-1 0,4 12 0,-5-21-3,1 0-1,-1 0 0,1 0 1,0 0-1,-1 0 0,1-1 1,0 1-1,-1 0 0,1-1 0,0 1 1,0 0-1,0-1 0,0 1 1,0-1-1,0 1 0,0-1 1,0 0-1,0 1 0,0-1 0,0 0 1,0 0-1,0 0 0,0 1 1,0-1-1,0 0 0,0 0 1,0-1-1,0 1 0,0 0 0,0 0 1,0 0-1,0-1 0,0 1 1,0 0-1,0-1 0,2 0 1,3-2 4,1-1 0,-1 1 0,0-1 0,7-5 0,180-149 127,-78 61-17,-101 82-92,9-4 19,-22 21 6,-3 7-27,-5 8-1,-25 45 21,22-45-58,1 1-1,0 0 1,1 1-1,1 0 1,1 0-1,-7 33 1,13-50 12,0 0 0,0 0-1,0 0 1,0 1 0,0-1 0,0 0 0,0 0 0,1 0 0,-1 0 0,1 0 0,0 0 0,0 0 0,-1 0 0,1 0 0,0 0-1,1-1 1,1 4 0,-2-4 4,0 0 0,0 0 0,0 0 0,1-1 1,-1 1-1,0 0 0,0-1 0,0 1 0,1-1 0,-1 1 0,0-1 0,1 0 0,-1 1 0,0-1 0,1 0 0,-1 0 0,0 0 0,1 0 0,-1 0 0,0 0 0,1 0 0,-1-1 0,0 1 1,1 0-1,-1-1 0,0 1 0,2-2 0,3-1 8,0 0 1,-1 0 0,0 0 0,0-1-1,0 0 1,0 0 0,-1 0-1,0-1 1,1 0 0,-2 1 0,1-1-1,3-6 1,2-7 38,0 1 1,9-28-1,-12 28-26,-5 13-11,0 1 1,0-1-1,0 1 1,0-1 0,-1 1-1,1-1 1,-1 0-1,0 1 1,0-1-1,-1 1 1,0-7 0,0 8-8,1 0 1,-1 0 0,1 1-1,-1-1 1,0 0 0,0 1 0,0-1-1,0 1 1,0-1 0,0 1-1,0-1 1,0 1 0,-1 0 0,1-1-1,0 1 1,-1 0 0,1 0-1,-1 0 1,0 0 0,1 1 0,-1-1-1,0 0 1,-3 0 0,-5-2 6,7 2-21,0-1 0,0 2 0,-1-1 0,1 0 0,0 1 0,0 0-1,-1-1 1,-4 2 0,7 0-45,8 1 28,13 0 6,80-8 1,-54 4 8,73-12 0,-118 14 12,1-1 0,-1 1 1,0 0-1,0-1 0,0 1 0,0 0 0,1 0 0,-1 0 1,0 0-1,0 0 0,0 0 0,1 0 0,-1 0 0,0 0 1,0 1-1,0-1 0,0 0 0,1 1 0,-1-1 0,0 1 1,0-1-1,0 1 0,0-1 0,0 1 0,0 0 0,0 0 1,0 0-1,-1-1 0,1 1 0,0 0 0,0 0 0,-1 0 1,2 2-1,-1 1-2,0 0 0,-1 0 0,0 0 0,1 0 0,-1 0 0,-1 0 0,1 0 0,-2 7 0,-6 32-2,2-19-15,-3 43 0,9-60 17,0 0-1,0 0 1,1 0 0,-1 0-1,2 0 1,-1 0-1,1-1 1,0 1 0,0 0-1,6 10 1,-8-16 3,0 0-1,1-1 1,0 1 0,-1 0 0,1 0 0,0 0 0,-1-1-1,1 1 1,0 0 0,0-1 0,-1 1 0,1 0 0,0-1-1,0 1 1,0-1 0,0 1 0,0-1 0,0 0 0,0 0-1,0 1 1,0-1 0,0 0 0,0 0 0,0 0 0,0 0-1,0 0 1,0 0 0,0 0 0,0 0 0,0 0 0,0-1-1,0 1 1,0 0 0,0-1 0,0 1 0,0 0 0,0-1-1,-1 0 1,1 1 0,0-1 0,1 0 0,4-3 3,0-1 1,0 0 0,0 0-1,5-7 1,-11 11-3,14-17 12,-1 0 1,0 0-1,-2-1 1,0-1-1,-1 0 1,-2-1-1,10-30 1,-17 49-14,-1 1 1,1-1 0,-1 1-1,1-1 1,-1 1 0,0-1-1,0 1 1,0-1-1,0 0 1,0 1 0,0-1-1,0 1 1,0-1 0,-1 1-1,1-1 1,-1 0 0,1 1-1,-1-1 1,1 1 0,-1 0-1,0-1 1,0 1-1,0 0 1,0-1 0,0 1-1,0 0 1,0 0 0,0 0-1,0 0 1,-1 0 0,1 0-1,0 0 1,-1 0 0,1 0-1,0 1 1,-1-1-1,1 1 1,-1-1 0,1 1-1,-3-1 1,1 0 3,0 1 0,0-1-1,0 1 1,0-1 0,0 1 0,0 0-1,0 1 1,0-1 0,0 0 0,0 1-1,0-1 1,0 1 0,0 0 0,0 0-1,1 1 1,-1-1 0,0 0 0,1 1 0,-1-1-1,-3 4 1,6-5-4,-1 0-1,1 1 0,0-1 1,-1 1-1,1-1 1,-1 1-1,1-1 1,0 1-1,-1 0 1,1-1-1,0 1 0,-1-1 1,1 1-1,0 0 1,0-1-1,0 1 1,0-1-1,-1 1 1,1 0-1,0-1 0,0 1 1,0 0-1,1-1 1,-1 1-1,0 0 1,0-1-1,0 1 1,0 0-1,0-1 0,1 1 1,-1-1-1,0 1 1,1 0-1,-1-1 1,0 1-1,1-1 1,-1 1-1,1-1 1,-1 1-1,1-1 0,-1 0 1,1 1-1,-1-1 1,1 1-1,-1-1 1,1 0-1,-1 0 1,2 1-1,0 0-3,1 1 0,0-1 0,0 0 0,0 0-1,0 0 1,0 0 0,0 0 0,6 0 0,5-2 6,1 0 0,0 0 0,-1-1 0,1-1 0,-1 0 0,0-1 0,0-1 0,0 0 0,-1-1-1,17-10 1,-9 8 39,-18 7-43,-1 0 0,1 0 0,-1 0 0,1 0 0,-1 0 0,1 0 0,-1-1 0,0 1 0,0-1 0,2-2 0,50-37-61,-23 11 92,-2-2-1,-2-1 1,0-2-1,-3 0 0,-1-1 1,19-41-1,72-176 149,-84 185-202,-30 67 24,0 1-1,0 0 1,0-1-1,0 1 1,-1 0-1,1-1 1,0 1 0,0 0-1,0-1 1,0 1-1,0 0 1,-1 0-1,1-1 1,0 1-1,0 0 1,0 0 0,-1 0-1,1-1 1,0 1-1,0 0 1,-1 0-1,1 0 1,0-1-1,-1 1 1,1 0 0,0 0-1,0 0 1,-1 0-1,1 0 1,0 0-1,-1 0 1,1 0-1,0 0 1,-1 0 0,1 0-1,0 0 1,-1 0-1,1 0 1,0 0-1,-1 0 1,1 0-1,0 0 1,0 0 0,-1 0-1,1 1 1,0-1-1,-1 0 1,1 0-1,0 0 1,0 1-1,-1-1 1,1 0 0,0 0-1,0 0 1,0 1-1,-1-1 1,1 0-1,0 0 1,0 1-1,0-1 1,-9 16-31,6-11 17,0 1 1,0-1-1,-1 0 0,0 1 1,-4 3-1,8-9 14,0 0 1,-1 0-1,1 1 0,0-1 1,0 0-1,0 0 0,-1 0 1,1 0-1,0 0 0,0 0 1,0 1-1,-1-1 0,1 0 0,0 0 1,0 0-1,0 1 0,0-1 1,0 0-1,0 0 0,-1 0 1,1 1-1,0-1 0,0 0 1,0 0-1,0 1 0,0-1 1,0 0-1,0 0 0,0 1 1,0-1-1,0 0 0,0 0 0,0 0 1,0 1-1,0-1 0,0 0 1,0 0-1,0 1 0,1-1 1,-1 0-1,0 1 0,0-1 1,0 0-1,0 0 0,1 1 1,-1-1-1,0 0 0,0 0 1,0 1-1,0-1 0,0 0 0,0 0 1,0 1-1,0-1 0,0 0 1,0 0-1,0 1 0,0-1 1,0 0-1,0 0 0,0 1 1,0-1-1,0 0 0,0 0 1,-1 1-1,1-1 0,0 0 0,0 0 1,0 1-1,0-1 0,-1 0 1,-14 34-6,1 0 0,2 1 0,2 1 0,-11 59 0,4-17-16,-8 25-115,5 2 1,-12 167-1,29-250 121,-1 14-13,4-34 28,0 0 0,0-1 0,0 1 0,0 0 0,0-1-1,0 1 1,1 0 0,-1-1 0,1 1 0,-1 0-1,1-1 1,0 1 0,-1-1 0,1 1 0,2 2-1,-2-4 4,0 1-1,0-1 1,0 1-1,-1-1 0,1 0 1,0 1-1,0-1 1,0 0-1,0 1 0,0-1 1,0 0-1,0 0 0,0 0 1,0 0-1,0 0 1,0 0-1,0 0 0,0-1 1,0 1-1,0 0 1,0 0-1,0-1 0,0 1 1,1-1-1,22-13 46,6-14-2,-1-2 1,-2 0 0,0-2 0,39-63-1,70-152 156,51-145 298,-130 263-285,-54 125-192,-2 6-13,-5 19-16,-9 34-18,-84 261-69,16-52-3,71-236 90,7-22 6,1 0-1,0 0 0,0 1 0,0-1 1,1 1-1,0-1 0,0 1 0,1 9 1,0-15 2,0-1 0,0 1-1,0-1 1,0 0 0,0 1 0,1-1 0,-1 0 0,0 1 0,0-1 0,0 0 0,1 1 0,-1-1 0,0 0-1,0 1 1,1-1 0,-1 0 0,0 0 0,0 1 0,1-1 0,-1 0 0,0 0 0,1 0 0,-1 1 0,1-1 0,-1 0-1,0 0 1,1 0 0,-1 0 0,0 0 0,1 0 0,-1 0 0,1 0 0,-1 0 0,0 0 0,1 0 0,-1 0-1,0 0 1,1 0 0,-1 0 0,1 0 0,-1 0 0,0-1 0,1 1 0,-1 0 0,0 0 0,1 0 0,-1-1-1,0 1 1,1 0 0,-1 0 0,0-1 0,22-14 26,-20 14-25,2-3-2,5-2 13,0-1 0,0 1 0,14-7-1,-21 12-7,0 0-1,-1 0 0,1 0 0,0 0 1,0 1-1,0-1 0,0 1 1,0-1-1,0 1 0,0 0 1,0 0-1,0 0 0,0 0 0,-1 0 1,1 0-1,0 0 0,0 1 1,0-1-1,0 1 0,0-1 1,0 1-1,0 0 0,-1 0 1,1 0-1,0 0 0,-1 0 0,3 1 1,4 9-4,1 0 0,-1 0 1,-1 1-1,0-1 0,0 1 1,4 15-1,-7-16-18,1-1 0,0 0 0,0 0 0,1 0 0,0-1 0,1 1 0,0-1-1,0-1 1,16 14 0,-20-20-2,-1 0 0,1-1 1,-1 0-1,1 1 0,-1-1 0,1 0 0,0 0 0,0 0 0,-1-1 0,1 1 0,0-1 0,0 1 0,0-1 0,0 0 0,0 0 0,0-1 0,-1 1 0,1 0 0,0-1 1,0 0-1,0 1 0,-1-1 0,1 0 0,0-1 0,-1 1 0,1 0 0,-1-1 0,4-2 0,-3 2-453,-1 0-1,0 0 1,0 0 0,0-1-1,0 1 1,0-1-1,0 1 1,0-1 0,1-4-1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7:03:5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16072,'0'0'2423,"87"-7"-1815,-21 1 0,15-4-88,1-2 8,-1 0-64,-9 0 8,-11 0-40,-13 6 0,-9 0-200,-9 2 0,-2 4-200,-10 0 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4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88 377 11552,'0'0'1912,"12"-16"-1168,42-54 0,-47 61-559,1-1-1,-2-1 1,1 0 0,-2 0 0,1 0 0,-2 0 0,1-1 0,-2 0 0,1 0 0,-2 0 0,1 0 0,-2 0 0,0 0 0,0-1 0,-1 1 0,0-1 0,-4-15 0,4 24-122,-1 1 1,1 0-1,-1 0 1,0 0-1,0-1 1,0 1-1,-1 0 1,1 0-1,-1 0 1,1 1-1,-1-1 1,0 0-1,0 1 1,0-1-1,-1 1 1,1-1-1,-1 1 1,1 0-1,-1 0 1,0 0-1,1 1 1,-5-3-1,3 3-6,1 0-1,-1 1 0,0-1 0,1 1 1,-1 0-1,1 0 0,-1 0 0,0 0 0,1 1 1,-1-1-1,1 1 0,-1 0 0,1 0 1,-1 0-1,1 1 0,0-1 0,-1 1 0,1 0 1,0 0-1,-3 2 0,-2 2 37,1 0 0,0 1-1,0-1 1,0 1 0,1 1 0,0-1 0,0 1-1,1 0 1,0 0 0,1 1 0,-1-1-1,2 1 1,-1 0 0,1 0 0,-3 17 0,5-19-31,0 0-1,0 0 1,1 0 0,0 0 0,0 0 0,1 0 0,-1 0 0,2 1 0,-1-1 0,1-1 0,0 1 0,0 0 0,1 0 0,0-1 0,0 1 0,1-1 0,0 0 0,0 0 0,0-1 0,1 1 0,9 9 0,-4-7 17,0-1 1,1 0 0,-1-1-1,1 0 1,0-1-1,1 0 1,-1-1-1,1 0 1,0-1-1,24 4 1,-15-4 25,-1-2 1,1 0-1,-1-1 1,1-1-1,36-7 1,-23 1 123,0-2 0,51-21 0,-70 24-664,-1-1-1,0 0 1,-1-1 0,0 0-1,0-1 1,0 0-1,16-18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8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392 791 7632,'0'0'4218,"-16"4"-3587,12-3-591,-20 5 170,1 1 0,0 1 0,1 1 0,0 1 0,-36 21 0,40-18-87,1 2-1,1 0 1,0 1-1,1 0 1,0 1 0,1 1-1,-11 20 1,16-23 6,0 1-1,1 0 1,1 0-1,0 1 1,2 0-1,0 0 1,0 0-1,2 1 1,-3 23 0,6-33-49,0-1 0,1 0 0,-1 1 1,1-1-1,1 0 0,-1 0 0,1 1 1,1-1-1,-1 0 0,6 9 0,-7-13-43,1 0 1,0 0-1,0-1 0,0 1 0,0 0 0,0-1 0,1 0 0,-1 1 0,1-1 0,-1 0 1,1 0-1,0-1 0,0 1 0,0-1 0,0 1 0,0-1 0,0 0 0,0 0 1,0 0-1,1 0 0,-1-1 0,0 1 0,1-1 0,-1 0 0,4 0 0,2-1 25,-1-1-1,1 0 0,-1 0 0,0 0 0,0-1 1,0 0-1,-1-1 0,1 0 0,-1 0 0,0-1 1,0 0-1,0 0 0,-1 0 0,12-12 1,1-5 72,-1 0 0,-1-1 1,15-28-1,-15 20-1,-1 0-1,-2-1 0,-1 0 0,-1-1 0,12-61 0,-14 37 145,-2 0-1,1-99 1,-10 110-62,-1 0-1,-2 0 1,-3 1 0,-1 0-1,-23-73 1,30 115-183,-1 0 0,1 0-1,0-1 1,-1 1 0,0 0 0,0 0 0,0 1-1,-3-5 1,4 7-25,1-1-1,-1 1 0,1-1 1,-1 1-1,0-1 1,1 1-1,-1 0 1,0 0-1,1-1 0,-1 1 1,0 0-1,0 0 1,1 0-1,-1 0 1,0 0-1,0 0 1,1 0-1,-1 0 0,0 0 1,0 0-1,1 0 1,-1 0-1,0 0 1,1 1-1,-1-1 0,0 0 1,1 1-1,-1-1 1,0 0-1,1 1 1,-1-1-1,0 1 1,1-1-1,-1 1 0,1-1 1,-1 1-1,1-1 1,-1 1-1,1 0 1,0-1-1,-1 1 0,1 0 1,-1 1-1,-9 15 27,0 0-1,1 1 0,1 0 0,-10 34 1,14-40-23,-8 27 7,1 0 1,2 1-1,2 0 0,2 1 0,1 0 0,3-1 0,1 1 0,1 0 0,3 0 0,1-1 1,20 71-1,-20-92 36,14 29 1,-17-42-22,1-1 0,0 0 0,0 0-1,0 0 1,1 0 0,0 0 0,0-1-1,0 0 1,8 7 0,-10-10-14,1 1 0,-1-1 0,0 0 0,1 0 0,0-1 0,-1 1 0,1 0 0,-1-1 0,1 1 0,0-1 0,-1 0 1,1 0-1,0 0 0,-1 0 0,1-1 0,0 1 0,-1-1 0,1 1 0,-1-1 0,1 0 0,2-2 0,5-1 37,-1-1 0,0 0 0,0-1 0,8-6 0,7-8 131,-1-2 1,23-27 0,-1 2 184,-38 40-297,9-9 231,-16 16-298,0 0 0,0 0 0,0-1 1,0 1-1,1 0 0,-1 0 1,0 0-1,0 0 0,0 0 0,0-1 1,0 1-1,1 0 0,-1 0 0,0 0 1,0 0-1,0 0 0,1 0 1,-1 0-1,0 0 0,0 0 0,0 0 1,0 0-1,1 0 0,-1 0 0,0 0 1,0 0-1,0 0 0,1 0 0,-1 0 1,0 0-1,0 0 0,0 0 1,0 0-1,1 0 0,-1 0 0,0 0 1,0 1-1,0-1 0,0 0 0,1 0 1,-1 0-1,0 0 0,0 0 0,0 0 1,0 1-1,0-1 0,0 0 1,1 0-1,-1 0 0,0 0 0,0 1 1,0-1-1,0 0 0,0 0 0,0 0 1,0 1-1,0-1 0,0 0 0,0 0 1,0 0-1,0 0 0,0 1 1,0-1-1,0 0 0,0 0 0,0 0 1,0 1-1,0 38 108,9 60 0,-7-84-106,1 0 1,1 0-1,0-1 0,1 1 0,0-1 0,15 28 1,-18-39-9,0 0 0,0-1 0,0 1 1,0 0-1,0 0 0,1-1 1,-1 0-1,1 1 0,0-1 1,0 0-1,-1 0 0,1 0 1,0-1-1,1 1 0,-1-1 1,0 0-1,0 0 0,6 2 0,-6-3 5,0 0-1,0 0 0,0-1 0,0 1 1,0-1-1,0 1 0,0-1 0,0 0 1,-1 0-1,1 0 0,0 0 0,-1-1 0,1 1 1,0-1-1,-1 0 0,0 1 0,1-1 1,-1 0-1,0 0 0,0-1 0,3-4 1,12-18 55,-1 0 1,-1-2 0,20-50-1,2-2 111,33-74 456,-67 156-424,1 10-141,3 16-35,-2 22-27,-2 0 1,-2 0-1,-2 0 1,-2 0 0,-13 63-1,16-110-2,-1 0 0,0 0 0,0 0 0,0 0 0,-1 0 0,1 0-1,-5 6 1,6-9 2,-1-1 1,1 1-1,0-1 0,-1 1 0,1-1 0,-1 0 0,1 1 0,-1-1 0,1 1 0,-1-1 0,1 0 0,-1 0 1,1 1-1,-1-1 0,1 0 0,-1 0 0,0 0 0,1 0 0,-1 0 0,1 1 0,-2-1 0,1-1 3,-1 1-1,1 0 1,0-1-1,0 1 1,0-1-1,-1 0 0,1 1 1,0-1-1,0 0 1,0 0-1,0 1 1,0-1-1,0 0 0,-1-2 1,-4-4 28,0-1 1,0 0-1,1-1 1,0 1-1,0-1 1,1 0-1,0-1 0,-4-17 1,3 9 90,2 0 1,0 0-1,1-1 1,1-18-1,1 36-115,0 0 0,1-1-1,-1 1 1,0 0 0,1-1-1,0 1 1,-1 0 0,1 0 0,0-1-1,0 1 1,-1 0 0,1 0-1,0 0 1,0 0 0,0 0-1,0 0 1,0 1 0,1-1 0,-1 0-1,0 0 1,0 1 0,1-1-1,-1 1 1,0-1 0,0 1 0,2-1-1,4-1 1,-1 0-1,1 1 1,0 0-1,6-1 0,32-1 6,-18 3-9,-1-2 0,1-1 0,-1-2 1,51-14-1,-56 10-2,0 0 0,0-2 1,-1-1-1,-1 0 0,0-1 1,-1-1-1,27-27 0,-21 17 14,0-2 0,-2-1 0,-1-1 0,25-43 0,-23 23 42,-1-1 0,-2 0-1,-3-1 1,-2-1-1,11-65 1,-22 100-18,-3 13-32,0 0 1,0 0-1,0 0 1,0 0-1,-1 0 0,1 0 1,-1 0-1,0 0 1,0-1-1,0 1 1,0 0-1,-1 0 1,1 0-1,-2-5 0,1 9-9,0-1 0,0 0-1,0 1 1,0-1-1,1 1 1,-1-1 0,0 1-1,0 0 1,1-1-1,-1 1 1,0 0-1,1-1 1,-1 1 0,1 0-1,-1 0 1,0 1-1,-8 14-34,1 1 0,0 0 0,2 0-1,0 1 1,-6 27 0,5-18-3,-4 23-24,2 0 0,2 1 0,2 0 0,2 0 0,3 0 0,2 0 0,2 0 0,17 79-1,-19-121 64,-1-1-1,2 1 0,-1-1 1,1 0-1,1 0 0,-1 0 0,1 0 1,1 0-1,-1-1 0,7 8 0,-10-14 4,1 0 0,-1 0 0,0-1 0,0 1 0,0 0 0,1-1 0,-1 1 0,0-1 0,1 1 0,-1-1 0,0 0 0,1 1 0,-1-1 0,1 0 0,-1 0 0,1 0 0,-1 0 0,0 0-1,1 0 1,-1-1 0,1 1 0,-1 0 0,0-1 0,1 1 0,-1-1 0,0 1 0,2-2 0,3-1 12,0-1 0,0 1 1,-1-1-1,8-6 0,8-12 89,-1-1 0,0-1 0,31-50 0,-36 52-13,-12 16-48,0 0 1,-1 0 0,1 0 0,-1 0-1,3-13 1,-5 19-38,1-2 4,-1 1 0,1 0 0,0 0 1,0 1-1,-1-1 0,1 0 0,0 0 0,0 0 1,0 0-1,0 1 0,0-1 0,0 0 0,0 1 0,0-1 1,0 1-1,1-1 0,-1 1 0,0 0 0,2-1 1,29-5 33,-25 5-35,9-1 4,-1 0 1,1 1-1,19 2 0,-29-1-16,0 0-1,0 1 1,0 0-1,0 0 1,-1 1-1,1 0 1,0 0-1,-1 0 0,0 1 1,1-1-1,8 8 1,-11-7 0,0 0-1,0 0 1,0 1 0,-1 0 0,1-1 0,-1 1 0,0 0 0,2 6-1,12 38 26,-13-37-18,5 21 5,-4-16 0,0 0 1,9 21 0,-12-34-9,0 0 0,0 0 0,1 0 0,0-1 0,-1 1 0,1 0 0,0-1 0,0 1 0,1-1 0,-1 0 0,0 0 0,1 0 0,-1 0 0,1 0 0,0 0 0,-1-1 0,7 3 0,-5-3 1,0-1 0,0 1 1,0-1-1,1 0 0,-1 0 0,0-1 0,0 1 0,1-1 1,-1 0-1,0 0 0,0-1 0,0 1 0,0-1 0,0 0 1,-1 0-1,1 0 0,4-3 0,7-5 16,-1-1-1,22-21 1,23-29 57,22-21-11,-81 81-64,0 1 1,1-1 0,-1 1-1,0 0 1,1-1 0,-1 1-1,1-1 1,-1 1 0,1 0-1,-1-1 1,1 1 0,-1 0-1,1 0 1,-1-1-1,1 1 1,-1 0 0,1 0-1,-1 0 1,1 0 0,0 0-1,-1 0 1,1 0 0,-1 0-1,1 0 1,-1 0 0,1 0-1,0 0 1,-1 0 0,1 0-1,-1 0 1,1 1 0,-1-1-1,1 0 1,-1 0 0,1 1-1,-1-1 1,1 0-1,-1 1 1,1-1 0,-1 0-1,1 1 1,-1-1 0,0 1-1,1-1 1,-1 1 0,0-1-1,1 1 1,-1-1 0,0 1-1,0-1 1,1 2 0,7 34 12,-6-27-12,3 23 3,-1-7-1,9 34-1,-11-54-2,-1 1 0,1-1-1,1 1 1,-1-1 0,1 0-1,-1 0 1,2 0 0,-1 0-1,0-1 1,1 1-1,7 6 1,-8-9-3,0-1 0,-1 1 0,1-1 0,0 0 1,0 0-1,-1 0 0,1 0 0,0-1 0,0 1 0,0-1 0,0 0 0,0 0 0,0 0 0,0 0 0,0 0 0,0-1 1,0 1-1,0-1 0,0 0 0,0 0 0,0 0 0,-1 0 0,1 0 0,0-1 0,-1 1 0,4-3 0,4-3 7,0 0 0,-1 0 0,0-1 0,0 0-1,9-11 1,5-9 31,-2-2 0,-1 0 1,-1-2-1,-1 0 0,-2 0 0,23-68 0,41-219 325,-48 170-183,-21 87-77,-21 98-116,1 0-1,2 1 1,2-1 0,1 1 0,2 74 0,34 186-175,-31-289 184,2 15-22,0 0 0,2-1-1,1 1 1,0-1-1,18 39 1,-23-60 28,-1 0-1,1 0 1,-1 0 0,1 0-1,-1 0 1,1 0-1,0 0 1,0 0 0,-1 0-1,1 0 1,0 0-1,0-1 1,0 1 0,0 0-1,0 0 1,0-1 0,0 1-1,0-1 1,0 1-1,0-1 1,1 0 0,1 1-1,-2-1 3,0 0 0,0-1 0,0 1 0,1 0 0,-1-1 0,0 1 0,0-1 0,0 0 0,-1 1 0,1-1 0,0 0 0,0 0 0,0 1 0,0-1 0,-1 0 0,1 0 0,0 0 0,-1 0 0,1-1 0,3-4 12,-1-1 1,0 1-1,0-1 0,-1 0 1,0 0-1,1-9 0,-1 2 33,-2-1 0,0 1-1,-1-1 1,0 0-1,-1 1 1,-5-19-1,-1-6 180,8 38-220,0 0 0,0 0-1,0 0 1,0 0-1,0 0 1,0 0 0,1 0-1,-1 0 1,0 0-1,0 0 1,1-1 0,-1 1-1,1 0 1,-1 0-1,1 1 1,-1-1-1,1 0 1,0 0 0,-1 0-1,1 0 1,0 0-1,0 1 1,0-1 0,-1 0-1,1 1 1,0-1-1,0 1 1,0-1 0,0 1-1,0-1 1,0 1-1,0-1 1,2 1 0,6-2-9,-1 0 0,0 0 0,15 0 0,-5 0-1,256-33-148,-130 28 73,-142 7 80,-1-1-1,0 1 1,1 0 0,-1 0-1,1 0 1,-1 0 0,1 1-1,-1-1 1,1 0 0,-1 1 0,1-1-1,-1 0 1,0 1 0,1 0-1,-1-1 1,0 1 0,1 0-1,-1 0 1,0 0 0,0-1-1,0 1 1,0 1 0,0-1-1,0 0 1,0 0 0,1 3-1,-1-2 1,-1 1 0,1-1 1,-1 1-1,0 0 0,0-1 0,0 1 0,-1 0 0,1-1 0,-1 1 0,1-1 0,-1 1 0,0-1 0,0 1 0,-2 2 0,-26 58 4,17-39-9,1 1 0,1 0 0,-9 34 0,19-59 6,0 1 1,0-1-1,0 0 1,-1 0-1,1 0 0,0 1 1,0-1-1,0 0 0,0 0 1,0 0-1,0 1 1,0-1-1,0 0 0,0 0 1,0 1-1,0-1 0,0 0 1,0 0-1,0 1 0,0-1 1,0 0-1,0 0 1,0 1-1,0-1 0,0 0 1,0 0-1,1 0 0,-1 1 1,0-1-1,0 0 1,0 0-1,0 0 0,0 0 1,1 1-1,-1-1 0,0 0 1,0 0-1,0 0 1,1 0-1,-1 0 0,0 1 1,0-1-1,0 0 0,1 0 1,-1 0-1,1 0 0,13-6 38,16-18 17,-30 23-54,166-166 230,-165 166-231,-1 0 0,0 1-1,1-1 1,-1 0 0,1 1-1,-1-1 1,1 1-1,0-1 1,-1 0 0,1 1-1,-1-1 1,1 1 0,0 0-1,0-1 1,-1 1-1,1 0 1,0-1 0,-1 1-1,1 0 1,0 0 0,0-1-1,0 1 1,-1 0-1,1 0 1,0 0 0,0 0-1,0 0 1,-1 0 0,1 0-1,0 1 1,0-1-1,-1 0 1,1 0 0,0 1-1,0-1 1,-1 0 0,1 1-1,0-1 1,-1 0 0,1 1-1,0-1 1,-1 1-1,1 0 1,-1-1 0,1 1-1,0-1 1,-1 1 0,0 0-1,1-1 1,-1 1-1,1 0 1,-1-1 0,0 1-1,0 0 1,1 0 0,-1 0-1,4 9-7,-1-1-1,-1 1 1,3 16 0,-3-15-8,-1-7 13,4 17-36,11 34 0,-14-50 29,0 0 1,0 0 0,0 0 0,1-1 0,0 1 0,0-1 0,0 0 0,0 1 0,1-1 0,0-1 0,-1 1-1,8 5 1,-9-9 7,0 1-1,0 0 1,0-1-1,0 1 1,0-1-1,1 1 1,-1-1-1,0 0 1,0 0-1,0 0 1,0 0-1,0 0 1,0-1-1,0 1 1,1-1-1,-1 1 1,0-1-1,0 0 1,2-1-1,37-22-8,-21 8 23,0-1-1,-1-1 0,24-29 1,44-67 112,-58 70-48,-1-2 0,34-77 0,24-103 153,-67 169 0,22-109 0,-40 135-109,-1 31-120,0 0 1,0-1 0,0 1-1,0 0 1,0 0-1,0 0 1,0-1 0,0 1-1,0 0 1,0 0 0,0-1-1,-1 1 1,1 0-1,0 0 1,0 0 0,0-1-1,0 1 1,0 0 0,-1 0-1,1 0 1,0-1-1,0 1 1,0 0 0,-1 0-1,1 0 1,0 0-1,0 0 1,0 0 0,-1 0-1,1-1 1,0 1 0,0 0-1,-1 0 1,-10 11 21,4 0-23,1 0 0,1 0 0,0 0 0,0 1 0,-2 12 0,-14 64 0,17-70 0,-5 31-47,2 1 0,2 0 0,2 54 0,5-66 6,0 1 0,3-1 0,1 0 0,18 60 0,-22-91 41,0-1 0,1 1 0,0-1 1,0 1-1,0-1 0,1 0 0,-1 0 1,2 0-1,7 9 0,-9-13 8,-1 0 0,1-1-1,-1 1 1,1-1 0,0 1-1,0-1 1,-1 0 0,1 0-1,0 0 1,0 0 0,0-1-1,0 1 1,0-1 0,0 0-1,0 1 1,0-1 0,0-1 0,0 1-1,0 0 1,0-1 0,0 0-1,0 0 1,0 1 0,5-4-1,17-7 87,39-23 0,-48 25-83,-15 8-17,-1 1 0,1 0-1,0-1 1,-1 1 0,1 0 0,0-1-1,0 1 1,-1 0 0,1 0 0,0 0-1,0 0 1,0 0 0,-1 0 0,1 0-1,0 0 1,0 0 0,-1 0 0,1 0-1,0 0 1,0 1 0,-1-1 0,1 0-1,0 0 1,0 1 0,-1-1 0,1 1-1,0-1 1,0 2 0,7 10-5385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9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17183,'0'0'3539,"8"13"-3095,-6-9-410,5 8 39,0-1 0,1 0-1,0-1 1,0 1 0,1-1 0,0-1 0,16 13 0,9-1 149,0-1-1,1-2 0,1-1 1,45 14-1,-49-21 19,2-2-1,-1-1 1,57 4-1,-20-3 39,-25-3-237,45 8-977,-89-12 875,1-1-1,-1 1 0,0-1 0,0 1 1,1 0-1,-1-1 0,0 1 0,0 0 1,0 0-1,0 0 0,0 0 0,0 0 1,0 0-1,0 0 0,0 0 0,0 0 1,-1 0-1,1 1 0,0-1 0,-1 0 1,1 1-1,-1-1 0,0 0 0,1 1 1,-1-1-1,0 0 0,0 1 1,0-1-1,0 1 0,0-1 0,0 0 1,0 1-1,0-1 0,0 1 0,-2 1 1,0 9-122,-1-1 1,0 0 0,-8 16 0,7-15 83,-29 71-185,-36 110 853,67-185-414,0 0 0,0 0 0,1 0-1,0 1 1,0-1 0,1 0 0,1 9 0,-1-17-145,0 0-1,0 0 1,0 1 0,1-1 0,-1 0 0,0 0 0,0 1 0,1-1 0,-1 0 0,0 0-1,0 0 1,1 0 0,-1 0 0,0 1 0,0-1 0,1 0 0,-1 0 0,0 0-1,1 0 1,-1 0 0,0 0 0,0 0 0,1 0 0,-1 0 0,0 0 0,1 0 0,-1 0-1,0 0 1,1 0 0,-1 0 0,0 0 0,0-1 0,1 1 0,-1 0 0,0 0 0,0 0-1,1 0 1,-1-1 0,0 1 0,0 0 0,1 0 0,-1 0 0,0-1 0,0 1-1,0 0 1,0 0 0,1-1 0,14-12 52,0-7-2812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9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13672,'0'0'2608,"49"73"-3552,-31-47 560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9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8 7936,'1'6'67,"0"-1"1,0 0-1,0 0 0,0 0 1,1 0-1,0 0 1,4 8-1,4 10 43,-10-21-88,7 19 233,0 0 1,13 23-1,-17-39-122,0 1 1,0-1 0,1 0-1,-1 0 1,1 0 0,1-1-1,-1 1 1,0-1-1,1 0 1,0-1 0,0 1-1,0-1 1,6 4 0,-9-6-41,0-1 0,0 1 0,0 0 0,1-1 0,-1 1 0,0-1 0,0 0 0,0 1 0,0-1 0,1 0 0,-1-1 0,0 1 0,0 0 0,0 0 0,0-1 0,0 1 0,0-1 0,3-1 0,-1 0 50,-1 0 1,0 0-1,1 0 0,-1-1 0,0 0 1,-1 1-1,1-1 0,0 0 1,3-5-1,0-1 164,-1 0 0,0 0 0,0 0 0,-1-1 0,-1 0 0,5-18 0,-6 19-38,0 0 0,-1 1 0,-1-1 0,1 0 0,-1 0 0,-2-12 0,2 19-199,-1 0 1,1 0-1,0 0 1,-1 0-1,1 0 1,-1 0-1,0 0 0,0 0 1,0 1-1,0-1 1,0 0-1,0 0 0,0 1 1,0-1-1,-1 0 1,1 1-1,-1 0 0,1-1 1,-1 1-1,1 0 1,-1 0-1,0-1 1,0 1-1,0 1 0,0-1 1,1 0-1,-1 0 1,0 1-1,0-1 0,0 1 1,-1 0-1,1-1 1,-3 1-1,-4 1 73,0 0 1,0 1-1,0 0 0,1 0 1,-1 1-1,0 0 0,1 0 1,0 1-1,0 0 0,-13 9 0,11-7 3,1 1 1,0 0-1,0 1 0,1 0 0,0 0 0,0 0 0,1 1 0,-7 11 0,13-19-132,1 0 1,-1 0 0,0 0 0,1-1 0,0 1 0,-1 0 0,1 0-1,-1 0 1,1 0 0,0 0 0,0 0 0,0 0 0,0 0 0,-1 0-1,1 0 1,0 0 0,1 0 0,-1 0 0,0 0 0,0-1 0,0 1-1,0 0 1,1 0 0,-1 0 0,0 0 0,1 0 0,-1 0-1,1 0 1,-1-1 0,1 1 0,0 0 0,-1 0 0,1-1 0,0 1-1,-1 0 1,1-1 0,0 1 0,0-1 0,-1 1 0,2 0 0,4 2-1,-1-1 1,1 0-1,0 0 1,0-1-1,7 2 1,7-1-23,0 0 0,0-2 1,-1 0-1,22-3 0,2-2-2542,-38 5 1905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19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59 14872,'0'0'3737,"-6"10"-3171,-2 4-371,1-2 80,0 1-1,-7 17 1,11-15 534,3-15-787,0 0 0,0 0 0,0 0 0,0 1 0,0-1 0,0 0 0,0 0 0,0 0 0,0 0 0,0 1 0,1-1 0,-1 0-1,0 0 1,0 0 0,0 0 0,0 0 0,0 1 0,0-1 0,1 0 0,-1 0 0,0 0 0,0 0 0,0 0 0,0 0 0,1 0 0,-1 0 0,0 0 0,0 1 0,0-1 0,1 0-1,-1 0 1,0 0 0,0 0 0,0 0 0,0 0 0,1 0 0,-1 0 0,3-1 67,0 0-1,0 0 1,0-1 0,0 1-1,0-1 1,0 1-1,2-3 1,57-35 1169,102-49 0,-152 82-1118,-9 4-6,0 1-1,0-1 0,0 1 1,0 0-1,1 0 0,-1 0 1,0 0-1,4 0 0,-6 2-97,0-1-1,0 0 1,0 0-1,0 1 1,0-1-1,0 0 1,0 1-1,0-1 1,0 1-1,-1-1 1,1 1-1,0 0 0,0-1 1,-1 1-1,1 0 1,0 0-1,-1-1 1,1 1-1,0 0 1,-1 0-1,1 0 1,-1 0-1,0 0 1,1 0-1,-1 0 1,0 0-1,1 0 1,-1 0-1,0 0 1,0 0-1,0 2 1,3 16 178,-1 1 0,-1-1-1,0 1 1,-4 24 0,-13 80 422,14-113-583,1-4-14,-19 95 434,17-87-379,-2-1 1,1 0-1,-2 0 1,-13 25-1,16-36-106,1 1-1,-1 0 1,0-1-1,0 0 1,-1 0-1,1 0 1,0 0-1,-1 0 1,0-1-1,0 0 1,0 1-1,-6 1 1,-12 2-3964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20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12456,'0'0'776,"78"20"-680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20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10752,'0'0'1160,"123"-6"-344,-24 2 8,26 4 8,6 6 16,-4 4-248,0 2 7,-10 0-263,-11 0 8,-19 4-104,-24-8 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23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 5920,'0'0'6376,"-8"12"-5900,-108 157 720,83-126-822,-48 67 1254,76-103-1268,4-10 229,5-9-2498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3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13864,'0'0'0,"64"4"-184,7-4 64,21-4 432,11-2 8,0-2 64,0-2 0,-15 4 112,-3 6 0,-8 0-136,-5 4-9,-3 14-39,-21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3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42 702 6728,'0'0'8521,"-7"-11"-8150,1 3-292,3 4-37,0 0 0,0 0 0,0-1 0,0 0 0,1 0 0,0 1 0,0-1 0,0 0 0,1-1 0,-1 1 0,1 0 0,0 0 0,1-1 0,-1-10 0,6-20 216,0-1 0,3 0 0,1 1 0,1 1 0,29-63 0,-13 42 223,3 2-1,62-87 0,-88 137-431,5-7 103,0 1 1,15-16-1,-22 25-120,1-1 0,-1 1 1,0-1-1,1 1 1,0 0-1,-1-1 1,1 1-1,0 0 0,0 0 1,0 0-1,-1 1 1,1-1-1,0 0 0,0 1 1,0-1-1,0 1 1,0 0-1,1-1 1,-1 1-1,0 0 0,0 0 1,0 1-1,0-1 1,3 1-1,-3 0-17,-1 0 0,0 0 0,1 0-1,-1 0 1,0 0 0,0 0 0,0 1 0,0-1 0,0 0 0,0 1 0,-1-1-1,1 1 1,0-1 0,-1 1 0,1-1 0,-1 1 0,1-1 0,-1 1-1,1 2 1,1 35 116,-1-33-99,-4 60 228,-2 0-1,-23 106 1,14-94 44,6-46-120,6-25-47,0 0 0,0 1 0,1-1 0,-1 10 0,10-32 283,-2 6-333,48-98 282,-29 55-207,2 1-1,47-66 0,-53 89-56,1 1 0,1 1 0,33-30 0,-54 55-89,-1 0-1,1 0 1,-1 0-1,1 0 1,-1 0 0,1 0-1,-1 0 1,1 0 0,0 0-1,0 1 1,-1-1-1,1 1 1,0 0 0,0-1-1,0 1 1,-1 0 0,1 0-1,2 0 1,-3 1-6,1-1 0,-1 1 1,0-1-1,0 1 0,0 0 1,1-1-1,-1 1 0,0 0 1,0 0-1,0 0 0,0 0 1,-1 0-1,1 0 0,0 0 1,0 1-1,-1-1 0,1 0 1,0 0-1,-1 0 0,1 1 1,-1-1-1,0 0 0,1 1 1,-1-1-1,0 2 0,6 38 76,-2-1 0,-1 43 0,-3-49-18,1 1 0,2-2 0,14 66 0,-16-97-61,-1 0 0,1 0 1,0 1-1,-1-1 1,1 0-1,0 0 1,0 0-1,0 0 1,1 0-1,-1-1 1,0 1-1,1 0 0,-1-1 1,1 1-1,2 2 1,-2-4-3,0 1 0,-1-1 0,1 1-1,0-1 1,0 0 0,0 0 0,0 1 0,0-1 0,-1 0 0,1-1 0,0 1 0,0 0 0,0-1-1,0 1 1,0-1 0,-1 1 0,1-1 0,0 0 0,1-1 0,10-4 15,-1 0 0,0-1 1,-1-1-1,1 0 0,-1-1 1,-1 0-1,16-17 0,-2-3 46,34-50 1,76-123 279,-119 184-261,-8 16-26,-4 14-7,-6 79 37,1-37-62,7 75 1,-4-120-28,0 12 5,2-1 1,1 0-1,9 30 1,-11-44-1,0-1 0,1 1-1,-1-1 1,1 0 0,0 0 0,1 0-1,-1 0 1,1-1 0,0 1 0,0-1-1,1 0 1,-1 0 0,1 0 0,0-1-1,0 0 1,8 5 0,-11-8-2,0 1 0,0-1 0,-1 1 0,1-1 0,0 1 0,0-1 0,0 0 0,0 0 0,-1 0 0,1 0 0,0 0 0,0-1 0,0 1-1,0-1 1,-1 1 0,1-1 0,0 1 0,0-1 0,-1 0 0,1 0 0,-1 0 0,1 0 0,0 0 0,-1 0 0,0 0 0,1-1 0,-1 1 0,0 0 0,0-1 0,1 1 0,-1-1 0,1-2 0,2-2 11,0-1-1,-1 1 1,0-1-1,0 0 1,0 0 0,3-14-1,-4 9 7,-1-1 0,0 0 1,0-1-1,-2 1 0,1 0 0,-2 0 0,0 1 0,0-1 0,-8-24 1,2 16 28,0 0 0,-2 1 1,0 0-1,-25-35 0,33 53-37,1-1-1,-1 1 1,0-1 0,0 1 0,0 0-1,0 0 1,0 0 0,0 0-1,0 0 1,-1 1 0,1-1-1,-1 1 1,0-1 0,1 1-1,-1 0 1,0 0 0,0 0-1,1 0 1,-1 1 0,0-1-1,0 1 1,0 0 0,0 0-1,0 0 1,0 0 0,0 0-1,0 0 1,0 1 0,1 0-1,-1-1 1,0 1 0,0 0-1,0 0 1,1 1 0,-1-1-1,-2 2 1,-4 2 40,-14 7 22,23-11-70,-1-1 0,1 0 0,-1 1 0,1-1 0,-1 0 0,1 1 0,0-1 0,-1 1 0,1-1 0,-1 0 0,1 1 1,0-1-1,-1 1 0,1-1 0,0 1 0,0 0 0,-1-1 0,1 1 0,0-1 0,0 1 0,0-1 0,0 1 0,0 0 0,0-1 0,0 1 0,0-1 0,0 1 0,0 0 0,0-1 0,0 1 0,1 0 0,0 0-3,1-1 1,-1 0-1,1 0 0,0 0 1,0 0-1,-1 0 0,1 0 1,0 0-1,-1-1 1,1 1-1,-1-1 0,4-1 1,-2 2 0,78-30 8,-33 11-38,34-13-13,-58 20 32,1 2 0,1 1 0,0 0 1,0 2-1,45-5 0,-68 11 11,0 1 0,0 0 1,-1 0-1,1 1 0,0-1 0,0 0 1,0 1-1,-1 0 0,1 0 0,0 0 1,-1 0-1,1 0 0,-1 0 0,1 1 0,-1-1 1,1 1-1,3 3 0,-3-2 1,0 1 0,0 0 0,0 0-1,0 0 1,-1 0 0,0 0 0,0 1-1,0-1 1,2 9 0,0 2 3,-1 0-1,-1 0 1,0 0-1,-1 1 1,-1 23-1,-10 85 150,10-124-153,0 0 1,0 1 0,0-1 0,0 0-1,0 0 1,0 1 0,0-1-1,0 0 1,0 1 0,0-1 0,0 0-1,0 0 1,0 1 0,0-1-1,0 0 1,0 1 0,0-1-1,0 0 1,0 0 0,0 1 0,1-1-1,-1 0 1,0 0 0,0 1-1,0-1 1,0 0 0,1 0-1,-1 0 1,0 1 0,0-1 0,0 0-1,1 0 1,-1 0 0,0 0-1,1 1 1,7-8 46,9-18-6,8-24 11,-3 5 11,1 2 0,31-41 0,-41 65-41,17-22 17,-28 38-35,0 0-1,1-1 0,-1 1 1,0 0-1,1 0 1,0 0-1,-1 0 0,1 1 1,0-1-1,0 1 0,5-2 1,-6 3-3,-1 0 0,1 0 0,0 0 0,0 0 0,0 0 0,-1 0 0,1 0 0,0 1 0,0-1 0,-1 1 0,1-1 0,0 1 0,-1 0 1,1 0-1,-1 0 0,1 0 0,-1 0 0,1 0 0,-1 0 0,0 0 0,1 0 0,1 3 0,3 3 4,-1 0 1,0 1-1,6 9 0,-7-9 2,13 26-3,-1 0 0,-2 1 1,-1 0-1,12 60 0,20 54 204,-33-125-31,-6-22-90,2-12-73,6-23-269,-8 17-3426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38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1 146 6632,'0'0'8934,"15"-11"-8443,-1 0-349,-4 3-37,0 0-1,0 1 0,1 1 1,0 0-1,0 0 0,0 1 1,18-6-1,-7 5 661,1 0 0,43-4 0,-65 10-677,0 0 1,0-1-1,0 1 0,0 0 1,0 0-1,0-1 1,0 1-1,0-1 0,0 1 1,0-1-1,0 1 1,0-1-1,0 0 0,0 1 1,-1-1-1,1 0 1,0 1-1,-1-1 1,1 0-1,0 0 0,-1 0 1,1 0-1,-1 0 1,1-1-1,4-23-841,-4 21-656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42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8 347 10848,'0'0'1945,"-2"-11"-1653,1 6-248,0-1 6,0 0 0,0 0 0,0 0 0,1 0 0,0 0-1,0 0 1,0 0 0,1 0 0,0 1 0,0-1 0,3-10 0,5-1 195,-1 0 0,2 1 0,0 0 0,1 1 0,1 0 1,0 0-1,21-18 0,-31 31-178,0 0-1,0 1 1,0-1 0,0 0-1,1 1 1,-1-1 0,0 1-1,1 0 1,0 0 0,-1 0-1,1 0 1,0 0 0,4 0-1,-6 1-34,1 0-1,-1 0 0,1 0 1,-1 0-1,0 1 1,1-1-1,-1 1 0,0-1 1,1 1-1,-1-1 1,0 1-1,0 0 0,1-1 1,-1 1-1,0 0 1,0 0-1,0 0 0,0 0 1,0 0-1,0 0 1,0 0-1,0 1 0,-1-1 1,1 0-1,0 0 1,-1 1-1,1-1 0,0 2 1,5 16 125,-1 0-1,-1 0 1,-1 1 0,3 38 0,-3-18-19,8 77 263,18 129 793,-28-240-1118,0-1 0,1 1-1,0-1 1,0 1 0,0-1-1,5 7 1,-7-12-58,1 1 1,-1 0-1,1 0 1,-1 0-1,1 0 0,-1-1 1,1 1-1,0 0 0,0-1 1,-1 1-1,1-1 0,0 1 1,0-1-1,0 1 1,-1-1-1,1 1 0,0-1 1,0 0-1,0 1 0,0-1 1,0 0-1,0 0 0,0 0 1,0 0-1,0 0 1,0 0-1,0 0 0,0 0 1,0 0-1,0 0 0,0 0 1,-1-1-1,1 1 0,0 0 1,0-1-1,0 1 0,0 0 1,0-1-1,0 0 1,-1 1-1,1-1 0,0 1 1,-1-1-1,1 0 0,1-1 1,5-6 60,1 0 1,-1-1 0,-1-1 0,0 1 0,0-1-1,-1 0 1,0 0 0,-1 0 0,0-1 0,5-20-1,0-12 155,5-60 0,-13 93-195,7-128 436,-8 120-284,-1 0 1,-1-1-1,-1 1 1,-1 0-1,-9-29 1,10 39-10,-1 0 0,0 0 1,-9-14-1,13 22-176,0 0 0,0 0 1,0-1-1,-1 1 0,1 0 1,0 0-1,0 0 0,0-1 0,0 1 1,-1 0-1,1 0 0,0-1 0,0 1 1,0 0-1,0 0 0,0-1 0,0 1 1,0 0-1,0 0 0,0-1 1,0 1-1,0 0 0,0 0 0,0-1 1,0 1-1,0 0 0,0-1 0,0 1 1,0 0-1,0 0 0,0-1 1,0 1-1,1 0 0,-1 0 0,0-1 1,0 1-1,0 0 0,0 0 0,0 0 1,1-1-1,-1 1 0,0 0 0,0 0 1,1 0-1,-1 0 0,0-1 1,0 1-1,1 0 0,-1 0 0,0 0 1,0 0-1,1 0 0,-1 0 0,0 0 1,0 0-1,1 0 0,-1 0 1,0 0-1,0 0 0,1 0 0,-1 0 1,0 0-1,1 0 0,-1 0 0,20 3 82,49 13 29,17 6-20,-68-16-84,0-1-1,0-1 1,1-1-1,-1 0 1,1-1 0,0-1-1,-1-1 1,1-1-1,32-5 1,-37 3 31,0 0 0,-1-1-1,1-1 1,-1 0 0,0-1 0,-1-1 0,1 1 0,-1-2 0,-1 0 0,1 0 0,-1-1-1,-1-1 1,14-15 0,10-8 411,-32 103 214,-2-57-655,9 194 124,-6-184-124,1 1 0,1-1 0,1 0 0,2-1 0,0 0 0,19 39-1,-24-56-10,0 0 7,0 1-1,0-1 1,1 0 0,-1 0 0,9 8 0,-12-12-9,1-1 1,0 1 0,0 0 0,0-1-1,0 1 1,0-1 0,0 1 0,0-1-1,0 1 1,0-1 0,0 0 0,0 0-1,0 1 1,0-1 0,0 0 0,0 0-1,0 0 1,1 0 0,-1 0-1,0 0 1,0 0 0,0-1 0,0 1-1,0 0 1,0-1 0,0 1 0,0-1-1,0 1 1,0-1 0,0 1 0,0-1-1,0 1 1,0-1 0,-1 0-1,1 0 1,0 1 0,0-1 0,-1 0-1,2-2 1,5-5 12,-1-1 0,0 0 0,-1 0-1,0-1 1,6-14 0,16-56 70,-16 44-39,2-4 10,3-5 71,-2-1 0,-2 0 0,6-53 0,-18 98-115,0 0 1,0-1-1,0 1 1,0 0-1,0 0 0,1-1 1,-1 1-1,0 0 1,1 0-1,-1-1 1,1 1-1,-1 0 0,1 0 1,0 0-1,-1 0 1,1 0-1,0 0 1,0 0-1,0 0 0,1-1 1,-1 2-5,0 0 0,0 0-1,0 0 1,0 0 0,0 0 0,0 0 0,0 0-1,-1 1 1,1-1 0,0 0 0,0 1 0,0-1-1,0 0 1,-1 1 0,1-1 0,0 1 0,-1 0-1,1-1 1,0 1 0,-1-1 0,1 1-1,0 0 1,-1 0 0,1-1 0,-1 1 0,0 0-1,1 0 1,0 1 0,10 16 12,-1 1 1,0 0-1,-2 1 1,0 0-1,-1 0 0,5 25 1,15 128 64,-25-156-77,2 12 9,-2 0-1,-1 0 1,-1 0 0,-6 45-1,6-73-13,0 0-1,0 0 1,0-1-1,0 1 0,0 0 1,0 0-1,-1-1 1,1 1-1,0 0 0,0 0 1,-1-1-1,1 1 1,-1 0-1,1-1 0,0 1 1,-1 0-1,1-1 1,-1 1-1,0-1 0,1 1 1,-1-1-1,1 1 1,-1-1-1,0 1 0,0-1 1,0 0 0,0 0 0,0 0 0,1 0 0,-1 0 0,0-1 0,0 1 0,0 0 0,1-1 0,-1 1 0,0-1 0,0 1 0,1-1 1,-1 1-1,0-1 0,1 1 0,-1-1 0,1 1 0,-2-2 0,-4-7 26,0 0-1,-9-16 1,13 20-12,-14-26 123,3-1-1,0 0 1,-15-63 0,26 81 37,6 19-46,10 11-106,-6-9-28,0 0 0,1 0-1,0 0 1,1-1 0,0-1-1,-1 1 1,2-2 0,-1 1-1,1-2 1,-1 1-1,1-1 1,0-1 0,0 0-1,0 0 1,0-1 0,0-1-1,1 0 1,-1 0 0,0-1-1,0-1 1,0 0-1,0 0 1,0-1 0,0 0-1,13-7 1,-2-2-7,0-2 0,0 0 0,-1-1 0,27-26 0,-21 18 2,37-39-20,-42 39-2,38-31 1,-52 48 34,0 0 0,1 1-1,-1 0 1,1 0 0,1 1 0,-1 0-1,0 1 1,21-5 0,-20 7 17,1-1 0,0 1 0,14 1 0,-23 0-22,1 0 0,0 0-1,-1 1 1,1-1-1,0 1 1,-1-1-1,1 1 1,-1 0 0,1 0-1,-1 0 1,1 0-1,-1 1 1,0-1-1,1 1 1,-1-1 0,0 1-1,0 0 1,3 3-1,-46-5 114,34 0-96,0 0-1,0 0 0,0 0 0,0 1 0,0 0 0,0 0 1,1 1-1,-1 0 0,0 0 0,1 1 0,0 0 0,0 0 1,-1 0-1,2 1 0,-1-1 0,0 2 0,1-1 1,0 0-1,0 1 0,-6 8 0,3-2-18,0 1 0,1 1 0,1-1 0,0 1 0,1 1 0,0-1 0,1 1 0,1-1 0,0 1 1,-2 26-1,4-32-2,1 1 0,0-1 0,0 1 0,1-1 1,0 1-1,0-1 0,1 0 0,0 1 1,1-1-1,-1 0 0,2 0 0,-1 0 0,1-1 1,0 1-1,1-1 0,0 0 0,0 0 1,0-1-1,9 9 0,-9-11 1,0-1 0,-1 0 0,1 0 0,1 0 0,-1 0 0,0-1-1,1 1 1,-1-2 0,1 1 0,0 0 0,0-1 0,5 0 0,-1 0 4,0-1 1,0 0-1,0-1 1,0 0-1,0-1 1,14-3-1,4-5 15,-1 0 1,-1-2 0,47-28-1,-41 19 29,-2-2-1,0-1 1,-1-1-1,-2-2 1,31-37-1,-51 55 37,-14 14-33,-14 16-15,12-8-25,0 0 0,1 0 0,1 1-1,0 0 1,1 0 0,0 1 0,1 0 0,-3 16 0,7-24-7,0 0-1,0 0 1,1 0 0,0 0 0,0 0 0,1 0-1,-1 0 1,2 0 0,1 7 0,-1-9-5,-1-1 1,1 1-1,0-1 0,1 0 1,-1 1-1,1-1 1,0-1-1,0 1 0,0 0 1,1-1-1,-1 1 1,1-1-1,0 0 0,5 3 1,-7-4 2,2 0 0,-1 0-1,0-1 1,0 0 0,0 1 0,1-1 0,-1 0 0,0-1 0,1 1 0,-1 0 0,1-1 0,-1 0 0,1 0-1,-1 0 1,1 0 0,4-2 0,-3 1 5,1-1-1,-1 0 0,0 0 1,0 0-1,0-1 0,0 1 1,0-1-1,-1 0 0,8-7 1,-5 3 3,0 0-1,0-1 1,0 0 0,-1 0-1,0-1 1,-1 1 0,0-1-1,0-1 1,-1 1 0,6-18-1,-9 20 0,0 1 0,0-1 1,-1 0-1,0 1 0,0-1 0,-1 1 0,1-1 0,-2 0 0,1 1 0,-1 0 0,0-1 0,0 1 0,0 0 0,-1 0 0,0 0 0,-1 0 0,-6-9 0,7 11 1,0 0-1,0 0 0,-1 0 0,1 1 1,-1-1-1,0 1 0,0 0 0,0 0 1,0 0-1,-1 1 0,1-1 0,-1 1 1,1 0-1,-1 0 0,0 1 1,0 0-1,0-1 0,0 2 0,0-1 1,0 0-1,0 1 0,0 0 0,-6 1 1,3 1-1,0 0 1,1 0-1,-1 1 1,1 0-1,0 1 1,0-1 0,0 1-1,0 1 1,-6 5-1,11-9-7,0 1 0,0 0 0,0-1 0,1 1 0,-1 0 0,1 0-1,-1 0 1,1 0 0,0 1 0,0-1 0,0 0 0,0 0 0,0 1 0,0 2 0,1-3-3,0 0 0,0 0 0,0-1 0,0 1 1,1 0-1,-1 0 0,0 0 0,1-1 1,0 1-1,-1 0 0,1-1 0,0 1 0,0 0 1,0-1-1,0 1 0,0-1 0,0 1 0,0-1 1,1 0-1,-1 0 0,3 2 0,3 3-1,1 0 0,-1-1-1,1 0 1,0-1 0,1 1-1,-1-2 1,1 1 0,-1-1-1,1-1 1,0 1-1,0-1 1,0-1 0,1 0-1,-1 0 1,0-1 0,0 0-1,1-1 1,-1 0 0,13-3-1,-5 0 6,-1 0 0,0-2 0,0 0 0,0-1 0,-1 0-1,0-1 1,0-1 0,-1-1 0,22-18 0,52-39 47,-33 25 48,-54 42-89,-1-1 1,1 1-1,-1-1 1,1 1 0,-1-1-1,1 1 1,0 0-1,-1-1 1,1 1 0,0 0-1,-1 0 1,1-1-1,0 1 1,0 0 0,-1 0-1,1 0 1,0 0-1,1 0 1,-2 0-3,1 0-1,-1 1 1,0-1 0,1 0-1,-1 0 1,0 1 0,1-1-1,-1 0 1,0 1 0,0-1 0,1 0-1,-1 1 1,0-1 0,0 1-1,0-1 1,1 0 0,-1 1-1,0-1 1,0 1 0,0-1-1,0 1 1,0-1 0,0 1-1,-4 37 49,2-22-40,-11 143 57,13-153-63,0 1 1,0-1-1,0 1 1,1-1 0,0 0-1,0 1 1,1-1-1,2 8 1,-3-13-3,-1 0-1,1 0 1,-1 0 0,1 0-1,0 1 1,-1-1 0,1 0-1,0 0 1,0-1 0,0 1-1,0 0 1,0 0 0,0 0 0,0 0-1,0-1 1,0 1 0,0-1-1,3 2 1,-3-2-1,1 0-1,0 0 1,-1 0-1,1 0 1,-1 0 0,1-1-1,0 1 1,-1 0 0,1-1-1,0 1 1,-1-1-1,1 0 1,-1 0 0,0 1-1,1-1 1,-1 0-1,1 0 1,1-2 0,12-11 34,0-1 0,-1-1 0,-1 0 0,-1 0 0,0-2 0,14-26 0,18-26 142,-32 50-97,-11 17-68,0 0-1,0 0 0,1 0 0,-1 0 0,1 0 0,0 1 0,-1-1 0,2 1 0,-1-1 0,0 1 1,0 0-1,1 0 0,-1 0 0,1 0 0,2-2 0,-4 4-11,-1 0-1,0 0 1,0 1 0,1-1-1,-1 0 1,0 0 0,1 0-1,-1 0 1,0 0 0,0 0-1,0 0 1,1 0 0,-1 1-1,0-1 1,0 0 0,1 0-1,-1 0 1,0 0 0,0 1 0,0-1-1,0 0 1,1 0 0,-1 0-1,0 1 1,0-1 0,0 0-1,0 0 1,0 1 0,0-1-1,0 0 1,1 0 0,-1 1-1,0-1 1,0 0 0,0 1-1,0-1 1,0 1 0,0 13 1,0-11-1,-1 30-30,3 0-1,0 0 0,2-1 0,1 1 0,11 35 1,-15-65 25,0 0 0,0 0 1,0 0-1,1 0 1,-1 0-1,1-1 1,-1 1-1,1 0 0,0-1 1,0 1-1,0-1 1,1 0-1,-1 1 0,0-1 1,1 0-1,3 2 1,-3-3 1,-1 0 1,1 0-1,0 0 0,0-1 1,-1 1-1,1-1 1,0 1-1,0-1 1,0 0-1,0 0 1,0 0-1,-1-1 1,1 1-1,5-2 1,1-1 0,-1 0 1,1-1 0,-1 0 0,0-1-1,-1 1 1,1-1 0,-1-1 0,0 0-1,13-12 1,-3-2 6,-1-1-1,0 0 1,17-33-1,31-74 101,-54 107-82,7-22 47,-12 30-20,0 0 0,0 0 0,11-16 0,-15 27-50,11-11 4,-12 14-5,1-1 0,-1 1 0,1-1 0,-1 1 0,1 0 0,-1 0 0,1-1 0,-1 1 0,0 0 0,1 0 0,-1-1 0,0 1 0,0 0-1,1 0 1,-1 0 0,0-1 0,0 1 0,0 0 0,0 0 0,0 0 0,0 0 0,-1 1 0,4 68 0,-12 130 0,6-159 0,2-8 0,1-21 0,0 0 0,-1 0 0,0-1 0,-1 1 0,0 0 0,-1 0 0,-7 19 0,9-30 0,0 0 0,1 0 0,-1 0 0,0 0 0,0 0 0,0 0 0,0 0 0,0 0 0,0 0 0,0 0 0,0 0 0,0-1 0,0 1 0,0 0 0,0-1 0,-1 1 0,1-1 0,0 1 0,0-1 0,-1 0 0,1 0 0,0 1 0,-1-1 0,1 0 0,0 0 0,-1 0 0,1 0 0,0-1 0,-1 1 0,1 0 0,0 0 0,-1-1 0,1 1 0,-2-2 0,1 1 0,-1 0 0,1 0 0,-1-1 0,1 1 0,0-1 0,0 0 0,0 1 0,0-1 0,0 0 0,0 0 0,0 0 0,1-1 0,-1 1 0,1 0 0,0-1 0,-2-3 0,3 6 0,0-1 0,0 0 0,0 1 0,0-1 0,0 0 0,0 1 0,0-1 0,0 0 0,0 0 0,1 1 0,-1-1 0,0 0 0,0 1 0,1-1 0,-1 1 0,1-1 0,-1 0 0,0 1 0,1-1 0,-1 1 0,1-1 0,-1 1 0,1-1 0,-1 1 0,1 0 0,0-1 0,-1 1 0,1 0 0,0-1 0,-1 1 0,1 0 0,0 0 0,-1-1 0,1 1 0,0 0 0,-1 0 0,2 0 0,28-4 0,63 12 0,3 0 0,-83-5 748,-13 0-1977,-8-3-2993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42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79 12552,'0'0'648,"-67"-36"-536,49 24-8,12 6 184,6 0 0,4 2-128,4 4 16,8-6-64,15-2 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44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1253 4912,'0'0'4602,"6"-18"-4116,22-78 746,41-94 1,-48 143-553,-3 0-1,-1-2 1,-3 0 0,9-53 0,-21 89-516,14-78 1950,6-164-1,-29 296-1258,-60 469 7,16-109-499,32-280-156,-37 132-1,40-199-56,-2-1-1,-2 0 1,-3-2-1,-49 84 0,69-131-124,-11 16 136,13-20-156,1 1 0,0-1 0,0 0 0,-1 0 0,1 0 0,0 1 0,-1-1 0,1 0 0,0 0 0,-1 0 0,1 0 0,0 0 0,-1 1 0,1-1 0,0 0 0,-1 0 0,1 0 0,0 0 0,-1 0 0,1 0 0,0 0 0,-1 0 0,1 0 0,-1 0 0,1-1 0,0 1 0,-1 0 0,1 0 0,0 0 0,0 0 0,-1 0 0,1-1 0,0 1 0,-1 0 1,1 0-1,0-1 0,0 1 0,-1 0 0,1 0 0,0-1 0,0 1 0,-1 0 0,1-1 0,0 1 0,0 0 0,0-1 0,0 1 0,0 0 0,0-1 0,-1 1 0,1 0 0,0-1 0,0 1 0,0 0 0,0-1 0,-3-12 61,1 0 0,0-1-1,0 1 1,1-1 0,1 1 0,2-22-1,-1 16-16,0-4 18,1 1-1,1 0 1,1 0-1,0 0 1,2 0-1,1 0 1,15-34-1,8-2 84,3 0 0,2 2 1,3 2-1,2 2 0,2 1 0,58-54 0,-79 86-108,188-187 397,-97 87-200,59-69 95,-149 160-297,-1-2 1,-1 0 0,-2-1-1,-1-1 1,13-37 0,-15 30 4,-3-2-1,-1 1 1,6-44 0,-14 63-10,-1 1 1,-1-1-1,-1 1 0,0-1 0,-2 0 0,0 1 1,-2-1-1,-6-24 0,9 43-25,0 0 1,1-1-1,-1 1 0,0 0 1,0 0-1,0 0 0,-1 0 1,1 0-1,0 0 0,-1 0 0,1 0 1,-1 0-1,0 1 0,1-1 1,-1 1-1,0-1 0,0 1 1,0 0-1,0 0 0,0-1 1,-4 0-1,3 2-1,0-1-1,0 1 1,0 0 0,0 0 0,0 0-1,0 1 1,0-1 0,1 1 0,-1-1-1,0 1 1,0 0 0,0 0 0,0 0 0,1 0-1,-1 1 1,-4 2 0,-3 3 1,1 1-1,0 0 1,0 0 0,0 1 0,1 0 0,1 1-1,-1-1 1,-8 17 0,0 4-11,-24 58 0,21-33-5,3 1 1,2 0-1,3 1 0,2 0 0,3 1 1,2 0-1,3 0 0,10 93 0,-6-127 9,1 0-1,0-1 0,2 0 0,1 0 0,11 24 0,-14-37 1,1 0-1,0 0 1,1-1 0,0 1 0,1-1-1,0-1 1,0 1 0,0-1-1,1-1 1,1 1 0,-1-1 0,1-1-1,12 7 1,-15-10 4,0-1-1,1 0 1,-1 0 0,0-1-1,1 0 1,0 0-1,-1 0 1,1-1 0,-1 0-1,1 0 1,0-1 0,-1 0-1,1 0 1,-1 0-1,1-1 1,-1 0 0,0 0-1,10-6 1,1 0 15,-1 0-1,0-2 1,-1 0 0,0-1 0,20-18-1,-12 6 67,0-2-1,-1 0 0,-2-2 0,0 0 0,-2-1 0,-1-1 0,-1 0 1,-2-1-1,17-52 0,-30 80-67,-1 0 0,1 0 0,-1 0 0,1 0 0,-1-1 0,0 1 0,0 0 0,0 0 0,0 0 0,0-1 0,0 1 0,-1 0 0,0-3 0,1 4-12,0 1 0,-1 0 0,1-1 0,0 1 0,0 0 0,-1-1 0,1 1 0,0 0 0,-1-1 0,1 1 0,0 0 0,-1 0 0,1 0 0,0-1 0,-1 1 0,1 0 0,0 0 0,-1 0 0,1 0 0,0 0 0,-1 0 0,1 0 0,-1 0 0,1-1 0,0 1 0,-1 1 0,0-1 0,-1 0 1,1 1 1,-1-1-1,0 1 0,1 0 1,-1-1-1,1 1 0,-1 0 1,1 0-1,-1 0 0,-1 2 1,-18 16 42,0 1 1,1 1-1,1 1 0,1 0 1,1 1-1,-27 50 1,36-57-32,0 1-1,1 0 1,0 0 0,2 0 0,0 1 0,1 0-1,0 0 1,2 0 0,0 1 0,1-1 0,1 1-1,2 18 1,-1-30-13,1-1 1,-1 1-1,1-1 1,1 1-1,-1-1 1,1 0-1,0 0 0,6 10 1,-7-14-7,-1 0 1,0 0 0,1-1 0,0 1-1,-1 0 1,1-1 0,0 1-1,0-1 1,0 0 0,0 1-1,0-1 1,0 0 0,0 0 0,0 0-1,0-1 1,1 1 0,-1 0-1,0-1 1,0 1 0,1-1-1,-1 0 1,0 0 0,1 0 0,-1 0-1,0 0 1,1-1 0,-1 1-1,5-2 1,1-2 4,0 1-1,-1-2 1,1 1 0,-1-1 0,0 0-1,0-1 1,0 0 0,-1 0-1,0 0 1,0-1 0,-1 0-1,0 0 1,0 0 0,0-1 0,5-13-1,-1 3 19,-1-1 0,-1 0-1,-1-1 1,-1 0 0,5-34-1,-9 47-1,0 0-1,-1 0 1,0 0-1,0 0 0,0-1 1,-1 1-1,0 0 1,-1 0-1,0 0 0,-3-9 1,3 12-8,0 1 1,0-1 0,0 1-1,0 0 1,-1 0 0,0 0-1,1 0 1,-1 0 0,0 1-1,0-1 1,-1 1 0,1 0-1,0 0 1,-1 0 0,1 0-1,-1 0 1,0 1 0,0 0-1,-6-2 1,1 2 4,0 0-1,1 0 1,-1 1-1,0 0 1,1 0 0,-1 1-1,0 0 1,1 1-1,-10 2 1,5 1 13,-1-1 0,1 1 0,0 1 0,-22 13 0,34-18-27,-1 0 0,1 0 0,0 0-1,-1 0 1,1 0 0,0 1 0,0-1 0,0 0 0,0 1-1,0-1 1,0 1 0,1-1 0,-1 1 0,0-1 0,1 1 0,-1 1-1,1-2-1,0-1 0,0 1 0,0 0-1,0 0 1,0-1 0,0 1 0,0 0-1,0 0 1,0-1 0,1 1 0,-1 0-1,0-1 1,1 1 0,-1 0 0,0-1-1,1 1 1,-1 0 0,1-1-1,-1 1 1,1-1 0,-1 1 0,1-1-1,-1 1 1,1-1 0,0 0 0,-1 1-1,1-1 1,0 1 0,-1-1 0,1 0-1,0 0 1,-1 1 0,1-1 0,0 0-1,0 0 1,-1 0 0,1 0 0,1 0-1,11 1 2,0 0-1,0-1 1,1-1-1,-1 0 0,18-4 1,64-17 4,-45 5 13,58-26 0,-71 26-4,1 2 0,1 1 0,42-8-1,-80 21-11,1 0-1,-1 1 0,1 0 0,-1-1 1,1 1-1,0 0 0,-1 0 0,1 0 1,-1 0-1,1 0 0,0 0 0,-1 0 1,1 1-1,-1-1 0,1 0 0,-1 1 1,1-1-1,-1 1 0,1 0 0,-1 0 1,0-1-1,1 1 0,-1 0 0,2 2 1,-1 0 4,-1 1 0,1-1 0,-1 1 0,0-1 0,0 1 0,-1-1 1,1 1-1,-1-1 0,0 1 0,0 4 0,0 22 27,-1 1 0,-2 0 0,-7 33 0,4-28 37,-3 64 1,8-86-64,2-1 34,9-27 18,107-231 614,-116 243-660,0-1 0,0 1 1,1 0-1,-1 0 0,1 0 1,0 0-1,0 0 0,0 0 0,0 0 1,0 1-1,4-3 0,-5 3-10,0 1 0,0 0 0,0-1 1,0 1-1,0 0 0,0 0 0,1-1 0,-1 1 0,0 0 0,0 0 0,0 0 0,0 1 0,0-1 0,0 0 0,0 0 0,1 1 0,-1-1 0,0 0 0,0 1 0,0-1 0,0 1 0,0-1 1,0 1-1,0 0 0,-1-1 0,1 1 0,0 0 0,0 0 0,0 0 0,1 1 0,10 15-4,0 0 0,16 32 0,-9-15-3,-1-4-63,0 0 0,43 49 0,-61-79 66,1 1 0,-1 0 0,0-1 0,1 1 0,-1-1 0,1 1 0,-1 0 0,1-1 0,0 1 0,-1-1 0,1 1 0,0-1 0,-1 0 0,1 1 0,0-1 0,-1 0 0,1 1 0,0-1 0,-1 0 0,1 0 0,0 1 0,0-1 0,0 0 0,-1 0 0,1 0 0,0 0 0,0 0 0,-1 0 0,1 0 0,0-1 0,0 1 0,0 0 0,-1 0 0,1-1 0,0 1 0,-1 0 0,1-1 0,0 1 0,-1 0 0,1-1 0,0 1 0,-1-1 0,1 1 0,-1-1-1,1 0 1,0 0 0,2-4 17,0 0 1,0 0-1,-1-1 0,0 1 0,2-7 0,-3 9-14,8-34 19,-1 1 0,4-52 0,-8 53-12,1 0 0,19-66 0,-22 98-10,-1 0 0,1-1 0,0 1 0,0 0 0,0 0 0,0 0 0,1 0 0,-1 1 0,1-1 0,-1 1 0,1-1 0,0 1 0,0 0 0,0 0 0,1 0 0,-1 1 0,0-1 0,1 1 0,-1-1 0,1 1 0,-1 0 0,6 0 0,9-2 0,-1 1 0,0 1 0,28 2 0,-16 0 0,12 0 0,1-3 0,-1-1 0,78-18 0,-103 17 0,-1-1 0,0-1 0,0 0 0,-1-1 0,22-14 0,-27 15 0,-1 0 0,0-1 0,0 0 0,0 0 0,-1-1 0,0 0 0,-1-1 0,0 1 0,8-15 0,-12 17 147,1-1-1,-1 1 1,0-1-1,0 1 1,1-11-1,-1-9-5096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55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2981 261 5016,'0'0'6993,"-13"4"-6686,-11 4 17,-1-2 0,-33 4 1,32-8 159,-31-1-1,-8 0 191,6 1-27,28-2-139,-37 6 1,-73 10 916,-25 5 301,49-7-601,-13 3-274,41 2-285,-100 34 1,25 4 207,-209 106 0,320-132-439,-91 71 0,8-5 202,84-59-160,-81 72 1,124-101-336,-24 24 198,-55 70-1,14-14 23,51-62-185,2 1 1,0 1-1,2 0 0,-19 42 1,-50 133 284,58-129-244,-36 91 283,-48 186 0,100-291-274,3 0-1,-5 90 1,14 125 252,4-230-285,3-1 1,2 0-1,18 67 0,54 127 210,-47-147-193,8 8 197,84 153 1,-108-222-251,14 18 99,3 0 1,1-3 0,55 57 0,-51-59-17,-5-7-15,1-2 0,2-1-1,60 45 1,-69-61-63,0-1 1,1-1-1,0-1 0,1-2 0,1-1 0,48 13 0,59 5-63,1-7 0,1-5 0,1-6 0,254-12 0,-287-5 0,253-25 0,-235 9 0,239-74 0,-296 71 0,-1-3 0,-2-3 0,-1-2 0,118-82 0,248-227 0,-361 273 0,-3-3 0,74-103 0,88-177 0,-79 85 0,-113 194 0,45-136 0,-61 137 0,-2-1 0,-4 0 0,-3-1 0,-3 0 0,-4-1 0,-2 1 0,-4-1 0,-19-119 0,11 144 0,-2 1 0,-2 0 0,-40-90 0,-84-125 0,121 233 0,-198-317 0,181 302 0,-1 2 0,-2 1 0,-63-55 0,94 92 0,-127-110 0,-62-58 0,154 138 0,-1 3 0,-1 1 0,-2 3 0,-1 1 0,-1 2 0,-75-27 0,75 37-3,-1 2 0,0 1 0,-1 3 0,1 2 0,-2 3 0,1 1 0,0 2 0,-1 3 0,1 2 0,-94 20 0,135-23-156,0 2 1,0-1-1,0 1 1,1 0-1,-1 1 1,1 0-1,0 0 1,0 0-1,-12 11 1,14-10-639,0 0 0,1 0 0,-1 1 0,1-1 0,0 1 0,-4 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4:34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2851 4416,'0'0'9737,"10"6"-9472,34 18-17,-41-22-185,0-1-1,1 0 0,-1 1 1,1-1-1,-1-1 0,1 1 1,-1 0-1,1-1 0,0 0 1,-1 0-1,1 0 1,-1 0-1,5-1 0,8-1 237,86-8 1206,-80 11-1095,0 1-1,41 10 0,-38-7-116,36 4 0,-35-6-106,-1 1 0,27 8 1,13 2 12,19 7 12,-74-18-182,14 4 188,-1-2 0,1-1 0,35 1 0,74-4 382,-67-2-475,25-6 69,-69 3-161,0 2 1,0 1-1,0 0 1,28 4-1,-23-1 15,0-1 0,0-2 0,1 0 0,43-9 0,-8 1 32,159-25 235,-127 19-249,-65 9-40,0 2 0,1 0 1,-1 2-1,42 3 0,-29 0-20,-1-1-1,1-3 1,42-7-1,-3 1-51,-52 6 21,214-12 210,-185 16-84,-28 1-42,60-6-1,30-9 12,197-15 204,-305 26-248,28 0 88,43 3-1,-51 0-56,0-1 0,51-6 0,15-9 43,-80 11-82,3-2 50,42-4 0,-55 9-45,1-1 0,-1 0 0,0-1 0,1 0 1,14-7-1,44-25 150,143-104 781,-194 127-859,0 0 1,-1-2 0,0 0 0,-1 0-1,21-27 1,-18 18-16,-9 13-2,-1-1 0,0 0 0,0 0 0,-1-1 0,-1 0 0,8-21 0,-11 25-24,1 1 1,-1-1 0,1 1 0,5-7 0,8-16 148,11-19 10,-23 40-188,1 0 1,1 0-1,12-14 0,12-16 73,-11 11-43,1 0 1,29-29-1,-43 48-50,0 0-1,10-17 0,14-19 51,72-84 155,-67 85-121,28-32 63,-33 43-63,41-60 0,15-17-27,11-8 5,-73 87-54,-2-1-2,-14 19 3,1 1 1,18-20 0,-5 8 19,-1-2 0,20-29 1,-12 15-26,30-36 0,-5-2 64,-28 37-41,-12 21 10,1 0-1,2 1 0,0 1 1,25-20-1,60-32-41,-102 70 0,32-20-5,-1 0 32,54-41 0,-68 47 39,31-18 0,0 0 18,-13 8-25,1 2-1,0 2 0,53-20 1,187-67 373,-155 56-274,32-12 86,-57 30-88,-67 24-43,44-20 0,-42 16-54,35-10-1,-47 17-34,1 0 13,1 0 0,0 2 0,27-3 0,-15 5 12,0-2 1,53-13-1,-71 13 18,-10 2-45,0 0 0,0 0-1,0 1 1,1 0 0,-1 0-1,0 0 1,1 1 0,-1 0 0,0 0-1,1 1 1,-1 0 0,8 2-1,7 1 89,-18-4-62,1 1-1,-1 0 1,0-1-1,0 1 1,1 0 0,-1 0-1,3 2 1,14 4 235,-18-7-264,-1 1 1,1-1-1,0 1 0,-1-1 1,1 1-1,-1-1 1,1 1-1,-1 0 1,1 0-1,-1 0 0,1 0 1,-1 0-1,2 1 1,6 1 16,-8-3-40,13 15-15,-11-14-54,1 1-1,0-1 1,0 0 0,-1 0-1,1-1 1,0 1 0,0-1-1,0 0 1,4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4:40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2081 1896,'0'0'11014,"5"-11"-10580,51-136 2092,-48 125-2112,1 0 0,0 0 0,19-28 1,43-59 801,-60 93-1006,89-113 873,-39 53-558,-20 25-128,1 1-1,50-44 1,-52 57-152,47-39 126,3-1-48,-44 35-175,114-85 279,23-22-29,-147 119-298,2 1 1,57-34-1,91-38 207,2-2-99,-140 73-96,-1-2 0,-1-2 0,42-40 0,-60 49-25,40-26 0,-41 32-21,34-18 24,-51 33-70,-8 4-12,-1-1 0,0 1 0,1-1-1,-1 1 1,0-1 0,1 1 0,-1-1-1,0 0 1,0 0 0,0 1 0,0-1 0,0 0-1,0 0 1,2-2 0,0 0 225,-9 6-121,-25 8-23,1-1 0,-33 5 0,0 1 2,35-10 22,-39 4 0,50-8-66,-2-2 53,13-4 18,6 3-107,1-1 1,0 1 0,-1-1 0,1 1 0,0 0-1,0-1 1,0 1 0,0 0 0,0 0 0,0 0-1,0 0 1,0 0 0,0 0 0,0 0 0,3-1 0,106-74 288,-108 75-292,-1 0 0,1 0 0,-1 1 0,1-1 0,-1 0 0,1 1 0,0-1 0,0 1 0,-1 0 0,1 0 0,0-1 0,-1 1 0,1 0 0,0 0 0,0 1 0,-1-1 0,1 0 0,0 1 0,0-1 0,1 1 0,21 2 20,21-12-28,-1-2 0,63-24 1,-48 14 83,-37 11-57,-19 8-13,0 1-1,1-1 1,-1 1 0,1-1 0,-1 1-1,1 0 1,0 0 0,7 0 0,-11 1-14,0 0 1,0 0 0,0 0 0,0 0 0,1 0 0,-1 0 0,0 0 0,0 0 0,0 1 0,0-1-1,0 0 1,1 0 0,-1 0 0,0 0 0,0 0 0,0 0 0,0 1 0,0-1 0,0 0 0,1 0-1,-1 0 1,0 0 0,0 1 0,0-1 0,0 0 0,0 0 0,0 0 0,0 0 0,0 1 0,0-1-1,0 0 1,0 0 0,0 0 0,0 0 0,0 1 0,0-1 0,0 0 0,0 0 0,0 0 0,0 1 0,0-1-1,0 0 1,-1 0 0,1 0 0,0 0 0,0 0 0,0 1 0,0-1 0,0 0 0,0 0 0,0 0-1,-1 0 1,1 0 0,0 0 0,0 1 0,-1-1 0,-9 14 35,7-11-26,-14 17 25,-1-1-1,-1 0 1,-29 22 0,-22 20 27,26-22-3,25-24-216,-19 22-1,33-29-3416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4:45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11048,'0'0'1920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09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5016,'0'0'9244,"-5"10"-8936,-12 31-6,17-41-251,-1 1 0,1 0 0,0 0 0,-1 0 0,1 0 0,0 0-1,0-1 1,0 1 0,0 0 0,0 0 0,0 0 0,0 0 0,0 0 0,0 0-1,0 0 1,1 0 0,-1-1 0,0 1 0,0 0 0,1 0 0,-1 0 0,1-1 0,-1 1-1,1 0 1,-1 0 0,1-1 0,0 2 0,20 11 710,-9-7-48,-11-5-653,1 0 0,0 0-1,0-1 1,0 1 0,0-1 0,0 1 0,0-1 0,0 0 0,-1 0 0,1 1-1,0-2 1,0 1 0,0 0 0,0 0 0,0 0 0,0-1 0,0 1 0,0-1-1,0 0 1,0 0 0,1-1 0,19-3 772,31-7 291,-31 11-853,0-1 1,37-9-1,-36 6-133,-1 2 0,40-3 0,34 0 233,12 0-14,-94 7-273,1 0 0,-1 0 0,0 2 0,1 0 0,18 6 0,13 7 157,-12-2-65,0-3 0,62 13-1,-78-20-128,0 0 0,23 10 1,2 0 52,5 1-9,-1 3 1,0 2 0,-1 1-1,-1 3 1,44 31 0,-66-42-12,0 0 1,32 11-1,19 11 93,-42-20-102,-24-12-43,0 1-1,0 0 0,0 1 1,0-1-1,11 11 0,-4-4 30,1 0 0,1-1 0,0 0 0,0-1 0,35 12 0,-45-18-40,32 12 128,40 24 0,-41-16-10,-2 2-1,34 29 0,-19-19 31,-39-28-128,0 1 0,-1 0-1,1 1 1,14 15 0,33 40 90,-24-28 2,51 70-1,-79-97-115,12 18 35,-1 1 0,-1 0 0,-1 1 0,14 40 0,-5 1 74,12 38 166,0 45 135,-13-51-187,-24-101-233,26 103 232,50 131-1,-59-188-136,-14-35-54,1-1 0,0 0 0,1 0 0,0 0 0,0-1 0,13 18 0,-11-20-5,-3-1 4,1 0 0,1-1 0,-1 0 0,1 0 0,0-1 0,0 1 0,1-1 0,-1-1 0,1 1 0,9 4 0,61 22 189,1-4 1,108 24-1,-133-42-190,0-2 0,60 1-1,35 3 65,-100-5-75,7 0 6,95 24-1,378 93-4,-91-60 37,3-37 1,-91-14-44,-138-3 44,-46-10-38,-91-1-16,599-33 5,-301-16-21,-113 11-4,118-2-193,3 32 166,496 56 706,-813-43-511,-1-3 0,1-2 1,121-23-1,-182 25-202,-1 0 1,0 0-1,0-1 1,0 1-1,0 0 1,1-1-1,-1 1 1,0-1-1,0 0 1,0 1-1,0-1 1,0 0-1,-1 1 0,1-1 1,0 0-1,0 0 1,0 0-1,-1 0 1,2-2-1,0-6-4185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3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1206 6520,'0'0'4490,"16"-11"-4046,8-6-201,0-2-1,-1 0 0,36-41 1,139-183 1550,-32 40-262,-135 161-1181,-3-2 0,-2 0 0,23-52-1,-22 34 132,-2 0 0,25-103 0,-41 107-158,-9 53-256,1 0 0,-2 0 0,1-1 0,0 1 0,-1 0 0,0 0 0,0-1-1,-4-7 1,5 12-60,0 1 0,0 0 0,0-1 0,0 1 0,-1 0 0,1 0 0,0-1 0,0 1 0,0 0 0,-1 0 0,1 0 0,0-1 0,0 1 0,0 0 0,-1 0 0,1 0 0,0-1 0,-1 1 0,1 0 0,0 0 0,0 0 0,-1 0 0,1 0 0,0 0 0,-1 0 0,1 0 0,0 0 0,-1 0 0,1 0 0,0 0 0,0 0 0,-1 0 0,1 0 0,0 0 0,-1 0 0,1 0 0,-14 10 129,-10 17 24,6-1-57,1 2 1,0 0-1,-12 31 0,-32 96 182,58-148-268,-70 218 456,63-184-310,2-1-1,2 2 1,-2 69 0,8-76 2,1 0 0,8 44 0,-8-70-120,1 0 1,0 0-1,1 0 1,0 0 0,0-1-1,1 1 1,0-1-1,0 0 1,1 0-1,0-1 1,0 1 0,1-1-1,0 0 1,8 6-1,-12-11-26,0-1-1,1 1 0,-1-1 1,0 0-1,1 0 1,0 0-1,-1 0 0,1 0 1,0-1-1,-1 1 0,1-1 1,0 1-1,0-1 1,-1 0-1,1 0 0,0-1 1,0 1-1,-1-1 0,1 1 1,0-1-1,-1 0 1,1 0-1,-1 0 0,1 0 1,-1 0-1,4-2 0,6-4 61,-1-1-1,1 0 0,17-18 1,-28 25-71,32-33 222,-2 0 0,-2-3 1,46-72-1,-50 71 15,-25 38-235,2-2 24,0 0-1,-1 0 1,0 0 0,1 0-1,-1 0 1,0 0-1,0 0 1,0 0-1,-1 0 1,1 0-1,0-1 1,-1 1 0,1 0-1,-1-1 1,0 1-1,0 0 1,0-1-1,0 1 1,0-3 0,-1 4-26,1 1 1,-1 0 0,1 0 0,0 0 0,-1-1 0,1 1 0,0 0 0,-1 0 0,1 0 0,-1 0-1,1 0 1,0 0 0,-1 0 0,1 0 0,-1 0 0,1 0 0,0 0 0,-1 0 0,1 0 0,-1 0-1,1 0 1,0 0 0,-1 1 0,1-1 0,-1 0 0,1 0 0,0 0 0,-1 1 0,1-1 0,0 0 0,-1 0-1,1 1 1,0-1 0,-1 1 0,-13 11 96,-1 4-55,1 1 1,1 0 0,1 1 0,0 1 0,1 0 0,1 1 0,-11 32 0,18-42-38,0-1 1,1 1 0,0 0 0,0 0-1,1 0 1,1 0 0,0 0-1,1 14 1,0-17-4,1-1-1,-1 0 1,1 0-1,0 0 1,1-1-1,-1 1 1,1 0-1,0-1 1,0 0-1,1 0 1,0 0-1,-1 0 1,2 0-1,7 6 1,-9-8 0,1 0 0,0 0 0,0 0 0,1-1-1,-1 1 1,0-1 0,1 0 0,-1-1 0,1 1 0,0-1 0,-1 0 0,1 0 0,0 0 0,0-1 0,0 0 0,0 0-1,-1 0 1,1 0 0,0-1 0,0 0 0,0 0 0,-1 0 0,1 0 0,0-1 0,-1 0 0,1 0 0,-1 0 0,0-1-1,4-2 1,0 0 22,0-1 0,-1 0-1,0 0 1,0-1 0,0 0 0,-1 0-1,0-1 1,0 1 0,-1-1-1,0-1 1,0 1 0,-1-1-1,6-17 1,-6 12 22,-1 0-1,-1 0 1,-1 0 0,0 0-1,-1-24 1,0 28-17,-2 0 1,1 0-1,-1 0 0,0 1 0,-1-1 1,0 0-1,-1 1 0,-9-17 0,8 20 1,-1-1-1,0 1 0,0 0 0,0 1 0,-1-1 0,0 2 0,0-1 0,-1 1 0,1-1 0,-1 2 0,0-1 0,0 1 1,0 1-1,0 0 0,-12-2 0,17 3-31,1 1 1,-1 0 0,1 0-1,-1 0 1,0 0-1,1 0 1,-1 0 0,0 1-1,1 0 1,-1-1 0,1 1-1,-1 0 1,1 0-1,-1 0 1,1 0 0,0 1-1,0-1 1,-1 1-1,1 0 1,0-1 0,0 1-1,1 0 1,-4 3-1,5-4-5,0-1-1,0 1 0,0-1 0,0 1 0,0-1 1,0 1-1,0-1 0,1 1 0,-1-1 1,0 0-1,0 1 0,0-1 0,1 1 0,-1-1 1,0 0-1,0 1 0,1-1 0,-1 0 0,0 1 1,1-1-1,-1 0 0,1 1 0,-1-1 0,0 0 1,1 0-1,-1 1 0,1-1 0,-1 0 1,0 0-1,1 0 0,-1 0 0,1 0 0,-1 0 1,1 1-1,-1-1 0,1 0 0,-1 0 0,1 0 1,0-1-1,22 6 6,0-5 5,1 0 0,-1-1-1,0-2 1,1 0 0,-1-1 0,33-11 0,133-58 95,-147 55-96,16-13 53,-18 8 106,-40 23-160,1 0-1,-1-1 0,0 1 1,1 0-1,-1 0 1,1-1-1,-1 1 1,1 0-1,-1 0 1,0 0-1,1 0 1,-1 0-1,1 0 1,-1 0-1,1 0 1,-1 0-1,1 0 0,-1 0 1,1 0-1,-1 0 1,1 0-1,-1 0 1,1 0-1,-1 0 1,0 0-1,1 1 1,-1-1-1,1 0 1,0 1-1,-1-1-1,0 1 1,1 0-1,-1 0 1,0 0-1,0-1 1,1 1-1,-1 0 0,0 0 1,0 0-1,0 0 1,0-1-1,0 1 1,0 0-1,0 0 0,-1 1 1,-12 44 41,7-31-18,-13 48 11,-17 60 13,30-100-48,2 1 0,1-1 0,-1 33-1,4-53-3,0-1 1,-1-1-1,1 1 0,0-1 1,0 1-1,0-1 0,0 1 1,1 0-1,-1-1 0,0 1 1,1-1-1,-1 1 0,1-1 0,-1 1 1,1-1-1,0 1 0,0-1 1,0 2-1,2-5 8,0 0 1,-1 0-1,1 0 0,-1 0 0,1 0 1,-1 0-1,0-1 0,0 1 0,0-1 1,3-4-1,-3 4 0,18-28 89,21-41 1,14-22 94,-31 58-129,44-59 237,-68 94-299,0 1 1,1-1-1,-1 1 1,0-1-1,1 1 0,-1-1 1,1 0-1,-1 1 1,1 0-1,0-1 0,-1 1 1,1-1-1,-1 1 0,1 0 1,0-1-1,-1 1 1,1 0-1,0 0 0,-1-1 1,1 1-1,0 0 1,-1 0-1,2 0 0,-1 0 0,-1 1-1,1-1 0,0 0 1,-1 1-1,1-1 0,-1 1 1,1-1-1,-1 1 1,1-1-1,-1 1 0,0-1 1,1 1-1,-1 0 0,0-1 1,1 1-1,-1-1 0,0 1 1,0 0-1,1 0 0,5 44 56,-5-36-51,1 10 12,1 0 0,1-1 0,1 0 0,1 0 0,0 0 1,1-1-1,1 0 0,11 17 0,-18-32-14,0 0 0,1-1 0,-1 1-1,0 0 1,1-1 0,-1 0 0,1 1 0,-1-1 0,1 0-1,0 0 1,-1 0 0,1 0 0,0 0 0,0 0 0,0 0-1,0-1 1,0 1 0,0-1 0,0 1 0,3-1 0,-2 0 3,0-1 0,0 1 0,0-1 0,0 0 0,0 1 0,0-1 0,0-1 0,0 1 0,0 0 0,-1-1 0,1 0 0,2-2 0,5-3 39,-1-2-1,-1 1 1,1-1-1,-1-1 1,10-16-1,24-43 230,-25 39-52,37-51 0,-52 79-222,1 0 1,-1 0-1,0 0 1,1 0-1,0 1 1,-1-1-1,1 1 1,0-1-1,0 1 1,0 0-1,0 0 1,0 0-1,5 0 1,45-4 53,-31 4-47,23-3-10,8 0 0,-1-1 0,0-3 0,58-17 0,-46 9 882,-23 8-5849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13.8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5016,'0'0'11599,"13"6"-11405,5 3-4,1-1 1,0-1 0,39 10-1,-17-10 179,-14-3-159,-1 1 0,0 1 0,30 12-1,115 46 398,-37-21-132,-100-34-328,-1 1 0,0 1 1,53 28-1,-51-17 42,63 53 0,-69-50-107,2-2-1,62 37 1,24 14 29,-36-20-77,63 52 155,-59-41-27,-80-61-152,147 99 330,-133-89-262,-1 0-1,-1 0 0,30 33 0,-25-25-26,-4-3 1,-2 1-1,0 0 0,22 37 1,31 75 294,-50-94-234,77 148 367,-92-177-458,0 0 0,-1 0 0,-1 0 1,3 13-1,-4-13-6,1-1 0,0 1 1,1-1-1,0 1 0,5 9 0,82 178 450,-67-143-316,-7-19-41,8 21 153,-20-42-168,-1-6-12,0 1 1,-1 0 0,0 0-1,-1 0 1,2 16 0,-3-23 36,-16-18 146,-56-63 70,34 36-172,23 26-91,2-1-1,0 0 1,-14-29-1,14 23 8,-24-33 0,33 53-60,0 0 1,0-1 0,0 1-1,1-1 1,0 0 0,0 0-1,0 0 1,1 0 0,-2-7-1,4 12-15,1 6-60,4 7 34,2 0 0,-1 0 0,15 19 0,9 15-20,132 219 50,-122-203 487,-40-91-62,-1-123-46,3 128-297,0 1 1,2 0-1,0 0 1,12-35-1,-12 50-33,1-1 0,0 1 0,1-1 0,0 1 0,0 1-1,1-1 1,14-11 0,-9 12-116,6-3 611,-18 10-650,0-1 0,1 1-1,-1 0 1,0 0 0,0-1 0,1 1-1,-1 0 1,0 0 0,0-1 0,0 1 0,1 0-1,-1-1 1,0 1 0,0 0 0,0 0-1,0-1 1,0 1 0,0 0 0,1-1-1,-1 1 1,0-1 0,0 1 0,0 0 0,0-1-1,0 1 1,0 0 0,-1-1 0,1 1-1,0 0 1,0-1 0,0 1 0,0 0 0,0-1-1,0 1 1,-1 0 0,1 0 0,0-1-1,0 1 1,0 0 0,-1-1 0,1 1-1,0 0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14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4512,'0'0'13257,"2"11"-12743,3 262 1370,-6-70-852,4-42-254,12 152 1439,-14-302-2025,4 22 429,-2-25-78,0-11 265,1-11-889,-1-1 0,2-17 0,0-2-3696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15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55 256 13264,'0'0'1952,"-9"-11"-1580,-29-36-112,37 46-246,0 0 1,0-1-1,1 1 1,-1 0-1,0-1 1,1 1-1,-1-1 1,1 1-1,-1-1 1,1 1 0,0-1-1,-1 1 1,1-1-1,0 1 1,0-1-1,0 1 1,0-1-1,0 1 1,1-1 0,-1 1-1,0-1 1,1 1-1,-1-1 1,2-1-1,-1 0 10,1 0 0,1 0-1,-1 0 1,0 1-1,1-1 1,-1 1 0,4-3-1,-1 0 22,9-6 38,-1 1-1,2 0 1,-1 0 0,1 2 0,1 0-1,0 0 1,25-7 0,-1 3 227,80-13 0,-73 18-2,0 3 0,64 1 0,-80 5-82,0 1 0,1 1 0,-1 1 0,45 15 0,-63-15-84,1 0 1,-1 1-1,0 1 1,-1 0 0,18 14-1,-25-18-67,-1 0-1,0 1 1,0-1-1,0 1 1,0 0-1,-1 0 1,1 1 0,-1-1-1,0 1 1,-1-1-1,1 1 1,-1 0-1,0 0 1,0 0-1,0 0 1,-1 0-1,2 9 1,-3-10-30,-1 0 1,1 1-1,-1-1 1,0 0-1,0 0 0,-1 0 1,1 0-1,-1 0 0,0 0 1,0-1-1,0 1 1,0-1-1,-1 1 0,0-1 1,1 0-1,-5 4 1,-6 6 86,-2-1 0,-18 14 0,29-24-108,-22 16 142,-2-1 0,0-1-1,-1-2 1,0-1 0,-1-1 0,-51 12 0,-191 25 1631,268-49-1763,-7 1 73,8-1-60,1 0-1,-1 1 1,1-1 0,-1 1-1,0-1 1,1 1 0,-5 2-1,6-3-46,1 1 0,-1-1 0,1 1 0,0-1-1,-1 1 1,1-1 0,-1 1 0,1 0 0,0-1-1,0 1 1,-1 0 0,1-1 0,0 1 0,0 0-1,0-1 1,0 1 0,0 0 0,0-1-1,0 1 1,0 0 0,0-1 0,0 1 0,0 0-1,0-1 1,0 1 0,0 0 0,1-1 0,-1 1-1,0-1 1,0 1 0,1 0 0,-1-1 0,1 1-1,0 0 1,16 22-388,-6-14-2909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17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418 98 6016,'0'0'12367,"-10"5"-11789,6-4-534,1 1 0,0 0 0,-1-1 1,1 1-1,0 0 0,0 0 0,0 1 0,0-1 1,1 1-1,-1-1 0,0 1 0,1 0 1,0 0-1,0 0 0,0 0 0,0 1 0,0-1 1,1 0-1,-1 1 0,1-1 0,0 1 0,0-1 1,0 1-1,0 4 0,-17 444 3103,18-422-2986,19 320 1544,-10-238-1126,-6 20 1313,-3-131-1710,-6-9 300,2-5-400,0 0 1,2 0 0,-3-15-1,1-2-11,-22-141 416,-6-317-1,31 414-398,-1 30-18,2 1-1,2-1 0,2 1 1,10-46-1,-11 77-23,1 1 0,10-20-1,-10 24-43,0 0 0,-1 0 0,0-1-1,-1 1 1,0-1 0,0 1 0,0-1 0,0-13-1,-1 14-94,-7 21 9,-157 227-117,78-121 166,51-63 60,24-38 5,-24 34 0,33-52-25,0 0 0,0 0 0,0 0-1,0 0 1,1 1 0,-1-1-1,0 0 1,1 1 0,-1-1-1,1 1 1,0-1 0,-1 0 0,1 1-1,0-1 1,0 1 0,0 1-1,-2-1 111,5-8-64,9-6-2,-2-1 1,1 0-1,-2-1 1,0 0-1,0-1 1,7-17-1,0 2 38,29-55 101,96-160 551,-129 225-632,-9 15-64,-1 0 0,1 0 0,0 1 0,0 0 0,0-1 0,1 1-1,6-6 1,-9 10-34,-1 0 0,1 0-1,-1 1 1,1-1-1,-1 0 1,1 0 0,0 0-1,-1 1 1,1-1-1,-1 0 1,1 1-1,-1-1 1,1 1 0,-1-1-1,1 0 1,-1 1-1,0-1 1,1 1 0,-1-1-1,0 1 1,1-1-1,-1 1 1,0 0 0,0-1-1,1 1 1,-1-1-1,0 2 1,8 17 46,51 158 160,-43-123-155,-5-18 32,-2 0 1,9 56-1,-18-89-91,0 1-1,0-1 1,0 0-1,0 1 0,0-1 1,-1 0-1,0 1 0,1-1 1,-1 0-1,-1 0 1,1 0-1,0 1 0,-1-1 1,1-1-1,-1 1 1,-3 4-1,1-2 0,0-2 0,0 1 1,0 0-1,-1-1 0,1 1 0,-1-1 0,0-1 0,0 1 1,-6 2-1,-6 1-1,0-1 1,-1-1 0,1 0 0,-1-2-1,-23 2 1,11-4 0,-1-2 0,0-1 0,-33-7 0,62 10 0,0-1 0,0 1 0,1 0 0,-1-1 0,0 1 0,0-1 0,1 0 0,-1 1 0,0-1 0,1 0 0,-1 0 0,1 0 0,-1 0 0,1 0 0,-1 0 0,1-1 0,0 1 0,0 0 0,-1-1 0,1 1 0,0-1 0,0 0 0,1 1 0,-1-1 0,0 1 0,0-1 0,1 0 0,-1 0 0,1 1 0,-1-1 0,1 0 0,0 0 0,0 0 0,0 0 0,0 1 0,0-1 0,0 0 0,1 0 0,-1 0 0,1-3 0,1 1 0,-1 0 0,0 0 0,1 0 0,0 1 0,0-1 0,0 0 0,0 1 0,1-1 0,0 1 0,-1 0 0,1-1 0,0 2 0,1-1 0,-1 0 0,0 0 0,1 1 0,4-3 0,-2 3 0,0 0 0,0 0 0,0 0 0,0 1 0,0 0 0,0 0 0,1 1 0,-1-1 0,0 2 0,0-1 0,0 0 0,1 1 0,-1 0 0,0 1 0,11 3 0,1 3 0,0 0 0,-1 2 0,28 18 0,-44-27 0,-1-1 0,1 1 0,0 0 0,0 0 0,0-1 0,0 1 0,0-1 0,0 1 0,0-1 0,0 1 0,0-1 0,0 0 0,0 1 0,0-1 0,0 0 0,1 0 0,-1 0 0,0 0 0,0 0 0,0 0 0,2 0 0,-2-1 0,0-1 0,0 1 0,0 0 0,-1-1 0,1 1 0,0-1 0,-1 1 0,1-1 0,-1 1 0,1-1 0,-1 1 0,0-1 0,1 0 0,-1-2 0,4-38 718,3-13-1263,3 23-3637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01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207 0 4416,'0'0'9874,"-6"10"-9468,-4 7-95,1 1 0,0 0 1,2 1-1,0-1 1,1 1-1,-6 37 0,3 35 479,6 166-1,32 93 972,-20-278-546,-9-71-1139,1 0 0,-1 0 0,0 0 0,0 0-1,0 0 1,1-1 0,-1 1 0,0 0 0,1 0 0,-1 0 0,1 0 0,-1 0-1,1 0 1,-1-1 0,1 1 0,0 0 0,-1-1 0,1 1 0,0 0 0,0-1-1,0 2 1,0-2 106,9-35 458,2-23-539,-3 0 1,-2 0-1,-3-1 1,-4-69-1,-3 84-134,-1-1 0,-3 1 0,-1 0 0,-3 1 0,-1 0 0,-21-47 0,28 79-21,0 0 0,-1 1 1,-1-1-1,0 1 0,0 1 0,-1-1 1,0 1-1,0 1 0,-1-1 1,-11-7-1,-28-27-713,44 42 570,7 7 59,3 5 171,-5-10-26,-1 1 0,1-1 0,0 0 0,0 0 0,0 0 0,0 0 0,0 0 0,0 0 0,0-1 0,0 1 0,1 0 0,-1 0 0,0-1 0,0 1 0,1-1 0,-1 1 1,0-1-1,1 1 0,-1-1 0,1 0 0,-1 0 0,0 0 0,1 0 0,-1 0 0,1 0 0,-1 0 0,3-1 0,39-8 124,-43 9-131,49-13 49,1 2 0,0 3 0,1 1 0,-1 3 0,1 2 0,0 2 0,57 8 0,-93-6-35,1 0 0,-2 2 1,1 0-1,0 1 0,-1 0 0,0 1 1,0 1-1,0 0 0,-1 1 1,0 0-1,-1 1 0,0 0 1,0 1-1,12 14 0,-22-22-4,0 0 1,0 1-1,0-1 0,0 0 0,-1 1 0,1-1 0,-1 1 1,0 0-1,0-1 0,0 1 0,0 0 0,0 0 0,0 0 1,-1 0-1,0 0 0,1 0 0,-1 0 0,0-1 0,0 1 1,-1 0-1,0 6 0,-1-4 7,-1 1 0,1 0 0,-1-1 0,0 1 0,-1-1 1,1 0-1,-1 0 0,0 0 0,-7 6 0,-11 9 48,-1 0 0,-1-1 0,-1-1 0,0-2 0,-2 0 0,0-2 0,0-1 0,-1-1 0,-1-1 0,0-2 0,0-1 0,-50 7 0,62-12 41,0-2-1,-27-1 1,38 0-71,1 0 0,0-1 0,0 0 1,0 0-1,0 0 0,0-1 0,1 1 1,-1-1-1,0 0 0,1-1 0,-1 1 1,-6-6-1,6 2-37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03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225 0 6424,'0'0'9676,"1"11"-9359,5 116 1145,-38 316 430,11-181-921,19-57 362,4-105 753,-5-93-1485,-3-15-140,-93-228 83,54 119-256,43 109-246,-6-19 101,8 26-140,0 1 1,0-1-1,0 1 1,0-1 0,0 0-1,-1 1 1,1-1-1,0 1 1,0-1 0,-1 1-1,1-1 1,0 1-1,-1-1 1,1 1 0,-1-1-1,1 1 1,0-1-1,-1 1 1,1 0 0,-1-1-1,1 1 1,-1 0-1,1-1 1,-1 1 0,0 0-1,1 0 1,-1-1-1,1 1 1,-1 0 0,0 0-1,0 2-5,0 0 0,1 0 0,-1-1 0,1 1 0,0 0-1,-1 0 1,1 0 0,0 0 0,0 0 0,0 0 0,1 0 0,-1 2 0,0 2-3,0 43 11,2 0 0,15 85 0,-15-121 42,1-1 1,0 0-1,1 0 1,0 0-1,1-1 1,1 1-1,-1-1 1,2 0-1,14 19 1,-18-28-25,0-1 0,-1 1 0,1-1 0,0 1 0,0-1 0,1 0 0,-1 0 0,0 0 0,0 0 0,0-1 0,1 1 0,-1-1 0,4 0 0,-4 0 1,-1 1 0,0-1 0,1 0-1,-1-1 1,0 1 0,1 0 0,-1-1 0,0 1 0,1-1 0,-1 0-1,0 1 1,0-1 0,0 0 0,0-1 0,0 1 0,0 0 0,0 0-1,0-1 1,2-1 0,59-114 272,-24 43-162,-37 71-123,0-1 1,0 1-1,1 0 0,-1 0 1,1 0-1,0 0 0,0 0 0,0 1 1,0-1-1,4-1 0,9-5-3695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19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5016,'0'0'8686,"10"-7"-8298,32-22 10,-35 24-192,1 1 1,0 0 0,0 0-1,0 1 1,17-5 0,-2 1 130,3 0 182,0 1 1,1 2-1,-1 0 1,1 2 0,45 1-1,-72 1-489,1 0 0,-1 0 1,1 0-1,-1 0 0,0 0 0,1 0 0,-1 0 0,1 0 1,-1 0-1,0 0 0,1 0 0,-1 0 0,1 1 0,-1-1 0,0 0 1,1 0-1,-1 0 0,0 1 0,1-1 0,-1 0 0,0 0 1,1 1-1,-1-1 0,0 0 0,1 1 0,-1-1 0,0 0 1,0 1-1,0-1 0,1 1 0,-1-1 0,0 0 0,0 1 0,0-1 1,0 1-1,0-1 0,0 0 0,1 2 0,-8 19 386,-19 19-176,-16 5 49,-17 22 121,34-36 138,-32 30 1,71-87-981,-12 21-1608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49.46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2491 130 5016,'0'0'4893,"-10"-6"-4680,-33-17-2,40 22-160,1 0-1,0 0 1,-1 0-1,0 1 1,1-1 0,-1 1-1,1-1 1,-1 1-1,0 0 1,1 0 0,-1 0-1,0 0 1,1 0-1,-1 1 1,1-1 0,-1 1-1,0 0 1,1-1-1,-3 3 1,-17 2 300,-44 1 889,56-5-1098,1 0 0,-1 1 1,-10 3-1,-38 8 97,43-11-198,0 1-1,0 1 0,1 0 0,0 1 0,-26 13 0,31-14-23,0-1 0,1 0 0,-1 0 1,0-1-1,-1 0 0,-13 0 0,-9 3 27,-8 2 2,18-3 10,-37 10-1,35-8 16,0-2 0,0 0 0,-37 1 0,53-5-51,-4 1 9,2 0 17,0-1 1,0 2-1,0-1 1,-14 5 0,-45 7 159,66-12-196,0 1-1,1-1 1,-1 1-1,1 0 0,-1 0 1,1 0-1,-2 3 1,-11 8 30,-80 50 114,90-59-136,-1 0 1,1 0 0,0 1-1,-7 7 1,-13 12 20,-47 28 71,60-43-96,-1 0-1,-15 8 0,14-10-10,-26 18 97,27-15-90,-1-1 0,0-1 0,-1 0 0,0-1 0,0 0 0,0-2 0,-1 0 0,-22 5 1,23-7 18,1 1 0,0 1 0,0 0 1,0 1-1,1 0 0,-19 12 0,-3 1-48,27-15 11,0 0 0,0 1 0,1 0 0,-1 0 0,-11 12 0,-7 3 3,20-16 4,0 0 0,0 1 0,-9 9 0,-172 212 183,167-201-95,2 0 0,0 0-1,2 2 1,-23 49-1,-100 196 498,122-239-491,8-16-32,0 0-1,-1 0 1,-24 29-1,8-7 49,22-31-96,-1 0 1,0-1-1,-12 14 1,6-8 4,1 1 1,1 0 0,0 0 0,0 1-1,2 0 1,-8 21 0,6-16-1,1-4-12,6-13-3,0 0 1,0 0-1,1 0 0,-1 0 0,1 1 0,0-1 0,0 0 1,-1 6-1,-3 23 110,-17 54 1,15-61-80,-6 15 29,8-28-50,1 1 1,1-1 0,-1 1-1,-1 23 1,-8 67 96,8-67-8,-3 56 0,8-91-100,5 168 167,-1-127-120,0-1 67,13 66 0,23 47 11,-16-66 125,-24-83-96,-4-11-72,-4-12 24,-31-129 279,14 43-275,20 79-106,1-1 0,1-1 0,2 1 1,3-53-1,-1 19-11,-3-60-38,2-87-46,6 41 89,7 50 0,-4 27-25,-4 53 3,0-41-1,-2 33 12,10-62 0,-10 88 25,33-144 50,-30 145-64,0 1 0,1 0 0,1 0 0,0 1 0,1 0 0,17-22 0,75-78-79,-64 75 51,18-14-93,89-69 0,-114 99 88,-8 8-12,2 1-1,36-19 0,1 0 13,-27 11 9,15-8-27,3 1 45,-1-2 1,79-64-1,-101 73 42,70-46-2,-71 51-30,11-5-14,1 2-1,52-20 0,-49 28 14,-32 10-20,-1 0 1,0-1-1,1 0 1,9-5-1,3-4 19,44-14 0,-44 18-5,0 0-1,28-17 1,-13 5 0,1 2 0,50-18-1,-69 32 1,-1 0 0,1 1 0,0 1 0,29-1 0,9-2-12,241-38 29,-212 36-14,-62 5-25,0 0-1,0 2 0,27 3 0,-4-1 1,57 5 103,53 0 8,-136-4-67,1 0 0,-1 2 0,0 1 0,24 8-1,26 5-34,-46-11 45,29 10 1,-30-8 23,32 7 0,-37-10-43,0 0-1,-1 1 1,0 1 0,0 1 0,-1 0-1,20 15 1,-6 2 21,-27-20-22,2 0 0,-1-1 1,11 7-1,-5-3-6,0 0 0,-1 0 0,14 14 0,17 14 57,-25-21 7,-14-13-61,0 0 0,-1 0 0,1-1 0,1 1 0,-1-1 0,5 3 0,-2-1 5,0 0 0,0 1 0,-1 0 0,0 0 0,0 0 0,6 8 0,-1-1 4,12 16 6,-16-20-3,0 0 0,0-1 0,0 0 0,11 9 0,-10-10-3,0 1-1,0 0 1,-1 1 0,8 10 0,15 18 67,-15-23-50,-10-10-20,-1 0 0,1 1-1,0-1 1,-1 1 0,0 0 0,0 0 0,0 0-1,0 0 1,-1 1 0,0-1 0,3 8-1,2 9-50,13 31 0,-5-15 37,5 3 88,-16-33-65,0 0-1,0 0 1,-1 0 0,0 1-1,0-1 1,-1 1-1,2 9 1,0 1 25,1 1 0,1-1 0,0-1 0,1 1 0,12 20 0,2 17-40,-5-11-3,-9-22 58,0 0 0,-1 0-1,4 33 1,-5-29 13,0-1 0,12 36 1,6 16-137,-17-53 62,1 0-1,17 37 1,-22-54 25,0-1 0,-1 0-1,1 1 1,-1 0 0,0-1 0,-1 1-1,1 0 1,-2-1 0,1 1 0,-1 0-1,1-1 1,-4 10 0,0 10 46,-18 96 258,17-101-326,-4 13 52,-1-1 1,-25 54-1,2-15 165,-46 74 0,35-71-218,27-39-2,5-8 0,-3-2-20,-14 29-54,12-15 58,-2 0 0,-1-2 0,-2-1 1,-34 44-1,-85 89 80,135-164-67,1-1 0,-1 1 0,0-1 0,-1 0 0,-6 4 0,5-3-1,0-1 0,1 1 1,-11 10-1,-133 134-140,72-73 112,23-9-91,37-47 56,11-11 64,-1 0 0,0 0 1,-1-1-1,1 0 0,-2 0 0,0-1 1,0-1-1,0 0 0,-20 9 0,10-7-42,1 1-1,0 2 1,-22 15-1,-32 18-65,63-40 106,0 1 0,0-2 0,0 0 0,-1 0 0,0-1 0,-17 3 0,-117 20-44,34-6 9,-122 38-216,178-42 204,-49 9 13,-40 5-37,108-21 34,0-2 0,-1-2 0,-58 2 0,82-8 38,-1-1 0,1 0 0,-1-2 0,1 1 0,-23-10 0,24 7 2,-1 2-1,0 0 0,0 0 1,-1 1-1,-23-1 0,5 5 3,-40 7 0,27-2 0,8-4-27,0-1 0,-46-7-1,71 5 26,-19-3 9,1-1 1,-56-18-1,30-1 70,47 19-84,-1 0 1,1 1-1,-1 0 0,-1 0 0,1 1 0,0 0 0,-20-1 0,16 3 2,0 0-1,1-1 1,-1-1 0,1 0-1,0-1 1,-20-9-1,3 0-50,-49-30 0,-23-11-42,95 50 96,0-1-1,0 0 0,1-1 0,0 0 0,0 0 1,0 0-1,1-1 0,-7-9 0,-5-9-16,-16-31-1,18 29 12,9 13 3,0 0 0,1 0 0,1-1 0,0 0 0,1 0 0,0 0 0,-1-17 0,1-12-11,1-53 0,4-2 90,4 1 0,5 0-1,40-172 1,-9 152 14,-28 83-72,17-42-27,43-79-1,-12 39 27,57-103 9,-48 102-21,146-236 166,-202 335-140,1 0 0,1 1-1,0 1 1,1 1 0,1 0 0,0 1 0,1 1-1,22-13 1,28-11 53,78-31-1,-87 42-47,136-47 208,-117 47-160,10-10 2,-1-4-1,106-67 1,-130 74-42,96-35 1,-137 60-40,0 0 25,0 1 0,1 1 0,0 0 0,0 2 0,0 1 0,1 1 0,-1 2 1,1 0-1,0 1 0,34 5 0,-45-3 7,0 0 1,-1 1-1,1 1 0,-1 0 1,0 1-1,0 0 0,0 1 1,-1 1-1,1 0 0,-2 0 1,19 15-1,-11-6-3,1-1 1,33 20 0,-29-20 6,34 27 1,-25-14-48,-1 2 0,-1 0 0,26 36 0,-7 0 139,67 113 0,-100-140-125,-14-30-4,1 0 0,0 0 1,0 0-1,9 10 0,2 4 22,-1 1 0,0 0 1,-2 1-1,-1 0 0,-1 1 0,-1 0 0,-1 1 1,-2-1-1,0 2 0,-2-1 0,1 53 1,-7-37 79,-11 62 0,4-43 18,4-31-66,-13 39 0,11-42-14,1-12-30,0 0 1,-2 0-1,1-1 1,-2 0-1,-12 18 1,-6 10-4,-7 7 10,-1-1 1,-3-1 0,-67 65-1,55-68 38,-2-2-1,-77 48 1,110-78-44,-292 173 120,259-158-122,-303 134 127,226-108-120,22-13 52,-126 29 0,152-51-115,-150 16-1,210-33 54,1-1-1,0-1 0,0 0 0,0-2 1,0 0-1,0-2 0,0 0 1,1-1-1,0-1 0,0 0 0,0-2 1,1 0-1,0-1 0,-20-14 1,10 3-7,2 0-1,0-2 1,1-1 0,1-1 0,1-1 0,-38-55 0,52 67-4,2-1-1,-1-1 0,2 1 1,-9-30-1,-11-64-27,21 81 26,0 2-12,2-1 1,1 1 0,1-1 0,2 1-1,0-1 1,6-33 0,2 16-32,1 0-1,28-74 1,-27 92 16,1 1 1,1 0-1,27-37 1,56-61-54,-95 121 84,63-73-131,3 3 1,133-109-1,-131 124 45,75-54-23,-110 87 103,1 1 1,2 3-1,74-30 0,-41 21-6,-19 7-27,92-25 0,-15 13-74,72-15 65,-148 41 75,0 2 0,0 2-1,58 5 1,-105-2-25,0 0 1,1 1-1,-1 0 1,0 0-1,0 0 1,0 0-1,0 1 0,0 0 1,0 0-1,0 0 1,0 1-1,7 5 1,-9-5 1,0 0 1,0 0 0,0 0 0,-1 0 0,0 1 0,0-1 0,0 1-1,0-1 1,0 1 0,-1 0 0,1-1 0,-1 1 0,0 0 0,0 0-1,0 0 1,-1 0 0,0 8 0,0 2 5,-1-1 0,0 1 0,-2-1 0,1 1 0,-2-1 0,0 0 0,0 0 0,-1 0 0,-11 20-1,-9 10 58,-38 51 0,52-80-51,-156 194 225,59-79-92,-31 31 84,118-140-208,0 0 0,-2-2 1,0-1-1,0-1 0,-36 19 0,-150 60 93,166-79-87,0-2 0,-91 17 0,99-25 14,-1-2 0,0-1 0,0-2 0,0-2 0,-71-9 0,106 10-44,1 0 1,-1 0-1,0 0 1,1 0-1,-1 0 1,0-1-1,1 1 1,-1 0-1,0 0 1,1-1-1,-1 1 1,1 0-1,-1-1 1,0 1-1,1-1 1,-1 1-1,1 0 1,-1-1-1,1 1 1,0-1-1,-1 1 1,1-1-1,-1 0 1,1 1-1,0-1 1,-1 1-1,1-1 1,0 0-1,0 1 1,0-1-1,0 0 1,-1 1-1,1-1 1,0 0-1,0 1 1,0-1-1,0 0 1,0 1-1,0-1 1,1 0-1,-1 1 1,0-1-1,0 0 1,0 1-1,1-1 1,-1 0-1,0 1 1,1-1-1,-1 1 1,1-2-1,3-5-1,1 0 0,0 1 0,9-10 0,-11 12 0,21-21-25,1 1 0,43-32 0,67-38-72,-116 81 86,417-262-248,-144 94 125,266-145-178,-548 321 308,18-10-39,1 1 0,46-15 1,-74 28 40,1 0 1,-1 1 0,1 0-1,0-1 1,-1 1-1,1 0 1,-1 0-1,1 0 1,0 0-1,-1 0 1,1 0-1,-1 0 1,1 0-1,-1 1 1,1-1-1,0 1 1,-1-1 0,2 2-1,-2-1 2,0-1 0,0 1 0,0 0 0,-1 0 0,1 0 0,0 0 0,-1 0 0,1 0 0,0 0 0,-1 0 0,1 0 0,-1 0 0,0 1 0,1-1 0,-1 0 0,0 0 0,0 0 0,0 2 0,0 6 5,-1-1-1,0 1 1,0-1 0,-1 0-1,-3 11 1,-17 49 13,-2 0-1,-3-2 1,-45 80 0,23-66 29,-87 111 1,117-166-43,-148 207 48,148-198-51,19-34-1,0 0 0,0 0 0,0 0 0,0 0 0,0 0 0,0 0 0,1 0 0,-1 0 0,0 0 0,0 0 0,0 0 0,0 0 0,0 0 0,0 0 0,0 0 0,0 0 0,0 0 0,0 0 0,0 0 0,0 0 0,1 0 0,-1 0 0,0 0 0,0 0 0,0 0 0,0 0 0,0 0 0,0 0 0,0 0 0,0 0 0,0 0 0,0 0 0,0 0 0,0 0 0,0 0 0,0 0 0,1 0 0,-1 1 0,0-1 0,0 0 0,0 0 0,0 0 0,0 0 0,0 0 0,0 0 0,0 0 0,0 0 0,0 0 0,0 0 0,0 0 0,0 0 0,0 0 0,0 1 0,0-1 0,0 0 0,0 0 0,0 0 0,0 0 0,0 0 0,0 0 0,0 0 0,0 0 0,0 0 0,0 0 0,10-6 0,11-13 0,354-318 2,27 31-9,-392 299-4,8-6-2,0 2-1,1 0 0,36-15 0,-50 24 17,0 1 0,0-1-1,0 1 1,0 0 0,1 0-1,-1 0 1,1 1 0,-1 0-1,0 0 1,1 1 0,-1-1-1,0 1 1,1 0 0,-1 0 0,0 1-1,0 0 1,0 0 0,0 0-1,0 0 1,5 4 0,-4-2-8,-1 0 1,0 0 0,0 0-1,0 1 1,-1 0 0,1 0-1,-1 0 1,0 0 0,-1 1-1,1-1 1,-1 1 0,0 0-1,-1 0 1,1 0 0,-1 0-1,2 10 1,-3-6 16,0-1 0,0 1-1,-1 0 1,0-1 0,-1 1 0,0-1-1,0 1 1,-1-1 0,-1 1 0,-5 15 0,-19 53 90,-12 31 64,38-104-156,-1-1 1,1 1 0,0 0 0,0-1 0,1 1-1,0 0 1,-1 0 0,2 9 0,0-14-9,-1 1 1,0 0-1,1-1 0,-1 1 1,0-1-1,1 1 0,-1-1 1,1 1-1,-1-1 0,1 1 1,0-1-1,-1 1 0,1-1 1,-1 0-1,1 1 0,0-1 1,-1 0-1,1 1 0,0-1 1,-1 0-1,1 0 0,0 0 1,-1 0-1,1 0 0,0 0 1,0 0-1,-1 0 0,1 0 1,0 0-1,-1 0 1,1 0-1,0 0 0,-1 0 1,1-1-1,0 1 0,1-1 1,25-11 25,-19 7-25,0-1 1,0 0 0,0 0 0,-1-1 0,0 1 0,0-2-1,-1 1 1,0-1 0,0 0 0,7-14 0,-2 0-77,-1 0-1,-1-1 1,7-25 0,-15 44-66,0 0-1,-1 0 1,0 0 0,1 0-1,-1 0 1,-1 0 0,1 0-1,0 0 1,-1 0 0,0 0 0,0 0-1,-3-7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5:58.53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1359 180 2704,'0'0'4656,"-9"-11"-4582,0 0-45,-5-7 175,-1 0 0,-23-20-1,36 37-103,-1-1 0,1 1 0,0 0 0,-1 0 0,1 0 0,-1 0 0,0 0-1,1 1 1,-1-1 0,0 1 0,-4 0 0,-35 0 676,23 1-439,-6 2 19,23-2-311,-1-1 0,0 1 0,1-1 0,-1 0 1,0 1-1,0-1 0,1-1 0,-1 1 0,0 0 1,1-1-1,-1 1 0,0-1 0,1 0 0,-5-1 1,4 1 21,0 0 1,0 0 0,0 0 0,0 1 0,0-1 0,0 1 0,0 0-1,-3 0 1,3 0-5,0 0-1,0 0 1,0 0-1,0 0 1,0-1-1,0 0 1,0 1-1,-3-2 1,-111-50 497,111 50-542,1-1-1,-1 1 1,0 1 0,0-1-1,0 1 1,0 0 0,0 0 0,0 1-1,0-1 1,0 1 0,0 1-1,0-1 1,0 1 0,0 0-1,0 1 1,0-1 0,-6 4 0,-1-1 52,1 0 0,-1-1 0,0 0 0,-27 2 0,25-3-25,0 0 0,0 1 0,-23 7 0,-199 85 530,226-91-551,-21 7 79,31-11-95,-1 0 0,1 1 1,-1-1-1,1 0 0,-1 0 1,1 0-1,-1 0 0,1 0 0,-1 0 1,1 0-1,0 0 0,-1-1 1,1 1-1,-1-1 0,1 1 0,-1-1 1,0 0-1,1 0-6,1 1 0,0-1 0,0 1 0,-1-1 0,1 1 0,0-1 1,0 0-1,0 1 0,0-1 0,0 1 0,0-1 0,0 0 0,0 1 0,0-1 0,0 0 1,0 1-1,0-1 0,0 1 0,0-1 0,1 1 0,-1-1 0,0 0 0,0 1 0,1-1 0,-1 1 1,0-1-1,1 1 0,-1-1 0,1 1 0,-1-1 0,1 1 0,-1 0 0,1-1 0,0 0 0,18-16 48,-14 14-39,1-1 0,0 1 1,0 0-1,1 0 0,-1 1 1,1 0-1,-1 0 0,1 0 1,13-1-1,280-60 268,-286 59-268,0 2 0,0 0 0,0 1 0,0 0 0,0 1 1,1 0-1,-1 1 0,24 5 0,-8 1 27,1 2-1,53 22 1,-77-27-29,1 0 1,-1 1 0,1 0-1,11 11 1,-12-10 9,1 0-1,0 0 1,13 7 0,-4 0 44,-15-11-61,-1 0 1,1-1-1,-1 0 1,1 1-1,0-1 1,-1 0-1,1 0 1,0 0-1,0 0 1,2 1-1,-4-2-27,-15-13-304,-32-13 221,30 16 72,0 0-1,0 2 1,-35-12-1,41 17 35,1 0-1,-1 1 1,0 1-1,0 0 1,0 0-1,0 1 0,0 0 1,0 1-1,-17 3 1,4 1 20,-57 12 12,72-14-21,-1 0 0,1 1 0,0 0 0,0 0 0,1 1 0,-11 6 0,7-2 2,0-1 1,0-1 0,-1 0 0,0-1-1,-1 0 1,1-1 0,-17 3 0,7-3 9,0-1-1,0-1 1,-40 0 0,36-1 21,0 1 1,-1 2-1,-47 13 1,19-3-24,51-14-19,-31 5 74,35-5-73,1-1 1,-1 0-1,1 0 0,-1 0 0,1 0 1,-1 0-1,1 0 0,-1 0 0,1 0 1,-1-1-1,1 1 0,-1 0 0,1 0 1,-1 0-1,1-1 0,-1 1 0,1 0 1,-1 0-1,1-1 0,0 1 0,-1 0 1,1-1-1,-1 1 0,1 0 0,0-1 1,-1 1-1,1-1 0,0 1 0,0-1 1,-1 1-1,1-1 0,0 1 1,0-1-1,0 1 0,0-1 0,-1 1 1,1-1-1,0 1 0,0-1 0,0 1 1,0-1-1,0 1 0,0-1 0,0 1 1,0-1-1,1 1 0,-1-1 0,0 1 1,0-1-1,0 1 0,1-1 0,-1 1 1,0-1-1,0 1 0,1-1 0,-1 1 1,0 0-1,1-1 0,4-6 1,0 0 0,1 0 1,-1 1-1,1 0 0,7-5 0,2-3-1,-6 4 8,1 1 0,0 0 0,1 1 0,-1 1 1,2-1-1,-1 1 0,1 1 0,0 0 1,0 1-1,1 1 0,21-6 0,27 1 10,11-1 43,92-1 1,-139 12-46,1 2 0,-1 0 0,30 10 0,-10-4 13,64 2 40,-79-5-66,46 18-1,-51-21 91,-19-4-66,-20-17-11,-6 5-6,0 1 1,0 0 0,-1 2-1,-1 0 1,0 1-1,0 2 1,-32-8 0,41 13 2,-1 0-1,0 1 1,1 1 0,-1 0 0,0 1 0,-14 2-1,-83 20 69,77-15-106,-148 27 39,149-26 2,22-6-16,0 0 0,0-1 0,1 0 0,-19 0-1,10 0-18,0 1-1,0 1 0,0 1 0,1 0 1,-1 1-1,-30 15 0,44-18 19,-90 39-1,87-39-3,1 1 0,0 0 0,1 1 0,-1 0 0,1 0 0,-1 0 0,2 0 0,-1 1 0,1 0 0,-1 1 0,2-1 0,-1 1 0,-4 8 0,6 1-2155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01.21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4912,'0'0'3545,"8"10"-3396,-3-5-124,3 4 62,0 0-1,-1 1 0,0-1 1,0 2-1,-1-1 0,6 16 1,-2-3 526,15 28 0,-18-39-453,-1-1 0,0 1 0,-1 1 0,0-1-1,-1 1 1,0-1 0,-1 1 0,-1 0 0,2 19 0,-5 17 254,-16 92 0,3-49-139,7-56-221,5-25-14,0 0 0,-1 20 0,3-31-57,9-17-43,-1 0 44,0 0-1,-1 0 1,-1-1-1,6-30 1,8-75-54,-16 80 95,-1 0 0,-4-65 0,-1 95-31,-1 0 0,0 0 1,-1 0-1,-1 1 1,0 0-1,-1-1 1,0 2-1,-8-13 0,-9-17-223,21 34 155,2 6 64,0 1 0,0-1 0,0 1 1,0-1-1,0 0 0,0 1 1,0-1-1,-1 1 0,1-1 1,0 0-1,0 1 0,-1-1 0,1 1 1,0-1-1,-1 1 0,1-1 1,-1 1-1,1-1 0,0 1 1,-1 0-1,1-1 0,-1 1 0,1 0 1,-1-1-1,1 1 0,-2-1 1,-1-9-541,2 17 74,13 59 615,-9-43 12,1 0 1,1 0 0,1-1 0,9 22 0,0-15 286,-11-21-313,0 0 0,0 0 0,-1 0 0,1 0 0,1 10 0,-1 5 64,-1 0 0,0 1 1,-2-1-1,-3 40 1,-21 92 441,22-148-607,0 0-7,0-1-1,1 1 1,0 0 0,0 0-1,0 0 1,1 0-1,0 0 1,4 12 0,-5-19-19,0 1 0,0-1 0,0 0 0,0 0 1,0 0-1,0 0 0,0 0 0,0 1 0,0-1 1,0 0-1,0 0 0,0 0 0,0 0 1,0 0-1,1 1 0,-1-1 0,0 0 0,0 0 1,0 0-1,0 0 0,0 0 0,0 0 1,0 0-1,1 1 0,-1-1 0,0 0 0,0 0 1,0 0-1,0 0 0,0 0 0,1 0 0,-1 0 1,0 0-1,0 0 0,0 0 0,0 0 1,0 0-1,1 0 0,-1 0 0,0 0 0,0 0 1,0 0-1,0 0 0,0 0 0,1 0 1,-1 0-1,0 0 0,7-9-34,5-18 9,-11 24 18,20-58-79,-2-1-1,-4 0 0,14-107 1,-26 147 61,1-3-8,-1-1 1,-1 1-1,-2-1 0,-3-37 1,-5 38-17,6 22 53,1 0 0,0-1 1,-1 1-1,1-1 0,1 0 1,-2-6-1,-1 1 6,-2 12-3,-5 13 1,2 20 35,2 0 1,2 0-1,1 0 1,3 50-1,-2 26 92,1-99-96,-1 1 0,-1-1 1,0 0-1,-8 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2:1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6520,'0'0'14095,"13"-2"-13859,711-79 2614,-591 74-2296,127-12 656,-215 12-946,114-12 920,-150 19-1217,4 0 659,-13 0-679,0 0 0,1 0 0,-1 0 0,0 0 0,0 0 0,0 0 0,0 0 0,0 0 0,0 0 0,0 0 0,0 0 0,0 0 0,1 0 0,-1 0 0,0 0 0,0 0 0,0 0 0,0 0 0,0 0 0,0 0 0,0 0 0,0 0 0,1 0 0,-1 0 0,0 0 0,0 0 0,0 0 0,0 0 0,0 0 0,0 0-1,0 0 1,0-1 0,0 1 0,0 0 0,0 0 0,0 0 0,1 0 0,-1 0 0,0 0 0,0 0 0,0 0 0,0 0 0,0-1 0,0 1 0,0 0 0,0 0 0,0 0 0,0 0 0,0 0 0,0 0 0,0 0 0,0 0 0,0 0 0,0-1 0,0 1 0,0 0 0,0 0 0,0 0 0,0 0 0,0 0 0,0 0 0,-1 0 0,1 0 0,0 0 0,0-1 0,0 1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02.49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128 0 4816,'0'0'7002,"-3"13"-6756,-48 186 1343,11-101-49,34-78-1194,5-14-217,0-1 0,-1 1 0,0 0 1,-5 9-1,5-11-51,0 1 1,0 0-1,1-1 1,0 1 0,-1 5-1,-3 11 257,73-193 1018,-9 56-3904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3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464 145 4720,'0'0'7738,"-11"-10"-7400,-31-28 19,40 37-254,1-1 0,-1 1-1,1 0 1,-1 0 0,1-1 0,0 1-1,0-1 1,0 0 0,-1 1 0,2-1 0,-1 0-1,0 1 1,0-1 0,0 0 0,1 0-1,-1 0 1,1 0 0,0 0 0,-1 1 0,1-4-1,0 4-67,-1-14 1132,1 13-1038,-1 0 1,1 0-1,0 0 0,0 1 0,-1-1 0,1 0 0,1 0 0,-1 0 0,0 0 0,0 1 0,1-1 0,-1 0 1,1 0-1,-1 1 0,1-1 0,0 0 0,0 1 0,2-4 0,-2-1 1937,-4 12-1507,-13 51-259,-30 71 1,37-108-244,-1 1 0,-1-1 0,-1-1 1,0 0-1,-1-1 0,-25 26 1,34-40-36,0 0 1,0 0 0,0-1-1,-1 1 1,1-1 0,-1 0-1,0-1 1,0 1 0,0-1-1,0 0 1,0 0 0,-10 1-1,11-2-2,-1-1 1,1 0-1,0 0 0,-1 0 0,1-1 0,0 0 0,0 0 0,0 0 0,0 0 0,0 0 0,0-1 0,0 0 0,0 0 0,0 0 0,1 0 0,-1-1 1,-4-3-1,1 0 24,1-1 1,0 0-1,0 0 1,0-1-1,1 1 1,0-1-1,0 0 1,1-1-1,-4-10 1,3 7 38,1 0 1,0-1 0,1 1 0,1-1 0,0 1 0,0-19 0,2 24-55,0 1 1,1 0 0,-1 0 0,1 0 0,1 0 0,-1 0 0,1 0-1,0 0 1,1 0 0,-1 1 0,1-1 0,0 1 0,1 0 0,-1 0-1,1 0 1,0 0 0,0 0 0,1 1 0,-1 0 0,1 0 0,0 0-1,9-5 1,-5 4-9,1 0-1,0 1 1,0 1-1,0-1 1,0 2-1,0-1 1,1 1-1,-1 1 1,1 0-1,0 0 1,-1 1-1,17 2 1,10 4 8,-1 1 0,0 1 0,51 20 0,96 54 20,-159-68-14,-1 0 0,0 1-1,35 31 1,-57-45-22,0 0 1,1 0-1,-1 0 1,0 0-1,0 0 0,1 0 1,-1 0-1,0 0 1,1-1-1,-1 1 0,1 0 1,-1-1-1,1 1 1,-1-1-1,1 0 0,-1 1 1,1-1-1,-1 0 1,1 0-1,0 0 0,-1 0 1,1 0-1,-1-1 1,1 1-1,-1 0 0,1-1 1,-1 1-1,1-1 1,-1 0-1,1 1 0,-1-1 1,1 0-1,1-1 1,2-3 75,0 0 1,0-1-1,0 1 1,-1-1-1,8-13 1,2-1 17,-12 18-93,-1 0 11,1 0-1,-1 0 1,1 0 0,-1 0 0,1 0-1,-1 0 1,0 0 0,0 0 0,0 0-1,0-1 1,-1 1 0,1 0 0,-1-1-1,1 1 1,-1 0 0,0-3 0,-4 13-1646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34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11952,'0'0'3817,"16"18"-3520,-14-15-283,20 22 156,-2 1 1,-1 1-1,32 58 0,-11 0 584,42 133 1,-65-160-165,-2 2-1,-3 0 1,6 80 0,-21-103 92,1-22-216,2-14-448,0-1 0,-1 0 0,1 1 0,0-1 0,0 0 0,0 0 0,0 1 0,0-1 0,0 0 0,-1 1 0,1-1 0,0 0 0,0 1 0,0-1 0,-1 0 0,1 0 0,0 0 0,0 1 0,-1-1 0,1 0 0,0 0 0,0 0 0,-1 1 0,1-1 0,0 0 0,-1 0 0,1 0 0,0 0 0,-1 0 0,1 0 0,0 0 0,-1 0 0,1 0 0,0 0 0,-1 0 0,1 0 0,-17-3 271,12 2-188,-42-14 512,1-1 1,-85-43 0,53 22 70,57 28-316,-32-8 0,62 17-3753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3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8840,'0'0'4766,"19"-2"-4274,200 3 1322,-139 3-869,27 2 1152,-76-5-2308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37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1396 9144,'0'0'2990,"5"-11"-2458,125-234 1044,-11 26-848,-93 166-568,88-202 714,-101 219-688,-1-1-1,-2 0 1,-2-1 0,-1 0-1,2-45 1,-9 75-125,1-4 37,-1-1-1,0 1 1,-3-15 0,3 25-51,0-1 0,-1 1 0,1-1 1,-1 1-1,0 0 0,0-1 0,0 1 1,0 0-1,0 0 0,0-1 0,-1 1 0,1 0 1,-1 0-1,1 1 0,-1-1 0,0 0 1,0 0-1,0 1 0,0-1 0,0 1 1,-4-2-1,5 2-34,0 1 1,1 0-1,-1 0 1,0 0-1,0 1 1,1-1-1,-1 0 1,0 0-1,1 0 1,-1 0 0,0 1-1,0-1 1,1 0-1,-1 1 1,1-1-1,-1 0 1,0 1-1,1-1 1,-1 1-1,1-1 1,-2 2-1,-13 14 109,13-13-103,-6 8 28,0 1-1,0 0 0,1 1 0,-8 20 0,-17 58 58,26-74-88,-3 16 29,1-1 0,2 1 0,1 1-1,1-1 1,2 1 0,2 35 0,4-4 99,4 0 0,17 73 1,-16-100-7,1-1 0,3 0 1,0-1-1,3 0 0,0-2 0,37 57 1,-48-85-68,-1 1 0,1-1 0,0-1 0,0 1 0,1-1 0,0 1 0,0-2 0,0 1 0,0-1 0,12 6 0,-15-8-42,0-1 0,1 0 0,-1 0 0,0-1 0,0 1 0,1-1 0,-1 0 0,0 0 0,1 0 0,-1 0 0,0 0 0,1-1 0,-1 1 0,0-1 0,0 0 0,1 0 0,-1 0 0,0-1 0,0 1 0,0-1 0,-1 1 0,1-1 0,0 0 0,0 0 0,-1 0 0,4-4 0,2-3 33,0 0 1,-1-1 0,0 0-1,-1 0 1,0 0-1,-1 0 1,8-21 0,21-83 329,-31 105-355,4-24 186,0 0-1,-2-1 0,1-61 1,-6 89-117,0 0 0,-1 0 0,1 0 0,-4-11 0,4 17-102,0 0 1,0 1-1,0-1 0,0 0 0,0 0 0,0 0 0,0 0 0,0 0 1,0 1-1,0-1 0,0 0 0,0 0 0,0 0 0,0 0 1,0 0-1,0 1 0,0-1 0,0 0 0,-1 0 0,1 0 0,0 0 1,0 0-1,0 0 0,0 0 0,0 1 0,0-1 0,0 0 0,-1 0 1,1 0-1,0 0 0,0 0 0,0 0 0,0 0 0,0 0 1,-1 0-1,1 0 0,0 0 0,0 0 0,0 0 0,0 0 0,0 0 1,-1 0-1,1 0 0,0 0 0,0 0 0,0 0 0,0 0 1,0 0-1,-1 0 0,1 0 0,0 0 0,0 0 0,0-1 0,0 1 1,0 0-1,0 0 0,-1 0 0,1 0 0,0 0 0,0 0 1,0 0-1,0 0 0,0-1 0,0 1 0,0 0 0,0 0 0,0 0 1,0-1-1,-5 15 64,2 8-39,2 1 0,1 0 0,0 0 0,2 0 0,5 28 0,2-6-23,25 72-1,-32-112-5,-1 0 0,1 0 0,0 0 0,1-1 0,-1 1 0,1-1 0,3 5 0,-5-8 0,0-1 0,0 1 0,0 0 0,0 0 1,0 0-1,0-1 0,0 1 0,0 0 0,1-1 0,-1 1 0,0-1 0,0 0 1,0 1-1,1-1 0,-1 0 0,0 0 0,0 1 0,1-1 0,-1 0 0,0 0 1,1-1-1,-1 1 0,0 0 0,0 0 0,1-1 0,-1 1 0,0 0 1,0-1-1,0 1 0,0-1 0,1 0 0,0 0 0,3-3 7,0 1 0,0-1 0,-1 0 0,1-1-1,-1 1 1,0-1 0,6-8 0,24-42 55,-29 45-48,9-19 67,-2-1-1,-1 0 1,-2-1 0,-1 0-1,6-46 1,-13 70-38,1-13 125,-3 20-162,1 0 0,0 0 0,0-1-1,0 1 1,0 0 0,0 0 0,0 0 0,0-1-1,0 1 1,0 0 0,0 0 0,0-1-1,0 1 1,0 0 0,0 0 0,0 0-1,0-1 1,0 1 0,0 0 0,0 0 0,0-1-1,1 1 1,-1 0 0,0 0 0,0 0-1,0 0 1,0-1 0,0 1 0,1 0-1,-1 0 1,0 0 0,0 0 0,0-1 0,1 1-1,-1 0 1,0 0 0,0 0 0,0 0-1,1 0 1,-1 0 0,0 0 0,0 0-1,1 0 1,0 2 8,0 0-1,0 1 1,0 0 0,0-1-1,-1 1 1,1-1 0,-1 5-1,3 7 2,49 143-31,-51-154 17,0 0 0,0 0 1,1 0-1,-1 0 0,1 0 0,0 0 0,0 0 0,0-1 0,0 1 1,1 0-1,-1-1 0,1 0 0,-1 0 0,1 0 0,0 0 0,0 0 1,0 0-1,0-1 0,5 2 0,-5-2 6,1 0-1,0-1 1,0 1 0,-1-1-1,1 0 1,0-1 0,0 1-1,-1-1 1,1 1 0,0-1-1,-1 0 1,1 0 0,0-1-1,-1 1 1,0-1 0,1 0-1,3-2 1,8-6 14,-1-1-1,0 0 1,-1 0 0,0-2 0,0 1 0,-2-2-1,1 0 1,-2 0 0,14-24 0,-21 32-5,10-16 59,0 0 0,2 0 0,20-23 0,-17 22-17,-16 19-52,1 0 0,0 1-1,-1-1 1,1 1 0,1 0 0,-1-1 0,0 1 0,1 1 0,-1-1 0,1 0 0,0 1 0,4-2-1,-6 3 2,0 0-1,0 1 0,-1-1 0,1 0 0,0 0 0,-1 0 0,1 0 0,-1-1 0,1 1 0,-1 0 0,0-1 0,0 1 1,1-1-1,-1 1 0,1-3 0,-26 21-65,-9 1 45,28-16 14,0 0 0,1 1-1,-1-1 1,0 1 0,1 0 0,0 0 0,-1 0 0,1 1 0,1 0 0,-1 0 0,0 0-1,1 0 1,-4 6 0,4-4-7,0 1 1,1-1-1,0 1 0,0 0 0,0 0 1,1 0-1,0 0 0,0 1 0,1-1 0,0 0 1,0 0-1,2 13 0,1 6-9,0-1 0,11 38-1,-12-55 24,0 0-1,1-1 1,0 1-1,1-1 0,0 0 1,0 0-1,0 0 1,1 0-1,0-1 1,0 1-1,1-1 0,6 6 1,-9-11 0,-1 1-1,1-1 1,-1 1 0,1-1-1,0 0 1,-1 0 0,1 0-1,0 0 1,0-1 0,0 1 0,-1-1-1,1 1 1,0-1 0,0 0-1,0 0 1,0-1 0,0 1 0,0-1-1,-1 1 1,1-1 0,0 0-1,0 0 1,-1 0 0,1 0-1,0 0 1,4-4 0,6-4 13,0 0 1,-1-1-1,21-21 1,-14 13-4,42-38 61,86-59 0,-85 66-53,-47 35 25,1 1 1,0 1-1,28-16 0,-53 35-23,1 0-1,0 0 0,1 1 0,-1 1 0,2-1 0,-11 17 0,15-23-25,-23 34-9,-26 50 1,45-75 0,1 0-1,0 0 1,1 0-1,0 1 1,1 0 0,0 0-1,1 0 1,0 0 0,1 20-1,1-30 6,0 0-1,0 1 1,0-1-1,0 0 0,1 0 1,-1 1-1,1-1 1,0 0-1,0 0 1,0 0-1,0 0 1,0 0-1,0 0 1,0 0-1,0 0 0,1-1 1,-1 1-1,1 0 1,0-1-1,-1 1 1,1-1-1,0 1 1,0-1-1,0 0 1,0 0-1,0 0 0,0 0 1,0 0-1,0-1 1,0 1-1,0 0 1,1-1-1,-1 0 1,0 1-1,0-1 1,4 0-1,2 0 1,0-1 0,0 0-1,0 0 1,0-1 0,0 0 0,0 0 0,-1-1 0,1 0-1,9-5 1,-4 0 10,-1-1-1,0 0 0,0-1 1,-1 0-1,0-1 1,-1 0-1,0-1 0,-1 0 1,0-1-1,-1 0 1,9-18-1,-2 0 35,-1-1-1,-2-1 0,15-63 1,-14 34 43,-4 0 0,-2-1 0,-2-105 0,-10 72 125,-29-162 0,30 237-178,-6-33 38,9 50-63,0 0 1,-1 0-1,1 0 0,-1 0 0,1 1 1,-1-1-1,0 0 0,-1 1 0,-2-4 0,5 6-7,0 1 0,0 0 0,-1 0 0,1-1 0,0 1 0,0 0 0,-1 0-1,1 0 1,0 0 0,0-1 0,-1 1 0,1 0 0,0 0 0,0 0 0,-1 0 0,1 0-1,0 0 1,-1 0 0,1 0 0,0 0 0,0 0 0,-1 0 0,1 0 0,0 0-1,-1 0 1,1 0 0,0 0 0,0 0 0,-1 0 0,1 0 0,0 0 0,-1 0-1,1 0 1,0 1 0,0-1 0,-1 0 0,-6 13-5,0 16-3,1 15-7,3 0 0,2 0 0,7 78 0,32 133-62,-30-213 71,83 379-294,-80-393 292,-3-8-4669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37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14464,'0'0'2399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43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5416,'0'0'7321,"8"12"-7030,25 37-17,-31-46-218,-1-1 0,1 0 0,0 1 0,0-1 0,0 0 0,0 0-1,0 0 1,0 0 0,1-1 0,-1 1 0,6 2 0,-7-3-20,1-1 0,-1 1-1,1-1 1,0 0 0,-1 1 0,1-1 0,0 0 0,-1 0 0,1 0 0,0 0 0,-1-1-1,1 1 1,0 0 0,-1-1 0,3 0 0,2-2 89,-1 0 0,1-1 0,-1 1 0,0-1 0,0-1 1,0 1-1,6-9 0,-2 4 103,-7 6 82,-7 3-15,-6 5 62,-3-1-118,12-4-217,1 0-1,0 0 1,0 0 0,0 0-1,-1 0 1,1 0 0,0 1-1,0-1 1,0 0 0,-1 1-1,1-1 1,0 1 0,0-1-1,0 1 1,0 0-1,0-1 1,0 1 0,0 0-1,0 0 1,0 0 0,1 0-1,-1 0 1,-1 1 0,3-1-30,0 0 0,-1 0 1,1 0-1,0 0 0,0-1 0,0 1 1,0 0-1,0 0 0,0 0 0,0-1 1,0 1-1,0-1 0,0 1 0,0-1 1,0 1-1,2 0 0,1 0-1796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49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1590 3808,'0'0'4433,"13"-7"-4218,14-7-69,0-1 0,-1-2 0,45-38 0,-46 30 62,-1-2 1,-1-1 0,26-42 0,47-96 554,-69 117-513,-18 33-38,0-1 1,-1-1 0,10-33-1,-9 32 51,-5 14-83,-5 10 99,-4 12-222,1 0 1,1 1 0,-1 17 0,-1 10-12,-33 305 198,17-125-93,-37 87 219,55-297-285,-1-1-1,-1 1 1,0-1-1,-1 0 0,-13 22 1,19-35-79,0-1 0,0 0 0,-1 0 0,1 0 0,0 1 0,0-1 0,0 0-1,0 0 1,0 0 0,0 0 0,0 1 0,-1-1 0,1 0 0,0 0 0,0 0 0,0 0 0,0 0 0,-1 1 0,1-1 0,0 0 0,0 0 0,0 0 0,-1 0 0,1 0 0,0 0 0,0 0 0,0 0-1,-1 0 1,1 0 0,0 0 0,0 0 0,-1 0 0,1 0 0,0 0 0,0 0 0,0 0 0,-1 0 0,1 0 0,0 0 0,0 0 0,0 0 0,-1-1 0,1 1 0,0 0 0,0 0 0,0 0-1,0 0 1,-1 0 0,1-1 0,0 1 0,0 0 0,0 0 0,0 0 0,0 0 0,0-1 0,0 1 0,-1 0 0,1 0 0,0 0 0,0-1 0,0 1 0,-5-18 136,3-11-37,1 0 1,6-54 0,-1 26-3,31-258 535,-21 215-463,-1 23-19,3 1 1,4 1 0,3 0-1,3 2 1,4 0-1,60-108 1,-78 161-83,27-35 0,-35 49-58,1 1 1,0-1-1,0 1 0,0 0 1,1 1-1,-1-1 0,1 1 1,0 1-1,1-1 0,7-3 1,-12 7-12,1-1 0,0 1 0,0-1 0,-1 1 0,1 0 0,0 0 0,0 0 0,-1 0 0,1 1 0,0-1 0,0 1-1,-1 0 1,1 0 0,-1 0 0,1 0 0,-1 0 0,1 0 0,-1 1 0,1-1 0,-1 1 0,0 0 0,0-1 0,0 1 0,0 0 0,3 4 0,2 3 2,0 1 0,0-1 0,-1 1 0,9 19 0,-7-11-1,-2 2 1,1-1-1,-2 1 0,-1 0 1,4 36-1,-6-17 23,-1 0-1,-5 42 1,2-60-15,-1 1 0,-2-1 0,0 0 0,0-1 0,-12 26 0,12-35-3,-1 1 0,1-1 0,-2 0 0,0-1-1,0 0 1,-1 0 0,0 0 0,-1-1 0,0 0 0,-13 10 0,9-10 24,1-1 1,-1 0 0,-1-1-1,0 0 1,0-1-1,0 0 1,0-2 0,-1 1-1,0-2 1,0 0 0,0-1-1,0 0 1,0-1-1,-1-1 1,1 0 0,0-1-1,0-1 1,0-1 0,0 0-1,-26-9 1,65 8 249,8 0-271,0-2 0,-1-1 0,0-1 1,33-14-1,117-58-20,49-46-39,61-27 9,-174 93 55,-105 53-5,-6 4 2,11-5 6,-17 8-18,0 0 0,1 0-1,-1 0 1,0-1 0,1 1 0,-1 0 0,0 0-1,1 0 1,-1-1 0,0 1 0,0 0-1,1 0 1,-1 0 0,0-1 0,0 1 0,1 0-1,-1-1 1,0 1 0,0 0 0,0-1-1,0 1 1,1 0 0,-1-1 0,0 1-1,0 0 1,0-1 0,0 1 0,0 0 0,0-1-1,0 1 1,-1 0 2,1-1 0,-1 1 0,0 1 0,0-1 0,1 0 0,-1 0 0,0 0 1,0 0-1,1 0 0,-1 1 0,0-1 0,1 0 0,-1 1 0,0-1 0,1 0 0,-1 1 0,0-1 0,1 1 0,-1-1 0,1 1 0,-1-1 0,1 1 0,-1-1 0,0 2 0,-5 3 16,-23 18 19,2 1 0,0 1 0,2 1 0,0 1 0,2 1 0,2 1 0,0 1 0,2 1 0,-28 62 0,41-78-20,2 1-1,0-1 1,0 1 0,1 0 0,0 24-1,2-29 0,1 0-1,0 0 0,1 0 0,1 0 0,0-1 1,0 1-1,1 0 0,7 18 0,-9-27-13,0 0 0,0 0 0,0 0 0,0-1-1,0 1 1,0 0 0,0-1 0,1 1 0,-1-1 0,1 0 0,-1 1-1,1-1 1,-1 0 0,1 0 0,0 0 0,0 0 0,-1 0 0,1 0-1,0 0 1,3 0 0,-2-1-1,0 1 0,0-1 0,1 0 0,-1-1 0,0 1 0,0-1 0,-1 1 0,1-1-1,0 0 1,0 0 0,0 0 0,4-3 0,1 0 6,-1-1-1,1 0 0,-1 0 0,0-1 1,0 0-1,-1-1 0,0 1 1,9-14-1,-6 5 13,0-2 1,-1 1-1,-1-1 1,-1 0-1,8-34 0,-7 12 54,6-63-1,-11 54 3,-2 30 43,0 14 3,0 5 60,-1 10-180,1 1 0,1-1 1,0 0-1,0 1 0,1-1 0,1 0 0,0 0 0,5 12 1,-3-5-9,-4-17 3,32 95-73,-29-86 57,0 0 0,1-1 0,0 0 0,0 0 0,1-1 0,1 1 0,12 13 0,-17-21 13,-1 0 1,1 0-1,-1 1 1,1-1-1,-1 0 1,1-1-1,0 1 1,-1 0-1,1 0 0,0-1 1,0 1-1,0-1 1,-1 1-1,1-1 1,0 0-1,0 0 1,0 0-1,0 0 1,0 0-1,-1 0 1,1 0-1,0-1 1,0 1-1,0-1 1,0 1-1,-1-1 1,1 0-1,0 0 1,-1 0-1,1 0 1,2-1-1,3-4-14,0 0 1,0-1-1,0 0 0,10-15 0,-8 11 12,81-120 60,-30 38-4,-44 68-17,-9 13 9,0 1 0,12-15 0,-17 24-38,0 0 1,0 0-1,-1 0 0,1 0 1,1 1-1,-1-1 1,0 0-1,0 1 1,1 0-1,-1 0 1,0-1-1,1 1 1,-1 1-1,1-1 1,0 0-1,-1 0 1,5 1-1,-4 0-11,-1 1 1,1 0-1,-1 0 0,1 0 1,-1 0-1,0 0 0,1 1 1,-1-1-1,0 1 0,0-1 1,0 1-1,0 0 1,0 0-1,2 3 0,23 32-41,-16-16 5,14 37 1,3 7 0,-17-43 37,-1-1 14,2 1-1,16 22 1,-24-38-12,1-1 0,-1 1 0,1-1 0,0-1 1,0 1-1,0-1 0,1 0 0,0 0 1,0 0-1,0-1 0,0 0 0,9 3 0,-9-4 6,0-1 0,1-1-1,-1 1 1,0-1 0,1 0-1,-1-1 1,0 1 0,0-1-1,0 0 1,0-1 0,1 0-1,-2 0 1,1 0-1,0 0 1,0-1 0,-1 0-1,1 0 1,5-5 0,8-6 13,0 0 0,-1-2 1,22-23-1,-14 10-1,-2-1 0,-1-1 0,-1-1 0,-1-1 0,-2-1 0,-2 0 0,-1-1 0,-1-1 0,-2-1 0,-2 0 0,-1 0 0,-2-1 0,-2-1 0,3-55 0,-12-179 90,-19-1 75,12 166-69,9 96-82,0 0-1,-1 0 1,0 0 0,-1 1 0,0-1 0,-1 1 0,0-1 0,-1 1-1,-6-10 1,8 35 0,0 16-76,1 0 1,1 0-1,5 41 1,17 92-93,-1-26 19,5 67-290,95 362 1,-115-549 380,-2-2 30,1-1 0,1 1 0,0-1 0,1 0 0,8 13 0,-13-25 1,0-1 1,0 0-1,0 1 0,0-1 1,0 0-1,1 0 1,-1 0-1,0 0 1,1 0-1,-1 0 0,1 0 1,-1-1-1,1 1 1,-1 0-1,1-1 1,-1 1-1,1-1 0,0 0 1,-1 1-1,1-1 1,0 0-1,-1 0 1,1 0-1,0 0 0,-1 0 1,1-1-1,0 1 1,-1 0-1,1-1 1,-1 1-1,3-2 0,1 0 14,0-1 0,0 1 0,0-1 0,-1 0 0,1-1 0,-1 1-1,0-1 1,5-5 0,6-8 27,-2-1-1,1 0 1,-2-1 0,0-1-1,13-31 1,34-111 297,-46 124-200,-11 25-67,3-9 24,-5 22-92,0-1 0,0 1 0,0-1 0,0 0 0,1 1 0,-1-1 1,0 1-1,0-1 0,1 1 0,-1-1 0,0 1 0,0 0 0,1-1 0,-1 1 0,1-1 1,-1 1-1,0 0 0,1-1 0,-1 1 0,1 0 0,-1-1 0,1 1 0,-1 0 0,1 0 1,0-1-1,1 5 0,0 0 1,0 0 0,-1 0 0,1 0 0,-1 0-1,0 0 1,0 4 0,0-6-7,14 65 0,11 47-4,-20-95 2,0 0 0,1-1-1,18 32 1,-24-48 0,0 0 1,0-1-1,1 1 0,-1 0 1,0-1-1,1 1 0,-1-1 1,1 1-1,-1-1 0,1 0 1,0 1-1,-1-1 1,1 0-1,0 0 0,0 0 1,0-1-1,0 1 0,0 0 1,0-1-1,2 1 0,0-1 4,-1 0-1,0 0 0,0 0 0,0-1 1,0 0-1,1 1 0,-1-1 0,0 0 1,0-1-1,0 1 0,-1 0 0,4-3 0,8-5 17,-1-1 0,0-1-1,0 0 1,12-14-1,-12 11-1,28-27 45,-17 15-6,2 2-1,0 0 1,41-26 0,-64 48-49,14-10 16,0 2-1,1 0 1,1 1 0,27-9 0,-33 13-23,-11 4-1,0 0 0,0 0-1,0 0 1,0 0 0,0 1-1,0-1 1,0 1-1,0-1 1,0 1 0,1 0-1,-1 0 1,0 0 0,0 0-1,4 0 1,-12 19-5,-6 1 7,0 0 0,-15 18 0,15-23 0,1 0 0,1 1 0,0 1 0,-9 23 0,13-23-2,0 0 0,2 0 0,0 0 0,-1 20 1,4-26-11,0 1 1,1-1 0,1 0 0,0 0 0,0 0 0,1 0 0,5 18 0,-6-26 7,0-1 1,0 0 0,0 0 0,0 0-1,0 0 1,1 0 0,-1 0-1,0 0 1,1 0 0,0-1 0,-1 1-1,1-1 1,0 1 0,0-1-1,0 0 1,0 1 0,0-1 0,0 0-1,0 0 1,0 0 0,0-1 0,0 1-1,1 0 1,-1-1 0,0 0-1,1 1 1,-1-1 0,0 0 0,1 0-1,-1 0 1,0-1 0,1 1 0,2-1-1,4-1 7,-1 0-1,1-1 1,0 0 0,-1-1-1,0 0 1,1 0-1,10-8 1,4-5 13,0-1-1,-1 0 1,-1-2-1,0-1 1,-2-1 0,29-41-1,-26 28 8,-1-1 0,-2-1 0,-1 0 0,14-46 0,-9 5 9,-4 0 0,-3 0 1,-4-2-1,4-109 0,-13-7 57,-5 166-71,-1 1 0,-1-1 0,-2 1 0,-13-44 0,17 69-18,2 1 3,-1 1-1,0-1 1,0 1 0,0 0-1,0-1 1,0 1-1,0 0 1,-3-3 0,4 5-3,-1-1 0,1 1 0,0 0 0,0 0 0,-1 0 0,1 0 1,0 0-1,0 0 0,-1 0 0,1 0 0,0 0 0,0 0 0,-1 0 1,1 0-1,0 0 0,0 0 0,-1 0 0,1 0 0,0 0 0,0 0 1,-1 0-1,1 0 0,0 0 0,0 0 0,-1 0 0,1 0 0,0 0 1,0 1-1,-1-1 0,1 0 0,0 0 0,-11 15-17,-1 11-8,1 1 1,2-1-1,0 2 0,2-1 1,1 1-1,1 0 1,-2 44-1,5 5-116,13 121 0,28 68-160,-26-209 184,3-2 0,37 90 0,-40-119 27,31 46 0,-36-60 66,-5-7 16,1 0 1,-1-1-1,1 1 0,-1-1 0,1 0 1,1-1-1,-1 1 0,0-1 1,1 1-1,0-1 0,0-1 0,0 1 1,0-1-1,0 0 0,0 0 1,7 2-1,-4-3 8,1 0-1,-1 0 1,0-1 0,0 0-1,0 0 1,0-1 0,0 0-1,0-1 1,0 0 0,10-3-1,-3-1 28,0 0-1,-1-1 1,0 0-1,0-1 0,-1-1 1,0 0-1,0-1 1,-1 0-1,-1-1 1,20-23-1,-25 26 5,0 0 0,-1 0-1,0-1 1,-1 0 0,0 0 0,0 0 0,-1-1 0,3-12-1,-5 15-3,0 0 0,0 0-1,-1 0 1,0 0 0,0 0-1,0-1 1,-1 1 0,-1 1-1,1-1 1,-1 0 0,0 0-1,-3-6 1,2 5-1,0 1 12,-1 0 1,1-1-1,-1 1 1,0 1-1,-7-10 1,9 14-29,0 0 1,0 0-1,-1 1 1,1-1-1,0 0 1,-1 1-1,0-1 1,1 1-1,-1 0 1,0 0-1,1 0 1,-1 0-1,0 0 0,0 1 1,0-1-1,0 1 1,0 0-1,-4 0 1,4 0-5,0 0 0,0 1 0,0-1 0,0 1 0,0 0 0,0 0 0,0 0 0,0 0 0,1 1 0,-1-1 0,0 1 0,1-1 0,-1 1 0,1 0 0,-1 0 0,1 0 0,0 0 0,0 1 0,0-1 0,0 1 0,0-1 0,0 1 0,1-1 0,0 1 0,-1 0 0,1 0 0,-2 6 0,1 0-5,-1 1 0,1-1 0,1 1 0,-1 0 0,2 0 0,-1 0 0,3 18 0,1-8-7,0-1 1,2 0-1,0 0 0,1 0 1,1-1-1,13 25 1,-13-31-11,-1-1-1,2 1 1,0-1 0,0 0 0,1-1 0,0 0 0,0-1 0,1 1 0,1-2 0,13 10 0,-16-13-5,1-1 0,0 0-1,0 0 1,0-1 0,0 0 0,0-1 0,12 2-1,-16-3 5,1-1 0,-1 1-1,1-1 1,-1 0-1,1-1 1,-1 1 0,0-1-1,1 0 1,-1-1-1,0 1 1,1-1 0,-1 0-1,0-1 1,7-3-1,5-6 2,0-2-1,-1 1 0,-1-2 0,0 0 1,21-28-1,-7 1 51,29-54 0,-47 74 2,-1-1 0,-1-1-1,-1 1 1,7-38 0,8-27 201,-20 80-114,-2 15-6,-1 6-90,15 129 41,-8-91-58,-2 0-1,-3 79 1,-2-124-4,-1 0 0,0 0 0,0 0 0,-1-1 0,1 1 0,-1 0 0,0-1 0,-4 8-1,5-12 0,0 1 0,0-1 0,0 1 0,0-1-1,0 1 1,0-1 0,-1 0 0,1 0 0,0 0-1,-1 0 1,1 0 0,-1 0 0,1 0 0,-1 0-1,1 0 1,-1-1 0,0 1 0,1-1 0,-1 1-1,0-1 1,1 0 0,-1 1 0,0-1 0,0 0-1,1 0 1,-1 0 0,0 0 0,1-1 0,-1 1-1,0 0 1,-2-2 0,-1 1 13,0-2 0,0 1 0,0 0 0,0-1 0,0 0 0,1 0 0,-1 0 0,1-1 0,0 0 0,-5-5 0,8 7-10,-1 1-1,1 0 1,0-1 0,0 1 0,0-1-1,1 1 1,-1-1 0,0 0 0,0 1-1,1-1 1,-1 0 0,1 1-1,0-1 1,-1 0 0,1 0 0,0 1-1,0-1 1,0 0 0,0 0 0,0 1-1,1-1 1,-1 0 0,1 0-1,-1 1 1,1-1 0,-1 0 0,1 1-1,0-1 1,0 1 0,0-1 0,0 1-1,0-1 1,0 1 0,0-1 0,0 1-1,3-2 1,8-7 7,1 1 0,1 1 0,-1 0 0,1 1-1,1 0 1,-1 1 0,1 1 0,0 0 0,0 1 0,31-4 0,-36 7-24,1 1-1,0-1 1,-1 2-1,1-1 1,-1 1 0,1 1-1,-1 0 1,12 4 0,-18-5-11,-1 0 1,0 1 0,0-1 0,0 0 0,1 1 0,-1 0 0,-1 0 0,1 0 0,0 0 0,0 0 0,-1 1 0,1-1 0,-1 1 0,0-1 0,0 1-1,0 0 1,0 0 0,0 0 0,-1 0 0,1 1 0,-1-1 0,0 0 0,0 0 0,0 1 0,0-1 0,-1 1 0,1-1 0,-1 4 0,0-1-52,0 0 0,0 0 0,-1-1 0,1 1 0,-2 0 0,1 0 0,0-1 0,-1 1 0,0-1 0,-1 0 1,1 1-1,-1-1 0,0 0 0,0-1 0,-4 6 0,0-4-700,0-1 0,0 0-1,-11 5 1,18-10 771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49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10656,'0'0'72,"81"89"136,-47-49 24,-8-10-72,-2 1 8,-12 3-16,0 2 8,-1 5-16,-3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49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8240,'0'0'680,"109"2"-408,-15-4-8,31-2-80,2 2-8,-2 4-8,0 14 8,-14 15 8,-6-3 16,-5-10-64,-5-4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5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1271 6328,'0'0'9937,"-5"-10"-9552,3 6-351,0-1 0,0 1-1,0 0 1,1 0 0,0 0-1,0-1 1,0 1 0,0-1-1,1 1 1,0-1 0,-1 1-1,2-1 1,-1 1 0,0-1-1,1 1 1,0 0 0,0-1-1,0 1 1,1 0 0,0-1-1,-1 1 1,6-7 0,31-53 561,4 3 1,83-98-1,-88 117-259,44-46 387,-69 76-415,1 1 0,0 1 0,0 0 0,30-16 0,-43 26-284,0-1 0,0 1 1,1 0-1,-1-1 0,1 1 0,-1 0 0,0-1 0,1 1 1,-1 0-1,1 0 0,-1 0 0,1-1 0,-1 1 0,1 0 1,-1 0-1,1 0 0,-1 0 0,1 0 0,-1 0 0,1 0 1,-1 0-1,1 0 0,-1 0 0,1 0 0,-1 0 0,1 0 1,-1 0-1,0 0 0,1 1 0,-1-1 0,1 0 0,-1 0 1,1 1-1,-1-1 0,1 1 0,-3 19 417,2-15-461,-13 48 199,-3 0 0,-1-1 1,-26 52-1,-20 56 317,63-160-491,1 0 0,-1 0 0,0 0 0,1 0 0,-1 0 0,1 0 0,-1 0 0,0 0 0,1 0 0,-1 0 0,1 0 0,-1 0 0,0 0 0,1 0 0,-1-1 0,1 1 0,-1 0 0,0 0 0,1 0 0,-1-1 0,0 1 0,1 0 0,-1 0 0,0-1 0,0 1 0,1 0 0,-1-1 0,0 1 0,0 0 0,1-1 0,38-37 110,42-51 0,-23 23-43,-22 27-23,15-18 138,105-88 0,-152 141-169,1 0-1,0 0 1,0 1-1,0 0 1,0 0 0,1 0-1,-1 0 1,1 1 0,0 0-1,-1 0 1,1 1 0,9-2-1,-14 4-14,-1-1-1,1 0 1,-1 1 0,1-1-1,-1 1 1,0-1-1,1 1 1,-1-1 0,0 1-1,1-1 1,-1 1-1,0-1 1,0 1 0,0 0-1,1-1 1,-1 1 0,0-1-1,0 1 1,0 0-1,0-1 1,0 1 0,0-1-1,0 1 1,0 0-1,0-1 1,0 1 0,-1-1-1,1 1 1,0-1-1,-1 2 1,1 0 6,-9 43 79,-28 86 1,30-109-74,-5 14 19,1-6 24,1-1-1,2 2 1,1-1 0,2 1 0,-3 42 0,8-72-54,0-1 0,0 1 0,0-1 0,0 0 0,-1 1 0,1-1 0,0 1-1,0-1 1,0 0 0,0 1 0,0-1 0,0 1 0,1-1 0,-1 0 0,0 1 0,0-1 0,0 1 0,0-1 0,0 0 0,1 1 0,-1-1 0,0 0 0,0 1 0,0-1 0,1 0 0,-1 1-1,0-1 1,1 0 0,-1 1 0,0-1 0,1 0 0,-1 0 0,0 0 0,1 1 0,-1-1 0,0 0 0,1 0 0,-1 0 0,1 0 0,-1 0 0,0 0 0,1 1 0,-1-1 0,1 0 0,-1 0 0,0 0-1,1 0 1,0-1 0,19-10 118,-16 8-114,18-13 67,0-1 1,-1-1-1,28-33 1,50-72 139,10-10 101,-87 107-207,-17 19-37,-1 1 0,2 0 0,-1 0 0,0 1 0,10-7 0,-15 12-57,1 1-1,-1 0 0,0 0 1,0 0-1,0 0 0,0 0 1,0 0-1,0 0 0,0 0 1,0 0-1,0 0 1,0 0-1,0 0 0,0 0 1,-1 0-1,1 0 0,-1 1 1,-22 66 77,11-33-43,1 0-1,-12 68 0,22-92-39,0 1 0,0-1 0,1 0 0,1 0-1,0 1 1,1-1 0,-1 0 0,2 0 0,0 0 0,0 0 0,1-1-1,1 1 1,9 17 0,-12-26-5,-1 0 1,0 0-1,0 0 0,1 0 0,-1-1 1,1 1-1,0 0 0,-1-1 0,1 1 1,0-1-1,0 0 0,0 0 0,0 0 1,0 0-1,0 0 0,0 0 0,0 0 1,1-1-1,-1 1 0,3 0 0,-1-1 2,-1 0-1,1-1 0,0 1 0,0-1 1,0 1-1,-1-1 0,1 0 0,0-1 1,-1 1-1,1-1 0,3-2 0,8-5 9,-1-1 0,0-1 0,0-1-1,13-13 1,-25 22-12,34-36 69,-1-1 0,-3-2 0,-1-1 0,-2-1 0,-2-2 0,27-62 0,-49 86 7,-7 16-25,-6 16-27,-10 22-4,2 1 0,1 1-1,-18 58 1,30-81-35,0 0-1,1 0 1,0 0-1,1 0 1,0 13-1,1-19 8,0 0-1,1 0 1,-1 0-1,1 0 0,0 0 1,0 0-1,1 0 0,0 0 1,-1 0-1,2-1 1,-1 1-1,5 7 0,-6-11 7,1 1-1,-1-1 0,1 0 0,0 0 0,-1 1 0,1-1 0,0 0 1,0 0-1,-1-1 0,1 1 0,0 0 0,0-1 0,0 1 0,0-1 1,0 1-1,0-1 0,0 0 0,0 0 0,0 0 0,0 0 0,0 0 1,0-1-1,0 1 0,0-1 0,0 1 0,0-1 0,2 0 0,6-3 5,-1 0 0,0-1 0,17-10 0,13-13 42,-2-2 0,65-66 0,-43 38 72,-47 45-89,-11 11-26,0 0 0,0 0 0,0 1 1,1-1-1,-1 1 0,0-1 0,1 1 1,-1 0-1,1-1 0,-1 1 0,1 0 1,0 0-1,-1 0 0,1 0 0,0 1 1,0-1-1,0 0 0,0 1 0,-1-1 1,1 1-1,0-1 0,0 1 0,0 0 1,3 0-1,-4 1-3,0-1 1,0 1 0,0 0 0,0 0-1,0-1 1,0 1 0,-1 0-1,1 0 1,0 0 0,0 0 0,-1 0-1,1 0 1,-1 0 0,1 0-1,-1 0 1,1 1 0,-1-1 0,1 0-1,-1 0 1,0 0 0,0 0-1,0 1 1,0-1 0,0 1 0,1 36 3,-2-33-2,-1 36 16,-2 0 0,-2-1 1,-13 48-1,18-86-15,1 0 0,-1 0 0,1 0 0,-1 0 0,1 0 0,0 0 0,0 1 0,0-1 0,0 0 0,0 0 0,1 3-1,-1-5-1,1 0 0,-1 1-1,0-1 1,0 0 0,0 0-1,0 1 1,1-1 0,-1 0-1,0 0 1,0 0 0,0 1-1,1-1 1,-1 0 0,0 0-1,0 0 1,1 0 0,-1 0-1,0 1 1,0-1 0,1 0-1,-1 0 1,0 0 0,0 0-1,1 0 1,-1 0-1,0 0 1,1 0 0,-1 0-1,0 0 1,0 0 0,1 0-1,14-9 11,45-45 59,34-27 57,-79 69-65,1 1-1,0 1 1,1 0 0,23-9-1,-39 19-57,-1-1 1,1 1-1,0 0 0,-1-1 0,1 1 1,0 0-1,-1 0 0,1 0 0,0 0 0,0 0 1,-1 0-1,1 0 0,0 0 0,-1 0 1,1 0-1,0 0 0,0 0 0,-1 0 1,1 1-1,0-1 0,-1 0 0,1 0 1,0 1-1,-1-1 0,2 1 0,-1 0 2,0 1 1,-1-1-1,1 0 0,0 0 0,-1 0 0,1 0 0,-1 1 0,1-1 0,-1 0 1,1 1-1,-1-1 0,0 3 0,1 4 14,-1 0 0,0 0-1,-2 13 1,2-19-17,-6 25 22,4-21-8,1 1-1,0-1 0,0 0 1,0 0-1,1 1 1,0 7-1,0-14-15,0 0 0,0 0 0,0 0-1,1 1 1,-1-1 0,0 0 0,0 0 0,0 0 0,0 0-1,0 0 1,1 1 0,-1-1 0,0 0 0,0 0 0,0 0-1,1 0 1,-1 0 0,0 0 0,0 0 0,0 0 0,0 0-1,1 0 1,-1 0 0,0 0 0,0 0 0,1 0 0,-1 0-1,0 0 1,0 0 0,0 0 0,1 0 0,-1 0 0,0 0-1,0 0 1,0 0 0,1 0 0,-1 0 0,0 0 0,0 0-1,0 0 1,0-1 0,1 1 0,-1 0 0,0 0 0,0 0-1,0 0 1,0 0 0,1-1 0,10-8 16,-10 9-15,38-43 68,-33 35-56,1 1-1,-1-1 1,1 1-1,1 0 1,-1 1 0,1-1-1,0 2 1,9-6-1,-16 11-11,0-1 0,-1 1 1,1 0-1,0-1 0,-1 1 0,1 0 0,0 0 0,-1 0 0,1 0 1,0 0-1,0 0 0,-1-1 0,1 2 0,0-1 0,0 0 1,-1 0-1,1 0 0,0 0 0,-1 0 0,1 0 0,0 1 0,-1-1 1,1 0-1,0 1 0,-1-1 0,1 0 0,-1 1 0,2 0 1,-1 1-1,0-1 1,0 1-1,0 0 1,0 0-1,0-1 1,0 1-1,0 0 1,-1 0-1,1 0 1,0 3-1,0 8 4,0 0-1,-1 21 0,0-26 2,0-5-6,0 18 4,0 1 1,6 33 0,-6-54-6,0-1 1,1 1-1,-1-1 1,0 1-1,0 0 0,0-1 1,0 1-1,1 0 1,-1-1-1,0 1 1,0-1-1,1 1 1,-1-1-1,0 1 1,1-1-1,-1 1 0,1-1 1,-1 1-1,1-1 1,-1 1-1,1-1 1,-1 0-1,1 1 1,-1-1-1,1 0 1,0 1-1,-1-1 1,1 0-1,-1 0 0,1 0 1,0 0-1,0 1 1,1-2 1,0 1 1,0 0-1,0-1 0,0 1 1,0-1-1,0 0 1,0 0-1,-1 0 0,1 0 1,3-2-1,4-4 9,1-1-1,12-15 1,316-367 112,-310 353-90,-1-1 1,-1-1 0,-3-2 0,35-80-1,-25 33-17,31-128 0,-43 131-108,-73 244-68,20-46 61,6 1 0,5 1 0,-10 184 0,31-212 81,1-78 17,0 0 0,0 0 0,1 0 0,0 0 0,0-1-1,1 1 1,7 13 0,-10-21 2,1 0-1,-1 0 1,1 0-1,-1 0 1,1-1-1,-1 1 1,1 0-1,0-1 1,-1 1-1,1 0 1,0-1-1,0 1 1,0-1-1,0 1 1,-1-1-1,1 1 1,0-1-1,0 0 1,0 1-1,0-1 1,0 0-1,0 0 1,0 0-1,0 0 1,1 0-1,0 0 3,0 0 0,1-1 0,-1 0 0,0 1 0,0-1 0,0 0 0,0 0 0,0 0 0,0 0 0,3-3 0,4-4 17,0-1 0,0 1 0,8-13 0,-14 17-13,62-89 170,2-2-47,-41 56-77,-20 31-26,-1-1-1,1 1 0,0-1 0,12-10 0,-17 18-27,-1 1 1,1-1-1,-1 1 1,1 0-1,-1-1 0,1 1 1,0-1-1,-1 1 0,1 0 1,0 0-1,-1-1 0,1 1 1,0 0-1,-1 0 1,1 0-1,0 0 0,-1 0 1,1 0-1,0 0 0,-1 0 1,1 0-1,0 0 0,-1 0 1,1 0-1,0 1 1,0-1-1,-1 0 0,1 0 1,-1 1-1,1-1 0,0 0 1,-1 1-1,1-1 1,-1 1-1,1-1 0,-1 1 1,1-1-1,0 2 0,17 27-18,-11-15 16,-1-5-5,0 0 0,1 0 0,0-1 0,1 0 0,0-1 0,0 0 0,1 0 0,-1 0 0,20 9 0,-20-12 7,-1-1 1,1 0 0,0 0 0,0-1 0,0 0 0,0 0 0,0-1 0,0 0 0,0-1 0,0 0 0,1 0 0,-1 0 0,16-4 0,-8 0 38,1 0 0,-1-1 0,0-1-1,0-1 1,28-15 0,-38 18-19,0 0 0,0-1-1,-1 1 1,1-1 0,-1 0-1,0-1 1,0 1 0,-1-1 0,1 0-1,-1 0 1,-1 0 0,1-1-1,-1 1 1,0-1 0,-1 0 0,3-8-1,-5 14-15,1 1 1,-1-1-1,0 0 0,0 1 0,0-1 0,1 0 0,-1 1 0,0-1 0,0 1 0,0-1 0,0 0 0,0 1 0,0-1 1,-1 0-1,1 1 0,0-1 0,0 0 0,0 1 0,-1-1 0,1 1 0,0-1 0,-1 0 0,1 1 0,0-1 0,-1 1 1,1-1-1,0 1 0,-1-1 0,1 1 0,-1-1 0,1 1 0,-2-1 0,1 1 1,-1-1-1,0 1 1,1 0-1,-1 0 1,0 0-1,0 0 1,1 0-1,-1 0 0,0 0 1,1 0-1,-1 1 1,-2 0-1,-6 2 9,0 0-1,-17 10 1,9-3-6,2 0 0,-1 2 0,2 0 0,-1 0 0,2 2 0,-21 22 0,26-25-9,0 1 0,1-1-1,0 2 1,0-1 0,2 1-1,0 0 1,0 0 0,1 0-1,-6 26 1,10-34-1,1 0 0,-1 0 0,1 0 0,0 0 0,0 0 0,0 0 0,1 0 0,2 9 0,-2-12 2,-1-1-1,1 1 1,0 0 0,-1-1 0,1 1-1,0-1 1,0 1 0,0-1-1,0 1 1,1-1 0,-1 0-1,0 1 1,1-1 0,-1 0-1,0 0 1,1 0 0,-1 0-1,1 0 1,0-1 0,-1 1 0,1 0-1,0-1 1,-1 1 0,1-1-1,0 1 1,0-1 0,-1 0-1,1 0 1,2 0 0,9-1 1,0 0 0,0-1 0,0 0 0,-1-1 1,1-1-1,-1 0 0,0-1 0,13-6 0,92-57 3,-85 48-2,-24 15 1,49-31 12,102-47 0,-155 81-9,-1 1-1,0-1 1,1 1-1,-1 0 1,1 0 0,-1 1-1,1-1 1,-1 1-1,1-1 1,-1 1 0,1 0-1,0 1 1,-1-1-1,1 1 1,5 1 0,-6-1-2,0 1 0,0 0 0,-1 0 0,1 0 0,-1 0 0,1 0 0,-1 0-1,0 0 1,0 1 0,0 0 0,0-1 0,0 1 0,-1 0 0,1 0 0,-1 0 0,0 0 0,2 4 0,14 42 18,-10-26-12,1-1 0,1 0 1,0-1-1,2 0 0,25 38 1,-32-55-4,0 1 0,1-1 0,0 0 0,-1 0 0,1-1 0,1 0 0,-1 1 0,0-2 0,1 1 1,-1-1-1,1 0 0,0 0 0,0 0 0,0-1 0,0 0 0,0 0 0,0 0 0,0-1 0,0 0 0,0 0 1,1-1-1,-1 1 0,9-4 0,0 1 8,1-1 0,-1-1 1,-1-1-1,1 0 0,-1-1 0,0 0 1,0-1-1,12-10 0,23-21-101,8-5-485,-19 21-3770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47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276 341 5016,'0'0'5241,"-11"-2"-5076,-33-7-3,42 8-144,0 1 1,-1 0-1,1 0 1,0 0-1,0 1 1,0-1-1,0 1 1,0-1-1,0 1 1,0-1-1,0 1 1,1 0-1,-1 0 1,0 0-1,0 0 1,1 0-1,-1 1 1,0-1-1,1 0 1,-1 1-1,1-1 1,0 1-1,-1-1 1,1 1-1,0 0 1,0 0-1,0 0 1,0-1-1,-1 4 1,0 0 27,-5 7 24,2 1 0,0 0 0,1 0 0,0 0 1,-4 22-1,2-4-2,-8 41 173,-7 130-1,13-100-99,-14 280 331,22-369-454,-9 163 329,-2-113 369,11-63-707,0 0-1,0 0 1,0 1 0,0-1-1,0 0 1,0 0 0,0 0-1,0 0 1,0 0 0,0 0 0,0 1-1,0-1 1,0 0 0,0 0-1,0 0 1,0 0 0,0 0-1,0 1 1,0-1 0,0 0-1,0 0 1,0 0 0,0 0 0,0 0-1,0 0 1,0 0 0,0 1-1,-1-1 1,1 0 0,0 0-1,0 0 1,0 0 0,0 0-1,0 0 1,0 0 0,0 0 0,-1 0-1,1 0 1,0 0 0,0 1-1,0-1 1,0 0 0,0 0-1,0 0 1,-1 0 0,1 0-1,0 0 1,0 0 0,0 0 0,0 0-1,0 0 1,-1 0 0,1-1-1,0 1 1,-6-10 194,-23-162 314,26 141-406,2 1 0,1-1-1,7-55 1,-5 71-69,3-15 87,8-32 1,-11 54-96,1 1 0,-1-1-1,1 1 1,1 0 0,-1 0 0,1 0 0,1 0-1,-1 1 1,8-9 0,-9 12-27,0 0 0,1 0 0,-1 1 0,0 0 0,1-1 0,0 1-1,-1 0 1,1 0 0,0 1 0,0-1 0,0 1 0,0 0 0,1 0 0,-1 1 0,0-1 0,0 1 0,0 0 0,1 0 0,-1 0 0,0 0 0,0 1 0,0-1 0,0 1 0,1 1 0,-1-1 0,0 0-1,-1 1 1,1 0 0,6 3 0,2 3-23,1 0 1,-1 1-1,0 1 0,-1-1 0,0 2 0,19 22 0,-16-16-4,-1 1 0,-1 0 1,0 1-1,12 29 0,-19-37 10,-1 0 1,-1 0-1,0 0 1,0 0-1,-1 1 1,-1-1-1,0 1 1,0 0-1,-1-1 1,-2 14-1,1-15 26,-1-1 1,0 0-1,0 0 0,-1 0 1,-1 0-1,1 0 0,-1 0 1,-1-1-1,-10 15 0,5-10 24,-1 0 0,-1-1-1,0 0 1,-22 16 0,25-21-23,-14 11 87,-27 15-1,41-28-55,0 0 0,0-1 0,-1 0 0,1 0 0,-1-1 0,-17 3-1,25-6-37,1 0-1,0 1 0,0-1 0,-1 0 0,1 1 0,-1-1 1,1 0-1,0 0 0,-1 0 0,1 0 0,0-1 0,-1 1 0,1 0 1,0 0-1,-1-1 0,1 1 0,0-1 0,0 1 0,-1-1 1,1 0-1,0 1 0,0-1 0,0 0 0,0 0 0,0 0 0,0 0 1,0 0-1,0 0 0,0 0 0,0 0 0,1 0 0,-1 0 1,0 0-1,1-1 0,-1 1 0,1 0 0,-1-1 0,1 1 0,-1 0 1,1 0-1,0-1 0,0 1 0,0-1 0,0 1 0,0 0 1,0-1-1,0 1 0,0 0 0,1-1 0,0-1 0,0-6 9,1 0 0,1 1 1,0-1-1,0 0 0,1 1 0,6-11 0,11-15-5,2 1 1,2 1-1,1 1 1,1 1-1,1 2 1,1 1-1,2 1 1,1 1-1,46-27 0,-65 45-20,1 0-1,-1 1 1,1 0-1,15-4 1,-22 9 1,0-1 1,-1 1 0,1 0-1,0 0 1,0 1-1,0 0 1,0 0-1,0 1 1,-1 0 0,12 3-1,19 6-67,-18-5 31,-1 0 0,33 15-1,-8 1-131,2-2 0,77 23-1,-121-42 179,0 1-1,-1-1 0,1 0 0,0 0 0,0 1 0,0-1 0,0 0 0,0 0 0,0 0 1,0 0-1,0 0 0,0 0 0,0 0 0,0-1 0,-1 1 0,1 0 0,0 0 0,0-1 1,0 1-1,0 0 0,0-1 0,0 0 0,0 0 3,-1 1 0,0-1-1,1 0 1,-1 1 0,0-1 0,0 0 0,1 0 0,-1 1-1,0-1 1,0 0 0,0 0 0,0 1 0,0-1-1,0 0 1,0 0 0,0 0 0,0 1 0,-1-1-1,1 0 1,-1-1 0,0-3 17,-2 0 1,1 0-1,-1 0 0,1 1 1,-8-9-1,2 2 9,-2 1 0,1 1 1,-1 0-1,0 0 0,-1 1 1,-12-7-1,18 12-12,-1 0 0,1 0 1,0 1-1,-1 0 0,0 0 0,1 0 0,-1 1 0,0 0 1,0 0-1,0 0 0,0 1 0,0 0 0,1 0 1,-1 1-1,0-1 0,-9 3 0,12-2-12,0 1 0,0-1 0,0 1 0,0 0 0,0 0 0,1 0 0,-1 0 0,1 0 0,0 1 0,-1-1 0,1 1 0,0-1 0,0 1 0,-2 5 0,-21 44 20,22-43-24,-3 6-6,2 0 0,-1 1 0,2-1-1,0 1 1,1 0 0,0 27 0,3-21-8,0 1 0,1-1 1,2 0-1,6 25 0,-4-27-6,0 0 0,2 0 0,19 36 0,-23-49-3,0 0 0,0 0 0,1-1 0,0 0 1,1 0-1,-1 0 0,1-1 0,0 1 0,0-1 0,1-1 1,-1 1-1,1-1 0,11 5 0,-16-9 15,0 1 0,0 0-1,1-1 1,-1 0 0,0 1 0,0-1-1,0 0 1,0 0 0,1-1 0,-1 1-1,0 0 1,0-1 0,0 1-1,0-1 1,0 1 0,0-1 0,0 0-1,0 0 1,0 0 0,0 0 0,-1-1-1,1 1 1,0 0 0,-1-1 0,1 1-1,-1-1 1,1 1 0,-1-1 0,1 0-1,0-2 1,4-5 20,-1 0-1,0-1 1,-1 1-1,6-21 0,-5 11 8,0 1 0,-2-2 0,0 1 0,-2 0 0,0 0 0,-1-1 0,-1 1 0,-3-23 0,-1 16 40,0 0-1,-2 1 1,-1 0-1,-1 0 0,-18-36 1,26 58-38,-14-22 82,14 24-96,1 0 0,0 1-1,-1-1 1,1 1 0,-1-1-1,1 0 1,-1 1 0,1-1-1,-1 1 1,1-1 0,-1 1-1,1 0 1,-1-1-1,1 1 1,-1-1 0,0 1-1,1 0 1,-1 0 0,0-1-1,1 1 1,-1 0 0,0 0-1,0 0 1,1 0 0,-1 0-1,0 0 1,1 0 0,-1 0-1,0 0 1,0 0-1,1 0 1,-1 0 0,-1 1-1,1 0-8,0 0 1,0 0-1,1 0 0,-1 0 0,0 0 0,0 1 0,1-1 0,-1 0 0,1 0 0,-1 1 0,1-1 0,-1 1 0,1-1 0,0 0 0,-1 3 0,0 26-31,1-27 25,1 10-4,0-1 0,1 0 0,0 0 0,1 0 0,0 0 0,1 0 0,0 0 0,1-1 0,8 15 0,-1-6-24,0-1 0,2 0 1,0 0-1,18 16 1,-26-29 9,1 0-1,-1 0 1,1-1 0,0 0-1,1-1 1,-1 1 0,1-1 0,0-1-1,0 0 1,0 0 0,0 0 0,0-1-1,1 0 1,-1-1 0,1 0 0,0 0-1,-1-1 1,1 0 0,-1 0 0,1-1-1,14-3 1,-8 1 17,-1-2 0,1 1 0,-1-2 0,0 0 0,-1 0 0,0-1 0,0-1 0,0 0 0,-1-1 0,0-1 0,16-15 0,12-20 55,-1-1-1,-2-2 0,-2-2 1,-3-1-1,-2-2 0,-2-1 1,35-93-1,-51 108-8,-1 1-1,-2-1 1,-1-1 0,-2 1-1,-2-1 1,-1-46 0,-6-1 112,-24-149 1,21 199-77,-2 0 0,-1 0-1,-2 1 1,-27-60 0,38 95-73,-1 0-1,1 0 1,-1 0 0,1-1-1,-1 1 1,1 1 0,-1-1-1,0 0 1,0 0 0,1 0-1,-1 0 1,0 0-1,0 1 1,0-1 0,0 0-1,0 1 1,0-1 0,-1 0-1,1 1-1,0 0-1,1 0 0,-1 0 1,0 0-1,1 0 0,-1 1 1,1-1-1,-1 0 0,0 0 0,1 1 1,-1-1-1,1 0 0,-1 1 1,1-1-1,-1 0 0,1 1 1,-1-1-1,1 1 0,-1-1 1,1 1-1,0-1 0,-1 1 1,0 0-1,-2 6 0,-1 1 1,1-1-1,0 1 1,-2 8-1,3-10-1,-13 49-31,2 0 0,3 1 0,3 0 0,-1 68 0,14 233-210,-4-320 213,6 48-111,3 0-1,31 118 0,1-78-11,-14-45 34,-27-74 103,0 1 0,1-1 0,0 0 1,0 0-1,0 0 0,1 0 0,0 0 0,0-1 0,0 1 0,9 7 0,-11-11 20,0-1 0,1 1 0,-1-1 0,0 1 0,1-1 0,-1 0 0,1 0 0,0 0 0,-1 0 0,1-1 0,0 1 0,-1-1 0,1 1 0,0-1 0,-1 0 0,1 0 0,0 0 0,0-1 0,-1 1 0,1 0 0,0-1 1,-1 0-1,1 0 0,0 0 0,-1 0 0,1 0 0,-1 0 0,4-3 0,7-5 20,0 0 0,-1-1 0,-1 0 0,0-1 0,0-1 0,10-14 0,39-56 61,-39 50-9,45-50 0,-57 73-54,0 0 0,1 1 0,-1 0 0,2 0 0,-1 1 0,1 1 0,0 0 0,1 0 0,15-5 0,-19 9-20,0 0 1,0 1-1,0 0 0,0 1 0,-1-1 0,1 1 1,0 1-1,0 0 0,0 0 0,8 2 0,5 3-9,0 0 0,25 12 0,-36-13-3,0 0 0,0 0 0,-1 1 0,15 11 0,-35-20 17,0-1 0,0 0 0,-11-5 0,-15-13 50,7 4 23,-2 0 0,0 2 0,-47-16-1,76 31-69,0 0 0,0 1-1,0-1 1,0 1 0,0-1 0,1 1-1,-1 0 1,0 0 0,0 0-1,0 1 1,0-1 0,0 1-1,0-1 1,0 1 0,1 0-1,-1 0 1,0 0 0,0 1 0,1-1-1,-1 1 1,1-1 0,0 1-1,-1 0 1,1 0 0,-3 3-1,-4 3-4,1 1-1,1-1 1,-1 2-1,1-1 1,1 1-1,0 0 0,0 0 1,1 1-1,0-1 1,1 1-1,1 0 1,-1 1-1,-1 14 0,3-13-17,1 0-1,1 0 1,0 0-1,1 0 1,0 0-1,1 0 1,0 0-1,1 0 1,1-1-1,0 1 1,10 21-1,1-7-62,25 35 0,-21-34 14,-16-23 46,0 0 0,1 0 0,-1-1-1,1 0 1,0 1 0,0-2 0,0 1 0,1 0-1,5 3 1,-8-6 8,0 0 0,1 0 0,-1-1-1,0 1 1,1 0 0,-1-1 0,1 1 0,-1-1 0,1 0 0,-1 0-1,1 0 1,-1 0 0,0 0 0,1-1 0,-1 1 0,1-1 0,-1 1-1,0-1 1,1 0 0,-1 0 0,0 0 0,0 0 0,1-1 0,1-1-1,5-4 12,1 0 0,-2-1-1,1 0 1,-1-1-1,-1 0 1,1 0-1,-1-1 1,-1 0-1,0 0 1,8-19 0,-2 1 24,-2 0 1,-1-1 0,6-32 0,-12 42 10,0-1-1,-1 1 1,-1-1 0,0 1 0,-2-1 0,0 1 0,-6-27-1,6 43-21,1 2-12,0 1 0,0-1 0,0 1 0,0-1 1,0 1-1,0-1 0,0 1 0,0-1 0,0 1 0,0-1 0,-1 1 0,1-1 0,0 1 0,0-1 0,-1 1 0,1-1 0,0 1 0,-1-1 0,1 1 0,0-1 0,-1 1 1,1 0-1,0-1 0,-1 1 0,1 0 0,-1-1 0,1 1 0,-1 0 0,1 0 0,-1-1 0,1 1 0,-1 0 0,1 0 0,-1 0 0,0 0 0,0 0 24,12 33 35,-6-11-86,2-1-1,1 1 1,0-1-1,2-1 1,0 0-1,1 0 1,1-1 0,1 0-1,1-1 1,0-1-1,23 21 1,-36-36 18,1 0-1,1-1 1,-1 1 0,0-1 0,0 0-1,1 0 1,-1 0 0,0 0 0,1 0-1,-1 0 1,1 0 0,-1-1 0,1 0-1,-1 1 1,1-1 0,0 0 0,-1 0-1,1 0 1,-1-1 0,1 1 0,-1 0-1,1-1 1,-1 0 0,1 0 0,-1 0 0,1 0-1,-1 0 1,0 0 0,0 0 0,1-1-1,-1 1 1,3-4 0,6-4 9,-1-1 0,-1 0 0,0 0 0,14-20-1,24-49 62,-37 60-27,0 0 1,1 1 0,2 1 0,-1 0-1,28-28 1,-25 28 3,-13 13-34,1 1-1,0-1 0,0 1 1,0 0-1,0 0 0,7-4 1,-9 6-8,-1 1 1,1 0 0,0-1 0,0 1 0,0 0 0,0 0 0,0-1-1,0 1 1,0 0 0,0 0 0,0 0 0,0 0 0,0 1-1,0-1 1,0 0 0,0 0 0,0 0 0,0 1 0,0-1 0,0 1-1,0-1 1,-1 0 0,1 1 0,0 0 0,0-1 0,0 1-1,-1-1 1,1 1 0,0 0 0,-1 0 0,1-1 0,0 1-1,-1 0 1,1 0 0,0 1 0,7 11 2,0 1 0,-1 1 1,-1 0-1,0-1 0,-1 2 0,0-1 0,3 22 0,-1-1-14,-1 1 0,-1-1-1,-3 1 1,-3 71 0,-3-85 3,-1-13 14,5-10-7,0 0 0,0 0 0,0 1-1,0-1 1,0 0 0,0 0 0,0 0 0,0 0 0,0 0 0,0 0 0,-1 0 0,1 0 0,0 1 0,0-1 0,0 0 0,0 0 0,0 0 0,0 0 0,0 0 0,-1 0 0,1 0 0,0 0 0,0 0 0,0 0 0,0 0 0,0 0 0,-1 0 0,1 0 0,0 0 0,0 0 0,0 0 0,0 0 0,0 0 0,0 0 0,-1 0 0,1 0 0,0 0 0,0 0 0,0 0 0,0 0 0,0 0 0,0 0 0,-1 0 0,1 0 0,0-1 0,0 1 0,-1-1 9,0-1-1,0 0 1,1 0 0,-1 0 0,0 1 0,1-1 0,0 0 0,-1 0-1,1 0 1,0 0 0,0 0 0,0-2 0,-1-6 20,1 9-26,-7-144 208,7 130-179,1 0 0,1 0 1,0 0-1,1 0 0,1 0 0,0 1 1,11-25-1,-9 27-3,-2 3 9,1-1-1,0 1 0,8-10 0,-12 17-34,0 1 1,1-1-1,-1 0 1,0 1-1,1-1 1,0 1-1,-1 0 1,1 0-1,0-1 1,-1 1-1,1 0 1,0 0-1,0 1 1,0-1-1,0 0 1,0 1-1,0-1 1,0 1-1,0-1 1,0 1-1,0 0 1,3 0-1,3 2-9,0 0-1,0 0 1,0 0-1,-1 1 1,1 0-1,-1 1 1,0 0-1,0 0 1,0 1-1,0-1 1,-1 1-1,0 1 1,0-1-1,0 1 0,6 8 1,7 12-64,0 1 0,22 44 1,-16-28-35,-16-22 36,6 11 42,-14-31 28,0 0 0,-1 0-1,1 0 1,0 0-1,0 0 1,0 0 0,0-1-1,0 1 1,0 0-1,0-1 1,0 1 0,0-1-1,0 1 1,0-1-1,1 1 1,-1-1 0,0 0-1,0 0 1,0 0-1,1 1 1,-1-1 0,0 0-1,0 0 1,3-1-1,42-8 56,83-28-1,-25-7-44,-2-1-11,-62 28 6,11-4 0,-39 17-6,-1 0 0,0-1 1,0-1-1,16-10 1,6-3 3,-30 17 10,0-1-1,0 1 0,0-1 0,-1 1 1,1-1-1,-1 0 0,1 0 1,-1 0-1,3-6 0,-1 2 46,-3 7-59,-1 0 0,0 0 0,0-1 0,0 1 0,0 0 0,0 0 0,0 0 1,0-1-1,0 1 0,0 0 0,0 0 0,0 0 0,0-1 0,0 1 0,0 0 0,0 0 1,0 0-1,0-1 0,0 1 0,0 0 0,-1 0 0,1 0 0,0 0 0,0-1 1,0 1-1,0 0 0,0 0 0,0 0 0,0 0 0,-1 0 0,1-1 0,0 1 0,0 0 1,0 0-1,0 0 0,-1 0 0,1 0 0,0 0 0,0 0 0,0 0 0,0 0 0,-1 0 1,1 0-1,0 0 0,0 0 0,0 0 0,-1 0 0,1 0 0,0 0 0,0 0 0,0 0 1,-1 0-1,1 0 0,0 0 0,0 0 0,0 0 0,-1 0 0,1 0 0,0 0 0,0 0 1,0 0-1,0 1 0,0-1 0,-1 0 0,-15 4 86,5 2-78,-1 0 0,1 1-1,0 0 1,1 1 0,0 0 0,0 0-1,1 1 1,0 1 0,0 0 0,1 0-1,0 0 1,1 1 0,0 0 0,1 0-1,-7 18 1,5-6-22,0 0-1,-7 43 1,14-56-2,0 0-1,1 0 0,0 0 1,0 0-1,1 0 1,0 0-1,1-1 1,0 1-1,6 16 0,-5-18 1,0 0-1,1-1 1,0 1 0,0-1-1,0 1 1,1-1-1,0 0 1,1-1-1,-1 1 1,1-1 0,0 0-1,1-1 1,0 0-1,0 0 1,0 0-1,0-1 1,1 0 0,-1 0-1,1-1 1,0 0-1,0 0 1,11 2-1,11 2 26,0-2 0,0-1 0,0-1 0,1-2 0,-1-1 0,0-1 0,1-1 0,-1-2 0,0-1 0,-1-2 0,1-1 0,-1-1-1,-1-1 1,38-19 0,-52 20-1,-1 0-1,0 0 1,0-2 0,-1 1-1,0-2 1,-1 1-1,-1-1 1,0-1-1,0 0 1,-1-1-1,-1 1 1,11-26-1,-14 29 3,-1-1 0,-1 0 0,0 0 0,0 0 0,-1 0 0,0 0 0,-1 0 0,-1-1 0,0-11-1,0 15 7,-1 1 0,0 0-1,-1-1 1,0 1-1,0 0 1,0-1-1,-1 1 1,0 0 0,0 1-1,-1-1 1,0 1-1,0-1 1,-1 1-1,-8-9 1,11 13-1,0 0 0,-1-1 0,1 1 0,0 1 0,-1-1 1,0 0-1,1 0 0,-1 1 0,0 0 0,0-1 0,0 1 0,0 0 0,0 1 0,0-1 0,0 0 0,0 1 1,0 0-1,0-1 0,0 1 0,0 1 0,0-1 0,0 0 0,0 1 0,-1-1 0,1 1 0,0 0 0,1 0 1,-1 0-1,0 1 0,0-1 0,0 1 0,1-1 0,-1 1 0,-3 3 0,-1 0-4,1 2 1,-1-1-1,1 1 0,0 0 0,1 0 1,-1 0-1,2 1 0,-1 0 0,1 0 1,-6 15-1,5-6-25,0 1 0,1 0 0,2 0 0,-1 0 0,2 1 0,0-1 1,2 1-1,0-1 0,0 0 0,2 0 0,0 0 0,2 0 0,0 0 0,0-1 0,10 19 0,-13-31-2,1 0 0,0 1-1,1-1 1,-1-1 0,1 1 0,0 0-1,0-1 1,0 0 0,1 0-1,0 0 1,-1-1 0,1 1-1,1-1 1,-1 0 0,0-1-1,1 1 1,-1-1 0,1 0 0,0 0-1,0-1 1,0 0 0,0 0-1,0 0 1,0-1 0,8 0-1,3-1-4,0-1 0,0-1 0,0-1 0,-1 0 0,0-1 0,0-1 0,27-13 0,28-16 83,75-52 0,-106 62 208,-24 16-127,0-1-1,-1-1 0,24-21 1,-11 3 12,-13 13 56,0 1 0,0 0 0,20-13 0,-20 20-29,-15 8-179,0-1 0,1 1 0,-1 0 1,0 0-1,0 0 0,0 0 0,1 0 0,-1 0 1,0 0-1,0 0 0,1 0 0,-1 0 0,0 0 1,0 0-1,1 0 0,-1 0 0,0 0 0,0 0 1,0 0-1,1 0 0,-1 0 0,0 0 0,0 0 1,0 1-1,1-1 0,-1 0 0,0 0 0,0 0 1,0 0-1,1 0 0,-1 1 0,1 2 9,-1 0-1,0 1 1,0-1-1,0 0 1,0 1-1,0-1 1,-1 0-1,0 5 1,-2 8-83,-1-1 1,-9 25-1,2-15-2717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53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0 604 4416,'0'0'3492,"13"-8"-3191,159-80 456,-136 71-607,-1-1 0,0-2-1,-2-1 1,44-36-1,-63 46-61,-2-1 0,1-1 0,-1 0 0,-1 0-1,-1-2 1,0 1 0,0-1 0,-2 0 0,0-1-1,0 0 1,-2 0 0,7-25 0,-7 12 278,-2-1 1,-1 1 0,-1-48-1,-15 327 1166,0-35-1318,12 88 23,1-73-126,-7-111-54,5-106-35,0 0 1,-1 0-1,0 0 1,-1 0-1,-1-1 1,-10 21-1,14-31 4,0-1 0,0 1 1,0-1-1,0 1 0,0-1 0,0 1 0,-1-1 0,1 0 0,0 1 1,-1-1-1,1 0 0,-1 0 0,-1 1 0,2-2-4,0 0 0,0 0-1,0 0 1,0 1 0,-1-1 0,1 0-1,0 0 1,0-1 0,0 1-1,0 0 1,0 0 0,0 0 0,0-1-1,0 1 1,0-1 0,0 1-1,0-1 1,0 1 0,0-1 0,1 1-1,-1-1 1,0 0 0,0 1-1,0-1 1,-1-2 0,-4-6 63,0 0 0,0-1 0,0 1 0,2-2 0,-1 1 0,-4-16 0,6 18-49,-4-14 40,1-1 1,1 0-1,1 0 1,1-1 0,1 1-1,1-1 1,1 1 0,5-35-1,1 12 30,3-1-1,2 2 1,20-57-1,-21 73-32,1 0-1,1 1 0,2 0 0,0 0 1,35-46-1,62-56 198,-107 126-258,0-1 0,1 0-1,-1 1 1,1 0-1,0 0 1,0 0 0,1 1-1,-1 0 1,1 0-1,7-3 1,2 1 7,1 1 0,26-5 1,-26 7-11,-12 1-12,-1 1 1,0 0-1,1 0 1,-1 1-1,0-1 0,1 1 1,-1-1-1,0 1 0,0 0 1,1 0-1,-1 1 0,0-1 1,0 1-1,0-1 0,0 1 1,-1 0-1,1 0 1,0 0-1,-1 0 0,1 1 1,-1-1-1,0 1 0,0 0 1,0-1-1,0 1 0,3 6 1,3 6-9,-1 1 0,0 0 1,8 29-1,-15-44 10,10 31-19,-2 1-1,5 46 1,-11-64 24,-1 0-1,-1-1 1,0 1 0,-1 0-1,-1 0 1,0 0 0,-9 28-1,10-39 5,-1 0-1,1 0 0,-1 0 0,0 0 0,0 0 0,0-1 1,-1 1-1,1-1 0,-1 1 0,0-1 0,0 0 0,0 0 0,-1 0 1,1 0-1,-1-1 0,1 1 0,-1-1 0,0 0 0,0 0 1,0-1-1,0 1 0,0-1 0,0 1 0,0-1 0,-1-1 1,1 1-1,0-1 0,-1 1 0,1-1 0,0 0 0,-1-1 0,1 1 1,0-1-1,-1 0 0,1 0 0,0 0 0,-7-4 0,-1 0 64,0 0-1,1-1 0,0 0 0,0-1 0,1 0 0,-1-1 0,2 0 0,-1-1 0,1 0 0,-13-17 0,21 26-61,1-1 0,0 1 0,-1-1 0,1 1 1,0 0-1,0-1 0,-1 1 0,1-1 0,0 1 0,0-1 0,0 1 0,0-1 0,-1 1 0,1-1 0,0 1 1,0-1-1,0 1 0,0-1 0,0 1 0,0-1 0,0 1 0,0-1 0,1 1 0,-1-1 0,0 1 1,0-1-1,0 1 0,0-1 0,1 1 0,-1-1 0,0 1 0,0 0 0,1-1 0,-1 1 0,0-1 0,1 1 1,-1 0-1,1-1 0,-1 1 0,0 0 0,1-1 0,-1 1 0,1 0 0,-1 0 0,1 0 0,-1-1 0,1 1 1,-1 0-1,1 0 0,32-5 10,-24 4 10,157-25-38,-139 20-8,-1-1-1,-1-1 0,1-2 0,31-16 0,-27 10-3,-1-1 0,-1-1 0,-1-2 0,0-1 0,-2-1 0,0-1 0,31-39 0,-49 52 31,-1 1-1,1-1 1,-2-1-1,1 1 1,-2-1-1,1 0 0,-2 0 1,5-21-1,-3 6 130,-2-1 1,0-46-1,-5 63-45,0-19 233,2 29-323,0 0 0,0-1-1,0 1 1,0 0-1,0-1 1,0 1-1,0 0 1,0-1 0,0 1-1,0 0 1,0-1-1,0 1 1,0 0-1,0-1 1,0 1 0,0 0-1,0 0 1,0-1-1,1 1 1,-1 0-1,0-1 1,0 1 0,0 0-1,1 0 1,-1-1-1,0 1 1,0 0-1,1 0 1,-1 0-1,0-1 1,0 1 0,1 0-1,-1 0 1,0 0-1,1 0 1,-1 0-1,0 0 1,1 0 0,-1-1-1,0 1 1,0 0-1,1 0 1,-1 0-1,0 0 1,1 0 0,-1 0-1,0 1 1,1-1-1,-1 0 1,0 0-1,1 0 1,-1 0 0,0 0-1,1 0 1,-1 0-1,0 1 1,0-1-1,1 0 1,-1 0 0,0 0-1,1 1 1,13 10-12,0 0 1,-1 1 0,0 0-1,0 1 1,-2 0-1,1 1 1,13 22 0,-7-4-47,-1 0 1,22 57 0,6 14-88,6 17-14,-48-110 139,1-1 1,0 1-1,0-1 0,1 0 0,1 0 1,-1-1-1,1 0 0,1 0 1,0 0-1,11 10 0,-13-14 16,1 0 1,0 0-1,0 0 0,1-1 1,-1 0-1,1 0 0,-1-1 1,1 1-1,0-2 0,0 1 1,0-1-1,0 0 0,0 0 0,0-1 1,14 0-1,-10-2 8,0 0-1,-1-1 1,1 0 0,-1 0-1,0-1 1,0-1 0,0 0-1,-1 0 1,0-1 0,0 0-1,0 0 1,-1-1 0,14-13-1,-11 8 21,0 1-1,-1-1 0,-1-1 0,0 0 0,-1 0 0,0-1 1,-1 0-1,11-28 0,-13 25 6,-1 0 0,-1-1 0,0 1 0,-1-1 0,-1 1 0,-1-1 0,-3-27 0,2 33-1,-1 0 0,-1 1-1,0-1 1,0 1 0,-1 0-1,-1 0 1,0 0 0,0 1-1,-1 0 1,-1 0 0,1 0-1,-10-9 1,16 18-28,0 1 0,-1-1 0,1 1 0,-1-1 1,1 1-1,-1-1 0,1 1 0,-1-1 0,1 1 0,-1 0 0,1-1 0,-1 1 0,0 0 1,1-1-1,-1 1 0,0 0 0,1 0 0,-1 0 0,0 0 0,1-1 0,-1 1 0,0 0 1,1 0-1,-1 0 0,0 1 0,1-1 0,-1 0 0,0 0 0,1 0 0,-1 0 0,0 0 1,1 1-1,-1-1 0,0 0 0,1 1 0,-1-1 0,1 0 0,-1 1 0,1-1 0,-1 1 1,1-1-1,-1 1 0,1-1 0,-1 1 0,1-1 0,0 1 0,-1 0 0,1 0 0,-4 4 9,1 1 0,1-1-1,-1 1 1,-1 7 0,2-9-17,-2 11 1,-1 1-1,2 0 1,0 0-1,1 0 1,0 0-1,2 1 0,0-1 1,0 0-1,2 0 1,0 1-1,1-1 1,0 0-1,1-1 0,7 17 1,-3-12-20,1 0 1,1-1-1,1 0 1,0-1-1,1 0 1,1-1-1,1-1 1,1 0-1,0-1 1,22 18-1,-31-28 10,-1-1 0,0-1-1,1 1 1,0-1 0,0 0 0,0 0 0,0-1 0,12 4-1,-15-6 10,-1 1-1,0-1 0,1 0 1,-1 0-1,1 0 0,-1 0 0,1 0 1,-1-1-1,1 1 0,-1-1 1,0 1-1,1-1 0,-1 0 0,0 0 1,0 0-1,0 0 0,1-1 1,-1 1-1,0 0 0,0-1 0,-1 0 1,1 1-1,0-1 0,-1 0 1,1 0-1,-1 0 0,2-2 0,11-21 8,-2-1 0,-1-1 0,-1 1 0,-1-2 0,9-50 0,-4-11 92,5-122 0,-17 174-60,0-43 156,0 71-78,0 10-35,5 14-31,76 291-121,-50-172-98,-30-121 142,9 35-54,-12-44 71,1-1-1,-1 1 1,0 0 0,0-1-1,0 1 1,0 0-1,0-1 1,-1 1-1,0 0 1,-1 4-1,1-6 10,-1 0-1,1-1 1,-1 1-1,1-1 1,-1 1-1,1-1 0,-1 1 1,0-1-1,0 0 1,0 0-1,0 0 1,0 0-1,0 0 1,0 0-1,0 0 0,0-1 1,0 1-1,0-1 1,0 1-1,-1-1 1,-1 0-1,-4 1 34,0-1 0,0 0 0,0 0 0,-14-3-1,17 2-8,0 0 0,-1 0 0,1-1 0,0 0 0,0 0 0,0 0 0,0-1 0,0 1 0,0-1 0,1 0 0,-1-1 0,1 1 0,0-1 0,0 0 0,-4-4 0,2 0 41,-2-2 188,8 10-245,0-1 0,0 1 0,1 0 0,-1-1 0,0 1 0,0 0 0,1-1-1,-1 1 1,0 0 0,0-1 0,1 1 0,-1 0 0,0 0 0,1 0-1,-1-1 1,0 1 0,1 0 0,-1 0 0,1 0 0,-1 0 0,0-1 0,1 1-1,-1 0 1,1 0 0,-1 0 0,0 0 0,1 0 0,-1 0 0,0 0-1,1 0 1,-1 0 0,1 1 0,-1-1 0,0 0 0,1 0 0,38-2-14,-1-2 0,0-2 1,45-12-1,-69 14-1,0-1 1,-1 1-1,0-2 0,0 0 1,0-1-1,-1 0 0,0-1 0,0 0 1,-1-1-1,0 0 0,0-1 1,-1 0-1,0-1 0,-1 0 1,-1 0-1,12-21 0,-9 13 19,-1 0 1,-2-1-1,0 0 0,-1-1 0,0 0 0,-2 0 0,-1 0 1,-1-1-1,0 0 0,-1-24 0,-2 43 2,0-14 15,0 16-21,0 1 0,0-1 0,0 1 1,0-1-1,0 1 0,0-1 0,0 1 0,0-1 1,0 1-1,0 0 0,1-1 0,-1 1 0,0-1 1,0 1-1,0-1 0,1 1 0,-1 0 0,0-1 0,1 1 1,-1 0-1,0-1 0,1 1 0,-1 0 0,0-1 1,1 1-1,0 0 0,7 21-79,16 62-18,2 12-31,-6-22 69,40 117-161,-58-186 208,15 43-121,-17-44 115,1 0 0,0 1 0,-1-1 0,1 1 0,-1-1 0,0 0 1,0 1-1,0-1 0,-1 1 0,1-1 0,-2 6 0,1-8 14,1 0-1,-1 0 0,0 0 1,1 0-1,-1 0 1,0-1-1,1 1 0,-1 0 1,0 0-1,0 0 0,0-1 1,0 1-1,0 0 0,0-1 1,0 1-1,0-1 0,0 1 1,0-1-1,0 1 1,0-1-1,0 0 0,0 0 1,-1 1-1,1-1 0,0 0 1,0 0-1,0 0 0,0 0 1,0 0-1,-1-1 0,-1 1 1,-4-2 21,-1 0-1,1 0 1,-13-6 0,11 5-12,-19-10 48,2 0 0,-1-2-1,-41-31 1,-9-5 391,67 43-219,22 8-131,25 9-66,-21-3-32,126 32-99,-125-35 72,0-1 0,-1 0 0,1-1 0,0 0 0,0-2 0,29-3 0,-38 1 15,1 0 1,-1 0-1,0-1 1,1 0-1,-1 0 1,-1-1-1,1 0 1,-1 0-1,0-1 1,0 0-1,-1 0 1,1-1-1,-1 1 1,-1-1-1,8-11 1,-1-2 22,0 0 1,-1-1-1,-1 0 1,12-39-1,-17 34 41,-4 22-41,-1 0 0,1 0 0,0 0 0,0 0 0,3-6 1,-4 10-12,0 0 1,0-1 0,0 1-1,0 0 1,0 0 0,1 0 0,-1 0-1,0 0 1,0 0 0,0 0-1,0 0 1,0 0 0,0 0-1,0 0 1,0 0 0,0 0 0,0 0-1,1 0 1,-1 0 0,0 0-1,0 0 1,0 0 0,0 0-1,0 0 1,0 0 0,0 0 0,0 0-1,0 0 1,1 0 0,-1 0-1,0 0 1,0 0 0,0 0-1,0 0 1,0 0 0,0 0 0,0 0-1,0 0 1,0 0 0,0 1-1,0-1 1,1 0 0,-1 0-1,0 0 1,0 0 0,0 0 0,0 0-1,0 0 1,0 0 0,0 0-1,0 0 1,0 1 0,0-1-1,0 0 1,0 0 0,0 0 0,0 0-1,0 0 1,0 0 0,0 0-1,0 0 1,0 0 0,0 1-1,0-1 1,2 10-21,7 73-15,-7-52 20,2-1 1,12 52-1,-7-48-7,1-1-57,13 35 0,-22-66 74,-1-1-1,1 1 0,0-1 1,0 0-1,-1 1 1,1-1-1,0 0 0,0 0 1,0 1-1,0-1 0,0 0 1,3 1-1,-4-1 5,1-1 0,-1 0 0,1 0 0,-1 0 0,1 0 0,0 0 0,-1 0 0,1 0 0,-1 0 0,1-1 0,-1 1 0,1 0 0,-1 0 0,1 0 1,-1 0-1,1-1 0,-1 1 0,1 0 0,-1-1 0,1 1 0,-1 0 0,1-1 0,-1 1 0,0-1 0,1 1 0,-1 0 0,0-1 0,1 1 0,-1-1 0,0 1 0,1-1 0,-1 1 0,0-1 0,0 1 0,0-1 0,1 0 0,12-32 32,0 0 0,-2 0 0,8-47 0,0 6 50,-7 34-16,-4 16 61,-1 0 1,-2-1 0,0 0-1,2-44 1,-4 61 135,2 14-179,6 19-92,20 83-61,-26-81 25,2 0-1,1-1 1,1 0-1,1 0 0,23 39 1,-31-60 19,1-1-1,0 0 1,1 0 0,-1 0 0,1 0-1,0 0 1,0-1 0,0 1 0,6 3-1,-8-6 21,0 0 0,1 0 1,-1-1-1,0 1 0,0-1 0,0 1 0,0-1 0,1 0 0,-1 0 0,0 0 0,0 0 0,0 0 0,1 0 0,-1 0 1,0-1-1,0 1 0,0-1 0,0 0 0,0 0 0,0 1 0,0-1 0,0-1 0,0 1 0,2-2 0,10-6 10,-1-2-1,-1 0 0,0 0 0,0-2 1,-1 1-1,-1-1 0,0-1 0,9-16 1,12-47 73,-4 7 112,-26 67-181,7-13 116,-8 15-123,0 1 1,0 0 0,0 0 0,1 0-1,-1-1 1,0 1 0,0 0 0,0 0-1,0 0 1,1 0 0,-1-1 0,0 1 0,0 0-1,0 0 1,1 0 0,-1 0 0,0 0-1,0 0 1,0 0 0,1 0 0,-1 0-1,0 0 1,0 0 0,1-1 0,-1 1 0,0 0-1,0 0 1,1 1 0,-1-1 0,0 0-1,0 0 1,1 0 0,-1 0 0,0 0-1,0 0 1,0 0 0,1 0 0,-1 0 0,0 0-1,0 1 1,0-1 0,1 0 0,-1 0-1,0 0 1,0 0 0,0 1 0,0-1-1,1 0 1,-1 0 0,0 0 0,0 1 0,0-1-1,0 0 1,0 0 0,0 1 0,0-1-1,0 0 1,0 0 0,0 0 0,0 1 0,0-1-1,0 0 1,0 0 0,0 1 0,0-1-1,14 33-22,25 43 0,-8-16-7,-22-42 9,1 0 0,0 0 1,2-1-1,0-1 0,0 0 1,2-1-1,0 0 0,1-1 1,0 0-1,1-1 0,29 18 1,-37-28 5,0 1 1,0-1 0,1-1 0,-1 0 0,0 0-1,1 0 1,-1-1 0,1-1 0,0 1-1,-1-1 1,1-1 0,16-2 0,-5-1-6,0-1 0,0-1-1,0-1 1,23-11 0,-29 10 26,-1 0 0,-1-1 0,1 0 0,-2-1 0,1-1 0,-1 0 0,-1 0 0,0-1 0,14-21 0,-20 27 1,0 0 1,-1-1-1,1 1 0,-2-1 0,1 1 0,0-1 0,-1 0 0,-1 0 0,1 0 0,-1 0 0,1-10 0,-2 12 7,-1 0-1,1 0 0,-1 0 0,0 0 1,0 0-1,0 0 0,-1 1 0,1-1 0,-1 0 1,0 1-1,-1 0 0,1-1 0,-1 1 1,0 0-1,0 0 0,-6-6 0,8 9-3,0 0 0,0 0-1,0 0 1,0 1 0,-1-1-1,1 0 1,0 0 0,-1 1-1,1-1 1,0 1 0,-1-1-1,1 1 1,-1 0-1,1-1 1,-3 1 0,-28 5 97,22-3-96,-9 3 10,0 0 0,-32 14 0,46-17-22,0 1 0,0-1 1,1 1-1,-1 0 0,1 0 1,0 0-1,0 1 0,0-1 1,1 1-1,-1 0 0,1 0 1,0 0-1,0 1 0,0-1 1,0 1-1,-2 5 0,3-2-6,0 1 0,0-1 0,0 1-1,1 0 1,0-1 0,1 1 0,0 0-1,0 0 1,1-1 0,0 1 0,1 0-1,2 9 1,0-6-4,0 0-1,1-1 1,0 1-1,1-1 1,1-1-1,-1 1 1,2-1 0,9 12-1,-7-12-1,-1 0 1,2-1-1,0 0 1,0 0-1,0-1 0,1-1 1,16 9-1,-19-12 5,1 0 0,0-1-1,-1 0 1,1 0 0,0-1 0,1 0-1,-1-1 1,0 0 0,1 0 0,10-2 0,2-2-6,1-1 0,-1-1-1,1 0 1,-1-2 0,21-10 0,107-59-130,-144 71 102,0 1 1,0-1-1,0-1 1,0 1-1,-1-1 1,0 0-1,0-1 1,5-6-1,4-13-2467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56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1074 6424,'0'0'4586,"11"-1"-4132,-3 0-386,-2 1-32,0 0 0,0-1 0,-1 0 0,1 0 0,0 0 0,0-1 1,-1 0-1,1 0 0,-1 0 0,1-1 0,-1 0 0,5-4 0,5-5 45,-1-2-1,0 0 1,-1-1-1,-1 0 1,0-1 0,-1 0-1,-1-1 1,-1 0-1,0 0 1,-1-1 0,11-37-1,-4-1 205,-3-1 0,9-102 1,-8-87 492,2-29 401,-12 250-886,-3 22-133,-1 5-2,-6 35 259,3-14-459,-96 577 246,59-337-202,27-189-12,-31 105-1,31-139 21,-1-1 0,-2 0-1,-1-1 1,-27 40 0,40-70 4,-1 1 0,0-1 1,-1-1-1,-7 8 0,13-14-4,-1 1 1,1-1-1,0 0 0,-1 0 0,1 1 1,-1-1-1,0 0 0,1-1 1,-1 1-1,0 0 0,0 0 0,1-1 1,-1 1-1,0-1 0,0 1 0,0-1 1,0 0-1,0 0 0,1 0 1,-1 0-1,0 0 0,0 0 0,0-1 1,0 1-1,0-1 0,1 1 1,-1-1-1,-3-1 0,4 1 3,0 0 0,-1-1 0,1 1 0,0 0 0,0-1 0,0 1 0,0-1 0,0 0 1,0 1-1,0-1 0,1 0 0,-1 1 0,1-1 0,-1 0 0,1 0 0,0 0 0,-1 1 0,1-1 0,0 0 0,0 0 0,1-3 0,6-41 123,-2 30-97,0 1 1,1 0-1,1 0 1,0 1-1,1-1 1,1 1-1,0 1 1,1 0 0,20-21-1,8-4 111,70-54-1,-75 67-93,139-106 220,-118 93-133,76-39 1,-119 71-122,-1 0 0,0-1 0,16-15 0,-11 10 43,-6 5 16,-6 8 11,-8 14 51,-2 2-140,-2 11 23,0 0 0,2 0-1,-4 33 1,9-50-28,2 0 0,-1 0 0,1-1 0,1 1 0,0 0 0,1 0 0,0-1 0,0 1 0,1-1 0,0 0 0,1 1 0,6 9 0,-9-18 4,1 1 0,-1-2-1,1 1 1,0 0-1,0 0 1,0 0 0,0-1-1,0 1 1,0-1-1,0 0 1,1 0 0,-1 1-1,0-1 1,1-1-1,-1 1 1,1 0 0,-1-1-1,1 1 1,-1-1-1,1 0 1,-1 1 0,1-1-1,-1-1 1,1 1-1,0 0 1,-1-1 0,1 1-1,-1-1 1,0 0-1,1 1 1,-1-1 0,1 0-1,-1-1 1,3-1-1,0-1 13,-1 0 0,0 0 0,0 0 0,0 0 0,0 0 0,-1-1 0,0 0 0,0 0-1,0 0 1,0 0 0,-1 0 0,0-1 0,0 1 0,0-1 0,-1 1 0,0-1 0,0 0-1,0 1 1,-1-7 0,0 3 13,0 0-1,-1 0 0,0 0 0,0 0 1,-1 0-1,0 1 0,-1-1 1,0 0-1,0 1 0,-1 0 0,-6-11 1,3 8 12,-8-13 69,-21-25 0,32 43-74,-1 1 1,1 1-1,-1-1 0,0 0 0,0 1 1,0 0-1,-1 0 0,1 1 0,-1 0 0,-12-6 1,11 7 2,6 1-35,0 1 1,0-1 0,1 1 0,-1 0 0,0-1 0,0 1 0,0 0 0,0 0 0,0-1-1,0 1 1,0 0 0,0 0 0,0 0 0,0 0 0,0 0 0,0 0 0,0 0 0,1 1-1,-1-1 1,0 0 0,0 1 0,0-1 0,0 0 0,0 1 0,-1 0 0,5 1-9,1 1 0,-1-1 0,0 0 1,1 0-1,7 4 0,6 1-4,0-1 1,1-1-1,0 0 0,33 4 1,76 0-69,-125-9 76,15 1-19,-1 0 1,0-2-1,0 0 0,1 0 0,-1-2 1,0 0-1,0 0 0,-1-2 1,1 0-1,-1-1 0,0 0 0,17-11 1,43-40 3,-6 4 87,-67 52-55,0 0 1,0-1-1,0 1 0,-1-1 0,1 0 1,0 0-1,-1 0 0,0 1 0,1-1 1,-1 0-1,0-1 0,0 1 0,0 0 1,0 0-1,0-4 0,-1 5 33,8 12 331,1 3-383,0 1 0,-1 1 1,0-1-1,-1 1 1,-1 1-1,0-1 0,-1 1 1,-1 0-1,-1 0 0,0 0 1,-1 1-1,-1-1 1,-1 1-1,0-1 0,-2 0 1,0 1-1,-4 17 0,-3 0-34,5-23 35,1 1 0,0 0-1,-1 14 1,4-24 6,0 0 1,0 0 0,0 0-1,0 0 1,0 0-1,1-1 1,-1 1-1,1 0 1,0 0 0,0 0-1,0-1 1,0 1-1,0-1 1,1 1-1,-1-1 1,1 1 0,-1-1-1,1 0 1,3 3-1,-2-3 0,0 0-1,0 0 1,0-1-1,1 0 1,-1 1-1,1-1 1,-1 0-1,1-1 0,-1 1 1,1-1-1,-1 1 1,1-1-1,0 0 1,-1 0-1,1-1 1,0 1-1,-1-1 1,1 0-1,-1 0 0,5-1 1,5-2-10,0-1 0,-1 0 0,1-1-1,13-9 1,0-4 18,-2 0-1,0-2 0,41-47 0,-43 44 7,111-134 253,-124 149-233,1 1 0,-1 0 0,2 1-1,-1 0 1,1 0 0,0 1-1,0 0 1,1 1 0,0 0 0,16-3-1,-25 8-39,0 0 0,0 0-1,0 1 1,0-1-1,0 1 1,0 0 0,0 0-1,0 0 1,0 1-1,-1-1 1,1 0 0,0 1-1,-1 0 1,1 0-1,-1 0 1,0 0 0,0 0-1,0 0 1,3 4-1,-4-5 0,-1-1 0,0 1-1,0-1 1,0 1 0,0-1 0,0 1-1,0-1 1,0 1 0,0-1-1,0 1 1,0-1 0,0 1-1,0-1 1,-1 1 0,1-1-1,0 1 1,0-1 0,0 1 0,-1-1-1,1 0 1,0 1 0,0-1-1,-1 1 1,1-1 0,-1 0-1,1 1 1,0-1 0,-1 0 0,1 1-1,-1-1 1,1 0 0,0 0-1,-1 1 1,1-1 0,-1 0-1,0 0 1,-27 13 26,12-6-19,-35 18 22,19-11 3,-38 25 0,62-34-27,0 0-1,1 1 1,-1 0 0,1 0-1,1 1 1,-1 0 0,1 0-1,0 0 1,-7 14 0,11-17-5,0 0 1,1 0-1,0-1 1,0 1-1,0 0 1,0 0-1,1 0 1,0 0-1,0 1 1,0-1-1,0 0 1,0 0-1,1 0 1,0 0-1,-1 0 1,2 0-1,-1-1 1,0 1-1,1 0 1,0 0-1,0-1 1,0 1-1,4 5 1,-1-2-4,1 0 0,-1-1 0,1 0 0,1 0 0,-1 0 0,1-1 0,0 0 0,0 0 1,0 0-1,9 3 0,0-2-8,0-1 0,1 0 0,-1-2 1,1 0-1,24 2 0,-3-3-15,50-5 1,-57 1 47,0-1 0,0-2 1,0-2-1,-1 0 0,0-2 1,0-2-1,43-21 0,-67 29-9,0 0-1,-1-1 0,1 0 0,-1 0 0,0 0 0,-1 0 1,1-1-1,-1 0 0,0 0 0,0 0 0,0 0 0,0-1 1,-1 0-1,3-6 0,-5 7 6,1-1-1,-1 1 1,0-1 0,0 1 0,0-1 0,-1 1 0,0-1-1,0 0 1,0 1 0,-1-1 0,0 1 0,0-1-1,0 1 1,-1-1 0,0 1 0,-4-9 0,1 4 10,0 0 1,-1 0-1,0 0 1,-1 1-1,0 0 1,0 1-1,-1-1 1,0 1-1,0 1 1,-1 0-1,0 0 1,-15-9-1,22 15-17,0 0 0,0 1 0,0-1 1,0 0-1,0 1 0,0-1 0,-1 1 0,1 0 0,0-1 0,0 1 0,0 0 0,0 0 0,0 1 0,-1-1 0,1 0 0,0 1 0,0-1 0,0 1 0,0 0 0,0 0 0,0 0 0,0 0 0,0 0 0,1 0 0,-1 0 1,0 0-1,0 1 0,1-1 0,-1 1 0,1-1 0,0 1 0,-1 0 0,1 0 0,0-1 0,-2 5 0,-1 1-2,0 1 0,1 0 0,0 0 0,0 1 0,1-1 0,0 0 0,-1 12 0,2-8-13,1 0 0,0 1 0,1-1 1,1 0-1,0 0 0,0 0 0,1 0 0,1-1 1,0 1-1,0-1 0,1 0 0,1 0 0,0 0 1,0-1-1,1 0 0,0 0 0,12 12 1,-6-8-18,1-1 1,0 0-1,1-2 1,0 1-1,0-2 1,1 0-1,1-1 1,0 0-1,0-2 1,31 10-1,-40-15 25,1 0 1,-1-1-1,1 0 0,-1 0 0,1-1 0,-1 0 0,1-1 0,-1 1 1,1-2-1,-1 1 0,0-1 0,1-1 0,-1 1 0,0-1 0,-1-1 1,1 0-1,7-4 0,-5 1 15,0 0 0,0 0 0,-1-1-1,-1 0 1,1-1 0,-1 0 0,0 0 0,-1-1 0,0 0 0,-1 0 0,8-17 0,1-9 65,-2-1-1,17-72 1,-2-78 241,-17 129 1,-11 57-258,1 2-55,-1-1 0,1 1 1,0 0-1,-1 0 0,1-1 0,-1 1 0,1 0 0,-1 0 0,0 0 0,1 0 0,-1 0 1,0-1-1,0 1 0,0 0 0,1 0 0,-1 0 0,0 0 0,0 1 0,3 29-18,-2-22 23,0 4-18,19 314-64,-20-311 49,0-6-17,0 0 1,0 0-1,-1 0 1,0 0-1,-1 0 1,0 0-1,-6 16 1,8-25 29,-1 0-1,0 0 1,0-1 0,1 1-1,-1 0 1,0-1-1,0 1 1,0 0 0,0-1-1,0 1 1,0-1 0,0 0-1,0 1 1,0-1 0,0 0-1,0 0 1,0 1-1,-1-1 1,1 0 0,0 0-1,0 0 1,-1 0 0,-26-4 24,18-1 16,0 1-1,0-1 1,0 0 0,0-1 0,1 0-1,-15-14 1,23 20-30,1 0-1,0-1 1,0 1-1,0 0 1,0 0 0,0 0-1,0-1 1,0 1-1,0 0 1,0 0-1,0-1 1,0 1 0,0 0-1,0 0 1,0-1-1,0 1 1,0 0 0,0 0-1,0-1 1,0 1-1,0 0 1,0 0 0,0-1-1,0 1 1,0 0-1,0 0 1,1 0 0,-1-1-1,0 1 1,0 0-1,0 0 1,0 0-1,1-1 1,-1 1 0,0 0-1,0 0 1,0 0-1,1 0 1,-1 0 0,0 0-1,0-1 1,0 1-1,1 0 1,-1 0 0,0 0-1,0 0 1,1 0-1,16-7 75,-16 6-75,31-9 26,1 2 0,0 1 0,1 1 0,37-1 0,25-5 0,-60 7-19,0 2 0,44 1 1,-59 3-44,0 0-1,-1 2 1,1 0 0,0 2 0,21 7 0,-26-6-105,4 1 34,-8-5-2830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01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412 900 3912,'0'0'5288,"-3"-11"-5008,1 4-219,1 4-39,1 0-1,-1 1 1,0-1-1,1 0 1,-1 1-1,0-1 1,-1 1-1,1-1 1,0 1-1,-1 0 1,0-1-1,1 1 1,-1 0-1,0 0 1,0 0-1,0 0 1,0 1-1,0-1 1,-1 0-1,1 1 0,0-1 1,-1 1-1,1 0 1,-5-1-1,-3-1 55,-1 1 0,1 0 0,-1 1-1,1 0 1,-1 1 0,0 0 0,1 0-1,-1 1 1,1 1 0,-1 0 0,1 0-1,-1 1 1,1 0 0,0 1 0,0 0-1,1 1 1,-1 0 0,1 0 0,0 1-1,1 0 1,-12 10 0,9-7-3,1 1-1,-1 1 1,2 0 0,-1 0 0,2 1-1,-1 0 1,2 0 0,-1 1 0,2 0-1,-8 21 1,8-16-19,1 0 1,0 1-1,1 0 0,2 0 1,-1 0-1,2 0 0,1 0 1,0 0-1,2 0 0,0 0 1,9 37-1,-7-42-19,0-1 0,1 1 0,0-1 0,1 0 0,0-1 0,1 0 0,1 0 0,0 0 0,0-1 0,1 0 0,17 16 0,-24-25-25,1-1 1,-1 1-1,1-1 0,0 1 1,-1-1-1,1 0 1,0 0-1,0 0 0,0 0 1,0 0-1,-1-1 1,1 0-1,0 1 0,0-1 1,0 0-1,0 0 1,0-1-1,0 1 0,0-1 1,0 1-1,0-1 1,0 0-1,0 0 0,-1 0 1,1 0-1,0-1 1,-1 1-1,5-4 0,1 0 17,-1-1 0,0 0 0,0 0 0,0-1 0,-1 0 0,0 0 0,0 0 0,5-11 0,3-7 47,-2 0 0,-1-2 0,-1 1 0,-1-1 0,-1-1 0,6-48 0,-8 33 140,-3 0 0,-1-1 0,-7-74 1,-3 78 465,23 93-209,2 12-403,47 151 50,-52-185-102,0 0 1,2-1-1,2-1 0,32 48 0,-42-67-5,5 6 89,-10-16-95,-1 0 1,1 0 0,-1 1-1,0-1 1,1 0 0,-1 0-1,1 0 1,-1 0-1,1 0 1,-1 0 0,1 0-1,-1 0 1,1 0-1,-1 0 1,1 0 0,-1 0-1,1 0 1,-1 0-1,0-1 1,1 1 0,-1 0-1,1 0 1,-1 0 0,1-1-1,-1 1 1,0 0-1,1-1 1,-1 1 0,0 0-1,1-1 1,-1 1-1,0 0 1,1-1 0,-1 1-1,0-1 1,0 1 0,1-1-1,21-33 106,-1-1-1,18-38 0,-11 17-1,8-13 49,12-24 189,-47 92-333,-1-1-1,1 1 0,0-1 0,0 1 0,0 0 0,0 0 1,0-1-1,0 1 0,0 0 0,0 0 0,1 0 0,-1 0 1,0 0-1,1 0 0,-1 1 0,1-1 0,-1 0 1,1 1-1,-1-1 0,1 1 0,-1-1 0,3 1 0,-3 0-2,1 1 0,0-1-1,0 1 1,-1-1-1,1 1 1,-1 0 0,1 0-1,0 0 1,-1 0-1,0 0 1,1 0 0,-1 0-1,0 0 1,1 1-1,-1-1 1,0 0-1,0 1 1,0-1 0,0 1-1,0 0 1,1 2-1,4 9 7,0 1 0,-1-1-1,-1 1 1,0 0 0,-1 1-1,3 24 1,-3-5 45,-4 63 1,1-97-59,0 1 0,-1-1 0,1 1 0,0 0 0,0-1 0,0 1 0,0-1 0,0 1 0,0-1 0,0 1 0,0 0 0,0-1 0,0 1 1,0-1-1,1 1 0,-1-1 0,0 1 0,0-1 0,1 1 0,-1-1 0,0 1 0,0-1 0,1 1 0,-1-1 0,1 1 0,-1-1 0,1 1 0,0-1 6,0 0-1,0-1 0,0 1 1,0-1-1,0 1 0,0 0 1,0-1-1,0 0 0,-1 1 1,1-1-1,0 0 0,0 1 0,0-1 1,-1 0-1,1 0 0,0-1 1,13-15 25,-1-1 1,-1-1-1,10-20 1,4-7 27,-11 21-10,25-37 88,-36 56-102,0 1-1,0 0 0,1 0 0,0 0 1,0 1-1,0 0 0,1 0 0,8-5 1,-14 9-32,1 1 1,-1-1-1,1 1 1,0-1 0,-1 1-1,1-1 1,-1 1-1,1-1 1,-1 1-1,0-1 1,1 1-1,-1-1 1,1 1 0,-1 0-1,0-1 1,1 1-1,-1 0 1,0 1-1,1-1 8,9 25 3,-1 0 0,-2 1-1,0-1 1,3 36 0,13 51-23,-21-108 5,1 8-10,1-1 0,0-1-1,12 23 1,-15-31 7,1-1 0,0 1 0,-1-1 1,1 1-1,0-1 0,0 0 0,0 0 0,0 0 0,1 0 1,-1 0-1,0-1 0,1 1 0,0-1 0,-1 1 0,1-1 1,0 0-1,-1 0 0,1 0 0,0-1 0,0 1 0,0 0 1,5-1-1,3-1 6,-1 0 0,1 0 0,0-1 0,-1-1 0,0 0 0,0 0 1,0-1-1,0-1 0,0 1 0,-1-1 0,0-1 0,0 0 0,0 0 0,10-10 1,9-11 28,0-2 1,34-45-1,-56 67-26,25-33 89,-1 0-1,-1-2 0,43-89 1,-70 112 56,-2 18-147,0 1 0,0 0 1,0-1-1,0 1 0,0 0 0,0-1 0,-1 1 1,1 0-1,0-1 0,0 1 0,0 0 1,0 0-1,-1-1 0,1 1 0,0 0 1,0 0-1,-1-1 0,1 1 0,0 0 1,0 0-1,-1-1 0,1 1 0,0 0 1,-1 0-1,1 0 0,0 0 0,-1 0 0,1 0 1,0 0-1,-1-1 0,1 1 0,0 0 1,-1 0-1,1 0 0,0 0 0,-1 0 1,1 1-1,0-1 0,-1 0 0,1 0 1,-1 0-1,1 0 0,0 0 0,0 0 0,-1 0 1,1 1-1,0-1 0,-1 0 0,1 0 1,0 0-1,0 1 0,-1-1 0,1 0 1,0 0-1,0 1 0,-1-1 0,1 0 1,0 1-1,0 0 0,-18 14 9,0 1 0,2 1 0,0 1 0,1 0 0,1 1 0,0 1 0,2 0 0,0 1 0,2 0 0,-15 41 0,15-32-19,2-1 1,1 1-1,2 1 0,1-1 0,1 1 1,1 0-1,6 61 0,-4-89 2,0 1-1,1 0 1,0 0-1,-1-1 1,1 1-1,1 0 1,-1-1-1,3 7 1,-3-9 0,0 0 1,1 1-1,-1-1 1,0 0-1,1 0 1,-1 0-1,1 0 1,-1 0-1,1 0 1,-1 0-1,1 0 1,0-1-1,-1 1 1,1 0-1,0-1 1,-1 0-1,1 1 1,0-1-1,3 0 1,2 0 1,0 0 1,0 0-1,0-1 1,0 0 0,0 0-1,0-1 1,0 0-1,0 0 1,-1-1-1,1 0 1,-1 0 0,1 0-1,-1-1 1,0 0-1,-1 0 1,1 0-1,-1-1 1,9-8 0,3-7 9,0 0 0,-2-1 1,23-39-1,-13 15 36,-2-1-1,-2-1 0,-3 0 1,17-65-1,-19 46 39,-3-1 0,7-122 0,-18 94 22,-4 0 0,-5 0 1,-3 1-1,-41-166 0,47 243-61,0 1-1,-1-1 1,-1 1-1,0 1 1,-2-1-1,-11-20 1,18 35-41,1 1 1,-1-1-1,1 0 0,0 0 1,-1 0-1,0 0 1,1 1-1,-1-1 1,1 0-1,-1 1 1,0-1-1,1 0 0,-1 1 1,0-1-1,0 1 1,0-1-1,1 1 1,-1-1-1,0 1 1,0 0-1,0-1 1,0 1-1,0 0 0,0 0 1,0 0-1,0 0 1,0 0-1,0 0 1,0 0-1,1 0 1,-1 0-1,0 0 0,0 0 1,0 0-1,0 1 1,0-1-1,0 0 1,0 1-1,0-1 1,1 1-1,-1-1 1,0 1-1,0-1 0,1 1 1,-1 0-1,0-1 1,1 1-1,-1 0 1,0 0-1,0 1 1,-4 5 17,0 1 1,1 0-1,0 0 1,-4 12-1,5-14-17,-7 21-11,2 0-1,1 0 0,1 0 0,1 1 1,-2 36-1,5 4-36,6 70 0,2-75-14,3-1 0,2 0 0,3-1 0,34 92 0,-12-62-120,4-3 0,62 103 0,-48-94 219,-2-5-3159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57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1398 5520,'0'0'2305,"16"-4"-1828,11-1-304,0-1-1,-1-2 1,0 0-1,0-2 1,41-22-1,-37 11-45,-2-1-1,0-1 0,-1-1 1,-2-2-1,-1 0 1,27-38-1,-20 19 171,-1-1 0,-2-2-1,29-71 1,-41 78 10,-1-1 0,-3 0 0,-2-1 1,-1 0-1,-2-1 0,-3 0 0,0-72 0,-8 94-4,0 12-4,4 10-285,0 0 0,0-1 0,0 1 0,0 0 0,0 0 0,-1 0 1,1 0-1,0 0 0,0 0 0,0 0 0,0 0 0,-1 0 0,1 0 0,0 0 0,0 0 0,0 0 0,0 0 0,-1 0 0,1 0 0,0 0 0,0 0 0,0 0 0,0 0 0,-1 0 0,1 0 0,0 0 0,0 1 0,0-1 0,0 0 0,0 0 1,0 0-1,-1 0 0,1 0 0,0 0 0,0 0 0,0 1 0,0-1 0,0 0 0,0 0 0,0 0 0,0 0 0,0 0 0,-1 1 0,1-1 0,0 0 0,0 0 0,0 0 0,-27 52 217,3 1 0,1 0 0,-22 85 0,29-80-131,3 1 0,3 0-1,-6 121 1,16-90-4,4 0-1,15 89 0,-17-163-82,-1-3 4,1 1 1,0-1-1,1 0 1,0-1 0,1 1-1,0-1 1,1 1 0,11 19-1,-14-31-12,-1 1 0,0-1 0,0 0-1,1 1 1,-1-1 0,0 0 0,1 0 0,-1 0 0,1 0-1,0 0 1,-1 0 0,1-1 0,0 1 0,-1 0 0,1-1-1,0 1 1,0-1 0,0 0 0,-1 0 0,1 0-1,0 0 1,0 0 0,0 0 0,0 0 0,-1 0 0,1-1-1,0 1 1,0-1 0,-1 1 0,1-1 0,0 0 0,-1 0-1,1 1 1,-1-1 0,1 0 0,1-2 0,8-4 23,0-1 0,-1-1 0,17-17 1,-24 23-28,24-27 38,-1-2 1,-1-1-1,-2-1 0,22-42 0,63-157 127,-8-40 38,-76 194-87,21-121 0,-23 55 353,6-233-1,-28 377-449,0 0-1,0 0 1,0 0-1,0 0 1,0 0 0,0 0-1,0 0 1,0 0-1,0 0 1,0 0-1,-1 0 1,1 0 0,0 0-1,-1 0 1,1 0-1,-1-1 1,-1 3 0,1 0 0,0 0 1,0 0-1,0 0 0,0 0 0,0 0 1,0 1-1,1-1 0,-1 0 0,0 1 1,1-1-1,-2 3 0,-11 27 26,1 0 0,2 0 0,1 1 0,-5 37 1,-12 138 26,23-175-56,2-20-11,-41 365 114,-29-3-44,53-300-56,-15 51 226,33-124-222,0 0 0,0-1-1,-1 1 1,1 0-1,0 0 1,-1-1 0,1 1-1,0 0 1,-1-1 0,1 1-1,-1 0 1,0-1-1,1 1 1,-1 0 0,1-1-1,-1 1 1,0-1-1,1 0 1,-1 1 0,0-1-1,-1 1 1,2-1-8,-1 0 0,1 0 0,-1 0 0,1 0-1,0 0 1,-1-1 0,1 1 0,0 0 0,-1 0 0,1 0 0,0-1 0,0 1 0,-1 0 0,1-1 0,0 1 0,-1 0 0,1 0-1,0-1 1,0 1 0,0 0 0,-1-1 0,1 1 0,0 0 0,0-1 0,0 1 0,0-1 0,0 1 0,0 0 0,0-1 0,0 1-1,0-1 1,0 1 0,0 0 0,0-1 0,0 1 0,0 0 0,0-1 0,0 1 0,0-1 0,0 1 0,0 0 0,1-1-1,-1 1 1,0-1 0,28-124 496,-22 106-457,0 0-1,2 1 0,0 0 1,16-26-1,-23 43-48,0-1 0,0 1-1,0 0 1,0-1 0,0 1 0,0 0-1,0 0 1,1-1 0,-1 1-1,0 0 1,1 0 0,-1 1 0,1-1-1,-1 0 1,1 0 0,0 1-1,-1-1 1,1 1 0,0-1 0,2 1-1,-1 0-3,0 0-1,-1 0 1,1 1-1,0-1 0,-1 1 1,1 0-1,-1 0 1,1 0-1,-1 0 0,1 0 1,-1 0-1,3 2 1,5 5-11,0 0 1,-1 0 0,0 1 0,11 13-1,-20-21 10,32 41-12,-21-26-21,1-1 1,23 23-1,-31-34 22,0 0 1,1 0-1,0-1 0,0 0 1,0 0-1,0 0 0,0 0 0,1-1 1,-1 0-1,1 0 0,-1-1 1,1 1-1,7 0 0,-8-2 7,-1 0 0,1-1 0,0 1-1,-1-1 1,1 0 0,0 0 0,-1-1-1,0 1 1,1-1 0,-1 0 0,0 0-1,0 0 1,0-1 0,0 0 0,0 1-1,0-1 1,-1-1 0,1 1 0,4-6-1,6-8 15,-1-1-1,21-37 1,-19 30-2,-4 5 9,-1 0 0,-1-1 0,-1 0 0,8-33 0,2-8 76,-3 15 160,-15 46-193,0 8 56,0 30-106,2 0 1,2-1-1,1 1 0,1-1 0,19 58 0,-23-87-26,0 0 0,1-1 0,0 0 0,0 1 0,0-1 0,1 0-1,4 6 1,-7-11 11,0 0-1,0 0 0,0-1 1,0 1-1,0 0 0,0 0 1,1-1-1,-1 1 0,0 0 1,0-1-1,0 1 0,1-1 1,-1 0-1,0 1 0,1-1 1,-1 0-1,2 0 0,-1 0 4,0 0-1,1-1 1,-1 1-1,0-1 1,0 0 0,0 0-1,0 0 1,0 0-1,0 0 1,0 0-1,0 0 1,0 0-1,2-3 1,9-7 13,0-1 0,-1-1 1,-1 0-1,0 0 1,17-28-1,34-79 89,2-5 52,-58 117-124,-5 4-9,1 1 0,0-1 1,1 1-1,-1-1 0,0 1 1,1 0-1,0 0 0,0 1 0,3-4 1,-5 7-14,0-1 1,-1 0 0,1 1 0,0-1-1,-1 1 1,1 0 0,-1-1-1,1 1 1,-1-1 0,1 1 0,-1 0-1,1-1 1,-1 1 0,1 0-1,-1 0 1,0-1 0,1 1 0,-1 0-1,0 0 1,0 0 0,0 1-1,8 22 1,-1 13 19,-1-1 1,0 44-1,-4-44 8,2-1 0,1 0 0,10 38 1,-15-73-35,0 1 0,0-1 0,0 1 0,0-1 0,0 0 0,0 1 0,0-1 0,0 0 0,0 1 0,1-1 0,-1 1 1,0-1-1,0 0 0,0 1 0,0-1 0,1 0 0,-1 1 0,0-1 0,0 0 0,1 0 0,-1 1 0,0-1 0,1 0 0,-1 0 0,0 1 1,1-1-1,-1 0 0,0 0 0,1 0 0,-1 0 0,0 0 0,1 1 0,-1-1 0,1 0 0,-1 0 0,0 0 0,1 0 0,-1 0 1,1 0-1,-1 0 0,0 0 0,1 0 0,-1-1 0,0 1 0,1 0 0,-1 0 0,1 0 0,-1 0 0,0 0 0,1-1 0,-1 1 0,0 0 1,1 0-1,-1-1 0,0 1 0,18-21 57,-14 15-50,21-30 43,-1-1 0,32-71-1,-53 103-48,1-4 21,1-1 0,0 1-1,12-16 1,-15 23-13,-1 0 0,1 0 0,0 0 0,-1 0-1,1 1 1,0-1 0,0 1 0,0-1 0,0 1 0,1 0 0,-1 0 0,0 0 0,1 0-1,-1 0 1,0 1 0,1-1 0,-1 1 0,1-1 0,-1 1 0,1 0 0,-1 0-1,4 1 1,3 0-3,0 1 0,0 1 0,0 0 1,0 0-1,0 1 0,8 5 0,51 33 0,-32-18-24,-25-17-7,1 1 1,-1 0-1,-1 0 0,0 1 0,0 0 0,13 17 1,-20-21 5,1-1 0,-1 1 0,-1 0 0,1 0 0,-1 0 0,1 0 0,-1 1 0,-1-1 0,1 0 0,-1 1 0,0 0 0,0-1 0,-1 1 0,0-1 0,0 1 0,0 0 0,0-1 0,-3 9 0,2-9-37,-1 0-1,0 0 1,0 0-1,-1-1 0,1 1 1,-1 0-1,0-1 1,0 0-1,-6 6 0,-6 5-2693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6:58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3616,'0'0'120,"66"-38"-264,-60 32 40,-4 0 0,2 6-56,-2 0 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00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6128,'0'0'11471,"9"16"-11316,-1-4-122,-2-3-9,-1 0-1,1 1 0,-2-1 0,1 1 0,-2 0 0,1 0 0,-1 0 0,-1 1 0,3 14 0,-4 4 64,3 29 89,-4-55-153,1 1 1,0 0-1,0 0 0,0-1 0,1 1 1,-1 0-1,1-1 0,0 0 1,0 1-1,0-1 0,5 6 1,-11-19-2483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01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8432,'0'0'312,"64"0"0,5-8 0,28-8 328,20-2 8,3-1-24,-9 7 8,-10 2-88,-20 2 8,-13 10-200,-9 4 16,-15 12-120,-10 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10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548 802 3912,'0'0'3336,"-11"-3"-3002,10 2-329,-15-4 142,0 0 0,-1 1 0,0 1 0,1 1 0,-1 0 0,-34 1 0,21 6 119,-1 1 0,-57 20 0,-54 33 624,141-58-884,-5 1 60,0 0 1,1 1-1,-1 0 0,1 1 0,0-1 0,0 1 0,0 0 0,0 0 0,1 1 1,-1-1-1,1 1 0,0 0 0,1 0 0,-1 0 0,1 1 0,0-1 0,0 1 1,1 0-1,-1 0 0,1-1 0,1 2 0,-1-1 0,1 0 0,0 0 0,1 0 0,-1 8 1,2 6 115,0 0 1,1 0-1,5 23 0,-4-32-108,0-1 0,0 1 0,1-1-1,0 0 1,1 0 0,0 0 0,11 15 0,-12-21-47,1 1 0,-1-1 1,1 0-1,0-1 0,0 1 1,0-1-1,0 0 0,8 3 1,48 18 139,-47-19-131,-1-1-3,0 0-1,1 0 1,-1-2 0,1 0 0,0 0 0,0-1-1,-1-1 1,1 0 0,0-1 0,21-4 0,-28 3-11,0 1 0,0-1 1,0-1-1,0 1 0,-1-1 1,1 0-1,-1-1 0,0 0 1,1 0-1,-2 0 0,1-1 1,0 1-1,-1-1 0,0-1 1,0 1-1,-1-1 0,1 0 1,-1 0-1,0 0 0,-1 0 1,4-10-1,-1-1 61,-1 0-1,0-1 1,-2 1 0,0-1 0,-1 0-1,0 0 1,-2 0 0,0 0 0,-1 0-1,-1 0 1,0 0 0,-2 0 0,0 1-1,-1-1 1,-10-24 0,12 36-52,1 1 0,-1-1 0,0 1 1,0 0-1,-1 0 0,1 0 0,-1 1 0,0-1 1,-1 1-1,1 0 0,-1 0 0,-7-5 0,9 7-14,0 0-1,-1 1 1,1-1-1,-1 1 1,1 0-1,-1 0 1,0 0-1,0 0 1,1 1-1,-1 0 1,0-1-1,0 1 1,0 1-1,1-1 0,-1 0 1,0 1-1,0 0 1,1 0-1,-1 0 1,1 0-1,-5 3 1,4-2-12,0 1 0,-1 0 0,2 0 0,-1 1 0,0-1 0,1 1 0,-1 0 0,1 0 0,0 0 0,0 0 0,1 0 0,-1 1 0,1-1 0,0 1 0,0-1 0,1 1 0,-1 0 0,0 6-1,2-10-6,0 1 0,0-1 0,0 0 0,0 0-1,0 0 1,1 0 0,-1 0 0,0 0-1,1 0 1,-1 0 0,1 0 0,-1 0 0,1 0-1,-1 0 1,1 0 0,0 0 0,-1 0-1,1-1 1,0 1 0,0 0 0,0 0 0,0-1-1,0 1 1,2 1-3,-1-1 0,1 0 0,0 0 0,-1-1 0,1 1 0,0 0-1,-1-1 1,1 0 0,3 1 0,5-2-10,0 1 0,0-1-1,15-4 1,13-2-3,-13 3 9,0-2 0,0 0 0,0-2 0,-1 0 0,45-23 0,-33 8 6,37-20 3,-62 37 18,-1-1-1,0 0 0,-1-1 0,19-17 0,-29 25-15,0 0 1,0 1-1,0-1 1,0 0-1,0 0 0,0 1 1,0-1-1,0 0 1,0 0-1,0 0 1,0 1-1,0-1 0,0 0 1,0 0-1,0 0 1,0 1-1,0-1 1,0 0-1,0 0 0,0 0 1,1 0-1,-1 1 1,0-1-1,0 0 1,0 0-1,0 0 1,0 0-1,1 1 0,-1-1 1,0 0-1,0 0 1,0 0-1,1 0 1,-1 0-1,0 0 0,0 0 1,0 0-1,1 0 1,-1 0-1,0 0 1,0 0-1,0 0 0,1 0 1,-1 0-1,0 0 1,0 0-1,0 0 1,1 0-1,-1 0 0,0 0 1,0 0-1,0 0 1,1 0-1,-1 0 1,0 0-1,0 0 1,0-1-1,0 1 0,1 0 1,-1 0-1,0 0 1,0 0-1,-3 28 56,1-14-35,-13 81 72,-1 19-20,12-59-53,0-23-6,2-1-1,4 59 1,-2-90-16,0 4 1,0 0 0,1 0 0,0 0 0,0 0 0,0 0 0,0-1 0,2 5 0,-2-7-1,0 0 0,-1-1 0,1 1 0,0 0 0,-1-1 0,1 1 0,0 0 0,0-1 0,0 1 0,-1-1 0,1 1 0,0-1 0,0 0 1,0 1-1,0-1 0,0 0 0,0 0 0,0 1 0,0-1 0,0 0 0,0 0 0,0 0 0,0 0 0,0 0 0,0-1 0,0 1 0,0 0 0,-1 0 0,1-1 0,0 1 0,0 0 0,0-1 0,0 1 0,1-1 0,12-7 11,-1-1 0,0 0 0,0-1 0,-1 0 0,-1-1 0,20-23 0,-16 18 3,26-29 89,-2-2 1,-1-2-1,34-60 0,-66 98-53,-1 0-1,-1-1 0,5-16 0,-2 7 94,-4 17-97,-3 4-45,0 0 0,0 0 0,-1 0 0,1 0 0,0 0 0,0 0 0,0 0 0,0-1 0,0 1 0,0 0 0,-1 0 0,1 0 0,0 0 0,0 0 0,0 0 0,0 0 0,0 0 0,0 0 0,0 0 0,0 0 0,-1-1 0,1 1 0,0 0 0,0 0 0,0 0 0,0 0 0,0 0 0,0 0 0,0 0 0,0-1 0,0 1 0,0 0 0,0 0 0,0 0 0,0 0 0,0 0 0,0 0 0,0-1 0,0 1 0,0 0 0,0 0 0,0 0 0,0 0 0,0 0 0,0 0 0,0-1 0,0 1 0,0 0 0,0 0 0,1 0 0,-1 0 0,0 0 0,0 0 0,0 0 0,0 0 0,0-1 0,0 1 0,0 0 0,0 0 0,1 0 0,-1 0 0,0 0 0,0 0 0,0 0 0,0 0 0,0 0 0,1 0 0,-2 0 12,-1 14 10,-11 91-82,4-20 6,7-68 29,1-1 0,1 1-1,0-1 1,5 32 0,-4-39 10,0-5 7,0 0-1,1 0 0,-1-1 1,0 1-1,1 0 1,0-1-1,0 1 0,0-1 1,0 0-1,1 1 1,0-1-1,-1 0 0,1 0 1,0-1-1,0 1 1,0-1-1,1 1 0,-1-1 1,0 0-1,1 0 1,0-1-1,-1 1 0,1-1 1,0 0-1,0 0 1,0 0-1,0 0 0,0 0 1,0-1-1,0 0 1,0 0-1,7-1 0,5-4 2,0-2-1,0 0 0,0 0 1,-1-1-1,0-1 0,18-15 1,-15 8 7,0-2 1,-1 1-1,-1-2 1,0 0 0,21-37-1,-20 27 13,-2-1 1,-1 0-1,-1-1 0,11-45 1,-5 19 13,27-80 85,44-218 1,-82 313-73,-2 15-4,-2 0 0,0 0 0,-2 0 0,-1-31 0,-5 46 20,-1 18-33,-3 21-43,-23 137-251,-16 306 1,43-412 181,3 1 1,2 0-1,9 58 0,-8-104 73,0 1-16,0 1 1,2-1 0,6 19 0,-9-30 28,0 1 0,1-1 0,0 0 0,0 1 0,0-1 1,0 0-1,0 0 0,0 0 0,1 0 0,0-1 0,0 1 0,-1-1 0,1 0 0,0 1 0,1-1 0,-1-1 0,0 1 0,5 1 0,5 2 16,0 0 22,0-1 0,27 6 0,-35-9-28,-1-1 1,1 0 0,0 0 0,-1 0 0,1 0 0,0-1-1,-1 0 1,1 0 0,-1 0 0,0 0 0,1-1 0,-1 0 0,4-2-1,7-5 17,-1 0 0,-1-1 0,0-1-1,0 0 1,-1-1 0,-1 0 0,0-1-1,0 0 1,-2 0 0,1-2 0,-2 1-1,0-1 1,0 0 0,8-26 0,-1-9 86,-2 0-1,-1 0 1,5-76 0,-16 118-102,3-19 33,-4 26-42,0 0 0,0-1 0,1 1 0,-1 0 0,0 0 0,1 0 0,-1 0 0,1 0 0,0 0 0,-1 0 0,1 0 0,0 0 0,-1 0 0,1 0 0,0 0 0,2-1 0,-2 2-4,0 0 0,0 1 0,0 0 0,0-1-1,0 1 1,0-1 0,-1 1 0,1 0 0,0 0 0,0-1 0,-1 1 0,1 0 0,0 0 0,-1 0 0,1 0 0,-1 0 0,1 0 0,0 2 0,12 21-13,6 21 4,-2 0 0,-1 1 0,-3 1 0,-2 1 0,-2-1 0,-2 2 0,1 54 0,-8-94 26,0 0 0,0 0 0,0 0-1,-2 0 1,1 0 0,-1 0 0,0-1-1,-6 15 1,8-23-7,-1 1-1,0 0 1,1 0 0,-1 0-1,0 0 1,0-1 0,0 1-1,0 0 1,0-1 0,0 1-1,0 0 1,0-1 0,0 0-1,0 1 1,0-1 0,0 1-1,0-1 1,0 0 0,0 0-1,0 0 1,0 0 0,0 0-1,-1 0 1,1 0 0,0 0-1,0 0 1,0 0-1,0-1 1,0 1 0,0 0-1,0-1 1,0 1 0,0-1-1,-2 0 1,-6-3 60,1-1 1,0 1-1,-9-7 1,15 9-51,-13-10 67,0-2-1,1 1 1,1-2 0,1 0 0,-13-19-1,16 23 17,9 11-92,0 0 0,0-1 1,0 1-1,0 0 1,0 0-1,-1-1 0,1 1 1,0 0-1,0 0 0,0-1 1,-1 1-1,1 0 1,0 0-1,0-1 0,0 1 1,-1 0-1,1 0 0,0 0 1,-1 0-1,1 0 1,0-1-1,0 1 0,-1 0 1,1 0-1,0 0 0,-1 0 1,1 0-1,0 0 1,-1 0-1,1 0 0,-1 0 1,1 1-7,1-1 1,-1 1 0,0-1 0,0 0-1,1 1 1,-1-1 0,0 1 0,1-1-1,-1 1 1,0-1 0,1 0-1,-1 1 1,1-1 0,-1 0 0,1 0-1,-1 1 1,0-1 0,1 0-1,-1 0 1,1 0 0,-1 1 0,1-1-1,0 0 1,40 9-39,-7-3 23,-22-2-3,1-1-1,0-1 0,1 0 1,-1-1-1,0 0 1,1-1-1,-1 0 0,0-1 1,0-1-1,0 0 0,0-1 1,24-8-1,-17 4 13,-1-2 0,1 0 0,-2-2 0,1 0 0,-1-1 0,-1 0 0,0-2 0,-1 0 1,-1 0-1,0-2 0,-1 0 0,0 0 0,19-34 0,-19 27 34,-1-1 0,15-41 0,-24 53-3,-1 0 1,0-1 0,0 1-1,-1-1 1,-1 0 0,0 1-1,-1-21 1,0 23-13,0 8-2,0 1 0,0-1 0,1 0 0,-1 0 0,0 0 0,-1 0 0,1 0-1,0 1 1,0-1 0,-1 0 0,1 0 0,-1 0 0,0 1 0,0-3 0,-2 22 21,1-5-31,-6 24 3,1-10-13,1 0-1,2 0 1,1 1-1,0 39 0,4-47-20,0 0 1,2 0-1,1 0 0,7 25 0,-9-38 14,1-1 0,-1 1 1,1-1-1,0 0 0,0 1 0,1-1 1,0-1-1,0 1 0,1-1 1,-1 1-1,1-1 0,0-1 1,0 1-1,1-1 0,-1 0 0,8 4 1,-10-7 16,-1 0 0,1 0 0,0 0 0,0-1 0,0 1 0,0-1 0,1 1 0,-1-1 0,0 0 0,0-1 0,0 1 0,0 0 0,0-1 0,0 0 0,0 0 0,0 0 0,0 0 0,-1 0 0,5-3 0,1 0 15,0-1-1,-1 0 1,1 0 0,-1-1 0,7-7 0,-4 3-1,-1-1 0,-1 0 1,1 0-1,-2-1 0,1 0 0,6-16 0,25-80 168,-27 69-81,-11 36-83,1-1 1,-1 0-1,1 0 0,-1 1 0,1-1 1,0 1-1,0 0 0,0 0 0,5-6 1,-5 8-17,-1 0 0,0 1 0,1-1 1,-1 0-1,1 1 0,-1-1 0,1 1 1,-1-1-1,1 1 0,-1 0 0,1-1 1,-1 1-1,1 0 0,-1 0 0,1 0 1,0 0-1,-1 1 0,1-1 0,-1 0 0,1 1 1,-1-1-1,1 1 0,-1-1 0,1 1 1,-1 0-1,0-1 0,3 3 0,36 20-20,31 15-150,-70-38 165,-1 1 0,1-1 0,-1 0 1,0 0-1,1 1 0,-1-1 0,1 0 0,-1 0 1,0 0-1,1 0 0,-1 1 0,1-1 0,-1 0 1,1 0-1,-1 0 0,1 0 0,-1 0 0,1 0 1,-1 0-1,1 0 0,-1-1 0,0 1 1,1 0-1,-1 0 0,1 0 0,-1 0 0,1-1 1,-1 1-1,0 0 0,1 0 0,-1-1 0,0 1 1,1 0-1,-1-1 0,0 1 0,1 0 0,-1-1 1,0 1-1,1-1 0,-1 1 0,0 0 1,0-1-1,0 1 0,0-1 0,1 1 0,-1-1 1,0 1-1,0 0 0,0-1 0,0 1 0,0-1 1,0 1-1,0-1 0,0 1 0,0-1 0,0 1 1,0-1-1,0 1 0,-1 0 0,1-1 0,0 1 1,0-1-1,-1 0 0,-9-32 36,7 27-27,0 0-1,0 1 1,0-1 0,-1 1 0,0 0 0,0 0 0,0 0 0,-1 0 0,-6-4 0,9 7-1,0 0 0,0 1 0,-1-1 0,1 1 1,-1 0-1,1-1 0,-1 1 0,1 0 0,-1 1 1,1-1-1,-1 0 0,0 1 0,1-1 0,-1 1 0,0 0 1,0 0-1,1 0 0,-1 0 0,0 1 0,0-1 1,1 1-1,-1 0 0,1-1 0,-6 3 0,0 2-6,-1-1-1,1 1 0,0 0 0,0 1 0,0 0 0,1 1 0,0-1 1,0 1-1,1 0 0,0 1 0,0 0 0,1 0 0,0 0 0,0 0 1,1 1-1,0 0 0,0 0 0,1 0 0,0 0 0,1 1 0,0-1 1,1 1-1,-1-1 0,2 1 0,-1-1 0,2 1 0,1 17 0,0-16-18,1 0-1,0 0 0,1 0 0,0 0 0,0-1 1,1 0-1,9 14 0,-11-20 5,-1 0-1,1-1 1,0 1 0,0-1 0,0 0 0,1 0-1,-1 0 1,1 0 0,0 0 0,-1-1-1,1 1 1,1-1 0,-1 0 0,0-1-1,0 1 1,1-1 0,-1 1 0,1-1 0,-1-1-1,10 2 1,-9-2 2,0 0 0,0-1-1,1 1 1,-1-1 0,0 0 0,0 0-1,0 0 1,0-1 0,0 0 0,0 0-1,0 0 1,-1-1 0,7-4 0,-7 4 11,0-1 1,0-1-1,0 1 1,0 0-1,-1-1 1,0 0 0,0 0-1,0 0 1,-1 0-1,1 0 1,-1-1-1,2-6 1,4-19 21,-1 0 0,-1 0 0,-2-1 0,-1 0 0,-2-37 0,-19-160 139,11 168-100,6-6 24,1 49-45,0 0 1,-1 0-1,-3-17 1,2 21 25,0 0-1,1-20 1,1 21-4,0 0-1,-5-23 1,6 19-30,-1 15-30,1 1 0,-1-1 0,0 1 0,0-1 0,0 1 0,0-1 0,0 1-1,0-1 1,-1 1 0,0-3 0,0-10-471,1 13 454,0 0-1,0 0 0,0 1 0,0-1 0,0 0 1,0 0-1,0 1 0,0-1 0,0 0 0,0 1 1,0-1-1,-1 0 0,1 0 0,0 1 0,-1-1 0,1 0 1,0 1-1,-1-1 0,1 1 0,-2-2 0,1-5 54,0 2 20,-4 13-27,1 5-32,1 1 0,0 0 0,1 0 0,-1 18 0,3 60-29,0-79 23,0 19-15,1 57-165,20 147 0,-15-198 145,-2-9 0,1 0 0,1-1-1,1 0 1,2 0 0,23 51 0,-17-49 0,-10-20 32,0 0 0,0 0 1,1 0-1,13 15 0,-17-22 10,0-1 1,0 0-1,1 0 0,-1 0 1,1-1-1,-1 1 1,1 0-1,0-1 0,0 0 1,-1 1-1,1-1 1,0-1-1,0 1 0,0 0 1,0-1-1,0 1 1,0-1-1,1 0 0,-1 0 1,0 0-1,0 0 1,3-1-1,12-3 40,0 0-1,0-1 1,-1-1 0,0 0-1,0-2 1,0 0 0,17-11-1,2-1 35,-23 14-28,-2 0-1,1-1 0,-1 0 1,0-1-1,13-13 0,-1 0 53,-14 13-64,-1 1-1,-1-1 0,1 0 0,7-13 0,-13 18-25,0 0 0,0 0 0,-1-1-1,0 1 1,1-1 0,-1 1 0,-1-1 0,1 1-1,0-1 1,-1 0 0,0 1 0,0-1-1,0 0 1,0 1 0,0-1 0,-2-7-1,1 8 3,0 0-1,0-1 0,0 1 0,0 0 0,0 0 0,-1 0 0,0 0 0,1 0 1,-1 0-1,0 0 0,0 0 0,-1 1 0,1-1 0,0 1 0,-1 0 1,-3-3-1,3 4-4,1 0 0,0 0 1,0 0-1,0 0 1,-1 1-1,1 0 0,0-1 1,-1 1-1,1 0 1,0 0-1,-1 0 0,1 0 1,0 0-1,-1 1 0,1-1 1,0 1-1,-1-1 1,1 1-1,0 0 0,0 0 1,0 0-1,0 0 1,0 0-1,-2 2 0,-4 2-6,1 1-1,0 0 0,0 0 1,0 0-1,1 1 0,0 0 1,0 0-1,0 1 0,1 0 1,1 0-1,-1 0 0,1 0 1,0 1-1,-3 14 0,5-17-7,0-1 0,1 1 0,0 0 0,1 0 0,-1 0 0,1 0 0,1 0 0,-1 1 0,1-1 0,0 0 0,0-1 0,0 1 0,1 0 0,0 0 0,0-1 0,1 1-1,0-1 1,-1 1 0,2-1 0,-1 0 0,1 0 0,-1-1 0,7 7 0,-3-5 9,0 0 0,0-1 0,0 0 0,1 0 0,-1 0 0,1-1 0,0 0 0,1-1 0,-1 1 0,1-2 0,12 4 0,-9-5 2,0 1 0,0-2 0,0 1 0,0-2 0,0 0 0,0 0 0,22-6 0,-13 1 1,0-1 0,-1-2 0,0 0 0,0-1 1,-1 0-1,0-2 0,-1 0 0,-1-1 0,20-19 0,-34 30 50,0-1 0,-1-1-1,1 1 1,-1 0 0,0 0 0,1-1-1,-1 0 1,-1 1 0,3-7-1,1-15-3121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10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11352,'0'0'2976,"22"59"-2880,-26-35-40,2 6-8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5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17983,'0'0'1432,"-40"65"-616,10-23 8,2-8-80,3-5 0,7-11-320,8-6 8,4-6-224,10-8 0,8-18-24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10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8032,'0'0'864,"137"-6"-640,-23-4 8,32-4-264,37 2 8,43 12 96,-31 2 0,-58 4 96,-12-2 16,20-10-112,6-6 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15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1291 5520,'0'0'1497,"11"-6"-890,1 0-458,155-80 1412,-127 67-1271,0-1 0,-2-1-1,53-41 1,-65 42-195,-2-1 1,0-2-1,-2 0 0,0-2 1,27-40-1,-8-3 121,54-123 1,-38 70 7,-40 89-116,-2-2 1,-1 0-1,-2-1 0,13-58 0,-22 77-40,-1-1 1,-1 0-1,0 0 0,-1 0 0,-1 0 1,-1 0-1,0 0 0,-1 1 0,-1-1 1,0 1-1,-2 0 0,-7-19 0,10 30-30,0-1-1,0 1 1,0 0 0,-1 0-1,-6-8 1,9 12-27,0 0-1,1 0 1,-1 0 0,0 1 0,0-1 0,0 0-1,0 0 1,-1 0 0,1 1 0,0-1-1,0 1 1,0-1 0,0 1 0,-1-1 0,1 1-1,0 0 1,0-1 0,-1 1 0,1 0-1,0 0 1,-1 0 0,1 0 0,0 0-1,0 0 1,-1 1 0,1-1 0,0 0 0,0 1-1,-1-1 1,1 1 0,0-1 0,0 1-1,-2 0 1,-4 6 19,0-1 1,1 1-1,0 1 0,0-1 0,1 1 0,0 0 1,0 0-1,1 1 0,-6 13 0,4-10-5,-22 53 65,2 1-1,-29 122 1,-5 149 50,12 255 134,37-401-109,6-133-96,-2 104 359,15-171-170,7-16-171,0 0 1,-2 0-1,20-55 1,14-86 151,-29 93 231,14-143 0,-32 214-416,0-1 1,0 1-1,0 0 1,0-1-1,-1 1 0,1-1 1,-1 1-1,1 0 1,-1-1-1,0 1 1,-1-3-1,9 7-40,1 1 1,-1-1-1,1 0 0,0-1 1,0 0-1,0 0 1,-1-1-1,13 0 0,6 0-7,40 3-8,199 5-56,-191-9 12,117-17 0,-176 16 43,-12 2 4,0 0-1,-1 0 1,1-1 0,0 1-1,0-1 1,-1 1 0,1-1-1,-1 0 1,1 0 0,0 0-1,-1-1 1,0 1 0,5-4-1,-34 18 129,-26 15-56,-101 60 105,129-72-142,1 1 0,0 1 1,-40 43-1,59-55-33,0-1 0,1 2 0,0-1-1,0 0 1,0 1 0,1 0 0,0 0-1,1 0 1,-1 0 0,1 0 0,1 1-1,-1-1 1,1 1 0,0-1-1,1 1 1,0-1 0,0 1 0,1-1-1,0 1 1,0-1 0,0 0 0,1 1-1,1-1 1,-1 0 0,1 0 0,0 0-1,0 0 1,1-1 0,0 1-1,0-1 1,1 0 0,0 0 0,0-1-1,11 10 1,-13-12-3,1 0-1,-1-1 0,1 0 1,0 0-1,0 0 1,0 0-1,0 0 0,0-1 1,0 0-1,0 0 1,1 0-1,-1 0 1,0-1-1,0 0 0,1 0 1,-1 0-1,0 0 1,1 0-1,-1-1 0,0 0 1,0 0-1,1 0 1,-1-1-1,0 1 1,7-5-1,-3 2 5,0-1 0,-1 0 0,0 0 0,0-1 0,0 0 1,0 0-1,-1 0 0,0-1 0,-1 0 0,1 0 0,5-12 0,-3 4 9,-1 0-1,-1 0 1,-1 0 0,0-1 0,-1 0-1,-1 0 1,0 0 0,1-19-1,-4 24 6,0 0 0,0 0 0,-1 0 0,-1 0 0,0 0 1,0 0-1,-1 0 0,0 0 0,-1 1 0,0 0 0,-1 0 0,-11-18 0,11 21 9,-1 1 0,0 0 0,0 0 0,-1 0 0,0 1 0,0 0 1,-10-6-1,4 3 19,12 7-40,0 1-1,0-1 1,0 0 0,-1 1 0,1-1 0,0 0 0,-1 1 0,1 0-1,0-1 1,-1 1 0,1 0 0,0-1 0,-1 1 0,1 0 0,-1 0 0,1 0-1,0 1 1,-1-1 0,1 0 0,-1 0 0,1 1 0,0-1 0,-1 1-1,1-1 1,-2 2 0,-7 2 61,41 6-58,-6-7-23,0 0 0,1-2 1,-1-1-1,1-1 0,-1-1 1,26-6-1,151-41-94,-163 38 87,-1-3 5,-25 9 11,-1 1 1,19-5 0,-28 9 3,0-1 0,0 1 0,0-1 0,0 1 0,0 0 0,0 0 0,0 1-1,0-1 1,0 1 0,0-1 0,0 1 0,0 0 0,0 0 0,0 0 0,3 2 0,-5-1 0,1 0 0,-1 0 0,0 0 0,0 0 0,0 0 0,0 0 0,-1 0 0,1 0 0,0 0 0,-1 0 0,0 0 0,1 1 0,-1 2 0,1 2 0,1 13 0,-1 0 0,0 0 0,-4 29 0,0 8 0,3-40 0,3 49 0,-3-60 0,1 0 0,1 0 0,-1 0 0,1 0 0,0 0 0,1 0 0,-1-1 0,6 9 0,-7-13 0,0 0 0,0 0 0,1 0 0,-1 0 0,0 0 1,1 0-1,-1-1 0,1 1 0,-1 0 0,1-1 0,-1 1 0,1-1 0,-1 0 0,1 1 0,-1-1 0,1 0 0,0 0 0,-1 0 0,1 0 0,-1 0 0,1 0 0,-1-1 0,1 1 0,0-1 0,-1 1 0,1-1 0,-1 1 0,3-2 0,5-2 4,-1 0 0,1 0 1,13-10-1,6-8 38,0-2 0,-2-1 0,0 0 0,-2-2 0,-1-1 0,-1-1 0,21-36 0,-40 60-17,-1 2-4,0 0 1,-1 1-1,1-1 0,-1 0 0,1 0 0,-1 1 0,0-1 0,0 0 0,-1 0 0,1-1 0,0-2 0,-1 6 119,0 13-16,0 3-97,3 78 6,-2-83-42,1 0 1,0-1-1,0 1 0,1-1 1,1 1-1,7 15 0,-10-23-1,1 0 0,0 0-1,-1 0 1,1 0 0,1-1 0,-1 1-1,0-1 1,0 1 0,1-1 0,0 0 0,-1 0-1,1 0 1,0 0 0,0 0 0,0-1-1,0 1 1,5 1 0,-3-2 5,-1-1 0,0 1-1,0-1 1,0 0 0,0 0 0,1-1-1,-1 1 1,0-1 0,0 0 0,0 0 0,0 0-1,6-3 1,5-3 11,-1-1-1,1-1 1,-2 0-1,1-1 1,-1-1-1,12-12 1,52-48 67,53-52 103,-128 121-165,0 0 0,0-1 0,0 1 0,0 0 0,0 0 0,1 0 0,-1 1 0,1-1 0,-1 0 0,1 1 0,0 0 0,-1-1 0,1 1 0,0 0 1,0 0-1,0 1 0,0-1 0,0 1 0,0-1 0,0 1 0,3 0 0,-5 1-10,-1-1 1,1 0-1,0 1 1,-1-1-1,1 0 1,0 1 0,-1-1-1,1 1 1,-1-1-1,1 1 1,-1-1-1,1 1 1,-1 0-1,1-1 1,-1 1-1,1 0 1,-1-1 0,0 1-1,0 0 1,1-1-1,-1 1 1,0 0-1,0 0 1,0-1-1,0 1 1,1 1-1,2 26 32,-3-25-33,3 21-17,-2 0 0,0-1-1,-2 1 1,-6 38 0,6-42 7,1-20 9,0 0 1,0 1 0,1-1 0,-1 0 0,0 0-1,0 1 1,0-1 0,0 0 0,0 0 0,1 0 0,-1 1-1,0-1 1,0 0 0,0 0 0,1 0 0,-1 1-1,0-1 1,0 0 0,0 0 0,1 0 0,-1 0 0,0 0-1,0 1 1,1-1 0,-1 0 0,0 0 0,1 0 0,-1 0-1,0 0 1,0 0 0,1 0 0,-1 0 0,1 0-1,1-1 2,1 0-1,-1 0 0,1-1 0,-1 1 0,0 0 0,0-1 0,1 1 1,-1-1-1,0 0 0,0 0 0,2-2 0,3-5 3,2-1 7,1 1-1,0-1 1,0 1 0,1 1 0,17-11-1,44-27 79,-71 45-85,1 1-1,-1-1 1,0 0-1,1 0 1,-1 1-1,1-1 0,-1 1 1,1 0-1,-1-1 1,1 1-1,-1 0 1,1 0-1,-1 0 1,1 0-1,0 0 0,-1 0 1,1 0-1,-1 0 1,1 1-1,-1-1 1,1 1-1,-1-1 1,0 1-1,1-1 0,-1 1 1,1 0-1,-1 0 1,0 0-1,0 0 1,1 0-1,-1 0 1,0 0-1,0 0 0,0 0 1,0 0-1,0 1 1,-1-1-1,1 0 1,1 3-1,3 6-6,-1 0-1,1 1 1,-2-1 0,4 17 0,-3-12-9,47 126-45,-50-139 55,0-1-1,0 1 1,0-1 0,1 1 0,-1-1 0,0 0-1,1 1 1,-1-1 0,1 0 0,-1 0 0,1 0 0,0 0-1,-1 0 1,1-1 0,0 1 0,-1 0 0,1-1-1,0 1 1,0-1 0,0 0 0,0 1 0,0-1 0,-1 0-1,1 0 1,0 0 0,0-1 0,3 0 0,7 0-4,-1-2 1,1 0 0,13-5 0,-20 6 4,40-14-5,-1-3 1,65-37-1,77-62 88,-140 88-46,-45 29-35,32-20 78,-1-1-1,49-46 1,-165 127 74,58-39-163,0 1 0,1 1 0,2 1 0,0 1 1,-24 33-1,25-26-10,9-14-9,1 1 0,1 0 1,-10 21-1,20-35 19,-1-1 1,1 1 0,0-1-1,0 1 1,1-1-1,-1 1 1,1 0 0,-1-1-1,1 1 1,0 0 0,1-1-1,-1 1 1,1-1-1,-1 1 1,1 0 0,0-1-1,0 1 1,1-1 0,-1 0-1,1 1 1,0-1 0,-1 0-1,2 0 1,-1 0-1,0 0 1,0 0 0,4 2-1,-2-1 2,0-1 1,0 0-1,0 0 0,0-1 0,1 1 1,-1-1-1,1 0 0,-1 0 0,1 0 0,0-1 1,0 1-1,0-1 0,0 0 0,0-1 1,0 1-1,0-1 0,0 0 0,9-2 0,-4 1 1,0-2 0,-1 1-1,0-1 1,1-1 0,-1 0-1,-1 0 1,1-1-1,0 0 1,-1 0 0,10-9-1,-7 4 6,-1 0 1,0-1-1,-1 0 0,0 0 0,0-1 0,7-16 0,3-11 36,-1-2 0,-3 1 0,18-72 0,-11 9 48,-4 0 0,-5-1 0,0-143 0,-13 246-80,2-49 42,-2 0 0,-3 0 0,-14-86 1,17 135-42,0 0 0,0 0 0,-1 0 1,1 0-1,0 0 0,0 0 1,0 1-1,-1-1 0,1 0 0,0 0 1,-1 0-1,1 1 0,-1-1 0,1 0 1,-1 0-1,1 1 0,-1-1 0,0 1 1,1-1-1,-1 0 0,0 1 1,0-1-1,1 1 0,-1-1 0,0 1 1,0 0-1,-1-1 0,1 1-1,-1 0-1,1 1 1,0-1-1,-1 0 1,1 1 0,0-1-1,-1 1 1,1 0-1,0-1 1,0 1 0,0 0-1,0 0 1,0-1-1,-1 1 1,0 2 0,-5 5-12,0 0 1,1 0 0,0 1-1,-5 9 1,-1 9-25,0 0 0,2 1 1,1 0-1,-11 58 0,-5 120-171,20-153 93,3 0 0,3 0 0,1 0 1,3 0-1,3-1 0,1 1 0,3-2 0,35 96 0,-45-140 87,1-1-1,1 1 1,-1 0-1,1-1 1,0 1 0,1-1-1,6 7 1,-7-9 11,-1-1 1,1-1 0,0 1-1,0 0 1,0-1 0,0 0 0,1 0-1,-1 0 1,1 0 0,-1-1-1,1 0 1,9 2 0,-3-2 3,0-1 1,1 0 0,-1 0 0,0-1-1,0 0 1,0-1 0,0-1 0,12-3-1,86-38 27,-87 34-6,145-82 106,-98 51-17,-50 28-26,0 0 0,-1-1 0,25-25 0,-33 29-23,5-10 67,-14 20-112,-1-1 0,0 1 0,1-1 0,-1 1 1,0-1-1,0 1 0,1-1 0,-1 1 1,0-1-1,0 1 0,0-1 0,1 1 1,-1-1-1,0 1 0,0-1 0,0 0 0,0 1 1,0-1-1,0 1 0,0-1 0,0 1 1,0-1-1,-1 1 0,1-1 0,0 1 1,0-1-1,0 1 0,-1-1 0,1 1 0,0-1 1,0 1-1,-1-1 0,1 1 0,0-1 1,-1 1-1,1-1 0,-1 1 0,1 0 0,-1-1 1,-2 1-1,1 1 1,-1-1-1,1 1 0,-1-1 1,1 1-1,-1 0 1,1 0-1,0 0 1,-1 0-1,1 0 1,0 1-1,0-1 0,0 1 1,-2 2-1,-4 1 3,-19 13-11,0 1 0,1 2-1,0 0 1,2 2 0,1 1 0,1 0-1,1 2 1,-25 39 0,40-54-2,0 0 1,1 0 0,-5 14 0,9-22 0,1-1 1,-1 1-1,0-1 0,1 1 1,-1-1-1,1 1 1,0-1-1,0 1 1,0 0-1,0-1 1,0 1-1,1-1 1,-1 1-1,1-1 0,0 1 1,-1-1-1,1 1 1,0-1-1,0 0 1,1 1-1,-1-1 1,2 2-1,-1-2 0,0 1 0,0-1 0,0 0 1,0 0-1,0-1 0,1 1 0,-1 0 0,1-1 0,-1 1 0,1-1 1,-1 0-1,1 0 0,0 0 0,-1 0 0,1-1 0,4 2 0,-4-3 3,1 1 0,-1 0 0,0-1 0,1 0 0,-1 0 0,0 0-1,0 0 1,0 0 0,0-1 0,0 1 0,0-1 0,0 0 0,-1 0 0,4-3-1,4-3 15,0-1 0,-1-1 0,0 1 0,0-1 0,-1-1 0,-1 0 0,0 0 0,0 0 0,-1-1 0,5-13 0,-5 8 53,0-1 0,-1 0 0,-1 0 0,-1 0 0,-1 0-1,0-31 1,-2 50-64,0-1-1,0 0 0,0 0 1,0 0-1,0 0 0,0 0 1,0 0-1,0 0 0,0 0 1,-1 0-1,1 0 0,0 0 1,0 0-1,0 0 1,0 0-1,0 0 0,0-1 1,0 1-1,0 0 0,0 0 1,-1 0-1,1 0 0,0 0 1,0 0-1,0 0 0,0 0 1,0 0-1,0 0 0,0 0 1,0 0-1,0 0 0,0 0 1,0 0-1,0-1 0,0 1 1,0 0-1,0 0 0,0 0 1,0 0-1,0 0 0,0 0 1,-1 0-1,1-1 0,-3 13 15,3 1-35,0 0 0,1 0 0,1-1 0,0 1 0,0 0 0,1-1 0,1 1 0,0-1 0,1 0 0,0-1 0,8 14 0,-11-22 10,-1-1 0,1 0 1,0 1-1,-1-1 0,1 0 0,0 0 0,0 0 0,1 0 1,-1 0-1,0 0 0,1-1 0,-1 1 0,0-1 1,1 0-1,0 0 0,-1 0 0,6 2 0,-4-3 2,0 0 0,0 1-1,0-1 1,0 0-1,1-1 1,-1 1 0,0-1-1,0 0 1,0 0 0,0 0-1,3-2 1,8-4-2,0-1 1,-1-1-1,0 0 0,22-19 0,-13 10 26,7-7 7,-1 0 1,44-48-1,-66 64-2,0 0 0,-1 0 0,0 0 0,0-1 0,-1 1 0,0-1 0,-1-1-1,0 1 1,-1-1 0,0 1 0,0-1 0,-1 0 0,-1 0 0,1-12 0,-2 23-18,0-1 1,0 1-1,0 0 0,0-1 1,0 1-1,0-1 0,0 1 0,0-1 1,0 1-1,0 0 0,0-1 1,0 1-1,0-1 0,0 1 0,-1 0 1,1-1-1,0 1 0,0-1 1,0 1-1,-1 0 0,1-1 0,0 1 1,0 0-1,-1 0 0,1-1 1,0 1-1,-1 0 0,1-1 1,0 1-1,-1 0 0,1 0 0,0 0 1,-1-1-1,1 1 0,-1 0 1,1 0-1,0 0 0,-1 0 0,1 0 1,-1 0-1,1 0 0,-1 0 1,1 0-1,0 0 0,-1 0 1,1 0-1,-1 0 0,1 0 0,0 0 1,-1 0-1,1 1 0,-1-1 1,1 0-1,0 0 0,-1 0 0,1 1 1,0-1-1,-1 0 0,1 0 1,0 1-1,-1-1 0,1 0 0,0 1 1,0-1-1,-1 0 0,1 1 1,0-1-1,-1 1-4,0-1-1,1 1 1,-1-1 0,0 1 0,1-1-1,-1 1 1,1-1 0,-1 1 0,1 0-1,-1-1 1,1 1 0,-1 0-1,1-1 1,0 1 0,-1 0 0,1 0-1,0 0 1,0-1 0,-1 1 0,1 0-1,0 0 1,0-1 0,0 1-1,0 0 1,0 0 0,0 0 0,0 0-1,0-1 1,0 1 0,1 0 0,-1 0-1,0-1 1,1 2 0,12 8-17,-1-2-1,2 0 1,16 8 0,-1-2-4,-18-6 3,1 1-1,-1 0 1,0 0-1,-1 1 1,17 21-1,-17-19 9,1 3-12,0 0-1,-2 1 1,0 0-1,0 1 1,-2 0 0,11 34-1,6 13-17,-23-61 38,0-1 1,1 1-1,-1 0 0,0-1 1,1 1-1,0-1 1,-1 1-1,1-1 1,0 0-1,0 0 0,1 0 1,-1 0-1,0 0 1,1 0-1,-1 0 1,1-1-1,0 1 0,-1-1 1,4 1-1,-3-1 5,0-1-1,0 0 0,0 0 1,1 0-1,-1 0 0,0 0 1,0-1-1,0 1 0,0-1 1,0 0-1,0 0 1,0 0-1,0 0 0,0-1 1,-1 1-1,1-1 0,0 1 1,4-5-1,4-3 21,0-1 0,-1 0-1,0-1 1,0 0 0,-1-1-1,10-16 1,41-83 263,-51 93-191,-9 18-92,0 0 0,0-1 0,0 1 0,0 0 0,1 0 0,-1 0 0,0 0 0,0-1 0,0 1 0,0 0 0,0 0 0,0 0 0,0 0 0,0-1 0,0 1 0,0 0 0,1 0 0,-1 0 0,0 0 0,0 0 0,0 0 0,0-1 0,0 1 0,1 0 0,-1 0 0,0 0 0,0 0 0,0 0 0,0 0 0,1 0 0,-1 0 0,0 0 0,0 0 0,0 0 0,0 0 0,1 0 0,-1 0 0,0 0 0,0 0 0,0 0 0,0 0 0,1 0 0,-1 0 0,0 0 0,0 0 0,0 0 0,0 0 0,1 0 0,-1 0 0,0 1 0,0-1 0,0 0 0,0 0 0,0 0 0,1 0 0,3 14 81,-3 16-71,-1 1 0,-5 41 0,0-17-17,4-35 3,-1-10-6,2 0-1,-1 1 1,1-1-1,1 0 1,0 0 0,0 0-1,4 12 1,-5-21 7,1 0 0,-1 0 1,1 0-1,-1 0 0,1 0 1,-1 0-1,1 0 1,-1 0-1,1 0 0,0 0 1,0 0-1,-1-1 0,1 1 1,0 0-1,0-1 0,0 1 1,0 0-1,0-1 0,0 1 1,0-1-1,0 1 1,0-1-1,2 1 0,-1-1 1,1 0-1,-1 0 1,1 0-1,-1 0 1,1 0-1,-1-1 1,1 1 0,-1-1-1,1 1 1,2-2-1,7-4 1,0 0 1,0 0-1,13-10 1,-21 13-2,175-138 21,-47 33 151,-130 106-152,1 0 0,0 0 0,0 0-1,0 1 1,0-1 0,0 1 0,0 0 0,5-2 0,-7 3-12,-1 0 0,1 0 0,-1 0 0,1 0 0,-1 0 0,1 0 0,0 0 0,-1 0 0,1 0 0,-1 0 0,1 1 0,-1-1 0,1 0 0,-1 0 0,1 0 0,-1 1 0,1-1 0,-1 0 0,1 1 0,-1-1 0,1 1 0,0 0 0,-1 0 0,1 0-1,0 1 1,-1-1 0,1 0-1,-1 0 1,0 0 0,1 1-1,-1-1 1,0 0 0,0 0-1,0 1 1,0 1 0,-1 13 14,0-1 0,-1 0 0,-7 24 0,5-20-8,-14 48 37,-36 92 0,-41 62-27,69-163-23,-1 4 0,-15 36 1,-76 127-1,114-218 4,0 0 0,-1-1 0,1 0 1,-1 0-1,-1 0 0,-8 7 0,13-12-3,0 0 0,-1-1 0,1 1 1,-1 0-1,1 0 0,-1-1 0,0 1 0,1-1 0,-1 1 0,0-1 0,1 0 1,-1 0-1,0 0 0,1 1 0,-1-2 0,0 1 0,1 0 0,-1 0 1,0 0-1,1-1 0,-1 1 0,1-1 0,-1 0 0,1 1 0,-1-1 0,1 0 1,-1 0-1,1 0 0,-1 0 0,1 0 0,0 0 0,0 0 0,-1 0 1,0-2-1,-6-6 17,1 0 0,1 0 1,-1 0-1,1-1 0,1 0 0,0-1 1,0 1-1,-3-13 0,0-2 54,2 0-1,-6-40 0,9 41 2,1-1-1,1 0 1,1 1-1,1-1 1,2 0 0,0 1-1,8-27 1,-8 39-33,1 0 0,0 0 0,1 1 0,0-1 0,1 1 0,0 0-1,1 1 1,0 0 0,1 0 0,0 0 0,1 1 0,0 0 0,0 1 0,0 0 0,21-13 0,-1 5-6,2 1 0,-1 1 0,2 2 0,-1 1 0,2 1 0,-1 2 0,1 1 0,0 2 0,37-2 0,-6 2-23,32-2-124,-80 9 305,-15-2-328,-1 1 1,1-1-1,-1 0 0,1 0 0,-1 0 0,1 0 1,-1 1-1,1-1 0,-1 0 0,1 0 0,-1 1 0,1-1 1,-1 0-1,1 1 0,-1-1 0,0 1 0,1-1 0,-1 0 1,0 1-1,1-1 0,-1 1 0,0-1 0,0 1 1,1-1-1,-1 1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7:18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1503 6928,'0'0'2128,"12"-2"-1735,18-5 12,48-18 0,-61 18-287,0 0 0,-1-1 0,0-1 0,0 0 1,18-15-1,-11 3 30,0-1 1,-2-1-1,34-46 1,43-88 394,-57 81-146,-3-3 1,42-129-1,24-176 592,-91 326-788,6-62 0,-17 98-99,-1 0 0,-1 1 0,-1-1 0,-1 0 0,0 0 0,-8-29 0,9 51-96,1 0 0,0-1 1,0 1-1,0 0 0,0-1 0,0 1 0,-1 0 0,1 0 0,0-1 1,0 1-1,0 0 0,-1-1 0,1 1 0,0 0 0,-1 0 0,1 0 1,0-1-1,0 1 0,-1 0 0,1 0 0,0 0 0,-1 0 0,1-1 1,-1 1-1,1 0 0,0 0 0,-1 0 0,1 0 0,0 0 0,-1 0 1,1 0-1,0 0 0,-1 0 0,1 0 0,0 0 0,-1 0 0,1 1 1,-1-1-1,1 0 0,0 0 0,-1 0 0,1 0 0,0 0 0,0 1 1,-1-1-1,1 0 0,0 0 0,-1 1 0,1-1 0,0 0 0,0 0 1,0 1-1,-1-1 0,-19 21 51,15-16-31,-32 39 20,1 2 1,3 1-1,1 2 1,-35 75-1,30-44-14,4 1 1,-30 112-1,43-108 6,4 1-1,4 1 1,3 0-1,5 1 1,3 0-1,10 87 1,-5-145-12,1 1 1,1-1-1,14 42 1,-13-53-8,0-1 1,1 0-1,1 0 1,1 0-1,1-1 1,15 19 0,-21-30-5,0-1 1,1 1 0,0-1 0,0 0 0,0-1 0,0 1 0,1-1 0,0 0 0,0-1 0,0 0 0,0 0 0,1 0 0,-1-1 0,1 0 0,-1-1 0,1 0 0,0 0 0,-1 0 0,1-1 0,0 0-1,0-1 1,-1 1 0,12-4 0,-1 0 21,0-1-1,0-1 0,0-1 0,-1-1 1,0 0-1,0-1 0,-1-1 1,25-18-1,37-33 252,118-118 0,-179 160-223,-1 0-1,-1-1 1,0-1 0,-2 0-1,0-1 1,-2-1 0,0 0 0,7-24-1,-16 43-35,-1-1-1,0 1 0,0-1 0,0 0 0,-1 1 1,1-1-1,-1 0 0,0 1 0,-1-1 0,1 0 1,-1 1-1,-2-8 0,3 11-11,-1 0-1,1-1 1,-1 1 0,0 0-1,0-1 1,0 1 0,0 0-1,0 0 1,0 0 0,0 0-1,0 0 1,0 0 0,0 0-1,-1 0 1,1 0 0,-2-1-1,0 2 0,1-1 0,-1 0 0,1 1 0,-1 0-1,1-1 1,-1 1 0,1 0 0,-1 0 0,0 0 0,1 1 0,-1-1 0,-3 2-1,-5 1 25,0 1 0,0 0 0,1 1 0,0 0 0,-17 11 0,-43 38 84,60-46-105,-18 15 21,1 1 0,1 2 0,1 0 0,-38 55 0,53-66-25,0 1-1,1 0 1,2 0-1,-1 1 0,2 0 1,0 0-1,1 1 1,1 0-1,0 0 1,2 0-1,-2 29 0,4-44-9,0 1-1,1-1 1,-1 1 0,0-1-1,1 0 1,0 1-1,0-1 1,0 0-1,0 0 1,0 1-1,2 2 1,-2-5-2,0 0 1,0 0-1,0 0 1,0 0-1,0 0 1,1 0-1,-1 0 1,0 0-1,0-1 0,1 1 1,-1 0-1,0-1 1,1 1-1,-1-1 1,1 1-1,-1-1 1,1 0-1,-1 0 1,1 0-1,-1 1 0,1-1 1,-1-1-1,1 1 1,-1 0-1,1 0 1,-1-1-1,0 1 1,4-1-1,8-5 18,0 0-1,0-1 1,-1 0 0,0 0-1,0-2 1,0 1 0,15-17-1,-10 10 22,-1-2-1,-1 0 0,0-1 1,-1 0-1,-1-1 1,-1-1-1,13-28 0,-17 32 20,-1 0 0,-1-1 0,-1 0 0,0 0 0,-1 0 0,-1-1 0,0 1 0,-2-1-1,0-35 1,-3 45 12,2 7-63,0 1-1,-1-1 0,1 1 0,0 0 1,0-1-1,0 1 0,-1-1 0,1 1 0,0-1 1,0 1-1,0-1 0,0 1 0,0-1 1,0 1-1,0 0 0,0-1 0,0 1 0,0-1 1,0 1-1,1-1 0,-1 1 0,0-1 0,0 1 1,0 0-1,1-1 0,-1 1 0,0-1 1,0 1-1,1 0 0,-1-1 0,0 1 0,1-1 1,-2 7 42,-1-1 0,1 1 0,0-1 0,1 1 0,0 8 0,-1 11-45,1 0 0,1 1 0,1-1 0,2 0 0,0 0 0,2 0 0,14 39 0,-19-60-13,1 0 0,1 0-1,-1-1 1,1 1 0,-1-1 0,1 1 0,0-1 0,0 0 0,0 0 0,1 0 0,-1-1 0,1 1 0,0-1 0,-1 0 0,1 0 0,0 0 0,0 0 0,0-1 0,5 1 0,-3 0 4,0-1 0,-1 0 1,1-1-1,0 1 0,0-1 1,0 0-1,0-1 0,-1 1 1,1-1-1,0 0 1,0-1-1,-1 1 0,9-5 1,3-2 26,0-1 1,-1-1-1,-1-1 1,0 0-1,0-1 1,-1 0 0,-1-1-1,0-1 1,0 0-1,-2-1 1,16-23-1,-13 13 53,-1-1-1,-2 1 0,0-2 0,-1 0 0,-2 0 0,9-53 0,-16 77-59,-1 2-5,0 0-1,0 0 1,0 0-1,0 0 1,0 0-1,0 0 0,0 0 1,1 0-1,-1 0 1,0 0-1,1 0 0,-1 0 1,1 0-1,-1 0 1,1 0-1,-1 0 0,1 1 1,0-1-1,-1 0 1,2-1-1,-5 15 59,-1 18-77,2 0 0,0 0 0,3 0 0,0 0 0,2 0 0,1 0 0,2 0 0,0-1 0,14 37 0,-18-63-4,-1-1 1,0 1-1,1-1 1,0 0 0,0 1-1,0-1 1,0 0 0,0 0-1,1 0 1,0 0-1,-1-1 1,1 1 0,5 3-1,-6-5 8,0 0-1,0 0 1,1 0 0,-1 0-1,0-1 1,1 1-1,-1-1 1,0 1 0,1-1-1,-1 0 1,1 0-1,-1 0 1,1 0 0,-1 0-1,0 0 1,1-1-1,-1 1 1,1-1 0,-1 0-1,0 0 1,0 0-1,5-2 1,5-4 12,-1-1 0,1 0 0,-1-1 1,-1 0-1,0 0 0,0-1 0,-1-1 0,0 0 0,11-17 1,-7 6 51,-1 0 0,0 0 1,-2-2-1,10-31 0,-18 49 14,0-1 0,0 1 0,-1-1 0,0 0 0,0-9 0,-6 21 170,1 14-228,2-1-1,0 0 1,1 1 0,1 0 0,0-1 0,6 31 0,-6-45-25,1 0 1,-1 0 0,1-1-1,0 1 1,0 0-1,4 6 1,-5-10 8,1 0 1,0 0-1,0-1 1,0 1 0,-1 0-1,1-1 1,0 1 0,-1 0-1,1-1 1,0 1-1,-1-1 1,1 1 0,0-1-1,-1 0 1,1 1 0,-1-1-1,1 1 1,-1-1-1,1 0 1,-1 0 0,0 1-1,1-1 1,-1 0-1,1-1 1,0 0 13,7-9 36,-5 8-36,-1 1 1,0-1-1,0 0 0,0 0 0,0 0 0,0 0 0,-1 0 0,1 0 0,-1-1 0,0 1 0,0 0 0,0-1 0,1-5 0,0 4 60,-5 17-73,-23 41-48,-34 98 0,1 0 8,-150 249-40,195-378 65,-1 0-1,0-1 1,-24 23 0,35-39 12,0 0 1,-1-1 0,0 0-1,1 0 1,-2 0 0,1-1 0,0 0-1,-1 0 1,1 0 0,-1 0 0,0-1-1,0 0 1,0 0 0,0-1 0,0 0-1,-1 0 1,1 0 0,0-1 0,-8 0-1,13 0 4,0 0 0,0 0 0,0-1 0,0 1 0,0-1 0,0 1 0,0 0 0,0-1-1,0 0 1,0 1 0,0-1 0,0 0 0,0 1 0,0-1 0,0 0 0,1 0 0,-1 0 0,0 0-1,1 0 1,-1 0 0,0-1 0,0-1 5,-1 0-1,1 0 0,1 0 1,-1 0-1,0-1 0,1 1 1,-1-5-1,1-5 24,1 1-1,5-26 1,-2 20-6,2 0 1,0 0-1,1 0 0,1 1 0,1 0 1,0 0-1,18-23 0,2 1 73,64-64 0,-54 66-43,1 2 1,56-36-1,99-49 78,-159 102-108,51-18-1,-57 25-21,0-1 0,-1-2 0,31-19 0,-35 16-12,-1-1 0,-1-1 1,-1-1-1,0-1 1,-2-1-1,29-39 0,-41 49 8,0 0 0,-1 0 0,0-1 0,-1 1 0,-1-1-1,0-1 1,-1 1 0,0-1 0,-1 0 0,0 0 0,-1 0-1,-1 0 1,-1 0 0,1 0 0,-2 0 0,-2-15 0,3 27 2,0 0 1,-1 0-1,1 1 1,-1-1-1,1 0 1,-1 1-1,1-1 1,-1 0 0,0 1-1,0-1 1,1 1-1,-1-1 1,-1 1-1,1-1 1,0 1-1,0 0 1,0 0 0,-1-1-1,1 1 1,-2-1-1,1 2-1,1-1 1,-1 1-1,0-1 0,1 1 0,-1 0 1,0 0-1,1 0 0,-1 0 0,1 0 0,-1 0 1,0 1-1,1-1 0,-1 0 0,1 1 1,-1-1-1,0 1 0,-1 1 0,-5 2-5,0 1-1,0 1 1,0 0 0,1 0-1,-14 13 1,0 5-34,0 1 1,1 1 0,2 0-1,-24 47 1,32-54-3,1 1 0,2 0 0,0 0 1,1 1-1,0 0 0,2 0 0,1 0 0,-1 24 1,4-33 12,0 0 0,1 0 1,1 0-1,0 0 1,0-1-1,1 1 0,1-1 1,0 0-1,0 0 1,12 20-1,-13-26 17,0 0 0,0-1 1,1 1-1,0-1 0,-1 0 0,1 0 1,0-1-1,1 1 0,-1-1 0,1 0 1,-1 0-1,1 0 0,0-1 0,0 1 0,0-1 1,1-1-1,-1 1 0,0-1 0,1 0 1,-1 0-1,1 0 0,-1-1 0,1 1 0,-1-1 1,9-2-1,2-1-4,0-1 0,0 0 0,0-1 0,0-1 0,-1 0 0,0-2 0,22-13 0,94-74 66,-116 83-44,61-52 49,-41 32 19,2 2 0,51-31 0,-87 60-66,1-1 0,0 1-1,0 0 1,0 0 0,0 0 0,1 0-1,-1 1 1,0-1 0,0 0-1,0 1 1,1 0 0,-1-1 0,0 1-1,1 0 1,2 1 0,-2-1-4,-1 1 0,0 1 1,0-1-1,0 0 0,0 1 1,0-1-1,0 1 1,0-1-1,0 1 0,0 0 1,-1 0-1,1 0 0,-1 0 1,2 2-1,19 30 26,18 37 0,-25-42-26,2-1 1,0 0 0,22 25 0,-26-39-6,1 0 1,1 0-1,1-2 1,-1 0 0,2 0-1,0-2 1,34 17 0,-39-21-5,1-1 1,-1-1-1,1 0 0,-1-1 1,1 0-1,0-1 1,0 0-1,1-1 1,-1 0-1,0-1 1,0-1-1,25-4 1,-30 3-43,-1-1 0,1 0 0,0-1 1,13-8-1,-5 1-2851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07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1467 4720,'0'0'5080,"11"-9"-4842,25-22 6,-1-1 0,-2-2 0,41-53 0,-53 53-5,-2-2-1,-1 0 1,19-55-1,28-121 1194,-59 192-1200,-5 12-69,1-1 1,-1 1-1,-1 0 0,0-14 1,0 9 52,0 13-204,0 0 0,0 0 0,0-1-1,0 1 1,0 0 0,0 0 0,0-1 0,0 1 0,1 0 0,-1 0 0,-1 0 0,1-1 0,0 1-1,0 0 1,0 0 0,0-1 0,0 1 0,0 0 0,0 0 0,0 0 0,0-1 0,0 1 0,0 0-1,0 0 1,-1 0 0,1-1 0,0 1 0,0 0 0,0 0 0,0 0 0,-1 0 0,1-1-1,0 1 1,0 0 0,0 0 0,-1 0 0,1 0 0,0 0 0,0 0 0,0 0 0,-1 0 0,1 0-1,0 0 1,0 0 0,-1 0 0,1-1 0,0 2 0,0-1 0,-1 0 0,1 0 0,0 0 0,0 0-1,0 0 1,-1 0 0,1 0 0,0 0 0,-1 0 0,-10 12 338,-4 21-304,2 0 0,1 1-1,2 0 1,1 1 0,2 0 0,1 0 0,-2 59 0,8-63-51,1 0 1,2 0-1,1 0 1,1 0 0,1-1-1,20 56 1,-24-81 1,-1-1-1,1 0 1,0 0 0,0 0-1,1 0 1,-1 0 0,1 0-1,0-1 1,0 1 0,0-1-1,0 1 1,1-1 0,-1 0-1,1-1 1,0 1 0,0-1-1,0 1 1,5 1 0,-4-3 4,0 1 0,0-1 1,0-1-1,1 1 0,-1-1 1,0 0-1,0 0 1,0 0-1,0-1 0,0 0 1,0 0-1,0 0 0,0-1 1,0 1-1,0-1 0,6-4 1,3-2 25,1 0 0,-2-1 1,1-1-1,-2 0 0,1-1 0,-1 0 1,-1-1-1,0 0 0,-1-1 1,0 0-1,-1-1 0,9-16 0,7-20 120,-3-1 0,21-67 0,0-1 122,-33 91-197,-7 18-2,1 0-1,0 0 1,10-16-1,-13 25-52,-1 0 0,0 1-1,1-1 1,-1 0-1,1 0 1,-1 1 0,1-1-1,0 1 1,-1-1-1,1 0 1,0 1 0,-1-1-1,1 1 1,0-1-1,0 1 1,0 0 0,-1-1-1,1 1 1,0 0-1,1-1 1,-1 1-10,-1 1 0,1-1 0,-1 0 1,1 0-1,0 1 0,-1-1 0,1 0 0,-1 0 1,1 1-1,0-1 0,-1 1 0,1-1 0,-1 0 0,1 1 1,-1-1-1,0 1 0,1-1 0,-1 1 0,1 0 1,-1 0-1,3 6 6,0-1 1,0 1-1,-1 0 1,2 7-1,4 22 8,-2-1 1,2 57-1,-6 77 9,-2-103-17,0-60-11,-1-5-2,1 1 1,0-1-1,0 0 1,0 1-1,0-1 1,0 0-1,0 1 0,0-1 1,0 0-1,0 0 1,1 1-1,-1-1 1,1 0-1,-1 0 1,1 1-1,-1-1 1,1 0-1,1 2 0,-1-3 22,11-20 88,120-248 182,-100 200-168,-29 61-102,1-2 11,0 1 0,1 0 0,6-10 0,-10 17-24,-1 0 0,1 0 0,0 0 0,0 0 0,0-1 0,0 1 1,0 0-1,0 1 0,1-1 0,-1 0 0,0 0 0,0 0 0,1 1 0,-1-1 0,0 1 0,1-1 0,-1 1 1,0-1-1,1 1 0,-1 0 0,1 0 0,-1-1 0,1 1 0,-1 0 0,1 0 0,-1 1 0,3-1 0,-3 1-4,1 0-1,-1 0 1,0 0-1,1 0 0,-1 0 1,0 0-1,0 0 1,1 0-1,-1 0 1,0 1-1,0-1 0,0 0 1,-1 1-1,2 2 1,11 25-6,-10-19 6,8 23-11,-2 0-1,7 53 1,-9-47-28,18 62 0,-15-67 8,-9-25 12,2 0-1,-1-1 1,1 1-1,1 0 1,0-1-1,6 11 0,-9-18 21,0 0-1,1 0 0,-1-1 0,0 1 1,1 0-1,-1-1 0,1 1 0,-1-1 1,0 1-1,1-1 0,-1 0 0,1 1 1,-1-1-1,1 0 0,-1 0 0,1 0 1,0 0-1,-1-1 0,1 1 0,-1 0 1,0 0-1,1-1 0,-1 1 0,3-2 1,34-14 158,-38 16-163,1-1 10,1 1 0,-1-1 1,0 0-1,1 0 0,-1 1 0,0-1 1,1 1-1,-1-1 0,1 1 0,-1 0 1,1-1-1,-1 1 0,1 0 0,-1 0 1,1 0-1,-1 0 0,1 0 0,-1 1 1,2-1-1,2 1 2,0 0 1,0-1-1,0 0 1,0 0 0,10-1-1,-4 1 0,-1-2 4,0 0 0,0 0-1,0 0 1,-1-2-1,1 1 1,-1-1-1,16-9 1,-19 10-15,5-3 0,1 0 1,-1-1-1,0 0 1,12-11-1,-17 13 3,-1 0 0,0-1 1,-1 1-1,1-1 0,-1 0 0,0-1 0,0 1 1,-1 0-1,3-9 0,-1 2 2,-2 0 1,1 0-1,-1-1 0,-1 1 1,-1-1-1,0 0 0,-1-24 0,0 31-2,-1 1 0,0-1-1,0 1 1,0-1 0,-1 1-1,0-1 1,0 1-1,-1 0 1,0 0 0,0 0-1,0 0 1,-1 0-1,0 1 1,0 0 0,0-1-1,0 1 1,-11-8-1,12 12 2,1 0 0,-1-1-1,0 1 1,0 0 0,0 1-1,1-1 1,-1 0 0,0 1-1,0 0 1,0-1 0,0 1-1,0 0 1,0 1 0,0-1-1,0 0 1,0 1 0,0 0-1,0 0 1,0 0-1,0 0 1,1 0 0,-1 0-1,-4 4 1,-6 2 8,0 1 0,1 1 0,-14 13 0,16-13-17,1 0 0,0 1 1,1 0-1,0 1 0,0 0 0,1 0 0,0 1 0,1-1 0,1 1 0,0 1 0,0-1 0,2 1 0,-1 0 0,1 0 0,1 0 0,-1 16 0,3-12-14,0 1 1,0-1-1,2 0 0,0 0 0,1 0 1,1 0-1,0-1 0,2 1 0,0-1 1,0 0-1,1-1 0,11 18 0,-11-24-1,0 1 1,1-1-1,0 0 0,0 0 0,1-1 0,0-1 0,0 1 0,1-1 0,0-1 0,0 0 0,0 0 0,1-1 0,0 0 0,13 3 0,-14-5 8,1 0 0,0-1 0,0 0 0,0 0 0,0-1 0,0-1 0,0 0 0,1 0-1,-1-1 1,0-1 0,0 0 0,-1 0 0,1-1 0,0-1 0,10-4 0,-3-1 29,1-1 0,-2-1-1,1 0 1,-2-2 0,1 0 0,-2 0 0,0-2 0,23-27 0,-30 31 13,0 0-1,-1 0 1,0-1 0,-1 1 0,-1-2 0,0 1 0,0-1 0,-1 1 0,-1-1-1,0 0 1,-1-1 0,0 1 0,-1 0 0,-1-20 0,-3-3 236,-11-42 1,14 77-251,0-1 0,-1 1 0,1-1 0,0 1 0,0-1 0,0 1 0,0-1 0,1 1 0,-1-1 0,0 1 0,0-1 0,1 1 0,-1 0 0,1-1 1,-1 1-1,1 0 0,0-1 0,0 1 0,-1 0 0,1 0 0,0 0 0,2-2 0,-1 1-12,0 0 0,1 1 1,-1-1-1,1 1 0,-1 0 1,1 0-1,-1-1 0,1 2 1,0-1-1,0 0 0,3 0 0,-1 0-13,0 0-1,0 1 0,-1 0 0,1 0 0,0 0 0,0 1 0,0-1 0,0 1 0,0 0 1,-1 1-1,1-1 0,0 1 0,7 4 0,-7-2-4,0 0-1,0 1 1,-1 0 0,0 0-1,0 0 1,0 1 0,0-1-1,-1 1 1,0 0 0,0 0-1,-1 0 1,0 0 0,0 0 0,2 12-1,1 8-31,-2 1 0,0 35 0,-1-17-12,-1-15 26,-1-16-4,1 0 0,0 0 0,0 0 0,2 0-1,0 0 1,0 0 0,1-1 0,7 15-1,-10-26 31,1 0 1,0 0-1,0 0 0,0-1 0,-1 1 0,1-1 0,1 1 0,-1-1 0,0 0 0,0 0 0,0 0 0,1 0 0,-1 0 0,0 0 0,1-1 1,-1 1-1,1-1 0,-1 1 0,1-1 0,-1 0 0,1 0 0,-1 0 0,5-1 0,3 0 2,0-1 1,0 0-1,-1 0 0,15-6 1,-6 0 10,-1 0 0,0-1 0,-1-1 0,0-1 0,0-1 0,-1 0 1,-1 0-1,0-2 0,16-19 0,0-6 40,-2-1 0,36-65 0,-28 37 31,-3-2 0,-3-1 0,-3-1 0,23-98 0,-42 126-22,-1 0-1,-3 0 1,-1 0-1,-4-60 1,-4 35 19,-4 1 1,-18-71-1,22 119-34,-2-1-1,0 1 1,-1 0-1,-1 0 1,-18-27-1,27 45-37,-1 1 0,1 0 0,-1-1-1,0 1 1,0 0 0,0 0 0,1 0 0,-1 0 0,0 0 0,0 0 0,-1 0-1,1 0 1,0 0 0,-1 0 0,1 1-3,0 0 0,0 0 0,0 1 1,0-1-1,0 1 0,0-1 0,0 0 0,1 1 0,-1 0 0,0-1 0,0 1 1,1-1-1,-1 1 0,0 0 0,1 0 0,-1-1 0,0 1 0,1 0 0,-1 0 1,1 0-1,0-1 0,-1 1 0,1 2 0,-13 22-24,2 1-1,1 0 1,1 1 0,1 0 0,1 1-1,-4 38 1,-2 48-112,6 0 1,4 0-1,13 117 0,26 103-280,-16-252 278,-17-74 107,0 0 0,0 1-1,1-1 1,0 0 0,0-1 0,1 1 0,8 9-1,-11-15 26,0-1 0,1 1 0,-1-1-1,0 1 1,1-1 0,-1 0 0,1 0-1,0 0 1,-1 0 0,1-1 0,0 1-1,-1-1 1,1 1 0,0-1 0,4 0-1,47-4 91,-47 3-62,1 0-4,0-1 1,0 0 0,0-1 0,-1 1-1,1-1 1,-1-1 0,0 0 0,0 0-1,0 0 1,0-1 0,-1 1 0,0-2-1,0 1 1,0-1 0,-1 0-1,6-7 1,7-12 72,-2 0-1,27-53 1,-29 49-27,71-155 502,-85 183-557,0 0 0,1 0 0,-1 0 0,0 0 0,1 0 0,-1 0 0,1 0 0,-1 0 0,1 0 0,0 0 0,-1 1 0,1-1 0,0 0 0,-1 0 0,1 1 0,1-2 0,-2 2-9,1 1 0,-1-1 0,0 0 0,1 0 0,-1 0 0,0 0 1,1 0-1,-1 0 0,0 1 0,1-1 0,-1 0 0,0 0 0,0 1 0,1-1 0,-1 0 0,0 0 0,0 1 0,1-1 0,-1 0 0,0 0 0,0 1 1,0-1-1,0 0 0,1 1 0,-1-1 0,0 0 0,0 1 0,0-1 0,0 1 0,7 39-19,-6-34 25,49 276-172,-50-281 163,3 10-28,-1 0-1,1-1 1,1 1-1,5 11 0,-8-19 23,1-1-1,-1 1 0,1-1 1,-1 0-1,1 0 0,0 0 0,0 0 1,-1 0-1,1 0 0,1 0 1,-1-1-1,0 1 0,0-1 0,1 1 1,-1-1-1,1 0 0,-1 0 1,1 0-1,-1 0 0,1-1 0,0 1 1,-1 0-1,4-1 0,8 0 15,1-1 0,-1 0 0,0-1 0,0-1 0,0 0 0,0-1 0,0 0-1,-1-1 1,0-1 0,19-11 0,12-9 52,64-52 0,-73 52-42,-17 13 45,-1-1 0,0-1 1,-1-1-1,-1 0 0,26-35 0,-40 50-49,0 0 0,0 0 0,-1 0 0,1-1 0,0 1 0,-1-1 0,1 1 0,-1 0 0,1-1-1,-1 1 1,0-1 0,1-1 0,-1 3-7,0-1-1,-1 1 0,1-1 1,0 1-1,0 0 1,0-1-1,0 1 1,0 0-1,-1 0 1,1-1-1,0 1 0,0 0 1,-1-1-1,1 1 1,0 0-1,0 0 1,-1-1-1,1 1 1,0 0-1,-1 0 1,1 0-1,0 0 0,-1-1 1,1 1-1,0 0 1,-1 0-1,1 0 1,0 0-1,-1 0 1,0 0-1,-3 0 16,-1 0 0,0 1 0,0-1 0,0 1 0,-8 3 0,-4 2-12,0 0-1,0 1 1,1 1 0,0 0-1,0 2 1,1-1 0,0 2 0,1 0-1,-19 20 1,8-5-13,1 0 0,2 2 1,-37 60-1,54-80-16,0 0 1,0 0-1,1 0 0,0 1 0,1-1 1,0 1-1,0 0 0,1 0 0,-2 14 1,4-23 17,0 0 1,0 0 0,0 0 0,0 0-1,0 0 1,0 0 0,0 0 0,0 0-1,0 1 1,0-1 0,0 0 0,0 0-1,1 0 1,-1 0 0,0 0-1,0 0 1,0 0 0,0 0 0,0 0-1,0 0 1,0 0 0,0 0 0,0 0-1,0 0 1,0 0 0,0 1 0,0-1-1,0 0 1,1 0 0,-1 0 0,0 0-1,0 0 1,0 0 0,0 0-1,0 0 1,0 0 0,0 0 0,0 0-1,0 0 1,0 0 0,0 0 0,1 0-1,-1 0 1,0 0 0,0 0 0,0 0-1,0-1 1,0 1 0,0 0 0,0 0-1,0 0 1,0 0 0,0 0 0,0 0-1,0 0 1,0 0 0,1 0-1,-1 0 1,0 0 0,0 0 0,0 0-1,8-7-23,8-12 9,24-39-5,42-58 56,-69 98-22,-9 11 13,1 1 0,0-1 0,0 1 0,0 0 0,13-10 0,-17 15-20,0 0 0,1 0-1,0 0 1,-1 1 0,1-1-1,-1 0 1,1 1-1,0-1 1,0 1 0,-1 0-1,1-1 1,0 1 0,0 0-1,-1 0 1,1 0-1,0 0 1,0 0 0,-1 1-1,1-1 1,0 1 0,0-1-1,-1 1 1,1-1-1,-1 1 1,1 0 0,0 0-1,-1 0 1,1 0-1,-1 0 1,0 0 0,1 0-1,1 2 1,42 42-33,46 58-1,-73-82-8,-9-10 14,0 1-29,1-1 0,0 0 0,1 0 0,0-1 0,1-1-1,13 9 1,-19-14 27,-3-2 10,0 0 1,0 0-1,1 0 0,-1-1 0,0 1 0,1-1 0,4 1 0,-6-2 11,0 0 0,0 0 1,0 0-1,0 0 0,0-1 0,0 1 0,0-1 0,-1 1 0,1-1 1,0 0-1,0 0 0,-1 0 0,1 0 0,0 0 0,-1 0 0,1 0 1,1-2-1,10-9 8,-1 0 0,0-1 0,-1-1 0,-1 0 0,0 0 0,0-1-1,-2 0 1,0-1 0,10-26 0,0-8 43,19-93-1,-20 44 74,-4-2 1,-4 1 0,-8-169-1,-5 211 32,-15-72 0,12 114-40,7 15-110,0 1 0,0 0 0,-1 0-1,1 0 1,0 0 0,0 0 0,-1-1 0,1 1-1,0 0 1,-1 0 0,1 0 0,0 0 0,0 0-1,-1 0 1,1 0 0,0 0 0,0 0 0,-1 0 0,1 0-1,0 0 1,-1 0 0,1 0 0,0 1 0,0-1-1,-1 0 1,1 0 0,0 0 0,0 0 0,-1 0-1,1 1 1,0-1 0,-1 0 0,-1 3 5,-1 0 0,0 1-1,1-1 1,0 1 0,-1-1 0,-1 5 0,-5 12-11,1 0-1,1 1 1,0 0-1,2 0 1,0 0 0,-2 37-1,2 132-121,11-92-124,34 170 0,-33-239 186,0 0 1,2-1-1,2 0 0,0 0 0,22 37 0,-20-44 52,-9-17 25,-1 1 0,0-1 0,0 1 0,-1 0 0,1 0 0,-1 0 0,0 0 0,1 8 0,-2-12-17,-1 0 1,0 0 0,0 0-1,0 0 1,1 0 0,-1 0-1,0 0 1,0 0-1,0 0 1,-1 0 0,1 0-1,0 0 1,0 0 0,-1 0-1,1 0 1,0 0 0,-1 0-1,1 0 1,-1-1 0,1 1-1,-1 0 1,1 0 0,-1 0-1,0 0 1,1-1 0,-1 1-1,0 0 1,0-1-1,1 1 1,-1-1 0,-1 1-1,0 0-248,0-1-1,0 1 0,0-1 0,0 0 0,0 0 0,0 0 0,0 0 1,0 0-1,0-1 0,0 1 0,0-1 0,-3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07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10040,'0'0'160,"66"46"-128,-59-34-24,-7 10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07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8744,'0'0'58,"15"-6"18,17-7-10,1 1-1,60-13 0,9 12 49,1 4 0,113 6 0,-182 3-48,71 3 758,200 30-1,-297-31-758,0-1 1,-1 2-1,1-1 0,-1 1 1,0 0-1,1 1 0,6 4 1,-12-7-54,-1-1 0,0 1 0,0 0 0,0 0 0,0 0 1,0 0-1,0 0 0,0 0 0,0 1 0,0-1 0,-1 0 0,1 0 0,0 1 1,-1-1-1,1 0 0,-1 1 0,1-1 0,-1 2 0,0-1-7,0-1 1,-1 1-1,1 0 0,0-1 0,-1 1 0,1-1 1,-1 1-1,0-1 0,0 0 0,1 1 1,-1-1-1,0 0 0,0 1 0,0-1 0,0 0 1,-1 0-1,1 0 0,0 0 0,0 0 0,-3 1 1,-30 17-1462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07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9040,'0'0'0,"61"50"-88,23 11 128,-7-11 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11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1439 4912,'0'0'2322,"3"-14"-1840,1-4-324,2 0 1,0 0-1,0 1 1,2 0-1,16-28 0,77-98 848,27-44 226,-89 115-713,-2-2-1,31-93 1,37-161 694,-55 162-618,-9 16 249,-40 145-522,-5 9-203,-4 14-43,-49 114 116,-148 460 68,29-70-76,157-472-148,-2 0-1,-3-1 1,-2-2 0,-2 0 0,-42 53-1,68-98-17,-15 20 20,13-17 71,13-12 180,162-174 31,-80 81-82,161-137 0,-213 209-197,1 2 1,0 2 0,45-19-1,-61 31-26,-19 9-11,1 0-1,-1 1 1,1 0-1,0 0 1,0 0-1,0 0 1,0 1 0,10-1-1,-16 4-2,0 0-1,0-1 1,0 1 0,0 0-1,0-1 1,-1 1 0,1-1-1,-1 1 1,1 0 0,-1-1-1,0 1 1,1-1 0,-3 3-1,-18 40-21,1 2-1,2 0 0,3 1 0,-20 96 0,35-139 20,-1 1-1,1-1 1,0 0 0,0 1 0,0-1-1,0 0 1,1 0 0,0 1-1,0-1 1,0 0 0,0 0-1,0 0 1,1 0 0,0 0-1,0 0 1,4 5 0,-3-6-2,-1 0 0,1 0 0,0-1 1,0 1-1,0-1 0,1 0 0,-1 0 1,0 0-1,1 0 0,-1 0 0,1-1 1,0 0-1,0 0 0,-1 0 0,1 0 1,0 0-1,0-1 0,5 0 0,-2 1 15,-1-1-1,1-1 0,-1 1 0,0-1 0,0 0 1,1-1-1,-1 0 0,0 0 0,0 0 0,0 0 1,0-1-1,-1 0 0,1 0 0,-1-1 0,0 1 1,0-1-1,0-1 0,0 1 0,-1 0 0,1-1 1,-1 0-1,-1 0 0,1 0 0,-1-1 0,1 1 0,-2-1 1,1 0-1,0 0 0,-1 0 0,2-11 0,-2 8 12,-1-1-1,0 1 0,-1 0 0,0-1 0,-1 1 0,0 0 0,0-1 1,-1 1-1,0 0 0,0 0 0,-1 0 0,-7-15 0,3 12 19,-1-1 0,0 2-1,0-1 1,-1 1 0,-1 0-1,0 1 1,-18-15-1,13 15 33,12 8-42,0 0 0,0 0 0,0 0 0,0 0 1,0-1-1,1 1 0,-1-1 0,1 1 1,-4-6-1,6 7-28,1 0 1,-1 0-1,0 1 1,1-1-1,-1 0 1,1 0-1,-1 0 1,1 0-1,0 0 1,-1 1 0,1-1-1,0 0 1,0 0-1,-1 1 1,1-1-1,0 1 1,0-1-1,0 1 1,0-1-1,0 1 1,1-1-1,2-2 1,10-5 0,0 1 0,0 0-1,1 1 1,0 0-1,0 1 1,25-5-1,97-7 12,-97 14-5,-21 3 4,-1-1 0,0-1-1,1-1 1,-1-1-1,-1 0 1,31-12 0,-42 14 50,0-1 0,0 1 0,0 0 0,0 1 0,0-1 0,0 1 0,1 0 0,-1 1 0,8 0 0,2 1-4,-1 2-1,27 7 1,-31-8-36,-1 2 0,1 0 1,-1 0-1,0 1 0,0 0 0,18 13 0,-21-14-7,0 1-3,0-1 0,0 1 0,0 1 0,0-1-1,-1 1 1,0 0 0,0 1 0,-1-1-1,0 1 1,0 0 0,0 1 0,6 14-1,-3 4 20,-1 0-1,4 31 0,9 33 35,-18-83-64,-1 0 0,2 0 0,-1 0-1,1 0 1,0 0 0,0-1 0,0 1-1,1-1 1,0 0 0,1 0 0,-1 0-1,12 9 1,-15-14-1,1-1 0,0 1-1,-1-1 1,1 1 0,0-1 0,0 0 0,0 0-1,-1 0 1,1 0 0,0 0 0,0 0-1,0 0 1,-1-1 0,1 1 0,0-1 0,0 1-1,-1-1 1,1 1 0,0-1 0,-1 0-1,1 0 1,1-2 0,4 0 8,15-9 16,-1-1 1,0-1-1,-1 0 1,32-31-1,-21 17 13,0-1 51,47-57 1,-56 59-30,0 1 0,2 1 0,44-35 0,-1 8 137,-64 51-185,-1-1 0,1 1 0,-1-1 0,1 1 1,0 0-1,-1 0 0,1 0 0,0 1 0,0-1 0,0 1 0,0-1 0,0 1 0,0 0 1,0 0-1,-1 0 0,1 1 0,5 0 0,-3 0 1,0 0-1,-1 1 1,0 0 0,1-1-1,-1 1 1,0 1 0,0-1-1,0 1 1,0-1 0,4 5-1,55 57 35,-62-63-51,9 8-64,0 1-1,11 15 1,-45-29-19,-100-37 197,25 7 15,92 32-99,-1 0 0,1 0 0,-1 1-1,0 0 1,1 0 0,-1 1 0,0-1 0,0 2 0,-14 2 0,18-2-17,0 0-1,1 0 0,-1 1 1,0-1-1,1 1 0,-1 0 1,1 0-1,0 0 1,-1 1-1,1-1 0,0 1 1,1 0-1,-1 0 1,0 0-1,1 0 0,0 0 1,-1 0-1,1 1 1,0-1-1,1 1 0,-2 3 1,0 6-20,0 0 0,1 1 1,0-1-1,1 1 0,1-1 1,0 1-1,1-1 0,4 20 1,-3-20-3,1 1 1,1-1 0,0 0-1,1-1 1,1 1 0,0-1 0,11 17-1,1-1-40,42 46 1,-51-65 31,1 1 1,0-2-1,1 1 1,0-1 0,0-1-1,1 0 1,-1-1-1,2 0 1,-1 0 0,15 3-1,-6-2 2,1-2-1,0-1 1,1 0-1,-1-2 1,28 0-1,-22-3 25,1-1 0,-1-2 0,0-1-1,0-1 1,0-1 0,-1-2 0,0-1-1,35-18 1,-31 12 30,-1-1 0,0-2 0,-2 0 0,0-3 0,-1 0 0,36-39 0,-52 48-5,-1 0-1,0 0 1,-1-1-1,0 0 1,11-25 0,-18 34-16,0 0 1,-1 0 0,1 0 0,-1-1 0,0 1 0,0-1 0,-1 1-1,0 0 1,0-8 0,-1 10-2,1 0 0,-1 0 0,0 0 0,0 0 0,0 1 0,0-1 0,0 0 0,0 0 0,-1 1 0,0-1-1,1 1 1,-1-1 0,0 1 0,0 0 0,0 0 0,-1 0 0,-3-3 0,0 1-1,0 1 1,0 0-1,0 0 1,-1 1-1,1 0 0,0 0 1,-1 1-1,0-1 0,1 1 1,-1 1-1,0-1 1,1 1-1,-1 1 0,0-1 1,1 1-1,-1 0 0,0 0 1,1 1-1,-7 2 1,-1 1-5,1 0 0,0 1 1,0 0-1,0 1 1,1 0-1,0 1 0,-21 18 1,23-16-16,0 1 0,1 0 0,0 1 0,1-1 0,0 2 0,1-1 0,0 1 0,1 0 0,0 1 0,2-1 0,-1 1 0,1 0 1,-2 19-1,4-20-2,1 0 0,0 0 1,1 0-1,0 0 1,1 0-1,1 0 0,0-1 1,0 1-1,2 0 1,-1-1-1,1 0 0,1 0 1,1 0-1,-1-1 1,10 14-1,-13-22 5,0 0-1,1 0 1,-1-1 0,1 1-1,-1-1 1,1 0 0,0 1 0,0-1-1,0 0 1,0-1 0,0 1-1,0-1 1,1 1 0,5 1 0,-3-2-1,0 0 1,0 0 0,0-1 0,0 0 0,0 0 0,0 0 0,0-1 0,7-1 0,2-2 7,-1 0 0,0-1 0,0 0 1,0-1-1,-1-1 0,17-11 0,-9 3 27,-1-1-1,0 0 1,30-35-1,45-65 140,-84 102-145,34-46 184,-3-2 0,66-132 0,-63 114 308,-45 79-435,1 7-15,2 9-71,-1 1 0,0 0 1,-1 0-1,-1 1 0,-2 21 1,0 10-26,-4 362-360,6-388 367,1-12 5,-1-1-1,0 0 0,-1 1 1,-2 9-1,3-17 16,-1 0 1,1 0-1,-1 0 0,0 0 0,0 0 1,1 0-1,-1 0 0,-1 0 0,1-1 1,0 1-1,0 0 0,-1-1 0,1 1 1,0-1-1,-1 1 0,0-1 0,1 0 1,-1 0-1,0 0 0,0 0 1,0 0-1,1 0 0,-4 1 0,-4 0 3,-1 0-1,1-1 1,0 0-1,-1-1 0,1 0 1,0 0-1,-1-1 1,-17-3-1,3-2 36,-48-18-1,51 16-7,5 3 96,-30-17-1,37 16 57,12 4-62,20 7-22,-10-1-94,69 15 62,2-3-1,-1-3 0,95 1 1,-144-19 19,-30 4-62,1 0 0,0 0 0,0 1 0,0-1 0,0 1 0,0 0 0,-1 0 0,10 2 0,-13-1-18,-1-1-1,1 1 0,0-1 1,0 1-1,0-1 0,-1 1 1,1 0-1,0 0 1,-1-1-1,1 1 0,0 0 1,-1 0-1,1 0 0,-1 0 1,0-1-1,1 1 1,-1 0-1,0 0 0,1 0 1,-1 0-1,0 0 0,0 0 1,0 0-1,0 0 0,0 1 1,-3 27-48,2-25 29,0 0 0,0 0 1,-1 0-1,0 0 1,0 0-1,-3 5 0,-4 2-3053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11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14776,'0'0'880,"54"63"-560,-28-19 0,-14 6 79,-24-9 1,-24-9-200,-12-10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31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6224,'0'0'6008,"10"5"-5727,31 18-24,-39-21-182,1-1 0,-1 0 0,1 0 0,-1 0 0,1 0 0,0-1 0,-1 1 0,1-1 0,0 1 0,0-1 0,-1 0 0,7 0 0,11 1 286,1 5-37,1-1-1,1-2 1,25 2-1,12 2 85,-41-5-230,0-1 1,0-1-1,25-3 1,32 1 292,-37 1-165,63-7 0,6-1 172,83-4 314,-30 1-197,37-4-48,-54 3-238,35-1-26,1 10-91,106 2 1,-204 5-146,153 12 137,18 0-30,-107-8-135,-16 3-13,96 4 61,-78-12-15,154-4 56,-18-19-1,-140 3-9,-32 2 4,-84 12-60,-21 2-23,-1 1 1,1 0-1,0 0 0,0 1 0,12 0 0,-18 0-17,0 0-1,0 1 0,0-1 1,-1 0-1,1 1 0,0-1 1,0 0-1,0 1 0,-1-1 1,1 1-1,0-1 0,0 1 1,-1 0-1,1-1 0,0 1 1,-1 0-1,2 1 0,0 5-2850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2:25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7832,'0'0'9039,"8"-10"-8693,61-75 918,-59 74-1057,1 1 0,1 1 1,-1 0-1,1 0 1,22-11-1,6-4 347,-22 15-204,-17 9-324,0 0 0,0-1 0,-1 1 0,1 0 0,0 0 0,0 0 0,0-1 0,-1 1 0,1 0 0,0 0 0,0 0 0,0 0 0,0 0 0,0 1 0,-1-1 0,1 0 0,0 0 0,0 1 0,0-1 0,0 1 0,0 0 6,-1 1 0,0 0 1,0 0-1,0 0 0,0 0 0,0 0 0,0 0 0,0-1 0,-1 1 0,0 3 0,0-2 11,-8 42 163,2-11-76,1 0 1,-1 44 0,6-56-71,2 58 155,-1-72-166,1 0 1,0 1-1,1-1 1,0 0-1,0-1 0,1 1 1,4 10-1,-5-16-24,-1 0-1,1 1 1,0-1-1,0 0 1,0 0-1,0 0 1,0 0-1,1-1 1,-1 1-1,1 0 0,-1-1 1,1 0-1,-1 1 1,1-1-1,0 0 1,-1-1-1,1 1 1,0 0-1,0-1 1,0 0-1,0 1 1,0-1-1,0 0 1,-1 0-1,1-1 1,0 1-1,0-1 0,3 0 1,2-1 26,0 0 0,0 0-1,0-1 1,0 0 0,0-1 0,0 0-1,-1 0 1,10-7 0,-8 3 16,-1 0 0,1 0 0,-2-1 1,1 0-1,10-16 0,27-56 453,-32 54-263,-10 20-194,0 0 1,-1 0-1,0 0 1,0 0 0,-1 0-1,0-1 1,0 1-1,0-1 1,-2-10-1,1 9 1,0 1 0,0 0 0,1-1 1,0 1-1,1 0 0,0 0 0,5-15 0,-6 21-53,0 0 1,0 0 0,1 0-1,0 0 1,-1 0-1,1 0 1,0 0-1,0 0 1,0 1 0,0-1-1,0 1 1,0-1-1,0 1 1,1 0-1,-1 0 1,0 0 0,1 0-1,-1 0 1,1 0-1,-1 1 1,1 0-1,-1-1 1,1 1 0,-1 0-1,1 0 1,-1 0-1,1 0 1,4 2 0,6 0 64,1 1 0,-1 0 0,25 10 0,-31-11 1,-1 1 0,0-1 1,0 1-1,0 0 0,-1 1 0,1-1 0,-1 1 1,1 0-1,-1 1 0,-1-1 0,1 1 1,6 8-1,-10-12 49,-20-5-295,2 2-852,11-1-2902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8:52.7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3101 4008,'0'0'5253,"10"0"-5090,48 0 149,-46 2-152,-1-1 1,0 1 0,0 0 0,0 1 0,0 1-1,18 8 1,-16-6-37,-1-1 0,1-1-1,0 0 1,18 2 0,-11-3 112,28 9 0,-29-7-154,-1-1 0,22 2 0,-22-4-38,-8 0-30,0-1 0,0-1 0,0 0 0,0 0 0,0-1 0,0 0 0,0-1 0,12-3 0,-2 0 20,0 0 1,26-2-1,-6 1-12,-12 2-9,1 2 0,36 1 0,-42 1 37,22 7-12,-14-1-17,36 6 62,-48-7 0,0-1 1,0-1 0,25 0-1,-34-3 35,1 0-1,-1 0 0,0-2 1,1 1-1,15-5 0,23 0 275,-42 5-351,1 0-1,0 1 1,-1 0-1,1 0 1,-1 1-1,1 0 1,-1 1-1,1-1 1,13 6-1,-11-4-13,0 0-1,0-1 1,1 0-1,16 1 1,126 5 58,-112-8-65,78-7 0,-26 0 47,8-1 325,102-22 0,-148 20-244,-38 6-89,0 0 0,19-8 1,-25 7-29,1 1 0,0 1 1,0 0-1,0 0 0,0 1 1,15-1-1,-9 2 9,0 0 1,0-2 0,0-1-1,22-6 1,-10 2 21,-19 6-6,0 0 0,1 1 0,-1 1 1,0 0-1,20 2 0,26 0 154,1-8-42,-30 2-86,29 0 0,-53 4-83,16 0 25,0 0-1,0 1 1,0 1-1,27 7 1,-36-7-25,1-1-1,-1 0 1,0 0-1,0-1 1,1 0 0,-1-1-1,0-1 1,0 0-1,0 0 1,16-6 0,-8 3 40,1 0 0,26-1 1,-22 3-21,-1-1 1,29-9 0,18-3 7,-32 7-43,0-2 0,0-2-1,63-30 1,-16 6-7,-51 21 7,47-29-1,-2 1 2,61-22 61,-119 54-17,0 0 0,22-17-1,-3 1-20,-5-1 56,-9 6-33,91-71 14,-110 88-40,1 0 0,0 1-1,11-6 1,8-4 2,5-4-20,-22 14 28,0-1 0,-1 0 0,14-11-1,10-12 35,-6 6 34,27-29 0,-50 47-67,0 0-1,-1-1 0,0 1 1,0 0-1,3-11 1,-4 12-5,-1 0 1,1 0 0,0 0 0,0 0 0,0 0 0,1 0 0,-1 1-1,1-1 1,0 1 0,0 0 0,6-6 0,-5 6-7,0 0 0,-1 0 1,0-1-1,1 1 0,-1-1 1,-1 0-1,4-6 0,-4 7 2,1-1 0,-1 0-1,1 1 1,0-1 0,0 1-1,0 0 1,0 0 0,5-3-1,-3 2 9,-1 0 0,1 0 0,-1 0-1,0-1 1,0 1 0,-1-1 0,0 0 0,1 0-1,-1 0 1,2-6 0,-1 3 18,0 1 0,1 0-1,-1 0 1,10-10 0,10-14 65,-20 24-82,1 1 0,0 0 0,0 0 1,10-9-1,-4 5 23,0-1 0,12-15-1,6-7 51,52-49 8,-48 50-58,24-25 69,-52 51-67,-1-1 1,0 0-1,-1 1 0,5-13 0,5-9 14,49-80 24,-47 87-25,-11 16-67,0 0-1,-1-1 1,1 1-1,3-10 1,-2 4 2,1 1 1,12-17 0,-11 16 7,3-6 3,0 0 0,-2-2 0,13-36 0,0 10 0,-17 31 0,-3 10 0,0 0 0,0 0 0,1 0 0,-1 0 0,1 0 0,0 0 0,0 1 0,0-1 0,5-5 0,15-20-34,-18 24 26,-1 0-1,1 0 1,0 0-1,0 0 0,0 1 1,0 0-1,7-5 1,-7 6-6,0-1 1,0 0 0,0 0-1,0 0 1,3-6-1,11-11-49,-8 10 73,-1-1 1,14-20 0,-14 18-30,0 2 1,17-20 0,-13 21-5,1 0 0,16-11 0,10-7 56,-38 27-32,0 1 0,0 0-1,0 0 1,1 0 0,-1 0 0,0 0-1,1 0 1,3 0 0,12-5 1,-9 2-1,41-21 27,61-40-1,-54 27-42,55-41-10,-70 57 25,-35 17 1,81-48 5,-84 50-7,1 0 1,-1 0-1,0-1 0,0 1 0,0-1 1,6-7-1,9-10-1,18 2 2,107-60-49,-133 72 55,-7 5-8,-1 0-1,1 0 1,0 0 0,-1 0 0,1 0 0,0 1-1,0 0 1,0 0 0,0 0 0,5 0-1,37-6-31,86-24-1,-89 14 68,47-25 0,-88 41-28,91-36 45,-78 30-50,17-9 3,46-17 0,-65 29-1,0-1 1,-1 0-1,0-1 0,18-11 1,34-16-5,-35 27-25,-7 3 0,51-18-45,-18 6 79,61-25 0,-104 35-10,0 2-1,0-1 0,19-1 0,7-3 65,15-5 11,57-5 0,-66 12-24,-14 2 8,35-1 1,30 12 3,-34-2-53,-9 0 3,51 11 1,20 12 189,-88-18-178,-19-5-10,0-1 0,0 0 1,0-1-1,24 1 0,-17-2 2,0 0 1,-1 2-1,1 1 1,-1 1 0,27 11-1,16 3-32,-37-12 52,-1 1 0,0 1 0,-1 2 0,37 22-1,-24-14-33,-27-15 0,-1 1 0,0 0 0,0 1 0,15 12 0,35 30 0,-36-30 0,26 25 0,16 14 81,-15-15-27,-33-29-52,1 0 1,0-1-1,41 18 0,-44-23-2,70 28 0,-55-24 70,-28-11-58,0-1 1,0 1-1,0 1 0,0-1 1,-1 1-1,1-1 0,-1 1 1,1 0-1,-1 0 0,0 0 0,5 5 1,19 18 126,4 4-30,-15-5-51,-2 1 0,-1 0 0,21 54 0,4 10-10,-28-66-27,-1 1 0,-2 0 0,8 34 0,6 25 13,26 37 53,-17-50 7,21 60 217,45 151 20,-88-256-297,5 39 1,5 16 56,-9-46-67,11 32 81,-17-60-101,-1 0-1,1 0 1,0-1-1,1 1 0,-1-1 1,1 0-1,0 0 1,8 7-1,-6-7-3,1 0 0,0-1 0,0 1 1,1-2-1,-1 1 0,1-1 0,0 0 0,0-1 0,0 1 0,10 0 1,7 1-1,0-2-1,28 0 1,-38-1-7,0 0-1,23 6 0,20 2-17,-45-7 35,1 1 0,-1 1-1,1 0 1,20 10 0,1 1 5,-8-5-31,-1 1 0,41 26 0,-45-25 53,0-1-1,1-1 1,0-1 0,0-1-1,1-1 1,39 6-1,138 9-224,30 6 51,-8 1 40,-195-26 100,1 0 0,-1 2-1,0 1 1,34 12 0,-40-11-1,1-1-1,25 3 1,-21-4-23,30 9 0,-34-7 6,46 5 1,-7-2 2,-31-4 10,1-2 1,-1-1 0,41-2-1,97-12-2,-146 9 4,-1 1 0,42 4 0,12 0 3,80-19 155,-45 4-7,26 6-19,-1 0 24,-60 11-96,-54-2-35,0-1 1,36-3-1,5-3-39,63 4 0,404-14 129,-50-44 182,-365 39-202,-77 15-87,-1 1 1,1 2-1,43 4 0,175 15 15,-117 5 20,13 0 50,-91-18-39,12 1-40,101 20 1,-110-7-38,-40-11 31,0-1 0,35 4 0,144 10 309,-114-15-135,-51-4-37,60 10 0,-40-3 91,1-3 1,109-2-1,-128-4-55,-21-1-306,0-1 1,0-1 0,26-7-1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14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1 308 4816,'0'0'5052,"10"-12"-4768,9-12-178,22-26 678,71-67 0,-107 113-642,-1 0-1,1 1 0,-1-1 0,1 1 1,0 1-1,0-1 0,1 1 1,-1 0-1,11-3 0,-14 4-83,0 1 0,0 0 0,0 0 0,0 0 0,0 0 0,0 1 0,0-1 1,0 0-1,0 1 0,0-1 0,0 1 0,0 0 0,0 0 0,0-1 0,0 1 0,-1 0 0,1 1 0,0-1 0,-1 0 0,1 0 0,-1 1 0,1-1 0,-1 1 0,0-1 0,0 1 0,0 0 0,0 0 0,0-1 0,0 1 0,1 3 0,3 7 86,0 0-1,-1 1 0,-1-1 1,0 1-1,1 13 0,3 70 352,-2-22-142,3 2-21,9 79 335,-11-124-405,1 0 0,19 55-1,-25-84-229,-1-1 0,1 1 0,-1-1 0,1 1 0,0 0 0,-1-1 0,1 0 0,0 1 0,0-1 0,0 0 0,0 1 0,1-1 0,-1 0 0,0 0 0,3 2 0,-3-3-14,0 0-1,0 0 0,0 0 1,1-1-1,-1 1 1,0 0-1,0 0 0,0-1 1,0 1-1,0-1 0,0 1 1,0-1-1,0 1 1,0-1-1,0 0 0,0 1 1,0-1-1,0 0 0,0 0 1,0 0-1,-1 0 1,1 0-1,0 0 0,-1 0 1,2-1-1,10-15 31,-1-1-1,0 0 1,-1 0 0,-1-1 0,9-24-1,28-106 154,-45 145-193,10-41 116,-2-1 0,-2 0 1,1-74-1,-8 78 12,-1 30-61,1 0-1,3-21 1,-4 21 12,2 5-32,5 16-66,19 38 9,-20-37 2,-1 0 0,1 0 0,1-1 0,-1 0 0,2 0 0,-1 0 0,1-1 0,0 0 0,1 0 0,11 8 0,-12-11-4,-1 0 0,2-1 0,-1 1-1,0-1 1,1-1 0,0 1 0,0-1-1,0-1 1,0 1 0,0-1 0,1-1 0,-1 0-1,1 0 1,-1 0 0,1-1 0,16-2-1,-3-2-3,0-1-1,-1 0 0,25-11 1,-34 12 12,-1-1 1,-1-1-1,1 1 1,-1-2-1,0 0 1,0 0-1,13-13 1,-2-4 49,-2 0-1,29-48 1,-32 48 2,5-10 104,-20 35-152,0 1 0,0-1-1,0 1 1,0-1 0,-1 1 0,1 0 0,0-1-1,-1 1 1,0 0 0,1 0 0,-1-1 0,0 4-1,7 268 117,-4-236-86,2 0-1,14 51 0,-14-68-30,-5-15 0,1 0 0,0 0 0,0-1 0,1 1 0,-1-1 0,1 1 0,0-1 0,0 1 0,1-1 0,-1 0 0,1 0 0,5 5 0,-4-5 1,-2-2-2,0 0 0,0 0 0,0-1 0,0 1-1,0 0 1,0-1 0,5 2 0,-6-3-4,0 1 1,0-1 0,0 0-1,0 0 1,0 0-1,0 0 1,1 0-1,-1 0 1,0-1-1,0 1 1,0 0-1,0-1 1,0 1-1,0 0 1,0-1-1,0 1 1,0-1-1,0 0 1,0 1-1,0-1 1,0 0-1,0 0 1,14-13 7,-1 0 0,0 0 0,-2-1 0,1-1 0,-2 0 0,0-1 0,-1 0 0,-1-1 0,-1 0 0,7-20 0,-1-3 3,-2-1 0,-1 0 0,7-68-1,-16 60 10,-2 37-7,0 1 1,1-1-1,1 0 1,5-22-1,-7 35-13,0-1 0,0 1 0,0 0 0,0-1 0,0 1 0,0 0 0,0-1 0,0 1 0,0 0 0,0-1 0,0 1 0,0 0 0,0 0 0,0-1 0,1 1 0,-1 0 0,0-1 0,0 1 0,0 0 0,1 0 0,-1-1 0,0 1 0,0 0 0,1 0 0,-1 0 0,0-1 0,0 1 0,1 0 0,-1 0 0,0 0 0,1 0 0,-1 0 0,0 0 0,0 0 0,1 0 0,-1-1 0,0 1 0,1 0 0,-1 0 0,0 0 0,1 0 0,-1 1 0,0-1 0,1 0 0,-1 0 0,0 0 0,1 0 0,-1 0 0,0 0 0,0 0 0,1 0 0,-1 1 0,0-1 0,0 0 0,1 0 0,-1 0 0,0 1 0,0-1 0,1 0 0,-1 0 0,0 1 0,0-1 0,15 25 23,-9-16-4,89 167 45,-82-147-67,-2 0-1,0 1 1,-2 1-1,7 42 1,-15-69 16,-1 1 0,0 1 0,1-1 1,-1 0-1,-1 0 0,1 0 0,-1 0 1,0 0-1,0-1 0,-1 1 0,1 0 1,-1 0-1,-4 7 0,2-5 21,-1-1 0,0 1 1,0-1-1,-1 0 0,0-1 0,0 1 0,-10 6 0,12-10-19,1 0-1,-1 0 1,1 0 0,-1-1-1,0 1 1,0-1-1,0 0 1,1 0 0,-1 0-1,0-1 1,0 0-1,0 1 1,0-1 0,0-1-1,0 1 1,0 0-1,-6-2 1,-1 0 44,-2 5 111,8-2-57,7-2 14,17 3-79,10-4-40,1-1 1,38-10 0,23-2-58,-46 10-6,74-18-1,-98 17 43,-1 0-1,1-2 0,-2 0 0,1-2 0,31-20 1,-27 13-15,0-1 0,-1-1 0,-1-2 0,22-25 0,-35 35 11,0 0-1,1 1 0,0 0 0,1 1 0,15-12 1,-24 21 15,0-1 1,-1 1-1,1 0 1,0 0 0,-1 0-1,1 0 1,0 0-1,-1 0 1,1 0-1,0 1 1,-1-1 0,1 0-1,0 1 1,-1 0-1,1-1 1,-1 1 0,1 0-1,-1 0 1,1 0-1,-1 0 1,0 0-1,1 0 1,-1 0 0,0 0-1,0 0 1,0 1-1,1 1 1,4 3 2,-1 0 0,0 0 0,0 1-1,5 10 1,-7-11 12,-1-1-1,0 1 0,0 0 1,2 10-1,-4-14-10,0-1 1,0 0-1,0 1 0,0-1 0,0 1 0,0-1 0,0 0 1,0 1-1,-1-1 0,1 0 0,0 1 0,-1 0 0,0-1-3,1-1 1,-1 1-1,1-1 0,0 1 0,-1-1 0,1 1 1,-1-1-1,1 0 0,-1 1 0,1-1 0,-1 0 0,0 0 1,1 1-1,-1-1 0,1 0 0,-1 0 0,0 0 0,1 0 1,-1 1-1,1-1 0,-1 0 0,0 0 0,1 0 0,-1 0 1,1-1-1,-1 1 0,0 0 0,0 0 0,-44-9 74,20 3-35,0 1 1,-43-1-1,63 6-26,0 1 0,0-1-1,1 1 1,-1 1 0,0-1-1,0 1 1,1-1 0,-1 1-1,1 1 1,0-1-1,0 1 1,-6 4 0,-2 2 43,1 1-1,-17 19 1,25-25-50,0-1 0,1 1 0,0 0 0,-1 0 0,1 0 0,0 0 0,1 0 0,-1 0 0,1 0 0,0 0 0,0 1 0,0-1 0,0 6 0,1-2-2,0-1 1,1 1-1,-1-1 0,2 0 1,-1 1-1,1-1 1,3 10-1,1-2-11,1-1 0,1 0 0,0 0 1,0 0-1,1-1 0,20 22 0,-14-21-23,0-1-1,1 0 0,0-1 1,1 0-1,0-1 0,1-1 0,0-1 1,1-1-1,-1 0 0,2-2 1,-1 0-1,1-1 0,0-1 1,35 3-1,-45-7 17,0-1-1,0 0 1,1 0-1,-1-1 1,0 0 0,-1-1-1,1 0 1,0-1 0,-1 0-1,0 0 1,0-1-1,0 0 1,10-8 0,-1-1 8,0-1-1,-1 0 1,-1-1 0,25-32 0,-32 36 16,0 0 0,-1-1 1,-1 0-1,0 0 0,0-1 1,-2 0-1,8-24 0,-13 35 4,0-1-1,0 1 0,0 0 0,0-1 0,-1 1 1,1 0-1,-1-1 0,0 1 0,0 0 1,0-1-1,-3-5 0,4 9-7,-1-1 0,1 1 0,0-1 0,-1 1 1,1 0-1,0-1 0,-1 1 0,1 0 0,0-1 0,-1 1 0,1 0 1,-1-1-1,1 1 0,-1 0 0,1 0 0,-1 0 0,1-1 0,-1 1 0,1 0 1,-1 0-1,1 0 0,-1 0 0,1 0 0,-1 0 0,1 0 0,-1 0 1,0 0-1,-16 8 75,-8 19-24,19-19-44,1 0 0,0 0 0,1 1 0,-1-1 1,2 1-1,-1 0 0,1 1 0,1-1 0,-3 14 0,4-18-13,1 1-1,-1-1 1,1 1 0,0-1-1,1 1 1,-1-1-1,1 0 1,0 1-1,0-1 1,1 0-1,0 0 1,0 0 0,0 0-1,0 0 1,1 0-1,0 0 1,0-1-1,4 5 1,-2-4-8,-1 0-1,1 0 1,1-1 0,-1 0-1,1 0 1,-1 0-1,1-1 1,0 1 0,1-1-1,9 3 1,-12-5-3,0 0 0,1 0-1,-1-1 1,0 1 0,0-1 0,0 0 0,0 0-1,0 0 1,1-1 0,-1 1 0,0-1 0,0 0-1,0 0 1,0-1 0,0 1 0,-1-1 0,1 0-1,6-4 1,-3 2 4,0-1 0,0 0 0,-1 0 0,1-1 0,-1 0 0,-1 0 0,1 0 0,-1-1 0,0 0 0,0 0 0,-1 0 0,0-1 0,0 1-1,-1-1 1,0 0 0,0 0 0,-1 0 0,0 0 0,0-1 0,-1 1 0,0-1 0,-1 1 0,0-12 0,-1 9 21,0 0-1,-1 1 1,-1-1 0,1 1 0,-2 0-1,1 0 1,-1 0 0,-1 0-1,0 0 1,0 1 0,-1 0 0,0 0-1,-1 0 1,1 1 0,-2 0 0,1 1-1,-1-1 1,0 1 0,-1 1-1,0 0 1,0 0 0,-12-6 0,18 11 3,-1-1 0,0 1 0,0 0 0,0 0 0,0 0 0,0 1 0,-1-1 0,1 1 0,0 0 0,0 0 0,0 1 0,0-1 0,0 1 0,0 0 0,-6 2 0,7-2-12,0 0 0,1 0 0,-1 0 0,1 0 0,-1 1 0,1-1 0,0 1 0,0 0 0,0 0 0,0 0 0,0 0 0,0 0 0,0 0 0,0 0 0,1 0 0,-1 1 1,1-1-1,0 1 0,0-1 0,0 1 0,0 0 0,0-1 0,-1 6 0,2-5-11,1 1 1,-1-1-1,0 1 1,1-1-1,0 0 1,0 0-1,0 1 1,0-1-1,1 0 1,-1 0-1,1 0 1,0 0-1,0 0 1,0-1-1,0 1 1,0 0-1,0-1 1,5 4-1,2 2-25,0 0 0,1-1-1,18 11 1,-11-8-7,29 11 0,-40-19 27,0 0 0,0 0 0,0 0 0,0-1 0,0 0 0,0-1 0,0 1 0,0-1 0,10-1 0,4-3-20,0-1 0,0-1 0,-1 0 0,0-2 0,0 0 0,0-1 0,-1-1 0,19-14 0,13-14-44,60-56-1,-72 64 31,-29 24 39,0 0 0,-1-1 0,0 0 0,-1-1-1,8-8 1,-3 4 41,-11 12-35,-1 0 0,0 0 0,0 0 0,0 0 0,0 0 0,1 0 0,-1 0 0,0 0 0,0 0 0,0 0 0,0 0 0,1 1 0,-1-1 0,0 0 0,0 0 0,0 0 0,0 0 0,1 0 0,-1 0 0,0 0 0,0 1 0,0-1 0,0 0 1,0 0-1,0 0 0,0 0 0,1 0 0,-1 1 0,0-1 0,0 0 0,0 0 0,0 0 0,0 0 0,0 1 0,0-1 0,0 0 0,0 0 0,0 0 0,0 1 0,0-1 0,0 0 0,0 0 0,-4 36 58,2-24-63,-18 206 67,19-187-43,2 0 1,1 1-1,1-1 0,2 0 1,10 35-1,-15-66-18,0 1-1,0-1 1,0 1 0,0-1-1,0 1 1,1-1-1,-1 1 1,0 0 0,0-1-1,1 1 1,-1-1-1,0 0 1,1 1 0,-1-1-1,0 1 1,1-1-1,-1 1 1,1-1 0,-1 0-1,1 1 1,-1-1 0,1 0-1,-1 0 1,1 1-1,-1-1 1,1 0 0,-1 0-1,1 0 1,-1 1-1,1-1 1,-1 0 0,1 0-1,0 0 1,-1 0-1,1 0 1,-1 0 0,1 0-1,-1 0 1,1-1-1,0 1 1,-1 0 0,1 0-1,-1 0 1,1-1-1,-1 1 1,1 0 0,-1 0-1,1-1 1,-1 1-1,1 0 1,-1-1 0,0 1-1,1-1 1,-1 1-1,0-1 1,1 0 0,4-3 8,-1-1 1,0 1-1,0-1 1,4-8-1,63-132 122,-66 135-121,35-107 141,-22 60 0,-13 48-51,0 11-2,4 17 21,-7-13-125,7 17 17,11 44 0,3 12-24,-19-70 0,0-1 0,0 1 0,1-1 0,0 1 0,0-1 0,10 10 0,-14-16 10,1-1 1,-1 0-1,1 1 0,0-1 1,-1 0-1,1 0 1,0 0-1,0 0 1,0 0-1,0-1 1,0 1-1,0 0 1,0-1-1,0 0 1,0 1-1,0-1 1,0 0-1,0 0 1,0 0-1,0 0 1,0 0-1,0-1 1,0 1-1,0-1 1,0 1-1,0-1 1,0 0-1,0 0 0,3-2 1,1 0-4,1-1 1,-1 0 0,-1 0-1,1-1 1,0 0-1,-1 0 1,6-7-1,-1-1 6,0-1-1,-2 1 1,1-1-1,-2-1 1,10-24 0,-7 11 4,-2-1 0,6-38 0,-13 57-1,45-210 160,-45 218-156,-1 0 0,1 0 0,0 0 0,-1 0 0,1 0 0,0 0 0,0 1 1,0-1-1,3-3 0,-4 5-5,1-1 1,-1 1-1,0 0 0,1 0 1,-1-1-1,1 1 1,-1 0-1,0 0 1,1 0-1,-1 0 0,0-1 1,1 1-1,-1 0 1,1 0-1,-1 0 1,1 0-1,-1 0 0,0 0 1,1 0-1,-1 0 1,1 0-1,-1 0 1,1 0-1,-1 1 0,0-1 1,1 0-1,-1 0 1,1 0-1,0 1 1,2 2 5,0-1 0,0 2 1,-1-1-1,1 0 0,0 0 1,-1 1-1,0 0 1,3 6-1,42 84 24,37 107-1,-76-177-44,-2 1-1,0 0 1,-2 1-1,2 29 1,-6-52 9,1 1 1,-1-1 0,0 1 0,-1-1-1,1 1 1,-2 6 0,2-9 2,-1-1 0,1 1-1,0 0 1,0 0 0,-1-1 0,1 1 0,0-1 0,-1 1-1,1 0 1,-1-1 0,1 1 0,-1-1 0,1 1-1,-1-1 1,1 1 0,-1-1 0,0 1 0,1-1 0,-1 1-1,0-1 1,1 0 0,-1 0 0,0 1 0,1-1 0,-1 0-1,0 0 1,1 0 0,-1 0 0,0 1 0,0-1-1,1 0 1,-1 0 0,0-1 0,0 1 0,1 0 0,-1 0-1,0 0 1,0 0 0,0-1 0,-18-8 28,2 0 0,-1-1 0,1-1-1,1 0 1,0-1 0,-15-16 0,28 26-19,-4-5 30,0 0-1,0-1 1,-10-14 0,8 9 38,8 13-73,1 0 0,0 0 0,0 0 0,0-1-1,-1 1 1,1 0 0,0 0 0,0 0 0,0 0 0,0-1 0,0 1 0,-1 0 0,1 0 0,0-1 0,0 1 0,0 0 0,0 0-1,0 0 1,0-1 0,0 1 0,0 0 0,0 0 0,0-1 0,0 1 0,0 0 0,0 0 0,0-1 0,0 1 0,0 0 0,0 0 0,0 0-1,0-1 1,0 1 0,0 0 0,0 0 0,1-1 0,-1 1 0,0 0 0,0 0 0,0 0 0,0 0 0,1-1 0,12 0 51,25 10-57,-33-8 15,25 7-17,-1-2 1,1-1 0,0-2 0,1-1 0,50-2 0,-78 0 1,140-16-53,-128 14 55,0-2 1,0 0-1,0-1 1,0 0-1,-1-1 1,0 0-1,16-11 1,-14 7 22,34-16 0,-48 25-6,-1 1 0,1-1-1,-1 0 1,1 0 0,-1 1-1,1-1 1,-1 0 0,0 0-1,1 0 1,-1 0 0,0 0 0,0-1-1,1 1 1,-1 0 0,0-1-1,0 1 1,-1 0 0,1-1-1,0 1 1,0-1 0,-1 1-1,1-1 1,-1 0 0,1 1-1,-1-1 1,0 0 0,0 1 0,1-1-1,-1 0 1,0 1 0,0-1-1,-1 0 1,1 1 0,0-1-1,-1 0 1,1 1 0,-2-3-1,-1-3-443,0 1-1,-1 0 0,0 0 0,0 0 0,-1 0 0,-6-6 0,7 8-752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15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9536,'0'0'1432,"55"65"-1720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18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1021 7136,'0'0'3456,"7"-13"-2990,75-200 1030,-14-59 286,-23-6 163,-9 54 111,-32 206-1547,-4 18-496,0 0 1,0 0-1,0 0 1,0 0-1,0 0 1,0 0 0,0-1-1,0 1 1,0 0-1,0 0 1,0 0-1,0 0 1,0 0-1,0 0 1,0 0-1,0-1 1,0 1-1,0 0 1,0 0-1,0 0 1,1 0-1,-1 0 1,0 0 0,0 0-1,0 0 1,0 0-1,0 0 1,0-1-1,0 1 1,0 0-1,1 0 1,-1 0-1,0 0 1,0 0-1,0 0 1,0 0-1,0 0 1,0 0 0,0 0-1,1 0 1,-1 0-1,0 0 1,0 0-1,0 0 1,0 0-1,0 0 1,0 0-1,1 0 1,-1 0-1,1 4 70,1 0 0,-1-1 0,0 1 0,0 0 0,-1 0 0,1 6 0,17 113 177,35 293 254,-43-296-352,-9 182 0,-5-253-123,-1 1 0,-3-1 0,-15 50 1,16-75-20,0-2-1,-2 1 1,-1-1 0,0-1 0,-2 0 0,0 0 0,-1-1 0,-22 25 0,29-38 2,0-1 0,0 0 0,0-1 0,-1 1 0,0-1 0,-1 0 0,1-1 0,-1 0 0,1 0 0,-1-1 0,0 0 0,-10 3 0,16-6-12,1 0-1,-1 0 1,0 0-1,1 0 1,-1 0-1,0 0 1,1 0 0,-1 0-1,1-1 1,-1 1-1,1-1 1,-1 1-1,1-1 1,-1 0-1,1 1 1,-1-1-1,1 0 1,0 0-1,0 0 1,-1 0-1,1 0 1,0 0-1,0-1 1,0 1 0,0 0-1,0 0 1,0-1-1,0 1 1,1-1-1,-1 1 1,0-1-1,1 1 1,-1-1-1,1 1 1,-1-4-1,-1-3 22,1 0 0,0 0 0,0-1 1,1 1-1,0-14 0,2 9-10,1 0 1,0 0 0,0 0-1,1 0 1,1 0 0,0 1 0,1 0-1,0 0 1,1 0 0,0 1-1,1 0 1,0 1 0,1-1 0,13-11-1,15-12 18,2 2-1,63-40 1,-80 57-36,24-16 7,208-136-56,-162 119-69,-92 48 114,0 0-1,1-1 1,-1 1-1,0 0 1,0 0 0,1-1-1,-1 1 1,0 0-1,1 0 1,-1-1 0,0 1-1,1 0 1,-1 0 0,0 0-1,1 0 1,-1 0-1,0 0 1,1-1 0,-1 1-1,1 0 1,-1 0-1,0 0 1,1 0 0,-1 0-1,1 0 1,-1 0-1,0 1 1,1-1 0,-1 0-1,0 0 1,1 0 0,-1 0-1,0 0 1,1 1-1,-1-1 1,0 0 0,1 0-1,-1 0 1,0 1-1,1-1 1,-1 0 0,0 1-1,0-1 1,1 0-1,-1 1 1,0-1 0,0 0-1,0 1 1,0-1 0,1 0-1,-1 1 1,0-1-1,0 0 1,0 1 0,0-1-1,0 0 1,0 1-1,0-1 1,0 1 0,0-1-1,0 0 1,0 1-1,0-1 1,0 1 0,-8 33-66,6-26 65,-3 11-11,-5 17 6,2 2-1,-4 40 0,11-65 14,0 1-1,2-1 1,-1 0-1,2 0 1,-1 0-1,2-1 0,0 1 1,0 0-1,1-1 1,7 15-1,-8-21 1,0-1 0,1 1 0,-1-1 0,1 0-1,0 0 1,0 0 0,1 0 0,-1-1 0,1 0 0,0 0-1,0 0 1,6 3 0,-8-6-3,0 1 0,0-1 0,1 1 0,-1-1 0,0 0 0,0 0 0,1-1 1,-1 1-1,0-1 0,1 0 0,-1 1 0,0-1 0,1-1 0,-1 1 0,1-1 0,-1 1 0,0-1 0,0 0 0,1 0 0,-1 0 0,0 0 0,0-1 0,0 0 0,5-3 0,1-1 9,-1-1 0,0 0 1,0 0-1,-1-1 0,0 0 0,0 0 0,-1-1 0,0 0 0,9-18 0,-13 21 9,1-1 0,-1 1 0,0 0 0,0-1 0,-1 1 0,0-1-1,0 1 1,0-1 0,-1 0 0,0 1 0,0-1 0,-1 0 0,0 1 0,0-1 0,-1 1 0,1-1 0,-5-8 0,1 5 6,0 0-1,0 1 1,-1 0 0,0 0 0,-1 0 0,0 1 0,0 0 0,-1 1 0,0-1 0,0 1 0,-1 1 0,1 0 0,-2 0 0,1 0 0,-1 2 0,1-1-1,-1 1 1,-1 0 0,-11-2 0,-22-4 89,44 10-114,14-3-58,416-119-384,-309 93 213,-103 20 179,-17 8 45,0 0 1,0 0-1,1 0 1,-1 1-1,0-1 1,1 0-1,-1 1 1,1-1-1,-1 1 0,0-1 1,3 1-1,21-4 93,-19 5 105,3-2-56,-6 1-123,1 0 0,-1 0 0,0 0 0,0 1 0,0-1 0,6 2 0,9 1-4,-7-2 18,1 1-1,-1 0 0,0 1 1,1 0-1,-1 1 0,20 10 1,-30-13-28,0-1 1,0 1 0,0 0 0,0 0 0,0 0 0,-1 0-1,1 0 1,0 0 0,0 0 0,-1 0 0,1 0-1,-1 1 1,1-1 0,-1 0 0,1 0 0,-1 0 0,0 1-1,0-1 1,1 0 0,-1 0 0,0 1 0,0-1 0,0 0-1,-1 1 1,1-1 0,0 0 0,0 0 0,-1 3-1,-14 43 45,11-35-41,-15 43 19,8-27 0,2 0 0,1 1 0,-5 30-1,12-54-23,1 0 0,0-1-1,0 1 1,0 0-1,0-1 1,1 1 0,0 0-1,0-1 1,0 1 0,0-1-1,1 1 1,0-1-1,0 0 1,0 0 0,0 1-1,1-2 1,-1 1 0,1 0-1,0 0 1,0-1-1,1 0 1,-1 1 0,1-1-1,-1 0 1,1-1 0,0 1-1,0-1 1,0 0-1,1 0 1,-1 0 0,0 0-1,1-1 1,6 2 0,1-2-9,1-1 1,-1 0 0,1-1-1,-1 0 1,0-1 0,0 0-1,1-1 1,-1 0 0,-1-1-1,15-7 1,9-5 28,64-43 0,-62 32-7,-1-2-1,-1-2 1,52-59 0,-78 79 0,0-1 0,12-23 0,-17 28-6,-1 1 1,1-1-1,0 1 1,1-1 0,0 1-1,0 0 1,0 1-1,0-1 1,1 1-1,0 0 1,0 0 0,0 1-1,1 0 1,8-4-1,-6 5 5,0 0 0,0 1 0,0 0 0,1 0 0,-1 1 0,0 0 0,1 1 0,-1 0 0,17 2 0,4 3-31,49 16 0,0 0-21,-288-51 246,203 30-200,0 0 0,-1 1 0,1 0 0,0 0 0,0 0 0,0 1 0,0 0 1,0 0-1,0 0 0,1 1 0,-1 0 0,1 0 0,-1 0 0,1 1 0,0-1 1,0 1-1,1 1 0,-1-1 0,-6 10 0,3-4-1,0 0-1,1 1 1,0 0-1,1 0 1,0 1-1,1 0 1,0 0-1,-5 20 1,9-24-6,0-1 1,1 1 0,0-1 0,1 1-1,-1-1 1,1 1 0,1-1 0,-1 0 0,1 1-1,0-1 1,1 0 0,0 0 0,0-1 0,1 1-1,-1 0 1,1-1 0,7 8 0,3 4-12,2 0 0,0 0 0,1-2 0,24 19 1,-30-27 2,-1-1 0,1-1 1,1 0-1,-1-1 1,1 0-1,0 0 0,0-1 1,1-1-1,-1 0 1,1-1-1,21 2 1,-3-3-22,0-2 0,0 0 0,52-11 0,-38 3 12,1-2 0,-2-2 0,0-2 0,0-2 0,-1-2 0,-2-1 0,45-30 0,-58 32 14,13-8-7,58-49 0,-87 65 12,-1-1-1,0-1 1,-1 0 0,0 0-1,-1-1 1,0 0 0,-1-1-1,12-28 1,-15 30 9,-1-1 1,-1 0-1,0 0 0,0 0 1,-1-1-1,-1 1 0,0-1 1,-2-16-1,1 25-1,-1 0-1,1 0 1,-1 0-1,0 0 1,0 0 0,-1 1-1,1-1 1,-1 0-1,0 1 1,-1-1-1,1 1 1,-1-1-1,0 1 1,0 0 0,0 0-1,0 1 1,-1-1-1,0 1 1,1-1-1,-1 1 1,0 0 0,-1 1-1,1-1 1,-9-3-1,9 5 2,-1 0-1,1 0 1,0 1-1,-1 0 1,1 0 0,0 0-1,-1 1 1,1-1-1,0 1 1,0 0-1,-1 0 1,1 0-1,0 1 1,0 0 0,0-1-1,1 1 1,-1 1-1,0-1 1,-6 6-1,-1 0 12,1 1 0,-1 0 0,1 1 1,-17 21-1,21-20-14,-1-1 0,1 1-1,1 0 1,0 1 0,1-1 0,0 1 0,0 0 0,1 0 0,1 0 0,-1 21 0,1-1-25,2 0-1,8 61 0,-5-78 2,0 0-1,0 0 0,1 0 1,1 0-1,1-1 1,0 0-1,0 0 0,2 0 1,0-1-1,0 0 1,1-1-1,1 0 0,0 0 1,0-1-1,1 0 1,1-1-1,0 0 0,0-1 1,1-1-1,0 0 1,27 13-1,-32-18 3,-1 0 1,1-1 0,0 0-1,0 0 1,0-1-1,0 0 1,0 0-1,1-1 1,-1 0-1,0 0 1,0-1-1,0 0 1,0-1 0,0 1-1,0-2 1,0 1-1,0-1 1,7-4-1,-5 1 11,0 0 0,0-1 0,0 0-1,-1-1 1,0 0 0,-1 0 0,0-1-1,0 0 1,-1-1 0,0 1 0,11-22-1,-4 3 38,-2-1 0,17-56-1,6-64 117,-22 52-11,-10 67-38,1 0 0,13-46 1,-17 75-92,0 0 0,1 0 0,-1-1 0,1 1 0,-1 0 0,1 0 0,-1 0 0,1 0 0,-1 0 0,1 0 0,0 0 0,0 0 0,-1 0 0,1 0 0,0 0 0,0 0 0,0 1 0,2-2 0,-2 2-4,-1-1-1,1 1 1,0 0-1,0 0 1,-1 1 0,1-1-1,0 0 1,-1 0-1,1 0 1,0 0 0,0 1-1,-1-1 1,1 0 0,-1 0-1,1 1 1,0-1-1,-1 1 1,1-1 0,-1 1-1,1-1 1,-1 1 0,2 0-1,3 6 13,0-1 0,0 1 0,-1 0 0,4 10 0,-8-17-18,14 30 17,-2 1 0,-1 1 1,9 46-1,-12-45-7,0 1-3,-1 0 1,-3 0 0,0 0-1,-2 49 1,-2-80-5,0 0 1,0-1-1,0 1 0,0 0 0,0 0 1,-1-1-1,0 1 0,1 0 0,-1-1 1,0 1-1,0-1 0,0 1 0,0-1 1,-1 1-1,1-1 0,-1 0 0,1 0 1,-1 0-1,0 0 0,0 0 0,0 0 1,0 0-1,0 0 0,0-1 0,-1 1 1,1-1-1,0 0 0,-1 0 0,1 0 1,-1 0-1,0 0 0,1 0 0,-1-1 1,0 1-1,1-1 0,-1 1 0,0-1 1,-4-1-1,-3 1 12,0-1-1,0 0 1,0-1 0,0 0 0,0 0-1,1-1 1,-1 0 0,1-1 0,-18-10-1,1-2 51,-45-38-1,25 18 1,29 20 14,16 15-76,1 1 0,0 0-1,-1 0 1,1 0 0,0 0 0,0-1-1,0 1 1,-1 0 0,1 0-1,0-1 1,0 1 0,0 0-1,0 0 1,-1-1 0,1 1 0,0 0-1,0 0 1,0-1 0,0 1-1,0 0 1,0-1 0,0 1-1,0 0 1,0-1 0,0 1 0,0 0-1,0 0 1,0-1 0,0 1-1,0 0 1,0-1 0,0 1-1,0 0 1,0 0 0,1-1 0,-1 1-1,0 0 1,0 0 0,0-1-1,0 1 1,1 0 0,-1 0-1,0-1 1,0 1 0,0 0-1,1 0 1,-1 0 0,0 0 0,0-1-1,1 1 1,-1 0 0,0 0-1,1 0 1,-1 0 0,0 0-1,0 0 1,1 0 0,-1 0 0,0 0-1,1 0 1,-1 0 0,0 0-1,0 0 1,1 0 0,0 0 0,8 0 14,1 0 0,0 1 0,0 0 0,-1 1 0,12 3 0,10 2 10,41 7 30,135 44-1,-190-51-58,-1-1 0,1-1 0,-1-1 0,1 0 0,1-1 0,-1-1 0,0 0 0,1-2 0,-1 0 0,22-3 0,16-2-88,11-2-168,-30-4-3100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19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0 372 7936,'0'0'7344,"2"-12"-7024,0-1-223,-2 6-44,1 1 0,0-1 0,1 1 0,-1-1 0,1 1 0,1 0-1,-1 0 1,1-1 0,5-8 0,-1 5 68,2-8 46,2 2-1,0-1 0,0 1 1,2 1-1,0 0 0,1 1 1,18-15-1,-24 23-89,100-68 716,-97 67-690,1 1 1,0 0 0,0 1-1,0 0 1,0 1-1,1 0 1,23-3 0,-33 8-67,0-1 0,1 0-1,-1 1 1,0-1 0,0 1 0,0 0 0,0 0 0,0 0 0,0 1 0,0-1-1,0 1 1,0-1 0,-1 1 0,1 0 0,-1 0 0,1 0 0,3 4 0,3 4 99,0 1 1,12 17 0,-21-27-129,14 21 198,-2 1-1,16 37 1,-20-39-27,1-1 0,1 0 0,1-1 0,15 20 0,-25-37-144,1 0-1,-1 0 0,1 0 0,0 0 0,0-1 0,0 1 1,0-1-1,0 1 0,0-1 0,0 0 0,0 0 0,0 0 1,1 0-1,-1 0 0,0 0 0,1-1 0,-1 1 0,0-1 1,1 1-1,2-1 0,-1-1-1,0 1 0,-1-1 0,1 0 0,0 0 0,0 0 0,-1-1 0,1 1 0,-1-1 0,1 0 0,-1 0 0,5-4 0,4-3 52,-1-1 0,-1 0 0,0-1 0,-1-1 0,14-19 0,-14 18 43,0-1-1,-1 0 0,0-1 1,-2 0-1,11-30 0,-17 43-111,4-11 143,-3 9-67,-1 7-23,-1 10-3163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20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8336,'0'0'6529,"8"-11"-6153,8-10-29,0 0 0,28-25 0,-37 40-131,0 0-1,0 1 1,11-7-1,-16 11-166,0 0 0,0 0 0,0 0-1,0 0 1,0 0 0,0 1 0,0-1 0,0 1 0,1-1-1,-1 1 1,0 0 0,0 0 0,1 0 0,-1 0 0,0 0-1,0 1 1,0-1 0,1 1 0,2 1 0,66 35 950,8 5-13,55 10 611,-128-50-1499,-1-1 0,0 1 0,1-1 0,-1 0 0,0 0 0,1 0 0,0-1 0,-1 0 0,1 0 0,-1 0 0,1-1 0,-1 0 0,1 0 0,-1 0 0,0 0 0,1-1 0,-1 0 0,0 0 0,0-1 0,8-5 0,2-3 187,-12 9-208,0 0 0,0 0 1,0-1-1,0 1 0,0-1 0,-1 1 0,1-1 0,2-5 1,-4 6-49,0 0 0,0 1 0,0-1 0,0 0 0,0 0 0,-1 0 0,1 0-1,-1 1 1,0-1 0,1-3 0,-2-7-3135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22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601 194 5824,'0'0'5892,"-1"-11"-5582,-3-35 25,3 42-251,0 0 0,0 0 0,-1 0 0,0 0 0,1 0 1,-1 1-1,0-1 0,-1 1 0,1-1 0,-1 1 0,1 0 0,-1 0 0,0 0 0,0 0 0,-1 1 1,1-1-1,0 1 0,-5-3 0,7 5-51,0-1-24,-8-5 504,-1 0 0,-19-9 0,25 13-382,0 1 0,0 0 0,0 0 1,0 0-1,0 1 0,-1-1 0,1 1 1,0 0-1,0 0 0,-9 2 0,-3 1 90,0 1 0,0 1 0,0 0 0,1 1 0,-1 1 0,1 0-1,1 2 1,0-1 0,-14 12 0,1 2 135,0 1 0,2 2 1,-27 33-1,39-41-70,1 0 0,-14 29 0,-5 5 278,23-37-433,1-1-1,1 1 1,0 0-1,0 0 0,1 1 1,-4 21-1,-7 93 623,15-110-683,1 0 1,1 0 0,1-1-1,1 1 1,0 0 0,2-1-1,0 0 1,1 0 0,0 0-1,2-1 1,0 0 0,18 28-1,-19-37-44,1 1 0,0-1-1,0 0 1,1-1 0,0 0-1,0 0 1,0-1-1,1 0 1,0-1 0,0 0-1,0 0 1,18 4 0,-2-1 11,0-2 0,1 0 0,0-2 0,30 0 0,-37-3-16,1-2 0,0 0 0,38-9 0,58-22 69,-108 30-84,19-8 42,-1-2 1,0 0 0,44-29-1,-61 35-37,4-4 11,0 0 1,-1-1-1,0 0 0,-1-1 0,0 0 1,-1-1-1,15-23 0,-8 8 53,-1-1 1,25-59-1,-31 57-9,-1 0 1,-2-1-1,-1 0 0,-2 0 0,0 0 1,-3-1-1,-1 0 0,-1 0 0,-1 1 0,-2-1 1,-13-56-1,14 80-44,-1 0 1,1 0 0,-2 0-1,1 1 1,-1-1 0,0 1-1,-1 0 1,0 0-1,0 1 1,-1-1 0,0 1-1,0 0 1,0 1-1,-1-1 1,0 2 0,0-1-1,-1 1 1,0 0 0,0 0-1,0 1 1,0 0-1,-1 0 1,1 1 0,-1 0-1,-17-3 1,7 4 17,0 0-1,0 2 1,0 0 0,0 1 0,0 1 0,0 1 0,0 0-1,-20 7 1,-20 10 141,-64 30 0,59-23 25,44-15 226,20-12-573,-1 1 1,1-1-1,-1 0 1,1 1 0,-1-1-1,1 1 1,0-1-1,-1 1 1,1-1-1,-1 1 1,1-1-1,0 1 1,-1-1 0,1 1-1,0-1 1,0 1-1,0 0 1,-1-1-1,1 1 1,0-1-1,0 1 1,0 0 0,0-1-1,0 1 1,0 0-1,0-1 1,0 2-1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9:25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9344,'0'0'2530,"5"-10"-1544,1-1-528,-1 0 0,0 0 0,-1-1 0,0 1 0,4-23 0,-6 23 120,-1 10-470,-1 0 1,0-1-1,1 1 1,-1 0-1,0 0 1,0 0-1,0 0 1,0 0-1,0 0 0,0-1 1,0 1-1,0 0 1,0 0-1,-1 0 1,1 0-1,0 0 1,-1 0-1,1 0 1,-1 0-1,0-1 0,-4 8 2280,3-4-2212,0 0 1,0 0-1,0 1 0,1-1 1,-1 0-1,1 1 1,-1-1-1,1 0 1,0 1-1,0 0 1,0-1-1,-1 4 1,1 5 328,2-1 18,17-4-291,0-3-3212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29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1 921 4912,'0'0'3321,"11"-16"-2832,36-56 227,51-101-1,-68 109-309,22-76 0,-43 110-153,-1-1 0,-1 0 0,-2 0 0,2-62 0,-9 87 36,-3 14-184,-4 15-47,-26 99 42,-22 144 0,44-197-88,-15 100 2,16-84 11,-4 0-1,-39 120 1,21-98 306,31-102-137,1-9 14,1-11-6,2 12-192,58-516 1565,-45 445-1334,4 0 0,2 1 0,4 1-1,64-133 1,14 18 78,-92 168-281,1 1 1,1 0-1,0 1 1,22-23-1,-30 35-30,0 1 0,1 0 0,0 1 0,0-1 0,0 1 0,0 0-1,0 0 1,1 1 0,6-3 0,-9 4-7,1 0 1,-1 1-1,1-1 1,-1 1-1,1 0 1,-1 0-1,1 0 1,0 0-1,-1 1 1,1-1-1,-1 1 1,0 0-1,1 0 0,-1 0 1,0 1-1,6 2 1,-3 0-11,-1 0 1,1 0 0,-1 1-1,-1-1 1,1 1-1,-1 0 1,1 0-1,-1 1 1,-1-1 0,6 12-1,3 6-50,10 34 0,-20-52 52,6 16-27,-2 0-1,0 1 1,-2 0-1,0 0 1,-1 0-1,-1 1 0,-2-1 1,0 1-1,-4 28 1,0-27 14,-1 0 0,-1 0 0,-2 0 0,0-1 0,-1 0 0,-2 0 0,0-1 0,-18 26 0,11-21 8,-2 0 1,-1 0-1,-30 27 0,39-42 17,0-2 0,-1 1-1,0-1 1,-1-1 0,0-1 0,-1 0 0,1 0-1,-26 7 1,36-13 9,0-1 1,0 0-1,-1 0 0,1 0 1,0 0-1,-1-1 0,1 0 1,-1 0-1,1 0 0,0 0 1,-1-1-1,1 1 0,0-1 0,-1 0 1,1-1-1,0 1 0,0-1 1,0 0-1,0 0 0,0 0 1,0 0-1,1-1 0,-1 1 1,1-1-1,-7-6 0,0 0 70,-6-6 85,15 15-161,1-1-1,-1 1 1,1-1-1,0 1 1,-1-1-1,1 1 1,0-1-1,-1 0 1,1 1-1,0-1 1,0 1-1,-1-1 1,1 0-1,0 1 1,0-1-1,0 0 1,0 1-1,0-1 1,0 0-1,0 1 1,0-1-1,0 0 1,0 1-1,1-1 1,-1-1-1,3 3 2,-1 0-1,1 0 0,-1-1 1,1 1-1,-1 1 1,0-1-1,1 0 0,-1 1 1,4 2-1,11 11-20,0 1-1,0 0 1,21 29 0,36 61-70,-51-70 20,1 0 0,3-2-1,33 34 1,-52-60 51,1 0 1,1 0-1,-1-1 0,1 0 1,0-1-1,1 0 0,13 5 0,-17-9 8,0 1-1,0-1 1,1-1-1,-1 1 1,1-1-1,-1-1 0,1 1 1,-1-1-1,1-1 1,-1 1-1,1-1 1,13-4-1,-5 0 22,1-1 0,-1-1-1,0-1 1,-1 0 0,1-1-1,-2 0 1,1-1 0,-1-1 0,-1 0-1,0-1 1,-1-1 0,0 0-1,18-25 1,-20 23 22,-1 0-1,0 0 1,-1-1 0,-1 0-1,0-1 1,-1 1-1,-1-1 1,0-1 0,-2 1-1,0-1 1,0 1 0,-2-1-1,-1-28 1,-1 39-11,1 1 0,-2-1 1,1 0-1,-1 0 0,0 1 1,0-1-1,-1 1 0,-5-9 0,7 13-19,0 0-1,0 0 0,0 0 1,-1 1-1,1-1 0,-1 0 1,1 1-1,-1-1 0,1 1 0,-1-1 1,0 1-1,0 0 0,0 0 1,0 0-1,0 0 0,0 0 1,0 0-1,0 1 0,0-1 0,-1 1 1,1-1-1,0 1 0,0 0 1,0 0-1,-1 0 0,1 0 1,0 0-1,0 0 0,-1 1 0,-1 0 1,-7 3 2,1 0 1,-1 1 0,1 1-1,0 0 1,1 0 0,-1 0-1,1 1 1,0 1 0,1 0-1,0 0 1,0 0-1,1 1 1,0 0 0,-8 15-1,3-4-10,2-1 0,0 1 1,1 1-1,1 0 0,1 0 0,-7 37 0,11-41-23,1 1 0,1 0 1,1 0-1,1 0 0,0 0 1,1 0-1,1-1 0,1 1 1,0-1-1,2 1 0,14 31 1,-15-39 2,0-1 1,0 0-1,1 0 0,1 0 1,0-1-1,0 0 1,0-1-1,1 1 1,13 8-1,-15-11 6,2-1 0,-1 0 1,0 0-1,1-1 0,0 0 0,0-1 0,0 1 0,0-2 1,0 1-1,0-1 0,0 0 0,1-1 0,10 0 0,-6-1 7,-1-1-1,1-1 0,-1 0 0,0 0 0,0-1 0,-1-1 0,1 0 0,17-11 0,-13 7 20,-2-1-1,1-1 0,-2 0 1,1-1-1,18-21 0,-16 11 17,-1-1 0,-1-1 0,21-46-1,-17 32 9,4-6 64,-1-1 0,-2-1 0,19-75 0,-36 116 4,-1 6-32,-1 14 0,-3 33-31,3-46-37,-4 58 14,-3 89-13,8-125-15,0-1-1,2 0 1,0 0 0,11 34-1,-9-39-13,-4-13 7,0 0 0,0-1 0,1 1 1,-1-1-1,1 0 0,4 7 0,-6-11 12,1 1 0,-1-1 0,1 1 0,-1-1 0,0 0 0,1 1 1,0-1-1,-1 0 0,1 0 0,-1 1 0,1-1 0,-1 0 0,1 0 0,-1 0 1,1 0-1,0 0 0,-1 0 0,1 0 0,-1 0 0,1 0 0,-1 0 0,1 0 0,0 0 1,-1 0-1,1 0 0,-1-1 0,1 1 0,-1 0 0,2-1 0,16-9-11,-15 8 12,8-5 17,0-1-1,-1-1 0,0 0 1,0 0-1,-1-1 1,15-21-1,-6 4 54,27-52 0,1-37 130,-36 85-81,2 1 0,1 1-1,1 0 1,18-28 0,-32 57-113,0 0 0,0 0 0,0 0 0,0 0 0,0 0 0,0-1 0,0 1 0,0 0 0,0 0 0,0 0 0,0 0 0,0 0 0,0 0 0,0 0 0,1-1 0,-1 1 0,0 0 0,0 0 0,0 0 0,0 0 0,0 0 0,0 0 0,0 0 0,0 0 0,1 0 0,-1 0 1,0 0-1,0 0 0,0 0 0,0 0 0,0-1 0,0 1 0,1 0 0,-1 0 0,0 0 0,0 0 0,0 0 0,0 0 0,0 1 0,1-1 0,-1 0 0,0 0 0,0 0 0,0 0 0,0 0 0,0 0 0,0 0 0,1 0 0,0 9 81,-2 21-60,0-21-3,-2 30-6,-33 365-151,-23 7-138,59-407 269,-5 27-37,0 0 0,-17 48 0,20-72 28,0 0 0,-1 0 0,0-1 0,-1 1 1,1 0-1,-1-1 0,-1 0 0,1 0 0,-1 0 1,0-1-1,0 1 0,-1-1 0,0 0 0,0-1 0,0 1 1,-12 5-1,15-8 19,0-1 0,0 0 1,0 0-1,0 0 0,0-1 0,0 1 1,0-1-1,0 0 0,0 1 0,0-1 0,-1-1 1,1 1-1,0 0 0,0-1 0,0 0 1,0 1-1,-4-3 0,2 1 10,1-1 0,0 1 1,0-1-1,0 0 0,1 0 0,-1 0 0,1-1 0,-1 1 0,1-1 0,-3-5 0,-4-7 52,1-1-1,1 0 0,0 0 0,-8-31 0,13 41-49,1 0 1,0-1-1,1 1 1,-1 0-1,1-1 0,1 1 1,0-1-1,0 1 0,0 0 1,1-1-1,0 1 1,0-1-1,5-13 0,-1 7 8,39-102 157,-37 99-154,2 1 0,0 0-1,1 1 1,21-26-1,-15 23 7,1 2-1,1 0 0,0 0 1,1 2-1,1 0 0,0 2 1,30-15-1,-1 3 28,-1-2-1,-1-3 1,-2-1 0,-1-2 0,-1-3-1,58-60 1,-75 66-34,34-32 12,-53 55-36,0 0 0,1 1 1,-1 0-1,1 0 1,0 1-1,0 0 0,10-4 1,-17 8-8,0 0 0,1 0 0,-1-1 0,0 1 0,1 0 0,-1 0 0,0 0 0,0 0 0,1 0 0,-1 0 0,0 1 0,0-1 1,1 0-1,-1 1 0,0-1 0,0 1 0,0-1 0,1 1 0,-1 0 0,0-1 0,0 1 0,0 0 0,0 0 0,0 0 0,0 0 0,-1-1 0,1 1 0,0 1 1,0-1-1,-1 0 0,1 0 0,0 0 0,-1 0 0,1 0 0,-1 1 0,0-1 0,1 0 0,-1 2 0,3 8-8,-1 0-1,0 0 1,1 17-1,-2-20 2,1 27-34,-1 39 0,-2-58 25,-1-1 1,0 1 0,-1-1-1,0 1 1,-6 14-1,-7 5-76,12-25 18,16-32 41,10-20 110,2 0 0,38-51-1,-51 80-47,1-1-1,0 1 1,0 1-1,1 0 1,1 0-1,0 2 1,0 0-1,1 0 1,29-13-1,-42 22-18,0 1 0,0-1-1,0 1 1,-1-1 0,1 1 0,0 0-1,0 0 1,0-1 0,0 2-1,0-1 1,0 0 0,0 0 0,0 0-1,0 1 1,-1-1 0,1 1-1,0 0 1,2 1 0,0 0-1,-1 0 1,1 0-1,-1 1 1,0 0-1,0-1 0,0 1 1,0 0-1,3 4 1,1 4-2,0 0 1,-1 1 0,0-1 0,6 17 0,-3 0-28,-1 0 1,-2 0-1,5 57 0,-2-13-46,-9-71 66,0 1 0,0-1 0,1 0 0,-1 0-1,0 0 1,0 0 0,1 1 0,-1-1 0,1 0-1,-1 0 1,1 0 0,0 0 0,-1 0 0,1 0-1,0 0 1,0 0 0,-1-1 0,1 1 0,0 0 0,0 0-1,0-1 1,0 1 0,2 1 0,-1-2 2,0 0 1,0 1 0,0-1-1,0 0 1,0 0-1,0 0 1,0 0 0,0-1-1,0 1 1,0 0-1,-1-1 1,1 1 0,3-2-1,5-3 8,1 0 0,-1-1 0,17-13 0,-25 18-10,60-50 44,-2-3 0,81-95 0,-82 80 110,-59 69-150,0 0-1,0 0 1,0 0-1,0 0 1,0 0-1,0 0 0,0 0 1,0 1-1,0-1 1,0 0-1,0 0 1,0 0-1,0 0 1,0 0-1,1 0 0,-1 0 1,0 0-1,0 0 1,0 0-1,0 0 1,0 1-1,0-1 1,0 0-1,0 0 0,0 0 1,0 0-1,1 0 1,-1 0-1,0 0 1,0 0-1,0 0 0,0 0 1,0 0-1,0 0 1,0 0-1,0 0 1,1 0-1,-1 0 1,0 0-1,0 0 0,0 0 1,0 0-1,0 0 1,0 0-1,0 0 1,0-1-1,0 1 1,1 0-1,-1 0 0,0 0 1,0 0-1,0 0 1,0 0-1,0 0 1,0 0-1,0 0 1,0 0-1,0 0 0,0 0 1,0-1-1,0 1 1,0 0-1,0 0 1,0 0-1,0 0 1,-2 12 46,-15 28-24,-25 62 11,37-89-33,2 0 0,0 0 0,0 0 0,1 0 0,1 0 1,0 17-1,2-27-9,-1 1-1,1-1 1,0 0 0,-1 1 0,1-1 0,1 0-1,-1 0 1,1 1 0,-1-1 0,1 0 0,0 0 0,0-1-1,0 1 1,4 4 0,-4-5 1,0 0 0,0 0-1,0-1 1,0 1 0,0-1 0,0 0-1,1 0 1,-1 1 0,0-1 0,1-1-1,-1 1 1,0 0 0,1 0 0,-1-1-1,1 0 1,-1 1 0,1-1 0,-1 0 0,1 0-1,2-1 1,-1 1 15,0-1-1,0 1 1,-1-1 0,1 0-1,0-1 1,-1 1 0,1 0-1,-1-1 1,0 0 0,1 0-1,-1 0 1,0 0 0,0-1-1,0 1 1,0-1 0,-1 1-1,1-1 1,-1 0 0,0 0-1,1-1 1,-1 1 0,-1 0-1,1-1 1,0 1 0,-1-1-1,0 1 1,0-1 0,0 1-1,0-1 1,0 0 0,0-7-1,-1 3 22,-1 0-1,1 0 0,-1 0 0,0 0 0,-1 1 1,0-1-1,0 0 0,0 1 0,-1-1 0,0 1 1,-1 0-1,0 0 0,0 0 0,0 1 0,-1-1 1,0 1-1,0 0 0,-1 1 0,-11-11 0,13 14-18,0-1 0,0 1 0,0 0-1,0 0 1,0 1 0,0-1 0,0 1-1,-6-1 1,8 1-8,-1 1 1,1-1-1,0 1 1,-1 0-1,1 0 1,0 0-1,-1 0 1,1 0-1,0 1 1,-1-1-1,1 1 1,0 0-1,0-1 1,-1 1-1,1 0 1,-4 2-1,6-2-6,-1-1 0,1 1-1,-1-1 1,1 1 0,-1-1 0,1 1-1,0-1 1,-1 1 0,1-1-1,0 1 1,-1 0 0,1-1-1,0 1 1,0-1 0,-1 1 0,1 0-1,0-1 1,0 1 0,0 0-1,0-1 1,0 1 0,0 0-1,0-1 1,0 1 0,0 0 0,0-1-1,1 1 1,-1 0 0,0-1-1,0 1 1,1 0 0,-1-1-1,0 1 1,1-1 0,-1 1 0,0-1-1,1 1 1,-1 0 0,1-1-1,-1 0 1,1 1 0,-1-1-1,1 1 1,-1-1 0,1 0 0,0 1-1,-1-1 1,1 0 0,0 1-1,31 14-67,-22-12 62,1 0 0,-1-1 0,1 0 0,-1-1 0,1 0 0,0-1 0,-1 0 0,1-1 0,0 0 0,-1 0-1,20-6 1,-16 2 2,0 0-1,0-1 1,-1 0-1,0-1 0,0 0 1,0-1-1,-1-1 1,13-12-1,-10 7 6,0-1 0,-1-1 0,0 0 0,-2-1 0,0 0 1,19-37-1,-12 17 13,6-12 25,-2 0 0,21-67-1,-32 76 2,-2 0 1,-2-1-1,-2 0 0,-1 0 0,-3 0 0,-2-58 0,0 57-7,0 32-7,0 0 1,0 0 0,0 0 0,-1 0 0,-4-16-1,5 26-22,0 0-1,0-1 0,0 1 0,0 0 0,0 0 1,-1 0-1,1 0 0,0 0 0,0-1 0,0 1 1,0 0-1,0 0 0,0 0 0,0 0 0,0 0 1,0 0-1,-1-1 0,1 1 0,0 0 0,0 0 1,0 0-1,0 0 0,0 0 0,0 0 0,-1 0 1,1 0-1,0 0 0,0 0 0,0 0 0,0 0 1,-1-1-1,1 1 0,0 0 0,0 0 0,0 0 1,0 0-1,-1 1 0,1-1 0,0 0 1,0 0-1,0 0 0,0 0 0,0 0 0,-1 0 1,1 0-1,0 0 0,0 0 0,0 0 0,0 0 1,-10 11-22,-5 17-19,-2 13-12,2 0 0,1 2 0,-8 50 0,-15 137-139,32-191 163,-4 57-86,4 0 0,9 114-1,-4-187 84,2 0 0,1 0 0,0 0 0,12 38-1,-14-59 31,0-1-1,-1 1 0,1-1 0,0 1 1,0-1-1,0 0 0,0 1 1,0-1-1,0 0 0,1 0 0,-1 0 1,0 0-1,1 0 0,-1 0 1,0 0-1,1 0 0,-1-1 0,1 1 1,-1 0-1,1-1 0,0 1 1,-1-1-1,1 0 0,0 0 0,-1 1 1,1-1-1,-1 0 0,1 0 0,0-1 1,-1 1-1,4-1 0,5-1 5,-1 0-1,1-1 1,-1 0-1,10-5 0,-11 4 3,43-17 48,-2-2 0,58-38 1,94-54 146,-35 22-40,-107 64-101,-44 23-19,-1-1 1,0 0-1,17-12 1,-28 17 33,-10 8-59,-16 12-16,-6 0 1,0 1 1,-34 31-1,-5 1 2,43-33-13,-26 23 1,45-35 3,-1 1-1,1-1 1,0 1-1,1 1 1,0-1-1,0 1 1,0 0-1,-3 9 1,7-16 4,0 0 1,1 0 0,0 0 0,-1 0 0,1 0 0,-1 0-1,1 0 1,0 0 0,0 1 0,-1-1 0,1 0-1,0 0 1,0 0 0,0 0 0,0 0 0,1 0 0,-1 0-1,0 0 1,0 0 0,1 0 0,-1 0 0,0 0-1,1 0 1,-1 0 0,1 0 0,-1 0 0,1 0 0,0 0-1,-1 0 1,1 0 0,0-1 0,0 1 0,0 0-1,-1 0 1,1-1 0,0 1 0,0-1 0,0 1 0,0-1-1,0 1 1,0-1 0,0 0 0,0 1 0,0-1-1,0 0 1,0 0 0,1 0 0,-1 1 0,1-2 0,7 2-1,0-1 1,0 0-1,0 0 1,13-4-1,-11 2 8,0 0-1,0-1 0,0 0 1,-1-1-1,0-1 0,0 1 1,0-1-1,0-1 0,-1 0 0,0-1 1,11-8-1,-8 2 12,1 1 0,-2-2-1,0 0 1,0 0 0,-2-1-1,13-22 1,-3-6 21,-2-1 0,-2 0 0,-1-1 0,10-64 0,-18 75-18,16-74 134,10-155 0,-31 240-112,0-1 0,-2 1-1,-1-1 1,0 0 0,-7-23-1,9 46-38,0 1 1,0-1-1,0 1 0,-1-1 0,1 1 0,0-1 0,0 1 1,0-1-1,0 1 0,-1 0 0,1-1 0,0 1 0,-1-1 1,1 1-1,0 0 0,-1-1 0,1 1 0,0 0 0,-1-1 1,1 1-1,-1 0 0,1 0 0,0-1 0,-1 1 0,1 0 1,-1 0-1,1 0 0,-1 0 0,1 0 0,-1-1 0,1 1 1,-1 0-1,1 0 0,-1 0 0,1 0 0,-1 0 0,1 1 1,-1-1-1,1 0 0,-1 0 0,0 0 0,0 1-1,-1 0-1,1-1 0,-1 1 0,1 0 1,-1 0-1,1 0 0,0 0 1,0 1-1,-1-1 0,1 0 1,-1 2-1,-9 14-17,1 1 0,1 0 0,1 1 0,0-1 0,1 2 0,2-1 1,-5 26-1,2-4-44,3 1 1,0 64 0,6-4-78,5 0 0,33 181 1,-32-245 96,7 29-60,-13-62 89,1 0 0,0 0-1,0 0 1,0-1 0,0 1 0,1-1 0,0 1 0,0-1 0,0 0 0,6 5 0,-8-8 9,0 0 0,1 0 0,-1 0 0,0-1 0,1 1 0,-1 0 0,1-1-1,-1 1 1,1-1 0,-1 1 0,1-1 0,-1 0 0,1 0 0,-1 0 0,1 0 0,-1 0 0,1 0 0,1 0 0,29-10-1,-23 7 2,0 0 4,0-1 0,-1 0 1,1 0-1,-1-1 0,0-1 0,0 1 1,0-1-1,-1 0 0,0-1 0,0 0 1,-1 0-1,0 0 0,0-1 0,-1 0 1,6-9-1,31-59 61,-30 50 2,2 0-1,1 2 1,30-38-1,-39 55-3,1-1-1,0 1 1,1 0-1,13-9 1,-21 16-58,1-1 0,0 1 0,-1 0 0,1 0 0,-1 0-1,1 0 1,-1 0 0,1 0 0,-1 0 0,1 0 0,-1 0 0,1 1 0,-1-1 0,1 0 0,0 0 0,-1 0 0,1 0-1,-1 1 1,0-1 0,1 0 0,-1 1 0,1-1 0,-1 0 0,1 1 0,-1-1 0,0 0 0,1 1 0,-1-1 0,0 1 0,1-1-1,-1 1 1,0-1 0,0 1 0,1 0 0,7 19 27,-2 6-40,0 0-1,-2 0 1,-1 1-1,-1 40 1,-4-38-14,-1 0 1,-2-1 0,-1 0-1,-1 1 1,-18 45-1,20-60 10,3-8 5,0 0 0,0 0 0,-1-1-1,1 1 1,-1-1 0,-1 1 0,-6 7-1,9-12 7,0 0 0,0 0 0,0 0-1,-1 0 1,1 0 0,0 0 0,0-1 0,-1 1-1,1-1 1,-1 1 0,1-1 0,0 1-1,-1-1 1,1 0 0,-1 1 0,1-1-1,-1 0 1,1 0 0,-1 0 0,1 0 0,-1-1-1,1 1 1,-1 0 0,1-1 0,-1 1-1,1 0 1,0-1 0,-1 0 0,1 1 0,0-1-1,-1 0 1,1 0 0,0 0 0,0 0-1,0 0 1,-2-2 0,-11-10 10,1-1 1,1-1-1,0 0 1,2-1-1,-1-1 1,-8-18-1,9 17 8,-9-28 145,22 44-46,7 4-77,13 6-14,48 18 84,1-4-1,1-2 0,139 18 1,-189-37-71,1 0 1,-1-1 0,1-1 0,0-2 0,-1 0 0,0-1-1,28-10 1,-17 3 0,-1-3 0,0 0 0,-2-2-1,36-23 1,-6-8-288,-41 31-2522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3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1378 5920,'0'0'4424,"7"-11"-4070,-7 11-352,66-119 836,-44 79-462,1 0-1,44-55 1,-26 37-59,-20 31-112,1 2 0,1 0 0,34-28 0,-26 24 106,-14 13-16,-8 7-57,0 0 0,1 1 0,14-10 0,-24 18-231,1 0 0,-1 0 0,0 0 0,0 0 1,1 0-1,-1-1 0,0 1 0,0 0 1,1 0-1,-1 0 0,0 0 0,0 0 1,1 0-1,-1 0 0,0 0 0,1 0 0,-1 0 1,0 1-1,0-1 0,1 0 0,-1 0 1,0 0-1,0 0 0,1 0 0,-1 0 1,0 0-1,0 1 0,1-1 0,-1 0 1,0 0-1,0 0 0,0 1 0,1-1 0,-1 0 1,0 0-1,0 1 0,0-1 0,0 0 1,0 0-1,1 1 0,-1-1 0,0 0 1,0 0-1,0 1 0,0-1 0,0 1 0,3 15 150,-3-14-123,3 40 100,-2-1-1,-2 0 1,-13 81 0,1 3 88,12-118-182,1 1-1,0-1 0,0 1 1,1-1-1,-1 1 0,2-1 0,-1 0 1,1 1-1,0-1 0,6 13 0,-8-20-31,1 0-1,-1 1 0,0-1 1,1 0-1,-1 1 0,1-1 1,-1 0-1,0 0 0,1 1 1,-1-1-1,1 0 0,-1 0 1,1 0-1,-1 1 0,1-1 0,-1 0 1,1 0-1,-1 0 0,1 0 1,-1 0-1,1 0 0,-1 0 1,1 0-1,-1 0 0,1 0 1,-1-1-1,1 1 0,-1 0 0,1 0 1,-1 0-1,0-1 0,1 1 1,0-1-1,18-11 130,-1-5-52,-1 0 1,0-1 0,22-32 0,37-69 231,2-2 21,-68 105-249,0 0-1,-1-1 1,11-32-1,-6 17 158,-26 151 121,9-90-372,1 0 1,3 49-1,-1-68 4,1-1-1,1 1 1,0-1 0,0 1 0,1-1-1,0 0 1,1 0 0,-1 0-1,2-1 1,-1 1 0,1-1 0,8 9-1,-11-14 6,1 0 0,0-1-1,0 1 1,0-1 0,0 0-1,0 1 1,1-1 0,-1-1-1,1 1 1,-1-1 0,1 1 0,0-1-1,0 0 1,-1 0 0,1-1-1,0 1 1,0-1 0,0 0-1,0 0 1,0 0 0,0 0-1,0-1 1,-1 1 0,1-1-1,4-2 1,2 0 27,-1 0 1,0-1-1,0-1 0,0 1 1,-1-1-1,1-1 0,-1 1 0,12-12 1,0-3 46,0 0 1,-1-2-1,-2 0 1,0-1-1,-1 0 1,-1-2-1,-2 1 1,0-2 0,13-40-1,-16 39 25,6-23 241,-12 45-206,-6 6-110,0 1-30,1 0 0,0 1-1,0-1 1,0 0-1,0 1 1,1-1 0,-1 1-1,0-1 1,1 1-1,0-1 1,0 1 0,0-1-1,0 5 1,0 4-10,-3 18-25,1 0 0,2 0-1,1 0 1,1-1 0,1 1 0,2 0 0,1-1 0,12 37-1,-17-62 29,0 0 0,0 0 1,1 0-1,-1 0 0,1-1 0,-1 1 0,1 0 0,0-1 0,0 0 0,0 1 0,0-1 0,1 0 0,-1 0 0,1 0 0,-1 0 0,1-1 0,0 1 0,-1-1 1,7 3-1,-6-4 10,0 1 1,0-1-1,1 0 1,-1 0-1,0 0 1,1 0-1,-1-1 1,0 1 0,0-1-1,1 0 1,-1 0-1,0 0 1,0 0-1,0-1 1,0 1-1,0-1 1,-1 0 0,6-4-1,3-3 16,-1 0 1,0-1-1,0 0 1,-1-1-1,0 0 1,-1-1-1,0 0 0,-1 0 1,0 0-1,6-17 1,-4 5 27,-1-1 1,-1-1-1,-1 1 0,5-43 1,-8 8 254,-3 60-298,0 0 1,0 0 0,0 0-1,0 0 1,0 0 0,0 0-1,0 0 1,0 0 0,0 0-1,-1 0 1,1 0 0,0 0-1,0 0 1,0 0 0,0 0-1,0 0 1,0 0 0,0 0-1,0 0 1,0 0 0,0 0-1,-1 0 1,1 0 0,0 0-1,0 0 1,0 0 0,0 0-1,0 0 1,0 0-1,0 0 1,0 0 0,0 0-1,-4 13 24,3-10-19,-7 20-9,2 0-1,1 0 1,1 1 0,-2 42 0,6-51-15,1 0 0,0-1 1,0 1-1,2-1 0,0 1 0,0-1 0,1 0 0,1 0 1,1 0-1,0-1 0,0 0 0,17 24 0,-21-34 11,0-1-1,0 0 1,0 0-1,0 0 1,0 0-1,1 0 1,-1-1-1,0 1 0,1-1 1,0 1-1,-1-1 1,1 0-1,0 0 1,0 0-1,-1-1 1,1 1-1,0 0 1,0-1-1,0 0 0,0 0 1,0 0-1,0 0 1,0 0-1,-1-1 1,1 1-1,0-1 1,0 0-1,5-2 1,0 0 11,0 0 0,-1-1 1,1 0-1,-1 0 0,0-1 1,0 0-1,-1 0 1,1-1-1,5-7 0,3-4 43,-1-2 0,0 0-1,-2 0 1,12-26 0,31-86 225,-54 130-271,3-11 63,1 1 0,0 0 0,11-18-1,-15 27-54,0 0 0,0 0-1,1 0 1,-1 0 0,1 1-1,-1-1 1,1 1-1,0-1 1,-1 1 0,1-1-1,0 1 1,0 0 0,0 0-1,0 0 1,0 0-1,0 0 1,1 1 0,-1-1-1,0 0 1,0 1 0,0 0-1,1-1 1,-1 1-1,0 0 1,0 0 0,1 0-1,1 1 1,3 1-13,0 1 0,0 0 1,0 0-1,0 0 0,-1 1 0,0 0 0,1 0 1,-1 1-1,-1-1 0,1 1 0,-1 1 0,0-1 1,0 1-1,-1 0 0,1 0 0,-1 0 0,-1 0 1,1 1-1,-1 0 0,3 7 0,5 17-38,-2-1 0,-1 1-1,5 42 1,-11-63 36,3 18-54,-2 0 0,0 29 1,-3-61 71,1 0 0,-1 0 0,1 0 0,0 0 0,4-7 0,1-10 10,2-8 30,0 0 1,2 0-1,1 1 0,1 0 1,23-39-1,-33 65-42,0-1-1,0 0 1,0 0 0,1 1-1,-1-1 1,1 1 0,-1 0 0,1 0-1,0 0 1,0 0 0,0 0-1,0 0 1,0 1 0,0 0-1,0-1 1,1 1 0,3 0-1,-4 1-7,-1 0-1,0 0 1,0 0-1,0 1 1,0-1 0,0 1-1,1-1 1,-1 1-1,0 0 1,0 0-1,-1 0 1,1 0-1,0 0 1,0 0-1,0 1 1,-1-1-1,1 1 1,-1-1-1,1 1 1,-1 0-1,1-1 1,-1 1-1,0 0 1,0 0-1,0 0 1,0 0-1,0 0 1,0 0-1,0 3 1,5 16-7,0 0 1,-2 1-1,0 0 0,-2 0 1,0 1-1,-1-1 0,-3 28 1,2-48 0,0 16 1,-1-17-1,1-1 0,0 1 0,0-1-1,0 1 1,0-1 0,0 1 0,0-1 0,1 1 0,-1-1 0,0 0-1,0 1 1,0-1 0,0 1 0,0-1 0,1 1 0,-1-1-1,0 0 1,0 1 0,1-1 0,-1 1 0,0-1 0,1 0 0,-1 1-1,0-1 1,1 0 0,-1 0 0,1 1 0,0-1 0,0 0 1,0-1 1,-1 0 0,1 0-1,0 1 1,0-1-1,-1 0 1,1 0 0,0 0-1,-1 0 1,1 0 0,0 0-1,-1 0 1,0 0 0,1-2-1,1-1 1,41-91 49,5-13 55,-38 90-66,0 0 1,1 1-1,22-27 0,-29 39-20,1 0 0,1 0-1,-1 1 1,1-1 0,6-3-1,-9 6-3,-1 1 0,1 0 0,0-1-1,-1 1 1,1 0 0,0 0 0,0 1 0,0-1-1,0 0 1,0 1 0,0 0 0,0 0 0,0 0 0,3 0-1,-4 1-6,0 0 0,0 0 0,-1 1 0,1-1-1,0 0 1,-1 1 0,1-1 0,-1 1 0,1 0 0,-1-1-1,0 1 1,0 0 0,0 0 0,0 0 0,0 0-1,0 0 1,0 0 0,0 4 0,1-1-7,6 18 2,-1-1 1,-1 1-1,3 30 0,-1-4-6,-4-25 1,3 23-5,-7-45 9,1 0 0,-1 0-1,1 0 1,-1 0 0,1 0-1,0 0 1,0 0 0,0 0 0,0 0-1,0-1 1,1 1 0,-1 0-1,0-1 1,1 1 0,-1-1 0,4 3-1,-3-4 1,-1 1 0,1-1 0,0 0 0,-1 1 0,1-1 0,0 0 0,0 0 0,-1 0 0,1 0 0,0 0 0,-1-1 0,1 1 0,0 0 0,-1-1 0,1 1 0,0-1 0,1-1 0,27-14 0,-14 4 8,-1 0 0,0-1-1,-1-1 1,0 0-1,-1-1 1,13-19 0,-8 8 11,-2 0 0,0-2 1,14-35-1,13-42 81,-5-3 0,-5-1 0,29-163 0,-20 66 14,-37 183-96,-2 10 9,4-22 149,-21 77-167,-63 337-131,47-226 65,18-83 10,2 1-1,4 0 0,4 116 1,3-153 17,-1-17 11,1 0 0,0-1 0,1 1-1,5 19 1,-6-34 15,-1-1 0,0 1 0,1 0 0,0-1 0,-1 1 0,1-1 0,0 1 0,-1-1 0,1 1 0,0-1 0,0 1 0,1-1 0,-1 0 0,0 0-1,0 1 1,0-1 0,1 0 0,-1 0 0,1 0 0,-1-1 0,1 1 0,-1 0 0,1 0 0,-1-1 0,1 1 0,0-1 0,-1 1 0,1-1 0,0 0 0,-1 0 0,1 0-1,0 0 1,-1 0 0,1 0 0,0 0 0,0 0 0,-1-1 0,1 1 0,0-1 0,-1 1 0,2-2 0,7-2 1,0-1 0,-1 0 0,0 0 0,0-1 0,9-8 0,-16 13 5,43-34 62,-1-2 0,57-61 0,-84 78-15,0 0 0,-2-1 0,0-1-1,-1-1 1,-2 1 0,0-2 0,15-45-1,-26 65-32,1-1 0,-1 1 0,0-1-1,-1 1 1,1-1 0,-1 1 0,0-1 0,0 1 0,0-1-1,-1 1 1,1-1 0,-1 1 0,0-1 0,-1 1-1,-1-6 1,1 7-7,0 1-1,1-1 1,-1 1-1,0 0 1,0 0-1,0-1 1,0 1-1,0 0 1,-1 1-1,1-1 1,-1 0-1,1 1 1,-1-1-1,0 1 1,1 0-1,-1 0 1,0 0-1,0 0 1,0 1-1,0-1 1,0 1-1,0-1 1,0 1-1,-5 0 1,2 1-8,-1 0 1,1 0-1,-1 0 1,1 1-1,0-1 1,-1 2 0,1-1-1,0 1 1,0 0-1,0 0 1,1 0-1,-1 1 1,1 0-1,0 0 1,0 1 0,0-1-1,1 1 1,-1 0-1,1 0 1,0 1-1,-6 10 1,5-8-7,1 1 0,0 0 0,0 0-1,1 0 1,0 1 0,0-1 0,1 1 0,0-1 0,1 1 0,0 0-1,1 0 1,-1 0 0,2-1 0,2 17 0,1-11 0,0 0 0,1 0 1,1 0-1,0 0 0,1-1 0,1 0 1,0-1-1,1 0 0,15 18 0,-19-25 3,0-2 0,0 1 0,0-1 0,0 1 0,1-1 0,0-1 0,0 1 0,0-1 0,0 0 0,12 3 0,-13-4 1,1-2-1,-1 1 1,0 0 0,1-1-1,-1 0 1,0 0-1,0-1 1,1 1 0,-1-1-1,0-1 1,0 1-1,0 0 1,0-1 0,0 0-1,8-5 1,1-1 5,-1 0 1,0-2-1,0 0 0,-1 0 1,0-1-1,0 0 0,-2-1 1,16-21-1,1-9 68,32-63 0,-41 70-18,-7 20 13,-11 14-66,0 1 1,1 0-1,-1 0 0,0 0 0,0 0 1,0 0-1,0 0 0,1 0 0,-1 0 1,0 0-1,0 0 0,0 0 1,0 0-1,1 0 0,-1 0 0,0 0 1,0 0-1,0 0 0,0 0 0,1 0 1,-1 0-1,0 1 0,0-1 0,0 0 1,0 0-1,1 0 0,-1 0 0,0 0 1,0 0-1,0 0 0,0 1 0,0-1 1,0 0-1,0 0 0,1 0 0,-1 0 1,0 0-1,0 1 0,0-1 0,0 0 1,0 0-1,0 0 0,0 0 1,0 1-1,0-1 0,0 0 0,1 5 2,-1 0-1,1 0 1,-1 0-1,0 0 1,-1 6 0,-2 24-16,1 0 1,5 58 0,-1-77 3,1-1 0,0 1 0,1 0 0,0-1 0,2 0 0,0 0 0,0 0 0,11 16 0,-14-26 6,0-1 0,0 0 0,0 0-1,1 0 1,0 0 0,0 0 0,0-1-1,0 1 1,1-1 0,-1-1 0,1 1-1,8 4 1,-5-5 2,0 1-1,1-1 1,-1 0-1,0-1 1,1 0-1,-1 0 1,13-1-1,0-1 17,0-2 0,-1 0 0,1-2 0,-1 0 0,34-14 0,-13 2 82,-2-2-1,0-2 0,-1-2 1,-1-1-1,-1-2 1,-1-1-1,-2-2 0,-1-1 1,37-45-1,-65 71-140,-1 0-1,-1 0 0,1 0 1,0-1-1,2-7 0,-1 0-2799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2:2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31 827 5624,'0'0'7537,"-5"-10"-6992,-1 1-378,4 7-117,-1-1 0,1 0 0,1 0-1,-1 0 1,0 0 0,1-1-1,-1 1 1,1 0 0,0-1 0,0 1-1,1-1 1,-1 1 0,1-1 0,-1 1-1,1-1 1,0 1 0,0-1-1,1-4 1,7-31 437,1 0-1,2 0 1,2 1-1,1 0 1,2 1-1,2 1 1,1 0-1,42-57 1,-27 52-73,1 1-1,3 1 1,0 3 0,3 1 0,52-35-1,-58 42-120,-29 22-170,0 1 1,0-1-1,1 1 1,0 1-1,0-1 0,0 1 1,1 0-1,-1 1 1,1 0-1,0 0 1,0 0-1,15-2 1,-21 5-72,0 0 0,0 0 0,0 0 0,0 0 0,1 1 1,-1-1-1,0 1 0,0-1 0,0 1 0,0 0 1,0 0-1,0 0 0,0 0 0,0 0 0,0 0 0,2 2 1,-1 1 15,0-1 1,0 0-1,0 1 1,0-1-1,-1 1 1,1 0-1,2 7 0,0-1 52,-1 1-1,-1 0 0,0 0 1,-1 0-1,3 21 0,-5-19-18,0 0 1,-1 0-1,0-1 0,-1 1 0,0 0 0,-9 24 0,9-30-41,-1 1 1,-1-1-1,1 1 0,-1-1 0,0 0 0,-1 0 0,0-1 0,0 1 0,0-1 0,-1 0 0,0 0 0,-8 5 1,10-8-28,0-1 1,0-1 0,-1 1-1,1 0 1,-1-1 0,1 0-1,-1 0 1,0-1 0,1 1 0,-1-1-1,0 0 1,1 0 0,-1 0-1,0-1 1,1 0 0,-1 0-1,0 0 1,-5-2 0,-2-1 73,0-1-1,1 0 1,0-1 0,0 0 0,-18-13 0,8 6 92,18 12-189,0 0 0,0-1 0,1 1 1,-1-1-1,1 0 0,-1 1 0,1-1 1,0 0-1,0 0 0,0-1 0,0 1 1,-3-5-1,27 5-1376,-17 2-1876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05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1422 6520,'0'0'3696,"14"-16"-3096,148-181 748,-142 169-1207,39-52 554,93-170 1,-132 210-548,4-7 163,-2 0 0,29-95 0,-45 119-235,5-19 136,-1-1 0,-2 0 1,-1-1-1,-1-53 0,-7 42 210,1 54-410,0 1 1,0 0-1,0-1 1,0 1-1,0 0 1,0-1-1,1 1 1,-1-1-1,0 1 1,0 0-1,0-1 1,0 1-1,0 0 1,-1-1-1,1 1 1,0 0-1,0-1 1,0 1-1,0 0 1,0-1-1,0 1 1,-1 0-1,1-1 1,0 1-1,0 0 1,0-1-1,-1 1 1,1 0-1,0 0 1,0-1-1,-1 1 1,1 0 0,0 0-1,-1-1 1,1 1-1,0 0 1,-1 0-1,1 0 1,0 0-1,-1 0 1,1 0-1,0-1 1,-1 1-1,1 0 1,0 0-1,-1 0 1,1 0-1,-1 0 1,1 0-1,0 0 1,-1 1-1,1-1 1,0 0-1,-1 0 1,1 0-1,0 0 1,-1 0-1,1 0 1,0 1-1,-1-1 1,1 0-1,0 0 1,0 1-1,-1-1 1,1 0 0,0 0-1,-1 1 0,-24 23 158,19-17-116,-15 16 5,1 0 0,2 2-1,0 0 1,-25 49 0,-44 123 79,67-141-103,3 1-1,2 1 1,2 0 0,-6 84-1,16-116-23,2 0-1,1 0 0,1-1 0,2 1 0,0 0 0,1-1 0,2 0 0,1 0 0,0 0 0,13 25 0,-18-46-4,-1-1-1,2 1 1,-1-1 0,0 0-1,1 1 1,-1-1-1,1 0 1,0-1 0,5 5-1,-6-6 1,-1 0 0,1 0 1,0 0-1,-1 0 0,1-1 0,0 1 0,0-1 0,-1 1 0,1-1 0,0 0 0,0 1 1,0-1-1,0 0 0,-1 0 0,1 0 0,0-1 0,0 1 0,0 0 0,0-1 0,-1 1 0,1-1 1,0 0-1,2 0 0,7-6 22,-1 1 0,1-1 1,-1-1-1,-1 0 0,1-1 0,-1 1 1,-1-2-1,0 1 0,0-1 0,-1 0 1,12-21-1,-4 2 47,-2-1-1,0 0 1,11-44-1,-24 73-72,26-103 279,-24 91-165,-1 0 0,0 0-1,-1 0 1,0 0 0,-1 0 0,-3-16-1,5 18 223,11 11-238,-4 1-103,320 28-61,-260-24 54,0-4 0,80-9-1,-118 3 10,-23 3 6,0 0 0,0 1 0,14 0 0,-50 13 95,-6 2-72,-4 1 11,-46 26-1,73-35-25,1 1 1,0 1-1,0 0 0,1 0 1,0 1-1,0 1 1,1-1-1,-10 15 0,12-14 1,1 0-1,0 0 1,1 1-1,0-1 1,1 1-1,0 1 1,0-1-1,-1 13 1,4-20-11,0-1 0,1 0-1,0 0 1,-1 1 0,1-1 0,1 0 0,-1 1 0,0-1-1,1 0 1,-1 1 0,1-1 0,0 0 0,0 0-1,1 0 1,-1 0 0,1 0 0,-1 0 0,1 0 0,0 0-1,0 0 1,0-1 0,0 1 0,1-1 0,-1 0-1,1 1 1,-1-1 0,1 0 0,0-1 0,0 1 0,0 0-1,0-1 1,5 2 0,-5-2-1,1 0 0,-1 0-1,1-1 1,-1 1 0,1-1 0,-1 0-1,1 0 1,-1 0 0,1-1 0,-1 1-1,1-1 1,-1 0 0,0 0 0,1 0-1,-1 0 1,0 0 0,0-1 0,0 0-1,4-2 1,5-5 18,0 0-1,-1-1 0,14-14 0,-15 13 0,13-12 40,-1-1 0,33-50 0,-45 58 0,0-1 0,-1 0 0,-1-1 0,-1 0 0,0 0 0,4-22 0,-10 32 103,-4 11-100,-4 15-38,6-14-23,-5 19-7,1 1 1,-2 40-1,6-59 0,1 1 1,0-1-1,0 0 1,1 1-1,-1-1 1,1 0-1,0 0 1,1 0-1,-1 1 1,1-1-1,0-1 1,0 1-1,1 0 1,-1 0-1,1-1 1,0 1-1,0-1 1,7 7-1,-6-7-8,1-1 0,-1 0 1,1 1-1,0-1 0,0-1 0,0 1 0,6 1 1,-8-3 6,1 0 0,-1 0 0,1-1 0,-1 0 0,1 0 0,-1 0 0,1 0 0,-1 0 0,0-1 0,1 1 0,-1-1 0,1 0 0,3-2 0,7-2 2,0-2-1,-1 0 1,0 0 0,0-2 0,16-13-1,57-57 28,-71 66-19,33-36 35,-1-1-1,-3-3 1,-2-1-1,-2-2 1,-3-2-1,-3-1 1,-2-2-1,30-81 1,-25 41 133,28-118 0,-64 214-155,1 0 5,-1 0-1,0 0 0,0-1 0,0 1 1,-1 0-1,0 0 0,0-1 0,0 1 0,-1 0 1,0-6-1,1 11-17,0 0-1,-1-1 1,1 1 0,0 0-1,0-1 1,0 1-1,0 0 1,0 0 0,-1-1-1,1 1 1,0 0 0,0 0-1,0-1 1,-1 1 0,1 0-1,0 0 1,0 0 0,-1-1-1,1 1 1,0 0 0,-1 0-1,1 0 1,0 0-1,-1 0 1,1 0 0,0 0-1,-1 0 1,1 0 0,0 0-1,0 0 1,-1 0 0,1 0-1,0 0 1,-1 0 0,1 0-1,0 0 1,-1 0-1,1 0 1,0 0 0,-1 0-1,1 0 1,0 1 0,0-1-1,-1 0 1,1 0 0,0 0-1,0 0 1,-1 1 0,-16 14 33,13-12-30,-21 24-3,0 1-1,2 1 1,-31 51-1,20-22-33,-27 66 0,31-53-40,-33 113 0,53-143 9,1 0 0,2 0 0,2 1 0,0 58 0,5-84 27,1-1 0,1 1 0,1-1 0,0 1-1,0-1 1,12 28 0,-12-37 21,0-1 0,0 1-1,0-1 1,0 0 0,1 0-1,0 0 1,0-1 0,0 1-1,6 3 1,-7-5 7,1-1 0,-1 0 0,1 0 0,0 0 0,-1 0 0,1-1 0,0 1 0,0-1 0,0 0 0,0 0-1,1-1 1,-1 1 0,0-1 0,7 0 0,8-2 7,1-1-1,-1-1 1,0-1-1,-1 0 1,31-14-1,87-47 96,-128 62-87,41-24 94,-2-2-1,79-65 0,23-11 243,-148 106-334,0-1 0,0 0-1,0 1 1,0-1 0,0 0-1,-1 0 1,1 0 0,0 0-1,0 1 1,0-1 0,-1-1-1,1 1 1,0 0-1,-1 0 1,1-2 0,-1 3-4,0 0 0,0-1 0,-1 1 0,1 0 0,0 0 1,-1-1-1,1 1 0,0 0 0,-1 0 0,1-1 0,0 1 0,-1 0 0,1 0 1,-1 0-1,1 0 0,0-1 0,-1 1 0,1 0 0,-1 0 0,1 0 1,0 0-1,-1 0 0,1 0 0,-1 0 0,1 0 0,0 0 0,-1 0 0,0 1 1,-44 8 100,25-2-95,0 0 0,0 2 0,0 0-1,2 1 1,-1 1 0,-30 24 0,24-14 3,2 0 1,0 1 0,2 2 0,-20 25 0,33-38-13,1 1 0,0-1 1,0 1-1,-7 19 1,12-25-7,0 0 0,0 0 1,1 0-1,0 0 0,0 0 1,0 1-1,1-1 1,0 0-1,0 1 0,0-1 1,3 11-1,-3-16 1,0 0 1,0 1-1,1-1 1,-1 0-1,1 0 1,-1 0-1,0 0 1,1 0-1,0 1 1,-1-1-1,1 0 0,0 0 1,-1 0-1,1-1 1,0 1-1,0 0 1,0 0-1,0 0 1,0 0-1,0-1 1,0 1-1,0-1 1,0 1-1,0-1 0,0 1 1,1-1-1,-1 1 1,0-1-1,0 0 1,0 0-1,1 0 1,-1 0-1,0 1 1,0-2-1,1 1 0,-1 0 1,0 0-1,0 0 1,0 0-1,1-1 1,-1 1-1,0-1 1,0 1-1,0-1 1,0 1-1,1-2 1,8-3-13,-1 0 0,0-1 1,-1 0-1,11-9 0,-16 12 14,17-15 21,-1-1 0,-1-1 1,0-1-1,-2 0 1,0-1-1,17-35 0,-7 7 42,-3 0-1,19-62 1,-37 96 99,-9 23-22,-9 27-58,12-32-82,-13 42-1,-15 70 0,27-102-7,0 0 0,1 1-1,0-1 1,0 0 0,2 0 0,0 1 0,0-1 0,1 0-1,0 0 1,1 0 0,6 15 0,-8-25 4,0 0 1,0 0-1,0-1 0,0 1 0,0 0 1,0-1-1,0 1 0,1-1 1,-1 1-1,1-1 0,-1 0 1,1 1-1,-1-1 0,1 0 0,0 0 1,0 0-1,-1 0 0,1 0 1,0-1-1,0 1 0,0-1 1,0 1-1,0-1 0,0 1 0,0-1 1,0 0-1,0 0 0,0 0 1,0 0-1,0-1 0,0 1 0,0 0 1,2-2-1,7-1-5,-1-1 0,0 0 0,1-1 0,16-10 0,-27 15 9,45-26 22,-1-3 0,51-43 0,-73 52 6,2 0 1,0 2-1,1 0 1,42-21-1,-41 27 1,-15 6 8,1 1 1,0 0-1,16-4 1,-28 9-37,0-1 1,1 1-1,-1 0 0,0 0 1,1 0-1,-1 0 0,0 0 1,1 0-1,-1 0 0,0 0 1,1 0-1,-1 0 0,0 0 1,1 0-1,-1 1 1,0-1-1,1 0 0,-1 0 1,0 0-1,1 0 0,-1 1 1,0-1-1,0 0 0,1 0 1,-1 0-1,0 1 0,0-1 1,1 0-1,-1 0 0,0 1 1,0-1-1,0 0 0,0 1 1,1-1-1,-1 0 1,0 1-1,0-1 0,0 0 1,0 1-1,0-1 0,0 1 1,0 15 17,-6 10-21,-1-2 0,-1 1 1,-1-1-1,-1 0 0,-17 28 0,16-31-6,-51 88 14,70-122 22,-2 1 1,1-1 0,3-15-1,12-21 18,-4 15 3,1 1-1,35-45 1,-44 65-20,1 1 0,0 1 0,0 0 0,1 0 0,1 1 0,-1 1-1,2 0 1,27-14 0,-41 23-25,1 0 0,-1 0 0,1 0 0,-1 0 0,0 0 0,1 0 0,-1 0 0,1 0 0,-1 0 0,1 0-1,-1 0 1,1 0 0,-1 0 0,1 0 0,-1 0 0,0 0 0,1 0 0,-1 1 0,1-1 0,-1 0 0,1 0 0,-1 1 0,0-1-1,1 0 1,-1 0 0,0 1 0,1 0 0,9 14 33,1 21-22,0 35-28,-9-49 0,1 0 0,10 36 0,-12-54 6,1 0 0,-1-1 1,1 1-1,0 0 1,-1 0-1,2-1 0,-1 1 1,0-1-1,1 0 1,-1 0-1,1 0 1,0 0-1,0 0 0,5 3 1,-4-4 0,0 0-1,0-1 1,0 1 0,1-1 0,-1 0 0,1 0 0,-1 0-1,0-1 1,1 1 0,-1-1 0,1 0 0,-1 0-1,5-1 1,19-3 13,-1-1 1,-1-1-1,1-2 0,-1 0 0,48-23 1,121-78 129,-33 16 34,-148 87-146,-11 7 3,-18 15 15,7-8-39,-3 3 5,-69 74 38,68-71-49,1 1-1,1 0 0,1 1 1,-12 25-1,21-41 2,-6 11-15,2 1 0,-1-1 0,2 1 0,0-1 0,-3 17 0,6-25 12,0-1 0,-1 0 0,1 1 0,1-1 0,-1 0 0,0 0 0,0 1 0,1-1 0,-1 0 0,1 0 0,0 1 0,0-1 0,0 0 0,0 0 0,0 0 0,0 0 0,0 0 0,1 0 0,-1-1 0,1 1 0,-1 0 0,1-1 0,0 1 0,0-1 0,0 1 0,0-1 0,0 0 0,0 0 0,0 0 0,0 0 0,0 0 0,0 0 0,0-1 0,1 1 0,2 0 0,21 2 7,1-1 0,0-1 0,0-1 1,-1-1-1,1-2 0,46-10 0,-45 6 14,0 0-1,54-24 1,48-34 63,-116 57-64,9-5 21,-1 0 0,0-2 0,0-1 0,-2-1 1,0 0-1,0-2 0,-2 0 0,-1-1 0,0-1 1,14-24-1,-30 44-34,-1 1 0,0 0 0,0 0 1,1 0-1,-1-1 0,0 1 0,0 0 0,1-1 0,-1 1 0,0 0 1,0-1-1,0 1 0,1 0 0,-1-1 0,0 1 0,0 0 1,0-1-1,0 1 0,0 0 0,0-1 0,0 1 0,0-1 1,0 1-1,0 0 0,0-1 0,0 1 0,0 0 0,0-1 0,0 1 1,0-1-1,0 1 0,-1 0 0,1-1 0,0 1 0,0 0 1,0-1-1,-1 1 0,1 0 0,0 0 0,0-1 0,-1 1 1,1 0-1,0 0 0,0-1 0,-1 1 0,1 0 0,0 0 0,-1 0 1,1-1-1,0 1 0,-1 0 0,1 0 0,-1 0 0,1 0 1,0 0-1,-1 0 0,1 0 0,0 0 0,-1 0 0,0 0 0,-24 3 37,8 2-27,0 1-1,1 1 1,0 0 0,0 1 0,1 0-1,0 2 1,-23 17 0,32-22-13,0 1 0,0-1 0,1 1 0,0 0 0,0 0 0,0 0 0,1 1 0,0-1 0,0 1 0,1 0-1,0 1 1,0-1 0,0 0 0,1 1 0,0-1 0,1 1 0,0 0 0,0 0 0,0 15 0,2-17 1,0 0 0,1 1-1,-1-1 1,1 0 0,1 0 0,-1 0-1,1 0 1,0 0 0,0-1-1,1 0 1,-1 1 0,1-1 0,0 0-1,1 0 1,-1-1 0,1 0 0,0 1-1,0-2 1,0 1 0,1 0-1,-1-1 1,1 0 0,9 3 0,-1 0 8,0-1 1,0-1-1,0 0 1,1-1 0,0-1-1,-1 0 1,1 0-1,0-2 1,17-1 0,156-17-90,-165 14-99,35-11-1,-32 6-2839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17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857 478 5224,'0'0'3265,"-13"1"-2813,11-1-441,-19 0 171,0 1 0,-1 2 0,1 0 0,-26 8 0,5 4 59,0 2-1,1 2 0,1 1 0,0 3 0,2 1 0,-42 34 1,30-17 29,3 2 0,-54 62 0,72-71-64,2 1 0,2 2 0,1 0 0,-21 47 0,37-67-110,2-1 0,0 1 1,1 0-1,1 0 1,1 0-1,0 0 1,1 1-1,0 23 0,2-33-49,0 0-1,1 0 0,0-1 0,0 1 1,1 0-1,-1 0 0,2-1 0,-1 1 0,1-1 1,0 0-1,1 0 0,0 0 0,0 0 1,0-1-1,1 1 0,0-1 0,0 0 1,1 0-1,-1-1 0,10 7 0,-9-9-5,0 1 0,1-1 0,-1 0 0,1-1-1,0 0 1,0 0 0,0 0 0,0-1 0,0 0 0,1 0 0,-1-1 0,0 0-1,0 0 1,1-1 0,-1 0 0,0 0 0,0-1 0,12-4 0,-1 0 50,0-1 1,-1-1-1,0-1 1,0-1-1,30-22 0,-18 8 34,-1 0 0,-1-1-1,-2-2 1,0-1 0,40-60-1,-31 33 148,35-76-1,-58 104-180,0 0 1,-2-1-1,-1 0 0,-1-1 1,3-33-1,-6 29 70,-2 0 0,-2 0-1,0 0 1,-10-60 0,4 76 124,6 17-280,0 0-1,0 0 1,0 0 0,0 0-1,0 0 1,0 0-1,0 0 1,0 0 0,0 0-1,-1 0 1,1-1 0,0 1-1,0 0 1,0 0-1,0 0 1,0 0 0,0 0-1,0 0 1,-1 0-1,1 0 1,0 0 0,0 0-1,0 0 1,0 0 0,0 0-1,0 0 1,0 0-1,-1 0 1,1 0 0,0 1-1,0-1 1,0 0 0,0 0-1,0 0 1,0 0-1,0 0 1,0 0 0,0 0-1,-1 0 1,1 0-1,0 0 1,0 0 0,0 0-1,0 1 1,0-1 0,0 0-1,0 0 1,0 0-1,0 0 1,0 0 0,0 0-1,0 0 1,0 1 0,0-1-1,0 0 1,0 0-1,0 0 1,0 0 0,-8 34 277,6-22-319,-11 81 132,3 0 1,5 142-1,6-187-53,3 1 0,2 0 0,2-1 0,15 51 0,-22-96-33,0 1 1,0-1-1,1 1 0,-1-1 1,1 1-1,0-1 0,0 0 1,0 0-1,0 0 1,1 0-1,0 0 0,3 2 1,-5-3-2,1-1 1,0 0-1,-1-1 1,1 1-1,0 0 1,0 0-1,0-1 0,0 1 1,0-1-1,0 0 1,0 0-1,0 1 1,0-1-1,0 0 1,0-1-1,0 1 0,0 0 1,0 0-1,0-1 1,-1 0-1,1 1 1,0-1-1,0 0 1,3-1-1,20-12 49,-1-1 0,0-1 0,-1-1 0,-1-1-1,-1-1 1,35-39 0,-4-6 86,48-77 0,-68 91-53,-3-1 0,-1-2 0,-3-1 0,-2-1 0,-3-1-1,21-89 1,13-165 418,-54 309-505,6-91 154,-5 79-113,-2 1 1,0 0-1,0-1 1,-1 1-1,-5-16 1,7 27-43,0 1 0,0 0 1,0 0-1,0 0 0,0 0 0,0 0 1,0 0-1,0-1 0,0 1 0,0 0 0,0 0 1,0 0-1,0 0 0,0 0 0,0 0 1,-1-1-1,1 1 0,0 0 0,0 0 1,0 0-1,0 0 0,0 0 0,0 0 0,0 0 1,0 0-1,-1 0 0,1 0 0,0-1 1,0 1-1,0 0 0,0 0 0,0 0 1,-1 0-1,1 0 0,0 0 0,0 0 0,0 0 1,0 0-1,0 0 0,0 0 0,-1 0 1,1 0-1,0 0 0,0 0 0,0 0 0,0 0 1,0 1-1,0-1 0,-1 0 0,1 0 1,-6 8 49,-5 16-16,11-23-35,-23 60 25,3 1 1,3 0-1,-15 113 1,22-74-16,4 171 0,7-213-7,6 90 0,-4-125 7,0-1-1,2 0 1,1 0-1,11 29 1,-11-34 6,1-1 0,1 0 1,1 0-1,0-1 0,2 0 0,-1-1 0,2 0 0,22 23 1,-31-36-8,0 0 0,0 1 1,0-1-1,0 0 1,1-1-1,-1 1 0,1-1 1,0 1-1,-1-1 1,1 0-1,0-1 0,0 1 1,-1 0-1,1-1 1,0 0-1,0 0 0,0 0 1,0-1-1,-1 1 0,1-1 1,0 0-1,4-1 1,7-3 60,1-2 1,-1 1 0,26-17 0,-23 13-16,112-67 42,-119 69-670,0-1 0,0 0 0,10-12 0,-18 18-495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17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11048,'0'0'1704,"18"-4"-1616,16-5 34,1 2 1,63-6 0,-27 13 605,-1 4 0,129 22 0,-100 0 173,-35-8-2748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19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1510 4512,'0'0'4889,"11"-13"-4570,89-116 572,156-266 1,-216 323-500,-4-3-1,-2-1 1,-4-1 0,-4-1-1,31-154 1,-50 187-25,1-80 1,-8 107-259,-1-1 0,-1 1 0,0-1 0,-2 1 0,0 0 1,0 0-1,-10-20 0,14 36-95,-1 1 1,1-1-1,-1 1 1,1 0-1,-1-1 0,0 1 1,1 0-1,-1 0 1,0 0-1,0-1 1,0 1-1,0 0 1,0 0-1,0 0 0,0 0 1,0 1-1,0-1 1,0 0-1,-1 0 1,1 1-1,0-1 0,-1 0 1,1 1-1,0 0 1,-1-1-1,1 1 1,-1 0-1,1 0 1,-3-1-1,1 2 10,-1 0 0,1 1 1,0-1-1,0 1 0,0-1 0,0 1 1,1 0-1,-1 0 0,0 0 0,1 0 0,-1 1 1,-2 3-1,-6 7 19,0 0 0,2 1 0,-1 0 0,2 1 0,-10 20 0,-29 84 97,23-43-70,3 1 0,-11 82 0,-5 158 96,32-242-74,3 0 0,9 95-1,-6-160-61,0 0 1,1-1-1,0 1 0,0-1 1,1 0-1,1 0 0,7 16 1,-10-23-18,1 1 0,-1-1 1,1 0-1,0 0 1,0 0-1,-1 0 1,1 0-1,0-1 1,1 1-1,-1 0 1,0-1-1,0 0 1,1 1-1,-1-1 0,1 0 1,-1 0-1,1-1 1,-1 1-1,1 0 1,0-1-1,-1 0 1,1 1-1,0-1 1,-1 0-1,1 0 1,0-1-1,-1 1 0,1-1 1,0 1-1,-1-1 1,1 0-1,3-1 1,6-4 25,1 0 0,-1-1 1,-1 0-1,1-1 0,-1-1 0,0 0 1,-1 0-1,13-15 0,3-2 38,0 2 37,-1-1 0,-2-2 0,33-46 0,-32 38 24,-14 22-4,-1-1 0,0-1-1,-1 1 1,9-24 0,-17 36 136,-4 5-117,-2 7-33,-5 18-5,-1 0-41,2 1 0,-8 37 0,17-58-65,-1 0 0,1 0 0,1 0 0,-1 0 0,1-1 0,1 1-1,-1 0 1,1 0 0,1 0 0,0 0 0,0-1 0,0 1 0,7 13 0,-7-17-7,1 1-1,0-1 1,0 1-1,0-1 1,1 0-1,-1-1 1,1 1-1,0-1 1,0 1-1,0-1 1,0 0-1,1-1 0,-1 1 1,8 3-1,-8-5 1,0 0 1,0 0-1,0 0 0,0-1 0,0 1 0,0-1 0,0 0 0,0 0 0,0 0 0,0-1 0,0 1 0,0-1 0,0 0 0,0 0 0,0-1 1,0 1-1,-1-1 0,8-3 0,-5 1 10,1 0-1,-1-1 1,0 1 0,0-1 0,0-1-1,0 1 1,-1-1 0,0 0 0,0 0 0,-1 0-1,0 0 1,0-1 0,0 0 0,-1 0 0,0 0-1,0 0 1,-1-1 0,0 1 0,0-1 0,-1 1-1,0-1 1,0 0 0,-1 1 0,0-1 0,0 0-1,0 1 1,-1-1 0,-1 0 0,1 1 0,-1-1-1,-1 1 1,-4-11 0,4 10 0,0 1 0,-1 0 1,1 0-1,-2 0 0,1 0 0,-1 1 0,0 0 0,0 0 0,-1 0 1,1 1-1,-1 0 0,0 0 0,-1 0 0,0 1 0,-8-5 1,9 6 0,0 1 0,0 0 0,0 0 0,0 1 1,0 0-1,0 0 0,-1 0 0,1 1 0,0 0 1,-1 0-1,1 0 0,0 1 0,0 0 0,-1 0 1,1 1-1,0-1 0,0 2 0,0-1 0,-6 4 1,3-2 9,1 0 0,0 1 0,0 1 0,1-1 0,-1 1 0,1 0 0,-10 12 0,16-16-19,0-1 0,1 0 0,-1 1 0,1-1 0,-1 1 0,1-1 0,-1 0 0,1 1 0,0-1 0,0 1 0,0 0 0,0-1 0,0 1 1,0-1-1,0 1 0,1-1 0,-1 0 0,0 1 0,1-1 0,-1 1 0,1-1 0,0 1 0,-1-1 0,1 0 0,0 0 0,1 2 0,2 2 5,-1 0 0,1 0 1,0-1-1,1 1 0,6 4 0,-5-4-6,1-1-1,-1 0 1,1 0 0,-1-1 0,1 1 0,0-2 0,1 1 0,-1-1-1,0 0 1,1 0 0,-1-1 0,8 0 0,-1 0 7,0-2 0,-1 0 0,1-1 0,-1 0-1,0-1 1,15-5 0,5-2 60,-1-2-1,55-28 0,-71 31-31,1-1-1,-2-1 0,1 0 1,-2-1-1,1-1 0,19-23 1,21-28 484,-55 63-420,-1 3-79,-1-1 0,1 1 0,0-1 0,0 1 1,0 0-1,0-1 0,0 1 0,1 0 1,-1 0-1,0-1 0,1 1 0,0 0 0,-1 0 1,1 0-1,0 3 0,-3 9 15,-3 9 2,1 1 0,1 0 1,1 0-1,1 28 0,2-39-16,1-1 0,0 0 0,1 0 0,0 1 0,1-1 0,1-1 0,0 1 0,0 0 0,1-1 0,8 13 0,-13-23-17,1 1-1,0-1 1,0 0-1,0 1 0,0-1 1,0 0-1,0 0 1,1 0-1,-1 0 1,0 0-1,0 0 1,1 0-1,-1 0 0,1 0 1,-1-1-1,1 1 1,-1-1-1,1 1 1,-1-1-1,3 1 1,-1-1 2,0 0 0,-1 0 1,1-1-1,-1 1 0,1 0 1,-1-1-1,1 0 1,-1 0-1,0 0 0,1 0 1,3-2-1,2-3 21,0 1 0,-1-1 0,0 0 0,0-1 0,12-14 0,0-6 53,0 0 0,25-52 0,20-67 273,-53 121-266,-11 24-73,0 0 1,1 0-1,-1 0 0,1-1 1,-1 1-1,1 0 1,0 0-1,-1 0 0,1 0 1,0 0-1,0 0 1,-1 0-1,3-1 0,-3 2-6,1 1-1,0 0 1,0 0 0,0-1-1,-1 1 1,1 0-1,0 0 1,-1 0-1,1-1 1,-1 1-1,1 0 1,-1 0-1,1 0 1,-1 0 0,0 0-1,0 0 1,1 2-1,8 24 19,-2 0-1,0 0 0,2 32 1,12 47-33,-18-94-2,1 1 0,1-1 0,0-1 0,0 1 0,2-1 0,9 15 0,-15-25 5,0 1 0,0 0 0,0-1 0,0 1 0,1-1 0,-1 0 0,1 1 0,-1-1 0,1 0 0,-1 0 0,1 0 0,0 0 0,0 0 0,-1-1 0,1 1 0,0 0 0,0-1 0,0 1 0,0-1 0,3 1 0,-2-2 2,-1 1-1,1 0 1,-1-1 0,1 0 0,-1 0-1,0 0 1,1 0 0,-1 0-1,0 0 1,1 0 0,-1-1 0,0 1-1,3-4 1,3-2 5,-1-1 1,0 0-1,-1-1 1,1 1-1,-2-1 0,7-13 1,6-17 45,16-57 0,-20 54 148,25-54 1,-38 96-196,-1-1 1,0 1-1,1-1 1,-1 1-1,0-1 1,1 1-1,-1-1 1,1 1-1,-1 0 1,1-1-1,-1 1 1,1-1-1,-1 1 1,1 0-1,-1-1 1,1 1-1,-1 0 1,1 0-1,0 0 1,-1-1-1,1 1 1,0 0-1,-1 0 1,1 0-1,-1 0 1,1 0-1,0 0 1,-1 0-1,1 0 1,0 0-1,-1 1 1,1-1-1,-1 0 1,1 0 0,1 1-1,23 14-11,-15-8 10,19 10-10,1-1 1,0-2 0,37 12-1,-58-23 12,1 0 1,0 0-1,0-1 0,0-1 0,0 0 1,0 0-1,0-1 0,1 0 0,-1-1 1,0 0-1,0-1 0,0 0 0,0 0 1,18-8-1,-17 5 74,1-1 0,-1 0 0,0-1 0,13-10 0,-22 15-241,0 0 0,0 0-1,1 0 1,-1 0 0,0 0 0,-1 0 0,1-1 0,0 1-1,-1-1 1,1 1 0,-1-1 0,0 1 0,0-1 0,0 0-1,0 0 1,0 1 0,0-1 0,-1 0 0,0 0 0,1 0-1,-1 0 1,0 0 0,-1-5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14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71 406 4816,'0'0'4446,"12"-18"-4186,157-220 708,-164 231-848,-1-1-1,0 1 0,0 0 1,0-1-1,3-14 0,-4 16 178,-1 10 17,-4 15-71,-9 42 33,-27 84 0,9-41-92,-8 41 42,-32 135 214,-14 77 331,82-346-700,0-8-23,1-1 0,0 1 0,-1 0 0,0 0 0,0 0 0,0 0 0,0-1 1,0 1-1,0 0 0,-1-1 0,-2 5 0,3-6 115,7-131 693,-3 39-578,5 0-1,18-92 1,0 85 85,48-115 0,-66 191-317,15-34 104,2 1 1,2 1-1,2 1 0,42-55 1,-69 105-138,0 0-1,0 0 1,0 1 0,1-1 0,-1 1-1,1-1 1,-1 1 0,1 0 0,0 0-1,0 0 1,0 0 0,0 0 0,0 1 0,0-1-1,0 1 1,1 0 0,-1 0 0,0 0-1,1 1 1,-1-1 0,1 1 0,-1 0 0,1 0-1,-1 0 1,0 0 0,1 0 0,-1 1-1,1 0 1,-1 0 0,5 1 0,0 2 6,0 0 1,-1 0 0,0 0 0,0 1 0,0 0-1,0 0 1,-1 1 0,0 0 0,0 0 0,-1 1-1,7 7 1,-4-1-2,1 0 0,-1 1 0,-1 0 0,-1 0 0,0 0 0,0 1 0,-2-1 1,5 21-1,-8-25-10,0 0 1,0 0 0,-1 0 0,0 0-1,0 1 1,-1-1 0,-1 0 0,0 0 0,0 0-1,-1 0 1,0-1 0,-1 1 0,-8 15-1,7-16 1,-1 0 1,0 0-1,0-1 0,-1 0 0,0 0 0,-16 14 0,18-18 18,0 0 0,-1-1 0,0 1 0,1-1 0,-1 0 1,0-1-1,-1 1 0,1-1 0,0-1 0,-1 1 0,1-1 0,-9 1 0,8-2 55,1 1 0,0-1 0,0 0 0,-1-1 0,1 0-1,0 0 1,-9-2 0,15 2-71,-1 1 0,1 0 0,0 0 0,0 0 0,0 0 0,-1 0 0,1-1-1,0 1 1,0 0 0,0 0 0,-1 0 0,1-1 0,0 1 0,0 0 0,0 0 0,0-1 0,0 1 0,0 0 0,0 0 0,-1-1-1,1 1 1,0 0 0,0 0 0,0-1 0,0 1 0,0 0 0,0 0 0,0-1 0,0 1 0,0 0 0,0 0 0,0-1 0,1 1 0,-1 0-1,0 0 1,0-1 0,0 1 0,0 0 0,0 0 0,0-1 0,1 1 0,-1 0 0,0 0 0,9-10 127,21-13-67,1 2 0,1 0 0,42-18 0,-23 12-42,151-98 28,-168 101-75,-2-2 1,-1-1 0,50-56 0,-80 81 15,1 0 1,-1 0-1,0 0 0,1 0 0,-1 0 0,0-1 1,0 1-1,0 0 0,-1 0 0,1-1 1,0 1-1,-1-1 0,0 1 0,1-1 1,-1 1-1,0-1 0,0 1 0,-1 0 1,1-1-1,0 1 0,-1-1 0,1 1 1,-1 0-1,-1-4 0,1 5 6,1 0 1,-1 0-1,1 0 0,-1-1 1,1 1-1,0 0 0,0-1 1,-1 1-1,1 0 0,0-1 1,0 1-1,0 0 0,1-1 1,-1 1-1,0 0 0,0-1 0,1 1 1,-1 0-1,1-1 0,-1 1 1,1 0-1,0-2 0,1 2-2,-1 1-1,0-1 1,0 0-1,1 1 0,-1-1 1,0 1-1,1 0 1,-1-1-1,0 1 1,1 0-1,-1 0 0,0 0 1,1 0-1,-1 0 1,1 0-1,-1 0 1,0 0-1,1 1 0,-1-1 1,0 0-1,1 1 1,1 1-1,4 0-7,0 1 1,0 0-1,0 1 0,0 0 0,-1 0 1,1 0-1,-1 1 0,0 0 0,-1 0 1,1 1-1,-1-1 0,0 1 1,-1 0-1,1 0 0,-1 1 0,0 0 1,-1-1-1,0 1 0,0 0 1,4 13-1,0 10-25,-1 1 0,-1 0 0,1 57 0,-1-15 18,-3-61 21,-1-1 1,2 1-1,-1-1 1,2 0 0,7 18-1,-10-25-8,1-1 0,0 1 1,0-1-1,0 0 0,0 0 0,0 0 0,1 0 0,-1 0 0,1-1 1,0 1-1,-1-1 0,1 1 0,0-1 0,1 0 0,-1 0 0,0-1 1,1 1-1,-1 0 0,1-1 0,-1 0 0,7 1 0,3-1 3,0-1 0,0 0 0,1-1 0,-1-1 0,0 0 0,0-1-1,0 0 1,-1-1 0,1 0 0,16-9 0,-4 1 0,-1-1 1,0-2-1,41-33 1,-48 34 6,-1-1 1,-1-1-1,0 0 0,-1-1 1,14-22-1,-24 33 4,-1-1 0,0 1 0,0-1 0,-1 0 0,0 0 0,0 0 0,1-8 0,4-13 38,-2 0-1,3-47 1,-8 72-40,0 1-1,0 0 1,0-1 0,0 1 0,0 0-1,-1 0 1,1 0 0,-1-1-1,0 1 1,0 0 0,0 0 0,0 0-1,0 0 1,0 0 0,0 0 0,-1 0-1,1 1 1,0-1 0,-1 0-1,0 1 1,1-1 0,-1 1 0,-2-2-1,2 2 3,0 1 1,0-1-1,0 0 0,0 1 0,0 0 0,0-1 0,0 1 1,0 0-1,0 0 0,0 0 0,0 0 0,0 1 0,0-1 1,0 0-1,0 1 0,0-1 0,0 1 0,0 0 1,1 0-1,-1 0 0,0 0 0,0 0 0,-1 1 0,-3 3 2,0-1 0,1 1 0,-1 0-1,1 1 1,1-1 0,-1 1 0,1 0 0,0 0-1,0 0 1,1 1 0,-1-1 0,-3 13-1,4-8-12,0 1-1,1-1 1,0 1-1,1-1 1,0 1 0,1-1-1,2 20 1,0-14-16,0-1 0,2 1 1,0-1-1,1 1 0,1-1 1,0-1-1,1 1 0,1-1 1,0 0-1,1-1 0,14 17 1,-16-23-10,1 0 1,0 0 0,1-1 0,-1 0-1,2 0 1,-1-1 0,1 0 0,0-1-1,0 0 1,0-1 0,1 0 0,16 4-1,-21-6 12,1-1 0,-1 0 0,1-1 0,-1 1 0,1-1 0,-1-1 0,1 1 0,0-1 0,-1 0 0,1-1 0,-1 1-1,0-1 1,1 0 0,-1-1 0,0 0 0,0 0 0,-1 0 0,1-1 0,-1 1 0,1-1 0,-1-1 0,7-6 0,0-3 12,-1-1 1,0 0 0,-1 0-1,-1-1 1,0 0 0,8-22 0,31-108 44,2-4 79,-44 136-103,-6 11-14,1 0 1,0 0-1,0 0 1,0 0-1,0 0 1,1 0-1,-1 0 1,1 1-1,0-1 1,0 1-1,0-1 1,0 1-1,0 0 1,3-2-1,-5 4-3,1 0 0,0 0 1,0 0-1,0 0 0,-1 0 0,1 0 0,0 1 0,0-1 1,0 0-1,-1 1 0,1-1 0,0 0 0,-1 1 0,1-1 1,0 1-1,-1-1 0,1 1 0,0 0 0,-1-1 0,1 1 1,-1-1-1,1 1 0,-1 0 0,1 1 0,12 20 18,-13-21-21,16 36 4,-3 0-1,-1 0 0,-2 1 0,-1 1 0,4 56 1,-10-69-16,-1 1 1,-1-1 0,-3 30 0,1-45 6,-1-1 1,0 1-1,0-1 0,-1 1 1,0-1-1,-1 0 0,0 0 1,-1 0-1,0 0 1,-8 11-1,10-18 5,1 0 0,-1-1 0,0 1 0,0-1 0,0 0 0,0 0 0,0 0 0,-1 0 0,1 0 0,0-1 0,-1 1 0,1-1 0,-1 0 0,0 0 0,1-1 0,-1 1 0,0-1 0,1 0 0,-1 1 0,0-2 0,0 1 0,1 0 0,-1-1 0,0 0 0,1 0 0,-5-1 0,-2-1 13,-1-1 1,1 0 0,0 0 0,0-1-1,0-1 1,0 1 0,-12-11 0,6 4 39,12 9-20,0 1 1,0-1-1,0 0 0,0 0 0,0 0 0,1-1 0,-1 1 1,1-1-1,0 0 0,0 0 0,1 0 0,-3-5 0,5 9-21,0-1 0,1 1 0,-1 0-1,0-1 1,1 1 0,-1 0-1,0-1 1,1 1 0,-1 0 0,0-1-1,1 1 1,-1 0 0,1-1 0,-1 1-1,1 0 1,-1 0 0,1 0 0,-1 0-1,0-1 1,1 1 0,-1 0 0,1 0-1,-1 0 1,1 0 0,-1 0 0,1 0-1,-1 0 1,1 0 0,-1 1 0,1-1-1,-1 0 1,1 0 0,-1 0 0,1 1-1,26 3-28,-22-3 48,64 12-14,-25-4-54,0-2 1,61 3-1,-91-10 18,0 0 0,0-1 1,0-1-1,-1 0 0,1-1 1,-1 0-1,0-1 0,0-1 1,0 0-1,0 0 0,-1-2 1,13-7-1,-13 5 7,0-1 1,0 0 0,-1-1-1,0 0 1,-1 0-1,-1-1 1,0-1-1,0 1 1,-1-1-1,-1-1 1,0 0-1,-1 0 1,0 0-1,-1-1 1,-1 1-1,4-22 1,8-75 58,1-1 149,-17 111-194,0 0-1,0 0 0,0 0 1,1 0-1,-1 0 1,0 0-1,0 0 0,1 0 1,-1 0-1,1 0 1,-1 0-1,1 1 0,-1-1 1,1 0-1,0 0 1,-1 0-1,1 1 0,1-2 1,-1 2-3,-1 0 0,1 0 0,-1 0-1,1 0 1,-1 0 0,1 0 0,-1 0 0,1 0 0,-1 0 0,1 1 0,-1-1 0,1 0-1,-1 0 1,1 1 0,-1-1 0,1 0 0,-1 1 0,0-1 0,1 0 0,-1 1 0,0-1-1,1 0 1,-1 1 0,0-1 0,1 1 0,3 6 3,-1-1-1,1 0 1,-1 1 0,2 8-1,2 5-2,58 194-74,-58-187 53,-2 1-1,-1-1 1,-1 1-1,-2-1 1,0 1-1,-4 29 1,3-53 17,-1 0 1,1 0 0,-1 0 0,0 0-1,0-1 1,-1 1 0,1 0 0,-1 0-1,0-1 1,1 1 0,-2-1 0,1 0-1,0 1 1,-1-1 0,1 0 0,-1 0-1,0-1 1,0 1 0,0 0 0,0-1-1,-1 0 1,1 0 0,-8 3 0,5-3 8,0 0 1,0-1-1,0 0 0,0 0 1,0-1-1,0 0 1,0 0-1,-1 0 0,1-1 1,0 0-1,0 0 1,0 0-1,0-1 1,-9-4-1,7 3 10,0-1 0,0 0-1,0-1 1,0 0 0,1 0 0,0 0-1,-8-9 1,-1-2 131,-22-31 1,38 46-148,0 1 1,-1 0 0,1 0-1,0-1 1,0 1 0,-1 0 0,1 0-1,0-1 1,0 1 0,0 0-1,0 0 1,-1-1 0,1 1 0,0 0-1,0-1 1,0 1 0,0 0-1,0-1 1,0 1 0,0 0 0,0-1-1,0 1 1,0 0 0,0 0-1,0-1 1,0 1 0,0 0 0,0-1-1,0 1 1,0 0 0,0-1-1,1 1 1,-1 0 0,0-1 0,0 1-1,0 0 1,0 0 0,1-1-1,-1 1 1,0 0 0,0 0 0,1 0-1,-1-1 1,0 1 0,0 0-1,1 0 1,-1 0 0,0 0 0,1-1-1,-1 1 1,0 0 0,1 0 0,-1 0-1,0 0 1,0 0 0,1 0-1,-1 0 1,0 0 0,1 0 0,-1 0-1,0 0 1,1 0 0,-1 0-1,0 0 1,1 0 0,-1 0 0,0 1-1,1-1 1,34 5 122,-25-3-112,64 12-28,-28-4-31,75 5-1,-106-14 41,1-1 0,-1-1 0,0 0 0,0-1-1,0 0 1,0-2 0,0 0 0,-1 0 0,17-8 0,-4-2-6,-1-1 0,-1-1 0,0-2 0,-1 0 0,-1-1 0,-1-2 0,22-26 0,-34 35 26,-1 0 0,-1 0 1,0-1-1,-1 0 1,0 0-1,-1-1 1,-1 0-1,0 0 0,-1-1 1,0 1-1,-1-1 1,-1 0-1,0 1 0,-1-1 1,-1-21-1,-3 29 162,0 15-134,-3 18-35,2 3-13,2 0 0,0 0 0,2 0 0,1 0 0,1 0 0,2 0 0,1 0 0,1-1 0,19 53 0,-24-77-1,0-1-1,1 1 1,0 0-1,-1-1 1,1 1-1,1-1 0,-1 0 1,0 1-1,1-1 1,0 0-1,0-1 1,4 5-1,-6-6 7,0-1-1,0 1 0,1-1 1,-1 1-1,0-1 0,0 0 1,0 1-1,1-1 0,-1 0 1,0 0-1,0 0 1,1 0-1,-1 0 0,0 0 1,0 0-1,1 0 0,0-1 1,1 0 0,-1 0 1,0 0 0,1 0-1,-1 0 1,0-1 0,0 1-1,0-1 1,0 1 0,0-1-1,0 0 1,2-3 0,5-7 0,0-1 1,-1 0-1,0 0 1,-1-1-1,0 0 1,-1-1-1,5-18 1,-1-3 59,10-72 0,-18 99-45,-1 7-1,0-1 0,-1 1-1,1-1 1,0 1-1,-1-1 1,0 0-1,0 1 1,0-1-1,0 0 1,-1-3-1,1 6-8,-1 1 1,0-1-1,1 1 0,-1-1 0,1 1 0,-1 0 1,1-1-1,-1 1 0,1 0 0,-1 0 0,1-1 1,0 1-1,-1 0 0,1 0 0,0-1 0,0 1 1,-1 0-1,1 0 0,0 1 0,-5 22 6,0 0-1,2 0 0,1 0 1,0 27-1,3-41-7,-1 0 0,2-1-1,0 1 1,0 0 0,6 16 0,-6-21-2,0 0 0,1-1 0,-1 1 0,1-1 1,0 1-1,1-1 0,-1 0 0,1 0 1,-1-1-1,1 1 0,8 5 0,-9-7-4,0 0 0,1-1 0,-1 1 0,0-1 0,1 0 0,0 0 0,-1 0 0,1 0 0,0-1 0,-1 1-1,1-1 1,0 0 0,-1 0 0,1 0 0,0-1 0,0 1 0,-1-1 0,1 0 0,-1 0 0,1 0 0,3-3 0,6-2-3,0 0 0,0-2 1,22-17-1,-14 8 17,-1-2-1,-1 0 0,-1-1 1,0-1-1,-2-1 0,0 0 1,-1-1-1,-2-1 0,0 0 1,14-40-1,-12 3 210,-14 61-220,-1-1 0,1 1 0,-1-1 1,1 1-1,-1-1 0,1 1 0,-1 0 1,1-1-1,0 1 0,-1 0 0,1-1 1,0 1-1,-1 0 0,1 0 0,0-1 1,-1 1-1,1 0 0,0 0 0,0 0 1,-1 0-1,1 0 0,0 0 0,0 0 0,-1 0 1,1 0-1,1 1 0,24 4-11,-22-4 11,5 2-2,0 0-1,0 0 0,0 1 1,0 0-1,0 1 0,-1 0 0,0 0 1,0 1-1,0 0 0,-1 0 1,0 1-1,0-1 0,9 14 1,-2-1-11,-2 1 0,0 0 1,-2 1-1,13 33 0,56 127-98,-78-177 112,1-1 1,-1 0-1,1 0 0,0 0 0,0-1 0,0 1 0,1 0 0,-1-1 1,0 0-1,1 1 0,0-1 0,0 0 0,-1 0 0,1 0 1,0-1-1,0 1 0,1-1 0,-1 0 0,0 0 0,0 0 0,1 0 1,-1 0-1,0-1 0,1 1 0,-1-1 0,1 0 0,-1 0 1,1 0-1,-1-1 0,0 1 0,6-2 0,4-2 2,0 0-1,0-1 0,-1 0 1,1-1-1,-1 0 1,19-14-1,-18 11 3,-1 0-1,0 0 1,-1-1-1,0-1 1,14-17-1,-19 20 1,-1 0 0,0 0 0,0 0 0,-1-1 0,0 0 0,0 0-1,-1 0 1,0-1 0,2-17 0,-2 9 15,-2 1 0,0-33-1,-1 46-12,0 1-1,0-1 1,0 0-1,-1 1 0,1-1 1,-1 1-1,0-1 0,0 1 1,0 0-1,-1-1 0,1 1 1,-1 0-1,0 0 1,0 0-1,0 0 0,0 0 1,0 0-1,-1 1 0,1-1 1,-1 1-1,-3-3 1,3 3-1,0 1 0,0 1 1,0-1-1,1 0 1,-1 1-1,0-1 0,0 1 1,0 0-1,0 0 1,0 0-1,0 0 0,0 1 1,0-1-1,0 1 1,1 0-1,-1-1 0,0 1 1,0 1-1,1-1 1,-1 0-1,0 1 0,1-1 1,0 1-1,-1 0 1,1 0-1,-4 4 0,0-1 1,1 1 0,0 0 0,0 0-1,0 1 1,1-1 0,0 1-1,0 0 1,-5 14 0,6-11-3,0-1 0,1 0 0,0 1 0,1 0 0,0-1 0,0 1 0,1 0 0,0 0 0,1 0 0,0-1 0,3 13 0,-2-14-2,1-1-1,0 0 0,0 1 1,0-1-1,1-1 1,0 1-1,0 0 1,1-1-1,0 0 0,0 0 1,0 0-1,1-1 1,0 0-1,11 8 1,-4-5-10,0-1 1,1 0 0,0-1 0,0 0-1,0-2 1,1 1 0,-1-2 0,21 3 0,-1-2-23,0-1 0,55-4 0,-71 0 35,-1-1 0,1-1 0,-1-1 0,0 0 1,0-1-1,-1-1 0,1 0 0,-1-1 0,-1-1 0,1-1 0,-1 0 0,-1-1 1,0-1-1,0 0 0,-1 0 0,0-2 0,-1 1 0,-1-2 0,0 1 0,18-31 1,-18 22-36,-1 0 0,11-35 0,-11 21-3051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17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1120 5824,'0'0'6282,"4"-17"-6008,70-282 814,2 12 153,-54 212-826,-2-1 1,-5-2-1,11-130 0,-25 193-245,-1 9-32,0 0 1,1 0-1,0 0 0,0 0 1,0 0-1,0 1 0,1-1 1,0 1-1,3-8 0,-5 13-131,0 0-1,0 0 1,0 1-1,0-1 0,0 0 1,0 0-1,0 0 1,0 0-1,0 0 0,0 0 1,1 0-1,-1 0 0,0 0 1,0 1-1,0-1 1,0 0-1,0 0 0,0 0 1,0 0-1,0 0 1,0 0-1,0 0 0,0 0 1,0 0-1,0 0 1,0 0-1,1 0 0,-1 0 1,0 0-1,0 0 0,0 0 1,0 0-1,0 0 1,0 0-1,0 0 0,0 0 1,0 0-1,1 0 1,-1 0-1,0 0 0,0 0 1,0 0-1,0 0 0,0 0 1,0 0-1,0 0 1,0 0-1,0 0 0,1 0 1,-1 0-1,0 0 1,0 0-1,0 0 0,0 0 1,0 0-1,0 0 0,0 0 1,0 0-1,0-1 1,0 1-1,0 0 0,0 0 1,0 0-1,0 0 1,0 0-1,0 0 0,0 0 1,2 11 204,-1-6-181,10 104 344,-6 205-1,-7-269-330,-28 363 208,19-319-179,-4 0 0,-39 130-1,44-187-17,-1-1-1,-2 0 1,0-1-1,-2 0 1,-2-1 0,-29 40-1,44-66-36,0-1 1,0 1-1,0-1 1,0 0-1,-1 0 0,1 0 1,-1 0-1,1 0 0,-1 0 1,0-1-1,0 0 0,0 1 1,0-1-1,0 0 1,0 0-1,0 0 0,0-1 1,0 1-1,-3-1 0,3 0 8,0-1 0,0 1-1,0-1 1,0 0 0,0 0-1,1 0 1,-1 0 0,0 0-1,1-1 1,-1 1 0,1-1-1,-1 0 1,1 1 0,0-1-1,0-1 1,0 1 0,0 0-1,0 0 1,0-1 0,-2-3-1,2 2 2,-1 0 0,1 0 0,0 0 0,1 0-1,-1 0 1,1 0 0,-1-1 0,1 1-1,1-1 1,-1 1 0,1-1 0,-1 1 0,1-1-1,1-5 1,0 3 4,1 1 0,-1-1 1,1 0-1,1 1 0,-1-1 0,1 1 0,0-1 0,6-7 1,6-6 38,1 0 0,1 1 1,37-33-1,-48 47-61,44-37 31,1 2 0,73-43 0,120-53-57,-19 12-65,-208 114 70,-7 4-13,1 0-1,-2-1 0,1 0 0,10-9 1,-16 10 36,-8 6 6,-9 6 4,-7 8 15,2 0-1,0 1 0,-29 31 0,42-39-34,0 0 0,0 0 0,0 1 0,1 0 0,0 0-1,0 0 1,1 0 0,0 1 0,0-1 0,1 1 0,0 0-1,1-1 1,-1 13 0,2-9-11,0 0 1,1 0-1,1 0 0,-1 0 0,2 0 1,0-1-1,0 1 0,8 16 0,-8-22 1,0 1 0,0-1-1,1 0 1,0 0 0,0-1 0,0 1-1,1-1 1,0 0 0,0 0-1,0 0 1,0-1 0,1 0 0,0 0-1,-1 0 1,12 5 0,-14-8 2,0-1-1,0 1 1,1-1 0,-1 1 0,0-1 0,0 0 0,0 0 0,0-1-1,0 1 1,0-1 0,0 1 0,0-1 0,0 0 0,0 0-1,0 0 1,-1-1 0,5-2 0,5-2-11,-1-2 0,16-13-1,-25 19 18,7-5 4,-2-1 0,1 0-1,-1 0 1,0-1 0,0 1 0,-1-1 0,-1-1-1,1 1 1,-2-1 0,1 0 0,-1 0-1,-1-1 1,3-12 0,-4 15 7,-1 0-1,0 0 1,0 0-1,-1 0 1,0-1-1,0 1 1,-1 0 0,0 0-1,-1 0 1,0 0-1,0 0 1,-1 0 0,1 0-1,-2 1 1,1-1-1,-1 1 1,0 0-1,-6-6 1,3 2 14,2 5 8,1 0 0,-1 0 0,-1 0 0,1 0 0,-1 1 0,-7-6 0,11 10-17,0 0-1,0 0 0,0 0 0,0 0 1,0 1-1,0-1 0,0 0 1,0 1-1,0 0 0,0-1 0,0 1 1,-1 0-1,1 0 0,0 0 0,0 1 1,0-1-1,0 0 0,-1 1 1,1 0-1,0-1 0,0 1 0,0 0 1,0 0-1,0 0 0,1 0 0,-1 0 1,-2 3-1,2-4-5,1 1 0,0-1 0,0 1 0,0 0 0,1-1 0,-1 1 0,0 0 0,0 0 0,0 0 0,1 0 0,-1 0 0,0 0 0,1 0 0,-1 0 0,0 0 0,1 0 0,0 0 0,-1 0 0,1 0 0,0 0 0,-1 1 0,1-1 0,0 0 0,0 0 0,0 0 0,0 0 0,0 1 0,0-1 0,0 0 1,1 0-1,-1 0 0,0 0 0,1 1 0,-1-1 0,1 0 0,-1 0 0,2 2 0,0-1 0,-1 0 1,1 0 0,0 0 0,0 0-1,1 0 1,-1 0 0,0 0 0,1-1-1,-1 1 1,1-1 0,-1 0 0,1 0-1,0 0 1,3 1 0,16 2-27,0-2 1,-1-1-1,1 0 1,0-2-1,0 0 1,0-2-1,0 0 1,-1-2-1,0 0 1,0-1-1,0-1 1,20-10-1,-1-5-2,51-34-1,-64 38 43,-24 16-11,1 0-1,-1-1 1,0 1-1,0-1 1,-1 1-1,1-1 1,0 0-1,-1 0 1,0 0-1,0 0 1,0-1-1,0 1 1,0-1-1,-1 1 1,1-1-1,1-5 1,-3 8-3,0 0 0,1 0 1,-1 1-1,1-1 0,-1 0 0,1 1 1,0-1-1,-1 0 0,1 1 0,0-1 1,0 0-1,-1 1 0,1-1 0,0 1 1,0 0-1,0-1 0,-1 1 0,1-1 1,0 1-1,0 0 0,0 0 0,0 0 0,0 0 1,0-1-1,0 1 0,0 0 0,0 0 1,-1 1-1,1-1 0,0 0 0,0 0 1,0 0-1,0 1 0,0-1 0,0 0 1,0 1-1,-1-1 0,3 2 0,2 0 1,1 1 0,0 0 0,-1 0-1,9 7 1,-7-6-3,-1 1 0,-1 0-1,1 1 1,-1 0 0,1-1-1,-2 2 1,1-1 0,-1 0-1,0 1 1,0 0 0,-1 0-1,0 0 1,0 0 0,0 1-1,2 14 1,4 49 2,-7-46-6,2 1-1,7 30 1,-9-48-7,1 1 1,-1-1-1,1 0 0,1 0 0,0 0 0,6 10 0,-8-16 6,-1 0 0,1-1-1,0 1 1,-1-1 0,1 1-1,0-1 1,0 1 0,0-1-1,0 0 1,0 0 0,0 0-1,1 0 1,-1-1 0,0 1 0,0 0-1,1-1 1,-1 0 0,0 1-1,0-1 1,1 0 0,-1 0-1,0 0 1,1-1 0,-1 1-1,0 0 1,1-1 0,-1 0 0,0 1-1,4-3 1,5-2 0,0-1 1,-1 1-1,0-2 0,0 0 1,0 0-1,13-14 0,1 1 1,64-56 3,60-46 118,-141 118-103,-1 0 1,1 0-1,-1 1 1,1 0-1,0 1 1,0-1-1,0 1 1,1 1-1,-1-1 1,0 1-1,1 1 1,9-1 0,7 3 61,0 0 1,34 8 0,-18-2-32,-40-8-48,0 0-1,1 0 1,-1 0-1,1 0 1,-1 1-1,1-1 1,-1 0-1,1 0 1,-1 0-1,1 0 1,-1 0-1,0 0 1,1 0-1,-1 0 1,1-1-1,-1 1 1,1 0-1,-1 0 1,0 0-1,1 0 1,-1-1-1,1 1 1,-1 0-1,1-1 1,-1 1-1,-1-1 1,1 1 0,-1-1-1,1 1 1,-1 0 0,1-1-1,-1 1 1,1 0 0,-1 0-1,1-1 1,-1 1 0,0 0-1,1 0 1,-1 0 0,1 0-1,-1 0 1,0-1 0,1 1 0,-1 0-1,1 1 1,-2-1 0,-11-2 5,-1 1 0,1 1 0,-1 0 0,1 1 1,0 1-1,-1 0 0,1 1 0,0 0 1,0 1-1,0 0 0,-21 11 0,22-9-1,0 1 0,0 1 0,0 0-1,1 0 1,1 1 0,-18 20 0,23-24-5,0 1 0,1 0 1,0 0-1,0 1 0,0-1 1,1 1-1,0 0 0,0 0 1,1 0-1,0 0 1,0 0-1,1 1 0,0-1 1,0 10-1,1-7-5,1 0 1,0-1-1,0 1 0,1-1 1,1 1-1,0-1 1,0 0-1,1 0 0,0 0 1,0 0-1,1-1 0,0 0 1,1 0-1,-1 0 1,2-1-1,-1 1 0,1-1 1,0-1-1,0 0 0,1 0 1,0 0-1,0-1 1,0 0-1,1 0 0,0-1 1,0 0-1,0-1 0,0 0 1,10 2-1,-3-2-7,-1-1-1,1 0 0,0-1 1,-1-1-1,1-1 0,0 0 0,-1-1 1,1 0-1,27-9 0,10-7-37,72-34-1,-86 35 29,21-11-11,78-48 1,-110 58 29,-1-1 0,0-2 0,-2 0 1,38-42-1,-57 56 14,0-2-1,-1 1 1,0-1-1,0 1 1,0-1 0,-1-1-1,-1 1 1,0 0-1,4-17 1,-7 22-1,1 0-1,-1 0 1,0-1 0,0 1-1,0 0 1,0 0 0,-1 0-1,1-1 1,-1 1 0,0 0-1,-2-4 1,2 6-3,-1-1 0,1 1 0,-1 0 1,1-1-1,-1 1 0,0 0 0,0 0 0,0 0 0,0 0 1,0 1-1,0-1 0,0 0 0,-1 1 0,1-1 0,0 1 0,-1 0 1,0 0-1,-2-1 0,0 1 3,0 0-1,1 0 1,-1 1 0,0-1 0,1 1 0,-1 0-1,0 1 1,0-1 0,1 1 0,-1 0 0,0 0-1,-8 3 1,-4 3 24,0 1 0,-16 10 0,12-6-5,12-7-22,0 0 0,0 1 0,0 0 0,0 1 0,1 0 0,0 0 0,1 1 0,0 0 1,0 0-1,0 1 0,1 0 0,1 0 0,-1 0 0,2 1 0,-1 0 0,1 0 0,1 0 0,0 0 0,-3 17 0,4-19-6,1 0-1,1-1 0,0 1 1,0 0-1,0-1 0,1 1 1,0 0-1,0-1 0,1 1 1,0-1-1,1 1 0,-1-1 1,1 0-1,1 0 0,-1 0 1,9 11-1,-6-11-2,0 0 0,1 0 1,0-1-1,0 0 0,0 0 0,1-1 1,-1 0-1,1 0 0,1-1 0,-1 0 0,1 0 1,-1-1-1,16 4 0,-10-4-9,0-1-1,0 0 1,0-1 0,0 0 0,0-1-1,0-1 1,0 0 0,0-1-1,0-1 1,0 0 0,0-1 0,-1 0-1,0-1 1,0-1 0,0 0 0,-1 0-1,1-2 1,-2 1 0,1-1 0,17-17-1,1-6 20,-1-1 1,-1-1-1,-3-2 0,0 0 0,-2-2 0,-2 0 0,32-80 1,-25 56 36,-16 37 20,8-26 1,-17 42-35,0 0 64,2 21-49,-4-8-51,16 73 9,12 158 0,-28-204-24,-1 1 0,-1-1 1,-2 0-1,-2 0 0,-1 0 1,-11 37-1,17-68 18,-1 0 0,1 1-1,0-1 1,0 0 0,-1 1 0,1-1 0,-1 0 0,1 0-1,-1 0 1,0 1 0,1-1 0,-1 0 0,0 0 0,0 0-1,0 0 1,0 0 0,0 0 0,0 0 0,0-1 0,0 1 0,0 0-1,0 0 1,-2 0 0,1-1 2,1 0-1,-1 0 1,1 0-1,0-1 0,-1 1 1,1 0-1,0-1 1,-1 1-1,1-1 1,0 1-1,0-1 1,0 0-1,-1 1 1,1-1-1,0 0 1,0 0-1,0 0 1,-1-1-1,-6-8 17,0 1 0,1-1 0,-11-18-1,18 28-16,-7-12 26,1 0 0,0 0 0,1 0 0,1-1 0,0 0 0,0 0 0,1 0 0,1 0 0,0 0 0,1-1 0,0 1 0,1-1 0,1 1 0,0 0 0,3-16 0,-3 28-19,0-1 1,-1 1-1,1 0 1,0-1 0,0 1-1,-1 0 1,1 0-1,0 0 1,0 0-1,0 0 1,0 0-1,1 0 1,-1 0-1,0 0 1,0 0-1,1 1 1,-1-1-1,0 0 1,1 1 0,-1-1-1,0 1 1,1 0-1,-1-1 1,1 1-1,-1 0 1,1 0-1,1 0 1,6-1-2,-1 2 0,1-1 0,11 3 0,-19-3-6,117 28 43,-29-5-51,-62-17-4,0-1 0,0-1 0,0-1 0,1-1 0,-1-2 0,31-3 0,-48 2 1,3-2-10,0 2 0,0-1 0,-1 2-1,1-1 1,14 3 0,-10-1-3232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20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461 837 5520,'0'0'5161,"-16"-3"-4932,12 3-213,-8-3 28,0 1 0,0 0-1,-1 1 1,1 0-1,0 1 1,-1 1 0,1 0-1,0 0 1,-13 4-1,1 3 84,0 1-1,0 1 1,1 1 0,1 0-1,0 2 1,-31 24-1,43-30-41,1 1-1,0 0 0,0 1 0,0 0 1,2 1-1,-1 0 0,1 0 1,0 0-1,1 1 0,0 0 0,1 0 1,0 1-1,1-1 0,0 1 1,-2 15-1,5-23-35,0 0 1,1 1-1,0-1 1,0 0 0,0 1-1,0-1 1,0 0-1,1 1 1,0-1-1,0 0 1,0 1-1,1-1 1,-1 0-1,1 0 1,0 0-1,0 0 1,0-1-1,1 1 1,-1-1-1,1 1 1,0-1-1,0 0 1,0 0 0,1 0-1,5 4 1,-3-3 5,0-1 0,0-1 1,0 1-1,0-1 1,0 0-1,1-1 1,-1 1-1,1-1 1,-1-1-1,1 1 1,-1-1-1,1 0 1,-1 0-1,1-1 1,-1 0-1,10-2 1,-4-2 32,1 1 1,-1-2 0,0 1 0,-1-2 0,0 1 0,0-2 0,0 1 0,-1-1 0,0-1 0,0 0 0,-1-1 0,9-10 0,4-9 171,-1-1 1,-1 0-1,18-39 0,-29 51-69,-1-1 1,0 1-1,-1-1 1,-1-1 0,5-30-1,-10 47-145,-2 1-11,1 1 0,1-1 0,-1 1 0,0-1 0,0 1 0,1-1 0,-1 1 0,0 0 0,1-1 0,-1 1 0,1 0 0,0-1 0,0 1 0,-1 0 0,1 0 0,1-2 0,-4 18 399,3 12-367,0-1 1,2 1 0,1-1-1,10 39 1,-11-53-51,1-1-1,0-1 1,0 1-1,1-1 1,0 1-1,1-1 1,1-1-1,-1 1 1,1-1-1,1 0 1,-1-1-1,2 0 1,10 9-1,-16-15-10,0-1-1,0 1 1,0-1 0,0 0-1,0 0 1,1 0-1,-1 0 1,0-1 0,1 1-1,-1-1 1,0 0 0,1 0-1,-1 0 1,0 0 0,1-1-1,-1 1 1,0-1 0,1 0-1,-1 0 1,0 0-1,0 0 1,0-1 0,0 1-1,4-4 1,8-4 9,0-2 1,0 1-1,17-18 1,-15 13-4,83-73 84,79-63 206,-171 146-279,-4 0 1,1 1 0,0 1 1,1-1-1,-1 1 0,0 0 0,1 0 0,0 0 0,0 1 0,11-4 0,-16 6-18,0 0 1,-1 1-1,1-1 0,0 0 0,0 0 0,-1 0 0,1 0 0,0 1 0,-1-1 0,1 0 1,0 1-1,-1-1 0,1 0 0,0 1 0,-1-1 0,1 1 0,-1-1 0,1 1 0,-1-1 1,1 1-1,-1 0 0,1-1 0,-1 1 0,1 0 0,-1-1 0,0 1 0,1 0 0,-1-1 1,0 1-1,0 0 0,0 0 0,1 1 0,1 28 98,-4-6-66,-1 0 1,-1-1 0,-1 0-1,-1 0 1,-1-1 0,-12 29-1,13-35-20,2-8-25,-8 31 186,12-39-176,0 0-1,0 0 0,0 0 0,0 0 1,0 0-1,0 1 0,0-1 0,0 0 1,0 0-1,0 0 0,0 0 0,0 0 1,0 1-1,0-1 0,0 0 0,0 0 1,0 0-1,0 0 0,0 0 0,0 0 1,0 1-1,0-1 0,0 0 0,0 0 0,0 0 1,0 0-1,1 0 0,-1 0 0,0 1 1,0-1-1,0 0 0,0 0 0,0 0 1,0 0-1,0 0 0,1 0 0,-1 0 1,0 0-1,0 0 0,0 0 0,0 0 1,0 0-1,0 0 0,1 0 0,-1 1 1,0-1-1,0 0 0,0 0 0,0 0 1,0 0-1,1-1 0,-1 1 0,0 0 1,0 0-1,0 0 0,0 0 0,0 0 1,1 0-1,-1 0 0,0 0 0,19-17 105,-3-1-73,30-33 69,1 2 0,76-60-1,-104 98-69,-1 0 0,1 1 0,1 1 0,0 1 0,0 0 0,34-7 0,-51 15-30,0-1 1,0 0-1,-1 1 0,1 0 0,0-1 1,0 1-1,0 1 0,0-1 0,0 0 1,-1 0-1,1 1 0,0 0 1,0 0-1,-1-1 0,1 2 0,0-1 1,-1 0-1,1 0 0,-1 1 1,0-1-1,1 1 0,-1 0 0,0 0 1,0 0-1,0 0 0,0 0 0,0 0 1,-1 1-1,1-1 0,1 3 1,3 8 4,0 0 0,-1 0 0,0 0 0,5 27 0,-1-7 25,-6-20-20,11 29 8,-14-41-18,1 1 0,-1-1 0,1 1 1,0-1-1,0 0 0,-1 1 0,1-1 0,0 0 0,0 1 0,0-1 0,0 0 1,1 0-1,-1 0 0,0 0 0,0 0 0,1 0 0,-1 0 0,1 0 0,-1-1 1,3 2-1,3-2 8,0 0 1,0 0-1,1-1 1,-1 0-1,0 0 1,0 0-1,0-1 1,0 0-1,0-1 1,-1 1-1,11-6 1,8-6 29,34-26 0,-44 29-21,166-133 230,-100 77-98,-19 11 142,-92 87-287,2 1 0,1 1 0,2 1 0,1 1 0,2 1 0,1 1 0,2 1 0,-25 73 1,40-98-16,1 0 0,0 0 0,1 0 0,1 1 0,0-1 1,1 16-1,1-25 5,-1 0 0,1-1 1,-1 1-1,1 0 0,0-1 1,0 1-1,1-1 0,-1 1 1,1-1-1,0 0 0,0 0 1,2 4-1,-2-5 2,0-1-1,-1 1 1,1-1 0,0 0-1,0 1 1,0-1-1,0 0 1,0 0 0,1 0-1,-1 0 1,0-1-1,0 1 1,0-1 0,1 1-1,-1-1 1,0 0 0,1 0-1,-1 0 1,1 0-1,-1 0 1,3-1 0,3 0 0,-1-1 0,1 0 0,-1-1 1,1 0-1,-1 0 0,0-1 1,0 0-1,0 0 0,-1 0 0,0-1 1,9-7-1,8-10 1,29-36-1,-19 16 21,-2-1 0,-2-1 1,-1-1-1,40-95 0,-39 65 53,-2-2 0,24-121 0,-41 144-13,5-75 0,-14 103-22,0-1 0,-2 1 0,-1 0 0,-10-47 0,11 69-26,0-1 1,-1 1-1,1 0 1,-1-1-1,0 1 1,0 0-1,0 0 1,-4-4-1,6 8-7,-1-1-1,0 0 0,1 1 0,-1-1 0,0 0 0,0 1 0,0-1 1,1 1-1,-1-1 0,0 1 0,0 0 0,0-1 0,0 1 0,0 0 1,0 0-1,0 0 0,0-1 0,0 1 0,0 0 0,0 0 0,0 0 1,0 1-1,0-1 0,0 0 0,0 0 0,0 0 0,0 1 0,1-1 1,-1 0-1,0 1 0,0-1 0,0 1 0,0-1 0,1 1 0,-1 0 1,0-1-1,0 1 0,1 0 0,-2 0 0,-6 7 10,1-1 0,0 1 0,0 1 0,0-1-1,1 1 1,-8 16 0,-23 59-2,35-80-11,-12 34-3,1 0 1,2 1 0,2 0 0,1 1-1,2-1 1,-1 67 0,7-84-11,1 1-1,1-1 1,1 0-1,1 0 1,1 0-1,1 0 1,1-1 0,1 0-1,1 0 1,0-1-1,2 0 1,0-1-1,22 30 1,-23-39-1,0 1 0,1-1 0,0-1 1,22 16-1,55 26-99,-49-29 31,41 23-296,-54-30-2604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54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348 1 5520,'0'0'5897,"-3"13"-5621,-2 1-186,2-4-14,0-1-1,0 1 1,1 0-1,1 0 0,-1 19 1,1-14 66,-1 0 1,-1 1 0,0-2 0,-8 22-1,-25 57 349,29-77-411,0 1 25,-1-1 0,-1 0 1,0-1-1,-1 0 0,0 0 1,-2-1-1,1 0 0,-2-1 1,0-1-1,0 0 0,-30 20 1,41-30-72,-1-1 1,1 0 0,0 0 0,-1 0 0,1 0 0,-1 0 0,1 0 0,-1-1-1,1 1 1,-1-1 0,1 1 0,-1-1 0,0 0 0,1 0 0,-1-1 0,1 1-1,-1 0 1,0-1 0,1 1 0,-1-1 0,1 0 0,0 0 0,-1 0 0,1 0 0,0-1-1,-1 1 1,1 0 0,0-1 0,0 0 0,0 1 0,-2-3 0,1 0-6,1 0 0,-1 1 1,1-1-1,-1 0 1,1 0-1,0-1 0,1 1 1,-1 0-1,1-1 1,0 1-1,0-1 0,0 1 1,0-1-1,1 1 1,0-1-1,0-7 1,10-34-1973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57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1228 5224,'0'0'4632,"5"-13"-4442,83-168 425,-43 94-144,45-122 1,40-154 773,-112 295-693,-35 99 4,-151 535-127,138-457-375,17-59-29,-69 222 80,66-229-67,-1 0 1,-3-1-1,-1-2 1,-29 42-1,43-71 9,0-1-1,-1 0 1,0 0-1,0-1 1,-1 0-1,-1 0 1,-13 10-1,21-19-29,1 1 0,-1 0 0,1 0-1,-1-1 1,0 1 0,1-1 0,-1 0 0,0 1 0,1-1-1,-1 0 1,0 0 0,1 0 0,-1 0 0,0 0-1,1 0 1,-1 0 0,0-1 0,1 1 0,-1-1-1,1 1 1,-1-1 0,1 0 0,-1 1 0,1-1-1,-1 0 1,1 0 0,-1 0 0,1 0 0,0 0 0,0 0-1,0-1 1,-1 1 0,1 0 0,0-1 0,1 1-1,-1-1 1,-1-1 0,-2-4 47,0-1-1,0 1 1,1 0-1,0-1 1,1 0 0,-3-11-1,3 10 15,1 0 0,0 0-1,0-1 1,2-15 0,-1 21-44,1-1 1,0 1-1,0-1 1,0 1 0,1 0-1,0-1 1,-1 1 0,1 0-1,1 0 1,-1 0 0,1 1-1,3-6 1,15-12 58,0 0 0,1 1 0,32-22 0,81-45 37,-132 85-127,155-89 52,101-67-18,-222 133-25,-1-2-1,-1-2 1,-2-1 0,-1-1-1,-1-2 1,40-55-1,-21 11 19,42-88 0,-73 126-15,-2-1 0,-2-1 1,-2 0-1,12-59 0,-11 32 1,-7 40 14,-2 0 0,0 0 0,0-53 0,-9 60 8,4 20-35,0 1 0,-1 0-1,1-1 1,0 1 0,0 0 0,-1-1-1,1 1 1,0 0 0,0-1 0,-1 1-1,1 0 1,0-1 0,-1 1 0,1 0-1,-1 0 1,1 0 0,0-1 0,-1 1-1,1 0 1,-1 0 0,1 0-1,0 0 1,-1 0 0,1 0 0,-1 0-1,0 0 1,-1 0 2,0 1-1,0 0 1,0 0 0,0 1-1,0-1 1,0 0-1,0 1 1,0-1 0,0 1-1,0-1 1,1 1-1,-1 0 1,-2 4-1,-13 17 3,0 2 0,2 0 0,0 0 0,2 1 0,-18 54 0,-32 151-56,46-161 11,-46 206-86,50-197 61,-7 122 1,19-166 46,1 0 0,2 0 0,9 47 0,-11-80 17,0 0 0,1 1 0,-1-1 1,1 0-1,0 0 0,-1 0 0,1 0 1,0 0-1,0-1 0,0 1 0,0 0 1,1 0-1,-1-1 0,0 1 0,1 0 1,-1-1-1,1 0 0,2 3 0,-2-4 7,0 1-1,0-1 1,0 0 0,0 1-1,0-1 1,0 0-1,1 0 1,-1 0 0,0-1-1,0 1 1,0 0 0,0-1-1,0 1 1,0-1-1,0 0 1,0 0 0,-1 0-1,3-1 1,9-5 14,0-1 1,0 0-1,-1 0 1,-1-2-1,0 1 1,0-1-1,-1-1 1,0 0-1,13-19 1,5-13 75,33-66 1,-25 41 13,-33 63-104,24-42 176,26-66 0,-51 108-163,0-1 31,0 0 0,1 1 0,-1-1 0,1 1 1,1-1-1,6-8 0,-9 13 13,-6 9 16,-5 17-66,1 0-1,1 1 0,2 0 0,-7 49 0,12-67-11,-2 13-9,1 1 0,1-1 0,1 0 1,1 1-1,1-1 0,1 0 0,0 1 1,9 24-1,-10-40-1,0-1 1,0 1 0,1 0-1,-1-1 1,1 0-1,1 0 1,-1 0-1,1 0 1,0 0 0,0-1-1,9 8 1,-11-10 10,0-1 0,1 0-1,-1 0 1,1 0 0,-1 0 0,1 0 0,-1 0 0,1-1 0,-1 1-1,1-1 1,0 0 0,-1 0 0,1 0 0,-1 0 0,1 0-1,0-1 1,-1 1 0,1-1 0,-1 1 0,1-1 0,-1 0 0,1 0-1,-1 0 1,1-1 0,-1 1 0,0 0 0,0-1 0,0 0 0,2-2-1,15-11 45,-1-1 0,0-2 0,-1 0 0,-2 0 0,20-30 0,-14 16 73,-2-1-1,26-63 1,-41 87-74,-1 0-1,0 0 1,-1 0 0,1-1 0,-2 1 0,0 0 0,1-14-1,-2 23-41,-1 0 0,1 0 0,0 0 0,-1 0 0,1 0 0,0 0 0,-1 0-1,1 1 1,0-1 0,0 0 0,-1 0 0,1 0 0,0 1 0,0-1 0,-1 0 0,1 0-1,0 1 1,0-1 0,0 0 0,-1 0 0,1 1 0,0-1 0,0 0 0,0 1 0,0-1-1,0 0 1,0 1 0,0-1 0,-1 1 0,-10 43 46,-10 71 0,19-92-58,1 0-1,0 0 0,2-1 0,1 1 1,5 27-1,-4-37-22,1-1 1,8 19-1,-11-29 23,0-1 6,-1-1 0,0 1 0,0-1 0,0 1 0,1-1 0,-1 1 1,0-1-1,0 0 0,1 1 0,-1-1 0,0 1 0,1-1 0,-1 0 0,0 1 0,1-1 0,-1 0 0,1 1 0,-1-1 0,1 0 0,-1 0 1,1 1-1,-1-1 0,1 0 0,-1 0 0,1 0 0,-1 0 0,1 0 0,-1 0 0,1 0 0,-1 0 0,1 0 0,-1 0 0,1 0 0,-1 0 1,1 0-1,-1 0 0,1 0 0,-1 0 0,1 0 0,-1-1 0,1 1 0,-1 0 0,1 0 0,-1-1 0,1 0 0,18-18 29,18-35 51,-2-1 0,32-72-1,-58 109-30,0-1 0,2 2 0,0-1-1,0 1 1,22-23 0,-32 39-44,0 0 0,0 0 0,0 0-1,0 0 1,0 1 0,0-1 0,0 0 0,0 0 0,0 1-1,0-1 1,1 1 0,-1-1 0,2 1 0,-3 0-3,0 0 0,0 0 1,1 0-1,-1 0 0,0 0 0,1 0 1,-1 0-1,0 0 0,1 0 1,-1 1-1,0-1 0,0 0 0,1 0 1,-1 0-1,0 1 0,0-1 0,0 0 1,1 0-1,-1 0 0,0 1 1,0-1-1,0 0 0,1 1 0,-1-1 1,0 0-1,0 0 0,0 1 0,0-1 1,0 0-1,0 1 0,0 0 1,1 4 3,-1 0 1,0 1-1,0-1 1,-2 9-1,1-5-12,-2 19-28,1 1 0,2 0 1,1 0-1,1 0 0,10 51 1,-12-79 32,0 0 0,0-1-1,1 1 1,-1 0 0,0 0 0,1 0 0,-1 0 0,1 0 0,-1-1 0,1 1 0,0 0 0,-1 0 0,1-1 0,0 1-1,-1 0 1,1-1 0,0 1 0,0-1 0,-1 1 0,1-1 0,0 1 0,0-1 0,2 1 0,-1-1 3,0 1 0,0-1 1,0 0-1,0 0 0,0 0 0,0-1 1,0 1-1,0 0 0,0-1 0,4-1 1,4-2 19,0-1 1,0 0-1,13-9 1,-20 12-18,113-74 168,103-63 199,-157 97-264,-48 31-66,2 0 1,-1 1-1,2 0 0,-1 2 0,31-12 1,-33 18 52,-15 3-90,1 0 0,0 0 0,0-1 0,0 1 0,-1 0-1,1 0 1,0 0 0,-1-1 0,1 1 0,-1 0 0,1-1 0,-1 1-1,1 0 1,-1-1 0,1 1 0,-1 0 0,-1 0 0,-85 92 24,45-50-36,-39 51-1,70-79-3,0 1 1,1 0-1,0 1 1,1 0-1,1 1 0,1 0 1,-7 27-1,13-43 7,1 0-1,-1-1 1,1 1-1,0-1 1,-1 1-1,1-1 1,0 1-1,0 0 1,0-1-1,0 1 1,0-1-1,1 1 1,-1 0-1,0-1 0,1 1 1,-1-1-1,1 1 1,0-1-1,-1 1 1,1-1-1,1 2 1,0-2-1,-1 0 0,0 0 1,1 0-1,-1 0 0,0-1 0,1 1 1,-1-1-1,1 1 0,-1-1 0,1 1 1,-1-1-1,1 0 0,-1 0 0,1 0 1,-1 0-1,1 0 0,3 0 0,2-2-4,1 1 0,-1-1 0,0-1-1,1 1 1,-1-1 0,0 0 0,10-7 0,-4 0 5,-1 1 0,-1-2 0,0 0 0,0 0 0,-1-1 0,10-14 0,47-82 28,-63 101-19,25-51 30,-3-2 0,-2 0 0,17-70 1,-26 83-6,-5 11 24,13-72 0,-21 91-36,-1 0 0,0 1 1,-1-1-1,0 0 0,-2 0 1,-5-26-1,7 41-12,-1 0 0,1 0-1,-1-1 1,0 1 0,1 0 0,-1 0-1,0 0 1,0 0 0,0 0 0,-1 0 0,1 0-1,0 1 1,-1-1 0,1 0 0,-1 1-1,-3-3 1,4 3-2,0 1 1,0-1-1,0 1 0,-1 0 1,1 0-1,0 0 0,0 0 1,0 0-1,0 0 0,0 0 0,-1 0 1,1 0-1,0 0 0,0 1 1,0-1-1,0 0 0,0 1 1,0-1-1,0 1 0,0-1 0,0 1 1,-2 1-1,-3 3 7,0 1 0,0-1 1,1 1-1,0 0 0,0 0 0,1 1 0,-8 13 1,-8 19-42,2 2 0,2 0 0,1 1 0,2 1 0,3 0-1,1 0 1,1 1 0,3 0 0,2 1 0,2 44 0,4-41-82,1-1 0,13 53 1,-11-71 23,2-1 1,2 0 0,0 0 0,22 41-1,-31-67 77,0-1 0,0 1-1,0 0 1,0-1 0,0 1 0,0-1-1,1 1 1,-1-1 0,0 0-1,1 0 1,-1 1 0,1-1 0,-1 0-1,1 0 1,0 0 0,-1 0-1,1-1 1,0 1 0,0 0 0,-1-1-1,1 1 1,2-1 0,-1 0 32,0 0 0,0 0 0,0-1-1,0 0 1,-1 1 0,1-1 0,0 0 0,-1 0 0,1 0 0,0-1 0,-1 1 0,5-4 0,3-3-613,0 0 1,-1-1-1,0 0 0,11-16 1,-20 25 510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57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11952,'0'0'1440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2:2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5120,'0'0'8089,"-1"12"-7596,-6 53 103,-16 118 1036,8-99-998,2-15 392,-30 101 1,25-91 943,12-33-219,5-41-1407,-1 10 455,0-10-396,1-5-72,3 11 11,-8-7 135,5-4-458,0 0 1,0 0 0,0 0 0,0 1 0,1-1 0,-1 0 0,0 1 0,0-1-1,0 1 1,1-1 0,-1 1 0,0-1 0,0 1 0,1-1 0,-1 1 0,1 0-1,-2 0 1,1 1 15,-1 0-1,0 0 0,-1 0 1,1 0-1,0-1 0,0 1 1,-1-1-1,1 1 1,-1-1-1,0 0 0,-2 1 1,-7 3 59,11-4-81,-1 1-1,1-1 1,0 1-1,0-1 1,-1 1 0,1-1-1,0 1 1,1-1-1,-1 1 1,0 0 0,0 0-1,1 0 1,-1-1 0,0 4-1,10-5 12,91-22-14,-36 7 27,0 2 0,1 4 1,65-2-1,-15 4 74,-106 6-113,6 1-991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01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142 998 5920,'0'0'1857,"5"-11"-1534,4-9-176,127-289 2932,-124 272-1964,-69 195-150,-60 274-1,56-133-624,30-194-190,20-73-4,-7 37 0,18-64-96,0-5-37,0 1 0,0 0 0,0-1 0,0 1 1,0-1-1,0 1 0,0-1 0,0 1 0,0 0 0,0-1 1,-1 1-1,1-1 0,0 1 0,0-1 0,0 1 0,-1-1 1,1 1-1,0-1 0,-1 1 0,1-1 0,0 0 0,-1 1 1,1-1-1,-1 1 0,1-1 0,-1 0 0,1 1 0,0-1 1,-2 1-1,2-16 383,1-67-45,5-1 0,2 1 0,23-91 0,-16 112-136,2 1 1,3 0-1,3 2 1,54-100-1,-62 131-136,2 1 0,1 1 0,1 0 0,34-34 0,-44 51-54,0-1-1,1 2 0,-1-1 1,1 1-1,1 1 0,-1 0 1,1 0-1,1 1 0,-1 0 0,0 1 1,1 1-1,0-1 0,0 2 1,18-2-1,-26 4-23,-1-1 1,0 2-1,0-1 0,1 0 1,-1 1-1,0-1 0,0 1 1,0 0-1,0 0 0,0 0 0,0 0 1,0 1-1,0-1 0,0 1 1,0 0-1,-1 0 0,1 0 1,-1 0-1,3 3 0,-1 0-1,-1-1 0,0 1 0,0 0 0,0 1 0,-1-1 0,1 0 0,-1 1 0,-1-1 0,1 1 0,0 5 0,1 9-1,-1 1 1,-1-1-1,-1 0 0,-1 1 0,-4 21 0,2-24 1,0-1 0,-1 1-1,-1-1 1,-1 0-1,0-1 1,-1 1-1,-1-1 1,-1 0 0,0-1-1,-1 0 1,-13 15-1,13-19 7,1-1 0,-1-1-1,-1 0 1,0 0 0,0-1-1,-1 0 1,0-1 0,-1 0-1,1-1 1,-1-1 0,0 0-1,0 0 1,-1-1 0,-24 3-1,24-5 29,0-1 0,1-1 0,-1 0 0,1-1 0,-1-1-1,1 0 1,-23-6 0,36 7-30,0 1 1,1 0-1,-1 0 0,0 0 0,1 0 1,-1 0-1,1 0 0,-1-1 0,0 1 1,0 0-1,1 0 0,-1-1 1,0 1-1,1 0 0,-1 0 0,0-1 1,0 1-1,1 0 0,-1-1 0,0 1 1,0 0-1,0-1 0,0 1 0,1 0 1,-1-1-1,0 1 0,0-1 1,0 1-1,0 0 0,0-1 0,0 1 1,0 0-1,0-1 0,0 1 0,0-1 1,0 1-1,0 0 0,0-1 0,0 1 1,-1-1-1,1 1 0,0 0 0,0-1 1,0 1-1,0 0 0,-1-1 1,1 1-1,0 0 0,0 0 0,-1-1 1,1 1-1,0 0 0,-1 0 0,1-1 1,0 1-1,-1 0 0,1 0 0,0 0 1,-1-1-1,1 1 0,0 0 1,-1 0-1,1 0 0,-1 0 0,1 0 1,0 0-1,-1 0 0,1 0 0,-1 0 1,33-17 50,-32 17-54,47-18 34,0 2 0,64-12 0,-72 19-12,73-15 26,-59 14-30,-1-2 0,0-2-1,95-40 1,20-35 10,-129 65-6,-1-1 0,42-35 0,-64 45 9,-1-1 0,0 0-1,-1 0 1,14-25-1,-18 28 45,-36 27 13,5 5-81,0 1 0,2 1 0,-28 36 0,18-21-8,4-2-13,1 0 0,1 1 0,2 2 0,2 0 0,1 1 0,-21 63 0,36-89 8,1 1 0,0-1 0,-1 14 0,4-21 4,-1-1 0,1 1 0,0 0 0,0-1 0,1 1 0,0-1 0,-1 1 0,1-1 0,1 1 0,-1-1 0,3 6 0,-3-9 1,-1-1 0,1 1 0,-1-1 0,1 1 0,-1-1 0,1 1 0,0-1 0,-1 0 0,1 1 0,-1-1 0,1 0 0,0 0 0,-1 0 0,1 1 0,0-1 0,0 0 0,-1 0 0,1 0 0,0 0 0,-1 0 0,1 0 0,0 0 0,-1 0 0,1-1 0,0 1 0,-1 0 0,1 0 0,0 0 0,-1-1 0,1 1 0,0-1 0,22-12 3,-7-1 12,-1-1 0,0-1 0,-1 0 0,-1 0 0,-1-2 0,0 0 0,15-31 0,-8 8 77,-2-1 0,20-71 0,-36 110-85,2-6 30,-1-1 1,1 1-1,-1-1 1,-1 1-1,0-1 1,0 0-1,-1 1 1,-2-18-1,2 26-32,0 1 1,0 0-1,0-1 0,0 1 1,0 0-1,0-1 0,0 1 0,0 0 1,0 0-1,0-1 0,0 1 1,0 0-1,-1-1 0,1 1 1,0 0-1,0-1 0,0 1 0,0 0 1,-1 0-1,1-1 0,0 1 1,0 0-1,-1 0 0,1-1 1,0 1-1,-1 0 0,1 0 0,0 0 1,0 0-1,-1 0 0,1-1 1,0 1-1,-1 0 0,1 0 1,0 0-1,-1 0 0,1 0 1,0 0-1,-1 0 0,1 0 0,0 0 1,-1 0-1,1 0 0,0 0 1,-1 0-1,1 1 0,0-1 1,-1 0-1,1 0 0,0 0 0,0 0 1,-1 0-1,1 1 0,0-1 1,-1 0-1,1 0 0,0 1 1,0-1-1,0 0 0,-1 0 0,1 1 1,0-1-1,0 0 0,0 0 1,-1 1-1,1-1 0,-14 22 47,14-22-51,-7 14 6,0 1 0,0 0 0,2 0 1,0 0-1,1 1 0,0 0 0,1 0 0,-1 20 0,3-30-16,1 1-1,1 0 1,-1-1-1,1 1 0,0 0 1,0-1-1,1 1 0,0-1 1,0 0-1,0 0 1,1 1-1,0-1 0,0-1 1,1 1-1,0 0 0,-1-1 1,2 0-1,-1 0 1,1 0-1,0-1 0,0 1 1,0-1-1,7 4 0,-8-5 2,2 0-1,-1-1 1,0 0-1,0 0 0,1 0 1,-1 0-1,1-1 0,0 0 1,-1 0-1,1-1 1,0 1-1,0-1 0,-1-1 1,1 1-1,0-1 1,-1 0-1,1 0 0,0 0 1,-1-1-1,0 0 1,6-2-1,9-6 1,0-1 0,-1-1 1,-1 0-1,18-17 0,-17 15 2,6-7 40,-2-1 1,0-1 0,-2-1 0,19-27 0,18-20 139,-56 69-168,0 0 21,-1 0 1,1 1 0,0-1-1,-1-1 1,1 1-1,-1 0 1,1 0-1,-1 0 1,0-1-1,0 1 1,0-1 0,0 1-1,0-4 1,-1 6-27,0 0 0,0 0 0,0 0-1,0 0 1,0 0 0,0 0 0,0 0 0,0 1 0,0-1 0,0 0 0,0 0 0,0 0 0,0 0 0,0 0 0,0 0 0,0 0 0,0 0 0,0 0 0,0 0 0,1 1 0,-1-1 0,0 0 0,0 0 0,0 0 0,0 0 0,0 0-1,0 0 1,0 0 0,0 0 0,0 0 0,0 0 0,0 0 0,1 0 0,-1 0 0,0 0 0,0 0 0,0 0 0,0 0 0,0 0 0,0 0 0,0 0 0,0 0 0,0 0 0,0 0 0,1 0 0,-1 0 0,0 0 0,0 0-1,0 0 1,0 0 0,0 0 0,0 0 0,0 0 0,0 0 0,0 0 0,0 0 0,0 0 0,1 0 0,-1 0 0,0-1 0,3 7 10,19 13-6,-14-9-23,-1 1-1,0 0 0,0 0 1,-1 1-1,0 0 0,-1 0 0,-1 0 1,4 16-1,17 39-71,-10-34 38,-11-21 13,2 1 0,-1-1 1,2 0-1,0-1 0,0 1 1,15 16-1,-19-26 30,0 1 0,1-1-1,-1 0 1,0 0 0,1-1 0,-1 1 0,1-1-1,0 1 1,-1-1 0,1-1 0,0 1-1,0 0 1,0-1 0,-1 0 0,1 1 0,5-2-1,2 0 16,0 0 0,0 0 0,0-2-1,15-4 1,-13 2 7,-1 0 0,0-1 0,-1 0 0,1-1 0,19-16 0,49-51 80,-54 46-56,-2-1 1,-1 0 0,-1-2-1,19-38 1,63-140 144,-86 170-146,61-151 173,-68 157-137,-1 0 0,-2-2-1,6-61 1,-11 73-26,-1 17-27,-1-1 1,0 1-1,-1 0 1,1 0-1,-1 0 1,0-1-1,-1 1 0,0 0 1,-2-10-1,3 15-15,0 1-1,-1-1 1,1 1-1,0-1 1,-1 1-1,1-1 0,-1 1 1,1 0-1,0-1 1,-1 1-1,1-1 1,-1 1-1,1 0 1,-1 0-1,1-1 1,-1 1-1,1 0 0,-1 0 1,0 0-1,1 0 1,-1-1-1,1 1 1,-1 0-1,1 0 1,-1 0-1,1 0 1,-1 0-1,0 0 0,1 1 1,-1-1-1,1 0 1,-1 0-1,1 0 1,-1 0-1,1 1 1,-1-1-1,1 0 1,-1 0-1,1 1 1,-1-1-1,1 1 0,-1-1 1,1 0-1,0 1 1,-1-1-1,1 1 1,0-1-1,-1 1 1,1 0-1,-22 27-10,21-26 11,-22 33-28,2 0 0,1 2 0,2 0 1,-23 70-1,39-102 21,-17 57-82,2 1 0,-14 105 1,18-67-40,-3 31-45,15-110 108,1 0 0,0 0 1,8 42-1,-8-61 56,1-1 1,-1 0 0,1 1 0,0-1-1,-1 0 1,1 1 0,0-1-1,0 0 1,1 0 0,-1 0 0,0 0-1,4 4 1,-4-5 7,0-1 0,1 1 0,-1 0 0,1 0-1,-1-1 1,1 1 0,-1-1 0,1 1 0,0-1 0,-1 0-1,1 0 1,-1 0 0,1 0 0,0 0 0,-1 0 0,1 0 0,0 0-1,2-1 1,18-5 29,1-1-1,-1 0 0,-1-2 0,34-18 0,-31 12 28,0-1 0,0-1 0,-2-1 0,34-35 0,-42 38 24,22-35 0,-13 18 35,-19 24-86,-1 1 0,0-1 1,0 0-1,-1 0 0,1 0 0,-2 0 1,0 0-1,0-1 0,0 1 0,-1-11 1,-3 7 76,-5 13-1,-14 17 3,17-13-129,-10 10-3,1 1 0,0 1 0,1 0-1,1 1 1,1 0 0,1 0 0,0 2-1,1-1 1,1 1 0,1 0 0,1 1-1,1-1 1,-4 26 0,9-42-2,0 1 0,-1-1 1,1 0-1,1 0 0,-1 0 1,1 0-1,-1 0 0,1 0 0,0 0 1,1 0-1,-1-1 0,1 1 0,-1 0 1,1 0-1,0-1 0,1 0 0,-1 1 1,5 4-1,-4-5 10,1-1 1,-1 1 0,1-1-1,0 0 1,0 0-1,-1 0 1,1-1-1,1 1 1,-1-1 0,0 0-1,0 0 1,0 0-1,1-1 1,-1 1-1,0-1 1,1 0-1,6-1 1,19-3 18,-1-1 0,1-1 1,-2-2-1,1-1 0,-1-1 0,-1-1 1,0-1-1,0-2 0,-1-1 0,-1-1 0,46-37 1,32-43 237,-94 84-177,-10 11 3,-4 8-34,0 1-41,0-1 0,-1 1-1,-12 11 1,-5 5-18,13-10 1,0 0-1,1 0 1,1 1 0,0 0-1,1 1 1,0 0 0,-6 25-1,12-37 18,0-1-1,1 1 0,0 0 0,0-1 1,0 1-1,0 0 0,0-1 0,1 1 1,-1-1-1,1 1 0,0 0 1,0-1-1,1 0 0,-1 1 0,1-1 1,-1 0-1,1 1 0,0-1 0,0 0 1,1-1-1,-1 1 0,1 0 1,-1-1-1,1 1 0,0-1 0,0 0 1,0 1-1,0-2 0,0 1 0,0 0 1,1-1-1,-1 1 0,0-1 0,1 0 1,0 0-1,-1 0 0,1-1 1,-1 1-1,1-1 0,0 0 0,-1 0 1,1 0-1,0 0 0,-1-1 0,1 0 1,5-1-1,11-4-4,-1-1-1,1 0 1,33-20 0,52-38 38,-69 39-7,-1-2 0,-1-2 1,-1-1-1,-2-1 0,-2-1 0,-1-2 1,26-42-1,-11 7 55,-2-3 1,58-148 0,-85 186-39,-3-1 1,0 0 0,-3-1 0,-1 0 0,-1 0 0,-2-1-1,-2-44 1,-7 49 65,5 33-101,0-1 0,0 1-1,0-1 1,0 1 0,-1 0-1,1-1 1,0 1 0,0-1 0,-1 1-1,1-1 1,0 1 0,-1 0 0,1-1-1,0 1 1,-1-1 0,1 1 0,-1 0-1,1 0 1,0-1 0,-1 1 0,1 0-1,-1 0 1,1-1 0,-1 1 0,1 0-1,-1 0 1,1 0 0,-1 0 0,1 0-1,-1 0 1,1 0 0,-1 0-1,1 0 1,-1 0 0,1 0 0,-1 0-1,1 0 1,-1 0 0,1 0 0,-1 1-1,1-1 1,-1 0 0,1 0 0,-1 1-1,1-1 1,0 0 0,-1 0 0,1 1-1,-1-1 1,1 1 0,0-1 0,-1 0-1,1 1 1,0-1 0,-1 1 0,1-1-1,0 1 1,-32 34-44,2 0 1,1 2-1,2 2 1,2 0-1,1 1 0,2 2 1,2 0-1,-18 58 1,28-70-18,2 0-1,1 0 1,2 1 0,1 0 0,0 37 0,4-22-98,2 0 0,14 83-1,-14-122 141,-1 0 0,1 0 0,0 0 0,1-1 0,-1 1 0,1 0 0,1-1 0,-1 0 0,1 0-1,0 0 1,1 0 0,-1-1 0,1 1 0,0-1 0,12 8 0,-10-8 1,0-1 0,0 0 0,1 0 0,0-1 0,0 0 0,0-1 0,0 0 0,0 0 0,0 0 0,1-1 1,-1 0-1,0-1 0,13-1 0,3 0 32,0-2 1,0-1-1,0-1 1,-1-1-1,1-1 1,-2-1-1,1-1 1,-1-1 0,0-1-1,-1 0 1,0-2-1,25-20 1,-42 29-1,0 0 1,0 0 0,0-1-1,0 1 1,-1-1 0,1 0-1,-1 0 1,0 0 0,-1 0-1,1-1 1,-1 1 0,0-1-1,-1 1 1,1-1 0,-1 0-1,0 1 1,0-1 0,-1 0-1,0 0 1,0 0 0,0 0-1,-1 0 1,-1-8 0,1 12-12,0 0 1,-1-1-1,1 1 1,0 0 0,-1 0-1,1 0 1,-1 0-1,1 0 1,-1 1 0,0-1-1,0 0 1,0 1-1,0-1 1,0 1-1,0 0 1,0 0 0,0 0-1,-1 0 1,1 0-1,0 0 1,-1 1 0,1-1-1,-1 1 1,1-1-1,-1 1 1,1 0 0,-1 0-1,1 0 1,-4 1-1,-3 0 4,0 0 0,0 0 0,1 1 0,-1 0 0,1 1-1,-16 7 1,15-5-7,0 0 0,0 1-1,1 0 1,0 1 0,0 0 0,1 0-1,-1 1 1,1 0 0,1 0-1,0 0 1,0 1 0,1 0-1,-8 16 1,11-21-3,0 1 0,0 0 0,0 0 0,1 0 1,0 1-1,0-1 0,0 0 0,0 0 0,1 1 0,0-1 0,0 0 0,1 1 0,-1-1 0,1 0 0,0 0 0,0 1 0,1-1 1,0 0-1,0 0 0,0 0 0,0-1 0,1 1 0,0 0 0,0-1 0,0 0 0,0 0 0,1 0 0,6 6 0,-5-6-5,1 1 0,0-1-1,-1 0 1,1-1-1,1 0 1,-1 0 0,0 0-1,1 0 1,0-1 0,-1-1-1,1 1 1,10 1-1,-7-3 2,-1 0-1,1 0 1,-1-1-1,1 0 0,-1-1 1,1 0-1,-1 0 0,11-5 1,3-4 18,0 0 0,0-1 0,-2-2 0,1 0 0,35-32 1,-15 8 55,25-21 106,-46 48-8,-20 11-165,-1-1 1,0 1-1,0 0 0,1 0 0,-1 0 1,0 0-1,1 0 0,-1 0 1,0 0-1,1 0 0,-1 0 0,0 0 1,1 0-1,-1 0 0,0 0 1,1 0-1,-1 0 0,0 0 0,0 0 1,1 0-1,-1 0 0,0 0 1,1 1-1,-1-1 0,0 0 0,0 0 1,1 0-1,-1 0 0,0 1 1,0-1-1,1 0 0,-1 0 0,0 1 1,0-1-1,0 0 0,0 0 1,1 1-1,-1-1 0,0 0 0,0 1 1,0-1-1,0 0 0,0 0 1,0 1-1,0-1 0,0 0 0,0 1 1,0-1-1,0 0 0,0 1 1,0-1-1,0 0 0,0 1 0,0-1 1,0 0-1,0 1 0,0-1 1,0 0-1,0 0 0,-1 1 0,1-1 1,0 1-1,-9 29 22,-2 0 0,-1-1 0,-23 44 0,17-38-62,-2 0 0,-1-2 0,-2 0 0,-1-1 1,-32 31-1,56-63 37,0 0 0,0 0 1,0 0-1,0 0 0,0 0 1,0-1-1,0 1 0,0 0 1,0 0-1,0 0 0,0 0 1,0 0-1,0 0 0,0 0 1,0 0-1,0-1 1,0 1-1,0 0 0,0 0 1,-1 0-1,1 0 0,0 0 1,0 0-1,0 0 0,0 0 1,0 0-1,0 0 0,0 0 1,0 0-1,-1 0 0,1 0 1,0 0-1,0-1 0,0 1 1,0 0-1,0 0 0,0 0 1,0 0-1,-1 0 1,1 0-1,0 1 0,6-14 32,4-3 15,2 1-1,0 0 0,1 1 0,0 0 0,21-16 1,-25 23-9,0 1-1,1-1 1,-1 2 0,1 0 0,1 0 0,-1 0 0,1 1 0,-1 1 0,1 0 0,18-2 0,-22 4-30,7-1 39,1 1 0,0 0 0,24 2 0,-36-1-52,1 1 0,-1-1 0,0 1 0,1 0 0,-1 0 0,0 0 0,1 0 0,-1 1 0,0-1 0,0 1 0,0 0 0,0 0 0,0 0 0,-1 0 0,1 0 0,-1 1 0,1-1 1,-1 1-1,0 0 0,0 0 0,3 4 0,-5-6-17,1 1 1,-1-1 0,0 1 0,1 0 0,-1-1-1,0 1 1,0 0 0,0-1 0,0 1 0,0 0-1,0-1 1,0 1 0,-1 0 0,1-1 0,-2 3-1,-1 5-3022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01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10656,'0'0'1328,"6"62"-1312,-14-40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02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8640,'0'0'0,"69"0"312,21 0 8,68 0 80,13-2 16,-6-2-40,-8 4 8,-10 6 32,-8 4-8,-12 2-16,-18 17-8,-28 9-104,-15-16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24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0 279 5320,'0'0'4577,"7"-9"-4265,10-18-161,7-11 240,57-68 0,-73 97-312,0 0 1,1 0-1,1 1 1,-1 0 0,1 0-1,0 1 1,1 1 0,0 0-1,0 0 1,0 1 0,1 0-1,18-4 1,-28 8-57,0 1 0,0 0 0,-1-1 0,1 1 0,0 0 0,0 0 0,-1 0 0,1 0 0,0 1 0,-1-1 0,1 0 0,0 1-1,0-1 1,-1 1 0,1-1 0,-1 1 0,1 0 0,-1 0 0,1 0 0,-1 0 0,1 0 0,-1 0 0,0 0 0,1 0 0,-1 0 0,0 1 0,0-1 0,0 1 0,0-1 0,0 1 0,0-1 0,1 3 0,0 4 39,1 0 0,-1 1 0,-1-1 0,1 0 0,-1 13 1,-1-19-61,1 38 155,-2 0-1,-2 0 1,-13 61-1,8-59 31,3 0-1,1-1 1,1 53-1,3-90-151,1 0-1,-1 0 0,1-1 1,0 1-1,0 0 0,0 0 1,0-1-1,0 1 0,5 6 1,-6-9-19,1 0 1,0 0 0,0 0-1,0 0 1,0 0 0,0 0-1,1-1 1,-1 1 0,0 0-1,0-1 1,0 1-1,1-1 1,-1 1 0,0-1-1,0 0 1,1 1 0,-1-1-1,0 0 1,1 0 0,-1 0-1,0 0 1,1 0 0,-1 0-1,0-1 1,1 1-1,-1 0 1,0-1 0,0 1-1,1-1 1,-1 1 0,0-1-1,0 1 1,0-1 0,0 0-1,2-1 1,9-6 50,0 0-1,0-1 1,-1-1 0,0 1 0,-1-2-1,0 0 1,9-13 0,58-91 433,-68 100-420,6-9 129,0-1-1,13-34 1,-25 52-136,-1-1 1,1 1-1,-1-1 1,-1 0 0,1 0-1,-1 0 1,-1 0-1,1 0 1,-1 0-1,-1 0 1,1 0-1,-4-14 1,-7 4 521,9 18-354,10 12-173,-3-6-61,0 0 0,1-1 0,0 1 0,0-1 0,0 0 0,0 0 0,1-1 0,0 0 0,0 0 0,0-1 0,1 1 0,-1-2 0,1 1 0,-1-1 0,1 0-1,0-1 1,0 1 0,0-2 0,13 1 0,-5-2-1,1 0-1,-1-1 1,0-1 0,0 0-1,0-1 1,0-1-1,0-1 1,26-13-1,-30 13 3,10-4 5,-1-1 1,-1-2-1,0 0 0,30-25 1,20-26 312,-77 113 30,-3 17-301,2-26-36,2 1 1,0 60-1,6-90-26,0 1 0,1 0 0,1-1 0,0 1 0,1-1 0,0 1 0,0-1 0,1 0 0,1 0 0,0-1 0,0 1 0,1-1 0,10 13 0,-14-20 5,1 0 1,0 0-1,0-1 0,0 1 1,0 0-1,0-1 0,1 0 0,-1 0 1,1 0-1,0 0 0,-1-1 1,1 1-1,0-1 0,0 0 1,0 0-1,0 0 0,0-1 0,0 1 1,0-1-1,0 0 0,0 0 1,0 0-1,0-1 0,0 0 1,0 0-1,0 0 0,0 0 0,0 0 1,-1-1-1,6-2 0,4-2 15,0-2-1,-1 1 0,1-2 0,-2 1 1,1-2-1,-1 1 0,10-13 0,19-25 97,-3-1-1,-1-2 0,32-60 1,-55 89-11,1 1 0,27-29 0,-41 48-93,0 1-1,1-1 1,-1 0 0,1 0-1,-1 1 1,1-1-1,0 1 1,-1-1-1,1 0 1,-1 1 0,1-1-1,0 1 1,0-1-1,-1 1 1,1 0-1,0-1 1,0 1-1,-1 0 1,1 0 0,0-1-1,0 1 1,0 0-1,-1 0 1,1 0-1,0 0 1,0 0-1,0 0 1,0 0 0,-1 0-1,1 0 1,0 1-1,0-1 1,0 0-1,-1 0 1,1 1 0,0-1-1,0 0 1,-1 1-1,1-1 1,1 2-1,1 1-1,-1 1 0,1-1 0,-1 1 0,0 0 0,1 0 0,1 6 0,-1-3 8,4 11-15,-1 0 1,0 1-1,-2-1 0,0 1 0,-1 0 1,1 27-1,-8 118-2,3-155 13,0-1 0,0 1 1,-1-1-1,0 0 0,-1 1 0,1-1 0,-7 12 1,8-18-1,0 1-1,-1-1 1,1 0 0,0-1 0,-1 1 0,1 0 0,-1 0 0,0-1 0,1 1 0,-1-1 0,0 1 0,0-1-1,0 0 1,0 0 0,0 1 0,-1-2 0,1 1 0,0 0 0,0 0 0,0-1 0,-1 1 0,1-1 0,0 0-1,-1 1 1,1-1 0,0 0 0,-1-1 0,1 1 0,-1 0 0,1-1 0,-3 0 0,-5-2 68,1 0 1,0 0 0,0-1 0,0 0-1,0 0 1,1-1 0,-1 0 0,1-1-1,1 0 1,-9-8 0,7 9 206,7 5-95,5 3-95,17 14-28,-13-10-69,0-1 0,1 0 0,8 5 0,0-1-8,0-2 1,1 0-1,0 0 0,1-2 0,32 8 0,-39-12 6,0 0 0,0-1 0,0-1 0,0 0 1,0 0-1,0-1 0,0-1 0,0 0 0,0 0 0,-1-1 0,14-5 0,3-4-5,-1-1-1,-1-1 0,0-1 0,-1-1 1,39-35-1,99-112 43,-113 111-24,-31 31 7,16-24 0,-24 31 6,-1 0 0,2 1 0,0 1 0,0 0 0,1 0 0,17-11 0,-27 21-15,1 1 0,0-1 0,0 1 1,0 0-1,1 1 0,-1-1 0,0 0 0,0 1 0,0 0 1,1-1-1,-1 1 0,0 1 0,0-1 0,0 0 0,1 1 1,-1-1-1,0 1 0,0 0 0,0 0 0,0 1 0,0-1 1,0 0-1,0 1 0,-1 0 0,1 0 0,3 2 0,1 1-1,-1 1 0,0-1-1,0 1 1,0 0 0,-1 0-1,0 0 1,0 1-1,0 0 1,4 9 0,0 4 2,-3-9-31,0 1-1,-1-1 1,-1 1 0,0 1 0,0-1-1,3 24 1,-7-36 25,0 1 0,0-1 0,-1 1 0,1-1 0,0 1 0,0-1 0,-1 1 0,1-1 0,0 0 0,0 1 0,-1-1-1,1 1 1,0-1 0,-1 0 0,1 1 0,-1-1 0,1 0 0,0 0 0,-1 1 0,1-1 0,-1 0 0,1 0 0,-1 0 0,1 1 0,-1-1 0,1 0 0,-1 0 0,1 0 0,-1 0 0,1 0 0,-1 0 0,1 0 0,-1 0 0,1 0 0,-1 0-1,1 0 1,-1 0 0,1-1 0,-1 1 0,1 0 0,-1 0 0,1 0 0,0-1 0,-2 0 0,-26-10 56,25 10-54,-32-16 91,-1 2-1,-60-16 1,90 30-82,0 0 1,0 1-1,0-1 0,0 1 1,0 0-1,0 1 1,0-1-1,0 1 0,0 0 1,0 1-1,0 0 0,0 0 1,1 0-1,-1 0 1,1 1-1,-1 0 0,1 0 1,0 0-1,0 1 0,0 0 1,-8 9-1,6-6-14,1 1 0,0 0 0,0 0 0,1 0 0,0 1 0,0 0 0,1 0 0,0 0 0,0 1 0,1-1 0,1 1 0,-3 14 0,4-13-10,1 0-1,0-1 1,0 1 0,1 0 0,0 0-1,1-1 1,0 1 0,1-1 0,0 1-1,1-1 1,0 0 0,0 0 0,1-1-1,1 1 1,8 10 0,-9-12 3,1-1 0,0 0 1,0-1-1,0 1 0,1-1 0,0-1 0,1 1 0,-1-1 1,1-1-1,0 1 0,0-1 0,1-1 0,-1 1 1,1-2-1,-1 1 0,1-1 0,0 0 0,14 1 1,-7-3 7,1-1 0,0-1 0,-1 0 0,1-1 1,-1-1-1,0 0 0,23-10 0,105-56 22,-103 49-17,-1-2 31,0-1-1,-2-2 1,-1-1-1,60-58 1,-63 40 152,-75 82-28,29-28-151,0 2-1,1 0 0,-14 16 1,10-6-6,1 2 0,1 0 1,1 0-1,2 1 0,0 1 0,-12 43 0,21-62-2,-1 1 0,1 0 0,0 0-1,1 0 1,0 0 0,0 0 0,0 0-1,1-1 1,0 1 0,1 0 0,-1 0-1,1 0 1,0-1 0,1 1 0,0-1-1,0 0 1,0 0 0,1 0 0,0 0 0,0 0-1,0-1 1,1 0 0,-1 0 0,1 0-1,1 0 1,-1-1 0,8 5 0,-10-8 0,0 1 0,0-1 0,1 0 0,-1 1 0,1-2 0,-1 1 0,1 0 0,-1-1 0,1 1 0,0-1 0,-1 0 0,1 0 0,-1-1 1,1 1-1,-1-1 0,1 1 0,-1-1 0,1 0 0,-1-1 0,1 1 0,5-4 0,3-1 3,-1-1 0,0-1-1,0 0 1,13-12 0,-14 10 15,-1 0 0,-1 0-1,0-1 1,-1 0 0,0-1 0,0 1 0,-1-1 0,0 0 0,-2-1-1,1 1 1,-1-1 0,-1 0 0,0 0 0,-1 0 0,-1-1-1,0 1 1,0 0 0,-1-1 0,-1 1 0,-1 0 0,0-1-1,0 1 1,-1 0 0,-9-24 0,9 32-2,0 0 0,1 0-1,-1 0 1,-1 0 0,1 1 0,-1-1 0,0 1-1,0 0 1,0 0 0,0 1 0,-1-1 0,0 1 0,1 0-1,-1 0 1,0 1 0,0-1 0,-1 1 0,1 0-1,-1 1 1,1-1 0,-1 1 0,1 0 0,-1 0-1,-10 1 1,13 0-12,0 1-1,0 0 1,0 0-1,1 0 1,-1 0-1,0 1 0,0-1 1,1 1-1,-1-1 1,-3 5-1,6-5-2,0 0-1,0-1 0,0 1 1,0 0-1,1 0 0,-1-1 0,0 1 1,0 0-1,1 0 0,-1-1 1,1 1-1,-1 0 0,1-1 1,-1 1-1,1 0 0,-1-1 1,1 1-1,0-1 0,-1 1 1,1-1-1,0 1 0,-1-1 1,1 1-1,0-1 0,1 1 0,1 1-7,6 4 1,0 0 0,0-1 0,0 0 0,1 0 0,0-1 0,0-1 1,0 1-1,1-2 0,20 4 0,-7-4-9,0 0 1,0-1-1,32-4 1,-15-3-7,55-15 0,5-1-27,-57 13 30,0-2 0,53-21 1,-84 29 42,-10 7 29,-14 17-6,-14 15-30,1 1 0,-18 39-1,36-62-12,0-1 0,0 1 0,2 0 0,-1 0 0,2 0 0,0 0-1,1 1 1,0-1 0,1 1 0,1 16 0,0-30-3,0 0 0,0 0 0,1 0 0,-1 0 0,0 0 0,0 0 0,1 0 0,-1-1 0,0 1 0,1 0 0,-1 0 0,1 0 0,-1 0 0,1-1 1,0 1-1,-1 0 0,1-1 0,0 1 0,-1 0 0,1-1 0,0 1 0,0-1 0,-1 1 0,1-1 0,0 1 0,0-1 0,0 0 0,0 1 0,0-1 0,0 0 0,0 0 0,-1 0 0,1 1 0,0-1 0,0 0 0,0 0 0,0-1 0,0 1 0,0 0 1,0 0-1,1-1 0,3 0 0,1 0-1,-1-1 1,0 0 0,1 0 0,8-5 0,9-7 5,-1-2 0,0 0 0,35-34 0,47-66 31,-78 81 35,25-47 0,-40 65-30,-2 4 42,-8 13-82,-1 0 1,0-1-1,0 1 1,0 0-1,0 0 1,0 0-1,0 0 1,0 0-1,0 0 1,0 0-1,0 0 0,0 0 1,1 0-1,-1 0 1,0 0-1,0 0 1,0 0-1,0 0 1,0 0-1,0 0 0,0 0 1,0 0-1,0 0 1,1 0-1,-1 0 1,0 0-1,0 0 1,0 0-1,0 0 0,0 0 1,0 0-1,0 0 1,0 0-1,0 0 1,1 0-1,-1 0 1,0 0-1,0 0 0,0 0 1,0 0-1,0 1 1,0-1-1,0 0 1,0 0-1,0 0 1,0 0-1,0 0 1,0 0-1,0 0 0,0 0 1,0 0-1,0 0 1,0 1-1,1-1 1,-1 0-1,0 0 0,-1 25 106,-1-10-115,1 17 20,1 1-1,1-1 1,2 1 0,12 57 0,-13-85-15,-1 0 0,0-1 0,1 1 1,0-1-1,0 1 0,1-1 1,-1 0-1,1 0 0,0 0 1,0 0-1,0 0 0,0 0 0,1-1 1,0 0-1,0 0 0,-1 0 1,2 0-1,-1 0 0,0-1 1,0 0-1,1 0 0,-1 0 0,1 0 1,0-1-1,0 0 0,-1 0 1,1 0-1,0-1 0,0 1 1,0-1-1,0 0 0,0 0 0,0-1 1,0 0-1,-1 0 0,1 0 1,0 0-1,4-3 0,7-2 2,-1-1-1,0-1 0,-1-1 1,0 0-1,0-1 1,-1 0-1,0-1 0,14-16 1,3-1 2,4-3 48,-1-2 0,-2-1 0,-1-1 0,-2-2 0,-2-1 0,-1-1 0,27-58 0,-49 90-2,0 1 0,0 0 0,1-1 0,-1 2 0,1-1 0,1 0 0,4-4 0,-9 9-45,0 1 0,0 0 0,1 0 0,-1 0 0,0 0 0,0 0 0,0 0 0,0 0 0,0 0 0,1 0 0,-1 0 0,0 0 0,0 0 0,0 0 1,0 0-1,0 0 0,1 0 0,-1 0 0,0 0 0,0 0 0,0 0 0,0 0 0,0 0 0,1 0 0,-1 0 0,0 0 0,0 0 0,0 0 0,0 0 0,0 0 0,1 0 0,-1 0 0,0 0 0,0 1 0,0-1 0,0 0 0,0 0 0,0 0 0,0 0 1,0 0-1,0 0 0,1 1 0,-1-1 0,0 0 0,0 0 0,0 0 0,0 0 0,0 0 0,0 1 0,0-1 0,0 0 0,0 0 0,0 0 0,0 0 0,0 1 0,3 14 41,-2-9-39,11 56 17,6 114 0,-17-134-38,-1-1 0,-3 1 0,-14 74 0,15-107 12,1-2 2,0-1 0,0 0 1,-1 1-1,0-1 0,0 0 1,-1 0-1,0 0 0,0 0 0,-5 7 1,7-13 1,0 1 1,0 0 0,0 0 0,0-1 0,-1 1 0,1-1 0,0 1 0,-1-1 0,1 1 0,0-1 0,-1 0 0,1 1 0,0-1 0,-1 0 0,1 0 0,-1 0-1,1 0 1,0-1 0,-1 1 0,1 0 0,-1 0 0,1-1 0,0 1 0,0-1 0,-1 1 0,1-1 0,-2-1 0,-1 0 4,-1-1 1,1 0 0,0 1-1,0-2 1,1 1 0,-7-6-1,2-3 10,1 1 0,0-1 0,0-1 0,1 1 1,1-1-1,0 0 0,1-1 0,0 1 0,1-1 0,-3-25 0,6 36-1,0 0 0,-1 0 0,1 0 0,0 0 1,1 0-1,-1-1 0,1 1 0,-1 0 0,1 0 0,0 0 0,0 0 0,0 0 1,2-4-1,-1 5-3,0 0 1,0 0-1,-1 1 0,1-1 1,0 0-1,1 1 1,-1-1-1,0 1 1,0-1-1,1 1 0,-1 0 1,0 0-1,1 0 1,-1 1-1,5-2 1,12 0 4,0 0 0,0 1 0,0 1 0,0 0 0,0 2 1,21 4-1,25 1 8,17-6-52,103-11 1,-168 12-15,-12 0-17,-8-1-95,-10-1-3135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24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55 128 13168,'0'0'400,"-39"-75"8,23 35 48,22 28 0,14 22-264,3 18-8,1 16-296,0-16-8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27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1185 5416,'0'0'3317,"9"-15"-2849,37-67 38,59-102 539,-40 90-523,-36 53-224,-1 0 1,29-62-1,-20 17 322,-4-1 0,-4-2 0,25-124 0,-26 103 564,-27 108-1117,-1 0 0,1 0 0,-1 0 0,0 0 0,1 0 0,-1 0 0,0 0 1,0 0-1,0 0 0,-1 0 0,1 0 0,0 0 0,-1 1 0,0-1 0,1 0 0,-1 0 0,0 0 0,-1-2 0,-12 22 608,-173 307-123,24 9-315,-97 180 41,228-458-253,7-8 3,-3-2 0,-42 54 0,54-80 45,14-19 7,5-5 14,25-34 191,-18 26-304,64-83 219,4 3 0,120-109-1,13 33 24,-177 145-180,2 2 1,0 1-1,1 2 1,57-19-1,9-5 64,-102 42-103,0-1 1,0 1-1,0 0 1,0-1-1,0 1 1,0 0-1,0 0 1,0-1-1,0 1 1,0 0-1,0 0 1,0 0-1,1 0 1,-1 1-1,1-1 1,-2 0-2,1 1 0,-1-1 0,0 0 1,0 0-1,1 1 0,-1-1 0,0 0 0,0 0 1,1 1-1,-1-1 0,0 0 0,0 1 1,0-1-1,0 1 0,0-1 0,1 0 1,-1 1-1,0-1 0,0 0 0,0 1 0,0-1 1,0 1-1,0-1 0,0 0 0,0 1 1,0-1-1,-1 1 0,-12 32 109,10-26-122,2-7 10,-48 112 12,44-97-6,0-1 0,1 1 0,0 0 0,2 1 0,-3 28 0,5-42-4,0 0 1,0 0-1,1 0 1,-1 0-1,0 0 1,1 1-1,-1-1 1,1 0-1,-1 0 1,1 0-1,0 0 1,0 0-1,0 0 1,0-1 0,1 1-1,-1 0 1,0 0-1,1-1 1,-1 1-1,1-1 1,-1 1-1,1-1 1,0 0-1,0 0 1,-1 0-1,1 0 1,0 0-1,0 0 1,0 0-1,0 0 1,0-1-1,1 1 1,-1-1-1,0 0 1,0 1-1,0-1 1,0 0 0,3 0-1,4-1 9,-1 1 1,1-1-1,0-1 0,0 1 1,-1-1-1,1-1 0,-1 0 0,9-4 1,-3 0 15,-1 0 1,0-1-1,0-1 1,-1 0-1,0-1 1,0 0-1,-1 0 0,14-18 1,-19 20-8,0-1 0,0 1 0,-1-1 0,0 0 0,0-1 0,-1 1 0,0-1 0,-1 0 0,0 0 0,-1 0 1,0 0-1,0 0 0,0-15 0,-2 21-11,-1-1 0,0 0 0,0 0 0,0 0 0,-1 1 0,1-1 0,-1 1 0,0-1 0,0 1 0,-1 0 0,1 0 0,-1 0 0,0 0 0,0 0 0,0 0 0,-1 1 0,1 0 0,-1-1 0,0 1 0,0 1 0,0-1 0,0 0 0,0 1 0,-1 0 0,1 0 0,-1 0 0,1 1 0,-1 0 0,0 0 0,0 0 0,-5 0 0,7 1 13,0 0 1,0 1 0,0-1-1,0 1 1,0 0 0,0 0-1,0 0 1,0 0 0,1 1-1,-5 2 1,7-4 24,0 1-44,0-1 0,0 0 0,0 1 1,0-1-1,0 0 0,0 0 0,1 1 0,-1-1 1,0 0-1,0 0 0,0 1 0,1-1 1,-1 0-1,0 0 0,0 0 0,1 1 1,-1-1-1,0 0 0,1 0 0,-1 0 0,0 0 1,0 0-1,1 1 0,-1-1 0,0 0 1,1 0-1,-1 0 0,0 0 0,1 0 0,0 0 1,12 1 1,1-1 0,0 0 0,-1 0 0,20-5 1,-4 2-14,25-6-13,-1-1-1,96-34 1,-3 0 45,-96 33-3,48-14 152,-97 24-169,0 1 1,0 0 0,0-1 0,0 1 0,0 0-1,0 0 1,0 0 0,0 0 0,0 0 0,0 0-1,0 0 1,0 0 0,0 0 0,0 0 0,0 0-1,0 1 1,0-1 0,0 0 0,0 1 0,0-1-1,0 1 1,-1-1 0,2 2 0,0-1 1,-1 1 1,0-1-1,0 1 1,0-1-1,0 1 1,0 0-1,0-1 0,0 1 1,-1 0-1,1 0 1,0 3-1,1 6 11,-1 0-1,-1 1 1,0 16 0,0-20-15,-8 111 20,3-67-11,3 0 1,6 74 0,-4-118-12,2 0 0,-1-1 0,1 1 0,0 0-1,1 0 1,0-1 0,7 14 0,-9-19 0,1 0 0,-1 0 1,1 1-1,0-1 0,-1 0 0,1-1 1,0 1-1,0 0 0,0-1 0,1 1 1,-1-1-1,0 1 0,0-1 0,1 0 1,-1 0-1,1 0 0,-1 0 0,1-1 1,-1 1-1,1-1 0,0 1 0,-1-1 0,1 0 1,-1 0-1,1 0 0,0 0 0,4-2 1,19-4 20,0-2 0,-1-1 0,-1-1 0,1-1 0,-2-1 0,31-20 0,128-102 173,-160 117-166,136-109 505,-156 124-521,0 1 0,0 0 1,0 0-1,0 0 0,1 0 0,-1 0 0,0 0 0,0 1 0,0-1 0,1 1 0,-1-1 0,0 1 0,1 0 1,-1 0-1,0 0 0,1 0 0,-1 1 0,0-1 0,1 0 0,-1 1 0,0 0 0,0-1 0,0 1 0,0 0 1,1 0-1,-1 0 0,0 1 0,-1-1 0,4 2 0,2 4-22,-7-6-5,-15-2 88,-22 0-14,33 0-57,0 0 1,1 1-1,-1-1 1,0 1-1,0 0 1,1 0-1,-1 0 1,0 1-1,0-1 1,1 1-1,-1 0 1,0 0-1,1 0 1,-1 1 0,1-1-1,0 1 1,-1 0-1,-3 2 1,-19 19 0,18-16-1,-1-1-1,2 2 1,-1-1 0,1 1-1,0 0 1,-11 18-1,12-14-7,0 1 1,0 0-1,1 0 0,1 0 0,0 0 1,1 1-1,0-1 0,1 1 0,1 0 0,0 14 1,1-20 1,1 0 1,0 0-1,0 1 1,0-1-1,1 0 1,0-1-1,1 1 1,0 0-1,0-1 1,1 1 0,0-1-1,0 0 1,0 0-1,1-1 1,0 1-1,1-1 1,-1 0-1,9 6 1,-8-7 3,1-1-1,-1 1 1,1-2-1,0 1 1,1-1 0,-1 0-1,0-1 1,1 1 0,0-2-1,0 1 1,12 0 0,5-1-1,-1-1 0,35-4 0,-28-1 1,1-2 0,40-13 0,-17 4 0,13-5 28,119-56 0,-137 55-20,-22 10 10,1-2-1,47-32 0,-68 41-7,-1-1-1,1 0 1,-1 0 0,-1-1-1,1 0 1,-1 0 0,0 0-1,-1-1 1,0 0-1,0 0 1,0 0 0,-1-1-1,5-16 1,-8 22-5,-1 0 0,1 0 0,-1 0 0,0 0 0,0 0 1,0 0-1,-1 0 0,1 0 0,-1 0 0,1 0 0,-1 0 0,0 1 0,0-1 0,0 0 1,-1 0-1,1 1 0,0-1 0,-1 1 0,0-1 0,-4-3 0,4 3 1,-1 0 0,0 1 0,0-1 0,0 1 0,0-1 0,-1 1 1,1 0-1,0 1 0,-1-1 0,0 1 0,1-1 0,-1 1 0,0 0 0,0 0 0,-6 0 0,0 1 0,0 0 0,0 1 0,1 1 0,-1-1 0,0 2-1,1-1 1,-1 1 0,1 1 0,0 0 0,0 0 0,0 0 0,-9 7 0,5-1-3,0-1 0,0 2 0,1 0 0,1 0 0,0 1 0,-16 22 1,22-27-9,0 1 1,1 0 0,0 0 0,1 0 0,0 0 0,0 0 0,0 1 0,1 0 0,1-1 0,-1 1-1,1 0 1,1 0 0,0-1 0,0 1 0,0 0 0,1 0 0,1 0 0,-1-1 0,2 1-1,-1-1 1,6 14 0,-5-15-2,1 0-1,0 0 0,0-1 1,0 1-1,1-1 0,0 0 0,0 0 1,1 0-1,-1-1 0,1 0 1,0 0-1,1 0 0,-1-1 1,1 0-1,0 0 0,0-1 1,0 0-1,0 0 0,1-1 1,-1 1-1,1-2 0,0 1 1,-1-1-1,13 0 0,-3-1 5,1-1 0,-1-1 0,0-1 0,1-1 0,-2 0 0,1-1 0,0-1 0,27-13 0,7-9 20,61-42-1,-73 43 6,8-4 52,-2-3-1,-2-2 0,-1-2 0,-2-1 1,-1-2-1,64-91 0,-97 124-34,-4 4-20,0 1-1,0 0 0,0 0 1,1 0-1,-1 0 1,1 0-1,0 0 0,3-2 1,-6 5-18,0 0 1,0 0 0,0 0-1,0 0 1,1 0-1,-1-1 1,0 1-1,0 0 1,0 0 0,0 0-1,0 0 1,1 0-1,-1 0 1,0 0-1,0 0 1,0 0 0,0 0-1,1 0 1,-1 0-1,0 0 1,0 0-1,0 0 1,0 0-1,1 0 1,-1 0 0,0 0-1,0 0 1,0 0-1,0 0 1,0 1-1,1-1 1,-1 0 0,0 0-1,0 0 1,0 0-1,0 0 1,0 0-1,0 0 1,0 1 0,1-1-1,-1 0 1,0 0-1,0 0 1,0 0-1,0 0 1,0 0 0,0 1-1,0-1 1,0 0-1,0 0 1,0 0-1,0 0 1,0 1-1,0-1 1,0 0 0,0 0-1,0 0 1,0 1-1,-2 12 2,1-7 8,-8 111 14,6-63-21,-19 99 1,13-112-3,-1-1 1,-3 0-1,-32 72 0,42-108-6,1 0 0,-1 0 0,0 0 0,0 0 0,0-1 0,-1 1-1,1-1 1,-1 0 0,-5 4 0,7-6 3,1 0 0,0-1-1,0 1 1,0 0 0,-1-1 0,1 1 0,0-1-1,-1 0 1,1 1 0,0-1 0,-1 0 0,1 0-1,0 0 1,-1 0 0,1 0 0,0 0 0,-1 0-1,1 0 1,0 0 0,-1-1 0,1 1 0,0-1-1,-1 1 1,1-1 0,0 1 0,0-1 0,-1 0-1,1 1 1,0-1 0,0 0 0,0 0 0,0 0-1,0 0 1,0 0 0,0 0 0,-1-2 0,-3-6 16,0-1 1,1 1-1,0-1 1,0 0-1,1 0 1,0 0-1,0 0 1,2 0-1,-1-1 1,1 1-1,1-1 1,-1 1-1,2-1 1,2-14 0,-2 20 1,1-1 0,0 1 1,0 0-1,0-1 1,1 1-1,-1 0 1,2 0-1,-1 0 0,0 1 1,1-1-1,0 1 1,0 0-1,0 0 1,0 0-1,1 1 0,0-1 1,8-4-1,-4 4-3,0 0 1,0 0-1,0 0 0,1 1 0,0 1 1,0 0-1,-1 0 0,1 1 0,12 0 1,13-1 10,1 3 0,0 0 0,0 3 0,0 1 0,49 13 0,-54-9-6,35 11 23,-60-17-49,0-1 0,0 1 1,0 0-1,-1 0 0,1 1 0,-1 0 1,9 7-1,-13-10 10,0 1 0,0-1 0,1 0 0,-1 1 0,0-1 0,0 1 0,0-1 0,-1 1-1,1 0 1,0-1 0,-1 1 0,1 0 0,-1 0 0,1-1 0,-1 1 0,0 0 0,0 0 0,0 0 0,0-1 0,0 1 0,0 0 0,0 0 0,-1 0 0,0 2 0,0-1-344,-1 1 0,1-1-1,-1 0 1,0 0 0,0-1 0,0 1 0,0 0 0,0 0 0,-1-1-1,-2 3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1:28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 4616,'0'0'1244,"-9"5"-887,-80 36 1395,88-41-1607,0 1-1,0-1 1,0 0 0,0 1 0,0-1-1,1 0 1,-1 1 0,0-1-1,0 1 1,0-1 0,1 1-1,-1 0 1,0-1 0,1 1-1,-1 0 1,0-1 0,1 1 0,-1 0-1,1 0 1,-1 0 0,0 1-1,1-1-54,1 0 0,-1-1 0,0 1 1,1 0-1,-1-1 0,0 1 0,1-1 0,-1 1 0,1-1 0,-1 1 0,0 0 0,1-1 0,0 0 0,-1 1 0,1-1 0,-1 1 0,1-1 0,0 0 0,-1 1 0,1-1 0,1 1 1,8 3 414,1-1 0,19 4 1,-22-5-427,29 5 599,0-1 0,68 2 0,162 4 488,-47 2-558,-105-4-392,93 8 98,217 8 141,-207-33-288,101 0 63,-115 5-58,226 5 219,243 17 104,-432-33-284,-91 2-72,198-19 220,-32 11 136,-136 12-3377,-163 5-10905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2981 261 5016,'0'0'6993,"-13"4"-6686,-11 4 17,-1-2 0,-33 4 1,32-8 159,-31-1-1,-8 0 191,6 1-27,28-2-139,-37 6 1,-73 10 916,-25 5 301,49-7-601,-13 3-274,41 2-285,-100 34 1,25 4 207,-209 106 0,320-132-439,-91 71 0,8-5 202,84-59-160,-81 72 1,124-101-336,-24 24 198,-55 70-1,14-14 23,51-62-185,2 1 1,0 1-1,2 0 0,-19 42 1,-50 133 284,58-129-244,-36 91 283,-48 186 0,100-291-274,3 0-1,-5 90 1,14 125 252,4-230-285,3-1 1,2 0-1,18 67 0,54 127 210,-47-147-193,8 8 197,84 153 1,-108-222-251,14 18 99,3 0 1,1-3 0,55 57 0,-51-59-17,-5-7-15,1-2 0,2-1-1,60 45 1,-69-61-63,0-1 1,1-1-1,0-1 0,1-2 0,1-1 0,48 13 0,59 5-63,1-7 0,1-5 0,1-6 0,254-12 0,-287-5 0,253-25 0,-235 9 0,239-74 0,-296 71 0,-1-3 0,-2-3 0,-1-2 0,118-82 0,248-227 0,-361 273 0,-3-3 0,74-103 0,88-177 0,-79 85 0,-113 194 0,45-136 0,-61 137 0,-2-1 0,-4 0 0,-3-1 0,-3 0 0,-4-1 0,-2 1 0,-4-1 0,-19-119 0,11 144 0,-2 1 0,-2 0 0,-40-90 0,-84-125 0,121 233 0,-198-317 0,181 302 0,-1 2 0,-2 1 0,-63-55 0,94 92 0,-127-110 0,-62-58 0,154 138 0,-1 3 0,-1 1 0,-2 3 0,-1 1 0,-1 2 0,-75-27 0,75 37-3,-1 2 0,0 1 0,-1 3 0,1 2 0,-2 3 0,1 1 0,0 2 0,-1 3 0,1 2 0,-94 20 0,135-23-156,0 2 1,0-1-1,0 1 1,1 0-1,-1 1 1,1 0-1,0 0 1,0 0-1,-12 11 1,14-10-639,0 0 0,1 0 0,-1 1 0,1-1 0,0 1 0,-4 10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2851 4416,'0'0'9737,"10"6"-9472,34 18-17,-41-22-185,0-1-1,1 0 0,-1 1 1,1-1-1,-1-1 0,1 1 1,-1 0-1,1-1 0,0 0 1,-1 0-1,1 0 1,-1 0-1,5-1 0,8-1 237,86-8 1206,-80 11-1095,0 1-1,41 10 0,-38-7-116,36 4 0,-35-6-106,-1 1 0,27 8 1,13 2 12,19 7 12,-74-18-182,14 4 188,-1-2 0,1-1 0,35 1 0,74-4 382,-67-2-475,25-6 69,-69 3-161,0 2 1,0 1-1,0 0 1,28 4-1,-23-1 15,0-1 0,0-2 0,1 0 0,43-9 0,-8 1 32,159-25 235,-127 19-249,-65 9-40,0 2 0,1 0 1,-1 2-1,42 3 0,-29 0-20,-1-1-1,1-3 1,42-7-1,-3 1-51,-52 6 21,214-12 210,-185 16-84,-28 1-42,60-6-1,30-9 12,197-15 204,-305 26-248,28 0 88,43 3-1,-51 0-56,0-1 0,51-6 0,15-9 43,-80 11-82,3-2 50,42-4 0,-55 9-45,1-1 0,-1 0 0,0-1 0,1 0 1,14-7-1,44-25 150,143-104 781,-194 127-859,0 0 1,-1-2 0,0 0 0,-1 0-1,21-27 1,-18 18-16,-9 13-2,-1-1 0,0 0 0,0 0 0,-1-1 0,-1 0 0,8-21 0,-11 25-24,1 1 1,-1-1 0,1 1 0,5-7 0,8-16 148,11-19 10,-23 40-188,1 0 1,1 0-1,12-14 0,12-16 73,-11 11-43,1 0 1,29-29-1,-43 48-50,0 0-1,10-17 0,14-19 51,72-84 155,-67 85-121,28-32 63,-33 43-63,41-60 0,15-17-27,11-8 5,-73 87-54,-2-1-2,-14 19 3,1 1 1,18-20 0,-5 8 19,-1-2 0,20-29 1,-12 15-26,30-36 0,-5-2 64,-28 37-41,-12 21 10,1 0-1,2 1 0,0 1 1,25-20-1,60-32-41,-102 70 0,32-20-5,-1 0 32,54-41 0,-68 47 39,31-18 0,0 0 18,-13 8-25,1 2-1,0 2 0,53-20 1,187-67 373,-155 56-274,32-12 86,-57 30-88,-67 24-43,44-20 0,-42 16-54,35-10-1,-47 17-34,1 0 13,1 0 0,0 2 0,27-3 0,-15 5 12,0-2 1,53-13-1,-71 13 18,-10 2-45,0 0 0,0 0-1,0 1 1,1 0 0,-1 0-1,0 0 1,1 1 0,-1 0 0,0 0-1,1 1 1,-1 0 0,8 2-1,7 1 89,-18-4-62,1 1-1,-1 0 1,0-1-1,0 1 1,1 0 0,-1 0-1,3 2 1,14 4 235,-18-7-264,-1 1 1,1-1-1,0 1 0,-1-1 1,1 1-1,-1-1 1,1 1-1,-1 0 1,1 0-1,-1 0 0,1 0 1,-1 0-1,2 1 1,6 1 16,-8-3-40,13 15-15,-11-14-54,1 1-1,0-1 1,0 0 0,-1 0-1,1-1 1,0 1 0,0-1-1,0 0 1,4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2081 1896,'0'0'11014,"5"-11"-10580,51-136 2092,-48 125-2112,1 0 0,0 0 0,19-28 1,43-59 801,-60 93-1006,89-113 873,-39 53-558,-20 25-128,1 1-1,50-44 1,-52 57-152,47-39 126,3-1-48,-44 35-175,114-85 279,23-22-29,-147 119-298,2 1 1,57-34-1,91-38 207,2-2-99,-140 73-96,-1-2 0,-1-2 0,42-40 0,-60 49-25,40-26 0,-41 32-21,34-18 24,-51 33-70,-8 4-12,-1-1 0,0 1 0,1-1-1,-1 1 1,0-1 0,1 1 0,-1-1-1,0 0 1,0 0 0,0 1 0,0-1 0,0 0-1,0 0 1,2-2 0,0 0 225,-9 6-121,-25 8-23,1-1 0,-33 5 0,0 1 2,35-10 22,-39 4 0,50-8-66,-2-2 53,13-4 18,6 3-107,1-1 1,0 1 0,-1-1 0,1 1 0,0 0-1,0-1 1,0 1 0,0 0 0,0 0 0,0 0-1,0 0 1,0 0 0,0 0 0,0 0 0,3-1 0,106-74 288,-108 75-292,-1 0 0,1 0 0,-1 1 0,1-1 0,-1 0 0,1 1 0,0-1 0,0 1 0,-1 0 0,1 0 0,0-1 0,-1 1 0,1 0 0,0 0 0,0 1 0,-1-1 0,1 0 0,0 1 0,0-1 0,1 1 0,21 2 20,21-12-28,-1-2 0,63-24 1,-48 14 83,-37 11-57,-19 8-13,0 1-1,1-1 1,-1 1 0,1-1 0,-1 1-1,1 0 1,0 0 0,7 0 0,-11 1-14,0 0 1,0 0 0,0 0 0,0 0 0,1 0 0,-1 0 0,0 0 0,0 0 0,0 1 0,0-1-1,0 0 1,1 0 0,-1 0 0,0 0 0,0 0 0,0 0 0,0 1 0,0-1 0,0 0 0,1 0-1,-1 0 1,0 0 0,0 1 0,0-1 0,0 0 0,0 0 0,0 0 0,0 0 0,0 1 0,0-1-1,0 0 1,0 0 0,0 0 0,0 0 0,0 1 0,0-1 0,0 0 0,0 0 0,0 0 0,0 1 0,0-1-1,0 0 1,-1 0 0,1 0 0,0 0 0,0 0 0,0 1 0,0-1 0,0 0 0,0 0 0,0 0-1,-1 0 1,1 0 0,0 0 0,0 1 0,-1-1 0,-9 14 35,7-11-26,-14 17 25,-1-1-1,-1 0 1,-29 22 0,-22 20 27,26-22-3,25-24-216,-19 22-1,33-29-3416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1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47 6520,'0'0'8265,"0"-7"-7618,0-24-94,0 23 885,0 16-988,0 30 3838,-10-27-3931,-134 165 1287,112-125-947,-43 87-1,68-122-519,1 0 0,1 1 0,1 0 1,0 0-1,1 0 0,1 0 0,0 20 0,2-5 221,2 1 0,10 56 0,-11-82-326,1 0 0,-1-1 0,1 1 0,0-1 0,1 0 0,0 0 1,0 1-1,0-2 0,1 1 0,0 0 0,0-1 0,0 0 0,1 1 0,-1-2 0,7 6 1,-6-7-22,-1 0 1,1 0-1,0-1 1,0 0-1,0 0 1,0 0-1,0 0 1,1-1-1,-1 0 1,0 0-1,1 0 1,-1-1-1,1 0 1,-1 0-1,1 0 1,-1 0-1,1-1 1,-1 0-1,6-2 1,2-1 28,0-1 0,0 0 0,-1 0 0,0-2 0,0 1 0,0-2 0,-1 1 0,0-2 0,17-15 0,3-9 330,43-57 0,-50 60-197,-16 20-117,0-1 0,-1 1 0,1-1 0,-2 0 0,10-22 0,-16 32-96,0 1 0,0-1 0,0 0 0,0 1 0,0-1 0,0 0 0,0 1 0,0-1 0,0 0 0,0 1 0,-1-1 0,1 0 0,0 1 0,0-1 0,-1 0 0,1 1 0,0-1 0,-1 0 0,1 1 0,-1 0 0,1-1 0,0 1 0,0 0 0,0 0 0,0 0 0,-1 0 0,1 0 0,0 0 0,0-1 0,-1 1 0,1 0 0,0 0 0,0 0 0,0 0 0,-1 0 0,1 0 0,0 0 0,0 0 0,-1 0 0,1 0 0,0 0 0,0 0 0,0 0 0,-1 0 0,1 0 0,0 0 0,0 1 0,-1-1 0,1 0 0,0 0 0,0 0 0,0 0 0,-1 0 0,1 0 0,0 1 0,0-1 0,0 0 0,0 0 0,-1 0 0,1 0 0,0 1 0,0-1 0,0 0 0,0 0 0,0 0 0,0 1 0,0-1 0,0 0 0,0 0 0,0 1 0,-1-1 0,1 0 0,0 0 0,0 1 0,0-1 0,0 0 0,1 1 0,-8 19 0,0 0 0,2 1 0,1 0 0,0 0 0,2 0 0,0 0 0,2 29 0,2-34 0,-1 0 0,2 0 0,0-1 0,1 0 0,1 1 0,0-1 0,1-1 0,0 1 0,1-1 0,15 23 0,-19-33 0,0 0 0,0 0 0,0 0 0,1-1 0,-1 1 0,1-1 0,0 1 0,-1-1 0,2 0 0,-1-1 0,0 1 0,0-1 0,1 0 0,0 0 0,-1 0 0,1 0 0,0-1 0,0 0 0,0 0 0,0 0 0,0-1 0,0 0 0,0 0 0,0 0 0,0 0 0,0-1 0,-1 0 0,1 0 0,0 0 0,0 0 0,0-1 0,-1 0 0,1 0 0,-1 0 0,1-1 0,5-4 0,2-1 0,-1-1 0,-1-1 0,1 0 0,-2 0 0,1-1 0,9-16 0,43-75 0,-58 95 0,19-41 0,20-54 0,-27 51 0,-15 47 0,0-1 0,0 0 0,0 1 0,-1-1 0,0 0 0,0 0 0,0 0 0,0 0 0,-2-5 0,2 9 0,-1 0 0,1 0 0,0 0 0,-1 0 0,1 0 0,-1 0 0,1 1 0,-1-1 0,1 0 0,-1 0 0,0 0 0,1 1 0,-1-1 0,0 0 0,0 0 0,1 1 0,-1-1 0,0 1 0,0-1 0,0 1 0,0-1 0,0 1 0,0 0 0,0-1 0,0 1 0,0 0 0,0 0 0,0 0 0,-2 0 0,3 0 0,1 0 0,-1 0 0,0 0 0,0 0 0,0 0 0,0 0 0,0 0 0,1 0 0,-1 0 0,0 0 0,0 0 0,0 0 0,0 0 0,0 1 0,0-1 0,0 0 0,0 0 0,0 0 0,1 0 0,-1 0 0,0 0 0,0 1 0,0-1 0,0 0 0,0 0 0,0 0 0,0 0 0,0 0 0,0 1 0,0-1 0,0 0 0,0 0 0,0 0 0,0 0 0,0 0 0,0 0 0,0 1 0,0-1 0,0 0 0,0 0 0,0 0 0,0 0 0,-1 0 0,1 1 0,0-1 0,0 0 0,0 0 0,0 0 0,0 0 0,0 0 0,0 0 0,0 0 0,0 0 0,-1 1 0,1-1 0,0 0 0,-1 0 0,1 1 0,0-1 0,-1 0 0,1 0 0,0 1 0,-1-1 0,1 0 0,-1 0 0,1 0 0,0 0 0,-1 1 0,1-1 0,-1 0 0,1 0 0,0 0 0,-1 0 0,1 0 0,-1 0 0,1 0 0,0 0 0,-1 0 0,1 0 0,-1-1 0,1 1 0,0 0 0,-1 0 0,1 0 0,-1-1 0,0-23 0,-8-77 0,4 62 0,-2 0 0,4 25 0,1 0 0,-1-18 0,3 31 36,0 0 0,0 0-1,0 0 1,0 0 0,1 0 0,-1 0-1,0 0 1,0 0 0,1 0 0,-1 0 0,1 0-1,-1 0 1,1 0 0,-1 0 0,1 0 0,-1 0-1,1 0 1,0 0 0,-1 1 0,1-1-1,0 0 1,0 1 0,1-2 0,13-2-4871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2:3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6632,'0'0'6033,"14"2"-5652,54 4 140,1-4-1,116-9 1,145-32 529,322-29 545,-489 60-810,0 6 0,166 21 1,-232-7-216,118 10 1370,-211-21-1837,0-1 0,0 0 0,0 0 0,0-1 0,0 1 0,0-1 0,0 0 0,0 0 0,0 0 0,0 0 0,0-1 0,0 1 0,6-5 0,-8 4-248,0 0 0,0 1 0,0-1 0,0 0 0,0-1 0,0 1 0,-1 0 0,1 0 0,-1-1 1,0 1-1,0 0 0,0-1 0,0 0 0,0 1 0,0-1 0,-1 1 0,1-1 0,-1 0 0,0 1 0,0-5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5016,'0'0'9244,"-5"10"-8936,-12 31-6,17-41-251,-1 1 0,1 0 0,0 0 0,-1 0 0,1 0 0,0 0-1,0-1 1,0 1 0,0 0 0,0 0 0,0 0 0,0 0 0,0 0 0,0 0-1,0 0 1,1 0 0,-1-1 0,0 1 0,0 0 0,1 0 0,-1 0 0,1-1 0,-1 1-1,1 0 1,-1 0 0,1-1 0,0 2 0,20 11 710,-9-7-48,-11-5-653,1 0 0,0 0-1,0-1 1,0 1 0,0-1 0,0 1 0,0-1 0,0 0 0,-1 0 0,1 1-1,0-2 1,0 1 0,0 0 0,0 0 0,0 0 0,0-1 0,0 1 0,0-1-1,0 0 1,0 0 0,1-1 0,19-3 772,31-7 291,-31 11-853,0-1 1,37-9-1,-36 6-133,-1 2 0,40-3 0,34 0 233,12 0-14,-94 7-273,1 0 0,-1 0 0,0 2 0,1 0 0,18 6 0,13 7 157,-12-2-65,0-3 0,62 13-1,-78-20-128,0 0 0,23 10 1,2 0 52,5 1-9,-1 3 1,0 2 0,-1 1-1,-1 3 1,44 31 0,-66-42-12,0 0 1,32 11-1,19 11 93,-42-20-102,-24-12-43,0 1-1,0 0 0,0 1 1,0-1-1,11 11 0,-4-4 30,1 0 0,1-1 0,0 0 0,0-1 0,35 12 0,-45-18-40,32 12 128,40 24 0,-41-16-10,-2 2-1,34 29 0,-19-19 31,-39-28-128,0 1 0,-1 0-1,1 1 1,14 15 0,33 40 90,-24-28 2,51 70-1,-79-97-115,12 18 35,-1 1 0,-1 0 0,-1 1 0,14 40 0,-5 1 74,12 38 166,0 45 135,-13-51-187,-24-101-233,26 103 232,50 131-1,-59-188-136,-14-35-54,1-1 0,0 0 0,1 0 0,0 0 0,0-1 0,13 18 0,-11-20-5,-3-1 4,1 0 0,1-1 0,-1 0 0,1 0 0,0-1 0,0 1 0,1-1 0,-1-1 0,1 1 0,9 4 0,61 22 189,1-4 1,108 24-1,-133-42-190,0-2 0,60 1-1,35 3 65,-100-5-75,7 0 6,95 24-1,378 93-4,-91-60 37,3-37 1,-91-14-44,-138-3 44,-46-10-38,-91-1-16,599-33 5,-301-16-21,-113 11-4,118-2-193,3 32 166,496 56 706,-813-43-511,-1-3 0,1-2 1,121-23-1,-182 25-202,-1 0 1,0 0-1,0-1 1,0 1-1,0 0 1,1-1-1,-1 1 1,0-1-1,0 0 1,0 1-1,0-1 1,0 0-1,-1 1 0,1-1 1,0 0-1,0 0 1,0 0-1,-1 0 1,2-2-1,0-6-4185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5016,'0'0'11599,"13"6"-11405,5 3-4,1-1 1,0-1 0,39 10-1,-17-10 179,-14-3-159,-1 1 0,0 1 0,30 12-1,115 46 398,-37-21-132,-100-34-328,-1 1 0,0 1 1,53 28-1,-51-17 42,63 53 0,-69-50-107,2-2-1,62 37 1,24 14 29,-36-20-77,63 52 155,-59-41-27,-80-61-152,147 99 330,-133-89-262,-1 0-1,-1 0 0,30 33 0,-25-25-26,-4-3 1,-2 1-1,0 0 0,22 37 1,31 75 294,-50-94-234,77 148 367,-92-177-458,0 0 0,-1 0 0,-1 0 1,3 13-1,-4-13-6,1-1 0,0 1 1,1-1-1,0 1 0,5 9 0,82 178 450,-67-143-316,-7-19-41,8 21 153,-20-42-168,-1-6-12,0 1 1,-1 0 0,0 0-1,-1 0 1,2 16 0,-3-23 36,-16-18 146,-56-63 70,34 36-172,23 26-91,2-1-1,0 0 1,-14-29-1,14 23 8,-24-33 0,33 53-60,0 0 1,0-1 0,0 1-1,1-1 1,0 0 0,0 0-1,0 0 1,1 0 0,-2-7-1,4 12-15,1 6-60,4 7 34,2 0 0,-1 0 0,15 19 0,9 15-20,132 219 50,-122-203 487,-40-91-62,-1-123-46,3 128-297,0 1 1,2 0-1,0 0 1,12-35-1,-12 50-33,1-1 0,0 1 0,1-1 0,0 1 0,0 1-1,1-1 1,14-11 0,-9 12-116,6-3 611,-18 10-650,0-1 0,1 1-1,-1 0 1,0 0 0,0-1 0,1 1-1,-1 0 1,0 0 0,0-1 0,0 1 0,1 0-1,-1-1 1,0 1 0,0 0 0,0 0-1,0-1 1,0 1 0,0 0 0,1-1-1,-1 1 1,0-1 0,0 1 0,0 0 0,0-1-1,0 1 1,0 0 0,-1-1 0,1 1-1,0 0 1,0-1 0,0 1 0,0 0 0,0-1-1,0 1 1,-1 0 0,1 0 0,0-1-1,0 1 1,0 0 0,-1-1 0,1 1-1,0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4512,'0'0'13257,"2"11"-12743,3 262 1370,-6-70-852,4-42-254,12 152 1439,-14-302-2025,4 22 429,-2-25-78,0-11 265,1-11-889,-1-1 0,2-17 0,0-2-3696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55 256 13264,'0'0'1952,"-9"-11"-1580,-29-36-112,37 46-246,0 0 1,0-1-1,1 1 1,-1 0-1,0-1 1,1 1-1,-1-1 1,1 1-1,-1-1 1,1 1 0,0-1-1,-1 1 1,1-1-1,0 1 1,0-1-1,0 1 1,0-1-1,0 1 1,1-1 0,-1 1-1,0-1 1,1 1-1,-1-1 1,2-1-1,-1 0 10,1 0 0,1 0-1,-1 0 1,0 1-1,1-1 1,-1 1 0,4-3-1,-1 0 22,9-6 38,-1 1-1,2 0 1,-1 0 0,1 2 0,1 0-1,0 0 1,25-7 0,-1 3 227,80-13 0,-73 18-2,0 3 0,64 1 0,-80 5-82,0 1 0,1 1 0,-1 1 0,45 15 0,-63-15-84,1 0 1,-1 1-1,0 1 1,-1 0 0,18 14-1,-25-18-67,-1 0-1,0 1 1,0-1-1,0 1 1,0 0-1,-1 0 1,1 1 0,-1-1-1,0 1 1,-1-1-1,1 1 1,-1 0-1,0 0 1,0 0-1,0 0 1,-1 0-1,2 9 1,-3-10-30,-1 0 1,1 1-1,-1-1 1,0 0-1,0 0 0,-1 0 1,1 0-1,-1 0 0,0 0 1,0-1-1,0 1 1,0-1-1,-1 1 0,0-1 1,1 0-1,-5 4 1,-6 6 86,-2-1 0,-18 14 0,29-24-108,-22 16 142,-2-1 0,0-1-1,-1-2 1,0-1 0,-1-1 0,-51 12 0,-191 25 1631,268-49-1763,-7 1 73,8-1-60,1 0-1,-1 1 1,1-1 0,-1 1-1,0-1 1,1 1 0,-5 2-1,6-3-46,1 1 0,-1-1 0,1 1 0,0-1-1,-1 1 1,1-1 0,-1 1 0,1 0 0,0-1-1,0 1 1,-1 0 0,1-1 0,0 1 0,0 0-1,0-1 1,0 1 0,0 0 0,0-1-1,0 1 1,0 0 0,0-1 0,0 1 0,0 0-1,0-1 1,0 1 0,0 0 0,1-1 0,-1 1-1,0-1 1,0 1 0,1 0 0,-1-1 0,1 1-1,0 0 1,16 22-388,-6-14-2909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207 0 4416,'0'0'9874,"-6"10"-9468,-4 7-95,1 1 0,0 0 1,2 1-1,0-1 1,1 1-1,-6 37 0,3 35 479,6 166-1,32 93 972,-20-278-546,-9-71-1139,1 0 0,-1 0 0,0 0 0,0 0-1,0 0 1,1-1 0,-1 1 0,0 0 0,1 0 0,-1 0 0,1 0 0,-1 0-1,1 0 1,-1-1 0,1 1 0,0 0 0,-1-1 0,1 1 0,0 0 0,0-1-1,0 2 1,0-2 106,9-35 458,2-23-539,-3 0 1,-2 0-1,-3-1 1,-4-69-1,-3 84-134,-1-1 0,-3 1 0,-1 0 0,-3 1 0,-1 0 0,-21-47 0,28 79-21,0 0 0,-1 1 1,-1-1-1,0 1 0,0 1 0,-1-1 1,0 1-1,0 1 0,-1-1 1,-11-7-1,-28-27-713,44 42 570,7 7 59,3 5 171,-5-10-26,-1 1 0,1-1 0,0 0 0,0 0 0,0 0 0,0 0 0,0 0 0,0 0 0,0-1 0,0 1 0,1 0 0,-1 0 0,0-1 0,0 1 0,1-1 0,-1 1 1,0-1-1,1 1 0,-1-1 0,1 0 0,-1 0 0,0 0 0,1 0 0,-1 0 0,1 0 0,-1 0 0,3-1 0,39-8 124,-43 9-131,49-13 49,1 2 0,0 3 0,1 1 0,-1 3 0,1 2 0,0 2 0,57 8 0,-93-6-35,1 0 0,-2 2 1,1 0-1,0 1 0,-1 0 0,0 1 1,0 1-1,0 0 0,-1 1 1,0 0-1,-1 1 0,0 0 1,0 1-1,12 14 0,-22-22-4,0 0 1,0 1-1,0-1 0,0 0 0,-1 1 0,1-1 0,-1 1 1,0 0-1,0-1 0,0 1 0,0 0 0,0 0 0,0 0 1,-1 0-1,0 0 0,1 0 0,-1 0 0,0-1 0,0 1 1,-1 0-1,0 6 0,-1-4 7,-1 1 0,1 0 0,-1-1 0,0 1 0,-1-1 1,1 0-1,-1 0 0,0 0 0,-7 6 0,-11 9 48,-1 0 0,-1-1 0,-1-1 0,0-2 0,-2 0 0,0-2 0,0-1 0,-1-1 0,-1-1 0,0-2 0,0-1 0,-50 7 0,62-12 41,0-2-1,-27-1 1,38 0-71,1 0 0,0-1 0,0 0 1,0 0-1,0 0 0,0-1 0,1 1 1,-1-1-1,0 0 0,1-1 0,-1 1 1,-6-6-1,6 2-37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225 0 6424,'0'0'9676,"1"11"-9359,5 116 1145,-38 316 430,11-181-921,19-57 362,4-105 753,-5-93-1485,-3-15-140,-93-228 83,54 119-256,43 109-246,-6-19 101,8 26-140,0 1 1,0-1-1,0 1 1,0-1 0,0 0-1,-1 1 1,1-1-1,0 1 1,0-1 0,-1 1-1,1-1 1,0 1-1,-1-1 1,1 1 0,-1-1-1,1 1 1,0-1-1,-1 1 1,1 0 0,-1-1-1,1 1 1,-1 0-1,1-1 1,-1 1 0,0 0-1,1 0 1,-1-1-1,1 1 1,-1 0 0,0 0-1,0 2-5,0 0 0,1 0 0,-1-1 0,1 1 0,0 0-1,-1 0 1,1 0 0,0 0 0,0 0 0,0 0 0,1 0 0,-1 2 0,0 2-3,0 43 11,2 0 0,15 85 0,-15-121 42,1-1 1,0 0-1,1 0 1,0 0-1,1-1 1,1 1-1,-1-1 1,2 0-1,14 19 1,-18-28-25,0-1 0,-1 1 0,1-1 0,0 1 0,0-1 0,1 0 0,-1 0 0,0 0 0,0 0 0,0-1 0,1 1 0,-1-1 0,4 0 0,-4 0 1,-1 1 0,0-1 0,1 0-1,-1-1 1,0 1 0,1 0 0,-1-1 0,0 1 0,1-1 0,-1 0-1,0 1 1,0-1 0,0 0 0,0-1 0,0 1 0,0 0 0,0 0-1,0-1 1,2-1 0,59-114 272,-24 43-162,-37 71-123,0-1 1,0 1-1,1 0 0,-1 0 1,1 0-1,0 0 0,0 0 0,0 1 1,0-1-1,4-1 0,9-5-3695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5016,'0'0'8686,"10"-7"-8298,32-22 10,-35 24-192,1 1 1,0 0 0,0 0-1,0 1 1,17-5 0,-2 1 130,3 0 182,0 1 1,1 2-1,-1 0 1,1 2 0,45 1-1,-72 1-489,1 0 0,-1 0 1,1 0-1,-1 0 0,0 0 0,1 0 0,-1 0 0,1 0 1,-1 0-1,0 0 0,1 0 0,-1 0 0,1 1 0,-1-1 0,0 0 1,1 0-1,-1 0 0,0 1 0,1-1 0,-1 0 0,0 0 1,1 1-1,-1-1 0,0 0 0,1 1 0,-1-1 0,0 0 1,0 1-1,0-1 0,1 1 0,-1-1 0,0 0 0,0 1 0,0-1 1,0 1-1,0-1 0,0 0 0,1 2 0,-8 19 386,-19 19-176,-16 5 49,-17 22 121,34-36 138,-32 30 1,71-87-981,-12 21-1608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2491 130 5016,'0'0'4893,"-10"-6"-4680,-33-17-2,40 22-160,1 0-1,0 0 1,-1 0-1,0 1 1,1-1 0,-1 1-1,1-1 1,-1 1-1,0 0 1,1 0 0,-1 0-1,0 0 1,1 0-1,-1 1 1,1-1 0,-1 1-1,0 0 1,1-1-1,-3 3 1,-17 2 300,-44 1 889,56-5-1098,1 0 0,-1 1 1,-10 3-1,-38 8 97,43-11-198,0 1-1,0 1 0,1 0 0,0 1 0,-26 13 0,31-14-23,0-1 0,1 0 0,-1 0 1,0-1-1,-1 0 0,-13 0 0,-9 3 27,-8 2 2,18-3 10,-37 10-1,35-8 16,0-2 0,0 0 0,-37 1 0,53-5-51,-4 1 9,2 0 17,0-1 1,0 2-1,0-1 1,-14 5 0,-45 7 159,66-12-196,0 1-1,1-1 1,-1 1-1,1 0 0,-1 0 1,1 0-1,-2 3 1,-11 8 30,-80 50 114,90-59-136,-1 0 1,1 0 0,0 1-1,-7 7 1,-13 12 20,-47 28 71,60-43-96,-1 0-1,-15 8 0,14-10-10,-26 18 97,27-15-90,-1-1 0,0-1 0,-1 0 0,0-1 0,0 0 0,0-2 0,-1 0 0,-22 5 1,23-7 18,1 1 0,0 1 0,0 0 1,0 1-1,1 0 0,-19 12 0,-3 1-48,27-15 11,0 0 0,0 1 0,1 0 0,-1 0 0,-11 12 0,-7 3 3,20-16 4,0 0 0,0 1 0,-9 9 0,-172 212 183,167-201-95,2 0 0,0 0-1,2 2 1,-23 49-1,-100 196 498,122-239-491,8-16-32,0 0-1,-1 0 1,-24 29-1,8-7 49,22-31-96,-1 0 1,0-1-1,-12 14 1,6-8 4,1 1 1,1 0 0,0 0 0,0 1-1,2 0 1,-8 21 0,6-16-1,1-4-12,6-13-3,0 0 1,0 0-1,1 0 0,-1 0 0,1 1 0,0-1 0,0 0 1,-1 6-1,-3 23 110,-17 54 1,15-61-80,-6 15 29,8-28-50,1 1 1,1-1 0,-1 1-1,-1 23 1,-8 67 96,8-67-8,-3 56 0,8-91-100,5 168 167,-1-127-120,0-1 67,13 66 0,23 47 11,-16-66 125,-24-83-96,-4-11-72,-4-12 24,-31-129 279,14 43-275,20 79-106,1-1 0,1-1 0,2 1 1,3-53-1,-1 19-11,-3-60-38,2-87-46,6 41 89,7 50 0,-4 27-25,-4 53 3,0-41-1,-2 33 12,10-62 0,-10 88 25,33-144 50,-30 145-64,0 1 0,1 0 0,1 0 0,0 1 0,1 0 0,17-22 0,75-78-79,-64 75 51,18-14-93,89-69 0,-114 99 88,-8 8-12,2 1-1,36-19 0,1 0 13,-27 11 9,15-8-27,3 1 45,-1-2 1,79-64-1,-101 73 42,70-46-2,-71 51-30,11-5-14,1 2-1,52-20 0,-49 28 14,-32 10-20,-1 0 1,0-1-1,1 0 1,9-5-1,3-4 19,44-14 0,-44 18-5,0 0-1,28-17 1,-13 5 0,1 2 0,50-18-1,-69 32 1,-1 0 0,1 1 0,0 1 0,29-1 0,9-2-12,241-38 29,-212 36-14,-62 5-25,0 0-1,0 2 0,27 3 0,-4-1 1,57 5 103,53 0 8,-136-4-67,1 0 0,-1 2 0,0 1 0,24 8-1,26 5-34,-46-11 45,29 10 1,-30-8 23,32 7 0,-37-10-43,0 0-1,-1 1 1,0 1 0,0 1 0,-1 0-1,20 15 1,-6 2 21,-27-20-22,2 0 0,-1-1 1,11 7-1,-5-3-6,0 0 0,-1 0 0,14 14 0,17 14 57,-25-21 7,-14-13-61,0 0 0,-1 0 0,1-1 0,1 1 0,-1-1 0,5 3 0,-2-1 5,0 0 0,0 1 0,-1 0 0,0 0 0,0 0 0,6 8 0,-1-1 4,12 16 6,-16-20-3,0 0 0,0-1 0,0 0 0,11 9 0,-10-10-3,0 1-1,0 0 1,-1 1 0,8 10 0,15 18 67,-15-23-50,-10-10-20,-1 0 0,1 1-1,0-1 1,-1 1 0,0 0 0,0 0 0,0 0-1,0 0 1,-1 1 0,0-1 0,3 8-1,2 9-50,13 31 0,-5-15 37,5 3 88,-16-33-65,0 0-1,0 0 1,-1 0 0,0 1-1,0-1 1,-1 1-1,2 9 1,0 1 25,1 1 0,1-1 0,0-1 0,1 1 0,12 20 0,2 17-40,-5-11-3,-9-22 58,0 0 0,-1 0-1,4 33 1,-5-29 13,0-1 0,12 36 1,6 16-137,-17-53 62,1 0-1,17 37 1,-22-54 25,0-1 0,-1 0-1,1 1 1,-1 0 0,0-1 0,-1 1-1,1 0 1,-2-1 0,1 1 0,-1 0-1,1-1 1,-4 10 0,0 10 46,-18 96 258,17-101-326,-4 13 52,-1-1 1,-25 54-1,2-15 165,-46 74 0,35-71-218,27-39-2,5-8 0,-3-2-20,-14 29-54,12-15 58,-2 0 0,-1-2 0,-2-1 1,-34 44-1,-85 89 80,135-164-67,1-1 0,-1 1 0,0-1 0,-1 0 0,-6 4 0,5-3-1,0-1 0,1 1 1,-11 10-1,-133 134-140,72-73 112,23-9-91,37-47 56,11-11 64,-1 0 0,0 0 1,-1-1-1,1 0 0,-2 0 0,0-1 1,0-1-1,0 0 0,-20 9 0,10-7-42,1 1-1,0 2 1,-22 15-1,-32 18-65,63-40 106,0 1 0,0-2 0,0 0 0,-1 0 0,0-1 0,-17 3 0,-117 20-44,34-6 9,-122 38-216,178-42 204,-49 9 13,-40 5-37,108-21 34,0-2 0,-1-2 0,-58 2 0,82-8 38,-1-1 0,1 0 0,-1-2 0,1 1 0,-23-10 0,24 7 2,-1 2-1,0 0 0,0 0 1,-1 1-1,-23-1 0,5 5 3,-40 7 0,27-2 0,8-4-27,0-1 0,-46-7-1,71 5 26,-19-3 9,1-1 1,-56-18-1,30-1 70,47 19-84,-1 0 1,1 1-1,-1 0 0,-1 0 0,1 1 0,0 0 0,-20-1 0,16 3 2,0 0-1,1-1 1,-1-1 0,1 0-1,0-1 1,-20-9-1,3 0-50,-49-30 0,-23-11-42,95 50 96,0-1-1,0 0 0,1-1 0,0 0 0,0 0 1,0 0-1,1-1 0,-7-9 0,-5-9-16,-16-31-1,18 29 12,9 13 3,0 0 0,1 0 0,1-1 0,0 0 0,1 0 0,0 0 0,-1-17 0,1-12-11,1-53 0,4-2 90,4 1 0,5 0-1,40-172 1,-9 152 14,-28 83-72,17-42-27,43-79-1,-12 39 27,57-103 9,-48 102-21,146-236 166,-202 335-140,1 0 0,1 1-1,0 1 1,1 1 0,1 0 0,0 1 0,1 1-1,22-13 1,28-11 53,78-31-1,-87 42-47,136-47 208,-117 47-160,10-10 2,-1-4-1,106-67 1,-130 74-42,96-35 1,-137 60-40,0 0 25,0 1 0,1 1 0,0 0 0,0 2 0,0 1 0,1 1 0,-1 2 1,1 0-1,0 1 0,34 5 0,-45-3 7,0 0 1,-1 1-1,1 1 0,-1 0 1,0 1-1,0 0 0,0 1 1,-1 1-1,1 0 0,-2 0 1,19 15-1,-11-6-3,1-1 1,33 20 0,-29-20 6,34 27 1,-25-14-48,-1 2 0,-1 0 0,26 36 0,-7 0 139,67 113 0,-100-140-125,-14-30-4,1 0 0,0 0 1,0 0-1,9 10 0,2 4 22,-1 1 0,0 0 1,-2 1-1,-1 0 0,-1 1 0,-1 0 0,-1 1 1,-2-1-1,0 2 0,-2-1 0,1 53 1,-7-37 79,-11 62 0,4-43 18,4-31-66,-13 39 0,11-42-14,1-12-30,0 0 1,-2 0-1,1-1 1,-2 0-1,-12 18 1,-6 10-4,-7 7 10,-1-1 1,-3-1 0,-67 65-1,55-68 38,-2-2-1,-77 48 1,110-78-44,-292 173 120,259-158-122,-303 134 127,226-108-120,22-13 52,-126 29 0,152-51-115,-150 16-1,210-33 54,1-1-1,0-1 0,0 0 0,0-2 1,0 0-1,0-2 0,0 0 1,1-1-1,0-1 0,0 0 0,0-2 1,1 0-1,0-1 0,-20-14 1,10 3-7,2 0-1,0-2 1,1-1 0,1-1 0,1-1 0,-38-55 0,52 67-4,2-1-1,-1-1 0,2 1 1,-9-30-1,-11-64-27,21 81 26,0 2-12,2-1 1,1 1 0,1-1 0,2 1-1,0-1 1,6-33 0,2 16-32,1 0-1,28-74 1,-27 92 16,1 1 1,1 0-1,27-37 1,56-61-54,-95 121 84,63-73-131,3 3 1,133-109-1,-131 124 45,75-54-23,-110 87 103,1 1 1,2 3-1,74-30 0,-41 21-6,-19 7-27,92-25 0,-15 13-74,72-15 65,-148 41 75,0 2 0,0 2-1,58 5 1,-105-2-25,0 0 1,1 1-1,-1 0 1,0 0-1,0 0 1,0 0-1,0 1 0,0 0 1,0 0-1,0 0 1,0 1-1,7 5 1,-9-5 1,0 0 1,0 0 0,0 0 0,-1 0 0,0 1 0,0-1 0,0 1-1,0-1 1,0 1 0,-1 0 0,1-1 0,-1 1 0,0 0 0,0 0-1,0 0 1,-1 0 0,0 8 0,0 2 5,-1-1 0,0 1 0,-2-1 0,1 1 0,-2-1 0,0 0 0,0 0 0,-1 0 0,-11 20-1,-9 10 58,-38 51 0,52-80-51,-156 194 225,59-79-92,-31 31 84,118-140-208,0 0 0,-2-2 1,0-1-1,0-1 0,-36 19 0,-150 60 93,166-79-87,0-2 0,-91 17 0,99-25 14,-1-2 0,0-1 0,0-2 0,0-2 0,-71-9 0,106 10-44,1 0 1,-1 0-1,0 0 1,1 0-1,-1 0 1,0-1-1,1 1 1,-1 0-1,0 0 1,1-1-1,-1 1 1,1 0-1,-1-1 1,0 1-1,1-1 1,-1 1-1,1 0 1,-1-1-1,1 1 1,0-1-1,-1 1 1,1-1-1,-1 0 1,1 1-1,0-1 1,-1 1-1,1-1 1,0 0-1,0 1 1,0-1-1,0 0 1,-1 1-1,1-1 1,0 0-1,0 1 1,0-1-1,0 0 1,0 1-1,0-1 1,1 0-1,-1 1 1,0-1-1,0 0 1,0 1-1,1-1 1,-1 0-1,0 1 1,1-1-1,-1 1 1,1-2-1,3-5-1,1 0 0,0 1 0,9-10 0,-11 12 0,21-21-25,1 1 0,43-32 0,67-38-72,-116 81 86,417-262-248,-144 94 125,266-145-178,-548 321 308,18-10-39,1 1 0,46-15 1,-74 28 40,1 0 1,-1 1 0,1 0-1,0-1 1,-1 1-1,1 0 1,-1 0-1,1 0 1,0 0-1,-1 0 1,1 0-1,-1 0 1,1 0-1,-1 1 1,1-1-1,0 1 1,-1-1 0,2 2-1,-2-1 2,0-1 0,0 1 0,0 0 0,-1 0 0,1 0 0,0 0 0,-1 0 0,1 0 0,0 0 0,-1 0 0,1 0 0,-1 0 0,0 1 0,1-1 0,-1 0 0,0 0 0,0 0 0,0 2 0,0 6 5,-1-1-1,0 1 1,0-1 0,-1 0-1,-3 11 1,-17 49 13,-2 0-1,-3-2 1,-45 80 0,23-66 29,-87 111 1,117-166-43,-148 207 48,148-198-51,19-34-1,0 0 0,0 0 0,0 0 0,0 0 0,0 0 0,0 0 0,1 0 0,-1 0 0,0 0 0,0 0 0,0 0 0,0 0 0,0 0 0,0 0 0,0 0 0,0 0 0,0 0 0,0 0 0,0 0 0,0 0 0,1 0 0,-1 0 0,0 0 0,0 0 0,0 0 0,0 0 0,0 0 0,0 0 0,0 0 0,0 0 0,0 0 0,0 0 0,0 0 0,0 0 0,0 0 0,0 0 0,1 0 0,-1 1 0,0-1 0,0 0 0,0 0 0,0 0 0,0 0 0,0 0 0,0 0 0,0 0 0,0 0 0,0 0 0,0 0 0,0 0 0,0 0 0,0 0 0,0 1 0,0-1 0,0 0 0,0 0 0,0 0 0,0 0 0,0 0 0,0 0 0,0 0 0,0 0 0,0 0 0,0 0 0,10-6 0,11-13 0,354-318 2,27 31-9,-392 299-4,8-6-2,0 2-1,1 0 0,36-15 0,-50 24 17,0 1 0,0-1-1,0 1 1,0 0 0,1 0-1,-1 0 1,1 1 0,-1 0-1,0 0 1,1 1 0,-1-1-1,0 1 1,1 0 0,-1 0 0,0 1-1,0 0 1,0 0 0,0 0-1,0 0 1,5 4 0,-4-2-8,-1 0 1,0 0 0,0 0-1,0 1 1,-1 0 0,1 0-1,-1 0 1,0 0 0,-1 1-1,1-1 1,-1 1 0,0 0-1,-1 0 1,1 0 0,-1 0-1,2 10 1,-3-6 16,0-1 0,0 1-1,-1 0 1,0-1 0,-1 1 0,0-1-1,0 1 1,-1-1 0,-1 1 0,-5 15 0,-19 53 90,-12 31 64,38-104-156,-1-1 1,1 1 0,0 0 0,0-1 0,1 1-1,0 0 1,-1 0 0,2 9 0,0-14-9,-1 1 1,0 0-1,1-1 0,-1 1 1,0-1-1,1 1 0,-1-1 1,1 1-1,-1-1 0,1 1 1,0-1-1,-1 1 0,1-1 1,-1 0-1,1 1 0,0-1 1,-1 0-1,1 1 0,0-1 1,-1 0-1,1 0 0,0 0 1,-1 0-1,1 0 0,0 0 1,0 0-1,-1 0 0,1 0 1,0 0-1,-1 0 1,1 0-1,0 0 0,-1 0 1,1-1-1,0 1 0,1-1 1,25-11 25,-19 7-25,0-1 1,0 0 0,0 0 0,-1-1 0,0 1 0,0-2-1,-1 1 1,0-1 0,0 0 0,7-14 0,-2 0-77,-1 0-1,-1-1 1,7-25 0,-15 44-66,0 0-1,-1 0 1,0 0 0,1 0-1,-1 0 1,-1 0 0,1 0-1,0 0 1,-1 0 0,0 0 0,0 0-1,-3-7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1359 180 2704,'0'0'4656,"-9"-11"-4582,0 0-45,-5-7 175,-1 0 0,-23-20-1,36 37-103,-1-1 0,1 1 0,0 0 0,-1 0 0,1 0 0,-1 0 0,0 0-1,1 1 1,-1-1 0,0 1 0,-4 0 0,-35 0 676,23 1-439,-6 2 19,23-2-311,-1-1 0,0 1 0,1-1 0,-1 0 1,0 1-1,0-1 0,1-1 0,-1 1 0,0 0 1,1-1-1,-1 1 0,0-1 0,1 0 0,-5-1 1,4 1 21,0 0 1,0 0 0,0 0 0,0 1 0,0-1 0,0 1 0,0 0-1,-3 0 1,3 0-5,0 0-1,0 0 1,0 0-1,0 0 1,0-1-1,0 0 1,0 1-1,-3-2 1,-111-50 497,111 50-542,1-1-1,-1 1 1,0 1 0,0-1-1,0 1 1,0 0 0,0 0 0,0 1-1,0-1 1,0 1 0,0 1-1,0-1 1,0 1 0,0 0-1,0 1 1,0-1 0,-6 4 0,-1-1 52,1 0 0,-1-1 0,0 0 0,-27 2 0,25-3-25,0 0 0,0 1 0,-23 7 0,-199 85 530,226-91-551,-21 7 79,31-11-95,-1 0 0,1 1 1,-1-1-1,1 0 0,-1 0 1,1 0-1,-1 0 0,1 0 0,-1 0 1,1 0-1,0 0 0,-1-1 1,1 1-1,-1-1 0,1 1 0,-1-1 1,0 0-1,1 0-6,1 1 0,0-1 0,0 1 0,-1-1 0,1 1 0,0-1 1,0 0-1,0 1 0,0-1 0,0 1 0,0-1 0,0 0 0,0 1 0,0-1 0,0 0 1,0 1-1,0-1 0,0 1 0,0-1 0,1 1 0,-1-1 0,0 0 0,0 1 0,1-1 0,-1 1 1,0-1-1,1 1 0,-1-1 0,1 1 0,-1-1 0,1 1 0,-1 0 0,1-1 0,0 0 0,18-16 48,-14 14-39,1-1 0,0 1 1,0 0-1,1 0 0,-1 1 1,1 0-1,-1 0 0,1 0 1,13-1-1,280-60 268,-286 59-268,0 2 0,0 0 0,0 1 0,0 0 0,0 1 1,1 0-1,-1 1 0,24 5 0,-8 1 27,1 2-1,53 22 1,-77-27-29,1 0 1,-1 1 0,1 0-1,11 11 1,-12-10 9,1 0-1,0 0 1,13 7 0,-4 0 44,-15-11-61,-1 0 1,1-1-1,-1 0 1,1 1-1,0-1 1,-1 0-1,1 0 1,0 0-1,0 0 1,2 1-1,-4-2-27,-15-13-304,-32-13 221,30 16 72,0 0-1,0 2 1,-35-12-1,41 17 35,1 0-1,-1 1 1,0 1-1,0 0 1,0 0-1,0 1 0,0 0 1,0 1-1,-17 3 1,4 1 20,-57 12 12,72-14-21,-1 0 0,1 1 0,0 0 0,0 0 0,1 1 0,-11 6 0,7-2 2,0-1 1,0-1 0,-1 0 0,0-1-1,-1 0 1,1-1 0,-17 3 0,7-3 9,0-1-1,0-1 1,-40 0 0,36-1 21,0 1 1,-1 2-1,-47 13 1,19-3-24,51-14-19,-31 5 74,35-5-73,1-1 1,-1 0-1,1 0 0,-1 0 0,1 0 1,-1 0-1,1 0 0,-1 0 0,1 0 1,-1-1-1,1 1 0,-1 0 0,1 0 1,-1 0-1,1-1 0,-1 1 0,1 0 1,-1 0-1,1-1 0,0 1 0,-1 0 1,1-1-1,-1 1 0,1 0 0,0-1 1,-1 1-1,1-1 0,0 1 0,0-1 1,-1 1-1,1-1 0,0 1 1,0-1-1,0 1 0,0-1 0,-1 1 1,1-1-1,0 1 0,0-1 0,0 1 1,0-1-1,0 1 0,0-1 0,0 1 1,0-1-1,1 1 0,-1-1 0,0 1 1,0-1-1,0 1 0,1-1 0,-1 1 1,0-1-1,0 1 0,1-1 0,-1 1 1,0 0-1,1-1 0,4-6 1,0 0 0,1 0 1,-1 1-1,1 0 0,7-5 0,2-3-1,-6 4 8,1 1 0,0 0 0,1 1 0,-1 1 1,2-1-1,-1 1 0,1 1 0,0 0 1,0 1-1,1 1 0,21-6 0,27 1 10,11-1 43,92-1 1,-139 12-46,1 2 0,-1 0 0,30 10 0,-10-4 13,64 2 40,-79-5-66,46 18-1,-51-21 91,-19-4-66,-20-17-11,-6 5-6,0 1 1,0 0 0,-1 2-1,-1 0 1,0 1-1,0 2 1,-32-8 0,41 13 2,-1 0-1,0 1 1,1 1 0,-1 0 0,0 1 0,-14 2-1,-83 20 69,77-15-106,-148 27 39,149-26 2,22-6-16,0 0 0,0-1 0,1 0 0,-19 0-1,10 0-18,0 1-1,0 1 0,0 1 0,1 0 1,-1 1-1,-30 15 0,44-18 19,-90 39-1,87-39-3,1 1 0,0 0 0,1 1 0,-1 0 0,1 0 0,-1 0 0,2 0 0,-1 1 0,1 0 0,-1 1 0,2-1 0,-1 1 0,-4 8 0,6 1-2155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4912,'0'0'3545,"8"10"-3396,-3-5-124,3 4 62,0 0-1,-1 1 0,0-1 1,0 2-1,-1-1 0,6 16 1,-2-3 526,15 28 0,-18-39-453,-1-1 0,0 1 0,-1 1 0,0-1-1,-1 1 1,0-1 0,-1 1 0,-1 0 0,2 19 0,-5 17 254,-16 92 0,3-49-139,7-56-221,5-25-14,0 0 0,-1 20 0,3-31-57,9-17-43,-1 0 44,0 0-1,-1 0 1,-1-1-1,6-30 1,8-75-54,-16 80 95,-1 0 0,-4-65 0,-1 95-31,-1 0 0,0 0 1,-1 0-1,-1 1 1,0 0-1,-1-1 1,0 2-1,-8-13 0,-9-17-223,21 34 155,2 6 64,0 1 0,0-1 0,0 1 1,0-1-1,0 0 0,0 1 1,0-1-1,-1 1 0,1-1 1,0 0-1,0 1 0,-1-1 0,1 1 1,0-1-1,-1 1 0,1-1 1,-1 1-1,1-1 0,0 1 1,-1 0-1,1-1 0,-1 1 0,1 0 1,-1-1-1,1 1 0,-2-1 1,-1-9-541,2 17 74,13 59 615,-9-43 12,1 0 1,1 0 0,1-1 0,9 22 0,0-15 286,-11-21-313,0 0 0,0 0 0,-1 0 0,1 0 0,1 10 0,-1 5 64,-1 0 0,0 1 1,-2-1-1,-3 40 1,-21 92 441,22-148-607,0 0-7,0-1-1,1 1 1,0 0 0,0 0-1,0 0 1,1 0-1,0 0 1,4 12 0,-5-19-19,0 1 0,0-1 0,0 0 0,0 0 1,0 0-1,0 0 0,0 0 0,0 1 0,0-1 1,0 0-1,0 0 0,0 0 0,0 0 1,0 0-1,1 1 0,-1-1 0,0 0 0,0 0 1,0 0-1,0 0 0,0 0 0,0 0 1,0 0-1,1 1 0,-1-1 0,0 0 0,0 0 1,0 0-1,0 0 0,0 0 0,1 0 0,-1 0 1,0 0-1,0 0 0,0 0 0,0 0 1,0 0-1,1 0 0,-1 0 0,0 0 0,0 0 1,0 0-1,0 0 0,0 0 0,1 0 1,-1 0-1,0 0 0,7-9-34,5-18 9,-11 24 18,20-58-79,-2-1-1,-4 0 0,14-107 1,-26 147 61,1-3-8,-1-1 1,-1 1-1,-2-1 0,-3-37 1,-5 38-17,6 22 53,1 0 0,0-1 1,-1 1-1,1-1 0,1 0 1,-2-6-1,-1 1 6,-2 12-3,-5 13 1,2 20 35,2 0 1,2 0-1,1 0 1,3 50-1,-2 26 92,1-99-96,-1 1 0,-1-1 1,0 0-1,-8 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2:3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67 417 7136,'0'0'3033,"-4"11"-2440,-32 63 1103,16-28 348,15-32-1288,4-9 157,4-11 803,31-54-1114,3 2 0,2 1 0,3 3 0,55-58 0,-92 107-534,79-83 857,-68 73-393,1 1-1,0 0 1,31-18 0,-48 32-503,0 0 0,1 0 1,-1-1-1,1 1 1,-1 0-1,1 0 0,-1-1 1,0 1-1,1 0 1,-1 0-1,1 0 0,-1 0 1,1 0-1,-1 0 1,1 0-1,-1 0 0,1 0 1,-1 0-1,1 0 1,-1 0-1,1 0 1,-1 0-1,1 0 0,-1 0 1,1 1-1,-1-1 1,0 0-1,1 0 0,-1 1 1,1-1-1,-1 0 1,1 1-1,0 0 8,-1 0 0,1 1 1,0-1-1,-1 0 0,1 1 0,-1-1 0,0 0 0,1 1 1,-1-1-1,0 1 0,0 1 0,-3 43 245,3-43-235,-7 35 200,-2 0 1,-20 53 0,-11 43 294,30-91-213,12-42-91,5-6-145,9-12-9,366-369 661,-371 375-714,24-19 51,-33 28-66,1 0 1,0 0 0,-1 1-1,1-1 1,0 1 0,0 0-1,0 0 1,0 0 0,0 0-1,0 1 1,6-2-1,-8 2-9,-1 1-1,1-1 0,0 0 0,0 0 1,-1 0-1,1 0 0,0 1 0,-1-1 1,1 0-1,0 1 0,-1-1 0,1 0 1,0 1-1,-1-1 0,1 1 0,-1-1 0,1 1 1,-1-1-1,1 1 0,-1-1 0,1 1 1,-1 0-1,1-1 0,-1 1 0,0 0 1,1 1-1,4 21 87,-4-17-77,12 96 197,-7-52-73,13 59 0,-15-94-97,0 0 1,1 0-1,1-1 1,0 0-1,1 0 0,1-1 1,0 1-1,12 14 1,-15-22-16,-1-1 1,1-1-1,1 1 1,-1-1 0,1 0-1,-1 0 1,1-1-1,0 1 1,0-1-1,1-1 1,-1 1-1,1-1 1,-1 0 0,1 0-1,0-1 1,-1 0-1,1 0 1,0-1-1,0 0 1,0 0-1,0 0 1,-1-1 0,1 0-1,7-3 1,5 0 28,-1-2 1,1-1-1,-2 0 0,1-1 1,-1-1-1,0 0 1,22-18-1,89-79-16,-87 62-4042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128 0 4816,'0'0'7002,"-3"13"-6756,-48 186 1343,11-101-49,34-78-1194,5-14-217,0-1 0,-1 1 0,0 0 1,-5 9-1,5-11-51,0 1 1,0 0-1,1-1 1,0 1 0,-1 5-1,-3 11 257,73-193 1018,-9 56-3904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3.2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3101 4008,'0'0'5253,"10"0"-5090,48 0 149,-46 2-152,-1-1 1,0 1 0,0 0 0,0 1 0,0 1-1,18 8 1,-16-6-37,-1-1 0,1-1-1,0 0 1,18 2 0,-11-3 112,28 9 0,-29-7-154,-1-1 0,22 2 0,-22-4-38,-8 0-30,0-1 0,0-1 0,0 0 0,0 0 0,0-1 0,0 0 0,0-1 0,12-3 0,-2 0 20,0 0 1,26-2-1,-6 1-12,-12 2-9,1 2 0,36 1 0,-42 1 37,22 7-12,-14-1-17,36 6 62,-48-7 0,0-1 1,0-1 0,25 0-1,-34-3 35,1 0-1,-1 0 0,0-2 1,1 1-1,15-5 0,23 0 275,-42 5-351,1 0-1,0 1 1,-1 0-1,1 0 1,-1 1-1,1 0 1,-1 1-1,1-1 1,13 6-1,-11-4-13,0 0-1,0-1 1,1 0-1,16 1 1,126 5 58,-112-8-65,78-7 0,-26 0 47,8-1 325,102-22 0,-148 20-244,-38 6-89,0 0 0,19-8 1,-25 7-29,1 1 0,0 1 1,0 0-1,0 0 0,0 1 1,15-1-1,-9 2 9,0 0 1,0-2 0,0-1-1,22-6 1,-10 2 21,-19 6-6,0 0 0,1 1 0,-1 1 1,0 0-1,20 2 0,26 0 154,1-8-42,-30 2-86,29 0 0,-53 4-83,16 0 25,0 0-1,0 1 1,0 1-1,27 7 1,-36-7-25,1-1-1,-1 0 1,0 0-1,0-1 1,1 0 0,-1-1-1,0-1 1,0 0-1,0 0 1,16-6 0,-8 3 40,1 0 0,26-1 1,-22 3-21,-1-1 1,29-9 0,18-3 7,-32 7-43,0-2 0,0-2-1,63-30 1,-16 6-7,-51 21 7,47-29-1,-2 1 2,61-22 61,-119 54-17,0 0 0,22-17-1,-3 1-20,-5-1 56,-9 6-33,91-71 14,-110 88-40,1 0 0,0 1-1,11-6 1,8-4 2,5-4-20,-22 14 28,0-1 0,-1 0 0,14-11-1,10-12 35,-6 6 34,27-29 0,-50 47-67,0 0-1,-1-1 0,0 1 1,0 0-1,3-11 1,-4 12-5,-1 0 1,1 0 0,0 0 0,0 0 0,0 0 0,1 0 0,-1 1-1,1-1 1,0 1 0,0 0 0,6-6 0,-5 6-7,0 0 0,-1 0 1,0-1-1,1 1 0,-1-1 1,-1 0-1,4-6 0,-4 7 2,1-1 0,-1 0-1,1 1 1,0-1 0,0 1-1,0 0 1,0 0 0,5-3-1,-3 2 9,-1 0 0,1 0 0,-1 0-1,0-1 1,0 1 0,-1-1 0,0 0 0,1 0-1,-1 0 1,2-6 0,-1 3 18,0 1 0,1 0-1,-1 0 1,10-10 0,10-14 65,-20 24-82,1 1 0,0 0 0,0 0 1,10-9-1,-4 5 23,0-1 0,12-15-1,6-7 51,52-49 8,-48 50-58,24-25 69,-52 51-67,-1-1 1,0 0-1,-1 1 0,5-13 0,5-9 14,49-80 24,-47 87-25,-11 16-67,0 0-1,-1-1 1,1 1-1,3-10 1,-2 4 2,1 1 1,12-17 0,-11 16 7,3-6 3,0 0 0,-2-2 0,13-36 0,0 10 0,-17 31 0,-3 10 0,0 0 0,0 0 0,1 0 0,-1 0 0,1 0 0,0 0 0,0 1 0,0-1 0,5-5 0,15-20-34,-18 24 26,-1 0-1,1 0 1,0 0-1,0 0 0,0 1 1,0 0-1,7-5 1,-7 6-6,0-1 1,0 0 0,0 0-1,0 0 1,3-6-1,11-11-49,-8 10 73,-1-1 1,14-20 0,-14 18-30,0 2 1,17-20 0,-13 21-5,1 0 0,16-11 0,10-7 56,-38 27-32,0 1 0,0 0-1,0 0 1,1 0 0,-1 0 0,0 0-1,1 0 1,3 0 0,12-5 1,-9 2-1,41-21 27,61-40-1,-54 27-42,55-41-10,-70 57 25,-35 17 1,81-48 5,-84 50-7,1 0 1,-1 0-1,0-1 0,0 1 0,0-1 1,6-7-1,9-10-1,18 2 2,107-60-49,-133 72 55,-7 5-8,-1 0-1,1 0 1,0 0 0,-1 0 0,1 0 0,0 1-1,0 0 1,0 0 0,0 0 0,5 0-1,37-6-31,86-24-1,-89 14 68,47-25 0,-88 41-28,91-36 45,-78 30-50,17-9 3,46-17 0,-65 29-1,0-1 1,-1 0-1,0-1 0,18-11 1,34-16-5,-35 27-25,-7 3 0,51-18-45,-18 6 79,61-25 0,-104 35-10,0 2-1,0-1 0,19-1 0,7-3 65,15-5 11,57-5 0,-66 12-24,-14 2 8,35-1 1,30 12 3,-34-2-53,-9 0 3,51 11 1,20 12 189,-88-18-178,-19-5-10,0-1 0,0 0 1,0-1-1,24 1 0,-17-2 2,0 0 1,-1 2-1,1 1 1,-1 1 0,27 11-1,16 3-32,-37-12 52,-1 1 0,0 1 0,-1 2 0,37 22-1,-24-14-33,-27-15 0,-1 1 0,0 0 0,0 1 0,15 12 0,35 30 0,-36-30 0,26 25 0,16 14 81,-15-15-27,-33-29-52,1 0 1,0-1-1,41 18 0,-44-23-2,70 28 0,-55-24 70,-28-11-58,0-1 1,0 1-1,0 1 0,0-1 1,-1 1-1,1-1 0,-1 1 1,1 0-1,-1 0 0,0 0 0,5 5 1,19 18 126,4 4-30,-15-5-51,-2 1 0,-1 0 0,21 54 0,4 10-10,-28-66-27,-1 1 0,-2 0 0,8 34 0,6 25 13,26 37 53,-17-50 7,21 60 217,45 151 20,-88-256-297,5 39 1,5 16 56,-9-46-67,11 32 81,-17-60-101,-1 0-1,1 0 1,0-1-1,1 1 0,-1-1 1,1 0-1,0 0 1,8 7-1,-6-7-3,1 0 0,0-1 0,0 1 1,1-2-1,-1 1 0,1-1 0,0 0 0,0-1 0,0 1 0,10 0 1,7 1-1,0-2-1,28 0 1,-38-1-7,0 0-1,23 6 0,20 2-17,-45-7 35,1 1 0,-1 1-1,1 0 1,20 10 0,1 1 5,-8-5-31,-1 1 0,41 26 0,-45-25 53,0-1-1,1-1 1,0-1 0,0-1-1,1-1 1,39 6-1,138 9-224,30 6 51,-8 1 40,-195-26 100,1 0 0,-1 2-1,0 1 1,34 12 0,-40-11-1,1-1-1,25 3 1,-21-4-23,30 9 0,-34-7 6,46 5 1,-7-2 2,-31-4 10,1-2 1,-1-1 0,41-2-1,97-12-2,-146 9 4,-1 1 0,42 4 0,12 0 3,80-19 155,-45 4-7,26 6-19,-1 0 24,-60 11-96,-54-2-35,0-1 1,36-3-1,5-3-39,63 4 0,404-14 129,-50-44 182,-365 39-202,-77 15-87,-1 1 1,1 2-1,43 4 0,175 15 15,-117 5 20,13 0 50,-91-18-39,12 1-40,101 20 1,-110-7-38,-40-11 31,0-1 0,35 4 0,144 10 309,-114-15-135,-51-4-37,60 10 0,-40-3 91,1-3 1,109-2-1,-128-4-55,-21-1-306,0-1 1,0-1 0,26-7-1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21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310 152 7776,'0'0'11583,"-5"-11"-11292,-14-33-22,18 43-227,1 0 0,-1-1-1,1 1 1,-1-1-1,1 1 1,0-1-1,0 1 1,0-1-1,0 1 1,0-1 0,0 1-1,0-1 1,0 1-1,1 0 1,-1-1-1,1 1 1,-1-1 0,1 1-1,-1 0 1,1-1-1,0 1 1,-1 0-1,1-1 1,0 1 0,2-1-1,-3 1-3,1 0 0,0 0 1,-1 0-1,1 0 0,0 0 0,-1 0 0,1 1 0,-1-1 0,0 0 1,1-1-1,-1 1 0,0 0 0,1 0 0,-1 0 0,0 0 0,0-1 1,0-1 3,-1 2-31,1 1 0,0 0 0,0 0 0,0 0 0,0 0-1,0 0 1,0-1 0,0 1 0,0 0 0,0 0 0,0 0 0,0 0-1,0 0 1,0-1 0,0 1 0,0 0 0,0 0 0,0 0-1,0 0 1,0 0 0,0-1 0,0 1 0,0 0 0,0 0 0,0 0-1,0 0 1,0 0 0,0-1 0,0 1 0,1 0 0,-1 0-1,0 0 1,0 0 0,0 0 0,0 0 0,0 0 0,0-1-1,0 1 1,1 0 0,-1 0 0,0 0 0,0 0 0,0 0 0,0 0-1,0 0 1,1 0 0,-1 0 0,0 0 0,0 0 0,0 0-1,0 0 1,0 0 0,1 0 0,-1 0 0,0 0 0,0 0-1,0 0 1,0 0 0,1 0 0,-1 0 278,-3 9-31,-23 181 251,16-91-329,-3 82 131,-3 26 99,8-94-39,7-64-231,-6 79 405,6-119-452,1 0 0,-1 1 0,2-1 0,-1 1 0,1-1 0,0 1 0,3 8 0,9-73 522,32-347-19,-44 201-417,-3 87 76,18-148 0,-13 221-98,-3 26-41,0 13-48,-1 4 8,-10 171-239,8-89 102,-59 588-188,52-558 189,8-82 49,2-12 9,0-15 12,0-1-1,0 0 0,0 1 0,-1-1 1,0 0-1,-1 5 0,-6 7 150,2-16-42,-1-10-38,-87-203 257,14 14 20,67 161-374,26 85-26,83 291-125,-63-243 230,-33-94-58,0 0-1,0-1 0,0 1 0,0 0 0,0 0 0,0-1 1,0 1-1,0 0 0,1-1 0,-1 1 0,0-1 0,1 1 0,-1 0 1,0-1-1,1 1 0,-1-1 0,1 1 0,-1-1 0,1 1 0,-1-1 1,1 1-1,-1-1 0,1 0 0,-1 1 0,1-1 0,0 0 1,-1 1-1,1-1 0,0 0 0,-1 0 0,1 1 0,0-1 0,-1 0 1,1 0-1,0 0 0,-1 0 0,1 0 0,0 0 0,0 0 1,-1 0-1,1 0 0,0-1 0,-1 1 0,1 0 0,0 0 0,-1-1 1,1 1-1,0-1 0,4-2 22,0-1 1,0 1-1,-1-1 1,8-8-1,-6 6-16,216-204 339,-208 197-332,-5 5-4,-1 0 0,17-10 0,-24 18-10,-1 0 0,0 0-1,0 0 1,0 0 0,0 0-1,0 0 1,0 0 0,0 0-1,0 0 1,0 0 0,0 0-1,1 0 1,-1 0 0,0 0 0,0-1-1,0 1 1,0 0 0,0 0-1,0 0 1,0 0 0,0 0-1,0 0 1,0 0 0,0 0-1,0 0 1,0 0 0,0 0 0,0 0-1,0-1 1,0 1 0,0 0-1,0 0 1,0 0 0,0 0-1,0 0 1,0 0 0,0 0 0,0 0-1,0 0 1,0-1 0,0 1-1,0 0 1,0 0 0,0 0-1,0 0 1,0 0 0,0 0-1,0 0 1,0 0 0,0 0 0,0 0-1,0-1 1,0 1 0,0 0-1,0 0 1,0 0 0,0 0-1,0 0 1,-1 0 0,1 0 0,0 0-1,0 0 1,-10-3 3,-12 2-12,-276 35 136,220-23-165,78-11 31,0 1-1,0-1 1,-1 0 0,1 0 0,0 0 0,0 0-1,0 0 1,0 0 0,-1 0 0,1 0-1,0 1 1,0-1 0,0 0 0,0 0 0,-1 0-1,1 0 1,0 0 0,0 0 0,0 0 0,-1 0-1,1 0 1,0 0 0,0 0 0,0 0 0,0 0-1,-1 0 1,1-1 0,0 1 0,0 0 0,0 0-1,-1 0 1,1 0 0,0 0 0,0 0 0,0 0-1,0 0 1,0-1 0,-1 1 0,1 0-1,0 0 1,0 0 0,0 0 0,0-1 0,0 1-1,0 0 1,0 0 0,0 0 0,0 0 0,-1-1-1,10-7 84,11-5-4024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24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0 506 4912,'0'0'8302,"10"-5"-8068,55-31 41,137-67 299,292-84 377,-434 170-785,0 3 1,0 2 0,2 3 0,-1 3 0,103 3 0,-154 3-133,0 0 0,-1 1 0,1 1 0,-1 0 0,1 0 0,-1 1 0,0 0 0,0 0 0,0 1 0,0 0 0,9 7 0,-13-7-7,0 0-1,0 1 1,0-1-1,0 1 1,-1 0-1,0 0 1,0 1-1,0-1 1,-1 1-1,0 0 1,0 0-1,0 0 1,-1 0-1,0 1 1,0-1-1,-1 1 1,2 6-1,-2 4 49,0-1-1,-1 1 1,-1 0-1,-6 32 1,4-28-1,1 0 0,0 22 0,2-41-66,0 0-1,0 1 1,0-1 0,0 0 0,1 0 0,-1 0 0,1 1-1,0-1 1,-1 0 0,1 0 0,0 0 0,0 0 0,0 0-1,1 0 1,-1 0 0,0-1 0,1 1 0,-1 0-1,1-1 1,0 1 0,-1-1 0,1 0 0,0 1 0,0-1-1,0 0 1,4 2 0,1-1 12,0 0 0,0-1 0,0 0 0,0 0 0,1-1 1,-1 1-1,0-2 0,9 0 0,51-8 115,98-26 0,47-21 3,624-148 292,-526 141-282,-37 18 16,415-26 826,-677 70-953,7 1 99,1-2-1,-1 0 0,0-2 1,34-10-1,-35 9 43,-13 4 35,-20 0-62,14 1-145,-160 4 280,-187-7-2968,311 2-10981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25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0 573 6224,'0'0'4360,"12"-7"-3876,24-15 215,58-47 0,-38 22-121,35-32 280,-33 26 124,94-65-1,-130 100-643,-1 0 0,25-28 0,-26 24 194,41-32-1,-42 45-257,-17 8-223,0 1 1,0-1 0,0 0-1,0 0 1,0 0 0,0 0-1,-1 0 1,4-2 0,-9 16 354,-9 12-356,-19 20 11,-2-1 0,-2-2 0,-72 64 0,75-78-28,-1-2 0,-71 41 0,-83 29 141,149-78-123,31-13-26,-26 10 29,33-14-38,-1-1-1,0 1 0,0-1 0,0 1 0,1-1 1,-1 0-1,0 1 0,0-1 0,0 0 0,0 0 0,0 0 1,1-1-1,-1 1 0,0 0 0,-2-1 0,4 0-9,0 1-1,0 0 1,-1-1-1,1 1 1,0-1-1,0 1 1,0 0-1,0-1 0,0 1 1,0 0-1,0-1 1,1 1-1,-1 0 1,0-1-1,0 1 1,0 0-1,0-1 1,0 1-1,0 0 0,1-1 1,-1 1-1,0 0 1,0-1-1,1 1 1,-1 0-1,0 0 1,0-1-1,1 1 1,-1 0-1,0 0 0,0 0 1,1-1-1,-1 1 1,0 0-1,1 0 1,-1 0-1,0 0 1,1 0-1,0 0 1,17-9 70,-10 10-71,0 0 0,0 0-1,-1 0 1,1 1 0,0 1-1,-1-1 1,1 1 0,11 6 0,6 2-19,27 10 25,1-3 0,1-3-1,88 15 1,-133-29 1,-1 0 0,1-1 0,0 0 1,0 0-1,-1-1 0,1 0 0,-1-1 0,1 1 0,-1-2 0,1 1 0,-1-1 1,13-7-1,-15 6-2,-1 1 0,1-1 0,-1-1 0,0 1 0,0-1 0,0 0 0,-1 0 0,1 0 0,-1-1 0,-1 0 0,1 1 0,-1-1 0,0 0 0,0-1 0,-1 1 0,3-10 0,-2 2 20,0 0 0,-2 0 0,0 0 0,0 0 0,-1 0 0,-1 0 0,-3-15 0,1 6 55,-2 1 0,-1 0 1,-13-34-1,15 49-21,0 0 0,0 0 0,0 0 0,-1 0 0,-7-7 0,0-2 116,8 8-27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29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0 809 5120,'0'0'4440,"13"-9"-4072,3-1-233,-3 1 3,-1 1 0,0-2 0,0 0 0,12-12 0,13-21 400,-2 0 1,-1-3-1,-3 0 1,-1-2-1,-3-2 1,39-98-1,-51 102-238,-10 31-105,0-1 0,11-22 1,-13 32-82,0 1 1,0-1 0,-1 0 0,0 0 0,0-1 0,0 1 0,-1 0 0,2-12 0,-3 18 18,-3 20 221,-75 478 3,41-369-321,6-27-9,-39 118-5,20-69-14,44-126 7,4-15 9,-1 0-1,0 0 1,-1-1 0,-4 10 0,9-46 398,8-27-306,-2 4 48,3-1 0,30-94 0,45-54 258,-30 72-81,44-150 0,-92 250-294,-4 14-16,0 0 1,1 0-1,0 0 0,1 1 1,1-1-1,0 1 0,0 0 1,1 1-1,10-13 0,-9 15-2,-3 3-26,0 0 1,1 1-1,-1-1 1,1 1-1,12-8 1,-16 13-8,0-1 1,-1 0-1,1 1 0,-1-1 1,1 0-1,0 1 0,0 0 0,-1-1 1,1 1-1,0 0 0,0 0 1,-1 0-1,1 0 0,0 0 1,0 1-1,-1-1 0,1 0 1,0 1-1,-1 0 0,1-1 1,0 1-1,-1 0 0,1 0 1,-1-1-1,1 1 0,-1 0 0,1 1 1,-1-1-1,0 0 0,0 0 1,1 1-1,0 1 0,4 4-6,1 2 0,-1-1 0,-1 1-1,0-1 1,0 1 0,-1 1 0,0-1-1,0 1 1,-1 0 0,-1-1 0,0 1-1,0 0 1,1 16 0,-3-4-10,-1 0 0,0 0 0,-2-1 0,-1 1 1,-7 26-1,2-9-2,4-17-12,-11 32 0,13-47 25,0-1 1,0 1-1,0-1 1,-1 0-1,0 0 1,0-1-1,0 1 1,-11 9-1,8-8-1,-1 0 0,0-1 0,0 0 1,-1-1-1,0 1 0,-15 5 0,21-9 16,0-1 1,-1 0 0,1-1-1,-1 1 1,1-1-1,-1 1 1,1-1-1,-1 0 1,1 0-1,-1-1 1,1 1-1,-1-1 1,1 0 0,-1 0-1,1 0 1,0 0-1,0 0 1,-1-1-1,1 0 1,0 1-1,0-1 1,-4-3-1,2 1 17,2 1 0,0 1 0,-1-1 0,1 0 0,0 0 0,1 0 0,-4-4 0,5 6-13,1 0 1,-1 0-1,1 0 0,-1 0 0,1 0 1,-1-1-1,1 1 0,0 0 1,0 0-1,-1-1 0,1 1 0,0 0 1,0-1-1,0 1 0,1 0 1,-1 0-1,0-1 0,0 1 0,1 0 1,-1 0-1,0-1 0,1 1 1,0 0-1,-1 0 0,1 0 0,0-1 1,23-34 31,2 2 1,1 1-1,1 1 1,2 2-1,1 0 1,2 2-1,0 2 1,61-37-1,88-38 14,19-11-13,-197 109-29,1 0 0,0-1 0,-1 1 0,0-1 0,0 0 0,0 0 0,-1-1-1,6-7 1,-9 11 3,0 0-1,0 0 0,-1 0 0,1 0 0,0 0 0,-1 0 0,1 0 1,-1 0-1,1 0 0,-1 0 0,1 0 0,-1 1 0,0-1 0,1 0 1,-2-1-1,-4-1 103,6 14-103,16 89-111,-6-29 51,3 22-48,-11-69 68,1 0-1,0 0 1,2 0-1,1-1 0,1 0 1,11 25-1,-14-40 14,0 0 0,0 0 1,1-1-1,0 1 0,0-1 0,1 0 0,0 0 1,10 8-1,-11-12 5,0 0 0,0 1 0,0-2 1,0 1-1,1-1 0,-1 0 0,1 0 0,0 0 0,0-1 1,-1 0-1,1 0 0,0 0 0,11-1 0,-3 0 22,-1-2 0,0 1-1,0-2 1,0 0 0,0 0-1,-1-1 1,1-1 0,-1 0-1,0 0 1,0-1 0,-1-1-1,0 0 1,0-1 0,0 0-1,-1-1 1,0 0 0,-1 0-1,0-1 1,-1 0 0,0 0-1,0-1 1,-1-1 0,0 1-1,-1-1 1,-1 0 0,0 0-1,0-1 1,-1 1 0,-1-1-1,0 0 1,2-20 0,-5 29 2,0 0 1,0 1-1,0-1 1,0 0-1,-1 0 1,1 1-1,-1-1 1,0 0-1,0 1 1,0-1-1,-1 1 1,1-1-1,-1 1 1,-3-5-1,4 7-8,0 0 0,0 0 0,0 0 0,0 0 0,0 0 1,0 0-1,-1 0 0,1 1 0,0-1 0,-1 0 0,1 1 0,0-1 0,-1 0 0,1 1 0,-1 0 0,1-1 0,-1 1 1,1 0-1,-1 0 0,1 0 0,-1 0 0,1 0 0,-1 0 0,1 0 0,-1 1 0,1-1 0,-1 1 0,1-1 0,-1 1 1,1-1-1,0 1 0,-1 0 0,1-1 0,0 1 0,-1 0 0,1 0 0,0 0 0,-1 2 0,-4 2-7,0 0 0,1 0 0,0 0 0,0 1 0,0 0 0,1 0 0,0 1-1,0-1 1,1 1 0,0 0 0,0-1 0,0 2 0,1-1 0,0 0 0,0 0-1,1 1 1,0-1 0,0 1 0,1-1 0,0 11 0,1-8-9,0 0-1,0 0 1,1 0 0,0 0 0,1 0-1,0 0 1,1 0 0,0-1 0,0 0-1,1 0 1,0 0 0,1 0 0,0-1-1,9 11 1,-3-8-8,0-1 0,0 0 1,1 0-1,0-1 0,0-1 0,1 0 1,26 10-1,-33-15 10,0-1 0,0 1 0,1-1 0,-1-1 0,0 1 0,1-1 0,-1 0 0,1-1 0,-1 0 0,0 0 0,1-1 0,-1 0 0,1 0-1,-1-1 1,0 0 0,0 0 0,1 0 0,8-6 0,-3 0 17,0-1 0,-1-1-1,0 0 1,-1-1 0,0 0-1,-1-1 1,0 0-1,-1 0 1,12-22 0,0-5 78,31-85-1,-26 49 208,26-123-1,-51 196-289,-1 1 0,0 0 1,0 0-1,1 0 0,-1 0 0,0-1 1,1 1-1,-1 0 0,1 0 0,0 0 1,-1 0-1,1 0 0,0 0 0,1-1 0,-1 1-3,-1 1 0,1 0 0,-1 0-1,1-1 1,-1 1 0,1 0-1,-1 0 1,0 0 0,1 0 0,-1 0-1,1 0 1,-1 0 0,1 0-1,0 0 1,-1 0 0,0 0-1,1 0 1,-1 0 0,1 1 0,-1-1-1,1 0 1,-1 0 0,1 0-1,0 1 1,2 2 4,0-1 0,0 1 0,0 0 0,0 0 0,0 0 0,-1 0 0,4 7 0,7 13-2,-1 0 1,-1 1-1,-1 1 0,10 37 0,-9-19-14,9 84 0,-15-86-50,-2 1 1,-2-1 0,-7 79-1,6-118 49,-1 1 0,1 0 0,-1 0 1,0-1-1,0 1 0,0-1 0,0 1 0,0-1 0,-1 1 0,1-1 0,-1 1 0,1-1 0,-1 0 0,0 0 0,0 0 0,-3 3 0,2-4 6,1 0-1,0 0 0,0 0 0,0 0 0,-1-1 1,1 1-1,0-1 0,-1 1 0,1-1 0,0 0 1,-1 0-1,1 0 0,0 0 0,-1 0 1,1 0-1,-1-1 0,1 1 0,0-1 0,-3-1 1,-5-2 5,0 0 1,0-1-1,1 0 0,0-1 1,0 0-1,0 0 1,1-1-1,-1 0 1,-10-13-1,-6-9 143,-27-42 1,49 68-130,1 0 15,-1-1 1,1 1-1,0 0 1,0-1-1,1 0 1,-1 1-1,1-1 1,-1 0-1,1 0 1,0 0-1,1 0 1,-2-5-1,2 8 5,1 1-33,-1 0 0,0 0 0,0 0 1,0 0-1,0 1 0,0-1 0,1 0 0,-1 0 1,0 0-1,0 0 0,0 0 0,0 0 0,1 0 0,-1 0 1,0 0-1,0 0 0,0 0 0,1 0 0,-1 0 1,0 0-1,0 0 0,0 0 0,0 0 0,1 0 0,-1 0 1,0 0-1,0 0 0,0 0 0,1 0 0,-1 0 1,0 0-1,0 0 0,0 0 0,0-1 0,0 1 0,1 0 1,-1 0-1,0 0 0,0 0 0,0 0 0,0-1 0,0 1 1,0 0-1,0 0 0,1 0 0,-1 0 0,0 0 1,0-1-1,0 1 0,0 0 0,0 0 0,0 0 0,0-1 1,0 1-1,0 0 0,0 0 0,0 0 0,0 0 1,0-1-1,0 1 0,6 3 7,42 20-17,-15-6-23,36 12 0,-56-25 20,-1 0 0,1-1 0,1-1 0,-1 0 0,0 0 0,21-1 0,-29-2 7,0 1 0,1-1-1,-1-1 1,0 1 0,0 0-1,0-1 1,0 0 0,0-1 0,-1 1-1,6-4 1,42-35 4,-36 27 5,3-4 8,0-1 0,-1-1-1,-1 0 1,-1-2 0,-1 0-1,0 0 1,-2-2 0,-1 1-1,-1-2 1,9-26 0,46-108 283,-65 157-292,-1 1-1,1 0 1,-1-1 0,1 1-1,-1 0 1,1 0-1,0 0 1,0 0-1,-1 0 1,1 0 0,0 0-1,0 0 1,0 0-1,0 0 1,0 0-1,0 0 1,0 1 0,1-1-1,-1 0 1,2 0-1,-2 1-4,0 0 1,0 0-1,1 0 0,-1 0 0,0 0 0,1 0 0,-1 0 0,0 1 1,0-1-1,0 1 0,1-1 0,-1 1 0,0-1 0,0 1 0,0-1 1,0 1-1,1 1 0,5 4-7,-1 0 1,0 0 0,0 0-1,9 14 1,-3 0-14,0-1 1,-2 1-1,0 1 1,-1 0-1,-1 0 1,7 35-1,-3 0-58,6 81 0,-13-45-21,-5-82 83,0-1 0,-1 1 0,0-1 0,-1 1 0,0-1 1,0 0-1,-6 12 0,8-20 9,-1 0 1,1 0-1,-1 0 1,0 1 0,1-1-1,-1 0 1,0 0-1,0 0 1,0 0 0,0 0-1,0 0 1,0-1-1,0 1 1,0 0 0,-1 0-1,1-1 1,0 1-1,0-1 1,-1 1-1,1-1 1,-2 1 0,0-1 2,1 0 0,0 0 0,-1 0 0,1 0 0,-1-1 0,1 1 0,0-1 1,-1 1-1,1-1 0,0 0 0,-3-1 0,-4-3 13,1 0 0,-1 0 1,1-1-1,-13-13 0,-2-6 72,1 0 0,2-2 0,0-1-1,-26-51 1,18 8 385,25 60-302,11 10-98,23 16-69,-19-8 11,5 1-20,13 6-6,-1-1 0,42 12-1,-60-22 8,-1-1-1,1 0 0,0-1 0,0 0 0,-1 0 0,1-1 1,0-1-1,0 0 0,0 0 0,-1-1 0,15-4 1,-6-2-9,0 0 0,0-1 0,-1-1 0,0 0 0,-1-2 0,30-25 0,-16 9 19,-1-2-1,36-47 1,-57 66 28,0-2-1,-1 1 1,0-1-1,-1 0 1,0-1-1,-1 1 1,-1-1-1,0-1 1,-1 1-1,-1-1 1,0 1-1,1-24 1,-4 39-27,0-1 0,0 0 0,0 0 0,0 0 1,0 0-1,-1 0 0,1 0 0,0 0 1,0 0-1,0 0 0,0 0 0,0 0 0,0 0 1,0 0-1,-1 0 0,1 0 0,0 0 1,0 0-1,0 0 0,0 0 0,0 0 0,0 0 1,0 0-1,0 0 0,-1 0 0,1 0 1,0 0-1,0 0 0,0 0 0,0 0 0,0 0 1,0 0-1,0 0 0,0 0 0,0-1 1,-1 1-1,1 0 0,0 0 0,0 0 0,0 0 1,0 0-1,0 0 0,0 0 0,0 0 1,0 0-1,0 0 0,0-1 0,0 1 1,0 0-1,0 0 0,0 0 0,0 0 0,0 0 1,0 0-1,0-1 0,-7 15 19,0 9-28,0 1 1,2 0 0,0 1 0,2 0-1,0-1 1,2 1 0,1 0-1,1 0 1,1 0 0,7 33 0,-2-26-21,-4-17-3,0 0 0,1-1 0,0 0 0,1 1 0,1-1-1,10 17 1,-16-30 30,1 0-1,0 0 1,0 1 0,0-1-1,-1 0 1,1 0-1,0 0 1,0 0-1,0-1 1,1 1 0,-1 0-1,0 0 1,0-1-1,0 1 1,1 0-1,-1-1 1,0 1 0,0-1-1,1 0 1,-1 1-1,0-1 1,1 0-1,-1 0 1,1 0 0,-1 0-1,0 0 1,1 0-1,-1 0 1,0-1-1,1 1 1,-1 0 0,0-1-1,1 1 1,-1-1-1,0 1 1,2-2-1,2-1 8,0-1-1,0 1 0,0-1 0,-1 0 1,0 0-1,0-1 0,6-7 1,13-22 45,-1 0 1,32-74-1,21-83 393,-71 177-238,-7 26-52,-1 17-159,1 0 0,2 0-1,3 41 1,0-54-13,0 0 0,1 0 0,0 0 0,1-1 0,1 1 0,1-1 0,12 24 0,-16-34 10,1 0 0,1 0-1,-1 0 1,1-1 0,-1 1 0,8 5 0,-10-9 7,0 0 0,1 0 0,-1 0 1,1 0-1,-1-1 0,1 1 0,-1 0 0,1-1 0,-1 1 1,1-1-1,0 1 0,-1-1 0,1 0 0,0 0 0,-1 0 0,1 0 1,0 0-1,-1 0 0,1 0 0,0 0 0,-1-1 0,1 1 1,-1-1-1,1 1 0,0-1 0,-1 1 0,1-1 0,1-1 1,9-6 6,-1 0 1,1-1 0,-1-1-1,-1 1 1,0-2-1,16-20 1,45-79 76,-54 82-46,4-9 86,-3-1 0,16-43 1,-33 79-104,0-1 1,0 1 0,0-1 0,1 1 0,-1 0 0,0-1 0,1 1 0,0 0 0,-1 0 0,1 0 0,0 1-1,0-1 1,0 0 0,3-1 0,-3 2-18,-1 1 0,0-1 0,0 1 0,1-1 0,-1 1-1,0 0 1,1 0 0,-1 0 0,1 0 0,-1 0 0,0 0 0,1 0 0,-1 0 0,0 0-1,1 1 1,-1-1 0,0 1 0,1-1 0,-1 1 0,0-1 0,0 1 0,1 0-1,-1-1 1,0 1 0,0 0 0,0 0 0,0 0 0,0 0 0,1 1 0,17 19-32,-1 0 1,-1 1-1,-1 1 1,-1 1-1,24 50 1,-29-53 10,2-1 0,0-1 0,1 1 0,1-2-1,0 0 1,18 16 0,-28-31 17,-1 0 0,1 0 0,-1-1 0,1 0 1,0 0-1,0 0 0,0 0 0,0-1 0,0 1 0,1-1 0,-1 0 0,0 0 0,1-1 0,-1 1 0,0-1 0,1 0 0,-1 0 0,1 0 0,-1-1 0,0 0 1,1 1-1,5-3 0,6-3 7,-1 0-1,1 0 1,-1-1 0,24-17 0,-23 14 5,0 0-1,-1-1 1,0-1-1,-1-1 1,0 0-1,-1 0 1,-1-2-1,0 1 1,0-1-1,-2-1 0,0 0 1,-1-1-1,9-23 1,-14 31 0,14-45 56,-17 49-57,0 1 0,0-1 0,0 0 0,-1 0 1,0 0-1,0 0 0,0 1 0,0-1 1,-1-5-1,0 9-6,1-1 0,0 1-1,-1 0 1,1 0 0,-1-1 0,1 1 0,-1 0 0,0 0 0,1 0-1,-1 0 1,0 0 0,0 0 0,0 0 0,0 0 0,0 0 0,0 0 0,0 0-1,0 0 1,0 1 0,0-1 0,0 0 0,-1 1 0,1-1 0,0 1-1,0 0 1,-1-1 0,1 1 0,0 0 0,-1 0 0,1 0 0,0-1-1,-1 2 1,1-1 0,0 0 0,-1 0 0,1 0 0,0 0 0,-1 1-1,1-1 1,0 1 0,0-1 0,-1 1 0,0 0 0,-6 3-2,0 0 0,0 1 1,0-1-1,1 2 1,-8 5-1,9-5-4,-1-1 0,1 1 0,1 1 0,-1-1 0,1 1 0,0 0 0,0 0 0,1 1 0,0-1 0,1 1 0,-1 0 1,1 0-1,1 0 0,0 1 0,0-1 0,-1 13 0,2-10-4,1-1 0,1 0 1,0 0-1,0 0 1,1 0-1,0 0 0,1 0 1,0 0-1,0 0 0,1-1 1,0 0-1,1 0 1,10 16-1,-8-16 5,-1 1 0,2-1 0,-1-1 0,1 1 1,0-1-1,1-1 0,0 1 0,0-1 0,1-1 0,0 0 0,0 0 1,0-1-1,1 0 0,-1-1 0,1 0 0,0-1 0,0 0 1,1-1-1,-1 0 0,1-1 0,-1 0 0,1-1 0,-1 0 0,18-2 1,-3-3 38,0-1 0,0-1 0,-1-1 0,0-2 0,0 0 1,41-24-1,-26 9 48,-2-1 1,-1-2-1,37-35 1,-32 26-109,12-13 11,-25 20-3285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37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411 852 4008,'0'0'4092,"1"-10"-3874,3-31-67,-4 37-125,0-1 0,-1 0 0,0 0 0,0 0-1,0 0 1,-1 1 0,1-1 0,-1 0 0,0 1 0,-1-1 0,1 1-1,-1 0 1,0 0 0,0 0 0,0 0 0,-7-6 0,9 8-7,-5-3 50,1 1 1,-1-1 0,0 1 0,0-1 0,0 2-1,0-1 1,-1 1 0,0 0 0,1 0-1,-1 1 1,0-1 0,0 2 0,-1-1-1,1 1 1,0 0 0,0 1 0,-15 0-1,6 1 91,0 0 0,1 2 0,0 0 0,-1 0 0,1 1 0,0 1-1,-21 10 1,28-10-81,0 0 1,-1 0-1,2 0 0,-1 1 0,1 1 0,-1-1 0,-7 11 0,12-14-46,0 1-1,0-1 1,0 1-1,1 0 1,-1 0-1,1 0 1,0 1-1,1-1 0,-1 0 1,1 1-1,-1 0 1,1-1-1,1 1 1,-1-1-1,1 1 1,-1 0-1,2 5 1,0-1-1,1-1 0,1 1 0,-1 0 0,1-1 0,1 0 0,0 0 0,0 0 0,0 0 0,1-1 0,0 1 0,1-1 0,0 0 0,0-1 0,0 1 0,1-1 0,0-1 0,0 1 0,0-1 0,1 0 0,0-1 0,0 0 0,0 0 0,0-1 0,0 0 0,1 0 0,0-1 0,-1 0 0,1 0 0,0-1 0,12 0 0,5-2 42,0-1 1,-1-1 0,1-2 0,42-12 0,96-44 309,-142 52-338,11-6 88,54-34 1,-4 1 256,-62 32 373,-40 35-733,1 1 0,0 0 1,1 1-1,-23 39 1,37-53-23,0-1 0,1 1 1,0 0-1,0-1 0,0 1 0,1 0 1,0 1-1,0-1 0,0 0 0,1 0 1,0 0-1,1 0 0,0 0 0,0 1 1,0-1-1,1-1 0,0 1 0,4 8 1,-4-10-1,0 0 1,0-1-1,1 1 1,0-1-1,0 0 1,0 0-1,0 0 1,1 0-1,0 0 1,-1-1 0,1 1-1,1-1 1,-1 0-1,0-1 1,1 1-1,-1-1 1,1 0-1,0 0 1,0 0 0,0 0-1,0-1 1,0 0-1,0 0 1,0-1-1,8 1 1,-6-1 7,0-1 0,1 0 0,-1 0-1,0-1 1,1 0 0,-1 0 0,0-1 0,0 0 0,-1 0 0,1-1 0,-1 1 0,1-2 0,-1 1-1,-1 0 1,1-1 0,0 0 0,-1-1 0,0 1 0,8-12 0,-8 9 10,0 0 0,0 0 0,-1 0 0,0 0 0,-1-1 0,1 0 0,-2 0 0,1 0 0,-1 0 0,-1 0 0,1 0 0,-2 0 0,1-1 0,-1 1 0,-2-17 0,0 16 8,0 1-1,-1-1 0,1 0 0,-2 1 0,1-1 0,-2 1 1,-5-11-1,7 17-20,1 0 0,0 0 1,-1 0-1,1 0 0,-1 0 1,0 0-1,0 1 0,0 0 0,0-1 1,0 1-1,0 0 0,-1 1 1,1-1-1,-1 0 0,1 1 1,-1 0-1,0 0 0,0 0 1,1 0-1,-1 1 0,-7-1 0,-8 1 40,-1 2 0,1-1 0,0 2 0,0 1 0,-22 6 0,41-10-53,0 0-1,-1 0 1,1 0-1,0 0 0,-1 0 1,1 0-1,-1 0 0,1 0 1,0 1-1,-1-1 1,1 0-1,0 0 0,-1 0 1,1 0-1,0 1 0,-1-1 1,1 0-1,0 0 1,0 1-1,-1-1 0,1 0 1,0 0-1,0 1 0,-1-1 1,1 0-1,0 1 1,0-1-1,0 0 0,0 1 1,-1-1-1,1 0 0,0 1 1,0-1-1,0 1 1,0-1-1,12 8-15,24 2-10,-11-5 21,0-2 0,0-1 0,0-1 1,1-1-1,-1-2 0,37-5 0,94-31-2,-129 31 5,-12 3 1,0 0 0,1 1 0,-1 1 0,31 0 0,-45 2 2,1 0-1,0 1 0,-1-1 0,1 1 0,-1-1 0,1 1 0,-1-1 0,1 1 1,-1 0-1,1 0 0,-1 0 0,1 0 0,-1 0 0,0 0 0,0 0 0,0 0 0,1 1 1,-1-1-1,0 0 0,0 1 0,-1-1 0,1 1 0,0-1 0,0 1 0,-1-1 1,1 1-1,-1-1 0,1 1 0,-1 0 0,0-1 0,0 1 0,0 0 0,0-1 0,0 1 1,0 0-1,0 1 0,-1 8 8,0 0 1,-1-1 0,0 1-1,-4 11 1,6-22-10,-5 15 8,0-1 1,-13 23-1,10-22 1,1 0 0,-6 20 0,7-24 184,17-21-32,69-54 51,-54 42-82,1 0 0,57-33 0,-83 54-124,0 1 0,0-1 0,1 0 0,-1 1 0,0-1 0,0 1 0,1-1 0,-1 1 0,0 0 0,1-1 0,-1 1 0,0 0 1,1 0-1,-1 0 0,0 0 0,1 0 0,-1 0 0,0 1 0,1-1 0,-1 0 0,0 1 0,1-1 0,-1 1 0,0-1 0,0 1 0,0-1 0,1 1 0,-1 0 0,0 0 0,0 0 1,0-1-1,0 1 0,0 0 0,0 0 0,-1 1 0,2 0 0,2 4-3,-1 1 0,0 0 0,0-1 1,-1 1-1,3 12 0,0-1-16,3 5-16,0-1-1,1 0 0,14 22 1,-21-42 27,-1-1 0,1 1 1,0-1-1,0 1 0,0-1 1,0 0-1,0 0 0,0 0 1,0 0-1,0 0 0,0 0 0,0 0 1,1-1-1,-1 1 0,0-1 1,1 0-1,-1 1 0,0-1 1,0 0-1,1 0 0,-1-1 0,0 1 1,1 0-1,2-2 0,4 0 8,1 0 1,0-1-1,-1 0 0,14-6 0,3-5 8,-1-1 0,-1-1 0,0-2-1,-1 0 1,23-24 0,97-113 79,-112 119-73,6-10 30,-1-1 0,-3-1 1,-2-2-1,-1-2 0,-4 0 1,-1-2-1,19-63 0,-29 74 24,16-54 70,-28 84-106,0 0 0,-1 0 0,0-1 0,-1 1 0,-2-18 0,1 30-37,1 0 1,-1 1-1,0-1 1,0 1-1,-1-1 1,1 1-1,0-1 1,0 0-1,0 1 1,0-1-1,0 1 1,-1-1-1,1 1 1,0-1-1,0 1 1,-1-1-1,1 1 1,0-1 0,-1 1-1,1-1 1,-1 1-1,1 0 1,0-1-1,-1 1 1,1 0-1,-1-1 1,1 1-1,-1 0 1,1 0-1,-1-1 1,1 1-1,-1 0 1,1 0-1,-1 0 1,0 0-1,1 0 1,-1-1-1,1 1 1,-1 0-1,1 0 1,-1 1-1,0-1 1,1 0-1,-1 0 1,1 0-1,-1 0 1,1 0-1,-1 1 1,1-1-1,-1 0 1,0 1-1,-24 15-15,11-3 12,1 0-1,0 2 1,1-1 0,0 2 0,-17 30 0,7-4-22,-22 56-1,25-41-56,-23 110 0,14-41-37,25-116 103,1 0-1,0 0 0,1 1 1,0-1-1,1 1 0,0-1 1,0 0-1,1 1 0,2 10 1,0-13 0,-1-1 0,1 1 1,0 0-1,0-1 1,1 1-1,0-1 0,0 0 1,1 0-1,0 0 1,0-1-1,12 11 0,-15-15 15,1 0-1,0 0 0,0 0 1,0 0-1,0-1 0,0 0 1,0 1-1,1-1 0,-1 0 1,0-1-1,1 1 0,-1 0 0,1-1 1,-1 0-1,0 0 0,1 0 1,-1 0-1,1-1 0,-1 1 1,1-1-1,-1 0 0,0 0 1,6-2-1,8-4 20,0-1 1,-1 0-1,20-14 1,-21 12 1,10-5 56,-1-1 0,28-25 0,-50 39-57,0 0 0,0 0 0,0-1 0,0 1 0,0-1 0,-1 1 0,1-1 0,-1 0 1,1 0-1,-1 0 0,0 1 0,0-1 0,0-4 0,-13 42 9,10-23-44,1-1 1,0 1-1,1 0 0,1 15 0,0-22 6,0-1 0,-1 0 0,2 0 0,-1 0 0,0 1 0,1-1 0,0 0 0,0-1 1,0 1-1,0 0 0,1-1 0,-1 1 0,1-1 0,0 1 0,4 2 0,-5-5 7,0 0-1,-1 0 1,1 0-1,1 0 1,-1 0-1,0 0 1,0 0-1,0-1 1,0 1-1,1-1 1,-1 0-1,0 0 1,0 1-1,1-1 1,-1-1-1,0 1 1,0 0-1,0-1 1,1 1-1,-1-1 1,0 1-1,0-1 1,4-2-1,4-2 6,1 0-1,-1-1 1,11-9-1,-13 10-5,41-27 19,-24 17 15,38-30 0,-42 28 24,40-22 0,-19 12 35,-42 31-87,1-1-1,-1 0 1,0 1-1,0-1 1,0 1-1,-1 4 1,-36 139-74,20-87-6,10-48 79,11-18 62,116-123 204,-98 108-200,1 2 0,0 0 0,49-28 0,-71 46-58,1 0-1,-1 0 1,1 1-1,-1-1 1,1 0-1,-1 1 1,1-1-1,-1 1 1,1-1-1,-1 1 1,1 0-1,-1 0 1,1 0-1,0 0 1,-1 0-1,1 0 1,0 0 0,2 1-1,-3 0-5,0-1 0,0 1 0,0 0 0,0 0 0,0-1 0,0 1 0,0 0 0,-1 0 0,1 0 0,0 0 0,0 0 1,-1 0-1,1 0 0,-1 0 0,1 0 0,-1 1 0,0-1 0,1 2 0,1 6-13,-2 0-1,1 0 1,-1 0 0,0 1-1,-2 8 1,2-16 3,-3 19-39,2 0 0,0 1 0,1-1 0,1 0 0,6 28 0,-7-48 44,0 0 1,0 0 0,0-1-1,1 1 1,-1 0 0,0 0 0,1-1-1,-1 1 1,1 0 0,-1-1-1,1 1 1,-1 0 0,1-1-1,-1 1 1,1-1 0,-1 1 0,1-1-1,0 1 1,-1-1 0,1 1-1,0-1 1,0 0 0,-1 1-1,2-1 1,0 0 3,0 1-1,0-1 0,0 0 0,0 0 1,0 0-1,0-1 0,0 1 1,0 0-1,0-1 0,2 0 1,5-2 12,-1-1 1,1 0-1,9-7 1,-16 10-15,30-20 62,-2-1 1,0-2-1,43-44 0,-5-13 296,-70 86-352,0 1 0,0-1 0,1 1 0,0-1 1,0 1-1,0 7 0,-5 22-37,0-10 4,0-3-24,1-1 0,1 1 0,-3 40-1,7-61 46,0 0 0,0 0-1,0 0 1,0 0 0,0 0-1,0 0 1,0 0-1,0 1 1,1-1 0,-1 0-1,0 0 1,1 0 0,-1 0-1,1 0 1,-1 0-1,1 0 1,0 0 0,-1-1-1,1 1 1,0 0 0,0 0-1,-1 0 1,1-1-1,0 1 1,0 0 0,2 0-1,-1 0 5,0-1 0,0 1 0,0-1-1,0 0 1,1 0 0,-1 0 0,0 0 0,0 0-1,0 0 1,0 0 0,1-1 0,2-1 0,6-1 14,0-2 0,-1 1 0,0-1 0,11-8 1,-1-1 22,-1-1 1,0 0-1,-1-2 1,-1 0 0,-1-1-1,0 0 1,-2-2-1,18-28 1,-22 33 4,-8 13-32,0-1 1,0 0-1,0 1 0,-1-1 1,1 0-1,-1 0 1,1 0-1,0-5 0,1 3 78,1-5 11,-7 15-11,0 1-90,0 1 0,1 0-1,0 1 1,-3 13 0,-1 5-5,-38 100-88,42-121 79,0 0 1,1 0-1,0 0 0,0 0 0,0 0 0,0 0 0,1 0 0,0 10 0,14 13-44,-14-26 67,0-1-1,1 0 0,-1 0 1,1 0-1,-1 0 1,1 0-1,-1-1 1,1 1-1,-1 0 1,1 0-1,0 0 1,0 0-1,-1-1 1,1 1-1,1 1 1,7 5 39,-3-3 42,-5-4-81,-1 0 0,1 1 1,0-1-1,0 0 1,0 1-1,-1-1 0,1 1 1,0-1-1,-1 1 1,1 0-1,-1-1 0,1 1 1,-1 0-1,1-1 1,-1 1-1,1 0 0,-1-1 1,1 1-1,-1 0 1,0 0-1,1 0 0,-1-1 1,0 1-1,0 0 0,0 0 1,0 0-1,0 1 1,0-1 151,4-1-190,-4 0 30,0 0 0,0 0 0,1 0 0,-1 0 0,0 0-1,1 0 1,-1 0 0,0 0 0,1 0 0,-1 0 0,0 0 0,1 0 0,-1 0 0,0 0 0,1 0 0,-1 0-1,0 0 1,1 1 0,-1-1 0,0 0 0,0 0 0,1 0 0,-1 0 0,0 1 0,0-1 0,1 0 0,-1 0-1,0 1 1,0-1 0,1 0 0,-1 0 0,0 1 0,0-1 0,0 0 0,0 1 0,0-1 0,0 0 0,1 1-1,-1-1 1,0 0 0,0 1 0,0-1 0,0 0 0,0 1 0,0-1 0,0 0 0,0 1 0,0-1 0,0 0-1,-1 0 1,1 1 0,0-1 0,0 0 0,0 1 0,0 0 0,0-1 6,0 0-3,0 0 1,1 0 0,0 0-1,-1 0 1,1 0 0,0 0 0,-1 0 0,1 0 0,0 0-1,-1 0 1,1 0 0,0 0 0,-1 0 0,1 0-1,-1 1 1,1-1 0,0 0 0,-1 1 0,1-1 0,-1 0-1,1 1 1,-1-1 0,1 1 0,-1-1 0,1 0-1,-1 1 1,1-1 0,-1 1 0,1 0 0,-1-1 0,1 1-1,-1 0 1,0-1 0,0 0 0,0 1-1,0-1 1,0 0 0,0 1-1,1-1 1,-1 0 0,0 0 0,0 1-1,0-1 1,1 0 0,-1 0-1,0 1 1,0-1 0,1 0 0,-1 0-1,0 0 1,0 1 0,1-1 0,-1 0-1,0 0 1,1 0 0,-1 0-1,0 0 1,1 0 0,-1 0 0,0 0-1,1 0 1,-1 1 0,1-2-1,17 2 30,16-8 3,-9-2-1,-1-2-1,38-23 0,-22 11 21,-30 17-44,-1-1 0,0 0 0,-1 0 0,1-1 0,-1 0 0,-1-1 0,0 0 0,0 0 0,11-20 0,-13 21-5,6-9 42,-8 14-38,0-1 0,0 1 0,0-1 0,-1 0 0,0 0 0,0-1 0,0 1 0,0 0 0,-1-1 0,1 1 0,-1-1 0,0-4 0,2 1-5,-2 8-3,-1 0 0,1-1 0,-1 1 0,0-1 1,1 1-1,-1-1 0,0 1 0,0-1 0,0 1 0,1-1 0,-1 0 1,0 1-1,0-1 0,0 1 0,0-1 0,0 1 0,0-1 0,0 0 0,0 1 1,0-1-1,0 1 0,0-1 0,0 1 0,-1-1 0,1 0 0,-1 0-4,0 1-16,1 0-68,-3 0 80,2 0-4,3 0-151,-2 0 163,1 0 1,-1 0-1,0 0 1,1 0-1,-1 0 1,0 0-1,1 0 1,-1 0-1,0 0 0,1 0 1,-1 0-1,0 0 1,1 0-1,-1 0 1,0 0-1,1 0 1,-1 0-1,0 0 1,1 1-1,-1-1 0,0 0 1,1 0-1,-1 0 1,0 1-1,0-1 1,1 0-1,-1 0 1,0 1-1,0-1 1,1 0-1,-1 0 0,0 1 1,0 0-1,0-1 0,0 0 0,0 1 0,0-1 0,0 0 0,0 1 0,0-1 0,0 1-1,0-1 1,0 0 0,0 1 0,0-1 0,1 0 0,-1 1 0,0-1 0,0 0 0,0 1-1,0-1 1,1 0 0,-1 1 0,0-1 0,0 0 0,0 0 0,1 1 0,-1-1 0,0 0 0,1 0-1,-1 1 1,0-1 0,0 0 0,1 0 0,-1 0 0,0 0 0,1 1 0,-1-1 0,1 0-1,-1 0 1,0 0 0,1 0 0,-1 0 0,0 0 0,1 0 0,-1 0 0,0 0 0,1 0-1,-1 0 1,1 0 0,-1 0 0,0 0 0,1-1 0,-1 1-25,-5 12-39,-19 26 22,25-33 42,-1-5 0,1 0 0,-1 0 0,0 0 0,0 0 0,0 1 0,0-1 0,0 0 0,0 0 0,0 0 0,1 0 1,-1 1-1,0-1 0,0 0 0,0 0 0,0 0 0,0 1 0,0-1 0,0 0 0,0 0 0,0 0 0,0 0 0,0 1 0,0-1 0,0 0 0,0 0 1,0 0-1,0 1 0,0-1 0,0 0 0,0 0 0,-1 0 0,1 0 0,0 1 0,0-1 0,0 0 0,0 0 0,0 0 0,0 0 0,0 1 0,-1-1 1,1 0-1,0 0 0,0 0 0,0 0 0,0 0 0,-1 0 0,1 0 0,-1 1 119,1-1-119,0-1 0,0 1 0,0 0 1,0 0-1,0-1 0,0 1 1,0 0-1,0 0 0,0-1 0,0 1 1,0 0-1,0 0 0,0-1 0,0 1 1,1 0-1,-1 0 0,0 0 1,0-1-1,0 1 0,0 0 0,0 0 1,0 0-1,1-1 0,-1 1 0,0 0 1,0 0-1,0 0 0,1 0 1,-1-1-1,0 1 0,0 0 0,0 0 1,1 0-1,-1 0 0,0 0 0,0 0 1,1 0-1,-1 0 0,0 0 1,0 0-1,1 0 0,-1 0 0,0 0 1,0 0-1,0 0 0,1 0 1,-1 0-1,0 0 0,0 0 0,1 0 1,-1 0-1,0 0 0,0 0 0,1 1 1,-1-1-1,9-1-1,-5-4 1,2 3 0,-5 2 2,0 0 0,0 0 1,-1-1-1,1 1 0,0 0 0,0 0 0,-1 0 0,1-1 0,0 1 0,-1 0 0,1-1 0,0 1 0,-1 0 0,1-1 0,0 1 1,-1-1-1,1 1 0,-1-1 0,1 1 0,-1-1 0,1 0 0,-1 1 0,0-1 0,1 0 0,-1 1 0,0-1 0,1 0 0,-1 1 1,0-1-1,0 0 0,1 0 0,-1 1 0,0-1 0,0-1 0,0 1 0,0 0 1,0 1-1,0-1 0,0 0 1,1 0-1,-1 0 0,0 0 1,1 1-1,-1-1 0,0 0 1,1 0-1,-1 1 0,1-1 1,-1 0-1,1 1 0,0-1 1,-1 0-1,1 1 1,0-1-1,-1 1 0,1-1 1,0 1-1,-1-1 0,1 1 1,0 0-1,1-1 0,-1 1-2,-1 0 0,0-1 0,0 1 0,0 0 0,1 0 0,-1 0 0,0 0 0,0 0 0,0-1 0,0 1 0,1 0 0,-1 0 0,0 0 0,0-1 0,0 1 0,0 0 0,0 0 0,0-1 0,1 1 0,-1 0 0,0 0 0,0 0 0,0-1 1,0 1-1,0 0 0,0 0 0,0-1 0,0 1 0,0 0 0,0 0 0,0-1 0,0 1 0,-1 0 0,1 0 0,0-1 0,0 1 0,0 0 0,0 0 0,0 0 0,0-1 0,0 1 0,-1 0 0,1 0 0,0 0 0,0-1 0,-1 1 0,1 0 0,0-1-1,-1 1 1,1 0 0,0-1 0,-1 1 0,1 0 0,-1-1 0,1 1-1,0 0 1,-1 0 0,1-1 0,-1 1 0,1 0 0,-1 0 0,1 0 0,-1 0-1,1 0 1,-1 0 0,1 0 0,-1 0 0,1 0 0,-1 0 0,1 0-1,-1 0 1,1 0 0,-1 0 0,1 0 0,-1 0 0,1 1 0,-1-1 0,1 0-1,-1 1 1,-8 3-14,0 1 0,0 1 0,1-1 1,0 2-1,0-1 0,0 1 0,1 0 0,0 0 0,0 1 0,-9 15 0,9-12-13,0 0-1,1 1 1,1 0 0,0 1-1,0-1 1,1 1 0,1 0-1,0 0 1,-2 23 0,5-32 24,0-1 1,1 0 0,-1 0 0,1 1 0,-1-1-1,1 0 1,0 0 0,0 0 0,1 0-1,-1 0 1,0 0 0,1 0 0,0 0-1,0-1 1,0 1 0,0 0 0,0-1-1,0 0 1,1 1 0,-1-1 0,1 0 0,0 0-1,-1-1 1,1 1 0,0-1 0,0 1-1,0-1 1,0 0 0,0 0 0,1 0-1,-1 0 1,4 0 0,6 1-6,1-1 0,0 0 0,0 0 0,0-2 0,0 0 0,18-3 0,-18 1 14,0-1-1,0 0 1,0-2-1,-1 1 1,1-1-1,-1-1 1,-1-1-1,1 1 0,-2-2 1,22-18-1,2-7 33,56-71 0,-80 90 9,-1-1-1,16-33 0,6-9 129,-32 57-172,1 1 1,-1-1-1,1 0 1,-1 0 0,1 1-1,-1-1 1,1 0-1,-1 0 1,1 1 0,0-1-1,-1 1 1,1-1-1,0 1 1,0-1-1,-1 1 1,1-1 0,0 1-1,0 0 1,0-1-1,1 1 1,-2 0-5,1 0 0,-1 0 0,1 1 0,-1-1 0,1 0 0,-1 1 1,0-1-1,1 0 0,-1 1 0,1-1 0,-1 0 0,0 1 0,1-1 0,-1 1 0,0-1 0,1 1 0,-1-1 1,0 1-1,0-1 0,0 1 0,0-1 0,1 1 0,-1 0 0,1 5-15,0 1-1,0-1 0,-1 0 1,1 9-1,-2-9 9,-8 120-170,7-111 144,-1-1 1,0 0-1,-1-1 0,-1 1 0,0-1 1,-1 0-1,-7 14 0,10-23 22,1 0 0,-1 0 0,0 0 0,0 0 0,-1 0 0,1-1 0,-1 1 0,-4 2-1,6-5 13,1 0-1,-1 0 0,1 0 0,-1-1 0,1 1 0,-1-1 0,1 1 0,-1-1 0,1 0 1,-1 0-1,1 0 0,-1 0 0,0 0 0,1 0 0,-1 0 0,1 0 0,-1 0 0,0-1 1,1 1-1,-1-1 0,1 1 0,-1-1 0,1 1 0,0-1 0,-1 0 0,1 0 0,-1 0 1,0-1-1,-3-2 29,1 0 0,0 0 1,0 0-1,0 0 0,1-1 1,-1 1-1,1-1 0,0 0 1,0 0-1,-2-7 0,1 4 81,4 8-106,0 0 1,0 0 0,0-1-1,-1 1 1,1 0-1,0 0 1,0 0 0,0 0-1,0-1 1,0 1 0,0 0-1,-1 0 1,1 0-1,0-1 1,0 1 0,0 0-1,0 0 1,0 0-1,0-1 1,0 1 0,0 0-1,0 0 1,0 0 0,0-1-1,0 1 1,0 0-1,0 0 1,0 0 0,0-1-1,0 1 1,0 0 0,0 0-1,1 0 1,-1-1-1,0 1 1,0 0 0,0 0-1,0 0 1,0 0 0,0-1-1,1 1 1,-1 0-1,0 0 1,0 0 0,0 0-1,10 1 62,-2 1-64,136 6-99,46-2-28,-174-7 136,1 0 0,-1-2 0,0 0 0,-1 0 0,1-2 0,0 0 0,-1-1 1,0 0-1,-1-1 0,1-1 0,18-13 0,-32 20-13,-1 1 0,0-1 0,0 0 0,1 1 0,-1-1 0,0 1-1,0-1 1,0 0 0,0 1 0,0-1 0,0 1 0,0-1 0,0 0 0,0 1 0,0-1 0,-1 0 0,1 1 0,0-1 0,0 1-1,-1-1 1,1 1 0,0-1 0,0 1 0,-1-1 0,1 1 0,-1-1 0,1 1 0,0-1 0,-1 1 0,1-1 0,-1 1-1,1 0 1,-1-1 0,1 1 0,-1 0 0,0-1 0,0 1 0,-1-2-24,-15-14-2810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38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9648,'0'0'64,"11"-3"18,5-1-19,1 1 0,-1 0-1,1 1 1,0 1 0,27 1-1,411 66 1429,-159-17-632,-202-41-335,1-4 0,113-10 0,-172 5-354,-24 0-492,-1 0 0,1 0 0,0-1 0,14-4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0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1082 5016,'0'0'3177,"16"-5"-2860,-14 4-301,19-5 109,-1-1-1,0-1 1,-1-1 0,36-22-1,-23 8 131,-1-2-1,-1-2 1,46-50-1,66-104 566,-81 101-510,17-15 92,-34 43 32,51-79-1,-68 87-126,-1-2 0,-3-1-1,-2 0 1,16-54 0,-36 96-159,0 0 1,0 1 0,0-1-1,-1 0 1,0-9 0,0 14-111,-12 33 706,-34 125-321,14-51-217,-32 192 0,61-270-175,1 0 0,3 51 0,-1-70-22,1-1 0,0 0 0,1 1 0,0-1 0,0 0 0,1 0-1,1 0 1,-1 0 0,1-1 0,1 1 0,0-1 0,7 11 0,-7-15-2,-1 0-1,1-1 0,0 1 1,0-1-1,0 0 0,0 0 1,1 0-1,-1-1 1,1 0-1,0 0 0,-1 0 1,1-1-1,0 0 0,0 0 1,0 0-1,0-1 0,0 0 1,0 0-1,8-1 1,3-1 20,-1-1 1,1 0 0,-1-2-1,0 0 1,26-11-1,-23 7 29,-1 0-1,0-1 1,-1-1-1,0 0 0,-1-2 1,0 1-1,-1-2 0,-1 0 1,0-1-1,0-1 1,-2 0-1,0 0 0,-1-1 1,10-21-1,-11 20 50,-7 14-47,-1 0 0,1-1 0,-1 1 0,0 0 1,0-1-1,-1 1 0,1-1 0,0-8 0,-2 13-54,0 0 0,0 0 1,0 1-1,0-1 0,0 0 0,0 0 0,0 0 0,0 0 0,0 0 1,0 0-1,-1 1 0,1-1 0,0 0 0,0 0 0,0 0 0,0 0 1,0 0-1,0 0 0,0 0 0,-1 0 0,1 0 0,0 0 0,0 0 1,0 1-1,0-1 0,0 0 0,0 0 0,-1 0 0,1 0 0,0 0 1,0 0-1,0 0 0,0 0 0,0 0 0,-1 0 0,1 0 1,0 0-1,0-1 0,0 1 0,0 0 0,0 0 0,0 0 0,-1 0 1,1 0-1,0 0 0,0 0 0,0 0 0,0 0 0,0 0 0,0 0 1,0-1-1,-1 1 0,1 0 0,0 0 0,0 0 0,0 0 0,0 0 1,0 0-1,0-1 0,0 1 0,0 0 0,0 0 0,0 0 0,0 0 1,0 0-1,0-1 0,0 1 0,0 0 0,0 0 0,-13 13 58,6-5-26,1-2-22,1 0-1,-1 1 0,1 0 1,1 0-1,-1 0 1,1 1-1,0-1 1,1 1-1,0 0 1,0 0-1,-3 14 0,5-16-8,0 1 0,0-1 0,0 1 0,1 0-1,0-1 1,0 1 0,1-1 0,0 1 0,0-1-1,0 1 1,1-1 0,0 0 0,0 0-1,1 0 1,0 0 0,3 6 0,-2-7-3,0 0 1,0-1-1,0 0 0,0 0 1,1 0-1,-1 0 1,1 0-1,0-1 0,0 0 1,1 0-1,-1-1 1,6 3-1,-7-3-2,1-1 1,-1 0-1,0 0 1,1 0-1,-1 0 1,0-1-1,1 1 0,-1-1 1,1 0-1,-1-1 1,1 1-1,-1-1 1,0 0-1,1 0 1,-1 0-1,6-3 0,-9 4 2,0-1-1,0 0 1,0 1-1,0-1 1,0 0-1,0 0 0,0 1 1,0-1-1,0 0 1,-1 0-1,1 0 1,0 0-1,-1 0 0,1 0 1,-1 0-1,1-1 1,-1 1-1,1 0 0,-1 0 1,1-1-1,-1-2 4,0 1 0,0 0 0,0 0 0,0 0 0,0 0 0,-1 0-1,-1-6 1,-1-2 13,-1 0-1,0 0 1,-9-13-1,5 8 12,-2 1 0,0-1 0,-18-20 0,22 30 6,0 0 1,0 1 0,0-1-1,-1 1 1,1 0 0,-1 0-1,0 1 1,-1 0 0,1 1-1,-11-5 1,13 7 27,5 0-58,0 1 1,0 0-1,0 0 1,0-1-1,-1 1 1,1 0-1,0 0 1,0 0-1,-1 0 0,1-1 1,0 1-1,0 0 1,-1 0-1,1 0 1,0 0-1,0 0 1,-1 0-1,1 0 1,0 0-1,0 0 1,-1 0-1,1 0 1,0 0-1,-1 0 0,1 0 1,0 0-1,0 0 1,-1 0-1,1 0 1,0 0-1,0 0 1,-1 0-1,1 0 1,0 0-1,0 1 1,-1-1-1,1 0 0,0 0 1,0 0-1,-1 0 1,1 1-1,0-1 1,0 0-1,0 0 1,0 1-1,-1-1 1,1 0-1,0 0 1,0 1-1,20 8 167,-6-3-162,1 0-1,0-1 1,0-1 0,22 3 0,67 3-25,-43-5 4,-55-4 6,0 0 0,0 0 0,1-1 0,-1 0 0,0 0 0,0-1 0,0 0 0,0 0 0,0 0 0,0-1 1,0 1-1,9-6 0,-15 7 9,1 0 1,-1-1 0,1 1-1,-1-1 1,1 1 0,-1 0-1,1 0 1,-1-1 0,1 1-1,-1 0 1,1 0-1,-1-1 1,1 1 0,-1 0-1,1 0 1,-1 0 0,1 0-1,0 0 1,-1 0 0,1 0-1,-1 0 1,1 0 0,-1 0-1,1 0 1,-1 0-1,1 1 1,0-1 0,-1 0-1,1 0 1,-1 0 0,1 1-1,-1-1 1,1 0 0,-1 1-1,0 0-101,1-1 1,-1 1-1,0-1 0,0 1 0,-1-1 0,1 1 0,0 0 1,0-1-1,0 1 0,0-1 0,0 1 0,-1-1 0,1 1 1,0-1-1,0 1 0,-1-1 0,1 1 0,0-1 0,-1 1 0,1-1 1,-1 0-1,1 1 0,0-1 0,-1 0 0,1 1 0,-1-1 1,1 0-1,-1 1 0,0-1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0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11656,'0'0'984,"60"-12"-648,19 10-136,19 2 0,19 8-232,-4 2 16,-24 2-32,-1 2 8,-7 6-24,-8-6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3:3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307 273 5320,'0'0'5052,"-11"12"-4743,-70 76 212,67-75-346,0-1-1,0 0 1,-1-1-1,0 0 1,-26 12-1,40-23-134,-1 1 0,0 0 1,0-1-1,0 1 0,0-1 1,0 0-1,0 0 0,0 0 0,0 0 1,0 0-1,0 0 0,0 0 0,0-1 1,0 1-1,0-1 0,0 1 0,0-1 1,0 0-1,0 0 0,0 0 0,1 0 1,-1 0-1,0 0 0,1 0 1,-1 0-1,1-1 0,-1 1 0,1-1 1,0 1-1,-1-1 0,1 0 0,-1-2 1,-5-6 120,2 0-1,0-1 1,0 1 0,-4-14 0,9 23-149,-3-11 122,0 0-1,1 0 1,0 0-1,1 0 1,0 0 0,1 0-1,1 0 1,0 0-1,0 0 1,2 0-1,-1 0 1,1 0 0,1 1-1,0-1 1,1 1-1,0 0 1,0 0-1,1 1 1,1-1-1,0 1 1,0 1 0,13-14-1,-15 20-98,-1-1-1,1 1 1,0 0-1,0 0 1,1 0-1,-1 1 1,0 0-1,1 0 0,0 0 1,-1 1-1,1 0 1,0 0-1,0 0 1,-1 1-1,1 0 1,0 0-1,0 1 1,0-1-1,0 1 1,-1 0-1,7 3 1,-3-2 11,-1 1 1,0 0-1,1 0 0,-2 1 1,1 0-1,0 1 0,-1-1 1,0 1-1,0 1 1,0-1-1,-1 1 0,0 1 1,9 11-1,-8-5 18,-1-1 0,0 1 0,-2 1-1,1-1 1,-2 1 0,0 0 0,0 0 0,1 28 0,-2 4 57,-2 1 0,-3-1 1,-1 0-1,-10 47 0,-58 177 365,50-213-258,-42 83 0,8-22 194,48-100-355,2-3 69,0-1 0,-13 21 0,19-35-126,0 1-1,-1-1 1,1 1 0,0-1 0,-1 0-1,1 1 1,0-1 0,-1 0 0,1 1-1,-1-1 1,1 0 0,-1 1 0,1-1-1,0 0 1,-1 0 0,1 1 0,-1-1-1,1 0 1,-1 0 0,1 0 0,-1 0-1,1 0 1,-1 0 0,0 0 0,1 0-1,-1 0 1,0 0 0,-14-9 132,11 4-106,0 1-1,1-1 1,-1 1 0,-3-9-1,1-1 18,0 0 0,2 0 0,-1-1 0,2 0 0,0 1 0,1-1 0,0-1 0,1 1 0,1-19 0,3-16 120,14-72 0,2 3-3,-4 17 32,37-128 1,-38 194-148,1 1 0,1 0 0,2 2-1,1 0 1,38-48 0,-46 66-59,1 1 0,0 0 0,1 0 0,0 1-1,1 1 1,1 0 0,0 1 0,1 1 0,27-14 0,-35 20-15,0 1-1,0 0 1,0 0 0,0 1 0,1 0 0,-1 0 0,1 1 0,-1 0 0,1 1 0,0 0-1,-1 0 1,1 1 0,-1 0 0,1 1 0,-1-1 0,1 2 0,-1-1 0,0 1-1,0 0 1,0 1 0,0 0 0,12 9 0,-8-5-7,-2 0 0,1 1 1,-1 0-1,0 0 0,-1 2 0,0-1 1,-1 1-1,13 21 0,-17-23 12,0 0 0,0 1 0,-1-1 0,0 1 0,0 0 0,-1 0-1,-1-1 1,0 1 0,0 0 0,-1 1 0,0-1 0,-1 0 0,-2 11 0,-1 3 27,-2 0 1,0 0 0,-2-1-1,0 0 1,-2 0 0,-1-1-1,0 0 1,-2-1 0,0 0 0,-1-1-1,-1-1 1,-1 0 0,-1-1-1,-22 18 1,16-16 18,0 1 49,-35 25-1,49-41-51,1 0-1,-1 0 0,0 0 1,0-1-1,0-1 0,-1 1 0,0-2 1,-14 4-1,21-6-17,1 0 1,-1 1-1,0-1 1,1 0-1,-1-1 1,1 1-1,-1 0 1,0-1-1,1 1 1,-1-1-1,1 0 1,-1 0-1,-2-1 1,4 1 1,-1 0 0,1 0 0,0 0 0,-1 0 1,1 0-1,0 0 0,0-1 0,0 1 0,0 0 1,0 0-1,0-1 0,1 1 0,-1-1 0,0 1 1,1-1-1,-1-2 0,0 1 4,1-1 0,0 1 0,0 0 0,0 0 0,0 0 0,0-1 0,1 1 0,0 0 0,0 0 0,0 0 0,0 0 0,0 0-1,0 0 1,1 0 0,-1 0 0,1 1 0,0-1 0,0 0 0,0 1 0,4-4 0,-2 2 2,1-1 0,0 1-1,0 1 1,0-1 0,0 1 0,1 0-1,0 0 1,-1 0 0,12-2 0,-15 4-15,-1 1 0,1-1 0,0 1 0,0 0 0,0-1 0,0 1 0,0 0 0,0 0 0,0 1 0,0-1 0,0 0 0,0 1 0,-1-1 0,1 1 0,0-1 1,0 1-1,0 0 0,-1 0 0,1 0 0,0 0 0,-1 0 0,1 0 0,-1 0 0,1 1 0,-1-1 0,0 1 0,1-1 0,-1 1 0,0-1 0,0 1 0,0-1 0,0 1 0,0 0 0,-1 0 1,2 1-1,2 11 1,0 0 1,0 1 0,-2-1-1,0 0 1,1 23-1,-7 76 15,1-29 28,2-74-26,1 0 0,1 1 0,0-1 0,0 0 0,1 0 0,1 0 0,-1 0 0,1 0 0,1 0 0,0-1 0,1 0 0,-1 1-1,2-2 1,-1 1 0,1-1 0,0 1 0,1-2 0,0 1 0,0-1 0,11 8 0,3 3 108,2-1 0,43 25 0,-58-38-79,0 0 0,1 0 1,-1-1-1,1 0 0,0 0 0,0-1 0,0 0 0,0-1 0,0 0 0,0 0 1,0-1-1,15-1 0,-21 0-36,0 0 0,0 0 1,0 0-1,0 0 0,0 0 0,0-1 0,0 0 1,0 1-1,-1-1 0,1 0 0,-1 0 1,1 0-1,-1-1 0,0 1 0,0-1 1,0 1-1,0-1 0,-1 0 0,3-3 1,4-20-3529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2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91 999 5320,'0'0'3490,"13"-6"-3110,-4 2-311,1-1 9,0 1 0,0-2 0,0 0 0,-1 0 0,0 0 1,0-1-1,14-15 0,137-185 1174,-67 79-646,-55 79-319,-3-1 0,-2-1 0,-3-2 0,43-98 0,-43 63 34,-15 43 322,28-60 0,-164 387 662,80-179-1154,-149 354 203,161-390-269,-63 106 0,71-140-22,-2 0 1,-1-2 0,-2 0-1,-48 44 1,67-68-4,-1-1-1,0 0 0,0 0 1,0 0-1,-1-1 1,0-1-1,0 0 0,-18 7 1,20-10 125,-4 1 102,11-2-281,0-1 0,0 1 1,0-1-1,0 1 1,-1-1-1,1 1 0,0-1 1,0 1-1,0-1 0,0 1 1,0-1-1,1 1 0,-1 0 1,0-1-1,0 1 0,0-1 1,0 1-1,0-1 0,1 1 1,-1-1-1,0 1 0,0 0 1,1-1-1,-1 1 0,0 0 1,1-1-1,-1 1 0,1-1 1,19-30 112,3 1-1,40-45 1,63-46 37,24-8 3,-113 100-111,2 2 0,50-26-1,15 4 55,113-38-1,-198 81-88,1 1 1,1 1-1,35-3 0,-31 4-1,36-8 0,-43 7-8,1 1 0,0 0 0,37 1 0,-40-2 4,-27 11 43,-78 57 66,-48 40 43,125-93-130,0 1 0,0 0 0,1 1 0,0 0 0,1 1 0,1 0 0,-14 29 0,22-40-18,-1 1 0,1-1 0,0 1 0,0 0 0,0 0 0,0 0 0,1-1 0,-1 1 0,1 6 0,1-9-6,-1 0-1,0 1 0,0-1 0,1 1 1,-1-1-1,1 1 0,0-1 1,-1 0-1,1 1 0,0-1 0,0 0 1,-1 0-1,1 0 0,0 1 1,0-1-1,1 0 0,-1 0 1,0 0-1,0-1 0,0 1 0,1 0 1,-1 0-1,0-1 0,1 1 1,-1 0-1,0-1 0,3 1 0,1 0 3,1 0-1,-1-1 0,0 0 0,1 0 0,-1 0 0,0 0 0,1-1 0,-1 0 0,0 0 1,0 0-1,0-1 0,0 0 0,8-4 0,5-2 15,-1-2 1,24-17-1,-18 10 8,-1-1 1,-1-2-1,-1 0 1,-1-1-1,20-28 0,71-123 240,-104 161-217,0 1 1,0-1-1,-1-1 0,0 1 1,5-22-1,-41 63 287,13-10-301,2 2 1,1 0-1,-14 26 0,23-37-32,0 1-1,1-1 1,0 1-1,1 1 1,0-1-1,1 0 1,1 1-1,-2 24 1,4-32-11,0-1 0,0 1 1,0-1-1,1 1 0,0-1 0,0 1 1,0-1-1,1 0 0,-1 1 0,1-1 1,0 0-1,0 0 0,0 0 0,1 0 1,0-1-1,-1 1 0,1-1 0,1 1 1,-1-1-1,0 0 0,1 0 0,-1 0 0,1-1 1,0 1-1,0-1 0,0 0 0,0 0 1,0-1-1,1 1 0,-1-1 0,0 0 1,1 0-1,-1 0 0,1-1 0,-1 1 1,1-1-1,0 0 0,5-1 0,6-1 2,0-2 0,-1 1 0,1-2 0,-1 0 0,-1-1 0,23-12 0,3-4 25,39-30-1,-7-2 62,93-89 0,49-81 87,-185 191-127,-1-2 1,46-74 0,-62 86-2,0-1-1,-1-1 1,-1 1-1,-2-2 1,0 1-1,5-34 1,-13 59-38,0-1-1,0 0 1,0 0 0,1 1 0,-1-1 0,0 0 0,0 0 0,0 1 0,-1-1-1,1 0 1,0 1 0,0-1 0,0 0 0,0 0 0,-1 1 0,1-1 0,-1-1-1,1 2-1,-1 0 0,1 0 0,0-1-1,-1 1 1,1 0 0,0 0-1,-1 0 1,1 0 0,0 0 0,-1-1-1,1 1 1,-1 0 0,1 0 0,0 0-1,-1 0 1,1 0 0,-1 0-1,1 0 1,0 0 0,-1 0 0,1 1-1,-1-1 1,1 0 0,-27 15 74,25-14-74,-16 12 8,1 1 0,0 2 0,1-1 0,0 2 0,1 0 0,-15 24 0,-68 121-33,64-96-11,-50 134 1,72-163 6,1 1 0,2 1 1,2 0-1,1 0 1,-1 54-1,8-76 3,-1 0 1,2 0-1,4 21 0,-5-32 6,1 0 0,0 0 1,0-1-1,0 1 0,1 0 0,-1-1 0,1 0 0,1 0 0,-1 0 0,1 0 0,-1 0 0,7 4 0,-9-7 9,1-1 0,0 0 0,0 0 0,0 0 0,-1 0 1,1 0-1,0-1 0,0 1 0,1-1 0,-1 1 0,0-1 0,0 0 0,0 0 0,0 1 0,0-1 0,0-1 0,0 1 0,0 0 0,1-1 0,-1 1 0,2-1 0,5-3-16,0 1 0,0-1 0,12-7 1,12-10-1,-2-2 0,-1 0 0,0-2 0,25-29 1,-19 20 11,162-163 45,-140 133 20,60-86 0,-99 122-26,0-2 0,-3 0 0,27-66 0,-36 76-7,0 0-1,-2-1 0,0 0 0,-2 0 1,0-1-1,-1 1 0,-2-32 0,1 52-15,-1 0-1,0 0 0,0 0 1,0 0-1,0 0 0,0 0 1,0 0-1,0 0 0,-1 0 0,1 0 1,0 0-1,-1 0 0,1 0 1,0 0-1,-1 0 0,1 0 1,-1 0-1,1 0 0,-1 1 1,0-1-1,1 0 0,-1 0 1,0 1-1,1-1 0,-2 0 0,0 1 3,0 0-1,0 0 0,0 1 0,0-1 0,0 1 0,1 0 1,-1-1-1,0 1 0,0 0 0,1 0 0,-1 0 0,-3 3 1,-19 14-3,1 1-1,1 1 1,0 1 0,2 1 0,-21 29 0,40-50-3,-40 53-28,1 2 1,3 1-1,-57 124 0,85-162 5,2 0 0,1 0 0,0 1-1,1 0 1,1 0 0,1 0 0,0 30 0,2-42 6,1-1 1,1 1 0,0 0-1,0 0 1,0-1 0,1 1 0,0-1-1,1 1 1,0-1 0,0 0 0,0 0-1,1 0 1,0 0 0,0-1-1,1 1 1,0-1 0,0-1 0,0 1-1,1 0 1,0-1 0,0 0 0,8 5-1,-3-5 2,-1 0 0,1 0 0,0-1 0,0 0 0,0-1 0,0 0 0,1-1 0,-1-1 0,15 1 0,14-1-30,52-7 0,-63 4 32,115-17-98,-93 5-2633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5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1101 6224,'0'0'1778,"-7"12"-1268,-60 106 288,-27 51-182,-29 131 452,68-159 72,49-119-474,6-17-176,3-15-142,55-137 479,-21 57-554,15-50 180,73-179 385,-95 254-604,2 1-1,70-101 1,-88 148-143,0 0-1,1 2 1,1 0-1,0 0 1,1 2-1,1 0 1,0 1 0,1 1-1,0 0 1,0 2-1,23-8 1,-40 16-76,0 0 1,0 1-1,0-1 1,0 1-1,0 0 1,0-1-1,0 1 1,0 0-1,0 0 1,0 1-1,0-1 1,-1 0-1,1 0 1,0 1-1,0 0 1,0-1-1,0 1 1,0 0-1,-1 0 1,1 0-1,0 0 1,-1 0-1,1 0 1,0 0-1,-1 0 1,0 1-1,1-1 1,-1 1-1,2 1 1,0 2 13,1 1 0,-1-1 0,1 1-1,-1-1 1,-1 1 0,1 0 0,-1 0 0,1 8 0,1 5-1,-1 1-1,-1 1 1,-1-1 0,-1 0-1,0 0 1,-2 0 0,0 0-1,-2 0 1,-6 24 0,0-12 14,-1 0 1,-1-1-1,-2 0 1,-32 52-1,40-73-22,-1 0-1,0-1 1,0 0-1,-1 0 1,0-1-1,-1 0 1,0 0 0,-18 12-1,22-17-4,0-1 1,-1 1-1,1-1 0,0 0 1,-1 0-1,1-1 0,-1 1 1,0-1-1,0 0 1,1-1-1,-1 0 0,0 0 1,0 0-1,1 0 0,-1-1 1,0 0-1,0 0 0,1-1 1,-9-2-1,5 0 15,1 0 0,0-1 0,1 1 0,-1-1 0,1-1 0,0 1 0,0-1 0,1-1 1,0 1-1,-8-11 0,11 13-7,0 0 0,0-1 1,0 1-1,1-1 0,0 1 1,-1-1-1,2 0 0,-1 0 1,1 0-1,0 0 0,0-1 1,0 1-1,0 0 0,1 0 1,0 0-1,0-1 0,1 1 1,-1 0-1,3-7 0,-1 7-7,-1 1-1,2 0 1,-1 0-1,0 0 0,1 0 1,0 0-1,0 0 1,0 1-1,0-1 0,0 1 1,1 0-1,0 0 1,-1 0-1,1 0 0,0 1 1,1 0-1,-1 0 1,5-2-1,11-4 21,0 2 0,38-8 0,-43 11-19,182-38 75,184-41-2,-168 20-60,-29 8-18,-148 45-7,-1-2 1,51-23 0,-72 30 5,-11 3-5,0 1 0,-1-1 0,1 0 0,-1 0 0,1 0 0,-1 0 0,0 0 1,1 0-1,-1-1 0,0 1 0,3-4 0,-5 5-5,0 0 0,0 0 0,0-1 1,0 1-1,-1 0 0,1 0 0,0-1 0,0 1 0,-1 0 0,1 0 1,0 0-1,0-1 0,-1 1 0,1 0 0,0 0 0,-1 0 0,1 0 1,0 0-1,-1-1 0,1 1 0,0 0 0,-1 0 0,1 0 0,0 0 1,-1 0-1,1 0 0,0 0 0,-1 0 0,1 0 0,0 1 0,-1-1 1,1 0-1,0 0 0,-1 0 0,1 0 0,0 0 0,0 0 1,-1 1-1,-19 3 6,-20 8 26,1 2 1,0 2-1,-52 29 0,32-11 55,-73 56 0,125-84-76,-8 5 19,1 0 0,-25 26-1,35-33-23,1 0-1,0 0 0,0 0 0,1 0 0,-1 0 0,1 0 0,0 1 0,0-1 0,1 1 1,-1-1-1,1 1 0,0 0 0,0 0 0,1 0 0,-1-1 0,1 7 0,0-10-2,0 1 0,0-1 0,0 0 0,1 1-1,-1-1 1,0 1 0,1-1 0,-1 0 0,0 0-1,1 1 1,0-1 0,-1 0 0,1 0 0,0 1-1,0-1 1,-1 0 0,1 0 0,0 0 0,0 0-1,0 0 1,0 0 0,3 1 0,-2-1 0,0-1 0,0 1 1,0 0-1,0-1 0,1 0 0,-1 1 1,0-1-1,0 0 0,1 0 0,-1 0 1,0 0-1,4-2 0,4 0 9,0-1 0,-1 0 0,0-1 0,1 0-1,10-7 1,4-4 29,-2-1-1,1-1 1,-2-2 0,0 0-1,18-22 1,-13 10 108,-1-2 0,40-67 0,-56 81-48,-6 9-9,-3 13 104,-1 5-182,-9 29 5,3 0 1,1 0-1,-2 58 0,8-89-22,1 1 0,0 0 1,0-1-1,0 1 0,1 0 0,0-1 0,0 0 0,1 0 0,0 1 0,0-1 0,7 9 0,-8-12-2,0 0 0,1 0 0,-1 0 0,1-1-1,0 1 1,0-1 0,0 0 0,0 1 0,0-1 0,0-1-1,1 1 1,-1 0 0,1-1 0,-1 0 0,1 0 0,-1 0 0,1 0-1,0 0 1,0-1 0,-1 0 0,1 0 0,5 0 0,1-1 8,-1-1 1,0 0 0,1-1-1,-1 0 1,0-1-1,0 0 1,-1 0 0,12-7-1,64-50 153,-62 43-110,-4 2-8,-1 0 0,-1-1 0,27-36 1,16-18 14,-29 40-4,-2-1 0,30-44 0,-56 72-39,21-27 30,-22 29-33,0 1 0,0-1-1,1 1 1,-1-1 0,0 1-1,1 0 1,-1 0 0,1 0-1,0 0 1,-1 0 0,1 0-1,0 0 1,-1 0 0,1 1 0,0-1-1,2 0 1,-3 2-4,-1 1-1,1-1 1,0 1-1,-1-1 1,1 1 0,-1-1-1,1 1 1,-1-1 0,0 1-1,0-1 1,0 1-1,0-1 1,0 4 0,-1 20-7,-2 0 0,0 0 0,-8 28 0,-25 73-40,-2-25-6,32-88 40,-1 1-1,-1-2 0,0 1 1,0-1-1,-13 13 0,21-24 10,-1 0-1,0 0 0,0 0 0,0 0 0,0 0 1,0 0-1,-1 0 0,1-1 0,0 1 1,0-1-1,0 1 0,-1-1 0,1 1 0,0-1 1,-1 1-1,1-1 0,0 0 0,-1 0 1,1 0-1,0 0 0,-1 0 0,1 0 1,0 0-1,-1 0 0,1 0 0,0-1 0,-1 1 1,1-1-1,0 1 0,0-1 0,-1 1 1,0-2-1,-4-2 6,1 0 1,0 0 0,0-1-1,0 1 1,-5-8-1,7 8 1,-6-5 7,1-2 1,0 1 0,0-1-1,2-1 1,-1 1 0,1-1-1,-6-20 1,7 21 71,4 7 74,7 5-41,5 0-132,35 3 7,-1-1 1,1-3-1,-1-2 0,67-10 1,-86 7-8,1-2 0,0 0 0,-1-1 1,-1-2-1,0-1 0,0-1 0,-1-1 0,40-27 1,-24 8 15,-1-1 1,-2-2 0,-1-1 0,-2-2 0,30-42 0,-40 43 19,0 0 1,-3-1 0,-1-2 0,-2 0-1,-1-1 1,10-44 0,-9 19 71,14-97 1,-31 154-78,2-5 17,-3 14-31,0-1 0,0 1 0,0 0-1,0 0 1,0 0 0,0 0 0,0-1-1,0 1 1,0 0 0,0 0 0,0 0-1,0 0 1,0 0 0,0-1 0,0 1-1,0 0 1,0 0 0,0 0 0,0 0-1,0 0 1,0-1 0,0 1 0,0 0-1,-1 0 1,1 0 0,0 0 0,0 0-1,0 0 1,0-1 0,0 1 0,0 0-1,0 0 1,-1 0 0,1 0 0,0 0-1,0 0 1,0 0 0,0 0 0,0 0-1,0 0 1,-1 0 0,1 0 0,0 0-1,0-1 1,0 1 0,0 0 0,-1 0 0,1 0-1,0 1 1,0-1 0,0 0 0,0 0-1,-5 6 20,-18 62-32,3 1 0,-16 101 1,-4 148-140,37-287 128,-43 224-118,44-240 132,3 1 2,-4-9 40,3-8-34,0 1 0,0 0 0,0 0 0,0 0 0,0 0-1,0 0 1,1 0 0,-1 0 0,0 0 0,0 0 0,0 0 0,0 0 0,0 0 0,0 0-1,0 0 1,1 0 0,-1 0 0,0 0 0,0 0 0,0 1 0,0-1 0,0 0 0,0 0-1,0 0 1,1 0 0,-1 0 0,0 0 0,0 0 0,0 0 0,0 0 0,0 0-1,0 1 1,0-1 0,0 0 0,0 0 0,0 0 0,0 0 0,0 0 0,1 0 0,-1 0-1,0 1 1,0-1 0,0 0 0,0 0 0,0 0 0,0 0 0,0 0 0,0 0 0,0 1-1,0-1 1,0 0 0,-1 0 0,1 0 0,0 0 0,0 0 0,0 1 0,-19-19-787,15 14-1931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6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13560,'0'0'425,"21"-6"31,66-15 353,147-17-1,-153 36-514,1 3-1,-1 4 0,94 19 0,-73-16-94,-76-7-80,0 1-1,0 1 1,49 12 0,-72-14-102,0 0 1,0 0-1,0 1 0,-1-1 1,1 1-1,0-1 0,0 1 1,-1 0-1,5 4 1,0 6-2349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9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1459 6016,'0'0'1873,"10"-11"-1452,202-238 1163,-156 181-1221,-1-4 273,-4-3-1,-2-2 1,42-94 0,-66 114-137,-3 0 1,29-121-1,-21 68 141,-8 56-286,-12 34 38,-8 16 17,-2 7 203,-93 242-243,77-208-340,-28 68 80,-31 110 0,66-181-68,1 1 0,1 0 0,2 0 0,2 1 0,1-1 0,1 1 0,8 56 0,-6-83-16,0 0 0,1 0 0,0-1-1,1 1 1,6 14 0,-8-22-17,0 1-1,-1-1 0,1 1 0,0-1 0,0 0 1,0 1-1,0-1 0,0 0 0,1 0 1,-1 0-1,0 0 0,1 0 0,-1 0 1,0 0-1,1 0 0,-1-1 0,1 1 0,-1-1 1,1 1-1,0-1 0,-1 1 0,1-1 1,-1 0-1,1 0 0,0 1 0,-1-1 0,1-1 1,0 1-1,-1 0 0,1 0 0,0 0 1,-1-1-1,1 1 0,-1-1 0,1 0 1,-1 1-1,1-1 0,-1 0 0,3-1 0,5-4 18,0 0-1,0 0 1,0-1 0,-1 0-1,12-14 1,35-47 83,-48 58-93,73-100 330,124-227 1,-145 215-83,-6-3 0,52-178 0,-105 301-259,34-131 520,-33 127-497,0-5 282,-9 28-166,6-13-163,-66 140 34,-49 109-68,39-61 10,25-59-64,-86 158 1,128-271 91,-1 0 5,1 0 1,-13 35-1,40-92 182,3 1 1,1 0-1,28-36 0,-29 44-96,1 2 0,1 1 0,28-27 0,-43 46-41,1 1 0,-1 0 0,1 0-1,0 1 1,0 0 0,1 0-1,-1 1 1,1 0 0,14-4 0,-21 7-31,-1 0 1,1 0-1,-1 0 1,1 0-1,0 0 1,-1 0-1,1 1 1,-1-1-1,1 0 1,-1 0-1,1 0 1,0 1-1,-1-1 1,1 0 0,-1 1-1,1-1 1,-1 0-1,1 1 1,-1-1-1,0 1 1,1-1-1,-1 1 1,1-1-1,-1 0 1,0 1-1,0 0 1,1-1-1,-1 1 1,0-1-1,0 1 1,1-1-1,-1 1 1,0 0 0,0-1-1,0 2 1,3 27-11,-2-20 7,-1-7 0,2 25-13,1 0 1,1-1 0,1 1-1,10 27 1,-13-47 4,0-1-1,1 1 1,0-1 0,0 0 0,1 0 0,0 0-1,0 0 1,0-1 0,1 1 0,-1-1-1,1 0 1,1 0 0,-1-1 0,1 0 0,-1 0-1,1 0 1,0-1 0,1 1 0,-1-1-1,1-1 1,9 3 0,-11-4 7,1 0-1,-1-1 1,1 1 0,0-1-1,-1-1 1,1 1 0,-1-1-1,1 0 1,-1 0 0,0-1 0,1 0-1,-1 1 1,0-2 0,0 1-1,6-4 1,4-4 27,1 0 0,-1-1 0,14-15 0,-11 9 18,-2-1 1,0-1-1,-1 0 1,-1-1-1,0-1 1,-2 0-1,-1-1 1,0 0-1,13-44 1,-22 60-19,1 0-1,-1 0 1,-1 0 0,1 0 0,-1 0-1,0 0 1,-1 0 0,1 0 0,-1 0-1,0-1 1,-1 1 0,1 0 0,-1 0-1,-1 0 1,-2-11 0,3 17-21,1 0 0,0-1 0,-1 1 0,1 0 0,0-1-1,-1 1 1,1 0 0,-1-1 0,1 1 0,0 0 0,-1 0 0,1 0 0,-1-1 0,1 1 0,-1 0-1,1 0 1,-1 0 0,1 0 0,-1 0 0,1 0 0,-1 0 0,1 0 0,-1 0 0,1 0 0,-1 0 0,1 0-1,-1 0 1,1 0 0,-1 0 0,1 1 0,-1-1 0,1 0 0,0 0 0,-1 1 0,-19 10 22,17-9-15,-17 12 0,1 0 0,1 1 1,1 1-1,0 1 0,1 1 0,1 0 1,0 1-1,-22 40 0,21-31-12,2 1-1,1 1 1,1 0-1,2 1 0,1 0 1,-5 37-1,11-56-4,2 1 0,0-1 0,0 1 1,1 0-1,0-1 0,1 1 0,4 16 0,-4-26 6,0 1 1,0 0-1,0 0 1,1-1-1,0 1 1,0 0-1,0-1 0,0 0 1,0 0-1,1 1 1,-1-1-1,1 0 1,0-1-1,0 1 1,0 0-1,0-1 1,0 0-1,1 0 1,-1 0-1,1 0 0,-1 0 1,1-1-1,0 0 1,-1 1-1,1-1 1,6 0-1,4 1 5,0-1-1,0-1 1,0 0-1,0-1 1,0 0-1,16-5 0,80-24 75,-106 29-76,19-6 8,-1-2 0,1 0 1,-1-2-1,-1 0 1,0-1-1,31-24 0,-50 34-21,1 0-1,0-1 0,-1 1 0,1-1 1,-1 0-1,0 1 0,0-1 1,0 0-1,0 0 0,-1-1 0,1 1 1,-1 0-1,0 0 0,0-1 1,1-5-1,-2 7-332,0-1 0,0 1 0,0-1-1,0 1 1,0-1 0,-1 1 0,1 0 0,-2-4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49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12760,'0'0'0,"60"6"336,19-4-8,46 14 96,8 6 0,-10-4-96,-10 0 16,-3 1-224,-13 5 0,-12 6-128,-41-4 8,-10 0-240,-9-9 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53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1220 5824,'0'0'3674,"-1"10"-3356,-3 31 0,4-41-308,-1 0-1,1 0 1,0 1-1,0-1 0,0 0 1,0 1-1,0-1 1,0 0-1,0 1 0,0-1 1,1 0-1,-1 1 1,0-1-1,0 0 1,0 1-1,0-1 0,0 0 1,0 1-1,1-1 1,-1 0-1,0 0 0,0 1 1,0-1-1,1 0 1,-1 0-1,0 0 1,0 1-1,1-1 0,-1 0 1,0 0-1,1 0 1,-1 0-1,0 1 0,0-1 1,1 0-1,-1 0 1,0 0-1,1 0 0,-1 0 1,0 0-1,1 0 1,-1 0-1,1 0 1,13-5 199,-11 4-125,6-4 39,1 0-1,-1 0 1,0-1-1,-1 0 0,0 0 1,0-1-1,13-13 1,46-62 549,-65 79-652,50-73 954,82-163 0,-80 134-274,-23 35-140,-22 49-84,0 0-1,19-30 1,-28 50-455,0 1 0,0-1 0,1 1 0,-1-1 0,0 1 0,1-1 1,-1 1-1,0-1 0,1 1 0,-1-1 0,1 1 0,-1 0 0,1-1 0,-1 1 0,1 0 0,-1-1 0,1 1 1,-1 0-1,1-1 0,-1 1 0,1 0 0,0 0 0,-1 0 0,1 0 0,-1 0 0,1 0 0,0-1 1,0 2-3,0 0 1,0 0 0,-1-1 0,1 1 0,-1 0-1,1 0 1,-1-1 0,1 1 0,-1 0 0,1 0-1,-1 0 1,0 0 0,1 0 0,-1 0-1,0 0 1,0 0 0,0 0 0,1 0 0,-2 1-1,7 62 173,-3 1 0,-9 112 0,-38 128 154,42-296-332,0 2 21,0 0 1,0 0 0,-1-1 0,0 1-1,-1-1 1,0 0 0,-11 18 0,15-27-24,-1 0 0,0 0-1,0 0 1,0 0 0,1 0 0,-1 0 0,0 0 0,0 0 0,0-1 0,-1 1-1,1 0 1,0-1 0,0 1 0,0-1 0,0 1 0,-1-1 0,1 1 0,0-1-1,0 0 1,-1 0 0,1 0 0,0 0 0,0 0 0,-1 0 0,1 0 0,0 0-1,0 0 1,-1 0 0,1-1 0,0 1 0,0 0 0,-1-1 0,1 1 0,0-1 0,0 0-1,0 1 1,0-1 0,-1-1 0,-5-3 55,0 0 0,1-1 0,0 0-1,-9-11 1,12 14-52,-15-19 124,1 0 0,1-1 0,1-1 0,1 0 1,2-1-1,0 0 0,1-1 0,2-1 0,-11-46 1,20 72-123,-1 0 0,1 0 0,0-1 1,0 1-1,0 0 0,0-1 0,0 1 0,0 0 1,0-1-1,0 1 0,0 0 0,1 0 0,-1-1 1,0 1-1,1 0 0,-1 0 0,1-1 0,1-1 1,-1 2-9,-1 1 0,1-1 0,0 0 0,0 1 0,0-1 0,0 1 0,0 0 1,0-1-1,0 1 0,0 0 0,0-1 0,0 1 0,0 0 0,0 0 0,0 0 0,0 0 1,0 0-1,2 0 0,6 2 7,0 0 0,0 0 0,0 1 1,13 6-1,-3-2-13,10 2-27,0-1 1,1-2-1,0 0 1,50 1 0,-62-6 6,0-2 1,1 0 0,-1-2-1,0 0 1,0-1 0,-1 0 0,1-2-1,-1 0 1,18-9 0,-7 0-2,-1-1 1,-1-1 0,-1-1 0,0-2-1,42-43 1,-35 28-3,-2-1-1,-2-2 1,31-52-1,-40 56 31,-1-2 0,-2-1 0,-2 0 0,17-63 0,15-156 62,-44 248-71,2-16 23,-2 18-13,-1 0-1,0 0 1,0-1 0,0 1-1,-1-1 1,-1-12 0,-1 19 32,-1 7-33,-4 13-10,-88 399-119,59-259 6,-67 186 0,61-215 55,38-119 51,2-4 1,0 0 1,0 0-1,-1-1 0,0 1 1,-1-1-1,1 1 0,-1-1 0,-1 0 1,0-1-1,0 1 0,-9 9 0,12-14 2,-8 6 56,13-12 99,15-20-42,-11 13-89,158-214 274,-164 224-293,22-26 85,53-47 0,-68 67-65,0 1-1,0 0 0,1 1 0,0 0 0,0 0 1,0 1-1,0 0 0,1 0 0,0 1 0,-1 0 0,20-2 1,-26 5-17,0 0 0,0 0 0,0 0 1,0 0-1,0 1 0,0-1 0,0 1 0,0 0 1,0 0-1,0 0 0,-1 0 0,1 0 0,0 1 1,-1-1-1,1 1 0,0-1 0,-1 1 1,0 0-1,1 0 0,-1 1 0,0-1 0,0 0 1,0 1-1,-1-1 0,1 1 0,-1-1 0,1 1 1,-1 0-1,0 0 0,0 0 0,1 3 1,2 8-1,-1 0 1,0 1 0,-1 0 0,1 27-1,-5 53 4,1-58-4,5 65 0,-4-101-4,0-1 0,0 1 0,0-1 0,0 1 0,1-1 0,-1 0 0,0 1 0,0-1 0,1 1 0,-1-1 0,0 0 0,1 1 0,-1-1 0,0 0 0,1 0 0,-1 1 0,0-1 0,1 0 0,-1 0 0,1 1 0,-1-1 0,1 0 0,-1 0 0,0 0 0,1 0 0,-1 0 0,1 0 0,-1 1 0,1-1 0,-1 0 0,1 0 0,-1-1 0,1 1 0,-1 0 0,1 0 0,-1 0 0,0 0 0,2-1 0,19-5 0,-19 5 0,29-13 23,-1-1 0,46-31 0,54-48 93,-71 49-82,-36 28 50,37-38 0,-47 45 34,-24 26-72,-6 5-44,-88 121 13,84-110-12,2 1-1,-26 60 1,44-90-5,-1 0 0,1 0 0,0 0 0,1 0 0,-1 0 0,0 0 0,1 0 0,0 1 0,-1-1 0,1 0 0,1 0 0,-1 0 0,0 1 0,1-1 0,0 3 0,0-4 1,0 0-1,0 0 0,1 0 1,-1-1-1,0 1 1,1 0-1,-1-1 0,1 0 1,-1 1-1,1-1 1,-1 0-1,1 1 0,0-1 1,0 0-1,0 0 1,0-1-1,0 1 1,0 0-1,0-1 0,0 1 1,0-1-1,0 1 1,0-1-1,2 0 0,3 0-2,-1 0 1,0 0-1,0-1 0,1 0 0,-1 0 0,0 0 0,0-1 0,0 0 0,0 0 1,10-6-1,-5 2 3,-1 0 1,1 0-1,-1-2 0,12-10 1,-11 6 9,0 0-1,0 0 1,-1-1 0,-1-1 0,0 1-1,-1-2 1,0 1 0,-1-1 0,-1 0-1,0 0 1,-2-1 0,4-16-1,-6 23 8,-1 0 0,0-1 0,-1 1 0,0-1 0,0 1 0,-1 0 0,0-1 0,-1 1 0,-4-15 0,3 17 3,0 0 0,0 0 0,0 1 0,-1-1 1,0 1-1,0 0 0,-1 0 0,0 1 0,0-1 1,0 1-1,-1 0 0,1 1 0,-10-7 0,8 7 3,1 1 0,-1 0-1,0 0 1,0 0 0,-1 1-1,1 0 1,0 0 0,-1 1-1,-14-1 1,17 2-14,0-1 0,0 2 0,0-1 0,0 0 0,0 1 0,0 0 0,1 0 0,-1 1 0,0-1 0,0 1 0,1 0 0,-1 0 0,1 1 1,0-1-1,-7 6 0,9-7-9,1 0-1,0 0 1,0 1 0,0-1 0,0 0 0,0 0 0,0 1 0,1-1 0,-1 0 0,0 1 0,0-1 0,1 1 0,-1-1 0,1 1 0,0-1-1,-1 1 1,1-1 0,0 1 0,0-1 0,0 1 0,0 0 0,0-1 0,0 1 0,0-1 0,1 1 0,-1-1 0,1 1 0,-1-1 0,1 1 0,-1-1-1,1 1 1,0-1 0,0 0 0,0 1 0,1 1 0,1 0-4,0 1-1,0-1 1,1 0 0,-1 0-1,1 0 1,0 0 0,0-1-1,0 0 1,0 1 0,0-1-1,6 2 1,3-1-4,-1 0 0,1-1 0,0 0 0,0-1 0,0-1 0,-1 0 0,1 0-1,0-2 1,0 1 0,20-6 0,11-6-15,71-31-1,-34 12 38,-35 13 2,-31 12-11,-1 1 0,1 1 1,17-4-1,-32 8-5,1 1-1,-1 0 1,1 0-1,-1 0 1,1 0-1,-1 0 1,1 0-1,-1 0 1,0 0 0,1 0-1,-1 0 1,1 0-1,-1 0 1,1 0-1,-1 0 1,1 0 0,-1 0-1,0 0 1,1 0-1,-1 1 1,1-1-1,-1 0 1,0 0-1,1 1 1,-1-1 0,1 0-1,-1 1 1,0-1-1,1 0 1,-1 1-1,0-1 1,0 0 0,1 1-1,-1-1 1,0 1-1,0-1 1,0 0-1,1 1 1,-1-1 0,0 1-1,0-1 1,0 1-1,0-1 1,0 0-1,0 1 1,0-1-1,0 1 1,0-1 0,0 1-1,0-1 1,0 1-1,-1 0 1,-8 29-25,6-22 23,-45 116 19,-23 68 25,70-186-39,-1-1-1,1 1 1,0 0-1,0 0 1,1 0-1,0 10 1,0-15-2,0 0 1,0 0-1,0 0 1,1 0-1,-1 0 1,0 0-1,1 0 1,-1-1-1,0 1 1,1 0-1,-1 0 0,1 0 1,-1-1-1,1 1 1,0 0-1,-1-1 1,1 1-1,0 0 1,1 0-1,-1 0 1,1-1-1,-1 0 0,0 1 1,1-1-1,-1 0 1,0 0-1,1 0 1,-1 0-1,1 0 0,-1 0 1,0 0-1,1-1 1,-1 1-1,1 0 1,-1-1-1,0 1 1,3-2-1,6-3 4,0 0 0,0-1 0,-1 0 0,0-1-1,0 0 1,9-9 0,45-53 40,-50 54-30,-6 8-5,166-188 340,-156 180-250,-8 10-13,-9 5-83,0 0 0,0 0 0,1 0 0,-1 0 0,0 0 0,0 0 0,0 0 0,0 0 0,0 0 0,1 0 0,-1 0 0,0 0 0,0 0 0,0 0 0,0 0-1,0 0 1,0 0 0,1 1 0,-1-1 0,0 0 0,0 0 0,0 0 0,0 0 0,0 0 0,0 0 0,0 0 0,0 0 0,1 1 0,-1-1 0,0 0 0,0 0 0,0 0 0,0 0 0,0 0-1,0 0 1,0 1 0,0-1 0,0 0 0,0 0 0,0 0 0,0 0 0,0 0 0,0 1 0,0-1 0,0 0 0,-1 4 7,1-1 0,-1 1 1,0-1-1,0 0 0,0 1 0,-1-1 0,-2 6 1,-2 3 3,-4 12-18,-41 113-64,50-134 62,0 1 0,0 0 0,0 0 1,1 0-1,-1 0 0,1 0 0,0-1 0,1 1 0,-1 0 1,0 0-1,1 0 0,0 0 0,2 6 0,-2-8 3,1 0 0,-1 0-1,0 0 1,0 0 0,1 0 0,-1-1 0,1 1-1,0 0 1,-1-1 0,1 1 0,0-1-1,0 0 1,0 0 0,0 0 0,0 0-1,0 0 1,0 0 0,0 0 0,0 0-1,1-1 1,-1 1 0,0-1 0,0 0-1,4 0 1,9 0 10,-1 0 0,0-1 0,0-1 0,0-1 0,0 0-1,0 0 1,0-1 0,-1-1 0,0-1 0,0 0 0,0 0 0,0-1-1,14-12 1,10-9 33,-1-3 0,54-59 0,-42 37 16,56-86 0,-87 112-34,-1 0-1,-1-1 1,18-50-1,20-94 53,-14-18 16,-35 157-38,-1 1 0,-2-1 1,-5-62-1,-3 74 13,7 20-63,0 1 1,-1 0-1,1-1 0,0 1 0,0 0 1,-1-1-1,1 1 0,0 0 1,-1 0-1,1 0 0,0-1 0,-1 1 1,1 0-1,0 0 0,-1 0 1,1 0-1,-1 0 0,1 0 0,0-1 1,-1 1-1,1 0 0,-1 0 1,1 0-1,0 0 0,-1 0 0,1 1 1,-1-1-1,1 0 0,-4 2 3,0 0-1,1 0 1,-1 1 0,1 0-1,0-1 1,0 1-1,-5 6 1,-6 7-12,0 2-1,1 0 1,1 0 0,1 1 0,0 1 0,2 0-1,0 0 1,-8 29 0,-2 20-42,-13 87 0,24-108 6,2-1 0,3 1 0,1 0 0,2 0 0,3 0 0,1-1 0,3 1 0,1-1 0,30 89 0,-37-131 37,1-1 0,0 1 1,0-1-1,1 1 1,-1-1-1,1 0 1,0 0-1,0 0 1,0 0-1,1 0 1,-1-1-1,1 0 1,0 1-1,0-1 0,0-1 1,0 1-1,1-1 1,-1 1-1,1-1 1,-1-1-1,1 1 1,0 0-1,0-1 1,0 0-1,-1 0 1,1-1-1,0 0 0,0 1 1,0-1-1,0-1 1,5 0-1,7-3 1,-1 0 0,0-1 0,-1-1 0,1 0 0,-1-1 0,16-10 0,81-60-2,-79 52 3,-6 4 16,43-45-1,-11 9 28,-23 21-1,-34 33-30,0 1 0,0-1 0,0 1 0,-1-1 0,1 0 0,-1 0 0,1 0 0,-1 0 0,0 0 0,0 0 0,0 0 0,0-7 0,-1 10-7,0 0 0,0 0 0,0-1 0,0 1 1,0 0-1,1 0 0,-1 0 0,0-1 0,-1 1 1,1 0-1,0 0 0,0-1 0,0 1 0,0 0 0,0 0 1,0 0-1,0 0 0,0-1 0,0 1 0,0 0 1,0 0-1,0 0 0,-1-1 0,1 1 0,0 0 1,0 0-1,0 0 0,0 0 0,0 0 0,-1-1 1,1 1-1,0 0 0,0 0 0,0 0 0,-1 0 1,1 0-1,0 0 0,0 0 0,0 0 0,-1 0 1,1 0-1,0 0 0,0 0 0,0 0 0,-1 0 0,1 0 1,0 0-1,0 0 0,0 0 0,-1 0 0,1 0 1,0 0-1,0 0 0,0 0 0,-1 0 0,1 1 1,-13 7 30,10-6-28,-26 20 18,-111 89 22,118-91-53,0 1 0,2 1 0,1 1 0,-17 26 0,26-35 4,-20 35-7,27-45 10,1 1 0,0 0 1,0 0-1,1-1 0,0 1 0,-1 0 0,1 0 0,0 9 1,1-13 0,0 0 1,0 0 0,0 0 0,0 0 0,0 0 0,0 0 0,0 0 0,1 0-1,-1 0 1,0 0 0,1 0 0,-1 0 0,1 0 0,-1 0 0,1 0-1,-1 0 1,1 0 0,-1-1 0,1 1 0,0 0 0,0 0 0,-1-1-1,1 1 1,0 0 0,0-1 0,0 1 0,0-1 0,0 1 0,0-1 0,0 1-1,0-1 1,0 0 0,0 0 0,0 1 0,0-1 0,0 0 0,0 0-1,0 0 1,0 0 0,0 0 0,1 0 0,4-1-1,0 0 1,-1 0-1,1-1 1,-1 1-1,1-1 1,9-5-1,6-5 9,-1-1 0,0-1-1,-1 0 1,0-2 0,-2 0 0,1-1-1,-2 0 1,24-35 0,-13 14 13,-3-1 0,-1-1 0,29-73 0,-31 56 7,-3-1 1,-2 0 0,-3-1 0,-3-1 0,-2 0 0,-3 0-1,-3-82 1,-2 126-12,0 1-1,-1 0 1,-1 0 0,0 0-1,-1 0 1,-1 0-1,0 1 1,-9-20 0,12 33-13,1 0 0,-1 0 1,0 0-1,1-1 1,-1 1-1,0 0 1,0 0-1,0 0 1,0 0-1,0 0 1,0 0-1,0 1 1,0-1-1,-1 0 0,1 1 1,0-1-1,0 0 1,-1 1-1,1-1 1,0 1-1,-1 0 1,-1-1-1,1 1 2,0 0 0,0 1-1,0-1 1,-1 1 0,1-1-1,0 1 1,0-1 0,0 1 0,0 0-1,0 0 1,0 0 0,-3 2-1,-3 4 6,0-1-1,0 1 0,1 1 0,-12 13 1,4 1-18,1 1 1,0 0 0,2 1 0,1 1 0,1-1 0,0 2-1,2-1 1,2 1 0,0 0 0,-3 31 0,2 18-83,3 0 1,8 102-1,-2-149 51,1 1 0,1-1-1,9 34 1,-9-50 20,0 0 1,0-1-1,1 1 0,1-1 1,0 0-1,0 0 1,1-1-1,1 0 0,13 15 1,-18-22 13,0-1 0,1 1-1,-1-1 1,1 0 0,-1 0 0,1 0 0,0 0-1,0-1 1,0 0 0,0 1 0,0-2 0,0 1 0,0 0-1,0-1 1,0 0 0,1 0 0,4 0 0,7-2-1,-1 0 0,31-8 1,-46 10 4,20-6-2,-1-1 1,1-1-1,-1 0 1,-1-1-1,0-2 1,0 1 0,18-16-1,-23 16 7,0-2-1,-1 1 1,0-1 0,-1-1 0,0 0-1,-1-1 1,0 0 0,14-30-1,-20 35 4,-1 0-1,0 0 0,0-1 1,-1 1-1,1-14 0,-3 18 0,1 1-1,-1 0 0,0 0 0,0 0 0,-1 0 1,1-1-1,-1 1 0,0 0 0,0 0 0,0 0 1,0 0-1,-1 0 0,0 1 0,-3-7 1,4 9-4,0 0 0,-1 0 1,1-1-1,0 1 1,-1 0-1,1 0 0,-1 0 1,1 1-1,-1-1 0,1 0 1,-1 1-1,0-1 1,1 1-1,-1-1 0,0 1 1,1 0-1,-1-1 1,0 1-1,1 0 0,-1 0 1,0 0-1,0 1 1,1-1-1,-4 1 0,-4 1 10,1 1-1,-1 0 0,-12 7 0,17-8-11,-10 4 6,0 2 0,1 0 0,-1 1-1,2 0 1,-1 1 0,1 0 0,0 1-1,-12 15 1,17-17-4,0 1-1,1 0 0,0 0 1,0 1-1,1-1 0,1 1 1,-1 0-1,2 1 0,0-1 1,0 1-1,-2 21 1,4-24-5,1-1 1,0 1 0,0 0 0,1-1 0,0 1-1,0-1 1,1 0 0,0 1 0,0-1 0,1 0 0,0 0-1,0 0 1,1-1 0,0 1 0,1-1 0,-1 0-1,1 0 1,1 0 0,-1-1 0,1 0 0,1 0-1,-1 0 1,1-1 0,0 0 0,0 0 0,10 5 0,-6-5-4,0 0 0,1 0 1,0-1-1,-1 0 1,1-1-1,1 0 1,-1-1-1,0-1 1,0 0-1,1 0 1,-1-1-1,25-4 0,-21 1-1,0 0-1,0-2 0,-1 0 0,1-1 0,-1 0 0,0-1 0,-1-1 0,1 0 0,17-15 1,105-87-30,61-45 62,-192 150-25,1 0 8,0 0-1,0 0 0,1 1 0,-1 0 0,1 0 0,0 1 1,0 0-1,11-2 0,-18 5-4,0 0 0,1 0 1,-1 0-1,0 0 0,1 1 1,-1-1-1,0 1 0,0-1 0,0 1 1,1-1-1,-1 1 0,0 0 0,0-1 1,0 1-1,0 0 0,0 0 1,0 0-1,0 0 0,0 0 0,0 0 1,-1 0-1,1 0 0,1 2 0,16 35 38,-13-26-26,34 91 94,-29-73-70,2 0-1,0-1 1,29 48 0,-34-66-25,1 1-1,1-1 1,0-1 0,1 1-1,0-2 1,12 10-1,-15-14-6,0 0 1,0-1-1,1 0 0,0 0 0,0-1 0,0 0 0,0 0 0,0-1 0,0 0 0,1-1 0,8 1 0,-2-1 6,-1-1 0,1-1-1,-1 0 1,1-1 0,-1-1 0,0 0 0,24-9 0,6-6-5,42-24 0,-62 30-33,103-58-346,-88 46-2605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17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 7328,'0'0'9822,"-10"5"-9549,-122 69 1415,116-67-1439,12-6-137,1 0 0,0 0 0,0 0 0,0 0 0,0 1 0,0 0 0,0-1-1,0 1 1,1 0 0,-5 4 0,34-12 595,-21 5-660,0 1-3,1-1 0,0-1-1,-1 1 1,1-1 0,-1 0-1,0 0 1,0-1-1,0 0 1,0 0 0,0 0-1,0-1 1,9-8 0,-15 12-37,0 0 1,0 0-1,1-1 1,-1 1-1,0 0 1,0 0 0,1 0-1,-1-1 1,0 1-1,0 0 1,1 0-1,-1 0 1,0 0-1,0 0 1,1-1 0,-1 1-1,0 0 1,0 0-1,1 0 1,-1 0-1,0 0 1,1 0 0,-1 0-1,0 0 1,1 0-1,-1 0 1,0 0-1,0 0 1,1 0-1,-1 0 1,0 1 0,1-1-1,-1 0 1,0 0-1,0 0 1,1 0-1,-1 0 1,0 1-1,8 11 82,-5-7-90,14 24-2752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26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31 658 7936,'0'0'3641,"11"-6"-3256,14-11-151,-1 0 0,0-1 0,38-39-1,62-85 839,-82 90 96,-42 52-1153,0-1 1,0 1-1,0 0 1,0 0-1,0 0 1,0 0-1,0 0 1,0 0 0,0 0-1,0 0 1,0 0-1,0 0 1,1 0-1,-1 0 1,0 0-1,0-1 1,0 1-1,0 0 1,0 0-1,0 0 1,0 0-1,0 0 1,0 0-1,0 0 1,0 0-1,0 0 1,1 0-1,-1 0 1,0 0-1,0 0 1,0 0-1,0 0 1,0 0-1,0 0 1,0 0-1,0 0 1,0 0 0,0 0-1,1 0 1,-1 0-1,0 0 1,0 0-1,0 0 1,0 0-1,0 0 1,0 1-1,0-1 1,0 0-1,0 0 1,0 0-1,0 0 1,0 0-1,0 0 1,0 0-1,1 0 1,-1 0-1,0 0 1,0 0-1,0 0 1,0 0-1,0 1 1,0-1-1,0 0 1,0 0-1,0 0 1,0 0 0,0 0-1,-1 11 304,-5 16-129,-233 713 1635,141-457-821,96-276-843,1-4 17,2-5-11,2-17 84,11-67 92,40-132-1,47-84 110,-54 166-229,-46 133-218,126-330 544,-107 291-426,1 0 1,3 2 0,1 0 0,2 2 0,50-56-1,-76 91-109,1 1 0,0 0 0,1 0 0,-1 0-1,0 0 1,1 0 0,-1 0 0,1 0 0,-1 1 0,7-3 0,-9 4-11,1 0 0,-1 0 0,1 0 1,-1 0-1,1 0 0,-1 0 1,1 0-1,-1 0 0,1 1 0,-1-1 1,1 0-1,-1 0 0,1 1 1,-1-1-1,1 0 0,-1 0 1,1 1-1,-1-1 0,0 0 0,1 1 1,-1-1-1,1 1 0,9 21 20,-4 2-23,-2 0 0,0 0 0,-1 1 0,-2-1 0,-1 34 0,-4-2-13,-13 68-1,13-100 14,-1-1-1,-2 1 0,0-1 0,-1-1 1,-1 0-1,-1 0 0,-1-1 0,-24 35 1,34-54 3,0-1 1,0 1-1,0-1 1,0 1 0,-1-1-1,1 0 1,0 0-1,0 1 1,-1-1 0,1 0-1,-1 0 1,1 0-1,-1-1 1,0 1-1,1 0 1,-1 0 0,0-1-1,1 1 1,-1-1-1,0 0 1,0 0 0,1 1-1,-1-1 1,0 0-1,0 0 1,0-1 0,1 1-1,-1 0 1,0 0-1,0-1 1,1 1-1,-1-1 1,0 0 0,1 0-1,-1 1 1,0-1-1,1 0 1,0 0 0,-4-3-1,0-1 17,-1-1 0,1 1 0,0-2 0,0 1 0,0 0 0,1-1-1,-4-8 1,4 7 2,-24-52 104,26 55-106,0-1-1,0 1 1,1 0-1,-1-1 1,2 1-1,-1-1 1,0 1-1,1-1 0,1-7 1,0 10-7,0-1 0,0 1 1,0 1-1,1-1 0,-1 0 0,1 0 0,0 0 1,0 1-1,0-1 0,0 1 0,0-1 1,1 1-1,-1 0 0,1 0 0,-1 0 0,1 0 1,3-1-1,10-6 24,33-12-1,-37 16-23,212-74 68,6-1-38,-110 32-23,-119 48-17,0 0 0,0-1 0,0 1 0,0 0 0,0-1 1,0 1-1,0-1 0,0 1 0,0-1 0,0 0 0,0 1 0,0-1 0,0 0 0,-1 0 1,1 0-1,0 0 0,0 1 0,-1-1 0,1 0 0,-1 0 0,1 0 0,-1 0 0,1-1 1,-1 1-1,0 0 0,1-1 0,-1 1 0,-1 1-1,1-1 1,-1 1 0,1 0-1,-1-1 1,1 1 0,-1 0 0,0 0-1,1-1 1,-1 1 0,1 0-1,-1 0 1,0 0 0,1 0-1,-1 0 1,1 0 0,-1 0 0,0 0-1,1 0 1,-1 0 0,1 0-1,-1 0 1,0 0 0,0 1-1,-17 1 28,14-1-26,0 0-1,1 1 1,-1-1 0,0 1-1,0-1 1,1 1 0,-1 0-1,1 0 1,0 1-1,0-1 1,0 1 0,0 0-1,0-1 1,0 1-1,-4 6 1,5-4-1,-1 0-1,1 0 1,0 0-1,0 1 1,0-1-1,1 0 1,0 1-1,0-1 1,0 1-1,1 6 1,0 6 0,2-1 0,0 0 0,1 0 0,0 0 0,2 0 0,7 20 0,7 14 13,28 53 0,-40-90-12,1 0 0,1 0-1,0-1 1,1 0 0,0 0-1,1-1 1,0-1 0,15 12-1,-20-20 2,-1 1 0,1-2 0,0 1 1,-1 0-1,1-1 0,0 0 0,0-1 0,1 1 0,-1-1 0,0 0 0,0-1 0,1 0 0,-1 0 0,0 0 0,1 0 0,-1-1 0,6-2 0,-3 1 3,0 0 0,0 0-1,-1-2 1,1 1 0,-1-1-1,0 0 1,0 0-1,-1-1 1,1 0 0,-1-1-1,9-8 1,-1-2 17,-2-1 0,0 0 0,-1-1 0,0-1 0,-1 0 0,14-36 0,-19 40 7,-1-1 0,0 1-1,-1-1 1,-1-1 0,0 1-1,-1 0 1,-1-1 0,0 1-1,-3-27 1,1 37-11,0 0 0,-1 1 0,1-1 1,-1 1-1,0 0 0,-1-1 0,1 1 0,-5-5 1,7 8-14,-1 1 0,0-1 0,0 1 0,0 0 0,-1 0 1,1-1-1,0 1 0,0 0 0,-1 0 0,1 0 0,0 0 1,-1 1-1,1-1 0,-1 0 0,1 0 0,-1 1 0,0-1 0,1 1 1,-1 0-1,0-1 0,1 1 0,-1 0 0,0 0 0,1 0 1,-1 0-1,0 0 0,1 0 0,-1 1 0,1-1 0,-1 1 1,0-1-1,-1 2 0,-3 1 2,0 0-1,1 1 1,0-1 0,-1 1 0,2 1-1,-1-1 1,0 1 0,1 0 0,0 0-1,0 0 1,-4 7 0,0 1 3,1 0 0,0 1 0,-8 25 0,10-25-10,2 0 0,-1 0-1,2 0 1,0 0 0,1 0 0,0 0-1,1 0 1,1 1 0,0-1 0,0 0-1,2 0 1,0 0 0,1 0-1,0 0 1,1-1 0,0 0 0,1 0-1,0 0 1,14 18 0,-15-25-8,0 0 0,0-1 0,0 1 0,1-2 0,0 1 0,0 0 0,0-1-1,1 0 1,-1-1 0,1 0 0,12 5 0,-14-6 3,1-1-1,-1 0 0,0 0 0,1 0 1,-1 0-1,1-1 0,-1 0 1,1 0-1,-1-1 0,1 1 0,-1-1 1,1 0-1,-1-1 0,0 1 1,1-1-1,8-5 0,-1-1 3,-1 0 1,-1-1-1,0-1 0,0 0 0,-1 0 1,0-1-1,16-23 0,53-96 52,-61 97-34,42-79 54,60-98 216,-111 202-149,-4 15-63,-4 22-43,-1-24-35,-10 232 12,0-70-10,9-121-17,-3-1-1,-1 0 0,-3-1 1,-15 54-1,22-96 18,1 0 1,-1 0-1,1 0 0,-1-1 0,0 1 0,0 0 1,0 0-1,1-1 0,-2 1 0,1-1 1,0 1-1,0-1 0,0 1 0,-1-1 0,1 0 1,-1 1-1,1-1 0,-1 0 0,0 0 1,1 0-1,-1 0 0,0-1 0,0 1 0,1 0 1,-1-1-1,0 1 0,0-1 0,0 0 0,0 1 1,0-1-1,0 0 0,1 0 0,-1 0 1,0-1-1,0 1 0,0 0 0,0-1 0,0 1 1,0-1-1,1 1 0,-1-1 0,-2-1 1,-5-2 7,0-1 1,0 0 0,1 0 0,-1-1-1,1 0 1,-12-12 0,4 0 8,1 0 0,1-1 0,1-1 0,-16-30 0,13 23 53,-29-41 0,40 62-45,4 6-16,0-1-1,1 1 1,-1-1 0,1 0-1,-1 1 1,1-1 0,-1 0 0,1 1-1,-1-1 1,1 0 0,-1 1-1,1-1 1,0 0 0,0 0-1,-1-1 1,3 5 9,0 0 0,1 0 0,-1-1 0,1 1 0,0-1 0,0 0 0,4 3 0,1 2-4,14 10-9,0-1 1,0 0 0,2-2 0,0-1-1,0-1 1,40 14 0,-47-21-10,0 0 1,-1-2 0,1 0-1,0-1 1,1 0 0,-1-2-1,0 0 1,0 0 0,0-2-1,1 0 1,27-8 0,-37 7 8,1 0 0,-1-1 0,0 0 0,0 0 0,0-1 0,0 0 0,-1-1 0,0 1 0,0-1 0,0 0 1,-1-1-1,0 0 0,0 0 0,9-15 0,0-6 17,0 0 0,19-57 0,-27 65-11,10-23 17,17-47 88,31-125 1,-64 214-75,0 7-24,-2 21-19,1-1 5,0 27-8,-3 175 14,-18 0-68,20-224 54,0 0 1,1 0-1,-1 0 0,-1 0 1,1 0-1,-1 0 1,1 0-1,-1-1 0,0 1 1,-1-1-1,-3 6 1,4-8 1,1 1 1,-1-1 0,0 0-1,0 0 1,1 0 0,-1 0 0,0 0-1,0 0 1,0-1 0,0 1 0,0-1-1,0 1 1,0-1 0,0 1 0,0-1-1,0 0 1,0 0 0,0 0 0,0-1-1,0 1 1,0 0 0,0-1 0,0 1-1,0-1 1,-2 0 0,-3-3 1,0 0 0,0 0 0,0 0 0,1-1 0,-1 1 0,1-2 0,0 1 0,-6-8 0,-8-7 12,-48-49 54,24 22 78,36 40-44,5 8-52,14 16-18,-1-5-31,1 0 0,0-1 1,1-1-1,1 0 0,-1 0 0,1-1 1,1-1-1,0 0 0,0-1 0,1-1 1,-1 0-1,1-1 0,1 0 0,-1-1 1,0-1-1,1-1 0,30 2 0,-36-4 0,0 0-1,1 0 0,-1-1 0,0-1 0,0 1 1,0-2-1,0 1 0,-1-1 0,1-1 0,-1 0 0,1 0 1,-1-1-1,-1 0 0,1 0 0,-1-1 0,0 0 0,0-1 1,13-14-1,-5 1 12,-2 0 1,0-1-1,-1-1 1,17-40-1,28-99 72,-50 131-30,8-59 0,-17 78-25,-5 9 5,4 3-30,0 0 0,1 0 0,-1 0 0,1 1 1,-1-1-1,1 0 0,-1 0 0,1 1 1,0-1-1,-2 3 0,-9 14 1,1 0 0,1 1 0,1 0 0,0 0-1,2 1 1,0 0 0,1 0 0,-6 39 0,9-32-17,0 1 1,2-1-1,1 1 1,1 0-1,1-1 0,9 39 1,-10-58-2,1 0-1,1-1 1,-1 1 0,1-1 0,4 8-1,-6-14 11,0 0 1,0 1-1,-1-1 0,1 0 0,0 1 0,0-1 0,0 0 0,1 0 0,-1 0 0,0 0 0,0 0 0,0 0 0,1 0 0,-1 0 0,1 0 0,-1-1 0,1 1 0,-1-1 0,1 1 0,-1-1 0,1 1 0,-1-1 0,1 0 0,-1 0 0,1 0 0,0 0 0,-1 0 0,1 0 0,-1 0 0,1-1 0,2 0 0,4-2 6,1-1-1,-1 0 1,0 0-1,0-1 1,0 0-1,-1 0 0,1-1 1,-1 0-1,-1 0 1,7-8-1,7-10 32,26-41-1,-44 62-30,21-36 53,35-80-1,-18 32 84,-44 103-103,1 1 0,1 0 0,0 0 0,2 24 0,-1-2-5,-1-24-30,1 0 1,1-1-1,1 1 0,0-1 0,1 1 0,0-1 1,1 0-1,1 0 0,9 25 0,-13-38 1,1-1 0,-1 1 0,0 0 0,1-1 1,-1 1-1,0-1 0,1 1 0,-1 0 0,1-1 0,-1 1 0,1-1 0,-1 1 0,1-1 0,-1 0 0,1 1 1,0-1-1,-1 0 0,1 1 0,0-1 0,-1 0 0,1 1 0,0-1 0,-1 0 0,1 0 0,0 0 0,-1 0 1,1 0-1,0 0 0,-1 0 0,1 0 0,0 0 0,0 0 0,-1 0 0,1 0 0,0-1 0,-1 1 0,1 0 1,0 0-1,-1-1 0,2 0 0,2-1 2,-1-1 0,1 1 1,-1-1-1,0 0 0,5-6 0,115-158 76,-81 105 18,56-63 0,-95 121-82,0 0 1,0 1 0,1 0-1,-1 0 1,1 0 0,0 0-1,-1 0 1,6-2 0,-8 5-12,1 0 1,0-1-1,-1 1 0,1 0 1,0 0-1,0 0 1,-1 0-1,1 0 0,0 0 1,-1 0-1,1 1 1,0-1-1,-1 1 1,1-1-1,-1 1 0,1 0 1,0-1-1,-1 1 1,0 0-1,1 0 0,-1 0 1,1 0-1,-1 0 1,2 3-1,11 10-2,-1 0 1,-1 1-1,0 0 0,17 29 0,11 16-30,-3-5 8,-28-39 16,1 0-1,1 0 0,1-1 1,15 15-1,-24-28 7,-1 0 0,0 0 0,0-1 0,1 1 0,-1-1 0,1 1 0,0-1 0,-1 0 0,1 0-1,0 0 1,0-1 0,-1 1 0,1-1 0,0 1 0,4-1 0,-2 0 3,1-1 0,-1 0 1,1 0-1,-1 0 0,0 0 0,1-1 0,7-3 0,0-2 6,0 0-1,0-1 0,0-1 0,-1 0 0,11-11 0,-12 9-3,0 0-1,-1-1 1,0 0 0,-1-1 0,0 0-1,-1-1 1,-1 0 0,6-15 0,-8 16 8,0 1 0,-1-1 0,-1 0 0,0 0 0,-1 0 0,0-1 0,-1 1 0,-1 0 0,-2-26 0,2 38-9,0-1 1,0 0 0,0 0 0,-1 1-1,1-1 1,-1 1 0,1-1-1,-1 0 1,1 1 0,-1-1 0,0 1-1,0-1 1,0 1 0,0-1-1,0 1 1,0 0 0,0 0-1,0-1 1,0 1 0,-1 0 0,1 0-1,0 0 1,-1 0 0,-1 0-1,1 0 2,0 1 0,-1 0-1,1 0 1,0 0 0,-1 0-1,1 0 1,0 0 0,-1 1-1,1-1 1,0 1 0,0 0-1,0 0 1,-1 0 0,1 0-1,0 0 1,0 0 0,-2 2-1,-5 3-1,-1 1 0,2 1 0,-1-1 0,1 2 0,0-1-1,0 1 1,1 0 0,0 1 0,1-1 0,0 1 0,1 1-1,-8 19 1,8-16-7,0-1-1,2 1 1,-1 0-1,2 1 0,0-1 1,0 0-1,2 1 1,-1-1-1,2 0 1,2 17-1,-1-23 2,-1 0 1,2 0-1,-1 0 0,1 0 0,0-1 1,0 1-1,1-1 0,0 0 0,1 0 1,-1 0-1,1-1 0,1 0 0,-1 0 1,1 0-1,0 0 0,0-1 1,1 0-1,0 0 0,-1-1 0,2 0 1,-1 0-1,0-1 0,1 0 0,-1 0 1,1 0-1,15 2 0,18-2 14,0-2 1,0-2-1,-1-2 0,1-1 1,-1-2-1,57-17 0,-76 18 13,-1-1 0,0-1 0,-1-1 0,35-19 0,-53 26-23,1 0 0,-1 1 1,0-1-1,0 0 0,1 0 1,-1 0-1,0 0 0,0 0 1,0 0-1,0-1 0,0 1 0,0 0 1,-1 0-1,1-1 0,0 1 1,-1 0-1,1-1 0,-1 1 1,1-1-1,-1 1 0,1-3 0,-2 4-2,1 0 0,0-1-1,0 1 1,0-1 0,0 1-1,0-1 1,0 1 0,-1-1-1,1 1 1,0 0 0,0-1-1,-1 1 1,1 0 0,0-1-1,-1 1 1,1 0-1,0-1 1,-1 1 0,1 0-1,-1-1 1,1 1 0,0 0-1,-1 0 1,1 0 0,-1-1-1,-1 1-1,0-1 1,0 1-1,1 0 0,-1 0 0,0 0 0,0 0 0,0 0 0,0 0 1,1 0-1,-3 1 0,-74 10-124,37-8-3493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19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160 394 6824,'0'0'4850,"-7"10"-4246,5-7-558,-5 10 126,-1-1-1,2 1 1,0 0 0,-9 27-1,-2 26 408,-12 107 0,7 73 325,-8 62 619,27-277-1254,3-23-116,-1 0-1,0 0 1,-4 13-1,18-90 1179,118-992 891,-123 1009-2079,-6 37-25,1 0 1,-1-15-1,-1 41-62,0 1 0,1-1 0,4 15 0,0 4-32,13 105 70,4 23 20,22 132 117,-3-14 2,-36-252-185,2 0 0,12 29 1,0 1 312,-15-31 11,-3-16 3,5-30-207,56-254 71,27-97 15,-64 297-100,48-97-1,-23 58 22,32-99 361,-84 212-442,-2 6-58,-3 6-33,0 6-71,0 0-1,1 1 1,1 0 0,0 0 0,1 0 0,1 0 0,1 1-1,0-1 1,1 1 0,0-1 0,7 32 0,-4-30-916,2-1-1,0 1 1,8 18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19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49 12056,'-3'10'89,"-22"64"-24,-21 81 103,42-138-108,0 1 1,2 0-1,0 0 1,1 0-1,1 0 0,5 34 1,-4-44-22,1 0 0,1 0-1,0 0 1,0 0 0,0-1 0,1 0 0,0 1 0,8 10-1,-9-15-4,-1 1-1,1-1 0,0 0 0,0 0 0,0 0 0,0 0 0,1-1 0,-1 1 0,1-1 1,0 0-1,0 0 0,-1 0 0,1-1 0,0 1 0,1-1 0,-1 0 0,0 0 0,6 0 1,0-1 38,-1-1 0,1 0 1,-1-1-1,1 0 0,-1 0 1,0-1-1,0 0 0,0-1 1,0 0-1,0-1 0,-1 1 1,0-2-1,0 1 0,14-13 1,-10 8 33,-1-1 1,-1 0-1,0-1 1,-1 0-1,0-1 1,0 0-1,-1 0 1,10-26 0,-12 21 14,0 0 1,-2 0 0,0 0 0,-1-1 0,0 1 0,-2-1 0,-1-31 0,0 40-59,-1 1 1,0-1-1,-1 0 0,0 0 1,0 1-1,-1-1 1,0 1-1,-1 0 0,0 0 1,0 0-1,-1 0 1,0 1-1,-1-1 1,0 2-1,0-1 0,-9-8 1,10 12-19,-1 0 1,1 0-1,-1 1 0,0 0 1,0 0-1,0 0 1,-1 1-1,1-1 0,-1 2 1,1-1-1,-1 1 1,1 0-1,-1 0 0,0 1 1,0 0-1,1 0 1,-1 0-1,0 1 1,1 0-1,-1 1 0,-8 2 1,0 1 26,1 0 0,0 1 1,0 1-1,0 0 0,1 1 0,0 0 1,1 1-1,-15 14 0,12-9-1,2-1 1,0 2-1,0-1 0,2 2 1,0 0-1,-16 30 0,24-39-55,-1 0-1,1 1 1,0-1-1,1 1 1,0 0-1,0-1 1,1 1-1,0 0 1,0 0-1,1 0 0,0 1 1,0-1-1,1 0 1,0 0-1,1-1 1,-1 1-1,2 0 1,4 14-1,-2-15-637,-1 1 0,1-1-1,8 10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3:3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9648,'0'0'7026,"11"4"-6683,-2 0-259,2 1 46,1-1 1,-1 0 0,1-1-1,18 3 1,43 7 1522,123 38 1,-187-48-1469,0 0 145,0 0 0,1 0 0,-1-1-1,12 1 1,-21-3-310,0 0 0,1 0 0,-1 0 0,0 0-1,1 0 1,-1 0 0,0 0 0,1 0 0,-1 0 0,0 0-1,1 0 1,-1 0 0,0 0 0,1 0 0,-1-1 0,0 1 0,1 0-1,-1 0 1,0 0 0,1 0 0,-1-1 0,0 1 0,0 0-1,1 0 1,-1-1 0,0 1 0,0 0 0,0 0 0,1-1-1,-1 1 1,0 0 0,0-1 0,0 1 0,0 0 0,0-1-1,1 1 1,-1 0 0,0-1 0,0 1 0,-4-14-836,2 10-1558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22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1249 4912,'0'0'6056,"9"-16"-5684,117-195 680,4 10-143,-100 148-529,45-109 0,-52 98-62,-3 0 0,12-71 1,-25 95 7,-2-1 1,-2 1 0,-1-1-1,-7-69 1,5 106-269,0 0 0,0 0 0,-1 0 0,0 0 0,0 0 0,0 0 0,0 0 0,-1 0-1,1 1 1,-1-1 0,0 1 0,0-1 0,0 1 0,-1 0 0,1-1 0,-6-4 0,8 8-39,-1 0-1,1-1 0,-1 1 1,0 0-1,1 0 1,-1-1-1,0 1 0,1 0 1,-1 0-1,0 0 0,1 0 1,-1 0-1,0 0 1,0 0-1,1 0 0,-1 0 1,0 0-1,1 0 1,-1 1-1,0-1 0,1 0 1,-1 0-1,1 1 1,-2 0-1,-16 13 255,2 3-170,0 1 0,2 0 0,0 1 0,-19 34 0,11-10 20,-23 61-1,11-8 31,-30 150-1,1 107 61,61-337-203,-21 202 99,9-70-8,11-121-52,1-1 1,1 1 0,1-1-1,6 44 1,-6-69-41,0 1 0,0-1 0,1 1 0,-1-1 0,0 1 0,1-1 0,-1 0 0,1 1 0,-1-1 0,1 1 0,0-1 0,0 0 0,-1 0 0,1 1 0,0-1 0,0 0 0,0 0 0,0 0-1,1 0 1,-1 0 0,0 0 0,2 1 0,-1-2 2,0 1-1,-1-1 1,1 0-1,0 0 1,-1 0-1,1 0 1,0 0-1,-1 0 1,1-1-1,0 1 1,-1-1-1,1 1 1,-1-1-1,1 1 1,-1-1-1,1 0 1,1-1-1,5-3 18,0-1 0,-1 0 0,1 0 0,-1-1 0,0 0 0,6-9-1,5-9 37,-2 0 1,0-1-1,-2-1 0,-1 0 0,16-47 0,-13 20 123,-2-1 1,8-66-1,-21 117-124,-1-1 0,1 0-1,-1 0 1,0 0 0,-1 0 0,1 0 0,-1 0-1,0 0 1,-2-5 0,0 4 232,12 16-251,-2-3-50,1 0 1,0-1 0,1 0 0,-1 0 0,1-1-1,0 0 1,0-1 0,1 0 0,11 3 0,10 2-30,51 6 1,-19-5 11,-26-2 11,0-2 1,-1-2 0,2-1 0,52-2 0,-71-3 13,43-4-9,-56 5 11,0-1 1,0 1 0,-1-1-1,1 0 1,-1 0 0,0-1 0,0 0-1,7-4 1,-4-2 23,-11 3 11,1 5-34,1 1 0,-1-1 1,0 1-1,1 0 0,-1-1 1,0 1-1,1 0 0,-1 0 1,0 0-1,0 0 0,-1 1 1,-8 1 8,-1 1 0,1 1 0,0 0 0,1 0 0,-1 1 0,1 1 0,0-1 0,0 2 1,0-1-1,1 1 0,0 1 0,1 0 0,-16 17 0,-4 10 24,1 1 0,-26 47-1,52-81-35,-8 12 6,2 1 1,-1-1-1,2 1 1,0 0-1,-6 26 1,11-35-4,-1-1 0,1 1 1,1 0-1,-1-1 0,1 1 1,0 0-1,0-1 0,1 1 1,0 0-1,0-1 0,0 1 0,1-1 1,-1 1-1,1-1 0,0 0 1,1 1-1,0-1 0,-1 0 1,6 6-1,-6-10-3,-1 1-1,0-1 1,1 1 0,-1-1 0,1 0-1,-1 0 1,1 0 0,-1 0 0,1 0-1,0 0 1,0 0 0,0 0-1,-1-1 1,1 1 0,0-1 0,0 1-1,0-1 1,0 0 0,3 0 0,-2 0 0,0-1 0,0 1 0,1-1 0,-1 0 0,0 0 0,0 0 0,0 0 0,0-1 1,0 1-1,5-4 0,-1-1 5,0 1 0,0-2 0,-1 1 0,1 0 0,-1-1-1,-1-1 1,9-12 0,-3-2 11,0 0-1,-2-1 1,-1 0-1,7-27 0,14-100 95,-9 34 75,-16 104-57,-3 20 9,1 10-104,1 4-21,1 0 0,2-1 0,0 0 0,1 0 1,12 24-1,-14-35-12,0-1 1,1 0-1,0 0 1,1 0-1,0 0 1,0-1-1,1-1 1,0 1-1,0-1 0,1 0 1,-1-1-1,19 10 1,-18-12-4,-1-1-1,0-1 1,1 1 0,0-2 0,-1 1-1,1-1 1,0 0 0,0-1-1,0 0 1,0 0 0,11-3 0,13-2-12,51-16 0,-74 18 17,23-7 12,-1-1 1,0-1 0,-1-1 0,-1-2-1,0-2 1,-1 0 0,0-2 0,46-40-1,-65 47 9,-10 6 37,-1 6-57,-1 0 1,0 1-1,1-1 0,-1 0 0,0 1 0,1-1 1,-1 1-1,1 0 0,-1-1 0,0 1 1,1 0-1,0 0 0,-3 2 0,-25 16 18,1 2-1,0 1 0,2 1 1,1 2-1,1 0 0,1 1 1,1 2-1,-31 50 1,48-68-12,0 1 1,0-1-1,1 1 1,0-1-1,1 1 1,0 0-1,-1 17 1,3-24-9,1-1 1,0 1-1,0-1 0,0 1 1,0-1-1,1 1 1,-1-1-1,1 1 0,0-1 1,0 0-1,0 1 1,1-1-1,-1 0 0,1 0 1,0 0-1,-1 0 1,1 0-1,1 0 0,-1 0 1,0-1-1,1 1 0,-1-1 1,1 1-1,0-1 1,0 0-1,0 0 0,0 0 1,3 1-1,4 1 1,-1-1 1,0 0-1,1 0 0,0-1 0,-1 0 1,1-1-1,0 0 0,0 0 0,18-2 1,-13-1-4,-1 0 1,0-2 0,0 1 0,0-1 0,0-1-1,15-8 1,-6 1 2,-1-1 1,0-1-1,-1-1 0,0-1 1,-2 0-1,0-2 0,22-26 1,-10 5 9,-1-2-1,-2-1 1,37-79 0,50-147 57,-104 238-57,10-21 41,-3 0 0,-3-2 0,18-104 0,-11-137 322,-22 287-352,0-48 73,0 52-85,0 1-1,-1-1 1,1 0-1,-1 1 1,1-1-1,-1 1 1,0-1 0,0 1-1,0 0 1,0-1-1,-1 1 1,1 0-1,0 0 1,-1 0 0,0 0-1,1 0 1,-3-2-1,-5 24 132,-89 400-150,66-262-42,1-11-5,-56 241-93,76-343 119,2 0 0,-4 67 0,12-99 5,-1 1 0,-8 23 1,8-29 3,0 2 20,4-11 34,5-21 2,6-40 41,3 1 0,3 1 0,2 1 1,48-94-1,-63 142-50,0-1 1,1 1-1,1 1 1,0-1-1,0 1 0,1 1 1,0-1-1,1 2 1,0-1-1,0 1 1,1 1-1,0 0 0,0 0 1,24-9-1,-31 15-20,0 0 0,0 0-1,0 0 1,0 0 0,0 1-1,0 0 1,0 0 0,0 0-1,0 0 1,0 1 0,0 0-1,0-1 1,0 1 0,0 1-1,0-1 1,0 1 0,0-1-1,-1 1 1,1 0 0,-1 0-1,1 1 1,-1-1 0,0 1-1,0 0 1,0 0 0,0 0 0,3 5-1,-1-1-3,0 0-1,0 0 1,-1 1 0,-1-1-1,1 1 1,-1 0-1,0 0 1,-1 0 0,0 1-1,0-1 1,-1 0-1,0 15 1,-1-11-8,0 0 1,-1 0-1,-1 0 1,0 0-1,-1 0 0,0-1 1,-1 1-1,0-1 1,0 0-1,-2 0 0,1 0 1,-1-1-1,-1 0 1,-11 14-1,18-24 3,-4 5 1,0 0 1,0 0-1,0 0 0,-5 11 0,9-15 0,-1 0-1,1 0 1,-1 1 0,1-1-1,0 0 1,-1 1 0,1-1-1,0 0 1,0 1-1,0-1 1,0 1 0,0-1-1,0 0 1,0 1 0,1-1-1,-1 0 1,0 1-1,1-1 1,-1 0 0,1 1-1,-1-1 1,1 0-1,0 0 1,-1 0 0,1 0-1,0 0 1,0 1 0,2 0-1,7 7 2,1 0 0,0-1-1,1 0 1,0-1 0,0 0-1,0-1 1,1 0 0,0-1 0,18 5-1,-21-8-21,-1 0 0,1-1 0,0 1 0,0-2 0,0 0 0,0 0 0,0 0 0,0-1 0,0-1 0,-1 0 0,1 0 0,0-1 1,14-6-1,-23 8-32,0 1 0,0-1 0,-1 0 1,1 1-1,0-1 0,0 0 0,-1 1 1,1-1-1,0 0 0,-1 0 0,1 0 1,-1 0-1,1 0 0,-1 0 0,0 1 1,1-1-1,-1 0 0,0 0 0,0 0 1,1 0-1,-1 0 0,0 0 0,0 0 1,0-1-1,0 1 0,0 0 0,0 0 1,-1 0-1,1 0 0,0 0 0,-1 0 1,1 1-1,0-1 0,-1 0 0,1 0 1,-1 0-1,1 0 0,-2-1 0,0-2-1552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3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48 501 4912,'0'0'5758,"4"12"-5496,1 8-186,0 0 1,-1 0-1,-2 1 1,0-1-1,-1 1 1,-2 31-1,-22 137 390,4-57-69,0 89 611,13-193-444,4-20 89,4-18 173,13-66-470,-4 1 0,2-94 0,-7 69-144,11-60 124,-6 71 62,-1-116 0,-13 172-265,1 26-72,2 0 0,-1-1 0,1 1 0,1-13 0,2 8 365,0 14-82,2 24 42,-3-15-366,22 104 393,60 169 0,-29-148-156,-9-23-57,-30-70-125,-6-11 59,2 0-1,24 46 1,-26-60-15,-8-14-57,0 1 0,0-1 0,0 0-1,1 0 1,-1 0 0,1 0 0,0 0 0,0-1-1,0 1 1,1-1 0,0 0 0,-1 0 0,1 0-1,0 0 1,8 3 0,-12-6-49,1 0-1,-1 0 1,1 0 0,0 0 0,-1 0-1,1 0 1,-1 0 0,1 0 0,0 0-1,-1-1 1,1 1 0,-1 0-1,1 0 1,-1-1 0,1 1 0,0 0-1,-1-1 1,1 1 0,-1 0-1,0-1 1,1 1 0,-1-1 0,1 1-1,-1-1 1,0 1 0,1-1 0,-1 0-1,10-17 102,-9 17-105,16-43 126,-3-1 0,19-91-1,-19 71-60,17-81 88,52-196 350,1 115-142,-37 109-120,-44 108-206,0 1 1,1 0 0,0 0 0,1 1 0,0-1 0,0 1 0,1 0 0,8-9 0,-16 60-76,-9 195-158,6-113-3527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35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71 237 11952,'0'0'672,"-7"13"-406,-4 9-177,0 1-1,2 0 0,0 0 0,1 1 1,-4 25-1,11-41-70,0-1-1,0 1 1,1 0-1,0 0 1,0 0-1,1 0 1,0 0-1,0 0 1,5 12-1,-4-15-10,0 0 0,0-1 0,0 1-1,1-1 1,0 0 0,0 0 0,0 0-1,0 0 1,1-1 0,-1 1 0,1-1-1,0 0 1,0 0 0,0 0 0,1-1-1,-1 0 1,6 3 0,-1-2 27,0 0 1,1 0 0,0-1-1,-1-1 1,1 1-1,0-1 1,0-1-1,0 0 1,-1-1-1,1 1 1,0-2-1,0 1 1,-1-2 0,1 1-1,-1-1 1,14-7-1,-1 0 78,0-1 0,-1-1-1,-1 0 1,0-2 0,30-27-1,-37 29-15,0-2 0,0 1 0,-1-2 0,-1 1 0,-1-2-1,0 0 1,-1 0 0,14-32 0,-19 37-28,-1 0-1,0 1 1,0-1-1,-1 0 1,0 0 0,-1 0-1,0 0 1,-1-1-1,0 1 1,-1 0 0,0 0-1,-1 0 1,0 0-1,-1 0 1,0 0 0,-5-10-1,5 14-10,-1 1-1,0-1 1,0 1 0,0 0-1,-1 0 1,0 0-1,0 1 1,-1 0 0,1 0-1,-1 0 1,0 0-1,0 1 1,-1 0 0,0 1-1,1-1 1,-1 1-1,-13-4 1,10 4 5,0 1-1,0 0 1,0 1-1,-1 0 1,1 1-1,0 0 1,0 0-1,0 1 1,-1 0-1,1 1 1,0 0-1,-17 6 1,14-3-21,0 1 0,0 0 0,0 1 0,1 0 1,0 1-1,0 1 0,1-1 0,0 2 0,-17 19 0,22-22-35,0 0 0,1 1 0,0 0 0,1 0 0,0 0 0,0 1 0,0 0 0,1-1 0,1 1-1,0 0 1,0 0 0,0 0 0,1 1 0,1-1 0,-1 0 0,3 16 0,-1-15-319,1 0 0,1 0 1,0 0-1,0 0 0,1 0 1,0 0-1,11 16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38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1145 6928,'0'0'1840,"11"-11"-1263,192-207 1708,-175 183-1952,-1 0-1,-3-2 1,0 0-1,-3-2 0,18-43 1,-21 32 172,-1-1 1,-3-1-1,-3 0 0,-1 0 1,-3-2-1,1-62 0,-8 115-449,0 0-1,0 0 1,0 1-1,0-1 1,0 0-1,0 0 1,0 0 0,0 1-1,0-1 1,0 0-1,-1 1 1,1-1-1,0 0 1,-1 0-1,1 1 1,0-1 0,-1 0-1,0 0 1,1 1-35,-1 0 0,1 0 0,-1 0 0,1 0 0,0 0 1,-1 0-1,1 0 0,0 0 0,-1 0 0,1 0 0,-1 0 1,1 1-1,0-1 0,-1 0 0,1 0 0,0 0 0,-1 1 0,1-1 1,0 0-1,0 1 0,-1-1 0,1 0 0,0 0 0,0 1 1,-1 0-1,-18 30 300,-2 16-166,3 0-1,1 1 1,-15 73 0,-14 155 93,35-199-181,2-4 29,-1 127-1,11-160-54,2-1 0,2 0-1,1 0 1,21 71 0,-27-108-32,1 1 1,0-1-1,0 0 0,0 1 0,0-1 1,0 0-1,1 0 0,-1 0 1,0 0-1,4 4 0,-4-6-3,0 1 0,0-1 0,0 0 0,0 1 0,0-1 0,0 0 0,0 0 0,0 0 0,0 0 1,0 0-1,0 0 0,0 0 0,0 0 0,0 0 0,0 0 0,0 0 0,0-1 0,0 1 0,0 0 0,0-1 0,0 1 0,0-1 0,0 1 0,-1-1 0,1 0 0,0 1 0,0-1 0,1-1 0,8-6 28,0-1-1,0-1 0,0 0 1,-1 0-1,-1 0 1,10-17-1,0-2 60,18-43-1,-19 31 9,-2 0 0,-1-1 0,-3-1 0,-1 0 1,6-70-1,-15 97-85,-1 10 64,1-1-1,-1 1 1,1 0-1,0-1 1,4-8-1,-5 14-70,1 0 0,-1 0 0,1-1 0,-1 1 1,1 0-1,0 0 0,0 0 0,-1 0 0,1 0 0,0 0 0,0 1 0,0-1 0,0 0 0,0 0 0,1 1 0,-1-1 0,0 0 0,0 1 0,0-1 0,0 1 0,1 0 0,-1-1 0,0 1 0,0 0 0,1 0 0,-1 0 0,0-1 0,1 2 1,-1-1-1,0 0 0,0 0 0,2 0 0,27 6-1,41 14 1,-6-1-26,-20-8-25,1-2 1,1-2 0,-1-2-1,91-2 1,-87-6 1,109-10-73,-157 13 119,-1 0 0,1 0 0,-1 0 0,1-1 0,-1 1 0,1 0 0,-1-1 1,0 1-1,1-1 0,-1 0 0,0 1 0,0-1 0,1 0 0,-1 0 0,0 0 0,0 0 0,0 0 1,1-1-1,-25 3 228,-6 4-194,-1 1 1,1 1-1,0 2 0,1 1 0,0 1 0,1 2 0,0 0 0,0 2 0,2 1 1,-36 28-1,49-33-31,1 0 0,0 0 1,1 1-1,0 1 0,1-1 1,1 1-1,0 1 0,0 0 1,2 0-1,-1 0 0,2 1 1,0 0-1,1 0 0,0 0 1,1 1-1,-1 29 0,4-40-8,0 0 0,1 0 0,0 1 0,0-1 0,0 0 0,2 6 0,-2-10 0,-1 0 1,1 1 0,-1-1-1,1 1 1,0-1-1,-1 0 1,1 1 0,0-1-1,0 0 1,0 0-1,0 0 1,0 0 0,0 0-1,1 0 1,-1 0-1,0 0 1,0 0 0,1 0-1,-1-1 1,0 1 0,1-1-1,-1 1 1,1-1-1,2 1 1,4-1 8,-1 0 0,1-1 0,-1 0 0,1-1 0,-1 0 0,0 0 0,1 0 0,-1-1 0,0 0 0,0 0 0,-1-1 0,1 0 0,-1 0 0,0 0 0,11-10-1,-3 0 10,0 0-1,-1-1 1,0 0-1,20-34 1,38-76 102,-60 101-40,0 0 1,-2 0-1,10-40 1,-16 55-3,0 9 82,-3 19 48,-1 0-182,0 0 1,1-1-1,1 1 0,1 0 0,7 31 1,-3-23-14,2-1 0,1 1 0,16 32 0,-22-53-12,0 1 0,1-1 0,0 0 0,0 0 0,1 0 0,-1-1 0,1 1 0,1-1 0,-1 0 0,0-1 0,1 0 0,9 6 0,-11-8-3,1 0-1,0 0 1,0 0 0,0-1 0,0 0 0,0 0 0,0 0 0,0 0-1,0-1 1,0 0 0,0 0 0,0 0 0,0-1 0,0 0 0,0 0-1,0 0 1,0 0 0,5-3 0,24-11-8,-1-2 0,-1-2 0,-1-1 0,36-30 0,8-3 30,-28 21 49,-1-1-1,82-77 1,-114 92-4,-15 18-64,1-1 0,0 1 0,0 0 1,0 0-1,0 0 0,0 0 0,0-1 0,0 1 1,0 0-1,0 0 0,0 0 0,0 0 0,0 0 0,0 0 1,0-1-1,-1 1 0,1 0 0,0 0 0,0 0 1,0 0-1,0 0 0,0 0 0,0 0 0,-1 0 0,1-1 1,0 1-1,0 0 0,0 0 0,0 0 0,0 0 1,-1 0-1,1 0 0,0 0 0,0 0 0,0 0 0,0 0 1,-1 0-1,1 0 0,0 0 0,0 0 0,0 0 1,0 0-1,0 0 0,-1 1 0,1-1 0,0 0 0,0 0 1,0 0-1,0 0 0,0 0 0,-1 0 0,1 0 1,0 0-1,0 1 0,0-1 0,-40 22 101,8 1-83,1 1 1,0 2-1,-41 46 0,57-56-15,1 1 0,1 1 0,1 1 0,0-1 0,1 2 0,2 0 0,0 0 1,-8 25-1,12-30-3,2-6-1,0 1 0,1-1 0,0 1 0,-1 12 1,3-20-2,0 0 0,0 0 0,0-1 0,0 1 0,0 0 0,0 0 0,1 0 0,-1 0 1,1 0-1,-1 0 0,1 0 0,0-1 0,0 1 0,0 0 0,0 0 0,0-1 0,0 1 0,0-1 0,0 1 1,1-1-1,-1 1 0,1-1 0,-1 0 0,1 0 0,-1 0 0,1 0 0,3 2 0,1-1 1,0 0 1,1 0-1,-1 0 0,1-1 0,0 1 0,0-2 0,-1 1 1,1-1-1,0 0 0,0 0 0,9-2 0,-5-1 4,0 0-1,-1 0 1,1-1-1,-1 0 1,1-1-1,11-7 1,2-4 5,-1-1 1,0 0-1,-2-2 0,31-34 1,-12 6 16,-3-1 0,-1-2-1,-3-2 1,-2-1 0,-3-1 0,-2-2 0,31-94 0,-25 42 54,-5-2 0,-4 0 0,9-135-1,-22 71 83,-11 153-117,-1 15 2,-1 12 27,-30 251-47,19-125-54,-10 97-18,-42 264-174,63-480 209,3-7 6,-1 0 0,-1 0 0,1 0 0,-1 0 1,0 0-1,0 0 0,-1 0 0,-5 10 1,8-16 2,0 0 1,-1 0 0,1 0 0,0 1 0,0-1 0,0 0 0,0 0 0,0 0-1,0 0 1,0 0 0,0 1 0,0-1 0,0 0 0,0 0 0,0 0 0,-1 0-1,1 0 1,0 0 0,0 0 0,0 1 0,0-1 0,0 0 0,0 0-1,0 0 1,-1 0 0,1 0 0,0 0 0,0 0 0,0 0 0,0 0 0,0 0-1,-1 0 1,1 0 0,0 0 0,0 0 0,0 0 0,0 0 0,-1 0 0,1 0-1,0 0 1,0 0 0,0 0 0,0 0 0,0 0 0,-1 0 0,1 0 0,0 0-1,0-1 1,0 1 0,0 0 0,0 0 0,0 0 0,0 0 0,-1 0 0,1 0-1,0 0 1,0-1 0,0 1 0,0 0 0,0 0 0,0 0 0,0 0 0,0 0-1,0 0 1,0-1 0,2-12 30,11-30 4,-2 5 10,1 0 0,2 0-1,28-51 1,-33 75-11,1 0-1,0 1 0,1 0 1,18-16-1,-22 22-14,1 1 0,-1 0 1,1 0-1,1 1 0,-1 0 0,1 0 1,0 1-1,15-5 0,-20 8-14,0 0 0,-1 0 0,1 1 0,0-1 1,0 1-1,0 0 0,0 0 0,0 0 0,0 1 0,0-1 0,0 1 0,0 0 0,6 3 0,-8-3-3,0 0-1,0 0 0,0 1 1,0-1-1,0 0 1,0 1-1,-1 0 1,1-1-1,-1 1 0,1 0 1,-1 0-1,0 0 1,0 0-1,1 0 1,-1 0-1,-1 0 0,1 0 1,0 0-1,0 1 1,-1-1-1,0 0 1,1 0-1,-1 1 0,0 2 1,1 3-2,-1 0 1,0 0-1,-1 0 1,0-1-1,0 1 1,0 0-1,-1-1 1,0 1 0,-1-1-1,0 1 1,0-1-1,0 0 1,-1 0-1,0-1 1,0 1-1,-1-1 1,-6 8-1,2-6 0,4-4 0,-1 1 0,1 0 0,0 0 0,1 0 0,-1 1 0,-3 5 0,7-9 0,0 0 0,0 0 0,1 0 0,-1 0 0,1 0 0,-1 0 0,1 0 0,0 0 0,-1 1 0,1-1 0,0 0 0,0 0 0,1 0 0,-1 0 0,0 0 0,1 0 0,-1 0 0,1 0 0,0 0 0,0 0 0,0 0 0,0 0 0,0 0 0,2 3 0,0-1 2,0 1 0,1-1 1,-1 0-1,1 0 0,0 0 0,0-1 0,0 0 0,0 1 0,1-1 0,-1-1 0,1 1 1,7 3-1,0-3 6,-1 1 1,1-2 0,0 0-1,19 2 1,-26-4-27,-1 0-1,0 1 1,0 0 0,0 0 0,0 0 0,7 3-1,2 5-3621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40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1507 7736,'0'0'4521,"9"-13"-3994,109-136 449,-75 104-691,-3-1 1,-2-1 0,-2-3 0,36-65 0,19-75 342,-41 83-316,-46 98-286,118-256 866,-92 192-299,33-125 1,-60 184-483,0 4 43,0 0-1,-1-1 0,0 1 0,-1 0 0,0-1 0,-1-18 0,0 29-146,0 0 0,0 0 1,0 0-1,0 0 0,0 0 0,0-1 1,0 1-1,0 0 0,0 0 0,0 0 1,0 0-1,0 0 0,0 0 0,0 0 1,0 0-1,-1-1 0,1 1 0,0 0 1,0 0-1,0 0 0,0 0 0,0 0 1,0 0-1,0 0 0,0 0 0,0 0 1,0 0-1,-1 0 0,1 0 0,0 0 1,0 0-1,0 0 0,0 0 1,0-1-1,0 1 0,0 0 0,-1 0 1,1 0-1,0 0 0,0 1 0,0-1 1,0 0-1,0 0 0,0 0 0,0 0 1,-1 0-1,1 0 0,0 0 0,-7 6 178,-9 14 27,-47 88 33,5 3-1,-46 125 1,-68 269 54,107-299-158,25-97 127,-83 163-1,119-264-235,0-1 0,-1 1 0,0-1 0,-7 8 0,11-14-15,0 1 1,-1-1-1,1 0 0,0 1 1,-1-1-1,1 0 1,0 0-1,-1 0 1,0 0-1,1 0 1,-1 0-1,1-1 1,-1 1-1,0 0 0,0-1 1,1 1-1,-1-1 1,0 0-1,0 1 1,0-1-1,0 0 1,1 0-1,-5-1 1,5-1 2,-1 1 1,1-1-1,-1 0 0,1 0 1,0 0-1,0 0 1,0 0-1,0-1 0,0 1 1,1 0-1,-1 0 1,1-1-1,-1 1 1,1-4-1,-1 1 16,-2-8 6,1 1-1,0-1 0,1 1 0,1-1 1,0 0-1,1 1 0,0-1 0,1 1 1,5-22-1,-4 24-17,1 0-1,0 1 1,1-1 0,-1 1-1,2 0 1,-1 1-1,1-1 1,1 1 0,-1 1-1,1-1 1,1 1 0,11-9-1,12-8 38,33-26 31,96-55 1,-1 26-54,-93 48-28,100-61-1,-97 45-31,102-90 1,-142 109 9,-1-1 1,-1-1-1,-2-1 1,-1-2-1,31-54 1,-35 48 22,-2-1 0,-1-1 0,-2-1 1,-2 0-1,-2-1 0,-1 0 0,-3-1 1,-1 0-1,-3 0 0,-1-47 0,-3 82-4,2 1 3,-2-1 0,1 1 0,-1-1 0,-1 0 0,1 1 0,-1 0 0,-7-16 0,9 23-8,0 0-1,0 0 0,-1 1 1,1-1-1,0 0 0,-1 1 1,1-1-1,-1 1 1,1-1-1,-1 1 0,1-1 1,-1 1-1,1-1 0,-1 1 1,1-1-1,-1 1 0,0-1 1,1 1-1,-1 0 1,0-1-1,1 1 0,-1 0 1,0 0-1,1 0 0,-1-1 1,0 1-1,0 0 1,1 0-1,-1 0 0,0 0 1,0 0-1,1 0 0,-1 0 1,0 1-1,1-1 0,-1 0 1,0 0-1,0 1 1,1-1-1,-1 0 0,0 1 1,1-1-1,-1 0 0,1 1 1,-1-1-1,0 1 1,1-1-1,-1 1 0,1-1 1,0 1-1,-2 1 0,-2 3 9,-1 1 0,1 0-1,0 0 1,-6 10-1,-16 37-11,2 2 0,-24 82 0,-13 126-77,-27 408-190,88-664 264,-2 50-19,2-52 20,0 0 0,1 0-1,-1 0 1,1 0-1,1 0 1,-1 0-1,1 0 1,1 4 0,-2-8 3,0 0 0,0 0 0,0-1 0,0 1 0,0 0 1,-1-1-1,1 1 0,0 0 0,0-1 0,1 1 0,-1-1 0,0 0 1,0 1-1,0-1 0,0 0 0,0 0 0,0 0 0,0 0 0,1 0 1,-1 0-1,0 0 0,0 0 0,0 0 0,0 0 0,0 0 0,0-1 1,0 1-1,1-1 0,0 0 0,35-15 36,-18 4-17,-1 0 1,0-1-1,-1-1 0,-1-1 1,0 0-1,15-19 1,77-111 154,-101 135-154,2-3 17,0 1 0,-1-2 1,0 1-1,-1-1 0,0 0 0,6-24 0,-12 29 40,-4 13-13,-6 14-1,-10 27-18,11-28-33,1 0-1,0 0 1,1 1 0,1 0 0,0 0-1,2 0 1,-2 23 0,5-28 3,0 1-1,2-1 1,0 0 0,6 27 0,-7-36-13,1-1 1,-1 1 0,0 0-1,1-1 1,0 1 0,0-1 0,0 1-1,0-1 1,0 0 0,1 0-1,0 0 1,-1 0 0,1 0 0,0 0-1,0-1 1,1 0 0,-1 0-1,0 0 1,1 0 0,-1 0 0,5 1-1,-4-2 4,0-1 0,-1 1 0,1-1 0,0 0 0,0-1-1,0 1 1,-1 0 0,1-1 0,0 0 0,0 0 0,-1 0 0,1 0-1,5-4 1,3-1 19,0 0 0,15-12-1,-16 10 1,0 0 1,-1-1-1,0 0 0,0-1 0,-1 0 0,-1 0 0,1-1 0,-2 0 1,1 0-1,-2-1 0,0 0 0,0 0 0,-1-1 0,0 1 0,-1-1 0,-1 0 1,0 0-1,0-1 0,-2 1 0,1-20 0,-2 28-4,-1-1-1,0 0 1,0 1 0,0-1-1,-1 1 1,0-1 0,0 1-1,0 0 1,-7-10-1,7 11-4,0 1-1,-1 0 1,1 0-1,-1 0 1,1 0 0,-1 0-1,0 0 1,0 1-1,-1 0 1,1-1-1,0 1 1,-1 0-1,0 1 1,1-1-1,-7-1 1,6 3-5,-1 0 0,1 0 0,0 1 1,0 0-1,-1 0 0,1 0 0,0 0 0,0 0 0,0 1 1,0 0-1,1 0 0,-1 0 0,-4 4 0,-6 1 5,7-3-9,-1 1 1,1 0-1,0 0 1,1 0-1,-1 1 1,1 0-1,0 0 0,0 0 1,1 1-1,-9 13 1,11-15-5,1 1 0,-1-1 0,1 0 0,-1 1 0,2-1-1,-1 1 1,0 0 0,1 0 0,0 0 0,1-1 0,-1 1 0,1 0 0,0 0 0,1 0 0,-1 0 0,4 11 0,-3-15-4,0 1 0,0 0-1,1-1 1,-1 1 0,1-1 0,-1 0 0,1 1 0,0-1 0,0 0 0,0 0-1,0 0 1,1 0 0,-1-1 0,0 1 0,1-1 0,0 1 0,-1-1-1,1 0 1,-1 0 0,1 0 0,0 0 0,0 0 0,0-1 0,0 0-1,-1 1 1,1-1 0,3 0 0,7 0-7,-1 0 0,0-1 1,0 0-1,0-1 0,13-4 0,-3-1 6,0-1-1,-1 0 1,0-2 0,-1 0-1,36-25 1,84-78 64,-14-17 78,-74 74-58,-39 45-42,-13 10-39,1 1-1,-1 0 1,0 0-1,0 0 1,0 0 0,0 0-1,0 0 1,1 0-1,-1 0 1,0 0 0,0 0-1,0 1 1,0-1-1,0 0 1,1 0 0,-1 0-1,0 0 1,0 0 0,0 0-1,0 0 1,0 0-1,0 0 1,0 0 0,1 0-1,-1 0 1,0 1-1,0-1 1,0 0 0,0 0-1,0 0 1,0 0-1,0 0 1,0 0 0,0 1-1,0-1 1,0 0 0,0 0-1,0 0 1,0 0-1,0 0 1,0 0 0,0 1-1,0-1 1,0 0-1,0 0 1,0 0 0,0 0-1,0 0 1,0 1-1,0-1 1,-8 31 28,4-19-32,-13 47 7,-38 161 1,52-195 31,0 38 0,3-62-34,0-1-1,0 1 0,0-1 1,1 1-1,-1-1 1,0 0-1,0 1 1,0-1-1,1 1 1,-1-1-1,0 0 0,1 1 1,-1-1-1,0 0 1,1 0-1,-1 1 1,0-1-1,1 0 0,-1 0 1,0 1-1,1-1 1,-1 0-1,1 0 1,-1 0-1,1 0 0,-1 1 1,0-1-1,1 0 1,-1 0-1,1 0 1,-1 0-1,1 0 0,-1 0 1,1 0-1,-1 0 1,0-1-1,1 1 1,-1 0-1,1 0 0,-1 0 1,1 0-1,-1-1 1,0 1-1,1 0 1,-1 0-1,0-1 0,1 1 1,22-11 35,-22 10-35,11-6 9,0-1 0,0-1 0,-1 0 1,0 0-1,-1-1 0,0 0 0,11-16 0,5-11 40,21-40 1,-29 45 7,1 2-1,33-42 1,-38 61-7,-13 10-49,-1 1 0,0 0 0,1 0 0,-1 0 0,0 0 0,0 0 0,1 0 0,-1 0 0,0 0 0,1 0 0,-1 0 0,0 0-1,0 0 1,1 0 0,-1 0 0,0 0 0,1 0 0,-1 0 0,0 0 0,0 0 0,1 1 0,-1-1 0,0 0 0,0 0 0,1 0 0,-1 0 0,0 1 0,0-1 0,0 0 0,1 0 0,0 3 7,0 0 0,0 0-1,0 0 1,0 0 0,0 0 0,0 0 0,-1 0-1,0 4 1,7 40 20,23 92-1,-27-132-36,-1 0 0,1 0 0,0 0 1,0 0-1,9 12 0,-10-17 5,-1 0 0,0-1 0,0 0 0,1 1 0,-1-1 0,0 0 0,1 1 0,-1-1 0,1 0 0,0 0 0,-1 0 0,1-1 0,0 1 0,0 0 0,-1-1 0,1 1 0,0-1 0,0 1 0,0-1 0,0 0 0,0 0 0,0 0 0,0 0 0,-1 0 0,1 0 0,0 0 0,0-1 0,0 1 0,3-2-1,7-3 7,-1-1 0,0-1 0,0 0 0,0 0 0,-1-1 0,10-9 0,54-58 50,-12-2 19,-38 45-16,31-31 1,-52 61-51,-1-1 0,1 1 0,0 0 1,0 0-1,0 0 0,0 0 0,0 0 0,0 1 1,1-1-1,-1 1 0,0 0 0,1 0 0,5-1 0,-3 2 5,-1-1-1,1 2 1,0-1-1,0 1 1,0-1-1,0 2 0,9 2 1,34 13-22,90 47 1,-117-52 5,-6-4 6,-1 0 0,0 2 0,-1 0 0,0 0 0,22 22 0,-30-25-40,1 0 0,-1 0 0,0 1 0,-1 0 0,0 0-1,0 0 1,-1 1 0,0 0 0,-1-1 0,1 1 0,2 17 0,-2-5-3553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42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47 433 6928,'0'0'3570,"-2"19"-3088,-15 263 523,15-189-705,-12 166 796,8-236-876,5-21-155,0 1 0,0 0-1,1-1 1,-1 1 0,0 0 0,1 0 0,0 0 0,0 0 0,0-1-1,0 5 1,0-7-52,0 0 0,0 1-1,0-1 1,0 0 0,0 0 0,0 0-1,0 0 1,0 0 0,0 0 0,0 0-1,0 0 1,0 1 0,0-1 0,0 0-1,0 0 1,0 0 0,0 0 0,0 0-1,0 0 1,0 0 0,0 0 0,0 0-1,1 1 1,-1-1 0,0 0 0,0 0-1,0 0 1,0 0 0,0 0 0,0 0-1,0 0 1,0 0 0,0 0-1,0 0 1,0 0 0,1 0 0,-1 0-1,0 0 1,0 0 0,0 0 0,0 0-1,0 0 1,0 0 0,0 0 0,0 0-1,1 0 1,-1 0 0,0 0 0,0 0-1,0 0 1,0 0 0,0 0 0,0 0-1,0 0 1,0 0 0,1 0 0,2-9 307,3-17-1,68-762 2170,-63 633-1856,-5 99 311,-6 56-739,4 15 206,10 126 70,-1-8-271,36 121 164,-35-199-223,4 0 0,36 79-1,-44-112-57,0-1 0,2 0 0,0-1-1,1 0 1,1-1 0,17 18 0,-28-34-62,-1-1 1,1 1-1,0 0 1,0-1 0,0 0-1,0 0 1,0 0-1,0 0 1,1 0-1,4 2 1,-6-4-9,0 0 0,0 0 0,0 0 0,0-1 0,0 1 0,0 0 0,0-1 0,0 0 0,0 1 0,0-1 0,0 0 0,0 0 0,-1 0 0,1 0 0,0 0 0,-1 0 0,1-1 0,-1 1 0,1 0 0,-1-1 0,3-2 0,4-6 45,1 0-1,-1 0 1,-1-1 0,0 0 0,0 0 0,-1-1-1,-1 1 1,0-1 0,5-18 0,1-13 164,7-64 0,-13 75-141,34-340 704,-33 296-435,4 1 0,37-140 0,-44 200-267,-2 12-102,1 15-99,-2-8 85,3 35-245,-1 0-1,-5 44 0,1-36 41,-1 38-3291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42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42 142 12456,'0'0'144,"-4"11"-3,-5 13-25,2 1-1,0-1 1,2 1 0,-4 44 0,9-56-38,0 1 1,1-1 0,1 0 0,0 0 0,0 0 0,2 0 0,-1 0 0,2 0-1,6 14 1,-8-22-37,0 1-1,1-1 1,-1 0-1,1 0 1,0 0-1,0-1 1,0 1 0,1-1-1,-1 0 1,1 0-1,0-1 1,1 1-1,-1-1 1,0 0-1,1-1 1,0 1-1,-1-1 1,1 0-1,0-1 1,0 1-1,0-1 1,7 0 0,-2-1 29,0 0 1,0-1-1,0 0 1,-1-1-1,1 0 1,0 0 0,-1-1-1,0-1 1,14-6-1,4-4 240,50-33 0,-61 35-177,0 0 1,-2 0-1,1-2 0,-2 0 1,0-1-1,0 0 0,20-32 1,-30 40-85,0 1 1,0-1 0,-1 0-1,0 0 1,0-1 0,-1 1-1,0 0 1,0-1 0,0 1-1,-1-1 1,-1 0 0,1 0-1,-1 1 1,0-1-1,-1 0 1,0 1 0,0-1-1,-1 0 1,0 1 0,0 0-1,-1-1 1,0 1 0,-5-10-1,2 7 16,-1 1-1,0 0 0,0 0 1,-1 1-1,0 0 0,-1 0 1,1 1-1,-1 0 0,-1 1 1,1 0-1,-1 0 0,-1 1 1,1 0-1,0 1 0,-21-6 1,16 7 20,1 0 0,0 0 0,-1 2 0,0-1 0,1 2 0,-1 0 0,0 1 1,1 0-1,-1 1 0,1 1 0,-28 9 0,38-11-63,0 1 1,0 0-1,0 0 0,0 0 1,0 0-1,1 0 0,-1 1 1,1 0-1,-1 0 0,1 0 1,0 0-1,-5 7 0,7-7-18,-1 0 0,1 0-1,-1 0 1,1 0-1,0 0 1,0 0 0,1 1-1,-1-1 1,1 0 0,-1 1-1,1-1 1,0 0 0,0 1-1,0-1 1,1 0-1,-1 1 1,3 4 0,0 1-59,0 0 1,1-1-1,0 1 1,9 13-1,1-4-2429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47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1696 5016,'0'0'4228,"16"-9"-3760,33-21 28,0-3 0,44-39 0,-68 49-148,-1-1 0,-1-2 0,36-51 0,41-93 861,-51 80-575,24-48 556,-72 134-1083,1 0-1,-1 0 1,1 0 0,0 1 0,1-1-1,-1 1 1,1-1 0,-1 1 0,1 0-1,0 0 1,0 0 0,0 0 0,7-4-1,-7 13 600,0 12-531,-1 1 0,0 0-1,-2 0 1,-2 25 0,1-21-84,-40 385 1029,35-369-929,-14 44-1,16-68-78,-2 0-1,0-1 0,0 1 1,-1-1-1,-17 24 0,22-36-89,1 0-1,-1 0 0,1 0 0,-1 0 1,0 0-1,0 0 0,0 0 0,0-1 1,0 1-1,-1-1 0,1 0 1,0 1-1,-1-1 0,1 0 0,0 0 1,-1-1-1,1 1 0,-1-1 0,0 1 1,-4-1-1,3 0 6,0 0 0,0-1 0,0 0 1,0 0-1,1 0 0,-1-1 0,0 1 0,0-1 0,1 0 0,-1 0 1,1 0-1,-4-3 0,-4-5 49,0 0 0,0 0 0,1-1 0,1 0 0,0-1 0,-10-16 0,10 14 38,1-1 0,1 1-1,0-2 1,1 1 0,1-1-1,0 0 1,-3-17 0,8 32-100,0 1 1,0-1 0,0 0-1,0 0 1,0 1 0,0-1 0,0 0-1,0 0 1,0 1 0,0-1-1,0 0 1,1 0 0,-1 1-1,0-1 1,0 0 0,1 1-1,-1-1 1,0 0 0,1 1 0,-1-1-1,1 1 1,-1-1 0,1 0-1,-1 1 1,1-1 0,-1 1-1,1-1 1,0 1 0,-1 0 0,1-1-1,0 1 1,-1 0 0,1-1-1,0 1 1,-1 0 0,1 0-1,0 0 1,0-1 0,-1 1-1,1 0 1,0 0 0,1 0 0,3 0 8,1 1 1,0-1-1,-1 1 1,10 2-1,-8-1 9,214 35 46,-179-33-98,1-2 0,0-1-1,55-8 1,31-14-63,-110 17 73,-1-1 1,0 0-1,0-2 0,31-16 0,-42 19 13,-1 0 0,0-1-1,0 0 1,0 0 0,0 0-1,-1-1 1,0 0 0,0 0 0,0 0-1,-1-1 1,0 0 0,0 0-1,-1 0 1,0 0 0,0 0-1,-1-1 1,3-13 0,-3 10 12,0 0 1,-1-1-1,-1 1 1,0-1-1,-1 1 1,0-1-1,0 1 1,-1 0-1,-1 0 1,0 0-1,-5-13 1,7 22-9,0-1-1,0 1 1,0 0 0,0 0-1,0-1 1,-1 1 0,1 0-1,-1 0 1,1 0 0,-1 0 0,0 1-1,0-1 1,1 0 0,-1 1-1,0-1 1,-1 1 0,-1-1-1,2 1 2,-1 1-1,1-1 0,0 1 0,-1 0 0,1 0 0,0 0 0,-1 0 0,1 0 1,0 1-1,-1-1 0,1 1 0,0 0 0,0-1 0,0 1 0,0 0 1,-1 0-1,1 0 0,-3 3 0,-7 5 2,0 0-1,1 1 1,0 0-1,0 1 1,1 1 0,1-1-1,0 1 1,1 1-1,0-1 1,0 2 0,2-1-1,0 1 1,0 0-1,1 0 1,1 0 0,0 1-1,1 0 1,1-1-1,0 1 1,1 0 0,1 24-1,2-27-9,1-1 0,-1 1 0,2-1 0,0 0 0,0 0 0,1 0 0,0-1 0,1 0 0,0 0 0,1 0 0,0 0 0,0-1 0,1-1 0,9 9 0,-10-11-3,0 0 0,0 0 0,1-1-1,-1 0 1,1 0 0,1-1 0,-1 0 0,1 0 0,-1-1 0,1 0 0,0-1 0,0 0 0,1 0 0,-1-1 0,0 0 0,0 0 0,19-3 0,-11-1 7,0 0-1,0-2 1,-1 0 0,0-1-1,0 0 1,0-2-1,-1 0 1,0 0 0,22-17-1,-6-1 10,0 0 0,-2-2 0,25-31 0,-38 39 22,0 0 1,-2-1-1,0-1 1,-2 0-1,0-1 1,-2 0-1,0-1 1,6-27-1,-14 41 26,0 0-1,-1 0 0,0 0 1,-1-16-1,0 12 68,-12 59 177,-115 481 43,116-478-325,-8 37 10,-47 131 1,65-213-28,-9 19-10,10-22 7,0 1-1,0-1 0,0 0 1,0 1-1,0-1 1,0 0-1,0 1 0,0-1 1,0 0-1,-1 1 0,1-1 1,0 0-1,0 0 1,0 1-1,0-1 0,-1 0 1,1 0-1,0 1 0,0-1 1,-1 0-1,1 0 1,0 1-1,0-1 0,-1 0 1,1 0-1,0 0 0,-1 0 1,1 1-1,0-1 1,-1 0-1,1 0 0,0 0 1,-1 0-1,1 0 0,0 0 1,-1 0-1,1 0 1,0 0-1,-1 0 0,1 0 1,0 0-1,-1 0 0,0-1 1,1 0 0,-1 0-1,1 0 1,-1 0 0,1-1 0,0 1 0,-1 0-1,1-1 1,0 1 0,0 0 0,0-1 0,0 1-1,0 0 1,0 0 0,0-1 0,0 1 0,1 0-1,0-3 1,0-8 9,4-45 22,2 1 0,2-1 1,3 2-1,2 0 0,39-95 1,-12 56 90,99-161 0,-122 230-70,1 0 0,1 1 1,1 0-1,36-29 1,-56 51-54,1 1 1,0 0 0,-1-1 0,1 1 0,0 0 0,0 0-1,-1 0 1,1 0 0,0 0 0,0 1 0,0-1 0,0 1 0,0-1-1,0 1 1,0 0 0,0-1 0,3 1 0,-3 1-2,0-1 1,0 1-1,0 0 1,-1 0-1,1 0 1,0 0-1,0 0 0,0 0 1,-1 0-1,1 1 1,-1-1-1,1 1 1,-1-1-1,0 1 1,1-1-1,-1 1 0,2 3 1,5 10-9,0 1 0,-1 0 0,-1 0 0,0 1 0,-1-1 0,-1 1 0,-1 0 0,0 1 0,-1-1 0,-1 0 0,-1 1 0,0-1 0,-1 1 0,-1-1 0,-5 19 0,6-32 6,0 0 0,0 0 1,-1 0-1,0 0 0,0 0 0,0 0 1,0-1-1,-1 1 0,1-1 0,-1 1 1,0-1-1,0 0 0,0 0 0,-1 0 1,1-1-1,-1 1 0,1-1 0,-1 1 0,0-1 1,0-1-1,0 1 0,0 0 0,0-1 1,-5 1-1,-8 2 6,0-2-1,0 0 1,0 0 0,-28-3 0,34 0 1,0 0 1,1-1 0,-14-4 0,15 4 12,-1-1 1,1 1 0,-19-1 0,22 1 50,0-1-29,5 5 1,2-1-39,1-1 0,-1 1 0,1 0 1,-1-1-1,1 1 0,-1-1 1,1 1-1,-1-1 0,1 0 0,0 1 1,-1-1-1,1 0 0,0 0 1,1-1-1,9 2 1,32 4-14,-1-2 1,1-2-1,0-2 0,0-2 1,0-2-1,68-16 0,-108 20 9,48-12-30,0-2 0,70-30 0,-81 26 18,122-62-30,-138 66 38,-1 0 1,0-2-1,-1 0 1,24-24-1,-44 37 14,1-1-1,0 0 1,-1 0-1,5-8 0,-7 11-1,0 0 0,0 0-1,0 0 1,0-1-1,-1 1 1,1 0-1,0 0 1,-1-1-1,0 1 1,1 0-1,-1-1 1,0 1-1,-1-4 1,1 6-4,0 0 0,0-1 0,0 1 0,-1 0 0,1-1 0,0 1 0,0 0-1,-1 0 1,1-1 0,0 1 0,-1 0 0,1 0 0,0-1 0,-1 1 0,1 0 0,0 0 0,-1 0 0,1 0 0,0 0 0,-1 0 0,1-1 0,-1 1 0,1 0 0,0 0 0,-1 0 0,1 0 0,-1 0 0,1 0 0,0 1-1,-1-1 1,-14 3 21,11-2-18,-5 3 1,-1 0 0,1 0 0,0 1 0,1 0 0,-1 0 0,1 1 0,0 0 0,-8 8 0,-57 62 41,63-65-39,10-10-8,-90 108 43,81-96-41,1 0-1,0 0 0,1 0 0,0 1 1,1 0-1,1 0 0,-5 20 1,9-31-4,0 1 0,1-1 1,0 1-1,0-1 0,0 1 1,0-1-1,0 1 0,1-1 1,-1 1-1,1-1 0,0 0 1,0 1-1,0-1 0,0 0 1,1 0-1,-1 1 0,1-1 1,0-1-1,0 1 0,0 0 1,1 0-1,-1-1 0,0 1 1,1-1-1,0 0 0,-1 1 1,1-1-1,0-1 0,0 1 1,0 0-1,1-1 0,-1 1 1,0-1-1,0 0 0,1 0 1,-1 0-1,1-1 0,-1 1 1,1-1-1,-1 0 0,1 0 1,-1 0-1,1 0 0,-1-1 1,0 0-1,1 1 0,6-3 1,0-1 4,0-1 1,-1 0 0,1 0 0,-1 0 0,0-2 0,-1 1-1,1-1 1,-1 0 0,8-9 0,-3 1 13,0-1 0,-1 1 0,-1-2-1,11-19 1,-12 17 13,-1 0 0,0 0 0,-2-1 0,0 0 0,-2 0-1,0-1 1,-1 1 0,-1-1 0,1-33 0,-4 54-28,0 0 0,0 0-1,0 0 1,0 0 0,0 0 0,0 0 0,0 1 0,0-1 0,0 0-1,0 0 1,-1 0 0,1 0 0,0 0 0,0 0 0,0 0 0,0 0-1,0 0 1,0 0 0,0 0 0,0 0 0,0 0 0,0 0 0,0 0-1,-1 0 1,1 0 0,0 0 0,0 0 0,0 0 0,0 0 0,0 0-1,0 0 1,0 0 0,0 0 0,0 0 0,0 0 0,-1 0 0,1 0-1,0 0 1,0 0 0,0 0 0,0 0 0,0 0 0,0 0 0,0 0-1,0-1 1,0 1 0,0 0 0,0 0 0,0 0 0,0 0 0,0 0 0,0 0-1,0 0 1,0 0 0,-1 0 0,1 0 0,0 0 0,0 0 0,0-1-1,0 1 1,0 0 0,0 0 0,0 0 0,0 0 0,-4 8 41,-1 8-23,2 1 0,0 0 0,1 0 0,1 0 0,0-1 0,1 1 0,1 0 0,4 23 0,-4-33-18,1 0 0,-1-1 0,1 1 0,1-1-1,-1 0 1,1 0 0,0 0 0,0 0 0,1 0-1,-1 0 1,1-1 0,1 0 0,-1 0 0,1 0 0,0 0-1,0-1 1,0 0 0,1 0 0,-1 0 0,1 0-1,0-1 1,0 0 0,13 4 0,-14-6-6,1 0 1,0 0-1,-1-1 1,1 0-1,0 0 1,0 0-1,-1-1 0,1 1 1,0-2-1,-1 1 1,1 0-1,-1-1 1,6-3-1,7-3-3,0-1 0,22-14 0,-23 10 14,0 0 0,0-1 0,-1-1 0,-1-1 1,-1 0-1,0 0 0,-1-2 0,0 1 0,9-22 0,-4 6 36,-2-2 0,-1 0 0,-2-1 0,12-48-1,-12-11 293,-14 84-270,1 1 148,0 10-210,0 0 0,0-1 1,1 1-1,-1 0 0,0 0 0,0 0 0,1 0 1,-1 0-1,0 0 0,0 0 0,1 0 0,-1 0 1,0 0-1,0 0 0,1 0 0,-1 0 0,0 0 1,0 0-1,1 0 0,-1 0 0,0 1 0,0-1 1,1 0-1,-1 0 0,0 0 0,0 0 0,0 0 1,1 1-1,-1-1 0,0 0 0,0 0 0,0 0 1,1 0-1,-1 1 0,0-1 0,0 0 0,0 0 1,0 1-1,9 8 7,0-1 0,-1 2 0,-1-1 1,0 1-1,0 1 0,-1-1 0,6 13 0,1 6-7,13 44-1,5 60 3,-24-92-4,20 62 0,-24-95-1,0 0 0,1 0 0,0-1 0,0 1 0,0-1 0,1 0 0,0 0 0,1-1 0,-1 1 0,9 6 0,-10-9 0,0-1 0,1-1 0,-1 1 0,0-1 0,1 1 0,-1-1 0,1 0 0,0-1 0,0 1 0,-1-1 0,1 0 0,0 0 0,0-1 0,0 1 0,0-1 0,0 0 0,0-1 0,9-1 0,-1-1 0,1-1 0,-1 0 0,0-1 0,0-1 0,22-13 0,59-46 0,-63 39-11,-1-1-1,42-49 1,47-72-44,-64 76 41,-48 64 18,-2 1-1,1-1 0,-1-1 0,0 1 0,0-1 0,6-18 0,-11 27-2,0 0 0,0-1 0,0 1 0,0 0-1,1-1 1,-1 1 0,0 0 0,0-1 0,0 1 0,0 0 0,0-1 0,0 1 0,0 0 0,0-1 0,0 1 0,0 0 0,0-1 0,0 1 0,0-1 0,-1 1-1,1 0 1,0-1 0,0 1 0,0 0 0,0-1 0,-1 1 0,1 0 0,0 0 0,0-1 0,0 1 0,-1 0 0,1 0 0,0-1 0,-1 1 0,1 0 0,0 0-1,0 0 1,-1-1 0,1 1 0,0 0 0,-1 0 0,1 0 0,0 0 0,-1 0 0,1 0 0,-1 0 0,1 0 0,0 0 0,-1 0 0,0 0 0,-1 0 3,0 0 0,-1 1 0,1-1 0,0 1 0,-1 0 0,1 0 0,0 0 0,-3 1 0,-31 20 18,0 1 1,2 1-1,-55 52 1,66-54-18,1 1 1,2 2 0,0 0-1,1 1 1,-26 50 0,38-64-8,1 1 0,1 0 0,0 1 0,1 0 0,0-1 0,-2 22 0,5-34 1,1 0-1,0 0 1,0 0-1,0 1 0,0-1 1,0 0-1,0 0 0,0 0 1,0 1-1,0-1 1,0 0-1,1 0 0,-1 0 1,1 0-1,-1 1 1,0-1-1,1 0 0,0 0 1,-1 0-1,1 0 0,0 0 1,-1 0-1,1-1 1,0 1-1,0 0 0,0 0 1,0 0-1,0-1 0,0 1 1,0 0-1,0-1 1,0 1-1,0-1 0,0 1 1,0-1-1,1 0 1,1 1-1,1-1 0,0 0-1,0 0 1,-1-1-1,1 1 1,0-1-1,0 0 1,0 0 0,-1 0-1,1 0 1,6-4-1,2-2-2,-1 0 0,0-1-1,0 0 1,-1-1 0,0-1-1,0 1 1,-1-2 0,0 1-1,12-20 1,-2-2 3,-1 0 1,18-48-1,-24 49 15,12-58-1,-16 58 32,-7 16 36,-6 17-10,-9 25-17,9-7-58,0 0 0,2 0 0,0 0 0,1 1-1,1-1 1,1 1 0,1-1 0,1 1 0,6 26 0,-7-41 0,0 0 0,1 0 1,0-1-1,1 1 0,-1-1 0,1 0 0,0 0 0,0 0 0,1 0 0,-1 0 1,1-1-1,0 1 0,1-1 0,-1 0 0,1 0 0,-1-1 0,1 1 1,0-1-1,0 0 0,1-1 0,-1 1 0,1-1 0,-1 0 0,1 0 0,6 0 1,-1 0 1,0 0 0,0-1 0,0-1 0,0 0 0,1-1 0,-1 0 0,0 0 1,0-1-1,0-1 0,0 0 0,-1-1 0,14-5 0,-4-1 2,0-2 0,0 0 0,-2-1 1,1-1-1,-1-1 0,-1-1 0,-1 0 0,0-1 0,20-29 0,-2-3 2,-3-2 1,38-80-1,68-205 53,-110 246-12,-5-1 0,16-132 1,-35 198-32,0 7 0,3-21 24,1-43-1,-7 72-24,0 0-1,0 0 0,-1 0 0,0 0 1,-1 0-1,0 0 0,-1 0 1,0 0-1,-7-13 0,10 22-6,-1 0 0,0 0-1,1 0 1,-1 0 0,0 0-1,1 0 1,-1 1 0,0-1-1,0 0 1,0 1 0,0-1 0,0 0-1,1 1 1,-1-1 0,0 1-1,0 0 1,0-1 0,-1 1 0,1 0-1,0-1 1,0 1 0,0 0-1,0 0 1,0 0 0,0 0-1,0 0 1,0 0 0,0 0 0,0 0-1,-1 1 1,1-1 0,0 0-1,0 1 1,0-1 0,0 1 0,0-1-1,0 1 1,1-1 0,-1 1-1,-1 1 1,-4 2-3,0 0 0,0 0 1,1 1-1,0 0 0,-5 7 0,-3 5-3,1 0 0,0 2 1,2-1-1,0 1 0,1 0 0,-7 24 0,-1 9-18,-11 67 1,13-31-1,5 1 0,3 1 0,5-1 0,9 100-1,-1-135-10,3 0 0,2-1 0,30 85 0,-40-136 26,-1 1 0,1-1 0,0 0 0,0 1 0,0-1 0,0 0 0,0 0 0,1 0 0,-1 0 0,1 0 0,-1 0 0,1 0 0,0-1 0,-1 1 0,1-1 0,0 1 0,0-1 0,0 1 0,4 1 0,-3-3 2,0 1 1,0-1-1,0 0 1,-1 0 0,1 0-1,0 0 1,0-1-1,-1 1 1,1-1-1,0 1 1,0-1-1,-1 0 1,1 0 0,-1 0-1,1 0 1,-1-1-1,3-1 1,13-8-7,-2-1 1,0 0-1,0-1 0,-1-1 1,18-22-1,59-87 18,-30 16 64,-63 107-68,1 0-1,1 0 0,-1 0 0,0 0 0,0-1 0,0 1 0,0 0 0,0 0 0,0 0 1,0 0-1,0 0 0,0-1 0,0 1 0,0 0 0,0 0 0,0 0 0,0 0 0,1 0 1,-1-1-1,0 1 0,0 0 0,0 0 0,0 0 0,0 0 0,0 0 0,1 0 0,-1 0 1,0 0-1,0 0 0,0 0 0,0 0 0,1-1 0,-1 1 0,0 0 0,0 0 0,0 0 1,0 0-1,1 0 0,-1 0 0,0 0 0,0 0 0,0 1 0,0-1 0,0 0 0,1 0 1,-1 0-1,0 0 0,0 0 0,0 0 0,1 0 0,-1 12 44,-6 24-56,6-31 20,-7 30 1,-3 65-1,10-86-9,0-1-1,1 0 1,1 0 0,0 1 0,0-1 0,1 0-1,1-1 1,7 16 0,-10-25-2,0-1 0,1 0 0,-1 0 0,1 1 0,0-1 0,0 0 0,0 0 0,0-1 0,0 1 0,0 0 0,0-1 0,0 1 0,1-1 0,-1 0 0,1 1 0,-1-1 0,1-1 0,-1 1 0,1 0 0,0 0 0,-1-1 0,1 0 0,0 1 0,5-2 0,3 1 0,0-1 0,-1 0 0,1-1 0,-1 0 0,12-4 0,-6 0 1,0 0 0,-1-1 0,0-1-1,0 0 1,0-1 0,13-12 0,79-72 14,-61 51-5,73-73 124,-134 130-115,2 1-1,-1 1 0,2 0 0,0 1 0,2 0 0,0 1 1,-11 27-1,14-26-13,2 0 0,0 0-1,-4 35 1,8-46-6,0-1 0,1 0-1,0 0 1,1 0 0,0 1 0,0-1-1,1 0 1,0 0 0,1 0-1,-1-1 1,1 1 0,6 9-1,-7-14 1,1 0 0,-1 0 0,1 0 0,0-1 0,0 1 0,0-1-1,0 0 1,0 0 0,1 0 0,-1 0 0,1-1 0,-1 1 0,1-1 0,4 2-1,-1-2 2,-1 1 0,1-1 0,0 0 0,-1 0 0,1-1 0,0 0 0,8 0 0,-5-2 4,1-1-1,0 0 1,-1 0-1,0-1 1,0-1 0,0 1-1,0-2 1,0 1-1,-1-1 1,0-1 0,-1 1-1,1-2 1,-1 1-1,-1-1 1,13-16 0,-15 18-2,-1-1 1,0 1 0,0-1 0,-1 1-1,0-1 1,0 0 0,0 0 0,-1-1 0,0 1-1,-1 0 1,1-1 0,-1 1 0,-1-1-1,0 0 1,0 1 0,0-1 0,-1 1-1,0-1 1,0 1 0,-1-1 0,0 1-1,0 0 1,-1 0 0,-3-7 0,1 5-3,0 1 1,-1 0 0,0 1 0,0-1-1,0 1 1,-1 0 0,0 1-1,0 0 1,-1 0 0,0 0-1,-10-5 1,1 2 11,0 1-1,0 1 1,-1 1 0,-32-8-1,-12 4 128,84 16-104,39 10-16,1-3-1,63 5 1,-8-15-16,-73-4 9,0 3 1,82 12 0,-123-13-14,-1-1 1,0 1-1,1-1 0,-1 1 0,0 0 1,1 0-1,-1 0 0,0 0 0,0 1 1,0-1-1,0 1 0,0-1 0,0 1 1,0 0-1,-1-1 0,1 1 0,0 0 1,-1 0-1,0 0 0,1 0 0,-1 0 1,0 1-1,0-1 0,0 0 0,0 1 1,-1-1-1,1 0 0,-1 1 0,1-1 1,-1 1-1,0-1 0,0 1 0,0-1 1,0 1-1,-1 3 0,-2 8 4,0-1 0,0 1 0,-1-1 0,-12 25 0,14-33 1,-16 34 16,-16 40 27,32-70-6,5-6 6,15-13-13,17-18-20,-1-1-1,39-45 1,17-14 8,-73 73 2,1 1-1,0 1 0,32-17 0,-48 29-15,0 0-1,-1 0 1,1 0-1,0 1 1,0-1-1,0 1 1,-1-1-1,1 1 1,0 0-1,0 0 1,0 0-1,0 0 0,0 0 1,0 0-1,0 0 1,-1 1-1,1-1 1,0 1-1,0-1 1,0 1-1,-1 0 1,1 0-1,0 0 1,-1 0-1,1 0 1,-1 0-1,1 0 0,-1 0 1,1 1-1,-1-1 1,0 0-1,2 3 1,3 4 17,0 1 1,0 1-1,-1-1 1,6 16-1,-4-8-9,22 46 55,-21-40-16,2-1 1,1 0-1,0-1 0,2 0 1,0-1-1,29 33 0,-39-50-31,1 1 1,0-1-1,0-1 0,0 1 0,0-1 0,0 1 0,1-1 0,-1 0 0,1-1 1,6 3-1,-8-4-42,1 1-76,-6-6-27,-1 0 63,-16-36-1228,13 28-1798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47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93 15680,'0'0'1695,"8"-74"-1167,-4 64-80,-2 8 0,-2-2-280,4 2 0,-2 2-128,-2 2-8,-2 8-40,-8 6 0,-10 10-112,-26 8 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3:47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12960,'0'0'568,"103"-16"0,32 4 80,16 2 0,4 10-80,26 0 7,37 4-79,-45-4 8,-64-4 24,-12 2 8,14 2-88,-27 0 0,-29 2-136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3:3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12864,'0'0'2152,"65"0"-1560,-27 2-144,16 2 7,1-4 81,-1 2 0,-3 2 64,1-2 0,-8 2-96,-7 4 0,-1 12-112,-12-1 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37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430 692 3712,'0'0'5602,"-13"-2"-5343,-2 0-167,3 0 6,0 0 0,0 1 0,0 1 0,-22 1-1,6 2 135,-60 7 608,77-8-662,0 1-1,0 0 0,0 1 1,1 0-1,-20 11 0,20-9-8,-4 2 74,1 0 0,1 0-1,-1 1 1,-15 16-1,25-22-192,0 0-1,1 1 0,-1-1 1,1 1-1,-1 0 1,1 0-1,0-1 0,0 1 1,1 1-1,-1-1 0,1 0 1,0 0-1,0 1 0,1-1 1,-1 0-1,1 1 0,0-1 1,0 0-1,0 1 1,1 4-1,0-5-18,0-1 0,-1 1 1,1-1-1,0 1 0,1-1 0,-1 0 1,0 1-1,1-1 0,0 0 0,0 0 1,0 0-1,0 0 0,0-1 1,1 1-1,-1-1 0,1 1 0,-1-1 1,1 0-1,0 0 0,0 0 0,0 0 1,0 0-1,1-1 0,-1 0 0,0 1 1,1-1-1,-1 0 0,5 0 0,-2 0-3,0-1 0,-1 0 0,1 0 0,0 0 0,-1-1 0,1 0 0,-1 0 0,1 0 0,-1-1 0,1 0 0,-1 0 0,0 0 0,0 0 0,0-1 0,0 0 1,-1 0-1,7-6 0,7-8 57,-1-2 1,-1 0 0,-1-1 0,19-32 0,-18 28-20,-3 2 5,-1 0-1,-2-1 0,0 0 1,-1 0-1,-1-1 0,-2 0 0,7-44 1,-4-6 106,-2-94 1,-6 148-152,-4-202 422,3 216-417,-4-27 67,3 32-91,1 0 0,0 0 0,0 0 0,0 1-1,-1-1 1,1 0 0,0 0 0,-1 0-1,1 1 1,-1-1 0,1 0 0,-1 0-1,0 1 1,1-1 0,-1 0 0,1 1-1,-1-1 1,0 1 0,0-1 0,1 1 0,-1-1-1,0 1 1,0-1 0,0 1 0,1 0-1,-1-1 1,0 1 0,0 0 0,-1 0-1,1 1 1,-1-1-1,1 1 1,0 0-1,0 0 1,0 0-1,0 0 1,0 0-1,0 0 1,0 0-1,0 1 1,0-1-1,1 0 1,-1 0-1,-1 3 1,-2 5 3,-8 11-10,1 0 0,1 1 0,1 0 0,1 1 0,-8 34 0,-18 122-32,21-92 24,4-32 6,2 0-1,3 1 0,2 0 1,3-1-1,8 59 0,-9-108 3,1-1 0,-1 1 0,1-1 0,1 0 0,-1 1 0,0-1-1,1 0 1,4 7 0,-5-10 1,0 1-1,0-1 1,0 0 0,1 0-1,-1 0 1,0-1 0,1 1-1,-1 0 1,0 0 0,1-1-1,-1 1 1,1-1-1,-1 1 1,1-1 0,-1 0-1,1 1 1,-1-1 0,1 0-1,0 0 1,-1 0 0,1 0-1,-1-1 1,1 1 0,-1 0-1,1-1 1,-1 1-1,1-1 1,1 0 0,6-2 10,-1 0 0,0 0 0,1-1 0,-1 0 0,0-1 0,-1 1-1,1-2 1,9-8 0,1-3 61,27-35-1,-15 15 14,-24 31-53,0 0-1,-1-1 0,0 0 0,0 0 0,-1 0 1,0-1-1,0 0 0,-1 1 0,4-15 0,-8 14 189,-4 12-131,-8 13-56,12-15-15,-4 6-3,1 0 1,0 0-1,1 1 0,-1 0 0,1-1 0,1 1 0,0 0 0,0 0 0,1 0 0,0 0 0,1 0 0,-1 1 0,2-1 0,-1 0 0,2 0 0,-1 0 1,1 0-1,0 0 0,7 16 0,-7-21-7,0 1 0,0-1 1,1 0-1,-1 0 0,1 0 0,0-1 1,0 1-1,1-1 0,-1 1 1,1-1-1,0 0 0,-1 0 0,1-1 1,0 1-1,1-1 0,-1 0 1,0 0-1,1 0 0,-1-1 0,1 1 1,0-1-1,-1 0 0,1 0 0,0-1 1,-1 0-1,1 0 0,0 0 1,0 0-1,0 0 0,-1-1 0,1 0 1,0 0-1,-1-1 0,1 1 1,-1-1-1,0 0 0,6-3 0,-4 1 19,0 0 1,0-1-1,-1 0 0,1 0 0,-1 0 0,-1 0 0,8-11 0,-10 13-9,-1-1 0,1 1 0,-1-1 0,1 0-1,-1 1 1,0-1 0,0 0 0,-1 0 0,1 0 0,-1 0 0,0 0 0,0 0-1,0 0 1,0 1 0,-2-8 0,0 2 16,-1 1-1,1 0 1,-1 0 0,0 0-1,-1 0 1,0 0 0,-1 1-1,1-1 1,-1 1-1,-10-10 1,11 13-2,0 0-1,0 0 1,-1 0 0,0 1-1,1-1 1,-1 1 0,0 1-1,-1-1 1,1 1 0,0 0-1,-1 0 1,1 0-1,-1 1 1,0 0 0,0 0-1,-10 0 1,16 1-33,-1-1 1,1 1-1,-1 0 0,1 0 0,-1 0 1,1 0-1,-1 0 0,1 0 0,-1 0 1,1 0-1,0 0 0,-1 0 0,1 0 1,-1 1-1,1-1 0,-1 0 0,1 0 1,-1 0-1,1 0 0,0 1 1,-1-1-1,1 0 0,-1 1 0,1-1 1,0 0-1,-1 1 0,1-1 0,0 0 1,-1 1-1,1-1 0,0 0 0,0 1 1,-1-1-1,1 1 0,0-1 0,0 1 1,0-1-1,0 1 0,0-1 1,-1 0-1,1 1 0,0 0 0,1 0-2,-1 0-1,0 0 0,1 0 0,-1 0 0,1-1 0,-1 1 1,1 0-1,0 0 0,-1 0 0,1-1 0,0 1 0,-1 0 1,1-1-1,0 1 0,0-1 0,0 1 0,-1-1 1,1 1-1,0-1 0,1 1 0,26 9-56,-1-1-1,1-1 1,52 6 0,-64-12 38,0-1 1,-1 0-1,1-2 1,0 0-1,0 0 1,-1-2-1,1 0 1,25-8-1,-10 0 11,-16 6 20,-1 0-1,1-1 0,-1-1 1,18-11-1,-27 14-11,3 0 26,-1-1-1,0-1 1,0 1-1,-1-1 0,9-10 1,-13 14-13,0 0 0,-1-1 0,0 1 1,0-1-1,0 1 0,0-1 0,0 1 1,0-1-1,0 0 0,-1 1 0,0-1 1,1 0-1,-1 0 0,0 1 1,0-1-1,0 0 0,-1 0 0,1 1 1,-1-1-1,0 0 0,-1-3 0,1 3-1,1 1 0,-1 0 0,0-1 1,0 1-1,0 0 0,-1 0 0,1 0 0,0 0 0,-1 0 0,0 0 0,1 0 0,-1 0 0,0 1 0,0-1 0,0 1 0,0-1 0,0 1 0,0 0 0,0 0 0,0 0 0,-1 0 0,1 0 0,0 0 0,-1 1 0,1-1 1,0 1-1,-1-1 0,1 1 0,-1 0 0,1 0 0,-1 0 0,1 1 0,-1-1 0,-3 1 0,2 1 0,-1-1 0,1 0 0,0 1 0,0 0 0,0 0 0,0 0 1,0 0-1,0 1 0,0 0 0,1 0 0,0 0 0,-1 0 0,1 0 0,0 0 0,0 1 0,1 0 0,-1-1 1,-2 7-1,2-2-6,0 1 1,0 0-1,1-1 1,0 1 0,1 0-1,0 0 1,0 0 0,1 0-1,0 0 1,1 0-1,0 0 1,3 16 0,0-11-16,0 0 0,1 1 1,1-1-1,0-1 0,1 1 1,16 22-1,-21-32 12,5 7-32,1-1-1,0 1 0,1-2 0,17 17 0,-23-24 28,-1 0-1,1 0 1,0 0-1,1 0 1,-1-1-1,0 1 1,0-1-1,1 0 1,-1 1-1,1-2 1,-1 1-1,1 0 1,-1-1-1,1 0 1,-1 1-1,1-1 1,-1-1-1,1 1 1,0 0-1,-1-1 1,1 0-1,-1 0 1,4-1-1,0-2 12,0 1-1,0-1 1,0 0-1,0 0 1,-1-1-1,0 1 1,0-2-1,0 1 1,9-12-1,0-4 43,23-37 1,-28 40-20,-3 4 14,0 0-1,-1-1 0,7-26 1,4-9 117,6-17 252,-9 83-447,-5 0 32,-1 1 0,-1 0 0,0 0-1,-2 0 1,0 1 0,0-1 0,-2 1 0,0 0 0,-1 1-1,-1 19 1,-1-33 4,0-1 0,-1 1-1,0-1 1,0 1 0,0-1-1,0 0 1,0 0 0,-1 1-1,0-1 1,0 0 0,-5 7-1,6-9 7,-1-1 0,1 1 0,-1-1 0,0 1-1,0-1 1,0 0 0,0 0 0,0 1 0,0-1 0,0-1-1,0 1 1,0 0 0,-1 0 0,1-1 0,0 1 0,0-1-1,-1 0 1,1 0 0,0 0 0,-1 0 0,1 0 0,0 0-1,0-1 1,-4 0 0,2 0 18,-1 0 1,1 0-1,0 0 0,0 0 1,0-1-1,0 1 0,0-1 1,0 0-1,0-1 0,0 1 1,-6-6-1,3 5 37,7 3-59,0 0-1,0 0 1,0 0-1,0 0 1,0 0-1,0 0 1,0 0-1,0 0 1,0 0 0,0-1-1,0 1 1,0 0-1,0 0 1,0 0-1,0 0 1,0 0-1,0 0 1,0 0-1,0 0 1,0 0-1,0 0 1,0-1-1,0 1 1,0 0-1,0 0 1,0 0-1,0 0 1,0 0-1,0 0 1,0 0-1,0 0 1,0 0-1,0 0 1,0-1-1,0 1 1,0 0 0,0 0-1,0 0 1,0 0-1,0 0 1,0 0-1,0 0 1,0 0-1,0 0 1,-1 0-1,1 0 1,0 0-1,0 0 1,0 0-1,0 0 1,0 0-1,15 5 85,20-4-55,-25-2-21,0 2 1,0-1-1,0 1 1,0 1 0,15 3-1,-16-2 7,-1-2-1,1 1 1,0-1-1,0-1 1,0 1-1,0-1 1,0-1-1,0 0 0,14-3 1,-4 6 305,-5 1-3509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42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1213 6632,'0'0'3649,"11"-9"-3376,-6 5-240,41-33 255,-2-2-1,49-56 1,-54 47 104,-3-2 0,-2-2-1,-2-1 1,-2-1-1,-3-2 1,31-89 0,-55 134-336,56-191 906,-52 167-636,-1 0-1,-1 0 1,0-69 0,-5 97-251,-1 1 1,1-1-1,-1 1 1,0-1-1,0 0 1,-1 1-1,0 0 1,0-1 0,-1 1-1,1 0 1,-1 0-1,0 1 1,-6-9-1,8 13-53,0 1 0,1-1 1,-1 0-1,0 1 0,0-1 0,1 1 0,-1-1 1,0 1-1,0-1 0,0 1 0,0-1 0,0 1 0,0 0 1,0 0-1,1-1 0,-1 1 0,0 0 0,0 0 1,0 0-1,0 0 0,0 0 0,0 0 0,0 0 0,0 0 1,-2 1-1,1 0 0,0 0 0,0 0 0,0 1-1,0-1 1,1 0 0,-1 1 0,0-1 0,1 1 0,-1 0 0,-2 3 0,-3 6-1,0 0 0,1 0 0,-5 14 0,8-19 8,-14 35 4,2 1 0,2 0 0,2 0 0,1 2 0,2-1 1,-3 83-1,5 12-1,-4 136 90,14-202-60,-3-66-31,0 0 0,0 0-1,1 0 1,0 0 0,0-1 0,0 1-1,1 0 1,0-1 0,4 7 0,-6-11-19,-1-1 0,1 0 1,0 0-1,0 0 0,-1 0 0,1 0 1,0 0-1,-1 0 0,1 0 1,0 0-1,-1-1 0,1 1 0,0 0 1,-1 0-1,1-1 0,-1 1 1,1 0-1,0-1 0,-1 1 0,1 0 1,-1-1-1,1 1 0,-1-1 1,1 1-1,-1-1 0,1 0 0,18-17 116,-18 16-106,10-10 38,-2 0-1,0-1 1,0 0-1,-2-1 1,1 0-1,5-15 1,19-35 178,20-31 340,-52 94-565,0 1-1,0-1 1,0 1-1,0-1 1,1 1-1,-1-1 1,0 1-1,0-1 1,0 1-1,0-1 1,1 1-1,-1 0 1,0-1-1,0 1 0,1-1 1,-1 1-1,0-1 1,1 1-1,-1 0 1,1-1-1,-1 1 1,0 0-1,1-1 1,-1 1-1,1 0 1,-1 0-1,1 0 1,0-1-1,2 18 138,-3-9-166,3 41 47,-3-34-25,0 0-1,1 0 1,1 0-1,1 0 1,0-1-1,0 1 1,10 21-1,-13-35-1,1 1 0,0-1 0,0 0 0,0 1 0,0-1 0,0 0 0,0 0 0,0 0 0,0 0 0,1 0 0,-1 0 0,0 0 0,1 0 0,-1-1 0,0 1 0,1 0 0,-1-1 0,1 1 0,-1-1 0,1 1 0,0-1 0,-1 0 0,1 0 0,-1 0 0,1 0 0,-1 0 0,1 0 0,0 0 0,-1 0 0,1-1 0,-1 1 0,1-1 0,-1 1 0,1-1 0,-1 1 0,1-1 0,-1 0 0,0 0 0,3-1 0,0-1 36,1 0 1,0 0-1,-1 0 0,0-1 0,0 0 1,0 0-1,0 0 0,0 0 0,-1-1 0,4-6 1,5-4 316,-12 14-351,0-1 1,0 1-1,1-1 0,-1 0 1,0 1-1,1-1 0,-1 1 1,1-1-1,-1 1 0,1-1 1,0 1-1,0-1 0,0 1 1,0 0-1,0 0 0,0-1 0,0 1 1,1-1-1,10-13 37,9-9 107,-18 10-154,-3 14 4,0 0 0,0 0 0,0-1 0,0 1 0,0 0 0,0-1 0,0 1-1,0 0 1,0 0 0,0-1 0,1 1 0,-1 0 0,0-1 0,0 1 0,0 0 0,0 0 0,0-1 0,0 1 0,1 0 0,-1 0 0,0-1 0,0 1 0,0 0 0,1 0 0,-1 0 0,0 0 0,0-1 0,1 1 0,-1 0 0,0 0 0,1 0-1,-1 0 1,0 0 0,0 0 0,1 0 0,-1-1 0,0 1 0,1 0 0,-1 0 0,0 0 0,0 0 0,1 0 0,-1 0 0,0 1 0,1-1 0,-1 0 0,0 0 0,0 0 0,1 0 0,-1 0 0,1 0 0,4-16 22,-3 13-20,0 1-1,0 0 0,0-1 0,-1 1 0,1-1 1,-1 1-1,1-1 0,-1 0 0,0 0 1,1-3-1,9-37 25,-4 17-11,2-2 12,1 1-1,21-39 1,-26 54-26,0 1 0,-1 0-1,-1-1 1,0 0 0,3-20 0,2-66 3,-6 62-4,-3-80 128,0 114-181,-1 7 17,-2 17-2,-6 33 1,-25 256-212,24-179 143,7-60 44,3-64 54,1 0 0,0 0 0,1 0 0,0 0 1,1 1-1,-1-1 0,1-1 0,1 1 0,4 10 0,1 5-4,-8-22 14,0 0 0,1 0-1,-1 0 1,0 0 0,1-1-1,-1 1 1,0 0-1,1 0 1,-1-1 0,1 1-1,-1 0 1,1-1 0,0 1-1,-1-1 1,1 1 0,0-1-1,-1 1 1,1-1 0,0 1-1,0-1 1,-1 1 0,1-1-1,0 0 1,0 0 0,0 1-1,0-1 1,-1 0-1,1 0 1,0 0 0,0 0-1,0 0 1,0 0 0,0 0-1,-1 0 1,1 0 0,0 0-1,0-1 1,0 1 0,0 0-1,-1-1 1,1 1 0,0 0-1,0-1 1,-1 1-1,2-2 1,2 0 10,0-1 0,0 0 0,0 0 0,0 0-1,0-1 1,-1 1 0,4-6 0,34-52 165,45-90-1,-60 101-113,-4 4 24,-3 0 1,-2-2-1,17-73 0,8-21 44,-39 134-117,6-19 48,0-1 0,-1 0 0,3-30-1,-8 41-10,-4 18-78,-7 13-55,-4 7 41,1 0 1,1 1 0,1-1 0,-7 25 0,-20 95-123,32-123 131,-8 70-58,3-23 5,-7 99-131,14-144 171,1-1 0,1 31 0,1-14-15,-5 20 220,4-55-147,0-1-1,0 1 0,0 0 0,0 0 0,0 0 1,1 0-1,-1-1 0,0 1 0,0 0 1,1 0-1,-1 0 0,1-1 0,-1 1 0,0 0 1,1-1-1,-1 1 0,1 0 0,0-1 1,-1 1-1,1 0 0,-1-1 0,1 1 1,0-1-1,0 1 0,-1-1 0,1 0 0,0 1 1,0-1-1,-1 0 0,1 1 0,0-1 1,0 0-1,0 0 0,1 0 0,6 0 6,1-1-1,-1-1 0,0 1 1,1-1-1,-1-1 0,0 1 0,0-1 1,10-6-1,59-37 57,-76 45-73,8-6 15,-1 0 0,0-1-1,0 0 1,11-15 0,1-1-3,-3 2 7,-1 0 1,-2-1-1,0-1 1,-1 0-1,16-45 1,-14 24 16,-2 0 0,-2 0 0,8-71 0,1-2 15,-6 27 10,-13 80-44,-1 0 1,0 0-1,-1 0 1,0 0-1,-1 0 1,-4-15 0,4 16 4,2 8-13,-1-1 0,1 0 0,-1 1-1,1-1 1,-1 1 0,0-1 0,0 1 0,0 0-1,0-1 1,-1 1 0,1 0 0,-1 0 0,1 0-1,-3-3 1,-15 18 5,14-6-27,1-1-1,-1 1 1,1 0-1,0 0 1,1 0 0,0 0-1,-5 16 1,2-6-10,-7 20-34,2 0 1,2 0 0,-7 56-1,1 118-192,13-174 204,0 16-76,3 0 0,12 75 0,-9-106 52,2 0 0,1-1 0,16 37 0,-22-56 71,1 1 1,-1-1-1,1 0 0,-1 0 0,1 1 0,0-1 0,0 0 0,0 0 0,0-1 1,0 1-1,1 0 0,-1-1 0,0 1 0,1-1 0,-1 0 0,1 0 0,-1 0 1,1 0-1,0 0 0,-1-1 0,1 1 0,0-1 0,5 1 0,-1-1 5,0 0 0,0 0 0,1-1 0,-1 0 0,0-1 0,0 1 0,0-1 0,8-3 0,-2-2 6,1-1 0,-1 0 1,-1-1-1,1 0 0,-2-1 0,1-1 1,-1 1-1,-1-2 0,0 1 1,-1-2-1,0 1 0,9-17 0,-16 26-6,-1 0 0,0-1 0,1 1 0,-1-1 0,0 1 0,0-1 0,-1 1 0,1-1-1,-1 0 1,0 1 0,0-1 0,0 0 0,0 1 0,-1-1 0,1 0 0,-1 1 0,0-1 0,0 1 0,0-1-1,-3-3 1,4 6-1,-1-1 1,0 1-1,0-1 0,0 1 0,0-1 0,0 1 0,-1 0 0,1 0 0,0-1 0,-1 1 0,1 0 0,-1 0 0,1 0 0,-1 1 0,1-1 0,-1 0 1,-2 0-1,2 0 1,0 1 0,-1 0 0,1 0 0,0 0 0,0 0 0,0 1 0,0-1 0,0 0 0,-1 1 0,1 0 0,0-1 0,0 1 0,0 0 0,0 0 0,1 0 0,-1 0 0,-3 3 0,-1 0 0,0 1 0,0 0 1,1 0-1,-1 0 1,1 1-1,0 0 0,1 0 1,-1 0-1,1 0 1,1 1-1,-1 0 0,-4 12 1,7-15-12,0 0-1,0 0 1,1 0 0,-1 0-1,1 0 1,0 0 0,0 0 0,0 0-1,0 0 1,1 0 0,0 0-1,0 0 1,0 0 0,0 0 0,1 0-1,-1 0 1,1-1 0,0 1 0,0 0-1,0-1 1,1 0 0,-1 0-1,1 1 1,0-2 0,4 5 0,-5-5-1,13 12-30,1-1-1,0 0 1,23 13 0,-34-22 36,1-1 0,1-1 0,-1 1-1,0-1 1,1 0 0,-1-1 0,1 1 0,-1-1-1,1-1 1,0 1 0,-1-1 0,1 0 0,0 0-1,8-2 1,1-1 39,1-1-1,-1-1 1,29-11-1,-35 11-18,-2 1-1,1-2 0,0 1 0,-1-1 1,0-1-1,-1 1 0,13-15 0,-12 10-21,0-1 0,-1 0 0,0 0-1,-1 0 1,0-1 0,-1 0 0,-1-1-1,0 1 1,-1 0 0,2-15 0,-4 23-37,-1 0 0,1 1 1,-1-1-1,0 0 1,0 0-1,-1 1 1,1-1-1,-1 0 1,-2-8-1,-7-6-3203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42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6016,'0'0'1746,"13"1"-1523,208 1 1121,-186-4-1027,210-20 3653,-185 10-1761,-54 11-4041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42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9848,'0'0'192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11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658 261 3208,'0'0'6393,"-10"-1"-6094,-14 1 23,0 1 0,0 1 0,-31 6 0,22-1 31,-1 2 1,1 1 0,0 2 0,1 1-1,-34 19 1,44-20-198,1 1 0,0 0-1,1 2 1,1 0 0,0 2-1,1 0 1,1 1 0,-21 26 0,22-20-10,2 1 0,0 0 0,-12 33 0,20-45-96,2 1 0,0-1 0,1 1 0,0 0-1,1 0 1,1 0 0,0 1 0,1 19 0,1-22-9,0-1 0,1 1 0,1 0-1,0 0 1,0-1 0,9 21 0,-10-28-26,0-1 0,1 1 1,-1 0-1,1-1 0,0 1 0,-1-1 0,2 0 1,-1 0-1,0 0 0,0-1 0,1 1 1,0-1-1,-1 1 0,1-1 0,0-1 0,0 1 1,0 0-1,1-1 0,-1 0 0,0 0 0,0 0 1,6 0-1,-1-1 14,-1 0 0,1-1 0,0 0 0,-1-1 0,0 0 1,1 0-1,-1 0 0,0-1 0,0-1 0,0 1 0,-1-1 0,13-9 0,-1 0 45,-1 0 0,0-2 0,24-26 0,-15 10 124,25-40-1,-37 50-101,-1 0 19,0-1 0,-2 0 0,-1-1-1,-1 0 1,0-1 0,-2 0 0,9-44 0,-11 8 337,-7 45-225,1 15-219,0-1 0,0 1 0,0 0-1,0 0 1,0 0 0,0 0 0,0-1 0,0 1-1,0 0 1,0 0 0,0 0 0,0 0-1,0-1 1,0 1 0,0 0 0,0 0-1,0 0 1,0 0 0,-1-1 0,1 1 0,0 0-1,0 0 1,0 0 0,0 0 0,0 0-1,0-1 1,0 1 0,-1 0 0,1 0-1,0 0 1,0 0 0,0 0 0,0 0 0,0 0-1,-1 0 1,1 0 0,0-1 0,0 1-1,0 0 1,0 0 0,-1 0 0,1 0-1,0 0 1,0 0 0,0 0 0,0 0 0,-1 0-1,1 0 1,0 0 0,0 0 0,0 0-1,0 0 1,-1 1 0,1-1 0,0 0-1,0 0 1,0 0 0,0 0 0,-1 0 0,1 0-1,0 0 1,0 0 0,0 1 0,0-1-1,0 0 1,0 0 0,-1 0 0,-8 27 246,-6 5-157,1-1-1,-17 59 0,27-76-72,1 0-1,1-1 1,0 1-1,1 1 1,0-1-1,1 0 1,0 0-1,2 0 1,4 22-1,-5-32-15,0 0-1,0 0 0,1 0 0,-1 0 0,1-1 0,0 1 0,0-1 1,1 1-1,-1-1 0,1 0 0,-1 0 0,1 0 0,0 0 1,0 0-1,1 0 0,-1-1 0,0 0 0,1 0 0,0 0 0,-1 0 1,1 0-1,0-1 0,0 1 0,0-1 0,0 0 0,0-1 1,0 1-1,0-1 0,0 1 0,0-1 0,0 0 0,0-1 0,1 1 1,-1-1-1,0 0 0,0 0 0,0 0 0,0 0 0,-1-1 1,8-3-1,5-4 21,0 0 0,0-1 0,-1-1 0,20-18 1,51-57 98,-82 81-118,17-19 39,-2-1 1,19-31-1,8-11 24,-9 15 9,-2-2 0,-2-1 0,39-93 0,-14-6 191,-54 140-202,-5 15-32,-8 22-22,-86 238-169,87-233 115,1 0 0,1 0 0,2 0 0,1 0 0,1 1-1,2-1 1,0 1 0,6 30 0,0-12-5,3-1 0,2 1 0,2-2 0,19 46-1,-26-77 40,0-1 0,1 1-1,1-1 1,0 0-1,0-1 1,17 19 0,-22-29 15,-1-1 0,0 1 0,1-1 0,-1 0 1,1 0-1,-1 0 0,1 0 0,0 0 0,-1-1 0,1 1 1,0-1-1,0 1 0,-1-1 0,1 0 0,0 0 0,0-1 1,-1 1-1,1 0 0,0-1 0,-1 0 0,1 0 0,-1 0 1,1 0-1,3-2 0,-4 3-237,-1-1 0,1 0 0,-1 0 0,1 0 0,-1 0 0,1 0 0,-1 0 0,0-1 0,1 1 0,-1 0 0,0-1 0,1-1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12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8640,'0'0'3497,"13"-9"-3072,-4 3-343,-2 0-22,0 1-1,1 1 0,-1-1 1,1 1-1,0 0 0,1 1 1,-1 0-1,0 0 0,1 1 1,13-2-1,308-14 2412,-319 19-2342,1 0 1,-1 0-1,0 1 1,13 5 0,17 2-2092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14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0 937 4120,'0'0'3974,"11"-11"-3624,20-23 22,-2-2 1,26-40-1,163-304 2129,-168 276-1864,-43 86-512,-2 1 1,1-1 0,-2 1 0,3-26 0,-5 21-27,1-5 112,-1 0 0,-1 0 0,-3-28 1,2 54-185,0 0 0,0 0 1,0-1-1,0 1 1,0 0-1,0 0 1,-1 0-1,1 0 0,0 0 1,-1-1-1,1 1 1,-1 0-1,1 0 1,-1 0-1,0 0 0,1 0 1,-1 0-1,0 0 1,0 1-1,0-1 1,1 0-1,-3-1 0,2 2-7,0 0 0,0 0 0,0 0 0,0 1 0,1-1 0,-1 0 0,0 0 0,0 1 0,0-1 0,0 1 0,1-1 0,-1 1 0,0-1 0,0 1 0,1-1 0,-1 1 0,0-1 0,1 1 0,-1 0 0,0-1 0,0 3 0,-3 3 23,-1 0 0,1 0 0,1 1 0,-1-1 0,-3 14 0,-38 164 113,40-152-148,1 0-1,2 0 1,3 63-1,3-25 6,5 40 36,-7-99-29,1 1 1,0 0 0,0-1 0,2 0 0,-1 0-1,2 0 1,-1-1 0,1 1 0,9 10 0,-12-18-5,0 1 0,0-1 0,1 0 1,-1 0-1,1 0 0,-1-1 1,1 1-1,0-1 0,0 0 1,0 0-1,0 0 0,1-1 1,-1 1-1,0-1 0,7 1 1,-5-2 6,1 0 0,-1 0 0,0 0 1,1-1-1,-1 0 0,0 0 0,1 0 1,-1-1-1,11-5 0,0-1 16,-1-1-1,0 0 0,-1-2 1,1 0-1,-2 0 1,20-22-1,-18 18-6,-10 11-7,-1-1-1,1 0 1,-1-1 0,0 1 0,0-1-1,-1 0 1,0 0 0,0-1 0,0 1-1,-1-1 1,0 0 0,3-9-1,-6 14-6,1 1-1,-1 0 0,0-1 0,0 1 0,0 0 1,-1 0-1,1-1 0,0 1 0,0 0 0,-1-1 0,1 1 1,-1 0-1,1 0 0,-1 0 0,0-1 0,0 0 0,0 1-10,1 1 0,0 0 0,-1-1 0,1 1 0,-1-1 0,1 1 0,0-1 0,-1 1 0,1 0 0,-1-1 0,1 1 0,-1 0 0,1 0 0,-1-1 0,0 1 0,1 0 0,-1 0 0,1 0 0,-1 0 0,1 0 0,-1 0 0,0 0 0,1 0 0,-1 0 0,1 0 0,-1 0 0,1 0 0,-1 0 0,0 0 0,1 0 0,-1 0 0,1 1-1,-1-1 1,0 0 0,-10 7 56,-5 2-9,1 0 1,0 0-1,1 2 1,0 0-1,1 0 1,-20 23-1,30-29-40,1 0-1,-1 1 1,1-1-1,0 1 0,0 0 1,1-1-1,-1 1 1,1 0-1,1 0 0,-1 0 1,1 0-1,0 0 1,1 0-1,-1 0 0,1 0 1,0 0-1,0 0 1,1-1-1,0 1 0,0 0 1,4 7-1,-3-9-6,0-1-1,-1 1 1,1-1-1,0 0 1,1 0-1,-1 0 1,0-1-1,1 1 1,-1-1-1,1 0 1,0 0-1,0 0 1,0 0-1,0 0 1,0-1-1,0 0 1,1 0 0,-1 0-1,0-1 1,1 1-1,-1-1 1,0 0-1,1 0 1,-1-1-1,0 1 1,1-1-1,-1 0 1,0 0-1,0 0 1,0-1-1,0 1 1,0-1-1,0 0 1,0 0-1,0-1 1,4-3-1,-2 2 12,-1-1 0,1 0 0,-1 0 0,0 0 0,-1-1 0,5-6 0,-7 10-7,-1-1-1,0 1 1,0-1-1,0 1 1,-1-1-1,1 1 1,-1-1-1,1 1 1,-1-1 0,0 1-1,0-1 1,0 0-1,0 1 1,0-1-1,-1 1 1,1-1-1,-1 0 1,0 1-1,1 0 1,-3-5-1,0 1 5,1 1 1,-1 0-1,0 0 0,0 0 1,-1 0-1,1 1 0,-1-1 0,0 1 1,0 0-1,-1 0 0,1 1 1,-1-1-1,-8-4 0,4 3 21,-1 1 0,0 1 0,-1 0 0,1 0 0,-1 1 0,-17-2-1,23 4-3,0 0-1,0 0 1,0 0-1,-1 1 0,1 0 1,0 0-1,0 0 1,-10 5-1,17-5-22,0 1 0,-1-1 0,1 0 0,0 0 0,0 0 0,0 0 1,0 0-1,0 0 0,4 1 0,7 1-14,0-1-1,-1 0 1,1 0 0,0-1 0,0-1-1,0 0 1,25-5 0,-14 1-5,0-1 0,0-1 0,31-13 0,-23 4 34,35-21 1,-43 22-12,11-5 159,-32 22-15,-5 9-88,-5 9-17,-1 2 2,0 0 0,0-1 1,2 1-1,-5 31 0,10-49-41,0 1-1,1 0 0,-1-1 0,1 1 1,1 0-1,-1-1 0,1 1 0,0-1 1,1 1-1,-1-1 0,1 1 0,0-1 1,0 0-1,1 1 0,-1-1 0,1-1 1,0 1-1,1 0 0,4 5 0,-6-9-6,-1 0 0,0 0 0,1 0 0,-1 0 0,1-1 0,0 1 0,-1 0 0,1-1 0,0 1 0,-1-1 0,1 1 0,0-1 0,-1 0 0,1 0 0,0 0 0,0 0 0,-1 0 0,1 0 0,0-1 0,-1 1 0,1 0 0,0-1 0,-1 1 0,1-1 0,0 0 0,-1 1 0,3-3 0,3-1 14,0 0 0,0 0-1,0-1 1,8-9 0,1-1 37,-1 0 0,-1-2 1,0 0-1,-1 0 0,-1-1 0,-1-1 0,12-26 0,-21 40 2,5-5 172,3 25-126,-8-12-105,30 60 85,-28-51-85,1-1 0,0 0 1,1 1-1,0-2 0,1 1 1,1-1-1,-1 0 0,1-1 1,12 11-1,-19-19 0,0 0 0,0-1 0,0 1 1,0-1-1,0 1 0,0-1 0,0 1 0,0-1 0,0 0 1,0 0-1,0 1 0,0-1 0,0 0 0,0 0 0,0 0 1,1 0-1,-1 0 0,0 0 0,0-1 0,0 1 0,0 0 1,0 0-1,0-1 0,0 1 0,0-1 0,0 1 0,0-1 0,0 1 1,0-1-1,0 0 0,0 1 0,-1-1 0,1 0 0,0 0 1,0-1-1,2-1 6,0 0-1,0-1 1,-1 0 0,1 0 0,-1 0-1,0 0 1,2-5 0,0-4 34,-1 0 0,0-1 1,-1 0-1,0 1 0,-1-16 0,1 12 26,-1 14-38,-1 0 0,1 0-1,-1 0 1,0 0 0,0 0 0,0 0 0,-1-6-1,1 7-21,0 1-1,0 0 1,0-1-1,0 1 1,0 0-1,1-1 0,-1 1 1,0 0-1,1 0 1,-1-1-1,1 1 1,0 0-1,-1 0 1,1 0-1,0 0 0,0 0 1,0 0-1,-1 0 1,1 0-1,0 0 1,0 0-1,1 0 1,-1 1-1,0-1 0,0 0 1,0 1-1,0-1 1,1 1-1,1-1 1,41-14 121,189-45 78,-233 60-205,37-14 202,-37 14-202,1-1-1,-1 1 1,1 0 0,0 0-1,-1-1 1,1 1 0,-1 0-1,1-1 1,0 1 0,-1-1-1,1 1 1,-1 0-1,1-1 1,-1 1 0,0-1-1,1 1 1,-1-1 0,1 0-1,-1 1 1,0-1 0,0 1-1,1-1 1,-1 0-1,0 1 1,0-1 0,0 0-1,0 1 1,1-1 0,-1 0-1,0 1 1,0-1-1,0 0 1,0 1 0,-1-1-1,1 0 1,0 1 0,0-1-1,0 0 1,-1 1 0,1-1-1,0 1 1,0-1-1,-1 0 1,1 1 0,-1-1-1,1 1 1,0-1 0,-2 0-1,-2-5-614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16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267 186 4912,'0'0'3090,"-1"10"-2736,-1 15 36,-11 42 0,11-57-261,-1 0 0,-1-1 0,1 1-1,-1-1 1,-1 0 0,0 0 0,0-1 0,-11 15 0,11-18-39,-1 0 1,1 0 0,-1 0 0,0-1 0,0 0-1,0 0 1,-1-1 0,-13 6 0,16-7 3,-1-1 1,0 1 0,0-1 0,0 0 0,0-1-1,0 1 1,0-1 0,0 0 0,-1 0-1,1-1 1,0 1 0,0-1 0,-9-3 0,12 3-54,0 0 0,0-1 0,1 1 0,-1 0 0,0-1 0,1 1 0,-1-1 1,1 1-1,0-1 0,-1 0 0,1 0 0,0 0 0,-1-2 0,-14-32 272,11 25-195,2 3-40,0-1 0,1 0 0,0 0 0,0 0 0,1-1 0,0 1 0,0 0 0,1-1 0,0 1 0,1 0 0,0 0 0,1-1-1,0 1 1,0 0 0,1 0 0,0 0 0,0 1 0,1-1 0,1 1 0,-1 0 0,11-14 0,-12 18-44,1 1 0,-1 0 0,1-1 0,0 1 0,-1 1 0,1-1 1,1 1-1,-1-1 0,0 1 0,0 0 0,1 1 0,-1-1 0,1 1 0,0 0 0,-1 0 0,1 0 0,0 1 1,0-1-1,7 1 0,-1 1 51,0-1 0,0 1-1,0 1 1,-1 0 0,1 0 0,0 1 0,15 7 0,-22-8-45,-1 0-1,1 0 1,-1 0-1,1 1 1,-1-1 0,0 1-1,0 0 1,0 0-1,0 0 1,0 1-1,-1-1 1,1 0 0,-1 1-1,0 0 1,0 0-1,-1-1 1,1 1-1,1 8 1,1 4 42,-2 0 0,0 0 0,0 27 0,0-8 31,-1-15-47,-2 1 0,0 0 0,-1 0 0,-6 25 0,-26 82 246,14-54-144,4-20-5,-2 1 0,-26 54 0,23-47 54,11-28-1,6-29 157,4-19-242,5-24-59,21-130 170,-18 127-84,2 1 1,28-73 0,-9 31-3,-5 18-14,3 2 1,54-92 0,-55 108-110,-20 35-28,-3 4 6,1 0 0,0 1 0,0-1 0,0 1 0,1 0 0,-1 0 0,2 1 0,7-7 0,17-18-4,-25 23-15,1 0 1,1 1-1,-1 0 0,10-7 0,-14 12 7,0 0 0,0 0 1,1 0-1,-1 0 0,0 0 0,0 0 0,0 0 0,1 1 0,-1-1 0,0 1 0,1 0 0,-1 0 0,0 0 0,1 0 0,-1 0 0,0 0 0,1 1 0,-1-1 0,0 1 0,5 1 0,-3 0 10,1 1 0,-1-1 0,0 1 0,0 0 0,0 0 1,0 0-1,0 0 0,-1 1 0,6 6 0,24 40 60,-23-34-54,0 1-7,-2 0 0,0 0 0,0 0 0,-2 1 0,0 1 0,-1-1 1,-1 1-1,3 22 0,-6-27-2,0 0 1,-1 0-1,0 1 1,-1-1-1,0 0 1,-2 0-1,0 1 0,0-2 1,-1 1-1,-1 0 1,-10 21-1,5-17 36,0 0 0,-2-1 0,0 0 0,-22 23 0,28-33 1,-1-1-1,1-1 1,-1 1 0,0-1 0,0-1 0,-1 1 0,1-1 0,-1 0-1,0-1 1,0 0 0,0 0 0,-1-1 0,-12 3 0,3-4 49,1 0 1,0-1 0,-1 0 0,1-2-1,0 0 1,-23-5 0,34 4-42,0 0 0,1 0 0,0-1 0,-1 1 1,1-1-1,1 0 0,-1-1 0,1 1 0,-1-1 0,1 0 0,-5-8 0,9 13-47,0 0 0,-1 0-1,1-1 1,0 1 0,0 0-1,0-1 1,-1 1 0,1 0-1,0-1 1,0 1 0,0 0-1,0-1 1,0 1 0,0 0-1,0-1 1,0 1 0,0 0-1,0-1 1,0 1 0,0 0-1,0-1 1,0 1 0,0 0-1,0-1 1,0 1 0,0 0-1,0-1 1,0 1 0,1 0-1,-1-1 1,0 1 0,0 0-1,0-1 1,1 1 0,-1 0-1,0 0 1,0-1 0,1 1-1,18-8 29,24 4-32,-37 4-9,1 0 0,-1 0 0,0 1 0,0 0 0,1 1 0,-1-1 0,0 1 0,0 0 0,0 1 0,-1-1 0,1 1 0,-1 0 0,1 1 0,-1-1 0,0 1 0,0 0 0,0 1 0,-1-1 1,0 1-1,1-1 0,-2 1 0,1 1 0,-1-1 0,1 0 0,-1 1 0,-1 0 0,1 0 0,-1 0 0,0 0 0,0 0 0,-1 0 0,1 11 0,0 5-34,-1-1 0,-1 0 1,-5 34-1,2-33 12,2 0 1,0 0-1,3 22 1,0-26 29,-2-9 2,1 1-1,1 0 1,0-1-1,0 0 1,5 12-1,-6-18 4,1 0 0,0 0 0,0 0 0,0 0 0,0 0 0,0-1 0,1 1 0,-1 0 0,1-1 0,0 0 0,0 0 0,0 0 0,0 0 0,0 0 0,0 0 0,0-1 0,1 0 0,3 2 0,-2-1 71,1-1 0,0 1 0,-1-1-1,10 1 1,-13-2-248,0 0 0,0 0 0,0 0 0,0 0-1,0-1 1,-1 1 0,1 0 0,0-1 0,0 0 0,0 1 0,-1-1-1,1 0 1,0 0 0,-1 0 0,1 0 0,-1 0 0,3-3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17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0 5720,'0'0'8118,"-5"10"-7838,-2 2-193,1-2 7,0 1-1,1 0 0,0 0 0,-3 14 1,3-11 23,-1-1 1,0 1 0,0-1 0,-2 0 0,1-1 0,-2 0 0,1 0 0,-2 0 0,1-1 0,-14 11 0,6-7 92,-2-1 1,1-1 0,-2 0-1,0-1 1,-36 15 0,-4 5 421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23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1069 5224,'0'0'5996,"13"-15"-5614,-1-2-265,1 2 26,0-1 0,-2-1-1,0 0 1,12-27 0,47-158 2166,-64 181-1870,-3 11-109,-3 7-233,1 1 0,0-1 1,-1 1-1,1 0 0,0-1 0,0 1 0,1 0 0,-1 0 0,0-1 1,1 1-1,2-2 0,-2 2 18,5-3 360,2 12-259,-3 1-175,-1 0-1,1 1 1,-2-1-1,0 1 1,6 15-1,-3-6-4,17 41 99,21 75 1,-38-108-96,-2 0 0,-1 0 0,0 0 1,-2 1-1,-2 44 0,-1-61-28,1-3 8,-1 0 0,1 0 0,-1-1 0,-1 1 0,1 0-1,-4 6 1,4-11-10,1 0 0,-1 0 0,-1-1 0,1 1 0,0-1 0,0 1 0,0-1 0,-1 0 0,1 1 0,-1-1 0,1 0 0,-1 0 0,0 0 0,1 0 0,-1 0 0,0 0 0,1-1 0,-1 1 0,0 0 0,0-1 0,0 0 0,0 1 0,0-1 0,0 0 0,0 0 0,-2 0 0,-4 0 18,1-1 0,0 0 0,0-1 0,-1 1-1,1-1 1,0-1 0,1 1 0,-1-1-1,0 0 1,1-1 0,0 0 0,0 0 0,0 0-1,-10-10 1,-4-5 99,1-2-1,-26-35 0,22 26 40,7 6 98,16 23-251,-1 0 0,1 0 0,-1 0 0,1-1-1,-1 1 1,1 0 0,0 0 0,0-1 0,0 1-1,0 0 1,0 0 0,0 0 0,0-1 0,0 1-1,0 0 1,0 0 0,1-1 0,-1 0 0,19 8 45,15 3-25,-7-1-25,1-1 0,-1-1-1,42 3 1,-61-8-6,0-1 1,0 0-1,0-1 1,0 0-1,0 0 0,0-1 1,0 0-1,0 0 1,-1-1-1,1 0 0,-1 0 1,0-1-1,0 0 1,0 0-1,0 0 0,-1-1 1,7-6-1,14-18 14,-1 0 0,-1-2-1,-1-1 1,-2-1 0,-1-1 0,-2 0 0,-1-2 0,13-38-1,-2-12 95,-4-1-1,20-123 1,-39 177-73,3-8 66,-2-1-1,-3 0 0,1-54 0,-12 64 100,7 31-198,0 1 0,0 0-1,-1-1 1,1 1 0,0 0 0,0-1 0,0 1 0,0 0 0,-1-1 0,1 1 0,0 0 0,0 0-1,-1-1 1,1 1 0,0 0 0,-1 0 0,1-1 0,0 1 0,0 0 0,-1 0 0,1 0 0,0 0-1,-1-1 1,1 1 0,0 0 0,-1 0 0,0 0 0,1 1-4,-1-1 0,0 0 0,0 1 1,1 0-1,-1-1 0,0 1 0,1-1 0,-1 1 0,1 0 1,-1-1-1,1 1 0,-1 0 0,1 0 0,-1 0 0,1-1 0,0 1 1,-1 1-1,-72 211-164,61-170 137,0 3-9,3 1-1,2 0 1,-2 67-1,-1 6-12,5-82 19,2 1 1,1 0-1,3 0 0,9 72 0,-10-109 28,0 1 0,0-1 0,1 0 0,-1 1 0,1-1 0,0 0 0,-1 0 0,1 0 0,0 1 0,0-1 0,1 0 0,-1 0 0,0 0 0,1-1 0,-1 1 0,1 0 1,0 0-1,-1-1 0,1 1 0,0-1 0,0 0 0,0 1 0,0-1 0,0 0 0,0 0 0,1 0 0,-1-1 0,0 1 0,0 0 0,1-1 0,-1 1 0,0-1 0,1 0 0,-1 0 0,0 0 0,1 0 0,-1 0 0,4-1 0,4-2 10,-1 1 0,0-2 0,0 1-1,0-1 1,0-1 0,0 1 0,-1-1 0,8-7-1,26-20 110,-2-3 0,55-59 0,-89 87-73,1 0-1,-1-1 1,0 0-1,-1 0 1,0 0 0,0-1-1,0 0 1,-1 0-1,3-13 1,-6 22-36,-1-1 0,0 0 0,1 0 0,-1 0 0,0 1 0,0-1 0,0 0 0,0 0 0,0 0 0,0 0 0,0 1 0,0-1 0,0 0 0,0 0 0,-1 0 0,1 0 0,0 1 0,0-1 0,-1 0 0,1 0 0,-1 1 0,1-1 0,0 0 0,-1 1 0,1-1 0,-1 0 0,-1 0 0,1 8-27,0 0 0,1 0 0,-1 0 0,2 8 0,-1-13 11,1 20-37,2 1-1,1-1 1,1 1-1,0-1 0,2-1 1,1 1-1,0-1 1,1 0-1,15 23 0,-19-38 40,0 1 0,1-1 0,-1 0 0,1 0-1,0 0 1,1-1 0,0 0 0,7 4 0,6 5 43,-15-10-33,0-2 0,0 1 0,0-1 0,0 1 1,0-1-1,1-1 0,-1 1 0,1-1 0,-1 0 0,1 0 1,0-1-1,-1 1 0,1-1 0,0-1 0,-1 1 0,1-1 1,0 0-1,7-2 0,3-2 16,0 0 0,0-1 0,-1-1-1,30-17 1,-31 15 0,-1 3-7,-1-1 1,0-1-1,-1 0 0,0-1 0,0 0 0,0 0 1,-1-1-1,-1-1 0,9-11 0,-7 4 21,0 0-1,13-31 1,-22 43-21,0 1 1,0-1 0,-1 1-1,1-1 1,-1 0-1,0 0 1,-1 1-1,1-1 1,-1 0-1,-1 0 1,1 0 0,-1 0-1,0 1 1,-1-7-1,1 10-5,0-1 0,0 1 0,0 0 0,0 0-1,0 0 1,0 0 0,0 0 0,-1 0 0,1 0-1,-1 1 1,1-1 0,-1 0 0,0 1 0,0-1 0,1 1-1,-1 0 1,0-1 0,0 1 0,-1 0 0,-1-1-1,1 2 0,-1-1 1,1 1-1,0-1 0,-1 1 0,1 0 0,-1 0 0,1 0 0,0 1 0,-1-1 0,1 1 0,0 0 0,-5 1 0,-1 2-2,0 0 0,0 0-1,1 1 1,-1 0 0,1 1 0,1 0-1,-1 0 1,-12 13 0,16-13-12,-1 0 0,2 0 0,-1 0 0,1 0 0,0 0 0,0 1 0,0-1 0,1 1 0,0 0 0,0 0 0,1 0 0,0 0 0,0 0 0,1 0 0,0 0 0,0 0 0,1 0 0,-1 0 0,2 0 0,-1 0 0,1 0 0,3 9 0,-3-10-2,1 0 0,-1 0 1,1 0-1,0 0 1,1-1-1,0 1 0,-1-1 1,2 0-1,-1 0 0,1 0 1,-1-1-1,1 0 0,1 0 1,-1 0-1,0 0 0,1-1 1,0 0-1,0 0 1,0 0-1,0-1 0,0 0 1,0 0-1,1-1 0,7 2 1,9-3-11,0-1 0,0 0 1,-1-2-1,39-9 0,-35 7 23,2-3 17,-1-1-1,0-1 0,0-1 1,-1-2-1,-1 0 0,25-18 1,-35 22 4,28-24 83,-19 13-14,-23 20-91,-1 0 1,1 0 0,-1-1-1,1 1 1,-1 0-1,1 0 1,-1-1 0,1 1-1,-1-1 1,1 1-1,-1 0 1,1-1 0,-1 1-1,0-1 1,1 1 0,-1-1-1,0 1 1,0-1-1,1 1 1,-1-1 0,0 1-1,0-1 1,0 1 0,1-1-1,-1 0 1,0 1-1,0-1 1,0 1 0,0-1-1,0 1 1,0-1 0,0 0-1,-1 1 1,1-1-1,0 1 1,0-1 0,0 1-1,0-1 1,-1 1 0,1-1-1,0 1 1,-1-1-1,1 1 1,0-1 0,-1 1-1,1-1 1,0 1-1,-1-1 1,1 1 0,-1 0-1,0-1 1,0 0-1,-1 0 0,1 1 0,-1-1 0,0 0 0,1 1 0,-1-1 0,0 1 0,1 0 0,-1-1 0,0 1 0,1 0 0,-1 0 0,0 0 1,0 0-1,1 0 0,-4 1 0,-11 5-1,-1 1 1,1 0 0,1 1-1,-1 0 1,-16 14-1,23-15 6,-1 0 0,2 1 0,-1 0 1,1 1-1,1 0 0,0 0 0,0 0 0,-10 19 0,16-24-10,0 1 1,0-1-1,0 0 1,0 1-1,0-1 0,1 0 1,0 1-1,0-1 1,0 1-1,1-1 1,-1 0-1,1 1 1,0-1-1,0 0 1,1 0-1,-1 1 1,1-1-1,0 0 1,4 6-1,-4-6-4,0-1 1,1 1-1,-1 0 0,1-1 1,0 1-1,0-1 0,0 0 1,0 0-1,0 0 0,1 0 1,-1-1-1,1 1 0,0-1 1,0 0-1,0 0 0,0 0 1,0-1-1,0 1 0,6 0 1,-6-2 4,0-1 1,0 1-1,0-1 1,0 0 0,0 0-1,0 0 1,0-1-1,-1 0 1,1 1 0,0-1-1,-1 0 1,0-1-1,1 1 1,-1-1-1,4-4 1,2 0 15,-1-1 1,-1-1-1,0 0 1,8-11-1,-10 10 7,1 1-1,-2-1 1,1 0-1,-1 0 1,-1 0-1,0-1 0,0 1 1,-1-1-1,0 0 1,-1 0-1,0-13 1,-1 23-15,0 0 1,0 0 0,0 0-1,0 0 1,0 0 0,0 0-1,0 1 1,-1-1 0,1 0-1,0 0 1,0 0 0,-1 0 0,1 0-1,-1 0 1,1 1 0,-1-1-1,1 0 1,-1 0 0,1 1-1,-1-1 1,0 0 0,1 1-1,-1-1 1,0 0 0,1 1-1,-1-1 1,0 1 0,0-1 0,0 1-1,0 0 1,1-1 0,-1 1-1,0 0 1,0 0 0,0-1-1,0 1 1,0 0 0,0 0-1,0 0 1,-1 0 0,1 1-6,0-1 1,0 1 0,0 0 0,0-1-1,0 1 1,0 0 0,0-1-1,0 1 1,0 0 0,0 0-1,0 0 1,0 0 0,1 0-1,-1 0 1,0 0 0,1 0 0,-1 0-1,1 1 1,-1-1 0,1 0-1,-1 0 1,1 0 0,0 1-1,0-1 1,0 0 0,0 0-1,0 1 1,0-1 0,0 0 0,0 0-1,0 2 1,1 5-8,-1-3-5,0 1-1,1-1 0,-1 0 0,1 0 1,0 1-1,1-1 0,-1 0 0,1 0 0,0 0 1,0-1-1,0 1 0,1 0 0,0-1 0,0 1 1,0-1-1,6 6 0,-5-7-1,-1 0-1,1 0 1,-1 0-1,1-1 1,0 0-1,0 0 1,0 0-1,0 0 1,1-1 0,-1 1-1,0-1 1,1 0-1,-1-1 1,1 1-1,-1-1 1,1 0-1,-1 0 1,1 0 0,-1 0-1,1-1 1,-1 0-1,0 0 1,1 0-1,-1 0 1,0-1-1,8-3 1,6-6 14,0 0 0,-1 0 0,0-2 1,-1 0-1,15-16 0,3-2 38,-9 8 27,-22 18-52,1 1 1,-1 1 0,1-1 0,0 0-1,0 1 1,1 0 0,-1 0-1,1 0 1,-1 0 0,1 1 0,0 0-1,10-3 1,-14 5-11,0 0-1,0 0 1,0 0 0,0 0-1,0 0 1,-1 1 0,1-1-1,0 0 1,0 1 0,0-1-1,0 1 1,-1-1 0,1 1-1,0-1 1,0 1 0,-1-1-1,1 1 1,0 0 0,-1-1 0,1 1-1,-1 0 1,1 0 0,-1 0-1,1-1 1,-1 1 0,0 0-1,1 0 1,-1 0 0,0 0-1,0 0 1,1-1 0,-1 1-1,0 0 1,0 0 0,0 0-1,0 0 1,-1 2 0,0 35 37,1-37-39,-1 4 4,-2 17 53,-9 35 1,12-57-57,0 1 0,0-1 0,0 1 0,0-1 0,-1 1 0,1-1 0,0 1 0,0-1 0,0 0 0,0 1 0,0-1 0,0 1 0,0-1 0,0 1 0,0-1 0,0 1 0,1-1 1,-1 1-1,0-1 0,0 1 0,0-1 0,1 1 0,7-2 50,15-13 2,-19 11-43,30-22 55,-18 12-27,1 0-1,0 1 0,1 1 0,0 1 1,1 1-1,35-13 0,-54 22-35,1-1 0,0 1 1,0-1-1,0 1 0,0 0 0,0-1 0,0 1 0,0 0 0,0 0 0,0 0 0,-1 0 0,1 0 0,0 0 0,0 0 0,0 0 1,0 0-1,0 0 0,0 1 0,0-1 0,0 0 0,0 1 0,0-1 0,0 0 0,-1 1 0,1-1 0,0 1 0,0 0 1,0-1-1,-1 1 0,1 0 0,0-1 0,-1 1 0,1 0 0,-1 0 0,1-1 0,-1 1 0,1 0 0,-1 0 0,1 0 1,-1 0-1,0 0 0,1 0 0,-1-1 0,0 1 0,0 0 0,0 0 0,0 0 0,0 0 0,0 1 0,-1 7-13,0 0 0,0-1 0,-1 1 0,-4 13 0,2-9 21,1-1-20,3-6 0,-2 0 0,1 0 0,-1 0 0,0 0 0,0 0 0,0-1 0,-1 1 0,0-1-1,0 1 1,0-1 0,-1 0 0,-7 8 0,-11 11-22,50-49 121,43-48-6,16-14 51,-84 84-128,0 1 1,1 0-1,-1 0 1,1 0-1,-1 1 1,1-1 0,7-1-1,-3 1 36,-8 2-43,1 0 1,-1 0-1,1 0 0,-1 0 1,1 0-1,0 0 0,-1 1 1,1-1-1,-1 0 0,1 0 1,-1 1-1,1-1 0,-1 0 0,1 1 1,-1-1-1,1 0 0,-1 1 1,0-1-1,1 1 0,-1-1 1,1 0-1,-1 1 0,0-1 1,0 1-1,1-1 0,-1 1 1,0 0-1,0-1 0,1 1 1,-1 0-1,7 22 15,-6-20-15,5 20 6,-3-9-27,0 0 0,1-1 0,1 1-1,0-1 1,1 0 0,0 0 0,9 13-1,-13-24 16,-1 0 0,1-1-1,-1 1 1,1-1 0,0 1-1,0-1 1,-1 0-1,1 0 1,0 0 0,0 0-1,0 0 1,0 0 0,0 0-1,0-1 1,1 1 0,-1-1-1,0 1 1,0-1 0,0 0-1,0 0 1,1 0 0,-1 0-1,0 0 1,4-1 0,3-1 16,1-1 0,-1 0 1,0-1-1,11-5 1,-10 4 3,16-10-7,0-1 0,-1-1 0,-1-1 0,40-39 0,-16 14-8,-23 22 14,-2-1-1,-1 0 0,0-2 0,-2-1 1,-1 0-1,0-1 0,-2-1 0,-2-1 1,0 0-1,-2-1 0,-1-1 0,9-33 1,-12 29 12,-2-1 0,-1 0 0,-2 1 0,0-54 1,-4 78-24,-2-36 66,-8-50 0,10 95-68,0 0 0,0-1 1,0 1-1,0 0 1,0 0-1,-1-1 0,1 1 1,-1 0-1,1 0 1,-1 0-1,1-1 0,-1 1 1,1 0-1,-1 0 1,0 0-1,0 0 0,0 0 1,1 0-1,-1 0 1,0 1-1,0-1 0,0 0 1,-1 0-1,1 1 1,0-1-1,0 1 0,0-1 1,0 1-1,-3-1 1,3 1-10,0 0 1,-1 1-1,1 0 0,0-1 1,0 1-1,0 0 1,-1-1-1,1 1 1,0 0-1,0 0 1,0 0-1,0 0 1,1 0-1,-1 0 1,0 0-1,0 0 1,1 0-1,-1 1 1,0-1-1,0 3 1,-14 35-52,10-26 34,-20 68-143,-30 158 0,1 4-80,50-231 236,-10 36-81,-8 52 0,19-85 61,1 0-1,1 0 1,1 1-1,0-1 1,1 0-1,1 0 0,6 26 1,-8-38 27,0-1 1,1 0-1,0 0 0,-1 0 1,1 0-1,0 0 1,0 0-1,0 0 0,0 0 1,1 0-1,-1 0 0,0 0 1,1-1-1,0 1 1,-1 0-1,1-1 0,0 0 1,-1 1-1,1-1 0,0 0 1,0 0-1,0 0 1,0 0-1,0 0 0,1-1 1,-1 1-1,0 0 0,0-1 1,0 0-1,4 1 1,-1-2 6,-1 1 1,1-1 0,-1 0 0,1 0-1,-1-1 1,0 1 0,1-1 0,-1 0-1,0 0 1,0 0 0,0-1 0,0 0-1,-1 1 1,5-5 0,8-8 36,-1 0-1,0-2 1,-2 1-1,1-2 1,-2 0 0,15-28-1,-21 34 39,0-1 0,1 1 0,0 1 0,1-1 0,14-14 0,-15 19 40,-4 15-82,-1 4-40,14 123-142,-16-133 144,0-1-1,0 0 1,0 1-1,0-1 1,0 1-1,0-1 1,0 0-1,1 1 1,-1-1-1,0 1 1,1-1-1,-1 0 1,1 0-1,0 1 1,-1-1-1,1 0 1,0 0-1,0 0 1,0 0-1,0 1 1,0-2-1,0 1 1,0 0-1,0 0 1,0 0-1,0 0 1,1-1-1,-1 1 1,0 0-1,1-1 1,-1 1-1,0-1 1,1 0-1,-1 1 1,0-1-1,1 0 1,-1 0-1,1 0 1,-1 0-1,0 0 1,1 0-1,-1 0 1,1 0-1,1-1 1,3-1 10,1 0 0,-1 0 1,0-1-1,0 0 0,-1 0 1,1 0-1,0-1 1,7-6-1,100-97 152,-113 106-155,1 1-1,0-1 1,-1 0 0,1 1-1,0-1 1,0 0 0,-1 1 0,1-1-1,0 1 1,0-1 0,0 1-1,0 0 1,0-1 0,0 1 0,0 0-1,0-1 1,0 1 0,0 0-1,0 0 1,0 0 0,0 0-1,0 0 1,0 0 0,1 1 0,-1-1-3,0 1 1,-1 0-1,1-1 0,0 1 1,0 0-1,0 0 1,-1 0-1,1 0 1,0 0-1,-1-1 1,1 1-1,-1 0 0,1 1 1,-1-1-1,1 0 1,-1 0-1,1 1 1,0 7 5,1 0 1,-1 0-1,0 16 1,-1-24-8,-1 12 16,1-9-11,-1 0 0,1-1 0,0 1 0,0 0 0,0 0 0,1 0 0,0-1 0,-1 1 0,1 0 0,3 6 0,-4-8-6,8-4 5,-6 1-5,8-5 14,0-1 0,0 0 0,-1 0 0,0-1-1,11-13 1,-14 15 6,1-1 0,-1 1-1,1 0 1,0 0 0,0 1 0,0 0-1,1 0 1,0 0 0,0 1 0,0 1-1,13-5 1,-14 6-10,-4 1 5,0 1 1,0-1-1,0 1 0,0-1 1,0 1-1,0 0 0,0 0 1,5 0-1,-7 1-13,1-1 0,-1 1 0,0 0 0,0 0 0,1-1 0,-1 1 0,0 0 0,0 0-1,0 0 1,0 0 0,0 0 0,0 0 0,0 1 0,0-1 0,0 0 0,-1 0 0,1 1 0,-1-1 0,1 0 0,-1 1 0,1 2 0,24 86-22,-10-27 9,-13-56 11,1 0 0,0 0 0,0 0 0,6 10 0,-8-15 0,0 0 0,1 0 0,-1-1 0,0 1 0,0 0 0,1-1 0,-1 1 0,1-1 0,0 0 0,-1 1 0,1-1 0,0 0 0,0 0 0,0 0 0,-1 0 0,1 0 0,0-1 0,0 1 0,0-1 0,3 1 0,3-1 1,-1-1 0,1-1 0,-1 1 0,0-1 0,0 0 0,0-1 0,0 0 0,0 0 0,-1 0 0,1-1 0,-1 0-1,0 0 1,0-1 0,5-5 0,7-7 6,0 0-1,-2-1 1,15-21-1,52-82 106,-76 108-66,5-5 74,-7 12-65,-4 6-21,-4 10-2,-2 12-24,-3 37-1,1-2-14,4-47 5,2-1 0,0 1 0,0-1-1,0 1 1,1 0 0,3 18 0,-3-27 2,0 0-1,1-1 1,-1 1-1,0-1 1,1 1-1,-1-1 1,0 1 0,1-1-1,-1 1 1,1-1-1,-1 1 1,1-1-1,-1 0 1,1 1-1,-1-1 1,1 0-1,-1 1 1,1-1 0,-1 0-1,1 0 1,0 1-1,-1-1 1,1 0-1,-1 0 1,1 0-1,0 0 1,-1 0-1,1 0 1,0 0 0,-1 0-1,1 0 1,-1 0-1,1 0 1,0-1-1,-1 1 1,1 0-1,-1 0 1,1-1-1,0 1 1,0-1-1,28-16-24,-22 12 23,42-27 14,51-45 0,-99 75-8,1 0 0,0 1 0,0 0 0,0-1 1,0 1-1,0 0 0,0 0 0,1 0 0,-1 0 1,0 0-1,0 1 0,1-1 0,-1 1 0,4-1 0,-5 1-4,0 1 0,0-1 0,0 0 0,0 1 0,0-1 0,0 1 0,0-1 0,0 1 0,-1-1 0,1 1 0,0 0 0,0-1 0,0 1 0,-1 0 0,1 0 0,0-1 0,-1 1 0,1 0 0,-1 0 0,1 0 0,-1 0 0,1 0 0,-1 0 0,0 0 0,1 0 0,-1 0 0,0 0 0,0 0 0,0 0 0,0 0 0,0 0 0,0 0 0,0 2 0,11 97-40,-11-99 40,0 0 0,0-1 0,1 1 1,-1-1-1,0 1 0,1-1 0,-1 1 0,0-1 0,1 1 0,-1-1 0,1 1 0,-1-1 0,1 0 0,-1 1 0,1-1 1,-1 0-1,1 1 0,-1-1 0,1 0 0,0 1 0,-1-1 0,1 0 0,-1 0 0,1 0 0,0 0 0,-1 0 0,1 0 1,0 0-1,-1 0 0,1 0 0,-1 0 0,1 0 0,0 0 0,-1 0 0,2-1 0,25-6 11,-24 6-7,105-44 65,-59 23-10,-47 21-60,1 0 1,-1 0 0,1 0 0,0 0 0,-1 0 0,1 1 0,0-1 0,0 1 0,-1-1 0,1 1 0,0 0 0,0 0 0,0 1 0,-1-1 0,1 1 0,0-1 0,0 1 0,-1 0 0,1 0 0,0 0 0,-1 0 0,1 0 0,-1 1-1,0-1 1,1 1 0,-1-1 0,0 1 0,0 0 0,3 3 0,1 1 0,0-1 0,1 0 0,-1 0 0,1-1 0,1 1 0,-1-1 0,0-1 0,1 0 0,0 0 0,0 0 0,0-1 0,0 0 0,0-1 0,0 1 0,0-2 0,1 1 0,-1-1 0,15-2 0,4-1 0,0-2 0,-1 0 0,0-2 0,0-1 0,0-1 0,-1-1 0,-1-1 0,0-1 0,0-1 0,26-20 0,34-30 0,-83 63 3,0-1-1,1 0 0,-1 0 1,1 0-1,-1 0 0,0-1 1,0 1-1,0 0 1,0-1-1,0 1 0,0 0 1,0-1-1,0 1 0,0-1 1,1-2-1,-2 3 1,0 0 0,0 1 0,-1-1 0,1 0 0,0 1 0,0-1 0,0 0 1,0 1-1,-1-1 0,1 1 0,0-1 0,0 1 0,-1-1 0,1 0 0,0 1 0,-1-1 0,1 1 0,-1-1 0,1 1 0,-1 0 0,1-1 0,-1 1 0,1-1 0,-1 1 0,1 0 0,-1-1 0,0 1 1,-3-1 6,1-1 0,-1 1 0,1 1 0,-1-1 1,1 0-1,-1 1 0,1 0 0,-1 0 1,0 0-1,1 0 0,-1 0 0,1 1 1,-5 1-1,-10 3-8,2 2 0,-1 0 0,1 1-1,0 0 1,1 1 0,0 1 0,0 1 0,1 0 0,0 1 0,1 0 0,1 1 0,0 0 0,-20 29 0,30-38-3,0-1 0,0 0 0,1 0 0,-1 1 1,1-1-1,0 1 0,0 0 0,0-1 0,0 1 1,1 0-1,0-1 0,-1 1 0,1 0 1,1 0-1,-1-1 0,1 6 0,-1-9 1,1 0 0,-1 0 0,0 1 0,1-1 0,-1 0 0,0 0 0,1 0 0,-1 1 0,1-1 0,-1 0 0,0 0 0,1 0 0,-1 0 0,1 0 0,-1 0 0,0 0 0,1 0 0,-1 0 0,1 0 0,-1 0 0,0 0 0,1 0 0,-1 0 0,1 0 0,-1 0 0,0 0 0,1 0 0,-1-1 0,1 1 0,-1 0 0,0 0 0,1 0 0,-1-1 0,0 1 0,0 0 0,1-1 0,-1 1 0,1-1 0,17-13 0,-15 11 0,11-8 17,0 1-1,0 0 0,31-16 1,-45 26-15,0 0 0,1 0 0,-1 0 1,0 0-1,1 0 0,-1 0 1,0 0-1,1 0 0,-1 0 1,0 0-1,0 0 0,1 0 1,-1 0-1,0 0 0,1 0 0,-1 0 1,0 1-1,1-1 0,-1 0 1,0 0-1,0 0 0,1 0 1,-1 1-1,0-1 0,0 0 1,1 0-1,-1 1 0,0-1 0,0 0 1,0 0-1,1 1 0,-1-1 1,0 0-1,0 1 0,0-1 1,0 1-1,4 11 31,-4 5-25,-1-1-1,0 0 0,-1 0 1,0 0-1,-2 0 1,-5 19-1,-1 1 3,-144 466-68,151-491 48,-2 0-1,0 0 0,0-1 0,-1 1 1,-9 12-1,13-20 13,0-1 0,0 0 0,0 0 0,-1 0 0,1 0 0,0 0 0,-1 0 0,0-1 0,1 1 0,-1-1 0,0 0 0,0 0 0,1 0-1,-1 0 1,0 0 0,0 0 0,0-1 0,0 1 0,0-1 0,0 0 0,0 0 0,0 0 0,0-1 0,0 1 0,-6-2 0,4 0 11,0 0 1,0 0-1,1 0 1,-1 0-1,0-1 1,1 0-1,0 0 1,0 0-1,-1 0 0,2-1 1,-1 0-1,0 0 1,1 0-1,0 0 1,0 0-1,0-1 1,-3-6-1,2 2 17,0 1 0,1-1 0,0 0 1,0 0-1,1 0 0,0-1 0,1 1 0,-1-17 0,2 17 10,1 0 0,0 0-1,0 1 1,1-1 0,0 0-1,1 1 1,5-13 0,3-2 62,18-26 1,-18 29-51,-2 8-22,0-1 1,1 2 0,0-1-1,16-13 1,-15 15 0,-1 0-1,0-1 0,-1 0 1,15-21-1,-24 32-34,0-1-1,1 1 1,-1-1 0,1 1-1,-1-1 1,0 1-1,1-1 1,-1 1 0,0-1-1,0 0 1,1 1-1,-1-1 1,0 1-1,0-1 1,0 0 0,0 1-1,0-1 1,0 1-1,0-1 1,0 0 0,0 1-1,0-1 1,0 0-1,0 1 1,-1-1 0,1 1-1,0-1 1,0 0-1,-1 1 1,1-1 0,0 1-1,-1-1 1,1 1-1,0-1 1,-1 0 0,-20-4-3564,20 5 2868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06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146 140 4512,'0'0'7686,"-10"-1"-7335,-2 0-229,7 1-52,0 0 0,-1 0 0,1-1 0,1 1 0,-1-1-1,0-1 1,-8-2 0,12 3-1,0 1-1,0-1 0,0 0 1,0 0-1,0 0 0,0 0 1,0 0-1,0 0 0,1 0 1,-1 0-1,0 0 0,1-1 1,-1 1-1,1 0 0,-1 0 1,1-1-1,-1 1 0,1 0 1,0-1-1,0 0 1,-1 1-46,1 1 1,0 0 0,0-1 0,0 1 0,0-1 0,0 1 0,0-1 0,0 1 0,0-1 0,0 1 0,0-1 0,0 1 0,0-1 0,0 1 0,0 0 0,0-1-1,0 1 1,0-1 0,1 1 0,-1-1 0,0 1 0,0 0 0,1-1 0,-1 1 0,0-1 0,0 1 0,1 0 0,-1-1 0,0 1 0,1 0 0,-1 0 0,1-1-1,-1 1 1,0 0 0,1 0 0,-1 0 0,1-1 0,-1 1 0,1 0 0,-1 0 0,0 0 0,1 0 0,-1 0 0,1 0 0,-1 0 0,1 0 0,-1 0 0,1 0-1,-1 0 1,1 0 0,-1 0 0,1 0 0,0 1 0,-1-1 0,1 0 0,-1 0 0,1 0 0,-1 1 0,0-1 0,1 0 0,-1 1 0,0-1 0,1 0 0,-1 0 0,1 1 0,-1-1-1,0 1 1,0-1 0,1 0 0,-1 1 0,0-1 0,0 1 0,1-1 0,-1 1 0,0-1 0,0 0 0,0 1 0,0-1 0,0 1 0,0-1 0,0 1 0,0-1 0,0 1 0,0 0 0,1 1 465,4-9-167,-5 6-313,74-94 1157,-69 92-522,-6 11-330,-7 13-33,3-16-225,0-1 1,-1 1-1,1-1 0,-1 0 0,0-1 0,0 0 1,-1 0-1,1 0 0,-1 0 0,1-1 0,-14 3 1,17-5 54,0-1 0,0 1 0,0 0 0,0-1 1,-1 1-1,1-1 0,0 0 0,-4-2 0,8 3 292,12 7-360,-9-4-26,1-1-1,0 0 0,0 0 0,0-1 1,0 0-1,0 1 0,0-2 0,1 1 1,-1-1-1,10 0 0,-12 1-7,0-1 1,0 1-1,0 0 0,0 0 1,0 0-1,0 0 0,0 0 0,-1 1 1,1 0-1,0-1 0,-1 1 1,3 2-1,29 27-72,-32-29 57,8 9 14,-1-1-1,0 1 1,-1 1 0,0 0 0,-1 0-1,-1 0 1,0 1 0,0 0-1,-1 0 1,-1 0 0,5 23 0,-8-27 29,1 0 0,-1 0 1,-1 0-1,1 1 0,-2-1 0,1 0 1,-1 0-1,-1 0 0,0 0 1,0 0-1,0-1 0,-1 1 1,-1-1-1,1 1 0,-1-1 0,-1 0 1,0 0-1,-11 13 0,12-17-8,0 0-1,0 0 1,-1 0 0,0-1-1,1 0 1,-1 0-1,-1 0 1,1-1-1,0 1 1,-1-1-1,1-1 1,-1 1 0,1-1-1,-1 0 1,0 0-1,1 0 1,-1-1-1,0 0 1,0 0-1,1-1 1,-1 1-1,0-1 1,0 0 0,1-1-1,-1 0 1,1 0-1,-1 0 1,1 0-1,0-1 1,0 0-1,0 0 1,0 0 0,1 0-1,-1-1 1,-4-5-1,0-4-532,0-1 0,0 0 0,-7-19 0,14 29-490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24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13464,'0'0'1824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24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9344,'0'0'1864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24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6520,'0'0'1077,"10"-7"-482,19-9-267,1 0 0,0 2 1,1 1-1,36-9 0,-4 7 127,0 4 1,1 2-1,79-1 0,193 22 1156,-183 9-595,-49-5-2448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46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1204 6328,'0'0'5753,"8"-16"-5404,34-68 27,48-94 370,27-36 127,-57 93-420,-5-3 0,41-142 0,-65 137 68,-19 69-97,-12 59-414,0 1 0,0 0 0,0-1 1,0 1-1,0 0 0,0-1 0,0 1 1,0-1-1,0 1 0,0 0 0,0-1 0,0 1 1,0 0-1,0-1 0,0 1 0,0 0 1,-1-1-1,1 1 0,0 0 0,0-1 0,0 1 1,0 0-1,-1 0 0,1-1 0,0 1 1,0 0-1,-1 0 0,1-1 0,0 1 0,-1 0 1,1 0-1,0 0 0,-1-1 0,1 1 1,0 0-1,-1 0 0,1 0 0,0 0 0,-1 0 1,1 0-1,0 0 0,-1 0 0,0 0 6,0 0 0,0 0-1,0 0 1,0 0-1,0 0 1,0 0 0,0 0-1,0 1 1,0-1-1,1 0 1,-1 1 0,0-1-1,0 0 1,0 1 0,-1 1-1,-15 16 32,0 2 0,1 0 0,-15 28-1,-34 68-13,54-93-29,1 1 0,1 0-1,-9 39 1,-8 77 35,9-41-4,14-74-38,0-1 0,2 0 0,1 1 0,0-1 0,2 0 0,1 0 0,1 1 0,1-2 0,15 46 0,-12-46-1,1-1 0,1 0 0,1 0 1,0-1-1,28 36 0,-36-52 10,1-1 1,0 0-1,0 1 0,1-1 0,-1-1 1,1 1-1,0-1 0,0 1 0,0-2 1,0 1-1,1 0 0,-1-1 0,1 0 1,-1 0-1,1-1 0,0 1 0,-1-1 1,1-1-1,0 1 0,0-1 0,0 0 1,0 0-1,0-1 0,0 1 0,0-1 1,-1-1-1,1 1 0,0-1 0,-1 0 1,1 0-1,-1-1 0,0 0 0,0 0 0,0 0 1,0 0-1,0-1 0,7-7 0,0-2 31,-1 0 0,0 0 0,-1-1 0,13-24 0,27-64 207,-50 102-243,6-13 48,-1 0 1,0-1 0,3-14-1,-8 24-25,1 1-1,0-1 0,-1 0 1,1 1-1,-1-1 0,0 0 1,0 1-1,0-1 1,-1 0-1,1 1 0,-1-1 1,0 1-1,0-1 1,0 1-1,-1-1 0,-3-5 1,5 8-15,-1 0 0,1 0 0,-1 0 1,0 0-1,1 0 0,-1 1 0,0-1 1,1 0-1,-1 1 0,0-1 0,0 0 0,0 1 1,0-1-1,0 1 0,0-1 0,0 1 1,0-1-1,0 1 0,0 0 0,0 0 0,0-1 1,0 1-1,0 0 0,0 0 0,0 0 0,0 0 1,0 0-1,0 0 0,0 1 0,0-1 1,0 0-1,0 0 0,0 1 0,0-1 0,0 1 1,0-1-1,0 1 0,0-1 0,0 1 1,0 0-1,0-1 0,1 1 0,-2 1 0,-1 1 1,0 0 0,1 0 0,-1 1 0,1-1 0,0 1 0,0-1 0,0 1 0,1 0 0,-3 7 0,1 1 9,1 0 0,0 1 0,0-1 1,2 18-1,0-24-13,0 1 1,1-1-1,0 0 1,1 1-1,0-1 0,-1 0 1,2 0-1,-1 0 1,1 0-1,5 9 1,4 2 8,-2 0-5,1-1 0,15 16-1,-24-29-8,1 0 0,1 1 0,-1-2 0,0 1 0,1 0 1,-1-1-1,1 1 0,0-1 0,0 0 0,0 0 0,0-1 0,0 1 0,0-1 0,0 0 0,5 1 0,-6-2 2,-1 0 0,1 0-1,-1-1 1,0 1 0,1-1-1,-1 0 1,0 0 0,1 0 0,-1 0-1,0 0 1,0 0 0,0 0 0,0-1-1,0 1 1,0-1 0,0 1-1,0-1 1,-1 0 0,1 0 0,0 0-1,-1 0 1,0 0 0,1 0 0,-1 0-1,0-1 1,1-2 0,1-4 14,1 1 0,-2 0 0,1-1 0,-1 0 0,-1 1 0,1-11 0,-1 10 8,-1-1-1,-1 1 1,0 0-1,0-1 0,0 1 1,-2 0-1,1 0 1,-1 0-1,0 0 0,-1 0 1,0 1-1,-6-11 1,2 4 38,5 9-21,1 2 0,-1-1 0,0 0 0,0 0 0,-5-4 1,7 8-24,-1-1 1,0 1 0,0 0-1,1-1 1,-1 1 0,0 0-1,0 0 1,0 1 0,0-1-1,0 0 1,0 1 0,-1-1 0,1 1-1,0-1 1,0 1 0,-4 0-1,-19-3 161,22 3-121,9 2-30,3 0-31,29 6-35,72 6 0,-62-9 5,-43-5 30,1 0 0,-1-1 0,0 1 0,0-1 0,0 0 0,9-3 0,-4 1 0,-7 2 53,-1 0 0,0 0 0,1 0 0,-1 0 0,0-1 0,0 1 0,0 0 0,2-3 0,6-6-3223,-10 10 3105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46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7832,'0'0'3337,"18"0"-2905,287-7 903,26-8 626,-244 18-1579,-61-1-2140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50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1 835 5120,'0'0'4654,"6"-16"-4367,28-72 81,50-125 1041,-78 198-1147,-2 0-1,6-29 0,-8 34-43,0 0-1,0 0 1,1 0 0,0 0-1,0 0 1,1 0 0,1 1-1,6-12 1,-9 19-174,0 0 1,0 0-1,0-1 1,0 1-1,0 0 1,1 1-1,-1-1 1,1 0-1,-1 1 1,1-1-1,-1 1 1,1 0-1,0 0 1,-1 0-1,1 0 1,0 1-1,0-1 0,0 1 1,0-1-1,0 1 1,0 0-1,0 0 1,0 0-1,0 1 1,-1-1-1,1 1 1,0-1-1,0 1 1,0 0-1,4 2 1,-4-1-9,1 0 1,-1 0-1,0 0 1,1 0-1,-1 0 1,0 1-1,0-1 1,-1 1-1,1 0 1,-1 0-1,1 0 1,-1 0-1,0 0 1,0 0-1,0 1 1,-1-1-1,1 1 1,-1 0-1,0-1 1,1 1-1,-2 0 1,2 6-1,-2 17 224,-4 29-1,1-28-40,1 40 0,3-60-180,0-1 1,0 1-1,0 0 0,1-1 0,0 1 1,0-1-1,1 1 0,0-1 0,7 12 1,-8-15-15,1 0 1,-1-1-1,1 1 1,0-1-1,1 1 1,-1-1-1,1 0 1,-1 0-1,1-1 1,0 1-1,0-1 1,0 0-1,0 0 1,0 0-1,0 0 1,1-1-1,-1 0 1,1 1-1,-1-2 1,1 1-1,-1-1 1,1 1-1,6-2 1,14 2 69,-20 0-67,1 0-1,0-1 0,-1 0 0,1 0 0,-1-1 0,1 0 0,0 0 1,-1 0-1,1 0 0,-1-1 0,6-3 0,4-3 38,-1 0-1,0-1 1,0-1-1,-1-1 1,0 1-1,20-25 1,-27 29-34,-1 0 1,-1 0-1,1-1 1,-1 0 0,0 0-1,-1 0 1,1 0-1,-1-1 1,-1 1-1,0-1 1,0 0-1,0 0 1,-1 1-1,0-1 1,0 0 0,-2-14-1,1 19-9,-1 0 1,1 0-1,-1 0 0,0 0 0,0 1 0,-1-1 1,1 0-1,0 1 0,-1-1 0,1 1 1,-1-1-1,-3-2 0,4 4-13,0 0-1,0 0 0,0 0 1,1 1-1,-1-1 1,-1 0-1,1 1 1,0-1-1,0 0 1,0 1-1,0-1 1,0 1-1,-1 0 0,1-1 1,0 1-1,0 0 1,0 0-1,-1 0 1,1 0-1,0 0 1,0 0-1,-1 0 0,1 0 1,0 1-1,0-1 1,-1 0-1,1 1 1,0-1-1,0 1 1,0-1-1,0 1 1,-2 0-1,-3 4-2,0-1 0,0 1 0,1 1 0,-1-1 0,1 1 0,0-1 0,1 2 0,0-1 0,0 0 0,-4 8 0,2-1-4,1 0 1,0 1-1,1-1 1,-3 24 0,6-35-4,1 1 1,-1 0-1,1-1 1,0 1-1,0 0 1,0 0-1,1-1 0,-1 1 1,1 0-1,-1-1 1,1 1-1,0 0 1,0-1-1,0 1 1,0-1-1,1 1 1,2 3-1,-1-3-3,0 0 0,0 0 0,0 0 0,0 0-1,1-1 1,-1 1 0,1-1 0,0 0 0,0 0 0,6 2-1,0-1-2,1 0-1,0 0 1,0-1-1,0-1 0,0 0 1,0 0-1,23-2 1,-17-2-5,0 0 0,0-1 1,0-1-1,0-1 0,19-9 0,77-45-16,-34 17 48,195-116 192,-265 153-142,-14 10-20,-17 11-2,16-12-39,-37 22 54,-53 40 0,86-57-47,0 0 0,0 1 0,1 0 1,0 0-1,0 1 0,1 1 0,1-1 1,0 1-1,0 0 0,-8 20 0,14-30-14,1 0 0,-1 1 0,0-1 0,1 0 0,0 1 0,-1-1 0,1 0 0,0 1-1,-1-1 1,1 0 0,0 1 0,0-1 0,0 0 0,0 1 0,0-1 0,1 1 0,-1-1-1,0 0 1,1 1 0,-1-1 0,1 0 0,-1 0 0,1 1 0,-1-1 0,1 0 0,0 0-1,0 0 1,0 0 0,0 0 0,0 0 0,0 0 0,0 0 0,0 0 0,0 0 0,0 0 0,0-1-1,0 1 1,1 0 0,-1-1 0,0 1 0,0-1 0,1 0 0,-1 1 0,3-1 0,5 1 8,0 0 0,1-1 0,-1 0 1,0 0-1,11-3 0,-11 2-6,-1-1 0,1-1 0,-1 1 0,0-1 0,1-1 0,-2 0 0,1 0 0,0 0 0,-1-1 0,0 0 1,10-10-1,6-6 51,37-47 1,-52 57-39,-1 1 1,0-1-1,-1-1 0,0 1 0,-1-1 1,-1 0-1,1 0 0,-2-1 1,0 1-1,0-1 0,1-23 0,-3 0 105,-1-1-1,-10-71 1,7 87-92,-1 0-1,-1 0 1,-1 0-1,-16-37 1,21 55-20,0 0 0,-1 0-1,1 1 1,-1-1 0,0 1 0,1-1 0,-1 1 0,0 0-1,0-1 1,0 1 0,-1 0 0,1 0 0,-1 1 0,1-1-1,-6-2 1,8 4-10,-1-1 1,0 1-1,1 0 0,-1 0 0,0 0 0,1 0 0,-1 0 1,1 0-1,-1 0 0,0 0 0,1 1 0,-1-1 0,0 0 1,1 0-1,-1 0 0,1 1 0,-1-1 0,0 0 0,1 1 1,-1-1-1,1 0 0,-1 1 0,1-1 0,-1 1 0,1-1 1,0 1-1,-1-1 0,1 1 0,0-1 0,-1 1 0,1-1 1,0 1-1,-1-1 0,1 1 0,0 0 0,0-1 0,-1 2 0,-10 28-54,10-25 44,-5 16-25,2 0 0,0 0 0,2 0 0,-1 32 0,1-9-24,0-18 19,2-1 0,3 27 0,-2-34 27,13 113-71,-11-109 51,2-1 0,1 1 0,0-1 0,15 31 0,-13-35-34,18 28 0,-23-40 57,1-1 0,-1 1 0,1-1 0,0 0-1,0 0 1,1 0 0,-1-1 0,1 0 0,0 1 0,7 2-1,-11-5 14,1-1-1,-1 0 0,1 0 1,-1 0-1,1 0 0,-1 0 1,1 0-1,-1 0 0,1 0 1,-1-1-1,1 1 0,-1 0 1,1-1-1,2-1 0,23-11 20,-21 10-15,1-1 3,-1 0 0,0 0 1,0 0-1,0-1 0,0 0 0,-1 0 0,0-1 0,0 1 0,6-10 0,0-2 21,-1-1 0,8-20 1,8-16 51,-21 42-25,0 1 1,-1-1 0,-1 1 0,5-25-1,-6 27 1,-2 1 56,0 7-111,-1 1 1,1 0 0,0-1 0,0 1-1,0 0 1,0-1 0,0 1 0,0 0-1,0-1 1,0 1 0,0-1-1,0 1 1,0 0 0,0-1 0,0 1-1,0 0 1,0-1 0,0 1 0,0 0-1,0-1 1,0 1 0,0 0-1,1-1 1,-1 1 0,0 0 0,0-1-1,0 1 1,1 0 0,-1-1-1,0 1 1,0 0 0,1 0 0,-1-1-1,0 1 1,0 0 0,1 0 0,0 0-1,-7 43 98,2-14-99,3 0 1,0 0 0,2 0 0,7 48-1,-8-74-3,1-1 0,0 1 0,0-1 0,0 1 0,1-1 0,-1 1 0,0-1 0,1 0 0,0 0 0,-1 0 0,1 0 0,0 0 0,0 0 0,4 3 0,14 15 0,-18-18-2,-1-1 1,1 1-1,-1 0 0,1-1 0,0 0 0,-1 1 1,1-1-1,0 0 0,0 0 0,0 0 0,0 0 0,0 0 1,0-1-1,1 1 0,-1-1 0,0 1 0,0-1 0,0 0 1,0 1-1,1-1 0,-1-1 0,0 1 0,0 0 0,0 0 1,1-1-1,-1 1 0,0-1 0,0 0 0,0 1 1,3-3-1,7-2-14,1-1 1,-1 0-1,17-13 1,-27 18 15,8-7 5,0-1-1,-1 1 1,-1-1 0,1-1 0,-1 0 0,-1 0 0,8-13 0,22-29 60,-34 49-32,0-1 1,0 0-1,0 0 1,0 0 0,-1-1-1,0 1 1,0 0-1,0-1 1,0 0-1,1-8 1,-3 13-31,0 0 1,0 0-1,0 0 1,0-1-1,0 1 1,0 0-1,0 0 1,0 0-1,0 0 1,0 0-1,0-1 1,0 1-1,0 0 1,0 0-1,0 0 1,0 0-1,-1 0 1,1 0-1,0 0 1,0 0-1,0-1 1,0 1-1,0 0 1,0 0-1,0 0 1,-1 0-1,1 0 1,0 0-1,0 0 1,0 0-1,0 0 1,0 0-1,-1 0 0,1 0 1,0 0-1,0 0 1,0 0-1,0 0 1,0 0-1,-1 0 1,1 0-1,0 0 1,0 0-1,-10 4 92,-13 11-40,18-9-58,-1-1 0,1 1-1,0 0 1,0 1 0,0-1 0,1 1 0,0 0 0,1 0 0,-1 0 0,1 0 0,1 1 0,0-1 0,0 1 0,0 0 0,1-1 0,0 1 0,0 0 0,1 0 0,0 0 0,1 10 0,0-14-3,0 0 0,0-1 0,0 0 0,0 1 0,0-1 0,1 1 1,0-1-1,-1 0 0,1 0 0,0 0 0,1 0 0,-1 0 0,0-1 0,1 1 1,0-1-1,-1 1 0,1-1 0,0 0 0,4 2 0,-2-1 3,0-1 1,0 0-1,0 0 1,1 0-1,-1-1 0,1 1 1,-1-1-1,1-1 0,-1 1 1,1-1-1,10 0 0,1-3 15,0 0 1,0-1-1,0-1 0,28-12 0,62-38 75,-94 46-70,1 0 0,-2-1-1,15-14 1,12-10 51,5 5 36,-14 12-15,-8 6-19,-16 8-48,-8 5-16,0-1 1,0 1-1,0-1 0,1 1 0,-1 0 0,0 0 0,1 0 0,-2 2 0,-8 8 7,2-3 4,-1-1 0,2 1-1,-1 1 1,1 0 0,1 0 0,0 0-1,-8 16 1,12-21-18,1 0 1,1-1-1,-1 1 0,1 0 1,0 0-1,0 0 1,0 0-1,1 0 0,-1 0 1,1 0-1,1 0 0,-1 0 1,1 0-1,-1 0 1,2 0-1,-1 0 0,0-1 1,1 1-1,0 0 0,0-1 1,4 8-1,-2-6 0,1 0-1,-1 0 0,1-1 1,0 1-1,0-1 1,1 0-1,-1-1 1,1 1-1,0-1 0,0 0 1,1-1-1,-1 1 1,1-1-1,0 0 0,0-1 1,0 0-1,0 0 1,0 0-1,0-1 0,0 0 1,1-1-1,-1 1 1,1-1-1,-1-1 0,9-1 1,3-1 1,-1 0 1,0-2-1,0 0 0,0-1 1,-1-1-1,0-1 1,0 0-1,-1-1 1,16-11-1,17-12 24,-26 18-10,0-1 1,21-19 0,-38 28-3,1-1 0,-1 1 0,0-1-1,0 0 1,-1-1 0,0 0 0,0 1 0,-1-2 0,0 1 0,3-10 0,-7 17-7,1-1 0,-1 1 1,0-1-1,0 0 1,1 1-1,-1-1 1,-1 1-1,1-1 0,0 1 1,0-1-1,0 0 1,-1 1-1,1-1 1,-1 1-1,1-1 0,-1 1 1,0-1-1,1 1 1,-1 0-1,0-1 1,0 1-1,0 0 0,0 0 1,0 0-1,-1-1 1,1 1-1,0 0 1,0 0-1,-1 1 0,1-1 1,0 0-1,-1 0 1,1 1-1,-1-1 1,-2 0-1,-2-1 6,0 0 1,0 0-1,0 1 1,0-1-1,0 2 0,0-1 1,-11 1-1,7 1 5,1 0-1,0 1 1,-1 1-1,1 0 0,0 0 1,1 0-1,-1 1 1,1 1-1,-1-1 1,1 2-1,-9 6 1,15-10-14,0 1 1,-1-1-1,1 1 1,0-1-1,0 1 1,1 0-1,-1 0 1,0 0-1,1 0 1,0 0-1,0 0 1,0 0-1,0 1 1,0-1 0,1 0-1,-1 0 1,1 1-1,0-1 1,0 0-1,0 1 1,1 3-1,0-3-2,-1 0-1,1 0 1,0 0-1,1 1 1,-1-1-1,1-1 1,-1 1-1,1 0 0,0 0 1,1-1-1,-1 1 1,1-1-1,-1 1 1,1-1-1,0 0 1,6 5-1,9 3 4,0 0 1,1-1-1,0-1 0,0-1 0,1 0 1,0-2-1,0 0 0,1-1 0,0-2 1,0 0-1,0-1 0,0-1 0,40-2 1,-57 0 1,0 0 0,0 0-1,0-1 1,0 1 0,0-1 0,0 0 0,0 0 0,0 0 0,-1 0 0,1-1 0,4-3 0,2-3 25,-1-1 0,10-14 1,14-12 8,-22 22 617,-7 6-4433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55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32 340 4416,'0'0'7378,"14"-15"-7031,47-52 24,-55 60-267,0-1 0,0 0 1,0 0-1,-1-1 0,-1 1 1,1-1-1,-1 0 0,-1-1 1,0 1-1,0-1 0,1-9 1,8-26 867,-9 37-19,-3 16-511,-4 17-183,-30 165 289,16-81-120,-48 165 0,20-139 120,43-127-380,0 5 54,1-12 46,2-6 210,7-61 62,22-284 504,-26 327-950,2 0-1,0 0 1,2 0-1,0 1 1,1 0-1,2 1 1,19-34-1,-18 40 5,0 1 0,1 0 1,0 1-1,1 0 0,1 1 0,0 1 1,0 0-1,20-11 0,-30 20-87,0 0 0,1 0 0,-1 0 0,1 1 0,0-1 0,-1 1 0,1 0 0,0 0 0,0 1 0,0 0 0,-1 0 0,1 0 0,0 0 0,0 0 0,0 1 0,-1 0 0,1 0 0,0 1 0,-1-1 0,1 1 0,4 2 0,2 2 1,0 0 0,0 1 0,-1 0 0,0 0 0,0 1-1,15 17 1,-22-22-7,0 1 0,-1-1 0,0 1 0,1 0 0,-1-1 0,0 1 0,-1 0 0,1 0 0,-1 0-1,0 1 1,0-1 0,0 0 0,0 0 0,-1 1 0,0-1 0,0 9 0,-1-4 6,0 0 1,-1 1-1,0-1 1,-1 0-1,0 0 1,-6 13-1,7-19 3,0 1-1,-1-1 0,1 0 0,-1 0 0,0 0 1,0-1-1,0 1 0,0 0 0,-1-1 0,-6 4 1,10-6-9,0 0 1,-1 0-1,1 1 0,0-1 1,-1 0-1,1 0 1,0 1-1,-1-1 1,1 0-1,0 1 1,-1-1-1,1 0 1,0 1-1,0-1 1,0 0-1,-1 1 1,1-1-1,0 1 1,0-1-1,0 0 0,0 1 1,0-1-1,0 1 1,0-1-1,0 1 1,0-1-1,0 0 1,0 1-1,0-1 1,0 1-1,0-1 1,0 1-1,0-1 1,0 0-1,0 1 0,1-1 1,-1 1-1,0-1 1,0 0-1,0 1 1,1-1-1,-1 0 1,0 1-1,1-1 1,-1 0-1,0 1 1,1-1-1,-1 0 1,0 0-1,1 1 1,-1-1-1,1 0 0,-1 0 1,0 0-1,1 0 1,-1 0-1,1 1 1,-1-1-1,0 0 1,1 0-1,-1 0 1,1 0-1,-1 0 1,1 0-1,-1 0 1,0 0-1,1-1 0,0 1 1,-1 0 67,-12 4 58,3 2-118,-1 0 0,0 0-1,0 0 1,-19 7 0,10-5 14,-13-1 31,6-2-3,19-4 17,13-12-27,1 4-42,0 0 0,0 0 1,0 0-1,1 1 0,0 0 0,0 0 0,0 1 0,1 0 0,0 1 0,12-5 0,10-1 0,59-11 0,-6 1 1,191-64 62,-274 83-61,1 1 0,-1 0 0,1-1 1,-1 1-1,0-1 0,1 1 0,-1-1 1,0 0-1,1 0 0,-1 1 1,0-1-1,0 0 0,0 0 0,0 0 1,0 0-1,0 0 0,0-1 0,0 1 1,0 0-1,-1 0 0,1-1 1,0 1-1,0-2 0,-1 0 4,1 1 0,-1-1 0,0 1-1,0 0 1,0-1 0,-1 1 0,1-1 0,-1 1 0,1 0-1,-1-1 1,0 1 0,-2-4 0,-1-4 26,-2 2 0,1-1 0,-1 0 0,0 1 0,-11-10 1,-10-13 136,27 31-172,-1-1 0,1 1 1,0 0-1,0-1 0,0 1 1,0-1-1,0 1 0,0-1 1,0 1-1,0 0 0,0-1 1,0 1-1,0-1 0,0 1 1,0-1-1,0 1 0,1 0 1,-1-1-1,0 1 1,0-1-1,0 1 0,1 0 1,-1-1-1,0 1 0,0 0 1,1-1-1,-1 1 0,0 0 1,1 0-1,-1-1 0,0 1 1,1 0-1,-1 0 0,1-1 1,-1 1-1,0 0 0,1 0 1,-1 0-1,1 0 0,-1 0 1,0 0-1,1-1 1,0 1-1,27-8 11,-16 7-15,0 0 0,0 0 0,1 2 0,-1-1 0,0 1 0,0 1 1,15 4-1,-21-4 1,-1 0 1,1 0 0,-1 0-1,0 1 1,0 0 0,0 0-1,0 0 1,0 1 0,0-1-1,-1 1 1,0 0 0,0 1-1,0-1 1,0 1 0,-1-1 0,0 1-1,5 9 1,1 8-7,-1 1 1,-1-1-1,-1 1 1,-1 1-1,1 23 1,7 25-4,-11-64 0,1 0 0,1 0 0,-1-1 0,1 1 0,1-1 0,8 12 0,-12-19 14,0 1-1,0 0 0,1-1 0,-1 1 1,0-1-1,0 1 0,1-1 1,-1 1-1,0-1 0,1 0 0,-1 0 1,1 0-1,-1 0 0,0 0 1,1 0-1,1 0 0,24-4 13,-2-4-19,0-1 0,0-2 0,36-20 0,-42 21 9,-8 3 11,-1-1-1,0 0 0,-1 0 0,0-1 1,0-1-1,-1 1 0,13-20 1,-5 7 40,-14 19-42,0-1 1,0 0-1,0 0 1,0 0-1,-1 0 0,0 0 1,0 0-1,0 0 1,0 0-1,0-1 1,-1 1-1,0 0 1,0 0-1,0-1 1,-1 1-1,1 0 1,-3-8-1,2 7 2,-1 0 0,1-1-1,-1 1 1,0 0 0,-1 0-1,1 0 1,-1 0 0,0 1-1,0-1 1,0 1 0,-1-1-1,0 1 1,-4-4 0,6 7-9,0 0 0,1 0 1,-1 0-1,0 0 0,1 0 1,-1 0-1,0 0 1,0 1-1,0-1 0,0 1 1,0-1-1,0 1 1,0 0-1,0 0 0,0-1 1,0 2-1,0-1 0,0 0 1,0 0-1,0 1 1,1-1-1,-1 1 0,0-1 1,0 1-1,0 0 1,0 0-1,1 0 0,-1 0 1,0 0-1,1 0 0,-1 0 1,1 1-1,-1-1 1,1 0-1,0 1 0,-3 2 1,-3 6 0,0 1 1,0-1-1,1 1 1,-7 17-1,10-22-2,1 0-8,0 0 1,0 0-1,1 0 0,0 0 0,0 0 0,0 1 0,1-1 1,0 0-1,0 1 0,1-1 0,-1 0 0,1 1 0,1-1 0,-1 0 1,1 0-1,0 0 0,1 0 0,-1 0 0,1-1 0,0 1 1,5 5-1,-2-1-6,1-2 1,0 1-1,0-1 1,0 0-1,1 0 1,1-1 0,-1 0-1,1-1 1,0 0-1,1 0 1,14 6-1,-16-8-1,0-1-1,0-1 1,0 0 0,0 0-1,1 0 1,-1-1-1,0-1 1,1 1 0,-1-1-1,1-1 1,-1 1 0,12-4-1,-11 2 7,0-1-1,0-1 0,0 0 1,0 0-1,0-1 1,-1 0-1,1 0 1,-1-1-1,-1 0 0,11-11 1,-9 8 9,-1 0 0,0-1 0,0 0 1,-1-1-1,9-17 0,22-63 85,-19 43 26,-17 42-93,7-17 98,-9 23-117,0-1 1,0 1-1,1-1 1,-1 1-1,0-1 1,0 1-1,1-1 1,-1 1-1,0-1 1,1 1-1,-1-1 1,0 1-1,1-1 1,-1 1-1,1-1 1,-1 1-1,1 0 1,-1-1-1,1 1 1,-1 0-1,1 0 1,-1-1-1,1 1 1,-1 0 0,1 0-1,0 0 1,1 1 1,0 1 1,0 0 0,0 0 0,-1 0 0,1 0-1,-1 0 1,1 1 0,-1-1 0,1 3 0,0-2-2,3 9-8,1 0 1,-2 0-1,0 0 1,0 1-1,-2 0 0,1-1 1,-1 1-1,0 18 1,-2 14-32,-6 45 0,6-85 29,-1 0-1,1-1 1,-1 1-1,0 0 1,0 0-1,-1-1 1,0 1-1,1-1 1,-1 1-1,-1-1 1,1 0-1,-5 5 1,6-7 4,-1 0-1,0-1 1,0 1 0,0-1 0,0 1 0,0-1 0,0 0 0,-1 0-1,1 0 1,0 0 0,-1 0 0,1-1 0,0 1 0,-1-1 0,1 0-1,-1 1 1,1-1 0,-1 0 0,1 0 0,0-1 0,-1 1-1,1 0 1,-1-1 0,1 1 0,-4-2 0,2 1 9,0-1 1,0 1-1,0-1 0,-1 1 1,1-1-1,1-1 0,-1 1 1,0 0-1,0-1 1,1 0-1,0 0 0,-1 0 1,1 0-1,0 0 0,1-1 1,-1 1-1,0-1 0,1 0 1,0 0-1,0 0 1,-2-5-1,4 7-1,0 1 0,1 0-1,-1-1 1,0 1 0,1 0 0,-1-1 0,1 1-1,-1 0 1,1-1 0,0 1 0,-1 0 0,1 0 0,0 0-1,0 0 1,0 0 0,0 0 0,0 0 0,0 0 0,0 0-1,0 0 1,0 0 0,0 1 0,0-1 0,1 0-1,-1 1 1,2-1 0,4-2-2,-1 0 1,0 1-1,1-1 0,8 0 1,126-14 11,-87 11-20,-44 5-1,0-1-1,0-1 0,0 0 1,-1 0-1,1-1 1,-1 0-1,0-1 0,0 0 1,0 0-1,-1-1 1,0 0-1,0 0 0,0-1 1,7-8-1,7-11-16,-1 0 0,34-56 0,-43 61 43,-2 0-1,0 0 0,10-37 1,-20 58-21,1-1 0,-1 1 1,0-1-1,0 1 0,0 0 1,0-1-1,0 1 0,1-1 1,-1 1-1,0-1 0,0 1 1,1-1-1,-1 1 0,0 0 1,1-1-1,-1 1 0,0 0 1,1-1-1,-1 1 0,1 0 1,-1-1-1,0 1 0,1 0 1,6 6 11,1 21-32,14 150-43,-21-157 55,-1 1 0,-1-1 0,-1 1 0,-1-1-1,0 0 1,-12 36 0,15-55 7,-1 0 0,1 1 0,-1-1 0,1 0 0,-1 0 0,0 0 0,0 0 0,1 1 0,-1-1 0,0 0 0,0 0 0,0 0 0,0-1 0,0 1 0,0 0 0,0 0 0,0 0 0,0-1 0,-1 1 0,1-1 0,0 1 0,0-1 0,-3 1 0,1-1 0,0 1 0,1-1 0,-1-1 0,0 1-1,0 0 1,1-1 0,-1 1 0,0-1 0,0 0 0,-4-2 0,-5-3 1,1 0 1,0-1-1,-17-14 0,17 12 9,0-1 1,1 0-1,0-1 0,0 0 0,-10-16 1,-12-11 81,31 38-90,1 0 0,0 0 1,0 0-1,0 0 1,-1 0-1,1 0 1,0-1-1,0 1 1,0 0-1,-1 0 0,1 0 1,0 0-1,0 0 1,0-1-1,0 1 1,0 0-1,0 0 1,-1 0-1,1-1 0,0 1 1,0 0-1,0 0 1,0 0-1,0-1 1,0 1-1,0 0 1,0 0-1,0-1 1,0 1-1,0 0 0,0 0 1,0 0-1,0-1 1,0 1-1,0 0 1,0 0-1,0-1 1,0 1-1,0 0 0,1 0 1,-1 0-1,0-1 1,0 1-1,0 0 1,0 0-1,0 0 1,1 0-1,-1-1 0,0 1 1,0 0-1,1 0 1,15 1 36,25 11-44,4 6 12,-19-8-24,0 0 1,53 11 0,-70-19 14,-1-1 0,1-1 0,0 1 1,-1-1-1,1-1 0,-1 1 0,1-2 0,-1 1 0,1-1 1,-1 0-1,0-1 0,0 0 0,0 0 0,9-5 1,1-3 3,0 0 1,-1-1 0,25-22 0,-39 31 1,1 0-1,-1 0 0,1-1 1,-1 0-1,0 1 0,0-1 1,-1 0-1,1 0 0,-1-1 1,0 1-1,0 0 0,-1-1 1,1 1-1,-1-1 0,0 0 1,0 0-1,0 1 0,-1-1 1,0 0-1,0 0 1,-1-9-1,1 14 1,0-1 1,0 0-1,0 0 0,0 0 1,-1 1-1,1-1 0,0 0 1,-1 0-1,1 1 1,0-1-1,-1 0 0,1 1 1,-1-1-1,1 0 0,-1 1 1,1-1-1,-1 1 0,0-1 1,1 1-1,-1-1 1,-1 0-1,2 1-1,-1 0-1,1 0 1,-1 0-1,1 0 1,-1 0-1,1 0 1,0 0 0,-1 0-1,1 1 1,-1-1-1,1 0 1,-1 0 0,1 0-1,-1 1 1,1-1-1,0 0 1,-1 0-1,1 1 1,0-1 0,-1 0-1,1 1 1,0-1-1,-1 0 1,1 1-1,0-1 1,0 1 0,-1-1-1,1 1 1,0-1-1,0 0 1,0 2 0,-7 14-5,2 0 1,0 1-1,1 0 1,1 0-1,1 1 1,0-1-1,1 35 1,2-43-10,0 0 0,0 0 1,1 1-1,0-1 0,0 0 0,1-1 1,4 11-1,-4-14 2,-1 0 0,1 0 0,0 0 0,0 0 0,0-1 0,1 0 0,-1 0 0,1 0 0,0 0 0,0 0 0,1-1 0,-1 0 0,7 4 0,-9-6 7,0 0 1,0 0-1,-1-1 1,1 1 0,0-1-1,0 0 1,0 1 0,0-1-1,0 0 1,0 0 0,0 0-1,0 0 1,-1 0 0,1-1-1,0 1 1,0-1 0,0 1-1,0-1 1,0 0-1,-1 1 1,1-1 0,0 0-1,-1 0 1,1 0 0,2-3-1,2-2 5,1 0 0,-1 0-1,0-1 1,6-9-1,-5 6-3,6-8 5,-1 0 1,19-40 0,-26 47 19,0 0-1,-1 0 1,-1 0 0,0 0 0,0-1 0,-1 1 0,1-19 0,7 56 73,4 23-97,-11-41 0,1 0 0,-1 1 0,1-1 0,0 0 0,9 11 0,6 11 0,-18-27-2,1 0 0,0-1 0,-1 1 0,1 0-1,0-1 1,1 1 0,-1-1 0,0 0 0,1 0 0,-1 0-1,1 0 1,0 0 0,-1 0 0,1-1 0,0 1 0,0-1-1,0 0 1,0 0 0,0 0 0,1 0 0,-1-1 0,0 1-1,0-1 1,0 0 0,1 0 0,-1 0 0,0 0 0,0-1-1,1 1 1,-1-1 0,0 0 0,6-2 0,0 0-1,-1-1 0,0 0 1,0 0-1,-1-1 0,1 0 1,-1 0-1,0-1 0,0 0 0,-1 0 1,0 0-1,7-9 0,59-76 3,-60 67 38,-11 22-33,-1 0 1,1 0 0,0 0-1,0 0 1,0 0 0,0 0 0,0 0-1,1 1 1,2-4 0,-3 5-6,0-1 0,0 1 1,0-1-1,0 1 1,0 0-1,0-1 0,0 1 1,0 0-1,0 0 0,1 0 1,-1 0-1,0 0 1,0 0-1,0 0 0,0 1 1,0-1-1,0 0 1,0 0-1,0 1 0,0-1 1,0 1-1,0-1 0,0 1 1,1 0-1,2 3-5,0-1 0,-1 1 0,1-1 0,-1 1 0,0 0 0,0 0 1,-1 1-1,1-1 0,-1 0 0,0 1 0,2 6 0,5 9-8,20 41-15,17 32 0,-39-83 17,0 1-1,1-1 1,-1 0 0,2-1 0,0 0 0,13 11 0,-18-18 8,0 1 1,0-1 0,1 0 0,-1-1 0,1 1-1,-1-1 1,1 1 0,0-1 0,-1-1 0,1 1-1,0-1 1,0 0 0,-1 0 0,1 0 0,0 0-1,0-1 1,-1 0 0,6-2 0,3 0-3,-1-1-1,0 0 1,-1-1 0,1 0-1,17-11 1,-18 9 14,0-1-1,-1 0 0,0 0 1,0-1-1,17-20 1,-23 23-4,0 0 0,0 0 0,-1 0 1,0 0-1,0-1 0,0 1 0,-1-1 1,0 0-1,0 0 0,-1 0 0,0 0 1,1-11-1,-2 13 5,0 0 0,0 0 0,0 1 0,0-1 1,-1 0-1,0 0 0,0 0 0,-1 0 0,-2-6 0,3 9-5,0 0 0,0 1 1,-1-1-1,1 0 0,-1 1 0,1-1 0,-1 1 0,1-1 0,-1 1 0,0 0 1,0 0-1,0 0 0,0 0 0,1 0 0,-1 0 0,-1 0 0,1 1 0,0-1 0,0 1 1,0-1-1,0 1 0,0 0 0,0 0 0,-4 0 0,-1 0-3,0 0 0,1 1 0,-1-1 0,0 2 0,1-1 0,-1 0 0,1 1 0,-1 1 0,1-1 0,0 1 0,0 0 0,0 0 0,0 0 0,1 1-1,-1 0 1,1 0 0,0 1 0,0-1 0,0 1 0,1 0 0,0 1 0,0-1 0,0 1 0,1-1 0,-1 1 0,1 0 0,1 1 0,-1-1 0,1 0 0,0 1 0,1-1 0,-1 1 0,1-1 0,1 1 0,-1 0-1,1 0 1,0-1 0,1 1 0,-1 0 0,1-1 0,1 1 0,3 12 0,1-6-4,-1-1-1,2 1 1,0-1-1,0-1 0,1 1 1,0-1-1,20 20 1,-21-25 1,0 0-1,0 0 1,0 0 0,0-1-1,1 0 1,0 0 0,0-1-1,1 0 1,-1 0 0,1-1-1,0 0 1,0-1 0,9 2 0,-11-4 2,0 0 1,0 0 0,-1-1-1,1 0 1,0 0 0,-1 0-1,1-1 1,-1 0 0,0 0-1,1-1 1,-1 0 0,0 0-1,8-6 1,6-5 21,0-1 1,22-23-1,-25 22-8,72-74-33,-81 81-6,-1 0-1,0 0 0,0-1 0,0 1 1,6-16-1,3-15-3221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24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19 4816,'0'0'6592,"-10"11"-6327,-1 0-188,3-3 26,-1 1 1,1 0-1,0 0 1,1 1-1,0 0 1,-9 19-1,4 7 188,2 1-1,1 1 0,-4 45 0,12-72-247,-35 177 593,4-32-110,17-72-221,-10 71 365,8-43-43,5-48 472,11-65-1083,1 1-1,0 0 1,0 0 0,0 0 0,0-1-1,0 1 1,0 0 0,-1 0 0,1 0-1,0 0 1,0-1 0,0 1 0,0 0-1,-1 0 1,1 0 0,0 0 0,0 0-1,0 0 1,-1 0 0,1 0 0,0 0-1,0-1 1,0 1 0,-1 0 0,1 0-1,0 0 1,0 0 0,-1 0 0,1 0 0,0 0-1,0 1 1,0-1 0,-1 0 0,1 0-1,0 0 1,0 0 0,0 0 0,-1 0-1,1 0 1,0 0 0,0 0 0,0 1-1,-1-1 1,1 0 0,0 0 0,0 0-1,0 0 1,0 1 0,0-1 0,0 0-1,-1 0 1,1 0 0,0 0 0,0 1-1,0-1 1,0 0 0,0 0 0,0 1-1,0-1 1,0 0 0,0 0 0,0 0 0,0 1-1,0-1 1,0 0 0,-8-19 453,5-10-336,1 0 0,2 0 0,0 0 0,2 0 0,2 0 0,0 0 0,2 1 0,1 0 0,1 0 0,12-27 0,-15 46-97,0 0 0,0 1 1,1-1-1,0 1 1,1 1-1,0-1 0,0 1 1,0 0-1,1 0 0,0 1 1,0 0-1,16-8 1,-16 10-24,-1 0 0,1 0 0,1 1 0,-1 0 0,0 0 1,1 1-1,-1 0 0,1 0 0,0 1 0,-1 0 1,1 1-1,0 0 0,0 1 0,16 2 0,-21-1-15,1-1 1,-1 2-1,1-1 0,-1 0 0,0 1 0,0 0 0,0 0 0,0 0 0,0 0 1,0 1-1,-1-1 0,0 1 0,0 0 0,0 0 0,0 0 0,-1 1 1,4 6-1,-3-5 4,-1 0 1,1 1 0,-1-1-1,0 1 1,-1-1 0,1 1 0,-1 0-1,-1 0 1,1 0 0,-1-1-1,-1 1 1,0 8 0,-1-6 9,-1 0 0,0 0 0,-1-1 0,0 1 0,0-1 0,0 0 0,-1 0 0,-1-1 0,1 1 0,-1-1 0,0 0 0,-1-1 0,0 1 0,-13 9 0,2-4 61,0-1-1,0 0 0,-1-2 1,-1 0-1,-26 9 0,38-16 17,0 0-1,0 0 1,0 0-1,0-1 1,-12 0-1,20-3 78,7-2-125,8-2-48,0 1-10,13-3-4,0-2 0,0-1 0,-1-1-1,-1-1 1,44-29 0,24-26-2,59-49 186,-140 105-106,1 0 0,1 1 0,26-15 0,-35 23-4,1 0 119,-8 13-62,-1-1-112,-4 16 76,-13 32-1,13-42-44,1 1 1,0-1-1,1 1 0,0 0 1,2 0-1,-2 18 0,4-32-23,0 1 1,0 0-1,0-1 0,1 1 0,-1-1 0,0 1 1,1-1-1,0 1 0,0-1 0,0 0 0,1 4 1,-1-5-5,0-1-1,-1 1 1,1 0 0,0-1 0,0 1 0,0-1 0,0 1-1,0-1 1,0 1 0,0-1 0,0 1 0,0-1-1,0 0 1,0 0 0,0 0 0,0 1 0,0-1 0,0 0-1,0 0 1,0-1 0,0 1 0,0 0 0,0 0 0,0 0-1,0-1 1,0 1 0,0 0 0,0-1 0,1 0 0,6-2 8,0-1 1,-1 1 0,1-2 0,-1 1 0,0-1 0,-1 0-1,1 0 1,6-8 0,5-6 35,19-28 0,-22 26 14,22-21 0,-37 41-56,1 1 0,-1-1 0,1 1 0,-1-1 0,1 0 0,-1 1 0,1-1 0,-1 1 0,1 0 0,-1-1 0,1 1 0,0-1 0,-1 1 0,1 0 0,0 0 0,-1-1 0,1 1 0,0 0 0,-1 0 0,1 0 0,0 0 0,0 0 0,-1 0 0,2 0 0,-1 1 2,0 0 1,0-1-1,0 2 1,0-1-1,0 0 1,0 0-1,-1 0 1,1 0-1,0 0 0,-1 1 1,1-1-1,0 2 1,0 3-3,1-1 0,-1 1 0,0-1 0,-1 1-1,0-1 1,0 1 0,0 0 0,0-1 0,-3 10 0,2-6-1,0-1 0,1 1 0,1 16 0,-1-23-3,1 6 2,0 0-1,1 0 1,0-1 0,5 15-1,-6-21-1,-1 0 1,1 0-1,-1 0 0,1 0 0,-1 0 0,1 0 0,0 0 0,0 0 1,-1 0-1,1 0 0,0 0 0,0 0 0,0 0 0,0 0 0,0-1 1,0 1-1,0-1 0,0 1 0,1 0 0,-1-1 0,0 0 0,0 1 1,0-1-1,1 0 0,-1 0 0,0 1 0,0-1 0,1 0 0,-1 0 1,0 0-1,0-1 0,1 1 0,-1 0 0,0 0 0,0-1 0,1 1 1,-1-1-1,0 1 0,0-1 0,1 0 0,11-6 9,0-1 0,-1 0 0,-1-1 0,1 0 0,-1 0 0,11-14 0,53-71 83,-63 78-84,19-25 46,-3-2-1,-1 0 1,28-66 0,-27 46-10,55-136 144,-16 6-74,-63 184-47,-3 12-52,-3 19-56,0-8 30,-47 346-191,-2 22-52,49-353 234,3 43 1,0-62 27,-1-8-7,-1 0 0,2 0 1,-1 0-1,0 0 0,0 0 0,0 1 0,1-1 0,-1-1 0,1 1 0,0 0 0,0 0 0,1 3 1,-2-5-11,1 1 0,-1-1 0,0 0 0,1 0 0,-1 1 0,0-1 0,1 0 0,-1 0 0,0 1 1,1-1-1,-1 0 0,0 0 0,1 0 0,-1 0 0,1 0 0,-1 0 0,0 0 0,1 0 0,-1 0 0,1 0 1,-1 0-1,0 0 0,1 0 0,-1 0 0,1 0 0,-1 0 0,0 0 0,1 0 0,-1 0 0,0 0 1,1-1-1,-1 1 0,1 0 0,-1 0 0,0-1 0,0 1 0,1 0 0,-1 0 0,0-1 0,1 1 0,-1 0 1,0-1-1,0 1 0,1-1 0,6-9-3486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24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10344,'0'0'1585,"17"3"-1378,193 15 775,-175-16-394,-1-2 0,1-1-1,-1-1 1,44-9 0,-75 10-536,-1 1 1,0 0-1,1 0 1,-1 0-1,1 0 0,-1 1 1,0-1-1,1 0 1,-1 1-1,0 0 1,1-1-1,-1 1 1,0 0-1,0 0 0,3 2 1,8 3-1844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26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1276 5720,'0'0'4130,"14"-14"-3827,-11 11-282,21-20 127,-2-1 1,-1 0-1,26-39 1,-20 15 189,21-55 0,13-24 288,-33 77-290,-3-2 1,-1 0-1,-3-1 0,-3-1 0,-1-1 0,9-64 1,-24 113-269,-1 0 1,0-1 0,-1 1 0,0-1-1,0 1 1,0 0 0,0-1 0,-1 1 0,0 0-1,-1-1 1,-3-9 0,-8 54 635,-45 299-139,49-265-464,3-19 6,2 1 0,3 0-1,8 73 1,-7-121-96,1 0-1,-1 0 1,1-1 0,0 1-1,1 0 1,0 0 0,0-1-1,0 1 1,0-1 0,1 0-1,0 1 1,0-1 0,0 0-1,8 7 1,-10-11-7,0 0-1,-1-1 0,1 0 1,0 1-1,0-1 0,0 1 1,0-1-1,0 0 1,0 0-1,0 0 0,0 0 1,0 1-1,0-1 0,0-1 1,0 1-1,0 0 0,0 0 1,0 0-1,0 0 1,0-1-1,0 1 0,0 0 1,0-1-1,0 1 0,0-1 1,0 1-1,1-2 1,24-18 42,-25 19-43,14-13 18,-1-1 0,-1 0 0,0-1 0,13-21 0,39-78 50,-43 75-43,1-2 31,90-172 222,-91 166-141,-2 0 0,21-82 0,-22 47 259,14-160-1,-30 174 262,-9 75-352,-2 21-157,-4 32-1,-5 17-49,-48 161 152,-32 112 39,53-177-172,16-57 95,25-106-158,1 1 0,1-1 1,-2 19-1,1-20 192,4-17-55,11-23-99,1 1 0,2 0 0,0 0 0,2 2 0,2 0 0,23-28 0,-21 31-2,17-18 79,-35 41-139,0 0 0,0 0 0,0 0 1,0 1-1,0-1 0,0 1 1,1 0-1,-1 0 0,10-2 0,-12 4-28,-1 0 0,0 0-1,0 0 1,1 0-1,-1 1 1,0-1 0,0 0-1,0 1 1,1-1 0,-1 1-1,0 0 1,0-1 0,0 1-1,0 0 1,0 0-1,0-1 1,0 1 0,0 0-1,-1 0 1,1 0 0,0 0-1,0 0 1,-1 0 0,1 0-1,-1 1 1,1-1-1,0 2 1,15 38-30,-14-33 26,12 35-28,-8-23 4,0 1 0,2-1 0,0 0-1,18 29 1,-22-43 17,0 0-1,1-1 1,0 1 0,0-1 0,0 0-1,1 0 1,0-1 0,0 0 0,0 0-1,0 0 1,1-1 0,12 6 0,-17-9 7,-1 0 1,1 0 0,0-1 0,-1 1 0,1 0 0,0 0 0,-1-1-1,1 1 1,0-1 0,-1 1 0,1-1 0,-1 0 0,1 0-1,-1 0 1,1 0 0,-1 0 0,3-2 0,21-23 18,-19 19-19,2-3 9,0-1 0,0-1-1,-1 1 1,-1-1 0,0 0-1,8-24 1,-10 26 11,-1 0 0,-1 0 0,0 0 0,0 0 0,-1-1 0,-1 1 1,1 0-1,-2-1 0,-1-15 0,2 25-16,0 1 1,0-1 0,0 0-1,0 0 1,0 1-1,0-1 1,0 0-1,-1 1 1,1-1-1,0 0 1,0 0-1,-1 1 1,1-1-1,0 0 1,-1 1-1,1-1 1,-1 1-1,1-1 1,-1 1-1,1-1 1,-1 0-1,1 1 1,-1 0-1,1-1 1,-1 1 0,0-1-1,1 1 1,-2-1-1,1 2 4,0-1 0,0 0 0,0 1 0,0-1 0,0 1 0,0 0-1,1-1 1,-1 1 0,0 0 0,0-1 0,1 1 0,-1 0 0,0 0 0,1 0 0,-1 0 0,0 1 0,-19 43 127,16-33-120,0 1 0,2 0 1,-1 0-1,2-1 0,-1 2 0,2 22 1,1-29-12,0-1 0,0 1 1,1 0-1,-1 0 1,1-1-1,1 1 0,-1-1 1,1 0-1,1 0 1,-1 0-1,1 0 0,0 0 1,0-1-1,8 8 1,-6-7-7,0 0 0,0 0 0,1-1 1,0 0-1,0 0 0,0-1 1,11 5-1,-13-7 0,0-1 0,1 1 0,-1-1 0,1 0 0,-1 0 0,1-1 0,0 1 0,-1-1 0,1-1 0,0 1 0,9-3 0,-7 1 32,0 0 0,0 0 0,0-1 0,-1 0 0,1 0 0,-1-1 1,0 0-1,11-8 0,-15 10-238,0-1 1,0 0 0,-1 1 0,1-1-1,-1 0 1,1 0 0,-1 0 0,0-1 0,0 1-1,0-1 1,0 1 0,-1-1 0,1 1-1,-1-1 1,0 0 0,0 0 0,-1 0-1,1 1 1,-1-5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1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1334 6520,'0'0'4897,"12"-11"-4541,2-1-226,0-2-1,-1 0 1,-1 0-1,0-1 1,17-28-1,71-169 1102,-53 106-608,45-114 727,-72 164-773,22-114 1,-37 138-423,17-121 501,-20 132-480,-1 1 0,-1 0 0,-1-1 0,-1 1 1,-7-28-1,9 46-141,0 0 0,-1 1 1,1-1-1,-1 0 0,1 1 1,-1-1-1,0 1 0,0-1 1,0 1-1,-1-3 0,1 4-28,1 0 0,0-1-1,0 1 1,-1 0-1,1 0 1,0 0-1,0 0 1,-1 0 0,1 0-1,0 0 1,0 0-1,-1 0 1,1 0-1,0 0 1,-1 0 0,1 0-1,0 0 1,0 0-1,-1 0 1,1 0-1,0 0 1,0 0-1,-1 0 1,1 0 0,0 0-1,0 0 1,-1 1-1,1-1 1,0 0-1,0 0 1,-1 0 0,1 0-1,0 1 1,0-1-1,0 0 1,-1 1-1,-2 4 27,0-1 0,0 1 0,1 0 0,-4 10 0,2-5-40,-12 32 52,2 0 0,2 1 0,-8 51 0,-7 136 279,27 92 375,2-270-581,-7 69 225,1-82-53,2 49-1,3-85-247,-1 0 1,0 0 0,1 0-1,0 0 1,-1 0 0,1 0-1,0 0 1,0-1-1,1 1 1,-1 0 0,1-1-1,-1 1 1,5 4 0,-5-6-28,0-1 0,0 1 0,0 0 0,0 0 0,0-1 0,0 1 1,0-1-1,0 1 0,0-1 0,1 1 0,-1-1 0,0 0 0,0 1 0,1-1 0,-1 0 1,0 0-1,0 0 0,1 0 0,-1 0 0,0 0 0,0-1 0,1 1 0,-1 0 1,0-1-1,0 1 0,0 0 0,1-1 0,-1 0 0,0 1 0,0-1 0,0 0 0,0 1 1,0-1-1,0 0 0,1-2 0,9-7 38,0-1 0,-1 0 0,-1-1 0,0 0 0,0 0 0,-2-1 0,9-18 0,38-101 211,-46 110-215,92-263 826,-96 270-513,-1 39-244,-1-17-117,1 1 1,0-1-1,0 0 0,1 0 0,0 0 1,0 0-1,1-1 0,0 1 1,0-1-1,0 0 0,1-1 1,0 1-1,0-1 0,7 4 1,-4-3-7,1-1 1,-1-1 0,1 1 0,0-2 0,0 1-1,1-1 1,-1-1 0,1 0 0,-1 0-1,14-1 1,4-2 7,0-1 0,-1-1 0,1-2 0,-1 0 0,0-2 0,-1-1 0,37-16 0,-8-7 203,-55 31-202,-1 0 1,0 0-1,0 0 1,1 0-1,-1 0 1,0 0-1,0 1 1,1-1-1,-1 0 1,0 0-1,1 1 1,-1-1-1,0 0 1,1 1-1,-1-1 1,0 0-1,1 1 1,-1-1-1,1 1 1,-1-1-1,0 2 1,-16 14 2,11-9 5,-20 18-8,1 1 0,-34 45 0,50-60-12,2 1-1,-1 0 1,1 1 0,1-1 0,0 1 0,1 0 0,1 1 0,0-1 0,-4 26 0,7-32 0,1-1 0,1 0 1,-1 1-1,1-1 0,0 0 0,0 0 1,1 0-1,0 0 0,0 0 0,0 0 0,1 0 1,5 9-1,-6-13 8,-1 1 0,1-1 0,-1 0 0,1 0 0,0 1 0,0-1 0,0-1 0,1 1 0,-1 0 0,0 0 0,1-1 0,-1 1 0,1-1 0,-1 0 0,1 0 0,0 0 0,-1 0 0,1 0 1,0-1-1,0 1 0,0-1 0,-1 0 0,1 1 0,0-1 0,0-1 0,0 1 0,0 0 0,-1-1 0,1 1 0,3-2 0,-2 0 10,-1 0 0,1 0 0,-1 0 0,0 0 0,0-1 0,0 1 0,0-1 0,-1 1-1,1-1 1,-1 0 0,1 0 0,-1-1 0,0 1 0,0 0 0,0-1 0,1-3 0,2-7 38,1 0-1,5-27 1,-8 26-17,0-1 0,-2 0-1,1 0 1,-2 1 0,0-1 0,-1 0 0,-4-23 0,4 35-21,0 0 1,0 0 0,0 0-1,-1 1 1,0-1 0,0 0-1,0 1 1,0-1 0,0 1-1,-1 0 1,1 0 0,-1 0-1,0 0 1,0 0 0,0 1-1,0-1 1,-1 1 0,1 0-1,-1 0 1,1 0 0,-1 0-1,0 1 1,1-1 0,-1 1-1,0 0 1,-5 0 0,8 0-10,0 1 1,0 0 0,0 0-1,0 0 1,0 1 0,0-1 0,0 0-1,0 0 1,0 1 0,0-1 0,0 0-1,0 1 1,1-1 0,-1 1 0,0-1-1,0 1 1,0-1 0,0 1 0,1 0-1,-1-1 1,0 1 0,1 0-1,-1-1 1,0 1 0,1 0 0,-1 0-1,1 0 1,-1 0 0,1 0 0,0 0-1,-1 0 1,1-1 0,0 1 0,0 0-1,0 0 1,0 0 0,-1 0 0,1 1-1,1 0-3,-1 1 0,0-1 0,0 0 0,1 0 0,-1 0 0,1 0 0,-1 0 0,1-1 0,0 1 0,0 0 0,0 0 0,0 0 0,0-1 0,0 1 0,1 0 1,-1-1-1,3 3 0,-1-2-1,1 0 1,-1 0 0,0-1-1,1 1 1,-1-1 0,1 0-1,0 0 1,-1 0 0,1-1-1,0 1 1,0-1 0,0 0 0,-1 0-1,1 0 1,0 0 0,4-1-1,8-2-2,0-1-1,20-7 1,-33 10 5,50-17 63,-1-2 1,64-34-1,-116 53-60,1 0-1,0 1 0,0-1 1,0 1-1,-1-1 0,1 1 1,0 0-1,0-1 0,0 1 1,0 0-1,0-1 1,0 1-1,0 0 0,-1 0 1,1 0-1,0 0 0,0 0 1,0 0-1,0 0 0,0 0 1,0 0-1,0 1 0,0-1 1,0 0-1,0 0 1,0 1-1,-1-1 0,1 1 1,0-1-1,0 1 0,0-1 1,-1 1-1,1-1 0,0 1 1,-1 0-1,1 0 0,0-1 1,-1 1-1,1 0 1,-1 0-1,1-1 0,-1 1 1,1 0-1,-1 0 0,0 0 1,0 0-1,1 0 0,-1 1 1,2 6 6,-1 0 1,0 0-1,0 0 0,-2 14 1,1-14-10,7 162 71,-7-168-69,0-1 1,0 1 0,0-1-1,0 1 1,0 0 0,0-1 0,1 1-1,-1-1 1,1 1 0,-1-1 0,1 1-1,-1-1 1,1 0 0,0 1 0,0-1-1,0 0 1,0 1 0,0-1 0,0 0-1,0 0 1,0 0 0,0 0 0,3 2-1,-2-3 1,0 0 0,-1 1-1,1-1 1,0 0 0,-1 0 0,1 0-1,-1 0 1,1-1 0,0 1-1,-1 0 1,1-1 0,-1 1-1,1-1 1,0 1 0,-1-1 0,0 0-1,1 0 1,-1 0 0,1 0-1,-1 0 1,0 0 0,2-2 0,12-10 15,-2-1 0,1-1 1,-2 0-1,0-1 0,11-20 1,45-90 340,-61 111-271,-8 14-15,-4 8-50,-1 12-11,0 1 1,2 0-1,0 1 0,-1 24 1,4-34-20,1-1 1,1 0 0,-1 0 0,2 0 0,-1 0-1,1 0 1,1 0 0,0-1 0,0 1-1,9 16 1,-10-22 8,0-1 0,0 0 0,0 0 0,0-1 0,0 1-1,1 0 1,-1-1 0,1 1 0,0-1 0,0 0 0,0 0 0,0 0-1,0 0 1,0 0 0,0-1 0,0 1 0,1-1 0,-1 0 0,1 0 0,-1-1-1,1 1 1,-1 0 0,1-1 0,0 0 0,-1 0 0,1 0 0,-1-1-1,1 1 1,-1-1 0,1 1 0,-1-1 0,1 0 0,-1-1 0,4-1 0,6-3 23,-1 0 1,0 0 0,-1-1-1,1-1 1,-2 0-1,1-1 1,16-17 0,53-70 205,16-16 228,-92 107-426,0 1-2,-1 1 0,1-1 0,0 1 1,8-6-1,-11 9-30,-1-1 1,1 1 0,0 0-1,-1-1 1,1 1-1,0 0 1,-1 0-1,1-1 1,-1 1-1,1 0 1,0 0 0,0 0-1,-1 0 1,1 0-1,0 0 1,-1 0-1,1 0 1,0 0-1,-1 1 1,1-1 0,0 0-1,-1 0 1,1 0-1,0 1 1,-1-1-1,1 0 1,-1 1-1,1-1 1,-1 1 0,1-1-1,-1 0 1,1 1-1,-1-1 1,1 1-1,-1 0 1,1-1-1,-1 1 1,0-1 0,1 1-1,-1 0 1,0-1-1,0 1 1,1-1-1,-1 1 1,0 1-1,3 11 0,-1-1-1,0 1 0,-1 0 1,-1 0-1,0-1 0,0 1 1,-4 21-1,1-6 0,-4 20 0,0 15 4,7-63-3,0 0-1,0 0 1,0 0-1,0 0 1,0 0-1,0 0 1,0 1-1,0-1 1,0 0-1,0 0 1,0 0-1,0 0 1,0 0 0,0 0-1,0 1 1,0-1-1,0 0 1,0 0-1,0 0 1,0 0-1,0 0 1,0 0-1,0 0 1,0 1-1,0-1 1,0 0-1,0 0 1,0 0-1,0 0 1,0 0 0,0 0-1,1 0 1,-1 0-1,0 0 1,0 0-1,0 1 1,0-1-1,0 0 1,0 0-1,0 0 1,0 0-1,1 0 1,-1 0-1,0 0 1,0 0-1,0 0 1,0 0 0,0 0-1,0 0 1,1 0-1,-1 0 1,0 0-1,0 0 1,0 0-1,0 0 1,8-7 20,6-13 12,8-19 16,-11 18-23,2 1-1,0 0 1,22-26 0,-4 11 18,-4 4 23,35-30-1,-62 60-64,0 1-1,1 0 1,-1-1-1,0 1 0,1 0 1,-1-1-1,0 1 1,1 0-1,-1-1 0,1 1 1,-1 0-1,0 0 1,1-1-1,-1 1 0,1 0 1,-1 0-1,1 0 0,-1 0 1,1 0-1,-1 0 1,1-1-1,-1 1 0,0 0 1,1 0-1,-1 1 1,1-1-1,-1 0 0,1 0 1,-1 0-1,1 0 0,-1 0 1,1 0-1,-1 1 1,1-1-1,-1 0 0,0 0 1,1 1-1,-1-1 1,1 0-1,-1 1 0,0-1 1,1 0-1,-1 1 1,0-1-1,0 0 0,1 1 1,-1-1-1,0 1 0,0-1 1,1 0-1,-1 1 1,0-1-1,0 1 0,0-1 1,0 1-1,0-1 1,0 1-1,0-1 0,0 1 1,0 0-1,2 34 28,-2-32-25,-1 33 7,1 38 2,0-69-12,1 1-1,0 0 1,0 0-1,0-1 1,1 1-1,0-1 1,0 1-1,0-1 1,6 9-1,-7-12-1,1 0-1,0-1 0,-1 1 1,1-1-1,0 0 0,0 0 1,0 0-1,0 0 1,0 0-1,0 0 0,0 0 1,1 0-1,-1-1 0,0 1 1,0-1-1,1 0 1,-1 0-1,0 0 0,0 0 1,1 0-1,-1 0 0,3-1 1,6-1 3,-1 0 1,1 0 0,12-6-1,11-6 34,-2-2-1,59-38 1,-74 44-24,82-56 116,-75 47-97,-19 14-25,1 0 0,-1 1 0,1 0 1,0 0-1,12-5 0,-6 2 51,-4 3-11,-12 13-50,-19 32-34,5-11 8,2 1 0,-18 46 0,22-31-15,11-42 41,1 0 1,-1 1-1,1-1 0,-1 0 0,1 1 0,1-1 1,-1 0-1,2 8 0,-2-11 4,0 0-1,1 0 0,-1 0 1,1 0-1,-1 0 1,1 0-1,-1-1 1,1 1-1,-1 0 1,1 0-1,0-1 1,-1 1-1,1 0 0,0-1 1,-1 1-1,1 0 1,0-1-1,0 1 1,0-1-1,0 0 1,0 1-1,0-1 1,0 0-1,-1 1 0,1-1 1,2 0-1,-1 0 1,1 0 0,-1 0 0,0-1-1,1 1 1,-1-1 0,0 1 0,1-1-1,-1 0 1,0 0 0,4-2 0,3-3 4,0 0 1,0 0 0,13-14-1,-4-1 12,-1-1 0,0-1-1,-2 0 1,24-49 0,-24 43-7,5-13 23,-1 0 0,-3-1-1,-1-1 1,15-76 0,12-185 73,-33 221-83,-9 82-22,2-15 14,0 0 1,0 0-1,-2-1 1,0 1-1,-2-1 1,-4-28-1,6 46-14,0-1-1,0 1 1,-1-1-1,1 1 1,0 0 0,0-1-1,0 1 1,0-1-1,0 1 1,-1 0-1,1-1 1,0 1 0,0-1-1,-1 1 1,1 0-1,0-1 1,0 1 0,-1 0-1,1-1 1,-1 1-1,1 0 1,0 0-1,-1-1 1,1 1 0,0 0-1,-1 0 1,1 0-1,-1 0 1,1-1-1,-1 1 1,1 0 0,0 0-1,-1 0 1,1 0-1,-1 0 1,1 0-1,-1 0 1,1 0 0,-1 0-1,1 0 1,-1 0-1,1 1 1,0-1 0,-1 0-1,1 0 1,-1 0-1,1 1 1,0-1-1,-1 0 1,1 0 0,0 1-1,-1-1 1,1 0-1,0 1 1,-1-1-1,1 0 1,0 1 0,0-1-1,-1 0 1,1 1-1,0-1 1,0 1 0,-20 28-41,4 10-27,1 0 0,2 0 0,2 2 0,-10 61 0,16-79 42,-29 226-237,26-102 84,7-105 155,7 69-1,-3-69 25,-3-32 0,0 1 0,1-1 0,1 1 0,-1-1 0,5 11 0,-5-18 0,0 0 0,0 1 0,1-1 0,-1 0 0,1 0 0,0 0 0,0 0 0,0 0 0,0-1 0,1 1 0,-1-1 0,1 1 0,-1-1 0,1 0 0,0 0 0,0 0 0,0 0 0,4 2 0,-1-3 0,-1 1 0,1-1 0,-1 0 0,1 0 0,0 0 0,-1-1 0,1 0 0,0 0 0,-1 0 0,11-2 0,16-3 18,-16 3 12,0 0 0,-1-1 0,1 0 0,-1-2 0,0 1 0,0-2 0,-1 0 0,1-1 0,18-12-1,195-151 134,-195 147-138,-25 17-19,0 1 0,0-1 1,0 0-1,-1-1 0,9-11 1,20-18 9,-36 34-15,-7 4-1,-12 8-4,13-6-2,-95 66-59,84-57 45,1 0-1,1 2 0,-25 30 1,27-30 5,6-7-6,0 0 0,-12 19 0,18-25 17,0 0-1,0-1 0,0 1 1,1 0-1,-1-1 1,0 1-1,1 0 1,-1 0-1,1 0 1,0-1-1,-1 1 1,1 0-1,0 0 1,0 0-1,0 0 0,1 0 1,-1 0-1,0-1 1,1 1-1,-1 0 1,1 0-1,-1 0 1,3 2-1,-3-3 4,1 0-1,0 0 1,0 0 0,0 0-1,0 0 1,0 0-1,0 0 1,0-1 0,0 1-1,0 0 1,0-1-1,1 1 1,-1-1 0,0 1-1,0-1 1,0 1-1,1-1 1,-1 0 0,0 0-1,1 0 1,-1 0-1,0 0 1,1 0 0,-1 0-1,0 0 1,0 0-1,1-1 1,-1 1 0,0 0-1,0-1 1,1 1-1,-1-1 1,0 1 0,0-1-1,2-1 1,5-4-2,0 1 1,0-1 0,12-12-1,-15 13 0,22-21 13,-2-1 0,43-58 0,-61 73 17,0-1 1,-1 0-1,0 0 1,4-14-1,-10 24 31,-3 7-20,-5 9-21,3-1-30,2 0-1,0 1 0,0-1 0,1 1 0,0-1 0,1 1 0,1-1 0,0 1 0,1 0 1,0 0-1,6 23 0,-7-34 10,1 1 1,0 0 0,-1-1-1,1 1 1,1-1-1,-1 0 1,0 1 0,1-1-1,-1 0 1,1 1-1,-1-1 1,1 0-1,0 0 1,0-1 0,0 1-1,0 0 1,0-1-1,1 1 1,-1-1 0,0 1-1,1-1 1,-1 0-1,1 0 1,-1 0 0,1-1-1,4 2 1,-2-2 1,1 0 1,-1-1-1,0 1 1,1-1-1,-1 0 1,0-1-1,0 1 0,0-1 1,0 0-1,0 0 1,0 0-1,8-6 1,1-2 12,0 1 0,-1-2 1,0 0-1,-1 0 0,0-1 0,0-1 1,-2 0-1,13-19 0,-11 16 15,-10 14-17,0-1 1,1 0-1,-1 1 1,0-1-1,-1 0 1,1 0-1,0 0 1,-1 0-1,0 0 1,1 0-1,-1-1 0,-1 1 1,1 0-1,0-1 1,-1 1-1,0 0 1,0-7-1,0 10-6,0-1 0,-1 1 0,1-1 0,0 1 0,-1 0 1,1-1-1,-1 1 0,1-1 0,-1 1 0,1 0 0,-1-1 0,1 1 0,-1 0 0,1 0 0,-1-1 0,0 1 0,1 0 0,-1 0 0,1 0 0,-1 0 1,0 0-1,1 0 0,-1 0 0,1 0 0,-1 0 0,0 0 0,1 0 0,-1 0 0,-1 0 0,2 1-2,0 0-1,-1-1 1,1 1 0,0-1-1,0 1 1,0-1 0,-1 1-1,1 0 1,0-1 0,0 1-1,0 0 1,0-1-1,0 1 1,0-1 0,0 1-1,0 0 1,0-1 0,1 1-1,-1 0 1,0-1 0,0 1-1,0-1 1,1 1 0,-1-1-1,1 2 1,7 16-21,-7-17 15,41 106-147,-40-104 149,0 0 0,0 0 0,0 0 0,0 0 1,0-1-1,1 1 0,-1 0 0,1-1 0,0 0 0,0 0 0,0 0 0,0 0 0,0 0 0,0 0 0,0-1 1,0 0-1,1 1 0,-1-1 0,1 0 0,-1-1 0,1 1 0,-1-1 0,1 1 0,-1-1 0,1 0 0,-1-1 1,1 1-1,-1 0 0,1-1 0,-1 0 0,1 0 0,5-2 0,10-5 24,0-1-1,-1-1 0,0-1 1,0 0-1,21-20 1,29-17 37,-56 39-44,-7 6-4,-1 0-1,1 0 0,0 0 0,10-5 1,-14 8-10,0 0 0,-1 0 1,1-1-1,0 1 1,0 0-1,0 0 1,-1 0-1,1 0 0,0 0 1,0 0-1,0 0 1,-1 0-1,1 0 1,0 0-1,0 1 0,-1-1 1,1 0-1,0 0 1,0 1-1,-1-1 1,1 0-1,0 1 0,0-1 1,-1 1-1,1-1 1,-1 1-1,1-1 1,-1 1-1,1 0 0,0-1 1,-1 1-1,0 0 1,1-1-1,-1 1 1,1 0-1,-1 0 0,0-1 1,0 1-1,1 1 1,2 13-15,-1 0 0,-1 0 0,0 1 0,0-1 0,-2 0 1,0 0-1,-4 17 0,1 21-27,2-32 11,2-1 0,1 1 0,3 20 0,-4-40 29,0 0 0,0 0 0,0 0 0,1 0-1,-1 0 1,0 0 0,0 0 0,1 0 0,-1 0 0,0 0 0,1 0 0,-1 0 0,1 0 0,-1-1 0,1 1 0,0 0 0,-1 0 0,1 0-1,0-1 1,-1 1 0,1 0 0,0-1 0,0 1 0,0-1 0,0 1 0,0-1 0,-1 1 0,1-1 0,0 0 0,0 1 0,0-1 0,0 0 0,0 0-1,0 0 1,0 0 0,0 0 0,0 0 0,0 0 0,0 0 0,0 0 0,0 0 0,0 0 0,0-1 0,0 1 0,0 0 0,0-1 0,0 1 0,0-1-1,0 1 1,0-1 0,8-4 8,-1-1-1,0 0 1,0 0-1,8-9 1,-7 7-1,80-80 104,9-7 92,-80 78-144,-14 12-37,0 1 0,0 0-1,1 0 1,8-5-1,-12 9-19,-1-1 0,0 1 1,1 0-1,-1 0 0,1 0 0,-1-1 0,1 1 0,-1 0 0,1 0 1,-1 0-1,1 0 0,-1 0 0,1 0 0,-1 0 0,1 0 0,-1 0 1,1 0-1,-1 0 0,1 0 0,-1 0 0,1 1 0,-1-1 0,0 0 1,1 0-1,-1 0 0,1 1 0,-1-1 0,1 0 0,-1 1 0,0-1 1,1 0-1,-1 1 0,0-1 0,1 0 0,-1 1 0,0-1 0,1 1 1,-1-1-1,0 0 0,0 1 0,0-1 0,1 1 0,-1-1 0,0 1 1,0-1-1,0 2 0,3 25 20,-4-4-9,-1-1 0,-1 0 0,-9 35 0,-26 67 18,25-84-34,10-32 5,-74 205-18,66-188 42,-1-1 0,-1 0 1,-1-1-1,-1-1 0,-1 0 0,-24 26 0,37-45-11,-1 0 0,1 0-1,-1 0 1,1-1 0,-1 1-1,0-1 1,0 0 0,0 0-1,0 0 1,0-1-1,-8 3 1,10-4-6,0 0 0,0 0 0,0 1 0,-1-1-1,1-1 1,0 1 0,0 0 0,-1 0 0,1-1 0,0 0 0,0 1-1,0-1 1,0 0 0,0 0 0,0 0 0,0 0 0,0 0 0,0 0-1,1-1 1,-1 1 0,0-1 0,1 1 0,-1-1 0,1 0 0,-2-1-1,-2-4 12,1 0 0,0 1-1,0-1 1,0-1-1,1 1 1,0-1 0,1 1-1,0-1 1,0 0 0,0 0-1,1 0 1,0 0-1,0-10 1,2 8 5,0-1 0,1 0 0,0 0 0,0 1 1,1-1-1,1 1 0,0 0 0,10-19 0,-4 11 1,1 2 0,1-1 1,0 2-1,1-1 0,1 2 0,0 0 0,1 0 1,1 2-1,0 0 0,21-12 0,-32 21-19,144-77 229,-117 65-170,1 1 1,58-16-1,-50 23 266,-12 2-4708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27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9744,'0'0'616,"58"-6"-152,-10 2 0,23 2 8,8-8 0,3-8-8,-3 6 8,-3 5-104,-7 9 8,3 15-120,-11-9 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31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1188 5224,'0'0'5520,"5"-11"-5090,14-32-73,12-28 737,50-81 1,9 7 1429,-85 136-1554,-13 33-575,0 16-154,-5 73-1,13-98-213,0 0-1,1 0 1,1-1-1,0 1 1,1-1-1,1 0 1,0 0-1,9 23 1,-10-31-4,0-1 1,-1 1 0,2 0-1,-1-1 1,1 0 0,6 8-1,-9-12-12,1 0-1,-1 0 0,0 0 0,1 0 1,-1 0-1,1 0 0,0 0 0,-1-1 1,1 1-1,0-1 0,-1 1 0,1-1 1,0 0-1,-1 1 0,1-1 0,0 0 1,0 0-1,-1 0 0,1 0 0,0-1 1,0 1-1,-1 0 0,1-1 1,0 1-1,-1-1 0,1 0 0,-1 0 1,1 1-1,2-3 0,11-7 59,-1-1 0,-1-1 0,1 0 1,-2-1-1,0 0 0,16-23 0,-3 5 84,10-15 58,-23 30-63,0 0 0,1 1 0,16-16 0,-14 22 217,-14 9-356,0 0 0,-1 1 0,1-1 1,0 0-1,-1 0 0,1 1 0,-1-1 0,1 1 0,0-1 0,-1 0 0,1 1 1,-1-1-1,1 1 0,-1-1 0,1 1 0,-1 0 0,0-1 0,1 1 0,-1-1 1,0 1-1,1 0 0,-1-1 0,0 2 0,6 12 16,-1 1-1,-1 0 1,-1 0-1,0 0 1,-1 1-1,0-1 1,-1 0-1,-2 25 1,1-31-17,-1-8-5,1-1 0,0 0 0,0 0-1,0 1 1,0-1 0,0 0 0,0 1-1,0-1 1,0 0 0,0 1 0,0-1-1,0 0 1,0 1 0,0-1 0,1 0 0,-1 0-1,0 1 1,0-1 0,0 0 0,0 1-1,0-1 1,1 0 0,-1 0 0,0 1-1,0-1 1,0 0 0,1 0 0,-1 0-1,0 1 1,0-1 0,1 0 0,-1 0-1,0 0 1,1 0 0,-1 0 0,0 0 0,0 1-1,1-1 1,-1 0 0,0 0 0,1 0-1,-1 0 1,0 0 0,1 0 0,-1 0-1,18-10 92,18-24 36,-7-1-48,-16 19-2,1 1-1,27-25 0,-39 39-65,-1-1 0,1 1 0,0 0 0,-1 0 0,1 0 0,0 0 1,-1 1-1,1-1 0,0 0 0,0 1 0,0-1 0,0 1 0,0 0 0,0-1 0,-1 1 0,5 0 0,-5 1-7,0-1 0,0 1 0,0-1-1,0 1 1,1-1 0,-1 1 0,0-1-1,0 1 1,0 0 0,0 0 0,0 0-1,0-1 1,-1 1 0,1 0 0,0 0-1,0 0 1,-1 0 0,1 0-1,0 1 1,-1-1 0,1 0 0,-1 0-1,0 0 1,1 2 0,12 64 55,-10-46-45,9 31 0,-10-46-15,0 0 0,1 1 0,0-2 0,0 1 0,0 0 0,0 0 0,1-1 0,0 0 0,6 6 0,-9-10-1,0-1 0,0 1-1,0 0 1,0-1 0,0 0 0,0 1 0,1-1 0,-1 0-1,0 1 1,0-1 0,0 0 0,1 0 0,-1 0 0,0 0-1,0 0 1,1 0 0,-1-1 0,0 1 0,2-1 0,23-8 19,-6-2 18,-1-1 0,0-1 0,24-20 0,48-52 106,-34 32-16,-6 0-3,12-8 65,-20 38-7,-11 35-130,-8-3-124,-21-11 137,-3 1-62,0 1 0,0 0 0,-1-1 0,1 1 0,0 0 0,0-1 0,0 1 0,0 0 0,-1-1 0,1 1 0,0 0 0,0-1 0,-1 1 0,1 0 0,0 0 0,-1-1 0,1 1 0,0 0 0,-1 0 0,1 0 0,0-1 0,-1 1 0,1 0 0,0 0 0,-1 0 0,1 0 0,-1 0 0,1 0 0,-1 0 0,-21-7 80,12 3-46,-1 1-1,1 0 1,-1 1 0,0 0 0,-13 0 0,20 2-33,1 0 1,0 0-1,-1 1 0,1 0 0,0-1 0,-1 1 0,1 0 1,0 1-1,0-1 0,0 0 0,0 1 0,0 0 0,0 0 1,1 0-1,-1 0 0,0 0 0,1 0 0,0 1 1,-1-1-1,1 1 0,0 0 0,-1 2 0,-4 7-3,1 0 0,1 0-1,-7 26 1,5-18-31,6-13 19,-1-1 1,1 1 0,1-1 0,-1 1-1,1 0 1,0-1 0,2 11 0,10 45-77,-9-52 73,1-1 0,1 0 0,-1-1 0,1 1 0,1-1 0,0 0 0,7 8 0,-10-12 14,0-1 0,1 1 0,0-1 1,-1 1-1,1-1 0,0-1 0,1 1 1,-1 0-1,0-1 0,1 0 0,0 0 1,-1 0-1,1-1 0,0 0 0,6 2 0,-4-3 1,1 1 0,0-1-1,-1-1 1,1 1-1,-1-1 1,1-1-1,0 1 1,13-6-1,2-3 13,0-1 0,-1-1 0,0-1-1,37-30 1,-20 10 19,-1-1-1,-1-2 0,31-41 1,-60 66-9,0 0 0,11-23 1,-2 4 63,-11 14 25,-6 15-107,1 1-1,-1-1 1,0 0 0,0 1 0,0-1 0,1 0 0,-1 1 0,0-1 0,1 0 0,-1 1-1,0-1 1,1 0 0,-1 1 0,1-1 0,-1 1 0,1-1 0,-1 1 0,1-1 0,0 1 0,-1-1-1,1 1 1,-1 0 0,1-1 0,0 1 0,-1 0 0,1 0 0,0-1 0,0 1 0,-1 0 0,1 0-1,0 0 1,-1 0 0,1 0 0,0 0 0,0 0 0,-1 0 0,1 0 0,1 1 0,3-1-8,-1 0 0,1 1 0,-1-1 0,1 1 0,-1 0 0,1 1 0,-1-1 0,0 1 0,1 0 0,-1 0 0,0 0 0,6 4 1,-4 0-5,1-1 1,-1 1 0,-1 0 0,1 0 0,-1 0-1,7 11 1,1 6-29,-2 0 0,0 0 0,11 36 0,-1 20-74,-16-55 80,0-1-1,13 30 0,-16-48 27,1-1 1,-1 1 0,1-1 0,0 0-1,1 1 1,-1-1 0,1 0 0,-1-1-1,1 1 1,0-1 0,1 0 0,-1 0-1,8 4 1,-9-5 4,1 0 0,0-1 1,0 1-1,0-1 0,0 0 0,0 0 1,0 0-1,1-1 0,-1 0 0,0 1 0,0-1 1,0-1-1,0 1 0,1-1 0,-1 1 0,0-1 1,0 0-1,0-1 0,5-1 0,8-6 10,0 0-1,0-1 1,-1-1 0,27-23-1,-33 25-4,-2 0 0,1 0 0,-1-1 0,0 0 0,-1 0 0,0-1 0,-1 0 0,0 0 0,4-13 0,-2 2 9,10-42 0,-17 55-8,1 1 1,-2-1-1,1 0 0,-1 0 0,0 1 1,-1-1-1,0 0 0,-3-11 0,4 19-6,0 0 0,0-1 0,-1 1 0,1 0 0,0 0 0,-1-1 0,1 1 0,-1 0 0,1 0 0,-1 0 0,0-1 0,0 1 0,1 0 0,-1 0 0,0 0 0,0 1 0,0-1 0,0 0 0,0 0 0,0 0 0,0 1 0,-1-1 0,1 0 0,0 1 0,0-1 0,0 1 0,-1-1-1,1 1 1,0 0 0,0 0 0,-1 0 0,1-1 0,0 1 0,-1 0 0,1 0 0,0 1 0,-1-1 0,1 0 0,0 0 0,0 1 0,-1-1 0,1 1 0,0-1 0,0 1 0,0-1 0,-2 2 0,-5 2 7,1 1 1,0-1-1,0 2 1,1-1-1,-11 11 1,10-9-7,0 1-1,0 0 1,1 1-1,0-1 1,1 1 0,0 0-1,-6 15 1,9-19-3,1 0-1,-1 0 1,1 0 0,0 0-1,1 1 1,-1-1 0,1 0 0,0 0-1,1 1 1,-1-1 0,1 0 0,0 0-1,0 0 1,1 0 0,-1 0 0,4 7-1,-2-7 0,0 1-1,0-1 1,1 0-1,-1 0 0,1 0 1,0-1-1,0 1 1,1-1-1,-1 0 1,1 0-1,0 0 0,0-1 1,0 0-1,1 0 1,-1 0-1,1-1 1,0 0-1,0 0 0,-1 0 1,1-1-1,0 1 1,0-1-1,1-1 1,10 1-1,5-2-9,-1-1 1,1 0-1,0-1 1,-1-2-1,35-11 0,14-10-9,-2-3 0,85-49 0,-125 62 19,-12 8-1,0-2 0,-1 0 0,0 0 0,0-2 0,-2 1 0,22-24 0,-17 16 1,-14 16 0,0 0 0,-1 0 0,0 0 0,1-1 0,-1 0 0,-1 1 0,1-1 0,0 0 0,-1-1 0,2-4 0,-4 9 1,0-1-1,0 1 0,1 0 1,-1-1-1,0 1 1,0-1-1,0 1 0,0-1 1,-1 1-1,1-1 1,0 1-1,0-1 0,0 1 1,0 0-1,0-1 0,-1 1 1,1-1-1,0 1 1,0 0-1,-1-1 0,1 1 1,0-1-1,0 1 1,-1 0-1,1 0 0,-1-1 1,1 1-1,0 0 0,-1-1 1,1 1-1,0 0 1,-1 0-1,1 0 0,-1 0 1,1-1-1,-1 1 1,1 0-1,-1 0 0,1 0 1,0 0-1,-1 0 1,0 0-1,-23 1 29,5 3-23,1 1 0,0 1 1,0 0-1,0 1 1,1 1-1,0 1 1,1 0-1,0 2 1,-20 15-1,7-2 0,0 3 1,2 0-1,-38 48 0,59-67-9,0 0 0,1 0 1,1 0-1,-1 1 0,1-1 1,0 1-1,1 0 0,0 0 0,-2 15 1,4-20-1,1 0 0,-1-1 0,1 1 0,0-1 0,0 1 0,0 0 1,1-1-1,-1 1 0,1 0 0,0-1 0,0 1 0,0-1 0,1 0 0,-1 1 0,1-1 1,0 0-1,0 0 0,0 0 0,0 0 0,0 0 0,1 0 0,-1-1 0,1 1 0,0-1 1,0 0-1,0 0 0,3 3 0,-1-3-1,-1 0 0,1 0 0,-1-1-1,1 1 1,0-1 0,0 0 0,0-1 0,-1 1 0,1-1 0,0 0 0,0 0 0,0 0-1,0-1 1,0 1 0,0-1 0,-1 0 0,1-1 0,0 1 0,-1-1 0,1 0-1,4-3 1,4-2 4,0-1 0,-1-1 0,0 0-1,0 0 1,18-20 0,-19 17 2,0-1 1,0-1-1,-1 0 1,-1 0-1,13-26 1,-18 31 5,0-1 0,0 0 1,-1 0-1,0-1 0,-1 1 0,0 0 0,-1-1 1,0 0-1,-1 1 0,-1-19 0,1 25-4,-8-31 82,8 34-83,0 1 0,0-1-1,0 1 1,-1-1 0,1 1 0,0 0-1,0-1 1,-1 1 0,1-1 0,0 1-1,-1 0 1,1-1 0,0 1 0,-1 0-1,1-1 1,0 1 0,-1 0 0,1 0-1,-1-1 1,1 1 0,0 0-1,-1 0 1,1 0 0,-2-1 0,2 2 1,-1-1-1,0 0 1,0 1 0,0-1 0,0 1 0,1-1 0,-1 1 0,0-1 0,0 1-1,1-1 1,-1 1 0,0 0 0,1-1 0,-1 1 0,1 0 0,-1 0-1,1 0 1,-1 1 0,-4 6-2,1 1-1,0 0 1,0 0-1,1 0 1,0 1-1,1-1 1,0 1-1,-1 16 1,2-4-15,0-1 0,2 0 1,3 22-1,-2-29 3,1 0 0,0 0 0,8 21 0,-10-31 1,1 0-1,0 0 0,-1-1 0,1 1 0,1-1 1,-1 1-1,0-1 0,1 0 0,0 0 0,-1 0 1,1 0-1,0 0 0,1-1 0,-1 1 0,0-1 1,1 0-1,6 3 0,-8-4 5,0-1 1,0 0-1,0 0 0,0 1 0,0-1 1,0-1-1,0 1 0,0 0 1,0 0-1,1-1 0,-1 1 0,0-1 1,0 0-1,-1 0 0,1 1 1,0-1-1,0-1 0,0 1 1,1-1-1,33-30-12,-6-4 32,48-75-1,-20 26 3,-41 59-5,25-51 1,5-8 50,-36 65-24,-8 15-16,-1 0-1,1 1 0,0-1 0,6-7 0,-9 12-19,0 0 0,0 0 0,0 0 0,1 0 0,-1-1 0,0 1 0,0 0 0,0 0 0,0 0 0,1 0 0,-1 0 0,0 0 0,0-1 0,0 1 0,1 0 0,-1 0 0,0 0 0,0 0 0,0 0 0,1 0 0,-1 0 0,0 0 0,0 0 0,1 0-1,-1 0 1,0 0 0,0 0 0,0 0 0,1 0 0,-1 0 0,0 0 0,0 1 0,0-1 0,1 0 0,-1 0 0,0 0 0,0 0 0,0 0 0,0 0 0,1 1 0,4 10 26,0 15-38,-1 7-9,-2-1 0,-1 1 0,-2-1 0,-1 1 0,-2-1 1,-1 1-1,-14 50 0,18-80 14,0 0 1,0 0-1,0 0 0,-1-1 1,1 1-1,-1 0 0,0-1 1,1 1-1,-1-1 1,0 0-1,0 0 0,-1 1 1,1-1-1,0 0 0,-1-1 1,1 1-1,-1 0 0,0-1 1,-3 2-1,4-2 8,-1-1 1,0 1-1,0-1 0,1 0 1,-1 0-1,0 0 0,0 0 1,0 0-1,1 0 0,-1-1 0,0 1 1,1-1-1,-1 0 0,0 0 1,1 0-1,-1 0 0,1-1 0,-1 1 1,1 0-1,-3-3 0,-45-37 130,42 35-75,3 3 2,15-1-29,9 2-34,0 1 1,0 1 0,0 0 0,24 5 0,6-1-29,-21-3 15,15 2-22,58-4 1,-87 0 30,0-1-1,0-1 1,0 0-1,-1 0 1,1-1-1,-1-1 1,0-1 0,16-8-1,-13 5 14,0-1 0,-1 0-1,1-1 1,-2-1 0,0-1-1,-1 0 1,0 0 0,18-26-1,-26 33 8,-1 0-1,-1 0 1,1 0-1,-1-1 0,-1 0 1,4-9-1,-6 13-10,1 1 0,-1-1 0,0 0 0,0 1 0,0-1 0,0 1-1,-1-1 1,1 0 0,-1 1 0,0-1 0,1 1 0,-1-1 0,0 1 0,0 0 0,-1-1-1,1 1 1,0 0 0,-1 0 0,1 0 0,-3-3 0,2 4-1,0-1 1,0 0-1,0 0 0,0 1 1,0-1-1,0 1 0,-1-1 1,1 1-1,0 0 1,-1 0-1,1 0 0,-1 0 1,1 0-1,-1 1 0,-3-1 1,1 1 2,-1 0 0,1 0 0,0 0 0,0 1 0,0-1-1,0 2 1,-7 1 0,-2 3 3,0-1 0,1 2 0,0 0 0,-18 13 0,18-11-11,0 1 1,1 1-1,1 0 0,0 1 0,0 0 0,-13 20 0,20-26 1,0 0 0,0 0 0,1 0 0,0 0 0,1 0 0,-1 1 0,1 0 0,0-1 0,1 1 0,-1 0 0,1 0 0,1 0 0,-1 0 0,1 0 0,1 0 0,-1-1 0,3 12 0,-1-13-2,0 0 0,0 0-1,1 0 1,0-1 0,0 1 0,0-1-1,0 1 1,1-1 0,-1 0-1,1 0 1,0-1 0,1 1 0,-1-1-1,0 0 1,1 0 0,0 0-1,0-1 1,8 3 0,-1 0-5,1 0 0,0-2-1,0 1 1,1-2 0,-1 0 0,18 1 0,-9-3-1,-1-2 0,1 0 0,-1-1 0,0-1 0,0-1 0,0 0 0,31-14 0,135-76 21,-78 35 9,-99 55-12,-1 0 1,0-1 0,0 0-1,-1-1 1,0 0 0,0 0-1,13-16 1,-21 23-7,1-1 0,-1 1 0,0 0-1,1 0 1,-1-1 0,0 1 0,0 0 0,0-1 0,1 1 0,-1 0-1,0-1 1,0 1 0,0 0 0,0-1 0,1 1 0,-1 0 0,0-1 0,0 1-1,0 0 1,0-1 0,0 1 0,0-1 0,0 1 0,0 0 0,0-1-1,0 1 1,0 0 0,0-1 0,-1 1 0,1-1 0,0 1 0,0 0 0,0-1-1,0 1 1,-1 0 0,1-1 0,0 1 0,0 0 0,0 0 0,-1-1-1,1 1 1,0 0 0,-1 0 0,1-1 0,0 1 0,-1 0 0,1 0 0,0 0-1,-1 0 1,1-1 0,0 1 0,-1 0 0,1 0 0,0 0 0,-2 0-1,-22-2 42,11 3-31,-1 1 1,1 1-1,0 0 1,0 1 0,0 0-1,-24 12 1,17-5 6,0 0 0,0 1 0,-25 21 0,37-26-13,-1 0 0,1 1 0,1 0 0,0 1 0,0-1 0,0 2 0,1-1 0,-9 19 0,14-25-7,-1 1 0,1 0 0,0 0 0,0 0 0,0 0 0,0 0 0,1 1 0,-1-1 0,1 0 0,0 0 0,1 0 0,-1 0 0,1 0 0,-1 1 0,1-1 0,1 0-1,-1-1 1,0 1 0,1 0 0,0 0 0,0 0 0,0-1 0,0 1 0,1-1 0,-1 0 0,5 4 0,-2-1-4,1-1-1,0 0 1,0-1 0,0 1-1,1-1 1,0 0-1,0-1 1,0 0 0,11 4-1,-13-5 1,0-1 0,0 0 0,0 0 0,0 0 0,0-1-1,0 0 1,0 0 0,1 0 0,-1-1 0,0 1 0,0-1 0,0 0 0,0-1-1,0 1 1,7-4 0,2-4-2,0 0 1,0 0-1,-1-1 0,-1-1 0,1 0 0,-2-1 1,0-1-1,0 1 0,-1-2 0,10-17 0,-1-2 18,-2 1 0,-2-2-1,17-53 1,-20 44 13,-2 0-1,-2-1 0,-3 0 0,2-59 1,-5 61-5,1-28 45,-3-270 111,1 307-138,0 29-22,-1-1 0,0 0-1,0 1 1,0-1 0,-1 0-1,1 1 1,-1-1 0,-2-6-1,0 19 108,-1 10-108,-16 121-46,-1 166-1,21 142-160,2-202 53,-2-231 81,1 1 1,5 21 0,-4-21 14,-1-14-58,0 14 381,-1-16-333,0 1-1,0 0 0,0 0 0,0 0 1,0 0-1,0 0 0,0 0 1,0 0-1,0 0 0,0 0 1,-1 0-1,1 0 0,0 0 0,0 0 1,0 0-1,0-1 0,0 1 1,0 0-1,0 0 0,0 0 0,0 0 1,0 0-1,-1 0 0,1 0 1,0 0-1,0 0 0,0 0 1,0 0-1,0 0 0,0 0 0,0 0 1,0 0-1,0 0 0,-1 0 1,1 0-1,0 0 0,0 1 0,0-1 1,0 0-1,0 0 0,0 0 1,0 0-1,0 0 0,0 0 0,0 0 1,0 0-1,0 0 0,-1 0 1,1 0-1,0 0 0,0 0 1,0 0-1,0 1 0,0-1 0,0 0 1,0 0-1,0 0 0,0 0 1,0 0-1,0 0 0,0 0 0,0 0 1,0 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32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11256,'0'0'2000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00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37 541 5520,'0'0'4977,"-6"11"-4569,-2 4-275,3-7 5,1 0-1,0 0 0,-5 16 1,9-23-94,0 0 0,0-1 0,0 1 1,0 0-1,0-1 0,0 1 1,0 0-1,0-1 0,1 1 0,-1 0 1,0-1-1,0 1 0,1-1 0,-1 1 1,0 0-1,1-1 0,-1 1 0,1-1 1,-1 1-1,0-1 0,1 1 1,-1-1-1,1 0 0,0 1 0,-1-1 1,1 0-1,-1 1 0,1-1 0,1 1 1,-1-1 25,0 1 0,1 0 0,-1-1 0,1 1 0,-1-1 0,0 0 0,1 1 0,-1-1 0,1 0 0,-1 0 0,1 0 0,-1 0 0,3 0 0,10-5 115,0-1 0,-1 0 0,0-1 1,0 0-1,-1-1 0,23-18 1,-11 6 142,-2-2 0,28-34 0,47-78 691,-35 46-253,-45 66-529,-2-1-1,0 0 1,-2-1 0,0-1-1,-2 0 1,-1 0 0,9-32-1,-18 51-181,4-13 631,-7 17-337,-4 12-200,-31 60 79,-14 27-61,45-81-139,0 0 1,1 1-1,0-1 1,-3 30-1,6-25-4,1 0 1,1 0-1,1 0 0,1-1 0,7 36 0,-6-43-13,0-1 1,1 0-1,0 0 0,1 0 1,1 0-1,-1-1 0,2 0 1,0 0-1,0 0 0,13 13 1,-16-20-4,0 0 0,0 0 0,1-1 1,-1 1-1,1-1 0,0 0 0,0 0 1,0-1-1,0 0 0,1 0 0,-1 0 1,1 0-1,-1-1 0,1 0 0,10 1 1,-11-2 0,0-1 1,0 1-1,0-1 1,0 0 0,-1 0-1,1-1 1,0 1 0,-1-1-1,1 0 1,-1 0-1,1-1 1,-1 1 0,0-1-1,0 0 1,0 0-1,0-1 1,-1 1 0,5-5-1,15-22 97,37-60 0,-1 1 180,-40 58-99,-15 23-105,0 1 1,1-1-1,0 1 0,6-7 0,-11 14-77,1 0 0,-1 0 0,0 0 0,0 0-1,0-1 1,0 1 0,0 0 0,0 0 0,1 0 0,-1 0-1,0 0 1,0 0 0,0-1 0,0 1 0,1 0 0,-1 0-1,0 0 1,0 0 0,0 0 0,1 0 0,-1 0 0,0 0-1,0 0 1,0 0 0,1 0 0,-1 0 0,0 0 0,0 0-1,0 0 1,1 0 0,-1 0 0,0 0 0,0 0 0,0 0-1,1 0 1,-1 0 0,0 1 0,0-1 0,0 0 0,1 0-1,2 10 100,-1 16-28,-2-25-68,0 30 67,-4 86 208,4-116-267,0 0 0,-1 0 0,1 0 0,0 0 0,0 0 0,0 0 0,0 0 0,0 0 0,0 0 0,0 0 0,0-1 0,0 1 0,0 0 0,0 0 0,1 0 0,-1 0 0,0 0 0,1 0 0,-1 1 0,17-16 315,-11 8-352,57-64 203,-42 44-123,2 1 0,1 1 0,29-23 0,-42 38-15,1 1 0,0 0-1,1 0 1,0 1 0,19-7-1,-29 13-30,-1 0 1,1 1-1,-1-1 0,1 1 0,-1-1 0,1 1 0,-1 0 0,1 0 0,-1 0 1,1 0-1,-1 1 0,1-1 0,-1 1 0,1 0 0,-1-1 0,4 3 1,-4-2-5,1 1 0,-1 0 1,0 0-1,0 0 1,-1 0-1,1 1 1,0-1-1,-1 0 1,1 1-1,-1-1 1,0 1-1,1-1 1,-1 1-1,-1 0 1,1 0-1,0-1 1,-1 1-1,1 4 1,5 39 30,6 31 19,-10-68-39,0 0 1,1-1 0,0 1 0,0-1 0,1 0 0,7 11 0,-10-17-12,1 0 1,0-1 0,-1 1-1,1 0 1,0-1-1,0 1 1,1-1 0,-1 0-1,0 0 1,0 0-1,1 0 1,-1 0 0,0 0-1,1 0 1,-1-1-1,1 1 1,-1-1 0,1 0-1,-1 0 1,1 0-1,-1 0 1,1 0 0,4-1-1,1-1 6,-1 1-1,1-1 1,0 0-1,-1-1 1,1 0-1,8-5 1,7-6 17,-2-2 1,0 0-1,0-1 1,-2-1-1,0-1 1,-1-1-1,17-24 1,-32 39-23,1 0-1,-1 1 1,1 0 0,0 0-1,0 0 1,0 0 0,1 1-1,-1 0 1,1 0 0,0 0-1,0 0 1,0 1 0,0 0-1,0 0 1,11-3 0,-11 4-5,0 0 0,-1 1 0,1-1 0,0 1 0,0 0 0,0 0 1,-1 0-1,1 1 0,0 0 0,0 0 0,-1 0 0,1 0 1,-1 1-1,8 4 0,104 51 12,-110-54-5,1 0 0,-1 0 0,1-1 0,0 0 0,7 1 0,-13-3-11,-1 1 1,0-1-1,0 0 0,1 0 1,-1 0-1,0 0 0,0 0 0,1 0 1,-1 0-1,0 0 0,1 0 0,-1-1 1,0 1-1,0 0 0,1 0 1,-1 0-1,0 0 0,0 0 0,1 0 1,-1 0-1,0-1 0,0 1 0,0 0 1,1 0-1,-1 0 0,0-1 1,0 1-1,0 0 0,1 0 0,-1 0 1,0-1-1,0 1 0,0 0 0,0 0 1,0-1-1,0 1 0,0 0 0,0-1 1,0 1-1,0 0 0,-5-13 40,-14-9 2,15 18-36,-1 0 0,0 0 1,1 0-1,-2 1 0,1-1 0,0 1 0,-1 0 0,1 1 1,-1 0-1,0 0 0,1 0 0,-1 0 0,0 1 0,0 0 1,-1 0-1,1 1 0,0-1 0,-11 2 0,10-1-2,-7 1 10,0 0 1,-25 4-1,35-4-14,-1 1 1,1-1 0,0 1-1,0-1 1,1 1-1,-1 0 1,0 1 0,1-1-1,-1 1 1,1-1 0,-1 1-1,1 0 1,-3 5-1,-4 3 4,1 1 0,-10 19 0,16-26-8,0 1 1,1 0-1,0 0 0,0 0 0,1 0 0,0 0 0,0 0 1,0 10-1,0 2-29,1 0 0,1 0 0,5 26 0,-5-37 23,1 1 0,0 0 1,1-1-1,-1 0 0,2 0 1,-1 0-1,1 0 0,0 0 0,0-1 1,9 10-1,-7-11 6,0 0 0,1 0 1,0-1-1,-1 0 0,1-1 0,1 1 1,-1-1-1,10 2 0,5 3-1,-13-4 10,1-2 0,0 1 0,0-2 1,0 1-1,1-1 0,-1-1 0,0 0 1,0 0-1,0-1 0,1 0 1,-1-1-1,0 0 0,-1-1 0,1 0 1,14-6-1,-1-1 12,0-2 0,0 0 0,-1-1 0,-1-1 0,20-18 0,66-64 85,-93 81-58,0-1 1,-2 0-1,0-1 1,20-35-1,-23 36 26,1 0-1,13-16 0,-20 28-40,-2 3-26,0 0 0,0 1 0,-1-1-1,1 0 1,0 1 0,0-1-1,0 1 1,0 0 0,0-1 0,0 1-1,0 0 1,0 0 0,0-1-1,0 1 1,0 0 0,0 0 0,0 0-1,0 0 1,0 0 0,0 1-1,0-1 1,0 0 0,0 0-1,0 1 1,0-1 0,0 0 0,0 1-1,0-1 1,0 1 0,-1-1-1,1 1 1,1 1 0,26 19 12,-21-13-21,-1 0 0,0 0-1,0 0 1,-1 1 0,-1 0 0,1 0 0,5 16-1,-3-6 0,28 77-2,-32-87 8,0 0 0,1 1 0,0-1 0,1 0 0,0-1 0,1 1 0,-1-1 0,2 0 0,-1-1 0,15 14 0,-11-13 0,-6-4 0,1 0 1,-1 0-1,1-1 0,0 1 0,1-1 0,-1 0 1,0 0-1,1-1 0,0 0 0,0 0 1,9 2-1,-1-3 8,0 0 0,0-1 1,0-1-1,0-1 0,0 1 0,0-2 1,0 0-1,-1-1 0,1 0 1,16-8-1,-10 2 7,0 0 1,0-1-1,-1-1 1,-1 0-1,31-27 1,-40 29-1,0 0 0,0 0 0,-1-1-1,0 0 1,-1 0 0,0-1 0,7-18 0,-12 26-6,0-1 0,-1 1 1,0-1-1,0 0 0,0 0 0,0 1 0,-1-1 1,0 0-1,0 0 0,-1-8 0,0 10-3,0 1 0,1-1 1,-1 0-1,-1 0 0,1 1 0,0-1 0,-1 1 0,1-1 0,-1 1 0,0-1 0,0 1 1,0 0-1,0 0 0,0 0 0,0 0 0,-1 1 0,1-1 0,0 0 0,-4-1 0,2 2 2,-1-1 0,0 0-1,0 1 1,1 0 0,-1 0-1,0 1 1,0-1 0,0 1-1,0 0 1,0 0 0,0 1-1,0-1 1,0 1 0,0 0-1,0 0 1,1 1 0,-1 0-1,0 0 1,1 0 0,-9 5 0,3-1 2,0 1 1,0 0 0,0 0-1,1 1 1,0 0 0,1 1-1,-13 15 1,17-18-13,0 0 0,0 1 0,0-1 1,1 1-1,0-1 0,1 1 0,-1 0 0,1 0 0,0 0 0,0 10 0,1-12 1,1-1-1,0 1 0,1-1 0,-1 1 1,1-1-1,0 1 0,0-1 1,0 1-1,1-1 0,-1 0 0,1 0 1,0 1-1,0-1 0,1-1 1,-1 1-1,1 0 0,0-1 0,3 5 1,4 2-9,0-1-1,1 0 1,0 0 0,0-1 0,1-1 0,23 12-1,-26-15 8,0-1-1,0 0 1,-1 0-1,2-1 1,-1 0-1,0-1 1,0 0-1,1-1 1,-1 0-1,0 0 1,12-2-1,-4-1-4,0-2-1,0 0 0,0 0 0,25-14 0,61-38-31,-48 25 50,2-3 46,99-78 1,-152 110-45,-1 0 0,0 0 0,0 0 1,-1-1-1,1 1 0,-1-1 0,1 1 0,-1-1 0,0 0 0,2-6 0,-4 9-9,0 1-1,0-1 0,0 1 0,0-1 0,0 1 1,0-1-1,-1 0 0,1 1 0,0-1 0,0 1 0,0-1 1,-1 1-1,1-1 0,0 1 0,0-1 0,-1 1 0,1-1 1,-1 1-1,1 0 0,0-1 0,-1 1 0,1-1 0,-1 1 1,1 0-1,-1-1 0,1 1 0,-1 0 0,1 0 1,-1 0-1,0-1 0,-17-5 34,14 6-32,0 0 0,0 0 0,0 0 0,0 1 0,0 0 0,0-1 0,0 1 0,1 1 0,-1-1 0,0 0 0,1 1 0,-7 3 0,-39 29 16,45-31-18,-6 5 0,1 1 0,0 0 0,0 1 0,1 0 0,0 0 1,0 0-1,2 1 0,-1 0 0,1 1 0,1-1 0,0 1 0,1 0 1,0 0-1,-3 17 0,6-23-2,1 0 0,0 1 0,0-1 0,1 1 0,-1-1 1,1 1-1,1-1 0,-1 0 0,1 0 0,0 1 0,0-1 0,1-1 0,3 8 0,-3-9 0,0 0 0,0-1 0,0 1 0,0 0 0,1-1 0,-1 0 0,1 1 0,0-1 0,0-1 0,0 1 0,0-1 0,0 1 0,1-1 0,-1 0 0,1-1 0,-1 1 0,1-1 0,4 1 0,-5-2 0,0 1 0,-1-1 0,1-1 0,-1 1 0,1 0 0,-1-1 0,1 0 0,-1 0 0,1 0 0,-1 0 0,0 0 0,1-1-1,-1 1 1,0-1 0,0 0 0,0 0 0,0 0 0,0 0 0,-1-1 0,1 1 0,-1-1 0,0 0 0,1 1 0,-1-1 0,2-4 0,2-3 1,0-1 0,0 0 0,-1 0 0,-1 0 0,7-24 0,-7 17 21,0 0 0,-2 0-1,0 0 1,-1-1-1,-1-22 1,-4 24 47,1 23-39,1 28-53,5-21 19,1 1 1,0-1 0,0-1-1,1 1 1,1-1 0,0 0-1,1 0 1,0 0-1,1-1 1,0 0 0,0-1-1,1 0 1,1 0-1,20 16 1,-27-25 3,-1 1 0,0-1 0,1 0 1,-1 0-1,1 0 0,0 0 0,-1-1 0,1 1 0,0-1 0,-1 1 1,1-1-1,0 0 0,-1 0 0,1 0 0,0-1 0,-1 1 0,1-1 0,0 1 1,-1-1-1,1 0 0,-1 0 0,1 0 0,-1 0 0,1 0 0,-1-1 0,0 1 1,1-1-1,2-3 0,5-3 3,-1-1-1,0 1 1,0-1 0,11-17-1,-15 19 2,6-7 19,-1 0-1,0 0 0,-1-1 0,-1 0 0,0 0 0,6-22 0,-10 24 3,-1 1 6,0-1-1,1 1 0,0 0 1,1 0-1,0 1 0,1-1 1,12-16-1,-17 27-26,0 0 0,0-1 0,0 1 0,0 0 0,0 0 0,1 0 0,-1 0 0,1 0 1,-1 0-1,0 0 0,1 1 0,-1-1 0,1 0 0,0 1 0,-1-1 0,1 1 0,-1 0 0,1 0 0,0-1 0,-1 1 0,4 0 0,-3 1-2,1 0 0,-1-1 0,0 1-1,0 0 1,1 0 0,-1 1 0,0-1 0,0 0-1,0 1 1,0-1 0,-1 1 0,1-1 0,2 3 0,2 4-2,1 1 0,-1 0 0,-1 0 1,1 0-1,3 12 0,-4-6-1,0 0-1,-2 0 1,0 1 0,0-1-1,-2 1 1,0-1 0,0 1-1,-3 22 1,1-16-11,1-12 4,-1 0-1,0 0 1,0 0-1,-6 15 1,6-20 5,0-1 0,-1 0 0,0 0 0,0 0 0,0 0 0,-1-1 0,1 1 0,-1-1 0,0 1 0,0-1 0,0 0 0,-1 0 0,-3 3 0,3-3 9,-1-1-1,1 1 1,0-1-1,-1 0 1,1-1-1,-1 1 1,1-1-1,-1 0 1,0 0-1,1 0 1,-1 0-1,0-1 1,0 0-1,1 0 1,-1-1-1,0 1 1,0-1-1,1 0 1,-1 0-1,0 0 1,1-1-1,-9-3 1,10 4 16,0-1 0,0 1-1,0-1 1,0 1 0,0-1 0,0 0 0,0 0 0,0-1 0,-4-3 0,7 5-18,0 1 1,-1-1 0,1 1 0,0-1 0,0 1 0,-1-1 0,1 0-1,0 1 1,0-1 0,0 1 0,-1-1 0,1 1 0,0-1 0,0 0-1,0 1 1,0-1 0,0 1 0,0-1 0,0 0 0,1 1 0,-1-1-1,0 1 1,0-1 0,1-1-3,0 1 0,0 0 1,0 0-1,0 0 0,0 0 0,0 0 0,0 0 0,0 0 0,0 0 1,1 0-1,-1 1 0,0-1 0,3-1 0,26-10 7,0 2 1,0 0-1,54-8 0,-36 8-5,8-1 2,-23 5-7,-1-1 0,0-1 1,39-17-1,-55 18-9,0-1-1,0 0 1,21-16 0,-34 21 12,1 1 0,-1-1 1,1 0-1,-1-1 1,0 1-1,0 0 0,0-1 1,-1 0-1,1 1 1,-1-1-1,0 0 0,0 0 1,0 0-1,-1-1 1,1 1-1,-1 0 1,0-1-1,0 1 0,0-6 1,-1 7 1,0 0 1,0 0 0,0 0-1,-1 0 1,1 0-1,-1 0 1,0 1 0,1-1-1,-1 0 1,0 0 0,-1 1-1,1-1 1,0 1-1,-1-1 1,0 1 0,1-1-1,-1 1 1,0 0 0,0 0-1,0 0 1,0 0-1,-1 0 1,1 0 0,0 1-1,-1-1 1,0 1 0,1 0-1,-1-1 1,0 1-1,1 0 1,-1 1 0,-4-2-1,1 1 2,1 1 0,-1 0 0,1 0-1,0 0 1,-1 0 0,1 1 0,-1 0-1,1 0 1,0 0 0,0 1 0,0 0 0,0 0-1,0 0 1,0 0 0,0 1 0,-7 5-1,6-3-4,0 0-1,0 0 0,1 0 1,0 1-1,0-1 0,0 2 0,0-1 1,1 0-1,0 1 0,1 0 1,-1-1-1,1 1 0,1 1 0,-1-1 1,1 0-1,1 1 0,-1-1 1,1 1-1,0 0 0,1-1 1,0 1-1,0 0 0,1-1 0,0 1 1,0-1-1,1 1 0,-1-1 1,2 1-1,-1-1 0,1 0 0,7 13 1,-2-8-5,0 0 0,1-1 1,0 0-1,1-1 0,0 0 0,1 0 1,0-1-1,0 0 0,1-1 1,0-1-1,1 0 0,-1 0 0,22 7 1,-29-12-5,1-1 0,0 0 0,0 0 1,-1-1-1,1 1 0,0-1 0,0 0 1,0-1-1,0 1 0,0-1 0,-1 0 0,1-1 1,0 1-1,-1-1 0,1-1 0,5-2 0,8-5-1,0-1 0,31-23-1,-44 29 9,10-7 6,-1-1-1,0-1 0,-1 0 0,0-1 0,-2-1 0,1 0 0,-2 0 0,0-2 0,-1 1 1,-1-1-1,13-35 0,11-49 222,-33 101-221,0 0-1,0 0 0,1 0 0,-1 0 0,0 1 0,1-1 0,-1 0 1,1 0-1,-1 1 0,1-1 0,-1 0 0,1 1 0,-1-1 1,1 1-1,0-1 0,-1 0 0,1 1 0,0-1 0,-1 1 0,1 0 1,0-1-1,0 1 0,0 0 0,-1-1 0,3 1 0,-2 0 1,0 0 0,1 0 0,-1 1 0,1-1 0,-1 0 0,1 1 0,-1-1-1,0 1 1,1-1 0,-1 1 0,0 0 0,0 0 0,3 1 0,3 5 13,0 0 0,0 0 1,8 12-1,-13-17-13,5 8 1,-1-1 0,-1 1 0,1 0 0,-2 1 0,1-1 1,-2 1-1,1 0 0,-1 0 0,-1 0 0,0 0 0,-1 0 0,1 18 0,-2-23-2,-1 0-1,1-1 1,-1 1-1,0 0 1,0 0-1,-1-1 1,0 1-1,0-1 1,0 1-1,-1-1 1,-4 7 0,4-8-3,0-1 0,0 1 0,0-1 0,0 0 0,-1 0 0,1-1 0,-1 1 0,0-1 0,1 1 0,-1-1 1,-1 0-1,1-1 0,0 1 0,0-1 0,-1 0 0,-5 2 0,5-3 8,1 1 0,0-1 0,0 0 0,0 0 0,-1 0 0,1-1 0,0 0 0,0 1 0,0-1 0,0-1 0,0 1 1,0 0-1,0-1 0,0 0 0,1 0 0,-1 0 0,-6-6 0,5-1 74,17 3-57,-2 2-25,13-3 10,-1 0 0,1 2 0,0 0 0,0 2-1,1 0 1,-1 2 0,0 1 0,29 2 0,-36 0-11,0-2 1,0 0 0,0-1-1,0-1 1,0 0 0,0-1-1,0-1 1,-1 0 0,27-12-1,-33 12-182,-5 2-24,-10 2-4012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01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13768,'0'0'2584,"88"-6"-2361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08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69 260 5920,'0'0'4426,"-10"-2"-3847,-31-9-104,40 11-449,0-1 1,0 1-1,0 0 1,0-1-1,1 1 1,-1 0-1,0-1 1,0 1-1,0-1 1,1 1 0,-1-1-1,0 0 1,1 1-1,-1-1 1,0 0-1,1 1 1,-1-1-1,1 0 1,-1 0-1,1 1 1,-1-1-1,1 0 1,0 0 0,-1 0-1,1 0 1,0 0-1,0 0 1,0 0-1,-1 1 1,1-1-1,0 0 1,0 0-1,0 0 1,1-1-1,0-2 45,0 1 0,0 0-1,0 0 1,1 0 0,0 0-1,3-6 1,-4 8-54,14-22 251,1-1 1,2 2-1,0 1 1,1 0-1,1 1 1,30-23 0,-47 41-205,0 0 0,1 0 1,-1 0-1,1 0 1,-1 0-1,1 1 1,0-1-1,0 1 0,-1 0 1,6 0-1,-7 1-31,-1 0 0,1 0 0,-1 0 0,1 0 0,-1 0 0,1 0 0,-1 1 0,1-1 0,-1 1 0,0-1 0,1 1 0,-1 0 0,1 0 0,-1-1 0,0 1 0,0 0 0,0 0 0,0 0 0,1 0 0,-1 0 0,0 1 0,-1-1 0,1 0 0,0 0 0,0 1 0,0-1 0,-1 0 0,2 3 0,6 19 149,0 1 1,-2 0-1,-1 0 1,5 48-1,-5-30-5,4 0 164,25 80 1,-32-117-324,-1 0 21,1 0 1,0-1-1,0 1 0,1-1 0,-1 1 0,1-1 0,0 0 0,0 0 0,7 6 0,-9-9-16,1 1-1,-1-1 1,1 0 0,0 0-1,0 0 1,-1 0 0,1 0 0,0 0-1,0 0 1,0 0 0,0-1 0,0 1-1,0-1 1,0 1 0,0-1-1,0 0 1,0 0 0,1 0 0,-1 0-1,0 0 1,0-1 0,0 1 0,0 0-1,0-1 1,3-1 0,-2 0-1,-1 0 1,1 0-1,-1 0 1,0 0 0,0 0-1,0-1 1,0 1-1,0-1 1,0 1-1,-1-1 1,0 0 0,1 1-1,1-7 1,1 1 15,1-6 22,0 1 0,0-2-1,-1 1 1,-1 0 0,0-1-1,-2 1 1,1-1-1,-1-17 1,-3-4 234,-1 0 0,-9-42 0,-3 48 287,15 29-574,0 1 1,0 0-1,0-1 0,0 1 0,0 0 0,1 0 0,-1-1 0,0 1 1,0 0-1,0-1 0,0 1 0,0 0 0,0 0 0,1-1 0,-1 1 1,0 0-1,0 0 0,0 0 0,1-1 0,-1 1 0,0 0 0,0 0 1,1 0-1,-1 0 0,0 0 0,0-1 0,1 1 0,-1 0 0,0 0 1,1 0-1,-1 0 0,0 0 0,0 0 0,1 0 0,-1 0 0,0 0 1,1 0-1,-1 0 0,1 0 0,12 3 61,-10-2-43,31 3 13,0-2 1,-1-1-1,51-4 1,-35 1-17,-33-1 11,0 0 0,0 0 0,-1-1 1,1-1-1,-1-1 0,-1 0 0,16-9 0,-21 11-3,-5 2 79,1-1 0,0 1 1,-1-1-1,0 0 0,0-1 1,0 1-1,0-1 0,5-5 1,-22 35 44,-45 99 103,52-109-249,1 0 1,0 0-1,1 0 1,1 1-1,1-1 1,-1 21-1,3-28-6,1 0 0,0-1 0,0 1-1,1-1 1,0 0 0,0 0 0,1 1-1,0-1 1,1-1 0,-1 1 0,1 0 0,1-1-1,0 0 1,6 8 0,-9-13 3,0-1-1,0 1 1,0-1 0,1 0-1,-1 1 1,0-1 0,1 0-1,-1-1 1,0 1 0,1 0-1,-1-1 1,1 1 0,-1-1-1,1 0 1,-1 1 0,1-1-1,0-1 1,-1 1 0,1 0-1,-1-1 1,1 1 0,-1-1-1,1 0 1,-1 1 0,0-1-1,3-2 1,3 0 17,-1-1 0,0 0-1,0-1 1,0 1 0,-1-1 0,12-12 0,-1-1 55,-2-1 1,0-1 0,20-36-1,28-71 307,-39 63-10,-22 61-353,7-11 159,-8 14-176,-1 0 1,1 0 0,0 0 0,-1 0 0,1 0 0,-1 0 0,1 0 0,0 0-1,-1 0 1,1 0 0,0 1 0,-1-1 0,1 0 0,-1 0 0,1 0-1,0 1 1,-1-1 0,1 0 0,-1 1 0,1-1 0,-1 1 0,1-1 0,-1 0-1,1 1 1,-1-1 0,0 1 0,1 0 0,2 2-1,-1 0-1,1 0 1,-1 0 0,0 1-1,0-1 1,0 0 0,0 1 0,-1-1-1,0 1 1,1-1 0,-1 1-1,0 0 1,-1 0 0,1 6-1,0 4 27,-2-1-1,-3 27 1,-1 12 3,4-34-22,-1 0-1,-4 21 1,2-21 3,2 0 0,-1 22 0,2-37-7,1-1 1,0 1 0,-1-1-1,1 1 1,-1-1 0,0 1-1,1-1 1,-1 1 0,-1-1-1,-1 4 1,3-5 3,-1 0 0,0 0 0,0 0 0,1 0 0,-1 0 0,0 0 0,0 0 0,0 0 0,0 0 0,0-1 0,-1 1 0,1 0 0,0-1 0,0 1 0,0-1 0,-1 1 0,1-1 0,0 1 0,0-1 0,-1 0 0,0 1 0,-28-14 151,18 6-68,12 7-94,-1 0 1,1 0 0,0 0-1,0 0 1,0 0 0,0-1 0,0 1-1,0 0 1,0 0 0,0 0 0,-1 0-1,1 0 1,0 0 0,0 0-1,0 0 1,0 0 0,0-1 0,-1 1-1,1 0 1,0 0 0,0 0 0,0 0-1,0 0 1,-1 0 0,1 0-1,0 0 1,0 0 0,0 0 0,0 0-1,0 0 1,-1 0 0,1 0 0,0 0-1,0 0 1,0 1 0,0-1-1,-1 0 1,1 0 0,0 0 0,0 0-1,0 0 1,0 0 0,0 0-1,0 0 1,-1 0 0,1 1 0,0-1-1,0 0 1,0 0 0,0 0 0,0 0-1,0 0 1,0 1 0,0-1-1,0 0 1,9 0-113,-7 1 112,0-1 0,0 0 0,0 1 0,0-1 0,0 1 0,0 0 0,0 0 0,0 0 0,-1 0 0,1 0 0,1 1 0,-1-1 0,0 0 0,-1 0 0,1 1 0,0-2 0,0 1 0,0 0 0,0 0 0,0-1 0,0 1 0,0-1 0,0 1 0,0-1 0,0 0 0,2 0 0,51-12 0,-50 11 5,-1-1 1,1 1-1,0-1 0,0 0 1,-1 0-1,1-1 0,-1 0 0,1 0 1,-1 0-1,0 0 0,0 0 0,-1-1 1,1 0-1,3-4 0,10-9 12,102-96 143,-116 110-148,0 0 0,0 1 0,0-1 0,1 1 0,-1 0 0,1 0 0,-1 0 0,1 1 0,0-1 0,0 1 0,0 0 0,0 0 0,0 0 0,0 1 0,0-1 0,7 1 0,21-2 41,-24 1-56,0 1 0,0 0 1,0 0-1,0 0 0,8 3 0,-4-1-6,15 4 4,-20-5 54,-8-4 66,-4 0-108,0 1 0,0 0 0,0 0 1,-1 0-1,-10-1 0,1-1-1,10 3-6,0 1 1,0-1-1,0 1 1,0 0-1,0 0 1,0 1-1,0-1 1,0 1-1,0 0 1,0 0-1,0 1 1,1-1-1,-1 1 1,0 0-1,1 1 1,0-1-1,-1 1 1,1 0-1,0 0 1,0 0-1,1 0 1,-1 1-1,1-1 1,0 1-1,0 0 1,0 0-1,0 1 1,0-1-1,1 0 1,0 1-1,0-1 1,0 1-1,1 0 1,-2 5-1,2-4 0,1 0 1,-1-1-1,1 1 0,0 0 0,1 0 1,-1-1-1,1 1 0,0 0 0,1-1 0,-1 1 1,1-1-1,0 1 0,1-1 0,-1 0 1,1 0-1,0 0 0,0 0 0,1-1 0,-1 1 1,1-1-1,0 0 0,0 0 0,1 0 1,6 5-1,-3-4 1,1 1 1,-1-2-1,1 1 0,0-1 1,0 0-1,1-1 1,-1 0-1,1-1 0,0 0 1,-1 0-1,1-1 1,0 0-1,17-1 0,-1-3 15,0-1 0,0-1-1,-1-1 1,0-1 0,0-2-1,29-13 1,-14 2 36,-1-2 1,66-48-1,-99 64-37,0 1-1,-1-1 1,1 0-1,-1 0 1,-1-1-1,1 0 1,-1 0-1,5-10 1,-9 17-12,0 0 0,0 0-1,0 0 1,0 0 0,0 0 0,0 0 0,1 0 0,-1 0 0,0 0-1,0-1 1,0 1 0,0 0 0,0 0 0,0 0 0,0 0 0,0 0 0,0 0-1,0-1 1,0 1 0,0 0 0,0 0 0,0 0 0,0 0 0,0 0-1,0-1 1,0 1 0,0 0 0,0 0 0,0 0 0,0 0 0,0 0-1,0 0 1,0-1 0,0 1 0,0 0 0,0 0 0,0 0 0,0 0-1,-1 0 1,1 0 0,0 0 0,0-1 0,0 1 0,0 0 0,0 0 0,0 0-1,0 0 1,0 0 0,-1 0 0,1 0 0,0 0 0,0 0 0,0 0-1,0 0 1,0 0 0,-1 0 0,1 0 0,0 0 0,0 0 0,0 0-1,0 0 1,0 0 0,-1 0 0,-12 6 59,-14 14-42,20-13-22,0 0-1,0 1 1,1 0 0,0 1-1,0-1 1,0 1 0,2 0-1,-1 0 1,1 1 0,0-1-1,1 1 1,0 0 0,0 0-1,1 0 1,1 0 0,-1 21-1,3-26-6,0 1 0,0 0 0,1-1 0,-1 1 0,2-1 0,-1 1 0,0-1 0,1 0 0,0 0-1,4 5 1,-1 0-10,-4-8 20,-1 0-1,0 0 1,1 0 0,-1-1-1,1 1 1,-1-1-1,1 1 1,0-1-1,0 1 1,0-1-1,0 0 1,0 0-1,0 0 1,0 0-1,0 0 1,0 0-1,0-1 1,0 1-1,1-1 1,-1 1-1,0-1 1,1 0-1,-1 0 1,0 0-1,0 0 1,1 0-1,-1-1 1,0 1-1,0-1 1,0 1-1,1-1 1,-1 0-1,0 0 1,3-2-1,1 0 2,-1 1 0,0-1-1,-1-1 1,1 1 0,0-1-1,-1 1 1,0-1 0,0-1 0,0 1-1,0-1 1,-1 1 0,5-10-1,-6 10 3,0 0 0,-1-1 0,1 1 0,-1-1 0,0 1 0,0-1-1,-1 1 1,0-1 0,0 1 0,0-1 0,0 0 0,0 1 0,-1-1-1,0 1 1,0-1 0,0 1 0,-1-1 0,1 1 0,-1 0 0,0 0-1,-1 0 1,-4-8 0,3 7 7,-1-1 1,0 1-1,0 0 0,0 0 0,-1 1 1,1-1-1,-1 1 0,0 0 0,0 1 1,-1 0-1,1 0 0,-1 0 0,0 0 1,-9-1-1,-2-3 32,17 6-40,0 0 0,-1 0-1,1 0 1,0 1 0,0-1 0,-1 1 0,1-1-1,0 1 1,-1-1 0,1 1 0,0 0 0,-1 0 0,1-1-1,-1 1 1,1 0 0,0 0 0,-1 0 0,1 1 0,-1-1-1,1 0 1,0 1 0,-3 0 0,3-2-36,9 2 19,-3 0 13,-1 0 0,1-1 0,0 1-1,-1-1 1,1 0 0,0 0 0,0-1 0,-1 1-1,9-3 1,3 0-2,23-3-19,0-1-1,0-2 0,61-23 1,-86 28 4,-11 4 21,-1 0 0,1-1 0,0 0 0,-1 0 0,1 0 0,0 0 0,-1 0 0,1 0 0,-1-1 0,0 1 0,4-3 0,-3 1 43,-3 9 14,-4 10 4,-7 20-9,-21 70 22,32-102-74,-1 0 1,0 1-1,1-1 0,0 0 1,0 1-1,0-1 1,1 0-1,-1 1 0,1-1 1,0 0-1,0 0 1,1 0-1,-1 0 1,4 6-1,-4-8 1,0-1 0,0 1 0,0-1 0,0 0 0,0 1 0,0-1 0,1 0 0,-1 0 0,1 1 1,-1-1-1,1 0 0,-1-1 0,1 1 0,-1 0 0,1 0 0,0-1 0,-1 1 0,1-1 0,0 1 0,0-1 0,-1 0 0,1 0 0,0 0 0,0 0 0,0 0 0,-1 0 0,1 0 1,0 0-1,0-1 0,-1 1 0,1-1 0,0 1 0,0-1 0,-1 0 0,1 0 0,-1 0 0,4-2 0,19-12 50,0-2-1,-1 0 0,33-34 1,-48 44-27,-3 1-10,-1 1 0,1-1 0,-1 0 0,5-10 0,6-7 56,-15 23-70,1 0-1,-1-1 1,0 1 0,0 0 0,0 0 0,0 0-1,1 0 1,-1-1 0,0 1 0,0 0 0,0 0 0,0 0-1,1 0 1,-1 0 0,0 0 0,0-1 0,1 1-1,-1 0 1,0 0 0,0 0 0,0 0 0,1 0-1,-1 0 1,0 0 0,0 0 0,1 0 0,-1 0 0,0 0-1,0 0 1,1 0 0,-1 0 0,0 0 0,0 0-1,0 1 1,1-1 0,-1 0 0,0 0 0,0 0-1,1 0 1,8 12 36,6 27-51,-10-26 23,1 0-10,1-1 0,0 1 0,1-2-1,0 1 1,1-1 0,0 0 0,1-1-1,14 11 1,-22-19 2,0-1 0,0 1 0,1-1 0,-1 0 0,1 0 0,-1 0 0,1 0 0,-1-1-1,1 1 1,-1-1 0,1 1 0,0-1 0,-1 0 0,1 0 0,0 0 0,-1 0 0,1-1 0,0 1 0,-1-1 0,1 0 0,-1 1-1,1-1 1,-1 0 0,1 0 0,2-2 0,1 0 6,-1 0 1,1-1-1,-1 1 0,1-1 0,-1 0 0,0-1 1,-1 1-1,1-1 0,6-9 0,9-20 69,-1-2 0,13-38-1,-6-14 218,-26 88-289,0 0-1,1 0 1,-1 0-1,0 0 1,0 0 0,1 0-1,-1 0 1,0-1-1,0 1 1,1 0-1,-1 0 1,0 0 0,0 0-1,1 0 1,-1 0-1,0 0 1,0 0-1,1 1 1,-1-1 0,0 0-1,0 0 1,1 0-1,-1 0 1,0 0-1,0 0 1,1 0-1,-1 1 1,0-1 0,0 0-1,0 0 1,1 0-1,-1 0 1,0 1-1,0-1 1,0 0 0,17 15 44,10 18-69,-21-20 14,-1 0 1,-1 0-1,0 1 0,-1 0 1,0-1-1,-1 1 0,0 0 1,-2 0-1,1 1 0,-2-1 1,-1 14-1,1-25 9,1-1 1,-1 0-1,0 1 0,1-1 0,-1 0 1,0 1-1,-1-1 0,1 0 0,0 0 1,0 0-1,-1 0 0,0 0 0,1 0 1,-1 0-1,0 0 0,0-1 1,0 1-1,0-1 0,0 0 0,0 1 1,0-1-1,0 0 0,-1 0 0,1 0 1,0 0-1,-4 0 0,-2 0 13,1 0 0,0-1 0,0 0 1,0 0-1,-1-1 0,1 0 0,-11-3 0,6 2 32,-5-1 31,30 2-44,115 8 39,-94-3-49,0-1 1,0-2 0,0-1 0,58-9-1,-92 9-26,2 0-1,-1 0 0,1 0 0,-1-1 0,0 1 0,1 0 0,-1-1 0,0 1 0,1-1 0,-1 0 1,0 1-1,1-1 0,-1 0 0,0 0 0,0 1 0,0-1 0,0 0 0,2-2 0,-19 1-4332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08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11760,'0'0'3392,"81"-40"-3480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12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369 661 4512,'0'0'5322,"-11"-6"-4915,3 0-297,5 4-68,-1-1 0,1 1-1,-1-1 1,0 1 0,1 0 0,-1 0 0,0 1 0,0-1-1,0 1 1,-1 0 0,1 0 0,0 1 0,0-1-1,0 1 1,-1 0 0,1 0 0,-5 0 0,-11 4 236,1 0 0,-1 1 0,1 1 0,1 0 0,-1 2 0,1 0 0,0 1 0,1 1 0,0 0 0,0 2 0,-15 13 0,28-21-192,1 0 0,-1 0 0,1 1 0,-1 0 0,1-1 0,0 1 0,1 1 0,-1-1 0,1 0 0,0 0 0,1 1 0,-1-1 1,0 10-1,1-12-47,1 0 1,0 0 0,0 0 0,0 0 0,0 0-1,1 0 1,-1 0 0,1 1 0,0-1 0,-1 0 0,2 0-1,-1-1 1,0 1 0,0 0 0,1 0 0,0-1-1,-1 1 1,1-1 0,0 1 0,0-1 0,1 0-1,-1 1 1,0-1 0,1 0 0,-1-1 0,4 3-1,0-1 2,-1 0-1,1 0 0,0-1 0,0 0 0,0 0 0,0 0 0,0-1 1,0 0-1,1 0 0,-1-1 0,0 1 0,0-1 0,1-1 0,-1 1 1,0-1-1,1 0 0,-1-1 0,0 1 0,0-1 0,0 0 0,0-1 1,-1 0-1,1 0 0,-1 0 0,1 0 0,-1-1 0,8-7 0,6-5 64,0-1 0,-1-1 0,-1-1-1,-1-1 1,-1 0 0,-1-1 0,0 0-1,-2-1 1,0-1 0,-2 0-1,0 0 1,-2-1 0,0 0 0,7-45-1,-7 7 142,-3 1 0,-2-1-1,-8-97 1,3 138-109,-1 0 0,-1 0-1,0 0 1,-2 1 0,-10-25 0,16 45-126,0-1 0,0 0-1,0 1 1,-1-1 0,1 0 0,0 1 0,-1-1 0,1 1 0,0-1 0,-1 1 0,1-1 0,0 0 0,-1 1 0,1 0 0,-1-1 0,1 1 0,-1-1 0,1 1-1,-1-1 1,0 1 0,1 0 0,-1 0 0,1-1 0,-1 1 0,0 0 0,1 0 0,-1 0 0,-1-1 0,1 2 0,1-1 1,-1 1-1,0-1 1,0 1-1,0 0 1,0-1 0,1 1-1,-1 0 1,0-1-1,1 1 1,-1 0-1,1 0 1,-1 0-1,1 0 1,-1-1-1,0 3 1,-15 46 104,16-49-115,-9 39 26,3 0 0,1 1-1,1-1 1,4 61 0,3-44-13,3 1 0,21 86 0,-19-109-11,2-1 0,18 40 0,-23-60-3,2 0 0,0 0 0,0-1 0,1 0 0,1-1 0,0 0 0,0 0-1,13 10 1,-20-20 7,0 0-1,0 1 1,1-1 0,-1 0-1,0 0 1,1-1-1,-1 1 1,1-1-1,-1 1 1,1-1-1,-1 0 1,1 1-1,-1-1 1,1-1-1,-1 1 1,1 0 0,-1-1-1,1 1 1,-1-1-1,1 0 1,-1 1-1,0-1 1,1-1-1,-1 1 1,0 0-1,3-2 1,7-5 25,-1 1-1,0-2 1,13-11-1,-16 13 0,-1-1-1,1 0 1,-2-1 0,1 1-1,-1-1 1,6-13-1,0-2 134,11-36-1,-12 28 211,11-53 0,-12 51 39,-10 33-375,1-1 0,-1 1-1,1-1 1,0 1 0,0-1 0,0 1 0,0-1 0,0 1 0,0 0 0,0 0-1,0 0 1,1 0 0,-1-1 0,0 1 0,1 1 0,-1-1 0,3-1 0,-4 2-27,1 0 1,0 0-1,0 0 1,0 0-1,-1 0 1,1 1 0,0-1-1,0 0 1,-1 0-1,1 1 1,0-1-1,-1 0 1,1 1-1,0-1 1,-1 1 0,1-1-1,-1 1 1,1-1-1,-1 1 1,1-1-1,-1 1 1,1 0 0,-1-1-1,1 1 1,-1 0-1,0-1 1,1 2-1,11 23 79,-10-21-68,5 17 38,0 1-1,-1-1 1,-1 2 0,2 26-1,-6-42-39,0 0 0,1 0-1,0 0 1,0 0 0,0 0-1,1-1 1,0 1 0,0-1-1,1 1 1,0-1 0,0-1-1,0 1 1,1 0 0,-1-1-1,1 0 1,1 0 0,-1 0-1,10 6 1,-11-10-9,0 1-1,-1-1 1,1 0 0,0 0-1,0 0 1,-1 0 0,1-1-1,0 1 1,0-1 0,7 0 0,38-7 35,-34 3-25,-1-1-1,1 0 1,-1 0-1,24-15 1,51-37 50,2-1 47,44-29 134,-124 80-120,-32 17-34,-2 3-79,1 1 1,0 1-1,1 1 1,1 1-1,0 0 1,2 2-1,0 0 0,1 1 1,1 1-1,1 0 1,-14 25-1,26-39-11,0 1 1,0 0-1,1 0 0,0 0 0,0 0 1,1 0-1,0 0 0,0 12 1,0-19-7,1-1 0,0 1 1,0 0-1,1 0 1,-1-1-1,0 1 1,0 0-1,0 0 1,0-1-1,1 1 1,-1 0-1,0-1 1,0 1-1,1 0 1,-1-1-1,1 1 1,-1 0-1,1-1 1,-1 1-1,1-1 1,-1 1-1,1-1 1,-1 1-1,1-1 0,0 1 1,-1-1-1,1 0 1,0 1-1,-1-1 1,1 0-1,0 1 1,-1-1-1,1 0 1,0 0-1,0 0 1,-1 0-1,1 0 1,0 0-1,0 0 1,-1 0-1,1 0 1,0 0-1,0 0 1,-1 0-1,1-1 1,0 1-1,-1 0 0,1 0 1,1-1-1,4-1 18,0-1 0,1 1-1,-1-1 1,6-4-1,-1-1-2,0 0 0,-1 0-1,0-1 1,-1 0 0,17-20 0,36-60 162,-46 66-88,-16 24-84,-1 0 0,1 0 0,0 0 0,-1 0 0,1 0 0,0 0 0,0 0 0,0 0 0,0-1 0,0 1 0,0 0 0,0 0 0,0 0 0,0 0 0,1 0 0,-1 0 1,0 0-1,1 2 0,14 24 61,-7-17-46,-1 0 0,2 0 0,12 12 0,-15-17-14,-1 0 0,1-1 0,0 1-1,1-1 1,-1-1 0,1 1 0,0-1-1,-1 0 1,1 0 0,1-1 0,-1 0-1,0 0 1,0-1 0,1 0 0,-1 0-1,1-1 1,-1 1 0,15-3-1,16-3 2,0-1 0,0-2 0,0-2-1,-1-1 1,-1-2 0,0-2-1,-1-1 1,35-21 0,76-47 41,-137 78-34,0-1 0,0 0 0,-1 0 0,10-11 0,-14 14-5,-1-1 1,1 0 0,0 0 0,-1 0 0,0 0 0,0 0-1,-1-1 1,0 1 0,3-8 0,-5 12-9,0 1 0,0-1 1,0 0-1,1 1 0,-1-1 1,0 1-1,0-1 0,0 1 0,0-1 1,0 1-1,0-1 0,0 0 1,0 1-1,-1-1 0,1 1 0,0-1 1,0 1-1,0-1 0,-1 1 1,1-1-1,0 1 0,0-1 0,-1 1 1,1-1-1,0 1 0,-1-1 1,1 1-1,-1 0 0,1-1 1,-1 1-1,1-1 0,-1 1 0,1 0 1,-1 0-1,1-1 0,-1 1 1,1 0-1,-1 0 0,1 0 0,-1 0 1,1-1-1,-1 1 0,1 0 1,-1 0-1,0 0 0,1 0 0,-1 0 1,1 0-1,-1 1 0,1-1 1,-2 0-1,-34 10 55,33-9-59,-15 6 8,2 1-1,-1 1 1,1 0-1,0 1 0,1 0 1,1 2-1,-1 0 0,-22 25 1,13-10-1,1 1 0,2 2-1,-29 51 1,42-67-10,1 1 0,1 0 1,1 0-1,-5 18 0,9-28-1,-1-1 1,1 1-1,1 0 1,-1 0-1,1 0 1,-1 0 0,1 0-1,1 0 1,-1 0-1,1 0 1,0 0-1,0 0 1,0 0 0,1 0-1,0-1 1,0 1-1,3 5 1,-4-9 4,0 1-1,0 0 1,0-1 0,1 1 0,-1-1 0,1 1 0,-1-1-1,1 0 1,0 0 0,0 1 0,-1-1 0,1 0 0,0-1-1,0 1 1,0 0 0,0-1 0,0 1 0,0-1-1,0 1 1,0-1 0,0 0 0,0 0 0,0 0 0,0 0-1,0 0 1,0 0 0,0-1 0,0 1 0,0-1 0,0 1-1,0-1 1,0 0 0,0 0 0,0 0 0,1-1 0,4-2 1,-1 0 1,0-1 0,-1 0-1,1 0 1,-1 0 0,0-1-1,0 0 1,4-8 0,2-4 19,0-1-1,-2 0 1,0-1 0,-2 0 0,0 0 0,-1-1-1,-1 0 1,-1 0 0,-1 0 0,-1 0 0,-1-1-1,-1-29 1,-1 45 20,1-1-1,-1 1 1,0 0-1,-1-1 1,-3-9-1,5 16-37,0 0 0,-1 0-1,1 0 1,0 0 0,0 0-1,0 0 1,0 0 0,-1 0-1,1 0 1,0 0 0,0 1-1,0-1 1,0 0-1,0 0 1,-1 0 0,1 0-1,0 0 1,0 0 0,0 0-1,0 0 1,0 0 0,0 1-1,-1-1 1,1 0 0,0 0-1,0 0 1,0 0-1,0 0 1,0 1 0,0-1-1,0 0 1,0 0 0,0 0-1,0 0 1,0 1 0,0-1-1,0 0 1,0 0 0,0 0-1,0 0 1,0 1-1,0-1 1,0 0 0,0 0-1,0 0 1,0 0 0,0 1-1,-2 10 4,-12 119-22,4-49-12,3-41-18,-1 0 0,-22 61 0,23-78 37,3-12 4,0 0 1,0 0-1,-1-1 0,-1 0 0,0 0 1,0 0-1,-1-1 0,0 0 0,-14 15 1,15-20 4,1 1 1,-1-1 0,1 0 0,-1 0 0,0 0-1,-1-1 1,1 0 0,-1 0 0,1-1-1,-1 0 1,0 0 0,0 0 0,0-1 0,0 0-1,0-1 1,0 1 0,-8-2 0,-68-5 76,81 6-74,-1-1 0,1 1 0,0-1 0,1 0 0,-1 0 0,0 0 0,0 0 0,0 0 0,0 0 0,1 0 0,-1 0 0,0-1 1,1 1-1,0-1 0,-1 1 0,1-1 0,0 0 0,-1 0 0,0-1 0,2 2 0,-1-1 0,1 1 0,-1 0 0,1 0 0,0-1 0,0 1 0,-1 0 0,1 0-1,0-1 1,0 1 0,0 0 0,0-1 0,1 1 0,-1 0 0,0 0 0,0-1 0,1 1 0,-1 0 0,1 0 0,-1-1 0,1 1 0,0 0 0,-1 0 0,1 0 0,0 0 0,0 0-1,0 0 1,-1 0 0,1 0 0,0 0 0,0 1 0,2-2 0,16-9 17,1 0 0,0 1 0,0 1 0,1 1 0,37-9 0,-7 1 22,254-83 356,-288 90 89,-27 17-4585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6:58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358 714 4312,'0'0'4786,"-10"-2"-4451,-5 0-159,0 0 0,0 1-1,0 1 1,0 0 0,0 1 0,-26 5 0,21-1 160,0 1 1,1 0 0,-33 17-1,44-19-201,-1 1 1,2 0-1,-1 0 0,1 1 0,0 0 0,0 0 0,0 1 0,1-1 1,0 2-1,-8 12 0,11-15-53,0 0 0,1 1 0,0 0-1,0 0 1,0-1 0,0 1 0,1 0 0,0 0 0,1 1 0,-1-1 0,1 0-1,0 0 1,0 0 0,1 0 0,0 0 0,0 0 0,1 0 0,-1 0 0,1 0-1,0 0 1,1-1 0,3 7 0,-3-6-8,1 0 0,0 1-1,1-1 1,-1-1 0,1 1 0,0-1 0,1 0 0,-1 0-1,1 0 1,0-1 0,0 0 0,1 0 0,-1 0 0,1-1-1,-1 0 1,1-1 0,13 4 0,-17-5-42,0-1 0,0 0 1,1 1-1,-1-1 0,0-1 1,0 1-1,0 0 0,0-1 1,0 0-1,0 1 0,0-1 1,0 0-1,0-1 0,4-1 1,-2-1 14,1 1 1,-1-1 0,-1 0-1,1 0 1,0-1 0,6-8-1,1-4 43,-1 0-1,0-1 0,9-24 1,-2 2 19,-2 0 0,-1 0 0,-3-2 0,-1 0 0,-2 0 1,6-70-1,-10 5 181,-5 1 0,-20-162 0,14 238-175,4 22-21,0 0-1,0 0 1,0-16 0,2 24-91,0 0 0,0 1 1,0-1-1,0 0 0,0 0 1,0 0-1,-1 0 0,1 0 1,0 0-1,0 0 0,0 0 1,0 0-1,0 0 1,0 0-1,0 0 0,0 0 1,-1 0-1,1 0 0,0 0 1,0 0-1,0 0 0,0 0 1,0 0-1,0 0 0,0 0 1,0 0-1,-1 0 0,1 0 1,0 0-1,0 0 0,0 0 1,0 0-1,0 0 0,0 0 1,0 0-1,0 0 0,-1 0 1,1-1-1,0 1 0,0 0 1,0 0-1,0 0 0,0 0 1,0 0-1,0 0 0,0 0 1,0 0-1,0 0 0,0-1 1,0 1-1,0 0 0,0 0 1,0 0-1,0 0 1,0 0-1,0 0 0,0 0 1,0-1-1,0 1 0,0 0 1,0 0-1,0 0 0,0 0 1,0 0-1,0 0 0,-6 11 105,1 34-63,1 1 0,2 58 1,2-78-38,5 65 36,3 0 0,27 119 0,-27-173-41,2-1 1,1 1-1,1-2 1,3 0-1,19 36 1,-31-66-8,-1-1 0,1 1-1,1 0 1,-1-1 0,1 1 0,0-1-1,0 0 1,0 0 0,0-1 0,6 4-1,-9-6 6,1 0 0,0 0-1,0-1 1,0 1-1,0-1 1,0 1 0,0-1-1,0 0 1,0 1 0,0-1-1,0 0 1,0-1-1,0 1 1,0 0 0,0-1-1,0 1 1,0-1 0,0 1-1,0-1 1,0 0-1,-1 0 1,1 0 0,0 0-1,0 0 1,-1 0 0,1 0-1,-1-1 1,1 1-1,-1 0 1,0-1 0,2-2-1,22-21 102,-1-2 0,-1-1 0,-1-1-1,-2 0 1,17-33 0,-36 59-65,1 0-1,-1 0 1,0 0-1,0 0 1,0-1-1,-1 1 1,1 0-1,-1 0 1,0 0-1,1-1 1,-1 1-1,-1 0 1,1 0-1,0-1 1,-3-5-1,2 4 172,-1-11 157,2 16-363,0 0 1,0-1-1,0 1 0,1 0 1,-1 0-1,0-1 0,0 1 1,0 0-1,0 0 1,0 0-1,1-1 0,-1 1 1,0 0-1,0 0 0,0 0 1,1 0-1,-1-1 0,0 1 1,0 0-1,1 0 0,-1 0 1,0 0-1,0 0 1,1 0-1,-1 0 0,0 0 1,1 0-1,-1 0 0,0 0 1,0 0-1,1 0 0,-1 0 1,0 0-1,0 0 1,1 0-1,-1 0 0,0 0 1,0 0-1,1 0 0,-1 0 1,0 1-1,0-1 0,1 0 1,-1 0-1,0 0 1,0 0-1,0 1 0,1-1 1,-1 0-1,0 0 0,24 7-32,-21-7 28,0 1 0,1 0 0,-1-1-1,0 1 1,0 0 0,0 1 0,3 1-1,-1-1 2,0 1-1,-1-1 1,0 1-1,1 1 1,-1-1 0,0 0-1,-1 1 1,1 0-1,-1 0 1,1 0-1,-1 0 1,0 1-1,-1-1 1,1 1-1,-1-1 1,0 1 0,0 0-1,-1 0 1,1 0-1,-1 0 1,1 10-1,0 61 2,-2-55 8,0 0-1,2-1 1,0 1 0,5 23 0,-6-40 1,1 0 0,-1-1 1,0 1-1,1 0 0,0-1 0,0 1 1,0-1-1,0 0 0,0 0 0,1 0 0,-1 0 1,1 0-1,6 5 0,-6-7 1,-1 1 0,1-1-1,-1 0 1,1 0 0,0 0 0,-1 0-1,1 0 1,0 0 0,0-1-1,-1 0 1,1 1 0,0-1 0,0 0-1,0 0 1,0-1 0,0 1 0,-1-1-1,1 1 1,3-2 0,18-7 25,-1-1 0,0-1 0,-1-1-1,0-1 1,38-29 0,-31 20 47,61-32-1,-62 39-25,35-22 0,-53 29-33,1 1 1,-1-1-1,-1-1 1,0 0-1,0 0 0,8-12 1,-16 19-17,0 1 0,0 0 0,0 0 0,0-1 0,0 1 0,-1-1 0,1 1 0,-1-1 0,1 1 0,-1-1 0,1 1-1,-1-1 1,0 1 0,0-1 0,0 1 0,0-3 0,0 4 2,0-1-1,-1 0 1,1 1-1,0-1 0,-1 0 1,1 0-1,0 1 1,-1-1-1,1 1 0,-1-1 1,0 0-1,1 1 1,-1-1-1,1 1 0,-1-1 1,0 1-1,1 0 1,-1-1-1,0 1 0,1-1 1,-1 1-1,-1 0 1,-2-1 11,0 0 1,0 0 0,0 1 0,-1 0-1,1 0 1,0 0 0,0 0 0,0 1-1,0 0 1,-5 1 0,-2 2-5,0 1-1,0 1 1,0 0 0,0 1-1,1 0 1,0 0-1,1 1 1,0 0 0,0 1-1,1 0 1,0 0 0,0 1-1,1 0 1,-7 13 0,10-15-11,0 0 0,1 0 1,0 0-1,1 0 1,0 1-1,0-1 0,0 1 1,1-1-1,1 1 0,-1-1 1,2 1-1,-1 0 1,1-1-1,0 1 0,1-1 1,0 0-1,0 1 1,1-1-1,0 0 0,0 0 1,1 0-1,0-1 0,0 1 1,11 13-1,-14-20-3,1 0-1,-1 1 1,0-1-1,1 0 1,-1 0 0,0 0-1,1 0 1,-1 0-1,1 0 1,0-1-1,-1 1 1,1 0 0,0-1-1,-1 1 1,1-1-1,0 0 1,0 0-1,-1 1 1,1-1-1,0 0 1,0 0 0,0-1-1,-1 1 1,1 0-1,0-1 1,-1 1-1,1-1 1,3 0-1,-1-1 4,0-1-1,0 1 1,0 0-1,0-1 1,0 0-1,0 0 0,-1 0 1,0-1-1,6-6 1,2-5 20,0-1 1,-1-1 0,-1 0 0,-1 0-1,-1 0 1,0-1 0,-1 0 0,6-33 0,-12 48-14,1 0 0,-1 1 0,0-1 0,-1 0 0,1 0 0,0 1 0,-2-5 0,-1-11 196,-2 25-107,1 12-109,5-12 3,0 1 0,1 0 0,0 0 1,0-1-1,1 1 0,0-1 0,0 0 0,1 0 0,0 0 1,0-1-1,1 1 0,0-1 0,0 0 0,0 0 1,1 0-1,0-1 0,0 0 0,0 0 0,0-1 0,1 1 1,0-1-1,0-1 0,0 1 0,0-1 0,1-1 0,-1 1 1,1-1-1,0-1 0,-1 1 0,1-1 0,0 0 1,0-1-1,9-1 0,11-3-8,1-1-1,-1-1 1,-1-2 0,1-1 0,-1-1 0,-1-1-1,34-20 1,16-15 36,71-59 1,-135 97-16,-7 4 3,17-13 18,-21 16-24,0 1 1,-1-1-1,1 1 0,0-1 1,-1 0-1,1 0 1,0 1-1,-1-1 1,1 0-1,-1 0 1,1 0-1,-1 1 1,1-1-1,-1 0 1,0 0-1,1 0 1,-1 0-1,0 0 1,0 0-1,0 0 1,0-2-1,0 3-2,-1-1-1,1 1 1,-1-1-1,1 1 1,-1-1 0,1 1-1,-1-1 1,1 1-1,-1 0 1,1-1-1,-1 1 1,0 0-1,1 0 1,-1-1 0,0 1-1,1 0 1,-1 0-1,0 0 1,1 0-1,-1 0 1,0 0-1,1 0 1,-2 0 0,-16 1 17,7 1-7,0 1 1,0 0 0,1 0 0,-1 1 0,1 1 0,0-1-1,0 2 1,0-1 0,-13 12 0,6-4-3,1 1 1,1 1 0,0 0-1,-14 19 1,18-21-11,2 1 1,0 1 0,-11 21 0,18-31-2,0-1 0,0 1 0,0 0 1,1-1-1,0 1 0,0 0 0,0 0 0,0 0 1,1 0-1,0 0 0,0 0 0,0 0 0,1 0 1,-1 0-1,1-1 0,2 6 0,-2-8 0,-1 0 0,1 0 0,0 0 0,0-1 0,0 1 0,0 0 0,0 0 0,0-1 0,0 1 0,1-1 0,-1 1 0,0-1 0,1 0 0,-1 0 0,1 1 0,0-1 0,-1 0 0,1 0 0,0-1 0,0 1 0,0 0 0,0 0 0,-1-1 0,1 1 0,0-1 0,0 0-1,0 0 1,0 1 0,0-1 0,0-1 0,0 1 0,0 0 0,0 0 0,0-1 0,0 1 0,0-1 0,3-1 0,1 0 1,-1-1 0,1 0 0,-1 0 1,0 0-1,0-1 0,0 1 0,0-1 0,0-1 0,-1 1 0,0-1 0,5-5 0,9-17 46,-1-1 0,0-1-1,-3-1 1,15-40 0,-28 70-43,-1 0 1,0-1 0,0 1-1,1-1 1,-1 1 0,0-1-1,0 1 1,0-1 0,1 1-1,-1-1 1,0 1 0,0-1-1,0 1 1,0-1 0,0 1 0,0-1-1,0 1 1,0-1 0,0 1-1,0-1 1,0 1 0,-1-1-1,1 1 1,0-1 0,0 1-1,0-1 1,-1 1 0,1-1-1,0 1 1,-1-1 0,1 1-1,0 0 1,-1-1 0,0 1 3,0 0 1,0 1-1,0-1 1,1 1-1,-1-1 1,0 1-1,0-1 1,0 1-1,1 0 1,-1-1 0,0 1-1,1 0 1,-1-1-1,1 1 1,-1 0-1,1 0 1,-1 0-1,1 0 1,0-1-1,-1 1 1,1 2-1,-9 20 11,2 1-1,1 0 1,2 1-1,-4 37 1,-2 12-8,-11 49-7,-73 327-48,73-388 10,19-56 31,-1 0 0,0 0 0,0-1 0,0 0 0,-1 1 1,1-1-1,-1 0 0,-5 5 0,6-9 7,1 0 1,-1 1-1,1-1 0,-1 0 0,1 0 1,-1-1-1,1 1 0,-1 0 0,0-1 0,1 0 1,-1 1-1,0-1 0,1 0 0,-1 0 0,0-1 1,-4 0-1,-4-1 27,0-1-1,-17-6 1,22 6-16,0 0-1,0 0 0,0-1 1,1 1-1,-1-1 0,1-1 1,0 1-1,0-1 1,1 0-1,-1 0 0,1 0 1,0-1-1,1 0 1,-1 1-1,1-1 0,0-1 1,1 1-1,-1 0 0,1 0 1,-2-13-1,2 11 7,1 1 1,0-1-1,1 1 0,-1-1 0,1 1 1,1-1-1,-1 0 0,2 1 0,-1-1 1,1 1-1,0 0 0,0-1 0,1 1 0,0 0 1,0 0-1,0 1 0,1-1 0,9-11 1,8-3 18,1 1 0,1 1 0,42-28 1,-2 3 27,-15 11-3,2 1 0,59-27 0,-90 48-34,-17 9-16,1 0 0,1 0 0,-1 0 0,0 1 0,0-1 0,1 1 0,-1 0 0,1 0 0,-1 0 0,1 0 0,3 0 1,-27 12-112,6-4-3206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00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1 5624,'0'0'7217,"3"13"-6861,15 75 363,-15-74-473,-2 1 0,0 0 0,0 0 0,-2-1 1,-2 18-1,2-27-133,-1 0-1,1-1 1,-1 1 0,0-1-1,-1 0 1,1 1 0,-1-1-1,0 0 1,0 0 0,0-1 0,-6 7-1,-6 3 312,-24 17 0,30-24-327,-34 22 671,-71 34 1,15-9-203,48-24-2816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14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1204 9240,'0'0'5186,"16"-12"-4858,21-15-110,-2-2 1,35-36-1,92-121 913,-129 142-705,-2-1 1,40-75-1,-49 74-143,-2 0 0,-2-1-1,-3-1 1,-1 0 0,-2-1-1,-3-1 1,4-51 0,-13 99-272,3-25 227,-1 1 1,-2-1 0,0 0 0,-2 0 0,-7-38 0,9 63-214,-1 0 1,1 1-1,-1-1 1,1 0-1,-1 0 1,0 0-1,1 0 1,-1 1-1,0-1 1,0 0-1,0 1 1,-1-1-1,1 1 1,0-1-1,0 1 1,-1-1-1,1 1 1,-1 0-1,0 0 1,1 0-1,-1 0 1,0 0-1,1 0 1,-1 0 0,0 1-1,0-1 1,0 0-1,0 1 1,0 0-1,0-1 1,1 1-1,-1 0 1,0 0-1,0 0 1,0 0-1,0 0 1,0 1-1,0-1 1,-2 1-1,-2 1 3,1 0-1,-1 1 0,1-1 1,0 1-1,-1 0 0,1 1 1,1-1-1,-1 1 0,0 0 1,1 0-1,0 0 0,-4 5 1,-10 17 30,1 1 0,1 0 0,1 1-1,-12 32 1,10-15-3,2 0-1,-10 50 0,10-21 7,-5 78-1,18-123-49,1-1 0,1 1-1,2-1 1,0 1-1,14 54 1,-13-72 4,1-1 0,0 0 0,0 0-1,1 0 1,0 0 0,1-1 0,0 0 0,0 0 0,1 0 0,0-1 0,17 14 0,-20-18 5,1-1 0,0 1 0,0-1 1,0 0-1,1-1 0,-1 1 1,1-1-1,-1 0 0,1 0 0,0-1 1,0 0-1,-1 0 0,1 0 1,0-1-1,0 0 0,0 0 1,0 0-1,0-1 0,0 0 0,0 0 1,0 0-1,11-5 0,1-2 74,0-2-1,0 0 0,24-19 0,23-13 201,-64 41-286,46-26 311,1 3 0,83-31 0,-104 52-168,-12 1 33,-24 1 103,-7 2-273,1 0 0,0 1 0,1 1 0,-1 0 0,0 1 0,-25 11 0,19-6-8,0 1 0,1 2-1,-35 24 1,42-25-2,1 0 1,0 1 0,0 0-1,1 1 1,1 0 0,-12 19-1,15-21 3,1 0-1,1 0 1,0 1-1,0-1 1,1 1-1,0 0 1,1 1-1,1-1 1,-2 13-1,4-21-3,0 1 0,0-1 0,0 0 0,0 0 0,1 0 0,0 1 0,0-1 0,0 0 0,0 0 0,1 0 0,-1 0 0,1-1 0,0 1 0,0 0 0,1-1 0,-1 1 0,1-1 0,-1 0 0,1 0 0,4 4 0,-4-5 3,1 0-1,-1 0 0,0 0 0,0-1 0,1 0 0,-1 1 0,1-1 0,0 0 0,-1 0 0,1-1 0,0 1 0,-1-1 1,1 0-1,0 0 0,-1 0 0,1 0 0,0-1 0,-1 0 0,1 1 0,0-1 0,-1 0 0,1-1 0,4-1 1,3-3 13,0-1 0,-1 1 1,0-2-1,0 1 0,0-1 1,13-16-1,48-60 138,-71 84-156,19-26 83,0 0 0,-2-1 0,-2 0 0,0-2 1,-2 1-1,-1-2 0,12-41 0,-24 70-71,0 1 0,1-1 0,-1 0 0,0 1 0,1-1 0,-1 0 0,0 1 0,0-1 0,0 0 0,0 1 0,0-1 0,0 0 0,0 1 0,0-1 0,0 0 0,0 1 0,0-1-1,0 0 1,0 1 0,0-1 0,-1 0 0,1 1 0,0-1 0,-1 0 0,-11 10 137,-12 27-93,18-23-48,0 0 0,0 0 0,1 1 1,1-1-1,0 1 0,1 0 0,-2 28 1,4-35-14,1 0 1,0 0 0,0 0 0,0 0-1,1 0 1,0 0 0,0 0 0,1 0-1,0-1 1,0 1 0,1-1 0,0 1-1,0-1 1,0 0 0,1 0 0,0 0-1,0 0 1,5 5 0,-7-9 5,1 0-1,-1 0 1,0-1 0,1 1 0,0-1 0,-1 1 0,1-1-1,0 0 1,-1 0 0,1 0 0,0 0 0,0-1 0,0 1-1,0-1 1,0 0 0,3 0 0,0 0 2,0-1 1,-1 0 0,1 0-1,0 0 1,0-1-1,-1 0 1,9-4-1,1-2 20,0 0 0,-1-1-1,0-1 1,15-14-1,2-6 198,51-63 0,-45 48-22,-35 43-187,-1 0 0,1 1-1,-1-1 1,1 0-1,0 1 1,0-1-1,0 1 1,0 0-1,0 0 1,0-1-1,0 1 1,3-1-1,-4 2-7,-1 0-1,1 1 1,0-1-1,0 0 0,0 0 1,0 0-1,0 1 1,-1-1-1,1 0 0,0 1 1,0-1-1,-1 0 1,1 1-1,0-1 0,-1 1 1,1-1-1,0 1 0,-1 0 1,1-1-1,0 1 1,-1 0-1,1-1 0,-1 1 1,0 0-1,1 0 1,-1-1-1,0 1 0,1 0 1,-1 0-1,0 0 0,0-1 1,1 1-1,-1 0 1,0 0-1,0 1 0,7 30 38,2 39 0,-7-48-46,1 0 0,1 0 0,1-1 0,13 38-1,-17-59 7,-1 0-1,0 0 0,1 0 1,-1 0-1,1 0 0,-1 0 0,1 0 1,0-1-1,-1 1 0,1 0 1,0 0-1,-1-1 0,1 1 0,0 0 1,0-1-1,0 1 0,-1-1 1,1 1-1,0-1 0,0 1 0,0-1 1,0 0-1,0 1 0,0-1 1,0 0-1,0 0 0,0 0 0,0 0 1,0 0-1,0 0 0,0 0 1,0 0-1,0 0 0,0 0 0,0-1 1,0 1-1,0 0 0,0-1 1,0 1-1,0 0 0,0-1 0,0 0 1,0 0-1,6-3 6,-1 0 0,0-1-1,0 0 1,8-9 0,-10 9-5,6-5 21,-2-1 0,1 0 0,10-20 0,14-17 81,-33 47-101,1 0 0,-1 1 1,1-1-1,-1 0 0,1 0 1,-1 1-1,1-1 1,0 1-1,-1-1 0,1 0 1,0 1-1,0-1 0,0 1 1,-1 0-1,1-1 0,0 1 1,0 0-1,0-1 0,0 1 1,0 0-1,-1 0 0,3 0 1,-3 0-2,1 0 1,-1 1-1,1-1 0,0 1 1,-1-1-1,1 1 1,-1-1-1,1 1 1,-1-1-1,1 1 1,-1-1-1,0 1 0,1 0 1,-1-1-1,0 1 1,1 0-1,-1-1 1,0 1-1,0 0 0,0-1 1,1 2-1,0 6 4,0-1-1,0 1 1,-1 0-1,0 8 1,-5 46 2,-2 1 1,-18 66-1,-42 121-8,56-211-10,-1 7 13,-2 0 1,-2-1-1,-37 73 1,51-116 3,1 0 0,0 1 0,-1-1 0,1 0 0,-1 0 0,1 0 0,-1 0 0,0 0 0,0 0 1,0 0-1,0-1 0,-5 3 0,7-3-4,-1-1 1,1 0-1,-1 0 1,1 0-1,-1 0 1,1 0-1,-1 0 1,1 0-1,-1 0 1,0 0-1,1 0 0,-1-1 1,1 1-1,-1 0 1,1 0-1,-1 0 1,1-1-1,-1 1 1,1 0-1,0 0 1,-1-1-1,0 0 1,-11-17 37,8 5 3,1 0 0,0 0 0,1-1 0,0 1 1,1 0-1,1-1 0,2-24 0,-1 12 17,2-7 58,1 0-1,2 1 1,16-52-1,-13 50-31,-5 20-49,1 1 0,0 0-1,1 0 1,0 0 0,1 0 0,0 1-1,1 0 1,14-16 0,-15 20-35,1 0 1,0 1-1,0 0 0,1 0 1,0 1-1,0 0 0,0 0 0,1 1 1,0 1-1,0-1 0,17-4 1,124-37-70,-126 36 64,-1-1-1,0-1 0,43-30 0,-42 24 14,-1-2-1,0-1 1,27-31-1,-39 37 3,0 0 0,-1 0-1,-1-1 1,-1-1 0,0 0 0,11-30-1,-19 44-8,0-1-1,0 0 1,0-1-1,0 1 0,-1 0 1,0 0-1,0 0 0,0 0 1,0 0-1,-1 0 1,1 0-1,-2-5 0,1 8-1,1 0 0,-1-1-1,1 1 1,-1 0 0,1 0 0,-1 0-1,0 0 1,1 0 0,-1 0-1,0 1 1,0-1 0,0 0 0,0 0-1,0 0 1,0 1 0,0-1-1,0 1 1,-1-2 0,0 2-1,1 0 1,-1-1-1,1 1 1,-1 0-1,0 0 1,1 0-1,-1 0 1,0 0 0,1 1-1,-1-1 1,0 0-1,1 1 1,-1-1-1,1 1 1,-1 0-1,-2 1 1,-2 1-1,0 1 0,0-1 0,0 2 0,1-1 1,0 0-1,0 1 0,0 0 0,0 0 0,1 1 0,-8 11 1,11-15-2,-1 0 1,1 0 0,0 1 0,0-1 0,0 1 0,0-1-1,1 1 1,-1-1 0,1 1 0,0 0 0,-1-1-1,1 1 1,0-1 0,0 1 0,1 0 0,-1-1 0,1 1-1,-1-1 1,1 1 0,0-1 0,0 1 0,0-1-1,0 0 1,0 1 0,0-1 0,1 0 0,-1 0 0,1 0-1,0 0 1,0 0 0,-1 0 0,5 3 0,-3-3-4,1 0 1,-1 0 0,1 0-1,-1-1 1,1 1 0,0-1-1,0 0 1,0 0 0,0 0-1,-1 0 1,1-1 0,0 1-1,0-1 1,0 0 0,0 0-1,0-1 1,0 1 0,5-2-1,10-3-2,-1 0 1,28-12-1,-29 10 12,2 1 1,-2-2 0,1 1 0,1 1 0,-1 1-1,1 0 1,37-3 0,-51 8-8,-1 1 1,1 0-1,-1 0 1,1 0-1,-1 0 0,1 0 1,-1 1-1,0 0 1,0 0-1,0 0 0,0 1 1,0-1-1,0 1 1,0 0-1,-1 0 0,0 0 1,1 1-1,2 3 1,7 10-21,-2 0 0,19 34 0,-5-9 7,-22-36 15,0-1-1,1 0 1,0 0-1,0-1 1,0 1-1,1-1 1,9 7-1,-11-9 6,-1-1 1,1 0-1,-1 0 0,1 0 0,0 0 0,0 0 1,-1 0-1,1-1 0,0 0 0,0 1 0,0-1 0,0 0 1,-1 0-1,1-1 0,0 1 0,0-1 0,0 1 1,-1-1-1,5-1 0,6-3 58,0-1 0,-1-1 1,1 0-1,-1 0 0,-1-1 0,1-1 0,-1 0 0,-1 0 0,10-12 1,-4 4-906,-2-1 0,0 0 0,-1-1 0,13-25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3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1031 6128,'0'0'5145,"9"-14"-4820,61-94 319,-27 43-114,22-39 238,-63 100-740,59-124 862,-52 108-624,17-28 0,-16 31 19,0-1 0,7-22 0,-7 17 140,-7 18-299,-1 1 0,1-1 0,-2 0 0,1 0 0,1-6 0,-3 10-100,0 1 1,0-1-1,0 1 0,0-1 0,0 1 1,0-1-1,0 1 0,1-1 0,-1 0 1,0 1-1,0-1 0,0 1 0,1 0 1,-1-1-1,0 1 0,0-1 0,1 1 1,-1-1-1,1 1 0,-1 0 0,0-1 1,1 0-1,7 7 287,8 23-131,-13-23-144,10 25 44,-2 1-1,0 0 1,8 50-1,-7-31-12,20 106 124,-31-142-178,1-1 0,-2 1 0,0 0 1,-1 0-1,0 0 0,-1-1 0,-1 1 0,-5 19 0,7-32-9,1-1-1,-1 1 0,1-1 1,-1 0-1,1 1 0,-1-1 1,0 1-1,0-1 0,1 0 1,-1 0-1,0 0 0,0 1 1,-1-1-1,1 0 0,0 0 1,0 0-1,0 0 0,-1-1 1,1 1-1,0 0 1,-1 0-1,1-1 0,-1 1 1,1-1-1,0 1 0,-1-1 1,0 0-1,1 0 0,-1 0 1,1 1-1,-1-1 0,1-1 1,-1 1-1,-2 0 0,-3-2 28,1-1-1,-1 1 1,0-1-1,1 0 1,0-1 0,-7-4-1,-10-8 97,1-1 0,1-1 0,1-1 1,0-1-1,1-1 0,-16-23 0,25 33-17,8 10-75,1-1 1,-1 1-1,1 0 1,-1-1-1,1 0 1,0 1-1,0-1 1,0 0-1,0 1 1,0-1 0,0 0-1,0 0 1,0 0-1,0-2 1,0-1 211,2 5-167,7 6-12,20 11-69,1 0 0,0-2-1,47 16 1,-66-27-11,1-2 0,-1 1 1,0-1-1,1-1 0,0 0 0,-1-1 0,1 1 0,-1-2 0,1 0 1,0 0-1,-1-1 0,1 0 0,-1-1 0,0 0 0,11-5 0,-5 0 16,0-1 1,-1 0-1,0-1 0,-1-1 0,0 0 0,-1-1 0,0 0 0,-1-1 0,-1-1 0,18-24 0,-13 11 77,0 0-1,-2-1 0,-1-1 0,-1 0 0,9-36 0,-18 57 5,-3 8-81,0-1 0,1 1 0,-1 0 0,0-1 0,0 1 1,0 0-1,0-1 0,0 1 0,1 0 0,-1-1 0,0 1 0,0-1 1,0 1-1,0 0 0,0-1 0,0 1 0,0 0 0,0-1 0,-1 1 1,1-1-1,0 1 0,0 0 0,0-1 0,-1 0 0,3 5-2,-1-1 0,1 0-1,-1 1 1,0-1-1,-1 1 1,1-1 0,-1 1-1,1 6 1,0 3 1,5 35-2,-2 0-1,3-1 1,19 70-1,-20-95 6,-5-19-5,-1 1 0,1 0 1,0-1-1,0 1 0,0 0 1,1-1-1,-1 1 0,1-1 1,0 0-1,0 0 0,0 0 1,0 0-1,0 0 0,1 0 1,-1 0-1,1-1 0,0 1 1,4 2-1,-6-4-1,1-1 0,-1 0 0,1 1 0,-1-1 0,1 0 0,-1 0-1,1 0 1,-1 0 0,1 0 0,-1 0 0,1-1 0,-1 1 0,1 0 0,-1-1 0,1 1 0,-1-1 0,1 0 0,-1 1 0,0-1-1,1 0 1,-1 0 0,0 0 0,0 0 0,0 0 0,0 0 0,0 0 0,0 0 0,0 0 0,2-3 0,3-4 14,0 0 1,10-19 0,-3 4 64,-2-1-1,-1 0 1,-1-1 0,0 0-1,-3-1 1,0 1 0,-1-1-1,-1 0 1,0-37 0,-3 74-37,0 1 0,1-1 0,1 0 0,0 0 0,0-1 0,7 14 0,-3-7-64,2 0 1,0-1 0,22 31-1,-21-33 16,-7-10-3,-1 0 1,1-1-1,0 1 0,1 0 0,-1-1 0,1 0 0,6 5 0,-8-7 5,0 0 0,0-1 0,0 1 0,1 0 0,-1-1 0,0 1 0,1-1 0,-1 0-1,0 0 1,1 0 0,-1 0 0,0 0 0,0-1 0,1 1 0,-1-1 0,0 1 0,0-1 0,1 0 0,-1 0 0,3-1 0,13-7 7,-1 0 1,0-1 0,0-1 0,-1 0 0,21-20-1,-29 25 7,-1-2 1,0 1-1,0-1 0,-1 0 0,0 0 0,0-1 0,-1 1 0,0-1 0,-1-1 0,0 1 0,0-1 1,3-15-1,-6 21 1,-1 0 1,0-1-1,0 1 1,0 0-1,-1 0 1,1-1-1,-1 1 1,0 0-1,0 0 1,-1 0 0,-2-5-1,-5-23 155,9 32-165,0-1-1,0 1 0,0-1 0,0 1 1,0-1-1,0 1 0,0-1 0,0 1 1,0-1-1,1 1 0,-1 0 0,0-1 1,0 1-1,0-1 0,1 1 0,-1-1 1,0 1-1,1 0 0,-1-1 0,0 1 1,1 0-1,-1-1 0,1 1 0,-1 0 1,0 0-1,1-1 0,-1 1 0,1 0 1,21-7-14,21 4-32,-37 4 36,0-1 0,0 0 0,0 1 0,0 0 0,0 1 0,0-1 1,-1 1-1,1 0 0,-1 1 0,1-1 0,-1 1 0,0 0 0,0 0 0,0 1 0,0-1 0,-1 1 0,1 0 0,7 10 0,0 2-24,-1 0 1,-1 1-1,-1 1 1,11 24-1,-17-33 24,2-1 1,-1 0-1,1 1 1,1-2-1,-1 1 1,1-1-1,1 1 1,-1-2-1,15 12 1,-19-16 4,0-1 0,0-1 1,0 1-1,0 0 1,0 0-1,0-1 1,0 1-1,0-1 0,0 1 1,1-1-1,-1 0 1,0 0-1,0 0 1,0 0-1,1 0 0,-1-1 1,0 1-1,0-1 1,0 1-1,0-1 1,0 0-1,0 0 0,0 0 1,0 0-1,0 0 1,0 0-1,-1-1 0,4-2 1,2-2 3,0-1 0,0 0 1,-1 0-1,0 0 0,6-11 1,-2-1 8,0 0 0,-1 0 0,-2 0 1,1-1-1,-2 0 0,3-21 1,15-129 123,-22 104-59,-2 0-1,-11-78 1,11 139-64,-3-18 14,3 22-22,0 0 1,0 1-1,0-1 1,0 0-1,0 1 1,-1-1-1,1 1 0,0-1 1,0 0-1,0 1 1,-1-1-1,1 1 1,0-1-1,-1 1 0,1-1 1,0 1-1,-1-1 1,1 1-1,-1-1 1,1 1-1,-1-1 1,1 1-1,-1 0 0,1-1 1,-2 1-1,2 0-2,-1 0 0,1 1 0,-1-1 0,1 0 0,-1 1 0,1-1 0,-1 0 0,1 1 0,-1-1 0,1 1 0,-1-1 0,1 1 0,0-1 0,-1 1 0,1-1 0,0 1 0,0 0 0,-1-1 0,1 1 0,0-1 0,0 1 0,0 0-1,0-1 1,0 1 0,0-1 0,0 1 0,0 0 0,0-1 0,0 1 0,0 0 0,0 3-1,-14 206-78,10-115 35,6 323-129,3-165 13,-5-244 152,-3 82-57,1-79 51,0 0-1,0 1 0,-2-1 1,1 0-1,-7 13 1,9-23 15,0 0 0,0 0 0,-1 0 1,1 0-1,-1-1 0,1 1 0,-1 0 0,0-1 1,1 1-1,-1-1 0,0 0 0,0 1 1,0-1-1,0 0 0,0 0 0,0 0 0,0 0 1,-1-1-1,1 1 0,0-1 0,0 1 1,-1-1-1,1 0 0,0 0 0,-4 0 0,2 0 13,0 0-1,1-1 0,-1 1 1,0-1-1,1 0 0,-1 0 1,1-1-1,0 1 0,-1 0 0,1-1 1,0 0-1,0 0 0,0 0 1,0 0-1,0-1 0,-3-2 1,2 0 22,-1-1 0,1 0 1,1 1-1,-1-2 0,1 1 1,0 0-1,0 0 0,1-1 1,0 0-1,0 1 0,1-1 1,0 0-1,0 0 0,0 0 1,1 0-1,0 0 0,0 0 1,1 0-1,0 0 0,0 0 1,0 1-1,1-1 0,5-12 1,14-31 51,34-63-1,-42 93-66,0 0 0,1 1 0,0 1 0,2 0 0,32-29 0,97-65 36,-120 94-50,1 0 0,37-18 1,9-6 2,-51 30-11,1 1 0,1 2 0,0 0 0,27-7 1,-7 3-2,-41 12 0,1 1 0,-1 0 0,0-1 0,0 1 0,1 0 0,-1 1 0,0-1 0,0 0 0,1 1 0,-1-1 0,0 1 0,0-1 0,0 1 0,0 0 0,3 2 0,33 21 0,-25-15 0,-4-2 0,-1 1 0,1-1 0,-1 2 0,14 17 0,-3-2 0,-4-1 0,-15-22 0,0-1 0,1 1 0,-1 0 0,0-1 0,0 1 0,1 0 0,-1-1 0,0 1 0,0 0 0,0-1 0,0 1 0,0 0 0,0 0 0,0-1 0,0 1 0,0 0 0,0-1 0,-1 1 0,1 0 0,0-1 0,0 1 0,-1 0 0,1-1 0,0 1 0,-1 0 0,1-1 0,0 1 0,-1-1 0,1 1 0,-1-1 0,0 1 0,-2-1 3,0 0 1,1 0-1,-1 0 0,0-1 0,1 1 0,-1-1 0,0 0 1,1 0-1,-1 0 0,-4-2 0,-1-1 10,-107-47 59,44 17 11,65 32-71,1 0-1,-1 0 1,1 0-1,-1 1 1,0-1 0,0 1-1,0 1 1,1-1 0,-1 1-1,0 0 1,0 1 0,0-1-1,0 1 1,-7 2 0,10-2-7,0 0 0,0 1 1,0-1-1,0 1 0,0 0 1,1-1-1,-1 1 0,1 0 1,-1 1-1,1-1 0,0 0 1,0 1-1,0-1 0,0 1 1,0 0-1,1-1 0,-1 1 1,1 0-1,0 0 0,0 0 1,0 0-1,0 0 0,0 0 1,1 1-1,-1-1 0,1 0 1,0 5-1,0 0-7,0 1 0,1 0 1,0 0-1,0 0 0,1-1 0,0 1 0,0-1 1,1 1-1,1-1 0,-1 0 0,1 0 1,0 0-1,1-1 0,0 1 0,0-1 0,1 0 1,0-1-1,0 1 0,0-1 0,1 0 1,0-1-1,0 0 0,1 0 0,-1 0 0,1-1 1,11 5-1,-16-8-4,-1 0 1,1-1 0,0 1-1,-1 0 1,1-1-1,0 0 1,-1 0 0,1 0-1,0 0 1,0 0-1,-1 0 1,1 0-1,0-1 1,-1 0 0,1 1-1,0-1 1,-1 0-1,1 0 1,-1-1 0,0 1-1,1 0 1,-1-1-1,0 0 1,0 1-1,0-1 1,3-3 0,4-5 8,0 0 1,-1 0 0,0-1-1,6-13 1,-7 14 7,0-2 24,0-1 1,-1 0-1,0 0 1,-1-1-1,6-23 1,-10 30-5,0 7-21,-1 0 0,0 0 0,0 0-1,0 0 1,0 0 0,0 0 0,0 0 0,0 0 0,0 0-1,0 0 1,1 0 0,-1 0 0,0 0 0,0 0 0,0 0 0,0 0-1,0 0 1,0 0 0,0 0 0,0 0 0,1 0 0,-1 0-1,0 0 1,0 0 0,0 0 0,0 0 0,0-1 0,5 16 2,4 7 8,1 0 0,1-1 1,19 28-1,-25-41-18,0-1-1,0-1 1,1 1-1,0-1 1,0 0-1,1 0 1,0-1-1,0 0 1,0 0-1,0-1 1,1 0-1,15 6 1,-17-8-7,1-1-1,-1 0 1,1-1 0,0 1-1,-1-1 1,1-1 0,-1 1-1,1-1 1,0 0 0,-1-1-1,0 1 1,1-1 0,-1-1-1,9-3 1,8-6-2,0 0-1,26-20 1,-42 27 6,120-96 36,-86 66 20,80-52-1,-115 84-27,1 0 0,0 0 0,0 0-1,8-1 1,1-1 42,-214 84 35,191-76-99,0 1-1,0 0 1,1 0 0,-1 0-1,1 1 1,0 0 0,0 0 0,0 0-1,1 1 1,0 0 0,0 0 0,-6 9-1,9-11-5,1-1 0,-1 1 0,1 0 0,-1 0 0,1 0 0,0 0 0,0 0 0,1 0 0,-1 0 0,1 0 0,0 0 0,0 0 0,0 0 0,1 0 0,0 0 0,-1 0 0,1 0 0,1 0 0,-1 0 0,0 0 0,1-1 0,0 1 0,0-1 0,0 1 0,5 5 0,6 7-11,1 0 0,1-2 0,0 1 0,1-2 0,1 0 1,0-1-1,1-1 0,0-1 0,0 0 0,1-1 0,1-1 1,-1-1-1,1-1 0,30 6 0,-41-11 6,1-1 0,-1 0 0,0 0 0,0-1 0,0 0 0,0-1 0,0 0 0,0 0 0,0-1 0,12-6 0,10-6-5,42-28 0,-56 33 18,14-9-3,-2 0 0,-1-2 1,0-1-1,34-37 0,-48 44 9,-1 0-1,-1-1 1,-1 0 0,12-22-1,-21 33-6,1 0 0,-2 0-1,1 0 1,0 0 0,-1 0 0,0-1-1,0 1 1,0 0 0,-1-8-1,0 10 1,-1 0 0,1 0-1,-1 0 1,0 0 0,1 0 0,-1 0-1,-1 0 1,1 0 0,0 0-1,-1 1 1,0-1 0,1 1-1,-1-1 1,0 1 0,0-1-1,0 1 1,-4-3 0,5 4-2,-1-1 0,1 1 0,-1 0 0,0 0 1,0 0-1,1 0 0,-1 0 0,0 0 0,0 0 0,0 0 0,0 1 1,0-1-1,0 1 0,0 0 0,0-1 0,0 1 0,0 0 0,0 0 1,-1 0-1,1 0 0,0 1 0,0-1 0,0 1 0,0-1 0,0 1 0,0 0 1,0-1-1,1 1 0,-1 0 0,0 0 0,0 0 0,1 1 0,-1-1 1,0 0-1,1 1 0,-1-1 0,1 1 0,-2 2 0,-1 0-1,1 1-1,1-1 0,-1 0 1,1 1-1,-1-1 0,1 1 1,0 0-1,1-1 0,-1 1 1,1 0-1,0 0 0,1 0 1,-1 0-1,1 0 0,0 6 1,1-2-2,1-1 0,1 1 0,0-1 0,0 0 1,0 0-1,1 0 0,0 0 0,0-1 0,9 12 1,-5-9-2,0-1 0,1 1 1,0-1-1,0-1 0,1 0 1,10 7-1,1-2 0,0-1-1,0-1 0,32 12 1,-42-19 3,0-1 0,0 0 1,1-1-1,-1 0 0,0-1 1,1 0-1,0-1 0,-1 0 1,14-2-1,-18 0 3,0 1 1,-1-2-1,1 1 1,-1-1-1,0 0 1,0 0-1,8-6 1,39-31 18,-48 37-23,-3 1-13,0 0 1,0 0-1,-1 0 1,1 0-1,0 0 1,-1-1-1,1 1 1,-1 0-1,0-1 1,1 1 0,0-5-1,2-11-3261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7:39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402 164 6424,'0'0'2272,"-11"1"-1752,-131 10 1265,119-8-1233,1 1 0,-1 1 0,1 2 0,-38 15 0,54-19-412,0 1-1,1-1 1,-1 1 0,1 0-1,0 1 1,0-1 0,0 1-1,1 0 1,-1 0 0,1 1-1,-5 8 1,3-2 118,0-1 1,1 1-1,0 1 0,-5 23 1,9-31-181,1 1 1,0-1-1,0 1 1,0-1-1,1 1 1,0-1-1,0 0 1,0 1-1,0-1 1,1 0-1,4 8 1,-6-11-51,1 1 0,0-1 0,1 1-1,-1-1 1,0 1 0,1-1 0,0 0 0,-1 1 0,1-1 0,0 0 0,0 0 0,0 0 0,0 0 0,0-1 0,1 1-1,-1-1 1,1 1 0,-1-1 0,1 0 0,-1 0 0,1 0 0,-1 0 0,5 0 0,-4-2 1,1 0-1,-1 0 1,1 0 0,-1-1 0,0 1-1,0-1 1,1 0 0,-1 0 0,0-1-1,-1 1 1,1 0 0,0-1 0,3-5-1,2 1 22,12-13 85,-2-2-1,0 0 1,-2-1 0,0 0 0,-1-2 0,20-46 0,-32 64-58,-1 0 0,0 0 0,0 0 0,-1 0 0,0-1 0,0 1 0,0 0 0,-2-13 0,3 33 24,-1-1 0,2 1 0,0-1 0,0 0 0,1 0-1,1 0 1,9 18 0,-8-17-79,1-1 1,0 0-1,0 0 0,2-1 1,-1 0-1,2-1 0,16 16 0,-21-22-8,1-1 0,-1 0 0,0-1 0,1 1 0,0-1 0,-1 0 0,1-1 0,0 1 0,0-1 0,0 0 0,0-1 0,0 1 0,0-1 0,0 0 0,0-1 0,0 1 0,0-1 0,12-4-1,-2 0 31,1 0-1,-1-2 0,0 0 0,0 0 0,19-14 0,-2-2 132,-2-2 1,0-1-1,-2-1 0,0-1 0,-3-2 0,0 0 0,30-49 1,-55 78-167,-1 1-1,0-1 1,0 1 0,0 0 0,1-1 0,-1 1 0,0-1 0,0 1 0,1 0 0,-1-1 0,0 1 0,1 0-1,-1-1 1,0 1 0,1 0 0,-1 0 0,0-1 0,1 1 0,-1 0 0,1 0 0,-1 0 0,1 0 0,-1-1-1,0 1 1,1 0 0,-1 0 0,1 0 0,-1 0 0,1 0 0,-1 0 0,1 0 0,-1 0 0,0 0 0,1 0-1,-1 0 1,1 1 0,-1-1 0,1 0 0,-1 0 0,0 0 0,1 1 0,-1-1 0,1 0 0,-1 0 0,0 1-1,1-1 1,-1 0 0,0 1 0,1-1 0,-1 0 0,1 1 0,13 27 28,-9-16 0,75 100-37,-73-102-2,1-2-1,1 1 1,0-1-1,0 0 1,0-1 0,1 0-1,0-1 1,1 0 0,-1 0-1,1-1 1,0 0 0,20 4-1,-21-7 3,0-1 0,0-1 0,0 0 0,0 0 0,0-1 0,0 0 0,-1 0 0,1-2 0,13-3 0,12-6 1,37-18 1,-69 28-2,10-4 12,-1 0-1,0-1 1,0 0 0,0-1-1,10-10 1,-18 15 2,-1-1 1,1 1-1,-1-1 0,1 0 0,-1 0 0,0 0 0,0 0 1,-1-1-1,0 1 0,1-1 0,-1 0 0,-1 0 0,1 1 1,-1-1-1,0 0 0,0 0 0,0-7 0,-1 0 18,0 1 0,-1 0 0,0-1 0,-1 1 0,-1 0 0,-4-13 0,6 21-24,1 1 0,-1 0 0,0 0 0,0 0 0,0 0 0,0 0 1,0 0-1,-1 0 0,1 0 0,-1 1 0,1-1 0,-1 0 0,0 1 0,1-1 0,-1 1 0,0 0 0,0 0 0,0-1 0,0 1 1,0 0-1,0 1 0,0-1 0,0 0 0,-1 1 0,1-1 0,0 1 0,0-1 0,-1 1 0,1 0 0,0 0 0,0 0 0,-1 1 0,1-1 1,0 0-1,0 1 0,-1-1 0,1 1 0,-3 1 0,-3 2-2,1-1 0,0 1 0,0 0 0,0 1 0,1-1 0,0 1 1,0 1-1,0-1 0,0 1 0,1 0 0,0 0 0,0 1 0,0 0 0,-6 13 0,8-14-10,0 0-1,1 0 1,-1 0 0,1 0-1,1 1 1,-1-1-1,1 1 1,0 0-1,1-1 1,-1 1-1,1-1 1,1 1-1,-1 0 1,1-1-1,0 1 1,1-1-1,0 1 1,3 8 0,4 2-9,1 0 0,0-1 0,2 0 0,-1-1 0,2 0 0,0-1 1,1-1-1,0 0 0,1-1 0,17 11 0,-26-19 27,0-1-1,1 0 1,-1 0-1,1 0 1,-1-1-1,1 0 1,0 0-1,0-1 1,0 0-1,0 0 1,0-1-1,0 0 1,0 0-1,0-1 1,10-1 0,0-1 54,0-1 1,0-1-1,-1 0 1,0-2 0,18-8-1,-24 10 14,-8 5-61,0-1 0,0 0 1,0 0-1,-1 0 0,1 0 1,0 0-1,-1 0 0,1-1 1,-1 1-1,0 0 0,1-1 1,1-2-1,5-4 233,-8 7-216,1 0 0,-1 1 0,1-1 0,-1 0 0,1 0 0,-1 1 0,0-1 0,1 0 0,-1 0 0,0 0 0,0 1-1,0-1 1,1 0 0,-1 0 0,0 0 0,0 0 0,0 1 0,0-1 0,0 0 0,-1 0 0,1 0 0,0-1 0,0-3-2,0 2-9,0 0 0,1 1-1,0-1 1,-1 0 0,1 0 0,0 0 0,1 1 0,-1-1 0,0 1 0,1-1 0,-1 1 0,1-1 0,0 1 0,4-4 0,36-30 84,-28 25-88,95-86-3,-105 94-12,-1-1-1,0 1 1,0-1-1,0 0 1,4-6 0,-7 9-7,0 1 1,0-1-1,1 0 1,-1 1-1,0-1 1,0 1 0,1-1-1,-1 0 1,0 1-1,0-1 1,0 1 0,0-1-1,0 0 1,0 1-1,0-1 1,0 0 0,0 1-1,-1-1 1,1 1-1,0-2 1,-1 2-1,1-1 0,-1 1 0,0-1 0,1 1-1,-1-1 1,0 1 0,1 0 0,-1-1 0,0 1 0,0 0 0,1 0 0,-1 0 0,0-1 0,0 1 0,0 0-1,1 0 1,-1 0 0,0 0 0,0 0 0,1 1 0,-3-1 0,-3 1 2,0 1 0,1-1 0,-1 1-1,0 1 1,0-1 0,1 1 0,0 0 0,-1 0 0,1 0 0,0 1 0,0 0 0,1 0 0,-1 0 0,-4 6-1,-5 7-2,1 0-1,-19 31 0,23-34-12,1 0 0,1 0 0,0 1-1,1 0 1,1 1 0,0-1 0,-3 22 0,8-32 5,1 0 0,-1 0 0,1 0 1,0 1-1,0-2 0,0 1 0,1 0 1,0 0-1,0 0 0,4 7 0,-5-10 5,0-1 0,0 1 0,0 0-1,1-1 1,-1 1 0,0-1 0,1 0 0,-1 1-1,1-1 1,-1 0 0,1 0 0,0 0 0,2 1 0,-3-1 1,0-1 1,0 0 0,0 0-1,0 0 1,1 0 0,-1 0-1,0 0 1,0 0 0,0 0 0,1 0-1,-1 0 1,0-1 0,0 1-1,0 0 1,0-1 0,0 1 0,0-1-1,0 1 1,0-1 0,0 0-1,0 1 1,0-1 0,0 0-1,1-1 1,6-6 1,0-1 0,-1 0 0,0-1 0,0 1 0,-1-1 0,0-1 1,-1 1-1,0-1 0,6-22 0,1-9 40,7-57 0,-19 97-38,0 1 2,0 0 0,0-1 0,1 1 0,-1 0-1,0 0 1,0-1 0,1 1 0,-1 0 0,1 0 0,-1 0 0,1-1 0,0 1 0,-1 0 0,1 0 0,2-2 0,-2 3-2,-1 0 1,1 1 0,0-1-1,0 0 1,0 1 0,0-1-1,0 0 1,0 1 0,0-1-1,0 1 1,-1 0 0,1-1-1,0 1 1,0 0 0,-1-1-1,1 1 1,-1 0 0,1 0-1,0-1 1,-1 1 0,1 0-1,-1 0 1,0 0 0,1 0-1,-1 1 1,32 52 34,-16-26-32,18 25 1,-28-45 2,1 0 1,-1 0 0,1-1 0,0 0 0,1-1 0,0 0 0,13 8-1,-16-11 9,1-1 0,0 0 0,0 0-1,0 0 1,1-1 0,-1 0-1,0 0 1,0 0 0,1-1-1,-1 0 1,11-1 0,7-3 40,37-8 1,-61 11-58,145-45 70,-138 44-107,-1 0 0,0 0-1,1-1 1,-1 0 0,-1 0 0,9-5 0,0-5-3188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57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78 4816,'0'0'4809,"5"-10"-4330,14-33-43,-15 25 407,-8 12 18,3 6-750,-1 0 1,1 0-1,-1 0 0,1 0 1,-1 0-1,1 1 0,-1-1 1,1 1-1,-1-1 0,-2 2 1,-3 1-4,-15 5 132,0 1-1,1 1 1,0 1 0,1 0 0,-20 16 0,23-16-43,0 2 1,1-1 0,0 2 0,-24 27 0,33-32-93,0 0-1,1 1 0,0 0 0,0 0 0,1 0 1,1 0-1,0 1 0,0 0 0,-4 22 0,7-31-64,1 1-1,-1 0 0,1-1 0,0 1 1,0 0-1,0-1 0,0 1 0,0-1 0,1 1 1,-1 0-1,1-1 0,0 1 0,0-1 0,0 1 1,1 2-1,-1-4-10,0 0 1,1 1-1,-1-1 1,0 0-1,1 0 1,-1 0 0,1 0-1,-1 0 1,1 0-1,-1 0 1,1-1-1,0 1 1,-1-1-1,1 1 1,0-1-1,0 1 1,-1-1-1,1 0 1,0 0-1,0 0 1,0 0-1,-1 0 1,4-1-1,1 0 20,0 0-1,0-1 1,0 0-1,-1 0 0,1-1 1,0 1-1,-1-1 1,0-1-1,0 1 0,0-1 1,0 1-1,0-1 1,4-6-1,3-2 67,0-1 1,-1-1-1,13-21 0,-20 28-47,0-1 1,0 1-1,-1-1 0,0 0 1,0 0-1,-1 0 0,0 0 1,0 0-1,-1-1 0,0 1 1,-1 0-1,0-1 0,0 1 1,0-1-1,-3-11 0,2 19-58,-2-14 262,3 15-266,0 0 0,0 0 0,0 1 0,0-1 1,0 0-1,0 0 0,-1 0 0,1 0 0,0 1 0,0-1 1,0 0-1,0 0 0,0 0 0,0 0 0,0 0 0,0 1 1,-1-1-1,1 0 0,0 0 0,0 0 0,0 0 0,0 0 0,-1 0 1,1 0-1,0 0 0,0 1 0,0-1 0,0 0 0,-1 0 1,1 0-1,0 0 0,0 0 0,0 0 0,0 0 0,-1 0 1,1 0-1,0 0 0,0 0 0,0 0 0,-1 0 0,1 0 1,0-1-1,0 1 0,0 0 0,0 0 0,-1 0 0,1 0 0,0 0 1,0 0-1,0 0 0,0 0 0,0-1 0,-1 1 0,1 0 1,0 0-1,0 0 0,0 0 0,0 0 0,0-1 0,0 1 1,0 0-1,0 0 0,0 0 0,0 0 0,-1-1 0,1 4 10,-1 1 0,0-1-1,1 0 1,0 1 0,0-1-1,0 0 1,0 4 0,0 2-3,1 6 5,1 0-1,0 0 0,1 0 1,0 0-1,1 0 1,1-1-1,10 22 1,-2-9 77,1-1-1,35 48 1,-45-69-60,23 27 116,-26-31-134,0 0 1,0 0-1,0 0 0,0 0 0,1 0 1,-1-1-1,0 1 0,1 0 0,-1-1 1,0 1-1,1-1 0,-1 1 0,0-1 1,1 1-1,-1-1 0,1 0 0,-1 0 1,1 0-1,-1 0 0,1 0 0,-1 0 1,1 0-1,2-1 0,13-5 303,-15 6-262,0-1-1,1 0 1,-1 1 0,1-1-1,-1 0 1,0 0-1,0-1 1,1 1-1,1-2 1,-3 2-39,0 0 0,-1 0-1,1-1 1,-1 1 0,1 0 0,0 0 0,-1 0 0,0-1-1,1 1 1,-1 0 0,0 0 0,0-1 0,0 1 0,1 0 0,-1-1-1,-1 1 1,1 0 0,0-1 0,0 1 0,0 0 0,-1-1-1,0-1 1,-3-17-215,3 13-2504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8:59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1116 7136,'0'0'5521,"12"-14"-5090,17-20-204,24-29 856,67-102 0,-93 116-619,-2-2 1,-3-1 0,29-97-1,-28 56 161,18-134 0,-39 212-526,-1 0 0,0 1 1,-1-1-1,0 0 0,-1 1 0,-1-1 1,0 1-1,-5-18 0,7 31-90,-1 0 0,1 0 0,0 0 0,0 0 0,0 0 0,-1 0 0,1 0 0,-1 0-1,1 0 1,-1 0 0,1 0 0,-1 0 0,1 1 0,-1-1 0,0 0 0,1 0 0,-1 0 0,0 1 0,0-1 0,1 1 0,-1-1 0,0 0-1,0 1 1,0-1 0,0 1 0,0 0 0,0-1 0,0 1 0,0 0 0,0 0 0,0-1 0,0 1 0,0 0 0,0 0 0,0 0 0,0 0 0,0 0-1,0 1 1,0-1 0,0 0 0,0 0 0,0 1 0,0-1 0,0 0 0,0 1 0,0-1 0,0 1 0,0 0 0,1-1 0,-1 1 0,0-1 0,-1 2-1,-5 5 35,0-1 0,0 2-1,0-1 1,-6 11-1,12-17-44,-11 17 32,0 0 1,2 0-1,0 1 1,1 0-1,1 1 0,-8 31 1,3 4 39,-7 69 0,15-85-23,2 0 0,2 1 0,5 63 0,-2-85-24,1 0 0,1 0 0,0 0 0,1-1 0,1 0 0,0 0 0,2 0 0,0-1-1,0 0 1,13 17 0,-15-26 1,0 0-1,1 0 0,0-1 0,0 0 1,1 0-1,-1 0 0,1-1 0,1 0 1,-1-1-1,0 0 0,1 0 1,0-1-1,0 0 0,0-1 0,0 1 1,1-2-1,-1 1 0,1-2 0,-1 1 1,0-1-1,1 0 0,-1-1 0,1 0 1,-1-1-1,0 0 0,1 0 1,-1-1-1,15-7 0,-6 0 66,0 0 1,-1-1-1,24-22 0,-34 27-46,0-1 1,0-1-1,-1 1 0,1-1 0,-2 0 0,1 0 1,-1-1-1,0 0 0,4-12 0,-8 18-20,0 1 0,-1 0-1,1 0 1,-1 0-1,0 0 1,1 0 0,-1-1-1,0 1 1,0 0-1,-1 0 1,1 0 0,-1-3-1,1 5-13,0-1-1,0 1 1,0 0-1,-1-1 1,1 1 0,0 0-1,0-1 1,0 1-1,-1 0 1,1-1-1,0 1 1,0 0-1,-1 0 1,1-1 0,0 1-1,-1 0 1,1 0-1,0 0 1,0-1-1,-1 1 1,1 0 0,-1 0-1,1 0 1,0 0-1,-1 0 1,0 0-1,0 0 3,0 0-1,0 0 1,0 1-1,0-1 1,0 0-1,0 1 1,0-1-1,0 1 1,0-1-1,0 1 1,0 0-1,0-1 1,-1 2-1,-4 4 16,0 0 0,1 1 0,-1-1 0,1 1 0,1 0 0,0 1 0,-4 7 0,-21 55 96,27-64-108,0 0 0,1 0 0,-1 0 0,1 0 0,1 1 0,-1-1-1,1 0 1,0 0 0,0 0 0,1 1 0,0-1 0,2 7 0,0-4-3,0 0 0,1 0-1,0 0 1,0-1-1,1 1 1,11 14 0,-16-22-9,1 0 1,0 0 0,-1 0 0,1 0-1,0 0 1,0 0 0,-1-1 0,1 1-1,0 0 1,0 0 0,0 0 0,0-1-1,0 1 1,0-1 0,0 1 0,1-1 0,-1 1-1,0-1 1,0 1 0,0-1 0,0 0-1,1 0 1,-1 0 0,0 0 0,0 0-1,0 0 1,1 0 0,-1 0 0,0 0-1,0 0 1,0-1 0,1 1 0,-1 0-1,0-1 1,0 1 0,0-1 0,0 1-1,0-1 1,0 0 0,0 1 0,0-1 0,0 0-1,0 0 1,0 0 0,0 0 0,-1 0-1,2-1 1,4-6 25,-1 0 0,0 0-1,0 0 1,5-14 0,-9 20-22,1-2 9,0-1 0,0-1 0,-1 1 0,0 0 0,0 0 0,0 0 0,-1-1 1,0 1-1,1 0 0,-2-1 0,1 1 0,-1 0 0,0 0 0,0-1 0,0 1 0,-4-8 0,1 4 55,-1-1-1,0 1 1,0 0-1,-1 0 1,0 1-1,-1-1 0,-11-10 1,10 12 6,7 8 16,2 0-91,-1 0 0,1 0 0,0-1 0,0 1 0,0 0 0,0-1 0,0 1 0,0-1 0,0 1 1,0-1-1,0 1 0,0-1 0,0 0 0,1 1 0,37 7-28,-27-4 16,0-1-1,1 0 0,-1-1 1,1 0-1,0-1 0,0-1 1,0 0-1,-1-1 1,1 0-1,14-3 0,-5-4 23,-1 0 1,0-1-1,0-1 0,-1-1 0,-1-1 1,0 0-1,-1-2 0,0 0 0,-1-1 0,0-1 1,-2 0-1,1-1 0,-2-1 0,-1 0 0,0-1 1,12-25-1,6-17 92,-3-1-1,-3-2 1,29-114 0,-45 145-44,-4 15-3,0 1 0,-1-1 1,-1 0-1,-1-1 1,-1 1-1,0 0 1,-2-25-1,1 43-52,0 0 0,0 0 0,0 0 0,0 0 1,-1 0-1,1 0 0,0 1 0,0-1 0,0 0 0,0 0 0,0 0 0,0 0 0,0 0 0,0 0 0,0 0 0,0 0 0,0 0 0,-1 0 0,1 1 0,0-1 1,0 0-1,0 0 0,0 0 0,0 0 0,0 0 0,0 0 0,-1 0 0,1 0 0,0 0 0,0 0 0,0 0 0,0 0 0,0 0 0,0 0 0,-1 0 1,1 0-1,0 0 0,0 0 0,0 0 0,0 0 0,0 0 0,0-1 0,0 1 0,-1 0 0,1 0 0,0 0 0,0 0 0,0 0 0,0 0 0,0 0 0,0 0 1,0 0-1,0 0 0,0-1 0,0 1 0,0 0 0,0 0 0,-1 0 0,1 0 0,0 0 0,0 0 0,-4 10 42,-11 115 78,9-52-103,-3 3 3,-4 18-5,0 183 1,17-225 19,17 84 0,-18-127-32,1 1 0,0-1 0,1 0 0,-1 0 0,2 0 0,-1-1 0,1 0-1,1 0 1,-1 0 0,11 8 0,-15-14-2,1-1 0,0 1-1,-1-1 1,1 0 0,0 0-1,0 0 1,0 0 0,0 0 0,0-1-1,0 1 1,0-1 0,0 0-1,0 0 1,0 0 0,0 0-1,0 0 1,0-1 0,0 1 0,3-2-1,12-2 58,31-12-1,-47 15-48,10-6 332,-5 2-889,0 4-2831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00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6824,'0'0'12743,"11"4"-12388,19 3-111,1-1-1,0-1 1,42 0 0,115-9 520,-10-1 32,-57-2-165,-13 0 106,-56 3 648,-54 2-1364,-12-13 959,13 15-1108,1-1-1,-1 1 0,1-1 1,-1 1-1,0 0 0,0-1 1,1 1-1,-1 0 1,0-1-1,0 1 0,1 0 1,-1 0-1,0 0 1,0 0-1,0 0 0,1-1 1,-1 1-1,0 1 1,0-1-1,0 0 0,1 0 1,-1 0-1,0 0 0,0 1 1,1-1-1,-1 0 1,-1 1-1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01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130 106 6928,'0'0'5922,"2"-10"-5392,5-31-14,-6 39-358,-1 0 0,0 0-1,1 0 1,-1 0 0,0 0 0,0-1 0,-1 1 0,1 0 0,0 0 0,-1 0 0,1 0 0,-1 0 0,0 0 0,0 0 0,0 0 0,0 0 0,0 0 0,0 1 0,0-1 0,-2-2 394,-23 7 1538,15 4-1884,1-1 0,0 2 0,0-1 1,0 2-1,1-1 0,0 1 0,1 0 0,-10 13 1,18-21-175,-1 0 1,0 0-1,1 0 1,-1 0-1,1 0 1,-1 0-1,1 0 1,-1 0 0,1 0-1,0 0 1,-1 0-1,1 0 1,0 0-1,0 0 1,0 2-1,0-2-6,0-1 0,0 0 0,1 1 0,-1-1 0,0 0 0,0 1 0,1-1 0,-1 0 0,0 1 0,1-1 0,-1 0 0,0 0 0,0 0 0,1 1 0,-1-1 0,1 0 0,-1 0 0,0 0 0,1 0 0,-1 1 0,0-1 0,1 0 0,-1 0 0,1 0 0,-1 0 0,0 0 0,1 0 0,0 0 0,2-1 53,1 1 0,-1-1 0,0 0 0,0 0 0,1 0 0,-1 0 0,0 0 0,6-4 0,-5 2-31,1 0 1,-1 0-1,0 0 0,0-1 1,0 1-1,-1-1 0,1 0 1,-1 0-1,4-6 0,-6 8-19,0 0 0,0 0 0,0 0-1,-1 0 1,1 0 0,0 0 0,-1-1 0,0 1-1,1 0 1,-1 0 0,0-1 0,0 1-1,0 0 1,0 0 0,-1-1 0,1 1-1,-1 0 1,1 0 0,-1 0 0,0-1 0,0 1-1,0 0 1,0 0 0,-2-3 0,2 4-21,1 0 1,0 1-1,-1-1 1,1 0-1,-1 1 0,1-1 1,-1 0-1,1 1 1,-1-1-1,1 1 1,-1-1-1,1 0 1,-1 1-1,0 0 1,1-1-1,-1 1 1,0-1-1,0 1 1,1 0-1,-1-1 1,0 1-1,0 0 1,1 0-1,-1 0 1,0 0-1,0-1 1,0 1-1,0 0 1,1 1-1,-1-1 1,0 0-1,0 0 1,0 0-1,1 0 1,-1 1-1,0-1 1,0 0-1,1 0 1,-1 1-1,0-1 1,1 1-1,-1-1 0,0 1 1,1-1-1,-2 2 1,0 0 2,0 0 0,0 1-1,0 0 1,1-1 0,-1 1 0,1 0 0,-1 0-1,1 0 1,0 0 0,0 0 0,-1 4 0,-1 24-3139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38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77 4416,'0'0'10161,"-10"1"-9925,-52 0 2128,64-1-2323,0-1 0,0 1 1,0-1-1,0 1 0,0-1 1,-1 0-1,1 0 0,0 0 0,0 0 1,-1-1-1,1 1 0,-1 0 1,1-1-1,1-1 0,19-23 145,-19 23-126,5-6 156,-6 7-103,1-1 0,-1 1 0,0-1 0,0 0 1,0 0-1,3-5 839,13 26-702,-18-18-246,0 0 0,0 0 0,0 0 0,1 1 0,-1-1 0,0 0-1,0 0 1,0 0 0,0 0 0,1 0 0,-1 1 0,0-1 0,0 0 0,0 0-1,1 0 1,-1 0 0,0 0 0,0 0 0,1 0 0,-1 0 0,0 0 0,0 0-1,0 0 1,1 0 0,-1 0 0,0 0 0,0 0 0,1 0 0,-1 0-1,0 0 1,0 0 0,0 0 0,1 0 0,-1 0 0,0 0 0,0 0 0,0-1-1,1 1 1,-1 0 0,0 0 0,0 0 0,0 0 0,0-1 0,1 1-1,-1 0 1,0 0 0,0 0 0,0 0 0,0-1 0,0 1 0,0 0 0,0 0-1,1 0 1,-1-1 0,0 1 0,0 0 0,0 0 0,0-1 0,0 1 0,0 0-1,0-1 53,-4-7 754,3 8-801,0 1 0,0-1 0,1 1 0,-1-1 1,0 1-1,0-1 0,0 1 0,1 0 0,-1-1 0,0 1 1,1 0-1,-1-1 0,0 1 0,1 0 0,-1 0 1,1 0-1,0 0 0,-1 0 0,1 0 0,-1 1 0,-5 20 81,4-12-58,1 9 56,1-19-84,0 1-1,0-1 1,0 1 0,0-1-1,0 1 1,0-1 0,0 1 0,0-1-1,0 0 1,1 1 0,-1-1-1,0 1 1,0-1 0,1 1-1,-1-1 1,0 0 0,1 1 0,-1-1-1,0 0 1,1 1 0,-1-1-1,0 0 1,1 1 0,-1-1-1,1 0 1,-1 0 0,0 1 0,1-1-1,0 0 1,5 3 107,-6-3-106,0 0 0,0 0 0,0 0-1,1 0 1,-1 0 0,0 1 0,0-1 0,0 0 0,0 0 0,1 0 0,-1 0 0,0 0 0,0 0 0,0 0 0,1 0 0,-1 0 0,0 0 0,0 0-1,1 0 1,-1 0 0,0 0 0,0 0 0,0 0 0,1 0 0,-1 0 0,0 0 0,0 0 0,0 0 0,1 0 0,-1 0 0,0 0 0,0 0 0,0 0 0,1-1-1,-1 1 1,0 0 0,0 0 0,0 0 0,0 0 0,1 0 0,-1-1 0,0 1 0,0 0 0,0 0 0,0 0 0,0-1 0,1 0 145,-4-17 332,-14 19-427,21 1 28,30 0 25,-3-7-2980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0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498 1 4512,'0'0'9937,"-3"10"-9742,-24 67 255,-56 109 1,-16 43 388,43-42 356,48-162-866,5-20-38,2 1 1,-1-1-1,1 0 1,-1 1-1,0 10 1,1-14-167,0 0 0,-1 0 0,0 0 0,1-1 0,-1 1 0,0 0 0,-3 2 0,4-4-136,-22 16 260,-1-2 0,-1 0 0,-50 19 0,49-22-56,10-8 77,11-3-46,10-3 13,24-10-184,2 1 0,-1 1-1,1 2 1,54-8 0,91-1 132,-108 12-49,-48 6-73,-16 0-45,0 0 1,0 0 0,0 0-1,0-1 1,-1 1 0,1-1 0,0 0-1,5-2 1,-8 3-46,-1 0 0,0 0 0,1 0 1,-1 0-1,1-1 0,-1 1 0,0 0 0,1 0 0,-1-1 1,0 1-1,1 0 0,-1-1 0,0 1 0,1 0 0,-1-1 0,0 1 1,0 0-1,1-1 0,-1 1 0,0-1 0,0 1 0,0 0 1,1-1-1,-1 1 0,0-1 0,0 1 0,0-1 0,0 1 0,0 0 1,0-1-1,0 1 0,0-1 0,0 1 0,0-1 0,0 1 1,0-1-1,-1 1 0,1 0 0,0-1 0,0 1 0,0-1 0,0 1 1,-1 0-1,1-1 0,-1 0 0,-1-3-1939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1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0 242 8240,'0'0'3264,"17"-10"-2948,52-27 226,85-31 0,-75 38 296,2 3 0,104-21 0,-153 40-343,-25 5-220,-1 2 0,1-1 0,-1 1 0,14-2-1,-10-1-1641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4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1347 7136,'0'0'3888,"1"-12"-3488,1-8-182,1 1-1,1 0 1,0 0 0,9-19 0,12-19 482,3 2 0,2 1 0,74-99 0,-98 144-490,1 0 0,0 0 0,1 1 0,-1 0 0,2 1 0,-1 0 0,18-12 0,-25 19-192,0 0-1,-1 0 1,1-1 0,0 1 0,0 0 0,-1 0-1,1 0 1,0 0 0,0 0 0,-1 0 0,1 0-1,0 1 1,-1-1 0,1 0 0,0 0 0,0 1-1,-1-1 1,1 0 0,0 1 0,-1-1 0,1 0-1,-1 1 1,1-1 0,0 1 0,-1-1 0,1 1-1,-1-1 1,1 1 0,-1 0 0,0-1 0,1 1-1,-1-1 1,0 1 0,1 0 0,-1 0 0,0-1-1,0 1 1,1 0 0,-1-1 0,0 2 0,8 36 230,-7-33-208,2 43 202,-2-1-1,-2 1 1,-9 60-1,9-97-187,-4 13 125,4-13 337,11-29-231,-6 9-242,62-119 438,-52 104-382,0 1-1,2 0 0,25-26 1,-40 47-85,1 0 1,0 0-1,-1 1 1,1-1-1,0 1 1,0-1 0,0 1-1,0-1 1,0 1-1,0 0 1,0 0-1,0 0 1,0 0-1,1 1 1,3-2 0,-5 2-8,-1 1 1,1-1 0,0 0 0,0 0-1,0 0 1,0 0 0,-1 1 0,1-1 0,0 1-1,0-1 1,-1 0 0,1 1 0,0-1-1,-1 1 1,1-1 0,0 1 0,0 1 0,1 0 2,-1 0 0,1 1 0,-1-1 0,0 0 0,1 1 0,-1-1 0,1 5 0,10 39 99,-4-17-50,14 37 0,-19-57-42,1-1 0,1 1-1,-1-1 1,1 0 0,1-1-1,0 1 1,0-1 0,10 10-1,-13-15-4,1 0 0,-1 0 0,1 0-1,0 0 1,-1 0 0,1-1 0,0 0-1,0 0 1,0 0 0,0 0 0,0-1-1,0 1 1,0-1 0,0 0 0,0 0-1,0-1 1,1 1 0,-1-1 0,0 0-1,-1 0 1,1 0 0,0 0 0,7-4 0,-1 0 24,0 0 1,-1 0-1,1-1 1,-1 0-1,0 0 1,-1-1-1,16-16 1,-15 12 11,0-1 0,0-1 0,-1 0 0,-1 0 0,10-24 0,-13 29-9,-1-1 1,0 0-1,-1 0 0,0-1 0,0 1 1,-1-1-1,0 1 0,-1-1 0,0 1 1,-1-10-1,1 18-28,0 0-1,0 0 1,-1 0 0,1 1-1,0-1 1,0 0 0,0 0-1,-1 0 1,1 0 0,-1 1-1,1-1 1,0 0 0,-1 0-1,1 1 1,-1-1 0,0 0-1,1 1 1,-1-1 0,1 1-1,-1-1 1,0 0 0,0 1-1,1 0 1,-1-1 0,-2 0-1,2 1 0,-1 0-1,1 0 1,-1 0-1,1 0 1,-1 0 0,1 0-1,-1 0 1,1 1-1,0-1 1,-1 1-1,1-1 1,-1 1-1,-1 1 1,-3 1 5,1 0 0,-1 1-1,1 0 1,0 0 0,-7 9 0,6-5-9,0 0 1,1 0-1,1 1 0,0-1 1,0 1-1,0 0 0,1 1 1,0-1-1,1 0 1,0 1-1,1 0 0,0-1 1,0 1-1,1 0 0,1 13 1,0-14-15,0 0 0,0 0 1,1 0-1,0-1 1,1 1-1,0 0 0,0-1 1,1 0-1,0 0 0,0 0 1,1 0-1,0-1 0,0 1 1,1-1-1,0-1 1,11 11-1,-14-15 3,-1 0-1,1-1 1,0 1 0,0-1-1,0 1 1,0-1 0,0 0-1,0 0 1,0-1-1,0 1 1,0 0 0,1-1-1,-1 0 1,0 0 0,0 0-1,1 0 1,-1-1 0,0 1-1,0-1 1,0 1 0,0-1-1,0 0 1,0-1 0,0 1-1,4-2 1,1-2 1,0 0-1,0-1 1,0 0 0,-1 0-1,0 0 1,0-1 0,7-9 0,21-27 47,48-80 0,-69 99-6,-8 12-10,0 0 0,1 1-1,1 0 1,0 0 0,12-12 0,-17 20-24,0 1 0,-1 0 1,2 0-1,-1 0 0,0 1 1,0-1-1,0 1 0,1 0 1,5-2-1,-8 3-2,1-1 0,-1 1 0,1 0 0,-1 0 0,1 0 1,-1 0-1,1 0 0,0 0 0,-1 0 0,1 1 0,-1-1 0,1 0 0,-1 1 0,1-1 0,-1 1 1,1 0-1,-1-1 0,0 1 0,1 0 0,-1 0 0,0 0 0,3 2 0,6 11 14,0 1-1,0 0 1,-2 1 0,0 0-1,-1 0 1,0 1-1,5 21 1,-2-8 18,16 34 0,-24-61-26,0 1 0,-1-1 0,1 0 0,1 0 1,-1 0-1,0 0 0,1 0 0,-1-1 0,1 1 0,0-1 0,0 0 1,0 0-1,0 0 0,5 3 0,-6-5-1,1 1 1,-1 0 0,0-1-1,1 1 1,-1-1-1,0 0 1,1 0 0,-1 0-1,1 0 1,-1 0-1,0-1 1,1 1 0,-1-1-1,0 1 1,1-1-1,-1 0 1,0 0 0,0 0-1,0 0 1,1 0-1,-1-1 1,3-2 0,16-13 29,-1-1 1,-1-1 0,-1 0 0,0-2 0,22-34 0,-19 22 7,-1-2 0,-3 0 0,17-45 1,-7-5 29,-3-1 1,20-141 0,-28 123 86,2-166 0,-20 241-91,2 29-70,0 0 0,0 0 0,-1 0 0,1 0 1,0-1-1,0 1 0,0 0 0,0 0 0,0 0 0,0 0 1,0 0-1,0-1 0,0 1 0,0 0 0,-1 0 0,1 0 1,0 0-1,0 0 0,0 0 0,0 0 0,0 0 0,0-1 1,-1 1-1,1 0 0,0 0 0,0 0 0,0 0 0,0 0 1,-1 0-1,1 0 0,0 0 0,0 0 0,0 0 1,0 0-1,-1 0 0,1 0 0,0 0 0,0 0 0,0 0 1,-1 0-1,-8 12-11,-2 11-17,0 1 1,1 0-1,2 1 0,0 0 1,-4 28-1,2 7-16,-3 65 0,9-34-39,14 170 0,-3-223 78,1 0 0,16 47 0,-15-56 4,-8-27 1,11 32 38,-11-32-35,0 0-1,0 0 1,0 0 0,0-1-1,0 1 1,0 0-1,0-1 1,1 1-1,-1-1 1,1 1-1,-1-1 1,1 0-1,-1 1 1,1-1-1,2 1 1,-2-2 0,-1 0 1,0 0-1,0-1 0,1 1 0,-1 0 1,0-1-1,0 1 0,0 0 1,0-1-1,1 0 0,-1 1 1,0-1-1,0 0 0,0 1 0,0-1 1,0 0-1,-1 0 0,1 0 1,0 0-1,0 0 0,1-1 1,16-24 59,-4 1-18,40-60 221,-53 84-261,-1 0 1,1 0-1,0 1 1,0-1-1,-1 0 1,1 0-1,0 0 1,0 1 0,0-1-1,0 0 1,0 1-1,0-1 1,0 1-1,0-1 1,0 1-1,1-1 1,-1 1-3,0 0 0,-1 0 0,1 0 0,0 0 0,-1 1 0,1-1 0,-1 0-1,1 0 1,0 1 0,-1-1 0,1 0 0,-1 0 0,1 1 0,0-1 0,-1 1 0,1-1 0,-1 0 0,0 1 0,1-1 0,0 2 0,2 3 7,0 0 0,0 1 1,-1-1-1,1 1 1,1 6-1,2 4 9,38 80 54,-43-94-68,0-1-1,-1 1 1,1-1 0,0 1-1,0-1 1,0 0-1,1 0 1,-1 1 0,0-1-1,0 0 1,1 0-1,-1 0 1,0 0 0,1-1-1,-1 1 1,1 0-1,0-1 1,-1 1 0,1 0-1,-1-1 1,1 0-1,3 1 1,-2-1 2,1-1-1,-1 1 1,1-1-1,-1 1 1,1-1-1,-1 0 1,1 0-1,-1-1 1,0 1-1,5-3 1,5-5 16,0 0 0,0-1 0,18-18 0,90-70 168,-49 43-116,19-9 41,-91 64-115,0 0 0,0 0 0,0 0 0,0 0-1,0 0 1,0 0 0,0 0 0,0 0 0,0 0 0,1 0-1,-1 0 1,0 1 0,0-1 0,0 0 0,0 0 0,0 0-1,0 0 1,0 0 0,0 0 0,0 0 0,0 0 0,0 0 0,0 0-1,0 0 1,0 0 0,0 0 0,1 0 0,-1 0 0,0 0-1,0 0 1,0 0 0,0 0 0,0 0 0,0 0 0,0 0-1,0 0 1,0 0 0,0 0 0,0 0 0,1 0 0,-1 0-1,0 0 1,0 0 0,0 0 0,0 0 0,0 0 0,0 0 0,0 0-1,0 0 1,0 0 0,0 0 0,0 0 0,0-1 0,0 1-1,0 0 1,0 0 0,0 0 0,0 0 0,1 0 0,-1 0-1,0 0 1,0 0 0,0 0 0,-4 9 11,-9 13-12,-16 15 4,2 1 1,-40 75 0,57-87 19,-4 7 24,20-34-13,4-6-20,1-6 12,0 0 1,-1-1-1,12-23 1,7-10 39,-20 35-42,-5 5 2,1 0 0,0 0 0,1 0 0,10-9 0,-15 15-26,-1 1 1,1 0 0,-1 0-1,1-1 1,0 1 0,-1 0-1,1 0 1,-1 0-1,1 0 1,0 0 0,-1 0-1,1 0 1,-1 0 0,1 0-1,0 0 1,-1 0-1,1 0 1,0 1 0,-1-1-1,1 0 1,-1 0 0,1 1-1,-1-1 1,1 0-1,-1 1 1,1-1 0,-1 0-1,1 1 1,-1-1 0,1 1-1,-1-1 1,0 1-1,1-1 1,-1 1 0,0-1-1,1 1 1,-1-1 0,0 1-1,1-1 1,-1 1-1,0 0 1,0 0 0,14 31-16,-12-26 3,3 3 4,0 1-1,0-1 0,1 0 1,1-1-1,0 0 0,0 0 1,10 9-1,-16-16 6,0 0 0,0 0-1,0-1 1,0 1 0,0 0 0,0-1 0,0 1 0,0-1-1,0 1 1,0-1 0,0 0 0,0 0 0,1 1 0,-1-1-1,0 0 1,0 0 0,0 0 0,0 0 0,1 0 0,1 0 0,0-1 1,0 0 0,1 0 1,-1 0-1,0-1 0,0 1 1,0-1-1,4-2 1,4-4 5,0-1 0,16-15 1,-24 21-8,18-19 15,-1-2 1,-1 0-1,-1-1 0,-1-1 0,-1-1 1,-1 0-1,20-55 0,-8 4 56,28-137 0,-15-24 150,-40 218-169,-2 16-26,-2 15-13,-57 357-36,35 6 13,25-349 32,1-1 0,1 0 0,1 1 0,1-1 1,7 24-1,-3-31 19,-7-16-41,0 0 0,0 0-1,0 1 1,1-1 0,-1 0 0,0 0 0,0 0 0,0 0-1,0 0 1,0 0 0,0 0 0,1 0 0,-1 0 0,0 0 0,0 0-1,0 0 1,0 0 0,0 0 0,1 0 0,-1 0 0,0 0 0,0 0-1,0-1 1,0 1 0,0 0 0,0 0 0,0 0 0,1 0-1,-1 0 1,0 0 0,0 0 0,0 0 0,0 0 0,0 0 0,0-1-1,0 1 1,0 0 0,0 0 0,0 0 0,0 0 0,0 0-1,1 0 1,-1 0 0,0-1 0,0 1 0,0 0 0,0 0 0,0 0-1,0 0 1,0 0 0,0-1 0,0 1 0,2-33-448,-3 7-3133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19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1 845 5824,'0'0'6184,"12"-10"-5816,12-10-127,0-2 0,-2-1 0,35-46 0,-27 22 137,35-78-1,14-60 335,-46 106-407,-9 14 324,20-86 0,-40 138-477,-3 11-73,-1-1 0,1 1 0,-1 0 0,0 0 0,1 0 0,-1-1 0,0 1 0,-1 0 0,1 0 0,0 0 0,0-1 0,-2-1 0,2 3-61,0 1-1,0 0 1,0 0-1,0-1 1,0 1-1,-1 0 1,1 0 0,0-1-1,0 1 1,0 0-1,-1 0 1,1 0-1,0-1 1,0 1-1,-1 0 1,1 0 0,0 0-1,0 0 1,-1 0-1,1-1 1,0 1-1,0 0 1,-1 0 0,1 0-1,0 0 1,-1 0-1,1 0 1,0 0-1,-1 0 1,1 0-1,-14 10 243,0 9-188,0 1 1,2 0-1,0 0 1,1 1-1,1 1 1,-7 25-1,-36 138 117,20-43-19,6 2 0,-14 232 0,39-330-117,-1-11 34,2 0 1,7 65-1,-5-98-75,-1 0 1,0 0-1,0-1 1,1 1-1,-1 0 0,1-1 1,-1 1-1,1 0 1,0-1-1,0 1 1,0-1-1,1 3 0,-1-4-6,-1 0 0,0 1 0,1-1 0,-1 0 0,1 0 0,-1 0 0,0 0 0,1 0 0,-1 0 0,0 0 0,1 0 0,-1 0 0,1 0 0,-1 0 0,0 0-1,1 0 1,-1 0 0,0 0 0,1 0 0,-1 0 0,1 0 0,-1 0 0,0-1 0,1 1 0,-1 0 0,0 0 0,1 0 0,-1-1 0,0 1 0,0 0 0,1-1 0,-1 1 0,1-1 0,3-4 34,0-1 0,0 0 0,0 0 0,5-12 0,57-155 247,-10 22-43,35-66 606,-90 214-792,0 0-1,0 0 1,1 0-1,0 0 1,-1 1-1,1-1 1,4-4 0,-6 7-45,1-1 0,-1 1 0,0 0 1,1 0-1,-1-1 0,1 1 0,-1 0 1,1 0-1,-1 0 0,0 0 0,1-1 1,-1 1-1,1 0 0,-1 0 0,1 0 1,-1 0-1,1 0 0,-1 0 0,0 0 1,1 0-1,-1 0 0,1 1 0,12 10 93,-1 5-89,1 0 0,1 0 0,1-2 0,0 0 0,1-1 0,0 0-1,1-1 1,0-1 0,1-1 0,0 0 0,1-1 0,23 7 0,-31-13-12,-1 0-1,1 0 1,0-1 0,0-1-1,0 0 1,0 0 0,15-1-1,-18-2-1,0 1-1,0-1 0,0 0 0,0 0 0,-1-1 0,1 0 1,-1-1-1,0 1 0,0-1 0,11-8 0,-10 5 9,0 0 0,-1 0-1,0-1 1,0 0-1,-1 0 1,0 0 0,0-1-1,-1 0 1,0 0 0,0-1-1,-1 1 1,-1-1 0,4-12-1,-4 9 13,0 0 0,-1-1 0,0 1 0,-1-1-1,-1 0 1,0 1 0,-1-1 0,0 0 0,-5-19 0,5 29-6,0 1 0,0-1 1,0 1-1,-1-1 1,1 1-1,-1 0 0,1 0 1,-1-1-1,0 1 1,-1 0-1,1 1 0,-4-5 1,5 6-13,0 1 0,-1-1-1,1 0 1,0 1 0,-1-1 0,1 1 0,0 0 0,-1-1-1,1 1 1,0 0 0,-1 0 0,1 0 0,-1 0 0,1 0-1,0 0 1,-1 0 0,1 0 0,-1 1 0,1-1 0,0 1-1,-1-1 1,1 1 0,0-1 0,0 1 0,-1 0 0,1-1-1,0 1 1,0 0 0,0 0 0,0 0 0,0 0 0,0 0-1,-1 2 1,-7 6-1,0 0 0,1 1 1,0 0-1,1 0 0,0 0 0,1 1 0,0 1 0,0-1 0,1 1 0,1 0 0,0 0 0,-3 16 0,5-18-9,1 0 0,0 0 0,0 0 0,1 1 0,1-1 1,0 0-1,0 0 0,1 0 0,0 0 0,0 0 0,1 0 0,1 0 0,0-1 0,0 0 0,9 16 0,-5-14 3,48 69-46,-49-71 42,0 0 0,1-1-1,0 0 1,0 0 0,1-1 0,12 7-1,-18-12 10,0 0 0,0 0 0,1 0 0,-1-1 0,1 1 0,0-1 0,-1 0 0,1 0 0,0-1 0,-1 1 0,1-1 0,0 0 0,0 0 0,-1 0 0,1 0 0,0-1 0,4 0 0,-3-1 2,0 0 1,0-1 0,0 1-1,-1-1 1,1 0-1,-1 0 1,1 0-1,-1-1 1,0 1-1,6-9 1,74-76 97,-37 40 69,54-72 1,18-34 338,-118 152-500,0 1 0,0 0 0,0-1 0,0 1 0,0 0 0,1 0 1,-1 0-1,0 0 0,1 0 0,-1 0 0,1 0 0,-1 0 0,1 1 1,-1-1-1,1 1 0,0-1 0,-1 1 0,1-1 0,0 1 0,-1 0 1,1 0-1,0 0 0,-1 0 0,1 0 0,0 0 0,-1 0 0,1 1 1,0-1-1,-1 1 0,1-1 0,0 1 0,-1 0 0,1-1 0,-1 1 1,2 1-1,5 4 13,-1 0 1,0 0 0,0 1 0,0 0 0,6 10-1,7 6-12,-4-5-8,-12-10 19,-3-8-22,-1 1 0,0-1 0,0 0 0,0 0 0,0 0 0,0 0 0,0 0 0,0 0 0,0 0 1,0 0-1,0 0 0,0 0 0,0 1 0,0-1 0,0 0 0,0 0 0,0 0 0,0 0 0,0 0 0,-1 0 0,1 0 1,0 0-1,0 0 0,0 0 0,0 0 0,0 0 0,0 1 0,0-1 0,0 0 0,0 0 0,0 0 0,0 0 0,0 0 0,0 0 1,0 0-1,0 0 0,-1 0 0,1 0 0,0 0 0,0 0 0,0 0 0,0 0 0,0 0 0,0 0 0,0 0 0,0 0 1,0 0-1,0 0 0,-1 0 0,1 0 0,0 0 0,0 0 0,0 0 0,0 0 0,0 0 0,0 0 0,0 0 0,0 0 0,0 0 1,0 0-1,0 0 0,0 0 0,-1-1 0,-5 0 13,-18-7 78,-47-6 0,62 13-82,0 0 1,0 1-1,1 1 0,-1-1 1,0 1-1,0 1 0,1-1 1,-1 1-1,-9 4 0,12-4-11,1 1 0,0-1 0,0 1 0,0 0-1,0 0 1,0 1 0,1-1 0,-1 1 0,1 0 0,0 0 0,0 1-1,1-1 1,-1 1 0,1 0 0,0-1 0,0 2 0,1-1-1,-1 0 1,1 0 0,0 1 0,1-1 0,-1 1 0,1 0 0,-1 9-1,2-3-7,-1 0 0,2 0-1,0 0 1,0 0 0,1 0-1,1 0 1,0-1-1,0 1 1,2-1 0,8 20-1,-6-19-1,0 0 0,1-1 0,0 0 0,1 0-1,0 0 1,1-2 0,0 1 0,0-1 0,13 9 0,-17-14 6,1 0 1,-1 0-1,1 0 1,-1-1-1,1 0 1,0-1 0,0 1-1,0-1 1,0 0-1,1-1 1,-1 0-1,1 0 1,-1-1-1,0 0 1,1 0 0,-1 0-1,1-1 1,11-3-1,-5-1 13,-1-1 0,0 0-1,0-1 1,0 0 0,-1-1-1,0 0 1,15-14 0,69-76 190,-86 87-139,-1 1-1,0-1 0,0 0 1,-2-1-1,1 1 0,-1-2 1,7-18-1,-14 31-57,0 1 1,0-1 0,-1 0-1,1 0 1,0 0 0,0 0-1,0 0 1,0 0-1,-1 0 1,1 0 0,0 1-1,0-1 1,0 0 0,-1 0-1,1 0 1,0 0-1,0 0 1,0 0 0,-1 0-1,1 0 1,0 0 0,0 0-1,0-1 1,-1 1-1,1 0 1,0 0 0,0 0-1,0 0 1,-1 0 0,1 0-1,0 0 1,0 0-1,0-1 1,0 1 0,-1 0-1,1 0 1,0 0 0,0 0-1,0 0 1,0-1-1,0 1 1,0 0 0,0 0-1,0 0 1,-1-1 0,1 1-1,0 0 1,0 0-1,0 0 1,0-1 0,0 1-1,0 0 1,0 0 0,0 0-1,0-1 1,0 1-1,0 0 1,0 0 0,0 0-1,0-1 1,1 1-1,-1 0 1,0 0 0,0 0-1,0 0 1,0-1 0,0 1-1,0 0 1,1 0-1,-17 11 50,12-5-51,-1 0 0,1 0 0,1 1 0,-1-1 0,1 1 0,0 0 0,1 0 0,0 0 0,0 1 1,0-1-1,1 0 0,0 1 0,0-1 0,1 12 0,0-11-4,0 0 0,1 0 0,0 0 0,0 0 0,1 0 1,0 0-1,0-1 0,1 1 0,0-1 0,1 0 0,-1 1 0,1-2 0,8 12 1,-9-15-2,0 0 0,0 0 0,0 0 0,1 0 0,-1-1 0,1 0 1,-1 1-1,1-1 0,5 2 0,-7-4 3,0 1 0,0 0 0,0-1 0,0 0 0,0 1 0,0-1 0,0 0 0,0 0-1,0 0 1,0 0 0,0 0 0,0-1 0,0 1 0,0-1 0,-1 1 0,1-1 0,0 0 0,0 1 0,0-1 0,0 0 0,-1 0 0,3-2 0,3-3 15,0-2 1,0 1 0,-1-1 0,0 0 0,0 0 0,-1 0 0,0-1 0,0 0 0,-1 0 0,4-11 0,-5 12 9,0-1-1,-1 0 1,0 0 0,0-1 0,-1 1 0,0 0-1,0 0 1,-1-1 0,-1 1 0,1 0-1,-3-12 1,1 17-12,1 0 0,-1 0 0,0 0 0,0 0 0,0 0-1,-1 1 1,1-1 0,-1 1 0,0-1 0,0 1 0,0 0 0,0 0-1,-1 1 1,1-1 0,-1 0 0,0 1 0,0 0 0,1 0 0,-2 0-1,1 1 1,0-1 0,0 1 0,0 0 0,0 0 0,-1 0 0,-4 0 0,4 2-4,0-2 0,0 1 0,0 0 0,0-1 0,0 0 0,0 0 0,0-1 0,-7-2 1,13 3-8,0 0 0,0 0 1,0 0-1,0 0 0,0 0 1,0 0-1,0 0 1,0 1-1,1-1 0,-1 0 1,0 1-1,0-1 1,0 1-1,1-1 0,1 1 1,0-2-1,312-119 0,-300 116 0,1 0 0,0 2 0,1 0 0,21-2 0,-35 5 0,1 0 0,-1 0 0,0 0 0,1 0 0,-1 1 0,0-1 0,0 1 0,1 0 0,-1 0 0,0 0 0,0 0 0,0 0 0,0 1 0,0-1 0,0 1 0,0 0 0,-1 0 0,1 0 0,-1 0 0,1 1 0,-1-1 0,0 1 0,0-1 0,0 1 0,0 0 0,0 0 0,-1-1 0,3 7 0,-2-2 0,0 1 0,-1 0 0,1 0 0,-2 0-1,1 0 1,-2 16 0,-8 51 3,5-54-1,-7 29 132,23-57-29,45-58 59,6-7-83,-54 63-71,-1 1 0,2 1 1,-1-1-1,1 2 0,19-11 0,-28 16-9,1 0 0,-1 0 0,0 1 0,1-1 0,-1 0 0,1 1-1,-1-1 1,1 1 0,0 0 0,-1 0 0,1-1 0,-1 1-1,1 0 1,0 0 0,-1 1 0,1-1 0,-1 0 0,1 0-1,-1 1 1,1-1 0,-1 1 0,1-1 0,2 2 0,-3 0-1,1 0 0,-1-1 1,1 1-1,-1 0 1,0 0-1,0 0 0,0 0 1,0 0-1,0 0 0,0 0 1,-1 0-1,1 0 1,-1 1-1,0-1 0,1 0 1,-1 5-1,0 21 16,-1 0-1,-8 47 1,2-17 12,7-59-27,0 1 1,0 0 0,0 0-1,1 0 1,-1-1-1,0 1 1,0 0 0,1 0-1,-1 0 1,0-1-1,0 1 1,1 0 0,-1 0-1,0 0 1,0 0-1,1 0 1,-1 0 0,0 0-1,1-1 1,-1 1-1,0 0 1,1 0 0,-1 0-1,0 0 1,0 0-1,1 0 1,-1 1 0,0-1-1,1 0 1,-1 0-1,0 0 1,0 0-1,1 0 1,-1 0 0,0 0-1,1 1 1,-1-1-1,0 0 1,0 0 0,0 0-1,1 0 1,-1 1-1,0-1 1,0 0 0,0 0-1,1 1 1,-1-1-1,0 0 1,0 0 0,0 1-1,0-1 1,0 0-1,0 1 1,0-1 0,1 0-1,-1 1 1,0-1-1,0 0 1,0 0 0,0 1-1,0-1 1,0 0-1,-1 1 1,1-1 0,0 0-1,0 0 1,0 1-1,22-21 55,-19 17-44,18-18 37,29-30 134,82-64-1,-130 114-179,0-1 0,0 1-1,0 0 1,0-1-1,0 1 1,0 0 0,0 0-1,0 0 1,0 1-1,1-1 1,-1 1 0,0-1-1,1 1 1,-1 0-1,0-1 1,4 1 0,-5 1-4,0-1 0,1 1 0,-1 0 1,0-1-1,1 1 0,-1 0 0,0 0 1,0 0-1,0 0 0,0 0 0,0 0 1,0 0-1,0 0 0,0 0 0,0 1 1,0-1-1,-1 0 0,1 1 0,0-1 1,-1 0-1,1 1 0,-1-1 0,0 1 1,1-1-1,-1 0 0,0 3 0,1 3-10,1 1 0,0-1-1,0 1 1,1-1 0,5 11-1,-6-15 10,0 0 0,0 0-1,0 0 1,1-1-1,-1 1 1,1-1 0,0 1-1,0-1 1,-1 0-1,1 0 1,1 0 0,-1-1-1,0 1 1,7 2-1,3 0-3,0-1 0,0 0 0,0 0 0,0-2 0,0 0-1,1 0 1,-1-1 0,1 0 0,-1-2 0,0 1-1,25-7 1,-29 5 12,-1 0-1,1 0 1,-1-1-1,0 1 0,0-2 1,0 1-1,0-1 1,-1-1-1,0 1 1,0-1-1,0-1 1,-1 1-1,0-1 1,0 0-1,-1 0 0,0-1 1,0 1-1,5-13 1,-5 9 3,-1 1 0,-1-1 0,4-20 1,-6 26-5,-1 0 1,1 0-1,-1 0 1,0 1 0,0-1-1,-1 0 1,1 0-1,-1 1 1,0-1 0,0 0-1,-4-7 1,5 12-5,0-1 0,0 1 1,0 0-1,0-1 0,0 1 0,-1-1 1,1 1-1,0 0 0,0-1 0,-1 1 1,1-1-1,0 1 0,0 0 0,-1 0 1,1-1-1,-1 1 0,1 0 1,0 0-1,-1-1 0,1 1 0,0 0 1,-1 0-1,1 0 0,-1-1 0,1 1 1,-1 0-1,1 0 0,0 0 0,-1 0 1,1 0-1,-1 0 0,1 0 1,-1 0-1,1 0 0,0 0 0,-1 0 1,1 0-1,-1 1 0,1-1 0,-1 0 1,1 0-1,0 0 0,-1 0 0,1 1 1,-1-1-1,1 0 0,0 1 0,-1-1 1,1 0-1,0 0 0,0 1 1,-1-1-1,1 0 0,-1 2 0,-12 20 20,8-10-24,1 0 0,0 0 0,1 0 0,0 0 0,1 0 0,0 1 0,1-1-1,1 1 1,0-1 0,2 15 0,-1-19-2,0-1 0,1 1-1,0-1 1,1 0 0,-1 0 0,1 1 0,1-2-1,-1 1 1,1 0 0,1-1 0,-1 0 0,1 0-1,0 0 1,0 0 0,1-1 0,-1 0 0,13 8-1,-13-9 6,0 0-1,1-1 0,0 0 0,-1 0 0,1-1 0,0 1 0,0-1 0,0-1 0,1 1 1,-1-1-1,0 0 0,1 0 0,-1-1 0,0 0 0,1 0 0,-1-1 0,1 1 0,-1-2 1,0 1-1,0 0 0,1-1 0,-1 0 0,0-1 0,-1 1 0,1-1 0,0 0 0,-1-1 1,0 1-1,7-6 0,2-4 31,1 0 1,-2-1-1,0-1 0,0 0 1,-2 0-1,11-18 1,49-107 309,-70 138-326,11-22 77,-5 17-30,-6 7-59,-1 0-1,0 0 1,0 0 0,1 0 0,-1 0 0,0 0 0,0 0 0,0 0 0,1 0 0,-1 0 0,0 0 0,0 0 0,1 1 0,-1-1 0,0 0 0,0 0 0,0 0 0,1 0 0,-1 0 0,0 1 0,0-1 0,0 0 0,0 0 0,1 0 0,-1 0 0,0 1 0,0-1 0,0 0 0,0 0 0,0 1 0,0-1 0,0 0 0,0 0 0,0 0 0,0 1 0,1-1 0,1 10 0,-1-1 1,1 1-1,-1-1 1,-1 1-1,0 0 1,-1 12-1,0 7-2,1 36-40,-3 0 0,-16 97 0,19-161 42,0-1-1,0 1 1,0 0-1,0 0 1,-1-1-1,1 1 1,0 0-1,0-1 1,-1 1-1,1 0 1,0-1 0,-1 1-1,1 0 1,-1-1-1,1 1 1,-1-1-1,1 1 1,-1-1-1,1 1 1,-1-1-1,1 1 1,-1-1-1,0 0 1,1 1 0,-1-1-1,0 0 1,1 0-1,-1 1 1,0-1-1,0 0 1,-1 0 1,0 0 0,0 0 0,0-1 0,0 1 0,1-1 0,-1 1 0,0-1 0,1 1 0,-1-1 0,0 0 0,1 0 0,-3-1 0,0-2 17,-1 1 0,0-1 0,1 0 0,0 0 1,0 0-1,0-1 0,-6-8 0,10 12-17,0 1 0,0 0 0,0-1 1,0 1-1,0-1 0,0 1 0,0 0 0,0-1 0,0 1 0,0 0 0,0-1 0,1 1 1,-1-1-1,0 1 0,0 0 0,0-1 0,0 1 0,1 0 0,-1-1 0,0 1 0,0 0 0,0-1 1,1 1-1,-1 0 0,0 0 0,1-1 0,-1 1 0,0 0 0,1 0 0,-1 0 0,0-1 1,1 1-1,-1 0 0,0 0 0,1 0 0,-1 0 0,0 0 0,1 0 0,-1 0 0,1 0 1,-1 0-1,0 0 0,1 0 0,-1 0 0,0 0 0,1 0 0,-1 0 0,1 0 0,-1 0 1,28 1 44,-24-1-33,187 6 548,-165-7-1265,-1-1 1,1-1 0,-1-1-1,0-1 1,34-12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4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13168,'0'0'2744,"24"64"-3016,-24-51 216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4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9944,'0'0'1208,"66"-40"-768,3 12-48,20 4-8,9 5-64,5 9 16,0 4-72,0 10 8,-11 4 0,-5 4 8,-10-1-128,-15-1 0,-13 2-120,-17-6 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7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1110 6328,'0'0'3589,"5"-13"-3112,12-28-149,41-94 922,44-68 717,159-363 1989,-243 519-3616,-7 20 196,14-50-1,-53 169 765,-191 639-812,-3-204-101,213-513-255,16-30 84,23-32-103,1 1 0,3 1 0,60-61 0,133-109 139,-189 182-218,135-104 102,-154 124-101,-12 7 107,-18 21-48,5-2-92,0 0-1,1 0 1,0 1 0,0-1 0,1 1-1,1 0 1,-2 14 0,5-23-3,0 1 1,-1-1 0,2 1 0,-1-1 0,0 0 0,1 1-1,0-1 1,0 1 0,0-1 0,0 0 0,1 0 0,0 0-1,0 0 1,0 0 0,0 0 0,0 0 0,1-1 0,0 1-1,0-1 1,0 1 0,0-1 0,0 0 0,1-1 0,-1 1-1,5 2 1,-6-3 3,1-1 0,-1 0 0,0 0 1,1 0-1,-1-1 0,1 1 0,-1 0 0,1-1 0,-1 0 0,1 1 0,-1-1 0,1 0 0,-1 0 0,1-1 0,-1 1 0,1 0 0,-1-1 0,1 0 1,-1 1-1,1-1 0,-1 0 0,0 0 0,1-1 0,-1 1 0,0 0 0,0-1 0,0 1 0,0-1 0,0 0 0,3-3 0,0-1 11,0 0-1,0 0 0,-1 0 0,1 0 1,-2-1-1,1 0 0,-1 0 1,0 0-1,2-7 0,-3 9 8,-1 0-1,0 0 1,-1 0-1,1 0 1,-1 0-1,0 0 1,0 0-1,-1 0 0,1 0 1,-1 0-1,0 0 1,0 0-1,-3-7 1,2 9-6,1 0 0,-1 0 0,1 1 0,-1-1 1,0 0-1,0 1 0,0-1 0,-1 1 0,1 0 0,-1 0 1,1 0-1,-1 0 0,0 0 0,1 0 0,-1 1 0,0-1 0,0 1 1,0 0-1,0 0 0,0 0 0,-6-1 0,-8-1 159,-35 0 0,52 3-173,1 0 0,-1 0 0,0 0-1,0 0 1,0 0 0,0 0 0,0 0 0,0 0-1,0 0 1,0-1 0,0 1 0,0 0 0,0 0-1,0 0 1,0 0 0,0 0 0,0 0 0,1 0-1,-1 0 1,0-1 0,0 1 0,0 0 0,0 0-1,0 0 1,0 0 0,0 0 0,0 0 0,-1 0-1,1 0 1,0-1 0,0 1 0,0 0 0,0 0-1,0 0 1,0 0 0,0 0 0,0 0 0,0 0-1,0 0 1,0 0 0,0-1 0,0 1 0,0 0-1,0 0 1,-1 0 0,1 0 0,0 0 0,0 0 0,0 0-1,0 0 1,0 0 0,0 0 0,0 0 0,0 0-1,-1 0 1,1 0 0,0 0 0,0 0 0,0 0-1,11-6 24,178-49-3,-69 18 32,90-21 93,-194 55-32,1 1-1,0 0 1,24 2-1,-26 0 96,-14 0-173,-2 17 169,0-12-180,-1 0 0,0 0 0,0 0 0,0 0-1,-1 0 1,1 0 0,-1 0 0,-5 5 0,-10 19 31,13-19-32,0 0 0,2 0 1,-1 0-1,1 1 0,1-1 0,-3 22 0,5-28-18,0 1 1,0-1-1,0 0 1,1 1-1,0-1 0,0 0 1,0 0-1,0 1 0,1-1 1,-1 0-1,1 0 0,0-1 1,1 1-1,-1 0 1,0-1-1,1 1 0,0-1 1,0 0-1,0 0 0,5 4 1,-5-4-2,1-1 0,0 1 0,1-1 0,-1 0 0,0 0 0,1 0 0,-1 0 0,1-1 0,-1 0 0,1 0 0,0 0 0,-1-1 0,1 1 0,0-1 0,0 0 0,-1 0 0,1-1 0,0 0 0,-1 1 0,6-3 0,8-2 9,0-2 0,0 0 0,27-16 0,-33 17-11,21-13 40,32-24-1,-40 25-23,1 1 0,50-25 1,67-18 77,-131 58-84,0 0 0,22 0 1,-10 1 12,-19 0 7,-8-1 21,-3 1-40,0 0 1,0 1-1,0 0 0,0 0 1,0 0-1,0 1 0,-11 2 0,-41 14 27,51-15-34,-5 2-5,0 0 0,0 1 1,0 1-1,1 0 0,0 0 1,0 1-1,1 0 0,-13 12 1,20-16-3,0 0 1,0 1-1,0-1 1,0 1-1,0 0 1,1-1-1,-1 1 1,1 1-1,0-1 1,1 0 0,-1 0-1,1 1 1,-1-1-1,1 1 1,0-1-1,1 1 1,-1-1-1,1 1 1,0 0-1,0-1 1,1 1-1,-1 0 1,1-1-1,0 1 1,3 7-1,-2-6-3,1 0 0,0 0 0,0-1 0,1 1 0,0-1 0,0 0 0,0 0 0,0 0 0,1 0 0,0-1 0,0 0 0,0 0 0,10 6 0,-7-5-1,1-1 0,-1 0 0,1 0 0,0-1 0,0 0 0,1-1 0,-1 0 0,15 2 0,-6-4 9,0 0 0,1-1 0,-1 0 1,0-2-1,0 0 0,0-1 1,18-7-1,13-7 8,55-29 1,-84 36-6,-1 0 0,0-1 0,26-22 0,-35 26 5,-1 0 0,0-1 0,-1 0 0,0 0 0,0-1 0,-1 0 0,11-22 0,-16 28-3,-1 0 0,1 0 1,-1 0-1,0 0 0,-1-1 0,1 1 1,-1 0-1,1-1 0,-2-6 0,1 10-7,0 0-1,0 0 1,0 0-1,0 1 1,-1-1-1,1 0 1,0 0-1,0 0 1,-1 0-1,1 0 1,-1 1-1,1-1 1,-1 0-1,1 0 1,-1 1-1,1-1 1,-1 0-1,0 1 1,1-1-1,-1 0 0,0 1 1,1-1-1,-1 1 1,0-1-1,0 1 1,0 0-1,1-1 1,-1 1-1,0 0 1,0-1-1,0 1 1,0 0-1,0 0 1,0 0-1,0 0 1,0 0-1,1 0 1,-1 0-1,0 0 1,0 0-1,0 1 0,0-1 1,0 0-1,0 0 1,0 1-1,1-1 1,-1 1-1,-1 0 1,-3 1-1,0 1 0,1-1 0,-1 1 0,1 0 0,0 1 0,0-1 0,0 1 0,0 0 1,0 0-1,1 0 0,0 0 0,0 0 0,0 1 0,0 0 0,1-1 0,0 1 0,0 0 0,0 0 0,0 0 0,1 1 0,-1 8 0,1-9 0,0 1 0,1-1-1,-1 0 1,1 1 0,1-1-1,-1 1 1,1-1-1,0 0 1,0 0 0,1 1-1,-1-1 1,1 0 0,0 0-1,0 0 1,1-1-1,0 1 1,0 0 0,0-1-1,0 0 1,1 0 0,4 5-1,-5-6 0,1 0-1,-1-1 0,1 1 1,-1-1-1,1 0 0,0 0 1,0 0-1,0 0 1,0-1-1,1 0 0,-1 0 1,0 0-1,1 0 0,6 0 1,-4-2 1,0 0 0,-1 0 0,1 0 1,0-1-1,-1 0 0,1 0 0,-1-1 0,11-5 0,-6 2 9,0-1 0,1 0 0,-2-1-1,1 0 1,-1-1 0,-1 0-1,0-1 1,11-13 0,3-10 41,27-49 0,-46 74-46,2-2 4,0 1 1,0-1-1,12-13 0,-17 23-9,-1 0-1,0-1 0,1 1 0,-1 0 0,1 0 1,-1 0-1,0-1 0,1 1 0,-1 0 0,1 0 1,-1 0-1,0 0 0,1 0 0,-1 0 0,1 0 1,-1 0-1,0 0 0,1 0 0,-1 0 0,1 0 1,-1 0-1,1 0 0,-1 0 0,0 0 0,1 0 0,-1 1 1,0-1-1,1 0 0,-1 0 0,1 0 0,-1 1 1,0-1-1,1 0 0,-1 1 0,0-1 0,0 0 1,1 0-1,-1 1 0,0-1 0,0 1 0,1-1 1,-1 0-1,0 1 0,0-1 0,0 0 0,0 1 0,0-1 1,1 1-1,-1-1 0,0 1 0,8 23-20,18 105-80,-23-107 74,-1-1 1,-1 1-1,-1-1 0,-3 25 1,3-44 26,0 0-1,0 0 1,-1 0 0,1 0-1,-1-1 1,1 1 0,-1 0-1,0 0 1,1 0 0,-1-1 0,0 1-1,0 0 1,0-1 0,-2 3-1,2-4 2,1 0 0,-1 1-1,1-1 1,0 0 0,-1 0-1,1 0 1,0 0 0,-1 1-1,1-1 1,-1 0 0,1 0-1,-1 0 1,1 0 0,0 0-1,-1 0 1,1 0-1,-1 0 1,1 0 0,0-1-1,-1 1 1,1 0 0,-1 0-1,0 0 1,-12-13 40,9 7-14,0 1-1,1 0 1,0-1 0,0 0 0,0 0 0,-4-11-1,8 16-26,-1 1 0,0-1 0,0 1 0,1-1-1,-1 1 1,0 0 0,1-1 0,-1 1-1,0 0 1,1-1 0,-1 1 0,0 0-1,1 0 1,-1-1 0,1 1 0,-1 0-1,0 0 1,1 0 0,-1-1 0,1 1-1,-1 0 1,1 0 0,-1 0 0,1 0 0,-1 0-1,1 0 1,-1 0 0,1 0 0,-1 0-1,15 0-9,78 16-27,15 1 81,-97-16 12,0-1-1,0 0 1,1-1 0,-1 0-1,0-1 1,0 0-1,12-5 1,-19 6-257,0-1 1,1 1-1,-1-1 0,0 0 1,0 0-1,0-1 0,0 1 0,-1-1 1,1 0-1,-1 0 0,1 0 1,-1 0-1,0 0 0,0-1 0,-1 0 1,1 1-1,-1-1 0,1 0 1,0-4-1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8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0 163 9944,'0'0'5640,"6"-11"-5160,7-14-143,17-24 0,-24 40-193,1 1 1,0-1-1,0 1 0,0 1 0,1-1 0,1 1 0,11-8 0,-19 14-109,1 1-1,-1-1 0,0 0 0,0 1 0,1-1 0,-1 1 0,0-1 0,1 1 1,-1 0-1,1-1 0,-1 1 0,1 0 0,-1 0 0,0 0 0,1 0 1,-1 0-1,1 0 0,-1 1 0,1-1 0,-1 0 0,0 1 0,2 0 0,0 1 10,-1-1-1,0 1 0,1 0 0,-1 0 1,0-1-1,0 1 0,-1 1 0,1-1 0,0 0 1,2 5-1,2 5 78,-1 0 1,0 0 0,6 23 0,-11-32-95,6 23 283,3 35 1,-3-13 132,-5-46-391,-1 1 1,1 0-1,-1 0 1,1-1-1,0 1 0,0 0 1,0-1-1,0 1 0,1-1 1,-1 1-1,1-1 0,-1 1 1,1-1-1,0 0 1,3 3-1,-4-4-18,1-1 0,-1 1 0,1 0 0,-1-1 0,1 1 0,0-1 0,-1 0 0,1 1 0,0-1 0,0 0 0,-1 0 1,1 0-1,0 0 0,-1 0 0,1-1 0,0 1 0,-1 0 0,1-1 0,0 1 0,-1-1 0,1 0 0,-1 1 0,1-1 0,-1 0 0,1 0 0,1-2 0,11-5 138,0-1 0,-1-1 0,0 0 0,0-1 0,16-18 0,45-40 1055,-70 60-504,-9 17-4073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9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1 265 10448,'0'0'4297,"10"-13"-3720,-8 10-550,13-16 248,1 1 1,0 0-1,2 1 1,22-17-1,-33 29-133,0 1-1,0 0 1,1 0-1,-1 1 1,1 0-1,0 0 1,0 0-1,0 1 1,0 1-1,15-2 1,-20 3-94,0 0 0,0 0 1,-1 0-1,1 0 0,0 1 1,0-1-1,-1 1 0,1 0 1,0 0-1,-1 0 1,1 0-1,0 0 0,-1 1 1,0-1-1,1 1 0,-1 0 1,0-1-1,0 1 0,0 0 1,0 0-1,0 1 0,0-1 1,-1 0-1,1 0 1,-1 1-1,1-1 0,-1 1 1,0 0-1,0-1 0,0 1 1,0 0-1,-1-1 0,1 1 1,-1 0-1,1 3 0,1 15 404,-2 32-1,0-30 25,0-23-455,0 0 1,0 1-1,-1-1 1,1 1-1,0-1 1,0 0-1,0 1 0,0-1 1,0 1-1,0-1 1,0 0-1,0 1 1,0-1-1,0 1 0,1-1 1,-1 1-1,0-1 1,0 0-1,0 1 0,0-1 1,0 0-1,1 1 1,-1-1-1,0 0 1,0 1-1,1-1 0,-1 0 1,0 1-1,1-1 1,-1 0-1,0 0 1,1 1-1,-1-1 0,0 0 1,1 0-1,-1 0 1,1 0-1,-1 1 1,0-1-1,1 0 0,-1 0 1,1 0-1,-1 0 1,0 0-1,1 0 0,-1 0 1,1 0-1,-1 0 1,0 0-1,1 0 1,-1 0-1,1 0 0,-1-1 1,0 1-1,1 0 1,-1 0-1,0 0 1,1-1-1,0 1 0,22-19 586,19-31-142,-2-1 0,57-97 0,-91 138-3555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9:59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 9440,'0'0'2737,"-10"14"-2213,-7 11-301,0 0 0,2 1 0,-17 37 0,9-2 481,-28 105 0,44-134-408,2 0 1,0 0-1,2 1 1,2-1-1,3 44 0,-1-64-178,1 0-1,0 0 1,1-1-1,0 1 0,1-1 1,0 0-1,1 0 0,0 0 1,0 0-1,2-1 0,-1 0 1,1 0-1,14 14 0,-15-18-27,2 1 0,-1-1 0,1-1 0,0 1 0,0-1 0,0 0 0,1-1 0,0 0 0,0-1-1,0 0 1,0 0 0,0 0 0,1-2 0,-1 1 0,1-1 0,-1 0 0,14-1 0,-8-2 25,0 0 0,0 0 0,-1-1 1,1-1-1,-1-1 0,0 0 0,19-10 1,-3-1 118,0-1 1,30-24-1,-40 26-80,-1 0 0,-1-1-1,-1-1 1,0 0 0,20-29 0,-28 33-60,0-1 0,-1 0 0,-1-1 0,0 1 0,-1-1 0,-1-1 1,0 1-1,-1-1 0,2-19 0,-4 18-10,-1-1 0,-1 1 1,0 0-1,-1 0 0,-1 0 0,-1 0 1,0 0-1,-1 1 0,-1-1 0,-7-17 0,7 22-30,-1 1-1,0-1 0,-1 1 0,0 1 1,0-1-1,-1 1 0,0 1 0,-1-1 1,0 1-1,-1 1 0,0 0 0,0 0 1,-1 1-1,-13-7 0,8 6-26,0 2-1,0 0 0,0 0 1,0 2-1,-1 0 0,0 1 1,0 0-1,0 2 0,0 0 1,0 1-1,0 0 1,0 2-1,0 0 0,0 1 1,0 0-1,0 2 0,1 0 1,0 0-1,0 2 0,0 0 1,1 1-1,0 0 0,1 1 1,0 1-1,-14 12 1,-83 99-1987,104-112 546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0:02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116 147 5320,'0'0'12551,"-10"-9"-12204,-32-28-20,40 35-216,0 0 1,0 0 0,0 0-1,0 1 1,-1-1 0,1 1-1,0-1 1,-1 1 0,1 0-1,-1 0 1,0 0 0,1 0-1,-1 0 1,0 1-1,1-1 1,-1 1 0,0 0-1,0 0 1,-3 0 0,-4 0 572,10 3-543,0-1-1,0 0 1,0 1 0,0-1 0,1 0-1,-1 1 1,1-1 0,1 4 0,0-5-110,0 0 1,0 0-1,1 1 1,-1-2 0,0 1-1,1 0 1,-1 0-1,1-1 1,-1 1-1,1-1 1,0 0 0,-1 0-1,1 0 1,-1 0-1,1 0 1,-1 0-1,1-1 1,-1 1 0,1-1-1,-1 0 1,1 0-1,2-1 1,4-1 50,0-1 0,0 0 1,-1-1-1,13-8 0,-14 7 48,0 0 1,-1 0-1,0-1 1,0 0 0,-1-1-1,0 1 1,0-1-1,4-9 1,-9 16-122,0 1 1,0 0-1,0 0 1,0 0-1,0 0 1,1 0 0,-1-1-1,0 1 1,0 0-1,0 0 1,0 0 0,0 0-1,0-1 1,0 1-1,0 0 1,0 0-1,0 0 1,0 0 0,0-1-1,0 1 1,0 0-1,0 0 1,0 0-1,0 0 1,0-1 0,0 1-1,0 0 1,0 0-1,0 0 1,-1 0 0,1 0-1,0-1 1,0 1-1,0 0 1,0 0-1,0 0 1,0 0 0,0 0-1,-1-1 1,-4 10 132,3 5-561,0 1 0,1 15 0,1-21-1432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2:45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98 4816,'0'0'10001,"-4"-9"-9690,-20-52 530,34 77 1373,-6-11-2165,0 0 0,0 1-1,-1 0 1,1 0 0,2 9-1,30 131 696,-15-53-189,-16-71-189,-1 0 0,0 0 0,-1 37 0,6-112 266,18-131 24,-20 152-424,2 1 1,1 0-1,24-53 0,-34 83-224,1 0 0,-1 1 1,0-1-1,0 1 0,0-1 0,1 1 0,-1-1 0,0 1 0,1-1 0,-1 1 0,0-1 0,1 1 0,-1-1 0,1 1 1,-1-1-1,1 1 0,-1 0 0,1-1 0,-1 1 0,1 0 0,-1 0 0,1-1 0,-1 1 0,1 0 0,-1 0 1,1 0-1,0 0 0,-1-1 0,1 1 0,-1 0 0,1 0 0,0 0 0,-1 0 0,1 1 0,-1-1 0,1 0 0,-1 0 1,1 0-1,0 0 0,-1 0 0,1 1 0,-1-1 0,1 0 0,-1 1 0,1-1 0,-1 0 0,1 1 0,-1-1 0,1 1 1,-1-1-1,0 0 0,1 1 0,-1-1 0,0 1 0,1-1 0,-1 1 0,0-1 0,0 1 0,1 0 0,4 7 37,-1 0-1,0 0 1,4 9-1,-6-11-29,1 0 0,36 92 201,-34-84-161,-1 0 0,-1 0 1,0 0-1,-1 1 0,1 18 0,-3-33-47,-1 1-1,1-1 0,0 1 1,0 0-1,0-1 1,0 1-1,0-1 0,0 1 1,0 0-1,0-1 1,0 1-1,0-1 0,0 1 1,0 0-1,1-1 1,-1 1-1,0-1 0,0 1 1,1-1-1,-1 1 1,0-1-1,1 1 0,-1-1 1,0 1-1,1-1 1,-1 1-1,1-1 0,-1 0 1,0 1-1,1-1 1,-1 1-1,1-1 0,0 0 1,-1 0-1,1 1 0,0-2 4,0 1-1,0-1 1,0 1-1,0-1 1,0 0 0,-1 0-1,1 1 1,0-1-1,0 0 1,-1 0-1,1 0 1,-1 0-1,1 0 1,0 1-1,-1-1 1,0 0-1,1 0 1,-1-1-1,0 1 1,1 0-1,-1-1 1,16-60 162,14-46 44,-25 95-163,0 0 0,1 0 0,1 0 0,0 1 0,15-21 0,-21 31-47,0 1-1,1-1 0,-1 1 1,0 0-1,0 0 0,1-1 1,-1 1-1,0 0 0,1 0 1,-1 0-1,1 0 1,0 1-1,-1-1 0,1 0 1,0 1-1,-1-1 0,1 1 1,0 0-1,-1-1 0,1 1 1,0 0-1,0 0 0,1 0 1,0 1-3,0 0 0,-1 0-1,1 0 1,0 0 0,-1 0 0,0 1 0,1-1 0,-1 1 0,0-1-1,1 1 1,-1 0 0,0 0 0,2 3 0,4 6 5,1 0 0,-1 2-1,-1-1 1,9 20 0,17 51 32,-23-55 83,1 1 0,27 47 0,-36-74-353,7 16 1081,-6-7-4511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2:46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190 159 6328,'0'0'5684,"-2"-10"-5311,-12-70 1224,14 77-1477,-1 1-1,1 0 1,-1 0-1,0 0 1,0 0-1,0 0 0,0 0 1,-1 0-1,1 0 1,0 0-1,-1 1 1,1-1-1,-1 0 1,0 1-1,1 0 0,-1-1 1,0 1-1,0 0 1,0 0-1,0 0 1,0 0-1,0 0 1,0 0-1,0 0 1,0 1-1,-4-1 0,-6 0 540,11 1-614,0-1 0,0 1 1,-1 0-1,1 0 0,0 0 0,0 0 1,0 0-1,0 0 0,0 0 0,-1 1 0,1-1 1,0 0-1,0 0 0,0 1 0,0-1 1,0 1-1,0-1 0,0 1 0,0 0 1,0-1-1,0 1 0,0 0 0,1-1 1,-1 1-1,-1 2 0,-9 9 309,0 1 1,1 0-1,0 1 0,-13 27 1,18-30-245,1-1 0,0 1 1,1 0-1,1 0 0,0 0 0,0 0 1,1 0-1,0 14 0,1-17-24,0-1 0,1 1 0,0 0 0,1 0 0,0-1 0,0 1 0,1-1 0,5 13 1,-6-16-46,0 0 0,0-1 0,1 1 0,-1-1 0,1 0 0,0 1 0,0-1 0,0 0 0,0-1 0,0 1 0,1-1 0,-1 1 0,1-1 0,-1 0 0,1 0 0,0 0 0,8 2 0,-9-4-16,0 0 0,0 0-1,0 0 1,-1 0 0,1-1-1,0 1 1,0-1 0,0 1-1,0-1 1,-1 0 0,1 0-1,0 0 1,-1-1-1,1 1 1,-1 0 0,1-1-1,-1 0 1,0 0 0,1 0-1,-1 0 1,0 0 0,0 0-1,2-4 1,2-2 22,0 0-1,0-1 1,-1 0 0,-1 0 0,6-13-1,2-12 161,12-52 0,-21 72-146,0 0-1,-1 0 1,-1 0-1,-1-1 1,0 1-1,-3-25 1,-3 2 389,8 44-389,-1-1 0,1 1 0,0-1 0,1 0 1,-1 0-1,7 11 0,7 17 15,-11-21-49,1-1 0,1 0 0,0 0 0,0 0 0,1-1 0,10 11 0,-1-4 190,1 0 0,29 23 0,-45-40-174,0 0 1,0 0-1,-1 0 0,1 0 0,0-1 1,0 1-1,0 0 0,0-1 0,0 1 1,0-1-1,0 0 0,0 0 0,0 0 1,0 0-1,2 0 0,2 0 152,-6 0-186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2:47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8240,'0'0'8176,"12"2"-7579,56 7 158,86 16 1486,-140-22-1826,-1 0 1,26 1-1,-13-4-2964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3:56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567 231 5624,'0'0'5784,"-6"14"-5346,-1 8-289,1-4 42,-1 1-1,-17 29 0,17-35-84,-1-1-1,-1 0 1,0 0-1,-1-1 0,0 0 1,0-1-1,-1 0 1,-1-1-1,1 0 1,-2-1-1,1 0 1,-1 0-1,0-2 0,-1 0 1,1 0-1,-1-1 1,0-1-1,-1 0 1,1-1-1,-1-1 1,0 0-1,1-1 0,-24-1 1,23 0-12,1-1 0,0-1 0,0 0 1,0-1-1,0 0 0,-15-6 0,24 6-46,-1 0 0,1 0 1,0 0-1,0 0 0,0-1 0,0 0 0,1 0 1,-1 0-1,1 0 0,0-1 0,0 0 0,1 0 1,-1 0-1,1 0 0,0 0 0,0-1 0,-1-5 0,1 3 9,1 0 0,0-1 0,0 1 0,1 0 0,0-1 0,1 1 0,0-1 0,0 1 0,0-1 0,1 1 0,1 0 0,-1-1 0,2 1 0,-1 0 0,4-9-1,-2 9-10,0-1 0,0 1 0,0 0 0,1 1 0,0-1 0,1 1 0,0 0-1,0 0 1,0 1 0,1-1 0,0 2 0,0-1 0,14-8 0,-11 9 17,1-1 0,0 2-1,0-1 1,1 2 0,0-1 0,-1 1 0,1 1 0,23-2 0,-30 4-28,1 1 0,0-1 0,0 1 1,0 0-1,0 0 0,-1 0 0,1 1 0,-1 0 1,1 0-1,-1 1 0,1-1 0,-1 1 1,0 0-1,-1 1 0,1-1 0,0 1 1,-1 0-1,0 0 0,8 9 0,-4-1 44,-1 0 0,0 1 0,0-1 0,-2 1-1,1 1 1,-2-1 0,0 1 0,0-1 0,2 25-1,-2 1 103,-1 0-1,-4 50 1,-4-34 130,-24 102 1,15-90-153,-6 18 249,-56 145-1,76-230-406,-7 19 99,-1-1 1,-13 22-1,19-36-54,0 0 0,-1 0 0,0-1 0,1 1 0,-2 0 0,1-1 1,0 0-1,0 0 0,-1 0 0,0 0 0,1-1 0,-1 1 0,0-1 0,-1 0 0,1 0 0,-5 2 0,7-4-28,-1 1 0,1-1 1,0 1-1,-1-1 0,1 0 0,-1 0 0,1 0 0,0 0 0,-1-1 0,1 1 0,-1 0 0,1-1 0,0 0 0,0 1 1,-1-1-1,1 0 0,0 0 0,0-1 0,0 1 0,0 0 0,0-1 0,0 1 0,0-1 0,1 1 0,-1-1 0,0 0 1,1 0-1,-1 0 0,1 0 0,0 0 0,0 0 0,0 0 0,0 0 0,0-1 0,0 1 0,0-3 0,-2-5 17,1 1 0,1-1-1,-1-1 1,2 1 0,-1 0 0,1 0-1,3-16 1,2-7 21,1 1 1,2 0 0,2 0-1,1 1 1,23-47-1,-4 20 45,73-101 0,73-107 31,23-32 12,-193 290-140,1 0-1,-1 0 1,1 1 0,1 0-1,-1 0 1,1 1-1,14-9 1,-19 13-3,0 0-1,1 1 1,-1-1 0,1 1 0,-1 0 0,1 0-1,0 0 1,-1 1 0,1-1 0,0 1 0,0 0 0,-1 0-1,1 0 1,0 0 0,0 1 0,-1-1 0,1 1-1,0 0 1,-1 0 0,1 0 0,-1 1 0,1-1-1,5 5 1,0 0-5,0 2 0,0-1 1,-1 1-1,0 0 0,-1 1 0,1 0 0,-2 0 0,1 1 0,-1-1 0,-1 2 1,1-1-1,-2 0 0,0 1 0,0 0 0,-1 0 0,3 16 0,-2-6 16,-1 0 0,-1 0 0,-1 0-1,-1 0 1,-1 0 0,-1 1 0,0-1-1,-7 23 1,-1-7 26,-2 0-1,-1-1 1,-2-1-1,-2 0 1,0-1-1,-3-1 1,-1 0-1,-45 53 1,26-36 70,27-32-56,0-1 0,-23 21 0,25-27 13,-1-1 0,0 0 1,-1-1-1,-15 8 1,25-15-48,-1 0 1,1 0-1,-1-1 1,0 1-1,1-1 1,-1 0 0,0 0-1,0-1 1,1 1-1,-1-1 1,0 0-1,0 0 1,0 0-1,0 0 1,1-1-1,-1 1 1,0-1-1,0 0 1,1 0-1,-1 0 1,0-1-1,-3-2 1,4 1-4,0 0-1,0 0 1,0 0 0,0-1-1,1 1 1,0-1 0,0 0-1,0 1 1,0-1 0,-2-6-1,-2-4 32,5 11-50,-1 0 0,1 0 0,0 0 1,0 0-1,0 0 0,0 0 1,1 0-1,-1-1 0,1 1 1,0 0-1,0 0 0,0 0 1,0-1-1,0 1 0,1 0 0,-1 0 1,1 0-1,0 0 0,0 0 1,0 0-1,1 0 0,-1 0 1,1 0-1,1-2 0,0 2-4,-1 0-1,1 0 0,0 0 1,0 1-1,0 0 0,0-1 1,0 1-1,0 0 0,1 0 1,-1 1-1,1-1 0,-1 1 1,1 0-1,0 0 0,-1 0 1,1 0-1,0 0 1,0 1-1,5 0 0,-5-1 2,0 1-1,0 1 1,-1-1 0,1 0-1,0 1 1,0 0 0,0 0-1,-1 0 1,1 0 0,0 0-1,-1 1 1,1 0-1,3 2 1,-3-1 4,-1 1-1,0-1 1,-1 0-1,1 1 1,0-1 0,-1 1-1,0 0 1,0 0-1,0 0 1,0 0 0,1 7-1,11 39-8,-3 1-1,8 80 0,10 48 66,-25-160-43,2 7 37,14 37-1,-17-56-18,0 0 0,0 1 0,1-1 0,0-1 0,1 1 0,-1-1 1,1 1-1,0-1 0,10 7 0,-14-11-17,1-1-1,0 0 1,0 0 0,0 0 0,0 0-1,0 0 1,0-1 0,0 1-1,0-1 1,0 1 0,0-1 0,0 0-1,0 0 1,0 0 0,1 0 0,2 0-1,36-10 58,-19 4-14,-16 4-34,1 0 1,0-1-1,-1 0 0,1 0 1,-1 0-1,0-1 0,0 0 1,8-7-1,3-4 17,21-24-1,27-29-23,-59 63 13,-5 4-20,-1 1 0,1-1 1,0 0-1,0 0 0,0 0 0,0 0 1,-1 0-1,1 0 0,0 0 0,-1 0 1,1 0-1,-1 0 0,1 0 0,-1 0 1,0-1-1,1 0 0,-1 1 1,1 1-9,-1 0 1,1 0-1,-1 0 0,1 0 1,-1 0-1,1 0 0,-1 0 1,1 0-1,0 0 0,-1 0 1,1 0-1,-1 1 0,1-1 1,-1 0-1,1 0 0,-1 0 1,1 1-1,-1-1 0,1 0 1,-1 1-1,0-1 0,1 0 1,0 2-1,-5 7-31,-15 8-198,16-16 47,-3 2-156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2:48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 6328,'0'0'2080,"-12"15"-1632,-5 7-302,-6 8 156,1 0-1,1 1 1,-22 46 0,29-40-23,2 0 0,1 1-1,3 1 1,0-1 0,3 1 0,1 1-1,2-1 1,2 1 0,1-1 0,2 0-1,2 0 1,12 48 0,-12-67-173,1 0 0,1 0 1,1-1-1,1 0 0,1 0 0,0 0 0,1-2 1,1 1-1,1-2 0,1 1 0,0-2 1,0 0-1,2 0 0,0-2 0,1 0 0,0-1 1,36 19-1,14 1-1934,-53-26-8105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2:48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8032,'0'0'658,"15"6"-98,12 6-190,0 1 0,0 1 0,-1 1-1,-1 2 1,24 19 0,-30-17-110,-1 0-1,0 0 1,-2 2 0,0 0-1,-1 1 1,-1 1 0,-2 0-1,0 0 1,-1 2 0,-1-1 0,-2 1-1,0 1 1,-2-1 0,5 42-1,-8-43-55,-1-1 0,-1 1-1,-1 0 1,-2 0 0,0 0 0,-1-1-1,-2 1 1,0-1 0,-2 0-1,0 0 1,-1-1 0,-2 0 0,0-1-1,-1 0 1,-1 0 0,-21 26-1,7-19-1071,-37 33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2:57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4616,'0'0'13250,"12"1"-12995,1 1-169,-8 0-57,0-1 0,-1-1-1,1 1 1,0-1 0,0 0 0,0 0 0,0 0 0,0-1 0,0 0 0,0 0 0,5-1 0,32-4 312,-37 6-252,1-1 1,0 1-1,-1-1 0,1 1 0,-1-2 1,1 1-1,-1-1 0,0 1 0,0-1 1,0-1-1,0 1 0,0-1 0,5-3 1,-18 5 129,-1 1 1,1 0 0,0 0 0,-1 1 0,-12 3-1,11-2-217,0 1 0,0 0 1,0 1-1,0 0 0,0 0 0,1 1 0,0 0 0,-13 10 0,22-14-93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17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106 108 4312,'0'0'3973,"4"-12"-3552,13-37-30,-13 22 102,1 12 370,-5 15-844,0 0 1,0 0-1,0 0 0,0 0 0,1 0 1,-1 0-1,0 0 0,0 0 0,0 0 1,0 0-1,0 0 0,0-1 1,0 1-1,0 0 0,0 0 0,0 0 1,0 0-1,0 0 0,0 0 1,0 0-1,0-1 0,0 1 0,0 0 1,0 0-1,0 0 0,0 0 0,0 0 1,0 0-1,0 0 0,0-1 1,0 1-1,0 0 0,0 0 0,0 0 1,0 0-1,0 0 0,0 0 0,0 0 1,0 0-1,0-1 0,0 1 1,-1 0-1,1 0 0,0 0 0,0 0 1,0 0-1,0 0 0,0 0 1,0 0-1,0 0 0,0 0 0,-1 0 1,1 0-1,0 0 0,0 0 0,0 0 1,0 0 4,-1 0 0,1 0 0,0 0 0,-1 1 0,1-1 0,0 0 0,0 0 0,-1 1 0,1-1 0,0 0 0,0 1 0,-1-1 0,1 0 0,0 1 0,0-1 0,0 0 0,0 1 0,0-1 1,0 0-1,-1 1 0,1-1 0,0 0 0,0 1 0,0-1 0,0 1 0,0-1 0,0 0 0,1 1 0,-4 50 592,-2 0 1,-11 50-1,0-4-120,-47 481 1949,54-498-2081,-4 74 1522,13-154-1877,0 0 0,0 0-1,-1 0 1,1 0 0,0 0 0,0 0 0,0-1 0,0 1 0,0 0 0,0 0 0,0 0 0,0 0 0,0 0 0,0 0-1,0 0 1,-1 0 0,1 0 0,0 0 0,0 0 0,0 0 0,0 0 0,0 0 0,0 0 0,0 0 0,0 0-1,0 0 1,0 0 0,0 0 0,-1 0 0,1 0 0,0 0 0,0 0 0,0 0 0,0 1 0,0-1 0,0 0 0,0 0-1,0 0 1,0 0 0,0 0 0,0 0 0,0 0 0,0 0 0,0 0 0,-1 0 0,1 0 0,0 0 0,0 0 0,0 1-1,0-1 1,0 0 0,0 0 0,0 0 0,0 0 0,0 0 0,0 0 0,0 0 0,0 0 0,0 0 0,0 0-1,0 1 1,0-1 0,0 0 0,-2-10 355,12-33-90,2 1-1,2 0 1,2 0 0,26-48-1,101-148 815,-143 237-1085,27-33 306,-26 33-288,1-1-1,-1 1 0,1 0 1,-1 0-1,1 0 1,0-1-1,-1 2 0,1-1 1,0 0-1,0 0 1,-1 1-1,1-1 0,0 1 1,0-1-1,0 1 1,0 0-1,0-1 0,0 1 1,3 1-1,-4-1-13,0 1 1,0-1-1,0 1 0,0 0 0,0-1 0,0 1 1,0 0-1,0 0 0,0 0 0,0 0 0,0 0 1,0 0-1,-1 0 0,1 0 0,0 0 0,-1 0 1,1 0-1,-1 1 0,0-1 0,1 0 0,0 3 1,4 26 33,-4 105 95,0-3-35,0-116-75,1 0 0,1 0 0,0 0-1,1 0 1,1 0 0,7 14 0,-12-28-21,0-1 0,1 0 0,-1 0 1,1 0-1,0 0 0,-1 0 0,1 0 1,0 0-1,0 0 0,-1 0 0,1 0 1,0 0-1,0-1 0,0 1 0,0 0 1,0 0-1,0-1 0,0 1 0,0-1 1,1 1-1,-1-1 0,0 1 0,0-1 1,0 0-1,0 0 0,1 0 0,-1 1 1,0-1-1,0 0 0,1 0 0,-1-1 1,0 1-1,0 0 0,0 0 0,1-1 1,-1 1-1,0 0 0,0-1 0,0 1 1,0-1-1,0 1 0,0-1 0,0 0 1,0 0-1,2-1 0,5-4 24,0-1 0,0 0 0,-1-1 0,9-9 0,-14 13-18,23-29 99,-1-1 0,35-72 0,-24 42 36,-33 61-135,-1 0 2,0 0-1,1 0 0,0 1 0,-1-1 0,1 0 0,0 1 0,0-1 1,1 1-1,-1 0 0,1 0 0,-1 0 0,4-2 0,-6 5-9,1 0 0,0 0 0,-1 0 0,1 0 0,-1 0-1,1 0 1,-1 0 0,1 1 0,-1-1 0,0 0 0,0 0 0,0 0-1,1 1 1,-1-1 0,0 0 0,-1 2 0,2 3 4,2 28 32,-2 37 0,-2-51-31,0 0 0,2-1 0,0 1 0,2 0 0,0-1 0,1 1 0,10 27 0,-14-46-6,1 1 1,0-1-1,0 0 1,-1 0-1,1 1 1,0-1 0,0 0-1,0 0 1,0 0-1,1 0 1,-1-1-1,0 1 1,0 0 0,0 0-1,1-1 1,-1 1-1,0-1 1,1 1-1,-1-1 1,1 1 0,-1-1-1,0 0 1,1 0-1,-1 0 1,1 0 0,-1 0-1,1 0 1,-1 0-1,1 0 1,-1 0-1,0-1 1,1 1 0,-1-1-1,1 1 1,-1-1-1,3-1 1,6-2 15,1-1-1,-1-1 1,15-11 0,-18 12-3,180-142 229,-162 124-205,-3 5 23,-2-2 1,0 0-1,-2-1 0,0-2 1,-1 1-1,24-46 1,-42 67 17,-5 6-61,-7 7-15,-35 43 1,17-20 0,0 1-1,-29 49 0,54-77-5,-26 51-32,30-55 30,0 1 0,0-1 0,1 1 0,0-1 0,0 1 0,0 0 0,0-1 0,1 1 0,0 0 0,0 0 0,0 7 0,1-11 1,-1 0 1,0 0-1,1 1 1,-1-1-1,1 0 1,-1 0 0,1 0-1,-1 1 1,1-1-1,0 0 1,0 0-1,-1 0 1,1 0 0,0 0-1,0 0 1,0 0-1,0-1 1,0 1-1,0 0 1,0-1 0,1 1-1,0 0 1,1 0 1,-1 0 0,1-1 0,0 1 0,0-1 0,-1 0 1,1 0-1,0 0 0,-1 0 0,1 0 0,3-1 0,1-1 8,1 1 0,-1-2 0,0 1-1,0-1 1,-1 0 0,1 0-1,6-5 1,-2-1 15,0 0 1,0-1-1,-1 0 0,0-1 0,-1 0 0,12-19 0,37-77 138,-23 39 78,-35 68-234,0-1 0,0 1 0,0-1 0,0 1 1,0-1-1,0 1 0,1 0 0,-1-1 0,0 1 1,0 0-1,0-1 0,1 1 0,-1-1 0,0 1 1,0 0-1,1 0 0,-1-1 0,0 1 0,1 0 1,-1 0-1,0-1 0,1 1 0,-1 0 0,1 0 1,-1 0-1,0-1 0,1 1 0,-1 0 1,1 0-1,-1 0 0,0 0 0,1 0 0,-1 0 1,1 0-1,5 15 61,-4 30-45,-2-42-13,-4 121 43,-4-1 1,-44 209 0,45-294-16,-2-2 1,-26 67 0,33-99-29,1 0-1,-1-1 1,0 1-1,0-1 1,0 0 0,-1 0-1,1 0 1,-1 0-1,0 0 1,0 0-1,0-1 1,0 1 0,0-1-1,0 0 1,-6 3-1,6-4 2,1-1 0,-1 1 0,0-1 1,0 1-1,0-1 0,1 0 0,-1 0 0,0 0 0,0 0 0,0-1 0,1 1 0,-1-1 0,0 1 0,0-1 0,1 0 0,-1 0 0,1 0 0,-1-1 0,1 1 0,-1-1 0,-3-2 0,2 0 7,-1 1 1,1-1-1,0 0 0,1 0 1,-1 0-1,1 0 1,0 0-1,0-1 0,0 0 1,0 0-1,1 1 0,0-1 1,-3-7-1,3 3 3,1 1 0,-1-1 0,1 1 0,1-1 0,-1 1 0,2-1 0,1-16 0,1 7 12,2 1 0,0-1 0,0 1 0,2 0 0,0 0-1,1 0 1,15-22 0,-14 27-6,1 1 1,0 0-1,1 0 0,0 1 0,0 1 0,1 0 0,25-14 1,-16 9 12,30-24-1,-17 6 2,0-3-1,-2 0 1,53-78 0,-41 41 20,49-104 1,-54 94 52,-3-2 1,27-98-1,-60 171-103,3-9 21,0-1 1,13-28-1,-28 133-14,-18 112-51,6-36-1,20-152 31,-4 31-16,5-37 19,0 0 1,0-1-1,0 1 1,0 0 0,0 0-1,0 0 1,0 0-1,1 0 1,-1 0 0,1-1-1,-1 1 1,1 0-1,0 0 1,2 3-1,-3-5 2,0 0 0,1 0 0,-1 0 0,0 1 0,1-1 0,-1 0 0,1 0-1,-1 0 1,0 0 0,1 0 0,-1 0 0,1 0 0,-1 0 0,0 0-1,1 0 1,-1 0 0,1 0 0,-1 0 0,0 0 0,1 0 0,-1 0-1,1-1 1,-1 1 0,0 0 0,1 0 0,-1 0 0,0-1 0,1 1 0,-1 0-1,1-1 1,10-10-3,-10 11 2,94-116 57,-88 108-47,20-18 12,-27 25-20,1 0 0,0 1 0,0-1 0,0 0 0,0 1-1,0-1 1,0 1 0,0-1 0,0 1 0,0 0 0,0-1 0,0 1 0,0 0 0,0 0 0,0 0-1,0-1 1,0 1 0,0 0 0,1 1 0,-1-1 0,0 0 0,0 0 0,0 0 0,0 1-1,0-1 1,0 0 0,2 2 0,1 1 4,1 1 0,-1 1 1,0-1-1,0 1 0,0-1 0,0 1 0,-1 0 0,0 1 0,4 7 1,20 57 30,-18-44-28,14 34 16,15 43 1,-21-63-28,-13-33-53,-1 1 0,0-1 0,0 1 0,0 0 0,1 9-1,-4-17 41,0 0-1,0 0 0,0 0 0,0 0 0,0 0 0,-1-1 0,1 1 1,0 0-1,0 0 0,0 0 0,0 0 0,0 0 0,0 0 1,-1 0-1,1 0 0,0 0 0,0 0 0,0 0 0,0 0 0,0 0 1,-1 0-1,1 0 0,0 0 0,0 0 0,0 0 0,0 1 0,0-1 1,-1 0-1,1 0 0,0 0 0,0 0 0,0 0 0,0 0 0,0 0 1,0 0-1,0 0 0,-1 1 0,1-1 0,0 0 0,0 0 0,0 0 1,0 0-1,0 0 0,0 0 0,0 1 0,0-1 0,0 0 0,0 0 1,0 0-1,0 0 0,0 0 0,0 1 0,0-1 0,0 0 1,0 0-1,0 0 0,0 0 0,0 0 0,0 1 0,-7-9-3997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17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13168,'0'0'1624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19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70 6016,'0'0'2868,"1"10"-2456,2 12-206,-1 1 1,-2-1-1,0 0 0,-1 1 1,-5 26-1,5-41-95,-1 1 0,0 0 0,-1-1 0,1 0-1,-2 0 1,1 0 0,-1 0 0,0 0 0,-1 0-1,0-1 1,0 0 0,-1 0 0,1-1 0,-1 1 0,-1-1-1,1 0 1,-11 6 0,15-11-31,-2 1 0,1-1 0,0 0-1,0 0 1,0 0 0,0 0 0,-1 0 0,1-1 0,0 0 0,-1 1 0,1-1 0,0-1-1,-1 1 1,1 0 0,0-1 0,-1 1 0,1-1 0,0 0 0,0 0 0,0-1-1,-1 1 1,1-1 0,1 1 0,-1-1 0,0 0 0,0 0 0,1 0 0,-4-4-1,0 1 52,0-1 0,0 0 0,1-1-1,0 1 1,0-1 0,0 0 0,1 0-1,0-1 1,1 1 0,-4-10 0,5 7-61,0 0 0,1 0 1,0-1-1,0 1 1,1 0-1,0 0 0,1-1 1,1 1-1,-1 0 1,2 0-1,-1 0 0,1 0 1,1 0-1,0 1 1,0-1-1,1 1 0,0 0 1,0 1-1,1-1 1,0 1-1,1 0 0,0 0 1,0 1-1,1 0 1,-1 0-1,2 1 0,-1 0 1,1 1-1,0-1 1,18-6-1,-22 10-52,1 1 0,-1 0 0,1 0 0,-1 0 0,1 1 0,-1 0 0,1 0 0,-1 0 0,1 1 0,-1 0 0,1 0 0,-1 0 0,1 1 0,-1-1 0,0 1 0,0 1 0,0-1 0,0 1 0,0 0 0,5 4 0,-2-1 7,0 0-1,0 1 0,-1 0 0,0 0 1,-1 1-1,0 0 0,0 0 1,0 0-1,-1 1 0,6 12 0,-3 1 44,-1 0-1,-1 1 1,-1 0-1,-1 0 1,-1 0-1,-1 0 1,-1 0-1,-3 35 0,-5 8 227,-25 109-1,-17-5 131,15-59-139,-38 112 571,71-220-798,0 0 0,0-1 0,0 1 0,-1 0 0,1-1 0,-1 1 0,1-1 0,-1 0 0,-3 5 0,4-7-43,1 0 0,0 0 0,0 1 0,-1-1 1,1 0-1,0 0 0,0 0 0,-1 0 0,1 1 0,0-1 0,-1 0 0,1 0 0,0 0 0,-1 0 0,1 0 0,0 0 1,-1 0-1,1 0 0,0 0 0,-1 0 0,1 0 0,0 0 0,-1 0 0,1 0 0,0 0 0,-1 0 0,1-1 0,0 1 0,-1 0 1,1 0-1,-1-1 3,0 0 1,0 0-1,0 0 1,1 0 0,-1-1-1,1 1 1,-1 0-1,1 0 1,-1 0 0,1 0-1,-1-1 1,1 1-1,0-2 1,-7-42 226,1 0 1,3 0-1,3-64 1,5 32 46,19-92 1,-13 117-124,3 0 0,2 1 0,2 1 0,37-75 0,-27 67-73,-15 27-14,2 1 0,34-52-1,-44 75-54,1 0-1,0 0 1,0 1-1,0-1 0,1 1 1,-1 1-1,2-1 1,-1 1-1,0 0 0,1 1 1,0 0-1,0 0 1,1 1-1,-1 0 0,14-3 1,-16 5-14,-1 0 0,1 1 0,-1-1-1,1 1 1,-1 1 0,1-1 0,0 1 0,-1 0 0,1 0 0,-1 0 0,0 1 0,0 0-1,1 0 1,4 3 0,-3 0 3,0-1-1,0 2 0,0-1 1,-1 1-1,0 0 0,0 0 1,0 0-1,7 11 0,-4-2 3,0 0-1,-1 1 0,0 0 0,-2 0 0,0 1 0,0 0 0,-2 0 0,4 25 0,-6-24-4,-1 0 0,-1 0 0,-1 0 0,-1 0 1,0 0-1,-1 0 0,-1 0 0,-1-1 0,-7 20 0,3-14 13,-2 0 0,0-1 1,-2 0-1,0 0 0,-32 37 0,33-47 1,0-1-1,-1 0 1,-1 0-1,0-2 1,-1 1-1,0-2 1,0 0-1,-25 9 1,-1 2 22,30-14-29,-1 0-1,1-1 1,-25 5-1,32-8-8,-2 0-1,1-1 1,0 1 0,0-1-1,0 0 1,0 0 0,0-1-1,0 1 1,0-1-1,0 0 1,0-1 0,-5-1-1,10 2-6,-1 1-1,1-1 0,-1 1 1,1-1-1,-1 0 1,1 0-1,-1 1 0,1-1 1,-1 0-1,1 0 1,0 1-1,0-1 1,-1 0-1,1 0 0,0 0 1,0 0-1,0 1 1,0-1-1,0 0 0,0 0 1,0-1-1,4-19 41,5 5-24,1-1 0,19-25 0,-10 16-8,-11 14-4,1 1 0,13-15 1,-19 24-3,0-1 0,0 0 1,0 1-1,0-1 0,0 1 1,0 0-1,1 0 0,-1 1 1,1-1-1,0 1 0,-1-1 1,1 1-1,0 0 0,4 0 1,10-1 8,-15 1-14,0 1 1,-1-1-1,1 1 1,0-1-1,0 1 1,0 0-1,0 0 1,0 0-1,-1 1 1,1-1-1,0 0 1,0 1-1,0 0 0,-1 0 1,1 0-1,0 0 1,-1 0-1,1 1 1,-1-1-1,0 1 1,1-1-1,-1 1 1,0 0-1,0 0 1,0 0-1,3 3 0,2 5 7,0 1 0,-1 0 0,0 0 0,-1 0 0,0 1 0,-1 0 0,0 0 0,0 0 0,-2 0-1,1 0 1,0 22 0,-2 9 20,-2 0 0,-7 47 0,2-22 36,5-56-50,-3 91 92,4-90-71,2 0 1,-1 0-1,2 0 1,-1-1-1,2 1 1,5 12-1,-8-22-21,1 1 0,0-1-1,0 0 1,1 0 0,-1-1-1,0 1 1,1 0 0,0-1-1,0 1 1,0-1 0,0 0 0,0 0-1,0 0 1,0-1 0,0 1-1,1-1 1,-1 0 0,1 1 0,-1-2-1,7 2 1,2 0 51,0 0 1,0-1-1,1-1 0,21-2 1,-16 0 45,-1 0-1,0-1 1,0-1 0,0-1 0,19-8 0,-29 10-88,-1 0-1,1 0 1,-1-1 0,0 0-1,0 0 1,-1 0 0,1-1-1,-1 1 1,0-1 0,0-1-1,0 1 1,-1-1 0,0 0-1,0 0 1,5-10 0,-9 15-41,1 0 0,-1-1 1,1 1-1,-1 0 0,0 0 1,1-1-1,-1 1 0,0 0 1,0-1-1,0 1 0,0 0 0,0-3 1,-4-2-3986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3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370 0 5224,'0'0'6298,"-12"8"-5972,0 0-242,0 0 1,1 1 0,-1 1 0,2 0 0,-1 0 0,2 1-1,-12 16 1,-20 36 355,3 2 1,4 1-1,2 2 0,3 1 0,3 2 0,-17 74 1,38-116-235,0 0 0,2 1 0,1 0 1,1-1-1,2 1 0,0 0 0,3 0 1,0-1-1,2 0 0,1 0 0,1 0 1,2-1-1,1 0 0,0-1 1,3 0-1,22 35 0,-30-53-59,0 0 0,1 0-1,0-1 1,1 0 0,-1-1 0,2 1 0,-1-1-1,1-1 1,18 11 0,-26-16-111,0-1 0,0 1 0,0-1 0,1 0 0,-1 1 0,0-1 0,0 0 1,0 0-1,0 1 0,0-1 0,1 0 0,-1 0 0,0-1 0,0 1 0,0 0 0,0 0 0,0 0 0,1-1 0,-1 1 0,0-1 0,0 1 0,0-1 0,0 1 0,0-1 1,0 1-1,0-1 0,0 0 0,0 0 0,-1 1 0,1-1 0,0 0 0,0 0 0,-1 0 0,1 0 0,0 0 0,-1 0 0,1 0 0,-1 0 0,1-2 0,1-4-50,0 0-1,0-1 1,0 1-1,0-15 1,0 5-2245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3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1 177 12256,'0'0'1674,"11"1"-1370,1 0-204,0 0-1,0-1 0,1-1 1,-1 0-1,0 0 0,0-2 1,0 1-1,0-1 0,17-7 1,-21 6 31,-1-1 1,1 1 0,-1-1 0,0 0-1,-1-1 1,0 1 0,9-11-1,-13 14-76,0-1-1,0 1 1,-1 0-1,1-1 1,-1 1-1,0-1 1,0 1-1,0-1 0,0 0 1,0 1-1,-1-1 1,1 0-1,-1 0 1,1 0-1,-1 1 1,0-1-1,0 0 0,-1 0 1,1 0-1,0 1 1,-1-1-1,0 0 1,0 0-1,1 1 1,-2-1-1,0-2 0,1 2-8,0 1-1,-1 0 0,1-1 1,0 1-1,-1 0 1,0 0-1,1 0 0,-1 0 1,0 1-1,0-1 0,0 0 1,0 1-1,0-1 0,-1 1 1,1 0-1,0 0 0,-1 0 1,-2-1-1,2 1-17,0 1 0,1 0 1,-1 0-1,0 0 0,0 1 0,1-1 0,-1 1 1,0-1-1,1 1 0,-1 0 0,0 0 1,1 0-1,-1 0 0,1 0 0,0 1 0,-1-1 1,-2 4-1,-4 2 14,-1 0 0,2 2 0,-1-1 0,1 1 1,0 0-1,1 1 0,0-1 0,1 1 0,0 1 0,0-1 0,-5 17 1,8-21-15,1 1 0,0-1 0,1 1 1,-1-1-1,2 1 0,-1 0 1,1 0-1,-1-1 0,2 1 0,-1 0 1,1-1-1,0 1 0,0 0 0,1-1 1,0 1-1,0-1 0,1 0 1,0 1-1,0-1 0,0-1 0,8 11 1,-5-9 29,0-1 1,0 0 0,1 0-1,0 0 1,1-1 0,-1 0 0,1 0-1,0-1 1,0 0 0,0 0-1,1-1 1,-1 0 0,1-1-1,16 3 1,-13-3 84,0-1 0,0 0 0,0-1 1,0 0-1,0-1 0,0 0 0,0-1 0,-1-1 0,1 1 0,21-10 0,-29 10-65,0 0 0,0-1 0,0 0-1,-1 1 1,1-2 0,-1 1 0,0 0 0,1-1-1,1-3 1,18-17 402,-8 21-1793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4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13056,'-1'43'1409,"-12"63"0,6-59-993,6-38-58,0 1 0,0 0 0,1-1 0,1 14-1,16-46-2432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4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0 11152,'0'0'665,"-14"12"-258,-1 1-277,-13 11 257,-32 36 1,44-43-102,1 2 1,-16 26-1,27-39-200,0 0 0,1 1 0,0-1 0,0 1 1,0 0-1,1 0 0,0 0 0,0 0 0,1 0 0,0 0 0,0 1 0,1 7 1,0-14-62,0 0-1,0 0 1,0 0 0,0 1 0,0-1 0,0 0 0,0 0 0,1 0 0,-1 0 0,0 0 0,1 0 0,-1 0 0,1 0 0,0 0 0,-1 0 0,1 0 0,0 0 0,-1 0 0,1 0 0,0-1 0,0 1 0,0 0 0,0-1 0,-1 1 0,1 0 0,0-1 0,0 1 0,0-1 0,0 1 0,1-1 0,-1 0 0,0 1 0,0-1 0,0 0 0,0 0 0,0 0 0,0 0 0,0 0 0,1 0 0,-1 0 0,0 0 0,2-1-1,2 0 53,0-1-1,0 0 1,1 0-1,-1 0 1,-1 0-1,1-1 0,6-4 1,-1-1 51,0-1 1,0 0-1,-1-1 1,0 0 0,0 0-1,-1-1 1,-1 0-1,8-14 1,-3 0 373,0 0 0,16-51 1,-24 65-120,-1 9-78,1 24-44,-5 86-62,-1-33-106,2-45-52,-7 238 175,3-223-131,-1 1 1,-3-1 0,-24 80 0,26-110-2,0 0 1,-1 0-1,-1 0 0,-16 24 0,23-38-66,0 0-1,0 0 0,0 0 0,0 0 0,0 0 0,0 0 1,0 0-1,0 0 0,0-1 0,0 1 0,0 0 0,-1-1 1,1 1-1,0-1 0,0 1 0,-1-1 0,1 0 1,0 1-1,-1-1 0,1 0 0,0 0 0,-1 0 0,-1 0 1,-1-1 11,1 1 0,0-1 1,-1 0-1,1 0 1,0-1-1,0 1 0,0-1 1,0 0-1,-4-2 0,-1-3 38,-1 0 0,1 0 0,1-1-1,-1 0 1,-6-9 0,9 9-9,0 1-1,0-1 1,1-1 0,0 1 0,1-1-1,-1 1 1,2-1 0,-1 0-1,1 0 1,1 0 0,-2-14-1,3 17-19,0 1-1,1-1 1,0 0-1,0 1 0,0-1 1,0 1-1,1-1 0,0 1 1,0 0-1,0-1 1,1 1-1,0 0 0,0 1 1,0-1-1,1 0 0,-1 1 1,1 0-1,0 0 1,9-7-1,-2 4 43,0-1 0,0 2 0,1-1 0,0 2 0,1-1 0,-1 2 0,1 0 0,0 0-1,20-2 1,9 1 672,72 1 0,-109 3-745,-1 1 1,1-1 0,-1 0-1,0 0 1,1-1 0,5-2-1,2-1-3508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1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8536,'0'0'10206,"-4"20"-9578,-59 304 1916,-3-36-77,-2 10 704,65-286-3033,-2 18 1303,5-30-1428,0 0 0,0 0 0,0 0 0,0 0-1,0 0 1,0 0 0,0 0 0,-1 0 0,1 0 0,0 0-1,0 0 1,0 0 0,0 1 0,0-1 0,0 0-1,0 0 1,0 0 0,0 0 0,0 0 0,0 0 0,0 0-1,0 0 1,0 0 0,0 0 0,0 1 0,0-1-1,0 0 1,0 0 0,0 0 0,0 0 0,1 0 0,-1 0-1,0 0 1,0 0 0,0 0 0,0 0 0,0 0-1,0 0 1,0 0 0,0 1 0,0-1 0,0 0 0,0 0-1,0 0 1,0 0 0,0 0 0,1 0 0,-1 0-1,0 0 1,0 0 0,0 0 0,0 0 0,0 0 0,0 0-1,0 0 1,0 0 0,0 0 0,0 0 0,1 0 0,-1 0-1,0 0 1,0 0 0,0 0 0,8-13 539,8-18-176,6-12 99,2 1 0,51-69-1,-49 79-336,-14 16-59,0 0 1,1 1-1,30-26 0,-29 28-79,-12 10 0,0 1 0,0 0 0,0 0 0,1 0 0,-1 0 0,1 0 0,-1 0 0,6-2 0,-8 4 0,1 0 0,-1 0 0,0 0 0,1 0 0,-1 0 0,1 1 0,-1-1 0,0 0 0,1 0 0,-1 0 0,0 0 0,1 0 0,-1 1 0,0-1 0,1 0 0,-1 0 0,0 1 0,1-1 0,-1 0 0,0 1 0,0-1 0,1 0 0,-1 1 0,0-1 0,0 0 0,0 1 0,1-1 0,-1 0 0,0 1 0,0-1 0,0 1 0,0-1 0,0 0 0,0 1 0,0-1 0,0 1 0,0-1 0,0 0 0,0 1 0,0-1 0,0 1 0,0 0 0,-3 21 0,3-20 0,-1 4 0,-2 17 0,-1 0 0,-9 29 0,8-39 0,1 0 0,1 0 0,0 0 0,1 1 0,0-1 0,1 1 0,1-1 0,2 27 0,-2-38 0,0-1 0,0 1 0,1 0 0,-1-1 0,1 1 0,-1-1 0,1 1 0,-1-1 0,1 0 0,0 1 0,0-1 0,0 0 0,0 1 0,0-1 0,0 0 0,0 0 0,0 0 0,0 0 0,2 1 0,-1-1 0,-1-1 0,0 0 0,0 1 0,1-1 0,-1 0 0,0 0 0,1 0 0,-1 0 0,0 0 0,1 0 0,-1-1 0,0 1 0,1 0 0,-1 0 0,0-1 0,1 1 0,-1-1 0,1 0 0,7-4 0,-1-1 0,0 0 0,0 0 0,12-13 0,-14 13 0,68-76 0,5-6 0,-42 42 0,-37 46 0,0 0 0,0 0 0,0 0 0,0 0 0,0 0 0,0 0 0,0 0 0,0 0 0,0 0 0,0 0 0,0 0 0,0 0 0,0 0 0,0 0 0,1 0 0,-1 0 0,0 0 0,0 0 0,0 0 0,0 0 0,0-1 0,0 1 0,0 0 0,0 0 0,0 0 0,0 0 0,0 0 0,0 0 0,0 0 0,0 0 0,0 0 0,0 0 0,1 0 0,-1 0 0,0 0 0,0 0 0,0 0 0,0 0 0,0 0 0,0 0 0,0 1 0,0-1 0,0 0 0,0 0 0,0 0 0,0 0 0,0 0 0,0 0 0,0 0 0,0 0 0,0 0 0,1 0 0,-1 0 0,0 0 0,0 0 0,0 0 0,0 0 0,0 0 0,0 0 0,0 0 0,0 0 0,0 0 0,0 1 0,0-1 0,0 0 0,0 0 0,0 0 0,0 0 0,0 0 0,0 8 0,-2 13 0,2-20 0,-4 26 0,0-1 0,3 1 0,0 0 0,1 0 0,2-1 0,5 32 0,-6-56 0,-1 1 0,1-1 0,0 0 0,0 1 0,0-1 0,0 0 0,0 0 0,0 0 0,0 0 0,3 3 0,-4-5 0,1 1 0,0-1 0,-1 0 0,1 1 0,0-1 0,0 0 0,-1 0 0,1 1 0,0-1 0,0 0 0,0 0 0,-1 0 0,1 0 0,0 0 0,0 0 0,0 0 0,-1 0 0,1-1 0,0 1 0,0 0 0,-1 0 0,1-1 0,0 1 0,0 0 0,-1-1 0,1 1 0,0-1 0,-1 1 0,1-1 0,-1 1 0,1-1 0,-1 1 0,1-1 0,0-1 0,42-40 0,73-96 0,-12 12 0,-91 115 0,-13 11 0,1 0 0,-1 0 0,0 0 0,0 0 0,1 0 0,-1-1 0,0 1 0,0 0 0,0 0 0,1 0 0,-1 0 0,0 0 0,0 0 0,1 0 0,-1 0 0,0 0 0,0 0 0,1 0 0,-1 0 0,0 1 0,0-1 0,0 0 0,1 0 0,-1 0 0,0 0 0,0 0 0,1 0 0,-1 0 0,0 1 0,0-1 0,1 0 0,-1 2 0,1 0 0,-1 0 0,1 0 0,-1 0 0,0 0 0,0 0 0,0 0 0,0 0 0,0 0 0,0 0 0,-1 0 0,0 3 0,-59 239 0,41-180 0,-69 222 0,69-229 0,13-35 0,-2 0 0,0-1 0,-1 0 0,-13 21 0,21-41 0,1 0 0,-1 0 0,1 0 0,-1 0 0,0 0 0,1 0 0,-1 0 0,0 0 0,0 0 0,0-1 0,0 1 0,1 0 0,-1-1 0,0 1 0,0 0 0,0-1 0,0 1 0,-1-1 0,1 0 0,0 1 0,0-1 0,0 0 0,0 0 0,0 1 0,0-1 0,-1 0 0,1 0 0,0 0 0,0-1 0,0 1 0,0 0 0,0 0 0,-1-1 0,1 1 0,0 0 0,0-1 0,0 1 0,0-1 0,-1 0 0,-2-2 0,0 0 0,1 0 0,-1-1 0,1 1 0,0-1 0,0 0 0,-4-7 0,-2-5 0,1-1 0,0 0 0,1 0 0,1-1 0,1 0 0,1 0 0,0 0 0,1-1 0,1 1 0,1-1 0,1 1 0,0-1 0,4-21 0,-4 34 0,1 0 0,1-1 0,-1 1 0,1 0 0,0 0 0,0 0 0,1 0 0,0 0 0,0 1 0,0-1 0,1 1 0,0 0 0,0 0 0,7-8 0,-4 8 0,-1 1 0,1-1 0,0 1 0,0 0 0,0 1 0,1 0 0,-1 0 0,1 0 0,0 1 0,0 0 0,11-1 0,32-2 0,97 4 0,-84 7 850,-27 7-5635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3:58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396 14 6328,'0'0'8698,"-11"-3"-8296,2 0-305,0 1 0,1 0 1,-12-1-1,20 3-83,-1 0 1,0 0-1,0 0 0,0 0 1,1 1-1,-1-1 0,0 0 1,1 0-1,-1 1 0,0-1 1,1 1-1,-1-1 0,0 0 1,1 1-1,-1-1 1,0 1-1,1-1 0,-1 1 1,1 0-1,-1-1 0,1 1 1,0 0-1,-1-1 0,0 2 1,-5 20 278,3-13-148,-13 43 570,2 1 0,-8 65 0,-1 114 695,15-26-580,-15 154 710,-4-206-469,19-115-679,5-24-216,3-10-40,-1 0 1,-1 0 0,1 0 0,0 0-1,-4 6 1,2-4 89,-1 1 340,-4-18 13,-27-71-80,3-2 0,-27-109 0,57 183-450,-6-10 75,7 17-86,0-1 1,-1 0-1,1 1 0,0-1 1,1 0-1,-1 0 0,0-5 1,1 7-6,3 6 0,44 159-91,-7-17 14,-29-109 38,-8-27 28,0 1 1,1 0-1,1-1 1,7 16-1,-11-26-6,0-1-1,0 1 0,-1 0 0,1 0 0,0 0 0,0-1 0,0 1 0,0-1 0,0 1 0,0 0 1,0-1-1,0 0 0,0 1 0,0-1 0,0 0 0,0 1 0,1-1 0,-1 0 0,0 0 0,0 0 0,0 0 1,0 0-1,0 0 0,0 0 0,1 0 0,-1-1 0,0 1 0,0 0 0,0-1 0,0 1 0,0-1 1,1 0-1,8-4 14,0 0 1,15-11-1,-2 2 46,67-39 51,43-22-31,-105 62-32,41-27-1,-68 40-59,-1-1-1,1 1 0,-1 0 0,1 0 0,-1-1 0,1 1 0,-1 0 0,1-1 0,-1 1 0,1 0 0,-1-1 0,0 1 0,1-1 0,-1 1 0,0-1 1,1 1-1,-1-1 0,0 1 0,1-1 0,-1 1 0,0-1 0,0 1 0,0-1 0,0 0 0,1 1 0,-1-1 0,0 1 0,0-1 0,0 0 0,0 1 1,0-1-1,0 1 0,0-1 0,-1 1 0,1-1 0,0 0 0,0 1 0,0-1 0,-1 1 0,1-1 0,0 1 0,0-1 0,-1 1 0,1-1 1,-1 1-1,1-1 0,0 1 0,-1 0 0,1-1 0,-1 1 0,1 0 0,-1-1 0,1 1 0,-1-1 0,-4-1 2,1-1-1,-1 1 1,1 0-1,-1 0 1,-6-1-1,-14-3 8,0 2 0,0 1 0,0 1-1,0 1 1,-32 2 0,17 3 6,1 1-1,-61 15 1,60-5 15,34-12-39,0-1 0,0 0-1,0 0 1,0 0 0,-1-1 0,-11 2 0,44-21-498,0 1-3343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6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0 809 11952,'0'0'2316,"11"-11"-2098,8-10-110,0-1 0,-2-1 0,16-26 0,21-47 612,47-116 0,-86 172-396,0-1 0,-3 0 0,-1-1 0,-3 0 0,7-85 0,-16 96 100,-4 21 3,5 10-409,0 0 0,-1 0-1,1 0 1,0 0 0,-1 0 0,1 0 0,0 0 0,-1 0 0,1 0 0,0 0 0,-1 0 0,1 0-1,0 0 1,-1 0 0,1 0 0,0 1 0,-1-1 0,1 0 0,0 0 0,0 0 0,-1 1 0,1-1-1,0 0 1,0 0 0,-1 1 0,1-1 0,0 0 0,0 0 0,0 1 0,-1-1 0,1 0 0,0 1-1,-9 13 93,0 1-1,1 0 1,1 0 0,-7 20-1,-17 68 177,17-49-90,2 0 0,-8 98 1,19-129-107,0 0 1,2 0-1,0 0 1,2 0-1,1 0 1,0 0 0,2-1-1,0 1 1,13 27-1,-16-44-42,0 0 0,0-1-1,1 1 1,0-1 0,0 1-1,0-1 1,0 0-1,1 0 1,0-1 0,0 0-1,8 6 1,-10-9-23,-1 1-1,1-1 1,0 0-1,0 0 1,0 0-1,0 0 1,0 0 0,0-1-1,0 1 1,0-1-1,0 0 1,1 0-1,-1 0 1,0 0 0,0-1-1,0 1 1,0-1-1,0 0 1,0 0 0,0 0-1,0 0 1,0 0-1,0-1 1,-1 1-1,6-4 1,3-4 50,0 0 0,0-1 0,-1 0-1,-1-1 1,1 0 0,11-20 0,42-81 438,-39 66-162,-17 22 27,-6 19-59,-3 16-135,0 5-126,0 1 0,1-1 0,1 1 0,0 0 0,3 16 0,-2-24-33,1 0 1,0 0 0,0-1 0,1 1 0,0-1 0,0 0-1,1 0 1,0 0 0,1-1 0,0 1 0,6 7 0,-10-14-21,-1 0 0,1-1 1,-1 1-1,1 0 0,0 0 1,-1-1-1,1 1 0,0-1 1,0 1-1,-1-1 0,1 1 1,0-1-1,0 1 0,0-1 1,0 1-1,0-1 0,0 0 1,0 0-1,0 0 1,-1 1-1,1-1 0,0 0 1,0 0-1,0 0 0,0 0 1,0-1-1,0 1 0,0 0 1,0 0-1,0 0 0,0-1 1,0 1-1,0-1 0,-1 1 1,1-1-1,0 1 0,0-1 1,0 1-1,-1-1 1,1 1-1,0-1 0,-1 0 1,1 0-1,0 1 0,-1-1 1,1 0-1,-1 0 0,1 0 1,-1 1-1,1-2 0,1-3 13,1 1 1,-1-1-1,0 1 0,-1-1 0,1 1 0,-1-1 0,0 0 0,1-7 1,-2-4 30,0 1 1,-1-1 0,-1 1 0,-3-17 0,4 26-20,-1 1 1,1-1 0,-1 1-1,-1-1 1,1 1-1,-1 0 1,1 0-1,-2 0 1,1 0 0,0 0-1,-1 1 1,0-1-1,0 1 1,-6-4-1,8 7-8,1 0-1,-1 0 1,0 0-1,1 0 1,-1 0-1,0 0 0,0 1 1,0-1-1,0 1 1,0 0-1,0-1 1,0 1-1,1 0 0,-1 0 1,0 0-1,0 0 1,0 1-1,-3 0 1,4-1-15,0 0-1,0 1 1,0-1 0,0 1 0,1-1 0,-1 1 0,0-1 0,0 1 0,1-1 0,-1 1 0,0 0 0,1-1 0,-1 1 0,1 0 0,-1 0 0,1-1 0,-1 1 0,1 0 0,-1 0 0,1 0 0,0 0 0,0 0 0,-1-1 0,1 1-1,0 0 1,0 0 0,0 0 0,0 0 0,0 0 0,0 0 0,0 0 0,0 0 0,0 0 0,0 0 0,1 0 0,-1-1 0,0 1 0,1 0 0,0 1 0,0 2-3,1 1 1,0-1 0,0 1-1,0-1 1,1 0 0,0 0-1,0 0 1,0 0-1,0-1 1,0 1 0,1-1-1,-1 0 1,1 1 0,0-2-1,7 5 1,-5-4 8,0-1 1,0 0 0,0 0-1,1 0 1,-1-1 0,1 0-1,-1 0 1,1 0-1,-1-1 1,10-1 0,0-1 34,1 0 1,-1-2-1,0 0 0,-1-1 1,1 0-1,-1-1 1,0-1-1,20-12 1,-9 1 141,0 0 0,28-29 0,-54 47-177,1-1-1,-1 0 1,1 1-1,0-1 0,-1 1 1,1-1-1,0 1 0,0-1 1,-1 1-1,1 0 1,0-1-1,0 1 0,0 0 1,0-1-1,-1 1 0,1 0 1,0 0-1,0 0 0,1 0 1,-2 0-4,1 0-1,-1 1 1,1-1 0,-1 0 0,1 0 0,-1 1 0,0-1-1,1 1 1,-1-1 0,0 0 0,1 1 0,-1-1 0,0 1-1,0-1 1,1 1 0,-1-1 0,0 1 0,0-1-1,0 1 1,0-1 0,1 1 0,-1-1 0,0 1 0,-1 38 199,0-33-214,-1 13 37,-4 70 84,6-78-89,1 0 0,0 1-1,0-1 1,1-1 0,1 1 0,3 11-1,-6-21-21,1-1-1,-1 1 0,0-1 0,0 0 0,0 1 0,1-1 0,-1 1 0,0-1 1,0 0-1,1 1 0,-1-1 0,0 0 0,1 1 0,-1-1 0,0 0 1,1 1-1,-1-1 0,1 0 0,-1 0 0,0 1 0,1-1 0,-1 0 1,1 0-1,-1 0 0,1 0 0,-1 0 0,1 0 0,-1 0 0,1 0 0,-1 0 1,0 0-1,1 0 0,-1 0 0,1 0 0,-1 0 0,1 0 0,-1 0 1,1 0-1,-1-1 0,0 1 0,1 0 0,17-14 65,-8 1-36,0-1 1,-1-1-1,11-23 0,-13 24 10,1 0 0,0 0 0,1 0 0,1 1 1,11-13-1,-14 18-15,-6 7-18,0 0-1,-1 0 1,1 0 0,0 0 0,0 0-1,0 0 1,0 1 0,0-1-1,0 0 1,0 1 0,1-1 0,1 0-1,-3 1-5,1 0 0,0 0-1,0 1 1,-1-1-1,1 0 1,0 1 0,0-1-1,-1 1 1,1-1 0,0 1-1,-1-1 1,1 1 0,-1 0-1,1-1 1,-1 1 0,1 0-1,-1-1 1,1 1 0,-1 0-1,0-1 1,1 1-1,-1 0 1,0 0 0,1 0-1,-1 1 1,6 14-11,1-1 1,0 1-1,1-2 1,1 1-1,1-1 0,11 15 1,-20-29 7,-1 0 1,1 1 0,-1-1-1,1 0 1,-1 1 0,1-1 0,-1 0-1,1 0 1,-1 0 0,1 0-1,-1 0 1,1 1 0,-1-1-1,1 0 1,0 0 0,-1 0 0,1 0-1,-1-1 1,1 1 0,-1 0-1,1 0 1,-1 0 0,1 0-1,-1 0 1,1-1 0,-1 1-1,1 0 1,-1 0 0,1-1 0,-1 1-1,1 0 1,-1-1 0,0 1-1,1-1 1,-1 1 0,0 0-1,1-1 1,-1 1 0,0-1-1,1 1 1,-1-1 0,15-25 31,-11 20-20,3-8 19,-1 1-1,0-1 1,4-17-1,-5 16-2,1 0 0,8-17-1,-13 30-24,1 0 1,-1 0-1,0 1 0,1-1 0,-1 1 0,1-1 0,0 1 0,0-1 0,-1 1 0,1 0 0,0 0 0,0 0 0,0 0 1,0 0-1,0 0 0,0 0 0,0 1 0,1-1 0,-1 1 0,0 0 0,0 0 0,0-1 0,4 2 0,6-1 11,-1 1 0,1 1-1,15 4 1,3-1-1,-19-4-5,0 0 0,0-1 0,0-1 0,0 0 0,0 0 0,0-1 0,-1-1 0,1 1 0,0-2 0,10-4 0,-14 5-64,0-1 0,0 0-1,0 0 1,0 0 0,-1-1-1,0 0 1,0 0-1,0 0 1,-1-1 0,1 0-1,-2 0 1,1 0 0,0-1-1,-1 0 1,3-7-1,1-5-4020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7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0 421 7232,'0'0'4806,"6"-13"-4324,17-39 172,33-56 0,-37 77-297,1 0 1,1 2-1,35-38 0,-40 50-116,33-31 428,-46 45-595,0 0 0,1 1 0,-1 0 1,1 0-1,-1 0 0,1 0 0,0 0 1,0 1-1,-1-1 0,1 1 0,0 0 1,0 0-1,5 0 0,-7 1-39,-1 1 0,1-1 0,-1 0 0,1 0 1,-1 1-1,1-1 0,-1 1 0,0-1 0,1 1 0,-1 0 0,0 0 0,1-1 0,-1 1 0,0 0 0,0 0 0,1 0 0,-1 0 1,0 1-1,0-1 0,0 0 0,-1 0 0,1 1 0,0-1 0,0 2 0,2 3 69,-1-1 0,0 1-1,0 1 1,2 9 0,0 14 135,-1 0 0,-1 0 1,-2 0-1,-6 57 0,-32 121 681,-22 29 695,59-234-1234,3-4-126,4-10-15,11-23-56,86-178 606,-80 171-495,2 2-1,1 1 0,40-44 1,-43 54-21,-17 19-89,0 1-1,1 0 1,0 1-1,16-14 1,-23 21-172,1 0 1,-1 0-1,0 0 0,1 0 0,-1-1 1,0 1-1,1 0 0,-1 0 1,0 0-1,1 0 0,-1 0 1,0 0-1,1 0 0,-1 0 1,0 0-1,1 0 0,-1 0 1,0 0-1,0 1 0,1-1 1,-1 0-1,0 0 0,1 0 0,-1 0 1,0 0-1,1 1 0,-1-1 1,0 0-1,0 0 0,1 0 1,-1 1-1,0-1 0,0 0 1,0 0-1,1 1 0,8 15 159,-8-15-163,-1 1-1,1-1 1,0 1 0,0-1-1,-1 0 1,1 1 0,0-1-1,0 0 1,0 1 0,1-1-1,-1 0 1,0 0 0,0 0-1,3 2 1,0-3 1,-1 0-1,0 0 1,1-1-1,-1 1 1,1 0-1,-1-1 1,0 0-1,0 0 1,1 0-1,4-3 1,30-16 91,-36 18-92,5-2 23,0 0 0,-1 0 0,1-1 1,-1 0-1,0 0 0,5-7 0,-17 50 124,-20 65 18,-4 11-43,-29 185 381,56-281-396,2 0-1,0 23 1,1-32 13,0-9-78,1 1-11,0 0-1,-1 0 1,1 0-1,-1 0 1,1 0-1,-1 0 0,1 0 1,-1 0-1,1 1 1,-1-1-1,0 0 1,0 0-1,0 0 1,1 0-1,-1 1 1,0-1-1,-1 2 1,36 18 224,-34-20-261,1 1 0,0 0 0,0-1 1,0 1-1,0-1 0,1 0 0,-1 0 1,0 0-1,0 0 0,1 0 0,-1 0 1,1 0-1,-1-1 0,1 1 0,-1-1 1,1 0-1,-1 0 0,5 0 1,0-1 8,1 0 1,-1-1 0,0 0 0,0 0 0,9-5-1,8-4 80,-1-1 0,0-1-1,38-29 1,-17 17 69,-44 33-4248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28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0 9344,'0'0'5248,"-2"16"-4391,1-13-819,-1 20 345,-2 0-1,0 0 1,-2-1-1,0 0 1,-15 32-1,14-41-127,-1 0 0,-1 0-1,0-1 1,0-1 0,-2 1 0,1-1-1,-1-1 1,-1 0 0,0-1 0,0 0 0,-1-1-1,-14 8 1,7-7-442,0 0 1,0-1-1,-1-1 0,-1 0 1,1-2-1,-1-1 0,-27 2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33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146 773 3504,'0'0'9632,"-10"6"-9072,2-1-451,0 0 1,1 1 0,0 0 0,0 0-1,0 1 1,1 0 0,0 0-1,0 0 1,-8 14 0,-26 61 932,36-71-836,1-1 0,-1 0 1,2 1-1,0-1 0,0 1 0,-1 16 0,3-25-147,0 0 0,0 1 0,0-1 1,0 0-1,1 0 0,-1 0 0,0 0 0,1 0 0,0 0 0,-1 0 0,1 0 1,0 0-1,0 0 0,0 0 0,0 0 0,0-1 0,1 1 0,-1 0 0,1-1 0,-1 1 1,1-1-1,-1 1 0,4 1 0,-3-2 0,0-1 0,0 1 1,1 0-1,-1-1 0,0 0 1,1 1-1,-1-1 0,0 0 0,1 0 1,-1-1-1,0 1 0,1 0 0,-1-1 1,0 1-1,0-1 0,1 0 0,-1 0 1,0 0-1,0 0 0,0 0 0,3-2 1,16-12 244,-1-1 1,0 0 0,-2-1-1,30-35 1,5-5 812,-53 57-1103,0-1 0,1 1 0,-1 0-1,0 0 1,1 0 0,-1 0 0,0-1 0,1 1 0,-1 0 0,1 0 0,-1 0 0,0 0 0,1 0 0,-1 0 0,0 0 0,1 0 0,-1 0 0,1 0 0,-1 1 0,0-1 0,1 0 0,-1 0 0,0 0 0,1 0 0,-1 0 0,0 1-1,1-1 1,-1 0 0,0 0 0,1 1 0,-1-1 0,0 0 0,0 0 0,1 1 0,-1-1 0,0 0 0,0 1 0,1-1 0,-1 0 0,0 1 0,0-1 0,0 0 0,0 1 0,0 0 0,10 21 137,-8-18-90,3 9 1,2 0 1,-1 0-1,2-1 1,0 0 0,0 0-1,1-1 1,0 0 0,17 15-1,-21-22-30,-1-1 1,1 1-1,-1-1 0,1-1 0,0 1 0,0 0 1,1-1-1,-1 0 0,0-1 0,11 3 1,-12-4-4,0 1 1,1-1 0,-1-1 0,0 1 0,0 0 0,0-1 0,0 0 0,0 0 0,0 0 0,0-1 0,0 1 0,0-1 0,-1 0-1,1 0 1,-1 0 0,6-4 0,-2 0 27,1-1 0,0 0 0,-1 0 0,-1 0 0,1-1 0,-1 0-1,0 0 1,-1 0 0,7-14 0,-10 16-26,1 0 1,-1 0-1,-1 0 0,1-1 0,-1 1 1,0-1-1,0 0 0,-1 1 1,0-1-1,0 1 0,0-1 0,-1 0 1,0 1-1,0-1 0,-3-6 1,0 2 61,0 0 1,-1 0 0,-9-15 0,13 23-54,0 1 0,-1 0 0,1-1 0,-1 1 0,0 0 1,1 0-1,-1 0 0,0 0 0,0 0 0,-1 0 0,1 1 1,0-1-1,-1 1 0,1-1 0,-1 1 0,1 0 0,-1 0 1,1 0-1,-1 0 0,-4 0 0,11 3 55,0 0-1,0 0 1,0 1-1,-1-1 1,1 1-1,0 0 1,-1 0-1,3 4 1,27 21-84,-2 2 0,27 35 0,-45-49 4,0 2 0,-1 0 1,-1 0-1,-1 1 0,0 0 1,11 37-1,-19-50 4,-1-1-1,1 1 1,0-1 0,1 0-1,-1 1 1,1-1 0,6 9-1,-7-13-10,0 1-1,-1-1 0,1 0 0,0 0 1,0 0-1,-1 0 0,1 0 0,0 0 0,0 0 1,0-1-1,0 1 0,0-1 0,0 1 0,1-1 1,-1 0-1,0 0 0,0 0 0,0 0 1,0 0-1,0 0 0,0-1 0,0 1 0,0-1 1,0 1-1,3-2 0,3-1 20,0 0 0,0-1 0,-1 0 0,1-1 0,-1 1 0,0-1 1,0-1-1,-1 1 0,11-13 0,3-4 103,24-37 1,-25 28 11,-2 0 0,-2-1 0,14-39 0,-20 47 58,-13 44-128,1 0-1,1 1 1,1 37 0,1-44-65,0 0 0,1 0 0,5 21 0,-5-31-6,0 0 0,0 0 0,0 0 0,1 0 0,0 0 0,-1 0 0,1-1 0,1 1 0,-1-1-1,0 1 1,1-1 0,0 0 0,0 0 0,0 0 0,0-1 0,7 6 0,-8-7-3,0-1 0,0 1 1,0-1-1,0 1 0,0-1 0,0 0 0,0 1 1,0-1-1,0 0 0,0 0 0,0-1 1,1 1-1,-1 0 0,0-1 0,0 1 1,0-1-1,0 0 0,0 0 0,0 0 1,-1 0-1,1 0 0,3-2 0,3-2 12,0-1 0,-1-1 0,12-11-1,-7 5 8,0-2-1,-1 0 1,-1 0-1,0-1 1,-1 0-1,11-29 1,30-110 82,-40 120-75,74-298 207,-64 227-30,9-127-1,-29 231-188,0-1 0,0 1 0,0-1 0,0 0 0,0 1 0,-1-1 0,1 1 0,-1-1 0,1 1 0,-3-5 0,3 7-10,0 0 0,0-1 1,0 1-1,-1 0 0,1 0 0,0 0 0,0 0 1,0-1-1,0 1 0,-1 0 0,1 0 0,0 0 1,0 0-1,0 0 0,-1 0 0,1 0 0,0 0 1,0-1-1,0 1 0,-1 0 0,1 0 0,0 0 1,0 0-1,-1 0 0,1 0 0,0 0 0,0 0 1,0 1-1,-1-1 0,1 0 0,0 0 0,0 0 1,0 0-1,-1 0 0,1 0 0,0 0 0,0 0 1,-1 1-1,-11 15 37,3 3-29,1 1-1,1 0 1,1 0-1,0 0 0,-3 35 1,-3 107-13,12-108 0,1-1 0,15 89 1,-11-113-7,2-1 0,1 1 0,1-1 1,2-1-1,1 0 0,22 39 0,-32-62 10,1 0-1,-1-1 1,1 1-1,-1-1 0,1 0 1,0 0-1,1 0 1,-1 0-1,0 0 0,1-1 1,0 1-1,-1-1 1,1 0-1,6 2 0,-6-3 12,-1 0 0,0-1-1,1 1 1,-1-1 0,1 0-1,-1 0 1,0 0-1,1-1 1,-1 1 0,0-1-1,1 0 1,-1 0 0,0 0-1,0 0 1,0-1 0,1 1-1,-2-1 1,1 1-1,4-4 1,2-2 43,0 0 0,-1-1-1,0 0 1,0 0 0,-1 0 0,0-1-1,0 0 1,-1-1 0,0 1 0,-1-1-1,0-1 1,4-13 0,-8 22-39,0 0 1,-1 0-1,0 1 1,1-1-1,-1 0 1,0 0-1,0 0 1,0 0-1,-1-3 0,1 4-7,0 1 0,0-1-1,0 0 1,0 1-1,-1-1 1,1 1-1,0-1 1,0 1 0,-1-1-1,1 1 1,-1-1-1,1 1 1,0-1-1,-1 1 1,1 0 0,-1-1-1,1 1 1,-1 0-1,1-1 1,-1 1-1,0-1 1,-1 1 0,1 0 0,-1 0-1,1 0 1,-1 0 0,1 0 0,-1 0 0,0 1 0,1-1 0,-1 0-1,1 1 1,-1-1 0,1 1 0,-1 0 0,1-1 0,0 1-1,-1 0 1,1 0 0,0 0 0,-1 0 0,-1 2 0,-1 1-9,-1 0 0,1 0 1,0 1-1,0 0 0,0 0 0,1 0 1,0 0-1,0 0 0,0 1 1,1 0-1,-1-1 0,1 1 1,1 0-1,-1 0 0,1 0 0,0 0 1,0 10-1,1-15 0,0 1 0,0-1 0,0 1 0,0-1 0,1 0 0,-1 1 0,0-1 0,1 0 0,-1 1 0,1-1 0,0 0 0,-1 1 0,1-1 0,0 0 0,0 0 0,0 0 0,0 0 0,0 0 0,0 0 0,0 0 0,2 1 0,-1-1 0,0 0 0,0-1 0,0 1 0,0 0 0,0-1 0,1 0 0,-1 0 0,0 0 0,0 0 0,0 0 0,0 0 0,5-1 0,4-2 0,1 0 0,0-1 0,-1-1 0,12-6 0,-13 6 0,14-6 0,-10 4 0,-1 1 0,1 0 0,22-5 0,-32 10 0,1 0 0,0 1 0,-1-1 0,1 1 0,0 0 0,0 0 0,-1 1 0,1-1 0,0 1 0,-1 0 0,1 1 0,-1-1 0,1 1 0,-1 0 0,6 3 0,6 6 0,-1 0 0,0 1 0,0 0 0,-2 2 0,18 20 0,-13-14 0,37 33 0,-21-20 0,-25-24 0,0-1 0,17 13 0,-26-21-4,0 0 1,0 1-1,0-1 1,0 0-1,0 0 0,1 0 1,-1 1-1,0-1 1,0 0-1,0 0 0,1 0 1,-1 0-1,0 1 1,0-1-1,1 0 0,-1 0 1,0 0-1,0 0 1,1 0-1,-1 0 0,0 0 1,0 0-1,1 0 1,-1 0-1,0 0 0,0 0 1,1 0-1,-1 0 1,0 0-1,0 0 0,1 0 1,-1 0-1,0 0 1,0 0-1,1 0 0,-1 0 1,0-1-1,0 1 1,1 0-1,-1 0 1,0 0-1,-2-13-372,-12-17-586,14 30 935,-27-45-1757,18 31-1853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33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14368,'0'0'1013,"11"-3"-737,113-30 966,1 5 0,195-17 0,-201 30 662,-94 17-1422,-15 1-3138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34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15376,'0'0'770,"11"8"30,-3-2-639,20 13 376,0 2 0,25 25 0,-11-1-164,-3 2-1,-2 2 1,-1 1 0,-3 2-1,-3 1 1,36 83 0,-20-20 27,-5 2 1,31 144 0,-56-191-143,-4 0-1,-2 1 1,-1 140 0,-10-172-146,-2 0 0,-2 0 0,-2 0 0,-1 0 0,-2-1 0,-2-1-1,-1 0 1,-28 55 0,37-84-67,-1-1 0,-1 1 0,1-1 0,-1 0 1,-1 0-1,0-1 0,0 0 0,-11 10 0,14-15-27,0 0 0,1 1 0,-1-1 0,0-1 0,0 1 0,0 0 0,0-1 0,-1 0 0,1 0 0,0 0 0,0-1 0,-1 1 0,1-1 0,0 0 0,-1 0 0,1-1 0,0 1 0,-1-1 0,1 0 0,0 0 0,-6-2 0,-32-20-3073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49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1509 11336,'0'0'4521,"-8"9"-4249,-28 30 1,33-37-127,1 1 0,-1 0 0,1 0 0,0 0 0,-1 0 0,2 0-1,-3 4 1,-1 3 454,0-3-123,-1-1 0,0 1 0,0-1 0,0 0 0,-14 10 0,12-6 817,47-58-526,-8 9-527,391-353 1747,-313 299-1565,0-2 42,277-221 1261,-176 183-394,-168 105-960,-1-2 0,36-35 0,11-8 227,153-148 1165,-229 208-1752,39-47-12,-28 32 0,-13 10 0,-16 40 0,2-15 0,0 0 0,-1 0 0,-1 0 0,1-1 0,-1 1 0,0-1 0,0-1 0,-1 1 0,0-1 0,0-1 0,0 1 0,-14 6 0,-25 12 0,23-10 0,-43 16 0,-2-3 0,-55 18 0,109-40 0,1 1 0,0 0 0,-13 9 0,11-7 0,-20 0 0,114-41 0,166-43 0,-226 71 0,-6 2 0,1-1 0,0 2 0,0 0 0,27-2 0,-22 3 0,-18 1 0,1 1 0,-1-1 0,1 1 0,-1-1 0,1 1 0,0 0 0,-1 0 0,1 0 0,-1 0 0,1 0 0,-1 0 0,1 0 0,-1 1 0,1-1 0,-1 0 0,1 1 0,-1-1 0,1 1 0,-1 0 0,1-1 0,-1 1 0,0 0 0,1 0 0,-1 0 0,0 0 0,0 0 0,0 0 0,0 0 0,0 0 0,0 1 0,0-1 0,1 2 0,2 7 0,0 0 0,0 1 0,-1-1 0,-1 0 0,1 1 0,-2 0 0,1-1 0,-2 22 0,-2 4 0,-8 48 0,-1 2 0,6-54 0,5-30 0,0 0 0,-1 0 0,1-1 0,-1 1 0,1 0 0,-1-1 0,0 1 0,0-1 0,0 1 0,0-1 0,0 1 0,0-1 0,0 1 0,0-1 0,-2 2 0,1-3 83,0 0 0,0 0 0,0 0 1,0 0-1,0-1 0,0 1 0,0 0 0,0-1 0,0 1 0,-3-3 0,-9-2-3943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42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9240,'0'0'14051,"4"15"-13591,2 9-240,-1 1 0,-1-1 0,1 49 0,-54 536 2968,44-566-2917,0-2 8,0-12 232,1 34 0,3-47-251,1-7 1674,13-22-763,-5 7-1170,-1 0-1,1 0 0,0 1 1,0 0-1,1 1 1,-1 0-1,14-5 0,-1 0 0,19-7 0,72-17 0,-38 12 0,-40 10 0,0 3 0,0 0 0,0 3 0,53-3 0,-70 8 0,0 0 0,0 2 0,-1 0 0,1 0 0,-1 2 0,1 0 0,-1 1 0,0 0 0,-1 1 0,1 1 0,21 14 0,2 6 0,-29-20 0,-1-2 0,3-20 0,-5 1 0,-1 1 0,0-2 0,-1 1 0,4-19 0,2-8 0,-4 20 0,92-275 0,-79 235 0,-14 39 0,1 1 0,1 0 0,1 0 0,19-33 0,-25 51 0,0-1 0,-1 0 0,0 0 0,0 0 0,0 0 0,0 0 0,2-8 0,-4 10 0,0 1 0,0 0 0,-1 0 0,1 0 0,0-1 0,0 1 0,-1 0 0,1 0 0,0 0 0,-1 0 0,1 0 0,-1-1 0,0 1 0,1 0 0,-1 0 0,0 1 0,0-1 0,1 0 0,-1 0 0,0 0 0,0 0 0,0 1 0,0-1 0,0 0 0,0 1 0,0-1 0,0 1 0,-1-1 0,1 1 0,0 0 0,0-1 0,0 1 0,0 0 0,-3 0 0,-50-12 0,0 2 0,-91-4 0,-113 12 0,245 2 0,-129 10 0,-13 0 0,133-6 0,18-3 0,6-1 850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44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0 405 11552,'0'0'11931,"17"-9"-11485,82-38 127,88-45 588,-100 48-652,69-40 430,-117 61-510,48-20 1,-32 17 208,-41 20-315,-11 5-241,-1 0 1,1 0-1,-1 0 1,0-1 0,1 1-1,-1-1 1,0 1-1,0-1 1,2-2-1,-1 3 0,0 0 0,1 0 0,-1 1 0,0-1 0,0 1 0,0-1 0,1 1 0,-1 0 0,0 0 0,0 1 0,1-1-1,-1 1 1,0-1 0,3 2 0,18 1-28,172-8 139,-30-1-34,110 0 92,-169 9-149,-29 0 162,-70-1-41,-13 3-65,-17 5-19,-73 32-62,2 4 0,-142 95 0,173-97-77,1 2 0,-63 65 0,102-87 884,21-22-1336,0-1-1,1 0 1,-1 1-1,0-1 1,1 1-1,-1-1 1,1 1-1,0 0 1,0-1-1,-1 3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4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1 10040,'0'0'7535,"0"17"-7115,-4 51 258,-17 92 0,-3-19 243,-30 129 2000,35-222-1597,9-30-3954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00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788 0 7328,'0'0'3932,"-15"5"-3518,5-2-340,-4 1 9,1 0-1,0 1 1,1 0 0,-1 1-1,1 1 1,0 0-1,-13 9 1,-20 23 421,-61 66 0,-32 55 498,41-45-253,51-61-206,-45 70 0,69-90-254,2 2 0,1 0 0,-20 54 0,33-75-164,2-1 0,-1 1-1,2 0 1,0 1 0,-1 29 0,4-40-92,0-1 1,0 1-1,1 0 1,-1-1 0,1 1-1,0 0 1,1-1-1,-1 1 1,1-1 0,0 0-1,0 0 1,0 1-1,1-1 1,-1 0-1,1-1 1,0 1 0,0 0-1,1-1 1,-1 0-1,1 0 1,-1 0 0,1 0-1,4 2 1,0-1-3,-1 0 0,1 0 0,0-1-1,0 0 1,1-1 0,-1 0 0,0 0 0,1 0 0,-1-1 0,1-1 0,0 1 0,9-2 0,-6-1 9,0 0 0,1 0 0,-1-1 1,-1-1-1,1 0 0,0-1 0,18-10 0,-9 2 23,-1 0 0,0-2 0,-1-1 0,-1 0 0,0-1 0,-1-1 0,28-39-1,-22 21 45,-1 0 0,26-62-1,20-82 184,-51 132-181,-3-1 0,10-58 0,-20 83-4,-2 0 1,0 0 0,-2 0-1,0 0 1,-2 0 0,-7-40-1,9 64-99,0 0-1,0-1 0,0 1 1,0 0-1,0-1 0,0 1 1,0 0-1,0-1 0,0 1 1,0 0-1,-1-1 0,1 1 1,0 0-1,0-1 0,0 1 1,0 0-1,-1-1 1,1 1-1,0 0 0,0-1 1,-1 1-1,1 0 0,0 0 1,-1 0-1,1-1 0,0 1 1,-1 0-1,1 0 0,0 0 1,-1 0-1,1-1 0,0 1 1,-1 0-1,1 0 0,0 0 1,-1 0-1,1 0 0,0 0 1,-1 0-1,1 0 0,-1 0 1,1 0-1,0 0 0,-1 0 1,1 1-1,0-1 0,-1 0 1,1 0-1,0 0 1,-1 0-1,1 0 0,0 1 1,-1-1-1,1 0 0,0 0 1,0 1-1,-1-1 0,1 1 1,-15 18 92,4 8-51,2 1 0,0 0 0,2 0 0,1 1 1,-3 45-1,4 148 148,5-188-147,2 1 0,1 0 0,2-1 0,18 67 0,-21-93-24,2 1-1,-1-1 1,1 1 0,0-1-1,1 0 1,0-1-1,0 1 1,1-1-1,0 0 1,0 0-1,0-1 1,1 0 0,0 0-1,9 5 1,-14-10-13,1 0 0,-1 0 1,1 0-1,0-1 0,-1 1 0,1-1 1,0 0-1,0 0 0,-1 0 1,1 0-1,0 0 0,0 0 1,-1-1-1,1 1 0,0-1 0,-1 0 1,1 0-1,-1 0 0,1 0 1,-1-1-1,1 1 0,1-2 1,8-5 41,0-1 0,20-19 0,-23 19-18,20-22 105,-1-2 1,-1 0-1,39-67 0,-39 58 21,-1 1 213,27-53 1,-52 90-332,0 1 0,1 0 0,-1 0 0,1 0 0,0 0 0,0 1 0,0-1 0,1 0 0,-1 1 0,1 0 0,-1-1 0,1 1 0,4-2 1,-7 4-36,0-1 0,1 1 0,-1 0 0,0 0 0,1 0 0,-1 0 0,0 0 0,1 0 0,-1 1 0,0-1 0,1 0 0,-1 0 0,0 0 0,1 0 0,-1 0 0,0 0 0,1 0 0,-1 1 1,0-1-1,0 0 0,1 0 0,-1 0 0,0 1 0,0-1 0,1 0 0,-1 0 0,0 1 0,0-1 0,0 0 0,1 1 0,-1-1 0,0 0 0,0 1 0,6 11 81,-2 5-40,-1 0 0,0 1 0,-1-1-1,-1 0 1,0 24 0,-12 85 85,6-90-77,-12 51 0,14-75-34,-1-1 0,0 0 1,0 0-1,-1-1 0,0 1 0,-1-1 0,0 0 0,-13 15 1,17-24-18,0 1 1,0 0 0,0-1 0,0 0 0,0 1 0,0-1 0,0 0 0,0 0-1,-1-1 1,1 1 0,0 0 0,-1-1 0,1 1 0,-1-1 0,1 0 0,0 1-1,-1-1 1,1-1 0,-1 1 0,1 0 0,-1 0 0,1-1 0,0 0 0,-3 0-1,-6-3 39,1 0-1,0 0 0,-18-11 1,20 10-12,0 0 0,1-1 0,-1 0 0,1 0-1,0-1 1,1 0 0,-1 0 0,1 0 0,-7-13 0,13 19-29,0 1 1,0 0-1,0-1 0,0 1 0,-1 0 0,1-1 0,1 1 1,-1 0-1,0-1 0,0 1 0,0 0 0,0-1 0,0 1 1,0 0-1,0-1 0,0 1 0,0 0 0,1-1 0,-1 1 1,0 0-1,0 0 0,0-1 0,1 1 0,-1 0 1,0 0-1,0-1 0,1 1 0,-1 0 0,0 0 0,1 0 1,-1-1-1,0 1 0,0 0 0,1 0 0,-1 0 0,0 0 1,1 0-1,-1 0 0,0 0 0,1 0 0,-1 0 1,0 0-1,1 0 0,-1 0 0,0 0 0,1 0 0,-1 0 1,1 0-1,26-2 58,180 15 66,-123-5-65,99-4 0,70-23 73,-241 18-134,0 2 0,0-1 0,0 2 0,0 0 0,18 5 0,6 6-3701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45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0 589 10248,'0'0'7577,"8"-11"-7067,417-463 3304,-410 459-3643,-4 2 86,1 0-1,1 1 1,0 1-1,0 0 1,24-14-1,-28 21-35,-5 4-3166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53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2123 1 7024,'0'0'9201,"-11"13"-8859,4-4-274,-74 81 530,-194 163 1083,189-184-1333,-161 134 531,-5 19-75,-161 149 725,379-338-1345,-85 88 568,4 24 648,101-130-804,-29 25 0,6-6 193,37-33-761,-1-1 0,0 1 0,0 0 0,1-1 0,-1 1 0,0 0 0,0-1 0,0 1 0,0-1 0,0 0 0,0 1-1,0-1 1,0 0 0,-2 1 0,-6 1 728,-4 4-548,1 0 0,0 0 0,0 1 0,1 1 0,-1 0 0,-14 14 0,-9 6-15,18-14-102,14-11-60,0 0-1,0 0 1,-1 0-1,1-1 1,-1 1-1,1-1 1,-1 0-1,0 0 1,0 0 0,0 0-1,-1-1 1,1 0-1,-9 2 1,12-3-15,0 0 0,1-1 0,-1 1 0,0 0 0,0-1-1,0 1 1,0-1 0,0 1 0,1-1 0,-1 1 0,0-1 0,0 1 0,1-1 0,-1 0 0,1 1 0,-1-1 0,0 0 0,1 0 0,-1 1 0,1-1 0,0 0 0,-1 0 0,1 0 0,-1 0 0,1 0 0,0 0 0,0 1-1,0-1 1,0 0 0,0 0 0,-1 0 0,2 0 0,-1 0 0,0-1 0,3-37 95,-3 37-92,9-49 250,3 1 1,2 0 0,2 1 0,3 1-1,1 1 1,52-87 0,-66 123-232,0 1-34,0 0-1,9-22 1,-50 129-4,-69 135 0,63-142 0,-40 76 0,11-28 0,70-137 0,-1-1 0,1 1 0,-1 0 0,1-1 0,0 1 0,0 0 0,-1-1 0,1 1 0,0 0 0,0 0 0,0-1 0,0 1 0,0 0 0,0 0 0,0 0 0,0-1 0,0 1 0,0 0 0,0 0 0,1 1 0,0-2 0,0 0 0,0 1 0,0-1 0,0 0 0,0 0 0,0 1 0,0-1 0,0 0 0,0 0 0,0 0 0,0-1 0,0 1 0,0 0 0,0 0 0,0 0 0,0-1 0,0 1 0,2-1 0,17-7 0,0-1 0,-1 0 0,0-1 0,-1-2 0,29-21 0,-5 4 0,0 0 0,118-73 0,-140 93 984,-20 9-1096,0 0 0,1-1 0,-1 1 1,0 0-1,1 0 0,-1-1 0,0 1 0,1 0 1,-1 0-1,1 0 0,-1 0 0,1 0 1,-1 0-1,0-1 0,1 1 0,-1 0 0,1 0 1,-1 0-1,1 1 0,-1-1 0,0 0 1,1 0-1,-1 0 0,1 0 0,-1 0 0,1 0 1,-1 1-1,0-1 0,1 0 0,-1 0 1,0 0-1,1 1 0,-1-1 0,0 0 0,1 1 1,-1-1-1,0 0 0,1 1 0,-1-1 1,0 0-1,0 1 0,0-1 0,1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8:02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1 493 9648,'0'0'16493,"10"-8"-16227,1 0-162,-1 1 55,0 0 1,0-1-1,9-12 1,-13 12 109,-6 7-233,0 1 0,0-1-1,1 0 1,-1 1 0,0-1-1,1 0 1,-1 1 0,1-1-1,-1 0 1,1 1 0,-1-1-1,1 1 1,-1-1 0,1 1-1,-1-1 1,1 1 0,0 0-1,-1-1 1,1 1 0,0-1-1,-1 1 1,1 0 0,0 0-1,0 0 1,0-1 0,4-1 114,0 0 1,0 0-1,0-1 0,-1 0 1,1 0-1,-1 0 1,7-6-1,-3 2 71,-6 5-155,0 0-1,0 0 1,0 0 0,0 0 0,-1 0 0,1-1-1,1-2 1,7-10 502,-9 15-553,-1-1-1,0 1 1,1-1-1,-1 1 1,0-1-1,0 1 1,0-1 0,1 1-1,-1-1 1,0 0-1,0 1 1,0-1-1,0 1 1,0-1-1,0 1 1,0-1-1,0 0 1,0 1-1,0-1 1,-1 1-1,1-1 1,0 1-1,0-1 1,0 0-1,-1 1 1,1-1-1,0 1 1,-1-1-1,1 1 1,0 0-1,-1-1 1,1 1-1,-1-1 1,1 1-1,-1 0 1,1-1-1,-1 1 1,-18-13 369,16 12-368,0 0 0,0 1 0,0-1-1,0 1 1,0-1 0,0 1 0,-1 0 0,1 0-1,0 0 1,0 1 0,0-1 0,0 1-1,0 0 1,0-1 0,0 1 0,0 1-1,0-1 1,1 0 0,-1 1 0,0-1-1,1 1 1,-1 0 0,1 0 0,-1 0 0,1 0-1,0 1 1,0-1 0,0 0 0,0 1-1,0-1 1,1 1 0,-2 3 0,-2 4 38,0 1 1,0-1 0,1 1 0,1 0 0,0 0-1,0 1 1,-1 17 0,3-13-55,1 0 0,0 1 0,1-1 0,1 0 0,0 0 0,1 0 0,10 29 0,-10-36 0,0-1 0,1 0 0,0 0 0,0 0 0,0 0 0,1-1 0,1 0 0,-1 0 0,1 0 0,0 0 0,0-1 0,1 0 0,0-1 0,0 1 0,1-1 0,8 4 0,-12-7 0,0 0 0,0-1 0,1 1 0,-1-1 0,0 0 0,0-1 0,1 1 0,-1-1 0,0 0 0,1 0 0,-1 0 0,0 0 0,1-1 0,-1 0 0,7-2 0,-5 1 0,1-1 0,0 0 0,-1 0 0,0-1 0,0 0 0,0 0 0,0-1 0,8-8 0,-1-1 0,-1-1 0,0 0 0,-2-1 0,1 0 0,-2-1 0,9-20 0,23-60 0,35-125 0,-45 135 0,-24 113 0,2 61 0,-3 1 0,-4 0 0,-16 140 0,14-223 0,-1-1 0,1 0 0,-1 1 0,0-1 0,0 0 0,-2 6 0,2-9 0,1-1 0,0 1 0,0-1 0,-1 1 0,1-1 0,-1 1 0,1-1 0,0 1 0,-1-1 0,1 1 0,-1-1 0,1 0 0,-1 1 0,1-1 0,-1 0 0,1 1 0,-1-1 0,0 0 0,1 0 0,-1 1 0,1-1 0,-1 0 0,0 0 0,1 0 0,-1 0 0,0 0 0,1 0 0,-1 0 0,1 0 0,-1 0 0,0 0 0,1 0 0,-1-1 0,1 1 0,-1 0 0,0 0 0,1-1 0,-1 1 0,1 0 0,-1-1 0,1 1 0,-1 0 0,1-1 0,-1 1 0,1-1 0,-1 0 0,-5-4 0,0 0 0,1-1 0,-1 0 0,1 0 0,0 0 0,1-1 0,-5-8 0,-22-51 0,14 19 0,17 46 0,0 1 0,0 0 0,0 0 0,0-1 0,0 1 0,0 0 0,0 0 0,1 0 0,-1-1 0,0 1 0,0 0 0,0 0 0,0 0 0,0-1 0,0 1 0,0 0 0,1 0 0,-1 0 0,0-1 0,0 1 0,0 0 0,0 0 0,1 0 0,-1 0 0,0 0 0,0 0 0,0-1 0,1 1 0,-1 0 0,0 0 0,0 0 0,1 0 0,-1 0 0,0 0 0,0 0 0,0 0 0,1 0 0,-1 0 0,0 0 0,0 0 0,1 0 0,-1 0 0,0 0 0,0 0 0,0 0 0,1 1 0,-1-1 0,0 0 0,0 0 0,0 0 0,1 0 0,-1 1 0,16 3 0,9 4 0,10 4 0,40 9 0,-64-19 0,-1-1 0,1 1 0,0-1 0,0-1 0,-1 0 0,1-1 0,0 0 0,16-4 0,-19 2 0,-1 0 0,1 0 0,-1-1 0,0 0 0,0-1 0,0 1 0,-1-1 0,0-1 0,0 1 0,0-1 0,-1 0 0,6-7 0,8-13 0,26-47 0,-43 69 0,12-23 0,-2 0 0,10-31 0,-12 28 0,24-45 0,-34 73 0,2 0 0,-1 0 0,0 0 0,0 0 0,1 0 0,-1 0 0,1 0 0,-1 0 0,1 1 0,3-3 0,-5 4 0,1 0 0,0 0 0,0-1 0,-1 2 0,1-1 0,0 0 0,0 0 0,-1 0 0,1 0 0,0 0 0,0 0 0,-1 1 0,1-1 0,0 0 0,-1 1 0,1-1 0,0 1 0,-1-1 0,1 0 0,0 1 0,-1 0 0,1-1 0,-1 1 0,1-1 0,-1 1 0,1 0 0,-1-1 0,0 1 0,1 0 0,-1-1 0,0 1 0,1 0 0,-1 1 0,5 6 0,-1 1 0,-1 0 0,1 0 0,-1 0 0,-1 0 0,3 15 0,3 61 0,-6-46 0,0-23 0,-1 1 0,-1-1 0,-1 0 0,0 0 0,-1 0 0,-5 19 0,7-35 0,-1 1 0,1 0 0,0-1 0,0 1 0,0 0 0,-1-1 0,1 1 0,0-1 0,-1 1 0,1-1 0,-1 1 0,1 0 0,0-1 0,-1 1 0,1-1 0,-1 0 0,1 1 0,-1-1 0,1 1 0,-1-1 0,0 0 0,1 0 0,-1 1 0,0-1 0,1 0 0,-1 0 0,1 0 0,-1 1 0,0-1 0,1 0 0,-1 0 0,0 0 0,1 0 0,-1 0 0,0 0 0,1-1 0,-1 1 0,0 0 0,1 0 0,-1 0 0,0 0 0,1-1 0,-1 1 0,1 0 0,-1-1 0,1 1 0,-1-1 0,0 1 0,1 0 0,-1-2 0,-3-1 0,0 0 0,0 0 0,0-1 0,0 1 0,-4-7 0,-58-81 0,142 124 0,-65-29 0,0 0 0,0-1 0,0 0 0,1-1 0,-1 0 0,18 0 0,-23-2 0,1-1 0,0 0 0,0 0 0,-1 0 0,1-1 0,-1 0 0,1-1 0,-1 1 0,0-1 0,0 0 0,0 0 0,9-8 0,0 0 0,-1-2 0,-1 1 0,-1-2 0,1 0 0,-2 0 0,0-1 0,15-27 0,0-10 0,21-60 0,-38 91 0,3-16 0,-22 55 0,4 7 0,2 1 0,0-1 0,1 1 0,2 0 0,2 38 0,3-24 0,1-1 0,20 76 0,-25-113 0,0-1 0,1 1 0,0 0 0,-1 0 0,1 0 0,0-1 0,0 1 0,-1 0 0,1-1 0,1 1 0,-1-1 0,0 1 0,0-1 0,1 0 0,1 2 0,-2-3 0,0 1 0,0-1 0,0 0 0,0 0 0,1 0 0,-1 0 0,0 0 0,0 0 0,0 0 0,0 0 0,1-1 0,-1 1 0,0 0 0,0-1 0,0 1 0,0-1 0,0 1 0,0-1 0,0 1 0,0-1 0,0 0 0,0 0 0,0 1 0,-1-1 0,1 0 0,1-1 0,12-14 0,0 0 0,-1-1 0,-1-1 0,-1 0 0,15-32 0,-2 6 0,73-140 0,-92 170 0,-8 30 0,-2 23 0,-1 71 0,7-88 0,0 0 0,2-1 0,0 1 0,12 38 0,-5-40 0,-10-19 0,1-1 0,-1 1 0,1-1 0,-1 0 0,1 1 0,-1-1 0,1 0 0,-1 1 0,1-1 0,-1 0 0,1 0 0,-1 0 0,1 1 0,-1-1 0,1 0 0,-1 0 0,1 0 0,-1 0 0,1 0 0,0 0 0,0 0 0,2-1 0,-1 0 0,1-1 0,0 1 0,0-1 0,-1 1 0,1-1 0,-1 0 0,0 0 0,4-3 0,-1 0 0,43-41 0,57-72 0,-28 30 0,-77 87 0,1 0 0,0 0 0,0-1 0,0 1 0,0 0 0,0 0 0,0 0 0,0 1 0,1-1 0,-1 0 0,0 0 0,0 1 0,1-1 0,-1 0 0,0 1 0,1-1 0,-1 1 0,1 0 0,-1-1 0,0 1 0,1 0 0,-1 0 0,1 0 0,-1 0 0,1 0 0,-1 0 0,0 1 0,1-1 0,-1 0 0,1 1 0,-1-1 0,0 1 0,1-1 0,1 2 0,2 3 0,0-1 0,0 1 0,0 0 0,-1 1 0,1-1 0,3 9 0,16 16 0,-19-25 0,-1-1 0,1 0 0,0 0 0,0 0 0,0 0 0,1-1 0,0 0 0,-1 0 0,1-1 0,0 1 0,0-1 0,0-1 0,1 1 0,-1-1 0,0 0 0,0 0 0,1-1 0,-1 0 0,1 0 0,-1-1 0,0 1 0,1-1 0,-1-1 0,0 1 0,0-1 0,0 0 0,0 0 0,0-1 0,0 0 0,-1 0 0,1 0 0,-1-1 0,0 0 0,7-6 0,3-5 0,-1 0 0,-1 0 0,0-1 0,-1-1 0,-1 0 0,0-1 0,-2 0 0,0-1 0,-1 1 0,0-2 0,7-35 0,-14 44 0,-6 12 0,-9 15 0,8-4 0,0 1 0,0-1 0,1 1 0,1 0 0,0 1 0,1-1 0,0 1 0,1-1 0,1 1 0,0 0 0,0 0 0,2 0 0,0-1 0,0 1 0,1 0 0,1-1 0,1 1 0,-1-1 0,2 0 0,0 0 0,1 0 0,0-1 0,1 0 0,14 20 0,-19-30 0,0 1 0,1-1 0,0 0 0,-1 0 0,1 0 0,0 0 0,0 0 0,0-1 0,0 1 0,0-1 0,0 0 0,1 0 0,-1 0 0,0 0 0,1 0 0,-1-1 0,0 0 0,1 1 0,-1-1 0,1-1 0,-1 1 0,0 0 0,1-1 0,-1 0 0,0 1 0,1-1 0,-1-1 0,3-1 0,1 1 0,0-2 0,-1 1 0,1-1 0,-1 0 0,0 0 0,-1 0 0,1-1 0,-1 0 0,0 0 0,0-1 0,0 1 0,5-10 0,-5 7 121,-1 0 1,-1 0-1,1-1 1,-1 1-1,-1-1 0,4-17 1,-5 19-920,-1 0 1,0 0 0,0 0-1,0 0 1,-2-8-1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54.6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9240,'0'0'9750,"-2"14"-9334,-47 352 2692,42-335-2679,5-23-92,0-1 0,0 1 0,-1 15 0,3-23-311,0-1-1,0 1 0,0 0 0,0 0 1,0 0-1,0 0 0,0 0 1,0 0-1,0 0 0,0 0 1,0 0-1,0 0 0,0 0 1,0 0-1,0 0 0,0 0 0,-1-1 1,1 1-1,0 0 0,0 0 1,0 0-1,0 0 0,0 0 1,0 0-1,0 0 0,0 0 0,0 0 1,0 0-1,0 0 0,0 0 1,-1 0-1,1 0 0,0 0 1,0 0-1,0 0 0,0 0 1,0 0-1,0 0 0,0 0 0,0 0 1,0 0-1,0 0 0,0 1 1,0-1-1,0 0 0,-1 0 1,1 0-1,0 0 0,0 0 0,-2-12 281,8-34 76,3 1 0,1 0 0,3 0 0,19-46 0,-26 74-204,2 1 0,-1 0 0,2 1 0,0 0 0,19-24 0,-27 38-150,0-1-1,0 1 0,0 0 0,0 0 1,0-1-1,0 1 0,1 0 0,-1 0 1,0 0-1,1 1 0,-1-1 0,1 0 0,-1 0 1,1 1-1,-1-1 0,1 1 0,0-1 1,-1 1-1,1 0 0,0-1 0,-1 1 1,1 0-1,0 0 0,-1 0 0,1 1 1,0-1-1,-1 0 0,1 1 0,0-1 0,-1 1 1,1-1-1,-1 1 0,1 0 0,-1-1 1,1 1-1,-1 0 0,2 2 0,1 1 34,0 0 0,-1 0 0,1 0 0,-1 0 0,0 1 0,0 0 0,-1-1 0,0 1 0,0 0 0,3 8 0,6 28 213,-2 1 0,-2 0 0,3 49 1,-5 131 828,-5-201-1090,0-19-13,-3-1 0,2-1 25,0 0 1,1-1-1,-1 1 0,0 0 1,1 0-1,-1 0 0,1 0 0,-1-1 1,0 1-1,1 0 0,-1-1 1,1 1-1,-1 0 0,1-1 1,-1 1-1,1-1 0,-1 1 0,1-1 1,0 1-1,-1-1 0,1 1 1,-1-1-1,1 1 0,0-1 1,0 0-1,-1 1 0,1-1 0,0 1 1,0-1-1,0 0 0,0 1 1,0-1-1,0 0 0,0 1 1,0-1-1,0 0 0,0 1 0,0-1 1,0 0-1,4-20-4168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55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1 607 16384,'0'0'2087,"19"6"-569,-12-6-1427,1 0 1,0 0 0,-1-1-1,1 0 1,-1 0 0,1 0-1,-1-1 1,0-1 0,1 1-1,-1-1 1,0 0 0,-1-1-1,1 1 1,0-1 0,-1-1-1,0 1 1,0-1 0,-1 0-1,6-6 1,-8 7-11,0 1 1,-1-1-1,0 0 1,1 0-1,-1 0 1,-1 0-1,1 0 0,0 0 1,-1 0-1,0-1 1,1-5-1,-2 8-39,0 1 1,0-1-1,0 1 0,0-1 0,0 1 1,0-1-1,-1 1 0,1-1 0,-1 1 0,1-1 1,-1 1-1,1-1 0,-1 1 0,0 0 1,1-1-1,-1 1 0,0 0 0,0 0 0,0-1 1,0 1-1,0 0 0,-1 0 0,1 0 1,0 0-1,0 1 0,-1-1 0,1 0 0,0 0 1,-1 1-1,1-1 0,-1 1 0,1-1 1,-1 1-1,1 0 0,-3-1 0,1 1 9,0-1 1,1 1-1,-1 0 0,0 0 0,1 0 1,-1 0-1,0 1 0,1-1 0,-1 1 0,0-1 1,1 1-1,-1 0 0,1 0 0,-1 0 1,1 0-1,-5 4 0,4-3 21,0 1-1,-1 1 1,1-1-1,0 0 1,1 1-1,-1-1 1,0 1 0,1 0-1,-3 6 1,1-1 73,1-1 1,0 1-1,1 0 0,0 0 1,0 0-1,1 0 0,0 0 1,1 0-1,0 15 0,1-19-79,-1 0 0,1-1 0,0 1-1,0 0 1,0 0 0,1-1 0,-1 1 0,1-1 0,0 1-1,1-1 1,-1 0 0,1 0 0,0 0 0,0 0-1,0 0 1,0-1 0,1 1 0,-1-1 0,1 0 0,0 0-1,0 0 1,0-1 0,0 0 0,1 1 0,-1-1-1,1-1 1,-1 1 0,1 0 0,-1-1 0,1 0 0,0-1-1,0 1 1,0-1 0,0 1 0,-1-1 0,1-1-1,0 1 1,0-1 0,0 0 0,4-1 0,0-1 34,1-1 1,-1 0 0,0 0-1,-1 0 1,1-1 0,-1-1-1,0 0 1,0 0 0,-1 0-1,10-11 1,2-3 220,-1-2-1,20-31 1,-9 9-170,-3-2 1,38-91-1,-51 104-121,-2 0-1,-1-1 1,-2-1 0,-1 0-1,2-43 1,-8 70-30,0 0 0,-1 0 0,-1 0 0,1 0 0,-1 0 0,-1 1 0,0-1 0,-3-9 0,5 17 0,0-1 0,0 1 0,0 0 0,0 0 0,0 0 0,0 0 0,0 0 0,0-1 0,0 1 0,0 0 0,0 0 0,0 0 0,0 0 0,0 0 0,-1 0 0,1 0 0,0-1 0,0 1 0,0 0 0,0 0 0,0 0 0,0 0 0,0 0 0,-1 0 0,1 0 0,0 0 0,0 0 0,0 0 0,0 0 0,0 0 0,-1 0 0,1 0 0,0 0 0,0 0 0,0 0 0,0 0 0,0 0 0,0 0 0,-1 0 0,1 0 0,0 0 0,0 0 0,0 0 0,0 0 0,0 0 0,-1 0 0,1 0 0,0 0 0,0 0 0,0 1 0,0-1 0,0 0 0,0 0 0,0 0 0,-7 11 0,-3 16 0,2 5 0,2 0 0,1 0 0,2 0 0,1 48 0,20 131 0,7-71 0,-6-44 0,-11-59 0,-8-79 864,0 17-5728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55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15576,'0'0'5377,"15"-5"-4852,-2 1-383,1-2 69,1 1 0,0 1 0,0 1 0,30-4 0,-15 5 269,1-1 453,1 2 0,-1 0 0,33 5 0,-52-4-373,0-1 1398,-11 3-1189,-8 4-552,-2-1-3954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59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11 155 10344,'0'0'15639,"-1"27"-15203,-1-1-320,-5 170 681,11-152-346,-4-44-430,0 1-1,0-1 1,0 0-1,0 1 1,0-1 0,0 0-1,1 1 1,-1-1-1,0 0 1,0 1-1,0-1 1,0 0-1,0 0 1,0 1 0,1-1-1,-1 0 1,0 1-1,0-1 1,0 0-1,1 0 1,-1 1 0,0-1-1,0 0 1,1 0-1,-1 0 1,0 1-1,1-1 1,-1 0 0,1 0-1,5-8 331,3-24-13,-8 27-256,8-30 211,33-108 844,-37 130-912,1-1 1,0 1 0,1 0 0,1 1 0,0 0 0,0 0 0,1 1 0,12-12 0,-19 21-222,0-1-1,0 2 1,0-1 0,0 0 0,0 0 0,1 1 0,-1-1 0,1 1 0,-1 0 0,1-1 0,0 1 0,-1 0-1,1 1 1,0-1 0,0 0 0,-1 1 0,1 0 0,0 0 0,0-1 0,0 2 0,0-1 0,-1 0 0,1 0-1,0 1 1,0 0 0,-1 0 0,1-1 0,0 1 0,-1 1 0,1-1 0,-1 0 0,1 1 0,-1-1-1,1 1 1,3 4 0,0-1-5,-1 1 0,0 1-1,0-1 1,0 1 0,-1 0 0,1 0-1,-2 0 1,1 0 0,-1 1 0,0-1-1,2 12 1,-1-1 1,-1 0 0,-1 0 0,-1 1 0,0-1 0,-2 1 0,0-1 0,0 0 0,-2 1 0,-1-1 0,0 0 0,-1-1 0,-1 1 0,0-1 0,-1 0 0,-1 0 0,-13 19 0,19-34 0,1 1 0,-1-1 0,0 0 0,0 0 0,0 0 0,0 0 0,0-1 0,0 1 0,0 0 0,0-1 0,-1 0 0,1 1 0,-1-1 0,1 0 0,-1 0 0,1 0 0,-1-1 0,1 1 0,-1-1 0,0 1 0,1-1 0,-1 0 0,0 0 0,0 0 0,1 0 0,-1-1 0,0 1 0,1-1 0,-1 1 0,0-1 0,1 0 0,-4-2 0,4 2 0,-1-1 0,0 1 0,1-1 0,-1 0 0,1 0 0,0 0 0,0 0 0,-1 0 0,1-1 0,1 1 0,-1-1 0,0 1 0,1-1 0,-1 0 0,1 1 0,0-1 0,0 0 0,0 0 0,0 0 0,0 0 0,1 0 0,-1 0 0,1 0 0,0 0 0,0 0 0,0 0 0,0-1 0,1-2 0,0 3 0,0 1 0,0-1 0,0 1 0,0 0 0,1-1 0,-1 1 0,1 0 0,-1 0 0,1 0 0,0 0 0,0 0 0,3-3 0,28-19 0,-29 21 0,75-44 0,-51 32 0,-1-1 0,-1-2 0,-1 0 0,28-27 0,8-10 0,-45 43 0,-1 0 0,-1-1 0,0-1 0,-1-1 0,0 0 0,-1 0 0,12-23 0,-3-15 0,-21 53 0,0-1 0,0 1 0,0 0 0,0-1 0,0 1 0,0 0 0,0 0 0,0-1 0,0 1 0,0 0 0,0 0 0,0-1 0,0 1 0,1 0 0,-1 0 0,0-1 0,0 1 0,0 0 0,0 0 0,1 0 0,-1-1 0,0 1 0,0 0 0,1 0 0,-1 0 0,0 0 0,0-1 0,1 1 0,-1 0 0,0 0 0,0 0 0,1 0 0,-1 0 0,0 0 0,0 0 0,1 0 0,-1 0 0,0 0 0,1 0 0,-1 0 0,0 0 0,0 0 0,1 0 0,-1 0 0,0 0 0,0 0 0,1 0 0,-1 0 0,0 0 0,0 1 0,1-1 0,-1 0 0,0 0 0,0 0 0,1 0 0,-1 1 0,0-1 0,0 0 0,0 0 0,0 1 0,1-1 0,-1 0 0,0 0 0,0 1 0,9 15 0,-2 1 0,-3-6 0,0 0 0,11 17 0,-6-11 0,14 33 0,-16-32 0,17 28 0,-10-24 0,32 36 0,-34-48 0,-13-10 0,1 0 0,0 0 0,0 0 0,0 0 0,0 0 0,0 0 0,0-1 0,0 1 0,0 0 0,0 0 0,0 0 0,0 0 0,0 0 0,0 0 0,0-1 0,0 1 0,0 0 0,0 0 0,0 0 0,0 0 0,1 0 0,-1 0 0,0-1 0,0 1 0,0 0 0,0 0 0,0 0 0,0 0 0,0 0 0,0 0 0,0 0 0,0 0 0,1 0 0,-1 0 0,0-1 0,0 1 0,0 0 0,0 0 0,0 0 0,0 0 0,0 0 0,1 0 0,-1 0 0,0 0 0,0 0 0,0 0 0,0 0 0,0 0 0,0 0 0,1 0 0,-1 0 0,0 0 0,0 0 0,0 0 0,0 0 0,0 0 0,0 0 0,1 1 0,-1-1 0,0 0 0,0 0 0,0 0 0,0 0 0,0 0 0,-7-26 850,4 13-5635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7:59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91 13560,'0'0'2506,"4"-11"-1629,0 0-615,-2 3-52,1 0 1,0 1-1,1-1 0,0 1 1,0 0-1,0 0 0,6-7 0,-10 14-196,0 0 0,0 0-1,0 0 1,0 0-1,0-1 1,1 1-1,-1 0 1,0 0 0,0 0-1,0 0 1,0 0-1,0-1 1,1 1 0,-1 0-1,0 0 1,0 0-1,0 0 1,0 0-1,1 0 1,-1 0 0,0 0-1,0 0 1,0 0-1,1 0 1,-1 0-1,0 0 1,0 0 0,0 0-1,0 0 1,1 0-1,-1 0 1,0 0 0,0 0-1,0 0 1,1 0-1,-1 0 1,0 0-1,0 0 1,0 0 0,0 1-1,1-1 1,-1 0-1,0 0 1,0 0-1,0 0 1,0 0 0,0 0-1,0 1 1,1-1-1,-1 0 1,0 0 0,0 0-1,0 0 1,0 1-1,5 14 363,-3-9-297,3 19 130,0 1 0,-1 1 0,-2-1 0,-1 1 0,-1-1 0,-1 1 0,-1-1 0,-6 27 1,-6 17 688,-41 118 0,-21 21 1689,67-169-1366,9-40-1206,0 0 0,0 0 0,0 0-1,0 0 1,0 0 0,0 0 0,0 0 0,0 0 0,0 1-1,0-1 1,0 0 0,0 0 0,0 0 0,0 0 0,0 0-1,0 0 1,0 0 0,0 0 0,0 1 0,0-1 0,0 0-1,0 0 1,0 0 0,0 0 0,0 0 0,0 0 0,0 0-1,0 0 1,0 0 0,0 1 0,0-1 0,0 0-1,0 0 1,0 0 0,0 0 0,0 0 0,0 0 0,1 0-1,-1 0 1,0 0 0,0 0 0,0 0 0,0 0 0,0 0-1,0 0 1,0 0 0,0 0 0,1 0 0,-1 1 0,0-1-1,0 0 1,0 0 0,0 0 0,0 0 0,0 0 0,0-1-1,0 1 1,1 0 0,-1 0 0,0 0 0,7-6 299,9-15-70,-3 1-115,17-37-1,-13 17-3513,-10 25-15117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8:06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117 476 8744,'0'0'10083,"-1"-13"-9604,-1-2-320,1 0-1,1 0 0,1 0 1,0-1-1,5-22 1,3 3 136,31-148 1226,-32 141-1051,-4 23 214,-1 0-1,2-31 1,-26 127 940,-13 108-672,-38 163 638,10-108 1178,78-260-1598,31-42-1150,3 1 1,78-73-1,-57 65-20,119-112 0,-182 174 0,-20 39 0,-6 8 0,8-20 0,1 1 0,1 0 0,1 0 0,0 0 0,-5 38 0,12-56 0,0-1 0,0 1 0,0 0 0,0 0 0,1-1 0,-1 1 0,1 0 0,0 0 0,0-1 0,0 1 0,3 4 0,-4-6 0,1 0 0,-1 0 0,1 0 0,-1-1 0,1 1 0,0 0 0,-1 0 0,1-1 0,0 1 0,0-1 0,0 1 0,-1-1 0,1 1 0,0-1 0,0 1 0,0-1 0,0 0 0,0 1 0,0-1 0,0 0 0,0 0 0,0 0 0,0 0 0,0 0 0,0 0 0,0 0 0,0 0 0,0 0 0,0 0 0,0 0 0,0-1 0,0 1 0,-1 0 0,1-1 0,0 1 0,0-1 0,1 0 0,4-3 0,-1 1 0,0-1 0,0 0 0,0-1 0,-1 1 0,0-1 0,1 0 0,-2 0 0,1 0 0,0 0 0,-1-1 0,0 0 0,-1 1 0,4-9 0,-4 6 0,1-1 0,-1 0 0,-1 1 0,1-1 0,-1 0 0,-1 0 0,0 0 0,0 0 0,-3-15 0,0 11 0,-1 1 0,0 0 0,0 0 0,-2 1 0,1-1 0,-1 1 0,-1 0 0,-8-10 0,9 13 0,7 7 0,-1 0 0,1 0 0,-1 0 0,1 1 0,0-1 0,-1 0 0,1 0 0,0 1 0,-1-1 0,1 0 0,0 1 0,0-1 0,-1 1 0,1-1 0,0 1 0,0-1 0,0 1 0,1-1 0,2-1 0,8-4 0,0 0 0,1 1 0,-1 1 0,1 0 0,0 1 0,0 0 0,0 1 0,15-1 0,13-3 0,-1 0 0,75-4 0,-114 10 0,0 0 0,-1 0 0,1 0 0,0 0 0,0 0 0,-1 1 0,1-1 0,0 0 0,0 0 0,-1 1 0,1-1 0,0 0 0,-1 1 0,1-1 0,0 1 0,-1-1 0,1 1 0,-1-1 0,1 1 0,-1-1 0,1 1 0,-1 0 0,1-1 0,-1 1 0,1 0 0,-1-1 0,0 1 0,1 0 0,-1-1 0,0 1 0,0 0 0,0 0 0,0-1 0,1 1 0,-1 1 0,-3 32 0,2-25 0,-1 5 0,-1 15 0,0 32 0,3-51 0,0-1 0,1 1 0,1-1 0,-1 0 0,1 0 0,1 0 0,6 15 0,-8-22 0,0 0 0,0 0 0,0 0 0,1-1 0,-1 1 0,0 0 0,1-1 0,-1 1 0,1-1 0,0 0 0,0 1 0,-1-1 0,1 0 0,0 0 0,0 0 0,0 0 0,0-1 0,0 1 0,0 0 0,0-1 0,0 1 0,0-1 0,1 0 0,-1 0 0,0 0 0,0 0 0,0 0 0,0 0 0,0-1 0,1 1 0,-1-1 0,0 1 0,3-2 0,7-3 0,1 0 0,-1 0 0,0-1 0,12-9 0,-22 14 0,47-33 0,-2-2 0,-1-2 0,56-61 0,-100 95 0,10-8 0,-12 12 0,1 0 0,-1-1 0,0 1 0,1 0 0,-1 0 0,0-1 0,1 1 0,-1 0 0,0 0 0,1 0 0,-1 0 0,0-1 0,1 1 0,-1 0 0,0 0 0,1 0 0,-1 0 0,1 0 0,-1 0 0,0 0 0,1 0 0,-1 0 0,1 0 0,-1 0 0,0 0 0,1 0 0,-1 0 0,0 0 0,1 0 0,-1 1 0,0-1 0,1 0 0,-4 21 0,1-15 0,0 3 0,1 1 0,0 0 0,0-1 0,1 1 0,0 0 0,1-1 0,0 1 0,4 13 0,-4-19 0,0 0 0,0 0 0,1 0 0,0 0 0,0-1 0,0 1 0,0 0 0,1-1 0,-1 0 0,1 0 0,0 1 0,0-1 0,0-1 0,0 1 0,0 0 0,1-1 0,-1 0 0,1 0 0,0 0 0,0 0 0,6 2 0,-1-1 0,0-1 0,0 0 0,1-1 0,-1 1 0,1-2 0,-1 1 0,1-1 0,-1-1 0,0 0 0,1 0 0,11-4 0,-8 1 0,-1 0 0,0-1 0,-1 0 0,1-1 0,-1-1 0,0 0 0,15-13 0,-4 1 0,-1-2 0,-2-1 0,0 0 0,-1-1 0,-1-1 0,23-44 0,-32 48 0,-9 14 0,-7 13 0,2 1 0,1-1 0,-1 1 0,2 1 0,-1-1 0,1 1 0,0 0 0,1 0 0,0 0 0,0 0 0,1 0 0,-1 12 0,3-17 0,-1 0 0,1 0 0,0 0 0,0 0 0,1 0 0,-1-1 0,1 1 0,0 0 0,0 0 0,0 0 0,1-1 0,-1 1 0,1 0 0,0-1 0,0 0 0,0 1 0,0-1 0,1 0 0,-1 0 0,1 0 0,0 0 0,0-1 0,0 1 0,0-1 0,0 0 0,1 0 0,-1 0 0,1 0 0,-1 0 0,6 1 0,-1-1 0,1 0 0,0 0 0,0-1 0,0 0 0,0 0 0,0-1 0,0 0 0,0-1 0,0 0 0,0 0 0,0-1 0,-1 0 0,1-1 0,0 0 0,9-5 0,-2 1 0,1-2 0,-1 0 0,0-1 0,-1-1 0,-1 0 0,22-20 0,-12 3 850,-13 13-5635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8:39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1 352 8432,'0'0'5784,"10"-1"-5703,31-3 16,68-8 694,-98 10-702,0 2-1,0 0 1,0 0-1,1 1 1,-1 1 0,0-1-1,13 5 1,29 4 117,-4-7 7,0-1 1,76-9 0,96-23 339,-157 19-408,4 4 3,23-4 64,-44 3-58,61-1 0,-36 4-39,222-13 369,-100 15-121,-123 4-203,12-5 201,158-28 0,-100 1-105,6-1-32,218-55 1055,-327 78-1074,63-6-1,15-3 108,-103 16-265,-1 0 0,1 1-1,-1 0 1,0 1 0,1 1-1,-1 0 1,1 1 0,15 3-1,9-3 60,-6-1-40,21 3 2,-41-4-63,1 0 1,-1 1-1,16 4 1,14-2-2,-4 0-2,-22-2 9,-1 0 0,1 0 0,0-2 0,-1 0 0,1 0 0,25-7 0,-14 4 0,41-10 31,29-4 56,-87 19-294,0-1 0,0 1-1,-1 1 1,1 0-1,0 0 1,-1 0 0,1 1-1,10 6 1,-15-7-922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22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1487 6128,'0'0'5336,"10"2"-4627,-7-1-669,1 0 1,-1 0-1,1-1 1,-1 1-1,1-1 1,-1 0-1,1 0 0,0 0 1,-1-1-1,1 1 1,-1-1-1,1 0 0,-1 0 1,0 0-1,1 0 1,-1-1-1,0 1 1,0-1-1,0 0 0,0 0 1,0 0-1,0 0 1,0 0-1,3-5 1,102-118 765,-64 70-507,2-3 203,71-123 0,17-75 331,-115 218-699,31-62 729,45-130 0,-92 222-703,0-1 1,-1 0-1,1 0 0,-2-1 0,2-16 0,-6 23 168,-2 7-147,-9 14 4,-3 13-46,2 1 0,-21 60 0,-12 76 34,33-108-93,-8 77 0,20-109-52,1 0 1,2 0-1,1-1 1,1 1-1,7 36 1,-7-58-16,-1 0 1,1 0-1,0 0 0,1 0 0,-1-1 1,1 1-1,0-1 0,8 11 1,-10-15-6,1 1 1,0 0-1,-1 0 1,1-1-1,0 1 1,0-1-1,0 0 1,0 1-1,1-1 1,-1 0-1,0 0 1,0 0-1,1-1 1,-1 1-1,0 0 1,1-1-1,-1 0 1,1 1-1,-1-1 1,1 0-1,-1 0 1,1-1-1,-1 1 1,0 0-1,1-1 1,3-1-1,3-1 18,1-2-1,-1 1 0,0-1 1,0-1-1,0 1 0,-1-1 1,0-1-1,0 0 0,-1 0 1,12-14-1,3-8 88,33-53 1,77-173 332,-59 105-182,-30 61 16,-3-2 0,-4-2-1,40-165 1,-75 253-259,0 0 24,1-1 1,-1 1-1,-1-1 0,1 0 0,-1-8 0,0 14-42,0 0 0,0 0 1,0 0-1,0-1 0,0 1 0,0 0 1,0 0-1,-1 0 0,1 0 0,0 0 1,0 0-1,0 0 0,0 0 0,0 0 0,0 0 1,-1-1-1,1 1 0,0 0 0,0 0 1,0 0-1,0 0 0,-1 0 0,1 0 1,0 0-1,0 0 0,0 0 0,0 0 1,0 0-1,-1 0 0,1 0 0,0 0 0,0 0 1,0 1-1,0-1 0,0 0 0,-1 0 1,1 0-1,0 0 0,0 0 0,0 0 1,0 0-1,0 0 0,0 0 0,0 0 0,-1 1 1,1-1-1,0 0 0,0 0 0,0 0 1,0 0-1,0 0 0,0 1 0,0-1 1,0 0-1,0 0 0,0 0 0,-9 11 56,-17 31 39,2 2 1,-33 84 0,32-69-62,-205 604 107,197-562-113,-4 20 87,34-97-20,3-24-94,0 0-1,0 1 0,0-1 0,0 0 1,0 0-1,0 0 0,1 0 0,-1 1 0,0-1 1,0 0-1,0 0 0,0 0 0,0 0 1,1 0-1,-1 1 0,0-1 0,0 0 1,0 0-1,0 0 0,1 0 0,-1 0 0,0 0 1,0 0-1,0 0 0,1 0 0,-1 0 1,0 0-1,0 0 0,0 0 0,1 0 1,-1 0-1,0 0 0,0 0 0,1 0 0,-1 0 1,0 0-1,0 0 0,0 0 0,1 0 1,-1 0-1,0 0 0,0 0 0,0 0 0,0-1 1,1 1-1,-1 0 0,4-3 21,0-1 0,0 1 0,0-1 1,-1 0-1,1 0 0,2-5 0,105-167 308,-20 28-80,-27 52 61,-63 95-309,-1 1-1,0-1 1,0 1-1,0 0 1,0-1 0,1 1-1,-1-1 1,0 1-1,0 0 1,1-1-1,-1 1 1,0-1-1,0 1 1,1 0 0,-1 0-1,1-1 1,-1 1-1,0 0 1,1 0-1,-1-1 1,1 1-1,-1 0 1,0 0-1,1 0 1,-1 0 0,1-1-1,-1 1 1,1 0-1,-1 0 1,1 0-1,-1 0 1,0 0-1,1 0 1,-1 0 0,1 0-1,-1 1 1,1-1-1,-1 0 1,1 0-1,0 1 3,0 0 0,0 0 0,0 1 0,0-1 1,0 0-1,0 0 0,0 1 0,-1-1 0,1 0 0,0 1 0,-1-1 0,1 1 0,-1 1 0,7 29 21,-3 0-1,0 1 1,-2-1 0,-3 48-1,-1-45-16,3-1-1,0 1 0,12 62 1,-13-94-10,1-1 1,-1 1 0,1-1 0,0 1-1,0-1 1,0 1 0,0-1 0,0 0-1,1 1 1,-1-1 0,1 0 0,2 3-1,-3-4 1,1-1-1,-1 1 1,0-1-1,1 1 0,-1-1 1,0 0-1,1 1 1,-1-1-1,1 0 0,-1 0 1,1 0-1,-1 0 1,0 0-1,1 0 1,-1 0-1,1-1 0,-1 1 1,0 0-1,1-1 1,-1 1-1,0-1 0,1 0 1,-1 1-1,2-2 1,11-6 15,0-1 0,0 0 1,-1-1-1,0 0 1,-1-1-1,0-1 0,-1 0 1,11-14-1,3-8 78,40-71-1,-42 56 0,-16 33-26,0 0 0,13-18 0,-2 15 70,-10 16-50,-8 4-84,1 0 1,-1-1-1,0 1 0,0-1 0,1 1 1,-1-1-1,0 1 0,0-1 0,0 1 0,0 0 1,0-1-1,1 1 0,-1-1 0,0 1 1,0 0-1,-1-1 0,1 1 0,0 0 1,0 0-1,-4 35 30,-6 83 2,10-104-34,0-1 1,1 0-1,1 1 1,0-1-1,1 0 1,6 17-1,-7-27 0,-1 0-1,1-1 0,-1 1 1,1 0-1,0-1 0,1 1 1,-1-1-1,0 0 0,1 0 1,0 0-1,0 0 0,0 0 1,0-1-1,0 1 0,1-1 1,-1 0-1,1 0 0,-1 0 0,1 0 1,0-1-1,5 2 0,-2-2 1,1 0-1,0 0 0,-1-1 1,1 0-1,-1 0 0,1-1 1,-1 0-1,1 0 0,-1-1 1,13-4-1,5-3 25,-1-2-1,-1 0 0,40-25 1,61-54 151,-41 28-39,52-39 289,-135 101-424,0 1-1,0-1 0,0 0 0,0 0 0,0 0 1,0 0-1,0 0 0,0 0 0,0 0 0,0 0 0,0 0 1,0 0-1,1 0 0,-1 0 0,0 0 0,0 0 1,0 1-1,0-1 0,0 0 0,0 0 0,0 0 0,0 0 1,0 0-1,0 0 0,0 0 0,0 0 0,0 0 1,0 0-1,1 0 0,-1 0 0,0 0 0,0 0 0,0 0 1,0 0-1,0 0 0,0 0 0,0 0 0,0 0 1,0 0-1,0 0 0,0 0 0,0 0 0,1 0 0,-1 0 1,0 0-1,0 0 0,0 0 0,0 0 0,0-1 1,0 1-1,0 0 0,0 0 0,0 0 0,0 0 0,0 0 1,0 0-1,0 0 0,0 0 0,0 0 0,0 0 1,0 0-1,-4 9 32,-10 13-2,-22 26 12,-59 84 4,88-121-37,-2 1-14,1 1 0,0-1 0,1 1 1,1 1-1,0-1 0,0 1 0,-4 18 0,10-32 4,0 1-1,0 0 1,0 0-1,0 0 1,0 0-1,0-1 0,0 1 1,0 0-1,0 0 1,0 0-1,0-1 1,0 1-1,1 0 1,-1 0-1,0 0 1,1-1-1,-1 1 1,0 0-1,1-1 1,-1 1-1,1 0 1,-1-1-1,1 1 1,0 0-1,-1-1 1,1 1-1,-1-1 0,1 1 1,0-1-1,-1 1 1,1-1-1,0 0 1,0 1-1,-1-1 1,1 0-1,0 0 1,0 1-1,0-1 1,0 0-1,-1 0 1,1 0-1,0 0 1,1 0-1,3 0 0,-1 0 0,0-1 0,1 1 0,-1-1 0,1 0 0,6-2-1,9-6 15,1-1 1,-2 0-1,1-2 0,-1 0 0,-1-1 0,0-1 0,-1-1 0,-1 0 0,22-26 0,2-8 35,-3-2 0,35-62 0,132-262 156,-120 169-65,-69 165-87,-61 185-111,-31 170 0,-38 195-313,105-481 385,8-24-4,0 0 0,0 0 0,1 1 0,0-1 0,0 0 0,0 1 0,-1 5-1,2-10-6,0 0 1,1 0-1,-1 0 0,0 0 0,0 0 0,0 0 0,0 0 0,0 1 0,0-1 0,0 0 0,0 0 0,0 0 0,0 0 0,0 0 0,0 1 0,0-1 0,0 0 0,0 0 0,0 0 0,0 0 0,0 0 0,0 1 0,0-1 0,0 0 0,0 0 0,0 0 0,0 0 0,0 0 0,0 0 0,0 1 0,-1-1 0,1 0 0,0 0 0,0 0 0,0 0 0,0 0 0,0 0 1,0 0-1,0 0 0,0 0 0,-1 1 0,1-1 0,0 0 0,0 0 0,0 0 0,0 0 0,0 0 0,-1 0 0,1 0 0,0 0 0,0 0 0,0 0 0,0 0 0,0 0 0,0 0 0,-1 0 0,1 0 0,0 0 0,0 0 0,-2-10 132,14-26-42,1 0-1,2 1 0,2 1 0,30-48 0,-31 59-54,0 1-1,1 0 1,1 1 0,2 1 0,-1 1 0,44-32 0,-58 47-26,1 1-1,0 0 1,-1 0 0,1 0 0,0 1-1,1-1 1,-1 1 0,11-1 0,-15 2-10,0 1 1,-1 0 0,1 0-1,0 0 1,-1 0-1,1 1 1,0-1-1,-1 0 1,1 1 0,-1-1-1,1 1 1,-1 0-1,1-1 1,-1 1-1,1 0 1,-1 0 0,1 0-1,-1 0 1,0 0-1,0 0 1,1 0-1,-1 0 1,0 1 0,0-1-1,0 0 1,0 1-1,0-1 1,-1 1-1,1-1 1,0 1 0,-1-1-1,1 1 1,-1-1-1,0 1 1,1 0-1,-1-1 1,0 1 0,0 0-1,0 1 1,1 7-7,-1 0 0,0 0 0,0 0 0,-1-1 0,0 1 0,-1 0 0,0 0 0,0-1 0,-1 1 0,-1-1 0,0 0-1,0 0 1,0 0 0,-1-1 0,-9 12 0,3-6 14,-1-1 0,0 0 0,-1-1 0,0-1 0,0 0 0,-2 0 0,-29 15-1,43-25-6,-1 0 0,1-1 0,0 1-1,-1 0 1,1 0 0,0 0 0,0 0-1,0 0 1,0 0 0,0 0-1,0 0 1,0 1 0,0-1 0,0 0-1,0 0 1,1 1 0,-2 2 0,2-3-2,0 0 0,0 0 0,1-1 1,-1 1-1,0 0 0,0 0 0,1 0 1,-1 0-1,0 0 0,1 0 0,-1 0 1,1 0-1,-1-1 0,1 1 0,-1 0 1,1 0-1,0-1 0,-1 1 0,1 0 1,0-1-1,0 1 0,-1-1 1,1 1-1,0-1 0,0 1 0,0-1 1,0 0-1,1 1 0,11 4 0,0-1 0,-1 0-1,1-1 1,1 0 0,-1-1 0,0 0 0,19-1-1,97-8 20,-106 5-5,1-1 5,-1-1 0,0-1-1,-1-2 1,1 0 0,-1-1 0,-1-1 0,0-1 0,0-1 0,-1-1 0,0 0 0,29-26-1,-44 34-15,-1 0 0,0 0 0,0 0 0,0-1 0,4-6 0,-7 9-3,0 1 1,0-1 0,0 0-1,0 0 1,0 0-1,0 0 1,-1 0 0,1 0-1,-1 0 1,0 0 0,1 0-1,-1 0 1,0 0 0,0 0-1,0 0 1,0 0-1,-1 0 1,0-3 0,1 5-1,0-1 0,-1 0 0,1 1 0,0-1 0,-1 0 0,1 1 0,-1-1 0,1 1 0,-1-1 0,1 1 0,-1-1 0,0 1 0,1 0 0,-1-1 0,1 1 0,-1-1 0,0 1 0,1 0 0,-1 0 1,0 0-1,0-1 0,1 1 0,-1 0 0,0 0 0,1 0 0,-1 0 0,0 0 0,0 0 0,1 0 0,-1 0 0,0 0 0,0 1 0,1-1 0,-1 0 0,0 0 0,1 1 0,-1-1 0,0 0 0,1 1 0,-1-1 0,1 0 0,-1 1 0,0 0 0,-30 21 0,30-21 0,-13 11-8,2 0 1,0 1-1,0 0 1,-15 24-1,21-29 2,1 0 0,1 1 1,-1 0-1,1 0 0,1 0 0,0 0 0,0 1 1,1-1-1,-3 19 0,5-26 2,0 0 0,0 0 1,0 0-1,0 0 0,0 0 0,1 0 0,-1-1 0,0 1 1,1 0-1,0 0 0,-1 0 0,1-1 0,0 1 0,0 0 1,0-1-1,0 1 0,0 0 0,0-1 0,0 1 0,3 1 1,-2-2-1,0 1 1,1-1-1,0 1 1,-1-1 0,1 0-1,0 0 1,-1 0 0,1-1-1,0 1 1,0-1-1,0 1 1,3-1 0,8 0-3,-1-1 1,1 0-1,-1-2 1,22-5-1,11-6 45,0-3-1,70-36 1,49-19 169,-157 70-197,0-1 0,0 1 0,0 1-1,1-1 1,-1 1 0,1 1 0,-1 0 0,1 0 0,-1 0 0,1 1-1,14 4 1,-12-2-3,0 2-1,-1-1 0,1 1 0,-1 0 1,0 1-1,0 1 0,-1-1 1,9 9-1,2 2-4,1 0 0,1-2 0,44 24 0,-57-34 1,0-1 0,0-1 0,1 0 0,0 0 0,0-1 0,0 0 1,-1-1-1,2 0 0,-1 0 0,0-1 0,0 0 0,0-1 0,14-3 0,-8 0 49,0 0 0,0-2 0,0 0-1,-1-1 1,28-16 0,-33 17-535,-1-1 1,1 0 0,-1 0 0,-1-1 0,1 0-1,-2-1 1,1 0 0,9-15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8:41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1397 8240,'0'0'6509,"11"-5"-6290,84-29 407,147-9 665,-168 32-887,43 1 327,-84 9-520,1-2-1,-1-1 1,0-2 0,39-11 0,560-206 1257,-498 176-1008,356-102 629,-31 33-282,-276 63-533,-100 31-22,-2-3 1,116-53 0,-88 25 16,86-45 154,111-53 176,-86 45-245,-19 22 98,-98 45-129,-74 25-124,-20 10-62,-21 8 19,-26 8-253,17-8-3175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1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253 270 9536,'0'0'7529,"-3"13"-7285,-11 37 21,13-47-236,0-1 0,0 0 0,0 0-1,0 0 1,0 0 0,0 0 0,-1 0 0,1 0-1,-1 0 1,1-1 0,-1 1 0,0-1 0,0 1-1,0-1 1,0 1 0,0-1 0,0 0 0,0 0-1,0 0 1,0 0 0,0 0 0,-1-1 0,1 1 0,0-1-1,-1 1 1,1-1 0,0 0 0,-1 0 0,-2 0-1,-4-1 59,0 0 0,1 0-1,-1-1 1,0 0-1,-11-4 1,7 2 70,0-1-1,-24-14 1,33 17-83,-1-1 0,1 0 1,0 0-1,0 0 0,0-1 0,1 1 1,-1-1-1,1 0 0,0 0 1,0 0-1,-5-9 0,8 11-24,-1 0-1,1-1 0,-1 1 1,1 0-1,0-1 0,0 1 0,0 0 1,0-1-1,0 1 0,0-1 1,1 1-1,-1 0 0,1 0 1,0-1-1,-1 1 0,1 0 1,0 0-1,0 0 0,1 0 0,2-4 1,1-1 33,0 1-1,0-1 1,1 1 0,11-9 0,-7 8-36,1 0 0,0 1 0,0 0 0,1 1 0,-1 0 1,1 0-1,0 2 0,1-1 0,-1 2 0,0 0 0,1 0 1,0 1-1,19 1 0,-2 1 48,1 1 1,-1 2-1,0 1 1,43 14-1,-21-4 128,19 6 472,71 31 0,-137-50-627,0 0-1,0 0 0,1 0 0,-1-1 1,0 1-1,1-1 0,-1 0 1,0-1-1,1 1 0,-1-1 0,1-1 1,-1 1-1,1-1 0,-1 1 1,1-1-1,-1-1 0,0 1 1,0-1-1,0 0 0,0 0 0,0-1 1,0 0-1,0 1 0,-1-1 1,1-1-1,7-6 0,3-7 60,0 0 0,-1-1-1,-1-1 1,0 0 0,11-24 0,7-11 263,-23 38-231,-7 14-81,1-1 0,-1 0-1,0 1 1,1-1 0,-1 1 0,1 0-1,0-1 1,3-2 0,-5 5-68,0 0 0,1 0 0,-1 0 0,0 0 0,0 0 0,1 0 0,-1 0 0,0 0 0,0 0 0,1 0 0,-1 0 0,0 0 0,0 0 1,1 0-1,-1 0 0,0 0 0,0 0 0,1 0 0,-1 0 0,0 0 0,0 1 0,1-1 0,-1 0 0,0 0 0,0 0 0,0 0 0,1 1 0,-1-1 0,0 0 0,0 0 0,0 0 0,0 1 1,0-1-1,1 0 0,-1 0 0,0 1 0,0-1 0,0 0 0,0 0 0,0 1 0,0-1 0,0 0 0,0 0 0,0 1 0,0-1 0,0 0 0,0 0 0,0 1 0,0-1 0,0 0 0,0 1 1,0 12-3541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1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68 13168,'0'0'2846,"0"-10"-2125,-2-47 566,2 58-1264,0-1-1,0 0 1,0 0 0,0 0 0,0 0-1,0 0 1,0 0 0,0 0-1,0 0 1,1 0 0,-1 0-1,0 0 1,0 0 0,0 0-1,0 0 1,0 0 0,0 0 0,0 0-1,0 0 1,0 0 0,0 0-1,0 0 1,0 0 0,0 0-1,0 0 1,0 0 0,0 0-1,0 0 1,1 0 0,-1 0-1,0 0 1,0 0 0,0 0 0,0 0-1,0 0 1,0 0 0,0 0-1,0 0 1,0 0 0,0 0-1,0 0 1,0 0 0,0 0-1,0 0 1,0 0 0,0 0-1,0 0 1,0 0 0,0 0 0,0 0-1,0-1 1,0 1 0,1 0-1,-1 0 1,0 0 0,0 0-1,0 0 1,0 0 0,0 0-1,0 0 1,5 8 578,7 14-202,26 55 459,33 95 0,-41-79 41,28 152-1,-44-184-510,-9-43-126,-1 0-1,-1 0 1,2 31 0,-5-48-221,0 1 0,0 0-1,0-1 1,0 1 0,0 0 0,0-1 0,0 1-1,-1 0 1,1-1 0,-1 1 0,1-1 0,-1 1-1,1-1 1,-1 1 0,0-1 0,0 1 0,0-1 0,0 1-1,0-1 1,0 0 0,0 0 0,-1 0 0,1 0-1,0 0 1,-1 0 0,1 0 0,0 0 0,-1 0-1,1 0 1,-1-1 0,0 1 0,1-1 0,-1 1 0,1-1-1,-1 0 1,0 1 0,1-1 0,-1 0 0,0 0-1,1 0 1,-1 0 0,0-1 0,1 1 0,-4-1-1,-6-1 196,-1-1 0,0-1-1,1 0 1,-20-10-1,4 2 354,17 9-236,0-2-1,1 1 1,-1-1 0,1-1-1,0 1 1,-13-13 0,35 23-565,23 8-5184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2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14872,'0'0'3119,"15"5"-2637,-13-4-459,24 9 250,1-2-1,54 11 1,-13-14 314,0-2-1,80-8 1,0 0 809,-140 5-1173,0-1 0,0 2 1,0-1-1,0 1 0,0 0 0,-1 1 0,1 0 1,0 0-1,10 4 0,-28 21 2497,-1-2-4322,9-20-561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3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131 313 14776,'0'0'3303,"-12"4"-2640,9-3-628,-7 2 106,1 1 0,-1 0 0,0 0 0,1 1 0,0 1 0,0-1-1,1 1 1,-1 1 0,-8 8 0,15-12-60,0-1-1,0 1 1,1 0-1,-1 0 1,1 0-1,0 0 1,0 0-1,0 0 1,0 0-1,0 1 1,1-1 0,-1 0-1,1 1 1,0-1-1,0 0 1,0 0-1,1 1 1,-1-1-1,1 0 1,0 0-1,0 1 1,0-1 0,0 0-1,2 3 1,-2-4-36,0 1 0,0-1 1,0 0-1,1 1 1,-1-1-1,1 0 1,0 0-1,-1 0 0,1 0 1,0-1-1,0 1 1,0 0-1,0-1 0,1 0 1,-1 1-1,0-1 1,1 0-1,-1 0 0,0 0 1,1 0-1,-1-1 1,1 1-1,0-1 0,-1 1 1,1-1-1,-1 0 1,1 0-1,0 0 0,-1 0 1,5-2-1,0 0 3,-1 0-1,0-1 0,0 0 0,0 0 1,-1-1-1,1 1 0,-1-1 0,0-1 1,6-4-1,2-4 73,-1-1 0,13-18 1,-19 24-63,0-1 0,-1 0 0,0-1 0,0 1 1,-1-1-1,0 0 0,-1 0 0,0-1 1,-1 1-1,0-1 0,-1 1 0,0-1 0,0 1 1,-1-1-1,0 0 0,-1 1 0,-1-1 1,1 1-1,-2-1 0,1 1 0,-1 0 0,-1 0 1,-6-13-1,5 12 29,-5-11 105,10 21-172,-1 0 0,1 1 0,-1-1 0,1 0 0,-1 1 0,1-1 1,-1 0-1,0 1 0,1-1 0,-1 1 0,0-1 0,1 1 0,-1-1 0,0 1 0,0-1 1,1 1-1,-1 0 0,0-1 0,0 1 0,0 0 0,0-1 0,27-7 695,15-1-663,62-22 0,-72 19-31,1 2-1,0 2 1,1 1-1,38-4 0,-67 11-7,-1 0-1,0 0 0,1 0 1,-1 0-1,0 1 0,1 0 0,-1-1 1,0 1-1,0 0 0,0 1 0,1-1 1,-1 0-1,-1 1 0,1 0 0,0 0 1,3 2-1,-3 0 10,1 0-1,-1-1 1,1 2 0,-1-1-1,0 0 1,-1 1-1,1-1 1,-1 1 0,3 7-1,0 7 70,0 1 0,-1 0 0,-1 0-1,1 24 1,-4-44-91,1 14 71,0 0 0,1 0 1,0 0-1,1 0 0,0-1 0,2 1 0,7 18 0,-3-13 18,-5-11-32,0 0 1,1 0-1,-1 0 0,12 13 0,-14-19-46,0 0 1,0 0 0,0 0 0,0-1 0,1 1 0,-1-1-1,1 1 1,-1-1 0,1 0 0,-1 0 0,1 0 0,-1 0-1,1-1 1,0 1 0,-1-1 0,1 1 0,0-1 0,0 0-1,0 0 1,4-1 0,6-1 26,0-1-1,0-1 1,-1 0-1,1-1 1,-1 0-1,0-1 1,-1 0-1,15-10 1,-5 1 3,-1-1 0,0-1 1,21-22-1,-15 10 48,2 2 0,56-44 1,-84 71-88,1-1 0,-1 1 0,1 0 1,-1-1-1,0 1 0,1 0 0,-1 0 1,1-1-1,-1 1 0,1 0 0,-1 0 1,1 0-1,-1 0 0,1-1 0,0 1 1,-1 0-1,1 0 0,-1 0 0,1 0 1,-1 0-1,1 0 0,-1 1 0,1-1 0,-1 0 1,1 0-1,-1 0 0,1 0 0,-1 1 1,1-1-1,-1 0 0,1 0 0,-1 1 1,1-1-1,-1 0 0,1 1 0,-1-1 1,0 1-1,1-1 0,-1 0 0,0 1 1,1-1-1,-1 1 0,0-1 0,0 1 0,0-1 1,1 1-1,-1-1 0,0 1 0,0 0 1,6 32 40,-5-28-29,1 20 5,-2 28-1,-1-27 4,4 33 1,-2-52-14,0 0 0,1 0 1,-1 0-1,1 0 0,1 0 1,-1-1-1,1 1 0,0 0 0,5 6 1,-5-10-12,-1 0 1,1 0-1,0-1 0,0 1 1,0-1-1,0 0 1,0 1-1,0-1 1,1-1-1,-1 1 0,1 0 1,-1-1-1,1 0 1,0 0-1,0 0 1,-1 0-1,1-1 0,0 1 1,0-1-1,0 0 1,0 0-1,-1 0 1,1-1-1,0 1 0,5-2 1,10-3 9,0 0 0,0-2 1,29-13-1,-22 7 41,0-2 0,0 0-1,-1-2 1,-1 0 0,38-37 0,-56 47-32,1-1-1,-1 0 0,0 0 1,-1 0-1,0-1 1,0 0-1,-1 0 1,0 0-1,2-10 1,-2 6 22,-1 0 0,0 1 0,-1-1 0,0 0 0,-1 0 1,-1-19-1,0 31-33,0 1 0,0-1 0,0 1 0,0-1 0,0 1 0,-1-1 0,1 1 0,0-1 0,0 1 0,0-1 0,0 1 0,-1-1 0,1 1 0,0-1 0,-1 1 0,1-1 0,0 1 0,-1 0 0,1-1 0,0 1 0,-1-1 0,1 1 0,-1 0 0,1 0 0,0-1 1,-1 1-1,1 0 0,-1 0 0,1-1 0,-1 1 0,1 0 0,-2 0 0,0 0 6,0 0 0,1 0 0,-1 0 0,0 0-1,0 1 1,0-1 0,0 1 0,0-1 0,-2 2 0,-3 1 19,1 0 0,-1 1 0,1-1 0,-8 8 0,9-7-18,1 1 0,-1 0 1,1-1-1,1 2 0,-1-1 0,1 0 0,0 1 1,0 0-1,0-1 0,1 1 0,0 0 0,0 0 0,1 0 1,-1 1-1,2-1 0,-1 0 0,0 10 0,1-12-6,0 0 0,1 1 0,-1-1 0,1 0 0,0 1 0,0-1 0,1 0 0,-1 0 0,1 0 0,0 0 0,0 0 0,0 0 1,0 0-1,1-1 0,-1 1 0,1-1 0,0 0 0,0 0 0,1 0 0,-1 0 0,0 0 0,1-1 0,0 1 0,0-1 0,-1 0 0,6 1 0,7 3-2,1-1 0,0-1 0,0 0 0,0-1-1,0-1 1,0-1 0,1 0 0,17-2 0,-4-2 16,0-2-1,0-1 0,46-14 0,-47 9 58,40-21 0,6-2 90,-56 25-144,-15 6-25,0 1 0,1-1 0,0 1 1,7-1-1,-9 1 1017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12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82 154 7832,'0'0'7289,"-6"11"-7017,0 3-179,0-1 0,1 1 0,0 1-1,1-1 1,-4 28 0,-1 32 620,3 129-1,13-11 440,-4-168-894,-3-21-186,1 0 0,0 0 0,-1 0 0,0 0 0,0 1 0,0-1 0,0 0 0,0 0 0,-1 0 0,-1 5 0,2 0 532,-1-15 72,-14-132-37,-5-68-57,22 57-157,1 45-179,-3 95-192,0-1 1,0 1-1,1 0 1,0-1-1,1 1 1,0 0-1,0 0 1,1 0-1,5-11 1,-8 20-44,1 1 0,-1-1 0,0 1 0,1 0 0,-1-1 0,1 1 0,-1-1 0,0 1 0,1 0 0,-1-1 0,1 1 0,-1 0 0,1 0 0,0-1 0,-1 1 0,1 0 0,-1 0 0,1 0 0,-1 0 0,1-1 0,-1 1 0,1 0 0,0 0 0,-1 0 0,2 1 0,17 6 167,-14-4-139,1 1-1,-1-1 1,0 1 0,5 6-1,-3 0 15,0 0 1,0 0-1,-1 0 0,9 22 0,-3-5 11,12 25 180,-2 1 0,-2 2 1,16 71-1,-19-68-48,-11-40-105,0 1 0,4 28 0,-8-29 68,2 0-1,0-1 0,7 21 1,-2-1 386,-11-30-162,1-8-62,1-6-184,4-20-22,-2-1 0,0-34 0,0-26 32,5 27-21,2 0 1,3 0-1,34-104 0,-45 162-121,11-29 62,-1-1 1,8-43-1,-3 14 132,-13 54-153,-3 8-44,0 0-1,1-1 1,-1 1 0,0 0-1,0 0 1,0 0 0,0-1-1,0 1 1,0 0-1,0 0 1,0 0 0,0-1-1,0 1 1,1 0 0,-1 0-1,0 0 1,0-1-1,0 1 1,-1 0 0,1 0-1,0-1 1,0 1 0,0 0-1,0 0 1,0 0-1,0-1 1,0 1 0,0 0-1,0 0 1,0 0 0,-1-1-1,1 1 1,0 0 0,0 0-1,0 0 1,0 0-1,0 0 3,-1 0-1,1 0 0,0 0 0,0 0 1,0 0-1,0 0 0,0 0 0,0 0 1,0 0-1,0 0 0,0 1 0,0-1 0,0 0 1,0 0-1,0 0 0,0 0 0,0 0 1,0 0-1,-1 0 0,1 0 0,0 0 1,0 0-1,0 0 0,0 0 0,0 0 0,0 0 1,0 0-1,0 0 0,0 0 0,-1 0 1,1 0-1,0 0 0,0 0 0,0 0 1,0 0-1,0 0 0,0 0 0,0 0 0,0 0 1,0 0-1,-1 0 0,1 0 0,0 0 1,0 0-1,0 0 0,0 0 0,0 0 0,0 0 1,0 0-1,0 0 0,0 0 0,0 0 1,-1-1-1,-1 7-12,-20 54-177,20-54 109,1 0 1,0 0 0,0 0 0,0 0 0,1 0 0,0 0 0,0 0 0,2 10 0,4 10-3761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13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0 810 12056,'0'0'3520,"12"-2"-3200,40-8 684,89-30 1,-124 34-649,-5 3 51,-1-2-1,23-11 1,-32 15-337,0 0 0,0-1 0,0 1 0,0-1 0,0 1 0,0-1 0,0 0 0,0 0 0,-1 1 0,1-2 0,-1 1 0,1 0 0,-1 0 0,0 0 0,0 0 0,0-1 0,0 1 0,0-1 0,-1 1 0,1-4 0,0 0 2,-1 1 0,0 0-1,-1 0 1,1 0-1,-1 0 1,0 0 0,0 0-1,-1 0 1,1 0 0,-1 0-1,0 0 1,-1 1-1,-3-6 1,4 7-41,0 1-1,0-1 1,0 1-1,0 0 1,-1 0 0,1 0-1,-1 0 1,1 1 0,-1-1-1,0 1 1,1-1-1,-1 1 1,0 0 0,0 0-1,0 0 1,0 0-1,0 1 1,0-1 0,-1 1-1,1 0 1,0 0-1,0 0 1,0 0 0,-3 1-1,0 1-2,0-1 0,0 1-1,1 1 1,-1-1 0,1 1-1,-1 0 1,1 0 0,0 0 0,0 1-1,0 0 1,1 0 0,-1 0-1,1 0 1,0 1 0,0 0-1,1 0 1,-1 0 0,-2 7 0,-3 3 17,1 0 1,1 1-1,1 0 1,0 0 0,-4 22-1,8-29-21,0 1 0,1 1-1,0-1 1,1 0 0,0 0-1,1 0 1,0 0 0,0 0-1,1 0 1,1 0 0,4 12-1,-6-17-4,1-1-1,0 0 0,1 1 0,-1-1 1,1 0-1,-1 0 0,1-1 0,0 1 1,1-1-1,-1 1 0,1-1 0,-1 0 1,1 0-1,0 0 0,0-1 0,1 0 1,-1 1-1,0-2 0,1 1 0,-1 0 1,1-1-1,-1 0 0,1 0 0,0 0 1,8 0-1,0 0 12,-1-2 0,0 1 1,0-2-1,0 1 0,0-1 0,0-1 1,-1-1-1,1 1 0,-1-2 0,1 1 1,-2-2-1,1 1 0,0-2 0,-1 1 1,0-1-1,-1-1 0,0 0 0,10-10 1,11-12 49,-1-2 1,-2-1 0,-1-1 0,37-64 0,-41 54-11,-3-1 1,-1-1 0,-2-1-1,-2 0 1,-2-1 0,-3 0-1,7-91 1,-15 105 37,-1 1 1,-2-1-1,-9-47 0,7 69 10,0 12 98,-4 18-34,1 22-111,1 0-1,-1 80 1,15 85 90,-4-129-82,20 178 437,-22-247-425,-1 1-1,1-1 1,0 0-1,4 8 1,1 4 392,-7-13-279,0-6-215,0 0-1,0 0 0,0 0 1,-1 0-1,1 0 0,0 0 1,0 0-1,0 0 0,0 0 1,0 0-1,0 0 0,0 0 0,0 0 1,0 0-1,0 0 0,0-1-305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14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14368,'0'0'1376,"57"8"-880,19-8-105,15-2 1,8-10 48,-2-4 8,-7 4-8,-9 6 8,-6 2-24,-11 8 8,-14 2-120,-7 12 8,-13 17-80,-20-5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15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107 142 8840,'0'0'7081,"-4"11"-6781,-4 23-84,1 0 1,2 0 0,-1 40-1,5-41-72,-10 138 523,-2-63-179,9-59 70,-2 1 0,-18 69-1,16-104 331,8-15-867,0 0 0,0 0 0,0 0 0,0 0 0,0 0 1,0 0-1,-1 0 0,1 0 0,0 0 0,0 0 0,0 0 1,0 0-1,0 0 0,-1 0 0,1 0 0,0 0 1,0 0-1,0 0 0,0 0 0,0 0 0,-1 0 0,1 0 1,0 0-1,0 0 0,0 0 0,0 0 0,0 0 1,0 0-1,-1 0 0,1 0 0,0 0 0,0 0 0,0-1 1,0 1-1,0 0 0,0 0 0,0 0 0,0 0 0,0 0 1,-1 0-1,1 0 0,0-1 0,0 1 0,0 0 1,0 0-1,0 0 0,0-1 0,-5-28 613,6-27-278,12-89 0,-3 52-168,-3 27-29,24-106 1,-22 140-106,0 0 1,2 1 0,2 1-1,1 0 1,23-38-1,-32 59-30,1 1 0,1 0-1,-1 0 1,1 0 0,15-12-1,-18 17-10,0 0 1,0 0-1,1 1 0,-1 0 0,1-1 0,-1 2 1,1-1-1,0 0 0,0 1 0,0 0 0,0 0 1,0 0-1,7 1 0,-8 0 1,1 0 1,-1 0-1,1 0 1,-1 1-1,1-1 1,-1 1-1,1 1 1,-1-1-1,0 0 1,0 1-1,0 0 1,0 0-1,5 3 1,-4 0 10,0 0 0,0 0 0,0 0 0,-1 1 0,0 0 0,0 0 0,6 12 0,-4-6 24,0 0 0,-1 0 0,0 0 1,-1 1-1,-1 0 0,3 17 1,-5-23-18,0 0 1,-1 0-1,0 1 1,-1-1 0,1 0-1,-1 1 1,-1-1-1,1 0 1,-1 0 0,0 0-1,-1 0 1,0 0-1,-4 7 1,3-7 9,0 1 0,0-1-1,-1 0 1,0 0 0,0-1 0,-1 1 0,0-1 0,0 0 0,-1-1 0,1 0-1,-1 0 1,0 0 0,0-1 0,-11 5 0,0-1 54,0-2 0,-1 0 0,1-1 0,-1-1 0,0-1 0,-1 0 0,1-2 0,0 0 0,-29-3 0,39 1-378,-13-1 1172,21 2-977,1 0 1,-1 0-1,1 0 0,0 1 1,-1-1-1,1 0 0,-1 0 1,1 0-1,0 0 1,-1 1-1,1-1 0,0 0 1,0 0-1,-1 1 0,1-1 1,0 0-1,-1 1 0,1-1 1,0 0-1,0 1 1,0-1-1,-1 0 0,1 1 1,0-1-1,0 0 0,0 1 1,0-1-1,0 0 0,0 1 1,0-1-1,0 1 1,0-1-1,0 0 0,0 1 1,0-1-1,0 1 0,0-1 1,0 0-1,0 1 1,0-1-1,0 1 0,1 0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18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1 484 12160,'0'0'2290,"12"-12"-1476,126-152 913,-116 135-1522,80-118 678,-70 101-606,-21 32-43,-1 0 1,10-19-1,-13 25 605,-4 15-382,-3 25-134,0-24-224,0-2-63,3 110 788,-1-98-633,1 0 0,1 0 0,0 0-1,10 24 1,-12-36-116,1 0 0,0 1-1,0-1 1,1 0-1,-1 0 1,1-1 0,1 1-1,-1-1 1,1 0-1,0 0 1,0-1 0,0 1-1,7 3 1,-8-6-42,0 0-1,0 0 1,0 0 0,0-1-1,0 0 1,1 0 0,-1 0-1,1 0 1,-1-1 0,1 1-1,-1-1 1,1 0 0,-1 0-1,1-1 1,-1 0 0,1 1-1,-1-1 1,0-1 0,1 1-1,7-4 1,-4 0 6,0 1 0,-1-1-1,0 0 1,1-1 0,-2 0 0,1 0 0,-1 0-1,0-1 1,0 0 0,7-12 0,-6 9 12,-1-1 0,0 0 1,-1 0-1,0-1 0,-1 0 1,0 0-1,2-14 0,-5 18-1,0 0 0,0 0 0,-1 0-1,-1 0 1,1 0 0,-2 0 0,1 1-1,-1-1 1,0 0 0,0 1 0,-1-1-1,0 1 1,0 0 0,-1 0 0,0 0-1,0 0 1,-1 1 0,1-1 0,-1 1-1,-1 0 1,-10-9 0,15 15-44,1 0 1,-1-1 0,1 1-1,-1 0 1,1 0-1,-1 0 1,0-1-1,1 1 1,-1 0 0,1 0-1,-1 0 1,0 0-1,1 0 1,-1 0-1,1 0 1,-1 0 0,0 0-1,1 1 1,-1-1-1,1 0 1,-1 0-1,1 0 1,-1 1 0,1-1-1,-1 0 1,1 1-1,-1-1 1,1 0-1,-1 1 1,1-1 0,-1 1-1,1-1 1,0 1-1,-1-1 1,1 1-1,0-1 1,-1 1 0,1-1-1,0 1 1,0-1-1,-1 1 1,1 0-1,0-1 1,0 1 0,0 0-1,-7 30 49,6-16-45,1-1-1,0 1 0,1 0 1,1-1-1,0 1 0,1 0 1,9 26-1,-5-21-25,2 0 1,0 0-1,1-1 0,23 32 0,-28-44 5,1 0 0,-1-1 0,1 1 0,1-1 0,-1-1 0,1 1 0,0-1 0,14 8 0,-18-12 10,0 1 1,1-1 0,-1 1-1,0-1 1,1 0-1,-1-1 1,1 1 0,-1 0-1,1-1 1,-1 0 0,1 0-1,0 0 1,-1 0 0,1-1-1,-1 1 1,1-1 0,-1 0-1,1 0 1,-1 0 0,0-1-1,0 1 1,1-1 0,5-4-1,-1-1 14,1-1 0,-1 0 0,-1 0 0,1-1 0,-1 0 0,-1 0 0,0-1 0,0 0-1,7-16 1,-2-1 63,-1-1-1,10-44 0,1-47 205,-17 93-176,-4 25-82,0-1 0,0 1-1,0 0 1,0-1 0,1 1 0,-1-1 0,0 1 0,1 0 0,-1-1 0,1 1 0,-1 0-1,1 0 1,0-1 0,-1 1 0,1 0 0,0 0 0,0 0 0,0 0 0,0 0-1,0 0 1,2-2 0,10 21 129,0 9-125,-1 0 1,-1 1-1,-2 1 0,-1 0 1,-1 0-1,-1 1 0,-2-1 1,1 44-1,-5-66-9,-1-1 0,1 1 0,-1-1-1,0 0 1,-1 0 0,0 0 0,0 1 0,0-1 0,0-1-1,-1 1 1,0 0 0,-5 7 0,6-11 0,0 0 0,0 1 0,0-1 0,0 0 1,-1 0-1,1 0 0,0 0 0,-1-1 0,0 1 0,1-1 0,-1 1 1,0-1-1,0 0 0,1 0 0,-1 0 0,0-1 0,0 1 0,0-1 1,0 1-1,0-1 0,0 0 0,0 0 0,0 0 0,0-1 1,0 1-1,0-1 0,0 1 0,-3-2 0,-6-2 99,1 1 0,0-2 0,0 1 0,1-2 0,-1 1 0,1-1 0,1-1 0,-1 0 0,-10-10 0,20 17-110,0 0 1,0-1-1,0 1 1,0 0-1,-1-1 0,1 1 1,0 0-1,0-1 1,0 1-1,0-1 0,0 1 1,0 0-1,1-1 1,-1 1-1,0 0 0,0-1 1,0 1-1,0 0 1,0-1-1,0 1 0,1 0 1,-1-1-1,0 1 0,0 0 1,0-1-1,1 1 1,-1 0-1,0 0 0,1-1 1,-1 1-1,0 0 1,0 0-1,1 0 0,-1-1 1,0 1-1,1 0 1,-1 0-1,0 0 0,1 0 1,-1 0-1,1 0 0,-1 0 1,0 0-1,1 0 1,-1 0-1,0 0 0,1 0 1,-1 0-1,0 0 1,1 0-1,-1 0 0,1 0 1,21 2-18,-1 0 0,0 1 1,42 13-1,-37-9-78,54 8 1,-76-15 74,1 0 0,0 0 1,-1-1-1,1 0 0,0 1 0,-1-2 1,1 1-1,-1 0 0,0-1 0,1 0 1,-1 0-1,0 0 0,0 0 0,0-1 1,0 0-1,0 0 0,-1 0 0,0 0 1,1 0-1,-1-1 0,3-4 1,7-10-5,-1 0 1,-1 0-1,12-29 1,-6 13 33,-12 23 1,-1-1-1,0 1 1,-1-1 0,0 0 0,-1 1-1,0-1 1,0-17 0,0 11 54,0-1 0,5-17-1,-6 35-63,-1 0 0,0 0 0,0 0-1,0 0 1,1 0 0,-1 0-1,0 0 1,1 1 0,-1-1-1,1 0 1,-1 0 0,1 0-1,0 0 1,-1 1 0,1-1 0,0 0-1,-1 1 1,1-1 0,0 0-1,1 0 1,-1 1-5,0 0-1,0 0 1,-1 0-1,1 0 0,0 0 1,0 0-1,-1 1 1,1-1-1,0 0 1,-1 0-1,1 1 1,0-1-1,-1 0 1,1 1-1,0-1 1,-1 0-1,1 1 1,-1-1-1,1 1 1,-1-1-1,1 2 1,6 5-14,-2 0 0,1 1-1,6 13 1,-5-10 19,3 7-27,0 0 0,-2 1 0,0 0 0,-1 0 0,-1 1 0,0 0 0,-2 0 0,0 1 0,-1-1 0,-2 1 0,0-1 0,-1 1 0,-3 21 0,3-40 24,0 0-1,0 0 0,-1 1 0,1-1 0,-1 0 0,0 0 0,1 0 0,-1 0 1,0-1-1,0 1 0,0 0 0,-1 0 0,1 0 0,0-1 0,-1 1 1,1-1-1,-1 1 0,1-1 0,-1 0 0,0 1 0,0-1 0,1 0 0,-4 1 1,0 0 12,0-1 1,0 0-1,0 0 1,0 0-1,0-1 1,0 0-1,0 0 1,-9-1-1,3-2 39,-1 0 0,1 0 0,1-1-1,-1-1 1,0 0 0,1 0 0,0-1 0,0 0-1,1-1 1,0 0 0,0-1 0,-9-10-1,16 17-24,1 0 1,0-1-1,-1 1 0,1 0 0,0-1 0,0 0 0,0 1 0,0-1 0,0 1 0,1-1 0,-1 0 0,0 0 0,1 0 0,-1 1 0,1-1 1,-1-3-1,2 4-22,-1 0 1,1 0 0,-1 1 0,1-1 0,0 0 0,-1 0 0,1 0-1,0 0 1,-1 1 0,1-1 0,0 0 0,0 1 0,0-1-1,0 1 1,0-1 0,-1 1 0,1-1 0,0 1 0,0-1-1,0 1 1,0 0 0,0 0 0,0 0 0,1-1 0,-1 1 0,0 0-1,0 0 1,0 0 0,0 1 0,1-1 0,13 0-32,-1 2 1,1-1-1,0 2 1,-1 0-1,0 1 1,0 0-1,20 9 0,-19-7-32,0-1-1,0 0 0,0-1 0,1 0 1,0-2-1,18 2 0,-28-4 33,0 0 1,0 0-1,0 0 1,0-1-1,0 0 1,1 0-1,-2-1 1,1 1-1,0-2 1,0 1-1,0 0 1,-1-1-1,1 0 0,-1 0 1,0-1-1,0 0 1,0 0-1,-1 0 1,1 0-1,-1 0 1,6-10-1,1-2 37,-1-1 0,-1 0 0,-1 0 0,0-1 0,-2 0 0,0-1 0,5-27 0,-6 17 143,1-42-1,-7 119 62,7 200-286,-5-242 58,6 39-73,-7-44 77,0 0 0,1 0 0,-1 0-1,0 0 1,0 0 0,1 0 0,-1 0-1,1 0 1,-1 0 0,1 0 0,-1 0 0,1 0-1,0 0 1,-1-1 0,1 1 0,0 0 0,0 0-1,-1-1 1,1 1 0,0 0 0,0-1 0,0 1-1,0-1 1,0 1 0,0-1 0,0 1 0,0-1-1,0 0 1,0 1 0,0-1 0,0 0 0,2 0-1,0-1 6,0-1 0,-1 0 0,1 1 0,0-1-1,-1 0 1,1 0 0,-1-1 0,0 1-1,0 0 1,2-4 0,-2 4 1,6-9 22,0-1 1,0 0-1,-1 0 1,-1 0-1,9-27 0,16-70 155,-30 99-47,0-6-7,-1 16-120,0 0 0,0 0-1,0 0 1,0 0-1,0-1 1,0 1-1,0 0 1,0 0-1,0 0 1,0 0 0,0 0-1,0-1 1,0 1-1,0 0 1,0 0-1,0 0 1,0 0-1,0-1 1,0 1 0,0 0-1,0 0 1,0 0-1,0 0 1,0 0-1,0 0 1,1-1-1,-1 1 1,0 0 0,0 0-1,0 0 1,0 0-1,0 0 1,0 0-1,0 0 1,0-1 0,1 1-1,-1 0 1,0 0-1,0 0 1,0 0-1,0 0 1,0 0-1,1 0 1,-1 0 0,0 0-1,0 0 1,0 0-1,0 0 1,1 0-1,-1 0 1,0 0-1,0 0 1,1 2 6,0 1-1,-1-1 1,1 0 0,-1 1-1,0-1 1,1 1 0,-1-1-1,-1 4 1,2 12-16,4 7-15,-1 3-3,1-1 0,2 0 1,1-1-1,14 35 0,-19-56 11,0 0 0,0-1 0,0 0-1,0 0 1,0 0 0,1 0 0,6 5-1,-9-8 11,0-1 0,0 1 0,0 0 0,0 0 0,0-1 0,0 1 0,0 0 0,1-1 0,-1 1 0,0-1 0,0 0 0,0 1 0,1-1 0,-1 0 0,0 0 0,1 0 0,-1 0 0,0 0 0,1 0 0,-1 0 0,0 0 0,0 0 0,1-1 0,-1 1 0,0 0 0,0-1 0,0 1 0,1-1 0,-1 0 0,0 1 0,0-1 0,0 0 0,0 0 0,0 0 0,2-1 0,8-11 0,-1-1 1,0 0-1,0-1 0,-1 0 1,11-28-1,3-2 30,-17 35-13,0-1 1,-1 0 0,5-14-1,-8 19 8,0 0 0,0 0 0,0 0 0,1 0 0,0 0-1,1 0 1,-1 1 0,1-1 0,0 1 0,5-5 0,-8 9-18,0 1 0,0 0 0,0 0 0,0-1 0,0 1 1,0 0-1,0 0 0,0 0 0,0 0 0,0 0 0,0 1 1,0-1-1,0 0 0,0 0 0,0 0 0,0 1 0,0-1 1,0 1-1,-1-1 0,1 1 0,1 0 0,18 12 1,37 56-69,-44-50 34,1-1-1,1-1 1,1 0-1,1-1 1,27 21 0,-30-27 4,-11-8 21,0 1 1,-1-1-1,2 0 0,-1 0 1,0 0-1,0 0 1,1-1-1,-1 1 0,1-1 1,-1 0-1,1 0 0,-1 0 1,1 0-1,0-1 1,-1 0-1,1 0 0,6 0 1,-4-1 8,0 0-1,0-1 1,0 0 0,0 0 0,0 0 0,0-1 0,-1 1 0,1-2 0,-1 1 0,0 0 0,0-1-1,0 0 1,0 0 0,-1-1 0,1 1 0,-1-1 0,0 0 0,-1 0 0,1 0 0,-1-1-1,0 1 1,0-1 0,-1 0 0,3-9 0,-1 3 23,-1 0 0,-1 0 1,0 0-1,-1-1 0,0 1 0,-1 0 0,0-1 1,-1 1-1,0 0 0,-1 0 0,-6-21 0,7 29-7,0 0-1,0 1 1,0-1 0,-1 1-1,0-1 1,1 1-1,-1 0 1,-1 0-1,1 0 1,0 0 0,-1 0-1,1 0 1,-1 0-1,-5-3 1,6 5-4,0 0 0,-1 0-1,1 1 1,0-1 0,0 1 0,0-1 0,0 1 0,-1 0 0,1 0 0,0 0 0,0 0-1,0 0 1,-1 0 0,1 1 0,0-1 0,0 1 0,0 0 0,0-1 0,0 1-1,0 0 1,0 0 0,0 0 0,0 1 0,0-1 0,-2 3 0,-2 0-9,1 0 0,0 1 1,1-1-1,-1 1 1,1 0-1,0 1 1,0-1-1,1 1 0,-1 0 1,1-1-1,1 2 1,-1-1-1,1 0 0,0 0 1,0 1-1,1-1 1,0 1-1,0-1 0,0 13 1,1-11-12,1 0 0,0 1 0,0-1 0,0 0 0,1 1 0,1-1 0,-1 0 0,1 0 0,1-1 0,-1 1 0,1-1 0,1 0 0,-1 0 0,1 0 0,9 10 0,-6-10 6,0 1 1,0-1-1,1-1 1,0 0 0,0 0-1,0 0 1,1-1-1,0-1 1,0 0-1,14 4 1,-10-4 23,1-1 0,0-1 0,0-1 0,1 0-1,-1 0 1,26-4 0,-11-2 7,-1-1-1,0-1 0,-1-2 1,1 0-1,-2-2 1,1-1-1,26-17 0,-52 28-61,0 0-1,-1 0 0,1 0 0,-1 0 1,1-1-1,-1 1 0,0 0 0,0-1 1,1 1-1,-1-1 0,0 1 0,0-1 1,1-2-1,1-6-3783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23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13968,'0'0'7567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5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1 361 8936,'0'0'5281,"10"-1"-4901,66-7 361,234-33 2103,-238 31-2050,1 2 0,142 5-1,-78 3-189,206 13 969,-260-8-1282,37 11 165,-25-2-198,-6-5-68,198 22 281,-135-18-169,-94-10-219,82 0 122,9 1-63,-79 1-84,-1-3 1,1-3-1,0-3 0,103-20 1,156-34 246,-212 41-206,11-1 1,177-40 157,-139 37-86,-136 19-114,1 0 0,-1 2-1,58 8 1,-61-5 35,-11 1 12,0-1 131,-15-4 20,-9-4 141,-4-1-252,0 1 0,-27-7 0,-15-7 112,-31-15 299,-103-26-1,135 46-322,-37-12 163,2 3 220,73 20-425,0 0 1,-20-1 0,2 0 302,18 2-292,16 2 132,30 5 117,42 5-450,66 8 0,42 5 0,-65-6 0,-8 1 0,-94-15 0,-1 1 0,1 1 0,-1 0 0,0 0 0,23 15 0,-35-19 0,0 0 0,0 0 0,0 0 0,0 0 0,0 0 0,0 0 0,-1 0 0,1 1 0,0-1 0,-1 0 0,1 0 0,-1 1 0,1-1 0,-1 0 0,0 1 0,1-1 0,-1 1 0,0-1 0,0 0 0,0 1 0,0-1 0,0 1 0,0-1 0,-1 0 0,1 1 0,0-1 0,-1 0 0,1 1 0,-1-1 0,1 0 0,-1 1 0,-1 1 0,-4 7 0,1 0 0,-2-1 0,-7 11 0,7-12 0,-5 8 0,-2-1 0,0-1 0,-1 0 0,-24 17 0,-9 7 0,-13 9 0,28-23 0,1 2 0,1 0 0,1 3 0,-27 31 0,50-49-50,0 1-1,1 1 1,0-1-1,1 1 1,0 0-1,1 0 1,-3 17-1,0-1-3605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7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67 8240,'0'0'7144,"1"-10"-6847,2-2-192,-1 7-19,-1-1 0,0 1 1,0-1-1,-1 1 0,1-9 1,-3 10 1585,-1 13-1050,-3 18-197,-18 222 1591,8-50-748,10-154-745,-2-1 1,-18 59-1,15-73 649,-21 40 1,30-67-1020,1-2-164,-6 11 2102,4-11-2301,-1-4-3376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7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89 14464,'0'0'4134,"10"-4"-3821,12-2-160,0 1-1,1 0 1,-1 2-1,26-1 1,105 2 552,14-1 83,-46-12-133,-67 7-154,55-1 1,-94 9-379,13 0 326,0-1 0,0-1 0,0-1 0,49-13 0,-67 14-235,-8 3 962,-14 5-4345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8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52 14064,'0'0'2754,"-11"6"-2123,11-6-629,-17 9 209,1 1 0,0 0 0,1 1 0,-19 18 0,18-12-57,1 0 1,2 0-1,-1 2 0,2 0 1,1 0-1,0 1 0,1 1 1,1-1-1,2 2 0,-10 34 1,11-27 67,1 0 1,2 0-1,1 0 0,1 1 1,1-1-1,1 0 1,11 52-1,-9-65-83,1-1-1,0 0 1,1 0-1,1 0 1,1-1-1,0 1 0,0-2 1,2 1-1,0-1 1,0 0-1,1-1 1,1 0-1,14 12 1,-15-15-41,1-1 0,0 0 1,1-1-1,0 0 0,0-1 1,0 0-1,1-1 0,0 0 1,0-1-1,0-1 0,1 0 1,-1-1-1,1 0 1,-1-1-1,22-1 0,-11-2 30,0 0 0,-1-2 0,0-1 0,0-1 0,0-1 0,-1-1 0,0 0 0,-1-2 0,1-1 0,-2 0 0,0-2 0,23-18 0,-18 11 48,-2-1 0,0-2 0,-2 0 0,0-1 0,-1-1 0,-2-1 0,-1-1 0,23-47 0,-32 57-92,-1 0 0,-1-1-1,-1 0 1,0 0 0,-1 0-1,2-32 1,-5 38-45,-1-1-1,0 1 1,-1 0-1,0 0 1,-1 0-1,-1 0 1,0 0-1,0 0 1,-1 0-1,-1 1 1,-6-12-1,0 5 25,0 1-1,-1 0 1,0 1-1,-2 1 1,0 0-1,0 1 1,-2 0-1,0 1 1,0 1-1,-1 0 0,0 2 1,-1 0-1,-19-8 1,13 8 37,-1 2 0,0 0 0,0 2 0,-1 0 0,0 2 0,1 1 0,-1 1 0,-1 1 0,-44 5 0,42-1 11,0 1 0,0 2 0,1 0 0,-43 17 0,62-20-118,0 1 0,1 0-1,-1 0 1,1 1 0,0 1 0,0-1 0,0 1 0,1 0 0,0 1-1,0 0 1,1 0 0,0 0 0,0 1 0,0 0 0,1 0 0,1 1-1,-6 12 1,8-16-3,0 1-1,1 0 0,0 0 1,0 0-1,0 0 0,1 0 0,0 0 1,0 0-1,0 0 0,1 0 1,0 0-1,0 0 0,0-1 0,3 7 1,0-1-796,1-1 0,0 0 0,1 0 0,0 0 0,11 14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9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1 115 9344,'0'0'11281,"19"-7"-10731,5-1-378,0 1 0,0 1 0,0 1-1,1 1 1,32-1 0,402 35 3669,-447-29-3544,-1 0-1,1-1 1,0 0 0,0-1-1,0 0 1,0-1-1,-1 0 1,22-7-1,-32 9-266,-1 0-1,1 0 0,-1-1 0,1 1 0,-1 0 1,1 0-1,-1-1 0,1 1 0,-1 0 0,0-1 1,1 1-1,-1 0 0,1-1 0,-1 1 0,0-1 1,1 1-1,-1 0 0,0-1 0,0 1 0,1-1 0,-1 1 1,0-1-1,0 1 0,0-1 0,1 1 0,-1-1 1,0 1-1,0-1 0,0-1 0,-8-16 460,-24-16-79,29 32-354,0-1-62,1 1-1,-1-1 1,0 1-1,0 0 1,0 0-1,0 1 1,0-1-1,-1 0 1,1 1-1,-5-1 1,-9 2-4176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9:29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0 194 15376,'0'0'3201,"12"-5"-2408,111-41 164,1 5 1,2 6-1,171-25 0,-275 57-691,0 1 0,34 1-1,-49 1-205,-1 1 0,1 0-1,0 0 1,0 1 0,-1-1-1,1 2 1,-1-1 0,1 1-1,-1 0 1,0 0 0,8 6 0,9 10-2976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12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0 977 8744,'0'0'6057,"10"6"-5794,34 15-25,-41-20-214,0 0 0,0 0 0,0 0 0,0-1 0,0 1 0,0-1 0,0 0 0,1 0 0,-1 0 0,0 0 0,0-1 0,0 1 0,0-1 0,0 0 0,0 0 0,0 0 0,0 0 0,0-1 0,0 1 0,0-1 0,3-2 0,5-2 59,20-11 65,-1-2 0,-1-1 0,-1-1 0,0-1 0,-2-2 0,40-44 0,-29 23 41,-1-1 0,-3-2 0,-1-1 0,-3-1 1,-2-2-1,-2-1 0,21-67 0,-36 91 39,-1-1-1,-1 0 0,-2 0 1,-1-1-1,-1 0 1,-1-34-1,-9 17 100,5 45-303,1 1 1,0 0-1,-1 0 0,1 0 0,-1 0 0,0 0 0,0 0 0,0 0 0,0 1 0,0-1 0,0 0 0,0 0 1,0 1-1,-1-1 0,1 0 0,-1 1 0,1 0 0,-1-1 0,0 1 0,1 0 0,-3-1 0,2 2-14,1-1-1,0 2 1,-1-1 0,1 0-1,-1 0 1,1 0-1,-1 1 1,1-1-1,0 1 1,-1-1-1,1 1 1,0-1-1,-1 1 1,1 0 0,0 0-1,0 0 1,0 0-1,-2 1 1,-21 24 38,19-21-34,-26 35-9,1 0-1,2 2 1,2 1-1,2 1 0,2 1 1,-20 57-1,24-47-27,2 0 0,2 1 0,3 1 1,2 0-1,-2 66 0,11-103 14,0 0 1,1-1-1,1 1 0,0-1 1,2 1-1,9 30 1,-11-43 10,1-1 0,0 1 0,0 0-1,1-1 1,0 1 0,0-1 0,0 0 0,1 0 0,-1-1 0,2 1 0,-1-1 0,0 0 0,1-1-1,0 1 1,0-1 0,0 0 0,1-1 0,0 0 0,-1 0 0,9 3 0,-4-3 21,1-1 1,0 1 0,0-2 0,0 0 0,0 0-1,0-1 1,0-1 0,1 0 0,-1 0 0,-1-2-1,1 1 1,0-1 0,0-1 0,-1 0-1,11-6 1,2-3 48,0 0 0,-2-2-1,0 0 1,0-2 0,31-32-1,-34 31 28,17-23-1,-31 33-49,1 1 0,-1-1-1,0 0 1,0-1-1,-1 1 1,5-15 0,-9 22-37,1 0 0,-1 0 0,0 0 0,1 0 0,-1 0 0,0 0 0,0 0 1,0 0-1,0-1 0,0 1 0,0 0 0,0 0 0,0 0 0,0 0 0,0 0 0,-1 0 0,1-1 1,0 1-1,-1 0 0,1 0 0,-1 0 0,0 0 0,1 0 0,-2-1 0,1 3 0,0 0-1,0 0 1,0-1-1,0 1 1,0 0-1,0 0 1,1 0-1,-1 0 1,0 0-1,0 0 1,0 0-1,0 2 1,-2 2 9,-9 11-5,0 0-1,2 0 1,0 1-1,1 1 1,1-1-1,-7 21 1,11-24-15,0-1 0,1 0 1,1 1-1,0 0 0,0 0 0,2-1 1,-1 1-1,2 0 0,3 21 0,-4-33-4,1 1 0,-1-1 0,1 0 0,-1 0 0,1 0-1,0 0 1,0 1 0,0-1 0,0 0 0,0 0 0,0-1-1,0 1 1,1 0 0,-1 0 0,1-1 0,-1 1 0,1-1-1,0 1 1,0-1 0,0 0 0,2 2 0,-2-2 5,0-1 0,0 0 0,0 0 0,0 1-1,0-1 1,-1-1 0,1 1 0,0 0 0,0 0 0,0-1 0,0 1 0,0-1 0,0 1 0,-1-1 0,1 0 0,0 0 0,0 1-1,-1-1 1,1-1 0,-1 1 0,1 0 0,-1 0 0,1 0 0,1-4 0,3-1 14,0-2-1,-1 1 1,0 0-1,0-1 1,-1 0 0,0 0-1,-1-1 1,1 1-1,-2-1 1,1 1 0,-1-1-1,0 0 1,-1 0-1,0 0 1,-1 0-1,0-14 1,0 17 8,0 1-1,-1-1 1,0 1-1,0 0 1,0-1 0,0 1-1,-1 0 1,0 0-1,0-1 1,-1 2 0,1-1-1,-1 0 1,0 0-1,0 1 1,-1 0 0,1-1-1,-1 1 1,0 1-1,0-1 1,0 0 0,-1 1-1,1 0 1,-1 0-1,0 0 1,0 1-1,0 0 1,0 0 0,-6-2-1,-22-1 71,33 5-95,-1 0-1,1 0 1,0 0 0,-1 0-1,1 0 1,0 0 0,0 0 0,-1 0-1,1 0 1,0 0 0,-1 0 0,1 0-1,0 0 1,0 0 0,-1 0 0,1 0-1,0 1 1,0-1 0,-1 0-1,1 0 1,0 0 0,0 0 0,-1 1-1,1-1 1,0 0 0,0 0 0,0 1-1,-1-1 1,1 0 0,0 0-1,0 1 1,0 0-5,1 0 0,-1 0 1,0 0-1,1-1 0,-1 1 0,1 0 0,0 0 0,-1 0 0,1 0 0,-1-1 0,1 1 0,0 0 1,0-1-1,0 1 0,0 0 0,2 0-1,0 1 1,0-1 0,1 0-1,-1 0 1,0-1-1,0 1 1,0-1-1,1 1 1,-1-1-1,0 0 1,0 0-1,1-1 1,-1 1 0,0-1-1,0 1 1,5-2-1,9-1-6,13-2 9,-1 0 0,0-2 0,0-1-1,39-17 1,110-60 122,-128 60-45,-39 19-43,31-12 189,-42 18-216,0 1-1,0-1 1,1 0 0,-1 0-1,0 0 1,0 0 0,0 0-1,0 1 1,0-1 0,1 0 0,-1 0-1,0 0 1,0 1 0,0-1-1,0 0 1,0 0 0,0 0-1,0 1 1,0-1 0,0 0-1,0 0 1,0 1 0,0-1 0,0 0-1,0 0 1,0 0 0,0 1-1,0-1 1,0 0 0,0 0-1,0 1 1,0-1 0,0 0-1,0 0 1,0 0 0,0 1 0,0-1-1,-1 0 1,1 0 0,0 0-1,0 1 1,0-1 0,-6 13 17,-10 19 12,-2 2 11,-16 44-1,30-66-29,1-1 0,0 1 0,0 0 0,1 0 0,1 0 0,0 1-1,0-1 1,2 14 0,-1-26-9,0 1-1,0 0 0,0 0 0,0 0 0,0-1 1,0 1-1,0 0 0,1 0 0,-1-1 1,0 1-1,0 0 0,1 0 0,-1-1 1,0 1-1,1 0 0,-1 0 0,1-1 1,-1 1-1,1-1 0,-1 1 0,1 0 1,-1-1-1,1 1 0,0-1 0,-1 1 1,1-1-1,0 0 0,-1 1 0,1-1 1,0 0-1,0 1 0,0-1 0,-1 0 1,1 0-1,0 0 0,0 0 0,-1 0 1,1 0-1,0 0 0,0 0 0,0 0 1,-1 0-1,1 0 0,0 0 0,0 0 1,0-1-1,-1 1 0,1 0 0,0-1 1,0 1-1,-1 0 0,1-1 0,1 0 1,4-3 27,0 0 0,0 0 0,-1 0 0,10-9 0,-3-1 31,-1 0 1,0 0-1,-1-1 1,0-1-1,8-19 1,-15 29-30,3-7 47,0 2 0,1-1 0,1 0 0,14-16 0,-22 28-79,1 0 0,-1 0 0,0 0 0,1 0 0,-1-1 0,1 1-1,-1 0 1,1 0 0,-1 0 0,1 0 0,-1 0 0,1 0 0,-1 1 0,1-1 0,-1 0 0,1 0 0,-1 0 0,1 0 0,-1 1 0,1-1 0,-1 0 0,1 0 0,-1 1-1,0-1 1,1 0 0,-1 1 0,1-1 0,-1 0 0,0 1 0,1-1 0,-1 0 0,0 1 0,0-1 0,1 1 0,-1-1 0,0 1 0,0-1 0,1 1 0,9 20-2,-1 1-38,0-1 0,1 0 0,1-1 0,1 0 0,24 31 1,-35-50 37,0 1 1,1-1-1,-1 1 1,0-1-1,1 0 1,-1 1 0,1-1-1,0 0 1,-1 0-1,1 0 1,0 0 0,0 0-1,0-1 1,-1 1-1,1 0 1,0-1-1,0 0 1,0 1 0,0-1-1,0 0 1,0 0-1,0 0 1,0 0 0,0 0-1,0-1 1,0 1-1,0-1 1,0 1-1,0-1 1,0 1 0,-1-1-1,1 0 1,0 0-1,0 0 1,-1 0 0,1 0-1,-1-1 1,1 1-1,-1 0 1,1-1 0,-1 1-1,2-3 1,3-4 25,0 0-1,0 0 1,-1 0 0,-1-1 0,1 0 0,-1 0 0,3-11 0,-5 16-14,16-54 334,12-67 0,-30 124-341,0 1 0,0-1 0,0 0 0,1 1 0,-1-1 0,0 0 0,0 1 0,1-1 0,-1 1 0,1-1 0,-1 0 0,0 1 0,1-1 0,-1 1 0,1-1 0,-1 1 0,1-1 0,0 1 0,-1 0 0,1-1 0,-1 1 0,1 0 0,0-1 0,-1 1 0,1 0 0,0 0 0,-1 0 0,1-1 0,0 1 0,-1 0 0,1 0 0,0 0 0,-1 0 0,1 0 0,1 1 0,29 6-4,-19-3-4,36 5 118,89 5 0,-4-1-4104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17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395 177 8744,'0'0'2508,"-8"14"-1904,1-3-518,-15 27 478,-3 0 0,-54 62 0,72-93-500,0 0-1,0 0 0,-1-1 1,0 0-1,-1-1 1,1 0-1,-1 0 0,0-1 1,-13 5-1,18-8-43,1 0 1,-1-1-1,0 1 1,0-1-1,0 1 0,1-1 1,-1 0-1,0-1 0,0 1 1,0-1-1,0 1 1,1-1-1,-1 0 0,0-1 1,1 1-1,-1-1 0,1 1 1,-1-1-1,1 0 1,0 0-1,0-1 0,0 1 1,0-1-1,0 1 0,0-1 1,-3-5-1,1 0 13,0 1 0,0-1 0,1-1 0,0 1 0,0 0-1,1-1 1,0 0 0,1 0 0,0 0 0,0 0 0,1 0 0,0 0-1,1 0 1,0 0 0,1-11 0,0 8 10,1-1 0,0 1 0,1-1 0,0 1-1,1 0 1,0 0 0,1 0 0,0 1 0,1 0 0,10-15 0,-5 14 2,0 1 0,0 1 1,1 0-1,0 0 1,1 1-1,0 1 1,0 0-1,1 1 1,22-9-1,-30 14-27,0 0-1,0 0 1,0 1-1,0 0 1,1 0-1,-1 1 1,0 0-1,1 0 0,-1 0 1,0 1-1,0 0 1,1 0-1,-1 0 1,0 1-1,0 0 1,0 0-1,0 1 1,-1-1-1,1 1 1,-1 1-1,0-1 1,1 1-1,-1 0 1,-1 0-1,1 0 1,-1 1-1,7 7 0,-8-7-6,0 0-1,0 1 0,0-1 0,-1 1 0,0-1 1,0 1-1,0 0 0,-1 0 0,0 0 0,0 0 1,0 0-1,-1 0 0,0 0 0,0 0 0,-1 6 1,-2 12 30,-1 0 0,-9 30 0,-6 19 57,-39 131 191,46-171-191,-2 0 1,-1-1-1,-38 60 0,-83 98 354,66-89 92,70-100-530,0 0-1,-1-1 1,1 1 0,0 0 0,-1-1-1,1 1 1,-1-1 0,1 1-1,-1 0 1,0-1 0,1 1-1,-1-1 1,1 0 0,-1 1-1,0-1 1,0 1 0,1-1-1,-2 1 1,1-13 253,12-25-66,13-18-26,3 1 0,41-64 0,-27 50-72,118-161 330,-98 147-278,-21 26 19,3 2 0,92-90 1,-50 84-71,-55 43-214,-28 16 109,0-1 0,1 1 0,-1-1 0,0 1-1,0 0 1,1-1 0,-1 1 0,1 1 0,-1-1-1,1 0 1,-1 0 0,1 1 0,0 0 0,-1-1 0,1 1-1,0 0 1,-1 0 0,1 1 0,0-1 0,-1 0-1,1 1 1,-1 0 0,1 0 0,0-1 0,-1 1-1,0 1 1,1-1 0,-1 0 0,0 1 0,0-1 0,1 1-1,1 2 1,1 0 0,0 1-1,-1 0 1,0-1 0,0 1-1,-1 1 1,1-1-1,-1 1 1,0-1 0,-1 1-1,1 0 1,-1 0-1,2 11 1,2 10 13,-3-16-4,-1 0 1,0 1 0,-1-1 0,0 1 0,-1 0 0,0-1 0,-3 22 0,-2-15 6,0-1 1,0 0 0,-2 0-1,0 0 1,-1-1 0,0-1 0,-2 1-1,0-1 1,0-1 0,-15 15-1,9-11 12,-1-1-1,0-1 0,-1-1 0,-1-1 1,-1 0-1,0-2 0,-27 14 0,34-21 1,-1-1-1,0 0 1,-1 0-1,1-2 1,-1 0-1,0 0 1,-20-1-1,-13 1 168,33-6-10,15 4-181,-1 0 1,1 0-1,0 0 0,0 0 0,0-1 1,-1 1-1,1 0 0,0 0 0,0-1 0,0 1 1,0 0-1,0 0 0,0-1 0,0 1 1,-1 0-1,1 0 0,0-1 0,0 1 1,0 0-1,0 0 0,0-1 0,0 1 1,0 0-1,0-1 0,0 1 0,0 0 1,1 0-1,-1-1 0,0 1 0,0 0 1,0 0-1,0-1 0,0 1 0,0 0 1,1 0-1,-1 0 0,0-1 0,0 1 1,0 0-1,0 0 0,1 0 0,-1-1 1,0 1-1,0 0 0,1 0 0,-1 0 1,0 0-1,0 0 0,1 0 0,-1-1 1,0 1-1,0 0 0,1 0 0,-1 0 1,0 0-1,0 0 0,1 0 0,-1 0 1,22-11 26,1 1 0,0 1 0,0 1 0,28-7 1,-42 13-33,0 1 1,0 0-1,0 0 0,1 1 1,-1 0-1,0 0 1,0 1-1,0 1 1,0-1-1,0 1 1,0 1-1,0 0 1,-1 0-1,14 7 1,-18-7-7,1-1 1,-1 1 0,1 0-1,-1 1 1,0-1 0,0 1-1,-1-1 1,1 1 0,-1 1-1,1-1 1,-1 0 0,-1 1-1,5 8 1,-5-7-3,0 1 1,0-1 0,-1 1-1,0 0 1,0 0-1,-1 0 1,0-1-1,0 1 1,0 0-1,-3 9 1,-7 37-18,-2-1 1,-27 71-1,36-114 38,0-1 0,1 1-1,0-1 1,1 1 0,0 0 0,0 14 0,1-18 6,0 0 0,1 0 1,0 0-1,0 0 1,0 0-1,0 0 1,1 0-1,0 0 1,0-1-1,1 1 1,-1-1-1,6 9 1,0-3 6,0 0 21,1 1-1,0-1 1,13 11 0,-18-18-30,0 0 0,0 0 0,0-1 0,0 0 0,1 1 1,-1-2-1,1 1 0,-1 0 0,1-1 0,0 0 0,0 0 0,8 0 1,5 0 70,-1 0 0,1-2 0,0 0 0,-1-1 0,0 0 0,1-2 0,-1 0 0,0-1 0,-1-1 0,1 0 0,-1-1 0,0-1 0,-1 0 0,0-1 0,0-1 0,-1-1 0,-1 0 0,1 0 0,14-18 0,-26 26-25,0 1 0,0-1 0,0 0 1,0-1-1,-1 1 0,1 0 0,-1 0 1,0-1-1,1-3 0,-1 5-222,-1 0 0,0 1 0,1-1 0,-1 0 0,0 1 0,0-1 0,0 0 0,0 1 0,0-1 0,0 0 0,-1 1 0,1-1 0,-1 1 0,1-1 0,-1 0 0,1 1 0,-1-1 0,0 1 0,-1-3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20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176 205 8840,'0'0'4805,"-10"5"-4636,-31 19-22,41-24-140,-1 1 0,0-1 0,0 1 0,1 0 0,-1-1 1,1 1-1,-1 0 0,0-1 0,1 1 0,-1 0 0,1 0 0,0-1 0,-1 1 0,1 0 1,0 0-1,-1 0 0,1 0 0,0-1 0,0 1 0,0 0 0,0 0 0,0 0 0,0 0 0,0 0 1,0 0-1,0 0 0,0 0 0,0-1 0,0 1 0,1 0 0,-1 0 0,0 0 0,1 0 1,-1-1-1,1 1 0,0 1 0,19 19 211,-16-19-185,0 1-1,0-1 0,0 0 0,1 0 1,-1 0-1,1-1 0,0 0 1,-1 0-1,1 0 0,0 0 1,-1-1-1,1 0 0,6 0 0,3-1 67,1 0 1,27-7-1,-30 4-38,0-1 1,-1 1 0,1-2-1,-1 0 1,0 0 0,-1-1-1,1 0 1,-2-1 0,1 0-1,-1 0 1,13-16 0,-17 18-17,-1 1 1,1-1-1,-1-1 1,-1 1-1,1-1 1,-1 1-1,-1-1 1,1 0 0,2-10-1,-5 12-15,1 1-1,-1-1 1,0 1-1,0-1 1,0 0-1,0 1 1,-1-1-1,0 1 1,0 0-1,0-1 1,0 1-1,-1 0 1,0-1-1,0 1 1,0 0-1,-3-4 1,3 4-6,-1 1 0,0-1 1,1 1-1,-1 0 0,0 0 1,-1 0-1,1 0 0,0 1 1,-1-1-1,0 1 0,1 0 1,-1 0-1,0 0 0,0 1 1,-5-2-1,2 2-1,1 0 0,0 0 0,-1 0-1,1 1 1,-1 0 0,1 1 0,-1 0 0,1 0 0,-8 2 0,-6 3 32,-1 1 0,1 2 0,1 0 0,-36 23 0,41-23-36,0 1-1,1 1 0,1 0 1,0 1-1,0 0 1,1 1-1,1 0 1,0 0-1,1 2 0,0-1 1,1 1-1,1 0 1,0 0-1,1 1 1,1 0-1,0 0 1,2 1-1,-1-1 0,2 1 1,0-1-1,1 1 1,2 27-1,0-38-4,0 1-1,0 0 1,1 0-1,0-1 1,0 1-1,0-1 1,1 0-1,0 0 1,0 1-1,1-2 1,-1 1-1,1 0 1,10 9-1,-10-11 4,-1-1-1,2 1 0,-1-1 0,0 0 1,1 0-1,-1-1 0,1 1 1,0-1-1,-1 0 0,1-1 0,0 1 1,0-1-1,1 0 0,-1 0 1,0 0-1,0-1 0,0 0 0,8 0 1,8-2 113,0-1-1,0 0 1,0-2 0,0-1 0,-1 0 0,0-1 0,36-19-1,-41 18-34,12-5 133,-1-2 0,0-1-1,0-1 1,38-34 0,-53 41-161,0 2 1,0 0 0,1 0-1,23-10 1,-1-1-33,-18 11-44,0 1 1,0 0-1,26-7 1,-25 9-5,-1 0 0,1-2 0,18-9 1,-7 9 43,-16 5 61,-11 2-1,-4 1 39,-13 4-92,-1 0 0,0 1 0,1 1 0,0 1 0,1 0 0,-24 17 0,12-8 8,3-1-31,1 1 1,-27 26 0,33-28-30,13-11 9,0-1 0,0 1-1,1 0 1,-1 0 0,1 0 0,0 1 0,0-1-1,1 1 1,-1 0 0,1-1 0,0 1-1,0 0 1,1 0 0,-1 0 0,0 9 0,2-9-1,0-1 0,0 0 0,0 0 1,1 0-1,0 0 0,0 0 0,0 0 1,0 0-1,0-1 0,1 1 0,0 0 1,0-1-1,0 1 0,0-1 0,1 1 1,-1-1-1,1 0 0,0 0 0,0 0 1,4 3-1,-2-2 4,1-1 0,-1 1 0,1-1 1,-1 0-1,1-1 0,0 0 0,0 0 0,0 0 0,0-1 0,1 1 1,-1-1-1,0-1 0,1 1 0,-1-1 0,0 0 0,1-1 0,-1 0 0,0 0 1,0 0-1,0 0 0,12-6 0,-7 3 13,0 0-1,-1-1 1,0 0 0,0-1-1,0-1 1,-1 1-1,0-1 1,0-1 0,0 0-1,-1 0 1,9-12 0,-11 12 18,-1 0-1,0-1 1,0 0 0,-1 0 0,0 0 0,0 0 0,-1-1 0,0 0-1,-1 1 1,0-1 0,-1 0 0,0 0 0,0 0 0,-1 0 0,0 0 0,-1 0-1,0 0 1,-1 0 0,-3-12 0,4 21-25,1 0 1,0 1-1,0-1 1,0 1-1,0-1 1,-1 1-1,1-1 0,0 1 1,-1-1-1,1 1 1,0-1-1,-1 1 1,1-1-1,0 1 0,-1 0 1,1-1-1,-1 1 1,1 0-1,-1-1 1,1 1-1,-1 0 0,1 0 1,-1-1-1,1 1 1,-1 0-1,0 0 1,1 0-1,-1 0 1,1 0-1,-1 0 0,1 0 1,-1 0-1,0 0 1,1 0-1,-1 0 1,1 0-1,-1 0 0,1 0 1,-1 0-1,1 1 1,-1-1-1,0 0 1,1 0-1,-1 1 0,-1 0 2,1 0 0,-1 0-1,0 0 1,1 0-1,-1 1 1,1-1-1,0 0 1,-1 1 0,1-1-1,0 1 1,0 0-1,-1 1 1,-15 37-3,1 1-1,3 0 1,1 1 0,2 0-1,2 1 1,-3 50 0,11-77 2,-2 0 1,0 0-1,-1-1 1,-1 1 0,0 0-1,-1-1 1,-1 0-1,0 0 1,-10 17 0,15-30 3,0-1 1,0 1 0,-1-1 0,1 1 0,0-1-1,-1 1 1,1-1 0,-1 0 0,1 0-1,-1 1 1,0-1 0,0 0 0,1-1 0,-1 1-1,0 0 1,0 0 0,0-1 0,0 1 0,0-1-1,0 0 1,0 1 0,0-1 0,0 0-1,0 0 1,0 0 0,0-1 0,0 1 0,0 0-1,0-1 1,0 1 0,1-1 0,-1 0 0,-3-1-1,-6-3 58,1-1 1,1 0-1,-1-1 0,-14-12 0,15 11-42,-9-7 127,-25-28 0,34 32-87,-1 2 34,6 6-56,1 0 1,0 0-1,0 0 1,1 0 0,-1-1-1,-3-5 1,6 8-39,-1 0 0,1 0 1,0 0-1,-1-1 0,1 1 0,0 0 1,0 0-1,0 0 0,0 0 0,0 0 1,0 0-1,0 0 0,0 0 0,1-1 1,-1 1-1,0 0 0,1 0 1,-1 0-1,0 0 0,1 0 0,0 0 1,-1 0-1,1 0 0,-1 1 0,1-1 1,0 0-1,0 0 0,0 0 0,-1 1 1,1-1-1,2 0 0,9-9-9,1 2 0,0-1-1,0 2 1,1 0-1,0 1 1,0 0 0,20-5-1,1 2-30,0 2 0,37-2 0,-31 0-9,-34 7 32,1 0-1,0 0 1,14 0 0,-14 4 1,-8-2 11,0 0-1,1 1 1,-1-1-1,0 0 1,0 0-1,1 0 1,-1 0-1,0 1 1,1-1 0,-1 0-1,0 0 1,0 0-1,1 0 1,-1 0-1,0 0 1,1 0-1,-1 0 1,0 0-1,1 0 1,-1 0 0,0 0-1,1 0 1,-1 0-1,0-1 1,0 1-1,1 0 1,-1 0-1,0 0 1,1 0-1,-1 0 1,0-1 0,4 0-2,-8 8 2,-9 14 0,-64 98-216,63-96 175,0-3-3023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32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1 8640,'0'0'3657,"-8"12"-3426,-1 1-191,-87 142 674,57-66-337,-46 151-1,6-10 85,36-96 115,32-114-299,9-18-236,1-1 1,0 1-1,-1 0 0,1 0 1,0 0-1,0 0 0,1 0 1,-1 0-1,0 0 0,1 0 1,-1 0-1,1 0 0,-1 3 1,3 1 890,5-16-585,-5 6-331,5-7 32,91-145 648,-73 120-413,3 0 0,37-37-1,-63 71-266,0 0-1,-1 0 0,1 1 0,0-1 0,1 1 1,-1-1-1,0 1 0,0 0 0,1 0 1,-1 0-1,0 0 0,1 0 0,-1 0 0,1 1 1,-1-1-1,1 1 0,-1 0 0,5 0 0,-5 0-7,0 1-1,0-1 0,0 1 0,-1-1 0,1 1 0,0 0 0,0 0 0,-1 0 0,1 0 0,-1 0 0,1 0 1,-1 1-1,1-1 0,-1 0 0,0 1 0,0-1 0,0 1 0,0-1 0,0 1 0,0 0 0,0-1 0,0 1 0,0 0 1,-1 0-1,1 2 0,4 15 8,-2 0 0,0 1 0,-1-1 0,-2 31 0,3 18 0,-2-52 11,-1-8 0,1-1 1,0 1-1,0-1 1,0 1-1,4 10 1,-4-17-17,-1 0 0,1 0 0,0 1 0,-1-1 0,1 0 0,0 0 0,0 0 0,0 0 0,0 0 0,0 0 0,0 0 0,0 0 0,0 0 0,0 0 0,0-1 0,0 1 0,1 0 0,-1-1 0,0 1 0,0-1 0,1 1 0,-1-1 0,0 0 0,1 0 0,-1 1 0,0-1 0,1 0 0,-1 0 0,1 0 0,-1 0-1,0-1 1,1 1 0,-1 0 0,0-1 0,3 0 0,6-2 20,1-1 0,-1-1 0,0 0 0,0 0 1,-1-1-1,1 0 0,-1-1 0,0 0 0,-1 0 0,0-1 0,12-14 0,5-10 69,38-65 0,-48 72-71,-8 15-9,0-1 6,-1 0 0,1 0 1,-2-1-1,8-19 0,-11 26 51,0 5-48,0 13 12,-16 80 53,8-61-67,-5 63 1,11-87-17,0 1 0,0-1 0,1 1 0,0 0 0,1-1 0,0 1 0,0-1 0,1 0 0,0 0 0,0 0 0,1 0 0,4 7 0,-7-13-2,0-1-1,1 1 0,-1-1 0,0 0 0,0 1 0,1-1 1,-1 0-1,1 0 0,-1 0 0,1 0 0,0 0 1,-1-1-1,1 1 0,0 0 0,-1-1 0,1 1 1,0-1-1,2 1 0,0-1 6,1 0 0,0 0 0,-1 0 0,1-1 0,-1 1 0,1-1 0,4-2 0,7-2 42,-1-1-1,29-15 0,-26 10 16,26-20 0,-12 7 22,-11 8 33,-1 0-1,-1-1 0,29-35 0,-6 8 126,-2 0-46,-52 58-196,-24 21 0,-12 13 1,-16 32-33,64-79 24,-85 124-46,83-121 40,0 1 0,0-1 1,1 0-1,0 1 1,-1 0-1,2-1 1,-1 1-1,0 0 0,1 0 1,0 7-1,0-10 0,0 1 0,1-1 0,-1 1-1,0-1 1,1 1 0,0-1 0,-1 0 0,1 1-1,0-1 1,0 0 0,0 1 0,0-1 0,1 0 0,-1 0-1,1 0 1,-1 0 0,1 0 0,0-1 0,2 3-1,-2-3 5,-1-1 0,0 1 0,1-1 0,-1 0 0,0 0 0,1 1 0,-1-1 0,1 0 0,-1 0 0,0 0 0,1-1 0,-1 1 0,1 0 0,-1 0 0,0-1 0,1 1 0,-1-1-1,0 1 1,0-1 0,1 0 0,-1 1 0,0-1 0,2-1 0,28-25 30,-28 24-24,17-18 41,-1-1 0,-2-1 0,0-1 0,-1-1 0,-1 0 0,-2-1 0,13-32 0,-25 56-40,9-20 86,-9 21-81,-1 0 0,1 0-1,-1 0 1,1 0 0,-1 0-1,1 0 1,0 0 0,-1 1-1,1-1 1,0 0 0,0 1-1,-1-1 1,1 0 0,0 1-1,0-1 1,0 1 0,0-1-1,2 0 1,-2 2-8,-1 0 0,1 0 0,-1 0-1,1 0 1,-1 0 0,1 0 0,-1 0 0,0 0 0,1 1 0,-1-1 0,0 0 0,0 0-1,0 0 1,0 0 0,0 0 0,0 3 0,1 4-10,6 42-28,3 20-45,-3 1 1,-2 105 0,-7-157 71,0 0-1,-1-1 1,0 1 0,-2-1 0,0 1 0,-2-1 0,0-1 0,0 1 0,-18 27 0,22-41 13,-1 1-1,0-1 1,0 0 0,0 0-1,0-1 1,-1 1 0,1-1-1,-1 0 1,0 0 0,0-1-1,0 0 1,0 1-1,0-2 1,-1 1 0,1 0-1,0-1 1,-8 1 0,6-2 17,0 1 0,0-1 0,0-1 0,0 1 0,0-1 0,1 0 0,-1-1 0,0 0 0,0 0 0,1 0 0,-1-1 0,1 0 0,-10-5 0,9 3 17,0 0-1,0 0 1,1-1 0,-1 0-1,1 0 1,0 0 0,-7-11-1,11 15-23,1 0 1,0 0-1,0 0 0,0 0 0,0-1 0,0 1 0,0 0 0,0-1 0,1 1 0,-1 0 0,1-1 0,0 1 0,-1-1 0,1 1 0,0-1 0,1 1 0,-1-1 0,0 1 1,1 0-1,-1-1 0,1 1 0,0 0 0,0-1 0,0 1 0,0 0 0,0 0 0,0 0 0,1-1 0,-1 1 0,4-3 0,9-9 17,1-1 0,1 2 0,0 0-1,29-16 1,82-38 52,-34 19-50,37-40-2,-40 25-21,-54 39-5,-1-1-1,55-51 1,-76 62 3,0-1-1,-1 0 0,-1-1 1,-1-1-1,0 1 1,-1-2-1,-1 1 1,9-23-1,-3-6 27,-2-1 0,-2 0 0,5-48 0,-2-148 144,-2 197-132,-14 91-144,-9 49-1,0-7 55,9-64 29,-10 121-121,-43 196 0,52-329 128,0 1 0,-2-1-1,-5 13 1,10-24 10,0 0-1,0 0 1,-1 0 0,1 0-1,0 1 1,0-1 0,0 0 0,0 0-1,0 0 1,0 0 0,0 1-1,0-1 1,0 0 0,-1 0-1,1 0 1,0 0 0,0 1 0,0-1-1,0 0 1,0 0 0,0 0-1,0 1 1,0-1 0,0 0 0,0 0-1,1 0 1,-1 1 0,0-1-1,0 0 1,0 0 0,0 0-1,0 0 1,0 1 0,0-1 0,0 0-1,0 0 1,1 0 0,-1 0-1,0 0 1,0 1 0,10-3 54,11-8 37,147-101 379,-165 108-461,0 1 1,0 0 0,0 0 0,1 0-1,-1 1 1,1-1 0,0 1 0,-1 0-1,1 0 1,0 0 0,0 0 0,0 0-1,0 1 1,0 0 0,-1 0 0,7 1-1,-6 0-11,-1 0-1,1 0 1,-1 1-1,0-1 1,0 1-1,0 0 1,0 0-1,0 0 1,0 1 0,0-1-1,-1 0 1,1 1-1,-1 0 1,0 0-1,0 0 1,0 0-1,0 0 1,2 4-1,13 33-26,-14-31 15,1 0 0,0-1-1,0 1 1,0-1 0,1 0-1,8 10 1,-9-13 10,0 0 1,-1 0-1,0 0 0,0 0 1,4 10-1,7 12 31,-13-25-17,0-1 1,0 0 0,1 0 0,-1 0-1,0 0 1,1 0 0,-1-1-1,0 1 1,1 0 0,-1 0 0,1-1-1,-1 1 1,1-1 0,-1 0 0,1 1-1,0-1 1,-1 0 0,1 0 0,-1 0-1,1 0 1,0 0 0,-1 0 0,1 0-1,-1-1 1,1 1 0,0-1-1,-1 1 1,1-1 0,-1 1 0,0-1-1,1 0 1,-1 0 0,3-1 0,-3 1-243,0 0-1,0 0 1,0 1 0,0-1 0,0 0 0,0 0 0,-1 0 0,1 0 0,0 0 0,0-1 0,-1 1 0,1 0 0,0-2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23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1 517 12960,'0'0'0,"111"-19"720,22-13 8,80-16 0,49-21-8,35-9-240,-48 17-1,-59 21-127,-39 2 8,-34 1-72,-2 3 0,-6 4-64,-29 0 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32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11856,'0'0'4192,"85"22"-4264,-43 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33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0 510 8640,'0'0'5056,"8"-12"-4782,101-171 705,-93 154-716,32-43 0,-40 62-169,0 1 1,0 0-1,1 0 0,0 1 1,1 0-1,-1 1 1,19-11-1,-26 17-71,-1 0-1,1 0 0,0 0 1,0 1-1,0-1 1,0 0-1,0 1 0,0-1 1,0 1-1,0-1 1,0 1-1,0 0 0,0 0 1,0 0-1,0 0 1,0 1-1,0-1 0,0 0 1,0 1-1,0-1 1,0 1-1,-1 0 0,1 0 1,0-1-1,3 4 1,-2-2-5,-1 0 1,0 1 0,0-1 0,0 1 0,-1-1 0,1 1-1,-1 0 1,1 0 0,-1 0 0,0 0 0,0 0 0,0 0-1,-1 0 1,1 0 0,-1 0 0,1 4 0,-1 19 35,-1 0 0,-1-1 0,-1 1 0,-1-1 0,-1 1 0,-10 24 0,13-44-34,0 1-1,-1-1 1,0 0-1,-1 0 1,1 0 0,-1-1-1,0 1 1,0-1-1,-7 6 1,-6 8 72,7-1 184,10-18-270,0 0 1,0 0-1,0 0 1,0 0-1,0 0 1,0 0-1,0 0 1,0 0-1,0 0 1,0 0-1,0 0 1,0 0-1,0 0 0,0 0 1,0 0-1,0 0 1,0 0-1,0 0 1,0 0-1,1 0 1,-1 0-1,0 0 1,0 0-1,0 0 1,0 0-1,0 0 1,0 0-1,0 0 1,0 0-1,0 0 1,0 0-1,0 0 0,0 0 1,0 0-1,0 0 1,0 0-1,0 0 1,0 0-1,0 0 1,0 0-1,0 0 1,0 0-1,0 0 1,0 1-1,1-1 1,-1 0-1,0 0 1,0 0-1,10-13 171,59-84 83,-10 11 114,131-144 0,-182 223-330,0 0 0,0 1 0,0 0 0,13-6 0,18-14 225,-38 26-266,-1 0 0,0-1 0,0 1 0,1 0-1,-1 0 1,0-1 0,0 1 0,1 0 0,-1 0 0,0-1 0,1 1 0,-1 0-1,1 0 1,-1 0 0,0 0 0,1-1 0,-1 1 0,0 0 0,1 0 0,-1 0-1,1 0 1,-1 0 0,0 0 0,1 0 0,-1 0 0,0 0 0,1 0 0,-1 0-1,1 1 1,-1-1 0,0 0 0,1 0 0,-1 0 0,0 0 0,1 1 0,-1-1 0,5 16 36,-8 27-18,-12 42 69,-47 153 0,14-72 262,37-123-147,1 1 1,-3 47 0,11-77-147,2-10-22,0 1 1,0-1 0,0 1 0,1-1 0,0 0-1,-1 1 1,1-1 0,1 0 0,-1 0-1,1 1 1,-1-1 0,1 0 0,1-1-1,-1 1 1,0 0 0,1-1 0,0 1-1,0-1 1,0 0 0,0 0 0,5 4 0,-2-2 10,0 0 1,1-1-1,-1 0 1,1-1-1,0 1 1,0-1-1,0-1 1,0 1-1,1-1 1,-1 0-1,12 1 1,14-3 111,-27-1-91,0 0 1,1 1-1,-1 0 0,1 1 1,-1-1-1,1 1 0,-1 1 1,11 2-1,-17-3-61,0-1 1,1 0 0,-1 1-1,0-1 1,0 0-1,1 1 1,-1-1-1,0 1 1,0-1-1,0 0 1,0 1-1,0-1 1,0 1-1,0-1 1,1 0 0,-1 1-1,0-1 1,0 1-1,0-1 1,-1 1-1,1-1 1,0 0-1,0 1 1,0-1-1,0 1 1,0-1-1,0 0 1,-1 1 0,1-1-1,0 1 1,0-1-1,-1 0 1,1 1-1,-7 9-3025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35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1 9344,'0'0'4816,"-10"9"-4551,5-4-230,-9 7 95,0 0 1,0-1 0,-1-1-1,-17 9 1,31-19-113,0 1-1,1-1 1,-1 1 0,0-1-1,0 1 1,0-1 0,0 0-1,0 0 1,0 1 0,1-1-1,-1 0 1,0 0 0,0 0-1,0 0 1,0 0 0,0 0 0,0 0-1,0 0 1,0-1 0,0 1-1,0 0 1,0 0 0,1-1-1,-1 1 1,0-1 0,0 1-1,-1-2 1,1 2 0,1-1 0,0 0 1,-1 0-1,1 0 0,0 0 0,0 0 0,-1 0 1,1 0-1,0 0 0,0 0 0,0 0 0,0 0 0,0 0 1,0 0-1,0 0 0,1 0 0,-1 0 0,0 0 1,0 0-1,1 0 0,-1 0 0,1 0 0,-1 0 0,1 1 1,0-2-1,17-33 337,-13 21-74,-6 14-116,-4 5 16,-42 34 99,30-29-161,11-9-12,8-4-21,-2 2-76,1 1 0,0-1 0,0 1-1,0 0 1,0-1 0,-1 1 0,1 0-1,0 0 1,0-1 0,0 1 0,0 0-1,0 0 1,0 0 0,-1 0 0,1 0-1,0 0 1,0 0 0,0 1 0,0-1-1,0 0 1,0 0 0,-1 1 0,1-1 0,1 1-1,19 11 42,-7-3-24,-1 1-1,0 0 1,0 1 0,-1 1-1,-1 0 1,16 21 0,-23-27 0,0 0 0,-1 0 0,0 0 0,0 1 0,-1-1 0,0 1 0,0 0 0,0-1 0,-1 1 0,0 0 0,-1 0 0,1 0 0,-1 0 0,0 0 0,-1 0 0,0 0 0,0-1 0,-4 13 0,2-9 16,-1-1 0,0 0 0,0 0 0,-1 0 0,0-1 0,-1 0-1,1 0 1,-2 0 0,1-1 0,-1 1 0,-15 10 0,-5 3 125,-2-2-1,-33 18 1,22-15-10,-48 26 357,50-31-2857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40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547 792 8840,'0'0'3077,"-12"-5"-2457,5 2-520,-1-1-4,-1 1 1,0 0 0,0 0-1,0 1 1,-1 0-1,1 0 1,0 1 0,-17 0-1,8 3 36,0 1-1,0 0 0,0 2 1,0 0-1,1 1 0,-25 12 1,17-6 43,1 2 0,0 0 0,-37 30 0,52-36-120,0 0 0,1 0 0,-1 1 0,2 0 0,-1 1 0,1 0 0,1 0 0,0 0 0,-5 12 0,8-15-24,1 0 1,0 0 0,0 0-1,0 0 1,1 0 0,0 0-1,0 1 1,1-1 0,0 0-1,0 1 1,1-1 0,0 0-1,0 0 1,1 1 0,4 12-1,-4-17-15,-1 0-1,1 0 1,0 0-1,0 0 1,0 0-1,0-1 1,1 1-1,-1-1 1,1 1-1,0-1 0,-1 0 1,1 0-1,0 0 1,0 0-1,1-1 1,-1 1-1,0-1 1,0 0-1,1 0 1,-1 0-1,1 0 1,-1-1-1,0 1 1,1-1-1,-1 0 1,6 0-1,4-1 19,-1 1-1,1-2 1,-1 0 0,0 0-1,1-2 1,11-4-1,-9 2 17,-2 0-1,1-2 0,-1 0 0,0 0 1,-1-1-1,0-1 0,0 0 0,-1 0 0,0-2 1,-1 1-1,0-1 0,-1 0 0,-1-1 1,0 0-1,0-1 0,-1 1 0,-1-1 0,0-1 1,-1 1-1,-1-1 0,0 0 0,3-29 0,-7 40-11,1 0 0,-1 0-1,0 0 1,0 1-1,0-1 1,-1 0 0,0 0-1,1 1 1,-1-1-1,0 0 1,-1 1 0,1-1-1,-1 1 1,-1-4-1,2 8-19,-1-1-1,1 1 0,0 0 1,0 0-1,0-1 0,0 1 1,0 0-1,1 0 0,-1 0 1,0 0-1,-1 2 0,1-2 3,-7 11-5,0 0 0,1 0-1,0 1 1,1 0 0,1 0-1,0 0 1,-5 25-1,2-1-20,-5 62-1,7 67-13,1-4 27,2-128 12,-2 0 0,-14 56-1,15-77 11,0 1 0,-1-1 0,0 0 0,-14 23 0,17-32-16,0-1-1,-1 0 1,1 0-1,-1 0 1,0 0-1,1-1 1,-1 1 0,-1-1-1,1 0 1,0 0-1,0 0 1,-1 0-1,1 0 1,-1-1-1,0 0 1,1 1 0,-1-1-1,0-1 1,0 1-1,0 0 1,-6-1-1,1 0 15,1-1 0,0-1 0,0 1 0,0-1 0,0 0 0,0-1 0,0 0 0,1 0 0,0-1 0,-1 0 0,1 0 0,0-1-1,1 0 1,-1 0 0,1 0 0,-10-12 0,8 8 25,0-1 1,1 0-1,0 0 0,0 0 0,1-1 0,1 0 1,0 0-1,0 0 0,1-1 0,-4-22 0,7 29-31,1 1-1,0-1 0,0 1 0,0 0 0,1-1 0,-1 1 1,1 0-1,0-1 0,0 1 0,1 0 0,-1 0 1,1 0-1,0 0 0,0 0 0,0 0 0,1 1 0,-1-1 1,1 1-1,0-1 0,0 1 0,0 0 0,0 0 0,1 0 1,-1 1-1,7-4 0,6-4 16,1 1 1,0 1-1,1 0 1,27-7-1,100-23 54,-4 2-47,-63 11-38,-1-2 0,-2-4-1,138-79 1,-172 84 7,-2-3 0,-1-1 0,-1-1 1,-1-3-1,-2 0 0,-2-3 0,-1 0 0,33-54 0,-52 69 14,0-1 0,-1 0 0,-1 0 0,-2-1 0,0-1 0,4-25-1,-2-6 38,4-87-1,-10 64 78,-8-81 1,4 152-115,0 0 0,-1-1 0,-1 1 0,1 0 0,-2 0-1,-5-15 1,3 10-7,3 9-38,-3 13-35,2-3 31,-14 28-70,-21 60-1,21-45 51,3-7-27,-16 78 1,27-97 41,-1-1 1,-1 1 0,-1-1-1,-1 0 1,-16 35 0,-23 51 55,30-70 1,2 0 0,2 1 1,2 1-1,-7 44 0,11-50 13,2-15-11,2 1 0,0 0 0,1 0 0,1 0-1,1 0 1,0 0 0,2-1 0,9 37 0,-11-52-15,1 1-1,-1-1 1,1 0-1,0 0 0,1-1 1,-1 1-1,1 0 1,-1-1-1,1 1 1,0-1-1,0 0 1,1 0-1,-1 0 0,1-1 1,-1 1-1,6 2 1,-6-4-1,0 0 0,1 1 0,0-1 1,-1-1-1,1 1 0,-1-1 0,1 1 0,0-1 1,-1 0-1,1 0 0,0-1 0,0 1 0,-1-1 1,1 1-1,-1-1 0,1-1 0,-1 1 1,1 0-1,3-3 0,8-3 21,-1 0-1,0-2 1,-1 1 0,1-2-1,-2 1 1,0-2 0,12-12-1,-3-1 143,30-46 0,-43 57-94,0 1 0,2 0 0,-1 1 0,2 0 0,-1 1 0,24-18 0,-25 16-37,-9 11-45,1 0 0,-1 0-1,1 0 1,-1 0 0,1 1-1,-1-1 1,1 0-1,-1 0 1,1 1 0,0-1-1,-1 0 1,1 1 0,0-1-1,0 1 1,-1-1-1,1 1 1,0-1 0,0 1-1,0-1 1,1 1 0,-1-1 1,0 1 0,-1 0 1,1-1-1,0 1 0,0-1 1,-1 1-1,1-1 1,0 1-1,-1-1 0,1 0 1,0 1-1,-1-1 0,1 0 1,-1 1-1,1-1 1,-1 0-1,1-1 0,11-11 78,-5 8-44,-7 5-36,0 0 0,0-1 0,0 1 0,0 0 0,0 0 0,0-1 1,0 1-1,0 0 0,1 0 0,-1 0 0,0-1 0,0 1 0,0 0 0,1 0 1,-1 0-1,0 0 0,0-1 0,0 1 0,1 0 0,-1 0 0,0 0 0,0 0 1,0 0-1,1 0 0,-1 0 0,0 0 0,0 0 0,1 0 0,-1 0 0,0 0 1,0 0-1,1 0 0,-1 0 0,0 0 0,0 0 0,1 0 0,-1 0 0,0 0 1,0 0-1,1 0 0,-1 0 0,0 0 0,0 1 0,0-1 0,1 0 0,-1 0 1,0 0-1,0 0 0,0 0 0,0 1 0,1-1 0,-1 0 0,0 0 0,0 0 0,0 1 1,0-1-1,0 0 0,0 0 0,1 1 0,-1-1 0,0 0 0,0 0 0,0 1 1,0-1-1,0 0 0,0 1 0,0 0-1,0 0 1,0 1-1,0-1 0,0 0 1,0 1-1,0-1 1,0 0-1,-1 0 0,1 1 1,0-1-1,-1 0 0,1 0 1,-2 3-1,-3 9 3,-1 21-11,2-1 0,0 61 0,4-69-8,-1-12 18,1 0 1,1 0-1,0-1 1,3 15-1,-4-26-2,0 0 1,0-1-1,0 1 1,0-1-1,1 1 1,-1-1-1,0 1 0,0 0 1,1-1-1,-1 1 1,0-1-1,0 1 1,1-1-1,-1 1 1,1-1-1,-1 0 0,0 1 1,1-1-1,-1 1 1,1-1-1,-1 0 1,1 1-1,-1-1 1,1 0-1,-1 0 0,1 1 1,0-1-1,-1 0 1,1 0-1,-1 0 1,1 0-1,0 0 1,-1 0-1,1 0 0,-1 0 1,1 0-1,0 0 1,-1 0-1,1 0 1,-1 0-1,1 0 1,-1 0-1,1-1 0,0 1 1,-1 0-1,1-1 1,25-18 10,9-14 64,-3-1 1,-1-2-1,49-73 0,-55 72 165,-25 37-237,0 0-1,0 0 1,0 0-1,0 0 1,0 0-1,0 0 0,0 0 1,0 1-1,0-1 1,0 0-1,0 0 1,0 0-1,0 0 1,0 0-1,0 0 1,0 0-1,0 0 1,0 0-1,0 1 1,0-1-1,0 0 0,0 0 1,0 0-1,0 0 1,0 0-1,0 0 1,0 0-1,0 0 1,0 0-1,0 0 1,1 0-1,-1 0 1,0 0-1,0 1 0,0-1 1,0 0-1,0 0 1,0 0-1,0 0 1,0 0-1,0 0 1,0 0-1,1 0 1,-1 0-1,0 0 1,0 0-1,0 0 0,0 0 1,0 0-1,0 0 1,0 0-1,0 0 1,0 0-1,1 0 1,-1 0-1,0 0 1,0-1-1,0 1 1,0 0-1,0 0 0,0 0 1,0 0-1,0 0 1,0 0-1,0 0 1,2 17 34,-3 12-34,-2 1 0,-9 42-1,-20 62-26,26-112 16,-95 329-130,70-247 94,29-97 43,-4 15-15,-1 0 1,-1 0 0,-19 34-1,24-50 15,0-1-1,-1-1 1,0 1-1,1 0 1,-2-1-1,1 0 1,0 0-1,-8 5 1,9-7 3,0 0 1,0-1-1,0 0 1,0 1-1,-1-1 1,1 0-1,0-1 1,0 1-1,-1-1 1,1 1-1,0-1 1,-1 0-1,1 0 1,0 0-1,0-1 1,-5 0-1,4-1 7,0 1-1,0-1 0,0 0 0,0 0 1,1 0-1,-1 0 0,1-1 1,0 0-1,0 0 0,-1 1 0,2-2 1,-1 1-1,0 0 0,1-1 1,-1 1-1,1-1 0,0 1 0,0-1 1,-2-8-1,-1-1 33,1 0-1,1 0 1,-1-1 0,-1-26 0,4 29-7,1-1 1,0 1-1,1 0 1,0 0 0,1 0-1,0 0 1,1 0 0,0 0-1,1 1 1,0-1 0,7-13-1,-4 12 0,1 1-1,0 0 1,0 0-1,1 1 1,0 0-1,1 1 1,0 0-1,1 0 1,12-8-1,55-32 85,42-30 7,-87 57-87,49-25 0,-45 28-36,35-26 0,-20 4 5,-1-2 1,-2-3-1,-2-1 1,52-69-1,-93 108-5,1 0 1,0 0 0,0-1 0,-1 0 0,0-1 0,0 0 0,-1 1 0,4-12 0,-9 19-3,1 0 0,-1-1 1,1 1-1,0 0 1,0 0-1,-1 0 0,2 0 1,-1 0-1,0 0 0,0 1 1,1-1-1,-1 0 1,1 1-1,-1-1 0,1 1 1,3-3-1,-4 4-3,0 1 0,-1-1 0,1 1-1,0 0 1,0-1 0,0 1 0,-1 0-1,1-1 1,0 1 0,-1 0 0,1 0 0,-1 0-1,1-1 1,-1 1 0,1 0 0,-1 0 0,0 0-1,1 0 1,-1 0 0,0 0 0,1 1 0,17 69-71,-13-49 16,0 0 0,11 24 0,-16-44 46,0-1 0,1 0 1,0 1-1,-1-1 0,1 0 1,0 1-1,0-1 0,0 0 1,0 0-1,0 0 1,0 0-1,1 1 0,1-5-22,-6-11 70,-4-16 7,1 7 9,-9-26 1,13 43-27,-1 0 0,0 1-1,1-1 1,-2 1 0,1 0 0,0 0-1,-1 0 1,0 0 0,-9-7 0,12 11-19,-1 0 0,1 0 1,-1 0-1,0 0 1,1 0-1,-1 1 0,0-1 1,0 1-1,1-1 1,-1 1-1,0 0 1,0-1-1,0 1 0,0 0 1,0 0-1,1 1 1,-1-1-1,0 0 1,0 1-1,0-1 0,1 1 1,-1-1-1,0 1 1,0 0-1,1-1 0,-1 1 1,1 0-1,-1 0 1,1 1-1,-1-1 1,1 0-1,-2 2 0,-3 2-5,0 1 0,1 0-1,0 0 1,0 1-1,1-1 1,-6 11 0,3 0-14,0 0-1,1 0 1,1 1 0,0 0 0,1 1 0,1-1 0,-1 36 0,4-7-137,11 91 0,-8-122 99,-1-1 0,2 1 0,0-1 0,1 0 0,0 0 0,9 16 1,-12-28 42,1 1 0,0-1 1,0 0-1,0 1 1,1-1-1,-1-1 1,1 1-1,0 0 1,-1-1-1,1 0 0,0 0 1,0 0-1,1 0 1,-1-1-1,0 1 1,9 0-1,0 1 13,0-2 1,0 1-1,0-2 0,20-1 1,-12-1 17,0-1 0,0-1 0,-1-1 0,0-1 0,0 0 0,0-2 0,-1 0 0,0-1 0,20-14 0,-16 10 20,-1-2 1,34-29 0,-47 36-28,-1 1 0,-1-2 0,1 1 0,-1-1 0,-1 0 0,0 0 0,0-1 1,-1 0-1,6-13 0,-8 12 9,-1 1 0,1 0-1,-2-1 1,0 1 0,0-1 0,-1 0 0,0 1 0,0-1-1,-5-18 1,4 23-9,0-1 1,-1 1-1,1 0 0,-2-1 0,1 1 0,-1 0 0,0 1 0,0-1 0,0 0 0,-1 1 1,0 0-1,0-1 0,0 2 0,-1-1 0,0 0 0,-10-6 0,13 9-15,-1 1-1,0 0 1,0 1-1,0-1 1,0 0-1,0 1 1,0 0-1,0-1 1,0 1-1,0 1 1,0-1-1,0 0 1,0 1-1,-4 0 1,2 0-5,1 1 1,0-1-1,0 0 1,-1 1 0,1 0-1,0 0 1,0 0 0,1 1-1,-6 3 1,2 3-8,-1-1 0,1 2-1,0-1 1,1 1 0,0 0 0,-6 15 0,3-4-22,2-1 0,-9 32 0,13-31 2,0 0-1,2-1 1,0 1 0,1 0-1,1-1 1,1 1 0,1 0-1,8 29 1,-10-45 20,1-1 0,-1 0 0,1 0 1,-1 0-1,1 0 0,1 0 0,-1-1 0,0 1 1,1-1-1,0 1 0,0-1 0,0 0 0,0 0 1,0 0-1,4 2 0,-1-2 0,0 1-1,0-1 1,0-1-1,0 1 1,0-1-1,1 0 1,-1-1-1,1 0 1,6 1-1,3-1-1,0-1-1,0 0 1,0-1-1,0-1 1,0-1-1,0 0 1,19-7 0,-21 4 13,1 0 0,-1-1 1,0 0-1,-1-1 1,0-1-1,24-20 0,-17 10 8,-2 0 0,0-1 0,20-27 0,-28 31 7,0 1 0,-1-1 0,-1-1-1,0 1 1,-1-1 0,5-22 0,-9 29 18,-1-1 0,0 1 0,-1-1 0,0 0 0,0 0 0,-1 0 0,0 1 0,-1-1 0,-1 0 0,0 0 0,-6-20 0,0 17 146,5 12-121,5 10-97,20 40-51,-13-31 47,-1 0 0,0 0 0,-2 1 1,0 0-1,-1 0 0,-1 0 0,3 30 0,-7-9-14,-1-20 39,2-1 1,3 33-1,-3-47 13,0 1-1,0-1 1,0 0-1,1 1 0,-1-1 1,1 0-1,0 0 1,0 0-1,1 0 1,-1 0-1,1-1 1,0 1-1,0-1 1,0 1-1,0-1 1,5 3-1,-5-5 6,1 0 0,-1 0 0,1 0 0,0-1 0,-1 0 0,1 1 0,0-1 0,0 0-1,-1-1 1,1 1 0,0-1 0,-1 0 0,1 1 0,-1-2 0,8-2 0,1-2 18,1-1-1,-1 0 1,0-1 0,-1-1 0,0 0 0,0 0-1,-1-1 1,-1-1 0,1 1 0,13-23 0,64-133 270,-51 89-2,-30 73-138,-3 11-121,1 14-49,-4-21 23,3 45-9,-1-15-11,1 1 0,1-1 1,1-1-1,2 1 0,1-1 0,13 34 0,-17-54 17,-2-4-15,1 1 0,-1-2 1,0 1-1,1 0 0,7 8 0,-9-12 14,0 0 0,0 0 0,0 0 0,0 0 0,0 0-1,1 0 1,-1-1 0,0 1 0,1 0 0,-1-1-1,1 1 1,-1-1 0,0 0 0,1 1 0,-1-1 0,1 0-1,-1 0 1,1 0 0,-1 0 0,1 0 0,-1 0-1,1 0 1,-1 0 0,1-1 0,-1 1 0,3-2 0,2 0 8,0-1 1,-1 0-1,0 0 1,0 0-1,0 0 1,0-1 0,0 0-1,5-6 1,32-41 56,-32 38-43,113-161 294,-116 163-288,-4 4 16,1 1-1,0-1 1,0 1-1,1 0 1,0 0-1,0 0 1,1 0-1,7-5 1,-13 11-38,1 0 0,0-1 0,0 1 0,0 0 0,0 0 0,0 0 0,0 0 0,0 0 0,0 0 0,0 0 0,0 0 0,-1 0 0,1 0 0,0 1 0,0-1 0,0 0 0,0 0 0,0 1 0,0-1 1,-1 1-1,1-1 0,0 1 0,0-1 0,-1 1 0,1-1 0,0 1 0,-1 0 0,1 0 0,-1-1 0,1 1 0,-1 0 0,1 0 0,-1-1 0,1 1 0,-1 0 0,0 0 0,1 2 0,2 2 4,-1 0-1,0 1 0,0-1 0,-1 1 1,2 7-1,-2 6-1,-1-1 1,0 1 0,-2-1-1,0 0 1,-6 26 0,8-43-6,0-1 1,-1 0-1,1 1 0,0-1 1,0 0-1,0 1 0,0-1 1,-1 0-1,1 1 0,0-1 1,0 1-1,0-1 1,0 0-1,0 1 0,0-1 1,0 0-1,0 1 0,0-1 1,0 1-1,0-1 0,0 0 1,0 1-1,0-1 0,1 1 1,-1-1-1,0 0 1,0 1-1,0-1 0,0 0 1,1 1-1,-1-1 0,0 0 1,0 1-1,1-1 0,-1 0 1,0 0-1,1 1 1,15-9 39,84-69 65,-30 21 35,-67 54-139,1-1 27,-1 0 1,1 1 0,0-1 0,0 1 0,8-3 0,-11 4-25,0 1 0,-1 0-1,1 0 1,0 0 0,0-1-1,0 1 1,-1 0 0,1 0-1,0 0 1,0 1 0,0-1-1,-1 0 1,1 0-1,0 0 1,0 0 0,0 1-1,-1-1 1,1 0 0,0 1-1,-1-1 1,1 1 0,0-1-1,-1 1 1,1-1 0,0 1-1,-1-1 1,1 1-1,-1-1 1,1 1 0,-1 0-1,1-1 1,-1 1 0,0 0-1,1 0 1,-1-1 0,0 1-1,0 0 1,1 0 0,-1-1-1,0 1 1,0 0 0,0 1-1,5 28-29,3 36 1,-6-38-43,9 42 0,-7-54 21,1 0 0,0 0-1,12 22 1,-14-31 57,1 0 0,0-1 0,0 1 0,1-1 0,0-1 0,9 11 0,-13-16-16,0 1 0,-1 0 0,1-1 0,-1 1 0,1 0 0,-1 0 0,1 0 0,-1 0-1,0-1 1,1 1 0,-1 0 0,0 0 0,0 0 0,0 0 0,1 0 0,-1 0 0,0 0-1,0 0 1,0 0 0,-1 0 0,1 0 0,0-1 0,0 1 0,0 0 0,-1 0 0,1 0-1,0 0 1,-1 0 0,1 0 0,-1-1 0,1 1 0,-1 0 0,0 0 0,1-1 0,-1 1-1,1 0 1,-1-1 0,0 1 0,0-1 0,1 1 0,-1-1 0,0 1 0,0-1 0,0 1-1,0-1 1,0 0 0,1 1 0,-1-1 0,0 0 0,0 0 0,0 0 0,0 0 0,-1 0-1,-14-7-3615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40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16479,'0'0'3256,"10"71"-3384,-10-41 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1509 11336,'0'0'4521,"-8"9"-4249,-28 30 1,33-37-127,1 1 0,-1 0 0,1 0 0,0 0 0,-1 0 0,2 0-1,-3 4 1,-1 3 454,0-3-123,-1-1 0,0 1 0,0-1 0,0 0 0,-14 10 0,12-6 817,47-58-526,-8 9-527,391-353 1747,-313 299-1565,0-2 42,277-221 1261,-176 183-394,-168 105-960,-1-2 0,36-35 0,11-8 227,153-148 1165,-229 208-1752,39-47-12,-28 32 0,-13 10 0,-16 40 0,2-15 0,0 0 0,-1 0 0,-1 0 0,1-1 0,-1 1 0,0-1 0,0-1 0,-1 1 0,0-1 0,0-1 0,0 1 0,-14 6 0,-25 12 0,23-10 0,-43 16 0,-2-3 0,-55 18 0,109-40 0,1 1 0,0 0 0,-13 9 0,11-7 0,-20 0 0,114-41 0,166-43 0,-226 71 0,-6 2 0,1-1 0,0 2 0,0 0 0,27-2 0,-22 3 0,-18 1 0,1 1 0,-1-1 0,1 1 0,-1-1 0,1 1 0,0 0 0,-1 0 0,1 0 0,-1 0 0,1 0 0,-1 0 0,1 0 0,-1 1 0,1-1 0,-1 0 0,1 1 0,-1-1 0,1 1 0,-1 0 0,1-1 0,-1 1 0,0 0 0,1 0 0,-1 0 0,0 0 0,0 0 0,0 0 0,0 0 0,0 0 0,0 1 0,0-1 0,1 2 0,2 7 0,0 0 0,0 1 0,-1-1 0,-1 0 0,1 1 0,-2 0 0,1-1 0,-2 22 0,-2 4 0,-8 48 0,-1 2 0,6-54 0,5-30 0,0 0 0,-1 0 0,1-1 0,-1 1 0,1 0 0,-1-1 0,0 1 0,0-1 0,0 1 0,0-1 0,0 1 0,0-1 0,0 1 0,0-1 0,-2 2 0,1-3 83,0 0 0,0 0 0,0 0 1,0 0-1,0-1 0,0 1 0,0 0 0,0-1 0,0 1 0,-3-3 0,-9-2-3943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9240,'0'0'14051,"4"15"-13591,2 9-240,-1 1 0,-1-1 0,1 49 0,-54 536 2968,44-566-2917,0-2 8,0-12 232,1 34 0,3-47-251,1-7 1674,13-22-763,-5 7-1170,-1 0-1,1 0 0,0 1 1,0 0-1,1 1 1,-1 0-1,14-5 0,-1 0 0,19-7 0,72-17 0,-38 12 0,-40 10 0,0 3 0,0 0 0,0 3 0,53-3 0,-70 8 0,0 0 0,0 2 0,-1 0 0,1 0 0,-1 2 0,1 0 0,-1 1 0,0 0 0,-1 1 0,1 1 0,21 14 0,2 6 0,-29-20 0,-1-2 0,3-20 0,-5 1 0,-1 1 0,0-2 0,-1 1 0,4-19 0,2-8 0,-4 20 0,92-275 0,-79 235 0,-14 39 0,1 1 0,1 0 0,1 0 0,19-33 0,-25 51 0,0-1 0,-1 0 0,0 0 0,0 0 0,0 0 0,0 0 0,2-8 0,-4 10 0,0 1 0,0 0 0,-1 0 0,1 0 0,0-1 0,0 1 0,-1 0 0,1 0 0,0 0 0,-1 0 0,1 0 0,-1-1 0,0 1 0,1 0 0,-1 0 0,0 1 0,0-1 0,1 0 0,-1 0 0,0 0 0,0 0 0,0 1 0,0-1 0,0 0 0,0 1 0,0-1 0,0 1 0,-1-1 0,1 1 0,0 0 0,0-1 0,0 1 0,0 0 0,-3 0 0,-50-12 0,0 2 0,-91-4 0,-113 12 0,245 2 0,-129 10 0,-13 0 0,133-6 0,18-3 0,6-1 850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0 405 11552,'0'0'11931,"17"-9"-11485,82-38 127,88-45 588,-100 48-652,69-40 430,-117 61-510,48-20 1,-32 17 208,-41 20-315,-11 5-241,-1 0 1,1 0-1,-1 0 1,0-1 0,1 1-1,-1-1 1,0 1-1,0-1 1,2-2-1,-1 3 0,0 0 0,1 0 0,-1 1 0,0-1 0,0 1 0,0-1 0,1 1 0,-1 0 0,0 0 0,0 1 0,1-1-1,-1 1 1,0-1 0,3 2 0,18 1-28,172-8 139,-30-1-34,110 0 92,-169 9-149,-29 0 162,-70-1-41,-13 3-65,-17 5-19,-73 32-62,2 4 0,-142 95 0,173-97-77,1 2 0,-63 65 0,102-87 884,21-22-1336,0-1-1,1 0 1,-1 1-1,0-1 1,1 1-1,-1-1 1,1 1-1,0 0 1,0-1-1,-1 3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1 10040,'0'0'7535,"0"17"-7115,-4 51 258,-17 92 0,-3-19 243,-30 129 2000,35-222-1597,9-30-3954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0 589 10248,'0'0'7577,"8"-11"-7067,417-463 3304,-410 459-3643,-4 2 86,1 0-1,1 1 1,0 1-1,0 0 1,24-14-1,-28 21-35,-5 4-3166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3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5520,'0'0'10065,"9"-6"-9832,0 0-124,-1 0-1,0 0 1,0-1-1,0 0 0,-1 0 1,0-1-1,0 1 1,8-14-1,9-17 2411,-14 43-4601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2123 1 7024,'0'0'9201,"-11"13"-8859,4-4-274,-74 81 530,-194 163 1083,189-184-1333,-161 134 531,-5 19-75,-161 149 725,379-338-1345,-85 88 568,4 24 648,101-130-804,-29 25 0,6-6 193,37-33-761,-1-1 0,0 1 0,0 0 0,1-1 0,-1 1 0,0 0 0,0-1 0,0 1 0,0-1 0,0 0 0,0 1-1,0-1 1,0 0 0,-2 1 0,-6 1 728,-4 4-548,1 0 0,0 0 0,0 1 0,1 1 0,-1 0 0,-14 14 0,-9 6-15,18-14-102,14-11-60,0 0-1,0 0 1,-1 0-1,1-1 1,-1 1-1,1-1 1,-1 0-1,0 0 1,0 0 0,0 0-1,-1-1 1,1 0-1,-9 2 1,12-3-15,0 0 0,1-1 0,-1 1 0,0 0 0,0-1-1,0 1 1,0-1 0,0 1 0,1-1 0,-1 1 0,0-1 0,0 1 0,1-1 0,-1 0 0,1 1 0,-1-1 0,0 0 0,1 0 0,-1 1 0,1-1 0,0 0 0,-1 0 0,1 0 0,-1 0 0,1 0 0,0 0 0,0 1-1,0-1 1,0 0 0,0 0 0,-1 0 0,2 0 0,-1 0 0,0-1 0,3-37 95,-3 37-92,9-49 250,3 1 1,2 0 0,2 1 0,3 1-1,1 1 1,52-87 0,-66 123-232,0 1-34,0 0-1,9-22 1,-50 129-4,-69 135 0,63-142 0,-40 76 0,11-28 0,70-137 0,-1-1 0,1 1 0,-1 0 0,1-1 0,0 1 0,0 0 0,-1-1 0,1 1 0,0 0 0,0 0 0,0-1 0,0 1 0,0 0 0,0 0 0,0 0 0,0-1 0,0 1 0,0 0 0,0 0 0,1 1 0,0-2 0,0 0 0,0 1 0,0-1 0,0 0 0,0 0 0,0 1 0,0-1 0,0 0 0,0 0 0,0 0 0,0-1 0,0 1 0,0 0 0,0 0 0,0 0 0,0-1 0,0 1 0,2-1 0,17-7 0,0-1 0,-1 0 0,0-1 0,-1-2 0,29-21 0,-5 4 0,0 0 0,118-73 0,-140 93 984,-20 9-1096,0 0 0,1-1 0,-1 1 1,0 0-1,1 0 0,-1-1 0,0 1 0,1 0 1,-1 0-1,1 0 0,-1 0 0,1 0 1,-1 0-1,0-1 0,1 1 0,-1 0 0,1 0 1,-1 0-1,1 1 0,-1-1 0,0 0 1,1 0-1,-1 0 0,1 0 0,-1 0 0,1 0 1,-1 1-1,0-1 0,1 0 0,-1 0 1,0 0-1,1 1 0,-1-1 0,0 0 0,1 1 1,-1-1-1,0 0 0,1 1 0,-1-1 1,0 0-1,0 1 0,0-1 0,1 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1 493 9648,'0'0'16493,"10"-8"-16227,1 0-162,-1 1 55,0 0 1,0-1-1,9-12 1,-13 12 109,-6 7-233,0 1 0,0-1-1,1 0 1,-1 1 0,0-1-1,1 0 1,-1 1 0,1-1-1,-1 0 1,1 1 0,-1-1-1,1 1 1,-1-1 0,1 1-1,-1-1 1,1 1 0,0 0-1,-1-1 1,1 1 0,0-1-1,-1 1 1,1 0 0,0 0-1,0 0 1,0-1 0,4-1 114,0 0 1,0 0-1,0-1 0,-1 0 1,1 0-1,-1 0 1,7-6-1,-3 2 71,-6 5-155,0 0-1,0 0 1,0 0 0,0 0 0,-1 0 0,1-1-1,1-2 1,7-10 502,-9 15-553,-1-1-1,0 1 1,1-1-1,-1 1 1,0-1-1,0 1 1,0-1 0,1 1-1,-1-1 1,0 0-1,0 1 1,0-1-1,0 1 1,0-1-1,0 1 1,0-1-1,0 0 1,0 1-1,0-1 1,-1 1-1,1-1 1,0 1-1,0-1 1,0 0-1,-1 1 1,1-1-1,0 1 1,-1-1-1,1 1 1,0 0-1,-1-1 1,1 1-1,-1-1 1,1 1-1,-1 0 1,1-1-1,-1 1 1,-18-13 369,16 12-368,0 0 0,0 1 0,0-1-1,0 1 1,0-1 0,0 1 0,-1 0 0,1 0-1,0 0 1,0 1 0,0-1 0,0 1-1,0 0 1,0-1 0,0 1 0,0 1-1,0-1 1,1 0 0,-1 1 0,0-1-1,1 1 1,-1 0 0,1 0 0,-1 0 0,1 0-1,0 1 1,0-1 0,0 0 0,0 1-1,0-1 1,1 1 0,-2 3 0,-2 4 38,0 1 1,0-1 0,1 1 0,1 0 0,0 0-1,0 1 1,-1 17 0,3-13-55,1 0 0,0 1 0,1-1 0,1 0 0,0 0 0,1 0 0,10 29 0,-10-36 0,0-1 0,1 0 0,0 0 0,0 0 0,0 0 0,1-1 0,1 0 0,-1 0 0,1 0 0,0 0 0,0-1 0,1 0 0,0-1 0,0 1 0,1-1 0,8 4 0,-12-7 0,0 0 0,0-1 0,1 1 0,-1-1 0,0 0 0,0-1 0,1 1 0,-1-1 0,0 0 0,1 0 0,-1 0 0,0 0 0,1-1 0,-1 0 0,7-2 0,-5 1 0,1-1 0,0 0 0,-1 0 0,0-1 0,0 0 0,0 0 0,0-1 0,8-8 0,-1-1 0,-1-1 0,0 0 0,-2-1 0,1 0 0,-2-1 0,9-20 0,23-60 0,35-125 0,-45 135 0,-24 113 0,2 61 0,-3 1 0,-4 0 0,-16 140 0,14-223 0,-1-1 0,1 0 0,-1 1 0,0-1 0,0 0 0,-2 6 0,2-9 0,1-1 0,0 1 0,0-1 0,-1 1 0,1-1 0,-1 1 0,1-1 0,0 1 0,-1-1 0,1 1 0,-1-1 0,1 0 0,-1 1 0,1-1 0,-1 0 0,1 1 0,-1-1 0,0 0 0,1 0 0,-1 1 0,1-1 0,-1 0 0,0 0 0,1 0 0,-1 0 0,0 0 0,1 0 0,-1 0 0,1 0 0,-1 0 0,0 0 0,1 0 0,-1-1 0,1 1 0,-1 0 0,0 0 0,1-1 0,-1 1 0,1 0 0,-1-1 0,1 1 0,-1 0 0,1-1 0,-1 1 0,1-1 0,-1 0 0,-5-4 0,0 0 0,1-1 0,-1 0 0,1 0 0,0 0 0,1-1 0,-5-8 0,-22-51 0,14 19 0,17 46 0,0 1 0,0 0 0,0 0 0,0-1 0,0 1 0,0 0 0,0 0 0,1 0 0,-1-1 0,0 1 0,0 0 0,0 0 0,0 0 0,0-1 0,0 1 0,0 0 0,1 0 0,-1 0 0,0-1 0,0 1 0,0 0 0,0 0 0,1 0 0,-1 0 0,0 0 0,0 0 0,0-1 0,1 1 0,-1 0 0,0 0 0,0 0 0,1 0 0,-1 0 0,0 0 0,0 0 0,0 0 0,1 0 0,-1 0 0,0 0 0,0 0 0,1 0 0,-1 0 0,0 0 0,0 0 0,0 0 0,1 1 0,-1-1 0,0 0 0,0 0 0,0 0 0,1 0 0,-1 1 0,16 3 0,9 4 0,10 4 0,40 9 0,-64-19 0,-1-1 0,1 1 0,0-1 0,0-1 0,-1 0 0,1-1 0,0 0 0,16-4 0,-19 2 0,-1 0 0,1 0 0,-1-1 0,0 0 0,0-1 0,0 1 0,-1-1 0,0-1 0,0 1 0,0-1 0,-1 0 0,6-7 0,8-13 0,26-47 0,-43 69 0,12-23 0,-2 0 0,10-31 0,-12 28 0,24-45 0,-34 73 0,2 0 0,-1 0 0,0 0 0,0 0 0,1 0 0,-1 0 0,1 0 0,-1 0 0,1 1 0,3-3 0,-5 4 0,1 0 0,0 0 0,0-1 0,-1 2 0,1-1 0,0 0 0,0 0 0,-1 0 0,1 0 0,0 0 0,0 0 0,-1 1 0,1-1 0,0 0 0,-1 1 0,1-1 0,0 1 0,-1-1 0,1 0 0,0 1 0,-1 0 0,1-1 0,-1 1 0,1-1 0,-1 1 0,1 0 0,-1-1 0,0 1 0,1 0 0,-1-1 0,0 1 0,1 0 0,-1 1 0,5 6 0,-1 1 0,-1 0 0,1 0 0,-1 0 0,-1 0 0,3 15 0,3 61 0,-6-46 0,0-23 0,-1 1 0,-1-1 0,-1 0 0,0 0 0,-1 0 0,-5 19 0,7-35 0,-1 1 0,1 0 0,0-1 0,0 1 0,0 0 0,-1-1 0,1 1 0,0-1 0,-1 1 0,1-1 0,-1 1 0,1 0 0,0-1 0,-1 1 0,1-1 0,-1 0 0,1 1 0,-1-1 0,1 1 0,-1-1 0,0 0 0,1 0 0,-1 1 0,0-1 0,1 0 0,-1 0 0,1 0 0,-1 1 0,0-1 0,1 0 0,-1 0 0,0 0 0,1 0 0,-1 0 0,0 0 0,1-1 0,-1 1 0,0 0 0,1 0 0,-1 0 0,0 0 0,1-1 0,-1 1 0,1 0 0,-1-1 0,1 1 0,-1-1 0,0 1 0,1 0 0,-1-2 0,-3-1 0,0 0 0,0 0 0,0-1 0,0 1 0,-4-7 0,-58-81 0,142 124 0,-65-29 0,0 0 0,0-1 0,0 0 0,1-1 0,-1 0 0,18 0 0,-23-2 0,1-1 0,0 0 0,0 0 0,-1 0 0,1-1 0,-1 0 0,1-1 0,-1 1 0,0-1 0,0 0 0,0 0 0,9-8 0,0 0 0,-1-2 0,-1 1 0,-1-2 0,1 0 0,-2 0 0,0-1 0,15-27 0,0-10 0,21-60 0,-38 91 0,3-16 0,-22 55 0,4 7 0,2 1 0,0-1 0,1 1 0,2 0 0,2 38 0,3-24 0,1-1 0,20 76 0,-25-113 0,0-1 0,1 1 0,0 0 0,-1 0 0,1 0 0,0-1 0,0 1 0,-1 0 0,1-1 0,1 1 0,-1-1 0,0 1 0,0-1 0,1 0 0,1 2 0,-2-3 0,0 1 0,0-1 0,0 0 0,0 0 0,1 0 0,-1 0 0,0 0 0,0 0 0,0 0 0,0 0 0,1-1 0,-1 1 0,0 0 0,0-1 0,0 1 0,0-1 0,0 1 0,0-1 0,0 1 0,0-1 0,0 0 0,0 0 0,0 1 0,-1-1 0,1 0 0,1-1 0,12-14 0,0 0 0,-1-1 0,-1-1 0,-1 0 0,15-32 0,-2 6 0,73-140 0,-92 170 0,-8 30 0,-2 23 0,-1 71 0,7-88 0,0 0 0,2-1 0,0 1 0,12 38 0,-5-40 0,-10-19 0,1-1 0,-1 1 0,1-1 0,-1 0 0,1 1 0,-1-1 0,1 0 0,-1 1 0,1-1 0,-1 0 0,1 0 0,-1 0 0,1 1 0,-1-1 0,1 0 0,-1 0 0,1 0 0,-1 0 0,1 0 0,0 0 0,0 0 0,2-1 0,-1 0 0,1-1 0,0 1 0,0-1 0,-1 1 0,1-1 0,-1 0 0,0 0 0,4-3 0,-1 0 0,43-41 0,57-72 0,-28 30 0,-77 87 0,1 0 0,0 0 0,0-1 0,0 1 0,0 0 0,0 0 0,0 0 0,0 1 0,1-1 0,-1 0 0,0 0 0,0 1 0,1-1 0,-1 0 0,0 1 0,1-1 0,-1 1 0,1 0 0,-1-1 0,0 1 0,1 0 0,-1 0 0,1 0 0,-1 0 0,1 0 0,-1 0 0,0 1 0,1-1 0,-1 0 0,1 1 0,-1-1 0,0 1 0,1-1 0,1 2 0,2 3 0,0-1 0,0 1 0,0 0 0,-1 1 0,1-1 0,3 9 0,16 16 0,-19-25 0,-1-1 0,1 0 0,0 0 0,0 0 0,0 0 0,1-1 0,0 0 0,-1 0 0,1-1 0,0 1 0,0-1 0,0-1 0,1 1 0,-1-1 0,0 0 0,0 0 0,1-1 0,-1 0 0,1 0 0,-1-1 0,0 1 0,1-1 0,-1-1 0,0 1 0,0-1 0,0 0 0,0 0 0,0-1 0,0 0 0,-1 0 0,1 0 0,-1-1 0,0 0 0,7-6 0,3-5 0,-1 0 0,-1 0 0,0-1 0,-1-1 0,-1 0 0,0-1 0,-2 0 0,0-1 0,-1 1 0,0-2 0,7-35 0,-14 44 0,-6 12 0,-9 15 0,8-4 0,0 1 0,0-1 0,1 1 0,1 0 0,0 1 0,1-1 0,0 1 0,1-1 0,1 1 0,0 0 0,0 0 0,2 0 0,0-1 0,0 1 0,1 0 0,1-1 0,1 1 0,-1-1 0,2 0 0,0 0 0,1 0 0,0-1 0,1 0 0,14 20 0,-19-30 0,0 1 0,1-1 0,0 0 0,-1 0 0,1 0 0,0 0 0,0 0 0,0-1 0,0 1 0,0-1 0,0 0 0,1 0 0,-1 0 0,0 0 0,1 0 0,-1-1 0,0 0 0,1 1 0,-1-1 0,1-1 0,-1 1 0,0 0 0,1-1 0,-1 0 0,0 1 0,1-1 0,-1-1 0,3-1 0,1 1 0,0-2 0,-1 1 0,1-1 0,-1 0 0,0 0 0,-1 0 0,1-1 0,-1 0 0,0 0 0,0-1 0,0 1 0,5-10 0,-5 7 121,-1 0 1,-1 0-1,1-1 1,-1 1-1,-1-1 0,4-17 1,-5 19-920,-1 0 1,0 0 0,0 0-1,0 0 1,-2-8-1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9240,'0'0'9750,"-2"14"-9334,-47 352 2692,42-335-2679,5-23-92,0-1 0,0 1 0,-1 15 0,3-23-311,0-1-1,0 1 0,0 0 0,0 0 1,0 0-1,0 0 0,0 0 1,0 0-1,0 0 0,0 0 1,0 0-1,0 0 0,0 0 1,0 0-1,0 0 0,0 0 0,-1-1 1,1 1-1,0 0 0,0 0 1,0 0-1,0 0 0,0 0 1,0 0-1,0 0 0,0 0 0,0 0 1,0 0-1,0 0 0,0 0 1,-1 0-1,1 0 0,0 0 1,0 0-1,0 0 0,0 0 1,0 0-1,0 0 0,0 0 0,0 0 1,0 0-1,0 0 0,0 1 1,0-1-1,0 0 0,-1 0 1,1 0-1,0 0 0,0 0 0,-2-12 281,8-34 76,3 1 0,1 0 0,3 0 0,19-46 0,-26 74-204,2 1 0,-1 0 0,2 1 0,0 0 0,19-24 0,-27 38-150,0-1-1,0 1 0,0 0 0,0 0 1,0-1-1,0 1 0,1 0 0,-1 0 1,0 0-1,1 1 0,-1-1 0,1 0 0,-1 0 1,1 1-1,-1-1 0,1 1 0,0-1 1,-1 1-1,1 0 0,0-1 0,-1 1 1,1 0-1,0 0 0,-1 0 0,1 1 1,0-1-1,-1 0 0,1 1 0,0-1 0,-1 1 1,1-1-1,-1 1 0,1 0 0,-1-1 1,1 1-1,-1 0 0,2 2 0,1 1 34,0 0 0,-1 0 0,1 0 0,-1 0 0,0 1 0,0 0 0,-1-1 0,0 1 0,0 0 0,3 8 0,6 28 213,-2 1 0,-2 0 0,3 49 1,-5 131 828,-5-201-1090,0-19-13,-3-1 0,2-1 25,0 0 1,1-1-1,-1 1 0,0 0 1,1 0-1,-1 0 0,1 0 0,-1-1 1,0 1-1,1 0 0,-1-1 1,1 1-1,-1 0 0,1-1 1,-1 1-1,1-1 0,-1 1 0,1-1 1,0 1-1,-1-1 0,1 1 1,-1-1-1,1 1 0,0-1 1,0 0-1,-1 1 0,1-1 0,0 1 1,0-1-1,0 0 0,0 1 1,0-1-1,0 0 0,0 1 1,0-1-1,0 0 0,0 1 0,0-1 1,0 0-1,4-20-4168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1 607 16384,'0'0'2087,"19"6"-569,-12-6-1427,1 0 1,0 0 0,-1-1-1,1 0 1,-1 0 0,1 0-1,-1-1 1,0-1 0,1 1-1,-1-1 1,0 0 0,-1-1-1,1 1 1,0-1 0,-1-1-1,0 1 1,0-1 0,-1 0-1,6-6 1,-8 7-11,0 1 1,-1-1-1,0 0 1,1 0-1,-1 0 1,-1 0-1,1 0 0,0 0 1,-1 0-1,0-1 1,1-5-1,-2 8-39,0 1 1,0-1-1,0 1 0,0-1 0,0 1 1,0-1-1,-1 1 0,1-1 0,-1 1 0,1-1 1,-1 1-1,1-1 0,-1 1 0,0 0 1,1-1-1,-1 1 0,0 0 0,0 0 0,0-1 1,0 1-1,0 0 0,-1 0 0,1 0 1,0 0-1,0 1 0,-1-1 0,1 0 0,0 0 1,-1 1-1,1-1 0,-1 1 0,1-1 1,-1 1-1,1 0 0,-3-1 0,1 1 9,0-1 1,1 1-1,-1 0 0,0 0 0,1 0 1,-1 0-1,0 1 0,1-1 0,-1 1 0,0-1 1,1 1-1,-1 0 0,1 0 0,-1 0 1,1 0-1,-5 4 0,4-3 21,0 1-1,-1 1 1,1-1-1,0 0 1,1 1-1,-1-1 1,0 1 0,1 0-1,-3 6 1,1-1 73,1-1 1,0 1-1,1 0 0,0 0 1,0 0-1,1 0 0,0 0 1,1 0-1,0 15 0,1-19-79,-1 0 0,1-1 0,0 1-1,0 0 1,0 0 0,1-1 0,-1 1 0,1-1 0,0 1-1,1-1 1,-1 0 0,1 0 0,0 0 0,0 0-1,0 0 1,0-1 0,1 1 0,-1-1 0,1 0 0,0 0-1,0 0 1,0-1 0,0 0 0,1 1 0,-1-1-1,1-1 1,-1 1 0,1 0 0,-1-1 0,1 0 0,0-1-1,0 1 1,0-1 0,0 1 0,-1-1 0,1-1-1,0 1 1,0-1 0,0 0 0,4-1 0,0-1 34,1-1 1,-1 0 0,0 0-1,-1 0 1,1-1 0,-1-1-1,0 0 1,0 0 0,-1 0-1,10-11 1,2-3 220,-1-2-1,20-31 1,-9 9-170,-3-2 1,38-91-1,-51 104-121,-2 0-1,-1-1 1,-2-1 0,-1 0-1,2-43 1,-8 70-30,0 0 0,-1 0 0,-1 0 0,1 0 0,-1 0 0,-1 1 0,0-1 0,-3-9 0,5 17 0,0-1 0,0 1 0,0 0 0,0 0 0,0 0 0,0 0 0,0 0 0,0-1 0,0 1 0,0 0 0,0 0 0,0 0 0,0 0 0,0 0 0,-1 0 0,1 0 0,0-1 0,0 1 0,0 0 0,0 0 0,0 0 0,0 0 0,0 0 0,-1 0 0,1 0 0,0 0 0,0 0 0,0 0 0,0 0 0,0 0 0,-1 0 0,1 0 0,0 0 0,0 0 0,0 0 0,0 0 0,0 0 0,0 0 0,-1 0 0,1 0 0,0 0 0,0 0 0,0 0 0,0 0 0,0 0 0,-1 0 0,1 0 0,0 0 0,0 0 0,0 1 0,0-1 0,0 0 0,0 0 0,0 0 0,-7 11 0,-3 16 0,2 5 0,2 0 0,1 0 0,2 0 0,1 48 0,20 131 0,7-71 0,-6-44 0,-11-59 0,-8-79 864,0 17-5728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15576,'0'0'5377,"15"-5"-4852,-2 1-383,1-2 69,1 1 0,0 1 0,0 1 0,30-4 0,-15 5 269,1-1 453,1 2 0,-1 0 0,33 5 0,-52-4-373,0-1 1398,-11 3-1189,-8 4-552,-2-1-3954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11 155 10344,'0'0'15639,"-1"27"-15203,-1-1-320,-5 170 681,11-152-346,-4-44-430,0 1-1,0-1 1,0 0-1,0 1 1,0-1 0,0 0-1,1 1 1,-1-1-1,0 0 1,0 1-1,0-1 1,0 0-1,0 0 1,0 1 0,1-1-1,-1 0 1,0 1-1,0-1 1,0 0-1,1 0 1,-1 1 0,0-1-1,0 0 1,1 0-1,-1 0 1,0 1-1,1-1 1,-1 0 0,1 0-1,5-8 331,3-24-13,-8 27-256,8-30 211,33-108 844,-37 130-912,1-1 1,0 1 0,1 0 0,1 1 0,0 0 0,0 0 0,1 1 0,12-12 0,-19 21-222,0-1-1,0 2 1,0-1 0,0 0 0,0 0 0,1 1 0,-1-1 0,1 1 0,-1 0 0,1-1 0,0 1 0,-1 0-1,1 1 1,0-1 0,0 0 0,-1 1 0,1 0 0,0 0 0,0-1 0,0 2 0,0-1 0,-1 0 0,1 0-1,0 1 1,0 0 0,-1 0 0,1-1 0,0 1 0,-1 1 0,1-1 0,-1 0 0,1 1 0,-1-1-1,1 1 1,3 4 0,0-1-5,-1 1 0,0 1-1,0-1 1,0 1 0,-1 0 0,1 0-1,-2 0 1,1 0 0,-1 1 0,0-1-1,2 12 1,-1-1 1,-1 0 0,-1 0 0,-1 1 0,0-1 0,-2 1 0,0-1 0,0 0 0,-2 1 0,-1-1 0,0 0 0,-1-1 0,-1 1 0,0-1 0,-1 0 0,-1 0 0,-13 19 0,19-34 0,1 1 0,-1-1 0,0 0 0,0 0 0,0 0 0,0 0 0,0-1 0,0 1 0,0 0 0,0-1 0,-1 0 0,1 1 0,-1-1 0,1 0 0,-1 0 0,1 0 0,-1-1 0,1 1 0,-1-1 0,0 1 0,1-1 0,-1 0 0,0 0 0,0 0 0,1 0 0,-1-1 0,0 1 0,1-1 0,-1 1 0,0-1 0,1 0 0,-4-2 0,4 2 0,-1-1 0,0 1 0,1-1 0,-1 0 0,1 0 0,0 0 0,0 0 0,-1 0 0,1-1 0,1 1 0,-1-1 0,0 1 0,1-1 0,-1 0 0,1 1 0,0-1 0,0 0 0,0 0 0,0 0 0,0 0 0,1 0 0,-1 0 0,1 0 0,0 0 0,0 0 0,0 0 0,0-1 0,1-2 0,0 3 0,0 1 0,0-1 0,0 1 0,0 0 0,1-1 0,-1 1 0,1 0 0,-1 0 0,1 0 0,0 0 0,0 0 0,3-3 0,28-19 0,-29 21 0,75-44 0,-51 32 0,-1-1 0,-1-2 0,-1 0 0,28-27 0,8-10 0,-45 43 0,-1 0 0,-1-1 0,0-1 0,-1-1 0,0 0 0,-1 0 0,12-23 0,-3-15 0,-21 53 0,0-1 0,0 1 0,0 0 0,0-1 0,0 1 0,0 0 0,0 0 0,0-1 0,0 1 0,0 0 0,0 0 0,0-1 0,0 1 0,1 0 0,-1 0 0,0-1 0,0 1 0,0 0 0,0 0 0,1 0 0,-1-1 0,0 1 0,0 0 0,1 0 0,-1 0 0,0 0 0,0-1 0,1 1 0,-1 0 0,0 0 0,0 0 0,1 0 0,-1 0 0,0 0 0,0 0 0,1 0 0,-1 0 0,0 0 0,1 0 0,-1 0 0,0 0 0,0 0 0,1 0 0,-1 0 0,0 0 0,0 0 0,1 0 0,-1 0 0,0 0 0,0 1 0,1-1 0,-1 0 0,0 0 0,0 0 0,1 0 0,-1 1 0,0-1 0,0 0 0,0 0 0,0 1 0,1-1 0,-1 0 0,0 0 0,0 1 0,9 15 0,-2 1 0,-3-6 0,0 0 0,11 17 0,-6-11 0,14 33 0,-16-32 0,17 28 0,-10-24 0,32 36 0,-34-48 0,-13-10 0,1 0 0,0 0 0,0 0 0,0 0 0,0 0 0,0 0 0,0-1 0,0 1 0,0 0 0,0 0 0,0 0 0,0 0 0,0 0 0,0 0 0,0-1 0,0 1 0,0 0 0,0 0 0,0 0 0,0 0 0,1 0 0,-1 0 0,0-1 0,0 1 0,0 0 0,0 0 0,0 0 0,0 0 0,0 0 0,0 0 0,0 0 0,0 0 0,1 0 0,-1 0 0,0-1 0,0 1 0,0 0 0,0 0 0,0 0 0,0 0 0,0 0 0,1 0 0,-1 0 0,0 0 0,0 0 0,0 0 0,0 0 0,0 0 0,0 0 0,1 0 0,-1 0 0,0 0 0,0 0 0,0 0 0,0 0 0,0 0 0,0 0 0,1 1 0,-1-1 0,0 0 0,0 0 0,0 0 0,0 0 0,0 0 0,-7-26 850,4 13-5635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91 13560,'0'0'2506,"4"-11"-1629,0 0-615,-2 3-52,1 0 1,0 1-1,1-1 0,0 1 1,0 0-1,0 0 0,6-7 0,-10 14-196,0 0 0,0 0-1,0 0 1,0 0-1,0-1 1,1 1-1,-1 0 1,0 0 0,0 0-1,0 0 1,0 0-1,0-1 1,1 1 0,-1 0-1,0 0 1,0 0-1,0 0 1,0 0-1,1 0 1,-1 0 0,0 0-1,0 0 1,0 0-1,1 0 1,-1 0-1,0 0 1,0 0 0,0 0-1,0 0 1,1 0-1,-1 0 1,0 0 0,0 0-1,0 0 1,1 0-1,-1 0 1,0 0-1,0 0 1,0 0 0,0 1-1,1-1 1,-1 0-1,0 0 1,0 0-1,0 0 1,0 0 0,0 0-1,0 1 1,1-1-1,-1 0 1,0 0 0,0 0-1,0 0 1,0 1-1,5 14 363,-3-9-297,3 19 130,0 1 0,-1 1 0,-2-1 0,-1 1 0,-1-1 0,-1 1 0,-1-1 0,-6 27 1,-6 17 688,-41 118 0,-21 21 1689,67-169-1366,9-40-1206,0 0 0,0 0 0,0 0-1,0 0 1,0 0 0,0 0 0,0 0 0,0 0 0,0 1-1,0-1 1,0 0 0,0 0 0,0 0 0,0 0 0,0 0-1,0 0 1,0 0 0,0 0 0,0 1 0,0-1 0,0 0-1,0 0 1,0 0 0,0 0 0,0 0 0,0 0 0,0 0-1,0 0 1,0 0 0,0 1 0,0-1 0,0 0-1,0 0 1,0 0 0,0 0 0,0 0 0,0 0 0,1 0-1,-1 0 1,0 0 0,0 0 0,0 0 0,0 0 0,0 0-1,0 0 1,0 0 0,0 0 0,1 0 0,-1 1 0,0-1-1,0 0 1,0 0 0,0 0 0,0 0 0,0 0 0,0-1-1,0 1 1,1 0 0,-1 0 0,0 0 0,7-6 299,9-15-70,-3 1-115,17-37-1,-13 17-3513,-10 25-15117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117 476 8744,'0'0'10083,"-1"-13"-9604,-1-2-320,1 0-1,1 0 0,1 0 1,0-1-1,5-22 1,3 3 136,31-148 1226,-32 141-1051,-4 23 214,-1 0-1,2-31 1,-26 127 940,-13 108-672,-38 163 638,10-108 1178,78-260-1598,31-42-1150,3 1 1,78-73-1,-57 65-20,119-112 0,-182 174 0,-20 39 0,-6 8 0,8-20 0,1 1 0,1 0 0,1 0 0,0 0 0,-5 38 0,12-56 0,0-1 0,0 1 0,0 0 0,0 0 0,1-1 0,-1 1 0,1 0 0,0 0 0,0-1 0,0 1 0,3 4 0,-4-6 0,1 0 0,-1 0 0,1 0 0,-1-1 0,1 1 0,0 0 0,-1 0 0,1-1 0,0 1 0,0-1 0,0 1 0,-1-1 0,1 1 0,0-1 0,0 1 0,0-1 0,0 0 0,0 1 0,0-1 0,0 0 0,0 0 0,0 0 0,0 0 0,0 0 0,0 0 0,0 0 0,0 0 0,0 0 0,0 0 0,0 0 0,0-1 0,0 1 0,-1 0 0,1-1 0,0 1 0,0-1 0,1 0 0,4-3 0,-1 1 0,0-1 0,0 0 0,0-1 0,-1 1 0,0-1 0,1 0 0,-2 0 0,1 0 0,0 0 0,-1-1 0,0 0 0,-1 1 0,4-9 0,-4 6 0,1-1 0,-1 0 0,-1 1 0,1-1 0,-1 0 0,-1 0 0,0 0 0,0 0 0,-3-15 0,0 11 0,-1 1 0,0 0 0,0 0 0,-2 1 0,1-1 0,-1 1 0,-1 0 0,-8-10 0,9 13 0,7 7 0,-1 0 0,1 0 0,-1 0 0,1 1 0,0-1 0,-1 0 0,1 0 0,0 1 0,-1-1 0,1 0 0,0 1 0,0-1 0,-1 1 0,1-1 0,0 1 0,0-1 0,0 1 0,1-1 0,2-1 0,8-4 0,0 0 0,1 1 0,-1 1 0,1 0 0,0 1 0,0 0 0,0 1 0,15-1 0,13-3 0,-1 0 0,75-4 0,-114 10 0,0 0 0,-1 0 0,1 0 0,0 0 0,0 0 0,-1 1 0,1-1 0,0 0 0,0 0 0,-1 1 0,1-1 0,0 0 0,-1 1 0,1-1 0,0 1 0,-1-1 0,1 1 0,-1-1 0,1 1 0,-1-1 0,1 1 0,-1 0 0,1-1 0,-1 1 0,1 0 0,-1-1 0,0 1 0,1 0 0,-1-1 0,0 1 0,0 0 0,0 0 0,0-1 0,1 1 0,-1 1 0,-3 32 0,2-25 0,-1 5 0,-1 15 0,0 32 0,3-51 0,0-1 0,1 1 0,1-1 0,-1 0 0,1 0 0,1 0 0,6 15 0,-8-22 0,0 0 0,0 0 0,0 0 0,1-1 0,-1 1 0,0 0 0,1-1 0,-1 1 0,1-1 0,0 0 0,0 1 0,-1-1 0,1 0 0,0 0 0,0 0 0,0 0 0,0-1 0,0 1 0,0 0 0,0-1 0,0 1 0,0-1 0,1 0 0,-1 0 0,0 0 0,0 0 0,0 0 0,0 0 0,0-1 0,1 1 0,-1-1 0,0 1 0,3-2 0,7-3 0,1 0 0,-1 0 0,0-1 0,12-9 0,-22 14 0,47-33 0,-2-2 0,-1-2 0,56-61 0,-100 95 0,10-8 0,-12 12 0,1 0 0,-1-1 0,0 1 0,1 0 0,-1 0 0,0-1 0,1 1 0,-1 0 0,0 0 0,1 0 0,-1 0 0,0-1 0,1 1 0,-1 0 0,0 0 0,1 0 0,-1 0 0,1 0 0,-1 0 0,0 0 0,1 0 0,-1 0 0,1 0 0,-1 0 0,0 0 0,1 0 0,-1 0 0,0 0 0,1 0 0,-1 1 0,0-1 0,1 0 0,-4 21 0,1-15 0,0 3 0,1 1 0,0 0 0,0-1 0,1 1 0,0 0 0,1-1 0,0 1 0,4 13 0,-4-19 0,0 0 0,0 0 0,1 0 0,0 0 0,0-1 0,0 1 0,0 0 0,1-1 0,-1 0 0,1 0 0,0 1 0,0-1 0,0-1 0,0 1 0,0 0 0,1-1 0,-1 0 0,1 0 0,0 0 0,0 0 0,6 2 0,-1-1 0,0-1 0,0 0 0,1-1 0,-1 1 0,1-2 0,-1 1 0,1-1 0,-1-1 0,0 0 0,1 0 0,11-4 0,-8 1 0,-1 0 0,0-1 0,-1 0 0,1-1 0,-1-1 0,0 0 0,15-13 0,-4 1 0,-1-2 0,-2-1 0,0 0 0,-1-1 0,-1-1 0,23-44 0,-32 48 0,-9 14 0,-7 13 0,2 1 0,1-1 0,-1 1 0,2 1 0,-1-1 0,1 1 0,0 0 0,1 0 0,0 0 0,0 0 0,1 0 0,-1 12 0,3-17 0,-1 0 0,1 0 0,0 0 0,0 0 0,1 0 0,-1-1 0,1 1 0,0 0 0,0 0 0,0 0 0,1-1 0,-1 1 0,1 0 0,0-1 0,0 0 0,0 1 0,0-1 0,1 0 0,-1 0 0,1 0 0,0 0 0,0-1 0,0 1 0,0-1 0,0 0 0,1 0 0,-1 0 0,1 0 0,-1 0 0,6 1 0,-1-1 0,1 0 0,0 0 0,0-1 0,0 0 0,0 0 0,0-1 0,0 0 0,0-1 0,0 0 0,0 0 0,0-1 0,-1 0 0,1-1 0,0 0 0,9-5 0,-2 1 0,1-2 0,-1 0 0,0-1 0,-1-1 0,-1 0 0,22-20 0,-12 3 850,-13 13-5635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1 352 8432,'0'0'5784,"10"-1"-5703,31-3 16,68-8 694,-98 10-702,0 2-1,0 0 1,0 0-1,1 1 1,-1 1 0,0-1-1,13 5 1,29 4 117,-4-7 7,0-1 1,76-9 0,96-23 339,-157 19-408,4 4 3,23-4 64,-44 3-58,61-1 0,-36 4-39,222-13 369,-100 15-121,-123 4-203,12-5 201,158-28 0,-100 1-105,6-1-32,218-55 1055,-327 78-1074,63-6-1,15-3 108,-103 16-265,-1 0 0,1 1-1,-1 0 1,0 1 0,1 1-1,-1 0 1,1 1 0,15 3-1,9-3 60,-6-1-40,21 3 2,-41-4-63,1 0 1,-1 1-1,16 4 1,14-2-2,-4 0-2,-22-2 9,-1 0 0,1 0 0,0-2 0,-1 0 0,1 0 0,25-7 0,-14 4 0,41-10 31,29-4 56,-87 19-294,0-1 0,0 1-1,-1 1 1,1 0-1,0 0 1,-1 0 0,1 1-1,10 6 1,-15-7-922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1397 8240,'0'0'6509,"11"-5"-6290,84-29 407,147-9 665,-168 32-887,43 1 327,-84 9-520,1-2-1,-1-1 1,0-2 0,39-11 0,560-206 1257,-498 176-1008,356-102 629,-31 33-282,-276 63-533,-100 31-22,-2-3 1,116-53 0,-88 25 16,86-45 154,111-53 176,-86 45-245,-19 22 98,-98 45-129,-74 25-124,-20 10-62,-21 8 19,-26 8-253,17-8-3175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37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0 5720,'0'0'10134,"3"14"-9966,1-1-124,-2-6-19,0 0-1,-1 1 1,1-1-1,-1 1 1,-1 0-1,1-1 1,-1 1-1,-1-1 0,0 1 1,-2 11-1,-2 0 44,-2 0 0,0-1 0,-1 0-1,0 0 1,-2-1 0,0 0-1,-15 18 1,-4 1 144,-1-2 0,-35 31 0,59-59-139,0 0 0,-1 1 0,0-2 0,-1 1 0,1-1 0,-1-1 0,0 1 0,0-1 0,0 0-1,-17 4 1,24-8-59,0 1-1,0-1 0,0 0 1,0 0-1,0 0 0,0 0 0,0 0 1,0 0-1,0 0 0,0 0 0,0 0 1,0 0-1,0-1 0,0 1 1,0 0-1,0-1 0,0 1 0,0-1 1,0 1-1,1-1 0,-1 1 1,0-1-1,0 1 0,0-1 0,1 0 1,-1 0-1,0 1 0,1-1 0,-1 0 1,1 0-1,-1 0 0,1 0 1,-1 0-1,1 1 0,-1-1 0,1 0 1,0-1-1,-1-13-2324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15272,'0'0'3671,"67"50"-3511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0:54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7736,'0'0'3296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3:19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36 974 8536,'0'0'6729,"-6"-12"-6537,-18-35 11,23 45-174,0-1 1,1 1-1,-1 0 1,0-1 0,1 1-1,-1 0 1,1-1-1,0 1 1,0-1 0,0 1-1,0-1 1,0 1 0,0 0-1,1-1 1,1-3-1,0-7 135,0 6-92,-1 0 0,1 1 0,0-1 0,1 0 0,-1 1 0,2 0 0,4-9 1,4-9 100,-6 14-104,0 0 0,0 0-1,1 1 1,0-1-1,0 2 1,1-1-1,1 1 1,-1 0 0,17-11-1,5-1 213,58-28 0,-58 28-137,6-3 137,-34 22-253,0 0 1,1 0-1,-1 0 1,0 1-1,0-1 1,1 1-1,-1 0 1,0-1-1,1 1 1,-1 0-1,0 1 1,1-1-1,-1 0 0,0 1 1,4 0-1,-4 0-11,0 0 0,0 0 0,0 1-1,0-1 1,0 0 0,-1 1-1,1-1 1,0 1 0,-1 0 0,1 0-1,-1-1 1,0 1 0,0 0 0,1 0-1,-1 0 1,-1 1 0,1-1-1,0 0 1,0 0 0,-1 0 0,1 1-1,-1-1 1,1 3 0,0 9 27,0 1 1,-2 23-1,1-25-7,-3 31 79,-17 77-1,19-118-105,0 1-1,-1-1 1,1 1 0,-1-1 0,1 0-1,-4 4 1,4-5 0,-1 1-1,1-1 1,0 0-1,0 0 1,0 1-1,0-1 1,0 1 0,0-1-1,0 1 1,0 4-1,1-6 33,2-4-16,0 0 0,-1 0 1,0 0-1,0 0 0,0 0 1,0 0-1,1-4 0,0-1 6,-2 8-31,13-40 101,25-51 0,-32 79-61,1-1-1,1 1 0,0 0 0,0 1 0,1 0 1,1 0-1,20-18 0,-23 24-12,0-1 0,0 1 0,0 1-1,0-1 1,1 1 0,0 0 0,10-3 0,-12 5-13,1 0 0,0 0 0,0 1 0,0 0 1,0 1-1,0-1 0,0 1 0,7 1 0,-11-1-12,0 1 0,0 0 1,0-1-1,-1 1 0,1 0 0,0 0 0,0 1 0,-1-1 0,1 1 0,-1-1 1,1 1-1,-1 0 0,0 0 0,0 0 0,0 0 0,0 0 0,0 0 0,0 0 1,0 1-1,-1-1 0,3 6 0,4 11-2,-1 1 1,-1 0-1,-1 0 1,-1 1-1,1 20 0,4 15-30,-7-48 30,0 1 0,0 0 1,1-1-1,0 0 0,0 1 1,1-1-1,0 0 0,1-1 1,9 13-1,-13-19 1,0 0 0,0 0-1,0 0 1,0 0 0,1-1 0,-1 1-1,0 0 1,0-1 0,1 1 0,-1-1-1,1 1 1,-1-1 0,0 0 0,1 1-1,-1-1 1,1 0 0,-1 0 0,1 0-1,-1 0 1,0 0 0,1-1 0,-1 1-1,1 0 1,-1-1 0,2 0 0,1 0-1,0 0 0,-1-1 0,1 1 0,-1-1 0,0 0 0,1 0 0,-1 0 0,5-4 0,8-11 25,0 0 1,-1-1 0,0-1-1,-2-1 1,0 0 0,17-39-1,-27 51-21,-1-1-1,0 0 0,-1 0 0,0 1 1,0-1-1,-1 0 0,0 0 0,-1 0 1,0 0-1,0 0 0,-1 0 1,0 0-1,-1 1 0,-5-14 0,8 21-5,0 1 1,-1-1-1,1 1 0,0-1 0,0 0 0,-1 1 0,1 0 0,0-1 0,0 1 1,-1-1-1,1 1 0,-1-1 0,1 1 0,0 0 0,-1-1 0,1 1 0,-1 0 1,1-1-1,-1 1 0,1 0 0,-1-1 0,1 1 0,-1 0 0,1 0 0,-1 0 0,1 0 1,-2-1-1,2 2-2,-1-1-1,1 0 1,-1 1 0,0-1 0,1 1-1,-1-1 1,1 1 0,-1-1 0,1 1 0,-1-1-1,1 1 1,-1 0 0,1-1 0,-1 1-1,1 0 1,0-1 0,-1 2 0,-10 35-118,11-34 110,-4 11-15,2 0 1,0 1 0,0-1-1,2 0 1,0 1 0,2 21-1,-1-28 16,1 0 0,-1-1 0,1 0 0,1 1 0,-1-1 0,1 0 0,1 0 0,-1 0 0,1 0 0,0-1 0,1 0 0,-1 1 0,1-2 0,8 8 0,-5-5 6,-2-3 1,0 1-1,0-1 1,1-1 0,9 7-1,-13-10 4,1 0 0,-1 0-1,0 0 1,0 0 0,1 0-1,-1-1 1,0 1 0,1-1-1,-1 0 1,0 0-1,1 0 1,-1-1 0,7-1-1,-4 0 6,1 0 0,-1-1 0,1 1 0,-1-2-1,0 1 1,-1 0 0,1-1 0,-1 0 0,1-1 0,-1 1-1,7-9 1,6-8 43,24-36 0,-25 33-27,16-24 104,-2-1 0,-2-1 0,37-91 1,-51 101-57,-1-1 0,-3 0 0,-1 0 0,-3-1 0,5-75 0,-12 95-5,-4-33 0,-1-8-87,5 63 22,0 0 0,-1 0 1,1 0-1,0 0 0,0 0 0,0 0 0,0 0 1,0 0-1,0 0 0,0 0 0,0 0 0,-1 0 0,1 0 1,0 0-1,0 0 0,0 0 0,0 0 0,0 0 1,0 0-1,0 0 0,-1 0 0,1 0 0,0 0 1,0 0-1,0 0 0,0 0 0,0 0 0,0 0 0,0 0 1,-1 0-1,1 0 0,0 0 0,0 0 0,0 0 1,0 0-1,0 0 0,0 0 0,0 0 0,0 0 1,0-1-1,0 1 0,-1 0 0,1 0 0,0 0 0,-6 15-34,-11 40-37,2 1 0,3 1 0,2 0 0,-3 94 0,14-75 13,4-1 0,19 99 0,-21-162 62,1-1 1,-1 0 0,2 1 0,0-2 0,0 1-1,1 0 1,0-1 0,0 0 0,1-1 0,1 1-1,0-1 1,0-1 0,1 0 0,-1 0 0,2 0-1,-1-1 1,1-1 0,17 10 0,-22-14 24,0 1 1,0 0 0,0-1-1,0 0 1,0 0 0,1-1-1,-1 1 1,1-1 0,7 0-1,53 4 438,-57-5-575,-3 0 646,-8-4-852,-4-6-2442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3:20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1 152 10544,'0'0'3712,"10"-1"-3202,74-10 187,-19 2-167,83 0-1,-129 9-432,136-1 777,-127-1-674,1-1 0,-1-2 1,38-10-1,121-56 803,-137 55-719,-24 8-2923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3:34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0 422 8640,'0'0'6072,"2"-11"-5663,2-7-168,-1 1 1,2-1-1,1 1 0,13-29 1,-10 30-74,0 1 0,1 1 0,1 0 0,1 0 1,-1 1-1,2 0 0,0 1 0,1 1 0,0 0 1,0 0-1,26-13 0,-36 22-124,0 1 1,-1-1-1,1 1 1,0-1-1,0 1 0,0 0 1,0 0-1,0 1 1,7-1-1,-9 1-27,-1 0 0,1 0-1,-1 0 1,1 1 0,-1-1 0,1 1 0,-1-1 0,1 1 0,-1 0-1,1-1 1,-1 1 0,0 0 0,0 0 0,1 0 0,-1 0 0,0 0-1,0 0 1,0 0 0,0 0 0,0 1 0,0-1 0,0 0-1,-1 1 1,1-1 0,0 0 0,-1 1 0,1-1 0,-1 1 0,1 2-1,4 16 40,-2 1-1,0 0 0,-2-1 0,0 1 1,-1 0-1,-1 0 0,-5 27 0,-40 144 194,38-165-193,-1 15 5,-4 15 70,11-42-30,5-13-4,2-9-26,45-70 168,-13 9 157,-4-1-1,37-111 1,-67 167-321,1 1 0,1 1 0,0-1 0,0 1 0,1 0 0,0 0 0,8-10 0,-10 16-39,0 0 1,0 0-1,0 1 0,1 0 1,0 0-1,0 0 1,0 0-1,8-4 1,6 1-37,1 0 0,-1 1 0,2 1 0,-1 1 1,32-2-1,-22 2 47,-20 2-36,-1 0 1,1 0-1,0-1 1,-1-1 0,10-4-1,-15 6 6,-1 0 1,1 1-1,-1-2 0,1 1 0,-1 0 0,0-1 0,0 1 0,0-1 0,0 0 1,0 0-1,-1 0 0,1 0 0,-1 0 0,4-8 0,-15 68 98,-35 187-179,42-229 49,1 0 1,0 0-1,1 0 1,1-1-1,0 1 1,1 0-1,1 0 1,6 18-1,-9-32 15,0 0-1,0 0 1,0-1-1,1 1 1,-1 0-1,0 0 1,1 0-1,-1 0 1,1-1-1,-1 1 1,1 0-1,0 0 1,-1-1-1,1 1 1,-1-1-1,1 1 1,0 0-1,0-1 1,-1 1-1,1-1 1,0 0-1,0 1 1,0-1-1,0 1 1,-1-1-1,1 0 1,0 0-1,0 0 1,0 0-1,0 1 1,0-1-1,0 0 1,0 0-1,0-1 1,-1 1-1,1 0 1,0 0-1,0 0 1,0-1-1,0 1 1,0 0-1,0-1 1,-1 1-1,1-1 1,0 1-1,0-1 1,-1 1-1,1-1 1,0 1-1,0-2 1,7-4 5,-1 0 0,0-1 0,11-13 0,-12 14 0,15-19 17,-1 0 0,-1-2-1,24-45 1,34-92 159,-57 119-103,8-26 192,-28 71-268,0-1 0,0 1 0,0-1-1,1 1 1,-1 0 0,0-1 0,0 1-1,0 0 1,0-1 0,0 1 0,0-1-1,1 1 1,-1 0 0,0-1 0,0 1-1,0 0 1,1 0 0,-1-1 0,0 1-1,1 0 1,-1-1 0,0 1 0,1 0-1,-1 0 1,0 0 0,1-1 0,-1 1-1,0 0 1,1 0 0,-1 0 0,0 0-1,1 0 1,7 10 78,2 27 22,-4 31-130,-3 0-1,-8 81 1,1-111-2,-9 38 0,0 3-39,13-77 63,0 0 1,0 1 0,-1-1 0,1 0-1,-1 0 1,0 1 0,0-1-1,0 0 1,0 0 0,0 0 0,0 0-1,0 0 1,-1 0 0,1 0-1,-1-1 1,-2 3 0,4-3 8,-1-1 0,0 0 1,0 1-1,0-1 0,0 0 1,0 1-1,0-1 0,0 0 1,0 0-1,0 0 0,0 0 0,0 0 1,0 0-1,0 0 0,0 0 1,0-1-1,0 1 0,0 0 0,0 0 1,0-1-1,0 1 0,0-1 1,0 1-1,0-1 0,0 1 0,0-1 1,1 0-1,-1 1 0,0-1 1,0 0-1,1 0 0,-1 1 0,0-1 1,1 0-1,-1 0 0,0-2 1,-5-6 31,1-1 1,0 0 0,0 0 0,1-1-1,1 1 1,-1-1 0,2 0 0,0 0-1,0 0 1,1-1 0,0 1 0,1 0 0,0 0-1,1 0 1,0-1 0,5-18 0,-6 29-31,0 0 0,0 0 1,1-1-1,-1 1 0,1 0 1,-1 0-1,1 0 1,0 0-1,-1 0 0,1 0 1,0 0-1,0 0 0,0 0 1,0 1-1,0-1 1,0 0-1,0 0 0,0 1 1,0-1-1,0 1 0,0-1 1,0 1-1,0-1 0,0 1 1,1 0-1,-1-1 1,0 1-1,0 0 0,0 0 1,1 0-1,-1 0 0,0 0 1,2 0-1,4 2-13,0-1 0,-1 1 0,1 0 1,12 6-1,-4-2 18,8 3-39,0-2 1,1 0-1,0-2 0,0 0 1,38 1-1,-51-6 27,0 0-1,0-1 1,0 0 0,0-1-1,0 0 1,-1 0 0,1-1-1,-1-1 1,0 0 0,0 0 0,0-1-1,0 0 1,-1-1 0,17-13-1,-1-4 59,0-2 0,-2-1-1,31-43 1,-53 69-52,-1-1 0,1 0 0,0 1 0,-1-1 0,1 0 0,0 1 0,-1-1 0,1 1 0,0-1 0,0 1 0,-1 0 0,1-1 0,0 1 0,0 0 0,0 0 0,0-1 0,-1 1 0,1 0 0,0 0 0,0 0 0,0 0 0,0 0 0,0 0 0,0 0 0,0 0 0,-1 0 0,1 1 0,0-1 0,0 0 0,0 0 0,0 1 0,-1-1 0,1 1 0,0-1 0,0 1 0,-1-1 0,1 1 0,0-1 0,-1 1 0,2 1 0,4 3-19,-1 1 0,1 0 1,6 10-1,-6-9 23,-2-2-11,8 13-87,-15-14 63,-9-5 65,4-1-20,1 1 1,-1 0 0,1 1 0,-1-1 0,-7 2 0,11-1-14,1 1-1,0 0 1,-1 0 0,1 0 0,0 0 0,0 1 0,0-1 0,0 1 0,0 0 0,0 0 0,0 0 0,0 0 0,-3 5 0,2-3-8,1 1 1,0 0-1,0 0 0,0 0 0,1 0 0,0 0 0,0 0 0,0 1 1,0-1-1,1 1 0,0-1 0,0 1 0,1 0 0,-1 11 1,1-7-13,1 0 1,0 0-1,0 1 1,1-1-1,0 0 1,1 0-1,5 14 1,-2-10-1,-1-4-8,-1 0 1,1 0-1,7 9 0,-10-17 18,0 1 1,0 0-1,1-1 0,-1 0 0,1 1 0,-1-1 0,1 0 0,0 0 0,0 0 0,0-1 1,0 1-1,0-1 0,0 0 0,5 2 0,2-1 6,1-1-1,-1 0 1,1 0-1,0-1 1,-1-1-1,1 0 1,0 0 0,-1-1-1,1 0 1,-1-1-1,0 0 1,0-1 0,0 0-1,0 0 1,15-10-1,-11 5 13,1-1 0,-2 0 0,1-1 0,-1-1-1,-1 0 1,0 0 0,-1-1 0,0-1-1,9-14 1,-16 19 12,1 0 0,-2 0 1,6-17-1,-4 11 76,-5 15-99,0 0 0,0 0 0,0 0 0,0 0 0,0 0 0,0 0 0,0 0 0,-1 0 0,1 0 0,0 0 0,0 0 0,0 0 1,0 0-1,0 0 0,0 0 0,0 0 0,0 0 0,0 0 0,0 0 0,0 0 0,0 0 0,-1 0 0,1 0 0,0 0 0,0 0 0,0-1 1,0 1-1,0 0 0,0 0 0,0 0 0,0 0 0,0 0 0,0 0 0,0 0 0,0 0 0,0 0 0,0 0 0,0 0 0,0 0 1,0 0-1,0 0 0,0-1 0,0 1 0,0 0 0,0 0 0,0 0 0,0 0 0,0 0 0,0 0 0,0 0 0,0 0 0,0 0 0,0 0 1,0 0-1,0 0 0,0 0 0,0-1 0,0 1 0,0 0 0,0 0 0,0 0 0,0 0 0,0 0 0,0 0 0,0 0 0,1 0 1,-9 6 66,-7 9-29,9-8-52,1 0 1,0 0-1,0 0 1,1 1-1,0 0 1,0 0-1,1 0 1,0 0-1,1 0 1,-1 0-1,1 1 1,1-1-1,0 1 1,0 0-1,1 9 1,0-17 3,0 0 1,0 0 0,0 0 0,0 0-1,1 0 1,-1 0 0,0 0 0,1 0-1,-1 0 1,1 0 0,-1 0 0,1 0-1,-1 0 1,1 0 0,0 0 0,0 0-1,-1 0 1,1-1 0,0 1 0,0 0-1,0 0 1,0-1 0,0 1 0,1 0-1,0 0 3,0-1-1,0 1 0,1-1 0,-1 0 0,0 0 0,0 1 0,1-2 0,-1 1 0,0 0 0,0 0 0,4-1 0,3-2 8,0 0 0,0 0 0,0-1 0,13-7 0,-12 5 5,-1 0 0,0 0 0,0-1 0,0 0 0,8-10 0,-13 13 5,-1-1-1,1 1 1,-1-1 0,0 0-1,0 0 1,-1 0 0,1 0 0,-1-1-1,0 1 1,-1-1 0,3-10 0,-3 7 6,0 0 0,-1 0 0,0 0 1,0-1-1,0 1 0,-3-10 1,2 15-9,-1-1 1,1 0-1,-1 1 1,0-1-1,0 1 1,0 0 0,-1 0-1,1 0 1,-1 0-1,0 0 1,0 0-1,-1 1 1,-3-4 0,6 6-11,-1 0 3,1-1 0,-1 1-1,0-1 1,1 1-1,-1 0 1,0-1 0,0 1-1,0 0 1,0 1-1,0-1 1,0 0 0,0 0-1,-3 0 1,1 0-7,10 5-182,-2-2 175,0 1-1,1-1 1,-1 0 0,1 0 0,8 3 0,-3-2 1,1-1 1,0 0 0,0-1-1,0 0 1,0 0 0,0-1-1,0-1 1,0 1 0,0-2-1,-1 0 1,1 0 0,0-1-1,-1 0 1,1-1 0,15-8-1,-5 0 0,38-29 0,-14 7 60,-32 29-14,-14 18-70,-1-1 32,-2 22-23,-1 47 0,5-67 5,1 1 1,0 0 0,1-1 0,1 0-1,8 28 1,-10-41 18,-1 0 0,0 0 0,1 0 0,-1 0 0,1 0 0,-1 0 0,1 0 0,0 0 0,-1 0 0,1-1 0,0 1 0,-1 0 0,1 0 0,0-1 0,0 1 0,0 0 0,0-1 0,0 1 0,-1-1 0,1 1 0,0-1 0,0 0 0,2 1 0,-1-1 1,0 0 1,0 0-1,0 0 0,0 0 0,0 0 1,0-1-1,0 1 0,-1-1 0,1 1 1,0-1-1,3-1 0,5-4 11,-2 1-1,1-2 1,13-11-1,-19 16-7,29-30 58,-1-2 0,-1-1 0,39-61 0,-45 61 33,-21 31-73,11-14 49,-13 18-61,-1-1-1,1 0 0,0 1 1,-1-1-1,1 1 1,0-1-1,-1 1 0,1 0 1,0-1-1,0 1 1,0 0-1,-1-1 0,1 1 1,0 0-1,0 0 1,0 0-1,-1 0 0,1 0 1,0 0-1,0 0 1,0 0-1,0 0 0,1 0 1,-1 1-9,0 0 1,0 1-1,-1-1 0,1 0 1,0 0-1,0 1 1,-1-1-1,1 0 0,-1 1 1,1-1-1,-1 1 1,1-1-1,-1 2 0,3 6-10,15 40-21,-8-20-18,2-1 0,20 39 0,-30-65 46,-1 0 0,1 1 1,-1-1-1,1 0 0,0 0 0,-1 0 0,1-1 0,0 1 0,0 0 0,0-1 0,1 1 0,-1-1 0,0 0 1,1 1-1,-1-1 0,0-1 0,1 1 0,-1 0 0,4 0 0,-2-1 6,0 0 0,0 0 0,-1 0-1,1 0 1,0-1 0,0 0 0,-1 0 0,1 0 0,0 0-1,-1 0 1,7-4 0,0-1 14,0-1 0,0 0 1,0-1-1,-1 0 0,0 0 0,-1-1 0,8-9 1,25-45 98,-3 3 16,-4 7 19,-11 15-4,-23 37-144,0 1 0,1-1 0,-1 1 0,0-1 1,1 1-1,-1-1 0,1 1 0,-1-1 0,1 1 0,-1-1 0,1 1 0,-1 0 0,1-1 0,-1 1 0,1 0 0,-1 0 0,1-1 0,0 1 0,-1 0 0,1 0 1,0 0-1,-1 0 0,1 0 0,-1-1 0,1 1 0,0 0 0,0 1 0,0-1-3,1 1 0,-1-1 1,0 1-1,0-1 0,1 1 0,-1 0 0,0 0 1,0 0-1,0-1 0,0 1 0,0 0 1,1 2-1,2 2-9,0 1 1,0 0 0,0 0-1,3 10 1,-1 0-3,-1 1 0,0 0 0,-1 0 0,2 23 0,1 73-105,-4-52 32,-1-49 42,-2-11 39,0-1 0,1 1 0,-1-1 0,0 1 0,0-1 0,0 1 0,0 0 0,0-1 0,0 1 0,0-1 0,0 1 0,0 0 0,0-1 0,0 1 0,0-1 0,0 1 0,0 0 0,0-1-1,-1 1 1,1-1 0,0 1 0,0-1 0,-1 1 0,1-1 0,0 1 0,-1-1 0,1 1 0,-1-1 0,1 1 0,0-1 0,-1 0 0,1 1 0,-1-1 0,0 1 0,-12-18 46,-4-16 165,2-1 0,-20-67 0,35 101-206,0 0 0,0 0 0,-1 0 0,1-1 0,0 1 0,0 0 0,0 0 0,0 0 0,0-1 0,0 1 0,0 0 0,0 0 0,0 0 0,0-1 0,0 1 0,0 0 1,0 0-1,0-1 0,0 1 0,0 0 0,0 0 0,0 0 0,0-1 0,0 1 0,0 0 0,0 0 0,0 0 0,1-1 0,-1 1 0,0 0 0,0 0 0,0 0 0,0 0 0,0-1 0,1 1 0,-1 0 0,0 0 0,0 0 0,1 0 0,8 4 0,10 12-28,-2 0 29,0-1-1,1-1 0,0 0 1,1-2-1,1 0 1,0-1-1,1-1 1,-1-1-1,2-1 0,24 6 1,-37-12 22,1 0 0,-1-1 0,1 0-1,-1 0 1,1-1 0,0-1 0,-1 0 0,1 0 0,-1 0 0,1-1 0,-1-1 0,13-5-1,-11 4-422,-1 0 0,0-2 0,0 1-1,0-1 1,0-1 0,-1 0-1,0 0 1,15-16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3:37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1 963 11048,'0'0'5085,"10"-17"-4802,115-198 507,-67 97-345,-26 49 87,3 1 0,58-83 0,-65 112-194,6-7 506,75-83 1,-66 84-375,14-14 367,-46 53-540,-6 10-71,-5 25-84,-4 1-95,-2 0 1,-16 55-1,-30 58 15,-70 138-3,90-220-47,-3-1 1,-59 79-1,77-119 0,0 0 1,-35 30-1,41-41 32,-1 0-1,0 0 0,0-1 0,-1-1 1,0 0-1,-22 8 0,35-15-35,-1 1 0,1-1 0,-1 0 0,1 0 1,0 1-1,-1-1 0,1 0 0,-1 0 0,1 0 0,-1 0 0,1 1 1,-1-1-1,1 0 0,-1 0 0,1 0 0,-1 0 0,1 0 0,-1 0 0,1-1 1,-1 1-1,1 0 0,-1 0 0,1 0 0,-1 0 0,1-1 0,-1 1 1,1 0-1,-1 0 0,1-1 0,0 1 0,-1 0 0,1-1 0,-1 1 0,1 0 1,-1-1-1,1-1 7,0 1 1,0 0-1,0-1 1,0 1 0,0 0-1,1-1 1,-1 1-1,0 0 1,1-1 0,-1 1-1,0 0 1,2-3-1,25-40 200,-27 44-213,22-30 83,1 2-1,2 0 1,28-25 0,92-68 175,-131 109-231,61-45 131,1 4 0,87-45 0,-160 96-155,1 0 8,0-1 0,0 1 0,1 0 0,-1 1 0,6-2 0,-10 3-11,1 0-1,-1-1 1,1 1-1,-1 0 1,1 0-1,-1 0 1,1 0-1,-1 0 1,1 0-1,-1 1 1,1-1-1,-1 0 1,0 0-1,1 0 1,-1 0-1,1 1 1,-1-1-1,1 0 1,-1 0-1,0 1 1,1-1-1,0 1 1,-1-1-2,1 1 1,-1 0 0,0 0 0,1 0 0,-1 0 0,0 0-1,0-1 1,0 1 0,0 0 0,0 0 0,0 0 0,0 0 0,0 0-1,0 0 1,0 0 0,-1 1 0,-6 32 4,-14 37 1,12-42-23,1 1 1,-6 35-1,13-59 14,1-3-3,-1 1 0,1-1 0,-1 1 1,1 0-1,0-1 0,0 1 0,1-1 1,0 5-1,-1-7 5,0-1 1,1 1 0,-1-1-1,0 1 1,1-1-1,-1 1 1,0-1 0,1 1-1,-1-1 1,1 1-1,-1-1 1,1 0 0,-1 1-1,0-1 1,1 0-1,-1 1 1,1-1-1,0 0 1,-1 0 0,1 1-1,0-1 1,1 0 3,0 0 0,0 0 0,0 0 0,-1 0 0,1 0 0,0 0 0,0-1 0,0 1 0,3-2 0,6-3 4,1 0 1,-1-1 0,0-1 0,-1 0-1,0-1 1,0 0 0,0 0 0,-1-1-1,0 0 1,8-12 0,-10 13 8,-1 0 0,0 0 0,-1 0 0,0-1 0,-1 0-1,1 1 1,-2-2 0,1 1 0,-1 0 0,0-1 0,-1 0 0,-1 1 0,1-1 0,-1 0 0,-1 0 0,0 0 0,0 0 0,-1 0 0,-2-11 0,2 19-2,0 0 0,0 0 1,0 0-1,0 1 1,0-1-1,-1 1 1,1-1-1,0 1 0,-1-1 1,1 1-1,-1-1 1,1 1-1,-1 0 1,0 0-1,1 0 0,-1 0 1,0 0-1,0 1 1,-4-2-1,1 0 37,-1 1-1,0-1 0,0 1 1,0 0-1,-7 1 0,12 0-20,7 0 10,25-3-47,1 0 1,-1-2 0,0-1 0,56-20 0,-60 18-9,-13 5 7,0 0 0,20-1 0,-24 3 3,0 0 0,0 0 0,0-1 1,-1-1-1,13-4 0,-17 5 17,-1 1 1,1-1-1,0 0 0,0 1 1,0 0-1,0 1 1,1-1-1,-1 1 1,0 0-1,0 0 0,0 0 1,8 2-1,-10-1 2,0 1 0,-1-1 0,1 1-1,0-1 1,-1 1 0,0 0 0,1 0 0,-1 0-1,0 0 1,0 1 0,0-1 0,0 0 0,-1 1-1,1 0 1,-1-1 0,1 1 0,-1 0 0,0-1 0,0 1-1,0 0 1,0 5 0,2 7 2,-1 0 0,0 0-1,-1 15 1,-1-19-12,-4 57 8,2-56-10,1 1-1,0-1 1,1 1 0,0 0 0,1-1 0,4 22 0,-4-31 2,0 1-1,0-1 1,0 0 0,0 0-1,0 0 1,1 0 0,0 0-1,-1 0 1,1 0-1,0 0 1,0-1 0,1 1-1,-1-1 1,5 5 0,-4-6 0,0 0 0,-1 0 0,1 0 0,0 0 0,0 0 0,0 0 0,0-1 0,0 0 0,0 1 0,0-1 0,0 0 0,-1 0 0,1-1 0,0 1 0,0-1 0,0 1 0,4-2 0,2-1 10,-1-1-1,1 0 1,0 0 0,-1 0 0,0-1-1,0 0 1,-1-1 0,10-8 0,52-57 60,-62 63-68,53-62 88,-30 33 43,64-61 0,-91 95-127,1 0-1,0 0 1,0 0 0,0 0 0,0 1 0,1 0 0,-1 0 0,1 0-1,-1 0 1,1 1 0,0-1 0,0 1 0,-1 0 0,1 1-1,0-1 1,8 1 0,-9 1-14,-1 0 1,1 0-1,0 0 1,0 0-1,0 0 0,-1 1 1,1 0-1,-1-1 1,1 2-1,-1-1 0,0 0 1,0 0-1,0 1 1,0 0-1,0 0 0,0-1 1,-1 2-1,0-1 1,1 0-1,-1 0 0,1 4 1,44 67-180,-94-108 363,32 23-149,7 5 2,1 0 1,-1 1-1,0 0 1,-15-6-1,20 10-20,0 0-1,1 0 0,-1 1 1,0-1-1,1 1 0,-1 0 1,0 0-1,0 0 0,0 0 1,1 0-1,-1 0 0,0 1 1,0-1-1,1 1 0,-1 0 1,0 0-1,1 0 0,-1 0 1,1 1-1,-4 2 0,2-2-16,1 0-1,0 1 0,0 0 1,0 0-1,1 0 0,-1 0 1,1 0-1,0 0 0,-1 1 1,1-1-1,1 1 0,-1-1 1,1 1-1,-1 0 0,1 0 1,0 0-1,0 0 0,1 0 1,-1 6-1,1 6-45,0 0 0,1 0 0,6 27 0,-2-17 17,-4-18 21,0-1 1,1 0 0,1 0-1,-1 0 1,1 0 0,0-1-1,0 1 1,1-1 0,0 1-1,0-1 1,1-1 0,-1 1-1,1 0 1,1-1-1,-1 0 1,1 0 0,-1-1-1,1 0 1,1 0 0,-1 0-1,1-1 1,-1 0 0,1 0-1,0 0 1,0-1 0,0 0-1,0 0 1,14 0-1,-6 0 22,0 0-1,0-2 0,0 0 0,1 0 0,-1-2 0,0 0 0,0 0 0,-1-2 0,1 0 1,-1 0-1,1-1 0,-1-1 0,-1-1 0,1 0 0,-1 0 0,0-1 0,19-17 0,64-61 52,-82 72-40,-1-1 0,0 0 0,-2-1 0,15-26 0,-24 39-13,0 0 1,-1 0-1,0 0 1,1 0-1,-1 0 1,0-1-1,-1 1 0,1 0 1,0-1-1,-1 1 1,0 0-1,0-1 1,0 1-1,0 0 1,-1-1-1,1 1 1,-1 0-1,0-1 1,0 1-1,0 0 0,0 0 1,0 0-1,-1 0 1,0 0-1,1 0 1,-1 0-1,0 0 1,-5-4-1,7 6-6,-1 1 1,0-1-1,1 1 0,-1 0 0,1-1 0,-1 1 0,0-1 1,1 1-1,-1 0 0,0-1 0,1 1 0,-1 0 1,0 0-1,1 0 0,-1-1 0,0 1 0,0 0 1,1 0-1,-1 0 0,0 0 0,0 0 0,1 1 1,-2-1-1,-20 10 82,-15 23 30,37-33-114,-20 22-33,1 1 1,1 1-1,1 1 1,-25 51-1,38-69 11,1-1-1,0 1 1,1 0-1,-1 0 1,1 0-1,1 0 1,-1 0-1,1 0 1,0 1-1,1-1 1,0 0-1,0 1 1,1-1-1,-1 0 1,4 12-1,-3-17 15,0 0 0,0 0 0,1 0 1,-1 0-1,1-1 0,-1 1 0,1 0 0,0-1 0,-1 1 0,1-1 0,0 0 0,0 1 1,0-1-1,0 0 0,0 0 0,0 0 0,0 0 0,4 0 0,2 1 5,0 0 1,0 0-1,-1-1 0,11 0 0,16-2 33,0-1 0,34-8 0,-31 4 156,55-1-1,-75 9-81,-17-2-95,1 0 1,-1 1-1,0-1 1,1 0-1,-1 0 0,1 0 1,-1 0-1,0 0 1,1 0-1,-1 0 1,1 0-1,-1 0 0,1 0 1,-1 0-1,0 0 1,1 0-1,-1 0 1,1 0-1,-1 0 0,1 0 1,-1-1-1,0 1 1,1 0-1,-1-1 0,-4-18-85,-9-16-3601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04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344 108 7936,'0'0'10634,"-10"7"-10505,4-3-113,0 0 0,0 0-1,1 1 1,0 0 0,0 0-1,0 0 1,1 1-1,-1-1 1,1 1 0,1 0-1,-1 0 1,1 1-1,-4 9 1,-25 77 133,-44 110 217,39-111-231,24-54-25,-3 0 0,-1-1 0,-37 59 1,51-91-73,0-1 0,1 1-1,0 0 1,-1 0 0,2 0 0,-1 0 0,1 0 0,-1 1 0,2-1 0,-1 0-1,0 7 1,4-10 138,3-8-85,6-12 2,91-183 286,-57 110-63,-5-2 1,40-127-1,-65 175-167,-7 22 29,0-1 0,-2 0 0,-1 0 0,0-1-1,3-45 1,-14 73 156,-1 6-301,5 0-40,0-1 1,1 0-1,-1 1 0,2-1 0,-1 0 1,4 17-1,1 1-3038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08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128 984 8640,'0'0'4485,"-10"-1"-4417,-32-2-29,39 3-29,0 0 0,0 0 1,0 1-1,0-1 0,0 1 0,1 0 1,-1 0-1,0 0 0,1 0 1,-1 1-1,1-1 0,-1 0 1,1 1-1,-1 0 0,1 0 0,0 0 1,0 0-1,0 0 0,0 0 1,0 0-1,1 1 0,-3 2 1,-2 3 126,-3 10 456,6-11 75,3-10 361,2-2-933,0 1 1,0-1 0,0 0 0,1 0 0,0 1 0,0 0 0,4-5 0,2-5 50,-3 6-80,80-117 1014,-66 99-661,1 1-1,42-38 1,46-26 1036,-103 85-1410,14-9 519,-19 13-550,-1 0 0,1 0-1,-1 0 1,1 0-1,-1 0 1,1 0-1,-1 0 1,1 0 0,-1 0-1,1 0 1,-1 0-1,1 0 1,-1 1-1,1-1 1,-1 0 0,1 0-1,-1 0 1,1 1-1,-1-1 1,0 0 0,1 1-1,-1-1 1,1 0-1,-1 1 1,0-1-1,1 0 1,-1 1 0,0-1-1,0 1 1,1-1-1,-1 0 1,0 1 0,0-1-1,0 1 1,1-1-1,-1 1 1,0-1-1,0 1 1,0-1 0,0 1-1,0-1 1,0 2-1,2 17 63,-1 0 0,-1 0-1,-1 0 1,0 0 0,-2 0 0,-7 31-1,-2 23 97,11-65-189,-2 21 299,5-26-78,3-16-43,3-4-98,0-1-1,1 1 1,1 0-1,1 1 0,14-17 1,13-19 59,-28 37-73,8-14 71,-17 29-119,-1-1 0,0 1 0,0 0 0,0 0 0,1 0 0,-1 0 0,0 0 0,0 0 0,1 0 0,-1 0 0,0 0-1,0 0 1,1 0 0,-1 0 0,0 0 0,0 0 0,1 0 0,-1 0 0,0 0 0,0 0 0,1 0 0,-1 0 0,0 0 0,0 0 0,1 0 0,-1 0 0,0 1 0,0-1 0,0 0 0,1 0 0,-1 0 0,0 0 0,0 1 0,0-1 0,0 0 0,1 0 0,-1 0 0,0 1-1,0-1 1,0 0 0,0 0 0,0 1 0,0-1 0,0 0 0,0 1 0,9 11 24,-2 5-9,-1 0 1,5 24-1,9 25-10,-16-52-20,1 0 0,2 20 1,-5-22 24,1 0 0,0 0 1,7 17-1,-8-25-4,1 0 0,-1 0 0,1 0 0,-1 0 0,1 0 0,0-1 0,0 1 0,1-1 0,-1 0-1,1 0 1,0 0 0,0 0 0,4 2 0,-3-3 3,-1 1 0,1-1 0,0 0 0,0-1-1,0 1 1,0-1 0,0 0 0,0 0 0,0-1-1,0 0 1,0 1 0,0-2 0,0 1 0,10-2-1,-8 0 1,0 0 0,0-1 0,-1 0-1,1 0 1,-1 0 0,1-1 0,-1 0-1,-1 0 1,10-8 0,-4 1 9,-1 0 0,0 0 1,-1-1-1,0 0 0,-1-1 0,-1 0 1,0 0-1,0 0 0,7-25 0,-12 30-7,0 0-1,0-1 0,-1 0 0,0 1 1,-1-18-1,0 23-7,0 0 1,0-1 0,-1 1 0,1 0-1,-1 0 1,0 0 0,0 0 0,0 0-1,0 0 1,-1 0 0,1 0 0,-1 0-1,1 0 1,-1 1 0,0-1 0,0 1-1,-1-1 1,-4-3 0,5 5-2,0 1 0,0-1 0,0 1 1,0-1-1,0 1 0,0 0 0,0 0 0,0 0 0,-1 0 0,1 0 1,0 1-1,0-1 0,0 0 0,0 1 0,0 0 0,-3 1 1,-32 15 4,30-13-18,1 1 1,-1 0 0,1 0-1,0 0 1,1 1-1,-1 0 1,1 0-1,0 1 1,1-1-1,0 1 1,0 0 0,0 0-1,1 1 1,-5 14-1,6-17 2,1-1 0,0 1 1,0 0-1,0 0 0,1 0 0,-1 0 0,1 0 0,0 0 0,1-1 0,-1 1 1,1 0-1,0 0 0,0 0 0,1 0 0,-1-1 0,1 1 0,0-1 1,0 1-1,1-1 0,-1 0 0,1 0 0,0 0 0,0 0 0,0 0 0,6 4 1,-5-4 2,1-1 0,-1 0 1,1 0-1,0 0 1,0 0-1,1-1 0,-1 0 1,0 0-1,1 0 0,-1-1 1,1 0-1,0 0 1,-1 0-1,1-1 0,0 0 1,-1 0-1,1 0 1,0-1-1,-1 1 0,1-2 1,0 1-1,-1 0 0,7-4 1,1 0 9,-1-1 0,0 0 0,-1-1 0,1-1 0,-2 0 0,1 0 0,-1-1 0,15-16 1,-6 3 24,-1-2 1,-1 0 0,-1-1 0,16-33-1,-28 50-22,16-37 118,-20 15 49,2 28-174,0 0-1,0-1 1,1 1-1,-1 0 1,0 1-1,1-1 1,-1 0-1,1 1 1,-1-1-1,1 1 1,0 0 0,-1 0-1,1 0 1,0 0-1,0 0 1,0 1-1,0-1 1,0 1-1,0 0 1,4 0-1,0 4-4,-1 0 0,1 1-1,-1 0 1,0 0 0,-1 0-1,6 6 1,-5-4-4,1 1-14,0 0 0,-1 1 1,0 0-1,8 16 0,-9-16 6,0 1 0,1-1 0,0-1 0,0 1 0,10 10 0,16 19-48,1 3-42,-30-39 100,-1 1 0,1-1 1,0 0-1,1 0 1,-1 0-1,0 0 0,1 0 1,-1-1-1,1 1 0,-1-1 1,8 1-1,-9-2 7,0 0-1,1 0 0,-1 0 1,0 0-1,1 0 0,-1-1 0,0 0 1,1 1-1,-1-1 0,0 0 1,0 0-1,0 0 0,0 0 1,0 0-1,0-1 0,0 1 1,0-1-1,2-2 0,30-35 40,-28 31-35,10-14 12,-2-1 0,22-48 1,-16 30 13,-6 11-10,-2 0-1,-1-1 1,-1 0-1,-2-1 1,7-48 0,4-165 97,-18 226-115,0 3 10,-1 0-1,0-1 1,-1 1-1,-1 0 1,0 0-1,-2 0 0,1 0 1,-2 1-1,0-1 1,-8-14-1,13 29-13,-1-1 0,1 1 0,-1 0 0,1 0 0,-1 0 0,0 0 0,0 0 0,1 0 0,-1 0 0,0 0 0,0 0 0,0 1 0,0-1 0,0 0 0,0 1 0,0-1 0,0 0 0,-1 1 0,1-1 0,0 1 0,0 0 0,0-1 0,-1 1 0,1 0 0,-2 0 0,1 0-2,0 0 0,0 1 0,0 0 0,1-1-1,-1 1 1,0 0 0,0 0 0,0 0 0,1 0-1,-1 0 1,0 1 0,1-1 0,-1 0-1,0 3 1,-5 3-8,1 1-1,0 0 0,0 1 0,1-1 1,-5 12-1,-4 15-34,1 2-1,2 0 1,1 0 0,2 1-1,-6 76 1,11-31-70,12 141-1,-4-186 81,2 0-1,1 0 0,15 37 1,-20-65 28,1 0 0,1 0 1,0 0-1,0 0 0,1-1 1,0 0-1,0 0 0,1-1 1,14 13-1,-19-18 12,1-1 1,0 1-1,0-1 0,0 0 0,0 0 0,1 0 1,-1 0-1,0 0 0,1-1 0,0 1 1,-1-1-1,1 0 0,0-1 0,-1 1 1,1 0-1,0-1 0,0 0 0,0 0 1,-1 0-1,1 0 0,0-1 0,0 1 1,-1-1-1,1 0 0,0 0 0,-1-1 1,1 1-1,-1-1 0,1 0 0,4-2 1,5-6 19,0-1 0,-1 0 0,0-1 0,0 0 0,15-22 1,42-72 112,-58 85-78,-2 0-1,0-1 1,-1 0-1,6-29 1,-11 43-38,-1 0 16,0 0 0,0 0 1,-1 0-1,0 0 0,0-13 0,-1 21-34,0 0 0,0-1 0,0 1 1,0 0-1,0 0 0,0 0 0,0 0 0,0 0 0,0 0 0,0-1 0,-1 1 0,1 0 0,0 0 0,0 0 0,0 0 0,0 0 0,0 0 1,0 0-1,0-1 0,0 1 0,0 0 0,0 0 0,0 0 0,0 0 0,0 0 0,-1 0 0,1 0 0,0 0 0,0 0 0,0 0 1,0 0-1,0-1 0,0 1 0,0 0 0,-1 0 0,1 0 0,0 0 0,0 0 0,0 0 0,0 0 0,0 0 0,0 0 0,-1 0 0,1 0 1,0 0-1,0 0 0,0 0 0,0 0 0,0 0 0,0 0 0,-1 1 0,1-1 0,0 0 0,0 0 0,0 0 0,-8 9 81,-6 17-42,5-5-38,0 1 1,1 0-1,2 0 0,0 1 0,-4 31 0,9-39-3,-1 0 0,2 0 1,0 0-1,1 0 0,0 0 0,2 0 0,-1-1 0,2 1 0,7 22 0,-10-35 2,0 1 1,0 0-1,1-1 0,-1 1 0,1-1 1,-1 1-1,1-1 0,0 0 0,-1 0 0,1 0 1,1 0-1,-1 0 0,0 0 0,0 0 1,1-1-1,-1 1 0,1-1 0,-1 0 1,1 1-1,-1-1 0,1 0 0,0-1 0,0 1 1,-1 0-1,5-1 0,-2 0 6,-1 0 0,1-1-1,0 1 1,0-1 0,-1-1 0,1 1-1,-1-1 1,1 1 0,-1-1 0,0 0-1,1-1 1,-1 1 0,0-1-1,6-6 1,20-20 95,-1-1-1,-2-2 0,-1 0 1,29-50-1,-26 38 46,-25 38-113,1 0 0,0 0 1,0 0-1,0 0 0,7-5 0,-10 10-32,-1 0-1,1 0 1,-1 0-1,0 0 1,1 0 0,0 0-1,-1 0 1,1 1 0,-1-1-1,1 1 1,0-1-1,0 1 1,-1 0 0,1-1-1,0 1 1,0 0-1,-1 0 1,1 0 0,0 1-1,0-1 1,-1 0-1,1 1 1,0-1 0,-1 1-1,1-1 1,0 1 0,2 1-1,33 13 8,-33-15-20,1 2 1,-1-1-1,1 0 0,-1 1 1,0 0-1,0 0 0,1 0 1,-2 1-1,1-1 0,0 1 1,0 0-1,3 4 0,-36-17 167,18 5-114,1 0-1,-1 1 1,0 0 0,-21-4 0,30 8-41,0-1 0,-1 1 0,1 0 0,-1 0 0,1 0 0,-1 0 0,1 0 0,-1 0 0,1 1 0,0-1 0,-1 1 0,1 0 0,-1 0 1,1 0-1,0 0 0,0 0 0,0 0 0,0 1 0,0-1 0,0 1 0,0-1 0,0 1 0,0 0 0,1-1 0,-1 1 0,1 0 0,-1 0 0,1 0 0,-2 5 0,-1 0-13,0 1 0,1 0 1,1 1-1,-1-1 0,-1 12 0,3-15 3,1 0-1,0 0 1,1 0 0,-1 0-1,1 1 1,0-1 0,0 0-1,0 0 1,1 0 0,2 5-1,1 2-6,0 0-1,1 0 0,1 0 0,9 13 0,-16-25 13,0 0 1,1 0-1,-1 0 0,0 1 0,0-1 1,0 0-1,1 0 0,-1 0 0,0 0 1,0 1-1,1-1 0,-1 0 0,0 0 1,0 0-1,1 0 0,-1 0 1,0 0-1,0 0 0,1 0 0,-1 0 1,0 0-1,0 0 0,1 0 0,-1 0 1,0 0-1,1 0 0,-1 0 0,0 0 1,0 0-1,1 0 0,-1-1 0,0 1 1,0 0-1,0 0 0,1 0 0,-1 0 1,0-1-1,0 1 0,0 0 0,1 0 1,-1 0-1,0-1 0,0 1 0,0 0 1,1-1-1,8-14 7,-5 8 5,5-7 3,-1-1 0,0 0 0,-1 0 0,-1 0 0,0-1-1,-1 0 1,0 0 0,-2 0 0,0-1 0,1-18 0,-3 60-32,2-1 0,0 0 0,1-1 0,2 1 0,0-1 0,2 0 0,0 0 0,2-1 0,0 0 0,15 22 0,-13-24-16,-10-15 14,2 1-1,-1-1 0,0 0 1,7 7-1,-8-11 17,-1 0-1,1 1 1,-1-1 0,1 0-1,-1 0 1,1 0-1,-1-1 1,1 1 0,0 0-1,0 0 1,-1-1 0,1 1-1,0-1 1,0 0-1,0 0 1,0 1 0,-1-1-1,1 0 1,3-1 0,2 0 4,1-1 1,0 0 0,-1-1 0,1 0-1,-1 0 1,0 0 0,0-1 0,0 0-1,-1 0 1,1-1 0,-1 0 0,7-7-1,9-10 24,33-43 1,-44 51-14,21-28 20,-2-1 0,-2-2 1,-2-1-1,-2-1 0,-2-1 0,28-92 0,16-83 256,-66 223-285,0-1 0,0 1 0,1 0 0,-1-1-1,0 1 1,0 0 0,1-1 0,-1 1 0,0 0 0,0-1 0,0 1-1,0 0 1,0-1 0,0 1 0,0-1 0,0 1 0,0 0-1,0-1 1,0 1 0,0-1 0,0 1 0,0-1 0,0 1 0,0 0-1,0-1 1,0 1 0,0 0 0,-1-1 0,1 1 0,0-1 0,0 1-1,0 0 1,-1-1 0,1 1 0,0 0 0,0 0 0,-1-1 0,1 1-1,0 0 1,-1 0 0,1-1 0,0 1 0,-1 0 0,1 0-1,0 0 1,-1 0 0,1-1 0,-1 1 0,1 0 0,0 0 0,-1 0-1,1 0 1,-1 0 0,1 0 0,0 0 0,-1 0 0,1 0 0,-1 0-1,1 0 1,0 0 0,-1 1 0,1-1 0,-1 0 0,1 0 0,0 0-1,-1 0 1,1 1 0,0-1 0,-1 0 0,-27 16-11,13-4-2,1 1-1,1 1 1,0 1-1,1 0 0,0 0 1,1 1-1,1 0 0,1 1 1,0 0-1,1 1 0,1 0 1,-7 23-1,4-1-17,1 0 0,1 0 0,3 1 0,-1 71 0,6-84-7,2 0-1,1 0 0,1 0 1,10 37-1,-10-52 23,0-1 1,0 0-1,1 0 1,1 0-1,0 0 1,1-1 0,0 0-1,0 0 1,1-1-1,1 0 1,13 13-1,-14-17 58,0 0 0,0-1 0,16 8 1,-20-11-30,0-1 0,-1 1 0,1-1 1,0 0-1,-1 0 0,1 0 0,0 0 1,0-1-1,0 1 0,0-1 0,0 0 1,4-1-1,-7 1-31,0-1 0,0 0 0,0 1 0,0-1 0,0 0 0,0 1 0,0-1 1,0 0-1,0 0 0,0 0 0,0 0 0,-1 0 0,1 0 0,0 0 0,-1 0 0,1 0 0,0-1 0,2-4-3352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09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14568,'0'0'2959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09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12256,'0'0'2120,"114"-30"-1664,-42 18 8,14 0-160,3 6 0,3 0-112,-8-2-8,-2 8-41,-8 8 1,0 6-32,2 2 0,-2-4-216,9 12-8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45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187 615 5824,'0'0'10332,"-12"6"-9946,3-1-297,3-2-28,-1 0 0,1 1 1,-1-1-1,1 1 0,0 1 0,1-1 0,-1 1 0,1 0 0,0 1 0,-5 6 0,-5 13 240,2 0-1,1 1 1,0 0-1,2 1 1,-11 50-1,17-59-163,0 0 1,2 1-1,0-1 0,1 1 0,1 0 0,0 0 1,2-1-1,0 1 0,1-1 0,1 1 0,11 29 1,-14-45-103,0 0 1,1 0-1,-1 1 0,1-1 1,0 0-1,0-1 1,0 1-1,1 0 1,2 3-1,-4-6-23,0 1 0,0 0-1,0 0 1,0-1 0,0 1 0,0-1 0,0 1-1,1-1 1,-1 0 0,0 1 0,0-1 0,0 0-1,0 0 1,0 0 0,1 0 0,-1 0 0,0 0-1,0 0 1,0 0 0,0 0 0,1 0 0,-1-1-1,0 1 1,0 0 0,0-1 0,0 1 0,0-1-1,0 1 1,0-1 0,0 0 0,1-1 0,7-6 41,0-1 0,-1 0 0,-1-1 1,1 1-1,-2-2 0,1 1 0,7-20 0,-4 12 12,25-55 499,30-92-1,-65 165-553,0 0 1,0-1-1,0 1 1,0 0-1,0-1 1,1 1-1,-1 0 1,0-1-1,0 1 1,0 0-1,0 0 1,0-1-1,0 1 1,1 0-1,-1-1 1,0 1-1,0 0 1,0 0-1,1-1 1,-1 1-1,0 0 1,0 0-1,1-1 1,-1 1-1,0 0 1,0 0-1,1 0 1,-1 0-1,0 0 0,1-1 1,-1 1-1,0 0 1,1 0-1,-1 0 1,0 0-1,1 0 1,-1 0-1,0 0 1,1 0-1,-1 0 1,0 0-1,1 0 1,-1 0-1,0 0 1,0 0-1,1 1 1,-1-1-1,0 0 1,1 0-1,-1 0 1,0 0-1,1 0 1,-1 1-1,0-1 1,0 0-1,1 0 1,-1 1-1,0-1 1,0 0-1,0 0 0,1 1 1,-1 0-1,14 23 31,-10-16-5,12 20 10,39 51 0,-48-69-35,1-1-1,1 1 1,0-2 0,0 1-1,1-1 1,0-1 0,0 1 0,16 6-1,-24-13-5,0 0-1,0 0 0,0 0 1,0 0-1,1-1 0,-1 1 1,0-1-1,0 1 0,1-1 1,-1 0-1,0 0 0,0 0 1,1 0-1,-1-1 0,0 1 1,0-1-1,1 1 0,-1-1 1,0 0-1,0 1 1,0-1-1,0 0 0,0-1 1,0 1-1,0 0 0,0 0 1,-1-1-1,1 1 0,0-1 1,-1 0-1,1 1 0,-1-1 1,0 0-1,1 0 0,0-2 1,1-2 15,0 0 0,0 0 0,-1-1 0,0 1 0,0 0 0,-1-1 0,0 1 0,0-1 0,0 1 0,-1-1 1,0-7-1,-1 7 13,0-1 0,-1 1 0,0 0 0,0-1 0,0 1 0,-1 0 0,0 1 0,0-1 0,-1 0 0,0 1 0,0 0 0,0 0 0,-1 0 1,-7-7-1,9 10-3,-1-1 1,1 0 0,-1 1-1,0 0 1,0 0 0,-6-4-1,16 4-23,13-1-23,25-2-27,96-12-89,-120 14 118,1-1-1,-1-1 1,1-2 0,29-14-1,-28 11 12,-9 5 6,1-1 1,-1-1-1,0 0 0,0 0 0,12-12 0,-7-2 76,0 0-1,-2-1 0,-1-1 0,0-1 1,18-42-1,-28 56-56,10-25 42,-1-2 0,17-73 0,3-12 188,-22 72-97,-7 30-179,-4 17-83,0 6-89,-1 5 168,0 0-1,0 0 1,-1 0-1,0 0 1,0 0-1,-1 0 1,-3 8-1,0 1 49,1-1-1,-3 25 0,-2 8 2,-19 75 5,-30 117 3,-38 107-75,85-292 54,8-34 43,3-17 14,3-8 37,13-33 15,2 1 0,31-48 0,-39 69-67,1 0 0,1 1 0,0 1-1,0 0 1,2 0 0,-1 1 0,29-18 0,-40 28-47,1 1 0,-1-1 1,1 1-1,-1 0 0,1 0 0,-1 0 0,1 0 0,0 0 0,-1 0 0,1 1 1,0-1-1,0 1 0,0 0 0,-1 0 0,1 0 0,0 0 0,0 0 1,0 1-1,-1-1 0,1 1 0,0 0 0,-1 0 0,1 0 0,0 0 0,-1 0 1,1 0-1,-1 1 0,0-1 0,1 1 0,-1 0 0,0 0 0,0 0 0,0 0 1,0 0-1,-1 0 0,1 0 0,1 3 0,6 9 13,-2 0 0,0 1 0,0 0 0,-1 0 0,4 18 0,-7-24-15,-1 0-1,21 52 0,-22-57 0,1 0 0,0-1 0,0 1 0,0-1 0,1 0 0,-1 0 0,1 1 0,0-2 0,0 1 0,0 0 0,0 0 0,0-1 0,5 3 0,-6-4 2,0-1 0,0 1-1,0-1 1,1 0 0,-1 0 0,0 0 0,0 0-1,0 0 1,1 0 0,-1 0 0,0-1-1,0 1 1,0-1 0,0 1 0,0-1-1,0 0 1,0 0 0,0 0 0,4-2 0,1-2 11,1 0 1,-1-1 0,9-8 0,8-13 37,-1 0 0,-2-2 0,29-49 0,-42 65-31,3-7 12,-7 13-18,0 0-1,0 1 0,0-1 0,10-9 1,-17 35-32,1 31 1,3-34 8,1 0 0,0 0 0,2-1 0,-1 1 0,2-1 0,0 0 0,1 0 0,8 14 0,-13-27 8,1 1 1,-1-1 0,1 0 0,0 0 0,-1 0-1,1 0 1,0 0 0,0-1 0,0 1 0,1-1-1,-1 1 1,4 1 0,-5-3 1,0 0 0,0 0 1,0 0-1,0 0 0,0 0 0,0 0 0,-1 0 1,1 0-1,0 0 0,0 0 0,0 0 0,0-1 1,0 1-1,-1 0 0,1-1 0,0 1 0,0-1 0,0 1 1,-1-1-1,1 1 0,0-1 0,-1 1 0,1-1 1,0 0-1,-1 1 0,1-1 0,-1 0 0,1 0 1,-1 1-1,1-1 0,-1 0 0,0 0 0,1 0 1,-1 0-1,0 1 0,0-1 0,0 0 0,1-2 0,0-4 9,1-1-1,-1 1 0,0-1 0,-1 1 0,0-1 0,0 0 1,0 1-1,-1-1 0,0 1 0,-1-1 0,0 1 0,-3-9 1,-1 0 43,-1-1 1,-1 1 0,0 0 0,-11-15 0,-7 7-33,26 25-22,1 1-1,0-1 1,-1 1 0,1-1 0,0 0 0,0 1 0,0-1-1,0 0 1,0 0 0,1 1 0,-1-1 0,0 0-1,0 0 1,1 0 0,-1 0 0,1-1 0,2 2 0,0 0 0,0-1 1,1 0-1,-1 0 1,0 0-1,1 0 1,7-1-1,-1 0 2,0-1-1,0 0 0,-1 0 1,1-2-1,14-3 0,-8-1 3,0-1 0,0 0 0,-1-1 0,0-1 0,-1 0-1,0-1 1,25-24 0,-21 16 8,-1-1 0,0-1 1,-2-1-1,24-40 0,-20 23 15,-1-1 0,-2 0 0,-2-1-1,-2-1 1,-1-1 0,9-72 0,-19 101-11,0 0-1,-1-1 1,0 1 0,-1-1-1,-1 1 1,0 0 0,-6-25-1,7 38-12,0 1-1,-1-1 0,1 0 0,0 0 1,-1 0-1,1 0 0,-1 0 0,1 0 1,-1 1-1,1-1 0,-1 0 0,1 0 1,-1 1-1,0-1 0,1 0 0,-1 1 1,0-1-1,0 1 0,0-1 0,1 1 0,-1-1 1,-1 1-1,1 0-1,0 0-1,0 0 1,0 0 0,0 0 0,0 0-1,1 0 1,-1 1 0,0-1 0,0 0-1,0 1 1,0-1 0,1 0 0,-1 1-1,0-1 1,0 1 0,1 0 0,-1-1-1,-1 2 1,-2 2-6,0 1-1,1 0 1,-1 0 0,1 0-1,-5 9 1,-1 9-20,0 1 0,2 0 0,1 0 0,0 0 0,2 1 0,-2 33 0,8 152-169,2-161 139,2-1 0,2 0 0,2-1 0,3 0 1,22 57-1,-33-98 51,1 0 0,0 0 0,0 0 0,0-1-1,1 1 1,0-1 0,0 0 0,0 0 0,10 9 0,-11-12 7,0 0-1,0 0 1,1 0 0,-1-1-1,0 0 1,1 1 0,-1-1-1,0 0 1,1 0 0,0-1-1,-1 1 1,1-1 0,-1 0-1,1 0 1,0 0 0,-1 0 0,1-1-1,-1 1 1,5-2 0,2 0 15,-1-1 1,0 0-1,0-1 1,0 0-1,-1 0 1,1-1-1,-1 0 1,0-1-1,0 1 1,-1-2 0,0 1-1,0-1 1,0 0-1,-1 0 1,0-1-1,0 0 1,-1 0-1,0 0 1,0 0-1,-1-1 1,0 0 0,-1 0-1,0 0 1,4-19-1,-7 25-7,0 1-1,0-1 1,0 1 0,0-1-1,-1 1 1,1-1-1,0 1 1,-1-1 0,0 1-1,0-1 1,-1-1-1,2 3-6,0 0-1,-1 1 1,1-1-1,0 1 1,-1-1-1,1 1 0,-1-1 1,1 1-1,0 0 1,-1-1-1,1 1 1,-1-1-1,0 1 0,1 0 1,-1-1-1,1 1 1,-1 0-1,1 0 1,-1 0-1,0-1 1,1 1-1,-1 0 0,1 0 1,-1 0-1,0 0 1,1 0-1,-1 0 1,0 0-1,1 0 0,-1 0 1,1 1-1,-1-1 1,0 0-1,1 0 1,-1 0-1,1 1 1,-1-1-1,1 0 0,-1 1 1,0-1-1,1 0 1,0 1-1,-1-1 1,1 1-1,-1-1 0,1 1 1,-1-1-1,1 1 1,-5 4 5,1-1 1,0 1-1,1 0 1,-1 0 0,1 0-1,0 1 1,0-1-1,1 1 1,-1 0-1,1 0 1,1-1-1,-1 1 1,1 0 0,0 1-1,0-1 1,1 0-1,-1 0 1,2 0-1,-1 0 1,2 10 0,-1-8-3,1-1 0,0 0 0,0 0 0,0 0 1,1 0-1,0-1 0,0 1 0,1-1 1,0 1-1,0-1 0,0 0 0,1-1 1,0 1-1,0-1 0,1 0 0,-1 0 1,11 6-1,-2-3 22,1-1 0,0 0 1,0-2-1,0 1 0,1-2 1,0 0-1,0-1 0,0-1 1,22 1-1,-10-2 49,0-2-1,0-1 1,0-2 0,46-10-1,-72 13-143,19-4 392,32-13 0,-49 16-581,0 0 1,0 1 0,0-1-1,0-1 1,0 1 0,0-1-1,-1 1 1,0-1 0,1 0-1,-1 0 1,0-1 0,0 1-1,-1 0 1,5-7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1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7 7528,'0'0'10271,"-6"14"-10127,-39 91 144,32-78-146,-2 0 0,0-1 0,-2 0 0,-1-2 0,-25 27 0,37-45-96,0 0 0,-1 0 0,0-1 0,0 0 0,0 0 0,0-1 0,-1 1 0,-9 2 0,14-6-17,1 0-1,0 0 1,-1 0-1,1-1 1,-1 1 0,0-1-1,1 0 1,-1 0 0,1 0-1,-1 0 1,1 0 0,-1 0-1,1-1 1,-1 1 0,1-1-1,-1 0 1,1 0 0,-1 0-1,1 0 1,0 0 0,-1 0-1,1-1 1,0 1 0,0-1-1,0 1 1,0-1 0,0 0-1,1 0 1,-1 0 0,0 0-1,-2-4 1,-1-3 51,1 0 0,0 0 0,0 0 0,0 0 1,1-1-1,-3-16 0,5 21-37,1-1 0,-1 1 1,1-1-1,-1 1 0,2-1 0,-1 1 1,1-1-1,-1 1 0,1-1 1,1 1-1,-1 0 0,1-1 0,4-8 1,-2 9 1,0-1 1,1 1-1,0 0 1,0 0 0,0 0-1,0 0 1,1 1-1,0 0 1,0 0 0,0 1-1,9-4 1,8-3 61,44-11 0,-38 14-43,1 2-1,33-2 1,21-3 34,-44 5 32,81-1 0,-109 7-61,0 0 0,1 1 0,-1 1 0,22 7 0,24 6 222,-47-14-229,24 1 298,-33-3-334,0 0 1,0 0-1,-1 0 0,1-1 1,0 1-1,0-1 1,-1 1-1,1-1 1,0 1-1,-1-1 1,1 0-1,-1 0 0,1 0 1,-1 0-1,1 0 1,-1 0-1,2-2 1,-1 1 19,0-1 1,0 1 0,0-1-1,-1 1 1,1-1 0,-1 0-1,1 0 1,-1 0 0,0 1-1,0-1 1,0 0 0,-1-1-1,1 1 1,-1 0 0,1 0-1,-1 0 1,0 0 0,-1-5-1,1 6-401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2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5 10752,'0'0'3601,"-12"-1"-3172,-37-3-43,45 4-325,0 0 0,0 0 0,0 1 1,1-1-1,-1 1 0,0 0 1,0 0-1,1 0 0,-1 0 1,0 1-1,1 0 0,0-1 1,-1 1-1,1 1 0,0-1 1,0 0-1,0 1 0,0-1 1,0 1-1,1 0 0,-1 0 1,1 0-1,0 0 0,0 0 0,0 1 1,-1 3-1,-1 0 30,1 1 0,0 0 0,1-1 0,0 1 0,0 0 0,1 1 1,0-1-1,0 0 0,1 0 0,1 10 0,5 21 165,2-1 0,2 1 0,2-2 0,21 51 0,-8-23 22,56 152 748,-77-207-940,-2-7-26,0 1 0,-1-1 0,0 1 0,1-1 0,-1 1 1,0 0-1,-1-1 0,1 1 0,-1 0 0,1 0 0,-1 0 0,-1-1 0,1 1 0,0 0 0,-1 0 0,1-1 1,-3 6-1,1-8-10,0 1 0,0-1 1,0 1-1,0-1 0,0 0 1,0 0-1,-1 0 1,1 0-1,0 0 0,-1 0 1,1-1-1,-1 1 0,1-1 1,-1 0-1,1 0 0,-3 0 1,-2 1 35,-80 5 578,62-6-325,0 2 0,-46 8-1,70-10-304,0 1-1,0-1 0,-1 0 1,1 1-1,0-1 1,0 1-1,0-1 0,0 1 1,0 0-1,0-1 0,0 1 1,0 0-1,0 0 1,-1 1-1,1-2-114,1 1 0,0-1 0,0 0 0,0 1 0,0-1 0,0 0 0,0 1 0,0-1 0,0 0 0,0 1 0,0-1 0,0 0 0,0 1 0,0-1 0,0 0 0,0 1 0,0-1 0,0 0 0,1 1 0,-1-1 0,0 0 0,0 1 0,0-1 0,1 0 0,-1 0 0,0 1 0,0-1 0,0 0 0,1 0 0,-1 1 0,0-1 0,1 0 0,-1 0 0,0 0 0,0 0 0,1 1 0,-1-1 0,0 0 0,1 0 0,-1 0 0,0 0 0,1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3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3 102 9744,'0'0'6590,"0"-9"-6269,-2-41 1223,10 40 391,4 5 1415,7-2-3312,183-13 1247,-197 20-1237,44 3 620,-42 0-273,-20-2-83,-15-3-251,3 0 33,-50 2-1,67 0-106,1 1 0,0 0 0,0 0 0,-1 1-1,1 0 1,0 1 0,1-1 0,-1 1 0,0 1 0,1-1 0,-10 8 0,14-10-21,0 1 1,0 0 0,0 0 0,0 1 0,0-1 0,1 0 0,-1 1 0,0-1 0,1 1 0,0-1 0,0 1 0,-2 4 0,0 9-3471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5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258 165 8640,'0'0'6106,"-12"4"-5772,-119 41 991,123-41-1185,-1 0 0,1 0 0,0 0 0,1 1 0,-1 1 0,1-1 0,0 1 1,0 1-1,0-1 0,1 1 0,0 0 0,1 0 0,-1 1 0,-7 15 0,12-20-97,1 0-1,-1-1 1,1 1-1,0 0 1,0 0-1,0 0 0,0-1 1,1 1-1,-1 0 1,1 0-1,-1-1 1,1 1-1,0 0 1,0-1-1,0 1 1,1-1-1,-1 1 1,0-1-1,1 0 1,0 1-1,0-1 1,-1 0-1,1 0 1,3 1-1,2 5 33,1-1 0,0-1 0,0 0 0,1 0 0,10 5 0,-9-6-32,0-1 0,1 0 0,-1-1 1,1 0-1,-1 0 0,16 1 0,-21-4-24,-1 1 0,1-1 0,0 0 0,-1 0 1,1 0-1,-1-1 0,1 1 0,-1-1 0,1 0 0,-1-1 1,0 1-1,1-1 0,-1 0 0,0 0 0,0 0 0,0 0 1,6-6-1,-8 6 3,0-1 0,-1 0 0,1 0 0,-1 0 0,1 0 0,-1 0 0,0-1 0,0 1 0,0 0 0,-1 0 0,1-1 0,-1 1 0,0-1 0,1 1 0,-2-5 0,1 0 29,-1-1 1,0 1-1,0 0 1,-6-16-1,4 17-26,0 1 0,0-1 0,-1 1 0,0 0 0,-1 0 0,1 0 1,-1 1-1,0-1 0,-1 1 0,1 0 0,-8-4 0,-11-8 128,-39-19 0,48 28-81,5 3-51,-5-4 467,18 7-250,11 2-156,28 3-13,67 1 99,-92-4-121,-1-1 0,1-1 1,-1 0-1,24-7 0,-35 7 2,0-1 0,-1 1-1,1-1 1,-1 0-1,0 0 1,1 0 0,-1 0-1,-1-1 1,1 0 0,-1 0-1,1 0 1,-1 0-1,0 0 1,-1-1 0,1 1-1,3-8 1,18-27 451,-14 26-420,-8 10-65,-1 0 0,1 1 0,0 0-1,0-1 1,0 1 0,0 0 0,0 0 0,0 0 0,0 0 0,1 0 0,-1 0-1,1 1 1,0-1 0,-1 1 0,1 0 0,0 0 0,0 0 0,4-1 0,-4 1-6,-1 0 1,1 1 0,0-1-1,0 1 1,0 0 0,0-1 0,-1 1-1,1 1 1,0-1 0,0 0 0,0 1-1,0-1 1,0 1 0,-1 0 0,1 0-1,0 0 1,-1 0 0,1 0-1,-1 1 1,1-1 0,-1 1 0,1 0-1,-1 0 1,0 0 0,0 0 0,2 3-1,0-1-10,0 0 0,0 0-1,0 1 1,-1 0 0,0-1-1,0 1 1,0 0 0,0 1-1,-1-1 1,2 7-1,-2-4-2,-1 0-1,0 0 0,0 0 1,-1 0-1,0 0 0,-2 15 0,0-5-2,-4 53 27,5-64-11,2 1 0,-1-1 1,1 0-1,0 0 0,0 0 0,1 0 1,4 12-1,-5-18-8,0 0 0,-1 0 0,1 1 0,0-1 0,0 0 0,1 0-1,-1 0 1,0 0 0,0 0 0,0-1 0,1 1 0,-1 0 0,0 0 0,1-1 0,-1 1 0,1-1 0,-1 1 0,1-1 0,-1 0 0,1 1 0,-1-1 0,1 0-1,-1 0 1,1 0 0,-1 0 0,1 0 0,-1-1 0,1 1 0,-1 0 0,1-1 0,2 0 0,4-2 4,0 0 1,0 0-1,0 0 1,10-7-1,-8 3 3,-1 1 0,0-1-1,-1 0 1,1-1 0,-2 0-1,8-10 1,38-58 50,-42 58-39,1 0 1,0 1-1,2 0 0,27-27 0,-27 30 9,-12 12-17,0 0 0,0 0 0,0 0 0,0 0 0,0 0 0,0 1 0,0-1 0,5-1 0,-6 3-11,0 0-1,-1 0 0,1 0 0,0 0 1,0 0-1,0 0 0,0 0 0,0 0 1,0 0-1,0 0 0,0 1 0,0-1 1,0 1-1,0-1 0,0 0 0,-1 1 1,1-1-1,0 1 0,0 0 0,-1-1 1,1 1-1,0 0 0,0-1 0,-1 1 1,1 0-1,-1 0 0,1-1 0,0 3 1,3 2-4,-1 0 0,1-1 0,0 1 0,1-1 0,-1 0 0,1 0 1,-1-1-1,7 4 0,-10-7 5,-1 1 0,0-1-1,1 0 1,-1 1 0,0-1 0,0 0 0,1 1-1,-1-1 1,0 0 0,0 1 0,1-1 0,-1 0-1,0 1 1,0-1 0,0 0 0,0 1 0,0-1 0,0 1-1,1-1 1,-1 0 0,0 1 0,0-1 0,0 1-1,0-1 1,0 1 0,-1-1 0,1 0 0,0 1 0,0-1-1,0 1 1,0-1 0,0 0 0,0 1 0,-1-1-1,1 0 1,0 1 0,0-1 0,-1 0 0,1 1 0,0-1-1,-1 0 1,1 1 0,0-1 0,-1 0 0,1 0-1,0 1 1,-1-1 0,1 0 0,0 0 0,-1 0 0,1 0-1,-1 0 1,1 1 0,0-1 0,-1 0 0,1 0-1,-1 0 1,1 0 0,0 0 0,-1 0 0,0 0 0,-23-10 30,12 4-5,-1 1-1,0 1 0,0 0 0,0 1 0,-17-3 0,27 6-20,0 0 0,-1 0 1,1 0-1,-1 0 1,1 1-1,0-1 0,-1 1 1,1 0-1,0 0 1,0 0-1,-1 0 0,1 1 1,0-1-1,0 1 1,1 0-1,-1 0 0,0 0 1,0 0-1,1 0 1,0 1-1,-1-1 0,1 1 1,0 0-1,0-1 1,0 1-1,-2 4 1,2-2-10,1-1 1,-1 1 0,1-1 0,0 1 0,0 0 0,0 0-1,1-1 1,-1 1 0,1 0 0,0 0 0,1 0 0,-1-1 0,1 1-1,0 0 1,0 0 0,0-1 0,1 1 0,0-1 0,3 6 0,3 6-20,0-1 0,1 0 0,22 25 0,-23-31 14,0 0 1,1-1-1,0 0 0,0-1 0,1 0 1,0 0-1,1-1 0,-1-1 1,1 1-1,0-2 0,0 1 1,1-2-1,-1 0 0,1 0 1,0-1-1,22 2 0,-22-4 5,-1 1-1,1-2 1,-1 0-1,1 0 1,-1-1-1,0 0 1,0-1-1,0 0 0,0-1 1,0 0-1,0-1 1,-1 0-1,0-1 1,0 0-1,-1 0 1,0-1-1,14-13 1,-13 9 10,1 0 1,-2-1-1,0 0 1,10-17-1,-16 24-3,-1 1 1,0-1-1,0 1 0,-1-1 0,1 0 1,-1 1-1,0-1 0,0 0 0,-1 0 1,1 0-1,-1 0 0,0 0 1,0 0-1,-1 0 0,0 0 0,-2-8 1,3 12-4,-2-8 10,-1 1 0,-1-1 0,1 1 0,-6-9 0,8 15-6,-1-1 1,0 1-1,0 0 1,-1-1-1,1 1 1,0 0-1,-1 0 1,1 0-1,-1 0 1,0 1 0,1-1-1,-1 1 1,0 0-1,0 0 1,-4-1-1,1 0 0,-1 0 0,0 0-1,0 1 1,0 0 0,1 1-1,-1-1 1,0 1 0,0 1 0,-11 1-1,12 0-2,1-1 0,0 1-1,-1 1 1,1-1 0,0 1 0,1 0-1,-1 0 1,0 0 0,1 0 0,0 1-1,0 0 1,-6 7 0,1 0-11,0 1-1,1 0 1,0 1 0,1-1 0,1 1 0,0 1-1,1-1 1,0 1 0,1 0 0,-5 29-1,8-34 2,0 1 0,1-1 0,0 1-1,1-1 1,0 1 0,0-1-1,5 18 1,-3-20 5,-1-1-1,1 0 1,-1 0 0,2 0 0,-1-1-1,1 1 1,0-1 0,0 0-1,0 0 1,1 0 0,-1-1 0,8 6-1,-7-7 6,1 0-1,-1 0 1,1-1-1,0 0 1,0 0-1,0 0 1,0-1 0,0 1-1,0-2 1,0 1-1,0-1 1,0 1-1,0-2 1,9 0-1,3-2 39,0 0-1,-1 0 0,29-11 1,-32 7 20,1 1 0,-1-2 0,22-15 0,20-11 223,-51 31-3578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6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9536,'0'0'8981,"10"3"-8609,-3-1-306,0 0 19,1 1-1,0-1 1,1-1 0,-1 0 0,0 0-1,0 0 1,13-2 0,31-4 411,-17 1-27,1 1 0,52 3-1,-74 1-307,1-1-1,-1-1 0,22-3 0,21-1 498,-17 9 285,-39-3-772,1 0-194,-5-3-37,0 2 18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7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9536,'0'0'8529,"16"-6"-8099,-15 6-420,21-8 167,-1 1-1,1 1 0,0 1 0,23-3 0,57-4 780,107-5 2157,-204 21-3190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8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10040,'0'0'8602,"11"-4"-8141,5-1-188,1 1-1,0 0 0,0 2 0,22-2 1,203-1 2960,-227 8-2677,-15-3-538,0 0 1,0 0-1,0 0 1,0 0-1,0 0 0,0 0 1,-1 1-1,1-1 0,0 0 1,0 0-1,0 0 1,0 0-1,0 0 0,0 0 1,0 0-1,0 0 0,0 0 1,0 0-1,0 1 0,0-1 1,0 0-1,0 0 1,0 0-1,0 0 0,0 0 1,0 0-1,0 0 0,0 0 1,0 0-1,0 1 1,1-1-1,-3 5-3282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19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9 9744,'0'0'6847,"-2"10"-6407,-7 28 207,3 1 0,1 0-1,1 0 1,4 70 0,2-94-434,-2-4 110,2-1 0,-1 0 0,6 15 0,-7-24-297,4 7 637,1-18-171,4-28-48,7-49-1,7-32 145,-18 100-378,1-1 0,2 1 0,14-29 0,-21 48-203,-1 0 0,0-1 1,1 1-1,-1 0 0,1 0 0,-1 0 0,0-1 1,1 1-1,-1 0 0,0 0 0,1 0 0,-1 0 1,1 0-1,-1 0 0,1 0 0,-1 0 0,0 0 1,1 0-1,-1 0 0,1 0 0,-1 0 0,0 0 1,1 0-1,-1 0 0,1 0 0,-1 0 0,0 1 1,1-1-1,-1 0 0,1 0 0,-1 1 0,0-1 1,1 0-1,-1 0 0,0 1 0,0-1 0,1 0 1,-1 1-1,0-1 0,0 0 0,1 1 0,-1-1 1,0 0-1,0 1 0,0 0 0,15 20 93,-4 3-49,-2 1 1,0 1-1,10 48 1,-19-71-50,3 19-2,-3-20-1,0 1-1,1 0 1,-1 0 0,1-1-1,-1 1 1,1 0-1,0 0 1,0-1 0,1 4-1,-3-4 36,3-11-9,13-19 16,-2 0 0,13-38 0,-24 60-23,0 1 1,1-1 0,0 1 0,0 0 0,0 0 0,1 0 0,-1 0 0,1 1-1,0-1 1,1 1 0,-1 0 0,6-3 0,-9 6-14,1 0-1,-1 1 1,0-1-1,0 1 1,1 0 0,-1-1-1,0 1 1,1 0 0,-1 0-1,0 0 1,0 0 0,1 0-1,-1 0 1,0 0 0,1 1-1,-1-1 1,0 0 0,1 1-1,-1-1 1,0 1 0,0-1-1,0 1 1,1 0 0,-1-1-1,0 1 1,0 0 0,0 0-1,0 0 1,0 0 0,0 0-1,-1 0 1,1 0 0,1 2-1,4 5 13,0 0 0,0 1 1,5 11-1,-9-15-1,7 13 78,0 1 0,-2 1 0,0-1 1,-1 1-1,-1 0 0,-1 1 0,-1-1 1,-1 1-1,0 35 0,-9-28 123,2-20-4016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20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418 131 8536,'0'0'4314,"-10"1"-4062,-31 3-1,39-4-185,1 0 0,-1 1 1,1-1-1,-1 0 0,1 0 0,-1 0 0,1 0 1,-1 0-1,1-1 0,-1 1 0,1 0 0,-1-1 1,1 1-1,-1-1 0,1 1 0,0-1 0,-1 0 1,1 0-1,0 0 0,0 1 0,-1-1 1,1 0-1,0 0 0,0-1 0,0 1 0,0 0 1,0 0-1,0 0 0,1-1 0,-1 1 0,0 0 1,1-1-1,-1 1 0,1-1 0,-1 1 0,1-2 1,-9-15 877,-6-7-379,13 21-456,0 0 1,-1 0-1,1 0 1,-1 1-1,1-1 1,-1 1-1,0-1 1,0 1-1,-1 0 1,1 0-1,-1 0 1,-4-2-1,4 2-34,1 1-1,-1 0 0,1 1 0,-1-1 0,1 0 0,-1 1 1,0 0-1,0 0 0,0 0 0,0 1 0,0-1 1,0 1-1,0 0 0,0 0 0,0 0 0,0 0 0,1 1 1,-8 1-1,-2 3 37,-1 1 0,1 0-1,0 0 1,1 2 0,-1-1 0,2 2 0,-1 0 0,1 0 0,0 1 0,-9 11 0,15-15-61,1-1 1,1 1-1,-1 0 1,1 0 0,0 0-1,1 0 1,-1 1 0,1-1-1,0 1 1,1-1-1,0 1 1,0 0 0,0 0-1,1 0 1,0-1-1,0 1 1,2 9 0,0-3 32,0-1 1,1 1-1,1 0 1,0-1 0,1 1-1,1-1 1,13 22 0,-16-29-44,1-1 0,0 1 0,0-1 1,1 0-1,-1 0 0,1-1 1,0 1-1,6 2 0,-10-5-23,1 1-1,0-1 1,0 0-1,0 0 1,0 0 0,0-1-1,0 1 1,0 0-1,0-1 1,0 1 0,1-1-1,-1 0 1,0 1-1,0-1 1,0 0 0,0-1-1,1 1 1,-1 0-1,0-1 1,0 1 0,0-1-1,0 1 1,0-1-1,4-2 1,4-5 32,0-1-1,-1 0 1,-1-1 0,1 0 0,-1 0 0,-1 0-1,0-1 1,-1-1 0,0 1 0,0-1-1,4-15 1,-9 24-41,10-25 135,8-37 0,-17 56-86,0-1 0,-1 1 0,0-1-1,-1 1 1,0 0 0,0-1 0,-1 1 0,-3-15 0,3 20-61,-2-8 188,1 12-68,2 9-55,0 9-36,2-1 0,0 1 0,0 0 1,2-1-1,0 0 0,1 0 0,1 0 0,10 21 0,-13-30 25,1-1-1,1 1 0,-1-1 1,1 0-1,0 0 0,0-1 0,1 1 1,0-1-1,0-1 0,1 1 0,0-1 1,0 0-1,0 0 0,0-1 1,1 0-1,-1-1 0,1 1 0,0-1 1,13 3-1,-18-6 13,0 1 1,-1-1-1,1 0 1,0 0-1,-1 0 1,1-1-1,0 1 0,-1 0 1,1-1-1,0 0 1,-1 0-1,1 0 1,-1 0-1,1 0 1,-1 0-1,0 0 0,1-1 1,-1 1-1,0-1 1,0 0-1,0 0 1,0 0-1,2-2 1,-1 0-99,-1 1 1,0-1-1,0 1 1,0-1-1,3-7 1,1-19-3518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21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10040,'0'0'11114,"10"-3"-10754,1-2-243,-7 3-76,-1 1 1,1-1 0,0 1 0,0-1 0,0 1 0,0 0 0,0 1-1,0-1 1,1 1 0,-1 0 0,0 0 0,0 0 0,7 1 0,45 4 714,1-2 0,0-3 0,86-11 0,-129 11-544,-4 0 830,-14-6-4034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49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656 536 4216,'0'0'7334,"3"-11"-6995,-1 2-277,6-35 285,-7 40-262,-1-1 1,0 1-1,0 0 0,0 0 0,-1 0 0,1 0 1,-1 0-1,0 0 0,0 0 0,-3-7 1,0 5 3,0 1 1,1 0 0,-2 0 0,1 0-1,0 1 1,-1 0 0,0-1 0,0 2-1,0-1 1,-1 0 0,1 1-1,-1 0 1,0 1 0,0-1 0,0 1-1,0 0 1,0 0 0,-9-1 0,-1 1 37,0 0 0,1 1 0,-1 0 1,0 2-1,0 0 0,-21 4 1,23-2-57,0 1 0,0 0 0,1 2 1,-1-1-1,1 2 0,1 0 1,-1 0-1,1 1 0,0 1 0,-15 13 1,9-5 21,1 1-1,0 1 1,1 0 0,1 1 0,-14 26 0,24-37-43,0 0-1,0 1 1,1-1 0,0 1 0,1 0 0,0 0 0,1 1-1,-3 16 1,5-23-32,0-1 1,0 1-1,0 0 0,1-1 0,-1 1 0,1 0 0,0-1 1,0 1-1,0-1 0,0 1 0,1-1 0,-1 0 1,1 0-1,0 1 0,0-1 0,0 0 0,0 0 0,1-1 1,-1 1-1,1 0 0,-1-1 0,1 0 0,0 1 0,0-1 1,0 0-1,1-1 0,3 3 0,3 0 30,0 0-1,-1-1 1,1 0-1,0-1 1,15 2 0,-20-3-2,1-1 0,0 1 0,0-2 1,0 1-1,0-1 0,-1 1 1,1-2-1,0 1 0,-1-1 0,11-4 1,-12 3 83,-5 1-5,-12 6 33,-26 26-45,1 0 1,1 3-1,-57 65 0,83-85-94,0 0 0,0 1 0,2 0 0,0 0 0,0 1-1,2 0 1,0 0 0,0 1 0,-4 17 0,9-24-11,0-1 1,1 0-1,0 1 1,0-1-1,1 1 1,0-1-1,1 1 1,0-1-1,0 1 1,1-1-1,-1 0 1,2 1-1,0-1 1,0 0 0,0 0-1,1-1 1,0 1-1,0-1 1,10 13-1,-7-11 8,1-1 1,-1 0-1,1 0 0,1 0 1,-1-1-1,18 11 0,-21-16-5,-1 1 0,1-1 0,0 0 0,0 0-1,0-1 1,0 0 0,0 0 0,0 0 0,0 0 0,1-1-1,-1 0 1,0 0 0,0 0 0,0-1 0,1 1 0,-1-1 0,6-2-1,2-2 27,0-1 0,0 0-1,0-1 1,-1 0-1,0-1 1,0-1 0,-1 1-1,17-18 1,5-8 135,35-48 1,-26 20-6,8-8 134,-45 65-220,-1-1-1,0 0 1,-1 1-1,1-1 0,-1-1 1,0 1-1,3-10 1,-6 17-73,0-1 1,0 0-1,0 0 0,0 0 0,0 0 1,0 0-1,0 0 0,0 0 1,0 0-1,0 0 0,1 0 0,-1 0 1,0 0-1,0 0 0,0 0 1,0 0-1,0 1 0,0-1 0,0 0 1,0 0-1,0 0 0,0 0 1,1 0-1,-1 0 0,0 0 0,0 0 1,0 0-1,0 0 0,0 0 1,0 0-1,0 0 0,0 0 0,0 0 1,1-1-1,-1 1 0,0 0 1,0 0-1,0 0 0,0 0 0,0 0 1,0 0-1,0 0 0,0 0 1,0 0-1,0 0 0,0 0 0,0 0 1,1 0-1,1 10 130,-2 22-83,8 53 0,-5-69-43,0-1 1,1 1-1,1-1 1,0 0 0,11 21-1,-16-35-9,1 0-1,-1 0 0,1 0 0,-1 0 1,1 0-1,0 0 0,-1 0 0,1 0 1,0-1-1,-1 1 0,1 0 0,0-1 0,0 1 1,0 0-1,0-1 0,0 1 0,0-1 1,0 1-1,0-1 0,0 0 0,0 1 1,0-1-1,0 0 0,0 0 0,0 0 1,0 0-1,0 0 0,0 0 0,0 0 1,1 0-1,-1 0 0,0 0 0,0 0 1,0-1-1,0 1 0,0-1 0,0 1 1,0 0-1,0-1 0,0 0 0,0 1 1,-1-1-1,1 1 0,0-1 0,0 0 1,0-1-1,6-4 31,0-1 0,0 0 1,-1 0-1,6-10 0,-8 11-15,10-16 118,0-1 0,-2-1 0,0 0 0,-2 0 0,-1-1 0,-1 0 1,-1-1-1,8-51 0,-15 76-129,-1 1 0,1-1 0,0 1 0,0 0 0,0-1-1,0 1 1,0 0 0,0-1 0,1 1 0,-1-1 0,0 1 0,0 0 0,0-1 0,0 1 0,0 0 0,0-1 0,1 1-1,-1 0 1,0-1 0,0 1 0,0 0 0,1 0 0,-1-1 0,0 1 0,1 0 0,-1 0 0,0-1 0,0 1 0,1 0 0,-1 0-1,0 0 1,1 0 0,-1-1 0,0 1 0,1 0 0,-1 0 0,1 0 0,-1 0 0,0 0 0,1 0 0,-1 0 0,0 0-1,1 0 1,-1 0 0,1 0 0,-1 0 0,0 0 0,1 1 0,18 12 1,-8-4-19,22 12-45,0-2 0,2 0 0,66 23 0,-93-40 51,1 0 1,0 0-1,0-1 0,0-1 0,0 0 1,0 0-1,0 0 0,-1-1 1,1 0-1,0-1 0,0 0 1,-1 0-1,1-1 0,-1 0 1,14-8-1,-17 9 14,0-1 1,0 0-1,-1 0 0,1 0 0,-1-1 1,1 0-1,-1 0 0,0 0 1,-1 0-1,1 0 0,-1-1 0,0 0 1,0 0-1,0 0 0,0 0 1,-1 0-1,0 0 0,0 0 1,-1-1-1,1 1 0,-1-1 0,0 0 1,-1 1-1,1-1 0,-1-5 1,0 10-6,0 0 0,0 0 0,0 0 0,0 0 0,0-1 0,0 1 0,-1 0 0,1 0 0,0 0 0,0 0 0,-1 0 0,1 1 0,-1-1 0,1 0 0,-1 0 0,1 0 0,-1 0 0,1 0 0,-1 0 0,0 1 0,0-1 0,1 0 0,-3 0 0,2 0-1,1 1 0,-1 0-1,0 0 1,0 0 0,0 1-1,0-1 1,0 0 0,0 0-1,0 0 1,0 1 0,0-1 0,0 1-1,0-1 1,0 0 0,0 1-1,1 0 1,-1-1 0,0 1-1,-1 0 1,-6 7 0,1-1 1,0 1-1,-8 12 0,13-18-6,-6 10-23,0 0 1,0 1 0,1 0 0,1 0 0,0 1 0,1 0-1,0 0 1,1 0 0,1 0 0,0 1 0,1 0 0,1-1-1,0 1 1,1 0 0,3 26 0,-2-38 17,-1 0 0,1 0 0,-1 0 0,1-1 1,0 1-1,0 0 0,0-1 0,1 1 0,-1-1 0,0 1 0,1-1 0,0 0 1,3 5-1,-3-6 8,-1 0-1,1 0 1,-1-1 0,1 1 0,0 0 0,-1-1-1,1 1 1,0-1 0,-1 1 0,1-1 0,0 0 0,-1 1-1,1-1 1,0 0 0,0 0 0,0 0 0,-1-1-1,1 1 1,0 0 0,-1-1 0,1 1 0,0-1-1,2-1 1,24-11 40,0-1 0,0-1-1,37-29 1,1 0 47,-25 18-17,-13 7 39,2 2 0,40-19 0,-68 35-104,0 1-1,0-1 1,0 0 0,0 1-1,1-1 1,-1 1-1,0 0 1,0 0 0,3 0-1,-4 0-2,0 0-1,-1 0 0,1 0 0,-1 0 0,1 1 1,0-1-1,-1 0 0,1 0 0,-1 1 0,1-1 0,-1 0 1,1 1-1,-1-1 0,1 1 0,-1-1 0,1 0 1,-1 1-1,1-1 0,-1 1 0,0 0 0,1 0 1,0 2-4,0 0 0,-1 1 0,1-1 0,-1 0 0,0 1 0,0-1 0,0 0 0,0 1 0,0-1 0,-2 4 0,-15 72-89,11-56 78,6-23 13,0 0 0,0 1 0,0-1 1,0 0-1,0 0 0,0 0 0,0 0 1,0 0-1,0 0 0,0 1 1,0-1-1,0 0 0,0 0 0,0 0 1,0 0-1,0 0 0,0 0 0,1 0 1,-1 0-1,0 1 0,0-1 1,0 0-1,0 0 0,0 0 0,0 0 1,0 0-1,1 0 0,-1 0 1,0 0-1,0 0 0,0 0 0,0 0 1,0 0-1,0 0 0,1 0 0,-1 0 1,0 0-1,0 0 0,0 0 1,0 0-1,0 0 0,0 0 0,1 0 1,-1 0-1,0 0 0,0 0 0,0 0 1,0 0-1,0 0 0,0 0 1,0-1-1,1 1 0,-1 0 0,0 0 1,0 0-1,0 0 0,0 0 0,0 0 1,0 0-1,0 0 0,0-1 1,9-4 23,30-25 111,0 2 1,47-26 0,-84 53-133,0 0 1,0 0-1,-1 0 1,1 1 0,0-1-1,0 0 1,0 1 0,0-1-1,0 1 1,0 0-1,0-1 1,0 1 0,0 0-1,0 0 1,0 1-1,0-1 1,0 0 0,0 1-1,0-1 1,0 1 0,0-1-1,0 1 1,0 0-1,-1 0 1,1 0 0,0 0-1,-1 0 1,1 0 0,0 1-1,-1-1 1,1 1-1,-1-1 1,0 1 0,0-1-1,1 1 1,-1-1-1,0 1 1,0 0 0,0 0-1,-1 0 1,2 2 0,55 113-195,-57-116 186,1 1 0,0 0 0,0-1 0,0 1-1,0 0 1,1-1 0,-1 0 0,0 1 0,0-1 0,1 0 0,-1 1 0,1-1 0,3 2 0,-4-3 5,0 0 1,0 0-1,0 0 0,1 0 1,-1 0-1,0 0 0,0 0 1,0 0-1,0-1 1,0 1-1,1 0 0,-1-1 1,0 1-1,0-1 1,0 1-1,0-1 0,0 1 1,0-1-1,0 0 1,0 0-1,0 1 0,-1-1 1,1 0-1,1-2 1,14-14 16,-2-1 1,0 0-1,-1-1 1,0-1-1,15-35 1,38-111 58,38-203 222,-45 145 68,-57 216-352,1 0 10,-1-1 0,0 1 0,2-18 1,-14 101-220,-13 415-446,22-455 581,1 6-44,1-1 0,10 54 0,-11-92 101,0 1 0,0-1 0,1 0 0,-1 0 0,1 0 1,0 1-1,0-1 0,-1 0 0,1 0 0,1 0 1,-1 0-1,0 0 0,0 0 0,1-1 0,-1 1 0,1 0 1,2 2-1,-2-3 6,0-1 1,-1 1 0,1-1-1,-1 0 1,1 1 0,-1-1-1,1 0 1,0 0-1,-1 0 1,1 0 0,0 0-1,-1 0 1,1-1 0,-1 1-1,1 0 1,0-1 0,-1 1-1,1-1 1,-1 0-1,1 0 1,-1 1 0,0-1-1,1 0 1,1-2 0,3-1 11,0-1 1,0 0-1,-1 0 1,1-1-1,-1 1 1,0-1-1,-1 0 1,5-7-1,2-7 57,11-29 0,-14 31 14,0 0 1,14-22-1,-22 40-83,0 0 0,0-1 0,0 1 0,1 0 0,-1-1 0,0 1 0,0 0 0,0-1 0,1 1 0,-1 0 0,0-1 0,1 1 0,-1 0 0,0 0 0,1-1 0,-1 1 0,0 0 0,1 0 0,-1 0 0,0-1 0,1 1 0,-1 0 0,1 0 0,-1 0 0,0 0 0,1 0 0,-1 0 0,1 0 0,0 0 0,5 10 12,-1 26-63,-4-30 46,0 11-31,1 0 0,0-1 0,1 1 0,1-1 0,1 0 0,1 0 0,9 21 0,-14-36 30,-1 0 0,1 0 0,0 0 0,-1 0 0,1 0 0,0-1 0,0 1 0,-1 0 0,1 0 0,0-1 1,0 1-1,0-1 0,0 1 0,0-1 0,0 1 0,0-1 0,0 1 0,0-1 0,0 0 0,0 0 0,0 1 0,0-1 0,1 0 0,0 0 0,1-1 4,-1 1 1,1-1-1,0 1 0,-1-1 0,1 0 0,-1 0 1,1 0-1,-1 0 0,4-3 0,3-1 16,-2-1 0,1-1 1,-1 1-1,9-11 0,-6 4 21,0-1 0,-1 0 0,-1-1 0,12-28 0,-2 3 127,-17 103-63,-1-52-123,1 0-1,0 0 1,1 0 0,0 0-1,7 18 1,-8-27 18,-1 1 0,1-1 0,1 1 1,-1-1-1,0 0 0,1 0 0,-1 1 0,1-1 1,-1 0-1,1 0 0,0-1 0,0 1 1,0 0-1,0-1 0,0 1 0,1-1 0,-1 1 1,0-1-1,1 0 0,-1 0 0,0 0 1,1-1-1,0 1 0,-1 0 0,1-1 0,-1 0 1,1 1-1,0-1 0,4-1 0,5-1 10,0 0 0,0-1 0,-1 0-1,1-1 1,-1-1 0,0 1 0,0-2 0,0 0 0,13-9-1,13-12 48,38-36 1,-36 30-4,-37 31-47,25-22 63,1 2-1,2 0 1,41-22 0,-71 44-67,1-1 0,-1 1 1,1-1-1,0 1 0,-1 0 1,1-1-1,-1 1 0,1 0 1,0 0-1,-1-1 0,1 1 0,0 0 1,-1 0-1,1 0 0,0 0 1,-1 0-1,1 0 0,0 0 1,-1 0-1,1 0 0,0 0 0,-1 0 1,1 1-1,0-1 0,-1 1 0,1-1-1,-1 1 0,0 0 0,0-1 0,0 1 1,0 0-1,0 0 0,0-1 0,0 1 1,-1 0-1,1-1 0,0 1 0,0 0 1,0-1-1,-1 1 0,1 0 0,0-1 0,-1 2 1,-27 39-39,23-34 38,-14 17-18,-1 0 0,-23 20 0,-10 12-41,-28 27-111,92-97 176,-3 2 33,1 0 1,0 1-1,1 0 0,0 1 0,1 0 0,17-12 0,-26 21-35,1 0-1,-1 0 0,0 0 0,0 1 1,1-1-1,-1 1 0,1-1 1,-1 1-1,0 0 0,1 0 1,-1 0-1,1 1 0,-1-1 1,0 0-1,1 1 0,-1 0 1,0-1-1,1 1 0,-1 0 0,0 0 1,0 0-1,2 2 0,7 4 11,-1 0 0,0 0 0,9 11 1,-3-4-8,-5-6-12,0 1-1,0-2 0,1 1 1,20 8-1,-28-14 5,0 0 1,1-1-1,-1 0 1,1 1-1,-1-2 1,1 1-1,0 0 1,-1-1-1,1 0 1,0 0-1,-1 0 1,1-1-1,0 1 1,-1-1 0,1 0-1,8-4 1,2-3 8,1-1 1,-1 0 0,-1-2 0,0 1 0,0-2 0,-1 0 0,0-1 0,-1 0 0,-1 0 0,0-1 0,-1-1 0,15-29 0,4-15 21,-2-1-1,19-69 1,-41 114-22,19-53 28,53-182 252,-75 230-253,-2 20-34,0 0 0,0 0 0,0 0 0,0 0 0,0 0 0,0-1-1,-1 1 1,1 0 0,0 0 0,0 0 0,0 0 0,0 0 0,0 0 0,0 0 0,0 0 0,0 0 0,-1 0 0,1 0 0,0 0 0,0 0 0,0 0 0,0 0 0,0-1 0,0 1 0,-1 0 0,1 0 0,0 0-1,0 0 1,0 1 0,0-1 0,0 0 0,0 0 0,-1 0 0,1 0 0,0 0 0,0 0 0,0 0 0,0 0 0,0 0 0,0 0 0,0 0 0,0 0 0,-1 0 0,1 0 0,0 0 0,0 1 0,0-1 0,0 0 0,0 0-1,0 0 1,0 0 0,0 0 0,0 0 0,0 0 0,0 1 0,0-1 0,0 0 0,0 0 0,0 0 0,-19 33-36,3 9-16,1 0 0,-16 80 1,1 91-127,28-184 148,-8 171-202,10-197 226,0 0 1,1 0-1,-1 0 0,1 0 1,-1 0-1,1 0 0,2 4 0,-3-6 4,1 0 0,-1 0 0,1-1 0,-1 1 0,1 0-1,-1 0 1,1-1 0,0 1 0,-1 0 0,1-1-1,0 1 1,0-1 0,-1 1 0,1-1 0,0 1 0,0-1-1,1 1 1,0-1 1,1 0 1,-1 0-1,0 0 0,1 0 0,-1-1 1,0 1-1,1-1 0,-1 1 0,0-1 1,0 0-1,1 0 0,-1 0 0,0 0 1,0 0-1,0-1 0,0 1 0,2-3 1,7-5 5,0-1 0,-1 0 0,-1 0 0,1-1 0,-2 0 0,15-24 0,35-81 51,-55 108-50,59-134 165,59-210 1,-115 331-150,5-15 17,-1-1 0,-3 0 0,5-44 0,-15 63-24,3 17-15,0 1-1,0 0 1,-1 0-1,1 0 1,0 0 0,0-1-1,0 1 1,-1 0-1,1 0 1,0 0-1,0 0 1,0-1-1,-1 1 1,1 0-1,0 0 1,0 0 0,-1 0-1,1 0 1,0 0-1,0 0 1,-1 0-1,1 0 1,0 0-1,0 0 1,-1 0 0,1 0-1,0 0 1,0 0-1,-1 0 1,1 0-1,0 0 1,0 0-1,-1 0 1,1 1 0,-2 0-6,-1 1 0,1 0 0,0 0 1,0-1-1,0 1 0,1 1 0,-1-1 0,0 0 1,1 0-1,-2 3 0,-20 43-73,1 0 0,3 1 0,2 1-1,-14 70 1,14-44-36,3 2 0,4 0 0,2 0 0,5 94 1,3-165 100,0-1 0,1 1 0,0-1 0,0 0 0,1 1 0,0-1 0,0 0 0,0 0 1,6 10-1,-7-14 16,0-1 0,0 1 0,1-1 0,-1 1 0,0-1 0,1 0 0,-1 1 0,1-1 0,-1 0 0,1 0 1,0 0-1,0 0 0,-1 0 0,1-1 0,0 1 0,0 0 0,0-1 0,0 1 0,0-1 0,0 0 0,-1 0 0,1 0 0,0 0 1,0 0-1,0 0 0,0 0 0,0 0 0,0-1 0,0 1 0,0-1 0,0 0 0,-1 1 0,1-1 0,0 0 0,1-1 1,13-7 57,0 0 1,24-21 0,-23 17 52,27-16 0,-43 29-106,0-1 1,1 0-1,-1 0 1,1 1 0,-1-1-1,1 1 1,-1-1 0,1 1-1,-1 0 1,1-1-1,-1 1 1,1 0 0,0 0-1,-1 0 1,1 0-1,-1 0 1,1 1 0,0-1-1,-1 0 1,1 1 0,-1-1-1,1 1 1,-1 0-1,0-1 1,3 3 0,1 1 4,-1 0 0,0 0 0,0 0 0,-1 1 0,7 9 0,-7-9-17,1 0 0,0 1 0,0-1 0,7 6 0,-9-10 6,-1 0 0,1-1-1,-1 1 1,1 0 0,-1-1 0,1 0 0,0 1 0,-1-1-1,1 0 1,-1 0 0,1 0 0,0 0 0,-1 0 0,1 0-1,0 0 1,-1-1 0,1 1 0,-1 0 0,1-1 0,-1 0-1,1 1 1,-1-1 0,1 0 0,1 0 0,38-27 9,-32 21-5,15-12 21,25-26 0,-33 29 0,0 1-1,0 1 1,1 1-1,25-15 1,-42 28-25,0 0 1,1-1-1,-1 1 0,0 0 1,1-1-1,-1 1 0,1 0 1,-1 0-1,0-1 1,1 1-1,-1 0 0,1 0 1,-1 0-1,0-1 0,1 1 1,-1 0-1,1 0 1,-1 0-1,1 0 0,-1 0 1,1 0-1,-1 0 0,1 0 1,-1 0-1,1 0 1,-1 0-1,0 1 0,1-1 1,-1 0-1,1 0 0,-1 0 1,1 1-1,-1-1 1,0 0-1,1 0 0,-1 1 1,1-1-1,-1 2 3,0 0 0,0 0 0,0 0 1,0 0-1,0 0 0,0-1 0,0 1 0,-1 0 0,1 0 0,-1 2 0,-21 63 19,-52 113 0,38-99-25,7-12-13,-71 154-62,86-195 73,-32 48 0,30-62 22,16-13-16,0-1 0,-1 0 0,1 0 0,-1 1 0,1-1-1,-1 0 1,1 0 0,-1 0 0,1 0 0,-1 0 0,1 0 0,-1 0 0,1 0-1,-1 0 1,1 0 0,-1 0 0,1 0 0,-1 0 0,1-1 0,-1 1 0,1 0 0,-1 0-1,0-1 1,0 0 4,0 0-1,0-1 1,0 1-1,0-1 1,0 1-1,1-1 1,-1 1-1,0-1 1,1 0 0,-1 1-1,1-1 1,-1 0-1,1 1 1,0-1-1,0 0 1,0 0-1,0 1 1,0-3-1,1-12 26,0 0-1,1 1 1,1 0-1,1-1 1,0 1 0,1 0-1,0 0 1,1 1-1,1 0 1,1 0-1,0 0 1,10-12 0,1 0 38,2 2 1,0 0 0,2 1 0,48-38 0,91-55 208,-129 95-544,-33 20 259,0 1 0,0 0 0,0 0 0,0 0 0,0 0-1,0 0 1,0-1 0,1 1 0,-1 0 0,0 0 0,0 0 0,0-1 0,0 1 0,0 0 0,0 0 0,0 0 0,0-1 0,0 1 0,0 0 0,0 0 0,-1 0 0,1 0-1,0-1 1,0 1 0,0 0 0,0 0 0,0 0 0,0 0 0,0-1 0,0 1 0,0 0 0,-1 0 0,1 0 0,0 0 0,0 0 0,0 0 0,0-1 0,0 1-1,-1 0 1,1 0 0,0 0 0,0 0 0,0 0 0,0 0 0,-1 0 0,1 0 0,0 0 0,0 0 0,0 0 0,-1 0 0,1 0 0,0 0 0,0 0 0,-1 0 0,-14-4-182,13 4 127,-26-6-3568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33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8136,'0'0'10826,"12"3"-10507,80 30 614,-67-25-569,0-2 1,1 0-1,32 3 0,80-1 184,-63-5-165,156-6 870,-14-1-134,-44 3-552,-63-1-297,-42 2-129,38-1 271,137 17 1,-214-11-315,31 11 0,-37-10-23,0 0 0,41 4 0,51-5 166,1-5 0,135-17 1,-130-4-115,-75 12-30,71-6 0,-72 12-51,2 1 100,73 3 1,-9 2 221,-143-9-498,-52-10-228,42 6-3150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34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0 278 8936,'0'0'10023,"10"-5"-9627,-3 1-321,5-3 96,1 0 0,-1 1-1,25-7 1,-22 7 33,0 0 0,0-1 1,16-11-1,-14 8 200,33-14 0,-40 20-282,-1-1 1,0 0-1,0-1 1,10-7-1,-10 6 10,1 0-1,16-8 1,12-5 400,56-39 1,-80 50-334,4-5 1185,-42 35-1063,-83 43-42,62-35-59,-83 36 1,103-55-22,-27 7 1,-7 2 256,31-13 369,22-5-543,-1 0 60,6-1-337,1 0 0,0 0 0,0 0 0,0 0 0,0 0 0,0 1 1,0-1-1,0 0 0,0 0 0,0 0 0,0 0 0,0 0 0,-1 0 0,1 0 1,0 0-1,0 0 0,0 0 0,0 0 0,0 0 0,0 0 0,0 0 0,0 0 1,0 0-1,0 0 0,0 1 0,0-1 0,0 0 0,0 0 0,0 0 1,0 0-1,0 0 0,0 0 0,0 0 0,0 0 0,0 0 0,0 0 0,0 1 1,0-1-1,0 0 0,0 0 0,0 0 0,0 0 0,0 0 0,0 0 0,0 0 1,0 0-1,0 0 0,0 0 0,0 0 0,0 0 0,0 1 0,0-1 1,0 0-1,0 0 0,1 0 0,-1 0 0,0 0 0,8 6 99,1 0 1,0 0-1,0-1 0,0 0 0,1 0 1,14 4-1,-7-3-22,2 1 3,-1 1-1,1 1 1,-1 0-1,-1 2 1,0 0-1,29 24 1,-42-32-53,0 0 1,0 0-1,0 0 0,9 4 0,6 3 120,-18-9-142,-1-1 0,1 0 0,-1 0 0,0 0 0,1 0 0,-1 1 0,1-1-1,-1 0 1,0 0 0,1 0 0,-1 0 0,1 0 0,-1 0 0,1 0 0,-1 0 0,1 0-1,-1 0 1,0-1 0,1 1 0,-1 0 0,1 0 0,-1 0 0,1 0 0,-1-1 0,0 1-1,1 0 1,-1 0 0,0-1 0,1 1 0,-1 0 0,0-1 0,1 1 0,-1 0-1,0-1 1,0 1 0,1 0 0,-1-1 0,0 1 0,0-1 0,0 1 0,0 0 0,1-1-1,-1 1 1,0-2 0,6-20 183,-5 8-55,1-1 1,-2 1 0,0 0-1,-3-24 1,-9-11-136,12 46-168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36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0 9040,'0'0'13471,"-6"16"-13179,3-8-248,-9 21 205,-15 62 0,13-32 198,-3-1 0,-30 70 0,32-92-54,2 0 1,2 1-1,1 0 0,-8 56 1,10-62 113,6-25-327,0 0-1,1 0 1,-1 0-1,0 10 1,-1-6-401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0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1 721 10848,'0'0'5110,"7"-9"-4740,26-39 41,-10 13 391,2 2-1,39-42 0,-56 68-582,1 1-1,0 0 0,0 0 1,1 1-1,0 0 0,-1 1 1,2 0-1,10-2 0,22-10 1091,-42 16-1262,1 0 1,-1 0-1,0 0 0,1 1 1,-1-1-1,0 0 1,0 0-1,1 1 1,-1-1-1,0 1 1,0 0-1,0-1 1,0 1-1,1 0 0,-1-1 1,0 1-1,0 0 1,-1 0-1,1 0 1,0 0-1,0 0 1,1 2-1,0-1 19,1 1 0,-1 1-1,1-1 1,-1 0 0,0 1-1,-1-1 1,3 5 0,-2 5 44,-1 1 1,0-1-1,-1 1 1,0 0-1,-4 24 1,0 2 119,-4 1 676,11-41-629,4-8-136,7-10-34,3-6 1,2 0 0,0 1 0,29-25 0,-39 38-24,-8 10-81,-1 0 0,0 0-1,0 0 1,1-1 0,-1 1 0,0 0 0,0 0-1,1 0 1,-1 0 0,0 0 0,0 0 0,1-1 0,-1 1-1,0 0 1,0 0 0,1 0 0,-1 0 0,0 0 0,0 0-1,1 0 1,-1 0 0,0 0 0,1 0 0,-1 1 0,0-1-1,0 0 1,1 0 0,-1 0 0,0 0 0,0 0 0,1 0-1,-1 1 1,0-1 0,0 0 0,0 0 0,1 0 0,-1 1-1,10 13 46,3 19-14,-12-31-26,14 60-10,-12-45 17,10 30-1,-12-42-5,2 1 0,-1-1 0,0-1 0,1 1 0,0 0 0,0-1 0,0 1 0,1-1 0,7 7 0,-9-9-6,0-1 0,0 0-1,0 0 1,0 0-1,0 0 1,1 0-1,-1 0 1,0 0-1,0-1 1,1 1-1,-1-1 1,0 0-1,1 0 1,-1 0-1,0 0 1,1 0-1,-1 0 1,0 0-1,1-1 1,-1 1-1,0-1 1,0 0-1,1 0 1,-1 1-1,0-1 1,4-3-1,5-3 3,0 0 1,-1-1-1,16-14 0,-15 12-4,9-9 11,0-1 1,-2 0-1,-1-1 1,18-29 0,-22 20 17,-4 9 14,-11 6-30,2 15-14,0-1 0,-1 1 0,1 0 0,0-1 0,0 1 0,0 0 0,0-1 0,0 1 0,0 0 0,0 0 0,-1-1 0,1 1 1,0 0-1,0-1 0,0 1 0,-1 0 0,1 0 0,0-1 0,0 1 0,-1 0 0,1 0 0,0 0 0,0 0 0,-1-1 0,1 1 0,0 0 0,-1 0 0,1 0 1,0 0-1,-1 0 0,1 0 0,0 0 0,-1 0 0,1 0 0,0 0 0,-1 0 0,1 0 0,0 0 0,-1 0 0,-11 8-3,10-7-2,-1 1 0,1-1 0,-1 1 0,1 0 0,0 0 0,0 0 0,0 0 0,0 0 0,-2 3 0,-4 7-10,1 0 1,0 0-1,0 1 0,1 0 1,1 0-1,1 0 0,-1 1 1,2 0-1,0 0 0,-1 15 1,4-26 9,0 1 0,0 0 1,0 0-1,1 0 1,-1-1-1,1 1 0,0 0 1,0-1-1,0 1 1,0-1-1,1 1 1,0-1-1,-1 0 0,1 1 1,1-1-1,-1 0 1,0 0-1,1 0 1,-1-1-1,1 1 0,0-1 1,0 1-1,0-1 1,0 0-1,0 0 1,1 0-1,-1-1 0,0 1 1,1-1-1,-1 1 1,1-1-1,0-1 1,-1 1-1,1 0 0,0-1 1,0 0-1,-1 0 1,1 0-1,0 0 1,0 0-1,7-2 1,3-2-4,0-1 0,0 0 0,0-1 0,-1 0 0,0-1 0,0 0 0,-1-1 0,1-1 0,-2 0 0,1 0 0,-2-1 0,1-1 0,-1 0 0,16-23 0,-4 7 3,-15 19 11,0 0-1,-1 0 1,0 0-1,-1-1 1,1 1-1,-2-1 1,1-1-1,-1 1 1,3-11-1,-2 2 82,-1-4 150,-4 22-196,8 0 328,-7 0-376,0 1 0,1-1 0,-1 1 0,0-1 0,0 1 0,0-1 0,1 1 0,-1 0 0,0 0 0,0 0 0,0-1 0,0 1 0,0 0 0,-1 0 0,2 2-1,2 5-10,0 0 0,-1 1-1,0-1 1,0 1 0,-1 0-1,3 17 1,1 5-36,-1-5 27,-3-13-3,1 1 1,6 16-1,-8-27 23,0 0 0,0-1 0,1 1 1,-1 0-1,1 0 0,-1-1 0,1 1 0,0-1 0,0 1 0,1-1 0,-1 0 0,0 0 0,1 0 0,-1 0 0,4 2 0,6 5-45,-12-8 50,1-1 0,-1 1-1,1-1 1,-1 1-1,1-1 1,0 1-1,-1-1 1,1 1-1,0-1 1,-1 0-1,1 1 1,0-1 0,-1 0-1,1 1 1,0-1-1,0 0 1,-1 0-1,1 0 1,0 0-1,0 0 1,-1 0-1,1 0 1,0 0-1,0 0 1,-1 0 0,1 0-1,0 0 1,0-1-1,-1 1 1,1 0-1,0 0 1,0-1-1,-1 1 1,1-1-1,0 1 1,0-1 0,10-6 7,0 0 1,-1 0 0,0-1 0,0 0 0,-1-1 0,0 0-1,13-18 1,3-3 11,-16 19-5,0 0-1,-1 0 0,0-1 0,8-17 1,8-29 33,14-29-2,-29 70-23,-1 0 0,-1-1 1,-1-1-1,0 1 1,-2-1-1,0 0 1,-1 0-1,-1 0 0,0 0 1,-2 0-1,-2-27 1,0 17 3,2 24-12,0 0 0,0-1 0,0 1 0,-1 0-1,0-1 1,0 1 0,0 0 0,-1 0 0,0 0 0,0 0 0,0 0 0,-4-7 0,1 2 23,-4-8 95,8 17-128,1 1 1,0 0-1,0-1 0,-1 1 1,1 0-1,0 0 1,-1-1-1,1 1 0,-1 0 1,1 0-1,0 0 0,-1-1 1,1 1-1,0 0 1,-1 0-1,1 0 0,-1 0 1,1 0-1,-1 0 1,1 0-1,0 0 0,-1 0 1,1 0-1,-1 0 1,1 0-1,0 0 0,-1 0 1,1 1-1,-1-1 0,1 0 1,0 0-1,-1 0 1,1 1-1,0-1 0,-1 0 1,1 0-1,0 1 1,-1-1-1,1 0 0,0 1 1,-1-1-1,1 1 0,-2 1 1,0 1-1,0 0 0,1 0 1,-1 0-1,1 0 0,-1 0 1,1 1-1,0-1 0,0 0 0,0 5 1,-2 5-9,-56 250-86,52-210 49,2 1 0,2-1 0,5 61 0,1-83 42,1-1 0,1 0-1,1 0 1,15 43 0,-20-72-1,-1 1 0,1-1 0,0 0 0,0 0 0,-1 1 0,1-1 0,0 0 0,0 0 0,0 0 0,0 0 0,0 0 0,1 0 0,-1 0 0,0 0 0,0 0 0,0-1 0,1 1 0,-1 0-1,3 0 1,0 0-1,-1 0 0,1-1-1,-1 1 1,1-1-1,0 0 1,-1 0 0,1 0-1,4-1 1,-1-1-5,1 1 0,-1-1 0,0 0 1,0-1-1,0 0 0,0 0 0,11-7 0,-3-1 14,-1-1-1,-1-1 0,0 0 0,-1 0 0,12-17 0,47-82 106,-62 98-69,6-16 148,-15 38 187,-2 36-274,7 59-1,-5-98-97,1-1 0,0 0-1,0 0 1,0 0-1,1 0 1,-1 0-1,1 0 1,0 0-1,0 0 1,0 0-1,1-1 1,4 6-1,-5-8-3,0 1 0,0-1 1,0 1-1,0-1 0,0 0 0,1 0 0,-1 0 0,0 0 1,1-1-1,-1 1 0,1 0 0,-1-1 0,1 0 0,-1 0 1,1 0-1,-1 0 0,1 0 0,-1 0 0,1 0 0,-1-1 1,1 1-1,-1-1 0,3-1 0,6-3 10,0 1 0,-1-2 0,0 0 0,-1 0-1,1 0 1,15-15 0,-5 4 4,-8 8 0,-1-1 1,0 0 0,-1-1-1,0 0 1,-1 0 0,12-19-1,-20 28-18,1 1 0,-1-1 0,1 0-1,-1 1 1,1-1 0,0 1 0,-1-1 0,1 1 0,3-1 0,12-13-179,-29 26 72,0 0-1,-12 14 1,17-13 105,1 0-1,0 0 0,0 0 1,2 0-1,-1 1 1,1 0-1,1 0 0,0 0 1,0 16-1,5-4-50,-2-26 54,0 1 1,0 0 0,0 0 0,1-1 0,-1 1 0,0 0 0,0 0 0,0-1 0,0 1 0,0 0 0,1 0-1,-1-1 1,0 1 0,0 0 0,1 0 0,-1 0 0,0 0 0,0-1 0,1 1 0,-1 0 0,0 0-1,0 0 1,1 0 0,-1 0 0,0 0 0,0 0 0,1 0 0,-1 0 0,0 0 0,1 0 0,-1 0-1,0 0 1,1 0 0,-1 0 0,0 0 0,0 0 0,1 0 0,-1 0 0,0 0 0,0 0 0,1 0 0,-1 1-1,0-1 1,0 0 0,1 0 0,-1 0 0,0 0 0,0 1 0,1-1 0,-1 0 0,0 0 0,0 1-1,0-1 1,0 0 0,1 0 0,-1 1 0,0-1 0,0 0 0,0 0 0,0 1 0,0-1 0,0 0 0,0 1-1,9-20 18,-1 1-1,6-24 1,-6 19 0,12-27 0,-20 49-18,0 1 0,1 0 0,-1-1 0,0 1 0,0 0 0,0-1-1,0 1 1,0 0 0,0-1 0,1 1 0,-1 0 0,0-1 0,0 1 0,0 0 0,1-1 0,-1 1-1,0 0 1,0 0 0,1-1 0,-1 1 0,0 0 0,1 0 0,-1 0 0,0 0 0,1-1-1,-1 1 1,0 0 0,1 0 0,-1 0 0,0 0 0,1 0 0,-1 0 0,0 0 0,1 0 0,-1 0-1,1 0 1,-1 0 0,0 0 0,1 0 0,-1 0 0,0 0 0,1 0 0,-1 0 0,0 1 0,1-1-1,-1 0 1,0 0 0,1 0 0,-1 0 0,0 1 0,0-1 0,1 0 0,-1 0 0,0 1 0,0-1-1,1 0 1,-1 1 0,0-1 0,13 26-64,-9-17 52,48 79-117,-51-85 130,1 0 0,-1-1 0,1 1-1,0-1 1,0 0 0,0 1 0,1-1-1,-1 0 1,0 0 0,1 0 0,-1-1-1,1 1 1,0 0 0,0-1 0,-1 0-1,1 0 1,0 0 0,0 0-1,0 0 1,0 0 0,0-1 0,0 0-1,0 1 1,1-1 0,-1 0 0,0 0-1,0-1 1,0 1 0,0-1 0,0 0-1,0 1 1,3-3 0,7-1-4,-1-2 1,0 0-1,0 0 1,0-1-1,-1-1 1,11-8-1,-5 2 5,-1 0 0,0-1 0,-1 0 0,-1-2 0,0 1 0,-1-2 0,-1 0 0,14-28 0,-4 6 29,-3 0 0,-1-2 1,-3 0-1,-1-1 0,-2 0 0,-2-1 0,8-77 0,-17 106-3,1 6-8,-1-1 0,0 1 0,-1-1 0,0 0 0,-1 1-1,0-1 1,0 1 0,-1 0 0,0-1 0,-1 1 0,-6-15-1,8 23-11,1 0-1,-1-1 0,0 1 1,1 0-1,-1 0 0,0 0 0,0 1 1,0-1-1,0 0 0,0 0 1,0 0-1,0 1 0,0-1 0,0 0 1,0 1-1,0-1 0,0 1 1,-1-1-1,1 1 0,0 0 0,0 0 1,-1-1-1,1 1 0,0 0 1,0 0-1,-1 0 0,1 0 0,0 0 1,0 1-1,-1-1 0,1 0 1,0 1-1,0-1 0,0 0 0,-1 1 1,0 0-1,-3 2 5,0 0-1,1 0 1,-1 0 0,1 0 0,0 0-1,0 1 1,-7 7 0,0 4-10,0 1 0,1 0 0,1 1 0,0-1-1,1 2 1,-6 19 0,-27 113-60,39-144 55,-4 25-16,1 1-1,1 0 1,2 0-1,1 0 0,1 0 1,2 0-1,1-1 0,11 46 1,-11-65 34,0-2 0,1 1 0,1 0 0,-1-1 1,2 1-1,-1-2 0,1 1 0,1 0 0,0-1 0,0 0 1,1-1-1,0 0 0,1 0 0,-1-1 0,17 11 0,-12-12 36,-13-6-51,1 0 1,-1 0-1,0 0 1,0 1-1,1-1 1,-1 0-1,0 0 1,1 0-1,-1 0 1,0 0-1,1 0 1,-1 0-1,0 0 1,1 1-1,-1-1 1,1 0-1,-1 0 1,0-1-1,1 1 1,-1 0-1,0 0 1,1 0-1,-1 0 1,0 0-1,1 0 1,-1 0-1,0-1 1,1 1-1,-1 0 1,0 0-1,0 0 1,1-1-1,-9-8-557,-2-4-3147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0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15272,'0'0'4703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1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13360,'0'0'2121,"11"-7"-1616,6-2-311,-1 0 1,1 0-1,1 2 0,-1 0 0,28-6 0,61-1 818,1 5 0,107 5-1,-181 7-413,-6 0-3213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2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69 9344,'0'0'5665,"-5"10"-5385,1 1-178,-1-1 1,-1 0-1,0 0 1,0 0 0,-1-1-1,0 0 1,0 0-1,-1-1 1,-1 0-1,-13 11 1,18-16-18,-1 0 0,1-1 0,-1 0 0,1 1 0,-1-2 1,0 1-1,0 0 0,0-1 0,0 0 0,0 0 0,0-1 0,0 1 0,0-1 1,-6-1-1,7 0-4,0 0 0,0 0 0,0 0 0,0-1 0,0 0 0,0 1 0,1-2 0,-1 1 0,1 0 0,-1-1 0,1 1 0,0-1 0,0 0-1,0 0 1,1 0 0,-1-1 0,-3-5 0,4 6-38,1 0-1,0 0 0,0 0 0,0 0 1,0 0-1,0 0 0,1 0 0,0-1 1,-1 1-1,1 0 0,0 0 0,0 0 0,1-1 1,-1 1-1,1 0 0,0 0 0,0 0 1,0 0-1,0 0 0,0 0 0,3-5 1,-1 2 21,0 0 1,1 1-1,0-1 1,0 0-1,0 1 1,1 0-1,0 0 1,-1 1-1,9-7 1,-5 7-23,0-1 1,0 1-1,0 0 0,0 1 1,1-1-1,-1 2 0,1-1 1,0 1-1,0 1 1,0 0-1,0 0 0,0 1 1,0 0-1,0 0 0,0 1 1,0 0-1,16 5 0,-7-1 29,0 2 0,0 0 0,-1 1 1,0 0-1,-1 2 0,0 0 0,24 19 0,-36-25-53,18 14 285,1 0 1,1-2-1,46 24 0,-63-36-190,1-1 1,0-1-1,-1 1 1,1-1-1,0-1 1,1 0-1,13 1 1,-17-2-50,1 0-1,-1-1 1,0 0 0,0 0 0,0 0 0,0-1 0,0 0 0,0 0 0,0 0-1,0 0 1,0-1 0,-1 1 0,5-5 0,32-20 512,-26 17-114,26-21 1,-37 28-391,0-1 1,0 0 0,-1 1 0,0-2 0,0 1 0,0 0-1,0 0 1,-1-1 0,1 0 0,-1 1 0,1-6 0,-3 9-84,1 0 1,-1 0-1,0 0 1,0 0 0,0 0-1,0 0 1,-1 0 0,1 0-1,0 0 1,0 0-1,0 0 1,-1 0 0,1 0-1,-1 0 1,0-1 0,-1-3-3331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0 12664,'0'0'6311,"0"15"-5819,1 9-256,0-1-1,1 0 0,11 44 1,128 543 3538,-137-590-3696,-2-11 127,0 0 0,-1-1 0,0 1-1,-1 0 1,0 13 0,0-20-150,-1 1 0,1-1 0,-1 0 0,0 1 0,0-1 0,1 0 0,-2 0 0,1 1 0,0-1 0,0 0 0,-1 0 0,1-1 0,-1 1 0,1 0 0,-1 0 0,0-1-1,0 1 1,1-1 0,-1 1 0,0-1 0,-1 0 0,1 0 0,0 0 0,0 0 0,-3 1 0,-15 3 299,0 0-1,-1-1 0,1-2 1,-37 2-1,33-4 38,1 2-1,0 0 1,-35 9-1,-1 5-182,59-16-218,-1 0 0,1 0-1,-1 0 1,1 0-1,-1 0 1,1 0 0,-1 0-1,1 0 1,0 0 0,-1 0-1,1 0 1,-1-1-1,1 1 1,-1 0 0,1 0-1,-1 0 1,1-1-1,0 1 1,-1 0 0,1-1-1,-1 1 1,1 0 0,0-1-1,-1 1 1,1-1-1,0 1 1,0 0 0,-1-1-1,1 1 1,0-1-1,0 1 1,0-1 0,-1 1-1,1-1 1,0 1 0,0-1-1,0 1 1,0-1-1,0 1 1,0-1 0,0 1-1,0-1 1,0 1-1,0 0 1,0-1 0,1 0-1,2-20-4398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3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11760,'0'0'5667,"10"2"-5180,136 18 1536,49-3 697,-173-19-2177,-21 1-468,1 0-1,0 1 0,0-1 0,0 1 0,0 0 0,0 0 1,0-1-1,-1 1 0,1 1 0,0-1 0,0 0 1,0 0-1,0 1 0,0-1 0,0 1 0,-1-1 1,1 1-1,3 1 0,-1-4 347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4:45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131 175 11256,'0'0'5358,"-13"1"-4882,-42 7 9,52-7-438,1 0 0,-1 0 0,1 0 0,-1 1-1,1-1 1,0 1 0,-1-1 0,1 1 0,0 0-1,0 0 1,0 0 0,1 0 0,-1 0-1,0 0 1,1 1 0,-1-1 0,0 3 0,-2 4 174,1 0 1,0 0-1,-3 12 0,4-12-27,0-1-21,0 0 0,1 0 0,0 0 0,0 0 1,1 0-1,0 0 0,1 0 0,0 0 0,3 14 0,-4-20-135,1 1-1,0-1 0,0 0 0,0 1 0,0-1 0,0 0 0,0 0 0,1 0 0,-1 0 1,1 0-1,-1 0 0,1 0 0,0 0 0,0-1 0,-1 1 0,1 0 0,1-1 1,-1 0-1,0 0 0,0 1 0,0-1 0,1-1 0,-1 1 0,0 0 0,1 0 0,-1-1 1,1 1-1,-1-1 0,1 0 0,-1 0 0,1 0 0,-1 0 0,1 0 0,-1-1 1,4 0-1,-1 0-11,0-1 1,1 0 0,-1 0 0,0 0-1,0-1 1,0 0 0,0 0 0,-1 0-1,1 0 1,-1-1 0,0 1 0,0-1-1,0 0 1,5-7 0,-1-1 36,0 1 1,-1-1-1,0 0 1,8-21-1,-14 30-24,0 0 0,0-1 0,0 1-1,0 0 1,-1 0 0,1-1 0,-1 1-1,0 0 1,0 0 0,0-1 0,-1 1-1,1 0 1,-1-1 0,0 1 0,0 0-1,0 0 1,0 0 0,0 0 0,-1 0-1,1 0 1,-1 0 0,0 0 0,0 1-1,0-1 1,0 1 0,0-1 0,-1 1-1,1 0 1,-5-3 0,3 4 458,14 7-435,20 8-140,-22-13 73,0 1-1,0-2 0,0 1 0,0-1 1,0 0-1,-1 0 0,1-1 0,0 0 1,11-3-1,-16 3 15,0 0-1,0-1 1,0 1 0,0-1-1,0 1 1,-1-1 0,1 0-1,0 0 1,-1 0-1,0 0 1,1 0 0,-1-1-1,0 1 1,0-1 0,0 1-1,-1-1 1,1 0 0,-1 0-1,1 0 1,-1 0-1,0 0 1,0 0 0,0 0-1,-1 0 1,1 0 0,0-5-1,-1-2 48,0 1 0,-1-1-1,0 1 1,-3-13 0,-2-24 219,5 33-177,0-1 274,1 13-365,1 1 0,-1 0-1,0-1 1,1 1 0,-1 0 0,1-1 0,-1 1 0,0 0 0,1-1-1,-1 1 1,1 0 0,-1 0 0,1 0 0,-1-1 0,1 1-1,-1 0 1,1 0 0,-1 0 0,1 0 0,-1 0 0,1 0 0,-1 0-1,1 0 1,-1 0 0,1 0 0,-1 0 0,1 0 0,-1 1-1,1-1 1,0 0 0,15 4 23,-1 1-1,1 0 0,-1 1 1,1 1-1,-2 0 0,24 16 1,-1-8 20,-32-14-40,-1 0 0,1 1-1,-1 0 1,0 0-1,0 0 1,8 5 0,-10-5-6,-1 0 1,1-1 0,-1 1-1,0 0 1,1 0-1,-1 0 1,0 0-1,0 0 1,0 0 0,-1 0-1,1 0 1,0 0-1,-1 1 1,1-1 0,-1 0-1,0 0 1,0 0-1,0 5 1,-1 17 120,-7 39 1,4-43-23,2 0 0,0 1 0,1 23 0,1-41-88,0-1 0,0 0 1,1 0-1,-1 0 0,0 0 1,1 0-1,-1 0 0,1 0 1,0 0-1,0 0 0,0 0 1,0 0-1,0 0 0,0 0 1,0 0-1,0-1 0,1 1 1,-1-1-1,1 1 1,-1-1-1,1 1 0,0-1 1,-1 0-1,1 0 0,0 0 1,0 0-1,0 0 0,0 0 1,0 0-1,0-1 0,0 1 1,0-1-1,0 1 0,0-1 1,0 0-1,3 0 1,1 0 4,0-1 0,0 1 0,0-1 0,0-1 0,0 1 0,0-1 0,0 0 0,-1-1 0,1 1 1,-1-1-1,8-5 0,6-7 8,-1-1 0,0-1 0,-1-1 1,-1 0-1,14-22 0,15-16 69,-27 37 13,24-21 0,-40 38-102,0 1-1,0 0 1,0 0-1,0 0 0,0-1 1,0 2-1,0-1 0,0 0 1,0 0-1,0 1 1,0-1-1,0 1 0,1 0 1,2-1-1,33 6 31,-2 0 23,-36-5-43,-7 0 126,-7 0-80,0 1 0,1 0 0,-25 5-1,32-5-61,0 1-1,-1 1 1,1-1-1,0 1 0,0 0 1,1 1-1,-1-1 1,1 1-1,-1 0 1,-5 6-1,4-3-9,1 0 1,0 0-1,0 0 0,0 1 0,1 0 0,0 0 1,1 1-1,-1-1 0,2 1 0,-1 0 1,1 0-1,-3 18 0,5-20-1,0 0-1,1 0 1,0 1 0,0-1-1,1 0 1,0 0 0,0 1-1,1-1 1,-1 0 0,2 0-1,-1 0 1,1-1 0,0 1-1,0-1 1,1 1-1,0-1 1,8 10 0,-6-8 0,1 0 0,1-1-1,-1 0 1,1 0 0,0 0 0,0-1 0,1-1 0,0 0 0,0 0 0,0 0-1,13 3 1,-14-5 5,0-2-1,0 1 1,0-1-1,1 0 1,-1-1-1,0 0 1,1 0-1,-1 0 1,0-1-1,0-1 1,1 0-1,-1 0 0,0 0 1,13-6-1,22-12-14,0-1 0,-2-2-1,0-2 1,-2-1-1,-1-3 1,45-41-1,-77 64 17,0 0 0,0-1 0,-1 1-1,0-1 1,0 0 0,6-13 0,-10 18 9,-1 0 1,1 0-1,0 1 1,-1-1 0,0 0-1,1 0 1,-1 0-1,0 0 1,0 0 0,0 0-1,0 0 1,0 1-1,0-1 1,-1 0 0,1 0-1,-1 0 1,1 0-1,-1 0 1,0 1 0,0-1-1,0 0 1,0 1-1,0-1 1,0 0 0,0 1-1,0 0 1,0-1-1,-1 1 1,1-1 0,-1 1-1,1 0 1,-1 0-1,1 0 1,-1 0 0,-3-1-1,1 0 5,-1 0 0,0 1 0,0-1 0,0 1 0,0 0 0,0 1 0,0-1 0,0 1 0,0 0 0,0 0 0,0 0 0,0 1 0,0 0 0,-7 2 0,-5 1 15,0 2 0,-29 13 0,36-14-16,0 2 0,1-1 0,0 2 1,0-1-1,0 1 0,1 0 0,0 1 1,0 0-1,1 0 0,1 1 0,-1-1 0,1 1 1,1 1-1,0-1 0,1 1 0,0 0 1,-4 14-1,8-20-3,-1 0 0,1-1 1,0 1-1,0 0 1,1-1-1,-1 1 0,1 0 1,0-1-1,0 1 0,0-1 1,1 1-1,0-1 0,-1 0 1,2 1-1,-1-1 1,0 0-1,1 0 0,0-1 1,0 1-1,4 4 0,4 2 27,0 1 0,0-2 0,1 1 0,25 14 0,-22-15 13,1-1 0,0-1 1,0 0-1,1-1 0,0-1 1,0 0-1,1-1 0,-1-1 1,30 1-1,-43-4-34,0-1 0,0 0 0,0 1 0,0-1 0,0-1 0,0 1 0,0-1 0,0 1 0,-1-1 0,1 0 0,0-1 0,-1 1 0,0 0 0,0-1 0,1 0 0,-2 0 0,5-5 0,5-6 1,-2 0-1,16-28 1,-26 42-14,19-36-48,-3-1 0,0-1 0,14-56 0,-12 19-3807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4:50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10040,'0'0'32,"93"12"360,-6-10 168,15-2 72,15 0 8,8 4 24,-6-2 8,-6-4-80,-20-2 0,-11 4-160,-19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08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1 572 11256,'0'0'6534,"11"-7"-6243,1 0-184,-1-1 1,0 0-1,0-1 1,-1 0-1,0-1 1,0 0-1,8-12 1,-6 2 90,0 0 0,0 0 1,-2-1-1,-1 0 1,-1-1-1,0 0 0,-2-1 1,7-39-1,-8 30 118,1-18 797,-21 87-315,-4 12-589,-21 88 0,0 61 75,23-106-154,-48 228 115,64-314-240,1-1 1,0 0 0,0 0-1,0 0 1,1 6-1,0 8 23,-3-5 37,2-13-59,0 0 0,0-1 0,-1 1-1,1 0 1,0 0 0,0 0 0,0 0 0,0 0 0,0 0 0,0 0 0,0 0 0,0 0 0,0 0 0,1 0 0,-1 0-1,0 0 1,1 0 0,-1 0 0,1-1 0,-1 1 0,1 1 0,1-37 467,0-51-314,10-137 182,55-109 347,-53 273-578,-8 34-8,1 1 1,2 0-1,21-42 1,-24 53-55,2 0 1,0 1 0,0 0-1,1 1 1,0-1 0,1 2-1,0 0 1,12-10 0,-19 19-43,0-1 1,0 1 0,0-1 0,1 1 0,-1 0 0,0 0 0,0 0 0,1 1 0,-1-1 0,1 1 0,-1-1 0,0 1 0,1 1 0,-1-1 0,1 0 0,-1 1 0,0-1 0,1 1-1,-1 0 1,0 0 0,0 1 0,0-1 0,6 3 0,-4 1-8,0 1 0,0-1 0,0 0-1,0 1 1,-1 0 0,0 0 0,0 1 0,5 12-1,1 5 4,8 29 1,-14-43 2,-2 0 0,1 0 0,-2 1 0,1-1 0,-1 0 1,-1 1-1,0-1 0,0 1 0,-1-1 0,-1 0 0,1 1 1,-2-1-1,1 0 0,-2 0 0,1 0 0,-1-1 0,-1 1 1,1-1-1,-2 0 0,1 0 0,-1-1 0,0 1 0,-14 12 1,-7 11 110,19-26 39,5-8-23,4 0-126,-1 1 1,1-1-1,0 1 0,-1 0 0,1-1 0,0 1 0,0 0 0,0 0 0,0-1 0,0 1 0,0 0 0,2-1 0,23-18-11,1 1 0,31-16 1,6-5-13,2-7-28,-2-3 0,67-69-1,-112 101 38,10-10 13,46-56 0,-74 83 6,0-1 0,1 1 0,-1-1 1,0 0-1,0 0 0,0 1 0,0-1 0,0 0 1,-1 0-1,1 0 0,-1 0 0,1 0 0,-1 0 1,1-3-1,-2 3 14,1 1 0,-1 0 0,1 0 0,-1 0 0,0 0 0,0 0 0,1 0 0,-1 0 0,0 0 1,0 0-1,0 0 0,0 0 0,0 0 0,0 1 0,0-1 0,-1 0 0,1 1 0,0-1 0,0 1 0,-2-1 0,-1 0 36,1 0 0,-1 0-1,0 0 1,0 1 0,1-1-1,-1 1 1,0 0 0,-5 1-1,-2-1 89,11 0-145,0 0 0,-1 0-1,1 0 1,0 0 0,0 0 0,0 0-1,0-1 1,-1 1 0,1 0-1,0 0 1,0 0 0,0 0 0,0 0-1,-1 0 1,1 0 0,0 1 0,0-1-1,0 0 1,0 0 0,-1 0-1,1 0 1,0 0 0,0 0 0,0 0-1,0 0 1,0 0 0,-1 0 0,1 0-1,0 1 1,0-1 0,0 0 0,0 0-1,0 0 1,0 0 0,0 0-1,-1 0 1,1 1 0,0-1 0,0 0-1,0 0 1,0 0 0,0 0 0,0 1-1,0-1 1,0 0 0,0 0 0,0 0-1,0 0 1,0 1 0,0-1-1,0 0 1,0 0 0,0 0 0,0 0-1,0 1 1,0-1 0,8 9 52,2 0-68,-1 1 0,1 0 0,-2 0-1,1 1 1,-1 1 0,-1-1 0,0 1-1,-1 0 1,6 15 0,28 107-118,-10 5 98,-30-137 32,4 22 0,0 0-1,10 27 1,-12-45 0,0 0 0,0 0 0,1 0 0,0 0 0,0-1 0,0 0 0,1 1 0,0-1 0,0 0 0,0-1 0,1 1 0,-1-1 0,11 7 0,-10-8 0,0-1 0,0 0 0,0-1 0,0 1 0,0-1 0,1 0 0,-1 0 0,0-1 0,1 1 0,-1-1 0,1 0 0,-1-1 0,0 1 0,1-1 0,-1 0 0,9-4 0,6-1 0,-1-2 0,36-19 0,-38 16 0,1-2 0,-2 0 0,0-1 0,-1-1 0,0 0 0,20-27 0,-26 32 2,-1-1 1,0-1-1,-1 1 1,0-1-1,0 0 0,-2-1 1,1 0-1,-1 0 0,-1 0 1,-1 0-1,0 0 1,0-1-1,-1 0 0,-1 1 1,-1-1-1,0 0 0,-2-20 1,1 30 8,0 0 1,0 0-1,-1 0 1,1 1-1,-1-1 1,0 0-1,0 1 0,0-1 1,0 1-1,0 0 1,-1 0-1,0 0 1,0 0-1,0 0 1,0 1-1,0-1 1,0 1-1,-1-1 0,1 1 1,-1 1-1,-4-3 1,5 3-4,0 0 0,0 0-1,0 0 1,0 1 0,0-1 0,0 1 0,0 0 0,0 0 0,0 0-1,0 0 1,1 1 0,-1-1 0,0 1 0,0-1 0,0 1 0,0 0 0,0 0-1,1 1 1,-1-1 0,0 1 0,1-1 0,-1 1 0,1 0 0,0 0-1,0 0 1,-1 0 0,1 0 0,0 0 0,-2 4 0,0 1-15,0 1 1,0-1 0,0 1-1,1 0 1,1 0-1,-1 0 1,1 0-1,1 1 1,-1-1 0,1 1-1,1 8 1,0-5-8,0 0 0,1 0 0,0-1 0,1 1 0,0-1 1,1 1-1,7 18 0,-5-20-7,0-2 1,1 1-1,-1 0 1,1-1-1,1 0 1,0-1-1,0 1 1,0-1-1,10 6 1,-5-4-25,0-1 0,0 0 0,1-1 0,0 0 0,25 8 0,-29-13 26,-1 0 0,1-1 0,0 0 0,0 0 0,0-1 0,0 0 1,0-1-1,0 0 0,0 0 0,-1-1 0,1 0 0,0-1 0,-1 1 0,1-2 0,-1 1 0,0-1 0,12-8 0,-2 0-29,0-1 0,0-1 1,-1 0-1,-1-1 0,27-33 0,-30 30 87,0-1 0,-2 0 0,0-1 0,-2 0 0,0 0 0,8-29 0,-10 18 88,-6 25-60,0-1 0,0 1 1,1-1-1,5-11 0,-7 18 1,3-3 77,1 1-45,2 8-14,5 20-87,0 0 1,-2 0 0,-1 1-1,-1 0 1,5 36 0,-6-29-6,0-8-24,-1-1 0,-2 1-1,-1 0 1,-2 50 0,0-72 27,-1-1-1,0 0 0,0 1 1,0-1-1,0 0 1,-1 0-1,1 0 1,-1 0-1,0 0 1,1 0-1,-1 0 0,-1-1 1,1 1-1,0-1 1,-1 1-1,-2 1 1,0 0 14,1-1 0,-1 0 1,0 0-1,0-1 0,-1 1 1,1-1-1,0 0 0,-8 1 0,11-3 1,1 0-1,0 0 1,0 0-1,0 0 1,0 0-1,0-1 0,0 1 1,0 0-1,0-1 1,0 1-1,0-1 1,0 1-1,0-1 0,0 0 1,0 1-1,0-1 1,0 0-1,0 1 1,0-1-1,-1-2 0,-15-10 247,7 7-123,17 2-133,19-1-119,-24 4 111,54-8-175,70-23 0,-121 29 165,0 0 1,0 0-1,0 0 1,-1-1-1,1 1 1,-1-1-1,0 0 1,0-1-1,0 1 1,-1-1-1,0 1 1,0-1-1,4-7 1,7-9 42,49-77 119,-43 62-90,2 2-1,34-40 0,-48 66-50,-1-1 0,0 0 0,0-1 0,7-12-1,18-27 3,-14 24-2,-12 15 29,-2 5 123,0 12-54,0 1-129,1 6 16,0 0 0,0 0 0,-1 1-1,-1 0 1,-1 0 0,2 28 0,-4-22-21,0 0 1,-2 1-1,0-1 1,-7 28-1,6-42 34,1 0 0,-1 0 0,0 0 0,-1-1 0,0 1-1,0-1 1,0 0 0,-11 11 0,13-15 19,-1 0 0,0 0 0,0 0 0,0 0 0,0-1 0,0 1 1,0-1-1,0 0 0,-1 0 0,1 0 0,0 0 0,-1-1 0,-4 1 0,0-1 36,0 0 1,0 0-1,0 0 0,-11-3 0,-19 0 319,37 3-330,-2 0 94,4 0-146,1 1 0,-1-1 0,1 0 0,-1 1 0,0-1 0,1 1 0,-1 0 0,0-1 0,0 1 0,1 0 0,-1 0 0,0-1 0,0 1 0,0 0 0,0 0 0,0 0 0,0 0 0,0 1 0,1 1 0,10 10-39,-2-7 18,-1 0 1,2 0-1,-1 0 0,1-2 0,0 1 1,0-1-1,0-1 0,0 0 0,0-1 1,1 0-1,0 0 0,-1-1 0,1-1 1,16-1-1,-13 0 14,1-2 0,-1 0 0,0 0 0,0-2 0,-1 1 0,1-2 0,-1 0 0,0-1 0,-1 0-1,20-15 1,-9 6 47,-1-2 0,-1 0-1,0-2 1,-2 0 0,29-36-1,-47 53 8,0 0 0,0-1-1,-1 1 1,1 0 0,-1 0-1,0-1 1,0 1-1,0-1 1,0 1 0,0-1-1,-1 1 1,0-1-1,0-3 1,0 7 30,-11 78 115,2 13-310,9-78 82,0 0 0,1 0 0,0 0 0,1-1 0,3 14-1,-5-25 36,1 0 0,-1 0 0,0 0 0,1 0 0,-1 0 0,1 0 0,-1 0 0,1-1 0,-1 1 0,1 0-1,0 0 1,-1 0 0,1-1 0,0 1 0,0 0 0,-1-1 0,1 1 0,0 0 0,0-1 0,0 1 0,0-1 0,0 1-1,0-1 1,0 0 0,2 1 0,-1-1 6,1 0-1,-1 0 1,1 0 0,-1 0-1,1-1 1,0 1 0,-1-1-1,1 0 1,-1 1 0,4-3-1,1 0 17,-1 0 1,1-1-1,-1 0 0,0-1 1,0 1-1,10-10 0,3-11 42,-2 0 0,-1-1-1,-1-1 1,13-30 0,-21 43-28,0-1 22,-1-1 0,0 0 1,-1 0-1,-1-1 0,3-19 0,-7 32-24,1 0 0,0 0 0,0-1 0,0 1 0,4-7 0,-6 8-20,2 14-18,0-5-9,0 0 1,0 0-1,-1 1 1,0-1-1,0 0 1,-1 12-1,-1 6-33,2-14 35,4 81-204,-3-82 159,0 0-1,1 0 1,0 0 0,1 0-1,-1-1 1,2 1-1,7 15 1,-10-23 53,0 0 1,0-1-1,0 1 1,0 0-1,1 0 0,-1-1 1,0 1-1,0 0 1,0-1-1,1 1 0,-1-1 1,0 0-1,1 1 1,-1-1-1,0 0 0,0 0 1,1 0-1,-1 0 1,1 0-1,-1 0 0,0 0 1,1 0-1,-1 0 0,0-1 1,0 1-1,1 0 1,-1-1-1,0 1 0,0-1 1,2-1-1,5-2-4,0 0 0,0 0 0,8-7 0,-9 6 10,-1 0-1,0-1 0,0 0 1,-1 0-1,0-1 0,0 0 1,-1 0-1,5-8 0,28-65 5,-20 37 38,-7 19 1,8-14 148,-17 31-115,-1 7-73,0-1 0,0 1 1,0 0-1,0 0 0,0 0 0,0-1 1,0 1-1,0 0 0,0 0 0,0-1 1,0 1-1,0 0 0,0 0 0,0-1 1,0 1-1,0 0 0,0 0 0,0-1 1,0 1-1,0 0 0,0 0 0,0-1 1,1 1-1,-1 0 0,0 0 0,0 0 1,0-1-1,0 1 0,1 0 0,-1 0 1,0 0-1,0 0 0,0 0 1,1-1-1,-1 1 0,0 0 0,0 0 1,1 0-1,-1 0 0,0 0 0,0 0 1,0 0-1,1 0 0,0 0-15,2 13-121,12 18 11,-2 1-1,17 59 0,-23-66 96,-3-6 0,1 0-1,1 0 1,15 32-1,-18-46 22,0 0-1,0-1 1,0 0-1,1 0 1,0 0 0,0 0-1,0 0 1,0-1-1,1 1 1,-1-1-1,1 0 1,0-1-1,0 1 1,0-1 0,0 0-1,0 0 1,0-1-1,1 0 1,-1 1-1,0-2 1,1 1 0,-1-1-1,1 1 1,-1-2-1,1 1 1,6-1-1,1-1 3,1 0-1,-1-1 1,0 0 0,0-1-1,0 0 1,0-1-1,-1-1 1,0 0-1,0 0 1,0-2-1,-1 1 1,0-1-1,-1-1 1,10-9-1,-15 12 19,0 0 0,0-1 0,-1 1 0,0-1 0,-1 0 0,0 0 0,0 0 0,0 0 0,2-10 0,-2 5 23,0-1-1,-1 1 1,-1-1-1,1-22 1,-5 12 45,3 22-68,0 0-1,0 1 1,0-1-1,0 0 1,0 0-1,0 1 1,-1-1-1,1 0 1,0 0-1,0 1 0,-1-1 1,1 0-1,0 1 1,-1-1-1,1 0 1,-1 1-1,1-1 1,-1 1-1,1-1 1,-1 1-1,0-1 1,1 1-1,-2-1 0,-10 17-26,7-9 7,0 0 0,0-1-1,1 2 1,0-1 0,1 0-1,-1 1 1,2 0 0,-1 0-1,1-1 1,0 2 0,0-1-1,1 0 1,0 0 0,1 16-1,0-17 5,1-1 1,-1 0-1,1 1 0,1-1 0,-1 0 0,1 0 0,0 0 0,0 0 1,1 0-1,0 0 0,0-1 0,0 1 0,0-1 0,1 0 0,0 0 1,0 0-1,1 0 0,-1-1 0,11 8 0,0-3 7,1 0-1,0 0 0,0-1 1,1-1-1,22 6 1,-29-11 0,1 1 0,-1-1 0,1-1 0,-1 0 0,1-1 0,0 0 0,-1 0 0,1-1 0,-1-1 0,16-3 0,-25 5 4,0-1-1,1 1 1,-1 0 0,0 0 0,1-1 0,-1 1 0,0-1-1,1 0 1,-1 1 0,0-1 0,0 0 0,0 1-1,0-1 1,1 0 0,-1 0 0,0 0 0,-1 0 0,1 0-1,0 0 1,0-1 0,0 1 0,-1 0 0,1 0-1,0-1 1,-1 1 0,1 0 0,-1 0 0,0-1 0,1 1-1,-1-1 1,0 1 0,0 0 0,0-1 0,0-1 0,-1-1-471,0 0 0,0 0 0,-1 0 1,1 0-1,-1 1 0,0-1 1,0 0-1,-3-3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13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117 938 9144,'0'0'6908,"11"-11"-6537,22-26 165,51-71-1,-49 55-85,-3-2-1,-3-1 1,-1-1-1,26-82 1,29-166 1784,-76 276-1969,3-40 808,-10 68-1055,0 1 0,0-1 0,1 1 0,-1 0 0,0-1 0,0 1 0,1-1 0,-1 1 0,0-1 0,0 1 0,0-1 0,0 1 0,0-1 0,0 1 0,0-1 0,0 1 0,0-1 0,0 1 0,0 0 0,0-1 0,0 1 0,0-1 0,0 1 0,-1-1 0,1 1 0,0-1 0,0 1 0,0-1-1,-1 1 1,1 0 0,0-1 0,-1 1 0,1 0 0,0-1 0,-1 1 0,1 0 0,0-1 0,-1 1 0,1 0 0,-1 0 0,1-1 0,-1 1 0,1 0 0,-1 0 0,-10 29 218,-149 436 54,131-353-241,-5-1 1,-79 172 0,-43 50 87,154-328-117,0 0 0,0 1-1,0-1 1,0 1 0,1-1-1,0 1 1,0 8 0,6-19 410,7-17-355,-3 6-24,30-44 15,2 2 0,3 1 0,84-82 0,-39 55-32,138-101 1,-14 6-50,-186 156-25,-24 22 69,-16 16 38,-75 86 103,74-83-112,1 1 0,0 1 0,-17 38 0,29-56-52,0 0 0,0 0 0,0 0 0,0 0 0,0 0 0,1 0 0,-1 0 0,1 0 0,0 1 0,-1-1 0,1 0 0,0 0 1,0 1-1,1-1 0,-1 0 0,0 0 0,1 0 0,-1 1 0,1-1 0,0 0 0,0 0 0,-1 0 0,1 0 0,1 0 0,-1 0 1,0-1-1,0 1 0,1 0 0,-1 0 0,1-1 0,0 1 0,-1-1 0,1 1 0,0-1 0,0 0 0,0 0 0,0 0 0,0 0 1,0 0-1,0 0 0,0-1 0,3 2 0,2 0-6,1-1-1,0 1 1,-1-1-1,1-1 1,0 1 0,0-1-1,-1 0 1,1-1 0,0 0-1,0 0 1,-1-1 0,1 0-1,-1 0 1,13-6 0,-9 3 1,0-1-1,-1-1 1,0 1 0,0-1 0,0-1 0,-1 0 0,0-1 0,14-16 0,-20 21 2,0-1 1,0 1 0,-1-1 0,1 0 0,-1 0 0,0 0 0,0 0 0,-1 0 0,0-1 0,0 1 0,0 0 0,0-1-1,-1 1 1,0-1 0,0 1 0,-1 0 0,1-1 0,-1 1 0,0 0 0,-1-1 0,1 1 0,-1 0 0,-3-6 0,2 4 16,0 1 1,0-1 0,-1 1 0,0 0-1,0 0 1,-1 0 0,0 1 0,0-1-1,0 1 1,-1 0 0,1 1-1,-1-1 1,0 1 0,0 0 0,-1 1-1,-11-6 1,14 8 35,1 0 0,-1 0 1,1 0-1,-1-1 0,1 0 0,-1 0 0,1 0 0,-5-4 0,9 5-44,-1 0-1,1 1 0,-1-1 0,1 0 0,-1 0 0,1 0 0,0 0 0,-1 0 0,1 1 0,0-1 0,0 0 0,-1 1 0,1-1 0,0 1 1,0-1-1,0 0 0,0 1 0,0 0 0,1-1 0,-1 0-10,23-10-15,0 0 1,0 2-1,1 0 0,0 2 1,1 1-1,-1 1 0,1 1 1,0 1-1,1 1 0,44 3 0,-5 10-35,-59-10 51,-1 1 0,0 0 1,0 0-1,0 1 0,0-1 0,-1 1 1,1 0-1,6 5 0,-9-4 10,0 0 0,0-1-1,0 1 1,-1 1 0,0-1 0,1 0 0,-1 1-1,-1-1 1,1 1 0,-1-1 0,0 1-1,0 0 1,0 0 0,0 7 0,0 7 45,-1-1 1,-3 26-1,1-27-22,-1 12 103,1 38 0,2-59-101,0 1 0,1 0-1,1-1 1,0 0 0,0 1 0,0-1-1,1 0 1,7 16 0,-8-21-30,-1 0 1,1 0 0,-1 0 0,1-1-1,0 1 1,0 0 0,0-1-1,0 1 1,1-1 0,-1 0-1,1 0 1,-1 0 0,1 0 0,0 0-1,0 0 1,0-1 0,0 1-1,0-1 1,0 0 0,0 0-1,0 0 1,0 0 0,1-1 0,-1 1-1,0-1 1,0 0 0,1 0-1,-1 0 1,0 0 0,6-2-1,2 0 0,-1-1-1,0 0 0,0-1 1,0 0-1,-1-1 0,1 0 1,-1 0-1,12-9 0,2-4 4,40-39 1,-51 46-11,91-86 40,-77 76-9,41-42 0,-35 21 157,-30 40-123,5-2 448,1 14-300,-8-10-202,0 0 0,1 0 1,-1 0-1,0 0 0,0 1 0,0-1 0,0 0 0,0 0 0,0 0 1,0 0-1,0 1 0,0-1 0,0 0 0,0 0 0,0 0 1,0 0-1,0 1 0,0-1 0,0 0 0,0 0 0,0 0 0,0 1 1,0-1-1,0 0 0,0 0 0,0 0 0,0 0 0,0 1 0,0-1 1,0 0-1,-1 0 0,1 0 0,0 0 0,0 0 0,0 0 1,0 1-1,0-1 0,0 0 0,-1 0 0,1 0 0,0 0 0,0 0 1,0 0-1,0 0 0,-1 0 0,1 0 0,0 0 0,0 0 1,0 0-1,-1 0 0,-13 3 173,-4 1-110,13 0-58,1 1-1,-1-1 1,1 1 0,0 0 0,0 0-1,1 1 1,-1-1 0,1 1 0,0 0 0,1 0-1,-1 0 1,-1 7 0,2-4-13,-3 13 12,0 0 0,-1 23-1,5-39-15,1 0 0,0 0 0,0 1 0,1-1 0,0 0 0,0 0 0,0 0 0,1 0 0,0 0 0,0 0 0,0 0-1,5 8 1,-1-6-18,0 3-15,1-2 0,0 1 0,10 10 1,-15-18 28,1 1 1,-1-1-1,1 0 1,0 0 0,0 0-1,0 0 1,0 0-1,0-1 1,1 1 0,-1-1-1,0 0 1,1 0-1,-1 0 1,1-1-1,5 1 1,10-1-15,0-1 0,0 0-1,0-2 1,35-9 0,73-31-99,-25 7 119,-82 30 5,0-1 0,25-12 1,-38 15-6,-1 0 1,1 0 0,-1 0 0,0-1-1,-1 1 1,1-1 0,-1-1-1,0 1 1,9-13 0,-9 11 6,-1 0 1,0 0-1,0-1 0,0 0 1,3-11-1,-6 16-2,-1 0-1,1 0 0,-1 1 0,0-1 0,0 0 0,0 1 0,0-1 1,0 0-1,-1 0 0,1 1 0,-1-1 0,0 0 0,0 1 1,0-1-1,0 1 0,0-1 0,0 1 0,-1 0 0,1-1 0,-1 1 1,-2-2-1,-1-1 26,0 0 0,-1 1 0,0-1 0,0 1 0,0 1 0,0-1 0,-1 1 0,1 0 0,-1 1 0,0-1 0,0 2 0,0-1 0,0 1 0,0-1 1,0 2-1,0-1 0,-1 1 0,1 0 0,-13 3 0,15-3-5,0 1-1,0 1 1,0-1 0,0 1 0,0 0-1,0 0 1,0 0 0,1 0 0,-1 1-1,1 0 1,-1 0 0,-4 5 0,7-6-24,-1 1 0,1 0 0,-1 1 0,1-1 0,0 0 0,0 1 0,1-1 1,-1 1-1,1-1 0,-1 1 0,1 0 0,0-1 0,1 1 0,-1 0 0,1 0 0,-1 0 0,1 0 1,1 4-1,0-1-20,0 0 1,0 1 0,1-1-1,0 0 1,1 0-1,0 0 1,0 0 0,0 0-1,1-1 1,0 0 0,0 1-1,1-1 1,-1-1-1,1 1 1,0-1 0,1 0-1,0 0 1,-1 0 0,9 4-1,0 0-19,1-1 0,-1 0 0,1-1-1,1 0 1,-1-2 0,1 0 0,27 5-1,-18-7 22,0-2-1,0-1 0,-1-1 0,41-6 1,-49 5 14,-12 2-11,-1-1-1,1 1 1,-1-1 0,1 1-1,-1-1 1,1 0-1,-1-1 1,0 1 0,1-1-1,-1 1 1,0-1-1,0 0 1,0 0 0,0 0-1,-1 0 1,1-1 0,-1 1-1,1-1 1,-1 0-1,0 0 1,0 1 0,0-1-1,0-1 1,0 1-1,1-4 1,3-27-4005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02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362 263 8840,'0'0'6060,"-7"11"-5882,-22 38-3,27-45-112,0 0 0,-1 1 1,0-2-1,0 1 0,0 0 1,0-1-1,-1 1 0,1-1 0,-1 0 1,0 0-1,0 0 0,0-1 0,0 1 1,-1-1-1,1 0 0,-1 0 1,1-1-1,-1 1 0,0-1 0,1 0 1,-1 0-1,-8 0 0,-1-2 279,0 0 0,1-1-1,-1 0 1,0-1 0,-24-9-1,18 6 99,15 4-311,0-1-1,0 1 1,0-1-1,0 1 1,1-1-1,-1-1 1,1 1 0,0-1-1,0 1 1,0-1-1,-4-6 1,-1-1 290,1 0 0,1-1 0,-8-15 0,14 26-389,1-1 0,-1 1 0,0 0 0,1 0 1,-1 0-1,1-1 0,0 1 0,-1 0 0,1-1 1,0 1-1,0 0 0,0-1 0,0 1 1,0 0-1,0-1 0,0 1 0,0 0 0,1-1 1,-1 1-1,0 0 0,1 0 0,-1-1 0,1 1 1,0 0-1,-1 0 0,1 0 0,0 0 0,0 0 1,-1 0-1,1 0 0,0 0 0,0 0 0,0 0 1,0 0-1,0 0 0,1 1 0,1-2 0,5-2 3,0 0 0,1 1 0,0 0 0,15-2-1,5-3 74,22-10 66,-50 17-170,2-1 25,1 0 1,0 0-1,1 0 0,-1 1 0,0-1 1,1 1-1,-1 0 0,0 0 0,9 0 1,5-5 244,-17 5-258,0 1 0,0-1 0,0 1 0,0-1 1,1 1-1,-1-1 0,0 1 0,0-1 0,1 1 0,-1 0 0,0 0 0,0 0 0,1 0 0,-1 0 0,0 0 0,1 0 0,-1 0 0,0 0 0,3 1 0,9 5 42,-11-5-49,1 0 1,-1 0-1,0 0 1,1 1-1,-1-1 1,0 1 0,1-1-1,-1 1 1,0 0-1,0-1 1,-1 1-1,1 0 1,0 0-1,0 1 1,-1-1-1,3 5 1,4 11 31,0 1 0,-1 0 0,-1 1 0,-1 0 0,0 0 0,-2 0 0,2 32 0,-4-21-4,-2 0-1,-1-1 0,-2 1 1,-10 42-1,14-71-33,-5 19 16,0 1 0,-1-1 0,-1-1 0,-1 1 0,-20 36 0,22-46-3,-1 1 1,2 0 0,-6 16-1,7-18 6,1 0 0,-2 0-1,1-1 1,-11 16 0,4-12 40,9-11-34,0 1-1,0-1 1,0 1-1,0-1 1,0 1-1,-2 5 1,4-7-21,0-1 1,0 1 0,0-1-1,-1 1 1,1-1 0,0 0 0,0 1-1,0-1 1,0 1 0,-1-1 0,1 0-1,0 1 1,-1-1 0,1 0-1,0 1 1,0-1 0,-1 0 0,1 1-1,-1-1 1,1 0 0,0 0 0,-1 0-1,1 1 1,-1-1 0,-5-7 143,-2-22 23,8 27-174,-5-28 52,1 0 0,2 0 0,1 0 0,2-1 0,1 1-1,1 0 1,1 0 0,2 1 0,1-1 0,1 1 0,2 1 0,0 0-1,2 0 1,27-44 0,-31 58-56,1 1 1,1 0-1,1 0 0,-1 1 0,19-15 1,-24 24-11,1 0 0,-1 0 1,1 1-1,-1 0 1,1 0-1,0 0 0,0 1 1,0-1-1,0 2 1,0-1-1,0 1 1,0-1-1,0 2 0,0-1 1,9 2-1,-10 0 14,-1-1 0,1 1 0,-1 0 1,0 1-1,0-1 0,1 1 0,-1 0 0,-1 0 0,1 0 0,0 0 0,-1 1 0,0-1 1,0 1-1,0 0 0,0 0 0,0 0 0,-1 0 0,2 5 0,1 2-2,0-1 0,-1 1 0,-1 0 0,0 0 0,0 1 0,1 19 0,-2-3 24,-2 1-1,-1 0 0,-1 0 1,-2 0-1,0 0 0,-2-1 1,-2 0-1,0 0 0,-16 33 1,17-45 11,3-8-5,0-1 0,1 1 0,0 0 0,1 0 0,0 0 0,0 1 0,-1 9 1,-2 0 65,4-17-86,1 0 0,-1 0 0,1 0 0,-1 1 0,1-1 0,-1 0 0,1 0 0,0 0 0,-1 1 0,1-1 0,0 0-1,0 0 1,0 1 0,0-1 0,0 0 0,0 0 0,0 1 0,1-1 0,-1 0 0,0 0 0,1 1 0,-1-1 0,1 0 0,0 1 0,3 7 72,-4-9-76,1 1 0,-1-1 1,0 1-1,0-1 0,0 1 0,1-1 0,-1 1 1,0-1-1,0 1 0,1-1 0,-1 1 0,0-1 1,1 1-1,-1-1 0,1 0 0,-1 1 0,0-1 1,1 0-1,-1 1 0,1-1 0,0 0 0,5 3 1,-1-1 0,1-1 0,-1 1 0,1-1 0,0 0 0,-1 0 0,1 0 0,0-1 0,0 0 0,0 0 0,-1-1 0,1 0 0,0 0 0,-1 0 0,7-2 0,9-4 24,0-1 1,31-17 0,-38 18-24,9-4 9,0-2 1,-1 1-1,-1-2 0,0-1 0,-1-1 0,-1-1 1,0 0-1,-1-1 0,-1-1 0,18-27 0,-22 28-2,13-25 27,-24 41-31,-1-1-1,0 0 1,0 0-1,0 1 0,-1-1 1,1 0-1,0 0 1,-1 0-1,0 0 1,0 0-1,0 0 0,0 0 1,-1-5-1,1 7-2,0 0-1,-1 1 0,1-1 1,0 0-1,0 0 0,0 1 1,-1-1-1,1 0 1,0 0-1,-1 1 0,1-1 1,-1 0-1,1 1 1,-1-1-1,1 0 0,-1 1 1,1-1-1,-1 1 1,0-1-1,1 1 0,-1-1 1,0 1-1,1 0 1,-1-1-1,0 1 0,0 0 1,1-1-1,-1 1 1,0 0-1,0 0 0,0 0 1,1 0-1,-1 0 0,0 0 1,0 0-1,0 0 1,1 0-1,-1 0 0,0 0 1,0 0-1,0 1 1,1-1-1,-2 1 0,-4 1 3,1 1-1,-1 0 0,1 0 0,-8 7 0,5-4 0,-12 10-15,1 0-1,1 1 1,0 1-1,1 1 1,-26 38-1,39-52 1,1 0-1,0 1 0,0-1 1,0 1-1,0 0 0,1 0 1,0 0-1,0 0 0,1 0 1,-2 12-1,3-15 3,0 1 1,0 0-1,0 0 1,1-1-1,0 1 0,-1 0 1,1-1-1,1 1 1,-1-1-1,0 1 1,1-1-1,0 0 0,-1 1 1,1-1-1,1 0 1,-1 0-1,0 0 0,1-1 1,4 5-1,-7-7 8,13 12-41,1-1 1,17 10 0,-27-18 30,1 0 0,-1-1 0,1 0 0,0 0 0,0 0 0,0-1 0,0 0 0,0 0 0,0 0 0,0 0 0,0-1 0,8 0 0,2-2-7,1 0-1,0-1 0,-1-1 0,0-1 0,0 0 0,0-1 1,0 0-1,16-11 0,-13 5 21,1-1 0,-2 0 1,0-2-1,0 0 0,18-23 0,-3 1 61,-2-1 0,50-84 1,-66 95-19,-1 0 0,-1-1 0,-2 0 0,0-1 0,-2 0 0,4-32 0,1-28 136,26-138 408,-37 212-477,-2 15-111,0 0-1,0 0 1,0 0 0,0 0 0,0 0-1,0 0 1,-1-1 0,1 1-1,0 0 1,0 0 0,0 0 0,0 0-1,0 0 1,0 0 0,0 0-1,0 0 1,0 0 0,0 0 0,-1 0-1,1 0 1,0 0 0,0 0-1,0 0 1,0 0 0,0 0-1,0 0 1,0 0 0,-1 0 0,1 0-1,0 0 1,0 0 0,0 0-1,0 0 1,0 0 0,0 0 0,0 0-1,0 0 1,0 0 0,-1 0-1,1 0 1,0 0 0,0 0-1,0 1 1,0-1 0,0 0 0,0 0-1,0 0 1,0 0 0,0 0-1,0 0 1,0 0 0,0 0 0,0 0-1,0 1 1,0-1 0,0 0-1,-3 3 9,1 0-1,1 0 0,-1 0 1,0 0-1,1 0 0,-2 5 1,-5 19 3,-6 53 0,5-23-11,-3 26-57,5 1 0,2 0 1,14 154-1,-6-196-7,3 0 0,1 0 0,22 71 0,-28-110 58,1 0 0,-1 0 0,1-1 0,0 1 1,0 0-1,0-1 0,0 1 0,0-1 0,0 1 0,1-1 0,-1 0 0,1 0 0,-1 0 0,6 2 0,-1 0 5,1 0 0,0-1 0,0 0 0,10 2-1,-14-5 10,1-1 0,-1 0-1,0 0 1,0 0-1,0 0 1,0-1-1,0 1 1,0-1 0,0 0-1,5-4 1,-8 5-11,0 0 1,0 0-1,0-1 1,0 1-1,0 0 1,0-1-1,-1 1 1,1 0-1,-1-1 1,1 1-1,-1-1 1,1 1-1,-1-1 1,0 1-1,0-1 1,1 1-1,-1-1 1,0 1-1,-1-1 1,1 1-1,0-1 1,0 1-1,-1-3 1,-12-33-3093,11 34 1655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02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96 12456,'0'0'5623,"15"-3"-5229,65-10 377,122-3 0,76 7 1445,-263 7-1986,0 0-1,0-1 1,0-1-1,0 0 1,-1-1-1,0-1 1,0 0-1,25-16 1,-36 21-461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15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1 111 9440,'0'0'9375,"10"3"-9024,10 2-171,0-1-1,1 0 0,0-1 1,29-1-1,9-5 479,108-21 0,-85 11-74,1 4-1,106 1 1,127 26 703,-164-6-931,52 14 136,-106-11-234,145 0 275,-97-10-271,39 4 31,185 18 358,-293-20-494,113-2 0,2-2 3,-84 6-79,-20 0-5,128-5-1,-192-5-70,266-26 117,-158 17 4,-19 2-19,310-10 220,-350 21-189,83 15 0,23 1 51,-163-18-181,0 0-1,-1 1 0,1 0 0,26 9 0,-28-5 232,-25-9 152,-24-9-73,2-2-143,0 1 72,1-2 1,-45-27 0,58 31-133,0 1 0,0 1 0,-1 0 0,0 2 0,-38-10 0,45 14-34,0-2 0,1 0 0,-20-11-1,23 10-27,0 1-1,-1 1 0,0-1 1,0 2-1,0-1 0,-21-3 1,4 4-6,-90-6 216,106 12-285,16 3-27,23 8-16,40 10-120,80 18 0,-15-5-117,-45-12 112,-36-11-8,-1 2-1,87 40 1,-133-53 156,0 0-1,0 0 1,0 0 0,7 7-1,-11-10 38,0 1 0,-1 0 0,1 0 0,0 0 0,0 0 0,0 0 0,-1 0 0,1 0 0,0 0 0,-1 0-1,1 0 1,-1 0 0,0 0 0,1 1 0,-1-1 0,0 0 0,0 0 0,1 0 0,-1 1 0,0-1 0,0 0 0,0 0 0,-1 1 0,1-1-1,0 0 1,0 0 0,-1 0 0,1 0 0,-1 2 0,-6 10 15,-1-1 0,-1 1 0,0-2 0,-1 1 0,0-1 0,0-1 0,-1 0 0,0 0 0,-25 15 0,-11 3 71,-68 31 0,79-42-19,-209 108-175,150-67-4472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17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9536,'0'0'14719,"2"9"-14359,25 64 691,-10-27-437,-2 1 0,-3 1 0,11 75 0,33 414 1190,-38-268-1203,-17-259-551,1 0 1,0 0-1,4 10 1,-3-12 40,0 0 1,-1 0 0,-1 0 0,1 0-1,-1 9 1,-2-17-128,0 0 0,0 0 0,0 0 0,0 0 0,0 0 1,0-1-1,-1 1 0,1 0 0,0 0 0,0-1 0,0 1 0,0-1 0,0 1 0,0-1 0,0 0 0,1 1 0,-1-1 0,0 0 0,-1-1 1,-20-13-3855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17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0 128 12360,'0'0'7933,"13"-7"-7569,-11 6-346,20-10 152,0 0-1,1 2 1,24-8 0,242-42 1268,-236 52-1120,1 3 0,-1 2 0,82 9 1,-92-2-36,0 3 0,-1 2 0,-1 1 0,0 2 0,0 2 0,-1 2 0,46 27 0,-66-30 269,-20-14-541,0 0-1,0 1 0,0-1 0,0 0 0,0 0 1,0 0-1,0 0 0,0 1 0,0-1 0,0 0 1,0 0-1,0 0 0,0 0 0,0 1 0,0-1 0,0 0 1,0 0-1,0 0 0,0 0 0,0 0 0,0 1 1,0-1-1,0 0 0,0 0 0,-1 0 0,1 0 0,0 0 1,0 1-1,0-1 0,0 0 0,0 0 0,0 0 1,-1 0-1,1 0 0,0 0 0,0 0 0,0 0 1,0 0-1,0 0 0,-1 1 0,1-1 0,0 0 0,0 0 1,0 0-1,0 0 0,-1 0 0,1 0 0,0 0 1,0 0-1,0 0 0,0 0 0,-1 0 0,1-1 1,0 1-1,0 0 0,-8 0 38,1-1-1,-1 0 1,1 0-1,-11-4 1,-35-14-3501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20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8936,'0'0'8361,"15"0"-8053,96-6 292,-96 5-492,124-4 949,17 8 16,-143-2-944,2 0 97,0 0-1,-1 1 1,1 0-1,-1 1 0,24 8 1,-14-2 82,-1-1 123,27 14 0,-1-3 744,-45-19-1044,0 0-357,-9 6-132,-9 4-2820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20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9944,'0'0'5720,"14"0"-5311,97 3 445,-86-3-455,0-1 0,34-6-1,-36 4-4,1 0 0,47 2 0,-8 5 137,-30-3-186,1 1 0,-1 2-1,36 9 1,-30 2 119,6 1 394,-44-16-922,15 6 836,-15 0-3839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21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41 11152,'0'0'6417,"-12"6"-6131,9-5-278,-15 7 130,0 1 0,0 1 0,1 0 0,1 1 0,0 1 0,-20 20 0,-7 13 128,24-27-139,1 2-1,1 0 0,0 1 1,-15 26-1,17-20-23,6-13-26,1 1 0,0 0 0,1 0-1,1 0 1,0 1 0,-6 28-1,8-12 41,0-2 306,-2 60 0,7-80-312,0 1 1,0 0 0,1-1 0,0 1-1,1-1 1,0 1 0,1-1 0,0 0 0,7 11-1,-5-13-21,0 0 0,1-1 0,0 0-1,0 0 1,0-1 0,1 1 0,14 7 0,-10-6 2,-2-1-4,1-1 0,0 0 0,0 0 1,1-1-1,0-1 0,-1 0 0,2-1 0,-1 0 1,0-1-1,0 0 0,22 0 0,-12-2 69,0-1 0,-1-2-1,1 0 1,0-1 0,37-12 0,-26 4 217,61-29 1,-80 33-308,0 0 0,0-2-1,-1 1 1,0-2 0,0 0 0,12-15 0,-20 21-55,3-3 3,-1-1 1,12-18-1,-17 23-19,0 0 0,0 0 0,-1 0 0,1-1 0,-1 1 0,0-1 0,0 1 0,-1-1 0,1 1 0,-1-6 1,-1-1-11,0 1 1,0 0-1,-1 0 0,0 0 1,-1 0-1,0 0 1,-1 1-1,-5-13 1,-8-10-82,-22-30 0,9 16-17,22 34 35,-1 0 1,0 0-1,-17-14 1,-15-20-234,30 33 202,-1 1 0,0 0 0,0 1 0,-28-19 0,-61-32-515,-15 5 210,19 9-3269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22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1060 11256,'0'0'9226,"10"-1"-8453,34-4-81,-40 4-595,-1 0 0,1 0 0,-1-1 0,1 1 0,-1-1 0,0 0 0,0 1 0,0-1 0,0-1 0,0 1 0,0 0 0,-1-1 0,4-3 0,0-2 175,1-1 1,8-18-1,-3 8 45,32-56 1576,50-114-1,-61 92-330,-31 93-1550,5-11 537,-2 13-243,-1 10-183,4 28-61,-1 0 0,-2 0 0,0 50-1,-2-43-34,2 29 22,-4 0 0,-2 0 1,-13 90-1,10-130-37,-6 33 31,9-61-37,0 0 0,0-1 0,-1 1 1,1 0-1,-1 0 0,0-1 0,0 1 1,0-1-1,0 0 0,-1 0 1,1 0-1,-6 5 0,7-7-1,0-1 0,0 1 0,0 0 0,-1-1 0,1 0 0,0 1-1,0-1 1,0 0 0,-1 0 0,1 1 0,0-1 0,-1 0 0,1 0 0,0-1 0,0 1 0,-1 0 0,1 0-1,0-1 1,0 1 0,-1 0 0,1-1 0,0 1 0,0-1 0,0 0 0,-2 0 0,-28-23 89,28 21-84,-9-8 27,0-1 1,1 0-1,1-1 0,-13-20 0,-31-62 213,37 62-134,9 19-51,6 9-11,-1 0 1,1 0-1,-1 0 1,-1 1-1,-5-8 1,8 11-6,1 1-48,0 0 0,0 0 1,0 0-1,0-1 0,0 1 0,0 0 0,0 0 0,1 0 0,-1 0 0,0-1 0,0 1 0,0 0 0,0 0 0,0 0 0,0 0 0,0-1 0,1 1 1,-1 0-1,0 0 0,0 0 0,0 0 0,0 0 0,1 0 0,-1 0 0,0-1 0,0 1 0,0 0 0,0 0 0,1 0 0,-1 0 0,0 0 0,0 0 1,0 0-1,1 0 0,-1 0 0,0 0 0,0 0 0,0 0 0,1 0 0,-1 0 0,0 0 0,0 0 0,0 1 0,1-1 0,-1 0 0,0 0 0,0 0 1,0 0-1,0 0 0,1 0 0,-1 0 0,0 1 0,0-1 0,0 0 0,0 0 0,0 0 0,17 12 67,-6-5-46,-1-1-22,1-1-1,-1 0 1,1-1 0,0 0 0,1-1-1,-1 0 1,1 0 0,-1-1 0,1-1-1,0 0 1,-1-1 0,1 0 0,0 0-1,0-2 1,-1 1 0,1-1-1,0-1 1,-1 0 0,0-1 0,0 0-1,0-1 1,0 0 0,-1 0 0,17-13-1,0-4 2,-1-2 0,-1 0 0,-1-2 0,23-33-1,30-31 3,-46 56-3,-1-2 0,-1 0 0,-2-2 0,-2-1 0,-1-1 0,-3-1 0,-1-1 0,15-46 0,-20 44 0,-2 0 0,-2-2 0,-2 1 0,-2-1 0,-2 0 0,-2-76 0,-3 121 0,1-1 0,-1 1 0,0 0 0,-1-1 0,1 1 0,0 0 0,0 0 0,-1-1 0,1 1 0,0 0 0,-1 0 0,1-1 0,-1 1 0,0 0 0,1 0 0,-1 0 0,0 0 0,0 0 0,1 0 0,-1 0 0,0 0 0,0 0 0,0 0 0,0 1 0,-1-1 0,1 0 0,0 1 0,-2-2 0,2 2 0,-1 0 0,0 0 0,1 0 0,-1 1 0,0-1 0,1 0 0,-1 1 0,0-1 0,1 1 0,-1-1 0,1 1 0,-1 0 0,1 0 0,-1-1 0,1 1 0,0 0 0,-1 0 0,1 1 0,0-1 0,0 0 0,0 0 0,-2 3 0,-11 15 0,2 1 0,0 0 0,-18 42 0,22-43 0,-14 32 0,3 1 0,-20 85 0,-5 113 0,39-214 0,2 0 0,2 1 0,5 53 0,-2-73 0,1 0 0,0 1 0,1-2 0,1 1 0,1 0 0,0-1 0,1 0 0,1-1 0,12 19 0,-19-32 0,0-1 0,0 1 0,0-1 0,0 0 0,1 1 0,-1-1 0,1 0 0,-1 0 0,0 0 0,1 0 0,0 0 0,-1 0 0,1 0 0,0 0 0,-1-1 0,1 1 0,0-1 0,0 1 0,0-1 0,-1 0 0,1 0 0,0 1 0,0-1 0,0-1 0,0 1 0,-1 0 0,1 0 0,0-1 0,0 1 0,0-1 0,-1 1 0,1-1 0,2-1 0,4-2 0,1-1 0,-1 0 0,0-1 0,13-12 0,-16 14 0,55-51 0,-3-3 0,75-97 0,-86 112 0,-46 43 0,0 0 0,0 0 0,1 0 0,-1 0 0,0-1 0,0 1 0,0 0 0,0 0 0,0 0 0,1 0 0,-1 0 0,0 0 0,0 0 0,0 0 0,0 0 0,1 0 0,-1 0 0,0 0 0,0 0 0,0 0 0,0 0 0,1 0 0,-1 1 0,0-1 0,0 0 0,0 0 0,0 0 0,0 0 0,0 0 0,1 0 0,-1 0 0,0 0 0,0 0 0,0 1 0,0-1 0,0 0 0,0 0 0,0 0 0,0 0 0,1 0 0,-1 1 0,0-1 0,0 0 0,0 0 0,0 0 0,0 0 0,0 1 0,0-1 0,0 0 0,0 0 0,0 0 0,0 0 0,0 0 0,0 1 0,0-1 0,0 0 0,0 0 0,0 0 0,2 18 0,-1-10 0,8 65 0,-8-52 0,1 1 0,1-1 0,1 0 0,1 0 0,1 0 0,1-1 0,10 21 0,-15-37 0,1 3 0,1 0 0,0-1 0,0 0 0,9 10 0,-11-15 0,0 1 0,0 0 0,0 0 0,0-1 0,0 0 0,1 1 0,-1-1 0,1 0 0,-1 0 0,1 0 0,-1 0 0,1-1 0,-1 1 0,1-1 0,0 1 0,5-1 0,0-1 0,1 1 0,-1-2 0,1 1 0,-1-1 0,0-1 0,0 1 0,14-7 0,52-33 0,-55 31 0,7-7 0,-1-2 0,-1 0 0,-1-1 0,-1-2 0,30-37 0,-24 22 0,-26 35 0,-1 1 0,1-1 0,-1 0 0,0 1 0,0-1 0,0 0 0,0 0 0,0 0 0,-1 0 0,1 0 0,-1 0 0,0 0 0,0-5 0,-1 7 0,1 0 0,0 1 0,0-1 0,0 0 0,-1 1 0,1-1 0,0 1 0,-1-1 0,1 0 0,0 1 0,-1-1 0,1 1 0,-1-1 0,1 1 0,-1-1 0,1 1 0,-1-1 0,0 1 0,1 0 0,-1-1 0,1 1 0,-1 0 0,0-1 0,0 1 0,-22-1 0,18 2 0,-1 0 0,1 1 0,-1-1 0,1 1 0,-9 5 0,8-3 0,0 0 0,1 1 0,-1 0 0,1 0 0,0 1 0,1-1 0,-1 1 0,-6 12 0,4-6 0,1 0 0,1 1 0,-8 23 0,12-33 0,0 0 0,1 1 0,-1-1 0,0 0 0,1 1 0,0-1 0,0 0 0,0 0 0,0 1 0,0-1 0,1 0 0,0 1 0,-1-1 0,1 0 0,0 0 0,1 0 0,-1 0 0,0 0 0,1 0 0,0 0 0,-1 0 0,1-1 0,1 1 0,-1-1 0,0 1 0,0-1 0,1 0 0,-1 0 0,5 3 0,0-2 0,-1 1 0,1-1 0,0-1 0,0 1 0,0-1 0,0-1 0,0 1 0,0-1 0,1 0 0,-1-1 0,0 0 0,11-1 0,12-3 0,0-1 0,0-1 0,-1-2 0,1-1 0,37-17 0,133-80 0,-137 66 0,-34 20 0,30-15 0,-24 16 0,-33 17 0,-21 12 0,0 2 0,1 1 0,0 0 0,0 2 0,2 0 0,0 0 0,1 2 0,0 0 0,2 1 0,0 0 0,-13 24 0,23-35 0,0-1 0,0 1 0,1 0 0,0 0 0,0 0 0,-1 13 0,3-19 0,-1 0 0,1 1 0,0-1 0,0 1 0,0-1 0,0 1 0,0-1 0,0 1 0,0-1 0,1 1 0,-1-1 0,0 1 0,1-1 0,-1 0 0,1 1 0,0-1 0,-1 0 0,1 1 0,0-1 0,0 0 0,0 0 0,0 0 0,0 0 0,0 0 0,0 0 0,0 0 0,0 0 0,0 0 0,1 0 0,-1-1 0,0 1 0,1 0 0,-1-1 0,0 1 0,1-1 0,-1 0 0,1 1 0,-1-1 0,3 0 0,2 0 0,1-1 0,-1 1 0,0-1 0,0-1 0,0 1 0,0-1 0,0 0 0,0-1 0,-1 0 0,1 1 0,8-7 0,0-1 0,-1 0 0,0 0 0,13-15 0,64-77 0,-76 84 0,0-1 0,-2 0 0,19-40 0,-30 50 0,-9 14 0,-9 13 0,13-12 0,0 1 0,1-1 0,-1 1 0,1 0 0,1 0 0,-1 1 0,1-1 0,1 0 0,-1 1 0,1-1 0,1 1 0,-1-1 0,1 1 0,1 0 0,-1-1 0,1 1 0,1-1 0,3 14 0,-5-20 0,1-1 0,0 1 0,-1 0 0,1 0 0,0 0 0,0 0 0,-1-1 0,1 1 0,0 0 0,0-1 0,0 1 0,0-1 0,0 1 0,0-1 0,0 1 0,0-1 0,0 0 0,0 1 0,0-1 0,0 0 0,1 0 0,-1 0 0,0 0 0,0 0 0,0 0 0,0 0 0,0 0 0,0 0 0,0-1 0,0 1 0,0 0 0,0-1 0,2 0 0,40-18 0,-32 13 0,56-28 0,96-41 0,-151 70 0,-5 2 0,0 0 0,1 0 0,-1 1 0,1 0 0,9-1 0,-16 3 0,0 0 0,1 0 0,-1 0 0,0 0 0,0 0 0,1 0 0,-1 0 0,0 1 0,0-1 0,1 0 0,-1 1 0,0-1 0,0 1 0,0-1 0,0 1 0,0 0 0,0-1 0,1 1 0,-1 0 0,-1 0 0,1 0 0,0 0 0,0 0 0,0 0 0,0 0 0,-1 0 0,1 0 0,0 0 0,-1 0 0,1 0 0,-1 0 0,0 1 0,1-1 0,-1 0 0,0 0 0,0 1 0,1-1 0,-1 2 0,0 11 0,0-1 0,-1 1 0,-4 22 0,3-23 0,0 0 0,1 1 0,1 26 0,0-39 0,0-1 0,0 0 0,0 0 0,0 1 0,0-1 0,0 0 0,0 1 0,0-1 0,0 0 0,0 0 0,0 1 0,0-1 0,1 0 0,-1 0 0,0 1 0,0-1 0,0 0 0,0 0 0,1 1 0,-1-1 0,0 0 0,0 0 0,1 0 0,-1 1 0,0-1 0,0 0 0,1 0 0,-1 0 0,0 0 0,0 0 0,1 0 0,-1 0 0,0 0 0,1 0 0,-1 0 0,0 1 0,1-1 0,-1-1 0,0 1 0,0 0 0,1 0 0,-1 0 0,0 0 0,1 0 0,-1 0 0,0 0 0,1 0 0,13-10 0,30-35 0,58-55 0,-84 84 0,-14 12 0,0 0 0,-1 1 0,1-1 0,0 1 0,1 0 0,-1 0 0,0 1 0,1-1 0,7-2 0,-12 5 0,1 0 0,0 0 0,-1 0 0,1 0 0,0 0 0,0 0 0,-1 1 0,1-1 0,0 0 0,-1 0 0,1 0 0,-1 1 0,1-1 0,0 0 0,-1 1 0,1-1 0,-1 0 0,1 1 0,-1-1 0,1 1 0,-1-1 0,1 1 0,-1-1 0,1 1 0,-1-1 0,1 1 0,-1-1 0,0 1 0,1 0 0,-1-1 0,0 1 0,0 0 0,0-1 0,1 1 0,-1 0 0,0-1 0,0 1 0,0 0 0,0-1 0,0 1 0,0 1 0,0 35 0,0-30 0,-1 13 0,0 22 0,1-39 0,0-1 0,0 1 0,0-1 0,1 1 0,-1 0 0,1-1 0,0 1 0,0-1 0,0 1 0,0-1 0,2 4 0,-2-6-15,-1 1-1,1-1 1,0 1-1,0-1 1,0 0-1,0 1 1,0-1-1,-1 0 1,1 1-1,0-1 1,0 0 0,0 0-1,0 0 1,0 0-1,0 0 1,0 0-1,0 0 1,0 0-1,0 0 1,0-1 0,0 1-1,-1 0 1,1-1-1,0 1 1,1-1-1,26-13-610,-24 12 545,34-23-409,-30 19 440,0 0 0,1 0 1,0 1-1,19-8 0,-11 2 71,-16 10-12,0 0 1,1 0-1,-1 0 0,0 0 1,0 1-1,0-1 0,1 0 1,-1 1-1,0-1 1,1 0-1,-1 1 0,3-1 1,-3 1 86,14-10-110,-11 6 15,-1 1 1,1-1-1,1 1 0,-1 0 0,0 0 0,1 1 0,-1-1 0,1 1 0,0 0 0,9-2 0,-13 4 0,0 0-1,-1 0 1,1 0-1,0 0 1,-1 1-1,1-1 1,0 0-1,-1 1 1,1-1-1,-1 0 1,1 1-1,0-1 1,-1 1 0,1-1-1,-1 1 1,1-1-1,-1 1 1,0-1-1,1 1 1,-1-1-1,1 1 1,-1 0-1,0-1 1,0 1-1,1 0 1,-1-1-1,0 1 1,0 0-1,0-1 1,0 1-1,0 0 1,0 1-1,6 29 0,-5-27-3,1 22-35,0 34 0,-3-45 15,1 1 0,0 0 0,1-1 1,1 1-1,1-1 0,0 0 0,9 26 0,-11-39 24,0 0 1,0 0-1,0-1 1,0 1-1,0 0 0,0-1 1,0 1-1,0-1 0,1 1 1,-1-1-1,1 0 1,-1 0-1,1 1 0,-1-1 1,1 0-1,0 0 1,-1-1-1,1 1 0,0 0 1,0 0-1,0-1 0,0 1 1,-1-1-1,1 0 1,0 0-1,0 1 0,0-1 1,0-1-1,2 1 0,5-1 35,0-1-1,0-1 0,-1 1 0,1-1 0,8-5 0,7-1 53,-2 2-33,-16 6-40,-1 0 1,0 0 0,0-1-1,0 0 1,-1 0 0,1 0-1,7-5 1,31-27 50,-2-2 0,49-53 0,-75 73-47,14-16-4,-1-2 0,-1 0-1,-2-2 1,27-51 0,60-165 106,-94 204-51,-3-1 0,16-89 1,-29 130-58,-2 0 0,1 0 0,-1 0 0,-1 0 1,-2-16-1,3 23-13,0-1 0,0 1 0,0 0 1,0 0-1,-1 0 0,1 0 0,0-1 1,-1 1-1,1 0 0,-1 0 0,0 0 1,1 0-1,-1 0 0,0 0 0,1 0 0,-1 0 1,0 0-1,0 1 0,0-1 0,0 0 1,0 0-1,0 1 0,0-1 0,0 0 1,0 1-1,0-1 0,0 1 0,0 0 0,0-1 1,-1 1-1,1 0 0,0 0 0,0 0 1,0-1-1,-1 1 0,1 0 0,0 1 1,0-1-1,0 0 0,0 0 0,-1 0 0,1 1 1,0-1-1,0 1 0,0-1 0,0 1 1,0-1-1,0 1 0,-2 1 0,-3 1-5,0 1-1,0 1 0,1 0 0,-1-1 0,1 1 0,0 1 1,1-1-1,-1 1 0,-5 9 0,-4 9-21,-12 29 0,18-38 13,-16 41-34,3 0 0,2 2 1,-17 86-1,30-113 18,1 0-1,1 0 0,2 0 1,1 0-1,1 0 1,2 1-1,1-1 1,13 53-1,-15-81 29,-1-1 0,1 1-1,-1-1 1,1 0 0,0 1 0,0-1-1,0 0 1,1 0 0,-1 0-1,0 0 1,1 1 0,-1-2-1,1 1 1,0 0 0,0 0-1,0-1 1,-1 1 0,2-1 0,-1 1-1,0-1 1,0 0 0,0 0-1,1 0 1,-1 0 0,0 0-1,1 0 1,-1-1 0,1 1-1,-1-1 1,0 0 0,1 0 0,-1 1-1,1-2 1,2 1 0,7-3 3,0 0 1,-1 0-1,0-1 0,0-1 1,20-11-1,-10 6 7,143-83 233,-156 88-223,49-25 91,-57 30-108,0-1-1,1 1 1,-1 0-1,0-1 0,0 1 1,1 0-1,-1 0 0,0-1 1,0 1-1,1 0 1,-1 0-1,0-1 0,1 1 1,-1 0-1,0 0 0,1 0 1,-1 0-1,1 0 1,-1 0-1,0 0 0,1-1 1,-1 1-1,0 0 1,1 0-1,-1 0 0,1 0 1,-1 1-1,0-1 0,1 0 1,-1 0-1,0 0 1,1 0-1,-1 0 0,0 0 1,1 1-1,-1-1 0,0 0 1,1 0-1,-1 0 1,0 1-1,1-1 0,-1 0 1,0 0-1,0 1 1,1-1-1,-1 0 0,0 1 1,0-1-1,0 0 0,1 1 1,-1-1-1,0 0 1,0 1-1,0-1 0,0 0 1,0 1-1,0-1 0,0 1 1,0-1-1,0 0 1,0 1-1,0-1 0,0 1 1,0-1-1,0 0 0,0 1 1,-5 32-29,4-27 14,-2 15-12,-5 36 29,8-52 2,0 1-1,0-1 0,0 0 0,1 0 0,0 0 0,0 0 1,0 1-1,3 6 0,-4-11-3,1-1-1,-1 1 1,1 0-1,-1 0 1,1-1 0,0 1-1,-1-1 1,1 1-1,0 0 1,-1-1 0,1 1-1,0-1 1,0 0-1,-1 1 1,1-1 0,0 1-1,0-1 1,0 0-1,-1 0 1,1 0 0,0 1-1,0-1 1,0 0-1,0 0 1,0 0 0,0 0-1,-1 0 1,1-1-1,0 1 1,0 0-1,0 0 1,0-1 0,0 1-1,-1 0 1,1-1-1,0 1 1,1-1 0,31-20 13,-30 18-10,138-110 179,-137 110-168,1-1 0,0 1 1,0 0-1,0 0 0,10-4 0,-14 6-12,0 1-1,0-1 1,0 1 0,0 0-1,0-1 1,0 1 0,-1 0-1,1 0 1,0 0 0,0 0-1,0 0 1,0-1 0,0 2-1,0-1 1,0 0 0,0 0-1,0 0 1,0 0 0,0 1-1,0-1 1,0 0-1,0 1 1,0-1 0,-1 1-1,1-1 1,0 1 0,0-1-1,0 1 1,-1 0 0,1-1-1,0 1 1,-1 0 0,1 0-1,-1-1 1,1 1 0,-1 0-1,1 0 1,-1 0 0,1 0-1,-1 0 1,1 1 0,0 8-4,0 0 1,0 0 0,-1 0 0,0 0 0,-1 0 0,0 0-1,-3 12 1,2-10 30,0 0 0,1 0 0,0 1 0,2 18 0,-1-31-27,0 0 1,0 1 0,0-1 0,0 1-1,0-1 1,0 0 0,1 1-1,-1-1 1,0 1 0,0-1 0,1 0-1,-1 1 1,0-1 0,0 0 0,1 1-1,-1-1 1,0 0 0,1 0-1,-1 1 1,0-1 0,1 0 0,-1 0-1,0 0 1,1 1 0,-1-1-1,1 0 1,-1 0 0,1 0 0,-1 0-1,0 0 1,1 0 0,-1 0 0,1 0-1,-1 0 1,0 0 0,1 0-1,-1 0 1,1 0 0,-1 0 0,1 0-1,-1 0 1,0 0 0,1-1-1,-1 1 1,1 0 0,-1 0 0,0 0-1,1-1 1,-1 1 0,20-13 87,21-23-65,-19 16-20,1 0 1,1 2 0,0 0 0,39-19 0,-61 35-7,1 1 0,-1 0 0,1 0 0,0 0 0,-1 0 0,1 1 0,0-1 0,0 1 0,-1-1 0,1 1 0,0 0 0,0 0 0,0 0 0,-1 0 0,1 1 0,4 0 0,-5 0 0,0 0 0,0 1 0,-1-1 0,1 0 0,-1 0 0,1 1 0,-1-1 0,1 1 0,-1-1 0,0 1 0,0-1 0,1 1 0,-1 0 0,0 0 0,-1 0 0,1-1 0,0 1 0,0 0 0,-1 0 0,1 0 0,-1 0 0,0 4 0,3 10 0,1 15 0,2 0 0,1-1 0,17 48 0,-23-76 0,0 0 0,0 0 0,0 0 0,1 0 0,-1-1 0,1 1 0,-1 0 0,1-1 0,0 1 0,-1-1 0,1 0 0,0 1 0,0-1 0,0 0 0,0 0 0,0 0 0,0 0 0,1-1 0,-1 1 0,0-1 0,0 1 0,0-1 0,1 0 0,-1 0 0,0 0 0,0 0 0,1 0 0,-1 0 0,0 0 0,0-1 0,5-1 0,3 0 0,0-2 0,0 1 0,0-1 0,-1 0 0,13-8 0,3-6 0,-1-1 0,-1 0 0,0-2 0,-2-1 0,30-38 0,3-7 0,-53 66 0,-1 1 0,0-1 0,1 1 0,-1 0 0,0-1 0,1 1 0,-1 0 0,1-1 0,-1 1 0,0 0 0,1-1 0,-1 1 0,1 0 0,-1 0 0,1 0 0,-1-1 0,1 1 0,-1 0 0,1 0 0,-1 0 0,1 0 0,-1 0 0,1 0 0,0 0 0,0 1 0,-1 0 0,1-1 0,-1 1 0,0 0 0,1 0 0,-1-1 0,0 1 0,1 0 0,-1 0 0,0 0 0,0-1 0,1 1 0,-1 0 0,0 0 0,0 0 0,0 0 0,0 0 0,1 25 0,0-6 0,1 0 0,1 0 0,8 32 0,-10-51 0,-1-1 0,0 1 0,0 0 0,1 0 0,-1-1 0,0 1 0,1 0 0,-1-1 0,1 1 0,-1 0 0,1-1 0,-1 1 0,1 0 0,0-1 0,-1 1 0,1-1 0,0 1 0,-1-1 0,1 0 0,0 1 0,-1-1 0,1 0 0,0 1 0,0-1 0,-1 0 0,2 0 0,0 0 0,0 0 0,0 0 0,0 0 0,0-1 0,0 1 0,0 0 0,0-1 0,-1 0 0,1 1 0,3-3 0,4-3 0,0 0 0,0 0 0,9-9 0,-15 12 0,31-27 0,-10 8 0,36-24 0,-58 44 0,0 1 0,1-1 0,-1 1 0,1 0 0,-1 0 0,1 0 0,-1 0 0,1 0 0,0 0 0,-1 1 0,5-1 0,-6 1 0,0 0 0,0 0 0,0 1 0,0-1 0,0 0 0,0 1 0,0-1 0,-1 1 0,1-1 0,0 1 0,0-1 0,0 1 0,-1-1 0,1 1 0,0 0 0,-1-1 0,1 1 0,0 0 0,-1 0 0,1-1 0,-1 1 0,1 0 0,-1 0 0,0 0 0,1 0 0,-1 0 0,0-1 0,1 1 0,-1 0 0,0 0 0,0 0 0,0 0 0,0 0 0,0 0 0,0 2 0,-1 11 0,1 1 0,-6 26 0,3-28 0,1 0 0,1 0 0,0 27 0,1-40 0,0 1 0,0 0 0,0-1 0,1 1 0,-1-1 0,0 1 0,0 0 0,0-1 0,0 1 0,1-1 0,-1 1 0,0-1 0,1 1 0,-1-1 0,0 1 0,1-1 0,-1 1 0,1-1 0,-1 1 0,1-1 0,-1 0 0,1 1 0,-1-1 0,1 0 0,-1 1 0,1-1 0,0 1 0,1-1 0,-1 0 0,1 0 0,0 0 0,-1 0 0,1 0 0,-1 0 0,1 0 0,0-1 0,-1 1 0,3-1 0,34-17 0,-38 18 0,49-32 0,-30 19 0,0 1 0,1 1 0,24-10 0,-23 10 0,-18 9 0,-1 1 0,1-1 0,-1 0 0,1 1 0,0 0 0,0 0 0,0 0 0,0 0 0,-1 0 0,1 0 0,0 1 0,0 0 0,0-1 0,0 1 0,1 0 0,4 1 0,-7 0 0,0-1 0,0 1 0,0-1 0,0 1 0,0 0 0,0 0 0,-1-1 0,1 1 0,0 0 0,0 0 0,-1 0 0,1 0 0,0 0 0,-1 0 0,1 0 0,-1 0 0,1 0 0,-1 0 0,0 0 0,1 1 0,-1-1 0,0 2 0,3 31 0,-2-21 0,-1-6 0,1 0 0,0 0 0,1 0 0,-1-1 0,1 1 0,5 10 0,-6-14 0,1-1 0,-1 0 0,1 0 0,-1 0 0,1 0 0,0 0 0,0 0 0,0-1 0,0 1 0,0-1 0,0 1 0,1-1 0,-1 0 0,0 1 0,1-1 0,-1-1 0,1 1 0,-1 0 0,1 0 0,-1-1 0,4 1 0,7-1 0,0 1 0,1-2 0,-1 0 0,0 0 0,0-1 0,0-1 0,-1 0 0,1-1 0,-1 0 0,16-8 0,15-9 0,58-39 0,-77 45 0,-1 0 0,0-1 0,-1-1 0,27-26 0,-49 41 0,-8 5 0,-11 6 0,-1 6 0,1 1 0,0 1 0,1 1 0,1 0 0,-15 21 0,27-32 0,1 0 0,0 0 0,0 1 0,1-1 0,0 1 0,-4 12 0,7-17 0,-1 0 0,1 0 0,-1 0 0,1 0 0,0 0 0,0 0 0,0 0 0,0 0 0,2 5 0,-2-7 0,1 1 0,-1-1 0,1 0 0,-1 0 0,1 0 0,0 0 0,-1 0 0,1 0 0,0 0 0,0 0 0,0 0 0,0 0 0,0 0 0,0 0 0,0 0 0,0-1 0,0 1 0,1-1 0,-1 1 0,0 0 0,0-1 0,3 1 0,-2-1 0,0 0 0,1 0 0,-1 0 0,0-1 0,0 1 0,0-1 0,1 1 0,-1-1 0,0 0 0,0 0 0,0 1 0,0-2 0,0 1 0,0 0 0,2-2 0,29-24 0,-30 24 0,7-6 0,-1-1 0,0-1 0,0 0 0,-1 0 0,6-12 0,8-12 0,-21 33 0,0 1 0,0-1 0,0 1 0,1-1 0,-1 1 0,0 0 0,0-1 0,1 1 0,-1 0 0,1 0 0,2-2 0,-4 3 0,1 0 0,-1 0 0,0 0 0,0 1 0,1-1 0,-1 0 0,0 0 0,1 0 0,-1 0 0,0 0 0,0 0 0,1 0 0,-1 1 0,0-1 0,0 0 0,1 0 0,-1 0 0,0 1 0,0-1 0,0 0 0,1 0 0,-1 1 0,0-1 0,0 0 0,0 0 0,0 1 0,1-1 0,-1 0 0,0 0 0,0 1 0,0-1 0,0 0 0,0 1 0,0-1 0,0 0 0,0 1 0,0-1 0,0 1 0,0 7 0,0 0 0,0 0 0,-1 0 0,-2 9 0,-127 571 0,116-534 0,-2 0 0,-46 103 0,60-153 0,1 0 0,-2-1 0,1 1 0,0-1 0,-1 0 0,1 1 0,-1-1 0,0 0 0,0-1 0,0 1 0,0 0 0,-1-1 0,1 0 0,-1 0 0,-4 2 0,5-3 0,-1 0 0,1 0 0,-1 0 0,1-1 0,-1 0 0,1 0 0,-1 0 0,0 0 0,1 0 0,-1 0 0,1-1 0,-1 0 0,1 0 0,-1 0 0,1 0 0,0 0 0,-1-1 0,-2-1 0,-6-5 0,0 0 0,0 0 0,1-1 0,0-1 0,1 0 0,0 0 0,-13-19 0,5 4 0,2 0 0,-22-44 0,35 64 0,1 1 0,0-1 0,1 0 0,-1 0 0,1 0 0,0 1 0,0-1 0,0 0 0,1 0 0,0 0 0,0 0 0,0 0 0,0 0 0,1 0 0,0 0 0,0 0 0,0 0 0,1 0 0,0 0 0,-1 1 0,2-1 0,-1 1 0,0-1 0,1 1 0,0 0 0,0 0 0,0 0 0,1 0 0,-1 1 0,1-1 0,0 1 0,0 0 0,0 0 0,7-3 0,159-84 0,-157 86 862,-5 3-5713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0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1 436 4816,'0'0'1840,"10"-14"-1199,62-95 640,-54 83-497,34-34-1,-3 2 338,-46 54-1006,1 0-1,-1 0 1,1 1 0,-1-1-1,1 1 1,0-1-1,0 1 1,1 0-1,5-2 1,-9 4-77,1 1-1,-1-1 1,1 1 0,0 0 0,-1-1 0,1 1-1,-1 0 1,1 0 0,0 0 0,-1 0 0,1 1-1,0-1 1,-1 0 0,1 1 0,-1-1 0,1 1-1,-1-1 1,1 1 0,-1 0 0,1-1 0,-1 1-1,0 0 1,1 0 0,-1 0 0,0 0 0,0 1-1,0-1 1,0 0 0,0 0 0,0 1 0,0-1-1,0 0 1,0 3 0,7 8 64,-1 1 0,-1 0 0,-1 1 0,0-1 0,4 16 0,12 75 270,-10-47-119,-3 0 30,-7-44-188,0-1 0,1 0 0,1 1-1,0-1 1,0 0 0,1-1 0,6 13 0,-10-23-76,1 0 1,-1 0 0,1 0 0,-1 0 0,1-1-1,-1 1 1,1 0 0,0 0 0,-1 0 0,1-1-1,0 1 1,0 0 0,0-1 0,0 1 0,-1-1 0,1 1-1,0-1 1,0 1 0,0-1 0,0 0 0,0 1-1,0-1 1,0 0 0,0 0 0,0 0 0,0 0 0,2 0-1,-1 0 5,0-1-1,0 0 1,0 1-1,0-1 0,1 0 1,-2 0-1,1-1 0,0 1 1,0 0-1,0-1 1,0 1-1,1-3 0,4-3 29,-1 0-1,0-1 0,-1 0 1,1 0-1,3-9 0,0-4 34,-1 0 0,-1 0 0,-2 0 0,6-31 0,1-91 277,-17 13-13,-1 23 474,6 107-770,4 2-39,0 0 1,0 0-1,0 1 0,-1-1 1,1 1-1,-1 0 0,1 0 0,3 4 1,17 14-56,-4-6-1,-11-7 21,0-2 1,1 1-1,-1-2 0,1 1 1,0-1-1,14 4 0,-10-4 11,0-2-1,1 0 1,0-1-1,-1 0 0,25-2 1,-30 0 18,-1-1 0,1 0 0,0 0 0,-1-1 0,0-1 0,1 1 0,-1-1 1,0-1-1,0 1 0,13-10 0,10-5 66,-23 14-44,-1 0-1,0 0 1,0-1 0,10-8-1,-17 13-27,0-1-1,0 1 0,0 0 1,0 0-1,0-1 0,1 1 0,-1 0 1,0-1-1,0 1 0,0 0 0,1 0 1,-1-1-1,0 1 0,0 0 1,1 0-1,-1 0 0,0 0 0,0-1 1,1 1-1,-1 0 0,0 0 1,1 0-1,-1 0 0,0 0 0,0 0 1,1 0-1,-1 0 0,0 0 0,1 0 1,-1 0-1,0 0 0,1 0 1,-1 0-1,0 0 0,1 0 0,-1 0 1,0 0-1,0 0 0,1 0 1,-1 0-1,0 0 0,1 1 0,-1-1 1,0 0-1,0 0 0,1 0 0,-1 1 1,0-1-1,0 0 0,0 0 1,1 1-1,-1-1 0,0 0 0,0 0 1,0 1-1,0-1 0,1 0 0,-1 1 1,2 21-5,-2-18 9,17 199-33,-12-176 13,0 0 0,2 0 0,1 0 0,1-1 0,17 35 0,-22-53 12,0-1 1,0 1-1,1-1 0,0-1 0,0 1 0,1-1 0,0 1 0,11 8 0,-14-13 4,0 0 0,0 0 0,0-1-1,1 1 1,-1-1 0,0 0 0,1 0 0,-1 0 0,0 0-1,1 0 1,-1-1 0,1 1 0,-1-1 0,1 0 0,0 0-1,-1-1 1,1 1 0,-1-1 0,1 1 0,-1-1 0,0 0-1,1-1 1,4-1 0,-1-1 10,0-1-1,0 1 0,0-1 1,0 0-1,-1-1 1,0 0-1,0 0 0,-1 0 1,1 0-1,-1-1 1,-1 0-1,5-8 1,6-14 61,19-54 0,-27 66-52,31-120 211,-29 98-81,1 0-1,21-47 1,-31 84-140,1 0-1,0 0 1,0 1 0,0-1-1,0 1 1,0-1 0,0 1-1,0-1 1,0 1 0,1 0-1,-1-1 1,0 1 0,1 0-1,-1 0 1,1 0-1,0 0 1,-1 0 0,3 0-1,-3 0-10,1 1-1,-1 0 1,1 0-1,-1 0 1,1 0-1,-1 0 1,0 0 0,1 1-1,-1-1 1,1 0-1,-1 1 1,0-1-1,1 1 1,-1 0-1,0-1 1,0 1-1,1 0 1,-1 0-1,0-1 1,0 1-1,0 0 1,0 0-1,2 2 1,13 17-11,0 0 0,-1 1 0,-1 1-1,-1 0 1,-1 1 0,9 26 0,44 149-1,-63-192 20,0 0 0,-1 0 0,0 0-1,0 0 1,0 0 0,-1 11-1,0-16 0,0 1-1,-1-1 0,1 0 0,0 0 0,-1 1 0,1-1 0,-1 0 1,0 0-1,1 0 0,-1 0 0,0 0 0,0 0 0,1 0 0,-1 0 0,0 0 1,0 0-1,0 0 0,0-1 0,0 1 0,0 0 0,-1-1 0,1 1 1,0-1-1,0 1 0,0-1 0,-1 1 0,1-1 0,0 0 0,0 0 0,-1 0 1,1 1-1,0-1 0,0-1 0,-1 1 0,1 0 0,0 0 0,0 0 1,-3-1-1,-23-3 182,0 0 1,0-2 0,0-2 0,-46-18 0,68 24-144,1 1 1,-1-1-1,0 1 1,0 0 0,-5-1-1,10 2-40,-1 0-1,1 0 0,-1 0 1,1 0-1,-1 0 1,1 0-1,-1 0 1,1 0-1,-1 0 0,1 0 1,-1 0-1,1 1 1,-1-1-1,1 0 1,-1 0-1,1 1 1,-1-1-1,1 0 0,-1 0 1,1 1-1,-1-1 1,1 1-1,-1 0-3,1 0-1,0 0 0,0-1 0,0 1 1,0 0-1,0 0 0,0 0 0,0 0 1,0-1-1,0 1 0,0 0 1,1 0-1,-1 0 0,0-1 0,0 1 1,1 0-1,-1 0 0,1-1 0,-1 1 1,1 1-1,2 2-7,0 0-1,0 0 1,1-1-1,0 1 1,-1-1 0,1 0-1,0 0 1,1 0 0,-1 0-1,0-1 1,1 1-1,5 1 1,6 2-8,0 0 0,22 4 0,-27-7 19,-1-2 0,1 0 1,1 0-1,-1-1 0,0 0 0,0-1 1,0 0-1,0-1 0,-1 0 1,1-1-1,0 0 0,-1 0 1,1-1-1,-1-1 0,0 0 1,-1 0-1,1-1 0,9-8 0,6-6 37,-1-1-1,-1-1 0,-1-1 0,-1-1 0,18-28 0,-27 36-18,1 0 0,0 1 0,0 1 0,2 0 0,0 1 0,0 0 0,31-17 0,-41 27-21,0 1 0,0 1 1,0-1-1,0 1 0,0 0 0,1 0 0,-1 0 0,0 1 0,0 0 0,1 0 0,-1 0 0,0 1 0,1-1 0,-1 1 0,0 1 0,0-1 0,8 4 0,7 3-62,0 2 0,36 23 0,-30-17 20,-14-7 22,-18-10 57,-25-13 54,-14-14 23,28 16-50,-1 1 0,-26-11 0,38 20-43,1 0 0,0 0 0,-1 0 0,0 1 0,1 0 0,-1 0 0,0 0 0,0 1 0,0 0 0,1 0 0,-1 1 0,0-1 0,-6 3 0,9-2-20,-1 0 1,1 1-1,0-1 0,0 1 0,1 0 0,-1 0 0,0 0 0,1 0 0,-1 1 1,1-1-1,-1 1 0,1 0 0,0-1 0,0 1 0,1 0 0,-1 0 0,0 0 0,1 0 1,0 0-1,0 1 0,0-1 0,0 0 0,0 1 0,0 5 0,-1 10-43,0-1-1,2 0 0,1 24 0,0-37 32,0 7-12,1 0 0,0 0 0,1-1-1,0 1 1,1 0 0,0-1 0,1 0 0,0 0-1,1 0 1,0-1 0,1 0 0,14 18 0,-15-21 21,0-1 0,0 0 0,0 0 0,1 0 0,0-1 0,0 0-1,0-1 1,1 1 0,0-1 0,0-1 0,0 0 0,0 0 0,0 0 0,0-1 0,1 0 0,-1-1 0,1 0 0,15 0 0,-5-2 22,0-2 1,0-1-1,-1 0 0,1-1 0,-1-1 0,-1-1 1,1 0-1,20-13 0,-8 2 21,-2 0-1,0-2 1,43-41 0,-50 41 5,-1-1 0,0-1 0,-2 0 0,0-2 0,24-44 0,-18 31 68,-20 33-41,-4 10-48,-4 10-27,-3 2-15,1 0 0,1 0 0,0 0 0,1 0 0,1 1 0,1 0 0,1 0 0,1-1 1,0 1-1,1 0 0,1 0 0,8 31 0,-9-47 10,0 0 0,0-1 0,1 1 1,-1 0-1,1-1 0,-1 1 0,1-1 0,0 1 0,0-1 1,0 0-1,1 1 0,-1-1 0,0-1 0,1 1 0,0 0 1,-1 0-1,1-1 0,0 0 0,0 1 0,-1-1 0,5 1 1,-3-1 5,0 0 1,0-1 0,0 1 0,0-1-1,0 1 1,0-1 0,0-1 0,0 1 0,0 0-1,0-1 1,0 0 0,0 0 0,-1 0-1,1 0 1,6-4 0,-5 2 13,0-1 1,-1 1-1,0-1 0,1 0 0,-1 0 1,-1 0-1,1-1 0,-1 1 1,0-1-1,0 0 0,0 0 1,0 0-1,-1 0 0,0 0 0,0-1 1,0 1-1,-1-1 0,0 1 1,0-1-1,0-7 0,0 3 15,-1-1 0,0 1-1,-1 0 1,0 0 0,0 0-1,-1-1 1,0 1 0,-1 1 0,0-1-1,-8-15 1,8 19-12,-1 1 0,0 0 0,0 0 0,-1 0 0,1 0 0,-1 0 0,0 1 0,-1 0 0,1 0 0,-1 1 0,1-1 0,-1 1 0,0 1 0,0-1 0,0 1 0,-1 0 0,1 0-1,-1 0 1,1 1 0,-1 0 0,1 1 0,-1 0 0,1-1 0,-1 2 0,-12 1 0,18-2-20,0 0-1,0 0 1,0 0-1,0 1 1,0-1-1,0 0 1,0 0-1,0 1 1,0-1-1,0 1 1,0-1-1,1 1 1,-1-1-1,0 1 1,0-1-1,0 1 1,1 0-1,-1 0 1,0-1-1,0 1 1,1 0-1,-1 0 1,1 0 0,-1 0-1,0 1 1,1-1-3,0 0 1,1 0 0,-1 0 0,0 0-1,0 0 1,1 0 0,-1 1 0,1-1-1,-1 0 1,1 0 0,-1 0 0,1 0 0,0-1-1,-1 1 1,1 0 0,0 0 0,0 0-1,1 1 1,4 3-19,0 0 0,1 0-1,0-1 1,-1 0 0,9 4-1,-2-4 6,0 0-1,0-1 1,0 0-1,0 0 1,0-2-1,0 0 1,1 0-1,-1-1 0,0-1 1,1 0-1,-1-1 1,0 0-1,0-1 1,14-5-1,18-8 6,0-2 0,64-37 0,-77 38 52,37-22 130,-68 39-168,-1-1 0,0 1 1,0 0-1,1 0 0,-1 0 1,0 0-1,1 0 0,-1 0 0,0 0 1,1 0-1,-1 0 0,0 0 0,1 0 1,-1 0-1,1 0 0,-1 0 1,0 0-1,1 0 0,-1 0 0,0 0 1,1 0-1,-1 0 0,0 1 0,0-1 1,1 0-1,-1 0 0,0 0 1,1 1-1,-1-1 0,0 0 0,0 0 1,1 1-1,-1-1 0,0 0 0,0 0 1,0 1-1,0-1 0,1 0 1,-1 1-1,0-1 0,0 0 0,0 1 1,0-1-1,0 0 0,0 1 0,0-1 1,0 0-1,0 1 0,0-1 1,0 0-1,0 1 0,0-1 0,0 0 1,0 1-1,-3 27-12,1-18 9,1 1 1,-7 59-116,3 106 1,5-173 113,0-1 1,0 1-1,1-1 1,-1 1-1,1-1 1,-1 1-1,1-1 1,0 0-1,0 1 1,0-1-1,0 0 1,3 4-1,-3-6 5,-1 1 0,1 0 0,0-1-1,0 1 1,-1-1 0,1 1 0,0-1-1,0 1 1,0-1 0,0 0-1,0 1 1,0-1 0,0 0 0,0 0-1,0 0 1,0 1 0,0-1-1,0 0 1,0 0 0,0-1 0,0 1-1,0 0 1,0 0 0,0 0 0,0-1-1,-1 1 1,1 0 0,0-1-1,0 1 1,0-1 0,0 1 0,1-2-1,5-2 16,-1-1 0,0 0-1,-1 0 1,1-1 0,-1 1-1,0-1 1,8-12 0,27-51 147,-35 58-134,19-43 93,-18 39-83,0 1 1,1-1-1,14-21 1,-9 24-4,-14 26-33,-1 4-20,1 2 0,0-1 1,2 1-1,2 22 0,-2-32 7,2-1 0,-1 1 0,1-1 0,1 0 0,0 0 0,0 0 0,1 0 0,7 13 0,-10-20 8,0-1-1,0 1 1,1 0-1,-1-1 1,0 1-1,1-1 1,0 1 0,-1-1-1,1 1 1,0-1-1,0 0 1,-1 0 0,1 0-1,0 0 1,0 0-1,0-1 1,0 1-1,1-1 1,-1 1 0,0-1-1,0 0 1,0 1-1,0-1 1,0 0-1,1 0 1,-1-1 0,0 1-1,0 0 1,0-1-1,0 1 1,0-1 0,0 0-1,0 0 1,3-1-1,4-3 0,0 0-1,-1-1 0,1 0 1,-1 0-1,14-15 0,1-3 58,0-1 0,-1-2 0,-2 0 0,-1-1 0,-1-1 0,15-33 0,-21 36 63,1 0 1,23-32 0,-21 44-56,-15 13-61,1 1 0,-1 0 0,0 0 0,1 0 0,-1 0 0,1 0 0,-1 0 0,0 0 0,1 0 0,-1 0 0,1 0 0,-1 0 0,0 0 0,1 0 0,-1 0 0,1 0 0,-1 0 0,0 1 0,1-1 0,-1 0 0,0 0-1,1 0 1,-1 1 0,0-1 0,1 0 0,0 1 0,0 1-3,1 1 0,-1 0-1,1-1 1,-1 1 0,0 0-1,0 0 1,0 0 0,0 0 0,0 4-1,10 50-80,-3 0 0,1 110 0,-8-157 73,-2 0 0,1-1 0,-1 1 0,-1 0 0,-4 16 0,5-25 10,1 1 0,-1-1 1,0 1-1,1-1 0,-1 0 1,0 1-1,0-1 0,0 0 1,0 0-1,0 0 1,0 0-1,0 0 0,0 0 1,0 0-1,0 0 0,-1 0 1,1 0-1,-2 0 0,1-1 2,1 1 0,-1-1 0,0 0 0,0 0 0,0 0 0,1-1 0,-1 1 0,0 0 0,0-1 0,1 1 0,-1-1 0,0 1 0,1-1 0,-1 0 0,0 1 0,1-1-1,-1 0 1,1 0 0,-2-2 0,-9-7 45,1 0 0,0-1 0,0 0-1,1-1 1,-13-20 0,15 21 3,-7-14 121,15 24-169,0 1 0,-1 0 0,1 0 1,0-1-1,0 1 0,0 0 1,0 0-1,0 0 0,0-1 0,0 1 1,0 0-1,0 0 0,0-1 1,0 1-1,0 0 0,0 0 0,0 0 1,0-1-1,0 1 0,0 0 1,0 0-1,0-1 0,0 1 0,1 0 1,-1 0-1,0 0 0,0-1 1,0 1-1,0 0 0,0 0 0,1 0 1,-1 0-1,0-1 0,14 4 18,23 13 30,-22-9-49,0 0-1,30 8 1,194 30-16,-208-42 33,-1 0-1,0-2 1,50-4-1,-58 1-7,-1-2 0,0 0-1,0-1 1,0-1 0,36-15-1,-54 19-14,0 1 0,0-1 0,0 0 0,0 0 0,0 0 1,0 0-1,-1 0 0,1-1 0,-1 1 0,4-5 0,-1-8-3231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33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1254 8336,'0'0'6028,"-5"10"-5792,-17 32-2,20-41 1340,4-4-574,5-15-205,12-22-391,12-28 870,-17 30-799,-12 32-417,0 1 0,0-1 0,0 0 0,1 1-1,-1-1 1,1 1 0,6-7 0,0-1 128,0 0 0,10-19 0,-11 17 177,0 1 0,14-17 0,-6 11-99,41-44 437,-50 56-645,-3 4-30,0 0 1,-1 0-1,2 0 1,-1 1 0,0-1-1,1 1 1,0 0 0,0 0-1,0 0 1,0 1-1,0 0 1,11-3 0,-11 3 0,0 0 1,0 0-1,0 0 1,8-5-1,-10 5-7,0 0 0,1 0-1,-1 1 1,1-1 0,-1 1 0,1-1-1,0 1 1,-1 1 0,1-1 0,7 0-1,0 0 5,1 3 114,-11-2-134,0 1-1,0 0 1,-1 0 0,1 0-1,-1 0 1,1 0 0,-1 0-1,1 0 1,-1 0 0,0 1 0,1-1-1,-1 0 1,0 2 0,3 17-3,0-1 0,-2 1 0,0 0 0,-2 0 0,0 0 0,-1-1 0,-1 1 1,-1-1-1,0 1 0,-2-1 0,0 0 0,-10 21 0,-5 15-26,17-41 15,-1-1-1,0 0 0,-1-1 0,-7 13 1,4-11 34,6-9-6,-1 1 1,1 0 0,-1-1 0,-5 6 0,-6-2 38,15-9-57,0 0 1,0 0 0,0 0-1,0 0 1,-1 0 0,1 0-1,0 0 1,0 0-1,0 0 1,-1 0 0,1 0-1,0 0 1,0 0 0,0 0-1,-1 0 1,1 0-1,0 0 1,0 0 0,0-1-1,0 1 1,-1 0 0,1 0-1,0 0 1,0 0-1,0 0 1,0 0 0,-1-1-1,1 1 1,0 0 0,0 0-1,0 0 1,0 0 0,0-1-1,0 1 1,0 0-1,0 0 1,0 0 0,0 0-1,-1-1 1,1 1 0,0 0-1,0 0 1,0 0-1,0-1 1,0 1 0,0 0-1,0 0 1,1 0 0,-1-1-1,0 1 1,0 0-1,0 0 1,0 0 0,0 0-1,0-1 1,0 1 0,0 0-1,0 0 1,0 0-1,1 0 1,-1-1 0,0 1-1,0 0 1,0 0 0,30-140 31,-12 46 14,-9 44-28,-7 34-7,1 1 0,0-1 0,1 0 0,0 1 0,2 0 1,-1 0-1,15-25 0,-5 18-16,-12 16-5,0 1-1,0 0 1,1 0 0,-1 1 0,1-1-1,0 1 1,1 0 0,8-7 0,-13 11 3,1-1 1,0 1 0,-1-1-1,1 1 1,0 0 0,-1-1 0,1 1-1,0 0 1,0 0 0,-1 0-1,1 0 1,0-1 0,0 1 0,-1 0-1,1 0 1,0 0 0,0 1-1,-1-1 1,1 0 0,0 0 0,0 0-1,-1 0 1,1 1 0,0-1-1,-1 0 1,1 1 0,0-1 0,-1 0-1,2 2 1,0 0 0,0 0 0,0 0 0,0 1 0,0-1 0,-1 1 0,1-1 0,-1 1 0,2 3 0,2 6-6,-1 0 1,-1 0-1,3 13 0,13 123-58,-15-131 45,0-1 1,2 1 0,0-1 0,0 0 0,1 0-1,19 29 1,-23-41 20,0-1 0,0 1 0,0-1 0,0 1 0,0-1 0,1 0 0,0 0 0,-1-1 0,1 1 0,0-1 0,0 0 0,0 0 0,1 0 0,-1 0 0,1-1 0,4 1 0,-1 0-2,0-1 1,0-1-1,1 0 0,-1 0 0,0 0 1,0-1-1,0 0 0,14-4 0,-9 0 6,0 1 0,0-2 0,-1 0 0,1 0 0,-2-1 0,1-1 0,0 0 0,18-17 0,-14 9 0,0 0 0,-1-2 0,-1 0 0,19-32 0,-28 41-1,0 0-1,-1-1 1,5-16 0,-8 22-1,0 0 0,0-1 1,0 1-1,0 0 0,-1 0 1,0 0-1,0-1 0,0 1 1,0 0-1,0 0 1,-3-9-1,2 12 1,0 0 0,1-1 1,-1 1-1,0 0 0,0 0 0,0 0 0,-1 0 1,1 0-1,0 0 0,0 0 0,0 1 0,-1-1 1,1 0-1,0 0 0,-1 1 0,1-1 1,0 1-1,-1 0 0,1-1 0,-1 1 0,1 0 1,-1 0-1,-2 0 0,-1-1 3,0 1 1,-1 1-1,1-1 0,0 1 0,-7 1 1,5 0-5,0 0 1,0 1-1,1 0 1,-1 0 0,0 0-1,1 1 1,0 0-1,0 0 1,0 0 0,0 1-1,1 0 1,0 0-1,0 0 1,0 1 0,1 0-1,0 0 1,0 0 0,0 0-1,0 1 1,1-1-1,-4 15 1,3-7-10,1-7 7,1 0 0,0 0-1,0 1 1,1-1-1,0 1 1,0-1-1,1 1 1,0-1-1,0 1 1,1-1-1,0 1 1,0-1-1,3 9 1,-1-8 2,17 35-4,-18-41 6,-1 1-1,1 0 1,0-1-1,1 1 1,-1-1-1,0 0 1,1 1 0,-1-1-1,1-1 1,0 1-1,0 0 1,4 2-1,2-1-5,-3 0-3,0 0-1,0 0 1,0-1-1,0 0 1,1 0-1,-1-1 1,1 0-1,-1 0 0,1 0 1,0-1-1,-1 0 1,1 0-1,0 0 1,-1-1-1,11-3 1,5-4 10,0 0 1,-1-2 0,0-1-1,-1-1 1,0 0-1,0-2 1,25-23 0,-23 17 11,-2-2 0,0 0 1,-1-1-1,-2-1 1,23-42-1,14-33 95,54-144 0,-97 211-74,-2-1-1,-1 0 1,-2 0 0,-1 0-1,1-37 1,-12-169 189,0 130-20,-7 139-146,-2 29-90,-1-3-16,3 2 0,-10 112 0,24 517-347,0-675 386,1 1 0,1 0-1,0-1 1,5 14 0,7 26-59,-10-32 11,1 7 70,-5-22-61,-2-4 84,-4-6-3075,5 5 2835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33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12360,'0'0'2488,"10"-9"-1934,34-31-36,-41 38-481,0 1 1,0-1 0,-1 1 0,1 0-1,0-1 1,0 1 0,0 0 0,1 1 0,-1-1-1,0 1 1,0-1 0,0 1 0,0 0 0,1 0-1,-1 0 1,0 1 0,5 0 0,8 1 116,189 27 1367,-145-18-922,0-2-1,104 2 1,-109-18-183,-54 6-488,-1 1 0,1 0-1,0 0 1,-1 0 0,1 0-1,-1 0 1,1-1 0,0 1-1,-1 0 1,1 0 0,-1-1-1,1 1 1,-1 0-1,1-1 1,-1 1 0,1-1-1,-1 1 1,1-1 0,-1 1-1,0-1 1,1 1 0,-1-1-1,0 1 1,1-1 0,-1 0-1,0 0-443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38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0 329 10448,'0'0'3176,"0"-9"-2764,1-31-15,-1 37-292,0 0 0,1 0 0,0 0 0,0-1 0,0 1-1,0 0 1,0 0 0,1 1 0,-1-1 0,1 0 0,0 0 0,-1 1 0,1-1 0,1 1 0,-1-1 0,4-2 0,-1 0 66,90-99 1546,-78 89-1464,1 0 0,0 1 0,39-23 0,-36 25-104,-16 8-85,0 1 1,0 0-1,1 0 0,-1 1 1,1-1-1,0 1 0,0 0 1,0 1-1,0 0 0,0 0 1,10-1-1,-15 3-56,0 0 1,0 0-1,0-1 0,0 1 1,0 0-1,-1 0 0,1 0 0,0 0 1,-1 0-1,1 1 0,0-1 1,-1 0-1,1 0 0,-1 0 0,0 0 1,1 1-1,-1-1 0,0 0 1,0 0-1,0 1 0,0-1 1,0 0-1,0 0 0,0 2 0,0 0 4,0 27 37,-1 0 1,-1 0-1,-12 56 1,2-15 22,2-10 8,5-29 91,-4 63 1,9-94-162,0 0 0,0 0-1,0 1 1,0-1 0,0 0-1,1 0 1,-1 0 0,0 0 0,1 0-1,-1 0 1,1 1 0,-1-1 0,1 0-1,-1 0 1,1 0 0,0-1 0,0 1-1,-1 0 1,2 1 0,-1-2-7,-1 1 0,1-1 1,0 0-1,-1 1 0,1-1 0,0 0 1,-1 0-1,1 0 0,0 1 1,0-1-1,-1 0 0,1 0 0,0 0 1,-1 0-1,1 0 0,0 0 0,0-1 1,-1 1-1,1 0 0,0 0 0,-1 0 1,1-1-1,0 1 0,-1 0 0,1-1 1,0 1-1,-1 0 0,1-1 1,-1 1-1,1-2 0,12-9 20,-1-1 1,0-1-1,-1 0 1,0-1-1,-2 0 1,1-1-1,-2 0 1,0 0-1,0-1 1,-2 0-1,7-24 1,-4 5 120,-1 0 0,-3 0 0,0 0 0,-1-57 1,-4 92-89,13 0 236,62 5-227,-60-2-55,0-1 0,0-1 0,0-1 0,0 0 0,0-1 0,1-1 0,-1 0 1,17-5-1,-1-2 24,-22 7-6,1-1 0,-1 0-1,0 0 1,0-1 0,0 0-1,-1-1 1,11-6 0,-17 9-2,0 1 1,-1 0 0,1 0 0,0 0 0,0 0 0,0 0-1,0 0 1,0 0 0,3 0 0,1 4 156,-7 9-74,0-6-97,-1 0 1,1 1-1,1-1 1,-1 10-1,0 9 3,-5 12-5,1-5 9,-1 37-1,6-58-26,0-1 0,1 0 0,0 0 1,0 0-1,1 0 0,1 0 1,-1 0-1,6 9 0,-8-16 7,1-1-1,0 0 0,0 0 1,0 0-1,1-1 0,-1 1 1,0 0-1,1 0 0,-1-1 1,1 1-1,0-1 1,-1 1-1,1-1 0,0 0 1,0 1-1,0-1 0,0 0 1,0 0-1,0-1 0,0 1 1,0 0-1,0-1 0,1 1 1,-1-1-1,0 1 1,0-1-1,0 0 0,1 0 1,-1 0-1,0-1 0,0 1 1,1 0-1,-1-1 0,0 1 1,0-1-1,0 0 1,0 0-1,3-1 0,5-3 5,0-1 0,0 0-1,0 0 1,-1-1 0,0 0-1,10-10 1,-7 5 18,-1 0 0,-1-1-1,0 0 1,0-1 0,10-21 0,-6 6 86,18-55 0,-31 80-88,0 0 1,1 0 0,-1 1 0,1-1-1,0 0 1,0 1 0,0 0-1,0-1 1,5-4 0,-7 8-14,1-1 0,-1 1 0,0-1 0,1 1 0,-1-1 0,1 1 0,-1-1 1,1 1-1,-1-1 0,1 1 0,-1 0 0,1-1 0,-1 1 0,1 0 0,-1 0 0,1-1 0,-1 1 0,1 0 0,0 0 0,0 0 0,3 17 11,-4-16-18,13 71-51,1 15-4,-13-76 32,0 0 1,-1 0 0,-1 1 0,1-1 0,-5 17 0,3-19-7,-1-1 0,0-1 1,0 1-1,-5 8 0,7-14 26,0 1-1,-1-1 1,1 1-1,-1-1 1,1 0-1,-1 0 1,0 0 0,0 0-1,0 0 1,0 0-1,0-1 1,-1 1-1,1-1 1,0 0-1,-5 3 1,2-5 21,1 1 1,-1-1-1,1 0 1,-1 0-1,1-1 1,0 0-1,-1 1 1,1-1-1,0 0 1,-7-6-1,10 8-10,1 0-5,-1 0 0,1-1 1,0 1-1,-1 0 0,1 0 1,0 0-1,-1 0 1,1 0-1,0-1 0,0 1 1,-1 0-1,1 0 1,0-1-1,0 1 0,-1 0 1,1 0-1,0-1 0,0 1 1,0 0-1,-1-1 1,1 1-1,0 0 0,0-1 1,0 1-1,0 0 0,0-1 1,0 1-1,0 0 1,0-1-1,0 1 0,0-1 1,9-4-1,18 2-36,-26 3 35,27-2-49,1-1 0,-1-2 0,1-1 0,37-13 0,-39 9 20,-1-1 0,0-2 1,-1-1-1,-1 0 0,34-27 0,74-42 17,-129 81 12,1 0-3,-1 0 1,1 0-1,-1 0 1,1 1-1,0-1 1,0 1 0,-1 0-1,1 0 1,0 0-1,0 0 1,0 1-1,0 0 1,0 0 0,0 0-1,0 0 1,0 0-1,0 1 1,0 0-1,0 0 1,0 0 0,0 0-1,-1 1 1,1-1-1,0 1 1,-1 0-1,1 0 1,5 5 0,-5-4 11,-4-4 66,-8-7 3,0 3-53,0 0 0,0 0 0,-1 1-1,1 0 1,-1 0 0,0 1 0,-9-2 0,13 4-14,1 1-1,-1-1 1,1 1 0,0 0-1,-1 0 1,1 0 0,-1 1-1,1 0 1,0-1 0,-1 2-1,1-1 1,0 0 0,0 1 0,0 0-1,0 0 1,0 0 0,-5 4-1,-1 2-14,1 0-1,0 0 1,0 1 0,1 0-1,0 0 1,0 1-1,1 0 1,1 1-1,-1-1 1,2 1 0,0 0-1,-6 18 1,8-20-4,0 0 1,1 0 0,1 1 0,0-1 0,0 0 0,0 1-1,1-1 1,1 0 0,0 1 0,0-1 0,0 0-1,1 0 1,1 0 0,0 0 0,0 0 0,1 0-1,4 8 1,-3-9-5,0 0 0,1-1-1,-1 0 1,2 0-1,-1 0 1,1 0 0,0-1-1,0 0 1,0-1-1,1 0 1,13 7 0,-10-7-1,1 0-1,0-1 1,1 0 0,-1-1 0,0 0 0,1-1 0,24 1 0,-21-3 9,1 0 1,0-2-1,-1 0 1,1 0-1,-1-2 1,0 0-1,0-1 1,0 0 0,-1-1-1,0-1 1,0-1-1,0 0 1,15-12-1,-19 12 4,0-1 0,-1-1-1,0 0 1,-1 0 0,0-1-1,9-14 1,-15 20 2,0 0 0,0 0 0,-1 0-1,1 0 1,-1-1 0,-1 1 0,1 0 0,-1-1 0,0 0 0,0 1-1,-1-1 1,0 0 0,0 1 0,0-1 0,0 1 0,-1-1-1,-2-9 1,3 14-1,-1 1 0,1-1 0,0 1 0,0-1-1,-1 1 1,1-1 0,0 1 0,-1-1 0,1 1-1,0-1 1,-1 1 0,1-1 0,-1 1 0,1 0 0,-1-1-1,1 1 1,-1 0 0,1-1 0,-1 1 0,1 0-1,-1 0 1,0 0 0,1-1 0,-1 1 0,1 0 0,-1 0-1,1 0 1,-1 0 0,0 0 0,1 0 0,-1 0-1,1 0 1,-1 0 0,0 1 0,1-1 0,-1 0 0,-23 10 35,20-8-36,-1 0-2,0 0 1,-1 0-1,2 0 0,-1 1 1,0 0-1,0 0 1,1 0-1,0 1 1,0 0-1,0 0 1,0 0-1,0 0 0,1 0 1,-1 1-1,1-1 1,-4 10-1,4-5-4,0 0-1,0 0 0,1 0 1,0 0-1,1 1 1,0-1-1,0 1 1,1-1-1,0 1 0,2 10 1,-1-17 0,-1 1-1,1-1 1,0 0 0,0 0 0,0 0-1,0 0 1,0 0 0,1 0 0,-1 0 0,1 0-1,0-1 1,0 1 0,0 0 0,0-1 0,0 0-1,1 1 1,-1-1 0,1 0 0,-1 0 0,1-1-1,0 1 1,-1 0 0,1-1 0,0 0-1,0 1 1,1-1 0,-1-1 0,0 1 0,0 0-1,0-1 1,0 1 0,1-1 0,3 0 0,1-1-1,-1 0 0,1 0 0,-1-1 0,0 0 0,1 0 1,-1 0-1,0-1 0,0-1 0,0 1 0,10-8 0,-8 5 3,0 0 0,0-1-1,-1-1 1,0 1-1,0-2 1,11-13 0,-15 15 7,0 0-1,-1 0 1,0-1 0,0 1 0,0-1 0,-1 1 0,0-1 0,-1 0 0,0 0 0,0 0 0,0 0 0,-1 0 0,-2-15 0,1 13 5,0 0-1,-1 1 1,-1-1 0,1 0 0,-1 1 0,-1 0 0,0 0 0,0 0 0,-1 0 0,-9-12 0,11 18-1,1 0-1,-1 1 1,0-1-1,0 1 1,-1-1-1,1 1 1,0 0 0,-1 0-1,1 1 1,-1-1-1,0 1 1,0-1-1,1 1 1,-1 0 0,0 1-1,0-1 1,0 1-1,0 0 1,0 0-1,0 0 1,-7 1 0,0 1 0,0 0 0,1 0 0,-1 1 0,1 1 1,-1 0-1,-12 7 0,19-9-4,1 0 0,0 0 1,0 0-1,-1 1 0,1-1 1,0 1-1,1 0 0,-1 0 0,1 0 1,-1 0-1,1 1 0,0-1 1,0 0-1,0 1 0,1 0 0,-1-1 1,1 1-1,0 0 0,0 0 1,0 0-1,0 4 0,1-5-5,0-1 1,0 1-1,0-1 0,0 1 1,1-1-1,-1 1 0,1-1 0,0 0 1,0 1-1,-1-1 0,2 0 1,-1 0-1,0 0 0,0 0 0,1 0 1,-1 0-1,1 0 0,-1 0 1,1 0-1,0-1 0,0 1 0,0-1 1,0 1-1,0-1 0,0 0 1,0 0-1,0 0 0,1 0 1,-1 0-1,0 0 0,1 0 0,-1-1 1,1 1-1,3-1 0,2 1 0,0-1 0,1 0 0,-1-1 0,0 0 0,0 0 0,0 0 0,1-1 0,-2 0 0,1-1 0,0 0 0,0 0 0,-1-1 0,0 0 0,0 0 0,10-8-1,7-7 31,0 0-1,35-41 0,-53 54 21,-1 0 0,1-1 0,-1 1-1,4-10 1,-6 23-13,-1-1-1,0 1 1,-1-1-1,2 9 1,1 2-46,1 1 0,1-1 0,0 0 0,1-1 0,1 1 0,1-1 0,0-1 0,18 23 0,-24-34 5,0-1-1,0 1 1,0-1-1,0 0 0,1 0 1,-1 0-1,1 0 1,0-1-1,0 0 1,0 1-1,0-1 1,0-1-1,0 1 0,1 0 1,-1-1-1,7 1 1,-7-2 6,-1 0 1,1 0 0,0 0-1,0 0 1,0-1-1,0 0 1,0 0 0,-1 0-1,1 0 1,0 0-1,-1-1 1,1 1-1,-1-1 1,1 0 0,-1 0-1,0-1 1,0 1-1,0-1 1,3-3 0,12-13 48,-1-1 0,-1-1 1,-1 0-1,-1-2 1,15-28-1,-26 43 231,-3 21-171,5 40-68,-2-19-28,7 37-1,-8-62-10,0 0 0,1 1 0,0-1 0,1-1 0,0 1 0,0 0 0,1-1 0,10 14 0,-12-19-3,1 1 0,-1-1 0,1 0 0,0 0 0,1-1 0,-1 1 0,0-1 0,1 0 1,-1 0-1,1 0 0,0-1 0,-1 1 0,1-1 0,0 0 0,0-1 0,0 1 0,0-1 0,0 0 0,0 0 0,0-1 0,-1 1 0,1-1 1,5-1-1,3-1 0,-1-1-1,1 0 1,-1 0 0,0-1 0,0-1 0,-1 0 0,17-11 0,-2-4 22,-2-1 0,-1-2 0,0 0-1,-2-1 1,26-40 0,23-56 279,-73 151-301,-2 0-1,-11 38 1,13-59-18,0-1 0,0 0 0,-1 0 0,0-1 0,-1 1 0,0-1 0,0 0 1,-1 0-1,1 0 0,-1-1 0,-1 0 0,1 0 0,-1 0 0,0-1 0,-12 7 0,17-12 10,1 1 0,0 0-1,-1 0 1,1-1 0,0 1 0,0 0-1,0 0 1,-1 0 0,1 0 0,0 1-1,0-1 1,1 0 0,-1 0-1,-1 3 1,-4 18-144,6-22 166,-12 6 221,11-6-224,0 1 1,1 0-1,-1-1 1,0 1 0,0-1-1,0 1 1,0-1-1,1 1 1,-1-1 0,0 0-1,0 0 1,0 1-1,0-1 1,0 0-1,0 0 1,-1 0 0,0 0 7,1 0 1,-1 0-1,0 0 1,1 1 0,-1-1-1,1 0 1,-1 1-1,1-1 1,-1 1 0,1-1-1,-1 1 1,-2 1 0,-2 2 35,12-6 20,1 0 0,0 1 0,0 0 0,1 0 0,-1 1 0,9 0 0,58 3-56,-66-2 13,0-1-25,26 1 8,0 2-1,0 2 0,37 9 0,-69-14-87,0 1-1,-1-1 1,1 1-1,0-1 1,0 0 0,0 0-1,0 0 1,0 0-1,0 0 1,0-1-1,0 1 1,0-1-1,0 1 1,0-1-1,0 1 1,0-1 0,-1 0-1,1 0 1,0 0-1,-1 0 1,1 0-1,-1-1 1,1 1-1,-1 0 1,1-1 0,-1 1-1,0-1 1,0 1-1,1-1 1,-1 0-1,0 1 1,1-4-1,0 2-1131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39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17791,'0'0'1536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42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1015 10344,'0'0'6419,"9"-14"-6093,85-169 622,22-129 600,-79 205-1026,5-14 97,-25 53-286,25-83 501,-18 93-70,-150 426-119,-104 256-557,34-244-16,197-379 10,6-4-52,12-10-6,55-53 3,270-235 101,-314 275-121,243-191 0,-242 197-7,38-16-1,-55 29 18,-84 89 299,61-73-304,-10 11 27,-17 24 1,31-37-23,0 0 1,0 1 0,1 0-1,0 0 1,1 1 0,-1-1 0,-1 12-1,5-18-14,0-1 0,0 1 0,0-1 0,0 0 0,1 1-1,-1-1 1,0 0 0,1 1 0,0-1 0,-1 0 0,1 0 0,0 1-1,-1-1 1,1 0 0,0 0 0,0 0 0,0 0 0,0 0 0,0 0 0,0 0-1,0 0 1,0-1 0,0 1 0,1 0 0,-1-1 0,0 1 0,1-1-1,-1 1 1,2 0 0,5 2 7,0 0 1,0-1-1,12 2 0,-13-3-5,-1-1-1,1 0 1,0 0-1,0-1 1,0 0 0,0 0-1,-1-1 1,1 0-1,0 0 1,7-4 0,4-2 1,0-1 1,20-14 0,-22 12 0,0-1 0,-2-1 0,1 0 0,-1 0 1,-1-2-1,-1 0 0,0 0 0,-1-1 1,0-1-1,-2 1 0,13-29 0,-22 43 2,1 0 1,0 0-1,-1 0 0,1 0 0,-1-1 0,1 1 0,-1 0 0,0 0 1,0-1-1,0 1 0,0 0 0,-1 0 0,1-1 0,-1 1 0,1 0 1,-1 0-1,0 0 0,0 0 0,0 0 0,0 0 0,0 0 0,0 0 1,0 0-1,-1 0 0,1 0 0,-1 1 0,1-1 0,-1 1 0,0-1 1,0 1-1,1-1 0,-1 1 0,0 0 0,0 0 0,0 0 0,0 0 1,-1 1-1,1-1 0,0 0 0,0 1 0,0-1 0,-1 1 0,1 0 1,0 0-1,0 0 0,-1 0 0,1 0 0,-3 1 0,-7 1 77,0 0 1,-20 0-1,45-4-69,-1-1 0,1-1 1,-1 0-1,16-8 0,1 0-32,11-4-35,83-18 1,-115 32 36,-1 0 1,1-1-1,13-7 0,-14 7-1,0 0-1,0 0 0,12-3 1,-15 5 12,0 0 0,0 1 0,0-1 0,0 1-1,0-1 1,0 1 0,1 0 0,-1 1 0,0-1 0,7 3 0,-9-2 13,0 0 0,0 0 0,0 1-1,0-1 1,0 1 0,0 0-1,-1 0 1,1-1 0,0 1-1,-1 0 1,0 0 0,1 0 0,-1 1-1,0-1 1,0 0 0,0 0-1,-1 1 1,1-1 0,0 3 0,1 7 41,0-1 0,0 1 0,-1-1 0,-1 1 0,-2 20 0,1-16 23,1-1 1,2 27-1,2 6 50,-3-37-78,-1 1-1,2 0 1,0 0 0,5 18 0,-6-28-39,-1 0-1,1 0 1,0 0 0,0-1-1,0 1 1,0 0 0,0-1 0,0 1-1,0-1 1,0 1 0,1-1-1,-1 0 1,0 1 0,1-1 0,0 0-1,-1 0 1,1 0 0,-1 0-1,1 0 1,0 0 0,0-1-1,0 1 1,-1-1 0,1 1 0,0-1-1,0 0 1,0 1 0,0-1-1,0 0 1,0 0 0,0 0 0,0-1-1,-1 1 1,1 0 0,0-1-1,0 1 1,3-2 0,4-2 2,0 1-1,-1-1 1,1-1 0,-1 0 0,0 0-1,10-9 1,14-14 60,42-49-1,-55 55-19,1 1 0,0 0 1,1 2-1,2 0 0,42-26 0,-55 39-29,0 2 0,1-1 0,-1 2 0,1-1-1,0 1 1,15-2 0,-22 5-22,-1-1-1,1 1 1,0 0 0,0 0 0,0 0-1,0 0 1,0 1 0,0 0-1,0-1 1,0 2 0,-1-1-1,1 0 1,0 1 0,-1-1 0,1 1-1,-1 0 1,1 0 0,-1 1-1,0-1 1,5 5 0,-7-6-6,1 1 0,-1-1-1,1 0 1,0 0 0,-1 0 0,1 0 0,0 0 0,0 0 0,3 0 0,5 4 41,-10-5-27,0 0 0,0 1 0,0-1 0,0 0 0,0 1 0,0-1 0,0 0 0,0 1 0,0-1 0,0 0 0,-1 1 0,1-1 0,0 0 0,0 0 0,0 1 0,0-1 0,-1 0 0,1 0 0,0 1 0,0-1 0,0 0 0,-1 0 0,1 1 0,0-1 0,0 0 0,-1 0 0,1 0 0,0 0 0,-1 0 0,1 1 0,0-1 1,-1 0-1,-24-5 252,17 5-233,1 0 0,-1 0-1,1 1 1,0 0-1,0 1 1,0-1 0,0 2-1,0-1 1,0 1-1,0 0 1,0 0 0,1 0-1,0 1 1,0 0-1,-10 9 1,-3 5 26,0 0 0,1 2 0,-15 22-1,30-38-50,0 0-5,0 0 1,1 0-1,0 1 0,0-1 1,0 0-1,0 1 1,1-1-1,-1 1 0,1-1 1,0 1-1,1 0 1,-1 0-1,1-1 0,0 1 1,0 0-1,0 0 1,1 0-1,0-1 0,0 1 1,0 0-1,0-1 1,3 6-1,0 1-23,2 0 1,0 1-1,0-2 0,1 1 1,0-1-1,1 0 0,10 11 1,-12-16 12,1 1 0,-1-1 0,1-1 0,0 1 0,0-1 0,0-1 0,0 1 0,1-1 0,-1 0 0,1-1 0,0 0 0,0 0 0,0-1 0,0 1 0,16-1 0,-8-1-2,-1-1 0,1-1 0,0 0-1,-1-1 1,1 0 0,-1-1 0,21-9 0,-4-4-4,-1-1 1,0-1-1,-1-1 1,39-36-1,-44 34 27,-1-2 0,-1 0 0,0-2 1,-2 0-1,29-50 0,-46 70 1,-1 0 0,0 0-1,0-1 1,-1 1 0,2-8 0,-4 12-2,1 0-1,-1 0 1,1 0-1,-1 0 1,0 0-1,0 0 1,0 0-1,0 0 1,0 0 0,-1 0-1,1 0 1,-1 0-1,1 0 1,-1 0-1,0 0 1,1 0-1,-1 1 1,0-1-1,0 0 1,-1 0 0,0-1-1,1 3-3,0-1 0,0 1 0,0 0 1,0-1-1,0 1 0,0 0 0,0 0 0,0 0 0,1 0 0,-1 0 0,0 0 0,0 0 0,0 0 0,0 0 1,0 0-1,0 0 0,0 1 0,0-1 0,0 0 0,0 1 0,0-1 0,1 1 0,-1-1 0,-1 2 0,-23 15 33,15-8-47,0 0-1,1 1 1,0 0 0,0 1-1,2 0 1,-1 0 0,1 1-1,1 0 1,0 0 0,0 1-1,-5 19 1,9-23 3,-1 0 1,1 1-1,1-1 0,0 0 0,0 1 1,1 0-1,0-1 0,0 1 0,1-1 1,1 1-1,-1-1 0,2 0 0,-1 1 1,1-1-1,0 0 0,1-1 0,7 13 0,-7-15 6,1-1 0,0 1-1,0-1 1,1 0-1,-1 0 1,1-1 0,0 0-1,0 0 1,1 0 0,-1-1-1,1 0 1,0 0-1,-1-1 1,1 0 0,0 0-1,13 2 1,-5-2-2,0 0-1,0-1 1,0-1 0,0 0 0,0-1 0,0-1 0,17-3 0,-30 4 1,1 0 0,-1 0-1,1 0 1,-1-1 0,0 1 0,0-1 0,1 1 0,-1-1-1,0 1 1,-1-1 0,1 0 0,0 0 0,0 0 0,-1 0 0,1-1-1,-1 1 1,0 0 0,0 0 0,1-1 0,-2 1 0,1-1-1,0 1 1,0-1 0,-1 1 0,1-1 0,-1 0 0,0-3 0,1-7-467,-1 0 0,0 0 0,-4-23 0,3 25-1373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45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8840,'0'0'9329,"11"-2"-9124,-2-1-153,-2 0 15,1 1 1,0 0-1,0 1 1,0 0-1,-1 0 1,1 0 0,15 2-1,-7 0 105,1 0 0,0-1-1,25-3 1,-22 1 13,0 1 0,27 2 1,105 8 520,-38-3-188,-50-3-275,-13 0 12,75 13 0,282 34 389,-329-43-577,326 11 367,-297-17-354,241 10 158,-154-13-81,-73-2-84,342 7 171,-230-8-158,104 1 24,-29 4-43,-58-2-44,-178 6-3,-1 2 0,83 19 1,-132-21 11,0-2 0,43-1 0,-42-1 17,12 3 81,-34-3-124,0-1 1,0 1 0,0 0-1,0 1 1,0-1 0,0 0-1,0 1 1,0-1-1,2 1 1,-3 0-1,1-1 1,-1 1-1,1-1 0,-1 1 1,1-1-1,0 0 1,-1 0-1,1 0 0,-1 0 1,1 0-1,0 0 0,-1 0 1,1 0-1,-1-1 0,3 0 1,31-5 113,-11 3-67,2 2 727,-26 2-745,-16-4 169,-41-1-174,19-1-4,24 3-2,1 0 0,-22-7 0,-52-13 57,60 17-41,1-1 0,-39-16 0,53 17-16,-2-1-1,1 2 1,0-1 0,-1 2 0,-19-3 0,25 5-15,-8 0 25,1 0 0,0-1-1,0-1 1,0 0 0,0-1-1,-19-8 1,14 6 37,18 5-68,1 1-1,-1 0 1,0-1 0,1 1 0,-1-1 0,1 1 0,-1-1-1,1 0 1,-1 0 0,1 0 0,-1 0 0,1 0 0,0 0-1,-3-2 1,-47-42 171,47 43-134,0 0 1,-1 0 0,1 0-1,0 1 1,0 0-1,-7-2 1,9 3 31,6 0-17,-2 1-45,2 0-11,0 0 1,0 0-1,0 1 1,0-1 0,0 1-1,4 2 1,16 7-21,24 4-24,-9-3 1,41 19 1,-50-19-18,63 16 1,-7-2 14,-71-21 39,1-2 0,-1 0 0,1 0 0,0-2 0,-1 1 0,24-3 0,-37 1 7,12 3-7,2-2 26,-16-1-12,1 0-1,-1 0 1,0 0 0,1 0-1,-1 0 1,1 0 0,-1 0-1,0 0 1,1 0 0,-1 0-1,1 0 1,-1 0 0,0 0 0,1 0-1,-1 0 1,0 0 0,1 0-1,-1 1 1,0-1 0,1 0-1,-1 0 1,0 0 0,1 1-1,-1-1 1,0 0 0,1 0 0,-1 1-1,0-1 1,0 0 0,1 1-1,-1-1 1,0 0 0,0 1-1,0-1 1,0 0 0,1 1-1,-1-1 1,0 0 0,0 1 0,0-1-1,0 0 1,0 1 0,0-1-1,0 1 1,0-1 0,0 0-1,0 1 1,0-1 0,0 1-1,0-1 1,-4 6 44,0 0 0,-1 0 0,1-1 0,-1 0 0,0 0 0,-9 7 0,-6 6 16,-4 8 26,1 2-1,2 1 0,0 0 1,2 2-1,-21 44 1,18-29 47,-3 0 1,-36 49-1,31-44 43,28-41-63,2-9-15,0-6 27,1-4-87,0 1-1,0-1 1,1 0-1,1 1 1,3-10-1,3-12 22,1-13 111,5-65-1,-13 84-107,-1 0-1,-1 0 1,-2 0 0,-5-31-1,5 44-39,-2 0-1,0 0 1,0 1-1,-1-1 0,0 1 1,-1 0-1,-9-12 1,-49-57-829,37 48-2349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54.6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8240,'0'0'2320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5:58.9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219 372 7736,'0'0'3129,"-11"-4"-2810,-34-11-62,43 15-222,-1-1-1,1 1 1,0-1-1,-1 1 1,1 0-1,0-1 1,-1 1-1,1 1 1,-1-1 0,-4 1-1,6-1-10,1 0 1,-1 1-1,0-1 0,0 0 0,0 0 0,0 0 1,0 0-1,0 0 0,0 0 0,0 0 1,0-1-1,0 1 0,0 0 0,0 0 1,0-1-1,-1 0 0,1 1-1,0-1-1,0 1 1,0-1 0,-1 1 0,1 0-1,0 0 1,0 0 0,0-1-1,0 1 1,0 0 0,0 0 0,0 1-1,-1-1 1,1 0 0,0 0-1,0 0 1,0 1 0,0-1 0,0 0-1,0 1 1,0-1 0,0 1-1,0 0 1,-1 0 0,-7-4 194,16 9-121,-5-5-88,0 1 0,0-1-1,0 1 1,0-1 0,0 0-1,0 0 1,1 0 0,-1 0-1,0 0 1,1-1 0,-1 1-1,1-1 1,-1 1 0,4-1-1,40-2 32,-17 0 2,-6 1-27,0-1-1,0-1 1,0-1-1,34-10 1,18-18 35,-71 30-44,0 1 0,0-1 0,0 0-1,-1 0 1,1 0 0,-1 0 0,0-1-1,1 0 1,3-3 0,12-10 94,-14 15-8,-5 8-51,-7 10-5,6-16-25,-2 6 9,0 1 0,-1-1 0,-1 0-1,1 0 1,-11 11 0,15-17-15,-1 0 0,0 0 0,1-1 0,-1 1 0,1 0 0,0 0 0,-1 0 0,1 0-1,0-1 1,-1 1 0,1 0 0,0 0 0,0 0 0,0 0 0,0 0 0,0 0 0,0 1 0,0-1 2,0-1 0,0 1 0,0-1 1,0 1-1,0-1 0,0 1 0,0-1 1,0 1-1,0-1 0,0 1 0,-1-1 0,1 1 1,0-1-1,0 1 0,0-1 0,-1 1 1,1-1-1,0 0 0,-1 1 0,1-1 0,0 1 1,-1-1-1,1 0 0,0 1 0,-1-1 1,1 0-1,-1 1 0,1-1 0,-1 0 0,1 0 1,-1 1-1,1-1 0,-1 0 0,1 0 1,-1 0-1,1 0 0,-1 0 0,1 1 1,-1-1-1,1 0 0,-1 0 0,1-1 0,-1 1 1,1 0-1,-1 0 0,1 0 0,-1 0 1,-4-1 21,0 1 1,0-1 0,0-1 0,0 1-1,0 0 1,1-1 0,-1 0 0,0 0-1,1-1 1,0 1 0,-1-1 0,1 0-1,0 0 1,1 0 0,-1-1 0,-3-3 0,3 2 22,-1 1 0,0 0 0,0 0 0,-1 0 1,1 0-1,-1 1 0,1 0 0,-1 0 1,-10-3-1,13 5-5,-1-1 0,0 1 1,1-1-1,-1 0 0,1 0 0,-7-5 1,8 5-24,0 0 0,-1 0 0,1 0 0,-1 0 1,1 1-1,-1 0 0,0-1 0,0 1 0,0 0 1,0 0-1,1 0 0,-7 0 0,-1 0 60,-1 2 54,9-1-83,4-1-21,-1 1-32,-1 0 0,0 0 0,1 0 0,-1 0 0,0 0-1,1 0 1,-1 0 0,0 0 0,0 0 0,1 0 0,-1 0 0,0 0 0,1 1 0,-1-1 0,0 0 0,0 0 0,1 0 0,-1 0 0,0 1 0,0-1 0,1 0 0,-1 0 0,0 0 0,0 1 0,0-1 0,1 0 0,-1 0 0,0 1 0,12-4 15,37 0-10,-41 3-4,0 0-1,1 0 0,-1-1 0,0 0 0,0-1 0,12-3 1,2-3-2,34-7 0,-49 14 0,-1 1 0,1-1 0,0 1 0,-1 1 0,1-1 0,-1 1 0,12 3 0,-11-3 6,-1-1 0,0 0 0,0 0 0,8-2 0,11 0 18,-20 1-11,-1 0 0,1 0-1,0-1 1,-1 1 0,1-1 0,-1 0-1,1 0 1,-1-1 0,0 1 0,7-7-1,-1 2 13,-7 5-27,0-1 0,0 0-1,0-1 1,0 1-1,0 0 1,-1-1-1,1 1 1,1-6-1,-1 4-1,-1 1 0,1 0 0,0 0 0,0 0 0,0 0 0,7-6 0,51-33 53,-60 42-50,-1 1 1,0 0-1,0-1 0,0 1 0,1 0 0,-1 0 0,0 0 1,0-1-1,1 1 0,-1 0 0,0 0 0,1 0 1,-1 0-1,0-1 0,0 1 0,1 0 0,-1 0 0,0 0 1,1 0-1,-1 0 0,0 0 0,1 0 0,-1 0 0,0 0 1,1 0-1,-1 0 0,0 0 0,1 0 0,-1 0 1,0 0-1,1 1 0,5 1-21,20-8-20,-6 4 54,-7 16-96,-10-12 82,-1-1 0,1 1 1,0-1-1,0 0 1,0 0-1,0 0 0,0 0 1,0-1-1,0 1 1,0-1-1,0 1 0,0-1 1,0 0-1,1 0 1,-1-1-1,0 1 0,0-1 1,0 1-1,0-1 1,0 0-1,0 0 0,0 0 1,-1-1-1,5-1 1,5-5 1,-10 7 0,0 0 0,0 0 0,0 0 0,-1 0 0,1-1 0,-1 1 0,1 0 0,-1-1 0,1 0 0,-1 1 0,2-3 0,1-3 14,1 1 1,-1 0 0,1 0-1,1 0 1,-1 0-1,11-7 1,2 12-21,92-6-90,-106 6 96,-2 1 0,0-1 0,0 1 0,0 0 0,0-1 0,0 1 0,1 0 0,-1 1 0,0-1 0,4 1 0,-6 1 0,10-8 38,-10 6-35,1 0-1,-1 0 1,0 0-1,0 0 1,1 0-1,-1 0 1,0 0-1,0 0 1,1 0 0,-1 0-1,0 1 1,0-1-1,1 0 1,-1 0-1,0 0 1,0 0-1,0 0 1,1 0-1,-1 1 1,0-1 0,0 0-1,0 0 1,0 0-1,1 0 1,-1 1-1,0-1 1,0 0-1,0 0 1,0 0-1,0 1 1,0-1-1,1 0 1,-1 0 0,0 1-1,0-1 1,0 0-1,0 0 1,0 1-1,0-1 1,0 0-1,0 0 1,0 1-1,0-1 1,0 0-2,-1 1 0,1-1 0,0 0 0,0 1 0,0-1-1,-1 0 1,1 1 0,0-1 0,0 0 0,-1 0 0,1 1 0,0-1 0,0 0 0,-1 0 0,1 0 0,0 1 0,-1-1 0,1 0-1,0 0 1,-1 0 0,1 0 0,0 0 0,-1 0 0,1 0 0,0 0 0,-1 1 0,1-1 0,-1 0 0,1-1 0,0 1 0,-1 0-1,1 0 1,0 0 0,-1 0 0,-22-2 13,0 1 0,0 0 0,0 2 0,0 1 0,-33 7-1,21-4-7,17-2-6,1 2 0,-33 12 0,32-11 0,1 0 0,-32 6 0,41-10 5,0 0 0,0 1-1,0 0 1,0 1 0,0-1-1,1 1 1,-13 9-1,13-7 1,-1-1-1,0-1 1,0 0-1,-1 0 1,-16 5-1,-9 6-24,30-13 16,0 0 1,0 0 0,0 0 0,0-1-1,0 1 1,0-1 0,0 0 0,0 0-1,-7 0 1,4 0 3,1 0-1,0 0 1,-1 1-1,1 0 1,0 0-1,-10 5 1,-7 3 0,17-8-3,-1 2 0,1-1 0,0 0 0,1 1 0,-1 0-1,-7 7 1,-22 15-23,-73 25-60,91-43 70,-32 12 0,45-18 5,-1 0-1,1 0 1,-1 0 0,1 0 0,0 1 0,0-1-1,0 1 1,0 0 0,-5 5 0,9-8 12,0 0 0,0 0 0,0-1 1,0 1-1,0 0 0,0 0 0,0-1 0,0 1 1,0 0-1,0 0 0,0 0 0,-1-1 0,1 1 1,0 0-1,0 0 0,0 0 0,0-1 0,-1 1 1,1 0-1,0 0 0,0 0 0,0 0 0,-1-1 1,1 1-1,0 0 0,0 0 0,0 0 0,-1 0 1,1 0-1,0 0 0,0 0 0,-1 0 0,1 0 1,0 0-1,0 0 0,-1 0 0,1 0 0,0 0 1,0 0-1,-1 0 0,1 0 0,0 0 0,0 0 1,-1 0-1,1 0 0,-16 0 53,15 0-53,-1 0 0,0 1 0,-1-1 0,1 1 0,0 0 0,0 0 0,0 0 0,0 0 0,0 0-1,0 0 1,0 1 0,0-1 0,-3 4 0,-18 9 4,16-11-5,-1 1 0,1 0 0,-11 8 0,10-7 0,8-5-1,0 0 1,0 0 0,0 0 0,-1 0 0,1 1 0,0-1 0,0 0 0,0 0 0,0 0 0,0 0 0,0 0 0,-1 0 0,1 0 0,0 0 0,0 0 0,0 0 0,0 0 0,0 1 0,0-1 0,0 0 0,0 0 0,0 0 0,-1 0 0,1 0 0,0 0 0,0 1 0,0-1 0,0 0 0,0 0 0,0 0 0,0 0 0,0 0 0,0 1 0,0-1 0,0 0-1,0 0 1,0 0 0,0 0 0,0 0 0,0 1 0,0-1 0,0 0 0,0 0 0,0 0 0,1 0 0,-1 0 0,0 0 0,0 1 0,9 2-4,14-2-13,-23-1 16,1 0-2,0 0 0,0-1 0,-1 2 0,1-1 1,0 0-1,0 0 0,0 0 0,-1 0 1,1 0-1,0 1 0,0-1 0,-1 0 1,1 1-1,0-1 0,0 0 0,-1 1 1,1-1-1,-1 1 0,1-1 0,0 1 1,-1-1-1,1 1 0,0 0 0,2 3-9,24 3-13,-16 9 25,-11-15 0,1 0 0,-1 0 0,1 0 0,-1 0 0,1 0 0,0 0 0,0 0 0,-1 0 0,1 0 0,0 0 0,0-1 0,0 1 0,0 0 0,0-1 0,0 1 0,0 0 0,0-1 0,0 1 0,0-1 0,2 1 0,5 1 0,-1 0 0,1 0 0,0-1 0,-1 0 0,1-1 0,0 1 0,0-1 0,-1-1 0,1 0 0,0 0 0,-1 0 0,1-1 0,-1 0 0,1-1 0,-1 0 0,10-5 0,89-34 0,-99 40 0,0 0 0,0 0 0,14 0 0,-11 4 0,-10-2 0,1 0 0,-1 0 0,1 0 0,0 0 0,-1 1 0,1-1 0,-1 0 0,1 0 0,0 0 0,-1 0 0,1 0 0,0-1 0,-1 1 0,1 0 0,-1 0 0,1 0 0,-1 0 0,1-1 0,0 1 0,-1 0 0,1-1 0,-1 1 0,1-1 0,23-9 0,35-11 0,6-2 0,-19 8 124,-128 20 78,67-2-188,1 0 0,0 1 0,-20 9-1,19-7-3,-1-1-1,-28 6 0,5-4-9,25-3 42,-1-2 0,0 0 0,1 0 1,-1-1-1,0-1 0,-15-2 1,19 1 42,-1 0-1,1 1 1,-1 0 0,1 1 0,0 0-1,-17 4 1,22-3-50,-1 1-1,0-1 1,1 1-1,-1 0 1,1 0-1,0 1 1,-9 7-1,15-11-34,0 0 0,0 0 0,0 0 0,-1 0 0,1 0 0,0 0 0,0 0 0,0 0 0,-1 0 0,1 1 0,0-1 0,0 0-1,0 0 1,0 0 0,0 0 0,-1 1 0,1-1 0,0 0 0,0 0 0,0 0 0,0 1 0,0-1 0,0 0 0,0 0 0,0 0 0,0 1 0,-1-1 0,1 0 0,0 0 0,0 0 0,0 1 0,0-1 0,0 0-1,0 0 1,0 1 0,1-1 0,-1 0 0,0 0 0,0 0 0,0 1 0,0-1 0,0 0 0,0 0 0,0 0 0,0 0 0,1 1 0,-1-1 0,0 0 0,0 0 0,0 0 0,0 0 0,0 1 0,1-1-1,-1 0 0,1 0 1,0 0-1,-1 1 0,1-1 0,-1 0 0,1 0 0,0 0 0,-1 0 0,1 0 0,-1 0 0,1 0 0,0 0 0,-1 0 0,1-1 0,-1 1 0,1 0 0,0 0 0,-1 0 0,1-1 0,-1 1 0,1-1 0,14-14-2245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6:02.6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287 254 9144,'0'0'5690,"-10"3"-5588,6-2-70,-4 1 37,1 0 0,0 0 0,0 1 0,0 0 1,0 1-1,1-1 0,-1 1 0,-7 6 0,13-9-24,-1 0-1,0 0 1,1 0 0,-1 0-1,1-1 1,-1 1-1,0-1 1,0 1-1,1-1 1,-1 0 0,0 1-1,0-1 1,0 0-1,1 0 1,-1 0-1,0-1 1,0 1 0,1 0-1,-1-1 1,0 1-1,0-1 1,-2-1-1,-3 5 489,-7-2 145,14-1-663,-1 1 0,1-1 0,-1 1 1,1 0-1,-1-1 0,1 1 0,-1 0 0,1-1 0,0 1 0,-1 0 0,1-1 1,0 1-1,0 0 0,-1 0 0,1-1 0,0 1 0,0 0 0,0 0 0,0-1 0,0 1 1,0 0-1,0 1 0,1 27-26,-1-21 41,-4 80 795,-8-78-680,-85 83 126,89-82-238,8-10-30,-1 0-1,1-1 1,-1 1 0,1 0-1,-1 0 1,0 0 0,1-1 0,-1 1-1,0 0 1,0-1 0,0 1-1,1-1 1,-1 1 0,0-1-1,0 1 1,-1 0 0,47-7 17,70-28 46,88-28-10,-152 47-50,0 1-1,53-5 0,-68 15 36,66 1-1,-73 4-15,-11-4-11,-17 3-13,1-1 1,-1 1-1,1-1 0,-1 1 1,1 0-1,0 0 0,-1 0 1,1 0-1,-1 0 1,1 0-1,-1 0 0,1 1 1,0-1-1,-1 0 0,1 1 1,-1-1-1,3 2 0,-1-2 6,-1 0 0,0 0 0,0-1 0,1 1 0,-1-1 0,0 1-1,0-1 1,4-2 0,7-1 25,-10 3-19,-1 0 0,1 0 0,-1 0 0,1 0 1,-1-1-1,1 1 0,3-4 64,-6-18 36,1 8-103,1-1 0,0 0 0,2 1-1,-1-1 1,2 1 0,8-18-1,5-19 51,14-33 11,-32 85-74,0-1 1,0 1-1,1-1 0,-1 1 1,0-1-1,0 1 0,0-1 1,1 1-1,-1-1 1,0 1-1,1-1 0,-1 1 1,0-1-1,1 1 0,-1-1 1,1 1-1,-1 0 0,1-1 1,-1 1-1,1 0 0,-1-1 1,1 1-1,-1 0 0,1 0 1,-1 0-1,1-1 0,-1 1 1,1 0-1,-1 0 0,1 0 1,0 0-1,-1 0 0,1 0 1,0 0-1,19 13-91,-19-12 97,1 1-10,0 0 0,0 0 0,-1 0-1,1 1 1,0-1 0,-1 0 0,1 1 0,-1 0 0,0-1-1,0 1 1,0 0 0,1 4 0,4 10-36,-6-15 37,0-1 0,1 0 0,-1 0 0,1 1 0,-1-1 0,1 0 1,-1 0-1,1 0 0,0 0 0,0 0 0,-1 0 0,1 0 0,0 0 0,0 0 0,0 0 0,0 0 0,0-1 0,0 1 0,0 0 0,0 0 1,1-1-1,-1 1 0,0-1 0,0 0 0,0 1 0,1-1 0,-1 0 0,0 1 0,0-1 0,1 0 0,-1 0 0,0 0 0,1 0 0,-1 0 1,0-1-1,0 1 0,1 0 0,-1 0 0,0-1 0,0 1 0,1-1 0,-1 1 0,0-1 0,0 0 0,0 1 0,0-1 0,0 0 0,0 0 1,0 0-1,1-1 0,7-6 31,-1-1 0,0 1 0,-1-2 1,9-12-1,-15 20-22,41-47 239,-41 48-235,9-9 45,-10 10-53,1 0-1,-1-1 1,1 1 0,-1 0-1,1 0 1,-1 0-1,1 1 1,-1-1-1,1 0 1,-1 0-1,0 0 1,1 0-1,-1 0 1,1 0-1,-1 1 1,1-1-1,-1 0 1,1 0-1,-1 1 1,0-1-1,1 0 1,-1 1-1,0-1 1,1 0-1,-1 1 1,1 0-1,3 2-52,-4-3 51,1 0 0,-1 1 1,0-1-1,0 0 0,1 0 1,-1 0-1,0 1 0,0-1 0,1 0 1,-1 1-1,0-1 0,0 0 1,0 0-1,0 1 0,1-1 0,-1 0 1,0 1-1,0-1 0,0 0 1,0 1-1,0-1 0,0 0 0,0 1 1,0-1-1,0 0 0,0 1 0,0-1 1,0 0-1,0 1 0,0-1 1,0 0-1,-1 1 0,1-1 0,0 1 1,-1 1 2,0 1 0,0-1-1,0 0 1,0 1 0,0-1 0,-1 0 0,1 0 0,-1 0 0,1 0 0,-1 0 0,0 0 0,0 0 0,0-1 0,0 1 0,0-1-1,-3 2 1,4-2-2,1-1 0,-1 0 0,1 1 0,-1-1 0,1 1 0,0-1 0,-1 1 0,1-1 0,0 0 0,-1 1 0,1-1 0,0 1 0,-1 0 0,1-1 0,0 1 0,0-1 0,0 1 0,0-1 0,0 1 0,-1-1 0,1 1 0,0 0 0,0-1 0,0 1 0,0-1 0,1 1 0,-1 0 0,0-1 0,0 1 0,0-1 0,0 1 0,1-1 0,-1 1 0,0-1 0,0 1 0,1-1 0,-1 1 0,0-1 0,1 1 0,-1-1 0,1 1 0,-1-1 0,1 0 0,-1 1 0,1-1 0,0 1 0,0-1 0,-1 1-1,1 0 0,0-1 0,0 1 0,-1-1 1,1 1-1,0-1 0,0 0 0,0 1 0,0-1 0,0 0 1,0 0-1,0 0 0,0 1 0,0-1 0,0 0 1,-1 0-1,1 0 0,0 0 0,0-1 0,0 1 1,0 0-1,0 0 0,0-1 0,0 1 0,0 0 0,0-1 1,-1 1-1,1-1 0,0 1 0,1-1 0,55-45 7,-56 45 3,1 0-1,-1 0 1,0-1-1,0 1 1,1 0-1,-1-1 1,0 0-1,0 1 1,-1-1-1,1 1 1,0-1-1,0 0 1,-1 0-1,1 1 1,-1-1-1,0 0 1,1-2-1,-2 2-2,1 1 1,0-1-1,-1 0 1,0 1-1,1 0 0,-1-1 1,0 1-1,0-1 1,0 1-1,0 0 1,0 0-1,0-1 0,0 1 1,0 0-1,0 0 1,0 0-1,-1 0 0,1 1 1,-1-1-1,-1-1 1,-5-2 0,0 0 1,-1 1 0,1 0-1,0 1 1,-1-1-1,0 2 1,-9-2 0,-64 0 25,75 3-23,-90 6 65,51-4-89,-76 14 0,-60 25 292,75-22-25,103-18-238,1 0 0,-1 0 0,0 0 0,1 1 0,-1-1 0,1 1 1,0 0-1,-4 3 0,-18 8 67,24-12-74,1-1 0,-1 1 0,0-1 0,0 1-1,0 0 1,0-1 0,0 1 0,1 0 0,-1-1 0,0 1-1,1 0 1,-1 0 0,0 0 0,1 0 0,-1 0 0,1-1-1,-1 1 1,1 0 0,0 0 0,-1 0 0,1 0-1,0 0 1,0 0 0,0 1 0,0-1 0,0 0 0,0 0-1,0 0 1,0 0 0,0 0 0,0 0 0,0 0-1,1 0 1,-1 0 0,0 0 0,1 0 0,-1 0 0,1 0-1,-1 0 1,2 1 0,1 7-9,-3-9 3,0 0 0,0 1-1,0-1 1,0 1 0,0-1 0,0 0 0,0 1 0,1-1 0,-1 1 0,0-1 0,0 0 0,0 1-1,1-1 1,-1 0 0,0 1 0,0-1 0,1 0 0,-1 0 0,0 1 0,1-1 0,-1 0 0,0 0 0,1 1-1,-1-1 1,0 0 0,1 0 0,-1 0 0,0 0 0,1 0 0,-1 1 0,1-1 0,-1 0 0,0 0 0,1 0-1,0 0 1,34 8 375,-26-7-758,1 1 1,-1 1-1,0-1 1,0 2-1,0-1 1,-1 1 0,13 7-1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6:40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1631 34 7528,'0'0'5056,"-10"-3"-4946,-3-1-71,6 1-6,1 1 0,-1 0-1,0 1 1,-12-2 0,3 1 125,-1 1 0,0 0 0,0 1 0,1 1 0,-1 1 0,0 0 0,-28 9 0,-47 8 117,29-8-7,57-9-238,-1 0 0,0 1 1,1 0-1,-7 3 0,8-3-5,0 0-1,-1-1 0,1 0 0,-1 0 0,0 0 1,-8 1-1,-12 2 119,-27 7 1,-24 5 206,25-7-88,-59 20 0,101-27-244,-9 4 33,0 0 1,-30 18 0,-18 8 67,66-33-117,-20 8 45,1 0-1,1 1 1,-37 24-1,41-23-6,2 0-3,-2 0 0,1-1-1,-1 0 1,-18 7 0,22-11 3,0 1 0,0 0 0,0 1-1,1 0 1,-15 14 0,13-11 22,0 0 0,0-1 0,-18 9 0,21-12-24,0-1 1,0 1-1,1 1 1,-1 0-1,2 0 1,-1 0 0,-8 12-1,-44 65 215,47-64-158,-2 4-28,1 1 0,1 1 0,1 0 0,-9 30 0,-24 112 80,29-104-55,9-24-12,1 1-1,-1 74 0,3-23 30,3-56-61,2-1 0,2 0 0,0 0-1,3 0 1,1-1 0,1 1 0,2-2 0,26 60 0,66 111 294,-93-186-318,2 0-1,-1 0 0,2-1 0,0 0 1,1-1-1,29 27 0,27 24 77,-45-42-41,1-1 0,35 26 0,-56-47-52,19 14 60,0-2 0,45 23 0,30 17 22,-80-43-60,1 0 1,1-1-1,0-1 0,0-1 0,0-1 0,42 11 1,139 20 374,-147-31-319,0-2 1,100-3-1,-114-3-71,-5-1-4,1-2 0,-1-2 0,62-15-1,96-44 7,-149 45-3,-1-2 1,48-31-1,25-13 35,-89 50-31,0 0 1,-2-2-1,0-1 1,41-37-1,-30 19 35,-1-2 0,32-45 0,-58 68-24,0 1 1,-1-1-1,0 0 1,-1-1-1,-1 0 1,6-26-1,16-104 199,-25 129-207,33-284 371,-35 262-328,-1 0 0,-6-41 0,-1-34 49,5 54-56,-2 1-1,-3 0 1,-3 0 0,-2 1-1,-31-89 1,34 125-36,-16-30 0,7 18-12,9 18 11,-2-1 0,0 2 0,-1-1 1,-20-19-1,17 18-10,4 6 1,-2 0 0,1 1-1,-2 0 1,-25-14 0,-16-11 38,3-2-13,-25-21 32,43 30-14,-2 2 0,-53-30 1,23 16 47,54 33-82,0 0 0,0 1 0,-1 1 0,1 0 1,-1 0-1,-1 1 0,-20-3 0,12 5-1,-1 0 0,1 1 0,-1 1 1,-22 4-1,32-2-36,-1 1 1,1 0-1,0 1 1,0 1-1,0 0 1,0 1 0,1 0-1,0 1 1,1 0-1,-1 1 1,1 0-1,1 1 1,-1 0-1,1 1 1,1 0-1,-15 20 1,-6 15 22,-5 7-3324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0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88 10848,'0'0'2984,"-12"-59"-2024,8 45-432,4 4 0,4 6-408,4 14 8,4 18-200,4 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6:43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1696 98 8744,'0'0'4812,"-9"-9"-4655,-31-28-10,35 33-99,0 0 0,0 1 0,0-1 1,-1 1-1,1 0 0,-1 0 0,0 1 1,0 0-1,0 0 0,0 0 1,-8-1-1,2 1 33,-42-4 291,6 1 2,37 4-298,0 0 0,0 1 0,0 0 1,-13 2-1,12-1 18,0 0 1,0-1-1,-16-2 1,-2 0 112,0 1 0,-55 4 1,0 1 60,13-1-91,34-1 21,-50-4-1,62-1-79,0 2-1,0 1 1,0 0-1,0 3 1,0 0-1,1 1 1,-1 1-1,-46 17 1,11-2 78,44-16-125,1 2 0,-25 10 0,24-7-19,1 2 1,0 0-1,-19 17 0,-9 7 40,39-31-77,1 1-1,-1-1 1,1 1-1,0 0 0,0 0 1,1 0-1,-1 0 1,1 1-1,-3 6 0,-18 27 66,11-21-13,0 0-1,1 0 0,0 1 0,-8 21 0,-28 83 243,46-117-287,-43 98 210,29-71-132,1 0-1,-10 40 0,-34 168 376,55-212-359,1 0 0,2 53 0,0-2 7,0-44-43,2-1 1,2 1 0,1-1 0,2 0 0,1 0 0,2-1-1,24 61 1,-23-67-2,-2-5-2,1-1 1,17 33-1,-24-52-69,93 145 318,-78-125-276,0-2 1,1 0-1,2-1 0,27 23 0,42 23 290,183 102 0,-242-153-278,0-1-1,0-2 1,2-1-1,54 13 0,-37-16 29,0-1 0,72 0-1,17 0 46,85-3 36,-171-7-146,0-3 0,0-1 0,-1-3 0,-1-3 0,62-22 0,-90 25-26,-2 0-1,1-2 0,-1 0 1,-1-2-1,-1 0 0,29-28 1,-16 11-20,-2-2 0,41-58 0,-9-6-195,93-202 1,-143 273 155,-1-1 0,-2-1 0,0 0 1,5-46-1,2-117-175,-14 160 197,-1 8 2,0 1 1,-2 0-1,-1 0 1,-6-28-1,-31-84-92,19 67 97,-65-171-80,73 210 78,-2 0 0,-23-33 0,8 14 8,15 22 17,0 2-1,-1 0 1,-2 1 0,0 1-1,-1 0 1,-1 1-1,-1 2 1,-1 0 0,-1 1-1,-24-14 1,16 14 8,0 1-1,-1 2 1,0 1 0,-1 2 0,-42-9-1,32 12-5,-2 2 0,1 1 0,-72 3-1,26 6-24,-89 15-1,142-13-13,-1 2 1,1 1 0,1 2 0,0 2-1,-36 18 1,56-22 59,0 1 1,1 0-1,-16 15 0,21-16-647,-1 0 0,0-1 0,-1 0-1,-23 11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7:03.18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1135 522 7432,'0'0'2858,"-5"-11"-2675,1 4-155,-2-7 101,-1 1 0,0-1-1,-1 1 1,-13-16 0,19 27-89,-1 0 0,1 0 0,0 1 1,0-1-1,-1 1 0,1 0 0,-4-2 0,3 2 8,0 0-1,1 0 1,-1-1 0,1 1 0,0-1-1,-1 0 1,-2-3 0,-2-1 88,-1 0 0,0 0 0,1 1 1,-2 0-1,1 1 0,0-1 0,-1 1 0,-13-4 1,-26-12 415,37 15-393,0 1 0,-1 0 0,0 0 0,-22-2 0,-2-2 66,32 7-209,1 1 0,-1-1-1,1 0 1,-1 1 0,1 0-1,-1 0 1,1 0 0,-1 0-1,1 1 1,-1-1 0,-3 2-1,-9-4 86,15 2-96,1 0-1,-1-1 0,0 1 0,0 0 1,1 0-1,-1 0 0,0 0 0,0-1 0,0 1 1,1 0-1,-1 0 0,0 0 0,0 1 0,1-1 1,-1 0-1,0 0 0,0 0 0,0 1 1,1-1-1,-1 0 0,0 0 0,1 1 0,-1-1 1,0 1-1,-1 1 12,0-1 1,1 0-1,-1 0 0,0 1 1,0-1-1,0 0 0,0-1 1,0 1-1,0 0 1,0-1-1,0 1 0,0-1 1,0 1-1,0-1 0,0 0 1,-1 0-1,-2 0 1,4 1-6,-1 0 0,1 1 0,-1-1 0,1 0 0,-1 0 0,0 0 0,1 0 0,-1 0 0,-2 1 0,-18-7 110,20 5-114,1-1 0,-1 0 1,1 1-1,-1-1 0,1 1 0,-1 0 1,0-1-1,1 1 0,-1 0 0,1 0 1,-1 0-1,0 0 0,1 0 0,-1 0 1,0 1-1,1-1 0,-1 0 0,1 1 1,-1-1-1,1 1 0,-1 0 0,1-1 1,-1 1-1,1 0 0,-2 2 1,-28 27-81,24-24 63,0 0 0,1 1 0,-1 0 0,-9 14 0,15-19 3,-1 0 1,0 0 0,0-1-1,0 1 1,0 0 0,0-1-1,0 0 1,0 1 0,-3 0-1,4-1 5,0-1-1,0 1 1,0-1 0,0 1-1,0-1 1,0 1 0,0-1-1,0 0 1,-1 1 0,1-1-1,0 0 1,0 0-1,0 0 1,0 0 0,-1 0-1,1 0 1,0 0 0,0-1-1,0 1 1,-2-1 0,9-19 45,-2 12-24,5-15-3,2 2 0,1 0 0,0 0 0,1 1 1,24-26-1,-4 2 18,-27 36-22,1 0 1,1 1-1,-1-1 1,1 1-1,0 1 1,1 0-1,0 0 1,0 0-1,0 1 1,15-5-1,-8-1 24,-14 9-30,0 0 0,0 1 1,0-1-1,1 1 0,-1 0 0,0 0 1,0 0-1,5-1 0,6-2 30,-8 2-26,-1 1-1,1 0 1,-1 0 0,1 0-1,-1 1 1,1 0 0,6 0 0,37-3 7,-43 4-21,0-1-1,0-1 1,-1 1 0,1 0-1,0-1 1,10-3 0,21-2 15,-28 6-7,0-1 0,0 1 0,0-2 0,0 1 0,12-5 0,-13 5-3,-1 0-1,1 0 0,0 1 1,11 0-1,19-2 0,-31 1-10,-1 1 1,1-1 0,0 2 0,0-1 0,9 2 0,-9-1-3,1 0 1,-1-1-1,1 1 1,11-2 0,15-5 3,-13 2 18,0 1 0,23 0 0,20-7 70,-61 9-79,0 1-1,1-1 1,-1 0 0,0 0-1,0 1 1,0-1-1,-1-1 1,5-1 0,-5 2-1,1 0 0,-1 0 1,1 0-1,0 0 0,-1 0 1,1 0-1,0 0 0,0 1 1,0-1-1,0 1 0,2-1 1,19-2 19,-21 2-16,1 0 1,0 1-1,-1 0 0,1-1 1,0 1-1,0 0 1,-1 0-1,1 0 1,0 1-1,0-1 0,3 1 1,63 14 64,-52-12-67,-15-3-2,0 0 0,0 0 0,0 1 0,0-1 0,0 1 0,0-1 0,0 1 0,0 0 0,0-1 0,0 1 0,-1 0 0,4 3 0,-3-3 1,0 0 0,0 0 0,0 1 0,0-1 1,0-1-1,0 1 0,1 0 0,-1 0 1,0-1-1,0 0 0,4 1 0,10 2 15,-6 2 21,-9-4-35,0 0 1,0-1-1,-1 1 0,1-1 1,0 1-1,0-1 0,-1 0 1,1 1-1,0-1 1,0 0-1,0 0 0,0 1 1,0-1-1,-1 0 0,2 0 1,2 1 0,0 0 0,0 0 0,0 1 0,0-1 0,-1 1 0,1 0 0,-1 0 0,1 1 0,-1-1 0,0 0 0,0 1 0,5 5 0,-5-4 5,0 0 0,1 0 0,0 0 0,0 0 0,0-1 0,0 0 0,1 0 0,-1 0 0,1 0 0,6 3 0,-4-3 3,-1 1 0,1-1 0,-1 2 0,9 7 0,-8-6-11,0 1 0,0 0 0,-1 1 0,0-1 0,0 2 0,0-1 0,-1 0 0,-1 1 0,8 17 0,-5-11 10,0 1 0,1-2-1,1 1 1,17 21-1,11 7-42,-26-31 30,0 0 1,0 1-1,11 19 0,-17-21 0,-1 0 0,0 0-1,0 0 1,2 16 0,-2-10 6,-3-15 1,-1 1 1,0 0-1,0 0 0,0 0 0,0 0 1,0 0-1,-1 5 0,0-6 6,1 1-1,-1-1 0,1 1 1,0 0-1,0-1 1,0 1-1,0 0 0,1-1 1,0 5-1,-1-3-6,0 0 0,-1 0 0,0 0 0,1 0 0,-2-1 0,1 1 0,-2 5 0,-1 1-2,2 1-1,1-1 0,0 0 0,1 0 0,0 1 0,0-1 0,1 0 0,5 20 0,-8-12-1,1-17 3,1-1 0,-1 1-1,1 0 1,0 0 0,0 1 0,0-1-1,-1 0 1,1 0 0,0 0 0,0 0 0,1 0-1,-1 0 1,0 0 0,0 0 0,0 0 0,1 0-1,0 1 1,-1-1 0,0 0 0,1 0 0,-1-1 0,0 1 0,1 0 0,-1 0 0,0 0 0,0 0 0,0 0 0,1-1 0,-1 1 0,0 0 0,0 0 0,-1 0 0,1 0 1,0 0-1,0 0 0,0-1 0,0 1 0,-1 0 0,1 0 0,0 0 0,-2 1 0,2-1-2,-1-1 0,1 1 1,0 0-1,-1 0 1,1-1-1,0 1 0,-1 0 1,1 0-1,0-1 0,0 1 1,0 0-1,0 0 1,0 0-1,0-1 0,0 1 1,0 0-1,0 0 0,0 0 1,0-1-1,1 1 1,-1 0-1,0 0 0,0 0 1,1-1-1,-1 1 0,1 0 1,-1-1-1,0 1 1,1 0-1,-1-1 0,1 1 1,0-1-1,-1 1 0,1 0 1,-1-1-1,1 0 0,1 1 1,7 10 27,4 1-39,-12-12 11,-1 0 0,1 0 0,-1 0 0,1 0 0,0 0 0,-1 0 1,1 0-1,-1 0 0,1 0 0,0 0 0,-1 0 0,1-1 0,-1 1 0,1 0 0,0 0 0,-1-1 1,1 1-1,-1 0 0,1-1 0,-1 1 0,1 0 0,-1-1 0,0 1 0,1-1 0,-1 1 0,1-1 1,-1 1-1,0-1 0,1 0 0,8-12 19,-1 1 1,0-1 0,-1-1-1,0 0 1,8-24-1,-12 28-2,0 0 0,-1 0 1,0 0-1,0 0 0,-1-1 0,0 1 0,-1 0 0,-1-1 0,-1-13 0,-1 11 60,1 12-87,0 20-111,0 1 117,-25 136-156,24-139 155,-1-1-1,-9 29 1,8-31 2,0 0 0,1 1 0,1-1 0,-2 18-1,4-19-18,-1-1-1,-5 18 0,0 5-5,0-13 73,6-19-41,-1 0 0,1 1 0,0 0 0,0-1 0,1 1 0,-1 5-1,1-4-1,-1 0 0,0 0-1,0 0 1,0-1 0,-3 9-1,3-12 0,1 1-1,-1-1 0,1 1 1,-1 0-1,0-1 0,0 0 1,0 1-1,0-1 0,0 0 0,0 1 1,0-1-1,0 0 0,0 0 1,0 0-1,-1 0 0,1 0 1,0 0-1,-1 0 0,-1 1 0,0-1 0,1 0 0,-1 0 0,1 0 0,0 1 0,-1-1 0,1 1 0,0 0 0,0-1 0,-3 4-1,-9 8 8,-72 41 147,-70 19 50,132-62-218,-17 10 40,-104 91 168,144-111-194,-9 6 2,1-1 0,-1-1 0,-10 5-1,12-6 2,1 0 25,-1-2-1,0 1 0,0-1 0,0 0 0,0 0 0,0-1 0,0-1 0,-16 1 0,4-3 0,16 2-16,-1-1 0,1 1 0,0 0 0,0 0 0,-1 1 0,-5 0 0,-5-3 33,11 1-19,9 1-14,4 2-14,0-2-1,0 1 0,0-1 0,1 0 1,-1-1-1,0 0 0,13-4 0,64-23-51,-59 18 40,35-8 1,70-17 102,-113 34-75,-17 2-7,0-1 0,-1 0 0,1 0 0,0 0 0,-1 0 1,1 0-1,0 0 0,-1-1 0,1 1 0,-1 0 0,1-1 0,0 0 0,2 0 0,-2 0 5,1 0 0,-1 0 0,1 1 0,-1 0-1,1-1 1,-1 1 0,1 0 0,4 1 0,-1-1 75,-6 18-110,0-9 17,-1-1-1,0 1 1,0 0-1,-1-1 1,0 0-1,0 1 1,-1-1-1,0 0 1,-1 0-1,0-1 1,0 1-1,-1-1 1,-5 7-1,10-13 8,-1 0 0,1 0-1,-1-1 1,1 1 0,-1-1 0,1 1-1,-1 0 1,0-1 0,1 1 0,-1-1-1,0 1 1,0-1 0,1 0 0,-1 1-1,0-1 1,0 0 0,0 1 0,1-1-1,-1 0 1,0 0 0,0 0 0,0 0-1,0 0 1,0 0 0,1 0 0,-1 0-1,0 0 1,0 0 0,0 0 0,0-1-1,1 1 1,-1 0 0,0 0-1,0-1 1,0 1 0,1-1 0,-1 1-1,-1-2 1,1 1 4,0-1 0,0 1 0,0-1 0,0 0 0,0 1-1,1-1 1,-1 0 0,0 1 0,1-1 0,-1 0 0,1 0 0,0 0 0,0 0-1,0 0 1,0 1 0,0-4 0,4-19 18,1 1 0,1 0 0,1 0 0,13-27 0,-8 19 10,11-41 1,-12 29-17,3-13 7,-2 1-1,5-70 1,-13 75 10,-1 11-12,-1-1 0,-3-39 0,0 69-18,0 0 0,0 0 0,-1 1 0,-1-1 0,1 0 0,-1 1 0,-1-1 0,0 1 0,-1 0-1,1 0 1,-2 1 0,1 0 0,-7-9 0,10 16 0,0 0 0,1-1 1,-1 1-1,0 0 0,0 0 0,0 0 0,0 0 0,0 0 1,0 0-1,0 0 0,0 1 0,0-1 0,0 1 0,0 0 1,0-1-1,-4 1 0,-36 5 25,37-4-26,-26 6-5,0 2 0,1 2 1,1 0-1,0 2 0,0 2 0,1 0 0,-27 21 0,1-1-20,-115 55 0,43-23 13,70-34 10,47-28 0,-1 1 0,0-1 0,-1-1 0,1 0 0,-18 4 0,25-7 0,-7 3 7,9-6 12,5-3 18,27-23-35,1 1 0,42-26-1,3-2-29,-32 21 15,-12 10-24,53-51 1,-75 64 29,1-1-9,0 0-1,10-16 0,-19 24 18,-1-1-1,1 1 1,-1-1-1,0 1 1,0-1-1,0 0 1,-1 0-1,1 0 1,-1 1-1,-1-2 1,2-5-1,-3 4 10,1-1 0,-1 0-1,-1 1 1,1-1 0,-1 1 0,-1-1-1,1 1 1,-1 0 0,0 0 0,-1 0-1,0 0 1,0 1 0,0-1 0,-1 1 0,0 0-1,0 1 1,-1-1 0,1 1 0,-9-6-1,0 0 12,-1 1 1,0 0-1,0 2 0,-1-1 0,0 2 0,0 0 0,-24-6 0,21 9 3,-1 1 1,1 0-1,-36 0 0,-58 9 62,-8 13-25,89-12-50,-1-2 1,0-1-1,-43 0 0,62-4 14,0 1 0,0 0 0,-16 4 0,11-2-14,15-3-15,-1 1 0,0 0-1,1 0 1,-1 0 0,1 0 0,-1 1-1,1 0 1,-1 0 0,1 0 0,-4 3-1,7-5 1,1 0 4,0 0-1,0 0 1,0 1-1,0-1 1,1 0-1,-1 0 0,0 0 1,0 0-1,0 0 1,0 0-1,0 0 0,0 0 1,0 0-1,0 0 1,0 0-1,0 0 1,0 0-1,0 0 0,0 0 1,0 0-1,0 0 1,0 1-1,0-1 0,0 0 1,0 0-1,0 0 1,0 0-1,0 0 1,0 0-1,0 0 0,0 0 1,0 0-1,0 0 1,0 0-1,0 0 0,0 0 1,0 0-1,0 0 1,0 1-1,0-1 1,0 0-1,0 0 0,0 0 1,-1 0-1,1 0 1,0 0-1,0 0 1,0 0-1,0 0 0,0 0 0,0 0 0,0 0 0,0 0 0,0 0 0,-1 0 0,1 0 0,0 0 0,0 0 0,0 0 0,0 0 0,0 0 0,0 1 0,0-1 0,0 0 0,0 0 0,0 0 0,0 0 0,0 0 1,-1 0-1,1 0 0,0 0 0,0 0 0,0 0 0,0 1 0,0-1 0,0 0 0,0 0 0,0 0 0,0 0 0,0 0 0,0 0 0,0 0 0,0 0 0,0 0 0,0 1 0,0-1 0,0 0 0,0 0 1,0 0-1,0 0 0,0 0 0,1 0 0,-2 0-23,-17-6-40,11-2 96,0 0-1,1 0 1,-7-13 0,-5-7 63,10 18-86,8 9-9,-1 0 0,1 0 0,-1 0-1,0 0 1,1 0 0,-1 0 0,0 0-1,0 0 1,0 0 0,0 0-1,0 0 1,0 1 0,0-1 0,0 0-1,0 1 1,0-1 0,0 1 0,0-1-1,-1 1 1,1 0 0,0 0 0,0-1-1,0 1 1,-1 0 0,1 0 0,0 0-1,0 0 1,-3 1 0,2-1-6,1 0 0,-1 1 0,0-1 1,0 1-1,1-1 0,-1 1 0,1 0 1,-1 0-1,0-1 0,1 1 0,0 0 1,-1 1-1,1-1 0,0 0 0,-1 0 0,1 1 1,-2 1-1,-20 32-12,15-21-20,-2 5-6,0 1-1,1 0 1,-7 27 0,-2 2 3,13-35 36,1 0 0,-6 28-1,3-22 85,-8 17-24,10-26-54,0-1 0,-1 0 0,-10 13 0,-12 20 45,12-13-20,11-22-16,0 0 0,1 1 0,0-1 0,0 1 0,1 0 0,-4 17 0,6-17-10,0-1 0,0 1 0,0-1 0,2 12 0,0-17 0,-1 1 0,1 0 0,0-1 0,0 1 0,1-1 0,-1 1 0,1-1 0,0 1 0,0-1 0,0 0 0,5 6 0,-3-4 0,1 0 0,0 0 0,0 0 0,1-1 0,-1 0 0,1 0 0,12 6 0,-14-7 13,0 0 0,1 0-1,-1 1 1,-1 0-1,1-1 1,4 7-1,15 14 44,-19-21-55,-1 0 0,0 1-1,0-1 1,0 1 0,-1 0-1,1 0 1,-1 0-1,0 0 1,0 0 0,2 6-1,-2-4 2,0-1 1,0 0-1,1 0 0,0 0 0,0-1 0,0 1 0,5 5 0,-8-10 3,1 1 0,0 0 0,-1-1 0,1 1 0,0 0 0,0-1 0,-1 1 0,1-1 0,0 1 0,0-1 0,0 1 0,-1-1 0,1 0 0,0 1 0,0-1 0,0 0 0,0 0 0,0 1 0,0-1 0,2 0 0,17-12 66,-19 12-69,34-29 50,-25 20-30,0 1 0,0 1 0,0-1 0,24-11 0,-17 12-14,1 1 0,0 0 0,0 1 0,0 1 0,1 1 0,-1 1 0,36-1 0,-8 3 37,65-9 1,-90 6-39,-1-2 0,0 0 0,0 0 0,-1-2 1,31-15-1,-46 20-6,1 0 1,-1-1-1,0 0 0,-1 0 1,1 0-1,-1 0 1,1 0-1,-1-1 1,0 1-1,0-1 0,0 0 1,-1 0-1,1 0 1,-1 0-1,0-1 1,0 1-1,-1-1 1,2-4-1,-2 5 4,0 0-1,-1 0 1,0 0 0,0 0 0,0 0-1,0 0 1,-1 0 0,0 0 0,1 0-1,-1 0 1,-1 1 0,1-1-1,-1 0 1,1 1 0,-1-1 0,0 1-1,0-1 1,0 1 0,-1 0 0,1 0-1,-1 0 1,-3-3 0,-4-3 13,0 1 0,-1 0 1,-1 0-1,1 1 0,-1 1 1,0 0-1,0 0 0,-1 2 1,0-1-1,0 1 0,-16-2 0,2 2 13,-1 1 0,1 1 0,-1 2-1,-39 3 1,58-2-25,0-1 1,0 0-1,-1-1 1,1 0-1,0 0 0,0-1 1,0 0-1,0 0 0,0-1 1,-8-5-1,3 1 1,-1-1 0,2 0 0,-1-1-1,-20-19 1,33 26-5,-1 1-1,1-1 1,0 0-1,0 1 1,0-1-1,0 0 1,0 0-1,0 0 1,0 0-1,0-3 1,0 3-4,1 0 1,-1 0-1,0 0 1,0 0-1,0 0 1,0 0-1,0 0 1,0 0-1,-1 0 1,1 1-1,-2-3 1,-5-5-25,1 0 0,0 0 0,0-1 0,1 0 0,-8-17 0,12 20 25,0 1-1,0 0 1,0-1 0,1 1 0,-1-1 0,1-10-1,-5-22 1,0 27 1,0-5 0,6 17-1,0 0-1,0-1 1,0 1-1,0 0 1,0-1-1,0 1 1,0 0-1,0 0 1,0-1-1,0 1 1,-1 0-1,1-1 1,0 1-1,0 0 1,0 0-1,-1-1 1,1 1-1,0 0 1,0 0-1,-1-1 1,1 1-1,0 0 1,0 0-1,-1 0 1,1 0-1,0 0 1,-1-1-1,1 1 1,0 0-1,0 0 1,-1 0-1,1 0 1,0 0-1,-1 0 1,1 0-1,0 0 1,-1 0-1,1 0 1,0 0-1,-1 0 0,1 0 1,0 0-1,-1 0 1,1 1-1,0-1 1,-1 0-1,1 0 1,-23 10-121,12-5 84,7-3 35,0 0-1,1 0 0,-1 0 0,1 1 1,-1-1-1,1 1 0,0 0 0,0 0 0,0 0 1,-3 5-1,-23 36-59,9-3-14,-3 6-38,20-41 97,0 0 0,0 0 0,1 0-1,0 1 1,0-1 0,1 1 0,0-1-1,-1 14 1,-4 18-74,4-25 78,0 0-1,0 23 0,-4 21-13,5-43 28,-1-1 0,2 1 0,0 0 0,0 0 0,2-1 0,4 23 0,-3-15 0,2 34 0,-4-38 0,0-14 0,-1-1 0,1 1 0,-1 0 0,0-1 0,0 1 0,0 0 0,-1 3 0,-1 33 1,2-28 1,3-3 20,-1 3 11,-2-9-29,-1 0 0,1 0 0,0-1 0,0 1 1,0 0-1,0 0 0,0 0 0,1 0 0,-1 0 0,1 0 1,-1 0-1,1 0 0,-1 0 0,2 2 0,2 7 4,8-52 122,-10 23-91,-2 0 1,0-1-1,-1 1 1,-5-23-1,-3-13 4,-8-36 87,14 80-121,0 1 1,0 0 0,-1 0-1,-1 0 1,1 0-1,-1 1 1,-8-10-1,11 8-9,2 5-4,0 4-16,-2 1-186,2 0 205,-1 1-1,1-1 1,-1 0-1,1 0 1,-1 0-1,1 1 1,0-1-1,-1 0 0,1 0 1,-1 1-1,1-1 1,0 0-1,0 1 1,-1-1-1,1 1 1,0-1-1,-1 0 1,1 1-1,0-1 1,0 1-1,0-1 0,0 1 1,-1-1-1,1 0 1,0 1-1,0-1 1,0 1-1,0-1 1,0 1-1,0-1 1,0 1-1,-1 2 1,-3-1 1,3-2 0,1 0 0,0 0 0,0-1 0,0 1 0,-1 0 0,1 0 0,0 0 0,0 0 0,-1 1 0,1-1 0,0 0 0,0 0 0,-1 0 0,1 0 0,0 0 0,0 0 0,0 0 0,-1 0 0,1 0 0,0 0 0,0 1 0,0-1 0,-1 0 0,1 0 0,0 0 0,0 0 0,0 1 0,0-1 0,0 0 0,-1 0 0,1 0 0,0 1 0,0-1 0,0 0 0,0 0 0,0 1 0,0-1 0,0 0 0,0 0 0,0 0 0,0 1 0,0 0 0,-1-1 0,1 0 0,0 1 0,0-1 0,0 0 0,-1 1 0,1-1 0,0 0 0,-1 1 0,1-1 0,0 0 0,-1 1 0,1-1 0,0 0 0,-1 0 0,1 0 0,0 1 0,-1-1 0,1 0 0,-1 0 0,1 0 0,-1 0 0,1 0 0,0 0 0,-1 0 0,1 0 0,-1 0 0,1 0 0,-1 0 0,-21 0 0,13 0 0,9 0 0,0 1 0,0 0 0,-1-1 0,1 1 0,0 0 0,0-1 0,0 1 0,0 0 0,0-1 0,0 1 0,0 0 0,0-1 0,0 1 0,1-1 0,-1 1 0,0 0 0,0-1 0,1 1 0,-1 0 0,1 0 0,56 117-68,-38-81 42,50 77-135,-12-24 42,-50-79 113,1-1 1,0 0-1,1-1 1,0 1-1,0-1 1,1-1-1,0 0 1,21 12-1,53 44 6,-64-48 3,-17-13-1,-1 0-1,2 0 1,-1-1 0,0 1 0,0-1 0,1 0 0,5 3 0,-3-1 3,0-1 0,-1 1 0,1 1 0,-1-1 0,0 1 0,0 0 0,7 9 0,-5-6-4,9 13 2,-14-17-6,1 0 1,0 0-1,0-1 0,0 1 1,0-1-1,0 0 0,7 5 0,0-2 17,0 0-1,0 0 0,0-1 0,1 0 1,14 4-1,-19-7-10,0-1 0,-1 0 0,1 0 0,0-1 0,-1 0 0,1 0 0,0 0 0,-1-1 0,1 1 0,0-1 0,-1-1 0,10-2 0,14-6 27,42-7 0,-45 12-12,-1-2-1,32-12 1,-43 14-14,0 0-1,0 1 1,0 1-1,0 0 0,1 0 1,-1 2-1,1 0 1,24 1-1,2-2 44,-2 1-50,82 15-56,-100-8 116,-15-2-15,-7-2-17,-43 15 43,22-14-49,0-2-1,-30-1 1,22 0-9,-53 9 59,40-5 8,-78 19-1,-64 19-49,176-39-40,1 0 1,-1 0-1,1 0 0,0 1 0,0 0 0,1 1 1,-1 0-1,1 0 0,0 0 0,0 1 1,-10 12-1,3-5-4,12-12 14,0 0 0,0 1 1,1-1-1,-1 1 1,1-1-1,-1 1 1,1 0-1,0 0 1,0-1-1,0 1 0,0 0 1,0 0-1,0 0 1,0 0-1,1 0 1,-1 0-1,1 0 1,-1 0-1,1 0 0,0 1 1,0 1-1,-1-1-1,1 0-1,-1 0 0,1 0 0,0 0 0,0 0 0,1 0 0,-1 0 0,1 0 0,-1 0 1,1 0-1,0 0 0,0 0 0,0-1 0,0 1 0,1 0 0,-1-1 0,1 1 0,-1-1 1,1 1-1,4 3 0,-3-4 8,1-1 0,0 1 0,0-1 0,-1 0 0,1 0 0,0-1 0,0 1 0,0-1 0,6 0 1,-3 1-2,4-1 13,1 0 0,-1 0-1,0-1 1,0-1 0,0 1 0,13-5 0,64-26 74,-31 10-9,92-33 102,-4 3-17,-138 50-163,0-1 0,0 2 0,0-1-1,0 1 1,13-1 0,25-5 4,12-6 43,-43 11-27,0-1 1,0-1 0,0 0-1,0-1 1,14-7-1,77-34 178,-9 5-224,-84 36 16,0 1 0,0 1 0,0 0 0,1 0 0,21-1 0,-16 2 45,35-8 1,-52 10-37,6-3 5,1 1 1,0 1 0,13-2-1,-20 3-5,0-1-1,0 1 1,0 0-1,0 0 1,0 0-1,0 0 0,0 0 1,0 0-1,0 0 1,0 0-1,0 1 1,0-1-1,0 0 1,0 1-1,0-1 1,0 0-1,-1 1 0,1-1 1,0 1-1,0-1 1,0 1-1,-1 0 1,1-1-1,0 1 1,0 0-1,-1 0 0,1-1 1,-1 1-1,1 0 1,-1 0-1,1 0 1,-1 0-1,1 0 1,-1 0-1,0-1 1,0 1-1,1 0 0,-1 0 1,0 2-1,-12 34-25,7-27 9,0 0 0,-1-1 0,0 0-1,-1-1 1,-9 11 0,2-2 9,12-14 4,-1-1 0,0 0 0,1 0 1,-1 1-1,0-1 0,0-1 0,0 1 0,-4 1 0,-11 8-28,5-3 36,-1 0 1,0-1 0,-29 9 0,-4 4 4,-5-2-3,13-6-5,16-5 31,-1 0-1,1-2 0,-32 3 0,17-3-1,-6 0 31,-14 2-18,47-5-65,0-1 0,0 0 1,-13-1-1,15 0 6,8 0 15,-1 1-1,0 0 0,1-1 0,-1 1 0,1 0 0,-1 0 0,1 0 1,0 0-1,-3 3 0,-1 3-12,5-7 12,0 0-1,0 0 0,0 1 1,0-1-1,0 0 1,1 0-1,-1 0 1,0 0-1,0 0 0,0 0 1,0 1-1,0-1 1,0 0-1,1 0 0,-1 0 1,0 0-1,0 0 1,0 0-1,0 0 0,0 0 1,1 0-1,-1 0 1,0 1-1,0-1 0,0 0 1,0 0-1,1 0 1,-1 0-1,0 0 0,0 0 1,0 0-1,1-1 1,-1 1-1,0 0 0,0 0 1,0 0-1,0 0 1,0 0-1,1 0 1,-1 0-1,0 0 0,39-6-25,-7 1 9,54-14-1,-43 6 16,-15 5 2,0-1 0,-1-1 0,46-24-1,-18 2 2,0 0 2,91-69-1,-114 76 27,-21 17-8,0-1 1,-1 1 0,0-2 0,-1 0-1,13-15 1,-13 12 33,-3 6-35,-1 0-1,0 0 1,-1-1 0,0 0 0,0 1 0,-1-1 0,1-1 0,-2 1 0,4-13 0,-6 15-19,1-1 0,1 1 0,-1-1 0,1 1 0,0 0 0,0 0 0,1 0 0,0 0 0,0 0 0,0 1 1,1-1-1,0 1 0,0 0 0,0 0 0,1 0 0,0 1 0,5-5 0,47-31-115,52-42-2694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7:14.53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1428 123 7832,'0'0'5442,"-10"-7"-5340,-33-22 4,39 26-51,-1 0-1,1 0 0,-1 1 1,0 0-1,0-1 1,0 2-1,-1-1 1,1 1-1,0-1 0,-7 1 1,-3-2 73,-66-5 435,-16-19-5,42 20 156,35 3-357,-40-3 0,49 6-277,-54-5 296,43 7-251,-1 2-1,0 0 1,-24 8-1,-13 1 115,43-8-161,0 0 0,0 1-1,1 0 1,0 2-1,-28 14 1,33-15 62,9-5-113,-1 0 0,1 0 0,-1 0-1,1 1 1,-1-1 0,1 1 0,0 0-1,0 0 1,-3 3 0,4-4-8,0 1-1,0-1 1,0 0 0,-1 0 0,1 1-1,0-1 1,-1 0 0,1 0 0,0 0 0,-1-1-1,1 1 1,-1 0 0,0 0 0,1-1-1,-1 1 1,0-1 0,1 1 0,-1-1 0,0 0-1,1 0 1,-1 0 0,0 0 0,0 0-1,1 0 1,-1 0 0,0-1 0,-1 1 0,0-1-8,1 1 1,0 0 0,0 0 0,-1 0 0,1 0 0,0 0 0,-1 0 0,1 1-1,0-1 1,0 1 0,0-1 0,-1 1 0,1 0 0,-4 2 0,1 1 24,-1 0 1,-1 0 0,1-1-1,-7 3 1,7-3-24,0-1 1,0 1-1,1 0 1,-1 1-1,1-1 1,-6 6-1,-16 11 37,21-16-56,1 0 0,-1 0 0,1 0 0,-6 6 0,-4 0 3,14-9 3,-1 0 0,0 0 0,1 0 0,-1 0 0,1 0 0,-1 1 0,1-1 0,0 0 0,-1 1 0,1-1 0,0 1 0,0-1 0,-2 3 0,2-1 8,-1 0-1,1 0 0,-1 0 0,0 0 1,0 0-1,0-1 0,-1 1 0,1-1 1,-5 4-1,-10 12 40,5-9 12,11-9-56,1 1 0,-1-1 0,0 0 0,0 1 0,1-1 0,-1 1-1,1-1 1,-1 1 0,0-1 0,1 1 0,-1 0 0,1-1-1,-1 1 1,1 0 0,-1-1 0,1 1 0,0 0 0,-1-1 0,1 1-1,0 0 1,-1 0 0,1-1 0,0 1 0,0 0 0,0 0 0,0 1-1,-1-1-1,1 1 0,-1-1 0,1 0 0,-1 1 0,0-1 0,0 0-1,0 1 1,1-1 0,-1 0 0,0 0 0,-1 0 0,1 0 0,0 0 0,0 0-1,-2 1 1,1 0 0,1-1 0,-1 0 0,0 0-1,1 1 1,0-1 0,-1 1 0,1-1 0,0 1-1,0 0 1,0 0 0,0-1 0,-1 4-1,1-2 5,0 0 0,0 0 0,0 0 0,-1-1 0,1 1 0,-1-1 0,1 1 0,-1-1 0,0 1 0,-2 1 0,2-2 1,0 1 0,0-1-1,0 1 1,0-1 0,1 1 0,-1 0 0,1 0 0,0 0-1,0 0 1,-1 3 0,-5 19 6,6-19-9,-1 0-1,1 0 1,0-1 0,-1 13-1,4 34 34,0-36-14,-1 0-1,-1 0 1,0 1 0,-5 27-1,2-33-21,-2 15 0,5-25 0,0 1 0,0-1 0,-1 0 0,1 1 0,0-1 0,0 1 0,-1-1 0,1 0 0,-1 0 0,0 1 0,1-1 0,-1 0 0,0 0 0,0 0 0,1 1 0,-1-1 0,0 0 0,0 0 0,0 0 0,-1-1 0,-1 3 0,-8 8 4,12-5 55,-1-5-56,1-1 0,-1 1 0,0 0 0,1-1 0,-1 1 0,0 0 1,0-1-1,0 1 0,0 0 0,1-1 0,-1 1 0,0 0 0,0-1 0,0 1 1,0 0-1,-1-1 0,1 1 0,0 0 0,0-1 0,-1 2 0,-8 16-41,7-14 26,0 0 0,1-1 1,-1 0-1,0 0 1,-1 1-1,-3 3 0,2 3 79,0-20-4,2 6-25,1-1 0,0 1 0,0 0 0,0 0 0,0-8 0,-1-7 96,1 2-3,1 11-31,0 11-21,-1 26-110,0-17 1,0 0-1,1 0 1,3 20 0,-2-26 20,0 0 0,-1 0 0,0 0 1,-3 13-1,2-14-9,0 1 1,1-1 0,0 1-1,0 0 1,0-1 0,3 14-1,-2-14 14,0-1-1,-1 1 0,0 0 1,-1 0-1,1-1 0,-4 13 0,2-12 15,0-1-1,0 1 0,0 0 0,1-1 0,0 1 0,0 0 1,1 11-1,-6 30 53,6-40-48,0-7 75,0-17 72,-1 6-133,0 0 1,0 1-1,-5-15 0,-1-11 26,6 31-48,0 0 0,-1 0 0,1 0 0,-1 0 1,0 0-1,-4-6 0,4 7-2,0 0 1,1 0-1,-1 0 0,0-1 1,1 1-1,0 0 1,0-1-1,0 1 0,0-1 1,0-4-1,1 6 6,0 0-1,-1 0 1,1 0-1,-1 0 1,1 0-1,-1 0 1,0 0-1,0 0 1,0 1-1,-2-4 1,2 3-5,0 1 0,0-1 0,0 0 0,0 0 0,0 0 0,1 0 0,-1 0 0,0 0 1,1 0-1,-1-3 0,2 14-74,1 1 1,0-1 0,1 0-1,0 0 1,0 0-1,6 11 1,34 60-89,-38-74 148,1 0 0,0 0 1,1-1-1,-1 0 1,1 0-1,0-1 0,0 0 1,0 0-1,10 3 0,10 7 37,27 10 109,-46-18-103,-7-5-27,-1 0 0,1-1 0,-1 1 0,1-1 0,0 0 0,0 1 0,-1-1 0,1 1 0,0-1 0,-1 0 0,1 0 0,0 1 0,0-1 0,0 0 0,-1 0-1,1 0 1,0 0 0,0 0 0,1 0 0,23 25-15,-17-19-3,0-1 0,0 1 0,0-2 0,1 1 0,0-1-1,-1 0 1,2-1 0,-1 0 0,0 0 0,0-1 0,1 0 0,12 0 0,37 10-14,15-6 26,-56-3 10,1 1-1,-1 1 0,33 12 0,-22-7-7,-24-9-10,7 3-12,-11-4 20,-1 0 0,0 0 0,0 0 0,0 0-1,0 0 1,0 1 0,1-1 0,-1 0 0,0 0-1,0 0 1,0 0 0,0 0 0,0 1 0,0-1 0,0 0-1,0 0 1,0 0 0,0 0 0,0 1 0,0-1-1,0 0 1,0 0 0,0 0 0,0 0 0,0 1-1,0-1 1,0 0 0,0 0 0,0 0 0,0 0 0,0 1-1,0-1 1,0 0 0,0 0 0,0 0 0,0 0-1,0 0 1,0 1 0,0-1 0,0 0 0,-1 0-1,1 0 1,0 0 0,0 0 0,0 0 0,0 1 0,0-1-1,-1 0 1,1 0 0,0 0 0,0 0 0,0 0-1,0 0 1,-1 0 0,1 0 0,0 0 0,0 0-1,-1 0 1,0 1 0,0-1 0,0 0 0,-1 1 0,1-1 0,0 0 0,-1 0 0,1 0 0,-1 0 0,1 0 0,0 0 0,-2 0 0,-4-1 0,-151 22-25,104-7-30,42-9 41,-1-2 0,1 0 0,-22 3 0,-2 1-82,33-6 82,3 0-10,15-4 70,7 2-9,-13 0 2,0 1-1,1 0 1,11 2-1,-7 4-26,-12-5-12,-1-1 1,0 1-1,0 0 1,0-1-1,0 1 1,1-1-1,-1 0 0,0 1 1,1-1-1,-1 0 1,0 0-1,1 0 0,-1 0 1,0 0-1,2 0 1,5-1 0,0 1 0,-1 0 1,14 2-1,7 0 0,-12-1-1,1 1 0,25 6 0,-36-7 0,5 2 6,-3-1 5,-1-1 1,0 1 0,1-1-1,-1-1 1,1 1-1,13-2 1,-16 1-8,0 0 0,0 1 0,1-1 0,-1 1 1,0 0-1,0 0 0,-1 1 0,1 0 0,0 0 0,0 0 0,-1 0 0,8 5 0,1 0 0,-3-3 3,1-1-1,0 0 1,-1 0-1,1-1 1,16 1-1,-2 0 9,99 18 153,-116-21-150,-1 0 0,1 0 1,13-2-1,-14 0 6,1 1 0,-1 1 0,14 0 0,-19 0-23,-1 0 1,1 0-1,-1 1 0,1-1 1,0 1-1,-1-1 0,1 1 1,-1-1-1,1 1 0,-1 0 0,0 0 1,1 0-1,-1 0 0,0 0 1,1 0-1,-1 0 0,1 1 1,-2-1-2,1 0 1,-1 0-1,1 0 1,-1 0 0,0 0-1,0 0 1,1 0-1,-1 0 1,0 0-1,0 0 1,0 0 0,0 0-1,0 0 1,-1 0-1,1 0 1,0 0-1,0-1 1,-1 1 0,1 0-1,0 0 1,-1 0-1,1 0 1,-1 0-1,1 0 1,-1 0 0,1-1-1,-1 1 1,0 0-1,1-1 1,-2 2-1,-5 4 1,0 1 1,0-1-1,-1-1 0,0 1 0,0-1 0,0-1 0,-1 0 0,1 0 1,-1 0-1,0-1 0,-12 2 0,-13 3 5,-58 4 0,5-4-21,66-8 51,18 0-30,0 0-1,0 0 1,0 0 0,-1 0-1,1 1 1,0-1-1,0 1 1,-4 1 0,5-1-4,-1-1 1,0 1 0,1-1-1,-1 1 1,0-1 0,1 0-1,-1 0 1,0-1 0,0 1-1,1 0 1,-1-1 0,-2-1 0,-16-1 8,69 7-123,-34-3 109,0 1-1,-1 0 0,24 6 0,-21-4 1,0 0 0,21 1 0,-24-3 3,0 0 0,21 6 0,12 2 3,-24-10 218,-45-14-135,-95-31-8,8 4-122,82 30 60,-1 2 0,0 1 0,-58-9 0,82 17-21,-9-2-25,0 0 0,0 0-1,1-1 1,-1-1-1,1 0 1,0-1 0,-17-9-1,18 7 46,-1 1-1,1 0 1,-1 0-1,0 2 1,-26-7-1,4 0 29,30 9-39,0 0 0,1 0 0,-1 1-1,0 0 1,0 0 0,0 0 0,-8 0-1,21 3-26,0 0-1,0 0 0,-1 1 1,1 0-1,11 7 0,-7-4 14,42 19-11,0-2 1,106 28-1,-133-46 57,1-2 1,48 1-1,-37-2-14,-29-1-5,0 0 1,0 0 0,0-1 0,0-1-1,15-2 1,-11 0-2,1 1 0,17 0 0,15-3 33,-10 1 5,18-4 0,37-7 112,-51 9-121,-26 4-20,-1 0-1,21-7 0,2-8-16,-31 14-7,1 0 0,-1 0 0,1 0 0,-1 1 0,1 0 0,0 0 0,8-1 0,3 1-1,0-1 0,0-1 0,0-1 0,17-7 0,22-5 0,-29 12 0,-23 5 0,0-1 0,0 0 0,0 0 0,0 0 0,0-1 0,0 1 0,0-1 0,-1 0 0,5-3 0,-4 1 0,0 1 0,-1-1 0,0 0 0,0 0 0,0 0 0,0-1 0,3-4 0,-5 6 0,28-31 0,0-14 56,-11 9-66,-14 28 33,0 1 0,0 0 0,8-11 0,-6 14-58,1-5-12,20-55 64,-20 52 1,-1 0 1,-1-1 0,0 0 0,5-25 0,-1-3 46,-6 32-52,-1 0-1,-1 0 0,2-25 1,-1 5-11,-2 26-1,0 0-1,0 1 0,0-1 1,-1 0-1,0 0 0,-1 0 1,1 0-1,-1 1 0,0-1 1,0 0-1,-4-8 0,2 8 0,1 1 0,0-1 0,0 0 0,0 0 0,0 0 0,1 0 0,-1-9 0,-6-55 0,-4 35 0,9 25-10,0 0-1,-1 0 0,0 1 1,0-1-1,-1 1 0,0 0 1,-1 1-1,0-1 0,0 1 1,-1 0-1,-11-10 0,15 16 12,0 1-1,1-1 1,-1 1-1,0 0 1,0 0-1,0 0 1,0 0-1,0 1 1,-4-1-1,-16-5 13,6 0 10,-1 0-1,1 1 1,-1 1 0,-31-3 0,25 4-54,1-2-1,-27-7 1,37 8-5,0 1 0,0 0 0,-1 1 0,-22-2 0,-6 10 34,30-5-14,0 1 0,0 0 0,0 0 0,0 2 0,1-1 0,-1 1 0,-20 11 0,18-8-12,-1-1 1,0 0-1,-31 7 1,19-10-11,15-1 22,0-1 1,-1 1-1,1 1 1,1 0-1,-23 9 1,33-11 13,-1 0 0,1 0 0,-1-1-1,1 1 1,-1-1 0,1 1 0,-1-1 0,0 0 0,1 0 0,-1 0-1,0 0 1,1 0 0,-1 0 0,0 0 0,1 0 0,-3-1 0,4 1 1,-1 0 0,0-1 1,1 1-1,-1 0 0,1 0 1,-1-1-1,1 1 0,-1 0 1,0-1-1,1 1 0,-1-1 1,1 1-1,0-1 0,-1 1 1,1-1-1,-1 1 0,1-1 0,0 1 1,-1-1-1,1 1 0,0-1 1,0 0-1,-1 1 0,1-1 1,0 1-1,0-1 0,0 0 1,0 1-1,0-1 0,0 0 1,0 1-1,0-1 0,0 0 1,0 1-1,0-1 0,0 0 1,0 1-1,1-2 0,4-9 15,0 1 0,1 0-1,0 0 1,1 0 0,0 1-1,1-1 1,0 2-1,0-1 1,0 1 0,1 1-1,1-1 1,11-6 0,-6 3 20,0-1 1,-1 0-1,23-27 1,-8 9 19,-15 17 18,27-19 0,-10 19-43,-7 4-21,-8 3-7,0 0 1,1 1-1,-1 2 0,1-1 1,27-1-1,10-2 0,-38 4-1,-7 1 0,-1 0 0,0 1 0,0 0 0,1 0 0,-1 1 0,1 0 0,-1 1 0,13 2 0,-15-2 0,0 0 0,1 0 0,-1-1 0,9 0 0,-8 0 0,0 0 0,-1 0 0,1 0 0,10 3 0,-11-1-8,-1-1-1,1 1 0,-1 0 1,0 1-1,1-1 0,-1 1 1,0 0-1,0 0 0,-1 1 1,1-1-1,-1 1 0,0 0 1,5 5-1,19 25-143,-24-30 140,1 0 0,-1 1-1,0-1 1,-1 1 0,1 0 0,-1 1 0,0-1 0,4 11 0,4 16-1,-4-15-10,-1 0 0,-1 1 0,-1 0 0,4 26 0,-5-18 1,-2-18 15,0-1 0,0 1 0,-1 13 0,-1-8 14,1-1 0,1 1 1,0-1-1,1 1 0,0-1 0,1 1 0,1-1 0,0 0 0,6 13 0,-5 1-43,-4-22 34,-1-1-1,0 0 1,1 0 0,0 0-1,-1 0 1,1 1-1,0-1 1,1 0 0,-1-1-1,1 1 1,-1 0-1,1 0 1,3 3 0,-3-3 2,0 0-1,0-1 1,0 1 0,-1 0 0,1 0 0,-1 0 0,1 0 0,-1 0 0,0 0 0,0 1 0,-1-1-1,1 4 1,18 17 40,-15-13-13,-3-8-19,0 0 0,0 0-1,0-1 1,0 1 0,0 0-1,-1 0 1,1 0 0,-1 3-1,0-5-7,0 0 0,0 0 0,0-1 0,1 1 0,-1 0 0,0-1 0,0 1 0,0 0 0,1-1 0,-1 1 0,0 0 0,1-1 0,-1 1 0,1-1 0,-1 1 0,1 0 0,-1-1 0,1 1 0,-1-1 0,1 1 0,-1-1 0,2 1 0,-1-1 0,-1 1 0,1-1 0,0 1 0,-1-1 0,1 1 0,-1 0 0,1-1 0,-1 1 0,1-1 0,-1 1 0,1 0 0,-1-1 0,1 1 0,-1 0 0,0 0 0,1-1 0,-1 1 0,0 0 0,0 0 0,0 0 0,0-1 0,0 1 0,0 0 0,0 0 0,0 0 0,0-1 0,0 1 0,0 1 0,-2 8 0,0-1 0,-1 0 0,0 1 0,-1-1 0,0 0 0,0 0 0,-1-1 0,-11 16 0,14-21-2,0 0-1,1 1 0,0-1 1,0 0-1,0 1 0,0-1 1,0 1-1,1-1 1,-1 6-1,-5 22-25,-4-10-4,-18 47 101,21-47-52,4-9-5,-1 0 0,-1 0 0,-6 10 0,4-7 0,-1 0-1,0-1 1,-1 0 0,-1 0-1,0-1 1,-1-1-1,0 1 1,-23 17-1,-15 4 29,20-12 7,26-18-51,0-1 0,-1 0 1,1-1-1,-1 1 1,0 0-1,0-1 1,0 0-1,0 0 1,-6 2-1,-89 33 128,-59 16 13,73-15-143,83-37 13,0 0 0,0-1 0,0 1 1,0 0-1,0 0 0,0 1 1,1-1-1,-1 0 0,0 1 0,1-1 1,-1 1-1,-2 2 0,6-4-3,-1 0-1,1 0 0,-1 0 1,1-1-1,-1 1 0,1 0 1,-1-1-1,1 1 0,-1-1 1,1 0-1,-1 1 0,0-1 1,3-1-1,46-26 48,2 2 1,0 3-1,71-21 1,-32 12 38,-75 25-62,-1-1 1,0 0-1,0-1 1,-1 0-1,0-1 1,0-1-1,-1 0 1,19-22-1,-28 28-15,1 0-1,-2-1 1,1 1 0,-1 0 0,1-1-1,-2 0 1,1 0 0,3-10 0,-6 13-7,1-1 0,0 0 0,-1 0 0,0 0 0,0 0 0,0 0 0,-1-1 0,1 2 0,-1-1 1,0 0-1,0 0 0,0 0 0,-1 0 0,1 0 0,-3-3 0,-5-9 7,-1 2 0,0-1-1,-1 1 1,0 0 0,-1 1 0,-20-17 0,6 9-17,-1 1 0,-46-26 1,24 22 2,-2 2 1,0 1 0,-61-14-1,66 23-2,-91-10 0,-49 7-14,181 15 16,-272 6-67,183-1 27,-98 13-33,165-14 64,1 2 0,0 1 1,0 0-1,1 2 1,-28 15-1,40-18 5,0 1 1,0-2-1,-1 1 1,-24 5-1,22-5-8,24-1-17,30 2-26,-35-6 53,57 5-26,0-3 1,-1-2 0,1-3 0,0-2 0,77-16-1,-36 4-18,113-23 24,-194 35 32,-10 2 8,0 0 0,-1-1 0,0 0 0,1 0 0,-1-1 0,16-9 0,-19 10 25,-1-3 64,-15 0-14,9 5-87,-10-5 8,0 0 0,-1 1 1,0 0-1,1 1 0,-1 0 0,-23-4 1,31 8-18,-1-1 1,0 1-1,1 0 1,-1 0-1,0 1 1,1-1-1,-1 1 1,1 0-1,-1 0 1,1 1-1,0-1 1,-1 1-1,1 0 1,0 0 0,0 0-1,0 1 1,0-1-1,1 1 1,-1 0-1,1 0 1,0 1-1,0-1 1,-4 5-1,1 1-13,0 1 0,0 1 0,1-1 0,1 1 0,0 0 0,-5 19 0,-12 75-109,17-82 94,-1 6-75,2 0 0,-1 45 0,4-63 67,1-1-1,0 0 1,0 0 0,1 1 0,1-1 0,0 0 0,0-1 0,1 1 0,0 0-1,10 16 1,-12-24 40,0 0-1,0 1 1,0-1 0,1 0-1,-1-1 1,1 1-1,-1 0 1,1-1 0,-1 1-1,1-1 1,0 0-1,3 1 1,39 10-3,-32-9 3,0 0 0,1 0 0,0-1 0,0 0 0,0-1 0,0-1 0,0 0 0,20-3 0,69-17 57,117-18 160,-92 11 4,-104 24-197,3 0 16,-1 0 0,0-1 0,0-2 0,0-1 0,47-19 0,-65 23-30,9-4 30,-15 5-28,-9 3-17,-6 1-16,6 0-2,-1-1 0,0 0-1,0 0 1,-15-1 0,-30-11-2930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7:16.95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1 182 6728,'0'0'2537,"11"1"-2049,4 1-252,1-2-1,0 0 1,24-3 0,78-6 997,-105 11-955,-13-2-259,0 0-1,1 0 0,-1 0 1,1 0-1,-1 0 0,0 0 1,1 0-1,-1 0 0,1 0 1,-1 0-1,0 0 0,1 0 1,-1 0-1,1 0 0,-1 0 1,0 0-1,1 0 0,-1 0 1,0 0-1,1-1 0,-1 1 1,0 0-1,1 0 0,-1 0 1,0-1-1,1 1 0,-1 0 1,0 0-1,1-1 0,-1 1 1,0 0-1,0-1 0,1 1 1,-1-1-1,11-8 458,-10 9-427,-1-1 0,1 1 0,-1-1 0,1 1 0,0-1 1,-1 1-1,1-1 0,-1 0 0,0 1 0,1-1 0,-1 0 1,1 1-1,-1-1 0,0 0 0,0 0 0,1 1 0,-1-1 0,0 0 1,0 0-1,0 1 0,0-1 0,0 0 0,0 0 0,0 1 1,0-1-1,0 0 0,0 0 0,-1-1 0,1-15 205,-1 10-181,1 1 0,0 0 0,0-1 0,1 1 1,0 0-1,0-1 0,0 1 0,4-11 0,-5 17 10,1-28 638,8 21-626,-9 7-86,0 0-1,1 0 1,-1 0-1,0 0 0,1-1 1,-1 1-1,1 0 1,-1 0-1,0-1 1,0 1-1,1 0 0,-1 0 1,0-1-1,1 1 1,-1 0-1,0-1 1,0 1-1,0 0 0,1-1 1,-1 1-1,0-1 1,0 1-1,0 0 1,0-1-1,0 1 0,0 0 1,0-1-1,1 1 1,-1-1-1,0 1 1,-1-1-1,1 0 0,0 1 83,21-6 17,-14 5-127,1 0 1,0 1-1,0 0 0,11 1 1,-12 0-6,0-1 0,0 0 0,1 0 1,-1-1-1,7-1 0,11 5 1983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7:18.06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674 1 8336,'0'0'4624,"-11"4"-4462,-13 6 22,1 1-1,-29 17 1,16-6 415,-77 35-1,2-19 192,52-15-393,46-17-253,0 0 1,-1-1-1,-21 4 0,-21 4 226,-20 3 144,55-16-170,4 2 656,37-2-844,-3 0-50,-1 0-1,20-3 0,-16-2 15,0-1-1,-1 0 1,31-16 0,5-1-39,-40 17-937,0-1 0,15-10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7:19.46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307 1 10152,'0'0'3292,"-1"10"-3007,0 0-225,0 4 42,-1 0-1,0-1 1,-1 1-1,-5 15 1,4-22-21,0 0 1,0 1-1,0-1 1,-1-1-1,0 1 1,0-1-1,-1 0 1,0 0-1,0 0 1,0-1-1,-1 0 1,0 0-1,0 0 1,0-1-1,-14 6 1,20-10-63,0 0 0,0 0 0,-1 0 0,1 0 0,0 0 0,0 0 0,0 0 0,0 0 0,0-1 0,-1 1 0,1 0 0,0-1 1,0 1-1,0-1 0,0 1 0,0-1 0,0 0 0,0 1 0,0-1 0,1 0 0,-1 0 0,0 1 0,0-1 0,0 0 0,1 0 0,-1 0 0,0 0 0,1 0 0,-1 0 0,0-2 1,0 3 55,0 0 0,0 0 0,0 0 0,0 0 0,0 0 0,0-1 0,0 1 0,0 0 0,0 0 0,0-1 0,0 1 0,1-1 0,-1 1 0,0-1 0,0 1 0,0-1 0,-1 0 0,0 2-62,0 0 0,0 1 0,0-1 0,0 1 0,1 0 0,-1-1 0,0 1 0,-1 2 0,-9 9 57,10-12-57,0 1 0,0-1 0,-1 0 0,1 0 0,0 0 0,0-1 0,-1 1 0,1-1 0,0 1 0,-1-1 0,1 1 0,-1-1 0,1 0 0,-3-1 0,-18 3 8,5 8-16,17-9-2,0 0-1,0-1 1,-1 1-1,1 0 1,0 0 0,0 0-1,0-1 1,0 1-1,-1-1 1,1 1 0,0-1-1,-1 1 1,1-1 0,0 0-1,-1 0 1,1 0-1,0 0 1,-1 0 0,1 0-1,-3 0 1,8 1 19,-3-1 79,8-8 36,4 2-104,0-1 1,1 2-1,-1 0 0,1 0 1,16-2-1,76-11 242,-83 15-185,-8 1-15,-13 3-61,1-1 0,-1 0 0,0 0 0,0-1 0,0 1 1,0 0-1,0-1 0,1 1 0,-1-1 0,0 0 0,0 1 1,0-1-1,0 0 0,-1 0 0,1-1 0,0 1 0,0 0 1,-1-1-1,1 1 0,1-2 0,-4-5 524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1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0 491 7936,'0'0'7024,"9"-11"-6790,126-139 726,-126 139-894,2 0 42,-1-1 0,0-1 0,-1 0 0,0 0 0,-1-1 0,11-26-1,3-13 172,-14 37-139,-1 0-1,-1-1 0,5-17 0,-10 0 377,-4 23-22,3 11-485,0 0 0,0-1 0,0 1 0,0 0 0,0 0 0,0 0 0,0 0 0,0 0 0,0 0 0,0 0 0,0 0 0,0 0 0,0 0 0,0-1 1,0 1-1,0 0 0,0 0 0,0 0 0,-1 0 0,1 0 0,0 0 0,0 0 0,0 0 0,0 0 0,0 0 0,0 0 0,0 0 0,0 0 0,0 0 1,0 0-1,0 0 0,-1 0 0,1 0 0,0 0 0,0 0 0,0 0 0,0 0 0,0 0 0,0 0 0,0 0 0,0 0 0,0 0 0,0 0 0,-1 0 0,1 0 1,0 0-1,0 0 0,0 0 0,0 0 0,0 0 0,0 0 0,0 0 0,0 0 0,0 0 0,0 0 0,0 0 0,0 0 0,-1 1 0,-6 10 9,0 0-1,1 1 0,0 0 0,0 0 0,2 0 0,-1 1 0,-2 16 0,-13 94 65,19-116-71,0 3-9,0 0 0,1 0-1,0 0 1,1 0 0,0 0 0,1-1 0,0 1 0,0 0 0,1 0 0,0-1 0,6 13-1,-8-21 4,0 0-1,0 0 0,0-1 0,0 1 0,0 0 1,0-1-1,1 1 0,-1-1 0,0 1 1,0-1-1,0 1 0,0-1 0,1 0 0,-1 0 1,0 0-1,0 1 0,1-1 0,-1 0 1,0-1-1,0 1 0,0 0 0,1 0 0,-1 0 1,0-1-1,0 1 0,0-1 0,1 1 1,1-2-1,33-16 184,-21 8-129,-1-2 0,0 1 0,0-2 1,-2 0-1,21-26 0,-18 21-33,29-40 23,-22 29-31,31-32 1,-49 58 1,0 0 0,0 0 0,0 1 0,1-1 0,8-2 1,-2 0 64,-10 4-80,-1 1-1,1 0 1,0 0-1,-1 0 0,1 0 1,0 0-1,0 1 1,-1-1-1,1 0 0,0 0 1,-1 0-1,1 1 1,-1-1-1,1 0 0,0 1 1,-1-1-1,1 0 1,-1 1-1,1-1 0,0 1 1,-1-1-1,0 1 1,1-1-1,-1 1 1,1-1-1,-1 1 0,1 0 1,-1-1-1,0 1 1,0-1-1,1 1 0,-1 0 1,0-1-1,0 2 1,9 24 48,-7-2-26,-1 0 0,-1 0-1,-2 0 1,0-1 0,-1 1-1,-8 30 1,8-46 0,-1 13 13,3-14-17,3-6 6,1-5-14,1 1 0,-1-1 0,0 0 0,0 1 0,0-1 0,0-1 0,-1 1 0,4-9-1,10-15 74,28-47 116,-11 17 43,-29 52-212,0 0 1,0 0-1,1 0 0,0 0 0,0 1 1,1 0-1,10-8 0,-14 12-30,0 0 0,-1 0 0,1 0-1,0 0 1,0 0 0,0 0 0,0 1-1,0-1 1,0 1 0,0 0-1,1-1 1,-1 1 0,0 0 0,0 0-1,0 0 1,0 1 0,0-1 0,0 0-1,0 1 1,0-1 0,0 1 0,0 0-1,0 0 1,0 0 0,0 0 0,0 0-1,-1 0 1,1 0 0,0 0 0,2 3-1,11 12 8,-1 0-1,0 1 0,-1 0 0,13 23 0,-20-28 12,-1 0-1,0 1 1,0-1-1,4 25 1,-4-19 18,10 29 0,-14-46-37,-1 0-1,1 0 1,0 0 0,-1 0 0,1 0-1,0-1 1,0 1 0,0 0-1,-1 0 1,1-1 0,0 1-1,0-1 1,0 1 0,0-1 0,0 1-1,0-1 1,1 1 0,-1-1-1,0 0 1,0 0 0,0 1 0,0-1-1,0 0 1,0 0 0,1 0-1,-1 0 1,0-1 0,0 1-1,0 0 1,0 0 0,0-1 0,0 1-1,0 0 1,0-1 0,0 1-1,2-2 1,4-1 10,-1 0 0,0-1 1,0 0-1,9-7 0,9-10 37,-1-2 0,-1-1 0,-1-1 0,-1-1 1,21-37-1,-34 54-24,0 1 1,0-1-1,1 1 1,0 1-1,1-1 1,-1 2 0,2-1-1,11-6 1,-18 11-24,0 1-1,0-1 1,0 1 0,1 0 0,-1 0 0,0 1 0,0-1 0,1 1 0,-1-1 0,1 1 0,-1 0 0,0 0 0,1 0 0,-1 1 0,1-1 0,-1 1-1,0 0 1,5 2 0,6 2-17,-1 1 0,0 1-1,14 9 1,6 3-28,-17-15 33,-12-4 73,-10-2 63,1 1-114,0-1-1,1-1 1,0 1 0,-1-1-1,1 1 1,0-1-1,-3-4 1,-14-8 37,17 13-41,0 0 1,0 1-1,0-1 0,-1 1 0,1 0 1,0 0-1,-1 0 0,1 1 1,0-1-1,-1 1 0,1 0 0,-1 1 1,1-1-1,-1 1 0,1 0 1,0 0-1,-9 3 0,7-2-8,0 1 0,1 0-1,-1 1 1,1-1 0,-1 1 0,1 0 0,0 0-1,0 1 1,1-1 0,-1 1 0,-4 7 0,5-5-16,-1-1 1,1 1-1,0 0 0,1 1 1,-1-1-1,-2 11 1,5-14 6,0 1 0,1-1 0,-1 0 0,1 0 0,0 1 0,0-1 0,0 0 0,1 0 0,0 1 0,-1-1 0,2 0 0,-1 0 0,0 0 0,3 5 0,5 11-30,-1-3-25,17 29 1,-19-38 44,1 0 1,0-1-1,0 0 1,0 0-1,11 6 1,-11-9 16,0 0 0,0 0 0,1-1 0,-1 0 1,1-1-1,0 0 0,0 0 0,0 0 0,0-1 0,0 0 0,1-1 0,-1 0 0,8-1 1,-4 0 6,0 0 1,0-1 0,0-1 0,0 0 0,-1 0 0,1-1 0,-1-1 0,13-7 0,3-4 8,-1 0 0,0-2 0,-1-1-1,-1-2 1,41-44 0,-58 56 19,0-1-1,-1 0 1,0 0 0,-1 0-1,6-16 1,-9 17 70,-2 9-99,0 0 0,0 0 0,0-1 0,0 1 0,0 0 1,0 0-1,0 0 0,0 0 0,0 0 0,0 0 1,0-1-1,0 1 0,0 0 0,0 0 0,0 0 0,1 0 1,-1 0-1,0 0 0,0-1 0,0 1 0,0 0 0,0 0 1,0 0-1,0 0 0,0 0 0,0 0 0,1 0 0,-1 0 1,0 0-1,0-1 0,0 1 0,0 0 0,0 0 1,0 0-1,1 0 0,-1 0 0,0 0 0,0 0 0,0 0 1,0 0-1,0 0 0,1 0 0,-1 0 0,0 0 0,0 0 1,0 0-1,0 0 0,0 0 0,1 0 0,-1 1 0,5-1-5,-5 0 18,3 0-17,0 0 0,0 0 1,0 0-1,0-1 0,-1 1 1,1-1-1,4-1 0,5-1 70,-11 3-68,-1 0-1,1 0 1,-1 0-1,0 0 1,1 0-1,-1 0 1,0 0-1,1 0 1,-1 0-1,1 0 0,-1 0 1,0 0-1,1 0 1,-1 0-1,0-1 1,1 1-1,-1 0 1,0 0-1,1 0 1,-1-1-1,0 1 0,1 0 1,-1 0-1,0-1 1,0 1-1,1 0 1,-1-1-1,0 1 1,0 0-1,0-1 1,1 1-1,-1 0 1,0-1-1,0 1 0,0 0 1,0-1-1,0 1 1,0 0-1,0-1 1,0 1-1,0-1 1,0 0 1,1 1 1,-1 0-1,0-1 1,0 1 0,0 0-1,1-1 1,-1 1 0,0 0-1,0-1 1,1 1-1,-1 0 1,0 0 0,1-1-1,-1 1 1,0 0 0,1 0-1,-1 0 1,0-1 0,1 1-1,-1 0 1,0 0-1,1 0 1,-1 0 0,1 0-1,-1 0 1,0 0 0,1 0-1,-1 0 1,1 0-1,-1 0 1,0 0 0,1 0-1,-1 0 1,1 0 0,18 3 141,-14-2-170,-4-1 24,1 0-1,-1 1 1,0-1 0,0 1 0,1-1 0,-1 1-1,0-1 1,0 1 0,0 0 0,0 0 0,0-1-1,0 1 1,0 0 0,0 0 0,0 0-1,0 0 1,0 0 0,0 0 0,-1 0 0,1 1-1,0-1 1,-1 0 0,1 0 0,-1 1-1,0-1 1,1 0 0,-1 0 0,0 2 0,2 4 2,-1-1-1,0 0 1,0 0 0,-1 11 0,-3 16-3,-1-1 0,-18 63 0,21-94 1,1 0-1,0 0 0,-1 1 1,1-1-1,0 0 1,0 0-1,0 0 0,0 0 1,0 1-1,0-1 1,0 0-1,0 0 0,0 0 1,0 0-1,1 1 0,-1-1 1,0 0-1,1 0 1,-1 0-1,1 0 0,-1 0 1,1 0-1,0 0 1,-1 0-1,1 0 0,0 0 1,0 0-1,0 0 1,-1-1-1,1 1 0,0 0 1,0-1-1,0 1 0,0 0 1,0-1-1,1 1 1,-1-1-1,0 0 0,0 1 1,0-1-1,0 0 1,0 0-1,1 0 0,-1 0 1,2 0-1,8 1 6,-1-1 1,0-1-1,1 0 0,11-3 0,-14 3-1,5-1 3,-1-2 0,0 1 0,0-1 0,0-1 0,0 0 0,-1-1 0,0 0 0,0 0 0,13-11 0,-5 1 14,-1 0 1,0-1-1,29-38 0,-40 46-14,-1-1 0,-1 1 1,1-1-1,-1 0 0,-1 0 0,0 0 1,4-18-1,-6 22 4,-1 0-1,0 0 1,0-1-1,-1 1 1,0 0 0,0 0-1,0 0 1,-1 0 0,1 0-1,-2 0 1,1 0-1,-1 0 1,0 0 0,0 0-1,-5-9 1,6 13-5,-1 0 0,1 0 0,-1 0 0,0 0 0,0 0 0,0 0 0,0 0-1,0 1 1,0-1 0,0 1 0,0 0 0,0-1 0,-1 1 0,1 0 0,-1 0 0,1 1 0,-1-1 0,1 0 0,-1 1 0,1-1 0,-1 1 0,1 0 0,-1 0 0,0 0-1,1 0 1,-1 1 0,1-1 0,-6 2 0,4-1-9,0 1 0,1-1-1,-1 1 1,0 0 0,0 0-1,1 0 1,-1 0 0,1 0 0,0 1-1,0 0 1,0 0 0,0 0-1,0 0 1,1 0 0,-1 0 0,1 1-1,-4 6 1,-3 14-31,2 1 1,0 1-1,-5 42 0,10-61 18,1 0 0,1 0-1,-1 0 1,1 0 0,0 0 0,1 0-1,0 0 1,0 0 0,0 0-1,1 0 1,0 0 0,1-1 0,-1 1-1,1-1 1,0 1 0,1-1 0,-1 0-1,1-1 1,1 1 0,-1 0-1,1-1 1,0 0 0,10 8 0,0-3-33,1 0 1,31 14 0,-39-21 39,1-1 0,-1 1 0,1-1 0,-1-1 1,1 1-1,-1-2 0,1 1 0,13-2 1,-1-1 10,-1-1 0,1-1 0,34-12 0,61-30 13,-67 26-10,-12 4 10,-1-2 0,-1-2 0,0-1 0,51-42 0,-66 47 0,56-41 40,-75 57-53,-1 0 0,1-1 0,0 1 0,-1-1 0,1 1 0,-1 0 0,1-1 0,-1 1 0,1-1 0,-1 0 0,1 1 0,-1-1 0,0 1 0,1-1 0,-1 1 0,0-1 0,1 0 0,-1 1 0,0-1 0,0 0 0,1 1 0,-1-1 0,0 0 0,0 0 0,0 1 0,0-1 0,0 0 0,0 1 0,0-1 0,0 0 0,0 0 0,-1 1 0,1-1 0,0 0-1,-1 0 1,1 0 1,-1 1-1,1-1 1,-1 1-1,1-1 1,-1 0-1,0 1 1,1-1-1,-1 1 0,0 0 1,0-1-1,1 1 1,-1-1-1,0 1 1,0 0-1,1 0 1,-1 0-1,0-1 0,0 1 1,0 0-1,1 0 1,-1 0-1,0 0 1,0 0-1,0 0 0,0 0 1,1 1-1,-1-1 1,0 0-1,0 0 1,0 1-1,0 0 1,-22 8 4,1 1 0,1 1 0,0 1 0,0 1 0,1 1 0,1 0 0,0 2 0,1 0 0,1 1 0,1 1 0,-17 23 0,28-33-9,0 0 0,1 1 1,0 0-1,0 0 0,1 0 1,0 0-1,1 0 0,0 1 0,-2 12 1,4-17-5,-1-1 1,1 1-1,0 0 0,0-1 1,1 1-1,0 0 0,-1 0 1,1-1-1,1 1 0,-1-1 1,1 1-1,0-1 1,0 0-1,0 1 0,0-1 1,1 0-1,0-1 0,-1 1 1,2 0-1,4 4 1,-7-7 3,1 0 0,0 0 1,0 0-1,-1-1 1,1 1-1,0 0 1,0-1-1,0 0 0,0 1 1,0-1-1,0 0 1,0 0-1,0 0 0,-1 0 1,1 0-1,0-1 1,0 1-1,0-1 1,0 1-1,0-1 0,0 1 1,-1-1-1,1 0 1,0 0-1,-1 0 0,4-2 1,3-3-3,0 0 1,0 0 0,12-13-1,-11 8 16,0 0 1,-1 0-1,0-1 0,-1 0 0,0 0 0,-1 0 1,-1-1-1,1 0 0,3-18 0,-3 6 20,-1 0 0,-1-1 0,-1 0-1,-1-30 1,0 70 14,1 0 0,0 0 0,1-1 0,9 23 0,-9-27-61,-1-1 0,1 1 0,1-1 0,0 0 0,0 0 0,0-1 1,1 1-1,0-1 0,1 0 0,0-1 0,0 0 0,0 0 0,1 0 0,-1-1 0,1 0 0,1 0 1,-1-1-1,1 0 0,-1-1 0,1 0 0,0 0 0,0-1 0,1 0 0,-1-1 0,0 0 0,0 0 0,11-1 1,-11 0 11,0-1 0,-1 0 0,1-1 0,-1 1 0,1-2 0,-1 1 0,0-1 0,0 0 0,0-1 0,0 0 0,-1 0 0,14-11 0,-11 7 7,-1-1-1,-1 0 1,1 0-1,-1-1 1,-1 0 0,0-1-1,0 1 1,5-13-1,3-14 55,-2-1-1,-1 0 1,-1-1-1,7-59 1,-28 171-58,3 0 0,3 120 1,5-186-21,-1-1 0,0 1 0,0-1 0,0 1 0,-1-1 0,0 0 0,0 1 0,-1-1 0,0 0 0,0 0 0,0 0 1,-1 0-1,0 0 0,0 0 0,-5 6 0,6-11 18,0 1 0,0-1 0,1 0 1,-1 0-1,0 0 0,0 1 0,-1-2 0,1 1 0,0 0 1,0 0-1,0-1 0,0 1 0,-1-1 0,1 0 0,0 0 1,-1 0-1,1 0 0,0 0 0,0 0 0,-1 0 0,1-1 1,0 1-1,0-1 0,-5-1 0,-1-1 11,-1-1 0,0 1 0,1-1 0,-15-9 0,16 8 12,1 1 0,-1-1 0,1-1-1,0 1 1,0-1 0,1 0 0,0 0-1,-7-11 1,8 7 101,14 14-81,5 5-61,21 10-3,-19-10 12,0 0 0,1 0-1,0-2 1,1 0 0,22 5 0,-7-6-37,0-1 0,37 0 0,-55-5 34,-1 0 0,1-2 0,0 0 1,-1-1-1,1 0 0,26-10 0,-11 1 0,0-2-1,0-1 1,33-23-1,-49 28 19,-1-1 0,0 0 1,-1-1-1,0 0 0,-1-1 0,-1-1 0,19-26 0,-25 31 6,-1 0 0,0 0 0,-1 0 1,1-1-1,-2 1 0,0-1 0,0 0 0,1-18 0,-2 22-3,-1 0 1,0 0-1,0 0 0,-1 0 0,1 0 0,-1 1 0,-1-1 0,1 0 0,-1 1 0,0-1 0,0 1 0,-1-1 0,1 1 0,-1 0 0,-7-9 0,8 12-1,0 0 0,0 0 1,0 1-1,-1-1 0,1 1 0,0 0 0,-1-1 0,1 1 0,-1 0 0,1 0 1,-1 0-1,0 1 0,1-1 0,-1 1 0,0-1 0,1 1 0,-1 0 0,0 0 1,0 0-1,1 1 0,-1-1 0,0 0 0,1 1 0,-1 0 0,0 0 0,1 0 1,-1 0-1,-3 2 0,-6 3 12,1 1 1,1 0-1,-1 1 1,-13 12-1,14-12-21,1 1 1,0-1-1,1 2 0,0-1 0,1 1 0,0 0 0,0 0 1,1 1-1,0 0 0,1 0 0,0 1 0,1 0 0,0-1 1,1 1-1,-3 21 0,5-23-5,-1 2-4,0 0 0,1 1 0,1-1 0,1 13 0,0-21 6,-1 0-1,1 0 1,0 0-1,1 0 1,-1 0-1,1 0 0,0-1 1,-1 1-1,2 0 1,-1-1-1,0 0 1,1 1-1,-1-1 1,1 0-1,0-1 0,4 4 1,5 3-10,0 0 0,1-1-1,0-1 1,0 0 0,0 0 0,1-2 0,0 0 0,0 0 0,22 3 0,-13-4 18,1-2 0,0 0 0,-1-2 0,1-1 0,30-4 0,-41 3 13,-1 0 1,0-1 0,-1-1-1,1 0 1,-1 0 0,1-1 0,-1-1-1,-1 0 1,1 0 0,9-9 0,-18 13-3,0 0 0,0 0 1,0 0-1,0-1 1,0 1-1,0-1 1,-1 0-1,1 1 1,-1-1-1,0 0 1,0 0-1,0 0 1,0 0-1,0 0 1,-1 0-1,1 0 0,-1 0 1,0 0-1,0-5 1,-1-2-536,0 0 1,0 1 0,-6-19-1,5 21-801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2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356 611 8536,'0'0'7805,"-11"-10"-7523,-39-30 1,43 36-201,1 0 0,-1 0 0,0 1 0,0 0-1,-1 0 1,1 1 0,0 0 0,-1 0 0,1 1 0,-1 0-1,0 0 1,0 0 0,1 1 0,-1 1 0,-15 2 0,2-2 145,16 0-174,0-1 0,0 1-1,1 1 1,-1-1-1,0 0 1,1 1-1,-1 0 1,1 0-1,0 1 1,0-1 0,0 1-1,-8 6 1,-1 3 128,1 1-1,-13 16 1,20-23-111,3-4-43,0 1-1,0-1 0,0 1 0,0 0 1,1 0-1,-1-1 0,1 1 0,0 0 0,0 0 1,0 0-1,0 0 0,1 1 0,-1-1 1,1 0-1,-1 0 0,1 0 0,0 0 1,1 1-1,-1-1 0,0 0 0,1 0 0,0 0 1,0 0-1,0 0 0,0 0 0,0 0 1,1 0-1,-1 0 0,1-1 0,-1 1 1,1 0-1,0-1 0,0 1 0,1-1 0,-1 0 1,0 0-1,1 0 0,-1 0 0,1 0 1,0 0-1,-1-1 0,1 0 0,0 1 0,0-1 1,0 0-1,0 0 0,0 0 0,6 0 1,-2-1-9,0 0 0,-1-1 0,1 0 1,0 0-1,-1 0 0,1-1 1,-1 0-1,1 0 0,-1-1 0,0 0 1,0 0-1,0 0 0,-1-1 0,1 1 1,-1-1-1,0-1 0,0 1 1,0-1-1,0 0 0,-1 0 0,0 0 1,0-1-1,4-8 0,-1 3 9,-1-1 0,-1 0-1,0 0 1,-1 0 0,0-1-1,-1 1 1,0-1 0,-1 0-1,0 0 1,-1 0 0,-1-16-1,-1 15 5,-3-36 47,4 48-65,-1-1 0,1 0 0,-1 0-1,0 0 1,0 0 0,0 1 0,0-1 0,-1 0-1,1 1 1,-1-1 0,1 1 0,-1 0 0,-3-4-1,4 6-5,0-1 0,0 1 0,0-1 0,0 1 0,0 0 0,-1-1 0,1 1 0,0 0 0,0 0-1,0 0 1,-1 0 0,1 0 0,0 0 0,0 0 0,0 1 0,0-1 0,-1 0 0,1 0 0,0 1 0,0-1 0,0 1-1,0-1 1,0 1 0,0 0 0,0-1 0,0 1 0,0 0 0,0 0 0,0 0 0,0-1 0,1 1 0,-2 2-1,-1-1 1,1 1-1,0 0 0,0 0 0,0-1 1,0 1-1,0 0 0,0 0 0,1 1 0,-1-1 1,1 0-1,-1 5 0,2-4-6,1 1 0,-1-1-1,1 1 1,0 0 0,0-1 0,0 1 0,0-1-1,1 0 1,0 1 0,0-1 0,0 0 0,1 0-1,-1 0 1,1-1 0,0 1 0,0 0 0,0-1-1,0 0 1,1 0 0,-1 0 0,1 0 0,0-1-1,6 4 1,-5-3-5,-1 0 0,2 0 0,-1 0-1,0-1 1,0 0 0,1 0 0,-1-1-1,1 1 1,-1-1 0,1 0 0,0-1-1,0 0 1,-1 1 0,1-2 0,0 1 0,0-1-1,-1 0 1,1 0 0,7-2 0,-5-2 3,0 1 0,1-1 0,-2-1 0,1 0 1,-1 0-1,0 0 0,7-8 0,41-54 38,-49 61-25,9-18 36,0 0 0,-2-1 1,-1-1-1,-1 0 0,12-47 1,-13 42 10,-3 7 83,-1-1-1,-1 1 0,-2-1 0,0 0 0,-2-40 1,-2 77-108,0 0 0,0-1 0,-4 12 0,-2 14-37,-33 292-72,-17 110-74,50-392 130,-109 528-292,113-562 304,-4 13-21,-14 34 0,18-53 17,0 1-1,0-1 0,-1 0 0,1 0 0,-2 0 0,1 0 0,-1-1 0,1 0 1,-12 9-1,14-13 10,1 0 0,-1 0 0,0 0 1,1 0-1,-1 0 0,0-1 0,0 1 1,0-1-1,0 1 0,1-1 0,-1 0 0,0 0 1,0 0-1,0 0 0,0 0 0,0 0 1,0 0-1,0-1 0,0 1 0,1-1 1,-1 0-1,0 1 0,0-1 0,1 0 1,-4-1-1,-2-3 9,0 0 1,0 0 0,0-1-1,-6-7 1,12 13-7,-7-9 16,1 0-1,-1 0 1,2-1 0,-1 0 0,1 0-1,0-1 1,1 0 0,1 0 0,0 0-1,-5-19 1,6 14 21,0-1 0,0 1 0,2 0 0,0-1 0,1 0 0,1 1 0,2-19 0,1 22-14,0 0-1,1 1 0,0 0 0,1 0 1,0 0-1,1 0 0,0 1 1,1 0-1,13-14 0,-14 16-5,3-3 8,1 1-1,0 1 1,0-1 0,1 2-1,0 0 1,1 0-1,0 1 1,26-12 0,-20 12 35,0 1 1,1 1 0,0 0 0,0 1-1,0 2 1,22-2 0,-40 4-59,0 1 1,0 0-1,0-1 1,0 1-1,0-1 0,0 0 1,0 0-1,0 0 1,0 0-1,-1 0 0,1 0 1,0 0-1,-1-1 1,1 1-1,-1 0 1,1-1-1,-1 1 0,0-1 1,1 0-1,-1 0 1,0 1-1,1-4 0,5-12-3025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2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1071 10656,'0'0'6375,"7"-11"-6157,79-109 350,59-92 840,-119 167-996,-1-2 0,-3 0 0,-1-1 0,14-54 0,-27 75-129,-4 12 25,1-1-1,-2 1 0,0-1 0,1-23 1,4 68 68,-7-19-364,14 119 37,-2 148-1,-13-270-49,0 3-5,0 1 0,-1-1 0,-3 13 0,4-21 7,-1 0 0,1 0-1,-1 0 1,0 0-1,1 0 1,-1 0-1,0 0 1,0-1-1,0 1 1,0 0-1,-1 0 1,1-1 0,0 1-1,-1-1 1,1 1-1,-1-1 1,0 0-1,1 0 1,-1 0-1,0 1 1,0-1-1,-3 1 1,3-2 10,0 0 1,-1 0-1,1 0 0,0 0 1,-1-1-1,1 1 0,0-1 1,0 1-1,0-1 0,-1 0 1,1 0-1,0 0 0,0 0 1,0 0-1,-3-2 1,-29-24 106,31 25-109,-8-7 27,4 4 3,0-1 0,1 1 0,-1-1 0,2 0-1,-1-1 1,0 1 0,-5-11 0,9 14 73,2 2-11,12 12-94,-3-5-15,0-1 1,0 0-1,0-1 1,0 0-1,1 0 1,0-1-1,-1 0 0,1-1 1,0 0-1,1 0 1,13-1-1,-16-1-4,0 0 0,1-1 0,-1 0 0,0-1 0,0 0 0,0 0 0,-1-1 0,1 0-1,0 0 1,-1-1 0,0 1 0,0-2 0,0 1 0,12-11 0,-11 6-1,-6 6 16,0 1-1,0 0 0,0-1 0,0 1 0,0 0 0,1 0 0,-1 1 0,1-1 0,4-2 0,-6 4 0,-1 1-1,1-1 1,-1 1 0,1 0 0,-1-1 0,1 1-1,-1 0 1,0-1 0,1 1 0,-1 0-1,0-1 1,0 1 0,1 0 0,-1 0 0,0 0-1,0-1 1,0 1 0,0 0 0,0 1 0,0-2-2,3 45 4,-2-1 1,-1 1-1,-12 71 1,8-77-15,-12 114-11,-30 316-41,42-364 48,3-95 20,-2-10 39,-2-18 36,-12-123 293,6-1 0,13-238 0,2 340-247,1 0 0,2 1-1,1 0 1,2 1 0,26-61 0,-23 69-71,2 0 0,0 2 0,3 0 1,0 1-1,2 0 0,0 2 1,29-27-1,-35 38-43,-7 6 0,0 1-1,0 0 1,1 1-1,17-11 1,-22 15-13,-1 1 0,1 0 0,0 0 0,0 0 0,0 0 0,0 0 0,0 1 0,-1 0 0,1-1 0,0 1 0,0 0 0,0 0 1,0 1-1,0-1 0,0 0 0,0 1 0,0 0 0,0 0 0,0 0 0,-1 0 0,5 2 0,1 2-15,-1 0-1,0 0 0,0 1 1,-1 0-1,0 0 0,0 0 1,0 1-1,-1 0 0,1 0 1,-2 0-1,1 1 0,-1 0 1,3 8-1,0 0-39,-2-1 0,0 1 0,-1 0-1,0 0 1,-1 0 0,0 18 0,-2-31 43,-1 1-1,0-1 1,-1 1-1,1 0 1,-1-1 0,1 1-1,-1-1 1,0 1 0,0-1-1,-1 0 1,1 1 0,-1-1-1,0 0 1,0 0-1,0 0 1,0 0 0,0 0-1,0-1 1,-1 1 0,0 0-1,1-1 1,-1 0 0,0 0-1,0 0 1,0 0 0,0 0-1,-1-1 1,1 1-1,-5 1 1,-5 1 26,-1-1 0,1 0 0,-1 0 0,0-1 0,0-1 0,-18 0 0,12-1 27,49 6-129,-3-2 65,0-1-1,-1-2 1,1 0 0,0-2-1,0 0 1,0-2 0,30-7-1,-28 2 4,-1-1-1,0-2 1,0 0-1,-1-2 0,0 0 1,-1-2-1,-1-1 1,0-1-1,-2-1 1,0-1-1,26-28 1,-33 31 12,-2 3 8,18-24 0,-28 34 3,0-1 0,-1 0 0,0 0 0,0 0 0,0 0 0,0 0 0,0 0 0,-1-1-1,0 1 1,0 0 0,0-1 0,0-4 0,-2 6 2,1 1 1,0-1-1,-1 0 0,0 0 0,0 1 1,0-1-1,0 1 0,0-1 0,0 1 1,0-1-1,-1 1 0,0 0 0,1 0 0,-5-4 1,5 4-2,0 1 0,0 0 0,0 0 0,-1 0 0,1 0 0,0 0 0,-1 0 0,1 0 0,-1 0 0,1 1 0,-1-1 0,1 0 0,-1 1 0,0 0 0,1-1 0,-1 1 0,0 0 0,1 0 0,-1-1 0,0 1 0,1 1 0,-1-1 0,0 0 0,-2 1 0,-6 4 7,-1 0 1,1 0-1,-1 2 0,1-1 1,1 1-1,0 1 0,0-1 0,0 2 1,1-1-1,-9 13 0,5-5-25,0 1-1,2 0 1,0 1-1,0 0 1,-7 22-1,15-33 7,0-1 0,0 0 0,0 1 1,1-1-1,0 1 0,0 0 0,1-1 0,-1 1 0,2 0 0,0 11 0,1-14 6,-1 1-1,0 0 1,1-1-1,0 1 1,0-1-1,1 1 1,-1-1-1,1 0 1,0 0-1,0 0 1,0-1-1,0 1 1,1-1-1,-1 1 1,6 2 0,-1 1-11,1-1 1,0-1 0,0 0 0,0 0 0,15 6 0,-18-10 1,0 1 0,0-1 0,1 0 1,-1 0-1,0-1 0,1 1 1,-1-2-1,0 1 0,1-1 1,8-2-1,7-2 11,-1-1 1,-1-1-1,1-1 1,-1-1-1,0-1 1,-1-1-1,0 0 1,-1-1-1,0-1 1,-1-1-1,-1-1 1,0 0-1,23-29 1,-35 38 18,0-1 0,-1 1 1,0-1-1,0 0 1,0 1-1,-1-1 1,0-1-1,-1 1 1,1 0-1,-1 0 1,-1-1-1,1 1 1,-1 0-1,-1-1 1,1 1-1,-1 0 0,-1-1 1,1 1-1,-5-11 1,6 17-15,-1 0-1,1 0 1,-1 0 0,0 0-1,0 0 1,1 1 0,-1-1-1,0 0 1,0 0 0,0 0-1,0 1 1,0-1 0,0 0-1,0 1 1,0-1 0,0 1 0,0 0-1,0-1 1,0 1 0,0 0-1,-1-1 1,1 1 0,0 0-1,0 0 1,0 0 0,0 0-1,-1 0 1,-1 1 0,-2 0-4,-1 0 1,1 0 0,0 0-1,0 1 1,-6 3-1,2-2-6,0 2-1,0-1 0,1 1 1,-1 0-1,1 1 0,0 0 1,1 0-1,-1 1 0,1 0 1,1 0-1,-1 1 1,1 0-1,0 0 0,1 0 1,0 1-1,0 0 0,1 0 1,0 0-1,1 0 0,0 1 1,-3 15-1,5-18-6,-1 0 0,2 0-1,-1 0 1,1 1 0,0-1-1,0 0 1,1 0 0,0 0 0,1 0-1,3 11 1,-4-14 4,1 0 1,-1-1 0,1 1-1,0-1 1,0 0-1,1 0 1,-1 1-1,1-2 1,-1 1-1,1 0 1,0 0-1,0-1 1,0 0-1,1 1 1,-1-1-1,0 0 1,1-1-1,0 1 1,-1-1-1,1 1 1,4 0-1,3 0-11,0 0 1,0-1-1,1 0 0,-1-1 1,0-1-1,19-2 0,64-17-29,-91 20 46,68-23-12,-1-3 0,130-68 0,-157 73 13,48-29 1,34-15 3,-112 59 2,-1 1 13,0 0 0,-1-1-1,21-14 1,-115 67 129,37-19-136,13-8-6,1 0 0,1 2 0,-36 32 1,48-36-9,7-7 14,0 1 0,0 0 0,-16 24 0,25-33-7,1 0 0,0 1 0,0-1-1,1 1 1,-1 0 0,1-1-1,-1 1 1,1 0 0,0 0 0,1 0-1,-1 0 1,1 0 0,0 0 0,0 0-1,0 0 1,0 0 0,1-1-1,-1 1 1,1 0 0,2 7 0,-2-8-4,0-1 0,0 0 1,0 0-1,1-1 1,-1 1-1,0 0 0,1 0 1,-1 0-1,1-1 1,0 1-1,-1-1 0,1 0 1,0 1-1,0-1 1,0 0-1,0 0 0,0 0 1,0 0-1,0 0 0,0-1 1,1 1-1,-1-1 1,0 1-1,0-1 0,0 0 1,1 0-1,-1 0 1,5 0-1,0-1-5,1 0 1,-1-1-1,0 0 0,0 0 0,1 0 0,-2-1 1,11-5-1,-2-1 6,0-1 0,0-1 0,-1 0 0,0-1-1,-1 0 1,-1-1 0,0-1 0,0 0 0,-2 0 0,0-1 0,14-27 0,-3-3 7,-2 0 1,-2-1 0,12-52-1,-16 41 48,-1 0-1,-3 0 0,-3-1 1,-2 0-1,-4-65 0,0 120-39,0 0-4,0 0 0,0 0 0,0-1 0,-1 1 0,1 0 0,-1 0 0,0 0 0,0 0 0,0 0 0,-2-3 0,3 6-10,-1 0-1,1 0 1,0 0-1,-1 0 1,1 0 0,0 0-1,-1-1 1,1 1-1,-1 0 1,1 0-1,0 0 1,-1 0-1,1 1 1,-1-1-1,1 0 1,0 0 0,-1 0-1,1 0 1,0 0-1,-1 0 1,1 0-1,-1 1 1,1-1-1,0 0 1,-1 0 0,1 1-1,0-1 1,0 0-1,-1 0 1,1 1-1,0-1 1,0 0-1,-1 1 1,1-1-1,-12 15 20,0 3-36,1 1 0,1 1 0,1-1 1,1 2-1,1-1 0,0 1 0,2 0 0,0 1 0,2-1 1,-2 37-1,3 7-63,4 1 0,11 83 0,7-42-80,0 9 240,-18-98-845,0-1 0,-2 1 0,0 0 0,-4 25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8:5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376 210 8536,'0'0'7350,"-10"6"-7162,-32 22 320,1 1-1,-48 44 1,72-53-362,2 0 0,0 0 0,1 2 0,-17 32 0,4-5 86,15-28-147,2 1-1,0-1 1,1 2-1,2-1 1,0 1-1,1 0 1,1 1-1,2-1 1,0 1-1,1 36 1,3-50-57,1-1 1,0 0-1,0 1 0,1-1 1,0 0-1,1-1 1,8 16-1,-4-7 31,-6-13-43,1-1 0,-1 1-1,1-1 1,0 1 0,0-1-1,0 0 1,1 0 0,-1-1-1,1 1 1,-1-1 0,1 0-1,0 1 1,0-2 0,0 1 0,0 0-1,0-1 1,0 0 0,1 0-1,-1 0 1,0 0 0,1-1-1,6 1 1,-3-1 8,1 0 0,-1 0 0,1-1 0,-1 0 0,0 0 0,1-1 0,-1 0 0,0-1 1,0 1-1,13-8 0,-8 2 20,0-2 0,-1 0 0,0 0 1,-1-1-1,14-16 0,44-66 185,-17 0-49,-27 47-81,-23 40-83,0 1 0,0-1-1,0 0 1,0 0 0,-1 0 0,0 0 0,0 0 0,-1 0-1,0 0 1,0 0 0,0 0 0,-1 0 0,1 0 0,-4-10-1,5 0 42,0 15-56,-1 0-1,0 0 0,0 0 0,0 1 0,0-1 0,1 0 0,-1 0 1,0 0-1,0 0 0,0 0 0,-1 1 0,1-1 0,0 0 1,0 0-1,0 0 0,-1 0 0,1 1 0,-1-2 0,-1-3-14,6 7 23,-3-1-34,-2 2 21,0 0-1,0 1 1,0-1 0,1 0 0,-1 0 0,1 1 0,0 5-1,1 2 5,0-1 0,1 1 0,5 18 0,2 7 0,-6-18-4,0-1 0,1 0 0,0 0-1,2-1 1,7 17 0,-6-25 1,0 0 0,1 0 0,0 0 0,1-1 0,-1 0 0,2-1 1,9 6-1,-18-12 3,5 4 6,0-1 0,0 1-1,0-2 1,1 1 0,-1-1 0,1 0-1,-1 0 1,1 0 0,0-1-1,0 0 1,-1-1 0,1 0 0,0 0-1,0 0 1,0-1 0,0 0-1,6-1 1,-1-2 6,-1 1 0,0-2 0,-1 1 0,1-2 0,-1 1 0,0-1 0,-1-1 0,1 0 0,10-10 0,-14 11 1,1 0 0,-1-1 0,0 0 0,0-1 0,-1 1 0,0-1 0,-1 0 0,1-1 0,-2 1 0,1-1 0,-1 1 0,3-12 0,0-1 40,-1 0 0,-1 0 0,-1 0-1,-1 0 1,0-1 0,-4-40 0,0 14 38,2 35-61,0 0-1,-1 0 1,-1 0-1,0 1 0,0-1 1,-1 1-1,-9-22 0,-1 0 31,1 0-1,2 0 0,1-1 1,1 0-1,-2-42 0,3 45 2,7 31-59,-1-1 1,1 1-1,-1-1 0,1 1 1,-1-1-1,0 1 0,1-1 1,-1 1-1,0 0 0,0-1 1,0 1-1,0 0 0,0 0 1,0 0-1,0 0 0,-1 0 1,-1-1-1,-7 3-1512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3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0 583 6632,'0'0'4602,"11"-11"-4036,16-17-294,-1-2 0,-2-1 1,22-34-1,124-244 1310,-136 244-949,-11 31 123,-23 33-732,0 0-1,1 1 1,-1-1 0,0 1-1,1-1 1,-1 1 0,1-1 0,-1 1-1,1-1 1,-1 1 0,1-1 0,0 1-1,-1-1 1,1 1 0,-1 0 0,1-1-1,0 1 1,-1 0 0,1 0 0,0 0-1,-1-1 1,1 1 0,0 0 0,-1 0-1,1 0 1,0 0 0,0 0 0,-1 0-1,1 0 1,0 0 0,-1 1 0,1-1-1,0 0 1,-1 0 0,1 0 0,0 1-1,-1-1 1,1 0 0,0 1 0,-1-1-1,1 1 1,-1-1 0,1 1-1,-1-1 1,1 1 0,-1-1 0,1 1-1,9 17 66,-2 1 0,0-1 0,0 1-1,-2 1 1,-1-1 0,0 1 0,2 24-1,5 15 24,22 73 95,-26-111-143,-1-1 1,2-1-1,1 1 1,16 24-1,-24-41-46,0 0 0,0 0 0,1 0 0,-1 0-1,1 0 1,-1 0 0,1-1 0,0 1 0,0-1 0,0 0 0,1 0 0,-1 0-1,0 0 1,1-1 0,-1 1 0,1-1 0,0 0 0,-1 0 0,1 0 0,0-1-1,-1 1 1,1-1 0,0 0 0,0 0 0,0 0 0,-1 0 0,1-1-1,0 0 1,0 1 0,-1-1 0,1-1 0,5-1 0,1-2 18,0-1 1,0 0-1,0 0 1,-1-1-1,0 0 1,0-1-1,0 0 1,-1 0-1,10-14 1,-4 2 24,-1-1 0,-1 0 0,-1-1 1,-1-1-1,0 1 0,-2-1 0,-1-1 1,-1 0-1,-1 0 0,0 0 0,-2 0 1,-1-1-1,-2-34 0,0 53-24,-1-1-1,0 0 1,-1 1-1,1-1 1,-5-9 0,6 15-28,-1 0 0,1 1 0,-1-1 1,1 0-1,-1 0 0,1 0 1,-1 0-1,0 0 0,1 1 1,-1-1-1,0 0 0,1 1 1,-1-1-1,0 0 0,0 1 0,0-1 1,0 1-1,-1-1 0,1 1-1,0 0-1,0 0 0,0 0 0,0 0 0,0 1 0,-1-1 0,1 0 0,0 0 0,0 1 1,0-1-1,1 1 0,-1-1 0,0 1 0,0-1 0,0 1 0,0 0 0,0-1 0,1 1 1,-1 0-1,0 0 0,0 0 0,0 1 0,-9 11 8,1 0 1,0 0-1,1 1 1,1 1-1,0-1 1,1 1-1,0 0 1,2 1-1,-1-1 0,2 1 1,0 0-1,0 18 1,1-17-13,2 1 1,0 0-1,0 0 1,2-1-1,0 1 0,2 0 1,0-1-1,0 0 1,2 0-1,14 31 1,-18-44-3,0 0 1,0-1-1,1 0 1,-1 1-1,1-1 1,0 0 0,0 0-1,0-1 1,0 1-1,1-1 1,-1 1-1,1-1 1,-1 0 0,1 0-1,0-1 1,0 1-1,0-1 1,0 0-1,0 0 1,0 0-1,0 0 1,0-1 0,0 1-1,1-1 1,-1 0-1,0-1 1,6 0-1,10-3 19,-1 0-1,1-2 1,-1 0-1,26-13 0,-41 17-15,77-35 134,145-92 0,59-72 318,-274 193-432,116-81 337,-117 80-236,-14 12 31,-12 7-129,-26 18-6,1 1 0,1 2 0,1 1 1,2 3-1,2 1 0,-44 56 0,73-84-20,1 1-1,-1-1 1,1 1 0,1 0-1,0 0 1,0 1 0,1-1-1,0 1 1,-3 15 0,6-21-4,-1 0 1,1 0-1,0 1 0,0-1 1,1 0-1,-1 0 0,1 0 1,0 0-1,0 1 1,0-1-1,0 0 0,1 0 1,0-1-1,-1 1 0,2 0 1,-1 0-1,0-1 1,1 0-1,-1 1 0,1-1 1,0 0-1,0 0 0,0 0 1,1-1-1,3 3 1,-3-3 0,-1 0 0,1 0 1,-1 0-1,1 0 1,0-1-1,0 0 0,0 0 1,0 0-1,0 0 1,0 0-1,0-1 0,0 0 1,0 0-1,0 0 0,0 0 1,0-1-1,0 0 1,0 1-1,0-1 0,-1-1 1,1 1-1,0-1 1,0 1-1,-1-1 0,1 0 1,-1 0-1,1-1 0,-1 1 1,4-5-1,3-1 7,-2-1 0,1 0-1,-1-1 1,-1 0-1,0 0 1,0-1 0,-1 0-1,7-17 1,-3 0 34,-1-1 1,-2 0-1,-1-1 1,-1 0-1,-2 1 1,0-1-1,-5-58 1,0 69 42,0 15-6,0 12-17,-10 114-45,-3 49-57,14-119 12,-10 255-233,6-248 174,-3-1-1,-3 0 1,-21 68 0,30-118 88,-1 0-1,0 0 1,-1-1-1,-6 12 1,9-18 6,0 0 1,0 0-1,1 1 1,-1-1 0,0 0-1,0 0 1,0 0-1,0 0 1,0 0-1,0 0 1,-1 0-1,1 0 1,0 0 0,0-1-1,-1 1 1,1 0-1,0-1 1,-1 1-1,1-1 1,-1 0-1,1 1 1,-1-1 0,1 0-1,0 0 1,-1 0-1,1 0 1,-1 0-1,1 0 1,-1 0-1,1-1 1,-1 1 0,1 0-1,-3-2 1,-3-2 31,1 0 0,0-1 0,0 0 0,0 0 0,1-1 0,-1 1 0,1-1 0,1 0 0,-1-1 0,1 1 0,-4-8 0,0-2 75,0 0 1,1-1 0,-8-30-1,12 35-48,0 0 0,1 1 0,1-1 0,0 0 0,0 0 0,1 0 0,2-14-1,0 18-27,0 0-1,0-1 0,0 1 0,1 0 1,0 0-1,1 1 0,0-1 1,0 1-1,0-1 0,11-10 0,4-4 7,1 1 0,1 2-1,0 0 1,2 1 0,40-24-1,132-59-34,-136 74-44,-1-3 0,84-57 0,-104 59 24,-1-2-1,-2-2 1,-1-1 0,44-55-1,-69 67 17,-9 19-5,1 0 1,0 0-1,-1 0 0,1 0 1,0 0-1,0 0 0,0 0 0,1 0 1,1-2-1,-3 32-148,0-11 121,6 145-145,-4-140 148,1-1-1,1 0 1,1 0 0,1-1 0,13 31 0,-18-47 26,0-2 0,1 1 0,-1 0 0,1 0 1,0 0-1,0-1 0,0 1 0,0-1 0,0 1 0,1-1 0,-1 0 0,1 0 0,-1 0 0,1 0 0,0-1 0,0 1 0,0-1 0,0 1 0,0-1 0,0 0 0,0 0 0,0 0 0,4 0 0,-1-1 10,-1 0 0,1-1-1,-1 1 1,1-1-1,-1 0 1,0-1-1,0 1 1,1-1 0,-1 0-1,0 0 1,-1-1-1,1 1 1,6-6 0,38-25 121,-2-3 0,-1-1 0,-2-3 0,-2-2 1,55-69-1,-89 99-30,-13 13-39,2 1-60,0 1 1,1-1-1,-1 1 0,1-1 0,0 1 0,0 0 0,-3 4 1,1 3-12,-1 0-1,1 1 1,1-1 0,0 1 0,1 0 0,0 0 0,0 0 0,1 0 0,1 0 0,0 0 0,2 23 0,-1-27 1,1 0 1,0 0-1,0 0 0,0 0 0,1 0 0,0 0 1,0 0-1,1-1 0,0 0 0,0 1 1,0-1-1,1-1 0,0 1 0,0-1 0,0 0 1,1 0-1,-1 0 0,1-1 0,8 5 1,-6-5 2,0 0 0,0 0 0,0-1 0,1 0 0,-1 0 0,1-1 0,-1 0 0,10 1 0,-14-3 9,0 0-1,1 0 0,-1 0 0,0-1 0,0 1 0,0-1 1,0 0-1,0 0 0,-1-1 0,1 1 0,0-1 1,0 0-1,-1 0 0,1 0 0,-1 0 0,0 0 1,1-1-1,-1 0 0,3-4 0,1 0 13,-2-1 0,1 0 0,-1 0-1,-1-1 1,1 1 0,-1-1 0,-1 0 0,0 0 0,0 0-1,-1-1 1,0 1 0,0-1 0,-1 1 0,0-1-1,-1 1 1,0-1 0,-1 0 0,0 1 0,0-1-1,-4-10 1,3 11 2,0 0 0,-1 1 0,0 0 0,-1-1 0,0 1-1,0 0 1,-1 1 0,1-1 0,-2 1 0,1 0 0,-1 0-1,0 1 1,0 0 0,-1 0 0,0 0 0,0 1 0,-1 0 0,1 0-1,-1 1 1,0 0 0,0 0 0,-10-3 0,12 5-20,0 1-1,0-1 1,-1 1 0,1 0 0,0 1-1,-1 0 1,1 0 0,0 0-1,-1 0 1,1 1 0,0 0 0,0 1-1,0-1 1,-1 1 0,2 1 0,-1-1-1,0 1 1,0 0 0,1 0-1,-1 0 1,-7 7 0,10-7-7,0 0 0,1 0 0,-1 0 0,1 1-1,-1-1 1,1 1 0,0-1 0,1 1 0,-1-1 0,0 1 0,0 4 0,2-6 7,0-1 0,-1 1-1,1-1 1,1 1 0,-1-1 0,0 1 0,0-1 0,0 1 0,1-1 0,-1 0 0,1 1 0,-1-1-1,1 1 1,-1-1 0,1 0 0,0 1 0,0-1 0,0 0 0,0 0 0,0 0 0,0 0-1,0 0 1,0 0 0,0 0 0,0 0 0,1 0 0,-1 0 0,0 0 0,1-1 0,-1 1 0,0-1-1,1 1 1,1 0 0,2 0 5,-1 0 0,1 0 0,0 0 0,-1 0 0,1-1 0,0 0 0,0 0 0,-1 0 0,1-1 0,0 1 0,4-3 0,53-16 28,-47 13-25,126-53 88,-1 0 15,-126 54-92,1 1 0,-1 0 0,1 1 0,0 1 0,0 0-1,22 1 1,-32 1-10,0 0-1,0 0 0,0 1 1,1 0-1,-1-1 1,0 2-1,0-1 0,0 1 1,-1-1-1,1 1 0,0 1 1,-1-1-1,1 1 1,-1-1-1,0 1 0,0 0 1,0 1-1,0-1 0,0 1 1,-1 0-1,1 0 0,2 5 1,-1 0-5,-1 1 0,-1 0 0,0-1 0,0 1 0,-1 0-1,3 19 1,-3 65-10,-2-68 28,0-25-19,0-1 1,0 1-1,0-1 0,0 1 1,0-1-1,0 1 1,0-1-1,0 1 0,0 0 1,0-1-1,0 1 0,0-1 1,0 1-1,1-1 0,-1 1 1,0-1-1,0 1 1,1-1-1,-1 1 0,0-1 1,1 0-1,-1 1 0,0-1 1,1 1-1,-1-1 1,1 0-1,0 1 0,0-1 1,-1 0 0,1 0 0,0 0 0,0 0 0,-1 0 0,1-1 0,0 1 0,0 0 0,0 0 0,-1-1 0,1 1 0,0-1 0,-1 1 0,1 0 0,0-1 0,0 0 0,31-34 37,-24 27-26,19-22 32,-1 1 94,55-48 0,-79 76-133,-1-1 0,1 1 0,0 0-1,0 0 1,0 1 0,-1-1 0,1 0 0,0 0-1,0 1 1,0-1 0,0 1 0,0 0 0,1 0-1,-1 0 1,0 0 0,0 0 0,0 0 0,0 0-1,0 1 1,0-1 0,0 1 0,0-1 0,0 1-1,0 0 1,0 0 0,-1 0 0,1 0 0,0 0-1,0 0 1,-1 0 0,2 2 0,8 7-2,-1-1 0,0 2 0,15 20 0,-19-24-6,180 214 3,-175-211-22,-11-10 19,1 0 1,0 1-1,-1-1 1,1 1-1,0 0 1,-1-1 0,1 1-1,0-1 1,-1 1-1,1 0 1,-1-1-1,0 1 1,1 0-1,-1 0 1,1-1 0,-1 1-1,0 0 1,0 0-1,1-1 1,-1 1-1,0 1 1,-1-2-19,0 0 0,0 0 0,0 0 0,0 0 1,0 0-1,0 0 0,0 0 0,0-1 0,0 1 0,0 0 0,0-1 1,0 1-1,-1-1 0,1 0 1,-27-14-298,14 4-2871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8:5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8840,'0'0'5906,"-1"14"-5772,1-6-121,-3 35 156,-2 0 0,-12 49 0,-66 274 647,59-247-591,9-26-67,11-55 8,-15 55 0,17-87-14,0 1 0,1 0 0,0 0-1,1 9 1,0-16-146,0 0 0,0 0 0,0 0 0,0 0 0,0 0 0,0 0 0,0 0 0,0 0 0,0 0 0,0 1 0,0-1-1,0 0 1,0 0 0,0 0 0,1 0 0,-1 0 0,0 0 0,0 0 0,0 0 0,0 0 0,0 0 0,0 0 0,0 0 0,0 0 0,0 0 0,1 0 0,-1 0 0,0 0 0,0 0 0,0 0-1,0 0 1,0 0 0,0 0 0,0 0 0,0 0 0,0 0 0,0 0 0,1 0 0,-1 0 0,0 0 0,0 0 0,0-1 0,0 1 0,0 0 0,0 0 0,0 0 0,0 0 0,0 0 0,0 0-1,0 0 1,0 0 0,0 0 0,0 0 0,0 0 0,0 0 0,1-1 0,-1 1 0,0 0 0,0 0 0,0 0 0,0 0 0,0 0 0,0 0 0,0 0 0,0 0 0,0 0 0,-1-1-1,6-6 130,-2-2-98,0-1 1,-1 1-1,0-1 0,0 1 1,0-11-1,1-10 28,2 0-7,2-14 149,23-75 0,-17 79-96,16-40 98,-25 70-180,1 1-1,0 0 0,1 0 1,0 1-1,0 0 0,10-10 1,-15 16-25,1 1 0,0-1 0,-1 1 1,1-1-1,0 1 0,0 0 0,0-1 1,0 1-1,1 0 0,-1 0 0,0 1 1,0-1-1,1 0 0,-1 1 0,0-1 1,0 1-1,1 0 0,-1 0 0,1 0 1,-1 0-1,5 1 0,-6-1-1,1 1-1,0 0 1,-1-1-1,1 1 0,-1 0 1,1 0-1,-1 0 1,1 0-1,-1 1 1,1-1-1,-1 0 1,0 1-1,0-1 1,0 0-1,0 1 1,0-1-1,0 1 1,0 0-1,0-1 1,-1 1-1,1 0 1,-1-1-1,1 1 1,-1 0-1,1 0 0,-1 0 1,0 2-1,-3 51-2,0-9 0,-3 47 0,0 7 0,6-86 0,1 1 0,0-1 0,1 0 0,7 26 0,-9-39 3,0 0-1,1 0 0,-1 1 0,1-1 0,-1 0 0,1 0 0,0 0 0,-1 0 1,1 0-1,0 0 0,-1 0 0,1 0 0,0 0 0,0 0 0,0 0 0,0-1 1,0 1-1,0 0 0,0-1 0,0 1 0,0-1 0,1 1 0,1 0 0,-1-1 8,0 0 0,0 0 0,1 0-1,-1 0 1,0 0 0,1 0-1,-1-1 1,0 1 0,0-1 0,0 0-1,5-1 1,0-2 20,0 0 0,0 0 0,0-1 0,0 1 0,0-2 0,6-6 0,4-9 44,-1 0 1,0-2-1,-2 0 1,14-27-1,-24 41-49,0 3 43,-1 0 1,-1 0-1,1 0 1,-1-1-1,0 1 1,-1-1-1,1 1 1,0-10-1,-2 16-1,-2 9 86,2 17-69,-1-9-58,1 0 1,1 0 0,5 26 0,-5-36-19,0-2-9,0 1 0,1-1 0,-1 0 0,1 0 1,0 0-1,4 7 0,-5-10-1,0-1 1,0 0-1,0 0 0,0 0 1,0 1-1,0-1 1,1 0-1,-1 0 0,0-1 1,1 1-1,-1 0 1,1 0-1,-1-1 0,1 1 1,-1-1-1,1 1 0,0-1 1,-1 0-1,1 1 1,0-1-1,-1 0 0,1 0 1,-1 0-1,1-1 1,0 1-1,2-1 0,5-1 14,-1 0 0,0-1-1,0 0 1,0 0-1,0-1 1,-1 0 0,1-1-1,-1 1 1,0-1 0,0-1-1,-1 1 1,1-1-1,6-9 1,-3 4 32,-1-1 0,-1 0 0,0 0-1,0-1 1,-2 0 0,1 0 0,4-16 0,-6 16 101,-4 20-52,-7 31-75,-31 256-144,-17 89-110,43-337 216,-20 78-106,26-109 106,-1 0-1,0-1 1,-1 0 0,0 0 0,-2-1 0,-9 14-1,17-25 22,-1-1-1,1 1 1,0 0 0,-1-1-1,1 1 1,-1-1-1,1 0 1,-1 1-1,0-1 1,0 0-1,0 0 1,1 0-1,-1 0 1,0-1 0,0 1-1,0 0 1,0-1-1,0 0 1,0 1-1,-1-1 1,1 0-1,0 0 1,0 0 0,0 0-1,0 0 1,0-1-1,0 1 1,0 0-1,0-1 1,0 0-1,0 1 1,0-1 0,0 0-1,0 0 1,0 0-1,1-1 1,-1 1-1,0 0 1,1 0-1,-1-1 1,-1-1-1,-4-5 14,0 1-1,0-1 0,1 0 0,0-1 0,0 0 0,1 0 0,-4-10 0,2 4 7,2-1 0,0 0 0,1 0-1,0 0 1,2 0 0,0-1 0,0 1 0,2-1-1,0 1 1,1-1 0,5-31 0,0 30-9,1-1 0,1 1 0,19-33 0,0 0 19,-13 20 9,1 0 1,2 1-1,1 0 0,2 2 0,41-49 0,-56 73-13,0 1-1,0-1 1,0 1 0,0 0-1,10-4 1,13-9 89,-17 10-62,1 1 0,-1 0 0,1 0 0,0 1 0,0 0 0,22-3 0,-20 4-13,3 4 135,-14 2-62,-14 3-132,-5-2-67,0 0-1,-26 3 0,16-5-2746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8:5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65 8032,'0'0'5064,"-15"-11"-4930,-47-31 2,58 40-112,0 0 0,0 0 0,-1 1 0,1 0 0,0 0 0,-1 0-1,1 1 1,-1-1 0,1 1 0,-1 0 0,1 0 0,-1 1 0,1-1 0,0 1 0,-1 0-1,1 0 1,0 0 0,-1 1 0,-5 3 0,1-2 37,-91 42 684,74-32-507,11-5-85,1 2 1,0-1 0,1 2-1,0 0 1,0 1 0,1 0 0,1 0-1,0 1 1,-13 21 0,19-26-92,1 0-1,-1 1 1,1 0 0,1 0 0,0 0-1,0 0 1,1 0 0,0 1-1,1-1 1,0 1 0,0 0 0,2 17-1,0-11 18,1 0 0,1 0-1,1 0 1,0 0 0,1 0-1,12 25 1,-16-38-58,0-1 0,0 0-1,1 0 1,-1 1 0,0-1 0,1 0-1,0 0 1,-1 0 0,1-1 0,0 1-1,3 2 1,-3-3-11,-1-1 1,0 1-1,0-1 0,1 0 1,-1 1-1,0-1 0,1 0 1,-1 0-1,0 0 0,0 0 1,1 0-1,-1 0 0,0 0 1,1-1-1,-1 1 0,0 0 1,0-1-1,1 1 0,-1-1 1,0 1-1,0-1 0,0 0 0,0 1 1,0-1-1,2-2 0,10-7 49,-1-1-1,0 0 0,-1-1 1,0 0-1,-1-1 0,-1 0 0,0 0 1,0-1-1,-2-1 0,0 1 1,0-1-1,-1 0 0,5-25 0,8-56 320,0 1 2,-17 84-337,-3 11-40,1 0 0,0 0-1,0 0 1,0 0 0,0 0-1,0 1 1,0-1 0,-1 0-1,1 0 1,0 0 0,0 0 0,0 0-1,0 0 1,0 0 0,-1 0-1,1 0 1,0 0 0,0 0-1,0 0 1,0 0 0,0 0 0,-1 0-1,1-1 1,0 1 0,0 0-1,0 0 1,0 0 0,0 0-1,0 0 1,-1 0 0,1 0-1,0 0 1,0 0 0,0 0 0,0-1-1,0 1 1,0 0 0,0 0-1,0 0 1,0 0 0,0 0-1,-1 0 1,1-1 0,0 1 0,0 0-1,0 0 1,0 0 0,0 0-1,0 0 1,0-1 0,0 1-1,0 0 1,0 0 0,0 0-1,0 0 1,0 0 0,0-1 0,0 1-1,1 0 1,-1 0 0,0 0-1,-3 4 1,1 0 0,0 1 0,0-1 0,1 1 0,-1-1 0,1 1 0,0 0-1,0 8 1,-2 1 13,1 1 1,0 0 0,1-1 0,0 1 0,1 0 0,1 0 0,0-1 1,2 1-1,-1 0 0,2-1 0,-1 0 0,2 0 0,0 0 0,1 0 0,0-1 1,1 0-1,1 0 0,0-1 0,14 17 0,-20-27-16,0 0 0,0 0 1,1 0-1,-1 0 0,0-1 0,1 1 1,0-1-1,-1 1 0,1-1 0,0 0 1,0 0-1,-1-1 0,1 1 0,0 0 0,0-1 1,0 0-1,0 0 0,0 0 0,0 0 1,0 0-1,0 0 0,0-1 0,0 1 0,-1-1 1,1 0-1,4-2 0,0 1 5,0-1 0,0 0 0,-1-1 0,1 1 0,-1-1-1,0-1 1,0 1 0,0-1 0,7-8 0,9-17 61,-1 0 1,-2-1-1,-1-1 1,17-43-1,-3 9 105,-32 65-164,0 0 0,1 0-1,-1 0 1,1 0-1,-1 0 1,1 0-1,-1 0 1,1 0-1,0 0 1,-1 0 0,1 0-1,0 1 1,0-1-1,0 0 1,0 1-1,-1-1 1,1 0 0,0 1-1,0-1 1,0 1-1,0 0 1,0-1-1,1 1 1,0-1 0,-1 2-4,0-1 0,0 1 1,0-1-1,0 1 0,0-1 1,0 1-1,0 0 1,-1 0-1,1-1 0,0 1 1,0 0-1,-1 0 0,1 0 1,-1 0-1,1 0 0,-1 0 1,1 0-1,-1 0 0,1 0 1,-1 0-1,0 0 1,0 0-1,1 0 0,-1 0 1,0 2-1,4 25 4,-1 0 0,-1 0 1,-2 0-1,-1 1 0,-7 45 0,8-47 26,3-21 9,4-18 7,8-20-18,2 2 1,1 0-1,21-28 1,-16 24 2,-9 15-4,0 1-1,26-25 0,-40 43-30,0 0-1,0-1 1,1 1 0,-1 0-1,0 0 1,0-1 0,1 1-1,-1 0 1,0 0 0,0 0-1,1-1 1,-1 1 0,0 0-1,1 0 1,-1 0 0,0 0-1,0 0 1,1 0-1,-1 0 1,0 0 0,1 0-1,-1 0 1,0 0 0,1 0-1,-1 0 1,0 0 0,1 0-1,-1 0 1,0 0 0,1 0-1,-1 0 1,0 0 0,1 0-1,-1 0 1,0 1 0,0-1-1,1 0 1,-1 0 0,0 0-1,0 1 1,1-1 0,-1 0-1,0 0 1,0 1 0,0-1-1,1 0 1,-1 0 0,0 1-1,0-1 1,0 1-1,7 19-25,-5-13 23,31 129-33,-3-13 50,-29-119-7,1 0 0,-1 0 0,1 0 0,0 0 1,0 0-1,1 0 0,-1-1 0,1 1 0,0-1 1,0 0-1,0 0 0,0 0 0,1 0 0,-1-1 1,1 1-1,-1-1 0,1 0 0,0 0 0,0 0 1,5 2-1,-6-4 4,0 1 0,1 0 0,-1-1-1,0 1 1,0-1 0,0 0 0,1 0 0,-1 0 0,0 0 0,0-1 0,0 1-1,1-1 1,-1 0 0,0 0 0,0 0 0,0 0 0,0-1 0,-1 1 0,1-1 0,0 0-1,-1 0 1,1 0 0,-1 0 0,1 0 0,-1 0 0,0-1 0,3-3 0,-3 2-113,0 0 0,-1 0 1,1 0-1,-1 0 1,0 0-1,0 0 0,0-1 1,-1 1-1,1-6 0,-1 5-1684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3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1310 8032,'0'0'7094,"13"-5"-6756,-13 5-337,9-4 63,0 0 1,0 0 0,-1-1 0,1 0-1,-1-1 1,-1 1 0,1-1 0,-1-1-1,0 0 1,12-14 0,22-47 900,64-143 1,-93 187-800,0-8 121,-1-1 1,-1 0-1,-1 0 0,-2-1 0,-2-1 0,2-47 1,-1 34 209,-6 47-481,0 0 0,0 0 0,0 0 1,0 0-1,0 0 0,0 0 0,0 0 0,1 1 0,-1-1 0,0 0 0,0 0 0,1 0 1,-1 0-1,1 0 0,-1 1 0,2-2 0,-2 2-11,0 0 0,1 0 0,-1 0 0,0 0 0,1 0 0,-1 0 0,0 1 0,1-1 0,-1 0 0,0 0 0,1 0 0,-1 0 0,0 1 0,1-1 0,-1 0 0,0 0 0,0 1 0,1-1 0,-1 0 0,0 0 0,0 1 0,0-1 0,1 0 0,-1 1 0,0-1 0,0 0 0,0 1 0,16 36 44,-14-31-53,13 40 6,-2 0 1,-2 1-1,-3 0 0,-1 1 1,1 54-1,-7-84 3,1 10-10,-3 39 0,1-59 13,-1 1-1,-1-1 1,1 1 0,-2-1 0,1 0-1,-1 0 1,0 0 0,0 0 0,-6 8-1,7-13 4,0-1 1,0 0-1,0 0 0,0 0 0,0-1 0,-1 1 0,1 0 0,0-1 0,-1 1 0,1-1 0,-1 0 1,0 0-1,1 0 0,-1 0 0,0 0 0,0-1 0,0 1 0,0-1 0,1 0 0,-1 0 1,0 0-1,0 0 0,0 0 0,0-1 0,-3 0 0,-9-2 71,1-1-1,0 0 1,-19-8-1,21 7-5,9 3-34,0 1 1,1 0-1,-1-1 1,0 1-1,0 1 1,0-1 0,-1 0-1,-3 1 1,7 0 66,1-1-105,0 0 0,1 0 0,0 0 0,-1 1 1,1-1-1,-1 1 0,1-1 0,0 1 0,-1 0 0,3-1 0,-3 1-2,71-15-9,0-3 1,-2-3 0,0-4 0,-1-2-1,-2-3 1,113-70 0,-121 69 21,-45 25 8,-1 0 0,1-2 0,-1 0 0,0 0 0,19-17 0,-85 108 549,17-16-514,32-60-47,1 1 0,0 0 0,1 0 0,-1 0 0,2 0 0,-1 1-1,0 9 1,2-15-6,1 1 0,-1-1-1,1 0 1,0 1-1,0-1 1,0 0 0,0 0-1,1 0 1,-1 0 0,1 0-1,0 0 1,-1 0-1,1 0 1,1 0 0,-1-1-1,0 1 1,1-1 0,-1 0-1,1 0 1,0 0-1,-1 0 1,1 0 0,0 0-1,0-1 1,1 1 0,-1-1-1,4 1 1,1 1 0,0-1 0,0 0 0,1 0-1,-1-1 1,1 0 0,-1 0 0,1-1 0,-1 0 0,15-3 0,-14 1 7,0-1-1,1 0 1,-1-1-1,0 0 1,-1-1-1,1 0 1,-1 0-1,0 0 1,0-1-1,-1-1 1,1 1 0,-1-1-1,-1 0 1,1-1-1,-1 0 1,-1 0-1,9-15 1,-12 18 2,0 0-1,0 0 1,0-1-1,0 1 1,-1 0-1,0-1 1,0 1 0,-1-1-1,1 0 1,-2-10-1,1 13-4,-1 0 0,0 0-1,1 0 1,-1 0 0,-1-1-1,1 2 1,0-1 0,-1 0 0,0 0-1,1 0 1,-1 1 0,0-1-1,0 1 1,-1-1 0,1 1-1,0 0 1,-1 0 0,0 0 0,1 0-1,-5-2 1,-17-10 74,15 8-22,-1 0-1,1 1 1,-1 0-1,-11-3 0,13 6 19,-7-5 95,15 7-171,0-1 0,0 0 1,0 0-1,0 0 1,0 0-1,0 1 0,0-1 1,0 0-1,0 0 0,0 0 1,0 0-1,0 1 1,1-1-1,-1 0 0,0 0 1,1 0-1,-1 1 0,0-1 1,1 0-1,-1 0 1,2 0-1,2-6-1,1 1 0,0-1 1,0 1-1,0 0 0,1 1 1,7-7-1,43-28 13,-37 26-13,-12 9-5,1 0 1,-1 1-1,1 0 0,0 0 0,-1 1 0,1 0 1,1 1-1,-1-1 0,0 2 0,1-1 0,-1 1 0,1 0 1,-1 1-1,1 0 0,0 0 0,-1 1 0,12 2 1,-16-2 1,-1 1 1,0 0-1,0 0 1,0 0 0,0 0-1,0 0 1,-1 0 0,1 1-1,0 0 1,-1-1-1,0 1 1,0 0 0,3 5-1,2 3-9,-2 0-1,8 17 0,-9-13-4,0-1 0,-1 1 0,-1-1 0,0 1 0,-1 0 0,-1 16 0,0-9 3,4 32 0,-3-51 32,0 0 61,0-5 8,4-8-28,2 0-15,0 1 1,1-1 0,0 2-1,0-1 1,1 1 0,0 0-1,1 1 1,0 0 0,0 0-1,0 1 1,18-8 0,-26 14-41,-1-1 0,1 1 0,0-1 1,-1 1-1,1 0 0,0-1 1,0 1-1,-1 0 0,1 0 0,0 0 1,0 0-1,-1 1 0,1-1 1,0 0-1,0 1 0,-1-1 1,1 1-1,-1 0 0,1-1 0,0 1 1,-1 0-1,1 0 0,-1 0 1,0 0-1,1 0 0,-1 1 0,0-1 1,1 0-1,-1 1 0,1 1 1,3 5-11,-1-1 0,0 1 1,-1 0-1,0 0 1,3 9-1,-3-7 5,0 1-6,0 1 0,-1-1 0,0 1 0,-1 0 0,0 16 0,-1-27 6,0-1 0,0 0 0,0 0 0,0 1 0,0-1 0,0 0 0,0 0 0,0 0 0,0 1 0,0-1 1,0 0-1,0 0 0,0 1 0,0-1 0,0 0 0,0 0 0,1 0 0,-1 1 0,0-1 0,0 0 0,0 0 1,0 0-1,0 1 0,0-1 0,1 0 0,-1 0 0,0 0 0,0 0 0,0 0 0,0 1 0,1-1 0,-1 0 1,0 0-1,0 0 0,0 0 0,1 0 0,-1 0 0,0 0 0,0 0 0,0 0 0,1 0 0,-1 0 0,0 0 1,0 0-1,1 0 0,-1 0 0,0 0 0,0 0 0,0 0 0,1 0 0,-1 0 0,0 0 0,0 0 0,0 0 0,1 0 1,-1 0-1,0 0 0,0-1 0,0 1 0,1 0 0,-1 0 0,0 0 0,0-1 0,15-12 67,-11 10-63,7-8 25,-1 0 0,0-1 0,13-21-1,-14 20 10,1 0 0,0 0 0,13-13 0,5 4 222,-24 23-257,0 1 0,-1 0 0,1 0 0,0 1 0,4 3 0,21 18-31,-20-16 7,0-1 1,0 0-1,1 0 0,0-1 0,0 0 1,18 8-1,-7-6-3,29 8-25,-47-16 45,1 1 0,0-1 0,0 1-1,0-1 1,0 0 0,0-1 0,0 1 0,-1-1 0,1 1 0,0-1 0,5-2 0,11-5-6,-8 4 17,-1 0 1,0 0-1,-1-1 0,1 0 0,-1-1 0,0 0 1,-1-1-1,1 0 0,12-13 0,-20 17 8,0-1 0,0 1 0,-1 0 0,1-1 1,-1 0-1,0 1 0,0-1 0,0 0 0,-1 1 0,1-1 0,-1-7 0,1 10-2,-1-1 0,0 1 0,0-1-1,0 1 1,0-1 0,0 1 0,0-1 0,-1 1-1,1-1 1,0 1 0,-1-1 0,1 1 0,-1-1-1,0 1 1,1 0 0,-1-1 0,0 1 0,0 0-1,0 0 1,0 0 0,0-1 0,0 1 0,0 0-1,0 0 1,0 1 0,-1-1 0,1 0 0,0 0-1,-1 0 1,1 1 0,-2-2 0,0 3-6,1-1 0,0 1 1,-1-1-1,1 1 0,0 0 1,0-1-1,-1 1 0,1 0 1,0 1-1,0-1 0,0 0 0,0 1 1,0-1-1,1 1 0,-1-1 1,0 1-1,-1 2 0,-1 0-20,1 0-1,-1 0 1,1 0 0,0 1-1,0-1 1,-4 9 0,6-9-2,0 0 0,0 1 1,0-1-1,1 0 1,-1 0-1,1 1 0,0-1 1,0 0-1,0 1 1,1-1-1,0 0 0,0 0 1,0 0-1,0 1 1,0-1-1,5 7 0,-3-6 1,0 0-1,0 0 0,1 0 0,0 0 0,0-1 0,0 0 0,1 0 1,-1 0-1,1 0 0,0-1 0,9 5 0,6 1-3,0 0 0,0-2 0,1 0 0,30 5 0,-41-10 35,1-1-1,-1-1 1,1 0 0,-1 0-1,0-1 1,1 0 0,-1-1 0,0 0-1,0 0 1,0-1 0,0-1-1,0 0 1,11-6 0,9-7 42,-1-2-1,44-37 1,-32 25-3,-9 3-23,-1-2 0,-2 0 1,-1-2-1,-1-1 0,-2-2 1,25-42-1,-32 44 0,-1 0 0,21-61 0,12-73 100,-39 122-29,-3 0-1,-1-1 1,-3 0 0,-1-54 0,-3 99-101,1 1 0,-1-1 0,0 1 1,0-1-1,0 1 0,0-1 0,0 0 1,0 1-1,0-1 0,-1 1 0,1-1 0,0 1 1,0-1-1,0 0 0,0 1 0,-1-1 0,1 1 1,0-1-1,-1 1 0,1-1 0,0 1 0,-1 0 1,1-1-1,0 1 0,-1-1 0,1 1 1,-1 0-1,1-1 0,-1 1 0,1 0 0,-1-1 1,1 1-1,-1 0 0,0 0 0,0 0-6,0 0 0,0 0 0,0 0 0,0 0 0,0 1-1,1-1 1,-1 0 0,0 1 0,0-1 0,0 1 0,1-1 0,-1 1-1,0-1 1,0 1 0,1 0 0,-1-1 0,0 1 0,1 0 0,-1-1 0,0 2-1,-8 13-25,1 0-1,0 0 0,1 0 1,1 1-1,0 0 0,2 0 0,-1 1 1,2-1-1,-3 29 0,3 13-74,6 85-1,-1-108 64,1 45-79,21 237-457,-23-310 562,-1-1-9,1 0 0,0 0 0,0 0-1,1-1 1,0 1 0,3 7 0,-5-12 23,1 0-1,0 0 1,0 0 0,0 0 0,0 0 0,0 0 0,0 0 0,0 0 0,0 0 0,0-1 0,0 1 0,0 0 0,1-1 0,-1 1 0,0 0 0,0-1 0,1 0-1,-1 1 1,0-1 0,1 0 0,-1 0 0,1 0 0,-1 1 0,0-1 0,1-1 0,-1 1 0,0 0 0,1 0 0,-1 0 0,0-1 0,1 1 0,1-2 0,5 0 16,0-2 0,0 1 0,0-1 0,-1 0 0,1-1 0,-1 1 1,0-2-1,8-7 0,3-5 31,23-29-1,-24 26 2,46-46 328,-63 67-374,0-1 0,1 1 0,-1-1 0,0 1-1,0 0 1,1-1 0,-1 1 0,0-1 0,1 1 0,-1 0 0,1-1 0,-1 1-1,0 0 1,1-1 0,-1 1 0,1 0 0,-1 0 0,1-1 0,-1 1-1,1 0 1,-1 0 0,1 0 0,-1 0 0,1 0 0,-1 0 0,1 0-1,-1-1 1,1 2 0,-1-1 0,1 0 0,-1 0 0,1 0 0,-1 0 0,1 0-1,0 2-2,0 0-1,0 0 0,-1 0 0,1 1 0,-1-1 0,0 0 0,1 0 1,-1 0-1,0 3 0,-1 59-21,-1-49 20,2-1 0,0 1 0,1 0 0,5 28 0,-6-42 5,0 0-1,0 0 1,0 0-1,1 0 0,-1 0 1,0 0-1,1 0 1,-1-1-1,1 1 0,-1 0 1,1 0-1,-1 0 0,1 0 1,0-1-1,-1 1 1,1 0-1,0 0 0,0-1 1,0 1-1,-1-1 0,1 1 1,0-1-1,0 1 1,0-1-1,0 1 0,0-1 1,0 0-1,0 0 0,0 1 1,0-1-1,0 0 1,0 0-1,0 0 0,0 0 1,0 0-1,0 0 0,0 0 1,0-1-1,0 1 1,0 0-1,0 0 0,0-1 1,0 1-1,0-1 0,1 0 1,6-3 15,-1 0 1,0 0-1,0-1 1,9-8-1,-11 9-10,78-73 203,-26 21-55,3 12 97,-59 43-248,-1 1 1,1 0-1,-1-1 0,1 1 1,-1 0-1,1-1 0,-1 1 0,1 0 1,0 0-1,-1-1 0,1 1 0,-1 0 1,1 0-1,0 0 0,-1 0 0,1 0 1,-1 0-1,1 0 0,0 0 1,-1 0-1,1 0 0,-1 1 0,1-1 1,0 0-1,-1 0 0,1 1 0,13 13 47,2 27-30,-15-37-15,8 19-33,15 27-1,-21-44 57,-3-5-1,24-18 86,-13 3-48,-7 8-28,0 1 0,1 0 0,-1 1 0,1-1 0,0 1-1,8-6 1,-12 9-26,0 0-1,0 0 0,0 1 1,1-1-1,-1 0 0,0 0 1,1 1-1,-1-1 1,0 1-1,1-1 0,-1 1 1,1 0-1,-1-1 1,1 1-1,-1 0 0,1 0 1,-1 0-1,3 1 1,-2 0-10,-1 0 0,1 0 0,-1 0 0,0 0 1,1 0-1,-1 0 0,0 1 0,0-1 0,0 0 1,0 1-1,0-1 0,0 1 0,-1-1 0,1 1 1,0 0-1,-1-1 0,1 4 0,10 20-42,-8-18 19,0 1 0,0-1-1,0 1 1,-1-1 0,0 1-1,1 13 1,-3-21 23,0 0 0,0 0 0,0 1 1,1-1-1,-1 0 0,0 0 0,0 0 0,0 1 1,0-1-1,0 0 0,1 0 0,-1 0 0,0 1 0,0-1 1,0 0-1,1 0 0,-1 0 0,0 0 0,0 0 1,0 0-1,1 0 0,-1 1 0,0-1 0,0 0 1,1 0-1,-1 0 0,0 0 0,0 0 0,0 0 1,1 0-1,-1 0 0,0 0 0,0 0 0,1 0 0,-1 0 1,0 0-1,0-1 0,1 1 0,-1 0 0,0 0 1,0 0-1,0 0 0,1 0 0,-1 0 0,0 0 1,0-1-1,0 1 0,1 0 0,-1 0 0,0 0 1,0-1-1,0 1 0,12-10 70,44-69 154,-55 77-216,0 0 0,1 1 0,-1 0 0,0-1 0,0 1-1,1 0 1,-1-1 0,1 1 0,-1 0 0,1 0-1,-1 0 1,1 1 0,0-1 0,-1 0 0,4 0 0,-4 0-8,1 1 1,-1 0-1,0 0 0,1 1 1,-1-1-1,0 0 1,0 0-1,1 1 1,-1-1-1,0 0 1,0 1-1,0 0 1,0-1-1,1 1 0,-1-1 1,0 1-1,1 1 1,4 4-14,-1 1 1,1-1 0,-1 1-1,-1 0 1,7 13 0,2 1-4,-12-19 11,15 21-49,1-1 0,20 21 1,-32-37 42,1 0 0,0-1 1,0 0-1,1-1 0,-1 1 1,1-1-1,0 0 0,0-1 1,0 0-1,1 0 0,-1 0 1,9 1-1,-11-4 9,0 0-1,-1 0 1,1 0-1,0 0 1,-1-1-1,1 0 1,-1 0-1,1 0 1,-1-1-1,1 1 1,-1-1-1,0 0 1,8-5 0,4-3 29,28-25 1,-37 29-19,8-5 17,-2-1 0,1-1 0,21-28 0,-31 35-9,0 0-1,0 0 0,-1-1 1,0 0-1,0 1 0,0-1 1,-1-1-1,0 1 0,-1 0 1,1 0-1,-1-1 0,0-11 1,-1 14-4,-3-40 129,3 44-132,0 0 1,0-1-1,0 1 1,-1 0 0,1 0-1,0 0 1,-1-1-1,1 1 1,-1 0-1,1 0 1,-1 0-1,1 0 1,-1 0-1,0 0 1,1 0 0,-1 0-1,0 0 1,0 0-1,0 0 1,0 0-1,0 1 1,0-1-1,0 0 1,0 1-1,0-1 1,0 1 0,0-1-1,0 1 1,0-1-1,-2 1 1,1 0-1,0 1 1,-1 0 0,1-1 0,0 1-1,0 0 1,0 1 0,0-1 0,0 0-1,0 0 1,0 1 0,-2 2 0,-21 21 32,21-20-55,0 0-1,0 0 1,1 1 0,-1 0-1,1-1 1,0 1-1,1 1 1,-1-1-1,1 0 1,0 0-1,1 1 1,0-1-1,0 1 1,0 0 0,1-1-1,0 1 1,0-1-1,0 1 1,1 0-1,0-1 1,1 1-1,3 9 1,-2-8-15,0 0-1,0 0 1,1 0 0,1-1-1,-1 1 1,1-1 0,0 0 0,1-1-1,-1 1 1,1-1 0,1 0-1,-1-1 1,1 0 0,0 0-1,0 0 1,1 0 0,9 3-1,-7-4 2,-1 0 0,1-1 0,0 0 0,0-1 0,0 0 0,1 0 0,16-1 0,-19-1 17,-1-1 0,0 0 1,1 0-1,-1 0 1,0-1-1,0-1 0,0 1 1,0-1-1,0 0 1,-1 0-1,10-7 0,7-6 30,0-1 0,22-22-1,-36 29-8,0 1 0,0-1 0,-1-1 0,-1 0 0,0 0 0,11-22 0,36-122 387,-46 141-158,-8 14-239,0 0 0,1 0 0,-1 0 0,0 0 0,1 0 0,-1 0 0,0 0 0,0 0 0,1 0 0,-1 0 0,0 0 0,1 0 0,-1 0 0,0 0 0,0 0 0,1 0-1,-1 0 1,0 1 0,0-1 0,1 0 0,-1 0 0,0 0 0,0 0 0,1 1 0,-1-1 0,0 0 0,0 0 0,0 0 0,1 1 0,-1-1 0,0 0 0,2 4-4,0-1 0,0 0 0,0 1 0,-1-1 0,1 1 0,1 7-1,6 35-60,-1 0-1,1 52 0,4 33-246,-13-130 305,0-1 0,0 0 0,1 1 0,-1-1 0,0 0 0,0 1 0,0-1 0,0 1-1,0-1 1,0 0 0,0 1 0,0-1 0,0 1 0,0-1 0,0 0 0,0 1 0,0-1 0,0 0 0,0 1 0,-1-1 0,1 1-1,0-1 1,0 0 0,0 1 0,0-1 0,-1 0 0,1 1 0,0-1 0,0 0 0,-1 0 0,1 1 0,0-1 0,-1 0 0,1 0 0,0 1-1,-1-1 1,1 0 0,0 0 0,-1 0 0,1 0 0,0 1 0,-1-1 0,1 0 0,-1 0 0,1 0 0,0 0 0,-1 0 0,1 0-1,-1 0 1,1 0 0,0 0 0,-1 0 0,1 0 0,-1-1 0,1 1 0,0 0 0,-1 0 0,1 0 0,0 0 0,-1-1 0,1 1 0,0 0-1,-1 0 1,1-1 0,-33-19 167,17 10-28,-1-1 178,21 10-183,9 7-136,14 7-5,0-2 1,0 0-1,37 9 0,10 2 0,-52-14 6,41 9 1,-60-17-6,0 1-1,0-1 1,0 0 0,0 0-1,0 0 1,0-1 0,0 1-1,0-1 1,0 0 0,0 1-1,0-1 1,-1-1 0,1 1-1,3-2 1,-4 2-2,-1 0 1,1 0-1,-1 0 0,0 0 0,1-1 1,-1 1-1,0 0 0,0-1 1,0 1-1,0-1 0,0 1 0,0-1 1,0 0-1,0 1 0,-1-1 1,1 0-1,0 1 0,-1-1 0,0 0 1,1 0-1,-1 0 0,0 0 1,0 1-1,0-3 0,-3-10-323,0 0 0,-1 0-1,-1 0 1,0 1 0,-13-25-1,11 24-2188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3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15072,'0'0'5295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3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14168,'0'0'536,"62"-12"0,20 0-72,26-6 16,8-2 23,11 8 9,11 12-192,-16 0 0,-20-2-40,-10-2 0,-14 2-72,-9-10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37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1269 8840,'0'0'6105,"8"-12"-5813,19-32-15,49-73 563,-43 68-28,-3-1 1,43-98-1,-47 91-106,-20 44-475,-6 11-161,1 0-1,0 0 1,-1 0-1,1 1 1,0-1-1,0 0 1,0 0-1,0 0 1,1 1-1,-1-1 1,3-2-1,-1-2 359,-3 6-420,0 0 0,0 0 0,0 0-1,0 0 1,0 1 0,0-1 0,0 0 0,0 0 0,0 0 0,0 0 0,0 0-1,0 0 1,0 0 0,1 0 0,-1 0 0,0 0 0,0 0 0,0 0-1,0 0 1,0 0 0,0 0 0,0 0 0,0 0 0,0 0 0,0 0 0,0 0-1,0 0 1,1 0 0,-1 0 0,0 0 0,0 0 0,0 0 0,0 0 0,0 0-1,0 0 1,0 0 0,0 0 0,0 0 0,0 0 0,0 0 0,0 0 0,1 0-1,-1 0 1,0 0 0,0 0 0,0 0 0,0-1 0,0 1 0,0 0-1,0 0 1,-12 22 583,3 2-528,0 1 0,1 0 0,2 0 0,-4 28 0,8-44-55,1 1 0,1-1 0,-1 1 0,2-1-1,-1 0 1,1 1 0,1-1 0,0 0 0,0 1 0,0-1 0,1 0 0,1 0 0,0-1-1,7 14 1,-8-19-5,0 0 0,0 0 0,0 0 0,0-1 0,1 1 0,-1-1 0,1 0-1,0 0 1,-1 0 0,7 2 0,40 12 21,-37-14-19,-1 0 0,1-1 0,0 0 0,0-1 0,0-1 0,-1 0 0,1 0 0,0-1 0,-1-1 0,0 0 0,1-1 0,-1 0 0,0-1 0,21-12 0,-11 4 22,0-2 0,-1 0 0,-1-1 0,-1-1 0,0 0 0,24-31 0,-33 35 12,-1 0-1,0 0 0,-1-1 1,12-28-1,-17 35-17,0 0-1,-1-1 0,0 1 1,0-1-1,0 1 1,-1-1-1,0 1 0,-1-1 1,0 0-1,0 1 1,0-1-1,-2-9 1,2 17-17,0 0 0,0 0 0,0 0 0,0-1 0,0 1 0,0 0 0,0 0 0,0 0 0,0 0 0,0 0 0,0-1 0,-1 1 0,1 0 0,0 0 0,0 0 0,0 0 0,0-1 0,0 1 0,0 0 0,0 0 0,0 0 0,0 0 0,0 0 0,-1 0 0,1 0 0,0-1 0,0 1 0,0 0 0,0 0 0,0 0 0,0 0 0,-1 0 0,1 0 0,0 0 0,0 0 0,0 0 0,0 0 0,-1 0 0,1 0 0,0 0 0,0 0 0,0 0 0,0 0 0,0 0 0,-1 0 0,1 0 0,0 0 0,0 0 0,0 0 0,0 0 0,-1 0 0,1 0 0,0 0 0,0 0 0,0 0 0,0 0 0,0 1 0,-9 11 64,-3 21-50,9-25-15,1 1 0,0 0-1,1 1 1,0-1 0,0 0-1,1 0 1,1 17 0,1-9-23,1 0 1,1-1 0,7 22-1,-9-34 10,0 0-1,0 1 1,1-1-1,-1 0 1,1-1-1,0 1 1,0 0-1,0-1 1,0 0-1,1 1 1,-1-1 0,1-1-1,0 1 1,0 0-1,0-1 1,0 0-1,0 0 1,8 2-1,3 1-17,1 0-1,0-2 1,31 3-1,-23-4 20,1-2 0,-1 0 1,1-2-1,-1-1 0,34-7 0,-7-4 26,74-29-1,-97 30-6,0-1 0,44-31 0,-9 5 7,-41 27 16,0-1 1,0-1 0,-2-1 0,20-19 0,-40 35-32,0 0 0,0 0 0,0 0 0,0 0 0,0 0 1,0 0-1,0 0 0,0 0 0,0 0 0,0 0 0,0 0 0,0 0 0,0 0 0,-1 0 1,1 0-1,0 0 0,0 0 0,0 0 0,0 0 0,0 0 0,0 0 0,0-1 0,0 1 0,0 0 1,0 0-1,0 0 0,0 0 0,0 0 0,0 0 0,0 0 0,0 0 0,0 0 0,0 0 0,0 0 1,0 0-1,0 0 0,0 0 0,0 0 0,0 0 0,0-1 0,0 1 0,0 0 0,0 0 1,0 0-1,0 0 0,0 0 0,0 0 0,0 0 0,0 0 0,0 0 0,0 0 0,0 0 0,1 0 1,-1 0-1,0 0 0,0 0 0,0 0 0,-10 2 46,-12 8-10,-13 14-22,0 2 0,2 2-1,1 0 1,1 2 0,2 2 0,1 0 0,1 2 0,-31 53 0,56-84-16,1-1 0,-1 1 1,1-1-1,0 1 1,0 0-1,0 0 1,0-1-1,0 1 1,0 5-1,1-7 0,0-1 0,0 1 0,0 0 0,0-1 0,0 1 0,0-1 0,0 1 1,0-1-1,1 1 0,-1-1 0,0 1 0,0-1 0,1 1 0,-1-1 0,0 1 0,1-1 0,-1 0 0,0 1 0,1-1 0,-1 1 1,1-1-1,1 1 0,-1 0 0,0-1 0,1 1 0,-1-1 0,0 0 0,1 0 0,-1 1 0,1-1 0,-1 0 0,0 0 0,1 0 0,1-1 0,8 0 0,0-2 0,-1 1 0,0-1 0,1-1 0,-1 0 0,-1 0 0,1-1 0,18-12 0,-9 3 0,-1 0 0,0-1 0,19-22 0,2-10 18,-3-2 0,-1-2 0,28-55 0,-36 55 19,-2 0 1,-2-1-1,-2-1 0,-3-1 0,-2-1 0,-2-1 1,-3 0-1,7-106 0,-17 139-8,1 6 3,-1 0-1,0 1 0,-1-1 1,-1 0-1,-1 0 1,-6-27-1,8 43-28,0 1-1,-1-1 1,1 1-1,0 0 1,0-1-1,0 1 1,0-1-1,0 1 1,-1 0-1,1-1 1,0 1 0,0 0-1,0-1 1,-1 1-1,1 0 1,0-1-1,-1 1 1,1 0-1,0-1 1,-1 1-1,1 0 1,0 0-1,-1 0 1,1-1-1,-1 1 1,1 0-1,0 0 1,-1 0-1,1 0 1,-1 0-1,1 0 1,0 0 0,-1 0-1,1 0 1,-1 0-1,1 0 1,-1 0-1,0 0 0,-1 1-1,0 0 1,1 0-1,0 0 1,-1 0-1,1 0 1,0 0-1,-1 0 0,1 0 1,-1 3-1,-30 42-26,28-40 33,-14 27-29,0 1 0,2 1 1,2 1-1,1 0 0,2 0 0,1 1 1,2 1-1,-5 60 0,10-42-49,2 0 0,3 1 0,2-1 0,3-1 0,16 69 0,-19-111 46,-1 0-1,2 0 0,0 0 0,1-1 1,0 0-1,0 0 0,2-1 0,14 20 1,-19-28 23,-1-1-1,1 1 1,0 0 0,0-1 0,0 1 0,1-1 0,-1 0 0,0 0 0,1 0 0,-1-1 0,1 1 0,0-1 0,0 0 0,-1 0 0,8 1 0,-4-2 8,-1 0 0,0 0 1,0 0-1,1-1 1,-1 0-1,0-1 0,0 1 1,0-1-1,8-3 1,-4 0 12,1-1 0,-1 0 0,0 0 0,0-1 0,0 0 0,-1 0 1,0-1-1,-1-1 0,0 1 0,7-11 0,4-8 101,24-47 0,-20 16 301,-19 48-303,-5 11 4,-2 22-30,7 26-91,18 89 0,-20-131-13,0 1 0,0-1 1,1 0-1,0 1 0,0-1 0,1-1 1,0 1-1,0 0 0,0-1 0,1 0 0,0 0 1,7 7-1,-9-12 11,0 0 0,-1 1-1,1-1 1,0 0 0,0-1 0,-1 1 0,1 0 0,0-1-1,0 0 1,0 1 0,0-1 0,0 0 0,0-1-1,-1 1 1,1 0 0,0-1 0,0 0 0,0 1 0,0-1-1,-1 0 1,1-1 0,0 1 0,-1 0 0,1-1 0,-1 1-1,3-3 1,5-4 8,0 0 0,-1 0 1,0-1-1,11-12 0,6-14 62,-1-1 0,-2-1 0,-2-1 0,23-54 1,-32 65 394,-14 74-450,1-33-33,0 0 1,1 0-1,3 26 0,0-23 10,-1-2-28,8 29 0,-8-40 29,-1 0 0,0 0 0,1 0 0,0-1 0,0 1 0,0-1 0,1 0 0,-1 1 0,1-1 0,-1 0 0,1 0 0,4 3 0,0-2-3,-1 0-1,1-1 0,0 0 1,0 0-1,0 0 0,0-1 1,1 0-1,-1 0 1,1-1-1,-1 0 0,1 0 1,-1-1-1,1 0 0,0 0 1,-1-1-1,1 0 1,9-3-1,6-2 4,-1 0 1,0-2-1,0-1 1,27-15-1,95-63 38,-54 23 46,-187 132 167,66-47-228,-55 50-1,75-60-12,-1 1 1,2 0-1,0 1 0,0 0 0,1 1 0,1 0 0,-8 15 0,16-27-3,-1-1 0,1 1 0,-1-1 0,1 0 0,-1 1 0,1-1 0,0 1 0,0-1 0,0 1 0,0-1 0,0 1 0,0-1 0,0 1 0,0-1 0,0 1 0,1-1 0,-1 1 0,1-1 0,-1 1 0,2 1 0,0 0 0,-1-1 0,1 0 0,0 0 0,0-1 0,0 1 0,0 0 0,0-1 0,0 1 0,0-1 0,1 1 0,2 0 0,1 1 0,0-1 0,1 0 0,-1 0 0,1-1 0,0 0 0,-1 0 0,1 0 0,10-1 0,11-5 6,0-1 0,-1-1 0,0-2 0,30-13 1,-36 13 9,10-3 4,-1-2-1,0-1 1,29-20-1,-48 28-5,1-2-1,-1 0 0,0 0 1,-1-1-1,0 0 0,0-1 1,-1 0-1,-1 0 1,12-21-1,-18 30-7,-1-1 1,0 0-1,0 1 1,0-1 0,0 0-1,0 0 1,0 0-1,-1 0 1,0 0-1,1 0 1,-1 0-1,0 0 1,0 0-1,-1 0 1,0-5-1,-1 4 6,1 0-1,-1 1 0,0-1 0,0 1 1,-1-1-1,1 1 0,0 0 0,-1 0 0,0 0 1,-6-5-1,9 8-9,-1-1-1,0 0 1,0 1 0,0-1 0,0 1 0,-1 0 0,1-1-1,0 1 1,0 0 0,0-1 0,0 1 0,0 0-1,0 0 1,0 0 0,-1 0 0,1 0 0,0 1 0,0-1-1,0 0 1,0 0 0,0 1 0,0-1 0,0 0-1,0 1 1,0-1 0,0 1 0,0 0 0,0-1-1,-1 2 1,-2 1 0,0 0 0,0 0 0,1 1 0,-1-1 1,-5 8-1,-2 6-1,0-1 1,2 1 0,0 0 0,-9 25 0,15-33-10,0 0 1,1 0 0,0 0-1,0 0 1,1 0-1,0 0 1,1 0-1,0 1 1,0-1-1,1 0 1,3 13 0,-2-16-6,0 1 1,1-1 0,0 0 0,0-1 0,0 1 0,1 0 0,0-1 0,0 0-1,0 0 1,1 0 0,0 0 0,0-1 0,0 0 0,0 0 0,11 6 0,-6-4-3,0-1 1,0-1 0,0 0 0,0 0 0,1-1 0,-1 0 0,1-1-1,19 2 1,-20-5 10,0 1-1,-1-1 1,1 0 0,0-1-1,-1 0 1,1-1-1,-1 0 1,0 0 0,0-1-1,0 0 1,-1-1 0,1 0-1,12-10 1,8-8 50,-2-1 0,33-38-1,-21 22 65,-31 31-36,-1 1 0,0-1 0,0 0 0,-1-1 0,-1 1 1,1-1-1,6-20 0,-12 29-65,0 1 0,0-1 1,0 1-1,1-1 0,-1 1 0,0-1 0,0 1 1,0-1-1,1 1 0,-1 0 0,0-1 1,0 1-1,1-1 0,-1 1 0,0 0 0,1-1 1,-1 1-1,0 0 0,1-1 0,-1 1 1,1 0-1,-1-1 0,0 1 0,1 0 1,-1 0-1,1 0 0,-1-1 0,1 1 0,-1 0 1,2 0-1,-2 1-2,1-1 1,0 1-1,-1-1 1,1 1-1,-1 0 1,1-1-1,0 1 1,-1 0-1,1-1 1,-1 1-1,0 0 1,1 0-1,-1-1 1,0 1-1,1 1 1,8 37 26,-9-37-27,5 20 12,4 41-11,-8-59-13,-1 1 0,0-1-1,0 1 1,0-1 0,-1 0 0,0 1 0,0-1 0,0 0-1,0 0 1,0 0 0,-4 6 0,5-9 7,-1 0 1,0 0 0,1-1-1,-1 1 1,0 0 0,0-1-1,0 1 1,1 0 0,-1-1-1,0 1 1,0-1-1,0 1 1,0-1 0,0 1-1,0-1 1,0 0 0,0 0-1,0 1 1,0-1 0,0 0-1,0 0 1,0 0-1,0 0 1,0 0 0,0 0-1,0-1 1,0 1 0,0 0-1,0 0 1,0-1 0,0 1-1,-2-1 1,-4-2 47,1-1 1,-1 1 0,-9-8-1,5 3 37,6 6-70,3 1 13,0 0 0,0 0 0,0-1 1,0 1-1,0-1 0,0 1 0,1-1 0,-1 0 1,0 1-1,-2-5 0,30 16 30,136 58-183,-50-25-103,-111-42 230,0 0 0,0-1 0,1 1-1,-1-1 1,0 1 0,1-1 0,-1 1 0,0-1 0,1 0 0,-1 0 0,0 0 0,1 0 0,-1 0 0,0 0 0,1 0-1,-1 0 1,0 0 0,1 0 0,1-1 0,-2 0-161,-1 0 1,1 1-1,-1-1 1,1 0-1,-1 0 0,0 1 1,1-1-1,-1 0 1,0 0-1,1 0 0,-1 0 1,0 1-1,0-1 0,0 0 1,0 0-1,0 0 1,0 0-1,0 0 0,0 1 1,0-1-1,0 0 0,0 0 1,-1 0-1,1-1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3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1606 9536,'0'0'4721,"12"-4"-4393,2-2-222,0 0 1,-1-1-1,0 0 1,0-1-1,19-15 1,18-25 372,-2-1 0,-2-3-1,68-101 1,-54 65 53,-3-4 0,-5-1 0,67-166 0,-47 74 144,-67 174-558,-2 0 0,0 0 0,0-1 0,-1 1 0,0-1 0,-1 0 0,0-12 0,-1 24-104,-1 0 0,1 0 0,-1 0-1,1 0 1,-1 0 0,1 0 0,-1 0-1,1 0 1,-1 0 0,1 0 0,-1 0-1,1 0 1,0 1 0,-1-1-1,1 0 1,-1 0 0,1 1 0,0-1-1,-1 0 1,1 0 0,0 1 0,-1-1-1,1 0 1,0 1 0,-1-1 0,1 0-1,0 1 1,0-1 0,-1 1 0,-17 19 119,-5 17-26,1 1 0,2 1 1,-24 69-1,-31 132 120,74-237-223,-7 27 24,-33 134 119,38-145-120,1-1 0,0 1 0,2 0 0,0 0 0,1 0 0,6 35 0,-5-46-10,0-1 0,0 0 0,1 0 0,0 1 0,7 10 0,-9-16-14,0-1 0,0 1-1,0-1 1,0 1 0,0-1 0,1 1-1,-1-1 1,0 1 0,1-1 0,-1 0 0,1 0-1,-1 0 1,1 0 0,0 0 0,-1 0-1,1 0 1,0-1 0,0 1 0,0-1-1,-1 1 1,1-1 0,0 0 0,0 1-1,0-1 1,0 0 0,0 0 0,0-1 0,2 1-1,6-4 14,1 1 0,-1-2 0,0 1 0,0-2 0,16-10 0,-3-2 26,22-20 0,-26 20-3,-1-2 1,-1 0-1,-1-1 0,14-24 0,50-96 148,-80 141-187,63-136 374,63-196 0,-8-83 730,-109 383-955,-7 26-91,0-1 0,0 0 1,0 0-1,-1 0 0,0 1 1,0-1-1,0-1 0,-1 1 1,-1-7-1,1 14-53,0 0 0,0 0 1,0 0-1,0 0 0,0 0 0,0 0 1,0 0-1,0-1 0,0 1 0,0 0 0,0 0 1,0 0-1,0 0 0,0 0 0,0 0 1,0 0-1,0 0 0,0 0 0,0-1 1,0 1-1,0 0 0,0 0 0,0 0 0,0 0 1,0 0-1,-1 0 0,1 0 0,0 0 1,0 0-1,0 0 0,0 0 0,0 0 1,0 0-1,0 0 0,0-1 0,0 1 0,0 0 1,-1 0-1,1 0 0,0 0 0,0 0 1,0 0-1,0 0 0,0 0 0,0 0 1,0 0-1,0 0 0,-1 0 0,1 0 0,0 0 1,0 0-1,0 0 0,0 1 0,0-1 1,0 0-1,0 0 0,0 0 0,-6 7 98,-4 15-75,10-21-18,-133 397 94,104-301-111,-56 247-53,44-168-8,36-148 57,3-18 4,0 1 1,-1-1 0,-6 14 0,9-21 869,7-12-446,19-28-335,1-1 3,1 4 26,2 1 1,46-39-1,-75 71-108,0 0-1,0 0 1,0 0-1,0 1 1,0-1-1,0 0 1,1 1-1,-1-1 1,0 1-1,0-1 1,0 1-1,1 0 1,-1 0-1,0-1 1,1 1-1,-1 0 1,0 0-1,1 0 1,-1 0-1,0 0 1,0 1-1,1-1 1,-1 0-1,0 1 1,0-1-1,1 1 1,-1-1-1,0 1 1,0-1-1,0 1 1,0 0-1,0 0 1,0 0-1,0-1 1,0 1-1,0 0 1,0 0-1,1 2 0,4 4-21,-1 0 0,0 0-1,0 1 1,5 10 0,-9-15 14,12 22-62,0-2 0,2 1-1,28 34 1,-38-53 53,0 1 0,0-1-1,0 0 1,1-1 0,-1 1 0,1-1-1,0 0 1,1 0 0,-1-1 0,1 0-1,-1 0 1,1-1 0,0 1-1,0-1 1,0-1 0,0 1 0,1-1-1,-1-1 1,9 1 0,-2-3 7,1 0 1,-1 0 0,0-2-1,0 0 1,-1 0-1,1-1 1,-1-1-1,0 0 1,0-1-1,-1 0 1,0-1 0,0 0-1,-1-1 1,0 0-1,19-21 1,-20 18 21,0-1 1,0 0 0,-1-1 0,-1 0-1,0 0 1,-1-1 0,-1 0 0,0 0-1,-1-1 1,0 1 0,-2-1 0,0 0-1,2-31 1,-5 42 5,1 0 1,-2 1-1,1-1 0,-1 0 1,-2-9-1,3 13-13,0 0 0,0 0 0,-1 0 0,1 1 0,-1-1-1,1 0 1,-1 0 0,1 0 0,-1 0 0,0 1 0,1-1 0,-1 0 0,0 0-1,0 1 1,1-1 0,-1 1 0,0-1 0,0 0 0,0 1 0,0 0 0,0-1 0,0 1-1,0 0 1,0-1 0,0 1 0,0 0 0,0 0 0,0 0 0,0 0 0,0 0 0,0 0-1,0 0 1,-1 0 0,0 1-1,0 0 0,0 0 0,0 1 0,0-1 0,1 0 0,-1 1 0,0-1 0,1 1 0,-1 0 0,1-1 0,0 1 0,-1 0 0,1 0 0,0 0 0,0 0 0,-1 3 0,-3 4-2,-3 5-10,0 0 0,1 1 1,1 0-1,0 1 0,1 0 0,-4 22 0,5-10-19,1 1 1,1 56-1,3-77 20,0-1 1,0 1-1,1 0 1,0-1-1,0 1 1,0-1-1,1 0 1,1 0-1,-1 0 1,1 0-1,0-1 1,1 1-1,6 7 1,-8-10 5,0-1 1,0 0-1,0 0 1,0 0-1,0-1 1,1 1 0,-1-1-1,1 0 1,0 0-1,0 0 1,0 0-1,0-1 1,0 1-1,0-1 1,0 0 0,0 0-1,0-1 1,0 1-1,1-1 1,-1 0-1,0 0 1,0 0 0,1-1-1,-1 0 1,7-1-1,-10 1-9,1 1 0,0-1 0,-1 0 0,1 0 0,-1 1 1,1-1-1,-1 0 0,1 0 0,-1-1 0,0 1 0,1 0 0,-1 0 0,0-1 0,0 1 0,0-1 0,0 1 0,0-1 0,0 1 0,1-4 0,-1 2-16,0-1-1,-1 1 0,1-1 1,-1 1-1,0 0 0,0-1 0,0 1 1,0-1-1,-2-5 0,-1-4-66,-1 0 0,-1 0 1,0 0-1,-7-12 0,-11-20-3502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39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14968,'0'0'1919,"68"-18"-1279,-24 6 0,8-4-208,7 4 8,1 6-112,-6 4 16,-2 4-56,0 2 8,-4 2-192,-4-4 8,4-4-144,-2-2 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4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513 992 8936,'0'0'5792,"3"-11"-5496,8-32 0,-11 43-285,0-1 0,0 0 1,0 0-1,0 1 0,0-1 1,0 0-1,0 0 0,0 0 1,0 1-1,-1-1 0,1 0 0,0 1 1,0-1-1,-1 0 0,1 0 1,-1 1-1,1-1 0,-1 1 1,1-1-1,-1 0 0,1 1 1,-1-1-1,1 1 0,-1-1 1,0 1-1,1 0 0,-1-1 1,-1 0-1,-20-3 224,17 3-157,-11 0 58,0 0 0,1 1 0,-1 0 0,1 1-1,-1 1 1,1 1 0,-1 0 0,1 1 0,0 0 0,0 1 0,-16 9 0,-10 6 315,1 2 0,-57 42 0,82-54-220,0 2-1,-24 23 1,35-30-164,-1 0 0,1 0 0,1 0-1,-1 1 1,1-1 0,0 1-1,0 0 1,0 0 0,1 0 0,0 0-1,-2 11 1,3-15-49,1 1 0,0-1 0,0 1 0,0-1 0,1 0 0,-1 1 1,0-1-1,1 0 0,-1 1 0,1-1 0,0 0 0,0 0 0,0 1 0,0-1 0,0 0 0,1 0 0,-1 0 0,1 0 0,-1-1 0,1 1 1,-1 0-1,1 0 0,0-1 0,0 0 0,0 1 0,0-1 0,0 0 0,0 0 0,0 0 0,1 0 0,-1 0 0,4 1 0,3 0 3,0 1 0,1-1 0,-1-1 0,0 0-1,1 0 1,-1-1 0,11 0 0,-9-2-6,1 0 1,0 0 0,0-1 0,-1-1 0,0 0-1,22-11 1,61-42 74,-57 32-57,5-2 31,-1-2 0,-2-2 0,-1-2 0,-2-2-1,-1 0 1,36-48 0,-48 51-12,-2 0 1,-1-1-1,-1-1 0,-2-1 0,-1-1 1,-2 0-1,-1-1 0,11-57 0,-16 48 31,-1 0 0,-1-94 0,-6 114-20,-2 1 0,-1-1-1,-2 1 1,0-1 0,-1 1 0,-19-46-1,18 50 16,-2-3 52,8 23-125,1 1 0,-1 0-1,0-1 1,0 1 0,1 0-1,-1-1 1,0 1 0,0 0-1,1 0 1,-1 0 0,0 0-1,0-1 1,1 1 0,-1 0-1,0 0 1,0 1 0,0-1-1,1 0 1,-1 0 0,0 0-1,0 0 1,1 1 0,-1-1-1,0 0 1,1 1 0,-1-1-1,0 0 1,1 1 0,-1-1-1,0 1 1,0 0 0,-23 18 45,13-9-53,1 2-1,0-1 1,1 1-1,1 0 1,0 1-1,-13 26 1,12-17-11,0 0 0,2 0 0,-9 39 0,12-33-8,1 0 1,1 0-1,2 0 0,0 0 0,5 28 0,34 136-145,-30-157 109,2 1 0,2-1 0,1-1 0,2 0 0,32 52 0,-44-81 45,0 1 1,-1-1 0,2 0 0,-1-1 0,1 1 0,0-1 0,-1 0 0,2 0-1,-1 0 1,0-1 0,8 4 0,-8-6 8,-1 1 0,0-1 0,0 0 0,1 0 0,-1-1 0,0 1 0,1-1 0,-1 0-1,0 0 1,1 0 0,-1-1 0,0 0 0,1 1 0,-1-2 0,0 1 0,0 0 0,6-4 0,5-2 16,-1-1-1,-1 0 1,0-1 0,0-1 0,-1 0-1,0-1 1,0 0 0,-1-1-1,14-20 1,-1-2 86,-3-1 0,26-55 0,-23 29 252,-22 58-303,4-9 204,-6 12-247,0 0 0,0 0 0,0 0 0,0 0 1,0 0-1,0 0 0,0 1 0,0-1 0,0 0 0,0 0 0,0 0 1,1 0-1,-1 0 0,0 0 0,0 0 0,0 0 0,0 0 1,0 1-1,0-1 0,0 0 0,0 0 0,0 0 0,0 0 0,0 0 1,0 0-1,1 0 0,-1 0 0,0 0 0,0 0 0,0 0 1,0 0-1,0 0 0,0 0 0,0 0 0,0 0 0,0 0 0,1 0 1,-1 0-1,0 0 0,0 0 0,0 0 0,0 0 0,0 0 1,0 0-1,0 0 0,0 0 0,1 0 0,-1 0 0,0 0 0,0 0 1,1 2 3,0 0 1,0 0-1,0 0 1,0 0-1,1 0 1,-1-1-1,0 1 0,1 0 1,1 1-1,2 1 5,-1 2-11,0 0-1,0 0 1,-1 0 0,0 0 0,0 0 0,0 1-1,-1-1 1,0 1 0,2 11 0,0 5 18,0 37 1,-3-26-15,1-7-3,-1 3 7,2-1-1,12 57 0,-12-77-8,0 1 1,0-1-1,1 0 0,0 0 1,1-1-1,0 1 0,1-1 1,-1 0-1,1 0 0,1-1 1,0 0-1,14 12 0,-17-15-1,-1-2 1,1 1-1,0 0 0,0-1 0,0 0 0,0 1 0,1-2 1,-1 1-1,1 0 0,-1-1 0,1 0 0,-1 0 1,1 0-1,0-1 0,-1 0 0,1 0 0,0 0 0,-1 0 1,1-1-1,0 1 0,-1-1 0,7-2 0,9-4 15,1-1 0,-2-1 0,1-1 0,-1-1 0,26-19 0,82-75 83,-57 44-39,-25 28-12,-33 25-31,-1-1 0,0 0 0,0 0 0,0-1 0,14-18 0,21-37 176,-46 65-190,0 0 1,1 0 0,-1 0 0,0 0 0,0 0 0,0-1 0,0 1 0,0 0-1,0 0 1,0 0 0,0-1 0,0 1 0,1 0 0,-1 0 0,0 0 0,0 0-1,0-1 1,0 1 0,0 0 0,0 0 0,0 0 0,0-1 0,0 1 0,0 0 0,0 0-1,-1 0 1,1-1 0,0 1 0,0 0 0,0 0 0,0 0 0,0 0 0,0-1-1,0 1 1,0 0 0,-1 0 0,1 0 0,0 0 0,0 0 0,0-1 0,0 1-1,0 0 1,-1 0 0,1 0 0,0 0 0,0 0 0,0 0 0,0 0 0,-1 0-1,1 0 1,0 0 0,0 0 0,0 0 0,-1 0 0,1-1 0,0 2 0,0-1-1,0 0 1,-1 0 0,1 0 0,0 0 0,-15 2 92,-5 8-79,0 1 0,1 1 0,0 0 0,1 1 0,0 1 0,1 1 0,-27 30 0,34-34 9,1 0-1,1 1 1,-1 0-1,2 0 1,-9 19 0,14-28-21,1 1 1,0 0 0,0 0 0,0 0 0,0-1 0,1 1 0,-1 0 0,1 0 0,0 0 0,0 0 0,1 0 0,-1 0-1,1 0 1,0-1 0,0 1 0,0 0 0,0 0 0,1-1 0,0 1 0,-1-1 0,1 1 0,0-1 0,1 0 0,3 5 0,-4-7-5,-1 0 1,1 1 0,-1-1 0,1 0 0,0 0 0,0 0 0,0-1 0,-1 1 0,1 0 0,0-1 0,0 1 0,0-1-1,0 0 1,0 0 0,0 1 0,0-1 0,0-1 0,0 1 0,0 0 0,0 0 0,0-1 0,0 1 0,2-2-1,14 0 4,-9 1 2,0-1-1,-1 0 1,1-1 0,0 1-1,-1-2 1,0 1 0,0-1 0,0 0-1,0-1 1,0 0 0,-1 0-1,0-1 1,0 0 0,-1 0-1,1 0 1,7-12 0,4-6 24,-1-1-1,-1 0 1,21-46 0,-23 40 69,-1-1 0,-2 0 0,11-51 0,-22 81-85,0 1-1,1 0 1,-1 0 0,0 0-1,1 0 1,-1 0 0,0-1-1,1 1 1,-1 0 0,1 0 0,0 0-1,-1 0 1,2-1 0,-2 2-11,1 0 0,-1 0 0,0 0-1,0 0 1,1 0 0,-1 0 0,0 0 0,1 0 0,-1 0 0,0 1 0,0-1 0,1 0 0,-1 0 0,0 0 0,0 0 0,0 0 0,1 1 0,-1-1 0,0 0 0,0 0 0,0 0 0,1 1 0,-1-1 0,0 0-1,0 0 1,0 1 0,0-1 0,0 0 0,1 0 0,-1 1 0,0-1 0,0 0 0,0 1 0,11 37 27,-9-29-43,2 7-9,1 0 0,1-1 0,0 0 0,11 20 1,-13-29 6,0 0 0,0 0 0,1 0 0,-1-1 0,1 0 0,1 0 0,-1 0 0,1 0 0,0-1 0,0 0 0,0 0 0,0-1 0,7 4 1,0-3-5,0 0 0,0 0 1,1-1-1,-1-1 1,0 0-1,1-1 0,0-1 1,-1 0-1,1 0 0,-1-1 1,1-1-1,-1-1 1,0 0-1,1 0 0,-1-1 1,-1-1-1,21-10 1,12-10 11,-2-1 1,0-3-1,53-46 1,-50 38 21,-32 26 3,-1 1-4,0 0 0,13-14 0,-23 20-2,0 0-1,1 0 0,-2 0 1,1-1-1,0 1 0,-1 0 1,0-1-1,0 0 0,0 0 1,-1 1-1,2-8 0,-3 12-8,0 0 0,0 0 1,0 0-1,0-1 0,0 1 0,0 0 0,0 0 0,0 0 0,0 0 0,0 0 0,0 0 1,0 0-1,0-1 0,0 1 0,0 0 0,0 0 0,0 0 0,0 0 0,0 0 0,0 0 0,0 0 1,0-1-1,0 1 0,0 0 0,-1 0 0,1 0 0,0 0 0,0 0 0,0 0 0,0 0 1,0 0-1,0 0 0,0 0 0,0 0 0,-1 0 0,1-1 0,0 1 0,0 0 0,0 0 1,0 0-1,0 0 0,0 0 0,-1 0 0,1 0 0,0 0 0,0 0 0,0 0 0,-9 3 68,-11 8-8,-2 8-30,1 0 1,1 2-1,1 0 0,-33 48 1,45-60-37,1 0 0,1 1 0,-1 0 1,2 0-1,-1 0 0,1 1 0,1-1 1,0 1-1,0 0 0,1 0 0,0 0 1,1 0-1,1 0 0,0 0 0,0 0 1,2 14-1,-1-22-1,1 0 1,-1 0-1,0 0 1,1 0-1,0 0 1,0 0-1,0 0 1,0 0-1,0-1 1,0 1-1,1-1 1,-1 0-1,1 1 1,-1-1-1,1 0 1,0-1-1,0 1 1,0 0-1,0-1 1,0 0-1,1 1 1,-1-1-1,0-1 1,1 1-1,-1 0 1,0-1-1,1 1 1,3-1-1,-3 0 4,1 0 0,0 0 0,0 0 1,0-1-1,0 1 0,0-1 0,0 0 0,-1-1 0,1 1 1,0-1-1,-1 0 0,1 0 0,-1 0 0,0-1 0,0 1 1,0-1-1,0 0 0,0 0 0,3-5 0,-1 0 21,0 0 0,-1 0 0,-1 0-1,1-1 1,-1 0 0,-1 0 0,0 0-1,0 0 1,0 0 0,1-15 0,-2 0 72,-1 0 0,-2 0 0,-3-32 1,0 26-39,-4-65 262,-3 195-249,7 47-166,-29 346-101,-41 21-162,66-477 309,-2-1 0,-1 0 0,-24 51 0,26-68 45,-2 0-1,1-1 0,-2 0 1,-1-1-1,0-1 0,-1 0 1,-25 22-1,34-34 17,0-1 0,0 1 0,0-1 0,0-1 0,-1 1 0,1-1 0,-1 0 0,0 0 0,0 0-1,0-1 1,0 0 0,0 0 0,0-1 0,0 1 0,0-1 0,0-1 0,0 1 0,0-1 0,0 0 0,0 0 0,0-1 0,0 0 0,1 0 0,-7-3 0,-2-2 39,1 1-1,0-2 1,0 0 0,1 0-1,0-2 1,0 1 0,1-1 0,-16-20-1,21 23-3,0 0 0,1-1 0,0 1 0,1-1 0,0-1-1,0 1 1,0 0 0,1-1 0,1 0 0,-1 0 0,1 0 0,0-10-1,1 7 0,1 0-1,1 0 0,0 0 1,0 0-1,1 0 0,1 0 0,0 1 1,5-14-1,10-13 48,1 1 1,1 0-1,2 2 0,33-40 1,-28 38-15,18-30 29,-23 32-37,1 2 1,47-51-1,44-32 86,-108 111-138,1 1 1,-1-1-1,0 1 1,1 0-1,0 1 1,0 0-1,0 0 1,1 0-1,8-2 1,1 0 34,-14 5-49,-1 0 0,0 0 1,1 0-1,-1 0 0,0 1 0,1-1 1,-1 1-1,0-1 0,0 1 1,1 0-1,-1 0 0,0 0 0,0 0 1,0 0-1,0 1 0,0-1 0,0 1 1,2 1-1,3 3-11,0 1 0,0 0 1,8 11-1,-10-13-5,-1 1-1,-1 0 1,1 0 0,-1 0 0,0 0 0,0 1 0,2 9-1,-7-12-98,-1-12-107,2-11-3514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59:4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11 11952,'0'0'7714,"-9"9"-7317,-27 30-30,21-26 1352,23-25-171,-6 10-1473,-1-1 0,0 1 0,0 0 0,0-1 1,0 1-1,0-1 0,0 1 0,0-6 1,-1 7-8,1 0 1,-1 0 0,0 0 0,0 0-1,0 0 1,0 1 0,0-1 0,0 0-1,0 0 1,-1 0 0,1 0 0,0 0-1,0 0 1,-1 0 0,1 0 0,-1 0-1,1 0 1,-1 0 0,1 1 0,-1-1-1,1 0 1,-1 0 0,0 1 0,1-1-1,-1 0 1,-1 0 0,1 1 230,-13 0 467,11 1-721,0-1 1,0 1-1,0 0 0,0 0 1,0 0-1,1 1 0,-1-1 0,0 1 1,-3 3-1,3-4-23,1 1 0,0 0 1,0-1-1,-1 0 0,1 1 1,-1-1-1,0 0 0,1 0 1,-1 0-1,0-1 0,1 1 0,-4 0 1,5-1-22,1 0 0,0 0 0,0 0 0,-1-1 0,1 1 0,0 0 0,0 0 1,-1 0-1,1 0 0,0 0 0,0 0 0,-1 0 0,1 0 0,0 0 0,0 0 0,0-1 0,-1 1 0,1 0 1,0 0-1,0 0 0,0-1 0,-1 1 0,1 0 0,0 0 0,0 0 0,0-1 0,0 1 0,0 0 0,0 0 1,0 0-1,-1-1 0,1 1 0,0 0 0,0 0 0,0-1 0,0 1 0,0 0 0,0 0 0,0-1 0,0 1 1,0 0-1,0 0 0,1-1 0,-2-30-3489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4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 14568,'0'0'552,"-71"-8"-272,53 8 0,6 2-216,6 9 8,10 9-288,8 8 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13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285 349 7328,'0'0'7456,"-7"11"-7346,-48 88 310,52-93-366,-3 7 58,0 0 0,-15 21 0,19-32-86,1 0-1,-1 0 0,0 0 1,1 0-1,-1 0 1,0 0-1,0 0 1,0-1-1,0 1 0,0-1 1,-1 1-1,1-1 1,0 0-1,-1 0 0,1 0 1,-1 0-1,1-1 1,-1 1-1,1 0 1,-1-1-1,1 0 0,-4 0 1,0-1 18,1 0 0,0-1-1,-1 0 1,1 0 0,0-1 0,1 1 0,-1-1 0,0 0-1,1 0 1,-1-1 0,1 0 0,0 1 0,0-1 0,1 0 0,-7-9-1,2 2 28,1-1-1,0 1 1,0-1-1,2-1 0,-7-15 1,10 18-21,0 1 0,1-1 0,0 0 1,0 1-1,1-1 0,0 0 0,1 0 1,0 1-1,0-1 0,1 0 0,6-16 0,-6 21-10,1-1 0,0 1-1,0 1 1,0-1 0,1 0 0,0 1-1,-1 0 1,6-5 0,8-8 13,-15 14-47,1 1 0,-1 0 0,1 1 0,0-1 0,0 0 0,-1 1 0,1-1 0,0 1 1,1 0-1,-1 0 0,0 0 0,0 1 0,5-1 0,-2 0 3,0 0 0,-1 1 0,1 0 1,0 0-1,0 0 0,10 3 0,-12-2-2,0 0 0,0 1-1,0-1 1,0 1 0,0 0-1,0 0 1,-1 1 0,1-1-1,-1 1 1,1 0 0,-1-1-1,0 2 1,0-1 0,0 0-1,-1 0 1,1 1 0,-1 0-1,0-1 1,0 1 0,0 0-1,2 7 1,0 1 17,0 0-1,-1 0 0,-1 0 1,0 1-1,-1-1 1,0 1-1,-1-1 1,-1 17-1,-4 10 77,-13 51 0,-4 22 46,19-84-132,-25 258 148,24-238-121,-2 0-1,-2 0 0,-3 0 0,-23 66 1,25-97 3,8-15-13,-1 1 1,1-1-1,0 1 1,0-1-1,0 1 1,0 0-1,0-1 0,0 1 1,0 5-1,-11-62 421,10 18-319,1-1-1,9-66 0,-1 30 15,19-130 160,-20 161-213,1-64 0,-5 60-22,8-47 0,41-121 201,-45 197-240,1 0 0,17-32 0,-8 18 4,-7 12-22,-6 13-12,-1-1 1,1 1-1,1 0 0,-1 0 0,1 0 1,0 1-1,0-1 0,1 1 1,-1 0-1,1 0 0,0 0 0,10-6 1,10-8-6,9-4-48,-17 15 25,1 0 1,36-10 0,-49 17 13,1 0-1,-1 0 1,1 0-1,-1 1 1,1-1 0,0 1-1,-1 1 1,1-1 0,-1 1-1,1 0 1,-1 0-1,1 1 1,-1-1 0,0 1-1,6 3 1,4 3-16,-8-4 11,0-1-1,0 1 1,0 1 0,-1-1-1,1 1 1,-1 0-1,-1 1 1,1-1 0,6 10-1,-3-2-1,-2 0 0,1 1 0,-2 0 0,0 0 0,-1 1 0,0-1 0,-1 1 0,-1 0 0,0 1 0,-1-1 0,-1 0 0,0 1 0,-1-1 0,-4 30 0,-5 11-11,-3-2 1,-31 92-1,39-133 31,3-6 16,-2-1 1,1 1-1,-1-1 0,0 1 1,0-1-1,0 0 1,-1 0-1,0 0 1,-1-1-1,1 0 0,-1 0 1,0 0-1,0 0 1,0 0-1,-1-1 1,0 0-1,0-1 1,0 1-1,0-1 0,0 0 1,-1 0-1,-13 3 1,8-4 20,0-1 1,0 0-1,0-1 1,-1 0-1,1-1 1,0 0 0,0-1-1,0 0 1,0-1-1,0-1 1,1 0-1,0 0 1,-1-1-1,1 0 1,1-1 0,-1-1-1,-17-13 1,-1-1 70,24 18-89,0 0 0,1 0 0,0 0-1,-1 0 1,1-1 0,0 1 0,1-1 0,-1 0-1,1-1 1,0 1 0,-4-6 0,-2-7 53,7 15-71,0-1 0,1 1 0,-1 0 0,1-1 1,0 1-1,0-1 0,0 0 0,0 1 0,0-1 0,0 0 1,1 0-1,-1 1 0,1-1 0,0 0 0,0 0 0,0-3 1,0 6-7,1 0 0,-1 0 0,0 0 1,0 0-1,0-1 0,1 1 0,-1 0 1,0 0-1,1 0 0,-1 0 0,0 0 0,0 0 1,1 0-1,-1 0 0,0 0 0,0 0 1,1 0-1,-1 0 0,0 0 0,1 0 1,-1 0-1,0 0 0,0 0 0,1 0 0,-1 0 1,0 0-1,1 0 0,-1 0 0,0 0 1,0 1-1,1-1 0,-1 0 0,0 0 1,0 0-1,0 1 0,1-1 0,-1 0 0,0 0 1,0 0-1,0 1 0,0-1 0,1 0 1,14 15-91,-8-9 65,8 9-19,0 1 0,-2 0 1,1 1-1,-2 0 0,0 1 1,-1 0-1,-1 1 0,-1 0 1,-1 1-1,12 40 0,-8-20-22,2 1 0,1-2 0,28 50 0,-35-78 90,0 0 0,1 0 0,0-1 1,12 10-1,13 15 99,-30-31-98,0 0 0,0 0 0,0-1 0,0 0 0,1 0 0,0 0 0,-1 0 0,1-1 0,0 0 0,9 3 0,-1-1 68,0-1 1,0-1 0,16 2 0,-26-4-76,0 0-1,-1 0 1,1 0-1,0 0 1,0-1-1,0 1 1,-1-1-1,1 1 1,0-1-1,-1 0 1,1 0 0,0 0-1,-1-1 1,0 1-1,1 0 1,-1-1-1,0 0 1,1 1-1,-1-1 1,0 0 0,0 0-1,1-3 1,-3 2-18,-4-3-2,-2-12-2874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14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7832,'0'0'8950,"13"10"-8803,44 29-2,-53-36-122,1-1-1,0 0 0,0 1 1,0-2-1,0 1 1,1-1-1,-1 1 1,0-2-1,1 1 1,5 0-1,13 2 80,14 2 111,0-2 0,60-1-1,-66-2-35,-19-1-16,0 0 0,1-1 0,-1 0 0,0-1 1,0-1-1,-1 0 0,1-1 0,-1 0 0,0-1 0,0 0 0,-1-1 0,0 0 0,0-1 0,0 0 0,16-17 0,-27 25-33,-3 15-86,-4-8-2706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15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9344,'0'0'8185,"12"-1"-8033,-12 1-150,103-8 429,25-21 41,-79 20-341,-27 4-28,-1 1-1,1 1 1,0 1 0,43 2-1,-21 6 31,-14-2-2,1-1 1,38-1-1,-61-2-105,0-1-1,0 0 1,-1 0 0,1 0-1,0-1 1,-1 0 0,0-1-1,1 0 1,-1 0 0,0 0-1,0-1 1,-1 0 0,1-1-1,6-5 1,-4-1-2521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20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1 193 7832,'0'0'8560,"0"-13"-8387,0-39-8,0 48-125,1-1-1,0 1 1,0-1-1,1 1 1,0-1-1,-1 1 1,1-1-1,1 1 1,-1 0-1,1 0 1,-1 0-1,1 1 1,0-1-1,1 1 1,-1-1 0,0 1-1,8-5 1,-2 0 47,-6 6-37,1-1 0,-1 1 0,1 0 0,0 0 0,8-3 1,12-7 202,15 1 191,-37 11-426,-1 1 0,0 0 0,1-1 0,-1 1 0,0 0 0,0 0 0,0 0 0,0 0 0,0 0 0,0 0 0,0 0 0,0 1 0,0-1 0,0 0 0,-1 0 0,2 3 0,2 9 24,0 1 1,0-1-1,-2 1 0,1 0 1,-1 27-1,4 18 53,29 151 324,-32-196-383,-1-2 9,1 0 0,0 0 0,5 12-1,-6-21-27,-1 0 0,1 0 0,-1 0 0,1 0 0,0 0 0,0-1 0,1 1 0,-1-1 0,0 1 0,1-1 0,0 0 0,-1 0 0,1 0-1,0 0 1,4 2 0,11 6 65,-17-9-75,0 0 0,1 0 0,-1 0 0,0 0 0,1-1 0,-1 1 0,1 0 0,-1-1 0,0 1 0,1-1 0,0 1 0,-1-1-1,1 0 1,-1 1 0,1-1 0,-1 0 0,1 0 0,0 0 0,-1 0 0,1-1 0,-1 1 0,1 0 0,-1-1 0,1 1 0,-1-1 0,1 1-1,2-3 1,7-3 44,0 0 0,0-2-1,-1 1 1,0-1 0,-1-1-1,1 0 1,11-15 0,49-76 184,-51 70-142,-8 11-39,-1-2 0,0 1 1,-1-1-1,5-24 0,20-44 325,-31 82-315,-1-1 0,1 0-1,-1 0 1,1-13 0,3-11 172,-5 31-221,-1 0 1,0-1-1,0 1 1,1 0-1,-1 0 0,1-1 1,-1 1-1,1 0 0,-1 0 1,1 0-1,0 0 1,0-1-1,-1 1 0,1 0 1,0 0-1,0 1 1,0-1-1,0 0 0,0 0 1,0 0-1,1 1 0,0-2 1,1 2-16,-1 0 0,0 0 0,0 0 0,1 0 0,-1 1 0,0-1 0,1 1 0,-1-1 0,0 1 0,3 1 0,12 2-18,-5 0 1,0 0-1,-1 1 1,22 11-1,1 2 55,-19-10-5,-5-2 44,-10-6-75,0 0-1,0 0 0,0 0 0,0 0 0,0 0 0,1-1 0,-1 1 0,0 0 0,0 0 0,0 0 0,0 0 1,0 0-1,0 0 0,0 0 0,0 0 0,0 0 0,0 0 0,0 0 0,0 0 0,0 0 0,0 0 1,0 0-1,0 0 0,0 0 0,0 0 0,0 0 0,1 0 0,-1 0 0,0 0 0,0 0 0,0 0 0,0 0 1,0 0-1,0 0 0,0 0 0,0 0 0,0 0 0,0 0 0,0 0 0,0 0 0,0 0 0,0 0 1,0 0-1,1 0 0,-1 0 0,0 0 0,0 0 0,-8-13-2868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22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1 846 9648,'0'0'5080,"-1"-13"-4876,3-92 332,0 84-312,0-1 0,1 1 0,10-34-1,-5 33 25,14-44 746,44-88 0,-31 75-314,-25 54-419,1 0-1,1 1 0,18-27 1,-13 25-94,-10 15-54,1 0 1,0 0-1,1 0 1,14-13-1,-6 9-11,-10 8-15,1 0 0,0 1 1,14-9-1,-19 13-72,0 0 0,0 1 0,-1-1 0,1 1 0,0 0 0,-1 0 0,1 0 0,0 0 1,0 0-1,0 1 0,0-1 0,3 1 0,17-2 49,-19 1-64,0 1 0,-1-1 0,1 1 0,0 0 1,-1 0-1,1 0 0,-1 1 0,1-1 0,6 3 0,-7-2-3,1 1 1,-1 0-1,1 0 0,-1 0 0,1 0 0,-1 1 0,0-1 1,0 1-1,0 0 0,-1 0 0,1 0 0,-1 0 0,4 5 0,1 5-7,0 1-1,6 16 0,-13-30 11,3 8 10,-1 0 0,0 0-1,0 0 1,-1 0 0,0 1 0,0-1-1,-1 0 1,-1 14 0,-1-7 15,0-1-1,-1 1 1,-9 27 0,10-38-10,0 0-1,0-1 1,0 1-1,-1-1 1,-4 6-1,-8 10 34,13-16-43,0 0 1,0 1 0,-1-2 0,1 1 0,-1 0-1,0 0 1,0-1 0,0 0 0,0 1 0,-1-1-1,1 0 1,-1-1 0,1 1 0,-1 0 0,1-1-1,-1 0 1,0 0 0,0 0 0,-7 0 0,1 0 31,0 0 0,0-1-1,0 0 1,-1-1 0,1 0 0,-15-4 0,18 2 0,-1-1 0,1 1 0,0-1-1,0 0 1,0-1 0,1 0 0,-9-7 0,1 0 28,-20-12 273,27 16-595,5 4-2401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24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 8840,'0'0'11010,"5"16"-10891,-3-10-107,4 11 21,-1 0 0,-1 0 0,0 0 0,-2 1-1,2 25 1,-5 46 223,-13 99 0,7-157-162,-1-1 0,-1 0 0,-25 55 0,26-66-31,-37 68 419,12-29 65,24-50-420,9-7-117,-1-1-1,0 0 1,1 1 0,-1-1-1,1 1 1,-1-1-1,0 1 1,1-1 0,-1 1-1,1-1 1,0 1 0,-1-1-1,1 1 1,-1-1-1,1 1 1,0 0 0,-1-1-1,1 1 1,0 0 0,0-1-1,0 1 1,-1 0-1,1-1 1,0 1 0,0 1-1,0 3 162,0-3 151,5-2-129,0-1-231,40-6 201,-31 4-127,0 1 1,21-2-1,113-4 126,26 8-60,-150 0-83,34-4 0,4 0 15,-44 6-17,-17-1-15,1 0-1,0-1 1,0 1 0,0-1-1,0 0 1,0 0 0,0 0-1,0 0 1,0 0-1,0 0 1,0 0 0,0-1-1,0 1 1,0-1-1,2 0 1,-4 1-3,0 0 0,0-1 0,0 1 0,0 0 0,0 0 0,1 0 0,-1 0 0,0 0 0,0-1 1,0 1-1,0 0 0,0 0 0,0 0 0,0 0 0,0-1 0,0 1 0,0 0 0,0 0 0,0 0 0,0 0 0,0-1 0,0 1 0,0 0 0,0 0 0,0 0 1,0 0-1,0 0 0,-1-1 0,1 1 0,0 0 0,0 0 0,0 0 0,0 0 0,0 0 0,0 0 0,0-1 0,0 1 0,-1 0 0,1 0 0,0 0 0,0 0 0,0 0 1,0 0-1,0 0 0,-1 0 0,-11-9-27,0 1 8,-22-23-2977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25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1 188 7024,'0'0'8134,"11"-3"-7835,25-4 764,71-3 0,-77 9-828,-14 0-46,31 3-1,1 2 116,83-5-1,3 0 16,44 12-15,225 2 388,-247-13-449,18-1-9,-22-11-24,0-6 0,211-53 1,-48 15 291,-178 36-156,-131 19-321,4-1 88,1 0 0,0 1 0,0 1-1,20 0 1,-21 0 74,-23-4-121,-22-1-2979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27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0 785 8936,'0'0'6520,"5"-12"-6214,23-54 489,42-70-1,-60 121-684,19-34 352,2 2-1,3 0 0,43-46 0,113-81 1163,-168 154-1382,-17 15-189,0 0 1,0 0-1,0 1 1,1-1-1,0 1 1,0 1 0,0-1-1,0 1 1,0 0-1,9-2 1,11-5 175,-23 8-203,0 1 1,1 0 0,-1-1 0,1 1 0,-1 0 0,1 1 0,-1-1-1,6 0 1,-6 1 4,0 0-1,0 0 1,1 0-1,-1 0 1,0 1-1,0-1 1,0 1-1,5 2 1,-7-2-26,0-1 1,0 1-1,0 0 0,1 0 1,-1 1-1,0-1 0,-1 0 1,1 0-1,0 0 0,0 1 1,0-1-1,-1 0 0,1 1 1,0-1-1,-1 1 0,0-1 1,1 0-1,-1 1 0,0-1 1,1 3-1,0 15 3,1-1-1,-2 0 1,-1 1 0,0-1-1,-1 0 1,-1 1 0,-9 30 0,-53 123 44,35-103 9,19-48 34,20-38 128,48-84-48,-38 66-113,0 1 0,41-53-1,-30 51 13,2 1 0,38-31-1,-50 49-40,1 1-1,1 1 1,1 1-1,0 1 1,27-12-1,-38 20-23,-6 2 8,0 0 0,0 0 0,0 1 0,9-2 0,-14 3-15,0 1 1,0 0-1,0 0 0,0 0 1,0 0-1,0 0 0,0 0 1,-1 0-1,1 0 0,0 0 0,0 0 1,0 0-1,0 1 0,0-1 1,0 0-1,-1 1 0,1-1 1,0 0-1,0 1 0,0-1 1,-1 1-1,1 0 0,0-1 1,-1 1-1,1-1 0,0 1 0,-1 0 1,1 0-1,-1-1 0,1 1 1,-1 0-1,0 0 0,1-1 1,-1 1-1,0 0 0,1 0 1,-1 0-1,0 1 0,8 42-4,-2 0 0,-2 1 0,-4 82 0,-1-68-15,2-1 0,11 72 1,-11-122 22,1-1 1,-1 1-1,1-1 0,1 0 1,0 0-1,0 0 1,0 0-1,0 0 1,7 9-1,-6-12 2,0 0-1,-1 0 1,2-1 0,-1 1 0,0-1-1,1 0 1,-1 0 0,1 0-1,0 0 1,0-1 0,0 0-1,0 0 1,9 2 0,0-1-1,0 0 0,0 0 1,0-1-1,0-1 1,0-1-1,0 0 0,0 0 1,1-1-1,-1-1 1,-1-1-1,1 0 0,0-1 1,-1 0-1,1-1 1,-1 0-1,0-1 0,-1-1 1,0 0-1,14-10 1,-19 12-28,-2 0 0,1-1 0,0 1 0,-1-1 0,0 0 0,0-1 0,4-7 0,8-19-3024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36.9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79 8536,'0'0'10022,"8"-11"-9885,26-32-6,-14 20 354,-9 22-34,-8 1-375,-2 1-72,0-1-1,0 1 1,0 0 0,0-1-1,-1 1 1,1 0 0,0 0 0,0-1-1,-1 1 1,1 0 0,0 0-1,-1 0 1,1 0 0,-1 0-1,1 0 1,-1 0 0,1 2-1,8 22 33,-8-19-23,2 5 2,-1 0-1,-1 0 1,0 0 0,0 0 0,-1 0-1,-2 14 1,1 11 71,1-28-55,0 0 0,-1 0 0,0 0 0,0 0 0,-1-1 1,0 1-1,0 0 0,-1-1 0,0 0 0,0 0 0,-1 0 0,-8 13 0,11-18-19,-1 0 1,1 0-1,0 0 0,0 1 0,0-1 1,0 0-1,1 1 0,-1-1 0,1 0 1,-1 1-1,1-1 0,0 3 0,1 37 120,0-20-74,-1-20-54,0-1 0,0 0-1,1 1 1,-1-1-1,0 0 1,1 1-1,-1-1 1,1 0 0,-1 0-1,1 1 1,0-1-1,1 1 1,-2 0-2,1-1 0,0 0 0,0 1-1,0-1 1,-1 1 0,1-1 0,-1 0 0,1 1 0,-1 0-1,0-1 1,1 1 0,-1 1 0,0 0-2,0-1 0,0 1 0,0-1 0,0 1 0,1-1 0,-1 1 0,1-1 0,-1 0 1,1 1-1,0-1 0,0 0 0,0 1 0,0-1 0,1 0 0,-1 0 0,1 0 0,-1 0 0,1 0 0,-1-1 0,1 1 0,0 0 0,0-1 0,3 3 0,-1-4 7,-1-1-1,0 1 1,0-1-1,0 0 1,0 0 0,0 0-1,0 0 1,2-2-1,2 0 7,44-22 34,-43 20-42,0 0 1,0 1 0,0 0-1,1 1 1,0 0 0,0 0-1,0 0 1,17-1 0,-21 3 0,0 1 1,1-1-1,-1 0 1,0-1-1,0 1 1,0-1 0,0 0-1,0 0 1,0-1-1,7-4 1,-7 5-4,-1 1 1,1-1-1,0 1 1,-1 0-1,1 0 1,0 0-1,0 1 1,0-1-1,0 1 1,-1 1-1,1-1 1,7 2 0,0 0-3,0 0 0,0 2 0,20 7 0,-17-4 41,-13-5-37,1-1 0,-1 0-1,1 0 1,-1 0 0,1 0-1,-1 0 1,1 0 0,0-1-1,-1 1 1,6-1 0,-7 1-2,-1-1 0,0 0 1,1 0-1,-1 1 0,0-1 0,1 0 1,-1 1-1,0-1 0,0 0 1,0 1-1,1-1 0,-1 0 1,0 1-1,0-1 0,0 0 0,0 1 1,1-1-1,-1 0 0,0 1 1,0-1-1,0 1 0,0-1 1,0 0-1,0 1 0,0 0 0,-1 1 58,1-10-5,1 0-28,-1 1-1,2-1 1,2-12-1,3-18 58,-1-34 47,0-19 40,0 47-43,-6 42-132,1 0 0,-1 1 0,1-1 0,-1 1 0,1-1 0,0 1-1,-1 0 1,1-1 0,0 1 0,0 0 0,0-1 0,2-1 0,-2 2-4,0 0 0,0 0 0,0-1 0,0 1 1,0-1-1,0 1 0,0-1 0,-1 1 0,1-1 0,0 1 1,-1-1-1,1-2 0,-1 3-14,0 0 5,0 1 21,0-1 0,0 0 1,-1 1-1,1-1 1,0 0-1,0 1 0,-1-1 1,1 0-1,0 1 1,-1-1-1,1 1 0,-1-1 1,1 1-1,-1-1 0,1 1 1,-1-1-1,1 1 1,-1-1-1,1 1 0,-1 0 1,0-1-1,1 1 0,-1 0 1,1 0-1,-1-1 1,-1 1-1,-21 1 40,0 1-1,-1 0 1,-36 11 0,51-11-21,1-1-1,-1 1 1,0-1 0,0-1 0,0 0 0,1 0 0,-1-1 0,0 0 0,0 0 0,1-1 0,-1 0 0,0-1 0,1 1-1,0-2 1,-9-4 0,13 7-14,0-1-1,0 1 1,-1 0-1,1 1 1,0-1-1,-1 1 1,1-1-1,0 1 1,-9 1-1,16 0-27,-1 0 0,1-1 0,-1 1 1,0 0-1,0 1 0,1-1 0,-1 0 0,0 1 0,0-1 1,0 1-1,3 3 0,27 27-11,-23-19 35,-1 0 0,0 0 0,0 0 0,-1 1 0,-1 0 0,8 27 0,-14-39 4,0 0 1,1-1 0,-1 1 0,1-1 0,-1 1 0,1-1-1,0 1 1,0-1 0,0 1 0,-1-1 0,1 0 0,0 1-1,1-1 1,-1 0 0,0 0 0,0 0 0,1 0 0,-1 0-1,0 0 1,1 0 0,-1 0 0,1 0 0,-1-1 0,1 1-1,-1-1 1,1 1 0,-1-1 0,1 0 0,0 1 0,-1-1-1,1 0 1,2 0 0,4-1 29,0-1 1,-1 1-1,1-1 1,-1-1-1,12-5 1,-10 5-23,4-3 20,-11 4-25,0 1 1,0 0-1,0 0 1,0 1-1,0-1 1,0 0-1,0 1 0,0-1 1,3 1-1,-2-1 4,-1 0 0,0 1 0,0-1 0,0 0-1,1-1 1,-1 1 0,0 0 0,0 0 0,0-1 0,-1 1-1,1-1 1,0 0 0,2-2 0,6-6 9,-2 4-7,0-1 1,-1 0 0,0 0 0,0 0-1,-1-1 1,0 0 0,0 0 0,-1 0-1,0-1 1,6-14 0,-10 20-3,1 0 1,0-1-1,1 1 0,-1 0 0,0 0 1,1 1-1,4-5 0,-7 7-22,1-1-1,0 0 1,0 0-1,0 1 1,0-1-1,0 0 1,0 1-1,0-1 1,0 1-1,0-1 1,0 1-1,0-1 1,1 1-1,-1 0 1,0 0-1,0 0 1,0 0-1,0 0 1,1 0-1,-1 0 1,0 0-1,0 0 1,0 0-1,0 0 1,0 1-1,1-1 1,-1 0-1,1 2 1,-1-2 4,-1 1 1,1-1 0,-1 1-1,1 0 1,-1-1 0,1 1 0,-1 0-1,0 0 1,1-1 0,-1 1-1,0 0 1,1 0 0,-1-1-1,0 1 1,0 0 0,0 0 0,0 0-1,0-1 1,0 1 0,0 0-1,0 0 1,0 0 0,0-1-1,-1 1 1,1 0 0,0 0 0,0-1-1,-1 1 1,1 0 0,0 0-1,-1-1 1,1 1 0,-1 0-1,1-1 1,-1 1 0,1-1 0,-1 1-1,-1 0 1,-22 24-6,13-15-2,9-8 2,0 0 1,0 0 0,0 0 0,0 0-1,0 0 1,-1 0 0,1 0-1,-1-1 1,1 1 0,-1-1-1,0 0 1,1 0 0,-1 0-1,0 0 1,0 0 0,0-1-1,0 1 1,1-1 0,-1 0 0,0 0-1,-6 0 1,-26-11-3003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48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1331 7632,'0'0'6738,"7"-13"-6484,-3 5-208,6-11 112,-1-1 0,13-37 0,70-216 1315,-64 205-959,-18 47-247,9-29 1,26-99 561,-39 123-647,0-1-1,3-49 0,0 2 93,-1 14 32,2-60 1,-5 59-69,-3 39-66,0 0 0,-3-41 1,3 25-17,-1 32-105,0-1 1,0 0-1,-1 1 1,-1-13-1,0 7 30,1 5 149,-3 15-108,-1 7-95,1 1-1,1 0 0,-1 24 1,-3 19-6,-7 52 25,4 0 1,4 0-1,15 156 0,-7-226-16,-3-16-16,2 1-1,1-2 1,0 1-1,2 0 1,12 33-1,-7-28-3,-4-12 7,0-1 1,1 0 0,1-1 0,14 24 0,-20-37-13,0 1 1,1-1-1,-1 0 1,1-1-1,-1 1 1,1 0-1,0-1 0,0 1 1,0-1-1,1 0 1,-1 0-1,1 0 0,-1-1 1,1 1-1,-1-1 1,1 1-1,0-1 1,-1-1-1,1 1 0,0 0 1,0-1-1,0 0 1,0 0-1,0 0 0,-1 0 1,9-2-1,2-2 9,0-1-1,-1 0 0,1-1 1,-1-1-1,0 0 1,0 0-1,-1-1 0,0-1 1,0 0-1,-1-1 1,-1 0-1,1 0 0,8-14 1,9-12 112,-1-2 1,39-76-1,-60 104-77,-1-1-1,0 1 1,-1-1 0,0 1-1,-1-1 1,0-1 0,-1 1-1,0 0 1,0-20 0,-1 31-44,-1-1 0,0 0 1,0 0-1,0 1 0,0-1 0,0 0 1,0 1-1,0-1 0,0 0 1,0 1-1,-1-1 0,1 0 1,0 1-1,0-1 0,-1 1 0,1-1 1,0 0-1,-1 1 0,1-1 1,0 1-1,-1-1 0,1 1 1,-1-1-1,1 1 0,-1-1 0,1 1 1,-1-1-1,1 1 0,-1 0 1,0-1-1,1 1 0,-1 0 1,1-1-1,-1 1 0,0 0 0,1 0 1,-1 0-1,0 0 0,1 0 1,-1 0-1,0 0 0,1 0 1,-1 0-1,0 0 0,1 0 0,-1 0 1,0 0-1,1 0 0,-1 0 1,0 1-1,1-1 0,-2 1 1,-2 1 7,0 0 1,0 1-1,1 0 1,-1-1-1,0 1 1,-4 5 0,-1 3-20,1-1 0,-1 1 0,2 1 1,-1-1-1,2 1 0,-1 1 0,2-1 1,0 1-1,0 0 0,-4 23 0,7-27-11,1 1 0,0-1-1,0 1 1,1 0-1,0 0 1,1-1 0,0 1-1,1 0 1,0-1 0,0 1-1,1-1 1,0 0-1,1 0 1,0 0 0,0 0-1,7 8 1,-9-14 11,1 1-1,0-1 1,0 1 0,1-1 0,-1 0 0,0 0-1,1-1 1,0 1 0,0-1 0,0 0-1,0 0 1,0 0 0,0 0 0,7 1-1,-8-2 6,0 0-1,1-1 1,-1 1-1,0-1 1,1 0-1,-1 0 1,1 0-1,-1 0 1,0-1-1,1 1 1,-1-1-1,0 0 1,0 0-1,1 0 1,-1 0-1,0-1 1,0 1-1,0-1 1,-1 0-1,5-3 1,4-5-3,0 0 1,0-1 0,13-17-1,-20 22 9,-1 0 0,1 1 0,-1-2 0,0 1 0,-1 0 0,1 0 0,-1-1 0,0 0 0,1-11 0,-2 10 15,-1 1 1,0 0 0,0-1-1,-1 1 1,0-1-1,0 1 1,-1 0 0,0 0-1,0-1 1,0 1 0,-1 1-1,0-1 1,-1 0-1,0 1 1,0 0 0,0-1-1,0 2 1,-8-8 0,3 4 20,0 0 1,-1 1-1,0 0 0,0 1 1,-1 1-1,0-1 1,0 2-1,-1-1 1,-23-6-1,-45-9 319,79 20-350,0 1 0,0 0 0,0 0 0,0 0-1,0 0 1,0 1 0,-1-1 0,1 0 0,0 0 0,0 1 0,0-1-1,0 1 1,-1 0 0,2-1-7,-1 0 0,1 0 1,0 0-1,-1 0 0,1 1 0,0-1 1,-1 0-1,1 0 0,0 0 0,-1 1 0,1-1 1,0 0-1,0 0 0,-1 1 0,1-1 0,0 0 1,0 1-1,0-1 0,0 0 0,-1 0 1,1 1-1,0-1 0,0 1 0,0-1 0,0 0 1,0 1-1,0-1 0,0 0 0,0 1 0,0-1 1,0 0-1,0 1 0,0-1 0,0 0 1,0 1-1,0-1 0,0 0 0,0 1 0,1-1 1,-1 0-1,0 1 0,0-1 0,6 7-1,0 0-1,1-1 1,0 0-1,0 0 1,0-1-1,1 0 1,-1 0-1,1-1 1,0 0-1,12 4 1,14 4-56,44 9 0,-61-17 28,2 0-11,1 0-1,-1-1 1,1-1-1,0-1 1,-1 0 0,34-4-1,-39 0 27,0 0-1,1 0 1,-1-1-1,-1-1 1,1 0 0,-1-1-1,0-1 1,0 0-1,20-15 1,-27 18 54,1-1 1,-1 1-1,0-2 0,0 1 1,-1-1-1,1 0 0,-1 0 1,-1 0-1,7-11 0,-6 10 84,-3 12-15,-5 18 24,3-18-131,-2 10 14,-10 113 96,11-105-116,1 1 1,2-1 0,5 34-1,-1-40-22,-6-17 23,0 0 1,0 0-1,1 1 0,-1-1 1,0 0-1,0 0 1,1 0-1,-1 1 0,0-1 1,1 0-1,-1 0 1,0 0-1,1 0 0,-1 1 1,0-1-1,1 0 1,-1 0-1,0 0 0,1 0 1,-1 0-1,0 0 1,1 0-1,-1 0 0,0 0 1,1 0-1,-1 0 1,3-2 5,0 1 0,-1-1 0,1 0 0,-1 1 0,0-1 0,0 0 0,1 0 0,2-4 0,12-15 55,-1 0 0,24-44 0,-37 61-52,25-65 253,-27 69-256,-1 0 0,0 0 0,0-1-1,0 1 1,0 0 0,1 0 0,-1-1 0,0 1-1,0 0 1,0 0 0,1 0 0,-1-1 0,0 1-1,0 0 1,1 0 0,-1 0 0,0 0 0,0-1-1,1 1 1,-1 0 0,0 0 0,1 0 0,-1 0-1,0 0 1,0 0 0,1 0 0,-1 0 0,0 0-1,1 0 1,-1 0 0,0 0 0,0 0 0,1 0 0,-1 0-1,0 1 1,1-1 0,13 10 34,15 26-148,-20-25 112,9 12-63,2 0-1,0-2 1,2-1 0,39 30 0,-60-49 56,1 0-1,0 0 1,0 0-1,0 0 1,0 0 0,0 0-1,0-1 1,0 1 0,0-1-1,0 1 1,0-1 0,1 0-1,-1 0 1,0 0 0,0 0-1,0 0 1,0 0 0,0-1-1,0 1 1,1-1 0,-1 1-1,0-1 1,0 0 0,0 0-1,0 0 1,-1 0-1,1 0 1,0 0 0,0-1-1,-1 1 1,1 0 0,2-3-1,3-5 12,0 0 0,0 0-1,-1 0 1,10-18-1,-14 23-5,6-15 37,0 0-1,-2-1 0,0 0 1,-1 0-1,-1 0 1,3-38-1,2-8 212,-8 46-179,-1 19-63,0-1 0,0 1 0,0-1 0,0 1 0,0-1 0,0 1 0,0-1 0,1 0 0,-1 1 0,0-1 0,1 1 0,0-1 0,-1 1 0,1 0 0,0-1 0,-1 1 0,1 0 0,0-1 0,0 1 0,0 0 0,0 0 0,1 0 0,-1 0 0,0 0 0,0 0 0,1 0 0,-1 0 0,0 1 0,1-1 0,-1 0 0,3 0 0,10-4-8,0 0 1,0 1-1,1 1 1,0 0 0,-1 1-1,1 1 1,0 0 0,17 2-1,12 2-36,62 14 0,-86-10 15,-17-6 15,0 1 1,-1-1-1,1 0 1,0 0-1,0-1 1,-1 1-1,6 0 1,-30-24-581,10 11-2447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6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34 191 5416,'0'0'9744,"12"2"-9478,35 5-19,-42-7-202,-1 0 1,0-1 0,0 1-1,1-1 1,-1 0 0,0 0-1,0 0 1,0-1 0,0 1-1,0-1 1,0 0-1,0 0 1,-1-1 0,7-4-1,-4 3 36,7-6 75,-1 0 0,-1 0 0,1-2 0,-2 1 0,0-1 0,17-26 0,-26 36-130,0 1 0,0-1 0,0 1 0,0-1 0,0 1 1,0-1-1,-1 0 0,1 0 0,-1 1 0,1-1 0,-1 0 0,1 0 0,-1 0 0,0 1 0,0-1 0,0 0 0,0 0 0,-1 0 0,1 0 0,0 1 1,-1-1-1,1 0 0,-1 0 0,0 1 0,1-1 0,-1 0 0,0 1 0,0-1 0,0 1 0,-2-3 0,2 3 2,-1-1-1,0 1 0,0 0 1,0 0-1,0-1 1,0 1-1,0 1 1,0-1-1,-1 0 1,1 0-1,0 1 0,0-1 1,-1 1-1,1 0 1,0 0-1,-1 0 1,1 0-1,0 0 1,-1 0-1,1 0 0,0 1 1,-1-1-1,-3 2 1,-6 3 14,0 0 1,0 0 0,1 1-1,0 0 1,0 1 0,0 0-1,1 1 1,0 0 0,0 1-1,1 0 1,0 0 0,1 1-1,0 0 1,0 1 0,1 0-1,1 0 1,-1 0 0,2 1-1,0 0 1,0 0 0,1 0-1,-4 22 1,6-23-29,1 1 1,0-1-1,1 0 0,0 1 0,0-1 1,1 0-1,1 1 0,0-1 0,0 0 1,1 0-1,9 20 0,-10-25-9,0-1-1,1 0 1,0 0-1,0 0 1,0 0-1,1-1 1,0 1-1,0-1 1,0 0-1,0 0 1,0-1-1,1 1 1,0-1-1,0 0 1,0 0-1,0 0 1,0-1-1,0 0 1,1 0-1,-1 0 1,1 0-1,-1-1 1,1 0-1,0 0 1,7-1-1,-5 0 6,0-1 0,0-1-1,0 1 1,-1-1 0,1-1 0,-1 1-1,1-1 1,-1-1 0,12-7 0,6-5 32,28-23-1,101-100 162,23-18 338,-170 153-497,-1-1 1,0 1-1,1 1 0,0-1 0,0 1 0,0 0 0,0 0 1,0 1-1,9-1 0,-12 2-24,0 0-1,0 1 1,0 0 0,0 0 0,0 1-1,0-1 1,0 1 0,0-1 0,0 1 0,-1 0-1,1 1 1,0-1 0,0 1 0,-1 0 0,1-1-1,-1 2 1,0-1 0,6 5 0,3 5 13,0 1-1,-2 1 1,0-1 0,0 2 0,9 17 0,22 34 50,-23-43-27,1-1 1,30 28 0,-44-44-19,1-1 1,0 0-1,0-1 0,1 0 1,-1 0-1,1 0 0,0 0 1,0-1-1,0-1 0,1 1 1,-1-1-1,1 0 0,-1-1 1,12 2-1,1-8 186,-18 5-109,1-1-1,-1 0 0,0 0 0,1 1 1,-1 0-1,1-1 0,-1 1 0,1 0 0,3 1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50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67 240 8640,'0'0'7033,"-10"1"-6756,-31 1-1,41-2-255,-1 0 0,1 0-1,-1 0 1,1 0 0,-1 0 0,1 0 0,-1 0-1,1 0 1,-1 0 0,1 0 0,-1 0-1,1 0 1,-1-1 0,1 1 0,-1 0 0,1 0-1,-1-1 1,1 1 0,-1 0 0,1 0-1,-1-1 1,1 1 0,0 0 0,-1-1 0,1 1-1,-1-1 1,1 1 0,0 0 0,0-1-1,-1 1 1,1-1 0,0 1 0,0-1 0,-1 1-1,1-1 1,0 1 0,0-1 0,0 1-1,0-1 1,0 0 0,6-18 436,-5 16-382,4-6 94,1 0-1,0 1 1,0-1-1,1 1 0,8-8 1,7-9 331,-19 22-434,0 0 0,0 1 0,0-1 0,0 1 0,1 0 0,-1 0 0,1 0 0,-1 0 0,1 1 0,0 0 1,-1-1-1,1 1 0,0 0 0,0 1 0,6-1 0,0 0 70,0 1-1,-1 0 1,1 0 0,0 1 0,11 3 0,-18-3-102,1 1 1,-1-1-1,0 1 1,0 0-1,1 0 1,-1 0-1,-1 1 1,1-1-1,0 1 1,-1 0-1,1-1 1,-1 1-1,0 0 1,0 1-1,0-1 1,2 4-1,3 7 54,0 1-1,6 20 0,-10-27-63,7 23 108,8 35 0,-12-39-18,1 0 0,12 28 0,-14-45-52,0 0 0,13 18 1,-3-5-10,-13-19-36,0 0 0,1-1 0,-1 1 0,1-1-1,0 1 1,0-1 0,0 0 0,0 0 0,1 0-1,-1 0 1,1-1 0,-1 1 0,1-1 0,0 0 0,0 0-1,0 0 1,6 1 0,0-2 10,-9 0-13,1-1 0,-1 0 0,0 1 0,1-1 0,-1 0 0,0 0 0,1 0 0,-1 0 0,0 0 0,1 0 0,-1 0 0,0-1 0,1 1 0,-1 0 0,0-1 0,1 1 0,-1-1 0,0 1 0,0-1 1,0 0-1,1 0 0,-1 1 0,0-1 0,0 0 0,0 0 0,0 0 0,0 0 0,-1 0 0,1 0 0,0 0 0,1-2 0,7-11 50,-1-1-1,0 1 1,-1-2 0,0 1 0,-1-1 0,-1 1-1,0-2 1,2-18 0,-2-1 115,-2-1 1,-2-60-1,5-58 514,-6 153-672,0-1-1,0 0 1,0 1-1,0-1 1,1 0-1,-1 1 1,1-1-1,0 0 1,-1 1-1,1-1 1,1 1 0,-1-1-1,2-3 1,-1 5-11,-1 0 0,0 0 0,1 0 0,-1 0 1,0 0-1,1 0 0,-1 1 0,1-1 1,0 0-1,-1 1 0,1-1 0,-1 1 1,1 0-1,0-1 0,-1 1 0,1 0 1,0 0-1,-1 0 0,1 0 0,0 0 0,0 1 1,2 0-1,28 3-16,-6 0-11,0 0 1,0 1-1,-1 2 0,38 14 1,-60-19 17,22 9 46,0 0 0,30 7 0,-50-18 68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1:56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273 209 7936,'0'0'7804,"-7"15"-7558,-13 30 80,-26 91 0,-73 466 718,108-550-850,-20 55-1,29-101-167,0 9 100,2-14-99,0 1-1,-1-1 1,1 0-1,0 1 0,0-1 1,0 0-1,-1 1 1,1-1-1,-1 0 0,1 0 1,-1 1-1,0-1 1,1 0-1,-1 0 1,0 0-1,0 0 0,-1 2 1,2-3-17,-1 0 0,1 0 0,0 0 0,0 0 0,-1 0 0,1 0 0,0 0 0,0 0-1,-1 0 1,1 0 0,0 0 0,0 0 0,-1 0 0,1 0 0,0 0 0,0 0 0,-1 0 0,1 0 0,0-1 0,0 1 0,0 0 0,-1 0 0,1 0 0,0 0 0,0 0 0,0-1 0,-1 1 0,1 0 0,0 0 0,0 0 0,0-1 0,0 1 0,0 0 0,0 0 0,-1 0 0,1-1 0,0 1 0,0 0 0,0-1-1,-4-13 239,-3-45-1,3-1 0,3-1-1,2 1 1,3 0 0,15-79-1,-17 127-213,9-57 358,30-102 1,-12 80-43,26-75 192,-42 133-395,1 1 0,2 1 1,20-30-1,-26 46-72,-6 7-23,1 0-1,1 1 1,-1-1-1,2 1 1,-1 0 0,0 0-1,11-7 1,-15 13-46,0 0 0,0 0 0,0 0 0,1 1 0,-1-1 0,0 1 0,0 0 0,0-1 0,1 1 0,-1 0 0,0 0 0,0 0 0,0 0 0,1 1 0,-1-1 0,0 1 0,0-1 0,0 1 0,0 0 0,0 0 0,0 0 0,0 0 0,2 2 0,5 2 17,0 1-1,0 0 1,11 12-1,-9-7-30,0 1 0,-1 0 0,-1 0 0,0 1 0,-1 1 0,0-1 0,7 19 0,3 11-34,13 52 1,-30-91 38,0 0-1,0 1 1,0-1 0,-1 1-1,1-1 1,-1 1 0,0-1-1,0 1 1,-1-1 0,0 1 0,1-1-1,-1 1 1,-1-1 0,1 0-1,-3 6 1,2-6 4,0-1 0,0-1 1,0 1-1,0 0 0,0 0 0,0-1 1,-1 1-1,0-1 0,1 0 0,-1 0 1,0 0-1,0 0 0,0 0 0,0-1 1,0 1-1,-1-1 0,1 0 0,0 0 1,-8 1-1,3-1 42,-1 0 0,0 0 1,0-1-1,0 0 0,0-1 0,1 0 0,-1 0 0,0-1 1,0 0-1,1 0 0,-1-1 0,1 0 0,-15-8 1,23 11-38,-1 0 0,1 0 0,0 0 0,-1 0 0,1 0 0,0-1 0,-1 1 0,1 0 0,0 0 0,-1 0 0,1 0 0,0 0 0,-1 0 0,1-1 0,0 1 0,0 0 0,-1 0 0,1 0 0,0-1 0,0 1 0,-1 0 0,1 0 0,0-1 0,0 1 0,0 0 0,-1-1 0,1 1 0,0 0 0,0-1 0,0 1 0,0 0 0,0-1 0,0 1 0,0 0 0,0-1 0,0 1 0,0-1 0,13-3 27,-6 3-32,118-13-95,-92 12 62,-1-1 0,0-2 0,44-11-1,-4-11-24,-1-3 0,79-45 1,-87 41 42,-35 23 19,-24 10-2,0-1 0,0 1 1,0-1-1,0 1 0,0-1 0,0 0 0,-1-1 0,1 1 0,-1-1 0,1 1 0,-1-1 0,0 0 0,3-4 1,-86 71 387,64-53-375,2 1-1,0 0 1,0 1-1,1 1 1,1 0-1,0 1 1,1 1-1,-11 20 1,3-4 14,7-12-5,1 0 0,-12 29 0,21-42-19,0 0 0,0 0-1,0 0 1,1 1 0,0-1 0,0 1 0,1-1-1,0 0 1,0 1 0,1-1 0,2 11 0,-3-17-4,0 0 1,0-1-1,0 1 1,0 0-1,0-1 1,0 1-1,1 0 1,-1-1-1,0 1 1,1-1-1,-1 1 1,0 0-1,1-1 1,-1 1-1,1-1 1,-1 1-1,0-1 1,1 1 0,0-1-1,-1 0 1,1 1-1,-1-1 1,1 0-1,-1 1 1,1-1-1,1 1 1,-1-1 0,0 0 0,0 0 1,0-1-1,0 1 0,1 0 1,-1 0-1,0-1 0,0 1 1,0-1-1,0 1 0,0-1 1,0 1-1,0-1 0,1 0 1,3-4 10,1 0 0,-1 0 1,8-10-1,-9 11-7,12-15 47,-1-1 1,-1 0-1,0-1 1,-2 0-1,20-45 1,10-43 295,-36 98-239,1 10-73,6 19-69,-9-12 22,5 8-29,0 0 0,0-1 0,2 0 0,-1-1 0,2 0 0,-1-1 0,22 16 0,-31-26 33,0 0 0,-1 1 0,2-1-1,-1 0 1,0-1 0,0 1 0,0 0-1,0-1 1,0 1 0,1-1 0,-1 0 0,0 1-1,0-1 1,1 0 0,-1-1 0,0 1-1,3-1 1,-1 0 4,0 0-1,0-1 1,-1 1 0,1-1-1,0 0 1,-1 0-1,0 0 1,0-1 0,4-3-1,5-5 20,-1-2 1,0 0-1,15-25 0,-18 26-4,7-12 77,20-46 1,-16 30 201,-18 39-287,-1 0-1,0 0 1,1 0 0,-1 0 0,0 0-1,1 1 1,-1-1 0,1 0 0,-1 0-1,1 0 1,0 1 0,-1-1 0,1 0-1,0 1 1,0-1 0,-1 0 0,1 1-1,0-1 1,0 1 0,0-1 0,0 1-1,-1 0 1,1-1 0,0 1 0,0 0-1,0-1 1,0 1 0,0 0 0,0 0-1,0 0 1,0 0 0,0 0 0,0 0-1,0 0 1,0 1 0,0-1 0,0 0-1,0 0 1,0 1 0,0-1 0,0 1-1,-1-1 1,1 0 0,0 1 0,0 0-1,0-1 1,-1 1 0,1 0 0,0-1-1,0 1 1,-1 0 0,1-1 0,-1 1-1,2 2 1,17 22-78,-1 1-1,-1 1 0,-1 0 1,15 37-1,-26-54 55,0-1 0,0 1-1,1-1 1,0 0-1,0 0 1,15 14 0,-18-20 17,-1 0 1,2-1-1,-1 1 1,0-1-1,0 0 1,1 0-1,-1 0 1,1 0-1,0-1 1,-1 1-1,1-1 1,0 0 0,0 0-1,0 0 1,0-1-1,0 1 1,0-1-1,0 0 1,0 0-1,0-1 1,5 0-1,17-4 42,-20 4-4,-1 0 0,1 0 1,0 0-1,0-1 1,-1 0-1,1 0 1,-1 0-1,0 0 0,1-1 1,-1 0-1,0-1 1,-1 1-1,6-5 1,2 3 125,-11 5-154,0-1 0,-1 1 0,1 0 0,-1 0 0,1 0 0,0 0-1,-1 0 1,1 0 0,-1-1 0,1 1 0,-1 0 0,1-1 0,-1 1 0,1 0-1,-1-1 1,1 1 0,-1 0 0,1-1 0,-1 1 0,0-1 0,1 1 0,-1-1-1,1 1 1,-1-1 0,0 1 0,0-1 0,1 1 0,-1-1 0,0 0 0,0 1-1,0-2 1,0 2 30,1-21 420,-1 20-453,0 0 0,1 1-1,-1-1 1,0 0 0,1 0-1,-1 1 1,0-1 0,1 0 0,-1 0-1,1 1 1,-1-1 0,1 0 0,0 1-1,-1-1 1,1 1 0,-1-1-1,1 1 1,0-1 0,0 1 0,-1-1-1,1 1 1,0 0 0,0-1-1,-1 1 1,2 0 0,-2-31 124,-3 25-217,-7-6-14,-8-14-3304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04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0 909 7632,'0'0'7429,"4"-13"-7145,53-183 1213,-35 124-776,44-99 1,-20 59-92,-30 75-165,27-45-1,-15 30-230,2 3-3,-20 35-63,16-30 1,-17 25-36,-6 16-42,-1-1 0,0 1 0,0-1 0,-1 0 0,1 0 0,-1 0 0,0 0 0,0 0 0,1-6 0,-2 10-87,0 0 1,0 0 0,0 0 0,0-1-1,0 1 1,0 0 0,0 0-1,0 0 1,0 0 0,0 0-1,0 0 1,0 0 0,0 0 0,0 0-1,0 0 1,0 0 0,0-1-1,0 1 1,0 0 0,0 0 0,0 0-1,0 0 1,0 0 0,0 0-1,0 0 1,0 0 0,0 0 0,0 0-1,0 0 1,0-1 0,0 1-1,0 0 1,0 0 0,0 0 0,0 0-1,0 0 1,0 0 0,0 0-1,0 0 1,1 0 0,-1 0 0,0 0-1,0 0 1,0 0 0,0 0-1,0 0 1,0 0 0,0 0 0,0 0-1,0 0 1,0 0 0,0 0-1,1 0 1,-1 0 0,0 0-1,0 0 1,0 0 0,0 0 0,0 0-1,0 0 1,0 0 0,0 0-1,0 0 1,0 0 0,0 0 0,1 0-1,-1 0 1,0 0 0,0 0-1,1 11 240,-14 46-54,3 1 0,-2 59 0,6 119 68,26 34-110,-18-260-141,0 0 0,7 18 0,2 7 43,-7-22-20,2 0 0,-1-1 0,2 0 0,0 0 0,0 0 0,10 12 0,22 17-60,-42-51-3400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05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14368,'0'0'2390,"14"4"-1783,6 3-417,1-1 0,0-1-1,0-1 1,31 3 0,401 5 2071,-304-16-1373,-132 4-818,0-1 0,0-1 0,-1 0 0,1-2 0,19-6-1,10-4-2885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06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320 703 13360,'0'0'4555,"-12"0"-3935,-10 1-242,-1 0 0,-36 8-1,46-6-241,0 0-1,1 1 1,-1 0 0,1 1-1,0 1 1,0 0-1,-13 9 1,14-7 9,-1 1 1,1 0-1,-15 18 1,22-23-109,1 0 1,0 0 0,0 1 0,0-1 0,1 1 0,0-1 0,0 1-1,0 0 1,0 0 0,1 0 0,-1 0 0,1 1 0,0 6 0,0-6-11,1-1-1,0 1 1,0-1 0,1 1 0,0-1 0,0 0 0,0 1 0,3 8 0,-3-13-23,0 1 0,0 0 0,0-1 0,0 0 0,1 1 0,-1-1 0,0 0 1,1 0-1,-1 0 0,1 1 0,-1-1 0,1-1 0,-1 1 0,1 0 0,0 0 0,-1-1 1,1 1-1,0-1 0,0 1 0,-1-1 0,1 0 0,0 0 0,0 1 0,0-1 0,-1-1 1,1 1-1,0 0 0,0 0 0,3-1 0,0-1 14,1 1 1,0-1-1,0 0 1,0-1-1,-1 0 0,0 1 1,1-1-1,-1-1 1,0 1-1,0-1 0,-1 0 1,1 0-1,-1-1 1,0 1-1,0-1 0,0 0 1,-1 0-1,0 0 1,0 0-1,0-1 1,2-5-1,0 0 42,-1 0 1,0-1 0,-1 1-1,0-1 1,-1 0-1,0 0 1,-1 0-1,0 0 1,-1-20 0,-1 25 4,0 0 1,0 0-1,0 0 1,-1 1-1,0-1 1,0 0-1,0 1 1,-1 0-1,0 0 1,-1 0-1,1 0 1,-1 0-1,0 0 1,0 1-1,-9-8 1,9 9 124,7 3-100,11 5-69,-10-3-21,3 0-3,1-1 1,-1 0 0,0 0-1,1 0 1,-1-1-1,0 0 1,1 0 0,7-4-1,-1 1-9,0-1-1,0 0 0,16-10 1,-18 7 3,0 0 1,0 0-1,-1-2 1,0 1-1,-1-2 1,0 1-1,0-1 1,-1-1-1,-1 1 0,13-25 1,-12 19 28,-1 0 0,-1-1 0,-1 1 0,0-1 0,-1-1 0,-1 1 1,3-36-1,-5 16 48,1 10 56,-2-1-1,-1 1 0,-1-1 0,-1 0 0,-7-33 1,1 44 33,0-4 326,2 47-174,4 42-284,9 102-1,0-73-34,3 87-32,1 355-224,-15-495 233,-2 0 1,-14 52 0,13-68 18,-2 1-1,0-2 0,-2 1 1,-18 30-1,27-53 16,0 0 0,-1 0 0,0 0-1,0 0 1,0 0 0,-1 0 0,1-1-1,-1 0 1,0 1 0,0-1 0,0-1-1,0 1 1,0-1 0,-1 1 0,1-1 0,-10 3-1,9-5 16,0 1 0,0-1 1,-1 1-1,1-1 0,0-1 0,-1 1 0,1-1 0,0 0 0,0 0 0,0-1 0,0 1 1,0-1-1,0 0 0,-9-6 0,9 6 9,0-1-1,-1 0 1,1 0-1,0-1 1,1 0 0,-1 0-1,1 0 1,0 0 0,0-1-1,0 1 1,0-1 0,1 0-1,0 0 1,0 0 0,0-1-1,1 1 1,-1-1-1,1 0 1,1 1 0,-1-1-1,1 0 1,0 0 0,0 0-1,1 0 1,0 0 0,0 0-1,0 0 1,1 0 0,0 0-1,0 0 1,0 0 0,3-6-1,0-3 12,1 1-1,1-1 1,0 1-1,1 0 1,1 0-1,0 0 1,0 1-1,2 1 1,0 0-1,0 0 1,1 1-1,21-18 0,-27 25-14,0 1-1,0 0 1,0 0-1,1 1 1,-1-1-1,0 1 1,1 0-1,0 1 0,-1-1 1,1 1-1,0 0 1,8 0-1,4 1 57,0 1 0,28 5 0,-37-5-55,-7-1-16,0 1-1,0-1 0,0 1 1,0-1-1,0 1 1,0 0-1,0-1 0,-1 1 1,1 0-1,0 0 1,0 1-1,-1-1 0,1 0 1,-1 0-1,1 1 1,-1-1-1,0 1 1,1 0-1,-1-1 0,0 1 1,0 0-1,0-1 1,0 1-1,0 0 0,-1 0 1,1 0-1,-1 0 1,1 0-1,-1 0 0,1 0 1,-1 0-1,0 4 1,0-4-326,-1 0 0,1 1 1,0-1-1,-1 0 0,1 0 1,-1 0-1,0 0 1,0 0-1,0 0 0,0 0 1,-2 3-1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13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397 129 8136,'0'0'7922,"-16"-2"-7664,10 2-228,-2-2 3,0 1-1,0 0 0,0 1 0,0 0 1,1 0-1,-1 0 0,0 1 0,0 1 1,0-1-1,1 1 0,-1 0 1,1 1-1,-10 4 0,-6 8 124,0 0-1,2 2 1,0 0-1,1 1 1,1 1-1,0 1 1,2 1-1,0 1 1,1 0-1,-24 46 1,37-62-78,0 0 0,0 0 0,1 0 0,0 0 0,0 0 1,0 1-1,1-1 0,0 1 0,0-1 0,0 1 0,1 11 0,1-13-33,0-1 0,0 1 0,1 0 0,-1-1 0,1 1 0,0-1 0,1 0 0,-1 0-1,0 1 1,1-1 0,0-1 0,0 1 0,0 0 0,1-1 0,7 6 0,-4-2 4,1-1 1,-1 0-1,1 0 0,1-1 1,-1 0-1,1-1 1,0 0-1,0 0 1,0 0-1,1-2 0,-1 1 1,16 1-1,-3-2-1,0-1-1,0-2 1,-1 0-1,1-1 0,0-1 1,-1-1-1,1-1 0,-1-1 1,0-1-1,-1-1 1,0-1-1,21-12 0,-24 11 27,-2-2 0,1 0 0,-2 0 0,1-2 0,21-25 0,-31 32-38,3-4 56,0-1 0,-1 1-1,-1-2 1,0 1-1,0-1 1,-1 0 0,-1 0-1,0 0 1,1-15-1,3-1 147,3 5 144,-6 20-62,-4 18-110,-6 42-94,1-28-76,2 0 0,2 53 0,3-53-21,9 39 1,-9-56-16,0 0 0,1-1 0,0 1 0,1-1-1,0 0 1,10 16 0,-13-25-4,-1 1 1,1-1-1,-1 1 0,1-1 0,0 1 0,0-1 1,0 0-1,0 0 0,-1 0 0,1 0 0,1 0 1,-1 0-1,0-1 0,0 1 0,0-1 0,0 1 0,0-1 1,1 0-1,-1 0 0,0 0 0,0 0 0,0 0 1,1 0-1,-1-1 0,0 1 0,0-1 0,0 0 1,0 1-1,4-3 0,4-1 4,-1-1 0,1 0 0,-1-1 0,15-11 0,-6 2 24,0-1 0,-1-1 1,-1 0-1,-1-1 1,0-1-1,-1-1 0,-1 0 1,-1-1-1,-1 0 1,0 0-1,-2-1 1,9-32-1,-6-4 284,-12 78-275,2 0-1,0-1 1,7 28 0,-5-29-42,0-1 0,2 0 0,0 0 0,15 28 0,-17-36-4,1-1 1,1 1-1,-1-1 1,1 0-1,1 0 1,0-1 0,0 0-1,0 0 1,17 11-1,-21-16 9,1 0 1,0 0-1,0-1 0,0 1 0,0-1 0,1 0 0,-1 0 1,0-1-1,0 1 0,1-1 0,-1 0 0,0 0 0,1 0 1,-1 0-1,0-1 0,1 0 0,-1 0 0,0 0 1,0 0-1,7-4 0,-2 1 12,-1-1 0,0 0 0,0 0 0,-1-1 0,1 0 0,-1 0 0,-1-1 0,9-10 0,-6 7 9,-1 0 0,-1 0 1,0-1-1,-1 0 0,0-1 0,0 1 0,-1-1 0,-1 0 0,0-1 0,4-20 0,-3 5 26,0 6 68,-2 0 0,2-27 0,-7 37 37,1 11-144,1 1 0,0-1 0,0 1 0,0-1 0,-1 0 0,1 1 0,0-1 0,0 0 0,0 1 0,0-1 0,0 1 0,0-1 0,0 0 0,0 1 0,0-1 0,1 0 0,-1 1 0,0-1 0,0 0 0,1 1 0,-1-1 0,0 1 0,0-1 0,1 1 0,-1-1-1,1 1 1,-1-1 0,1 1 0,-1-1 0,0 1 0,1-1 0,0 1 0,-1 0 0,1-1 0,-1 1 0,1 0 0,-1-1 0,1 1 0,0 0 0,-1 0 0,2 0 0,3-3-10,0 1 0,1 0 0,-1 1 0,1-1 0,-1 1 0,1 0 0,0 1 0,-1-1 0,1 1 0,0 0 0,-1 0 0,1 1 1,0 0-1,-1 0 0,1 0 0,-1 1 0,1 0 0,9 4 0,-8-2-9,0 0-1,0 1 1,-1 0 0,0 0 0,0 0 0,0 1-1,-1 0 1,0 0 0,0 0 0,0 1 0,-1 0-1,8 14 1,3 16-11,13 44 0,-8-22 10,-15-48 12,0 0 0,1-1 0,0 0 0,1 0 0,13 15 0,-19-24 3,0 0 0,0 0 0,0 0 0,0 0-1,0 0 1,0 0 0,0 0 0,0-1 0,1 1 0,-1 0 0,0-1-1,0 1 1,1-1 0,-1 1 0,0-1 0,1 0 0,-1 0 0,1 1-1,-1-1 1,0 0 0,1 0 0,-1 0 0,0-1 0,1 1 0,-1 0-1,1 0 1,-1-1 0,0 1 0,1-1 0,-1 1 0,0-1 0,0 1-1,0-1 1,1 0 0,-1 0 0,0 0 0,0 0 0,0 1-1,0-1 1,0-1 0,0 1 0,0-1 0,6-6 31,0 0 0,-1 0 0,-1-1 0,8-13 1,4-13 259,19-61 0,-20 44 312,-14 46-511,0 3 117,4 13-120,25 75-13,-24-62-90,1-1 0,1 0-1,0-1 1,2 0 0,20 31 0,-30-51 11,0 0 1,0 0-1,0 1 1,-1-1 0,1 0-1,0 0 1,0-1-1,0 1 1,1 0-1,-1 0 1,0 0-1,0-1 1,0 1 0,1-1-1,-1 1 1,0-1-1,1 1 1,-1-1-1,0 0 1,1 0-1,-1 1 1,0-1-1,1 0 1,-1 0 0,0 0-1,1-1 1,-1 1-1,0 0 1,1 0-1,-1-1 1,0 1-1,1-1 1,-1 1-1,0-1 1,0 0 0,1 1-1,-1-1 1,0 0-1,1-1 1,5-4 13,-1 0 1,0 0 0,-1 0 0,1-1-1,4-8 1,-7 10-8,10-16 59,-2-1 1,0 0-1,-1-1 0,-1 0 0,8-35 0,18-47 308,-33 100-337,0 0 0,1 0 0,0 0 0,0 0 0,0 1 1,6-8-1,-8 11-31,0 0 0,0 0 0,0 0 0,0 1 0,0-1 0,0 0 0,0 1 0,0-1 0,1 1 0,-1-1 0,0 1 0,0 0 1,0-1-1,1 1 0,-1 0 0,0 0 0,0 0 0,1 0 0,-1 0 0,0 0 0,0 0 0,0 0 0,1 0 0,-1 1 0,0-1 0,0 0 0,0 1 0,1-1 0,-1 1 0,0-1 1,0 1-1,0 0 0,0 0 0,2 1 0,38 28-110,57 32 0,-93-59 98,-1 0 1,0-1-1,1 0 1,-1 0-1,1-1 0,0 1 1,-1-1-1,1 0 1,0 0-1,0-1 1,0 1-1,0-1 0,0 0 1,-1 0-1,1-1 1,0 1-1,0-1 1,0 0-1,0-1 1,-1 1-1,1-1 0,-1 0 1,1 0-1,-1 0 1,0-1-1,0 1 1,0-1-1,6-5 0,3-6 23,0-1-1,0-1 0,-2 0 1,0 0-1,17-36 0,-24 43 23,0-1 0,-1 0 0,0 0 1,0 0-1,-1 0 0,-1-1 0,1 1 0,-2 0 0,0-1 0,0 1 0,0-1 1,-2 1-1,-2-14 0,4 24-32,0-1 1,0 1-1,0-1 1,0 1-1,-1-1 1,1 1-1,0-1 0,0 1 1,-1-1-1,1 1 1,0-1-1,-1 1 1,1-1-1,0 1 1,-1 0-1,1-1 1,0 1-1,-1-1 1,1 1-1,-1 0 1,1 0-1,-1-1 0,1 1 1,-1 0-1,1 0 1,-1-1-1,1 1 1,-1 0-1,1 0 1,-1 0-1,1 0 1,-1 0-1,0 0 1,1 0-1,-1 0 0,-2 1 4,1-1-1,-1 1 1,1 0-1,0 0 1,-1 0-1,1 0 1,0 1-1,-4 1 1,-2 4-1,0-1-1,1 1 1,-10 12 0,8-8-17,1 0-1,0 1 0,1 0 0,0 1 1,1-1-1,0 1 0,-6 23 0,10-25-9,0 1 0,0-1 0,1 1 0,1-1 0,0 1 0,0-1-1,1 0 1,1 1 0,5 18 0,-4-19 3,0 0-1,2 0 1,-1-1 0,1 0-1,1 0 1,0 0 0,0 0-1,1-1 1,0 0 0,0-1-1,1 0 1,1 0 0,-1 0-1,1-1 1,0 0 0,1-1-1,0 0 1,0-1 0,0 0-1,0 0 1,1-1 0,0 0-1,13 2 1,-21-6-5,1 1 0,-1-1-1,1 0 1,-1 0 0,1 0 0,-1-1 0,1 1-1,-1-1 1,5-1 0,5-5-4085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24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516 203 9536,'0'0'7514,"-5"10"-7269,-11 17 7,-1-1-1,-28 34 0,23-35-55,-6 7 249,-46 43 0,63-65-318,-1-1 0,0-1 1,-1 0-1,0 0 0,0-1 0,0-1 0,-1 0 0,-15 4 0,25-9-85,-1 0 0,0 0-1,1-1 1,-1 1 0,0-1 0,0 0-1,1-1 1,-1 1 0,0-1-1,1 0 1,-1 0 0,1 0-1,-1-1 1,1 1 0,0-1-1,-1 0 1,-5-4 0,5 2 1,-1 0 0,1 0-1,0 0 1,0-1 0,1 0 0,0 0 0,-1 0 0,2 0 0,-1 0 0,0-1 0,-3-9 0,0-3 129,1 0-1,0-1 1,-4-28 0,8 36-81,1 0-1,0 0 1,0 0-1,1 0 1,1 0-1,0 0 1,3-15 0,-1 19-29,-1 0 1,1 1 0,0-1-1,1 0 1,-1 1 0,1 0-1,1 0 1,-1 0 0,1 0 0,0 1-1,0 0 1,0 0 0,1 0-1,7-4 1,-4 3-14,0 1 0,1-1-1,0 2 1,0-1 0,0 2 0,0-1 0,1 1 0,19-2 0,-5 1 1,0 2 1,1 2 0,-1 0 0,0 1 0,0 1 0,0 2 0,-1 0 0,1 2 0,-1 1 0,37 15 0,-52-18-45,0 1 0,0 1 0,-1-1 0,1 1 0,-1 1 0,-1 0 0,1 0 0,-1 1 0,0-1 0,-1 1 0,0 1 0,0-1 0,-1 1 0,0 0 0,6 17 0,-5-11 3,-2 1-1,0-1 1,0 0 0,-2 1 0,0 0-1,-1 0 1,0-1 0,-1 1 0,-4 25 0,-11 52 115,-52 175 0,-49 67 377,113-326-471,-6 12 182,9-20-197,0-1 1,-1 1-1,1-1 1,0 1-1,-1-1 1,1 0-1,-1 1 1,1-1-1,0 0 1,-1 1-1,1-1 1,-1 0-1,1 1 1,-1-1-1,1 0 1,-1 0-1,0 0 1,1 0-1,-1 1 1,1-1-1,-1 0 1,1 0-1,-1 0 1,1 0 0,-1 0-1,0 0 1,1 0-1,-1-1 1,1 1-1,-1 0 1,1 0-1,-1 0 1,0-1-1,-3-1 26,0-1-1,0 1 1,0-1-1,1 0 1,-1-1-1,1 1 1,0 0-1,-1-1 1,2 0 0,-1 0-1,0 0 1,1 0-1,0 0 1,0 0-1,0-1 1,-1-4-1,-4-11 38,2 0 0,-5-28 0,5 12 25,1-1 1,2 0-1,2 0 1,1 0 0,12-70-1,0 24 45,30-152 221,-34 200-288,1 1 1,2 0-1,1 1 1,29-51-1,-31 65-58,0 1-1,2 1 1,0 0-1,1 0 1,1 2-1,0 0 1,33-24-1,-39 32-42,2 0 0,-1 1-1,1 1 1,-1 0 0,2 0 0,-1 1-1,0 1 1,1 0 0,0 0 0,-1 1-1,1 0 1,0 1 0,0 1 0,0 0-1,16 2 1,16 4-127,-1 1 0,53 17 0,-90-22 131,-1 1 0,1 0 0,-1 0 0,0 0 0,0 1 0,-1-1 1,1 1-1,-1 0 0,4 6 0,13 9-52,-14-12 51,0 0-1,-1 0 1,0 1-1,0 0 1,0 0 0,-1 0-1,0 1 1,-1-1-1,0 1 1,0 0 0,-1 1-1,0-1 1,-1 1-1,0-1 1,0 1 0,0 14-1,-2-4 8,0 0 0,-1 0-1,-1 0 1,-1 0 0,-1 0-1,-12 38 1,5-27 20,0 0-1,-2-1 1,-29 50-1,37-71 7,-1-1 0,-1 1 1,0-1-1,0-1 0,0 1 0,-1-1 1,0 0-1,0-1 0,-1 0 0,0 0 0,0-1 1,0 0-1,-1-1 0,1 0 0,-18 5 0,15-6 18,1 0 0,-2-1 0,1-1-1,-16 1 1,23-2-18,1 0 0,-1-1 0,0 0 0,1 0 0,-1 0 0,1 0 0,-1-1 0,1 0 0,0 0 0,0 0 0,0 0 0,0 0 0,0-1-1,-5-4 1,-1-2 36,0 0 0,1-1 0,1 0 0,-1-1 0,1 1-1,1-1 1,-10-21 0,15 27-7,-1 0 0,1-1-1,1 0 1,-1 1 0,0-12 0,-1 4 42,1 5-45,1 8-40,1 0 1,0 0-1,0 0 1,0 0-1,-1 0 1,1-1-1,0 1 1,0 0-1,0 0 1,0 0-1,-1-1 1,1 1-1,0 0 1,0 0-1,0 0 0,0-1 1,0 1-1,0 0 1,0 0-1,0-1 1,0 1-1,0 0 1,-1 0-1,1-1 1,0 1-1,1 0 1,-1 0-1,0-1 1,0 1-1,0 0 1,0 0-1,0-1 1,0 1-1,0 0 1,0 0-1,0-1 1,0 1-1,1 0 1,-1 0-1,0 0 1,0-1-1,0 1 1,0 0-1,1 0 0,-1 0 1,0 0-1,0-1 1,0 1-1,1 0 1,-1 0-1,0 0 1,0 0-1,1 0 1,-1 0-1,0 0 1,0 0-1,1 0 1,-1 0-1,0 0 1,1 0-15,0 1 4,0 1 1,-1 0-1,1 0 0,0 0 1,0-1-1,1 1 1,-1-1-1,0 1 0,1-1 1,-1 1-1,1-1 1,-1 0-1,1 1 0,-1-1 1,3 1-1,7 7-22,17 23-76,-1 1 0,-1 1 1,21 40-1,42 56-155,-74-114 257,1 0 1,30 24-1,-17-16 93,-9-9 119,1 0 0,0-2-1,1-1 1,0 0 0,1-1-1,28 8 1,-50-20-22,-4-6-149,-3-5-26,-14-31-3805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15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1 531 9944,'0'0'6357,"10"-7"-6209,0 2-105,-5 3-21,0-1 0,0 0 0,-1 0 0,1 0 0,-1 0 0,0-1 0,1 0-1,-2 0 1,1 0 0,0 0 0,-1 0 0,4-8 0,-2 3 29,15-25 302,-1-1-1,21-56 1,15-75 967,-52 152-1086,0-1 1,-1 1-1,1-22 0,-2 18-52,-5-10 570,2 22-583,-12 41 459,3 21-466,-3 58 0,12-85-108,1 0 0,1 0 0,9 55 0,-7-76-35,0 1 0,0-1 0,1 0 0,0 0 0,1 0 1,0 0-1,7 11 0,-10-17-13,1 0 0,-1 0-1,0 0 1,1-1 0,0 1 0,-1 0 0,1-1 0,0 1 0,0-1 0,0 1 0,0-1-1,0 0 1,0 0 0,0 0 0,0 0 0,0 0 0,1 0 0,-1-1 0,0 1 0,1-1-1,-1 1 1,0-1 0,1 0 0,-1 0 0,0 0 0,1 0 0,-1-1 0,0 1 0,1-1 0,-1 1-1,4-2 1,5-4 15,0 0 0,0 0 1,0-1-1,-1 0 0,0-1 0,-1 0 0,12-13 0,5-9 90,21-34 0,-35 48-55,0-3 76,-1-1 0,-1 0 0,-1 0 0,-1-1 0,8-30 0,-16 50-104,0 0-1,0-1 1,1 1 0,-1 0 0,0 0-1,1 0 1,-1 0 0,1 0 0,-1 0-1,1 0 1,0 0 0,-1 0-1,1 0 1,0 0 0,0 0 0,-1 1-1,1-1 1,0 0 0,2-1 0,-2 2-19,-1 0 0,1 0 0,0 1 0,-1-1 0,1 0 0,0 0 0,-1 0 0,1 0 0,0 1 0,-1-1 0,1 0 1,0 1-1,-1-1 0,1 1 0,-1-1 0,1 0 0,-1 1 0,1-1 0,-1 1 0,1-1 0,-1 1 0,0 0 0,1 0 0,5 8-6,-1 1 0,0-1 0,4 14 0,-5-13 28,0 0-29,0 1 1,-1 0-1,0 0 1,0 0-1,-1 1 1,0-1 0,-1 1-1,-1-1 1,0 1-1,0-1 1,-1 1 0,-1-1-1,0 0 1,-3 13-1,4-21 5,0 0-1,0 0 1,0 0-1,0-1 1,-1 1-1,1 0 1,-1-1-1,1 1 1,-1 0-1,0-1 1,0 0-1,0 0 0,-1 1 1,1-1-1,0 0 1,-1-1-1,1 1 1,-1 0-1,0-1 1,1 1-1,-1-1 1,0 0-1,0 0 1,0 0-1,0-1 1,0 1-1,0 0 1,0-1-1,0 0 1,0 0-1,0 0 1,0 0-1,0 0 1,0-1-1,-4-1 1,5 2 5,1 0 0,0-1 0,-1 1 0,1 0 0,0-1 0,-1 0 1,1 1-1,0-1 0,0 0 0,0 0 0,0 0 0,0 1 0,0-1 1,0 0-1,0 0 0,0-1 0,0 1 0,0 0 0,0 0 1,0-2-1,1 1-5,0 1 1,0 0 0,0 0 0,1 0 0,-1 0-1,0 0 1,1-1 0,-1 1 0,1 0 0,-1 0-1,1 0 1,-1 0 0,1 0 0,0 0-1,0 0 1,-1 1 0,1-1 0,0 0 0,0 0-1,0 0 1,0 1 0,0-1 0,0 1 0,0-1-1,0 0 1,2 1 0,3-4 1,0 1 0,1 0 0,0 0 1,-1 1-1,1 0 0,0 0 0,0 1 0,0 0 0,1 0 0,-1 1 1,12 0-1,2 2 0,1 2 1,31 8-1,-30-6-15,42 6 1,-53-11-30,0-1 1,0 1 0,0-2-1,0 0 1,0 0 0,-1-1-1,1-1 1,0 0 0,-1 0 0,0-1-1,0 0 1,0-1 0,0-1-1,-1 1 1,1-2 0,-2 0 0,16-12-1,4-8-3267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16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14368,'0'0'3831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17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402 925 10248,'0'0'5558,"1"-18"-5312,2-27 6,3-1 1,15-65 0,27-54 447,-6 24 250,25-153 0,-51 206-341,-12 72-342,-4 23 65,-6 33-152,-19 93 16,-77 232 0,76-286-127,-4-2 0,-3-1 0,-57 95 0,53-111-5,-2-3-1,-2-1 1,-63 65 0,90-107 35,0 1 1,1 0 0,-18 26-1,31-41-91,0 0-1,0 0 0,0 0 0,0-1 0,0 1 1,0 0-1,0 0 0,0 0 0,0 0 0,0-1 1,0 1-1,-1 0 0,1 0 0,0 0 1,0 0-1,0 0 0,0 0 0,0-1 0,0 1 1,-1 0-1,1 0 0,0 0 0,0 0 0,0 0 1,0 0-1,0 0 0,-1 0 0,1 0 0,0 0 1,0 0-1,0 0 0,0 0 0,-1 0 1,1 0-1,0 0 0,0 0 0,0 0 0,-1 0 1,33-48 152,-12 15-110,-3 9-20,1 1 0,1 1 0,1 0 0,37-31 0,25-19 46,54-42-7,95-45 35,-98 66-37,-110 80-53,-19 11-10,0 0 0,0-1 0,-1 1 0,1-1 0,4-4 0,-2 2 128,-10 12-67,-15 14-11,-11 7 14,0 1 0,2 2 1,1 1-1,1 1 0,-30 52 0,54-81-56,1-1 0,0 1 0,0 0 0,0 0 1,0 0-1,0 0 0,1 7 0,-1-10-9,1 0-1,0 0 1,0 1 0,0-1 0,0 0 0,0 0 0,0 0-1,0 1 1,1-1 0,-1 0 0,0 0 0,1 0 0,-1 0-1,1 0 1,-1 0 0,1 0 0,-1 0 0,1 0 0,0 0 0,-1 0-1,1 0 1,0 0 0,0 0 0,0 0 0,0-1 0,0 1-1,1 1 1,4-1 5,0 0 1,0 0-1,1-1 0,-1 1 0,0-1 0,0-1 0,0 1 0,0-1 0,0 0 0,0-1 1,0 1-1,0-1 0,10-5 0,0-1 16,-1 0 0,0-1 1,23-20-1,-34 26-13,-1 0 0,0 0 1,0-1-1,0 1 0,0-1 0,-1 1 1,1-1-1,-1 0 0,0 0 0,0 0 0,-1 0 1,1 0-1,-1-1 0,0 1 0,0 0 1,0-1-1,-1 1 0,1-1 0,-1 1 0,0-1 1,0 1-1,-1-1 0,1 1 0,-1 0 1,0-1-1,-3-6 0,2 5 10,0 0 0,0 1 0,-1-1 0,0 0-1,0 1 1,-1 0 0,0 0 0,1 0 0,-2 0 0,1 0 0,0 1 0,-1 0 0,0 0-1,0 0 1,0 0 0,-1 1 0,1 0 0,-9-3 0,1 1 66,0 2 0,0 0 0,0 0 0,0 2 0,-22-1 1,35 1-85,1 1 1,-1 0 0,0 0 0,0 0 0,0 0 0,0 0 0,0 0 0,0-1 0,0 1 0,0 0 0,0 0 0,0 0-1,0 0 1,0 0 0,0 0 0,0-1 0,0 1 0,0 0 0,0 0 0,0 0 0,0 0 0,0 0 0,0-1-1,0 1 1,0 0 0,0 0 0,0 0 0,0 0 0,0 0 0,0 0 0,0-1 0,-1 1 0,1 0 0,0 0-1,0 0 1,0 0 0,0 0 0,0 0 0,0 0 0,0 0 0,0 0 0,-1-1 0,1 1 0,0 0 0,0 0 0,0 0-1,0 0 1,-1 0 0,18-8 54,10-3-63,0 2 0,1 0 0,0 2 0,0 1 0,1 2 0,48-2 0,-66 5 2,0 2 0,0-1 0,-1 1 0,1 1 0,0 0 0,18 6 0,-25-6 5,0 0 0,1 0 0,-1 1 0,-1-1 0,1 1 0,0 0-1,-1 0 1,1 0 0,-1 1 0,0-1 0,0 1 0,0 0 0,0 0 0,-1 0-1,0 0 1,1 0 0,-2 0 0,4 8 0,0 8 18,-1-1 0,3 34 0,-6-40 24,0 1 1,1 0-1,1-1 0,0 1 1,0-1-1,2 0 1,0 0-1,10 20 1,-12-28 34,1 0 0,0 0 0,0 0 0,0 0 0,0-1 0,1 0 0,6 5 0,-9-8-220,-1 0-1,1 0 0,0 0 0,0 0 0,-1-1 0,1 1 1,0 0-1,0-1 0,0 0 0,0 1 0,0-1 0,0 0 1,0 0-1,0 0 0,0 0 0,0 0 0,0-1 0,0 1 1,0 0-1,0-1 0,0 0 0,-1 1 0,1-1 0,2-1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7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698 0 10544,'0'0'1045,"-10"7"-457,-68 36 282,22-13-253,-62 45 0,5 12 1108,-192 195 0,303-280-1654,0-1 0,0 2 0,0-1 0,1 0 0,-1 0 0,1 1-1,-1-1 1,1 1 0,-2 4 0,3-7-56,0 0-1,0 1 1,0-1-1,0 1 1,0-1-1,0 0 1,0 1 0,0-1-1,0 1 1,0-1-1,0 0 1,1 1-1,-1-1 1,0 0 0,0 1-1,0-1 1,0 0-1,1 1 1,-1-1-1,0 0 1,0 1 0,1-1-1,-1 0 1,0 1-1,1-1 1,17 4 151,3-5-2405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20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1241 11448,'0'0'3521,"12"-12"-2809,2-3-502,9-10 208,27-36 0,7-26 239,91-187 0,-98 168-151,-5-2 0,57-209 0,-97 298-364,-1 1 0,-1 0 0,0-1-1,-2 0 1,0 0 0,-1 0 0,-1 1-1,-1-1 1,-5-27 0,6 44-112,1 1 1,-1 0-1,0 0 1,1-1-1,-1 1 1,0 0-1,0 0 1,0 0-1,0 0 1,0 0-1,0 0 1,0 0-1,0 0 1,0 0-1,0 1 1,0-1 0,-1 0-1,1 1 1,0-1-1,-1 1 1,1-1-1,0 1 1,-1 0-1,1 0 1,0-1-1,-1 1 1,1 0-1,-1 0 1,1 0-1,0 0 1,-1 1-1,-1-1 1,-2 1 18,0 0-1,0 0 1,1 0 0,-1 1 0,1 0 0,-1 0 0,1 0-1,-8 5 1,2 1 18,1 0 0,0 1 0,0 0-1,1 0 1,-12 18 0,-31 58 233,43-70-255,-3 7 17,1 0 1,1 1 0,0 1 0,2 0-1,1 0 1,-3 29 0,-7 149 210,14-152-204,1-19-13,1-1 1,1 1 0,6 33-1,-4-51-31,0-1 0,0 1 0,1 0 0,0-1 0,1 0 0,1 0 0,0 0 0,0-1 0,14 18 0,-17-25-18,1-1-1,0 1 1,1 0 0,-1-1 0,0 0-1,1 0 1,0 0 0,0-1-1,-1 0 1,1 0 0,1 0 0,-1 0-1,0-1 1,0 0 0,1 0 0,-1 0-1,1-1 1,-1 1 0,0-1-1,1-1 1,-1 1 0,7-2 0,-3 0 6,-1 1 0,0-2 1,1 1-1,-1-1 0,0 0 1,0-1-1,-1 0 0,1 0 1,-1-1-1,0 0 0,0 0 1,0-1-1,8-9 0,-1-1 46,-2-2-1,0 0 0,15-31 1,-19 24 98,-8 24-142,1 0 0,-1 0 0,0 1 0,0-1 1,0 0-1,0 0 0,0 0 0,0 0 0,0 0 0,0 0 0,0 1 0,0-1 0,0 0 0,-1 0 1,1 0-1,0 0 0,-1 1 0,1-1 0,0 0 0,-1 0 0,1 0 0,-1 1 0,0-2 1,0 2-7,0 1 1,0-1-1,1 0 1,-1 1 0,0-1-1,1 1 1,-1-1 0,0 1-1,1-1 1,-1 1 0,1 0-1,-1-1 1,1 1-1,-1 0 1,1-1 0,-1 1-1,1 0 1,0-1 0,-1 1-1,1 0 1,0 1 0,-2 1 11,-5 12-9,0 1 1,1 0 0,0 0-1,2 1 1,0 0-1,0 0 1,2 0-1,0 0 1,1 21-1,1-31-18,0 1 0,1 0-1,1-1 1,-1 1 0,1 0 0,0-1-1,1 0 1,0 0 0,0 1 0,5 6-1,-5-10-1,0 1 1,0-1-1,1 0 0,0 0 0,0-1 0,0 1 0,0-1 0,1 1 1,-1-2-1,1 1 0,-1 0 0,1-1 0,0 0 0,0 0 0,10 2 1,-9-2-1,-1-1 1,0-1 0,1 1 0,-1-1 0,1 0 0,-1 0-1,1 0 1,-1-1 0,1 0 0,-1 0 0,1 0 0,-1-1 0,9-3-1,-6 1 12,-1 0 0,0-1 0,0 1 0,-1-1 0,1-1 0,-1 1 0,0-1 0,8-10 0,-6 5 19,0-1 0,-1 1 0,0-1 0,-1 0-1,0-1 1,-1 0 0,0 1 0,-1-2 0,-1 1-1,4-27 1,-6 26 13,-1 0-1,0 0 1,-3-22 0,2 32-9,1 0 1,-1-1 0,0 1-1,0 0 1,-1 0-1,1 0 1,-1 0 0,0 0-1,0 0 1,-1 1-1,1-1 1,-1 1 0,1 0-1,-1-1 1,0 1 0,-5-4-1,4 5 3,0 0 0,1 0 1,-1 1-1,0-1 0,0 1 0,0 0 0,0 0 0,0 1 0,0-1 0,0 1 0,0 0 1,-7 0-1,9 0-27,0 0 0,1 0 0,-1 1 0,1-1 0,-1 0 0,1 0 1,-1 1-1,1-1 0,-1 1 0,1 0 0,0-1 0,-1 1 0,1 0 1,0 0-1,-1 0 0,1 0 0,0 0 0,0 0 0,0 0 0,0 0 1,0 0-1,0 1 0,0-1 0,0 0 0,1 1 0,-1-1 0,0 1 1,1-1-1,-1 1 0,1-1 0,-1 1 0,1-1 0,0 1 0,0 2 1,0-2-13,0 0 1,0 0-1,0 1 1,1-1-1,-1 0 1,1 0-1,0 0 1,-1 1 0,1-1-1,0 0 1,0 0-1,1 0 1,-1 0-1,0-1 1,1 1 0,-1 0-1,4 3 1,-2-2-3,1-1 0,0 1 0,0-1-1,0 1 1,1-1 0,-1 0 0,0-1 0,7 2 0,0 0-13,1-1-1,0 0 1,0-1 0,0 0 0,23-2-1,-24-1 12,1 0-1,-1 0 1,0-2-1,0 1 1,-1-1-1,1-1 1,-1 0-1,12-7 0,1-3 35,-1-2 0,23-20-1,-45 36-14,0 1 0,0-1 0,1 1 0,-1-1 0,1 1 0,-1-1-1,0 1 1,1 0 0,-1-1 0,1 1 0,-1-1 0,1 1 0,-1 0 0,1-1 0,0 1 0,-1 0-1,1 0 1,-1 0 0,1-1 0,-1 1 0,1 0 0,0 0 0,-1 0 0,1 0 0,0 0 0,0 0-1,-3 22 70,-9 38-40,-13 55 26,21-99-49,1 1 0,1-1 0,0 0 0,1 0 0,1 1 0,0-1 0,7 28 0,-6-29 0,-1-13-11,-1 0 1,0 0-1,1 0 1,0 0-1,-1 0 1,1 0-1,0 0 1,0 0-1,0-1 1,0 1-1,0 0 1,1-1-1,1 3 1,-3-4-2,1 1 1,0-1-1,-1 1 0,1-1 1,0 0-1,-1 1 0,1-1 1,0 0-1,0 0 0,-1 1 1,1-1-1,0 0 1,0 0-1,-1 0 0,1 0 1,0 0-1,0 0 0,-1 0 1,1 0-1,0 0 0,0 0 1,-1-1-1,1 1 1,0 0-1,0 0 0,-1-1 1,1 1-1,0 0 0,-1-1 1,1 1-1,-1-1 0,1 1 1,0-1-1,-1 1 0,1-1 1,0 0-1,5-6 11,-1 0-1,0 0 1,0 0-1,0-1 1,6-14-1,17-48 107,-15 33-69,17-64 531,-30 100-565,0 1 1,0-1-1,0 0 1,0 1-1,0-1 1,1 1-1,-1-1 1,0 1-1,0-1 1,1 1 0,-1-1-1,0 1 1,0-1-1,1 1 1,-1-1-1,1 1 1,-1-1-1,0 1 1,1 0-1,-1-1 1,1 1-1,-1 0 1,1-1-1,-1 1 1,1 0-1,-1 0 1,1-1-1,-1 1 1,1 0-1,0 0 1,-1 0-1,1 0 1,18 11 45,-16-8-71,30 28-2,-27-24-3,0-1-1,0 0 1,1-1 0,0 1 0,-1-1 0,2-1-1,11 7 1,-7-6-23,-1-1-1,1 0 1,15 3-1,-23-6 33,0 0 0,0-1 0,0 0 0,0 0 0,0 0-1,0 0 1,1-1 0,-1 0 0,0 1 0,-1-1-1,1-1 1,0 1 0,0-1 0,4-2 0,3-2 24,0-1 1,-1 0-1,0-1 1,-1-1-1,0 1 1,0-1-1,-1-1 0,0 1 1,0-1-1,-1-1 1,-1 0-1,1 0 1,-2 0-1,0 0 1,0-1-1,-1 0 1,0 0-1,-1 0 1,-1-1-1,2-20 0,-5-116 502,3 149-518,0 0 1,0-1-1,0 1 0,0 0 1,1 0-1,-1 0 0,0 1 0,0-1 1,0 0-1,0 1 0,3 1 1,13 1-19,-11-2 11,92 8-85,107 26 1,-200-33 110,1 0-1,-1-1 1,1 0-1,0 0 1,-1-1-1,1 0 1,9-1-1,-15 1-17,-1 0 0,0 0 0,0 0 0,0 0 0,0-1 0,1 1 0,-1 0 0,0 0 0,0 0 0,0 0 0,0 0 0,0-1 0,0 1 0,1 0 0,-1 0 0,0 0 0,0-1-1,0 1 1,0 0 0,0 0 0,0 0 0,0-1 0,0 1 0,0 0 0,0 0 0,0 0 0,0-1 0,0 1 0,0 0 0,0 0 0,0 0 0,0-1 0,0 1 0,0 0 0,0 0 0,-1 0 0,1 0 0,0-1 0,0 1 0,0 0 0,0 0 0,0 0 0,0 0 0,-1-1 0,-6-9-15,6 9 9,-22-27-332,12 15-3145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43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455 1 7832,'0'0'7370,"0"11"-7184,-1 38 77,-11 71 0,-5-38 11,-2-1 0,-32 81 0,31-111-88,-3-1 0,-1-1-1,-3-1 1,-37 52 0,27-45 26,23-33-74,0 0 0,-1-2 0,-1 0-1,-21 21 1,28-33 24,0 1-1,1 0 1,-8 12 0,1-13 235,9-7-58,5-4 121,13-13-350,1 1 1,0 0 0,0 0-1,2 2 1,0 0 0,24-17-1,-5 10-36,0 0-1,1 2 1,1 2 0,1 1-1,65-16 1,-18 4-1,-47 15-8,72-15-1,25-1 20,-116 24-69,0 1 1,0 0-1,1 1 0,-1 1 0,0 1 0,1 1 0,-1 0 1,0 1-1,0 1 0,27 8 0,-12-4-8,-25-6 0,0 1 1,0-1-1,0 1 1,0 1 0,0-1-1,0 2 1,-1-1-1,14 8 1,3 5-14,-18-13 5,-1 0-1,0 1 1,0 0-1,0 0 1,9 8-1,-14-11 9,1 0 0,0 0 1,-1 0-1,1 0 0,0 0 0,0-1 0,0 1 0,0 0 1,0 0-1,-1-1 0,1 1 0,0-1 0,3 2 1,-4-3-1,0 1 0,0 0 1,1 0-1,-1-1 0,0 1 0,0 0 1,0 0-1,0-1 0,1 1 1,-1 0-1,0-1 0,0 1 1,0 0-1,0 0 0,0-1 1,0 1-1,0 0 0,0-1 1,0 1-1,0 0 0,0-1 1,0 1-1,0 0 0,0-1 0,0 1 1,0 0-1,0-1 0,0 1 1,-1-1-1,-11-37 246,5 20-154,0 0 0,-2 0 0,0 0 0,-1 2 0,-21-28 0,30 42-92,-1 1 0,1 0 0,-1 0 0,0 1 0,1-1 0,-1 0 0,0 1 1,1-1-1,-1 1 0,0-1 0,0 1 0,0 0 0,0-1 0,1 1 0,-1 0 0,0 0 1,0 1-1,0-1 0,0 0 0,1 1 0,-4 0 0,-1 1 3,0-1 0,0 2 0,0-1 0,-11 6 0,9-3-7,0 1 0,1 0 1,-1 0-1,1 0 0,1 1 0,-1 0 0,1 0 0,0 1 0,1 0 0,0 0 0,0 0 0,0 1 0,-4 13 0,2-1-8,2 0-1,0 0 0,1 1 1,-2 36-1,6-53 2,-1-1 0,2 0 0,-1 0 0,0 0 0,1 0 0,0 0 0,0 0 0,0 0 0,0 0 0,1 0 0,-1 0 0,1 0 0,0-1 0,0 1 0,1-1 0,-1 1 0,1-1 1,-1 0-1,1 0 0,0 0 0,4 3 0,-5-5 3,1 1 0,-1-1 0,1 1 1,-1-1-1,1 0 0,0 0 0,0 0 1,0-1-1,-1 1 0,1 0 0,0-1 1,0 0-1,0 0 0,0 0 0,0 0 1,0 0-1,0-1 0,0 1 0,0-1 1,-1 0-1,1 0 0,0 0 0,0 0 1,-1 0-1,1 0 0,-1-1 0,1 0 1,-1 1-1,1-1 0,1-2 0,7-6 7,-1-1 0,0 1 0,0-2 0,-1 1 0,-1-1 0,0-1 0,10-20 0,33-98 106,-45 112-89,1-5 49,-2-1 0,0 0 1,-1-1-1,-2 1 0,0-38 0,-2 63-69,0 1-1,0-1 1,-1 0-1,1 0 0,0 0 1,0 0-1,0 0 1,0 0-1,0 0 1,0 0-1,0 0 0,-1 0 1,1 0-1,0 0 1,0 1-1,0-1 1,0 0-1,0 0 0,0 0 1,-1 0-1,1 0 1,0 0-1,0 0 1,0 0-1,0 0 0,0 0 1,0-1-1,-1 1 1,1 0-1,0 0 1,0 0-1,0 0 0,0 0 1,0 0-1,0 0 1,0 0-1,-1 0 1,1 0-1,0 0 0,0 0 1,0 0-1,0-1 1,0 1-1,0 0 1,0 0-1,0 0 0,0 0 1,0 0-1,0 0 1,0-1-1,0 1 1,0 0-1,-1 0 0,1 0 1,0 0-1,0 0 1,0 0-1,0-1 1,0 1-1,0 0 0,1 0 1,-8 12 73,3 8-58,1 1-1,2-1 1,-1 1 0,2 0-1,1-1 1,6 38 0,2-14-49,1 0 1,19 46 0,-29-88 26,1 0 0,0 1 0,-1-1 0,1 0 0,0 0 0,0-1 0,1 1-1,-1 0 1,0 0 0,1 0 0,-1-1 0,1 1 0,-1-1 0,1 1 0,0-1 0,-1 1 0,1-1 0,3 1-1,-2-1 9,-1-1-1,0 1 1,1-1-1,-1 0 0,0 0 1,1 0-1,-1-1 1,0 1-1,1 0 0,-1-1 1,0 0-1,0 1 1,0-1-1,1 0 0,-1 0 1,0 0-1,0 0 1,3-3-1,7-5 17,0-1-1,-1-1 1,1 0-1,-2 0 1,0-1 0,0 0-1,11-20 1,-13 18 30,1 1 1,0 1-1,1-1 1,1 1 0,0 1-1,1 0 1,20-15-1,-28 24-20,0 0 0,1 0 0,-1 1 0,0-1 0,1 1-1,6-1 1,19-5 115,-28 6-138,0 0 0,0 0 1,0 1-1,1-1 1,-1 0-1,0 1 0,1 0 1,-1 0-1,1 0 0,-1 0 1,0 0-1,1 0 1,-1 0-1,0 1 0,1-1 1,-1 1-1,0 0 1,0 0-1,4 1 0,-3 0-2,0 1 0,0-1 0,0 1 0,0 0 0,0 0 0,0 0 0,-1 0 0,0 0 0,1 0 0,2 7 0,2 4 0,-1 2 0,-1-1 0,0 1 0,3 23 1,-6-29 1,-2-8 1,0 0-1,1-1 1,-1 1 0,1 0-1,-1 0 1,1 0-1,-1-1 1,1 1-1,0 0 1,1 2-1,-2-5 3,0 0 1,-1 0-1,1 0 0,0 0 0,0 0 0,-1 0 0,1 0 1,0 0-1,0 0 0,0 0 0,0 0 0,1 0 0,-1 0 1,0 0-1,0 0 0,1 0 0,-1-2 0,9-21 74,-8 22-75,29-59 127,-11 25-14,-18 35-121,-1 0 1,0 0-1,1 0 1,-1 0-1,1 0 1,0 0 0,-1 0-1,1 0 1,0 0-1,-1 0 1,1 0-1,0 0 1,0 1 0,0-1-1,0 0 1,0 1-1,0-1 1,0 1-1,0-1 1,0 1 0,0-1-1,0 1 1,0 0-1,0 0 1,0-1 0,0 1-1,1 0 1,-1 0-1,0 0 1,0 0-1,0 0 1,0 0 0,0 1-1,0-1 1,1 0-1,-1 0 1,0 1-1,0-1 1,0 1 0,0-1-1,0 1 1,0-1-1,0 1 1,1 1-1,4 3-10,0 0 0,0 0-1,-1 0 1,10 13-1,-14-17 7,49 63-173,-49-64 175,-1 0 1,1 1-1,-1-1 1,1 0 0,-1 0-1,1 0 1,-1 0-1,1 0 1,0 0-1,-1 0 1,1 0 0,-1 0-1,1 0 1,-1 0-1,1 0 1,-1 0 0,1 0-1,-1 0 1,1 0-1,-1-1 1,1 1 0,-1 0-1,1 0 1,-1-1-1,1 1 1,-1 0 0,0-1-1,1 1 1,0-1-1,17-15-10,-12 9 9,6-4 18,-1-1-1,0 0 1,0-1-1,11-19 1,-17 26-12,0 0 1,0 0 0,1 1-1,-1 0 1,1 0 0,0 0-1,1 1 1,-1 0 0,9-5-1,-14 9-8,0 0 1,0 0-1,0 0 0,0 0 1,0 0-1,0 0 0,0 0 0,0 1 1,0-1-1,0 0 0,0 0 1,0 1-1,0-1 0,0 1 0,0-1 1,0 1-1,0-1 0,-1 1 1,1 0-1,0-1 0,0 1 0,-1 0 1,1-1-1,0 1 0,-1 0 1,1 0-1,0 1 0,16 24-9,-13-16 0,0 1 1,0-1-1,3 18 1,-4-17-5,-1 0 0,2-1 0,7 17 1,-2-7 8,-8-15-3,1 0 1,0 0-1,0 0 1,0 0-1,1-1 0,0 0 1,0 1-1,0-1 1,0 0-1,5 4 1,-5-7 13,-1 0 1,0-1 0,1 1-1,-1-1 1,1 0 0,-1 1 0,1-1-1,-1 0 1,1-1 0,-1 1-1,0 0 1,1-1 0,-1 1 0,1-1-1,-1 0 1,0 0 0,1 0-1,-1 0 1,0 0 0,0 0 0,0-1-1,0 1 1,0-1 0,0 1-1,0-1 1,2-2 0,7-8 26,0 0-1,18-26 1,-18 23-6,2-3 47,0 0 0,-1-2 0,-1 1-1,-1-1 1,15-39 0,-24 56-59,0 0 0,0 0-1,0 1 1,1-1 0,0 1 0,-1-1-1,4-2 1,-5 4-13,0 1 0,0 0 0,0 0 0,0 0 0,1-1 0,-1 1 0,0 0 0,0 0 0,0 0-1,1 0 1,-1 0 0,0-1 0,0 1 0,0 0 0,1 0 0,-1 0 0,0 0 0,0 0 0,1 0 0,-1 0 0,0 0 0,0 0 0,0 0 0,1 0 0,-1 0 0,0 0 0,0 0 0,1 0 0,-1 0-1,0 0 1,0 0 0,1 0 0,2 14-64,-1 4 31,0 0 1,1 0-1,1-1 1,1 0 0,1 0-1,14 33 1,-12-32-3,-4-7 8,2-1 0,-1 1 1,1-1-1,1 0 0,0 0 0,0-1 0,1 0 0,0 0 0,0 0 0,1-1 0,18 12 1,-25-19 18,0-1 0,0 1 0,0-1 0,0 1 0,0-1 0,0 0 0,1 1 1,-1-1-1,0 0 0,0 0 0,0-1 0,0 1 0,0 0 0,0-1 0,0 1 1,0-1-1,0 0 0,3-1 0,1-1 2,0 1-1,0-2 1,0 1 0,10-7-1,-9 2 18,1 0-1,-1-1 1,-1 0-1,0 0 1,0 0-1,8-17 1,-10 17 4,0 1-1,1-1 1,0 1-1,0 0 1,1 1 0,0-1-1,1 1 1,-1 0-1,10-7 1,7-3-1,-17 12-7,1 0 0,0 0 0,-1 1 0,2 0 0,13-6 1,-18 9-10,-1 1 0,1-1 0,-1 1 0,1 0 0,-1 0 0,1 0 0,-1 0 0,1 0 0,-1 0 0,1 1 0,-1-1 0,1 1 0,-1 0 0,1-1 0,-1 1 0,1 0 0,-1 1 0,0-1 0,0 0 0,0 1 0,0-1 0,0 1 1,3 2-1,-1 0-2,0 0 0,-1-1 0,1 2 1,-1-1-1,0 0 0,0 1 0,0-1 1,-1 1-1,4 7 0,-4-3 9,1-1 0,-1 1 0,-1 0 1,0 0-1,0 0 0,-1 10 0,1-27 7,0 0 0,1 1-1,0-1 1,0 1 0,1 0 0,5-12 0,-3 6 5,1 0-3,0 0 1,0 1-1,2-1 1,-1 2-1,1-1 0,16-17 1,-17 23-8,-1 0 0,1 0 0,0 0 0,0 1 1,0 0-1,1 1 0,0 0 0,0 0 0,0 0 1,0 1-1,15-4 0,-20 7-13,0-1 0,-1 1 1,1-1-1,0 1 0,0 0 0,0 0 0,-1 0 1,1 0-1,0 1 0,0-1 0,0 1 1,-1-1-1,1 1 0,0 0 0,-1 0 1,1 1-1,-1-1 0,1 0 0,-1 1 0,0-1 1,1 1-1,-1 0 0,0 0 0,0 0 1,2 2-1,2 3-10,-1 0-1,0 1 1,0-1 0,0 1 0,-1 0-1,0 1 1,0-1 0,4 18 0,-1 2-58,3 43 0,-1-11-5,-9-58 79,0-1 1,0 1 0,1-1-1,-1 1 1,0-1 0,1 1-1,0-1 1,-1 1 0,1-1 0,0 1-1,0-1 1,0 0 0,0 0-1,0 1 1,0-1 0,0 0-1,0 0 1,0 0 0,0 0 0,1 0-1,1 1 1,-1-2-1,0 1 1,0-1-1,1 1 1,-1-1-1,0 0 1,0 0-1,0 0 1,1 0-1,-1 0 0,0 0 1,0-1-1,0 1 1,4-2-1,6-2-1,0-2 0,0 0 0,0 0 0,12-9 0,-15 9 1,38-24-9,52-31-34,-81 50 7,0 0 1,-1-1 0,19-18-1,-28 22 4,-1 0-1,1 0 0,-1-1 1,-1 0-1,1 0 0,-1 0 1,8-21-1,-14 30 33,0 0 1,0 0-1,0 0 0,1-1 1,-1 1-1,0 0 0,0 0 1,0 0-1,0-1 0,0 1 1,0 0-1,0 0 0,-1 0 1,1 0-1,0-1 0,0 1 1,0 0-1,0 0 0,0 0 1,0 0-1,0-1 0,0 1 1,0 0-1,0 0 0,-1 0 1,1 0-1,0-1 0,0 1 1,0 0-1,0 0 0,0 0 1,-1 0-1,1 0 0,0 0 1,0 0-1,0 0 0,0 0 1,-1-1-1,1 1 0,0 0 1,0 0-1,0 0 0,-1 0 1,1 0-1,0 0 0,0 0 1,-1 0-1,-9 3 22,-1 8-35,0 1 0,1 0-1,0 0 1,1 0 0,1 2 0,0-1-1,1 1 1,0 0 0,1 0 0,0 1-1,1 0 1,-4 26 0,9-40 10,-4 27-64,4-28 61,0 1-1,0 0 0,-1 0 0,1 0 0,0 0 0,1 0 1,-1 0-1,0 0 0,0 0 0,0 0 0,0 0 1,1 0-1,-1-1 0,1 1 0,-1 0 0,0 0 1,1 0-1,-1 0 0,1-1 0,0 1 0,-1 0 0,1-1 1,0 1-1,-1 0 0,2 0 0,1-1 2,-1-1 0,0 0 0,0 0 0,0 1 0,0-2 0,0 1 0,-1 0 0,1 0 0,0 0 0,0-1 0,-1 1 0,1-1 0,-1 1 0,2-3 0,-1 2 4,11-13 13,-2 0-1,1 0 0,-2-1 0,0-1 1,-1 1-1,12-34 0,-3-29 120,-11 63-37,-3 23-70,4 12-46,15 32-40,-15-30 23,1 0-1,16 25 1,-21-40 26,0-1 0,0 1 0,0-1 0,1 0 0,0 0 0,0-1 0,0 1 0,0-1-1,1 0 1,-1-1 0,1 1 0,8 2 0,-10-5 9,-1 0-1,1 0 0,-1-1 1,1 1-1,-1-1 1,1 0-1,0 0 0,-1 0 1,1-1-1,-1 1 0,1-1 1,-1 0-1,1 0 1,-1 0-1,1-1 0,-1 1 1,0-1-1,0 1 0,0-1 1,3-2-1,9-7 20,0-1 0,21-21 0,-17 14-2,2 1 42,-1-2 1,27-35-1,-39 44-15,1 0-1,0 1 1,0 0 0,16-12-1,-24 22-36,-1-1 0,1 1-1,0-1 1,-1 1 0,1 0-1,0-1 1,0 1-1,-1 0 1,1 0 0,0-1-1,0 1 1,0 0 0,-1 0-1,1 0 1,0 0 0,0 0-1,0 0 1,0 0 0,-1 0-1,1 1 1,0-1 0,0 0-1,0 0 1,-1 1 0,1-1-1,0 0 1,0 1 0,-1-1-1,1 1 1,0-1 0,-1 1-1,1-1 1,0 1 0,-1-1-1,1 1 1,0 1-1,2 2 3,0 1-1,-1-1 1,1 1-1,2 8 1,-2-4-5,50 97 7,-42-82 4,0 0 0,2-2 0,0 1 1,1-2-1,2 0 0,0 0 0,1-2 0,38 34 0,-54-52 2,1 1-1,-1-1 1,1 0 0,0 0 0,-1 0-1,1 0 1,0-1 0,0 1-1,-1 0 1,1-1 0,0 1 0,0-1-1,0 0 1,0 1 0,0-1 0,0 0-1,0 0 1,0 0 0,0 0 0,0-1-1,-1 1 1,1-1 0,0 1-1,0-1 1,0 1 0,0-1 0,-1 0-1,1 0 1,0 0 0,-1 0 0,1 0-1,-1 0 1,1-1 0,-1 1-1,1 0 1,-1-1 0,0 1 0,2-4-1,2-1-5,-1 0 0,1-1 0,-1 0-1,-1 0 1,1 0 0,-1 0 0,-1 0-1,3-9 1,-2-3-62,0 0-1,-2-1 0,0 1 1,-3-28-1,-2 4-3082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44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15472,'0'0'1783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51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125 401 11152,'0'0'3242,"0"10"-2880,-11 235 617,-4 174-91,15-381-732,-5 42 0,4-69-40,-1 1 0,-1-1 0,0 1 0,-1-1 0,0 0 0,0 0 0,-11 18 0,15-29-95,0 0 0,0 1-1,-1-1 1,1 0-1,0 0 1,0 1 0,0-1-1,0 0 1,-1 0-1,1 0 1,0 1 0,0-1-1,0 0 1,-1 0-1,1 0 1,0 1 0,0-1-1,-1 0 1,1 0-1,0 0 1,0 0-1,-1 0 1,1 0 0,0 0-1,-1 0 1,1 1-1,0-1 1,-1 0 0,1 0-1,0 0 1,0 0-1,-1-1 1,0 1 0,-6-9 308,-4-25-146,9 27-106,-7-38 173,1 1 0,3-1 0,-1-74 0,5 89-122,10-152 610,0 62-251,-7 86-310,1-1 0,2 1 0,1 1 0,2-1 0,1 1 1,2 0-1,1 1 0,1 0 0,2 1 0,24-37 0,-23 42-41,-4 6 80,1 1-1,1 0 1,31-34 0,-42 51-196,0 0 0,0 0 0,0 1 0,0-1 0,0 1 0,0-1 0,1 1 0,-1 0 0,1 0 0,-1 1 0,0-1 0,1 1 0,0-1 0,-1 1 0,1 0 0,-1 0 0,1 1 0,-1-1 0,1 1 0,-1 0 0,6 1 0,1 2 2,1 0 0,-1 0 0,0 1 0,0 0 0,13 9 0,-16-8-25,-1 0 0,0 0 0,0 0 0,0 0 0,-1 1 1,0 0-1,-1 0 0,1 0 0,-1 1 0,-1 0 1,1-1-1,-1 1 0,-1 1 0,3 8 0,-1 2-9,-1-1 0,-1 1 0,0 0 0,-1 0 0,-2 25 0,0-32 8,0 0 1,-1 0-1,0 0 0,-1 0 0,-1-1 1,1 1-1,-2-1 0,0 0 1,0 0-1,-1 0 0,0-1 1,-15 19-1,15-21 14,-1 0-1,0 0 1,-1 0 0,0-1 0,0 0-1,0-1 1,-1 0 0,0 0 0,0-1-1,-1 0 1,1-1 0,-21 7 0,12-6 137,14-3-85,0-1-1,-1 0 1,1 0 0,0 0-1,-7 0 1,10-1 19,3 1-72,1 0 0,-1 0-1,0 0 1,1 0 0,-1-1 0,1 1-1,-1-1 1,1 0 0,-1 1-1,4-1 1,-5 0-5,15 1-4,0 1-1,0 1 1,0 0 0,25 9-1,-35-10-9,1 1-1,-1 0 1,0 0-1,0 0 1,0 0-1,0 1 1,0 0-1,-1 1 1,0-1-1,0 1 0,0 0 1,0 0-1,6 10 1,-4-4-6,-1 1-1,0 0 1,-1 1 0,-1-1-1,4 15 1,-7-20 7,0-1 1,0 1-1,-1 0 1,1-1-1,-2 1 1,1 0-1,-1-1 0,0 1 1,0-1-1,-1 1 1,0-1-1,-4 10 1,2-6 6,-1-1 1,-1 0 0,1 0 0,-2-1-1,1 1 1,-1-1 0,0-1 0,-1 1 0,0-1-1,-11 8 1,-9 3 55,-57 29 1,0-2 54,82-43-103,-31 19 163,-45 21 1,43-31 138,30-13-157,5 1-32,7 0-53,36 0-53,0-2 1,0-3-1,68-16 0,120-51-125,-214 67 116,0 0-1,-1-1 1,0-1-1,-1 0 1,26-19 0,-32 19 16,-7 7-14,-1 0 1,1 1 0,0-1 0,0 0 0,0 0 0,0 1 0,0-1 0,0 0 0,0 1 0,0-1 0,0 1-1,0-1 1,0 1 0,0 0 0,0-1 0,0 1 0,0 0 0,1 0 0,-1 0 0,0 0 0,1 0 0,13 34-31,-11-23 12,-1-2-9,1-1 0,0 0 0,0 0 1,7 8-1,-9-13 17,0-1 0,0 0 0,0 1 0,1-1 0,-1 0 0,1 0 0,0-1 0,-1 1 0,1-1 0,0 1 1,0-1-1,0 0 0,0 0 0,0 0 0,5 1 0,-4-1 6,1 0 1,-1 0-1,1-1 1,0 1-1,-1-1 1,1 0-1,-1 0 1,1-1-1,-1 1 1,1-1-1,-1 0 1,1 0-1,-1-1 1,0 1-1,0-1 1,1 0-1,-1 0 1,0 0-1,-1-1 1,1 0-1,0 1 1,-1-1-1,7-7 1,-6 4 13,1 0 0,-1-1 0,0 1 0,0-1 0,-1 0 0,0 0 0,0 0 0,-1-1 0,0 1 0,0-1 0,0-8 0,-1 11 0,-1-1 1,0 1-1,0 0 0,-1-1 1,0 1-1,0-1 0,0 1 0,-1 0 1,0 0-1,1 0 0,-2 0 1,1 0-1,-1 0 0,1 1 1,-2-1-1,-3-5 0,1 3 8,0 0 0,0 0 0,0 1 0,-1 0 0,0 1 0,0-1 0,0 1 0,-1 0 0,0 1 0,0 0 0,0 0 0,0 1 0,-12-4 0,15 7-27,0-1 1,1 1-1,-1 0 1,0 1-1,1-1 0,-1 1 1,1 0-1,-1 0 0,1 0 1,-1 1-1,1-1 0,-1 1 1,1 0-1,0 0 0,0 1 1,0-1-1,-4 5 0,7-7-1,1 1 0,-1 0 0,1-1 0,-1 1 0,1 0 0,-1-1 0,1 1 1,0 0-1,-1 0 0,1-1 0,0 1 0,0 0 0,0 0 0,-1 0 0,1-1 0,0 1 0,0 0 0,0 0 0,0 0 0,1 0 0,-1-1 0,0 1 0,0 0 0,0 0 0,1 0 0,-1-1 0,0 1 0,1 0 1,-1 0-1,0-1 0,1 1 0,-1 0 0,1-1 0,-1 1 0,1 0 0,0-1 0,0 2 0,1 0-1,0 0-1,0 0 1,0-1 0,0 1 0,0 0-1,0-1 1,1 1 0,-1-1 0,1 0-1,4 2 1,13 1-21,1-1 0,0-1 0,0-1 0,0-1 0,27-4 0,-33 2 13,0-1-1,0 0 0,0-1 1,-1 0-1,0-2 1,0 1-1,0-2 0,14-8 1,4-5-2,-17 12 8,-1-1 0,1-1 0,-2 0 0,1-1 0,-1 0 0,21-25 0,-29 30 17,0 0 0,0 1 1,1-1-1,-1 1 1,10-6-1,-30 73 8,9-33-58,2 0 0,1 0 0,1 0 0,1 0 1,4 37-1,-3-64 31,1 0 1,-1 0-1,0 0 1,0 0 0,1 0-1,-1 0 1,1 0-1,0 0 1,-1 0-1,1 0 1,0 0-1,0 0 1,0 0-1,3 3 1,-3-5 7,0 1 0,0-1 0,0 0 1,0 1-1,0-1 0,1 0 0,-1 0 1,0 0-1,0 1 0,0-1 0,0-1 0,0 1 1,0 0-1,0 0 0,0 0 0,0 0 0,1-1 1,-1 1-1,0-1 0,0 1 0,0 0 1,0-1-1,0 0 0,-1 1 0,1-1 0,0 0 1,0 1-1,0-1 0,0-1 0,14-10 28,-1-1 0,0 0 0,-1-1-1,-1-1 1,0 0 0,-1-1 0,-1 0-1,0 0 1,-1-1 0,9-23 0,25-33 217,-36 87-209,-5-6-38,5 22-55,22 54 0,-27-77 39,1 0 1,1-1 0,-1 1-1,1-1 1,0 0-1,1 0 1,-1 0 0,1-1-1,0 1 1,1-1 0,-1 0-1,1-1 1,11 7 0,-13-9 14,0-1 1,0 0 0,0 0-1,0 0 1,0-1 0,0 1-1,0-1 1,1 0 0,-1 0-1,0-1 1,0 1 0,0-1-1,0 0 1,0 0 0,1 0-1,-2-1 1,1 1 0,0-1-1,4-2 1,3-2 18,-1-1 0,1 1 0,-1-2 0,-1 1 0,11-11 1,79-100 237,-57 65-116,-37 47-100,0-1-1,1 1 1,-1 0 0,1 1-1,0-1 1,0 1-1,1 1 1,12-8-1,-18 12-31,0-1 0,1 1 0,-1 0-1,0 0 1,0 0 0,1 0-1,-1 0 1,0 1 0,0-1 0,1 0-1,-1 1 1,0-1 0,0 0-1,0 1 1,1-1 0,-1 1 0,0 0-1,0-1 1,0 1 0,0 0-1,0 0 1,0 0 0,0 0 0,-1 0-1,1 0 1,1 1 0,0 1-12,0-1 1,0 1-1,0 0 0,-1 0 1,1 0-1,-1 1 1,0-1-1,0 0 0,1 4 1,4 33-134,3 58 0,1-114 169,8-27 56,-11 26-46,0 1-1,1-1 1,0 1-1,17-23 1,13-12 118,-37 50-155,1 0 0,-1-1 0,1 1 0,-1 0 0,1 0 0,0 0 0,-1 0 0,1 1 1,0-1-1,0 0 0,0 1 0,-1-1 0,1 1 0,0 0 0,0-1 0,0 1 0,0 0 0,0 0 0,0 0 0,0 1 0,0-1 1,2 1-1,-2-1-8,1 1 1,-1-1 0,1 1 0,-1 0 0,0 0 0,1 0 0,-1 0-1,0 0 1,1 0 0,-1 1 0,0-1 0,0 1 0,0-1-1,0 1 1,3 4 0,0 4-14,-1 0 1,0 0-1,0 1 0,-1 0 0,0-1 1,1 13-1,1 0-7,0 6-36,3 33-1,4 23-102,-12-81 149,1-1-1,0 0 1,0 0-1,0 0 1,0 0-1,0 0 0,1 0 1,-1 0-1,4 4 1,-4-6 15,0 0 0,0-1 0,0 1 0,0 0 0,0 0 0,0-1 0,0 1 0,0-1 0,1 1 0,-1-1 1,0 1-1,0-1 0,0 0 0,1 1 0,-1-1 0,0 0 0,0 0 0,1 0 0,-1 0 0,0 0 0,1 0 0,-1-1 1,0 1-1,0 0 0,1-1 0,1 0 0,25-10 26,0 0 0,-1-2 0,43-28 1,-22 8 17,43-39 0,0-15 67,-78 74-82,-10 6 57,-3 7-84,-1 0 0,1-1 0,0 1 1,0 0-1,0 0 0,0 0 0,-1 0 0,1 0 0,0 0 1,0 0-1,0 0 0,0 0 0,-1 0 0,1 0 0,0 0 1,0 0-1,0 0 0,0 0 0,-1 0 0,1 0 1,0 0-1,0 0 0,0 0 0,0 0 0,-1 0 0,1 0 1,0 0-1,0 0 0,0 0 0,0 0 0,-1 0 0,1 1 1,0-1-1,0 0 0,0 0 0,0 0 0,0 0 1,0 0-1,-1 0 0,1 1 0,0-1 0,0 0 0,0 0 1,0 0-1,0 0 0,0 1 0,-3 2 4,-20 18 7,2 2 0,0 0 0,1 2 0,-21 34 0,38-52-25,-1 1 0,1 0 0,0 0 0,1 0-1,0 0 1,0 0 0,1 1 0,0-1-1,1 1 1,-1-1 0,2 1 0,-1-1-1,2 10 1,-1-17 10,-1 0 1,0 0-1,0 0 0,1 0 0,-1 0 0,0 0 1,1 0-1,-1 0 0,1-1 0,-1 1 0,1 0 0,-1 0 1,1 0-1,0 0 0,-1-1 0,1 1 0,0 0 1,0-1-1,0 1 0,-1-1 0,1 1 0,0-1 1,0 1-1,0-1 0,0 1 0,0-1 0,0 0 1,0 0-1,0 1 0,0-1 0,0 0 0,0 0 1,0 0-1,0 0 0,0 0 0,0 0 0,0 0 1,0-1-1,0 1 0,0 0 0,0-1 0,0 1 0,0 0 1,0-1-1,0 1 0,0-1 0,1 0 0,3-2 0,0-1 0,1 0-1,-1 0 1,-1 0-1,1 0 1,5-6-1,-3 0 10,0-1-1,0 1 1,-1-1-1,0 0 0,-1-1 1,7-20-1,16-79 52,-25 97-49,43-256 143,-16 77-10,-8 18-8,-8 52 46,-12 107-136,0 5 8,-2 16-29,-3 50-73,38 600-736,-30-542 585,-3-31-31,-2-75 222,2 9-112,-1-16 122,-1 1-1,0-1 1,0 0-1,1 0 1,-1 1-1,0-1 1,1 0 0,-1 0-1,0 1 1,1-1-1,-1 0 1,0 0-1,1 0 1,-1 0 0,0 0-1,1 1 1,-1-1-1,0 0 1,1 0-1,-1 0 1,1 0-1,-1 0 1,0 0 0,1 0-1,-1 0 1,1 0-1,-1-1 1,0 1-1,1 0 1,-1 0-1,0 0 1,1 0 0,0-1-1,4-1 9,-1 0 0,1-1 0,0 0 0,-1 0 1,1 0-1,-1 0 0,0-1 0,0 1 0,0-1 0,0 0 0,3-6 0,6-8 17,15-28-1,-17 26-7,25-32 47,-22 32 4,14-24-1,-26 39-44,0 0 0,-1 0 0,1 0-1,-1 0 1,1-6 0,7-21 194,0-1 44,15 96-593,-23-54 320,0-1 1,-1 0-1,-1 14 1,0-14 2,0 0 0,1 1 0,2 16 0,0-17 10,-2-5 0,-2 2 0,8 15 231,-5-17 909,1-15-666,27-55-142,-19 48-336,-5 11 22,0-1 0,-1 0 0,0 0 0,3-14 0,-6 22-17,-1 0 0,0 1 0,0-1 0,1 0 0,-1 1 0,0-1 1,1 0-1,-1 1 0,1-1 0,-1 1 0,1-1 0,-1 1 0,1-1 0,-1 1 0,1-1 1,-1 1-1,1-1 0,-1 1 0,1 0 0,0-1 0,1 1 0,-1-1-4,0 1 0,0-1 0,0 0 0,0 1 0,0-1-1,0 0 1,-1 1 0,1-1 0,0 0 0,0 0 0,0 0 0,-1 0-1,1 0 1,0-1 0,1-1-5,0 1-1,0-1 0,0 0 1,0 0-1,1 1 1,4-4-1,-4 3 6,0 0 0,-1 0 0,1 0 0,0 0 0,3-6-1,-3 4 2,0-1-1,-1 1 0,0-1 1,0 1-1,2-10 0,-3 13-1,-1 0-1,0 0 1,1 0-1,-1 0 1,0 0-1,-1 0 0,1 0 1,0 0-1,0 0 1,-1 0-1,1 0 1,-1 0-1,0 0 0,1 0 1,-1 0-1,0 1 1,0-1-1,0 0 1,0 0-1,-3-2 0,3 3 8,-1 0-1,1 1 1,-1-1-1,1 0 0,-1 0 1,0 1-1,1-1 1,-1 1-1,0-1 0,1 1 1,-1 0-1,0 0 0,0 0 1,1 0-1,-1 0 1,0 0-1,1 0 0,-1 0 1,0 1-1,1-1 0,-1 1 1,-3 1-1,-36 18-19,34-17 7,0 2 1,0-1 0,0 1-1,1 0 1,0 0-1,0 1 1,0 0-1,1 0 1,0 0 0,0 1-1,0 0 1,1-1-1,0 2 1,0-1 0,1 0-1,-4 15 1,3-3-19,1 0-1,1 1 1,0-1 0,3 26 0,-1-34 4,1 0 1,1 0-1,0 1 0,0-1 1,1 0-1,1-1 1,0 1-1,9 17 0,-12-25 10,1 0-1,1 0 0,-1 0 0,0 0 0,1 0 0,-1-1 0,1 1 0,0-1 0,0 0 1,0 1-1,5 1 0,-8-4 13,1 1 1,0-1-1,-1 0 1,1 0 0,0 0-1,-1-1 1,1 1-1,0 0 1,-1 0-1,1 0 1,0 0 0,-1-1-1,1 1 1,0 0-1,-1 0 1,1-1-1,0 1 1,-1-1-1,1 1 1,-1 0 0,1-1-1,-1 1 1,1-1-1,-1 1 1,0-1-1,1 0 1,-1 1-1,1-2 1,9-20 49,-4-12 11,-1-1-1,-2 0 0,-1 0 1,-5-49-1,2 8 217,1 72-186,0-2 68,3 9-80,-2-1-77,-1-1 1,1 0 0,-1 1-1,0-1 1,0 1 0,1-1-1,-1 1 1,0-1 0,0 1-1,0-1 1,-1 2 0,1 10-35,7 20-49,1 0 0,20 50 0,-26-79 65,0 1 0,0-1-1,0 0 1,1 1 0,-1-1 0,1 0 0,0 0-1,0 0 1,0-1 0,1 1 0,-1-1 0,1 0-1,0 0 1,0 0 0,5 3 0,-6-5 9,1 0 0,0 0 0,0 0 0,0 0 0,0 0 0,0-1 0,0 0 0,0 1 0,0-2 0,0 1 0,1 0 0,-1-1 0,0 0 0,-1 0 0,1 0 0,0 0 0,0-1 0,0 1 0,3-3 0,14-8 28,0-1-1,-1-1 0,0-1 0,-1 0 0,-1-2 0,-1 0 0,0-1 0,-1 0 0,-1-1 0,-1-1 0,-1-1 0,0 0 0,-2 0 0,9-24 0,-8 8 121,-11 35-114,0 0 0,-1 0 1,0-1-1,0 1 0,1 0 0,-1 0 0,0 0 0,-1 0 0,1 0 0,0 0 0,-1 0 0,1 0 0,-1 0 0,1 0 0,-2-2 0,2 3-20,-1 1-1,1 0 1,0-1-1,-1 1 1,1 0-1,0 0 1,-1-1-1,1 1 1,0 0-1,-1 0 1,1 0-1,-1 0 1,1 0 0,0-1-1,-1 1 1,1 0-1,-1 0 1,1 0-1,-1 0 1,1 0-1,0 0 1,-1 0-1,1 0 1,-1 0-1,1 0 1,0 1-1,-1-1 1,1 0-1,-1 0 1,1 0 0,0 0-1,-1 1 1,1-1-1,0 0 1,-1 0-1,1 1 1,0-1-1,-1 1 1,-9 9 25,8 0-65,0 0 0,0 0 0,1 0 1,1 0-1,-1 1 0,2-1 0,-1 0 1,2 0-1,2 14 0,1 3 3,0 31-48,-5-41 48,2-1 0,0 0 0,0 0 1,1 0-1,1 0 0,8 19 0,-6-12-23,0 4 13,-6-26 43,0 0 0,1 0 0,-1 0 0,0 0 0,1 0 0,-1-1 0,1 1 0,-1 0 0,1 0 0,-1 0 0,1 0 0,0-1 0,-1 1 0,1 0 0,0-1 0,0 1-1,0-1 1,1 2 0,-1-2 8,0 0-1,0 0 0,0 0 0,0 0 0,1 0 0,-1 0 0,0 0 0,0 0 0,0 0 0,0-1 0,0 1 0,0 0 0,0-1 0,0 1 1,0-1-1,0 1 0,0-1 0,0 0 0,1 0 0,17-16 49,-18 15-45,13-15 54,0-1-1,-2 0 1,0-1-1,13-29 1,7-11 302,-32 58-359,0 1-1,0 0 1,0 0 0,1-1-1,-1 1 1,0 0 0,0 0-1,0 0 1,0-1-1,0 1 1,0 0 0,1 0-1,-1 0 1,0-1 0,0 1-1,0 0 1,1 0 0,-1 0-1,0 0 1,0-1-1,0 1 1,1 0 0,-1 0-1,0 0 1,0 0 0,1 0-1,-1 0 1,0 0 0,0 0-1,1 0 1,-1 0-1,0 0 1,0 0 0,1 0-1,-1 0 1,0 0 0,0 0-1,1 0 1,-1 0 0,0 0-1,0 0 1,1 0-1,-1 0 1,0 1 0,0-1-1,1 0 1,-1 0 0,0 0-1,0 0 1,0 1 0,0-1-1,1 0 1,-1 0-1,0 0 1,0 1 0,0-1-1,0 0 1,1 1 0,8 19 20,-6-11 11,20 50-81,18 75 0,-41-132 42,1 1 0,0 0 0,0-1-1,0 1 1,0-1 0,0 1-1,0-1 1,1 1 0,-1-1-1,1 0 1,0 0 0,-1 0 0,1 0-1,0 0 1,0 0 0,1 0-1,-1-1 1,0 1 0,0-1 0,1 1-1,-1-1 1,1 0 0,-1 0-1,1 0 1,0-1 0,-1 1-1,1 0 1,0-1 0,-1 0 0,1 1-1,0-1 1,0-1 0,-1 1-1,1 0 1,0 0 0,0-1-1,-1 0 1,1 1 0,0-1 0,-1 0-1,1 0 1,-1-1 0,0 1-1,1 0 1,-1-1 0,0 0 0,0 1-1,0-1 1,0 0 0,3-3-1,53-70 500,-58 75-493,0 0-1,0-1 0,1 1 1,-1 0-1,0 0 0,1-1 0,-1 1 1,0 0-1,0 0 0,1-1 1,-1 1-1,0 0 0,1 0 1,-1 0-1,0 0 0,1-1 0,-1 1 1,1 0-1,-1 0 0,0 0 1,1 0-1,-1 0 0,1 0 1,-1 0-1,0 0 0,1 0 0,-1 0 1,0 0-1,1 0 0,-1 0 1,1 1-1,-1-1 0,0 0 0,1 0 1,-1 0-1,1 1 0,7 15 36,-3 27-78,-4 29-17,-4 0 0,-15 89 0,13-123 13,2-6-27,-2-1-1,-1 0 0,-1 0 0,-19 49 0,22-72 47,0 1-1,0-1 1,-1-1-1,0 1 1,0 0 0,-1-1-1,0 0 1,0-1-1,0 1 1,-1-1-1,0 0 1,-1-1 0,1 0-1,-1 0 1,0 0-1,0-1 1,0 0-1,-1-1 1,1 0 0,-13 3-1,15-6 19,1 1 0,0-1 1,0 0-1,-1-1 0,1 1 0,0-1 0,-1 0 1,1 0-1,0-1 0,0 1 0,0-1 0,0 0 1,0-1-1,1 1 0,-1-1 0,1 0 0,-1 0 1,1 0-1,0-1 0,-5-4 0,1 0 16,0-1-1,0 0 1,1 0-1,0-1 1,0 0-1,1 0 0,1 0 1,-6-13-1,8 13 13,1 1 0,-1 0-1,1-1 1,1 0-1,0 1 1,0-1-1,1 0 1,0 1 0,1-1-1,0 0 1,1 1-1,-1-1 1,2 1-1,-1-1 1,7-11 0,-4 9 18,1 0 1,0 1 0,1 1-1,0-1 1,1 1 0,0 0-1,1 0 1,0 1 0,0 1-1,1-1 1,14-8 0,0 3 71,1 0 1,0 2 0,40-13 0,-54 21-71,34-9 79,-27 6-220,-18 7 93,0 0 0,0 0 0,0 0-1,0 0 1,0 0 0,0 0 0,0 0-1,0 0 1,0 0 0,0 0 0,0 0 0,-1 0-1,1 0 1,0 0 0,0 0 0,0 0-1,0 0 1,0 0 0,0 0 0,0 0-1,0 0 1,0 0 0,0 0 0,0 0 0,0 0-1,0 0 1,0 0 0,0-1 0,0 1-1,0 0 1,0 0 0,0 0 0,0 0-1,0 0 1,0 0 0,0 0 0,0 0 0,0 0-1,0 0 1,0 0 0,0 0 0,0 0-1,0 0 1,0 0 0,0 0 0,0 0-1,0 0 1,0 0 0,0 0 0,0 0 0,0-1-1,0 1 1,-14 3-109,3 0-284,0-1 0,-1-1 0,1 0 0,-1 0 0,-14-2 0,17 1-1403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2:55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0 544 8432,'0'0'6756,"15"3"-6584,2 0-115,-8 0-23,0-1 1,0-1-1,0 0 1,0 0-1,0 0 1,0-1-1,1-1 1,14-2 0,-9 0 40,-1-1 0,1-1 1,-1 0-1,1-1 0,-1 0 1,-1-1-1,1-1 1,-2 0-1,1-1 0,-1 0 1,0-1-1,-1 0 1,0-1-1,0 0 0,14-22 1,-8 9 81,-2-1 0,-1-1 1,-1 0-1,-2-1 1,0 0-1,-2-1 0,8-37 1,-11 41-9,-3 16-43,-1-1 0,0 1-1,0-1 1,-1 0-1,0 0 1,0 0-1,-1 0 1,-1 0 0,-1-13-1,1 17 73,-3-20 489,-2 18-315,-2 16-44,0 7-253,1 1-1,0 0 1,1 0-1,1 1 0,0 0 1,2 0-1,-3 26 1,4 134 164,4-96-98,-2-38-62,0 20 55,-9 78 0,8-131-104,-37 219 339,33-218-270,1 0 1,-2-1 0,1 0-1,-1 0 1,-1 0 0,0 0 0,-1-1-1,-14 15 1,17-20-24,-1-1-1,0 0 1,0 0-1,0-1 1,0 1 0,-1-1-1,1-1 1,-1 1 0,0-1-1,0 0 1,-13 1 0,19-2-44,-1-1 5,1 0 0,-1 1 0,1-1-1,-1 0 1,1 0 0,-1 0 0,1 0 0,-1 0 0,1 0 0,-1 0 0,1-1-1,0 1 1,-1-1 0,1 1 0,-1-1 0,1 1 0,0-1 0,-1 0 0,1 1-1,0-1 1,0 0 0,0 0 0,0 0 0,0 0 0,0 0 0,0 0 0,0 0-1,0 0 1,0-1 0,0 1 0,0 0 0,1-1 0,-1 1 0,1 0 0,-1-1-1,1 1 1,0-1 0,-1 1 0,1 0 0,0-1 0,0 1 0,0-1 0,0 1-1,0-1 1,0 1 0,0-1 0,1 1 0,-1-1 0,0 1 0,1 0 0,-1-1-1,1 1 1,0 0 0,-1-1 0,1 1 0,0 0 0,0 0 0,0-1 0,0 1-1,2-1 1,6-6 5,0 1 0,0 1 0,1 0 0,0 0 0,1 1 0,-1 0 0,17-4 1,-8 3 4,0 1 1,1 0-1,31-2 1,-34 6-21,0 1 0,0 0 1,0 2-1,0 0 0,-1 0 0,1 2 0,0 0 1,-1 1-1,0 0 0,0 1 0,28 16 1,111 60 2,-149-80-7,-1 1 0,1-1-1,0-1 1,0 1-1,0-1 1,0 1 0,0-2-1,0 1 1,0-1 0,0 0-1,0 0 1,0-1 0,0 1-1,8-3 1,-7 1 3,0-1 0,-1 0 0,1 0 0,-1 0 1,0-1-1,0 0 0,0 0 0,-1 0 0,1-1 0,-1 0 0,8-9 1,8-14 66,-2-1 1,0 0-1,-2-1 1,22-55-1,-2 8 73,-31 64-112,1 0 0,1 1 0,0-1 0,1 2 0,16-18 0,-22 25-20,0 1 0,0 1 0,0-1 0,0 0 0,1 1 0,-1 0 0,1 0 1,0 0-1,0 0 0,-1 0 0,1 1 0,0 0 0,1 0 0,-1 0 0,0 0 0,0 0 0,0 1 0,0 0 0,1 0 0,-1 0 0,0 1 0,0-1 0,8 3 0,18 5-3,-23-7-3,1 1 1,0 0-1,-1 1 0,1-1 1,-1 2-1,0-1 0,0 1 1,0 0-1,0 0 1,9 8-1,-11-9 50,-15-13 43,-2 3-56,0 0 1,0 1-1,-1 0 1,1 1 0,-1 1-1,0 0 1,-18-3 0,25 6-30,1 1 0,-1 0 1,1 0-1,-1 0 1,0 0-1,1 1 0,-1 0 1,1 0-1,0 1 0,-1-1 1,1 1-1,0 0 0,0 1 1,0-1-1,0 1 1,0 0-1,1 0 0,-1 1 1,1-1-1,0 1 0,-4 4 1,0 2-16,0 1 0,0-1 1,1 1-1,1 0 0,0 0 0,1 1 0,0 0 1,0 0-1,2 0 0,-1 1 0,1-1 1,-1 17-1,4-23-15,0 1 1,0-1-1,1 0 0,-1 1 1,2-1-1,-1 0 1,1 0-1,-1 1 0,5 7 1,-5-12 4,0 1 0,0-1 0,0 0 0,1 1 0,-1-1 0,0 0 0,1 0 0,0 0 0,0 0 0,-1 0 0,1 0 0,0 0 0,0-1 0,1 1 0,-1-1 0,0 0 0,0 1 0,1-1 1,-1 0-1,1 0 0,-1-1 0,1 1 0,-1 0 0,5 0 0,-4-2 1,0 1 0,0 0 0,0-1 0,-1 0 0,1 0 0,0 0 1,-1 0-1,1 0 0,-1 0 0,1-1 0,-1 1 0,0-1 0,1 0 0,-1 0 0,0 0 1,3-3-1,3-5-4,0 0 0,9-16 0,-15 23 9,8-15 31,0 0 0,-1 0 1,-1-1-1,-1 0 0,0-1 1,-2 0-1,0 0 0,-1 0 1,-1 0-1,0-36 1,8 77 16,-10-19-45,11 32-53,3 1 0,31 56 0,-40-83 32,-1 1 0,1-1-1,0 0 1,0-1 0,1 1 0,0-1-1,1-1 1,-1 1 0,1-1 0,1-1-1,-1 1 1,1-1 0,0-1 0,0 0-1,18 6 1,-23-10 15,1 1 0,0-1 1,0 0-1,0 0 0,-1 0 0,1-1 0,0 0 0,0 0 1,-1 0-1,1 0 0,-1-1 0,1 0 0,-1 0 0,0 0 1,1 0-1,-1-1 0,0 0 0,-1 0 0,5-3 0,6-7 10,-1 1-1,-1-1 1,20-27 0,6-19 60,-2-2 0,44-104 1,-61 133 268,-20 35-322,1 0 1,-1 0-1,1 0 0,0 1 0,0-1 0,0 0 1,1 0-1,0 4 0,2 12 8,-2-3-11,16 130 58,-14-129-66,1 0 0,1-1 0,0 1 0,1-1 0,1 0 1,15 25-1,-21-39 0,0-1 0,0 1 1,0 0-1,0-1 0,1 1 1,-1-1-1,0 0 0,1 1 1,0-1-1,-1 0 0,1 0 1,0 0-1,-1 0 0,1 0 1,0 0-1,0-1 0,0 1 1,0-1-1,0 1 0,0-1 0,0 0 1,0 1-1,0-1 0,0 0 1,0 0-1,0-1 0,0 1 1,-1 0-1,1-1 0,0 1 1,0-1-1,0 1 0,0-1 1,0 0-1,0 0 0,-1 0 1,1 0-1,0 0 0,1-2 0,6-3 11,0-1 0,-1-1-1,0 1 1,0-1-1,11-15 1,-5 2 38,19-38 0,-20 35 131,25-36-1,-28 45 7,-9 12-164,1 0 0,0 0 1,0 0-1,0 1 1,0-1-1,0 0 0,1 1 1,-1 0-1,1-1 1,3-1-1,-6 4-19,1 0 1,-1 0-1,0 0 0,1 0 0,-1 0 0,0 0 1,0 0-1,1 0 0,-1 0 0,0 0 0,1 0 1,-1 0-1,0 0 0,1 0 0,-1 1 0,0-1 1,1 0-1,-1 0 0,0 0 0,0 1 0,1-1 1,-1 0-1,0 0 0,0 1 0,0-1 1,1 0-1,-1 0 0,0 1 0,0-1 0,0 0 1,0 1-1,0-1 0,0 0 0,1 1 0,-1-1 1,0 0-1,0 1 0,0-1 0,3 18 45,-3-17-44,4 33 25,-2 0-1,-2 0 1,-1-1-1,-5 36 1,-3-10-20,-25 86 1,9-62-37,-3-1 0,-51 104-1,77-182 29,0 0 0,-1 0 0,1-1-1,-1 1 1,0-1 0,0 1-1,0-1 1,0 0 0,0 0 0,-1 0-1,1 0 1,-1-1 0,0 0-1,0 1 1,0-1 0,0-1 0,0 1-1,0 0 1,-1-1 0,1 0-1,-9 1 1,10-2 6,0 0 0,-1-1 0,1 1 0,-1-1 0,1 1 0,-1-1-1,1 0 1,0 0 0,0-1 0,-1 1 0,1-1 0,0 1 0,0-1 0,1 0 0,-1 0 0,0-1 0,1 1-1,-1 0 1,1-1 0,-1 0 0,1 1 0,0-1 0,0 0 0,1 0 0,-1 0 0,1 0 0,-1 0 0,0-5-1,-4-8 32,1 1 0,0-1 0,1-1 0,1 1 0,1-1 0,-1-20 0,4 26-8,-1-1 0,2 0 0,-1 0 1,1 1-1,1-1 0,0 1 1,1 0-1,0 0 0,10-18 0,-6 14 1,2-1-1,0 1 0,0 1 0,2-1 0,0 2 1,0 0-1,1 0 0,1 1 0,0 1 0,20-12 0,164-79-13,-195 100-20,36-18-44,-1-2 0,-1-2 0,-1-1 0,-1-2 0,-1-2 0,-2 0 0,31-38 0,-55 57 40,0 0 0,0 0 1,-1-1-1,8-15 0,-13 23 11,-1-1-1,1 1 0,-1-1 1,1 1-1,-1-1 0,0 1 1,-1-1-1,1 0 1,-1 0-1,1 0 0,-1 1 1,0-1-1,0 0 1,-1 0-1,1 1 0,-1-1 1,0 0-1,-2-6 0,2 9 0,0-1 0,0 1 0,0-1 0,0 0 0,0 1 0,0-1-1,0 1 1,-1 0 0,1 0 0,0-1 0,-1 1 0,1 0 0,-1 0 0,0 0-1,1 0 1,-1 0 0,0 1 0,1-1 0,-5 0 0,3 0 2,0 1 1,0 0 0,0 0 0,0 0-1,0 0 1,-1 1 0,1-1-1,0 1 1,0 0 0,0 0-1,-3 2 1,0-1 5,-1 2-1,1-1 1,0 1-1,0 0 1,1 0-1,-1 1 1,1-1-1,0 1 1,0 0-1,-5 7 1,5-4-6,1 0 1,-1 0 0,1 0-1,1 0 1,-1 1 0,1 0-1,1-1 1,0 1-1,0 0 1,1 0 0,-1 11-1,2-7-18,1-1 0,0 1 0,1-1-1,1 1 1,0-1 0,0 0-1,9 18 1,-9-20-12,2 0 0,-1-1 0,1 0-1,0 0 1,1 0 0,11 13 0,-14-19 12,0 0 1,0 0-1,1-1 0,0 1 1,-1-1-1,1 0 0,0 0 0,0 0 1,0-1-1,0 1 0,0-1 1,1 0-1,-1 0 0,0 0 1,0-1-1,1 1 0,-1-1 0,8-1 1,-2 0 2,1 0-1,-1-1 1,0-1 0,0 0-1,-1 0 1,1 0 0,-1-2-1,1 1 1,-1-1 0,9-7 0,11-9-5,42-40 0,-47 39 29,50-37-1,-59 49-8,-9 5 5,1 0 0,0 1 0,1-1 0,-1 1 0,1 1 0,-1-1 0,1 1 0,0 1 0,11-3 0,-18 5-5,1 1 0,-1-1 0,1 0 0,-1 1 0,1-1-1,-1 1 1,1 0 0,-1-1 0,1 1 0,-1 0 0,0 0 0,1 0 0,-1 0 0,0 0-1,0 0 1,1 1 0,17 23 47,-13-17-34,13 20 28,-2 1-1,20 43 1,18 32 75,-48-92-74,1-1-1,0 0 0,1 0 1,1-1-1,0 0 1,15 12-1,-25-22-40,0 0-1,0 1 1,1-1 0,-1 0-1,0 0 1,0 1-1,1-1 1,-1 0 0,0 0-1,0 0 1,1 0 0,-1 1-1,0-1 1,1 0-1,-1 0 1,0 0 0,1 0-1,-1 0 1,1 0-1,-1 0 1,0 0 0,1 0-1,-1 0 1,0 0 0,1 0-1,-1 0 1,0 0-1,1 0 1,-1 0 0,0 0-1,1-1 1,-1 1 0,0 0-1,1 0 1,-1 0-1,0 0 1,0-1 0,1 1-1,-1 0 1,0 0-1,0-1 1,1 1 0,-1 0-1,0 0 1,0-1 0,0 1-1,1 0 1,-1-1-1,0 1 1,0 0 0,0-1-1,0 1 1,3-25 17,-5-1-139,0 0 0,-2 0 0,-8-27 0,1 11-3479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10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356 736 10848,'0'0'5426,"-10"-9"-5094,-31-26 4,40 35-295,1-1 0,-1 0 1,1 1-1,-1-1 0,0 1 0,1-1 0,-1 1 0,0 0 0,0-1 1,0 1-1,1 0 0,-1-1 0,0 1 0,0 0 0,0 0 0,1 0 0,-1 0 1,-2 0-1,-4 7 423,4-3-191,-2-1-174,0 1 1,1-1-1,-1 1 0,1 0 1,0 0-1,0 1 0,1-1 1,-1 1-1,1 0 1,0 0-1,-3 7 0,-5 11 102,-9 33-1,9-25-21,-17 47 172,2 0 1,-18 100-1,18-38-22,0-4 176,-11 168 0,37-252 92,0-51-482,6-16 273,12-54-89,-3-1 0,6-82 0,2-16 213,-21 156-476,14-76 423,37-120 0,-39 167-326,98-269 967,-109 303-1049,1 0 1,-1 0-1,1 1 0,1-1 1,-1 1-1,1 0 1,0 0-1,8-6 0,-11 10-36,0 0 0,0 0 0,0 1-1,1-1 1,-1 1 0,0 0 0,1-1 0,0 1-1,-1 0 1,1 0 0,0 1 0,-1-1-1,1 0 1,0 1 0,0 0 0,-1 0 0,1 0-1,0 0 1,0 0 0,-1 0 0,1 1-1,0-1 1,0 1 0,-1 0 0,5 1-1,3 3-13,-1 0-1,0 1 1,0 0-1,-1 0 1,0 1-1,0 0 1,0 1-1,-1-1 1,0 2-1,0-1 1,-1 1-1,9 15 1,-12-18-2,0 0 0,0 1 0,-1-1 1,0 1-1,0 0 0,0-1 0,-1 1 1,0 0-1,0 0 0,-1 0 0,0 0 0,0 0 1,-1 0-1,0 0 0,0 0 0,0 0 0,-1 0 1,0-1-1,-6 14 0,2-8 4,-1 0 1,0 0-1,-1-1 0,0 0 1,-1 0-1,0-1 0,0 0 0,-1 0 1,-1-1-1,0 0 0,0-1 1,-24 13-1,15-13 119,-41 12 1,61-20-117,-14 5 110,14-5-110,0 0-1,-1 0 1,1 0 0,0 0-1,-1 1 1,1-1-1,0 0 1,0 0-1,-1 0 1,1 1 0,0-1-1,0 0 1,0 0-1,-1 1 1,1-1 0,0 0-1,0 1 1,0-1-1,0 0 1,0 0 0,-1 1-1,1-1 1,0 0-1,0 1 1,0-1 0,0 0-1,0 1 1,0-1-1,0 0 1,0 1 0,0-1-1,0 0 1,0 1-1,0-1 1,1 0 0,-1 1-1,0-1 1,19-3 40,19-3-70,-1-1 0,0-2 0,-1-2 0,0-2 0,0-1 0,-2-1 0,62-38 0,85-77-172,-13 8-4,-155 113 194,-1 0-1,20-21 0,-32 30 10,-1 1-1,1-1 0,0 0 1,0 0-1,-1 0 0,1 0 1,0 0-1,0 0 0,-1 0 0,1 0 1,0 0-1,0 0 0,-1 0 1,1 0-1,0 0 0,0 0 0,-1 0 1,1 0-1,0 0 0,0 0 1,-1-1-1,1 1 0,0 0 0,0 0 1,0 0-1,-1 0 0,1 0 1,0-1-1,0 1 0,0 0 0,-1 0 1,1 0-1,0-1 0,0 1 1,0 0-1,0 0 0,0 0 1,0-1-1,-1 1 0,1 0 0,0 0 1,0-1-1,0 1 0,0 0 1,0 0-1,0-1 0,0 1 0,0 0 1,0 0-1,0-1 0,0 1 1,0 0-1,0 0 0,0-1 0,1 1 1,-1 0-1,0 0 0,0-1 1,0 1-1,0 0 0,0 0 1,0 0-1,1-1 0,-48 34 148,34-24-124,-25 20 1,21-14-8,0 2 0,1 0 0,1 1 1,1 1-1,0 0 0,2 1 0,0 0 0,1 1 0,1 1 1,1-1-1,1 1 0,-9 36 0,16-51-14,1-1-1,-1 0 1,1 1 0,0-1-1,1 1 1,-1-1-1,3 11 1,-2-16-7,-1 0 0,0 0 1,0 1-1,1-1 0,-1 0 0,1 0 0,-1 0 0,1 1 1,-1-1-1,1 0 0,0 0 0,-1 0 0,1 0 0,0 0 1,0 0-1,0-1 0,0 1 0,0 0 0,0 0 0,0 0 1,0-1-1,0 1 0,0-1 0,0 1 0,0-1 0,1 1 1,-1-1-1,0 0 0,0 1 0,0-1 0,1 0 0,-1 0 0,0 0 1,0 0-1,1 0 0,-1 0 0,0 0 0,0-1 0,1 1 1,-1 0-1,0-1 0,0 1 0,0-1 0,1 1 0,-1-1 1,1-1-1,7-2-2,-1-2-1,0 1 1,0-1 0,-1 0-1,1-1 1,-1 0 0,-1 0 0,1 0-1,-1-1 1,-1 0 0,9-14-1,1-8 24,-2 0-1,11-35 1,-16 43-9,-5 12-3,0 0 0,-1-1-1,2-15 1,2-13 86,-3 36-18,-4 4-6,0 0-60,1 1-1,0-1 1,-1 0-1,1 1 1,0-1-1,0 0 0,0 1 1,0-1-1,0 1 1,0-1-1,0 0 0,1 1 1,-1-1-1,0 0 1,1 1-1,-1-1 0,2 2 1,-1 4 7,4 9-30,0 0 0,0 0 0,2 0 0,12 22 0,-18-36 9,0 0 0,0 0 1,0 0-1,0 0 0,1 0 1,-1 0-1,1 0 0,-1-1 0,1 1 1,0 0-1,0-1 0,0 0 1,0 1-1,0-1 0,0 0 1,0 0-1,0 0 0,3 1 0,-1-2 0,-1 1 0,0-1 0,0 0-1,1-1 1,-1 1 0,0 0 0,0-1 0,0 0-1,0 0 1,0 0 0,0 0 0,0 0-1,4-3 1,4-3 21,0-1 0,0 0 1,-1 0-1,0-1 0,-1-1 0,1 1 0,-2-1 0,0-1 0,8-13 0,-6 10 7,0 1 0,0 0 0,1 1 0,1 0 0,16-14 0,-14 15 8,-10 8-10,0-1 1,0 1-1,0 0 0,1 0 0,0 0 0,4-1 1,-8 3-16,1 1 1,-1 0 0,0-1 0,0 1-1,0 0 1,0 0 0,0 0 0,0 0-1,1 0 1,-1 0 0,0 0 0,0 1-1,0-1 1,0 0 0,0 1 0,0-1-1,0 0 1,0 1 0,0 0 0,0-1-1,0 1 1,0-1 0,0 1 0,0 0-1,0 0 1,0 0 0,-1-1 0,1 1-1,0 0 1,-1 0 0,1 0 0,-1 0-1,2 2 1,25 48 81,20 34-15,-41-77-61,0 1-1,1-1 1,0 0 0,0-1 0,1 0-1,-1 0 1,12 7 0,-15-12-12,0 0 1,0-1 0,0 1 0,0-1-1,0 0 1,0 0 0,1 0-1,-1-1 1,0 0 0,0 1 0,1-1-1,-1-1 1,0 1 0,0-1-1,1 1 1,-1-1 0,0-1-1,0 1 1,0 0 0,0-1 0,0 0-1,-1 0 1,7-4 0,3-2 5,0-1 1,-1 0-1,0-1 1,0-1-1,12-13 1,7-14 19,-1-1 0,-2-1 0,-1-1 0,-3-2 0,-1 0 0,-2-2 0,-2 0 0,-2-1 0,-2-1 0,-3 0 0,11-75 0,-20 89 92,-3-1 1,-7-65-1,7 94-91,-1-26 343,1 31-362,-1 0 0,1 1 0,-1-1 0,1 0 0,0 1 0,-1-1 0,1 0 1,0 1-1,-1-1 0,1 1 0,0-1 0,0 1 0,-1-1 0,1 0 0,0 1 0,0-1 1,0 1-1,0-1 0,0 1 0,-1-1 0,1 1 0,0 0 0,0 0 0,-5 57-7,1 0 0,6 77 0,-2-130-1,29 311-92,1 58-215,-34-247 82,4-127 223,0 1 0,0-1 0,0 1 0,1-1-1,-1 1 1,0-1 0,0 1 0,-1-1 0,1 1 0,0-1 0,0 1-1,0-1 1,0 1 0,0-1 0,0 1 0,-1-1 0,1 1 0,0-1-1,0 1 1,-1-1 0,1 1 0,0-1 0,-1 0 0,1 1 0,0-1-1,-1 0 1,0 1 0,0-1-15,1 0-1,-1 0 0,0 0 1,1 0-1,-1 0 0,0-1 1,1 1-1,-1 0 1,0-1-1,1 1 0,-1 0 1,0-1-1,1 1 1,-1 0-1,1-1 0,-1 1 1,0-2-1,-21-25-630,-55-102-1611,54 79-2001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11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14968,'0'0'2703,"10"-3"-2244,21-7 12,1 2-1,33-4 1,172-6 1689,-161 14-1333,-50 3-357,1 2 0,-1 0 1,31 7-1,-41-9 46,-2 2-3077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12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252 752 12760,'0'0'6154,"-13"-1"-5923,-39 0-11,49 1-201,1 0 1,-1 1 0,0-1-1,1 1 1,-1-1-1,1 1 1,-1 0 0,1 0-1,0 0 1,-1 0-1,1 0 1,0 1 0,0-1-1,0 1 1,0-1-1,0 1 1,0 0 0,-3 4-1,-1 0 46,-11 13 148,1 0-1,0 0 1,2 2-1,1 0 1,0 1-1,-17 39 1,27-52-101,0 0 0,1 0 0,0 1 0,0-1 0,1 0 0,0 15 0,0-20-70,1 0 1,1 0-1,-1 0 0,0 0 0,1-1 1,0 1-1,0 0 0,0 0 0,0-1 1,1 1-1,-1-1 0,1 1 0,0-1 0,0 0 1,0 0-1,0 0 0,1 0 0,3 4 1,-4-6-20,0 0 1,0-1-1,0 1 1,-1 0-1,1-1 0,0 0 1,0 1-1,0-1 1,0 0-1,0 0 1,0 0-1,0 0 1,0 0-1,0-1 1,0 1-1,0-1 1,0 1-1,-1-1 1,1 1-1,0-1 1,0 0-1,-1 0 0,1 0 1,2-2-1,0 0 9,1 1 0,-1-1 0,0 0 0,0-1 0,-1 1 0,1-1 0,-1 0 0,4-5 0,-2 0 18,-1-1 0,0 0 0,0 0 0,-1-1 0,-1 1 0,0-1 0,0 1 0,-1-1 0,0 0 0,-2-13 0,1 12 48,-1 1 0,0-1-1,-1 0 1,-1 1 0,1-1 0,-2 1 0,0 0 0,0 0-1,-7-13 1,3 15 428,6 9-35,3 1-474,-1 0 0,1-1 0,0 1 0,0 0 0,-1-1 0,1 1 0,0-1 0,0 1 0,0-1 0,0 1 0,0-1 0,0 1 0,0-1 0,-1 0 0,1 0 0,0 1 0,2-1 0,4 1-12,-1-1-1,1 0 1,-1 0 0,1 0 0,-1-1 0,1 0-1,-1 0 1,1-1 0,-1 0 0,0 0 0,0 0-1,0-1 1,0 1 0,8-7 0,-1 1-2,-1-1 1,0 0-1,0-1 1,-1 0 0,13-16-1,-8 6 37,-1-2-1,0 0 1,-2-1-1,0 0 1,-2-1-1,0 0 1,-2 0-1,-1-2 1,0 1-1,-2-1 1,-1 0-1,2-37 1,-5 28 90,5-126 531,-7 124-300,-2 0-1,-8-49 1,5 69 68,3 24-53,4 36-177,32 221-156,22 248-339,-52-421 176,-3 0 0,-4 0 0,-25 144-1,20-191 64,-4 22-54,-23 71-1,31-125 95,0-1 0,0 0-1,-1-1 1,0 1 0,-1-1-1,0 0 1,-1 0 0,0-1-1,0 0 1,-1 0 0,0-1-1,-17 14 1,22-20 17,0-1 0,0 0-1,0 1 1,-1-1 0,1-1 0,0 1 0,0 0-1,-1-1 1,1 0 0,0 1 0,-1-1 0,1-1-1,0 1 1,-1 0 0,1-1 0,0 0-1,0 1 1,-1-1 0,1-1 0,0 1 0,0 0-1,-4-3 1,-4-2 12,1-1-1,0 0 0,0-1 1,-15-13-1,19 13-1,-1 0 0,2 0 0,-1 0 0,1-1 0,0 1 0,0-1 0,1-1 0,1 1 0,-1 0 0,1-1 0,1 0 0,0 0 0,0 1 0,1-1 0,0-20 0,1 22 6,0-1 0,1 1 0,0 0-1,0 0 1,1 0 0,0 0-1,0 0 1,1 0 0,-1 1 0,2-1-1,-1 1 1,1 0 0,1 0-1,-1 0 1,1 0 0,0 1 0,1 0-1,-1 0 1,13-10 0,1 4 34,1 1 0,1 1 0,0 0 0,0 2 0,0 1 0,1 0 0,0 1 1,0 2-1,1 0 0,0 2 0,-1 0 0,1 1 0,33 4 0,-7 4 291,-49-7-281,-13-5-2522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15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98 8536,'0'0'3762,"4"-11"-3475,13-30 20,-16 40-131,0-1 1,-1 1-1,1-1 1,-1 1-1,1 0 1,-1-1-1,1 1 1,-1-1 0,0 1-1,0-1 1,0 1-1,0-1 1,0 1-1,0-1 1,0 1-1,0-1 1,-1 1 0,0-2-1,1 2-106,-1 1 0,1-1 0,-1 1 0,1-1 0,-1 1 0,0-1 0,1 1 0,-1 0 0,1-1 0,-1 1 0,0 0 0,0-1 0,1 1 0,-1 0 0,0 0 0,1 0 0,-1 0 0,0 0 0,0 0 0,1 0 0,-1 0 0,0 0 0,-1 0 0,-4 1 99,1 0-1,-1 1 1,0 0 0,1 0-1,-9 4 1,-2 4 80,0 0-1,0 1 1,1 1 0,0 0 0,1 1-1,0 1 1,-20 27 0,18-20-63,2 0 1,1 1-1,1 0 1,0 1 0,-11 34-1,19-43-116,0 1-1,2-1 1,-1 1-1,2-1 1,0 1-1,0 0 0,2 0 1,0-1-1,0 1 1,2 0-1,0-1 1,0 0-1,10 26 0,-8-27-38,1 0 0,1 0-1,0-1 1,0 1-1,1-1 1,1-1-1,0 0 1,0 0 0,1 0-1,0-2 1,1 1-1,0-1 1,1-1-1,13 8 1,-20-13-18,-1-2-1,0 1 1,1 0 0,-1-1-1,1 0 1,0 0 0,-1 0-1,1 0 1,0-1-1,-1 0 1,1 0 0,0 0-1,0-1 1,-1 0 0,1 1-1,-1-1 1,1-1 0,4-1-1,7-4 32,-1 0 0,-1-1-1,25-18 1,-25 17-22,5-4 27,0-1-1,0 0 0,-2-2 0,0 0 1,0 0-1,-2-2 0,0 0 0,-1-1 1,19-33-1,-29 44-26,89-190 623,-91 192-476,-1 0 0,1 0 0,-1 0 0,-1 0 0,1 0 0,-1-12 0,0 15-74,-13 18 515,4 4-578,0 1 1,2 1-1,0-1 1,1 1 0,1 0-1,1 0 1,1 1-1,1-1 1,1 1 0,0-1-1,2 1 1,3 23-1,-3-43-35,-1 1-1,1-1 0,-1 0 1,1 1-1,0-1 0,-1 0 1,1 1-1,1-1 0,-1 0 1,0 0-1,0 0 0,1 0 1,-1 0-1,1 0 0,-1-1 1,1 1-1,0 0 0,2 1 1,-2-2-5,0 0 0,1 0 1,-1-1-1,0 1 1,0-1-1,0 1 0,0-1 1,1 0-1,-1 0 0,0 0 1,0 0-1,1 0 1,-1 0-1,0-1 0,0 1 1,3-1-1,3-3-5,0 1-1,1-1 1,-2 0 0,1 0-1,0-1 1,-1 0-1,0-1 1,11-10 0,5-9 19,-2 0 0,0-1 0,-2-2 1,-1 0-1,-1 0 0,-2-2 1,-1 0-1,-1-1 0,-1 0 1,11-51-1,-22 79 0,2-10 78,-2 9-28,-3 7-7,0 6-44,1 1 1,-1-1 0,1 1 0,1-1 0,0 1 0,0 0-1,1-1 1,3 13 0,-2-1-11,10 67-39,-9-76 28,0 0 1,1 0-1,0 0 0,0 0 1,8 12-1,-11-21 8,1-1 0,-1 1 0,1-1 0,-1 1 0,1-1 0,0 0-1,0 0 1,0 0 0,1 0 0,-1 0 0,0 0 0,1-1 0,-1 1 0,1-1 0,-1 1 0,1-1 0,0 0 0,-1 0 0,1 0 0,5 0 0,-4-1-1,0 0 1,0 0-1,1-1 1,-1 1 0,0-1-1,0 0 1,0 0-1,0-1 1,0 1-1,0-1 1,0 0 0,5-4-1,6-5-3,-1 0 1,0-1-1,-1 0 0,0-1 0,15-21 1,-19 22 11,0-1 0,-2 0 1,1 0-1,-2-1 1,0 0-1,0 0 1,-1-1-1,4-22 1,-3 4 296,-2 0-1,0-63 1,-6 87 47,1 0 166,2 8-503,-1 1 0,1 0-1,0 0 1,-1 0 0,1 0 0,0-1-1,-1 1 1,1 0 0,0 0 0,-1 1 0,1-1-1,0 0 1,-1 0 0,1 0 0,0 0-1,-1 1 1,1-1 0,0 0 0,-1 0-1,1 1 1,127 46 46,-122-45-59,0 1 0,-1-1 0,0 1 1,1 0-1,-1 1 0,0-1 0,-1 1 0,1 0 0,-1 1 0,1-1 0,-1 1 0,0 0 0,-1-1 0,1 2 0,-1-1 0,0 0 0,-1 1 0,4 7 0,0 7-21,-1 1 1,0 0-1,3 40 1,2 13 13,-7-63 13,0 1 0,1-1 0,0 1 0,1-1 0,0-1 0,1 1 0,0-1-1,0 0 1,1 0 0,10 10 0,-17-20 2,1 1-1,-1-1 1,1 0-1,0 1 1,-1-1-1,1 0 1,-1 0-1,1 1 1,0-1-1,-1 0 1,1 0-1,0 0 1,-1 0 0,1 0-1,0 0 1,-1 0-1,1 0 1,0 0-1,-1 0 1,1 0-1,0 0 1,-1 0-1,1-1 1,0 1-1,-1 0 1,1 0-1,0-1 1,-1 1-1,1-1 1,0 0-1,19-16 62,-16 13-50,4-3 14,-1-1 1,-1 0 0,1-1 0,-1 0-1,-1 0 1,0 0 0,0 0-1,-1-1 1,5-13 0,-2-2 117,-1 0 0,5-44 0,-9 51 9,1 0 1,7-25 0,-3 27 553,-8 32-288,-1 9-351,2 26-3,3 1 0,9 51-1,-8-85-53,14 35-1,-14-44-8,-4-9-3,0 1 0,1-1 0,-1 1 0,1-1 0,-1 1 0,1-1 0,-1 1 0,1-1 0,-1 0 0,1 1 0,-1-1 0,1 0 0,0 0 0,-1 1 0,1-1 0,-1 0 0,1 0 0,0 0 1,-1 0-1,1 1 0,0-1 0,-1 0 0,1 0 0,-1-1 0,1 1 0,0 0 0,-1 0 0,1 0 0,0 0 0,-1 0 0,1-1 0,-1 1 0,2-1 0,20-9 0,-6-3 3,-1-1 0,0 0 0,-1-1 0,0 0 0,-2-1 0,15-24 0,-7 8 40,-2-2 1,21-55 0,-37 85-18,0-1-1,0 1 1,0 0 0,1-1 0,-1 1-1,1 0 1,0 1 0,0-1-1,1 0 1,-1 1 0,1 0-1,0 0 1,0 0 0,0 0 0,0 0-1,0 1 1,6-3 0,-9 5-24,0 0 1,0 0-1,0 0 0,1 0 1,-1 0-1,0 0 1,0 0-1,0 0 0,0 1 1,0-1-1,0 0 1,1 1-1,-1-1 1,0 1-1,0-1 0,0 1 1,0-1-1,0 1 1,-1 0-1,3 1 0,18 19-36,-11-10 12,4 2-7,1 0 0,1-1-1,-1-1 1,2 0 0,0-2-1,0 1 1,0-2 0,1-1-1,1 0 1,25 6 0,-37-12 27,1 0 1,-1-1 0,1 0 0,-1 0-1,0-1 1,1 0 0,-1 0-1,0-1 1,0 0 0,1 0 0,-1-1-1,-1 1 1,1-2 0,0 1-1,-1-1 1,0 0 0,1 0 0,-2-1-1,1 1 1,0-1 0,-1-1-1,9-11 1,-8 10 23,0-1 0,0 0 0,-1 0 0,0 0-1,-1-1 1,1 0 0,-2 0 0,1 0 0,-1 0 0,-1-1 0,0 1 0,0-1-1,-1 1 1,0-1 0,-1 0 0,0 0 0,-1-10 0,1 18-15,-1 1 0,1-1-1,0 1 1,-1-1 0,1 1 0,-1 0 0,0-1 0,1 1 0,-1 0 0,0 0 0,0 0 0,0-1 0,1 1-1,-1 0 1,-1 0 0,1 0 0,0 0 0,0 1 0,0-1 0,0 0 0,-1 0 0,1 1 0,0-1 0,-1 1-1,1-1 1,0 1 0,-1-1 0,1 1 0,-1 0 0,1 0 0,0 0 0,-1-1 0,1 2 0,-1-1 0,1 0-1,-1 0 1,1 0 0,-1 1 0,-1 0 0,-5 1 21,0 0 0,0 1 1,0 0-1,0 0 0,-8 6 0,8-4-17,0 0 1,1 0-1,-1 1 1,2 0-1,-1 0 0,1 1 1,-1 0-1,2 0 1,-1 1-1,1-1 1,0 1-1,1 0 0,0 0 1,0 1-1,1 0 1,0-1-1,0 1 0,1 0 1,0 0-1,1 0 1,-1 12-1,2-12-7,0 0-1,0 0 0,1 0 1,0 0-1,0 0 1,1 0-1,0-1 1,1 1-1,0-1 0,1 1 1,-1-1-1,1 0 1,1 0-1,0-1 1,0 1-1,0-1 0,1 0 1,0-1-1,0 1 1,1-1-1,12 9 1,7 0 2,0-1 1,36 13-1,-7-4 0,-40-18-122,-13-5 14,-12-7 8,-15-10-4077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05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266 237 10248,'0'0'9535,"-6"12"-9312,-10 22 29,-20 64-1,-10 57 242,24-74-283,-47 152 252,54-190-368,9-23 13,-1 0 0,-17 32 0,18-35 23,6-16-99,-1 1 0,1-1 0,0 0 0,-1 0 0,1 0 1,-1 1-1,1-1 0,-1 0 0,1 0 0,-1 0 0,0 0 0,1 0 1,-1 0-1,0 0 0,0 0 0,0 0 0,-1 0 0,1 1 656,12-17-466,9-16-151,3 1-1,0 1 0,35-33 0,2-3-3,-51 53-48,1 2 0,0-1 0,1 2 0,0-1 1,0 1-1,1 1 0,1 0 0,-1 1 0,23-10 0,-28 14 34,-6 2-42,0 1-1,-1-1 1,1 1-1,0 0 1,0-1-1,0 1 1,0 0-1,0-1 1,0 1-1,-1 0 1,1 0-1,0 0 1,0 0-1,2 0 1,-3 1-6,1-1-1,-1 1 1,1 0-1,-1-1 1,1 1-1,-1 0 1,1 0 0,-1-1-1,0 1 1,1 0-1,-1 0 1,0 0-1,0-1 1,0 1 0,1 0-1,-1 0 1,0 0-1,0 0 1,0 0-1,-1-1 1,1 1 0,0 0-1,0 0 1,-1 1-1,0 14 14,0 1 0,1-1 0,1 0 0,0 1 0,1-1 0,1 0-1,0 0 1,6 16 0,1-6-10,-6-16-2,-1 0 1,2 0-1,-1 0 0,1-1 0,10 14 0,-13-20-4,0-1-1,1 0 1,-1 1 0,1-1 0,-1 0 0,1-1-1,-1 1 1,1 0 0,0-1 0,0 1-1,0-1 1,0 0 0,0 0 0,0 0-1,0-1 1,1 1 0,-1-1 0,0 1-1,0-1 1,0 0 0,1 0 0,-1-1-1,5 0 1,1-1 3,-1 0 0,1-1 0,-1 0 1,1-1-1,-1 0 0,0 0 0,-1-1 0,1 0 0,-1 0 0,0 0 0,0-1 0,0 0 0,9-12 0,-2 0 11,0 0 0,-1-1 0,-1 0 0,12-27 0,-10 17-1,14-28 71,23-68-1,-48 107-49,-3 16-24,0 0-1,1 0 1,-1 0 0,1 0 0,-1 0-1,1 0 1,0 0 0,-1 0 0,1 0-1,0 0 1,0 0 0,2-2 0,-3 4-9,0 0 1,0 0 0,0 0 0,1 0 0,-1 0 0,0 0 0,0 0-1,0-1 1,0 1 0,0 0 0,1 0 0,-1 0 0,0 0 0,0 0-1,0-1 1,0 1 0,0 0 0,0 0 0,0 0 0,0-1 0,0 1-1,0 0 1,0 0 0,0 0 0,0 0 0,0-1 0,0 1 0,0 0-1,0 0 1,0 0 0,0-1 0,0 1 0,0 0 0,0 0 0,0 0-1,0 0 1,0-1 0,0 1 0,0 0 0,-1 0 0,1 0 0,0-1-1,0 1 0,-1 1 0,1-1-1,0 0 1,-1 0 0,1 0-1,0 0 1,-1 0 0,1 0-1,0 0 1,-1 1 0,1-1-1,0 0 1,0 0 0,-1 0-1,1 1 1,0-1 0,0 0-1,-1 0 1,1 1 0,0-1 0,0 0-1,0 0 1,0 1 0,-1-1-1,1 0 1,0 1 0,0-1-1,0 0 1,0 1 0,0 0-1,-8 26 27,0 0 0,3 1 0,0 0 0,1 0 0,2 57 0,2-75-35,1 0-1,0 0 1,0 0 0,1 0-1,1 0 1,0-1 0,0 1-1,6 11 1,-7-17 8,0 0 0,0-1 0,0 1 0,0-1 1,0 0-1,1 0 0,-1 1 0,1-1 0,0-1 0,0 1 0,0 0 1,1-1-1,-1 0 0,0 0 0,1 0 0,0 0 0,-1 0 0,1-1 1,0 1-1,0-1 0,0 0 0,7 1 0,-2-2 5,0-1-1,1 1 1,-1-2-1,0 1 1,0-1 0,0-1-1,14-5 1,58-31-16,-52 24-9,-5 1 1,0 0 0,-1-1-1,40-34 1,-41 36 11,-18 11 7,0 0 0,-1 0 1,1-1-1,0 1 1,-1-1-1,0 1 0,4-5 1,-4 5-4,-2-1 123,-3-4 52,2 6-144,-12-17 256,12 17-278,0 1-2,-1-1 0,1 0 0,0 1 0,-1-1 0,1 0 0,0 1 1,-1-1-1,1 0 0,-1 1 0,0-1 0,1 1 0,-1-1 0,1 1 1,-1-1-1,0 1 0,1 0 0,-1-1 0,-1 0 0,-7-3-121,4 5 119,1 1 0,-1-1 0,0 1 0,1-1 0,-1 1 0,1 0 0,0 1 0,0-1 0,0 1 0,0 0 0,0 0 0,-6 6 1,-5 4 14,4-5-12,1 1 0,1 0 0,-1 1 1,2 0-1,-1 0 0,1 1 0,-7 14 0,11-20-12,1 1 0,0 0 0,0 1 0,1-1-1,0 0 1,0 1 0,0 0 0,1-1 0,0 1 0,0 0-1,1 0 1,-1-1 0,2 1 0,-1 0 0,3 13 0,-1-16-4,-1 1 1,1-1 0,0 1 0,0-1 0,1 0 0,-1 1 0,1-1 0,0-1 0,0 1 0,0 0 0,1-1 0,-1 1 0,1-1 0,0 0 0,0-1 0,0 1 0,0 0 0,0-1 0,1 0-1,-1 0 1,1-1 0,-1 1 0,1-1 0,0 0 0,0 0 0,-1 0 0,10 0 0,-8-1 5,1 0 0,-1-1 1,0 1-1,0-1 0,1 0 0,-1-1 1,0 0-1,0 0 0,0 0 0,0 0 0,-1-1 1,1 0-1,-1 0 0,0-1 0,1 1 1,-2-1-1,1 0 0,0-1 0,-1 1 0,0-1 1,5-6-1,-6 5 17,1 0-1,-2 0 1,1 0 0,-1 0 0,0-1 0,0 1-1,0-1 1,-1 1 0,0-1 0,-1 0 0,1 1-1,-1-1 1,0 0 0,-1 1 0,0-1-1,0 1 1,0-1 0,-1 1 0,0-1 0,0 1-1,-1 0 1,1 0 0,-1 0 0,-7-10 0,8 8 63,-1-1-15,1 13 134,3 1-195,0 0 0,0 0 0,0 0 0,1 0 0,-1 0 0,1 0 0,3 6 0,5 14-8,12 51-40,-3 1 1,-4 1 0,-3 1 0,-3 0-1,-4 138 1,-6-175 38,-8 90-8,7-117 17,-1-1-1,0 1 1,-1-1 0,0 0-1,-1 0 1,-12 22 0,11-25 17,-1-1 1,-1 1-1,0-1 1,0-1-1,-1 1 1,0-1-1,-1-1 1,0 0-1,0 0 1,-15 7-1,18-11 16,0 0 0,-1-1 0,1 0 0,-1 0 0,1-1 0,-1 0 0,0 0 0,0-1 0,0 0 0,0 0 0,0-1 0,0 0 0,0 0 0,0-1 0,0 0 0,0 0 0,-9-4 0,12 4-8,1-2 1,0 1-1,-1 0 0,1-1 0,0 1 0,1-1 1,-1 0-1,0-1 0,1 1 0,0 0 0,0-1 0,0 0 1,0 0-1,0 0 0,1 0 0,-3-5 0,3 4-1,-1-1 0,1 0 0,0 0 0,1 1 0,-1-1-1,1 0 1,0 0 0,1 0 0,0-1 0,0 1 0,0 0-1,1-7 1,3-1 12,-1-1 1,2 1-1,0 0 0,1 1 1,0 0-1,9-14 0,55-73 97,-22 34-80,-30 40-50,2 1 1,0 1-1,1 1 0,36-30 1,-37 36-6,98-89-23,-99 87 22,-2-1-1,0-1 1,27-43-1,-7 5 11,-22 38 2,-2-1 1,0 0-1,-2-1 1,16-43-1,-2-34 108,23-195 0,-42 254-88,2 1 1,2 0-1,1 1 0,2 0 1,2 1-1,1 0 0,2 1 1,42-63-1,-54 89-24,-5 9-2,0-1 1,1 1 0,-1 0-1,1 0 1,-1 0 0,1 0 0,-1 0-1,1 0 1,2-2 0,-3 4-3,-1 0 0,0 0 0,1 0 0,-1 0 0,0 0 0,0 0 0,1 0 0,-1 0 0,0 0 0,1 0 0,-1 0 0,0 0 0,1 0 0,-1 0-1,0 0 1,0 0 0,1 0 0,-1 0 0,0 1 0,1-1 0,-1 0 0,0 0 0,0 0 0,1 0 0,-1 1 0,0-1 0,0 0 0,0 0 0,1 0 0,-1 1 0,9 19-28,1 20-14,-3 0 0,0 1-1,1 79 1,-16 129-118,7-222 144,-8 61-87,-24 106-1,18-147 271,15-47-119,-2 30 293,2-29-340,0-1 0,0 1 0,0-1 0,1 1 0,-1-1 0,0 1 0,0-1 0,0 0 0,1 1 0,-1-1 0,0 0-1,0 1 1,1-1 0,-1 0 0,0 1 0,1-1 0,-1 0 0,1 1 0,-1-1 0,0 0 0,1 0 0,0 1 0,-1-1 2,1-1 0,-1 1 0,0 0 0,0 0 0,1 0 0,-1 0 0,0-1 0,0 1 0,1 0 0,-1 0 0,0 0 0,0-1 0,0 1 0,1 0 0,-1 0 0,0-1 0,0 1 0,0 0 0,0-1 0,1 1 0,-1 0 0,0 0 0,0-1 0,0 1 0,0 0 0,0-1 0,0 1 0,0 0 0,0-1 0,0 1 0,0 0 0,0-1 0,0 1 0,0-1 0,0-9 36,1 0-1,1 0 1,0 0-1,0 0 1,1 0-1,1 0 1,4-10-1,36-64 161,-35 70-158,0 1 1,2-1-1,-1 1 1,1 1-1,1 0 1,17-13-1,-28 24-38,1 0 0,-1 0 0,0 0 0,1 1 0,-1-1 0,0 0 0,1 1-1,-1 0 1,1-1 0,-1 1 0,1 0 0,-1-1 0,1 1 0,-1 0 0,1 0-1,-1 0 1,1 1 0,-1-1 0,0 0 0,3 1 0,-1 0-4,0 1 0,1-1 1,-1 1-1,0-1 0,0 1 0,0 0 1,0 1-1,3 2 0,2 4-2,1 0 0,-1 1 0,12 18 0,2 12 1,25 60 0,-30-60 20,40 68 0,-47-92-3,-6-10 7,-1 0 0,1 0 1,0 0-1,1-1 0,-1 1 0,1-1 0,0-1 0,7 7 0,-11-11-16,0 1-1,0 0 1,0 0-1,0-1 0,0 1 1,0-1-1,0 1 0,0-1 1,0 1-1,0-1 0,0 1 1,0-1-1,0 0 1,0 0-1,0 1 0,0-1 1,0 0-1,0 0 0,1 0 1,-1 0-1,0 0 0,2-1 1,-1-1-8,-1 1-1,1-1 1,-1 1 0,1-1 0,-1 0 0,1 0 0,-1 1-1,0-1 1,0 0 0,1-3 0,2-2-35,8-15-308,14-41-1,-16 34-3221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19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1540 6928,'0'0'2774,"8"-10"-2255,3-2-399,109-117 748,160-108 572,-212 176-777,103-120-1,2-61 341,-141 187-615,-2 0 0,39-103 0,-60 131-228,-2-1 1,0 0-1,-2 0 1,-1-1-1,-1 0 1,-2 1 0,-1-1-1,-1 0 1,-7-43-1,7 64-92,-1 1 0,0 0 1,0 0-1,-1 0 0,-6-12 0,9 18-55,0 0 0,-1 0-1,0 0 1,1 0 0,-1 0-1,0 0 1,1 0 0,-1 0-1,0 0 1,0 0 0,0 1-1,0-1 1,0 0 0,0 1-1,0-1 1,0 0 0,0 1 0,0-1-1,0 1 1,0-1 0,0 1-1,0 0 1,-1 0 0,1-1-1,0 1 1,0 0 0,0 0-1,-1 0 1,1 0 0,0 0-1,0 0 1,0 1 0,0-1 0,-1 0-1,1 1 1,0-1 0,0 1-1,0-1 1,0 1 0,0-1-1,0 1 1,0 0 0,0-1-1,-1 2 1,-4 4 10,1-1 1,0 1-1,1 0 0,-1 0 0,1 0 0,0 0 1,-5 13-1,-19 52 49,26-66-65,-13 41 41,3 1-1,1 0 1,-7 87-1,8 147 64,9-233-96,1 225 179,1-258-172,0 1 1,1-1 0,0 0-1,1 0 1,1 0 0,1 0-1,0-1 1,0 1 0,12 19-1,-15-31-6,0 0 0,1 1 0,-1-1 0,1 0 0,0 0 0,0-1-1,0 1 1,0-1 0,1 1 0,-1-1 0,0 0 0,1 0 0,0 0-1,-1-1 1,1 1 0,0-1 0,0 0 0,0 0 0,0 0 0,0-1-1,0 0 1,0 1 0,0-1 0,0 0 0,0-1 0,6 0 0,2-1 25,0-1 1,0 0 0,-1 0-1,1-1 1,-1-1-1,1 0 1,15-10 0,-3 0 76,-1-2 0,-1 0 1,0-1-1,-1-2 0,-1 0 0,21-27 1,-38 42-83,0 1-1,0-1 1,-1 1 0,1-1 0,-1 0 0,0 0 0,-1 0 0,1 0-1,-1-1 1,0 1 0,0 0 0,0 0 0,-1-1 0,0 1 0,0 0 0,0-1-1,-2-6 1,1 9-15,0-1-1,0 0 1,0 1-1,0-1 1,-1 1-1,0-1 0,1 1 1,-1 0-1,0 0 1,-1 0-1,1 0 1,0 0-1,-1 0 1,0 1-1,0-1 0,0 1 1,0 0-1,0 0 1,0 0-1,0 0 1,-1 0-1,1 1 1,0-1-1,-1 1 1,-3-1-1,2 2-6,0-1 0,0 1 1,1 0-1,-1 1 0,0-1 0,0 1 1,1 0-1,-1 0 0,1 0 0,-1 1 1,1 0-1,-1-1 0,1 2 0,0-1 1,0 0-1,0 1 0,0 0 0,0 0 0,1 0 1,-7 7-1,1-1-5,1 0 0,0 1 0,0 0 0,1 1 0,1 0 1,-10 20-1,14-26-16,0 0 1,1 1-1,0-1 0,0 1 1,0 0-1,1-1 1,0 1-1,0 0 1,0 0-1,1-1 1,-1 1-1,1-1 1,1 1-1,-1-1 0,1 1 1,0-1-1,0 0 1,1 1-1,-1-1 1,1 0-1,0-1 1,1 1-1,-1-1 1,7 7-1,-5-6 3,0 0-1,0 0 1,0-1-1,1 0 1,-1 0 0,1 0-1,0 0 1,1-1-1,-1 0 1,0-1 0,1 1-1,0-1 1,-1-1-1,1 1 1,0-1 0,0 0-1,0-1 1,0 1-1,0-1 1,7-1 0,3-3 14,0-1 1,0 0-1,0-1 1,-1-1 0,0 0-1,0-1 1,21-15 0,99-81 163,-129 99-161,10-10 16,0 0-1,0 1-1,1 1 1,0 0-1,1 2 1,22-11-1,-39 21-24,-1 0 0,0 1-1,1-1 1,-1 1 0,0-1 0,1 1-1,-1 0 1,1 0 0,-1-1 0,1 1-1,-1 0 1,1 0 0,-1 1-1,0-1 1,1 0 0,-1 0 0,1 1-1,-1-1 1,1 1 0,-1-1 0,0 1-1,0-1 1,1 1 0,-1 0 0,0 0-1,0 0 1,0 0 0,1 0-1,-1 0 1,0 0 0,0 0 0,-1 0-1,1 0 1,0 0 0,0 1 0,-1-1-1,1 0 1,0 0 0,-1 1-1,1-1 1,-1 1 0,0-1 0,1 2-1,1 7 22,0 0-1,-1-1 1,0 1-1,-2 17 1,-1 1 22,-2-1 0,0 0 0,-15 46 1,1-5 70,18-68-113,0 0-1,0 0 1,0-1-1,0 1 1,0 0-1,0 0 1,0 0-1,0 0 1,0 0-1,0 0 1,0 0-1,1 0 1,-1 0-1,0 0 1,0 0-1,0 0 0,0 0 1,0 0-1,0 0 1,0 0-1,0 0 1,0 0-1,0 0 1,0 0-1,0 0 1,0 0-1,0 0 1,1 1-1,-1-1 1,0 0-1,0 0 1,0 0-1,0 0 1,0 0-1,0 0 1,0 0-1,0 0 1,0 0-1,0 0 1,0 0-1,0 0 1,0 0-1,0 0 0,0 0 1,0 0-1,0 0 1,0 1-1,0-1 1,0 0-1,0 0 1,0 0-1,0 0 1,10-11 91,17-25-26,-13 18-7,-1 1 11,0 1 0,2 0 0,0 1-1,1 1 1,0 0 0,1 2 0,0 0 0,28-15 0,-33 21-29,26-13 113,-36 19-149,-1-1 0,1 1 0,0-1 0,-1 1-1,1 0 1,0-1 0,0 1 0,-1 0 0,1 0 0,0 0 0,-1 1 0,1-1-1,0 0 1,0 1 0,-1-1 0,1 1 0,0-1 0,-1 1 0,1 0 0,1 1 0,-2-1-6,0 0 0,-1 0 1,1 0-1,0 0 0,-1 0 1,1 0-1,0 0 1,-1 0-1,0 0 0,1 1 1,-1-1-1,0 0 1,0 0-1,1 1 0,-1-1 1,0 0-1,0 0 1,0 1-1,-1 0 0,-3 31 15,1-21-9,2-6-13,1 0 0,-1-1 1,1 1-1,0 0 1,0 0-1,1-1 1,2 11-1,-3-15 3,1 1 1,0-1-1,-1 0 0,1 1 1,0-1-1,0 0 0,0 1 1,0-1-1,0 0 0,0 0 1,0 0-1,0 0 0,1 0 1,-1 0-1,0 0 0,1-1 1,-1 1-1,1 0 0,-1-1 1,0 1-1,1-1 0,-1 1 1,1-1-1,0 0 0,-1 0 1,1 0-1,-1 1 0,1-1 1,-1-1-1,1 1 0,-1 0 1,1 0-1,2-1 0,23-4 17,-1-1-1,0-1 0,45-19 0,74-42 53,-84 38-33,204-116 147,-243 130-167,-15 10 0,-13 6 31,-25 13-42,1 2 1,0 0-1,1 2 0,1 2 0,-34 27 0,25-15-15,2 2-1,1 2 1,-33 43 0,62-71-5,-1 1 0,2-1 0,-1 1 1,1 0-1,-6 18 0,9-25 12,1 1 1,0 0-1,-1-1 1,1 1-1,0 0 1,0 0-1,0-1 1,0 1-1,0 0 1,0 0-1,0-1 1,0 1-1,1 0 1,-1 0-1,2 2 1,-1-3 1,0 0 1,0 0 0,0 0 0,0 0 0,0 0-1,0 0 1,0 0 0,1 0 0,-1-1-1,0 1 1,0 0 0,1-1 0,-1 1 0,1-1-1,-1 1 1,0-1 0,1 0 0,-1 0-1,1 0 1,-1 0 0,1 0 0,1 0 0,5 0 1,-1-1 1,0-1-1,1 1 0,-1-1 1,0 0-1,0-1 1,-1 1-1,1-1 1,0-1-1,10-7 1,7-6 26,29-26 0,-44 35-16,11-10 3,-1-2 0,-1-1 1,0 0-1,-2-1 0,-1 0 1,0-2-1,-2 0 1,-1 0-1,-1-1 0,10-31 1,-5 5 18,-3-1 0,-2-1 0,-3 1 0,4-68 1,-11-70 80,-3 157-75,-1 0 0,-2 0 0,-16-54 0,20 84-37,1 1 1,-1 0-1,0 0 0,0 0 1,0 0-1,0 0 0,0 0 1,-1 0-1,-2-3 0,3 5-2,1-1 1,-1 1-1,1 0 0,-1 0 0,1-1 0,-1 1 0,0 0 1,1 0-1,-1 0 0,1 0 0,-1-1 0,0 1 0,1 0 1,-1 0-1,1 0 0,-1 1 0,0-1 0,1 0 0,-1 0 1,0 0-1,1 0 0,-1 1 0,1-1 0,-1 0 0,1 0 1,-1 1-1,1-1 0,-1 0 0,1 1 0,-1-1 0,1 1 1,-1-1-1,1 1 0,-1-1 0,1 1 0,0-1 0,-1 1 1,1-1-1,-1 1 0,-6 9-17,1 0 1,0 0 0,0 0-1,1 1 1,0-1-1,1 1 1,-5 21-1,-11 84-88,20-112 101,-9 99-165,4 1 0,15 185 0,6-169 4,-13-107 143,1 1 0,0 0-1,0-1 1,2 0-1,-1 0 1,12 18-1,-15-28 20,0-1 0,0 1 1,0 0-1,0-1 0,1 0 0,-1 1 0,1-1 0,-1 0 0,1 0 0,0 0 0,0-1 0,0 1 0,0-1 0,0 1 1,0-1-1,0 0 0,5 1 0,-3-2 2,0 0 0,0 1 1,0-2-1,0 1 0,0 0 0,0-1 1,0 0-1,0 0 0,0-1 0,6-2 1,9-6 11,-1 0 0,-1-1 1,0-1-1,22-18 1,-33 24-4,24-22 47,-1-1 0,-2-1 0,49-66 0,2-4 76,-69 89-114,-6 6-3,0 0 0,0 0 0,1 0 0,0 1 1,10-8-1,-15 12-11,1 0 0,0 0 0,-1 0 0,1-1 0,-1 1 0,1 0 0,0 0-1,-1 0 1,1 0 0,0 0 0,-1 0 0,1 0 0,-1 0 0,1 0 0,0 1 0,-1-1 0,1 0 0,-1 0 0,1 0 0,0 1 0,-1-1 0,1 0 0,-1 1 0,1-1 0,-1 0-1,1 1 1,-1-1 0,1 1 0,-1-1 0,0 1 0,1-1 0,-1 1 0,0-1 0,1 1 0,-1-1 0,0 1 0,0 0 0,1-1 0,-1 1 0,0-1 0,0 1 0,0 0 0,0-1-1,0 2 1,8 34 24,-8-30-22,3 14 2,-2 1-1,0-1 0,-2 1 1,0 0-1,-6 33 0,-1-19 3,-2 1 0,-17 43 0,26-77 6,0 1 0,0 0-1,0-1 1,0 0-1,-1 1 1,1-1 0,-1 0-1,0 1 1,1-1 0,-1 0-1,0 0 1,0-1-1,0 1 1,0 0 0,-1-1-1,1 1 1,0-1 0,-1 1-1,1-1 1,-1 0 0,1 0-1,-1 0 1,0-1-1,1 1 1,-1-1 0,0 1-1,1-1 1,-1 0 0,0 0-1,0 0 1,1 0-1,-1-1 1,0 1 0,1-1-1,-1 1 1,0-1 0,1 0-1,-1 0 1,1 0 0,-1-1-1,1 1 1,0 0-1,-1-1 1,1 0 0,0 1-1,0-1 1,0 0 0,0 0-1,1 0 1,-1-1-1,0 1 1,1 0 0,0 0-1,-1-1 1,1 1 0,0-1-1,-1-4 1,2 7-6,-1-1 0,1 0 1,0 0-1,0 1 0,0-1 1,0 0-1,0 1 0,0-1 0,0 0 1,0 1-1,0-1 0,0 0 1,0 0-1,0 1 0,0-1 0,0 0 1,1 1-1,-1-1 0,0 0 0,1 1 1,-1-1-1,0 1 0,1-1 1,-1 0-1,1 1 0,-1-1 0,1 1 1,-1-1-1,1 1 0,-1 0 1,1-1-1,-1 1 0,1-1 0,0 1 1,-1 0-1,2-1 0,29-7 57,-24 7-41,53-7 57,70-1 0,-74 7-79,91-15 0,-17-11-110,-129 28-78,7-2 523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05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15176,'0'0'1855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07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11448,'0'0'8047,"12"-9"-7751,-2 2-240,6-6 197,1 1 0,1 1-1,35-17 1,-50 27-209,-1 0-1,1 0 1,0 0 0,-1 1 0,1-1-1,0 1 1,-1-1 0,1 1-1,0 0 1,0 0 0,-1 0-1,1 0 1,0 1 0,2 0 0,-3 0-12,0 0 0,0 0 1,-1 0-1,1 0 1,0 1-1,-1-1 1,1 1-1,-1-1 0,1 1 1,-1-1-1,0 1 1,0 0-1,1 0 0,-1 0 1,-1-1-1,1 1 1,0 0-1,0 0 1,0 4-1,9 27 67,-1 1-1,-2-1 1,-1 1 0,1 48-1,-6-26-2,-2-20 24,2 1 0,8 46 0,-6-65-59,-3-12-28,1-1 1,0 1-1,0-1 0,0 1 0,1-1 1,-1 0-1,2 0 0,3 9 0,-5-14-22,-1 1 0,1-1 0,0 1 0,-1-1 0,1 0 0,0 1-1,-1-1 1,1 0 0,0 1 0,0-1 0,0 0 0,-1 0 0,1 0-1,0 0 1,0 0 0,-1 0 0,1 0 0,0 0 0,0 0 0,0 0 0,-1 0-1,1-1 1,0 1 0,0 0 0,-1 0 0,1-1 0,0 1 0,-1-1-1,1 1 1,0 0 0,-1-1 0,2 0 0,25-20 227,-24 18-233,7-6 43,0-2 1,-1 1-1,0-1 1,0 0 0,-2-1-1,1 0 1,-1-1-1,-1 1 1,0-1-1,-1 0 1,-1 0 0,0-1-1,4-24 1,-3 7 113,-2 0 0,-2 1 0,0-1 1,-2 0-1,-7-40 0,7 35 614,1 35-754,0 0 1,0 0-1,0 0 1,0 0-1,1-1 1,-1 1-1,0 0 1,1 0-1,-1 0 1,0 0 0,1 0-1,0 0 1,-1 0-1,1 0 1,0 0-1,-1 0 1,1 1-1,0-1 1,0 0-1,0 0 1,-1 1 0,1-1-1,0 0 1,0 1-1,0-1 1,0 1-1,0-1 1,1 1-1,0-1 1,45-5 240,80-2 0,-111 9-146,31 6 0,-20-3 107,-19-2-133,-7-2-78,-1 1 0,1-1-1,-1 0 1,1 1-1,-1-1 1,1 0 0,-1 0-1,1 0 1,0 1 0,-1-1-1,1 0 1,0 0 0,-1 0-1,1 0 1,-1 0 0,1 0-1,0 0 1,-1 0 0,1-1-1,0 1 1,-1 0-1,1 0 1,-1 0 0,1-1-1,-1 1 1,1 0 0,-1-1-1,1 1 1,-1 0 0,1-1-1,-1 1 1,1-1 0,-1 1-1,1-1 1,-1 1 0,0-1-1,1 1 1,-1-1-1,1 0 1,-1-2-259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18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1 522 9144,'0'0'8289,"11"-12"-8053,75-77 217,-61 59-164,-2-1 0,24-42 0,-41 64-231,13-26 309,0 0-1,-2-1 0,22-70 1,-38 103-307,0 0 0,0 0 0,-1 0 0,1 0 1,-1 0-1,0-1 0,1 1 0,-1 0 0,-1 0 0,1 0 1,0 0-1,-1 0 0,1 0 0,-3-5 0,-4-6 1018,-3 27-406,9-12-688,-6 11 89,0 1 0,1 0 0,0 0 1,1 0-1,1 0 0,0 1 0,-2 19 0,2-2 43,1-1-1,3 42 1,0-62-100,1 0 1,1-1-1,-1 0 0,2 1 1,-1-1-1,1 0 1,0 0-1,1 0 1,6 10-1,-8-16-10,0 0 1,0 1-1,0-1 0,0 0 0,0-1 1,1 1-1,-1 0 0,1-1 0,0 1 1,0-1-1,0 0 0,0 0 0,0 0 1,1-1-1,-1 1 0,1-1 0,-1 1 1,1-1-1,-1 0 0,1-1 0,-1 1 1,1 0-1,0-1 0,-1 0 0,1 0 1,6-1-1,7-2 12,1-2 0,-1 0 1,0 0-1,0-2 0,0 0 0,28-18 0,-20 9 29,-1-1 0,0-1 0,30-32 0,18-31 136,-16 14 128,-36 36-46,-18 27-231,-1 0 1,1 1 0,0 0 0,0-1-1,0 1 1,1 0 0,-1 0 0,1 0-1,-1 0 1,1 1 0,6-5 0,1 1 38,-8 5-62,-1 0 1,1 0 0,0 0-1,1 0 1,-1 0 0,0 0-1,0 0 1,0 1 0,3-1-1,-4 1-10,0 0 1,0 0-1,0 1 0,0-1 0,-1 0 1,1 1-1,0-1 0,0 1 0,0-1 0,0 1 1,-1-1-1,1 1 0,0-1 0,0 1 1,-1 0-1,1-1 0,0 1 0,-1 0 1,1 0-1,-1-1 0,1 1 0,-1 0 0,1 0 1,-1 0-1,0 0 0,1 0 0,-1 1 1,2 3-7,1 0 0,-2 0 0,1 0 0,-1 0 0,1 0 1,-1 0-1,-1 0 0,1 0 0,-1 0 0,0 1 0,0-1 1,0 0-1,-1 0 0,0 0 0,-1 6 0,-3 5 16,-1 0 0,-1 0 0,0-1 0,-1 1 0,0-2 0,-1 1 0,-1-1 0,-1-1 0,0 1 0,0-2 0,-1 0 0,-1 0 0,0-1 1,-19 12-1,10-13 57,20-9-45,-1-1 0,1 1 0,-1 0-1,1 1 1,0-1 0,-1 0-1,1 1 1,-2 1 0,7-4-2,0-1-1,0 1 1,1-1 0,-1 1-1,1 0 1,0 0 0,5 0-1,8-3-6,23-3 20,43-2 1,-54 6-18,12 0-9,-14 1-30,-1-1-1,32-7 0,-56 9-19,0 0 0,-1 1 0,1-1 0,0 0-1,0 0 1,-1 0 0,1-1 0,-1 1 0,1 0 0,-1 0 0,2-3 0,3-3-3166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18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14776,'0'0'472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20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1015 11352,'0'0'3217,"7"-9"-2837,112-183 952,-33 51-494,22-65 267,-45 80-432,-41 79-199,-2-2-1,-2 0 1,-3-1 0,13-66 0,-19 87 997,-11 39-1265,-1-5-163,-47 130 234,11-23-194,-95 175 105,61-138-127,-53 114-6,105-219-42,-1-1 0,-54 74 0,58-98-2,15-16-2,0-1 1,0 1 0,1 0-1,-1 0 1,1 0 0,-3 4-1,-3 5 129,16-21-12,22-23-37,25-37 0,2-2-28,71-55 24,-60 62-41,-11 9-2,2 2-1,96-63 0,-83 72 16,21-13 37,-52 28 89,-88 70 479,-84 58-158,119-89-427,1 0-1,-11 15 1,-8 7 77,26-29-125,1 1 0,0-1 0,0 1 0,0-1-1,0 1 1,1 0 0,-1 0 0,-1 5 0,3-7-14,0 0 1,1 0-1,-1 0 1,1 0-1,-1 0 1,1 0-1,0 0 1,0 0-1,0 0 1,0 0-1,0 0 0,0 0 1,1 0-1,-1 0 1,1 0-1,-1 0 1,1 0-1,0 0 1,0 0-1,0 0 1,1 2-1,0-2-7,0 0 0,0 0 1,0 0-1,0 0 0,0-1 0,0 1 0,1-1 0,-1 1 0,1-1 1,-1 0-1,1 0 0,-1 0 0,1 0 0,0 0 0,-1-1 0,1 1 1,0-1-1,0 0 0,-1 0 0,4 0 0,4 0 1,1-1 0,-1 0-1,0 0 1,12-4 0,-6 0-1,0-1 0,-1 0 0,1-1 0,-1-1 0,-1 0 0,1-1 0,-1-1 1,-1 0-1,0-1 0,-1 0 0,1-1 0,-2 0 0,0-1 0,17-26 0,-24 31 18,0 0 0,-1-1 0,0 1 1,0-1-1,-1 0 0,0 0 0,0 0 0,-1 0 0,-1 0 0,1 0 0,-1-1 0,-1 1 0,-2-13 0,2 19 6,0 1 0,0 0 0,0-1-1,-1 1 1,1 0 0,-1 0 0,1 0-1,-1 0 1,0 0 0,0 1-1,0-1 1,0 0 0,0 1 0,0-1-1,-5-1 1,-29-13 462,32 15-286,38 2-233,55 11-1,-14-2-22,-65-9 35,1-1-1,-1 2 1,0-1-1,0 2 1,0-1-1,0 1 1,0 1-1,12 6 1,10 7-11,-6-2-6,33 22 0,-53-32 39,1 0-1,0 1 1,-1 0 0,0 0 0,-1 1 0,1-1-1,-1 1 1,0 0 0,4 10 0,26 70 198,5 11 255,-39-96-444,0 0 0,0 0 0,1 1 0,-1-1 0,1 0 0,-1 0 0,1 0 0,0 0 0,-1 0 0,1-1-1,0 1 1,0-1 0,0 1 0,0-1 0,1 0 0,-1 1 0,0-1 0,1 0 0,-1 0 0,0-1 0,1 1 0,-1-1 0,1 1 0,-1-1 0,1 0 0,-1 1 0,1-1 0,0-1-1,-1 1 1,1 0 0,-1-1 0,1 1 0,-1-1 0,4-1 0,29-19-3798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24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392 9 10848,'0'0'6330,"-2"11"-6094,1-6-215,-1 6 91,0-1 1,0 1 0,-1-1-1,0 0 1,-1 0 0,-1 0-1,1-1 1,-8 11 0,0-2 299,-16 32 1,1-3 26,-15 21 149,3 1 0,3 2 0,-36 97 0,14 59 216,40-148-503,12-53-174,3-15 7,0-1 1,1 0-1,1 1 0,-1 16 1,0 15 1102,3-46-1066,7-12-119,1 0 1,0 1 0,2 0-1,12-14 1,-4 4-4,9-10 24,1 2 0,1 1 0,2 1 0,1 2 0,56-38 0,-82 62-47,1 0-1,-1 1 0,1 0 1,17-6-1,-22 9-16,1 0 1,-1 0 0,1 0-1,0 1 1,-1 0-1,1 0 1,-1 0 0,1 0-1,0 0 1,-1 1-1,1-1 1,-1 1 0,1 0-1,5 2 1,-8-2-9,0 0 0,1 0 0,-1 1 0,1-1 0,-1 0 0,0 1 0,0-1-1,0 1 1,0-1 0,0 1 0,0-1 0,0 1 0,-1 0 0,1-1 0,0 1 0,-1 0 0,0 0 0,1 1 0,4 38 4,-5-36-4,13 283 128,-13-284-125,0-1 1,1 1-1,-1-1 0,1 1 0,0-1 0,0 1 0,0-1 1,0 0-1,1 0 0,-1 1 0,1-1 0,0 0 0,0 0 1,0 0-1,0-1 0,0 1 0,1 0 0,-1-1 0,1 0 1,2 3-1,-2-4-2,0 1 1,0-1-1,0 0 1,0 0-1,0 0 1,0 0-1,0-1 1,0 1-1,0-1 1,0 0-1,0 0 1,1 0-1,-1 0 1,0 0-1,0-1 1,0 1-1,0-1 1,0 0-1,0 0 1,0 0-1,0 0 1,5-4 0,8-5 6,-1 0 1,0-1 0,-1 0 0,0-2 0,0 1 0,13-18 0,-3-1 71,40-63-1,-49 70-30,60-91 306,-75 115-339,0-1 0,0 0 0,1 1 0,-1-1 0,0 1 1,1-1-1,-1 1 0,1-1 0,-1 1 0,0-1 1,1 1-1,-1-1 0,1 1 0,0-1 0,-1 1 1,1 0-1,-1-1 0,1 1 0,0 0 0,-1 0 1,2-1-1,-3 15 237,-2 4-249,1-4 10,-2 26 41,1 53-1,3-81-53,1 0-1,0-1 1,1 1 0,1-1 0,-1 1 0,2-1-1,0 0 1,0 0 0,8 15 0,-10-23-7,0 0 1,0 0 0,0 0-1,0 0 1,0 0 0,1 0-1,0-1 1,-1 1 0,1-1-1,0 0 1,0 1 0,0-1-1,4 1 1,-3-2-2,0 0 1,0 0-1,1 0 0,-1 0 0,1-1 1,-1 0-1,0 0 0,1 0 0,-1-1 1,8-1-1,8-2 5,1-1 0,-1-2 0,0 0 1,0 0-1,-1-2 0,0-1 0,23-15 0,-15 6 6,0-1-1,-1-1 0,44-47 0,-35 32-1,47-37 0,-10 11-2,-51 36 162,-15 19-42,-15 17-50,-2 1-41,0 1 1,0-2-1,-15 11 1,13-12-6,1 1 1,-21 22-1,25-21-3,0 0 0,0 1-1,1-1 1,0 1 0,1 1-1,-7 21 1,10-26-19,1 1 1,0-1-1,0 0 1,1 1-1,0-1 0,1 1 1,0-1-1,0 1 0,1-1 1,0 1-1,3 13 0,-3-19-8,0 0-1,0-1 1,1 1-1,-1-1 1,0 1-1,1-1 0,-1 1 1,1-1-1,0 0 1,0 0-1,0 0 1,0 0-1,0 0 0,0-1 1,1 1-1,-1 0 1,1-1-1,-1 0 1,1 1-1,-1-1 0,1 0 1,0-1-1,-1 1 1,1 0-1,0-1 1,0 1-1,0-1 0,-1 0 1,1 0-1,3 0 1,-1-1-5,-1 1 0,1-1 0,0 0 0,-1 0 0,1 0 0,-1 0 1,0-1-1,1 0 0,-1 0 0,0 0 0,0-1 0,0 1 0,-1-1 0,1 0 0,0 0 1,-1 0-1,6-7 0,-3 1 21,-1-1-1,0 1 1,0-1 0,-1 0-1,-1 0 1,1 0 0,-2-1 0,1 1-1,-2-1 1,1 0 0,-1 0 0,-1 1-1,0-1 1,0 0 0,-1 0 0,-1 1-1,0-1 1,0 0 0,-5-12-1,5 14 223,3 19-99,1 159-6,1-32-158,-2 71-74,-3-170 64,-1-1 0,-3 0-1,-15 57 1,12-63 2,-20 47 1,24-69 37,0 1 0,0-1 1,-1 0-1,0 0 1,0-1-1,-1 0 1,-1 0-1,-14 13 0,21-20 8,-1 0 0,0 1-1,1-1 1,-1 0-1,0 0 1,0 0-1,0 0 1,0 0-1,0 0 1,0 0-1,0-1 1,-1 1-1,1-1 1,0 0-1,0 0 1,0 1-1,-1-1 1,1-1 0,0 1-1,0 0 1,0 0-1,0-1 1,-1 1-1,1-1 1,0 0-1,0 0 1,0 0-1,0 0 1,0 0-1,1 0 1,-1 0-1,0-1 1,0 1 0,-2-3-1,0-1 22,0 0-1,0 0 1,0 0 0,1-1 0,0 1-1,0-1 1,0 0 0,1 1-1,0-1 1,0-1 0,-1-5-1,1-4-2,0 1-1,1-1 0,0 1 0,1-1 0,1 1 0,1-1 0,0 1 0,1-1 0,0 1 0,9-21 0,0 7 18,1 1 0,1 0-1,2 1 1,24-32 0,-29 44-44,29-41-23,48-51-1,-12 20-47,-3-3 0,-5-3-1,-3-4 1,-5-1-1,79-178 1,-125 239 42,-2 0 1,-2-1 0,7-48-1,14-52 45,-25 112-10,-5 17 26,-1 13 94,-20 113-55,-5 142 0,10-72-58,6-88-17,-15 103-78,14-137 146,10-64-20,7-11 129,104-202 164,-110 210-335,0 0 0,0 1 0,0-1-1,0 0 1,0 1 0,1-1 0,-1 1 0,1-1 0,-1 1 0,1 0 0,-1 0 0,1-1 0,0 1 0,0 0 0,2-1-1,-2 2 2,-1 0-1,1 0 0,-1-1 0,1 1 0,-1 0 1,1 0-1,-1 1 0,1-1 0,-1 0 1,0 0-1,1 1 0,-1-1 0,1 1 0,-1-1 1,0 1-1,3 1 0,2 3 3,1 0 0,-1 0 1,0 1-1,0 0 0,0 0 0,4 8 1,-6-9-5,54 79-1,-26-35 6,-13-22 25,-8-9 80,0-2 1,21 23-1,-29-38-718,-5-5 281,-2-5-3895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24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17183,'0'0'1928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26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351 129 10448,'0'0'7625,"-5"10"-7360,-1 1-214,-1 3 101,0-1 0,-15 20 1,19-29-91,-1 0-1,1 0 1,-1 0 0,0-1 0,0 1-1,0-1 1,0 0 0,0 0 0,-1-1-1,1 1 1,-1-1 0,-9 4 0,7-4 36,0-1 1,0 1-1,0-1 1,0 0-1,0-1 1,0 0-1,-11-1 1,15 1-64,0-1-1,0 0 1,0 0 0,0 0-1,0 0 1,1 0 0,-1-1-1,0 1 1,0-1-1,1 0 1,-1 0 0,1 0-1,0 0 1,0 0 0,0-1-1,0 1 1,0-1 0,-3-3-1,2 0 23,-1 1 0,1 0 1,0-1-1,0 1 0,0-1 0,1 0 0,0 0 0,0 0 0,1 0 0,-1 0 0,1 0 0,1-1 0,-1 1 0,1 0 0,0 0 0,1-1 0,-1 1 0,1 0 0,1 0 0,-1 0 0,1 0 1,0 0-1,5-11 0,-4 11-13,0 0-1,0 1 1,0-1 0,1 1 0,0 0 0,0 0 0,0 0 0,0 1 0,1 0 0,7-6 0,-10 8-28,1 1 1,-1 0 0,0 0 0,0 0 0,0 0 0,1 0-1,-1 0 1,1 1 0,-1-1 0,0 1 0,1 0 0,-1-1-1,1 1 1,-1 0 0,1 1 0,-1-1 0,1 0 0,-1 1-1,1-1 1,-1 1 0,0 0 0,1 0 0,-1 0 0,0 0-1,0 0 1,0 0 0,1 1 0,-1-1 0,2 3 0,5 5 14,0 0 0,-1 0 1,0 0-1,0 1 0,-1 0 0,9 18 1,-3 0 48,16 44-1,-23-53-38,-1 1-1,-1 0 0,-1 0 0,1 39 1,-10 82 117,-3-69-69,-4 0 1,-3-1-1,-2 0 0,-4-2 0,-3 0 0,-39 76 0,51-119-19,-2 1 0,-19 24 1,26-39 20,-2 0 1,0-1-1,0 0 1,-1 0 0,-22 16-1,32-27-82,1 0 0,0 1 0,-1-1 0,1 0 0,0 0-1,-1 0 1,1 0 0,-1 1 0,1-1 0,-1 0 0,1 0 0,0 0-1,-1 0 1,1 0 0,-1 0 0,1 0 0,0 0 0,-1 0 0,1 0 0,-1 0-1,1-1 1,0 1 0,-1 0 0,1 0 0,-1 0 0,1-1 0,0 1-1,-1 0 1,1 0 0,0-1 0,-1 1 0,1 0 0,0 0 0,-1-1 0,1 1-1,0 0 1,0-1 0,0 1 0,-1 0 0,1-1 0,0 0 0,-8-21 182,5 14-152,-1-5 7,0 0-1,2-1 1,-1 1 0,1-1-1,1-23 1,7-73 188,-5 88-169,10-57 235,24-101 0,13 15 103,-41 146-345,1 0-1,0 1 0,2 1 0,0-1 1,1 2-1,21-25 0,-8 8 79,-21 28-115,0 0-1,1-1 0,0 1 1,0 0-1,0 0 1,0 1-1,1 0 1,0-1-1,0 1 1,0 1-1,11-7 0,-3 5 7,-1-1 0,0 0 0,13-10 0,-18 11-21,0 0-1,0 1 1,1-1-1,0 1 1,0 1-1,0 0 0,0 0 1,0 0-1,1 1 1,-1 0-1,11 0 1,-12 2-4,1 0 1,0 0-1,-1 1 1,1 0-1,0 1 1,11 3 0,-14-3-3,0 1 0,0-1 1,-1 1-1,0 0 0,1 0 1,-1 1-1,0-1 0,0 1 0,-1 0 1,5 5-1,-1 1 10,-1-1-1,0 1 1,0-1 0,-1 2-1,-1-1 1,0 0 0,0 1-1,-1 0 1,4 22 0,-5-18-9,-1 1 0,0 0 0,-1 0 0,-1 0 0,0-1 1,-7 30-1,4-30-3,0-1 1,-1 1-1,0-1 0,-1 0 1,-1 0-1,0-1 1,0 0-1,-2 0 0,0-1 1,0 0-1,-1-1 0,0 0 1,-1 0-1,0-1 1,-1 0-1,-15 9 0,19-15 19,1 0-1,-1-1 0,0 1 0,0-2 0,-1 1 0,1-1 0,0-1 0,-15 2 1,19-3 1,0 0 1,0 0-1,-1 0 1,1 0-1,0-1 1,0 0-1,0 0 1,0 0-1,0 0 1,0-1 0,0 1-1,0-1 1,1 0-1,-1 0 1,1-1-1,-1 1 1,1-1-1,0 1 1,-4-5-1,4 4-6,0-1 0,0 0 0,1 0 0,-1 0 0,1 0 0,0-1 0,0 1 0,0-1 0,1 1 0,-1-1 0,1 0 0,0 1 0,0-1 0,1 0 0,0 0 0,0-8 0,1 6 2,0 0 1,1 0-1,0-1 1,0 1-1,1 0 1,0 1-1,0-1 1,0 0-1,1 1 1,6-8-1,-10 13-19,1 0-1,0 0 0,0 0 1,-1 0-1,1 0 1,0 0-1,0 0 0,0 0 1,0 0-1,0 0 1,0 1-1,0-1 0,1 0 1,-1 1-1,0-1 1,0 1-1,0-1 0,1 1 1,0 0-1,0 0-1,-1 0 0,0 0-1,0 1 1,1-1 0,-1 1 0,0-1-1,0 1 1,0-1 0,0 1 0,1 0-1,-1-1 1,0 1 0,0 0 0,0 0 0,-1 0-1,1 0 1,0 0 0,0 0 0,0 0-1,0 2 1,9 14-41,-2 0 1,0 0-1,-1 1 1,5 19-1,6 13-30,1 0 31,-7-13-21,3-2 0,28 52 0,-37-77 64,1 0-1,0 0 0,0-1 1,0 0-1,1-1 0,1 0 0,-1 0 1,1-1-1,1 0 0,-1 0 1,1-1-1,21 9 0,-12-8 53,0-1-1,1-1 1,0-1 0,0 0-1,0-2 1,39 1-1,-46-3 9,1 0 121,1 0 0,0 0 0,-1-2 1,0 0-1,28-7 0,-42 9-164,1 0 0,-1 0 0,0 0 0,1 0 0,-1 0 0,0 0 0,0 0 0,1-1 0,-1 1 0,0 0 1,1 0-1,-1 0 0,0 0 0,0-1 0,0 1 0,1 0 0,-1 0 0,0 0 0,0-1 0,0 1 0,1 0 0,-1-1 0,0 1 0,0 0 0,0 0 0,0-1 0,0 1 0,0 0 0,0-1 0,1 1 0,-1 0 0,0 0 0,0-1 0,0 1 0,0 0 1,0-1-1,-1 1 0,1 0 0,0-1 0,0 1 0,0 0 0,0 0 0,0-1 0,0 1 0,0 0 0,0-1 0,-1 1 0,1 0 0,0 0 0,-1-1 0,-14-13 72,10 10-83,-49-44-191,27 23-3642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43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0 8032,'0'0'9910,"-10"5"-9714,4-2-161,1-1-9,0 0-1,1 1 0,-1-1 0,1 1 0,0 0 1,-1 0-1,1 0 0,1 0 0,-1 1 0,0 0 1,1 0-1,0 0 0,0 0 0,-3 5 0,-46 102 769,-57 178-1,89-232-642,-12 58 249,10-32 241,21-81-601,1 0-1,-1 0 1,0-1-1,1 1 1,0 0-1,-1 0 1,1-1-1,0 1 1,0 0-1,0 0 1,0 0-1,0 0 1,0-1-1,0 1 1,1 0-1,-1 0 1,1-1-1,-1 1 1,1 0-1,0 0 1,0-1-1,0 1 1,-1-1-1,2 1 1,-1-1-1,0 1 1,0-1-1,0 0 1,3 3-1,5-2-3052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44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8536,'0'0'7080,"16"-6"-6788,56-23 123,1 3 0,81-16 0,-126 37-198,0 2 0,0 0 0,0 2 1,0 1-1,1 1 0,-1 2 0,0 1 0,34 9 0,-51-11-88,0 0 0,0-1 0,0-1 0,1 1 0,17-3 0,-17 1 12,0 0 0,0 1 0,1 1 0,11 2 0,12 3 272,-23-6-3062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20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10656,'0'0'3189,"10"-1"-2434,896-69 2886,-789 55-3280,146-11 388,-246 25-694,0 2-1,-1 0 0,25 5 0,-6 3-2508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49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1169 8136,'0'0'6546,"12"-7"-6268,14-10 20,0-1 1,-1-1 0,31-31-1,-42 35-86,-2 0-1,0-1 0,-1 0 1,13-25-1,29-76 1206,-48 107-1259,22-57 847,-17 47-659,-8 18-225,-1 0-1,0 0 1,1-1 0,-1 1-1,0 0 1,0-1 0,0 1-1,-1-1 1,1 1-1,-1-1 1,1 1 0,-1-1-1,0 1 1,0-1 0,0-2-1,-11 23 166,4 1-235,1 0 0,1 1 1,1 0-1,-2 21 0,-4 20 42,7-42-62,2 0 0,0 1 1,1-1-1,1 1 0,1-1 0,1 0 1,5 19-1,-6-29-14,-2-7-17,0 0 1,1 0-1,-1-1 1,1 1 0,-1 0-1,1 0 1,0 0-1,0-1 1,0 1 0,0-1-1,0 1 1,0 0 0,0-1-1,0 1 1,1-1-1,-1 0 1,0 0 0,1 1-1,0-1 1,-1 0-1,1 0 1,-1 0 0,1 0-1,0-1 1,0 1-1,0 0 1,-1-1 0,1 1-1,0-1 1,0 0-1,0 0 1,0 0 0,0 0-1,0 0 1,-1 0-1,1 0 1,0 0 0,0-1-1,0 1 1,3-2-1,4 0 8,0-1 0,0-1 0,0 0 0,-1 0 0,0 0 0,13-10 0,-15 9 1,0 0 0,-1 0 0,1-1 1,-1 1-1,-1-1 0,1 0 0,-1-1 0,7-12 1,-1-4 49,10-33 1,-12 32-16,28-111 475,-33 102-214,-3 33-266,0 0-35,1 1 0,-1-1 0,1 1 1,-1-1-1,1 1 0,-1 0 0,1-1 0,-1 1 0,0 0 0,1-1 1,-1 1-1,0 0 0,0-1 0,1 1 0,-1 0 0,0 0 1,0-1-1,0 1 0,0 0 0,0 0 0,0-1 0,0 1 0,0 1 1,0 4 2,6 24-55,2-1 1,15 40 0,-14-44-3,-6-18 39,0 0 0,0 0 1,0 0-1,1-1 1,0 1-1,1-1 0,-1 0 1,7 6-1,-10-10 8,1 0-1,0-1 1,0 1-1,0 0 1,0-1-1,0 1 1,1-1-1,-1 0 1,0 0-1,1 0 1,-1 0-1,1 0 1,-1 0-1,1-1 1,-1 1-1,1-1 1,-1 0-1,1 0 1,-1 0-1,1 0 1,0 0-1,-1 0 1,1-1-1,-1 1 1,1-1-1,-1 0 1,5-1-1,9-8-2,0 0 1,0-1-1,-1-1 0,23-23 0,-26 23 19,0-1 0,0-1 0,-2 1-1,0-2 1,0 1 0,-2-2 0,1 1 0,6-21 0,5-7 40,-16 37-34,0-1 0,-1 0-1,0 0 1,0-1 0,1-7-1,-3 14-8,-1-1 1,0 1-1,-1 0 0,1 0 0,0-1 1,0 1-1,-1 0 0,1 0 0,0-1 0,-1 1 1,1 0-1,-2-2 0,-3-12 484,5 15-427,4 0-72,0 1 0,0-1 0,0 1 0,0 0 0,-1 0 0,1 0 1,0 1-1,-1-1 0,1 1 0,-1 0 0,1 0 0,-1 0 1,0 1-1,0-1 0,0 1 0,0 0 0,-1-1 0,1 1 0,-1 1 1,1-1-1,-1 0 0,2 5 0,5 8 11,-1 1 1,-1 0-1,7 25 0,-8-25 13,-1-2-5,-2-2 14,2 0 1,10 21 0,-14-32-23,0 1 0,1-1 0,-1 1 0,1-1 0,0 0 0,0 0 0,0 0 0,0 0 0,0 0 0,0 0 0,0 0 0,0-1 0,1 1 0,-1-1 0,1 0 0,-1 0 0,1 0 0,5 2 0,6 0 63,-12-2-64,1 0 0,0-1 0,-1 1 0,1-1 0,0 0-1,-1 0 1,1 0 0,0 0 0,0 0 0,3-1 0,1 0 0,-3 0 4,-1 1-1,1-1 1,-1 0 0,1 0 0,-1 0 0,0 0-1,1-1 1,-1 1 0,0-1 0,0 0 0,0 0-1,0 0 1,4-4 0,13-11 91,-15 15-82,-1-1 0,-1 0 0,1-1 0,0 1 0,-1-1 0,5-6 1,8-18 16,-2 0 1,-1-1 0,13-42 0,2-3 3,-16 42-27,-1 1 0,-1-1 0,-2-1 0,5-37 0,5-44 50,-6 47 40,5-138 1,-17 165-71,-9 67-101,5 10 30,3-1 0,2 39 0,0 17-30,-2 128-117,2-102 118,-1-76 60,-1-2 12,1 1 0,3-1 1,1 0-1,11 48 0,15-17 317,-30-71-316,0 0 0,0 1 0,0-1 0,0 0 0,0 1 1,0-1-1,1 0 0,-1 1 0,0-1 0,0 0 0,1 1 0,-1-1 0,0 0 0,0 0 0,1 1 0,-1-1 0,0 0 0,0 0 0,1 0 0,-1 1 0,0-1 0,1 0 0,-1 0 0,0 0 0,1 0 1,-1 0-1,0 0 0,1 0 0,-1 0 0,1 0 0,13-5 111,17-21 32,-22 17-107,-1 1-18,0 0 1,-1 0 0,0-1 0,-1 0 0,1 0 0,-2 0 0,8-17 0,26-77 230,-34 89-202,-3-16 20,-2 20-63,1 10-9,-1-1 0,1 1 0,-1-1 0,1 0 0,0 1 0,-1-1 0,1 1 0,0 0 0,0-1 0,-1 1 0,1-1 0,0 1 0,0 0 0,0 0 0,-1 0 0,1-1 0,0 1 0,0 0 0,0 0 0,0 0 0,-1 0 0,1 0 0,0 0 0,0 1 0,1-1 0,2 0-4,4 0-9,0 0 1,1 0-1,-1 1 0,0 0 0,1 1 1,-1 0-1,0 0 0,13 6 0,-9-4-15,-1 0 0,1-1-1,16 2 1,-10 0 3,-16-5 22,-1 1 1,1 0-1,0-1 1,0 1 0,-1-1-1,1 0 1,0 0-1,0 0 1,-1 1-1,1-1 1,0-1-1,0 1 1,0 0-1,-1 0 1,1-1 0,0 1-1,-1-1 1,3 0-1,15-3-42,-18 4 43,0 1 1,0-1-1,0 0 0,0 0 1,0 0-1,0 0 0,0 0 1,0-1-1,1 1 0,-1 0 1,0 0-1,0-1 0,0 1 1,0-1-1,-1 1 0,1-1 0,0 1 1,0-1-1,0 1 0,0-1 1,0 0-1,-1 1 0,1-1 1,0 0-1,0 0 0,-1 0 1,1 0-1,-1 0 0,1 1 1,0-3-1,20-49 98,-21 50-92,2-6 20,-1 1 0,1-1 0,1 1 0,-1 0 0,1 0 0,5-9 0,-7 15 29,4 50-122,-2-21 42,-2-3-7,2 0 0,1 0 0,0 0 0,2-1 1,1 0-1,14 34 0,-20-56 29,-1 0 0,1-1 0,0 1 0,0 0 0,0-1 0,1 1 0,-1 0 0,0-1 0,1 0 0,-1 1 0,1-1 0,-1 0 0,1 0 0,0 1 0,-1-1 0,1 0 0,0-1 0,0 1 0,0 0 0,0-1 0,-1 1 0,1-1 0,0 1 1,0-1-1,0 0 0,0 0 0,0 0 0,0 0 0,0 0 0,0 0 0,0 0 0,0-1 0,0 1 0,0-1 0,0 0 0,3-1 0,5-3 14,-1 0 1,0 0 0,0-1-1,0 0 1,11-11-1,-12 10-3,55-50 46,-57 50-46,0-1 1,0 1-1,0-1 0,-1 0 1,0 0-1,7-17 1,-7 12 49,-5 13-55,1 0-1,-1 0 1,0 0 0,0 0 0,0 0 0,0 0 0,0 0 0,0 0 0,0 0 0,0 0 0,0 0 0,0 0-1,0 0 1,0 1 0,0-1 0,0 0 0,0 0 0,0 0 0,0 0 0,0 0 0,0 0 0,0 0 0,0 0 0,0 0-1,0 0 1,0 0 0,1 0 0,-1 0 0,0 0 0,0 0 0,0 0 0,0 0 0,0 0 0,0-1 0,0 1-1,0 0 1,0 0 0,0 0 0,0 0 0,0 0 0,0 0 0,0 0 0,0 0 0,0 0 0,0 0 0,0 0-1,0 0 1,0 0 0,0 0 0,-2 22 39,-1-8-64,-7 115-45,10-111 63,1 1 1,0-1-1,1 1 0,1-1 0,6 19 0,-9-35 7,1 0 0,-1 0-1,1 0 1,0-1 0,0 1-1,-1 0 1,1 0 0,1 0 0,-1-1-1,0 1 1,0-1 0,1 1-1,-1-1 1,1 1 0,-1-1 0,1 0-1,-1 1 1,1-1 0,0 0-1,0 0 1,-1 0 0,1-1 0,0 1-1,0 0 1,0-1 0,0 1-1,0-1 1,0 0 0,0 1 0,0-1-1,0 0 1,0 0 0,0 0-1,0-1 1,0 1 0,0 0 0,0-1-1,3-1 1,2 0 7,-1 0 1,0-1-1,1 0 0,-1-1 0,-1 0 1,1 1-1,0-2 0,-1 1 0,0-1 1,7-7-1,9-14 5,-1-1 1,-2-1-1,0-1 1,-2-1-1,-1 0 1,-2-1-1,-1 0 0,-1-1 1,-1 0-1,-3-1 1,8-62-1,4-152 79,-12 109 50,-10 116-113,0 17-48,-1 15-33,-1 22-10,1 2 0,2-1 0,1 0 0,7 64-1,0 19-42,-1 46-29,-2-131 89,1-1 0,2 0 1,12 40-1,-15-62 32,2 0 0,-1 0 0,1 0 0,1-1 0,-1 0 0,1 0 0,0 0 0,1 0 0,0-1 0,0 0 0,9 6 0,-13-10 12,2 1 1,0 1 0,1-1 1,-1 0-1,1-1 0,0 1 0,0-1 1,0 0-1,0-1 0,0 1 1,0-1-1,0-1 0,0 1 1,0-1-1,1 0 0,-1 0 1,0-1-1,0 0 0,7-1 1,-2-1-2,0 0-1,0 0 1,0-1 0,-1-1 0,1 1 0,-1-2 0,0 0 0,16-12 0,-20 13 0,-1 0 1,0 0 0,0 0 0,0-1 0,-1 1 0,1-1 0,-1 0 0,-1-1-1,1 1 1,-1 0 0,-1-1 0,1 0 0,-1 0 0,3-12 0,-5 13 9,1 1 1,-1-1 0,0 0-1,0 0 1,0 0 0,-1 0-1,0 1 1,0-1-1,-1 0 1,1 1 0,-1-1-1,0 1 1,-1 0 0,1-1-1,-1 1 1,0 0 0,-1 1-1,-5-8 1,8 10-6,0 1 1,0 0-1,-1 0 1,1-1-1,0 1 0,0 0 1,-1 0-1,1 0 1,-1 0-1,1 0 1,-1 1-1,1-1 0,-1 0 1,1 1-1,-1-1 1,0 1-1,1-1 1,-1 1-1,0 0 0,1 0 1,-1 0-1,0 0 1,1 0-1,-1 0 1,0 0-1,1 0 0,-1 1 1,0-1-1,1 1 1,-1-1-1,1 1 0,-1 0 1,0-1-1,1 1 1,0 0-1,-1 0 1,1 0-1,0 0 0,-1 0 1,1 1-1,0-1 1,0 0-1,-1 2 1,-3 3-19,0 1 1,0-1 0,1 1-1,0 0 1,1 0 0,0 0-1,-5 15 1,4-6-12,1 0 0,1 0 1,-1 31-1,3-36 3,0-1 0,1 1 0,0-1 0,1 1 1,0-1-1,7 20 0,-4-21-3,0 0-1,1-1 1,11 15 0,4 5-7,-20-27 31,0 1 0,0-1 0,1 0 0,-1 0 0,1 1 0,-1-1 0,1 0 0,-1 0 0,1 0 0,0-1 0,-1 1 0,1 0 0,0 0 1,0-1-1,0 0 0,-1 1 0,1-1 0,0 0 0,0 0 0,0 1 0,0-2 0,0 1 0,0 0 0,-1 0 0,1-1 0,0 1 0,0 0 0,0-1 1,1-1-1,6 0 0,-1-2 1,0 1-1,0-1 0,14-10 1,210-163 192,-214 163-101,27-27 1,-45 41-92,0 0 1,0 0-1,1 0 1,-1 0-1,0-1 1,0 1-1,1 0 1,-1 0-1,0 0 1,0 0-1,1 0 1,-1 0-1,0 0 1,0 0-1,0 0 1,1 0-1,-1 0 1,0 1-1,0-1 1,1 0-1,-1 0 1,0 0-1,0 0 1,0 0-1,1 0 1,-1 0 0,0 1-1,0-1 1,0 0-1,1 0 1,-1 0-1,0 0 1,0 1-1,0-1 1,0 0-1,0 0 1,1 0-1,-1 1 1,0-1-1,0 0 1,0 0-1,0 1 1,0-1-1,0 0 1,0 0-1,0 0 1,0 1-1,0-1 1,0 0-1,0 0 1,0 1-1,0-1 1,0 0-1,0 0 1,0 1 0,0-1-1,1 20 3,-2 16 12,-2 1 0,-1 0 1,-12 43-1,9-61 0,6-17-2,0 0 0,0 0 1,1 0-1,-1 1 1,0-1-1,1 0 1,-1 1-1,1 2 1,0-5-12,0 0 1,0 0-1,0 1 1,0-1-1,1 0 1,-1 0-1,0 0 1,0 0-1,1 0 1,-1 0-1,0 0 1,0 0-1,0 1 1,1-1-1,-1 0 1,0 0-1,0 0 1,1 0-1,-1 0 1,0 0-1,0 0 1,1 0-1,-1-1 1,0 1-1,0 0 1,1 0-1,-1 0 1,0 0-1,0 0 1,0 0-1,1 0 0,-1 0 1,0-1-1,0 1 1,0 0-1,0 0 1,1 0-1,-1 0 1,0-1-1,0 1 1,0 0-1,0 0 1,0 0-1,1-1 1,10-9 21,27-32 16,-21 21 9,40-37-1,-43 44-2,-12 11-26,0 1-1,1-1 1,-1 1 0,1 0-1,-1 0 1,1 0-1,3-2 1,-6 4-19,1 0 0,-1 0 0,1 0 0,-1 0 0,0 1 0,1-1 0,-1 0 1,1 0-1,-1 0 0,0 1 0,1-1 0,-1 0 0,0 0 0,1 1 0,-1-1 0,0 0 0,0 1 0,1-1 1,-1 1-1,0-1 0,0 0 0,0 1 0,1-1 0,-1 0 0,0 1 0,0-1 0,0 1 0,0-1 0,0 1 1,0 0-1,5 20 21,-2-12-17,4 13-18,2 0 0,1 0-1,14 23 1,-21-42 9,-1-1 1,1 1 0,-1 0-1,1-1 1,0 0 0,0 0-1,0 0 1,0 0 0,0 0-1,0-1 1,0 1 0,1-1-1,-1 0 1,1 0-1,-1 0 1,1 0 0,-1-1-1,1 1 1,-1-1 0,1 0-1,-1 0 1,7-1 0,-2 0 1,0 0 1,0 0 0,1-1 0,-2 0 0,1-1-1,0 1 1,0-1 0,13-9 0,2-5 12,-1-1 0,0-1 0,-2-1 0,0-1 0,-1-1-1,-1 0 1,-2-2 0,0 0 0,16-33 0,-11 14 18,-3-1 1,-1 0-1,-3-2 0,-1 1 0,-3-2 0,-1 1 0,3-61 1,-10 81 29,-1 0 1,-1 0-1,-1 0 1,-2 0-1,-8-41 1,5 55 95,6 12-151,-1 0-1,1 0 1,0 0-1,0 0 1,0 0 0,0 0-1,-1 0 1,1 0-1,0-1 1,0 1 0,0 0-1,0 0 1,-1 1-1,1-1 1,0 0-1,0 0 1,0 0 0,0 0-1,0 0 1,-1 0-1,1 0 1,0 0 0,0 0-1,0 0 1,0 0-1,0 0 1,-1 0-1,1 1 1,0-1 0,0 0-1,0 0 1,0 0-1,0 0 1,0 0 0,0 0-1,0 1 1,-1-1-1,1 0 1,0 0-1,-6 26 71,6 401-157,3-370 71,2 0 0,3-1 0,29 110 0,-33-157 18,0 1-1,0-1 1,1-1 0,0 1-1,1-1 1,0 0 0,9 10-1,-6-8 15,-6-7 24,-1-1-1,1 1 1,0-1-1,0 0 0,0 0 1,1 0-1,-1-1 0,0 1 1,1-1-1,-1 0 1,1 1-1,-1-2 0,1 1 1,0 0-1,-1-1 0,1 1 1,0-1-1,4-1 0,-25-17-639,-1-6-798,14 18-1437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5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11760,'0'0'5735,"19"7"-5364,-11-4-325,14 4 75,-1 0-1,1-1 1,0-1 0,0-1 0,26 1 0,33-6 816,119-15 0,-73 7 601,-126 8-1520,1 1-1,-1 0 1,0 0 0,1 0 0,-1 1 0,0-1 0,1 0 0,-1 0 0,0 1 0,0-1 0,1 1 0,-1-1-1,0 1 1,0-1 0,0 1 0,0 0 0,0 0 0,0-1 0,0 1 0,0 0 0,0 0 0,0 0 0,0 0-1,0 0 1,-1 0 0,1 0 0,0 1 0,-1-1 0,1 0 0,0 2 0,0 2 50,0 0 1,-1 1-1,1-1 1,-1 0-1,0 0 1,-2 7-1,2-8-64,-4 26-2890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3:55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192 409 10848,'0'0'6081,"-2"18"-5760,-17 122 352,-10 103 893,26-224-1117,-10 37 0,-1 10 646,8-51-265,2-15-329,2-10-209,-4-118 545,3 72-283,4-93 0,1 122-376,1-4 122,9-44 1,-10 64-214,2 0 1,-1 1-1,1-1 0,1 1 0,0 0 1,0 0-1,12-15 0,-12 19-53,0 2-1,0-1 0,0 1 1,0-1-1,1 1 0,-1 1 1,1-1-1,8-3 0,51-18 117,-64 25-149,7-3 10,0 1 0,0 0 0,1 0 0,-1 1 0,1 1 0,-1-1 0,1 1 0,-1 1 0,1-1 0,-1 1 0,12 3 0,-6 1-6,0-1-1,0 2 0,0 0 1,-1 0-1,21 15 1,-30-19-2,-1 0 1,0 1 0,1-1 0,-1 1 0,0 0 0,0 0 0,-1 0 0,1 0 0,-1 1 0,1-1 0,-1 1 0,0 0 0,0-1 0,-1 1 0,1 0 0,-1 0 0,0 0 0,0 0 0,0 0 0,0 1 0,-1-1 0,0 8 0,0-6 1,-1 0 1,0-1-1,-1 1 1,1-1 0,-1 1-1,0-1 1,-1 0-1,1 0 1,-1 1-1,0-2 1,0 1-1,-1 0 1,1-1-1,-1 1 1,0-1-1,-7 6 1,-109 79 168,105-78-94,-1-1 0,-1 0-1,0-1 1,0-1 0,-1-1-1,-31 9 1,45-15 268,11-2-150,80-17-28,-78 18-168,1-1 0,-1 1 1,0 1-1,0 0 0,1 0 0,-1 1 1,0 0-1,0 0 0,-1 1 1,1 0-1,0 1 0,-1 0 1,16 9-1,-20-10-9,2 0-8,-1 0 0,-1 0 0,1 1-1,0-1 1,-1 1 0,7 7-1,-10-9 13,0 0 0,0 0 0,0 0 0,0 0-1,0 0 1,-1 0 0,1 0 0,-1 0 0,1 0 0,-1 0-1,0 1 1,0-1 0,0 0 0,0 0 0,0 0-1,0 0 1,-1 1 0,1-1 0,-1 0 0,1 0 0,-1 0-1,-1 2 1,-2 5 1,0-1 0,-1 1 1,0-1-1,0 0 0,-1 0 0,0 0 0,-7 6 0,-5 4 22,-31 24 0,32-30 12,-1-1 0,0-1 0,-1 0 0,0-1 0,-1-1 0,1-1 0,-41 9 0,-122 36 763,171-48-378,32-3-267,51-9-142,0-2 0,106-31 0,-171 39-11,85-24-96,-2-4 0,-2-4-1,-1-4 1,99-58 0,-33 6-32,-244 124 695,54-18-461,0 3 0,2 0-1,1 3 1,0 1 0,-42 37-1,70-55-72,1 1 1,0-1-1,0 1 0,0 0 0,-4 8 0,9-13-32,-1 0 0,1-1 0,-1 1 0,1 0 0,-1 0 0,1 0 0,0 0-1,0 0 1,-1 0 0,1 0 0,0-1 0,0 1 0,0 0 0,0 0 0,0 0 0,0 0 0,0 0 0,0 0 0,0 0 0,1 0 0,-1 0 0,0 0 0,0-1-1,1 1 1,-1 0 0,1 0 0,-1 0 0,1 0 0,-1-1 0,1 1 0,0 0 0,-1-1 0,1 1 0,0 0 0,-1-1 0,1 1 0,0-1 0,0 1 0,-1-1-1,1 1 1,0-1 0,0 0 0,0 1 0,0-1 0,0 0 0,0 0 0,0 1 0,0-1 0,-1 0 0,1 0 0,2 0 0,9 2-22,-1-1 0,1 1 1,0-2-1,-1 0 0,1 0 1,12-3-1,-17 2 12,-1-1 0,0 1 0,1-1 0,-1-1 0,0 1 0,-1-1 0,1 0 0,0-1 0,-1 1 0,1-1 0,-1 0 0,8-9 0,-6 6 6,0-1 1,-1 1-1,0-1 0,0 0 0,-1 0 0,8-17 0,-11 20 19,-1-1-1,1 1 1,-1-1 0,0 0-1,0 1 1,-1-1 0,0 0-1,0 1 1,0-1 0,0 0-1,-1 0 1,0 1 0,-3-9-1,0 5 31,0 0-1,0 0 0,-1 0 0,-1 1 0,1 0 0,-1 0 1,-1 0-1,0 1 0,0-1 0,-8-5 0,9 9 15,0 1 0,0 0 0,0 0 0,-1 1 0,1 0-1,0 0 1,-14-2 0,19 4-57,5-2-8,-1 1 0,1 0 0,0 0 0,-1 1 0,1-1 0,6 0 1,11-1-13,43-10-130,113-36-1,-132 36-7,-35 11 92,0-1 0,-1-1 0,17-6 1,-19 3 15,-4 5 9,-4 11 9,1-10 32,-17 120-102,-1 3-41,18-118 127,0-1 1,0 1 0,0 0-1,0-1 1,1 1-1,0-1 1,0 1 0,0-1-1,0 0 1,1 1-1,0-1 1,4 8 0,-5-11 6,0 1 0,1 0 1,-1 0-1,1-1 0,0 1 0,-1-1 1,1 1-1,0-1 0,0 0 1,0 1-1,0-1 0,0 0 0,0-1 1,0 1-1,0 0 0,1 0 1,-1-1-1,0 1 0,0-1 0,1 0 1,-1 0-1,0 0 0,0 0 1,1 0-1,-1 0 0,0-1 0,3 0 1,5-1 6,0-1-1,0-1 1,0 0 0,0 0 0,-1-1-1,0 0 1,0 0 0,0-1 0,14-13-1,-11 8 15,-1-1 0,0 0 0,0-1 0,-2 0 0,14-23 0,-13 19 4,-7 14 7,-1-1 0,0 0 0,1 1-1,-1-1 1,-1 0 0,1 0 0,1-8 0,0 6 34,-3 6-54,0 0 0,0 0 0,0 0 0,0 0 0,0 0 0,0 0 0,-1 0 0,1 0-1,0 0 1,0 0 0,0 0 0,0 0 0,0 0 0,0 0 0,0 0 0,0 0 0,-1 0 0,1 0 0,0 0 0,0 0 0,0 0 0,0-1 0,0 1 0,0 0-1,0 0 1,0 0 0,0 0 0,-1 0 0,1 0 0,0 0 0,0 0 0,0 0 0,0 0 0,0 0 0,0 0 0,0-1 0,0 1 0,0 0 0,0 0 0,0 0 0,0 0-1,0 0 1,0 0 0,0 0 0,0 0 0,0-1 0,0 1 0,0 0 0,0 0 0,0 0 0,0 0 0,0 0 0,0 0 0,0 0 0,0 0 0,0-1 0,0 1-1,0 0 1,0 0 0,0 0 0,0 0 0,0 0 0,0 0 0,-6 21 193,2-11-195,2 0 0,0 0 0,0 0 0,1 0 0,0 0 0,0 0 0,2 12-1,0-17-6,0-1 0,0 1 0,0-1 0,0 1 0,1-1 0,0 0-1,0 0 1,0 0 0,0 0 0,1 0 0,-1 0 0,1 0 0,0-1-1,0 0 1,1 1 0,-1-1 0,1 0 0,7 4 0,-6-3 4,1-1-1,0 1 1,0-2 0,0 1 0,0 0 0,0-1 0,1 0 0,-1-1 0,1 1-1,-1-1 1,1-1 0,0 1 0,-1-1 0,1 0 0,-1-1 0,1 1 0,0-1 0,-1-1-1,1 1 1,-1-1 0,0 0 0,1 0 0,-1-1 0,0 0 0,0 0 0,7-6-1,1-1 11,18-12 4,-2 0 0,-1-2 0,42-44 0,30-35 180,-100 101-176,1 1 0,-1 0 0,1 0-1,-1-1 1,1 1 0,0 0-1,-1 0 1,1 0 0,0 1-1,0-1 1,0 0 0,0 1 0,-1-1-1,1 1 1,0 0 0,0-1-1,0 1 1,0 0 0,0 0 0,3 1-1,-3 0-7,1-1 0,-1 1-1,1 0 1,-1 1 0,1-1 0,-1 0-1,0 1 1,0-1 0,0 1-1,0 0 1,0 0 0,0 0 0,2 2-1,2 5-10,0 0 0,-1 0 0,0 0 0,0 0 0,-1 1 0,5 13-1,-3-3 7,-3-12 0,0 1 1,0 0-1,-1 0 0,0 0 0,0 13 0,24-51 213,9-18-123,-16 20-36,33-36 0,-46 57-40,1-1 1,-1 1 0,1 1 0,0-1 0,1 1-1,-1 1 1,1-1 0,0 1 0,0 1 0,12-4-1,-17 6-17,1 0-1,0 0 0,0 1 1,0-1-1,0 1 1,0 0-1,0 1 0,0-1 1,0 1-1,-1-1 0,1 1 1,0 0-1,0 1 1,-1-1-1,1 1 0,0-1 1,-1 1-1,0 0 0,1 0 1,-1 1-1,0-1 0,0 1 1,0-1-1,0 1 1,-1 0-1,1 0 0,-1 0 1,0 1-1,0-1 0,0 0 1,0 1-1,0-1 0,-1 1 1,0 0-1,1 0 1,-1-1-1,0 6 0,14 118-73,-15-126 74,0 0 0,0 0 0,1 0 0,-1 1 0,0-1 0,0 0-1,1 0 1,-1 0 0,0 0 0,1 0 0,-1 0 0,1 0 0,0 0 0,-1 0 0,1 0 0,0 0 0,-1-1 0,1 1 0,0 0 0,1 1 0,0-2 3,0 1 0,0-1 0,0 0-1,0 1 1,0-1 0,0 0 0,0 0 0,0 0 0,3-1-1,2 1-4,2-1-7,1 0 0,-1-1 0,0 0 1,0 0-1,0-1 0,0-1 0,0 1 0,-1-1 0,1-1 0,10-6 0,6-8-54,42-39 0,-46 38-16,0 1 1,29-18-1,-27 24 21,-17 9 31,0 1-1,1-1 1,-2 0 0,1 0 0,0 0-1,-1-1 1,6-6 0,-8 7-22,-3 4 22,-6 4 31,0 0-1,-1 0-1,1 1 1,-1 0 0,1 1-1,-7 8 1,-7 6 0,-20 15-9,2 3-1,-54 69 1,85-96 4,0 0 1,1 0-1,0 1 0,1-1 0,0 1 0,1 1 1,0-1-1,-3 24 0,7-35 0,0-1 0,-1 1 1,1-1-1,0 1 0,0 0 0,0-1 0,-1 1 0,1 0 1,0-1-1,0 1 0,0-1 0,0 1 0,0 0 0,0-1 1,1 1-1,-1 0 0,0-1 0,0 1 0,0 0 0,0-1 1,1 1-1,-1-1 0,0 1 0,1-1 0,-1 1 0,0-1 1,1 1-1,-1-1 0,1 1 0,-1-1 0,1 1 0,-1-1 1,1 1-1,-1-1 0,1 0 0,-1 1 0,1-1 1,0 0-1,-1 0 0,1 0 0,-1 1 0,1-1 0,0 0 1,-1 0-1,1 0 0,0 0 0,2 0-5,0-1 0,-1 1 0,1-1 0,-1 1 0,0-1 0,1 0 0,-1 0 1,1 0-1,-1 0 0,0 0 0,3-3 0,7-6 9,0 0 0,-1-1 0,0 0 0,-1-1 0,0 0 0,-1-1 0,0 0 0,-1 0 0,-1-1 0,0 0 0,0 0 0,-2-1 0,8-29 0,-2-9-11,-3-2 0,4-89 0,-8 72-10,-3 65 15,16-356-506,-22 345 286,0 15 4,1 14 28,-2 24 82,2 1 1,1-1-1,2 1 1,2 0 0,6 44-1,3-15-104,2-1 0,22 63 0,-28-109 140,0 0 0,1 0 0,0-1 0,2 0 0,12 19 0,-18-31 60,0-1 0,0 0 0,0 0-1,1 0 1,-1-1 0,1 1-1,0-1 1,0 0 0,0 0 0,1 0-1,-1-1 1,1 1 0,-1-1-1,1 0 1,0 0 0,0-1 0,0 1-1,0-1 1,0 0 0,0-1-1,0 1 1,0-1 0,10-1-1,-5 0 9,0-2-1,0 1 0,0-1 1,0-1-1,-1 0 0,1 0 0,-1-1 1,0 0-1,9-6 0,9-10-5,34-33 0,-38 34 8,-9 6 25,-1-1 0,-1 0 0,0 0 0,-1-1 0,16-30 0,-27 45-15,1 1 0,-1-1-1,0 1 1,1 0 0,-1-1-1,0 1 1,0-1 0,1 1-1,-1-1 1,0 1 0,0-1 0,0 0-1,0 1 1,0-1 0,0 1-1,0-1 1,0 1 0,0-1-1,0 1 1,0-1 0,0 1-1,0-2 1,-10 1 81,-13 11 30,5 1-87,1 1 1,1 1-1,0 0 1,1 0-1,0 2 1,1 0-1,1 1 1,0 0-1,1 1 1,1 0-1,0 1 1,2 0-1,0 1 1,-12 35-1,20-47-2,-1 0-1,1-1 1,0 1-1,1 0 1,0 10 0,0-15-10,0 1 0,0-1 0,1 1 0,-1-1 0,1 1 0,-1-1 0,1 1 0,0-1 0,0 0 0,0 1 0,0-1 0,1 0 0,-1 0 0,1 0 0,-1 0 0,4 4 0,-4-6-8,0 1 0,0-1 0,0 1 0,0-1-1,0 0 1,0 0 0,0 1 0,0-1 0,0 0 0,0 0 0,0 0-1,0 0 1,-1 0 0,1 0 0,0 0 0,0-1 0,0 1 0,0 0-1,0 0 1,2-2 0,19-9 65,-18 9-52,6-5-1,0 0 0,-1-1 0,0 0 0,0 0 0,-1-1 0,0-1 0,0 1 0,-1-1 0,-1 0 0,1-1 0,-2 0 0,1 0 0,-2 0 0,1 0-1,-1-1 1,-1 0 0,0 0 0,-1 0 0,1-12 0,0-11 55,0 9 238,0-50 1,3 100-300,1 0-1,1-1 0,17 34 1,-13-30-17,-9-21-4,0 0-1,0 0 1,1-1 0,0 1-1,0-1 1,0 0-1,1 0 1,-1-1-1,1 1 1,0-1-1,1 0 1,-1 0-1,1-1 1,0 1 0,0-1-1,0-1 1,0 1-1,0-1 1,0 0-1,1 0 1,-1-1-1,1 0 1,-1 0-1,1-1 1,0 1-1,-1-2 1,1 1 0,0-1-1,-1 1 1,1-2-1,8-2 1,6-2 37,-1-1 0,0-1 0,-1 0 0,0-2 1,0 0-1,33-26 0,-38 26 13,-2-1 1,1-1-1,-1 0 1,-1-1-1,0 0 1,-1-1-1,0 0 1,-1 0-1,8-20 1,-15 30-5,-1 0-1,0-1 1,0 1 0,0-1 0,-1 1 0,1-1-1,-1 1 1,0-1 0,0 1 0,-1-1 0,1 1-1,-1-1 1,0 1 0,0-1 0,0 1 0,-1 0-1,-3-7 1,-1-6 161,6 16-195,0 1 0,0-1 0,0 0 1,0 1-1,0-1 0,0 1 0,0-1 1,0 0-1,0 1 0,0-1 0,0 0 1,1 1-1,-1-1 0,0 1 0,1-1 0,-1 1 1,0-1-1,1 0 0,-1 1 0,0-1 1,1 1-1,-1 0 0,1-1 0,-1 1 1,1-1-1,-1 1 0,1 0 0,-1-1 1,1 1-1,-1 0 0,1 0 0,0-1 0,-1 1 1,1 0-1,-1 0 0,1 0 0,0 0 1,-1 0-1,1 0 0,0 0 0,-1 0 1,1 0-1,0 0 0,32 1-85,-28 0 62,-1 0 1,1 1 0,0-1-1,-1 1 1,0 0 0,1 0-1,-1 0 1,0 1 0,0-1-1,0 1 1,0 0 0,-1 0-1,1 1 1,-1-1 0,1 1-1,-1-1 1,-1 1 0,1 0-1,2 5 1,6 7-2,-2 1 0,-1-1 0,0 2-1,0-1 1,-2 1 0,5 22 0,-10-35 19,1 0-1,0 0 1,0 0 0,0 0-1,0 0 1,1 0 0,0-1 0,0 1-1,0-1 1,1 0 0,-1 1-1,6 3 1,-7-6 3,0-1 1,-1 0-1,1 1 0,0-1 1,0 0-1,0 0 0,0-1 0,0 1 1,0 0-1,0-1 0,0 1 1,0-1-1,0 1 0,0-1 1,1 0-1,-1 0 0,0 0 1,0 0-1,0-1 0,0 1 1,0 0-1,0-1 0,0 0 1,1 1-1,-2-1 0,1 0 1,0 0-1,0 0 0,0 0 0,0 0 1,0-1-1,-1 1 0,3-2 1,5-6 42,-1-1 0,0 0 0,-1 0 0,0 0 0,10-19 0,-10 16 69,0 0 1,1 1 0,1 0 0,11-12 0,-20 23-117,1 1 1,-1 0-1,0-1 1,1 1-1,-1 0 1,0 0-1,1-1 1,-1 1-1,0 0 1,1 0-1,-1 0 1,1-1-1,-1 1 1,1 0-1,-1 0 1,1 0-1,-1 0 1,0 0-1,1 0 1,-1 0-1,1 0 1,-1 0-1,1 0 0,-1 0 1,1 0-1,-1 0 1,0 0-1,1 0 1,-1 0-1,1 1 1,-1-1-1,1 0 1,-1 0-1,0 1 1,1-1-1,-1 0 1,0 0-1,1 1 1,-1-1-1,0 0 1,1 1-1,-1-1 1,0 1-1,12 21 14,-10-18-15,38 113 0,-29-81 0,1-1 0,22 46 0,-33-79-4,0 0 0,0 1 0,0-1 0,1 0 1,-1 0-1,1 0 0,-1 0 0,1 0 0,0-1 0,0 1 0,0 0 0,0-1 0,0 1 0,0-1 1,1 0-1,-1 0 0,0 0 0,1 0 0,-1 0 0,0 0 0,1 0 0,-1-1 0,1 0 0,0 1 1,-1-1-1,1 0 0,-1 0 0,1 0 0,-1-1 0,1 1 0,-1 0 0,1-1 0,-1 0 1,1 0-1,-1 0 0,0 0 0,1 0 0,1-1 0,12-7 14,-1 1-1,0-2 1,-1 0-1,0-1 1,-1 0-1,0-1 1,14-17-1,3-7 29,38-58 0,-48 63-38,2-4 0,1 1 0,52-57 0,-74 92 0,0 0 0,-1 1 0,0-1 0,1 0 0,-1 0 0,0 1 0,0-1 0,0 0 0,0 0 0,0 1 0,0-1 0,0 0 0,0 0 0,0 1 0,-1 0 0,-72 391 0,57-327 0,-2 0 0,-4-2 0,-2 0 0,-3-1 0,-39 63 0,56-108 0,-2-1 0,0-1 0,0 0 0,-2 0 0,0-1 0,-1-1 0,-20 15 0,31-27 0,0 0 0,0 0 0,0 0 0,0-1 0,0 1 0,-1-1 0,1 0 0,0 0 0,-1-1 0,1 1 0,0-1 0,-1 0 0,1 0 0,-1-1 0,1 1 0,-1-1 0,1 0 0,0 0 0,0-1 0,-1 1 0,1-1 0,0 0 0,0 0 0,-5-4 0,7 4 0,0 0 0,0 0 0,0 0 0,0 0 0,1-1 0,-1 1 0,1-1 0,0 1 0,0-1 0,0 1 0,0-1 0,0 0 0,0 0 0,1 1 0,-1-1 0,1 0 0,0 0 0,0 0 0,0-3 0,0-6 0,1 0 0,0 0 0,4-14 0,-2 14 0,0 1 0,1 0 0,1 0 0,-1 0 0,2 1 0,0-1 0,0 1 0,1 0 0,0 1 0,0 0 0,1 0 0,0 0 0,1 1 0,0 1 0,11-8 0,13-6 0,1 1 0,1 2 0,44-17 0,24-11 0,-101 45 0,-1 0 0,1 1 0,0-1 0,-1 0 0,1 0 0,-1 0 0,1 0 0,-1 0 0,0 0 0,1-1 0,-1 1 0,0 0 0,0-1 0,0 1 0,0-1 0,0 1 0,0-1 0,0 1 0,0-4 0,-1 2 0,0 1 0,0-1 0,-1 0 0,1 1 0,-1-1 0,0 1 0,0-1 0,0 1 0,0-1 0,0 1 0,-1 0 0,1-1 0,-1 1 0,-3-4 0,-25-32-3956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4:1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1 512 10656,'0'0'5825,"12"-3"-5629,131-34 550,-131 33-652,-1-1-1,1 0 0,-1-1 1,-1 0-1,1 0 0,-1-1 1,0-1-1,11-10 0,67-74 558,-86 90-636,7-11 72,0 0 0,-1 0 0,-1-1 1,0 0-1,0 0 0,-2-1 0,1 0 1,-2 0-1,0 0 0,-1-1 0,-1 1 1,0-1-1,-1-22 0,-1 34-57,0 1 0,0-1 0,0 0 0,-1 1 0,1-1 0,-1 1 0,0 0-1,0-1 1,-1 1 0,1 0 0,-1-1 0,1 1 0,-1 0 0,0 0 0,0 0 0,0 1 0,-1-1 0,1 0 0,-1 1-1,1-1 1,-1 1 0,-3-2 0,2 2-14,0 0 0,0 0 0,-1 0 0,1 1 1,0 0-1,-1 0 0,1 0 0,-1 0 0,1 1 0,-1-1 0,0 1 0,1 1 0,-1-1 0,1 0 0,-1 1 0,1 0 0,-6 2 0,-4 1 19,-1 1-1,1 0 0,0 1 0,0 1 0,-17 11 0,24-13-18,0 1-1,0-1 1,0 2-1,1-1 0,0 1 1,0 0-1,1 0 1,0 1-1,0-1 1,-5 11-1,5-7 0,1-4 8,0 0 0,1 0 0,-1 0 0,2 1 0,-1 0 0,1 0 0,0-1 0,0 1 0,1 0 0,0 0 0,1 1 0,-1-1 0,2 10 0,4 7 55,0 0-1,1 0 0,1 0 1,2-1-1,0 0 0,2-1 1,16 27-1,12 26 362,-3 1 0,46 141 0,-78-202-339,-1-1-1,0 1 1,-1 0-1,0 25 1,-3-34-45,1 0 1,-1 0-1,0 0 1,-1 0 0,0 0-1,0-1 1,0 1 0,-1-1-1,0 1 1,0-1-1,-1 0 1,0 0 0,0 0-1,-8 8 1,5-6 2,0-1 0,0 0 1,-1-1-1,-1 0 0,1 0 1,-1-1-1,1 0 0,-2 0 1,-12 4-1,8-3 16,3-2 56,0 0 1,-17 4 0,26-7-112,0-1 1,0 0-1,0 1 0,0-1 1,1 0-1,-1 0 0,0 0 1,0 0-1,0 0 0,0-1 1,0 1-1,1 0 0,-1-1 1,0 0-1,0 1 0,1-1 1,-1 0-1,0 0 0,1 0 1,-1 0-1,1 0 0,-4-2 1,4-1-6,0 1 0,0-1 0,0 1 0,1-1 0,-1 1 0,1-1 0,0 1 0,0-1 0,0 1 0,0-1 0,1 1 0,-1-1 0,2-4 0,2 0-16,0 1 1,0 0 0,1 0 0,0 0 0,0 1 0,0-1 0,1 1 0,6-5 0,56-42-113,-56 44 98,-2 1-8,0 1 1,1 0-1,-1 0 1,1 1 0,1 1-1,-1 0 1,1 0-1,0 1 1,0 0 0,19-2-1,-22 5 19,0-1-7,1 1 0,0 0 0,-1 0 0,1 1 1,0 0-1,0 1 0,-1 0 0,1 1 0,-1 0 0,14 4 0,-17-4 13,0 0 0,-1 0-1,1 1 1,0 0 0,-1 0 0,0 0-1,0 0 1,0 1 0,0 0-1,0 0 1,-1 0 0,6 8 0,-3-6-1,-1 0 1,1-1-1,1 0 1,-1 0 0,1 0-1,0-1 1,0 0 0,12 4-1,19 11 1,-29-14 3,-4-1 18,1 0 0,1 0 0,-1-1 0,12 4 1,-15-7-16,-1 1 0,1-1 1,-1 0-1,1 0 1,-1 0-1,1 0 1,-1 0-1,1-1 1,-1 0-1,1 0 1,-1 0-1,1 0 0,3-2 1,3-2 12,-1 0 1,0 0 0,0-1-1,-1-1 1,1 1-1,-1-1 1,-1 0-1,1-1 1,7-11-1,6-10 70,24-45-1,12-15 78,-47 75-133,1 1 0,1 0 0,25-21 1,-30 29-33,0 0 1,0 0 0,1 1 0,0 0 0,-1 0 0,2 1 0,-1 0 0,0 0 0,11-2 0,-16 5-6,56-8 3,-53 8 6,0 0-1,0 0 1,-1 0-1,1 1 1,0 0-1,-1 0 1,1 0-1,6 3 1,11 9 182,-71-22 186,33 10-329,0 1-1,0 0 1,0 1-1,1 0 1,-1 1-1,1 1 0,0 0 1,0 1-1,1 1 1,-1 0-1,1 1 0,1 0 1,0 1-1,0 0 1,-19 20-1,19-15-4,0 1 1,1 0-1,1 0 0,-9 18 0,15-24-38,0-1 0,1 1-1,0 0 1,1 0 0,0 0 0,0 0-1,1 0 1,0 1 0,1 17 0,0-25-11,0 1 1,0-1-1,1 1 0,-1-1 1,1 0-1,0 1 1,0-1-1,0 0 0,0 0 1,0 1-1,0-1 1,0 0-1,1 0 0,-1 0 1,1 0-1,-1-1 1,1 1-1,0 0 0,0-1 1,0 1-1,0-1 1,0 0-1,0 1 0,0-1 1,0 0-1,0 0 1,1 0-1,-1-1 0,5 2 1,-3-1-5,0-1 0,0 0 0,0 1 0,0-1 0,0-1 0,1 1 0,-1-1 0,0 1 1,0-1-1,0 0 0,0-1 0,0 1 0,-1-1 0,1 1 0,0-1 0,-1 0 0,6-4 0,0-2-3,-1 0 0,0-1 0,0 0 0,0-1 0,-1 1 0,-1-1 0,1-1 0,5-13 0,33-94-6,-31 78 29,-8 25-1,-4 9 1,0 1 0,0-1 0,0 1 0,-1-1 0,0 1 0,1-12 0,2 5 180,-2 40-169,1-1 0,1 1 0,8 28 0,-7-35-10,-2-12-6,-1 0 0,2-1 0,-1 0 1,1 1-1,9 13 0,4 8-2,-15-28 0,0 0 0,0 1 0,0-1 0,0 0 0,0 0 0,0 0 0,1 0 0,-1-1 0,1 1 0,-1-1 0,1 1 0,-1-1 0,1 0 0,0 0 0,0 0 0,0 0 0,0-1 0,3 1 0,1 1 0,0-2 0,0 1 0,0-1 0,0 0 0,0 0 0,11-2 0,1-4 0,0-1 0,0-1 0,-1 0 0,0-2 0,0 0 0,-1-1 0,16-13 0,0 2 0,-15 8 5,0-1-1,-1-1 0,0-1 1,27-35-1,3-3 45,-32 35-12,-1 1 1,-1-2-1,-1 0 0,11-25 1,-17 35-4,3-12 77,-7 20 36,-7 20-64,-7 21-25,-1 6-8,-8 48 1,19-80-45,0 0 0,1 1 0,0-1 0,1 1 0,1 0 1,0-1-1,1 0 0,6 24 0,-7-29-7,2-1-1,-1 0 1,1 0 0,0 0 0,0 0 0,1 0 0,-1-1-1,1 1 1,6 5 0,-8-10-2,-1 1 0,1-1-1,0 0 1,0 0 0,0 0 0,-1 0-1,1 0 1,0 0 0,0 0 0,1-1-1,-1 1 1,0-1 0,0 1 0,0-1 0,0 0-1,0 0 1,1 0 0,-1 0 0,0 0-1,0-1 1,0 1 0,0-1 0,0 1-1,0-1 1,0 0 0,0 1 0,0-1-1,0 0 1,0-1 0,3-1 0,8-5-7,-1-1 0,-1 0 1,0-1-1,0 0 1,-1 0-1,0-1 0,-1 0 1,0-1-1,-1 0 0,0-1 1,-1 0-1,8-17 0,3-8 2,2 1 0,25-35-1,-43 68 9,-1 2 0,-1 1 0,0 0 0,1 0 0,-1 0 0,1 0 0,0 0 0,-1 0 0,1-1 0,0 1 0,0 1 0,-1-1 0,1 0 0,0 0 0,0 0 0,0 0 0,0 1 0,0-1 0,2 0 0,-3 23 0,-6 29 25,-2 0 0,-2 0 0,-2-1 0,-2 0 0,-3-2-1,-2 0 1,-2 0 0,-34 57 0,46-91 2,0-1 0,0 0 0,-1-1 0,-1 0 0,0 0 0,-1-1 0,0-1 0,-22 16 0,27-22 7,0 0 0,-1 0 0,1-1 0,-1 0 0,0 0 0,0 0 0,0-1 0,0-1 0,0 1 0,0-1 0,0 0 0,-1-1 0,1 0 0,0-1 0,0 1 0,-1-2 0,1 1 0,-10-4 0,7 2 9,1-1 0,0 0 0,1-1 0,-1 0 0,-16-12 0,20 13-37,1 0-1,1-1 1,-1 1 0,1-1 0,-1 0 0,2-1-1,-1 1 1,0-1 0,1 1 0,-5-13 0,5 11-43,1-6-126,17 1 15,0 4 87,0 2 0,0 0 1,19-5-1,11-4-40,273-99-497,-129 40 318,-164 63 260,-1-1 0,0-2 0,-1 0 0,-1-1-1,34-31 1,-45 36 33,0 0 0,-1 0-1,-1-1 1,1-1 0,-2 1 0,13-23 0,-17 25 21,1 0 0,-1 0 0,-1-1 1,1 0-1,-2 0 0,1 0 1,-1 0-1,-1 0 0,0 0 0,0-13 1,-2 19-14,1 0-1,-1 1 1,1-1 0,-1 1 0,-1-1-1,1 1 1,0-1 0,-1 1 0,1 0 0,-1-1-1,0 1 1,0 0 0,-1 0 0,1 1-1,0-1 1,-1 0 0,-6-4 0,8 6-7,-1-1 0,-1 1 1,1 0-1,0 0 0,0 0 0,0 0 1,-1 0-1,1 0 0,0 1 0,-1-1 1,1 1-1,0 0 0,-1-1 0,1 1 1,-1 0-1,1 1 0,-1-1 0,1 0 1,0 1-1,-1-1 0,1 1 1,0 0-1,-1-1 0,1 1 0,0 0 1,0 1-1,-4 1 0,-3 5 7,0-1-1,1 1 1,0 1 0,0-1 0,1 1-1,0 1 1,0-1 0,1 1-1,-8 18 1,7-10-19,0 0-1,0 1 1,2-1-1,0 1 1,-1 20-1,5-16-10,0 1 0,2-1 1,1 1-1,1-1 0,1 0 0,0 0 0,16 43 0,-18-62 5,-1 0 0,0 1-1,1-2 1,0 1-1,0 0 1,0 0 0,0-1-1,1 1 1,0-1-1,-1 0 1,1 1 0,0-1-1,1-1 1,-1 1-1,0 0 1,1-1 0,-1 0-1,1 1 1,0-1 0,0-1-1,0 1 1,0-1-1,0 1 1,0-1 0,0 0-1,6 0 1,5 2-19,1-1 0,0 0-1,25-1 1,-32-2 14,0 0-1,0 0 1,0-1-1,0 0 0,-1-1 1,1 0-1,14-7 0,8-7-14,-1-2-1,49-39 0,48-55 92,-110 97-42,3-4 13,-16 15-16,1 0 1,0 0-1,0 0 1,1 1-1,8-6 1,-8 7-5,-5 2-12,-1 1 0,1-1 0,0 1 0,-1-1 1,1 1-1,0-1 0,-1 1 0,1 0 0,0-1 0,0 1 0,0 0 0,-1 0 0,1-1 0,0 1 0,0 0 0,0 0 0,-1 0 1,1 0-1,0 0 0,0 0 0,0 0 0,0 1 0,-1-1 0,1 0 0,0 0 0,0 1 0,-1-1 0,1 0 0,0 1 0,0-1 1,-1 0-1,1 1 0,0-1 0,-1 1 0,1 0 0,-1-1 0,1 1 0,0-1 0,-1 1 0,1 0 0,-1 0 0,10 11 55,0-1 1,-2 1-1,13 22 0,6 9 33,-24-39-82,56 69 231,-52-65-198,1 0 0,0-1 1,0-1-1,1 1 0,0-1 1,16 8-1,-12-8 50,1 0 1,0-1-1,22 4 1,-31-7-62,1-1 1,-1-1 0,1 1 0,0-1-1,-1 0 1,1 0 0,-1-1 0,1 1-1,-1-1 1,1 0 0,-1-1 0,8-2-1,-9 1-23,-1 1 0,0 0-1,0-1 1,1 0 0,-2 0-1,1 0 1,0 0 0,-1 0-1,1 0 1,-1-1-1,0 1 1,0-1 0,0 0-1,1-4 1,3-5 8,4-8-45,-2 0 1,0-1-1,7-34 1,-3-6-3857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4:33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2680 588 8936,'0'0'4566,"-12"2"-4482,-1 1-51,8-2-17,0 1 1,0-1 0,-1-1-1,1 1 1,0-1-1,-1 0 1,1 0 0,0 0-1,-9-2 1,-77-1 451,59 0-283,-42 1 1,-19-2 16,-24-9 246,-180-45 0,211 40-289,57 13-17,0-1 0,1-1 0,-41-17 0,-58-33 370,1 5-18,78 32-257,-51-14 0,49 18-111,24 9-51,-39-6 0,-1 0 25,38 7 5,-45-4 0,49 8-30,1-1 0,0-1 0,-25-8 0,34 8 8,0 0 0,1 0-1,-1 1 1,-1 1 0,-13 0-1,15 2-16,11 1-50,1-1 0,-1 0 0,1 0 0,-1 0 0,1 0 0,-1 0 0,1 0 0,0-1 0,-1 1-1,1 0 1,-1-1 0,1 1 0,-1-1 0,1 0 0,0 1 0,0-1 0,-1 0 0,1 0 0,-2-1-1,-15-4 152,16 6-155,0 0 0,0 0 0,1 0 0,-1-1 0,1 1 0,-1-1 0,0 1 0,1-1 0,-1 1 0,1-1 0,-1 0 0,1 0 0,-1 0 0,-1-1 0,1 0 17,0 1 0,0 0-1,-1-1 1,1 1 0,0 0 0,-1 0-1,1 1 1,-1-1 0,0 0 0,1 1-1,-1 0 1,0-1 0,-3 1 0,-19-3 127,-4-1-36,25 4-114,1 0 0,-1 0 1,1-1-1,-1 1 0,1-1 0,-6-2 1,-2-1-1,-1 0-1,1 1 1,0 0 0,-1 1 0,0 0 0,1 1 0,-1 0 0,0 1-1,-18 2 1,23-3 2,0 1 0,0-1 0,0-1 0,1 1 0,-1-1 0,1 0 0,-1 0-1,1-1 1,0 0 0,-8-5 0,-2 2 54,15 6-53,-1-1 1,1 1 0,-1 0-1,1-1 1,-1 0 0,1 1-1,0-1 1,-1 0-1,1 0 1,0 0 0,-2-1-1,0 0 10,0 0 1,0 0-1,0 0 0,0 0 0,-1 0 0,1 1 0,-4-2 0,-7-2-5,4 1-25,0 1 1,0 0-1,-17-1 0,-19-7-1,36 9-2,0 0-1,1 1 0,-1 0 0,0 0 0,-19 2 1,5-1-50,6-3 51,16 2 140,15 2 143,46 4-57,-37-4-102,-1 1 0,40 9 0,-33-5-55,1-2 0,0-1 0,32 0 0,9 1 30,21 1 23,41 6 41,28 10 67,71 12 155,-68-9-209,-102-17-77,104 26 0,-58-7-13,15 4 90,2 6-75,-69-19-63,-34-11-6,33 13 0,-36-13-2,-1 0 0,1-1 0,33 4 0,25 7 41,91 27 61,-102-27-93,74 9 0,-23-5 3,-113-19-30,15 3-6,0-1 0,28 1 1,-18 0 69,-27-4-81,-15-1-44,-103-12 33,-12-2-6,-515-84 99,361 39 11,8-23-16,267 80-56,-257-62 161,13 3-65,87 21-85,94 24-14,-86-11 54,140 25-18,-34-1 1,28 8-25,24 0-8,13 2-3,355 107-1,-321-100 1,186 49-7,-144-45-26,207 49-40,-261-54 64,48 24 1,22 7 2,195 28-1,-235-58 5,-30-8 1,0-1 0,43-1 0,9 0 3,-39-5 52,-12-1 65,-24 1-57,-12 2-57,0 0 1,0-1-1,0 1 1,0 0-1,1 0 0,-1 0 1,0 0-1,0 0 0,0 0 1,1 0-1,-1 1 0,0-1 1,0 0-1,0 0 1,1 1-1,-1 0-4,0-1 0,-1 0 0,1 0 0,-1 1 0,1-1 0,0 0 0,-1 0 0,1 0 0,0 0 0,-1 0 0,1 0 1,0 0-1,-1 0 0,1 0 0,0 0 0,-1-1 0,1 1 0,-1 0 0,1 0 0,0 0 0,0-1 0,-1 1-1,0 0 0,1-1 0,-1 1 0,0 0 0,0 0 0,1 0 0,-1 0-1,0 0 1,1-1 0,-1 1 0,0 0 0,1 0 0,-1 0 0,0 0 0,1 0 0,-1 0 0,0 0 0,1 0 0,-1 0 0,0 1-1,1-1 1,-1 0 0,0 0 0,1 0 0,-1 0 0,0 0 0,0 0 0,1 1 0,-1-1 0,0 0 0,1 0 0,-1 1-2,0-1-1,0 0 1,0 0 0,0 0 0,0 0 0,0 0 0,0 0 0,0 0 0,1 0 0,-1 0 0,0 0 0,0 1 0,0-1 0,0 0 0,0 0 0,0 0 0,0 0 0,1 0 0,-1 0-1,0 0 1,0 0 0,0 0 0,0 0 0,0 0 0,0 0 0,1 0 0,-1 0 0,0 0 0,0 0 0,0 0 0,0 0 0,0 0 0,0 0 0,0 0 0,1 0 0,-1-1-1,0 1 1,0 0 0,0 0 0,0 0 0,0 0 0,0 0 0,0 0 0,0 0 0,1 0 0,-1 0 0,0 0 0,0-1 0,0 1 0,0 0 0,0 0 0,-3-8-18,-10 1 28,1 1 0,-1 0-1,-26-8 1,16 6-4,-8-1 10,0 1-1,-53-7 1,47 9 14,-49-14 1,23 1 47,-1 3 1,-116-16-1,123 25-42,36 3-17,0 2 0,-1 0 1,-23 2-1,26-4 63,16 2-26,13 3-43,143 15 5,-80-10-13,100 21 0,79 23-4,-240-47 0,141 14 0,-24-3 0,-100-11-2,38 8 7,-60-9-9,0 0 0,-1 0 0,1 0-1,-1 1 1,1 0 0,-1 0 0,7 5 0,6 0-125,-18-7 57,-10-3 85,-188-40 76,159 35-70,0 1 0,-41 0 0,-45-7-33,79 5 2,0 2 1,-61 0 0,10 4 3,-186-30 0,202 20 8,-52-12 0,64 10 0,40 9 0,0-1 0,-40-15 0,42 12 13,0 1 0,-1 2-1,-52-7 1,-84 3 112,144 8-108,0-1 0,0 0-1,0-2 1,-27-9 0,29 8 1,0 1 0,0 0 1,-1 1-1,0 1 0,-21-1 1,-54-6 125,92 10-131,9 7 6,111 45-5,-78-34 11,0-1 0,1-1-1,63 13 1,135 16 111,-203-39-127,339 45 198,-341-45-182,39 14 1,-48-12-12,1-1 1,50 6 0,-46-10 9,0 0 1,31 9 0,10 1 27,-57-11-38,0 0-1,0 1 0,0 0 1,25 10-1,-19-7-62,-18-8-101,-16-7-99,-15-6-3171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4:46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34 7432,'0'0'4197,"10"-6"-3969,29-16 1,-30 16 1526,-13 6-1688,0 0 0,-1 0 1,1 1-1,0-1 0,0 1 0,0 0 0,-1 0 1,1 0-1,0 1 0,0-1 0,-4 4 1,2-3-15,-1 0 1,1 0-1,-1 0 1,-14 0-1,-4 2 112,8-1-17,-11 1 166,28-3-307,0-1 0,0 0 0,0 0 0,0 0 0,0 0-1,0 1 1,0-1 0,0 0 0,0 0 0,0 0 0,0 0 0,0 0 0,0 1 0,0-1-1,0 0 1,0 0 0,0 0 0,0 0 0,0 1 0,0-1 0,0 0 0,1 0 0,-1 0-1,0 0 1,0 0 0,0 0 0,0 1 0,0-1 0,0 0 0,0 0 0,1 0-1,-1 0 1,0 0 0,0 0 0,0 0 0,0 0 0,0 0 0,1 0 0,-1 0 0,0 0-1,0 0 1,0 0 0,0 0 0,0 0 0,1 0 0,-1 0 0,9 4 389,55 24-128,-44-19-173,29 11-1,-24-12-23,11 4 88,1-2 0,-1-1 0,1-2 0,59 5 0,-68-12-62,-10 0 41,-1 0 1,1 1-1,0 1 0,-1 0 0,0 2 1,31 9-1,-17-1-39,-1-2 0,1 0 0,1-3 0,36 6 0,37 0-9,142 38 0,-121-24-59,-8-3-18,-62-11-6,59 5 0,-67-11-7,49-1 23,-6-2 48,-71-1-63,-10-3 25,1 2-1,-1-1 1,1 1-1,-1 1 1,0 0-1,18 8 1,-19-7 12,31 19 108,-28-15-122,0-2-1,1 1 0,0-2 1,0 0-1,0 0 1,0-1-1,1-1 0,16 3 1,-14-3-4,1-1 1,0-1 0,-1 0 0,1-1 0,32-4-1,-38 3-2,1 0-1,0 1 1,0 1 0,15 2-1,-12-3 56,-13 0-75,-1 0 1,0-1 0,0 1-1,1 0 1,-1 0 0,0 0-1,0 1 1,1-1 0,-1 0 0,0 0-1,0 1 1,0-1 0,1 1-1,-1-1 1,2 2 0,1-3 28,4 0 66,-15-1-69,-185-13 225,-66-9 47,180 17-244,44 4-25,-42-8-1,48 5-22,10 3 7,-1-1-1,2-1 1,-1 0-1,-17-9 1,-18-9 58,-11-4 55,38 14-47,-1 2 0,0 1 0,-1 1 0,-51-9 0,-14-5 172,-11-3 28,24 8-119,10 2-60,16-1-28,-71-18 134,103 31-136,0 0 0,0 2 0,-1 0 0,0 2 0,-38 4 0,-29-4 338,34 2-259,-7 2-3,54-3-123,-1-1 0,1 0-1,-1 0 1,-13-2-1,-14-1 78,18 8-33,18-5-66,1 1 0,0-1-1,-1 0 1,1 0 0,0 1 0,-1-1-1,1 0 1,0 0 0,-1 1-1,1-1 1,-1 0 0,1 0-1,0 0 1,-1 0 0,1 0-1,-1 0 1,1 0 0,0 0-1,-1 0 1,1 0 0,-1 0-1,1 0 1,-1 0 0,1 0-1,0 0 1,-1 0 0,1 0 0,-1 0-1,1-1 1,0 1 0,-1 0-1,0-1 1,14 0 78,0 1 0,20 1 0,39 4-33,325 30 202,-205-16-174,28 4-26,184 32-22,-342-45 31,-1 2 0,92 32 0,-125-35-28,41 7 0,20 6 52,81 25-9,-114-36-71,-29-6 23,27 7 0,-46-9-17,-7-2-7,0 0-1,1-1 1,-1 1-1,0-1 1,1 1-1,-1-1 1,1 0-1,-1 0 1,1 1-1,-1-1 1,0 0-1,1 0 1,-1 0-1,2-1 1,-12-3 4,-33-16-39,-58-20 0,27 11 2,-262-81-15,324 107 41,-32-8 0,-1 2-1,-64-5 1,-90 5-45,87 5 10,23 1 19,-181-16-122,208 8 126,30 4 4,-42-2 0,60 7 10,1 0 0,-1-1 0,1-1 0,0 0 0,-16-7 0,-17-5 0,-89-23 90,116 34-77,-31-5 0,-10-2-2,38 7-11,0 1 1,-39-2 0,35 4-2,-35-7 1,-17 1 0,68 8 0,14 2-1,19 5 8,-5-2 5,427 93 117,-394-89-105,191 33 45,-59-10 3,32 6-5,-107-18-44,155 9 1,-158-14-18,-12-2-6,32 7 52,-42-4-16,166 21 51,-155-30-14,-56-1-27,-81-18 39,-61-9 1,-67-3-123,65 10-12,8-1 9,-206-22-116,165 22 83,3 0 27,43 5 24,-124-30 0,103 17 42,84 17-9,-252-54 85,184 29-32,61 18-2,-76-17 0,59 16-29,42 11-16,-1-1 0,0 1-1,1 1 1,-1 0 0,-13 0-1,-11-4 22,29 5-52,0-1-1,-1 1 1,-11-1-1,19 4 10,0 0 1,0 0-1,0-1 0,0 1 1,0 0-1,1 0 0,-1-1 0,1 1 1,-1 0-1,1 0 0,0-1 1,0 2-1,3 4-8,0-1 0,1-1 0,0 1 0,0-1 0,0 1 1,0-1-1,1-1 0,-1 1 0,1-1 0,1 0 0,-1 0 0,8 3 0,13 4-7,49 14 0,-51-17 16,111 27 22,204 26 0,-110-23 19,-182-29-34,604 131 125,-356-73-11,-282-64-98,-10-2-9,0 0 1,1 0 0,-1-1-1,0 1 1,1-1-1,-1 0 1,0 0-1,0 0 1,7-2-1,-11 2 3,1 0-1,0 0 0,0 0 1,-1-1-1,1 1 1,0 0-1,0-1 0,-1 1 1,1 0-1,0-1 1,-1 1-1,1-1 0,0 1 1,-1-1-1,1 1 0,-1-1 1,1 1-1,-1-1 1,1 1-1,-1-1 0,0 0 1,1 1-1,-1-1 1,0 0-1,1 0 0,-1 0 1,0 0 35,-6-16-106,2 12 45,0 0-1,0 0 1,0 0-1,0 0 0,-1 1 1,0 0-1,0 0 1,0 1-1,-1-1 0,1 1 1,-1 0-1,-10-4 1,-7-1 3,-46-9 1,54 14-1,-276-56-90,238 46 87,-1 2 0,-67-5 1,15 12 5,-184-19-4,10-8 11,247 30 0,-218-18 19,238 16-4,0-1 0,1 0 0,-1 0 1,1-1-1,0-1 0,0 0 0,-18-13 0,14 9 14,0 1 0,0 0 0,-21-7 0,-186-78 28,182 81-74,10 5 9,19 2 8,21 7 0,-1 0 0,1 0 0,10 4 0,12 2 0,271 65 0,-188-41 3,-23-8 23,374 91 152,-372-94-149,172 14 0,-80-19-6,-147-10-1,0 2-1,65 21 0,-44-8-2,106 42 50,-83-30-70,-49-20-1,0 1 0,42 24 0,7 11-12,-81-47 6,1 0 1,-1 0-1,0 0 1,0 0-1,0 1 0,0-1 1,0 0-1,0 0 1,0 1-1,0-1 0,-1 0 1,1 1-1,0-1 1,-1 1-1,1-1 1,-1 1-1,0-1 0,1 1 1,-1-1-1,0 1 1,0 0-1,0-1 1,0 1-1,0-1 0,-1 1 1,1-1-1,0 1 1,-1-1-1,1 1 0,-1-1 1,0 3-1,-11 12-3621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03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9744,'0'0'6922,"-9"4"-6741,-29 11 5,16-11 2838,25 3-2744,32 250 2319,-10-61-2294,-9 9 98,-16-188-360,2 5 32,-1-15-44,0-1 1,-1 1 0,0-1-1,0 0 1,-2 8-1,-6 57 237,10-55 160,14-35-84,8-40-37,-6 13-36,29-50-1,-33 63-142,-12 28-104,0-1 0,0 1 0,1 0 0,-1 0 0,1 0 0,0 0 0,5-5 0,-8 9-21,1 1 1,-1-1-1,1 0 0,0 1 0,-1-1 1,1 1-1,0 0 0,-1-1 0,1 1 1,0-1-1,-1 1 0,1 0 0,0 0 0,0-1 1,0 1-1,-1 0 0,1 0 0,0 0 1,0 0-1,0 0 0,-1 0 0,1 0 1,0 0-1,0 0 0,0 0 0,-1 0 0,1 1 1,0-1-1,0 0 0,-1 1 0,1-1 1,0 1-1,13-1-60,3 3 4,-11-4 36,-5 1-3,-2 4 11,0 0-1,1 0 1,0 0-1,-1 0 1,1 0-1,1 0 1,-1 0-1,1 0 1,1 5-1,0 5 0,-1 1 4,-2 0 0,1 0 0,-4 15-1,-1 28-69,4-51 67,2 0 1,-1 0 0,1 0 0,0 0-1,2 10 1,-3-14 10,-1-1-3,6 4-9,-4-5-37,-9-1-872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04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0 10248,'0'0'8763,"-10"11"-8565,-35 33-1,40-39-128,0 1 1,0-1-1,1 1 0,0 0 0,0 0 1,0 0-1,1 0 0,0 1 1,-4 9-1,1 0 57,6-15-125,-3 4 74,1 0 1,0 0-1,0 1 1,1-1 0,-2 9-1,3-13-61,0 1-1,0-1 1,0 0-1,0 0 0,0 1 1,0-1-1,0 0 1,1 0-1,-1 1 1,0-1-1,1 0 1,-1 0-1,1 0 1,-1 0-1,1 1 1,0-1-1,-1 0 1,1 0-1,0 0 0,0-1 1,0 1-1,0 0 1,0 0-1,0 0 1,0-1-1,0 1 1,0 0-1,0-1 1,0 1-1,0-1 1,3 1-1,48 15 124,-31-11-79,-1 1 0,-1 0 0,31 16 0,-49-21-57,0-1-1,0 0 1,-1 0-1,1 1 0,0-1 1,-1 0-1,1 1 1,-1-1-1,1 1 0,0-1 1,-1 1-1,1-1 1,-1 1-1,1-1 0,-1 1 1,0-1-1,1 1 1,-1 0-1,0-1 0,1 1 1,-1 0-1,0-1 1,1 1-1,-1 0 0,0 0 1,0-1-1,0 1 1,0 0-1,0-1 0,0 1 1,0 0-1,0 0 1,0-1-1,0 1 0,0 0 1,-1 0-1,1-1 1,0 2-1,-10 7-2804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05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0 158 14272,'0'0'1600,"18"-70"-985,-12 46 25,-4 0-8,2 6-240,-2 6-8,-2 6-144,4 2 16,-2 4-184,2 0 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07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329 326 8032,'0'0'5658,"-11"-3"-5460,4 0-156,4 2-28,0 0 0,0 0 1,0 0-1,0 0 0,0 1 0,0-1 0,0 1 0,0 0 0,0 0 1,0 0-1,0 0 0,1 0 0,-1 1 0,0-1 0,0 1 1,0 0-1,0 0 0,0 0 0,0 0 0,1 0 0,-1 1 0,-2 1 1,-8 6 78,-1 2 79,1-1 0,-1-1 0,-1 0 0,0-1 1,0-1-1,-26 9 0,39-15-124,-1 0-1,0 0 0,1 0 1,-1-1-1,0 1 0,0-1 1,1 0-1,-1 0 1,0 0-1,0 0 0,0 0 1,1-1-1,-1 1 1,0-1-1,0 0 0,1 0 1,-1 0-1,1 0 0,-1 0 1,1-1-1,-1 1 1,1-1-1,0 1 0,-1-1 1,1 0-1,0 0 0,-3-4 1,2 3 6,1 0 1,-1 0-1,1-1 1,-1 0 0,1 1-1,0-1 1,1 0-1,-1 0 1,1 0-1,-1 0 1,1 0-1,0 0 1,1 0 0,-1-1-1,1-6 1,0-5 91,0 0 1,6-29 0,-1 9 158,2 1 0,1 0 0,24-64 0,-30 97-284,-1-1-1,1 1 1,0-1-1,0 1 1,0 0-1,0 0 1,1 0-1,-1 0 1,0 0-1,1 0 1,0 1-1,-1-1 1,1 1-1,0 0 1,0 0-1,-1 0 1,1 0-1,0 0 1,0 0-1,0 1 1,0 0 0,4-1-1,-1 1-4,-1 1 0,1 0-1,0-1 1,0 2 0,-1-1 0,1 1-1,-1 0 1,1 0 0,-1 0-1,0 1 1,0 0 0,0 0 0,0 0-1,0 0 1,-1 1 0,1 0 0,-1 0-1,0 0 1,0 1 0,-1-1 0,1 1-1,-1 0 1,0 0 0,0 0 0,2 7-1,8 16 62,-8-18-51,0 0 0,0 1 0,-2 0 0,5 18 0,-3-6 41,-1-1-1,-2 0 1,0 1 0,-2 0-1,-3 33 1,-20 68 344,12-76-272,3 0 0,-3 51 0,8-67-37,-13 56-1,9-56-60,0-2 13,-18 45 0,5-15 55,16-51-88,0 0 0,0-1 0,0 0 0,-1 1 0,-1-1 0,1-1 0,-1 1 0,-1-1 0,-9 9 0,15-15-8,0 0 0,0 0 0,0 0 1,0 0-1,0 0 0,0 0 0,0 0 0,0-1 1,0 1-1,-1 0 0,1-1 0,0 1 0,-1-1 1,1 1-1,0-1 0,-1 1 0,1-1 1,0 0-1,-1 0 0,1 0 0,-3 0 0,3 0 1,0-1 0,0 1 0,0-1 0,0 0 0,0 1 0,0-1-1,0 0 1,0 0 0,0 0 0,0 0 0,0 0 0,1 0 0,-1 0-1,0 0 1,1 0 0,-1 0 0,0 0 0,0-2 0,-2-6 23,1 1 1,0-1 0,0 1-1,1-1 1,-1-10 0,2-41 94,2 0 1,3 0-1,3 1 1,25-102-1,-22 128-99,1 1-1,31-60 0,-16 38-13,-7 18-4,1 2-1,2 0 0,1 2 0,35-37 1,-36 43-69,-10 10 16,1 1 1,0 1-1,1 0 0,1 1 1,33-21-1,-46 32 31,0 1-1,1 0 1,-1-1 0,0 1-1,1 1 1,-1-1-1,0 0 1,1 1 0,-1 0-1,1-1 1,-1 1-1,1 1 1,-1-1 0,0 0-1,1 1 1,-1 0-1,0 0 1,1 0-1,-1 0 1,0 0 0,0 1-1,0 0 1,0-1-1,0 1 1,0 0 0,0 0-1,-1 1 1,1-1-1,2 4 1,3 2-10,0 1 1,-1 0-1,-1 1 1,1-1-1,-1 1 1,-1 1-1,7 17 1,-5-8-9,0-1 0,-2 1 1,-1 1-1,0-1 1,-1 1-1,-1-1 0,-1 1 1,-2 21-1,-1-19 19,-1 0-1,-1 0 1,0-1 0,-2 1-1,-11 27 1,12-37-11,-1 1 1,-1-2-1,0 1 1,-17 23 0,19-30 18,-1 0 0,1-1 0,-2 0 1,1 0-1,0 0 0,-1 0 0,0-1 1,0 0-1,-1-1 0,-8 4 0,6-3 8,0-1-1,0 0 1,0 0-1,0-1 1,-1-1-1,1 1 1,-1-2-1,-13 0 1,19 0-1,1-1 1,-1 0 0,1 0 0,-1 0 0,1 0 0,0-1 0,0 0 0,-1 0 0,1 0 0,0 0 0,1-1 0,-1 1 0,0-1 0,1 0 0,-1 0 0,1 0 0,0-1 0,0 1-1,0-1 1,1 0 0,-5-8 0,2-1 33,-1-1-1,2 0 0,0 0 1,1 0-1,0-1 0,2 1 1,-1-20-1,-10-14 202,24 49-252,7 34-102,-1 0 1,-2 1 0,16 51-1,21 120-164,-49-191 256,0 0 0,1-1 1,12 26-1,-13-34 27,-1 0 0,2-1 0,-1 1 1,1-1-1,0 0 0,0 0 1,0 0-1,1-1 0,11 9 0,-9-9 26,-1 0-1,0-1 0,1 0 1,0 0-1,0-1 0,0 0 1,0 0-1,0-1 0,1 0 0,-1 0 1,1-1-1,0 0 0,-1 0 1,1-1-1,0 0 0,-1-1 1,1 0-1,-1 0 0,1-1 1,-1 0-1,1-1 0,7-3 1,1 0 47,-9 4-55,1-1 1,-1 0-1,0-1 0,1 0 0,-2 0 1,1 0-1,0-1 0,-1 0 0,0-1 0,0 0 1,11-12-1,-11 7-48,1-1-1,-2-1 1,1 1-1,4-15 1,3-14-2964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23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1044 4616,'0'0'6584,"5"-10"-6250,27-62 314,27-89-1,19-220 713,-57 260-831,-13 59 151,-2 0 0,-3-83-1,-4 116-1,1 34-580,0 1 0,-1-1 0,0 1 0,-3 9 0,-2 9-9,-25 196 387,1-11-220,22-161-213,-41 220 173,-20-4 20,31-150 283,-78 156 0,117-270-513,-1 0-1,0 0 0,0 0 1,0 1-1,0-1 0,-1 0 0,1 0 1,0 0-1,0 0 0,0 0 0,0 1 1,0-1-1,0 0 0,0 0 1,0 0-1,0 0 0,0 0 0,0 0 1,0 0-1,0 1 0,0-1 1,0 0-1,-1 0 0,1 0 0,0 0 1,0 0-1,0 0 0,0 0 1,0 0-1,0 0 0,-1 0 0,1 0 1,0 0-1,0 1 0,0-1 1,0 0-1,0 0 0,0 0 0,-1 0 1,1 0-1,0 0 0,0 0 0,0 0 1,0-1-1,0 1 0,-1 0 1,1 0-1,0 0 0,0 0 0,0 0 1,0 0-1,0 0 0,0 0 1,-1 0-1,1 0 0,0 0 0,0 0 1,0 0-1,0-1 0,0 1 1,0 0-1,0 0 0,0 0 0,0 0 1,-1 0-1,-1-12 178,3 4-138,0 0 0,0 0-1,1 0 1,0 0 0,0 1-1,1-1 1,0 1 0,0 0-1,5-8 1,6-9 96,23-29-1,-2 9 12,2 2-1,2 2 0,49-40 0,140-96 245,-196 153-354,77-52 219,217-110 1,-317 181-257,-6 3-3,1-1 0,-1 1 0,0-1 0,1 0 0,-1 0 0,0 0 0,0-1-1,3-2 1,-6 5-2,0 0 0,-1 0 0,1 0 0,0 0 0,0 0 0,0 0 0,0 0 0,0 0 0,0 0 0,0 1 0,-1-1 0,1 0 0,0 0 0,0 0 0,0 0 0,0 0 0,0 0 0,0 0 0,-1 0 0,1 0 0,0 0 0,0 0 0,0 0 0,0 0 0,0 0 0,-1-1 0,1 1 0,0 0 0,0 0 0,0 0 0,0 0 0,0 0 0,0 0 0,0 0 0,-1 0 0,1 0 0,0 0 0,0 0 0,0-1 0,0 1 0,0 0 0,0 0 0,0 0 0,0 0 0,0 0 0,0 0 0,0 0 0,0-1 0,0 1 0,0 0 0,0 0 0,0 0 0,0 0 0,0 0 0,0-1 0,0 1 0,0 0 0,0 0 0,0 0 0,0 0 0,0 0 0,0 0 0,0-1 0,-12 6 0,-48 35 4,2 3 1,-53 51-1,76-61-2,1 2 1,2 1-1,-53 79 1,67-81-15,17-32 11,0 0 0,0 0 0,1 0 1,-1 0-1,1 0 0,-1 1 0,1-1 1,0 0-1,0 0 0,0 0 1,0 0-1,0 1 0,1 3 0,-1-6 1,0 1 1,1-1-1,-1 1 0,0-1 0,1 1 0,-1-1 0,1 0 1,-1 1-1,0-1 0,1 1 0,-1-1 0,1 0 0,-1 0 0,1 1 1,-1-1-1,1 0 0,-1 0 0,1 1 0,-1-1 0,1 0 1,-1 0-1,1 0 0,-1 0 0,1 0 0,-1 0 0,1 0 0,0 0 1,-1 0-1,1 0 0,0 0 0,20-6 15,-17 5-11,17-7 32,-1-1-1,0-1 0,0-1 0,0 0 1,-2-2-1,0 0 0,0-1 0,-1 0 1,27-32-1,-18 16 86,-2-2 1,-1 0-1,-2-2 1,30-61-1,-46 83-68,-4 9-30,0 1 1,-1-1-1,2 1 0,-1-1 0,0 1 1,0-1-1,1 1 0,-1-1 0,1 1 1,0 0-1,0 0 0,0 0 0,0 0 1,0 0-1,0 1 0,4-3 0,-6 4-18,1 0 0,-1 0 0,1 0 1,-1 1-1,1-1 0,-1 0 0,1 0 0,-1 1 0,1-1 0,-1 0 0,0 1 0,1-1 0,-1 0 0,1 1 0,-1-1 0,0 1 0,0-1 0,1 0 0,-1 1 1,0-1-1,0 1 0,1-1 0,-1 1 0,0-1 0,0 1 0,0-1 0,0 2 0,5 16 31,2 15 23,-4-11-29,2-1 1,12 38-1,-15-55-30,-1 1-1,1-1 1,0 1 0,1-1-1,-1 0 1,1 0-1,0 0 1,0 0-1,0-1 1,0 1 0,1-1-1,-1 0 1,1 0-1,0 0 1,0 0 0,0-1-1,0 1 1,7 2-1,-6-4 0,0 0 0,-1 0 0,1-1 0,0 1 0,-1-1 0,1 0 0,0 0 1,-1-1-1,1 1 0,6-3 0,47-17 58,-5 1 58,-46 18-93,0-1 0,0 1 1,0 1-1,0-1 0,0 1 1,0 1-1,0-1 1,0 1-1,11 3 0,-4 0 24,-2 1 0,1 0 1,23 14-1,-25-12-7,1 0 0,0-1 0,1 0 1,-1-1-1,1-1 0,0 0 0,0 0 1,1-2-1,-1 1 0,22-1 1,4-2-152,-26-1-2931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13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1 636 8032,'0'0'4424,"10"1"-4223,-9-1-202,6 1 66,1 0 1,0 0-1,-1-1 0,1 0 1,0-1-1,-1 0 0,1 0 0,-1 0 1,1-1-1,-1 0 0,0-1 1,0 1-1,11-7 0,8-10 248,-1-2 0,-1-1 0,0-1-1,30-40 1,-44 51-224,-2-1 0,1 0 0,12-28 0,7-13 101,-18 38-104,-2-1 1,0 0 0,-1-1 0,10-35 0,-9 15 108,6-52 0,-14 87-177,0-1 1,0 0 0,0 1-1,0-1 1,-1 0 0,1 1-1,-1-1 1,0 1 0,0-1-1,0 1 1,-1-1 0,1 1-1,-1 0 1,1 0 0,-1 0-1,0 0 1,-1 0 0,1 0-1,0 0 1,-5-3 0,5 5-7,0-1 0,0 0 0,0 1 0,-1 0 0,1 0 0,-1-1 0,1 2 0,-1-1 0,1 0 0,-1 0 0,1 1 0,-1-1 0,0 1 0,1 0 0,-1 0 0,0 0 0,1 0 0,-1 0 0,0 1 0,1-1 0,-1 1 1,1 0-1,-1-1 0,0 1 0,1 0 0,0 1 0,-4 1 0,-9 6 52,0 1 1,1 0-1,0 1 0,-23 25 1,29-28-39,1 1 0,1 0 1,0 0-1,0 0 0,1 1 1,0 0-1,1 0 0,-7 21 0,-30 163 265,38-164-266,0 0 0,2-1 0,2 1 0,6 48 0,-4-53-18,-1-11 6,0 0 0,0 0 0,1-1 0,1 1 0,0-1 0,1 1 0,9 16 0,-7-18-7,-4-8 6,-1 1 0,1-1 0,0 0 0,0 0 0,0 0 1,6 6-1,-7-9-5,0 0 0,0 0 0,0 0 0,0 0 0,0 0 0,1 0 0,-1-1 0,0 1 1,0-1-1,0 1 0,1-1 0,-1 0 0,0 0 0,0 0 0,1 0 0,-1 0 0,0 0 0,4-2 0,8-1 17,-1-1-1,1 0 1,-1-1 0,0 0-1,-1-1 1,1-1-1,14-10 1,77-66 99,-103 82-120,12-10 9,0 0 25,0-1 1,0 0-1,13-19 0,-21 26-9,10-12 33,-15 17-56,0 0-1,1-1 1,-1 1 0,1-1-1,-1 1 1,0 0-1,1-1 1,-1 1 0,0-1-1,0 1 1,0-1-1,1 1 1,-1-1 0,0 1-1,0-1 1,0 1 0,0-1-1,0 1 1,0-1-1,0 0 1,0 1 0,0-1-1,0 1 1,0-1 0,0 1-1,0-1 1,-1 0-2,1 1-1,-1 0 1,0 0 0,1-1 0,-1 1 0,1 0-1,-1 0 1,0 0 0,1 0 0,-1 0 0,0 0-1,1 0 1,-1 0 0,0 0 0,1 0 0,-1 0-1,1 0 1,-1 0 0,0 1 0,1-1 0,-1 0-1,1 0 1,-1 1 0,0-1 0,1 0 0,-1 1-1,-15 10-15,3 0 19,0 1 1,1 1-1,0 0 0,1 0 0,1 1 0,0 1 0,1 0 0,0 0 0,1 1 0,1 0 0,0 0 0,-4 20 0,10-31 0,0 1 0,0-1 0,1 0 1,0 1-1,0-1 0,1 1 0,-1-1 0,1 0 0,0 1 0,1-1 0,-1 0 0,1 0 1,0 0-1,0 0 0,1 0 0,-1-1 0,1 1 0,0-1 0,1 1 0,-1-1 0,1 0 1,-1 0-1,1-1 0,0 1 0,1-1 0,-1 0 0,1 0 0,8 5 0,-11-8 5,-1 1 0,1-1-1,-1 0 1,1 1-1,-1-1 1,0 0 0,1 0-1,-1 0 1,1 0 0,-1 0-1,1 0 1,-1 0-1,1 0 1,-1-1 0,1 1-1,-1 0 1,0-1 0,1 1-1,-1-1 1,1 0-1,-1 1 1,2-3 0,-1 2 3,-1-1 0,0 0 1,0 1-1,0-1 0,0 0 1,0 1-1,0-1 0,0 0 1,0 0-1,-1 0 1,1 0-1,-1 0 0,1 0 1,-1 0-1,0 0 0,0 0 1,0-3-1,0-25 141,-1-1-1,-9-44 1,8 63-110,-1 0 0,0 0 0,-1 1 0,0-1 0,-1 1 0,-1 0 0,1 1 1,-2-1-1,-8-11 0,3 11 5,11 10-43,-1 0 0,1 0 0,-1 0 0,1-1 0,0 1 0,0 0 0,0-1 0,0 1 0,0-1-1,-1-2 1,-10-11 94,12 15-100,0 0 0,-1 0 0,1 0 0,0 0 1,0 0-1,0 0 0,-1 0 0,1 0 1,0 0-1,0 0 0,0-1 0,0 1 1,-1 0-1,1 0 0,0 0 0,0 0 0,0 0 1,0-1-1,0 1 0,0 0 0,0 0 1,-1 0-1,1-1 0,0 1 0,0 0 1,0 0-1,0 0 0,0-1 0,0 1 0,0 0 1,0 0-1,0 0 0,0-1 0,0 1 1,0 0-1,0 0 0,0 0 0,0-1 1,0 1-1,1 0 0,0-1 0,1 0 0,0 0-1,0 1 1,0-1 0,0 1 0,-1-1-1,1 1 1,0 0 0,0-1 0,0 1-1,0 0 1,4 1 0,3-1 2,101 4 92,-17 1 62,-58 1-71,-16-2 0,-18-4-84,0 0-1,-1 0 1,1 0-1,-1 0 0,1 0 1,0-1-1,-1 1 1,1 0-1,-1 0 1,1 0-1,0-1 0,-1 1 1,1 0-1,-1-1 1,1 1-1,-1 0 1,0-1-1,1 1 0,-1-1 1,1 1-1,-1-1 1,0 1-1,1-1 1,-1 1-1,0-1 0,1 1 1,-1-1-1,0 0 1,0 0-1,2-5-2844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15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92 315 8240,'0'0'5401,"9"9"-5186,29 32 1,-37-40-178,0 0 0,0 0 1,0 0-1,-1 0 0,1 0 1,0 1-1,0-1 1,0 0-1,-1 0 0,1 1 1,-1-1-1,1 1 0,-1-1 1,0 0-1,1 1 0,-1-1 1,0 1-1,0-1 1,0 1-1,0-1 0,0 0 1,0 1-1,-1-1 0,1 1 1,0-1-1,-1 1 1,1-1-1,-1 0 0,1 1 1,-2 1-1,1-2-3,0 0 0,0-1 0,1 1 0,-1 0 0,0 0 0,0-1 0,0 1 0,0-1 0,0 1 0,0-1 0,0 1 0,0-1 0,0 0 0,-1 1 0,1-1 0,0 0 0,0 0-1,0 0 1,0 0 0,0 0 0,0 0 0,-1 0 0,1 0 0,0 0 0,0-1 0,0 1 0,0 0 0,0-1 0,-2 0 0,-2-3 40,-1 0 0,1-1-1,0 1 1,0-1 0,1-1 0,-1 1-1,1 0 1,0-1 0,1 0 0,-1 0-1,1 0 1,0 0 0,1-1 0,-1 1-1,1-1 1,1 0 0,-2-7-1,2 7 17,1 1-1,0-1 1,0 0-1,1 0 0,-1 1 1,2-1-1,-1 1 0,1-1 1,0 1-1,0-1 0,0 1 1,7-12-1,26-15 323,-33 31-386,1 0-1,-1 0 0,1 0 0,0 1 0,-1-1 0,1 0 0,0 1 0,0 0 0,4-1 0,8-5 77,-14 7-91,0-1 0,0 1 0,0-1 0,0 1 0,0 0-1,0-1 1,0 1 0,0 0 0,1 0 0,-1 0 0,0 0-1,0 0 1,0 0 0,0 0 0,0 0 0,1 1 0,-1-1-1,0 0 1,0 1 0,1 0 0,1 0 6,0 1 0,0 0 0,-1 0-1,1 0 1,-1 0 0,1 0 0,2 4 0,0 0-1,-1-1 0,0 1 0,0 1 0,0-1 0,-1 0 0,4 11 0,-4 0-2,0 1-1,-2-1 1,0 1 0,0-1 0,-2 1-1,-5 34 1,1-1-6,1-18-5,-1 0 1,-12 38-1,-1 3 0,12-49 0,-2-1 0,0 0 0,-22 41-1,8-18 40,-44 73 183,54-100-110,11-19-106,1-1-1,0 1 0,0 0 1,-1-1-1,1 1 0,0-1 1,-1 1-1,1-1 0,-1 1 1,1-1-1,-1 1 0,1-1 1,-1 0-1,1 1 0,-1-1 0,1 0 1,-1 1-1,0-1 0,1 0 1,-2 0-1,-5-6 192,1-22-8,5 1-117,1 0 0,2 0 0,1 1 0,9-42 0,-7 43-6,8-38 78,3 0 0,3 2 0,34-76 0,-15 59 24,58-86-1,-86 148-174,1 0 0,1 0 0,1 1 0,0 0 0,0 2 0,2-1 0,0 2 1,0 0-1,30-18 0,-40 28-8,1-1 0,-1 1 0,1 0 0,0 0 1,-1 1-1,1-1 0,0 1 0,0 0 0,0 1 1,0 0-1,0 0 0,0 0 0,0 1 0,-1-1 1,1 1-1,0 1 0,0-1 0,0 1 1,-1 0-1,1 0 0,-1 1 0,0 0 0,0 0 1,0 0-1,0 0 0,0 1 0,0 0 0,-1 0 1,0 0-1,0 0 0,0 1 0,0 0 0,-1 0 1,0 0-1,0 0 0,0 0 0,-1 0 0,1 1 1,-1 0-1,1 6 0,1 7-29,0-1 0,-2 1 0,0 0 0,-1 0 1,-3 35-1,-3-9-41,-14 58 1,13-77 37,-2-1 0,-1 0 1,-1 0-1,-1-1 0,-1 0 0,-1-1 0,-1 0 1,-1-1-1,-30 35 0,32-46 38,-1 0 0,1 0 0,-2-1 0,1-1 1,-1-1-1,-1 0 0,0-1 0,-24 8 0,33-12 16,0-1-1,-1 0 1,1-1-1,0 0 1,-1 0-1,0-1 1,1 1-1,-1-2 1,1 1-1,-1-1 1,1 0 0,-1 0-1,-13-6 1,16 5-1,1 0 1,-1 0-1,1 0 1,0-1-1,0 0 1,0 0-1,0 0 1,0 0-1,1-1 1,-1 1-1,1-1 1,0 0-1,0 0 1,1 0-1,-1 0 1,1 0-1,0-1 1,0 1-1,0-1 1,0 0-1,-1-9 1,2 5 11,0 0-1,0-1 1,1 1 0,0-1 0,1 1 0,0-1 0,0 1-1,1 0 1,0 0 0,1 0 0,0 0 0,1 0 0,-1 0 0,2 1-1,-1 0 1,1-1 0,0 2 0,9-11 0,-9 12-19,0 0 0,1 1 0,0 0 0,-1 0-1,1 1 1,1-1 0,-1 1 0,1 0 0,0 1 0,0 0 0,0 0 0,0 0 0,0 1 0,0 0 0,1 1 0,-1-1 0,1 2-1,0-1 1,-1 1 0,1 0 0,-1 0 0,1 1 0,9 2 0,-13-2-8,0 0 0,0 1-1,-1 0 1,1 0 0,0 0 0,-1 0 0,1 1 0,-1-1-1,0 1 1,1 0 0,-1 0 0,-1 0 0,1 1 0,0-1-1,-1 0 1,0 1 0,0 0 0,0 0 0,0-1 0,0 1-1,1 7 1,3 9-11,-1 1 1,-1-1-1,2 24 0,-4-26-3,6 91-35,-7-68 37,8 48 0,-7-77 32,1 0 0,0 1 0,1-1 0,1-1 0,-1 1 0,2 0 0,0-1 0,7 11 0,-8-17 5,-1 0 0,1 0 0,0 0 0,0-1 1,0 0-1,0 0 0,1 0 0,0-1 0,0 0 0,0 0 1,0 0-1,0-1 0,1 0 0,-1 0 0,1 0 0,10 0 1,-2 0 26,0-1 0,0-1 0,0 0 0,0-1 1,0 0-1,21-6 0,-22 3-37,-1-1 1,1-1-1,-1 0 0,0-1 0,0 0 1,-1-1-1,0 0 0,0-1 0,-1 0 1,0-1-1,-1 0 0,0-1 1,-1 0-1,0-1 0,0 1 0,12-27 1,19-48-2858,-32 68-11443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29.8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345 12 7936,'0'0'6417,"-3"13"-6136,-13 43-18,13-47-158,-1 1 0,0-1-1,0 0 1,-1 0 0,0 0 0,0-1 0,-11 13 0,0 1 109,11-15-94,-1 1 1,1-1-1,-1-1 0,-1 1 0,1-1 0,-1 0 0,0-1 0,0 1 1,-1-1-1,1-1 0,-15 7 0,17-9-59,1-1 0,-1 0-1,1 0 1,-1 0 0,1-1 0,-1 1 0,0-1-1,1 0 1,-1-1 0,0 1 0,1-1-1,-1 0 1,1 0 0,-1 0 0,1 0-1,-1-1 1,1 0 0,0 0 0,0 0 0,0-1-1,0 1 1,0-1 0,0 0 0,-3-4-1,1 1-3,0 0-1,1-1 0,0 0 0,1 0 0,-1 0 0,1 0 0,0-1 0,1 1 0,-3-12 0,4 15-21,0-1 0,1 0-1,0 0 1,0-1 0,0 1-1,0 0 1,1 0 0,0 0 0,0 0-1,1-1 1,-1 1 0,1 0-1,0 0 1,0 0 0,1 0-1,3-7 1,-3 8-25,1 1 1,0-1-1,0 1 0,1 0 0,-1 0 0,0 0 1,1 0-1,0 1 0,0-1 0,0 1 1,8-3-1,4-1 30,29-8 0,-30 11-12,0 1 1,0 0-1,0 1 0,0 1 1,0 0-1,0 1 0,0 1 1,0 0-1,-1 1 1,1 1-1,-1 0 0,1 1 1,-1 0-1,-1 1 1,1 1-1,13 8 0,13 9 96,1-2-1,65 24 1,-51-29-5,35 14 142,-65-22-169,1-1-1,0-1 1,1-1-1,-1-1 1,1-1-1,0-2 1,0 0-1,0-2 1,0-1-1,32-6 1,-13-4 111,-36 8-115,0 0 0,0 1 0,0 0-1,15 0 1,-14 4 33,-14 3 4,-18 7-49,-23 8-199,-16 8-105,25-16-2764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31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448 1 8240,'0'0'8254,"2"10"-7963,5 34-2,-6-42-210,-1 0 0,0 0 0,0 1 1,0-1-1,0 0 0,0 0 0,0 1 0,-1-1 0,1 0 0,-1 0 0,0 0 0,1 1 1,-2 1-1,-1 1 157,-35 80 2336,29-39-1320,0 8-881,-4 94-1,11-105-274,-1 7-6,-10 100 147,9-133-218,-1 0 0,-1-1 0,0 1 0,-2-1 1,-16 27-1,16-28-14,-2 0-1,1 0 1,-2-1 0,0 0 0,-14 13 0,21-25 1,0 1-1,0-1 1,-1 0 0,1 0-1,-1 0 1,0-1-1,1 1 1,-1-1 0,0 0-1,0-1 1,0 1 0,0-1-1,0 0 1,0 0 0,1-1-1,-1 1 1,-5-2 0,-5-1 45,1 0 1,0-1 0,0-1 0,-18-8 0,-9-11 164,41 24-209,-1-1 1,1 1-1,-1 0 0,1 0 0,-1-1 0,1 1 1,-1-1-1,1 1 0,-1-1 0,1 1 0,0-1 1,-1 1-1,1-1 0,-1 1 0,1-1 0,0 1 0,0-1 1,-1 1-1,1-1 0,0 0 0,0 1 0,0-1 1,0 1-1,0-2 0,0 1 2,0 1-1,0-1 1,0 0-1,-1 1 1,1-1-1,0 1 1,0-1-1,0 1 1,0-1-1,-1 1 1,1-1-1,0 1 1,0-1-1,-1 1 1,1-1-1,-1 1 1,1-1-1,0 1 1,-1-1-1,1 1 1,-1 0-1,1-1 1,-1 1 0,1 0-1,-2-1 1,12-2 67,14 5-320,-9 4-2906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33.2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1 480 8640,'0'0'5064,"11"-3"-4928,80-34 289,-63 20-221,-1 0 0,-2-2-1,0 0 1,0-2 0,-2-1 0,-1-1 0,28-36 0,-38 43-72,1 1 75,-1-1 0,0-1 0,-2 0-1,14-27 1,-5 8 208,-15 27-307,1 1 0,-1 0 0,0-1 0,3-11 0,-2 8 140,2-3 116,-7 16-355,-1-1 1,1 0 0,0 0-1,0 0 1,0 0 0,0 0 0,0 0-1,0 0 1,0 0 0,0 0-1,0 0 1,0 0 0,-1 0-1,1 0 1,0 0 0,0 0-1,0 0 1,0 0 0,0 0-1,0 0 1,0 0 0,0 0-1,0 0 1,-1 0 0,1 0-1,0 0 1,0 0 0,0-1-1,0 1 1,0 0 0,0 0-1,0 0 1,0 0 0,0 0-1,0 0 1,0 0 0,0 0-1,0 0 1,-4 4 47,1 1 0,0 0 0,1 0 0,-1 0 0,1 0 0,0 0 0,1 0 0,-1 1 0,0 7 0,-3 6 24,-3 6 2,-14 52 72,21-69-129,-1 0-1,2 0 0,-1 0 1,1 0-1,0 0 0,1 0 1,2 15-1,-2-17 2,0-3-4,0 0 0,-1 0 1,1 0-1,0 0 0,0 0 0,1 0 1,-1-1-1,3 5 0,-2-6-15,-1 0 0,0 0 0,0 0-1,1 0 1,-1 0 0,1-1 0,-1 1 0,0 0 0,1-1-1,-1 1 1,1-1 0,0 0 0,-1 1 0,1-1-1,-1 0 1,1 0 0,0 0 0,-1 0 0,1 0-1,-1 0 1,3-1 0,5-1 10,0 0-1,1 0 1,-1-1-1,0 0 1,0 0 0,0-1-1,0 0 1,-1-1 0,0 0-1,0 0 1,0-1-1,8-8 1,6-7 68,-1-1 1,26-37-1,-28 42 46,-16 15-111,-1 0-1,0 1 0,1-1 0,-1 0 0,0-1 0,0 1 0,2-4 0,1 1 31,-3 10-31,-3 13-27,-4 10-8,0 1 0,2-1-1,2 49 1,-1-12-14,1-52 14,0 1 1,1 0-1,0-1 1,1 1-1,1 0 1,5 24-1,-6-37 16,-1 1-1,1-1 0,-1 1 0,1-1 0,0 1 1,0-1-1,0 0 0,0 1 0,0-1 0,0 0 1,0 0-1,0 0 0,0 0 0,0 0 0,1 0 1,-1 0-1,0 0 0,1 0 0,-1 0 0,1-1 1,-1 1-1,1-1 0,2 2 0,0-2 6,-1 0 0,1 0-1,-1 0 1,0-1 0,1 1-1,-1-1 1,0 0-1,1 1 1,-1-2 0,6-1-1,1-2 7,0-1 0,-1 1 0,0-2-1,0 1 1,-1-1 0,10-9 0,5-13 12,-2 0 0,-1-1 1,-1-1-1,27-63 0,-19 39 48,-26 53-66,0 0 0,-1 0 0,1 0 0,0 1 0,-1-1 1,0 0-1,1 0 0,-1 0 0,0 0 0,0-2 0,5 22 102,-3-9-107,2 0 1,-1 0-1,1 0 1,1 0-1,-1-1 1,10 13 0,-11-17 0,1-1 1,0 1 0,-1-1 0,1 1 0,0-1 0,0 0-1,1 0 1,-1-1 0,1 1 0,-1-1 0,1 0 0,0-1-1,0 1 1,7 1 0,-2-2-5,0 1 1,1-2-1,-1 0 0,0 0 0,1 0 1,-1-2-1,0 1 0,20-6 0,2-4-4,42-20 0,-28 11 1,-15 0 2,-27 17 6,-1 1-1,2-1 1,-1 0 0,0 1-1,0 0 1,7-3 0,-11 5-2,0 0 1,0 0 0,0 0 0,1 0-1,-1 0 1,0 0 0,0 0 0,0 0 0,0 0-1,0 0 1,0 0 0,1 0 0,-1 0-1,0 0 1,0 0 0,0 0 0,0 0-1,0 0 1,0 0 0,0 0 0,1 0-1,-1 0 1,0 0 0,0 1 0,0-1-1,0 0 1,0 0 0,0 0 0,0 0-1,0 0 1,0 0 0,1 0 0,-1 0 0,0 0-1,0 1 1,0-1 0,0 0 0,0 0-1,0 0 1,0 0 0,0 0 0,0 0-1,0 0 1,0 1 0,0-1 0,0 0-1,0 0 1,0 0 0,0 0 0,0 0-1,0 0 1,0 1 0,0-1 0,0 0-1,0 0 1,0 0 0,0 0 0,0 0-1,0 0 1,0 0 0,0 0 0,-1 1 0,1-1-1,-7 14 45,-14 15-16,6-10-27,-11 14 33,1 1-1,-21 39 1,41-64-35,0 1 0,1-1 0,0 1-1,0-1 1,1 1 0,0 0 0,1 1 0,0-1 0,1 0 0,0 1 0,1-1 0,0 0-1,2 21 1,-1-29-1,-1 0-1,1 0 1,-1 0-1,1-1 0,0 1 1,0 0-1,0-1 1,0 1-1,0-1 1,0 1-1,0-1 1,0 1-1,1-1 0,-1 0 1,0 1-1,1-1 1,-1 0-1,1 0 1,0 0-1,-1 0 0,1-1 1,0 1-1,-1 0 1,1-1-1,0 1 1,0-1-1,0 1 0,0-1 1,-1 0-1,1 0 1,0 0-1,0 0 1,0 0-1,0 0 0,0-1 1,-1 1-1,4-1 1,3-1 13,1-1 0,-1 1 1,0-2-1,0 1 1,0-1-1,14-8 0,-11 4 17,-1 0-1,0 0 0,0-1 1,0 0-1,-1-1 0,-1 0 1,0-1-1,0 1 0,-1-1 1,0-1-1,-1 0 0,0 0 1,-1 0-1,0 0 0,-1-1 1,-1 0-1,0 1 0,0-1 1,-2-1-1,1 1 0,-2 0 1,1 0-1,-4-23 0,2 32-8,0 0-1,-1 1 1,0-1-1,1 1 1,-1-1-1,0 1 1,0 0-1,-1-1 1,1 1-1,-1 0 0,0 1 1,1-1-1,-1 0 1,0 1-1,-1-1 1,1 1-1,0 0 1,-1 0-1,-6-2 1,-14 3 25,24 1-34,3 0 39,18 1-16,0 1 1,0 1-1,33 10 1,-29-7 41,50 7 1,-25-9 95,66-4 0,-48-10-3279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37.9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1 413 10752,'0'0'5594,"13"-8"-5373,-1 0-168,12-7 133,43-36-1,-53 38-98,105-101 563,-106 99-487,0 0 1,-1-1-1,-1-1 0,-1 0 1,0 0-1,9-23 0,-10 24 35,-9 15-151,1-1-1,0 1 1,0 0-1,0 0 0,0 0 1,-1 0-1,1-1 1,-1 1-1,1 0 1,-1-1-1,1 1 0,-1 0 1,0-1-1,0 1 1,1-1-1,-1 1 1,0 0-1,0-1 0,-1 1 1,1-1-1,0 1 1,0 0-1,-1-1 1,0-2-1,1 4-18,-1 0 1,1-1-1,0 1 0,-1-1 1,1 1-1,0-1 0,0 1 0,-1-1 1,1 1-1,0-1 0,0 0 1,0 1-1,0-1 0,0 1 1,0-1-1,-1 1 0,2-1 1,-1 0-1,0 1 0,0-2 0,4-1 610,-2 4-626,1 0 1,0 0-1,-1 0 0,1 0 1,-1 1-1,0-1 0,1 1 0,-1 0 1,0-1-1,0 1 0,0 0 1,0 0-1,0 1 0,-1-1 1,1 0-1,0 0 0,-1 1 0,0-1 1,0 1-1,0-1 0,0 1 1,0 0-1,0-1 0,0 5 1,3 9 27,-2 0 1,2 30-1,-3-41-29,-4 150 137,1-95-117,2-51-28,0 0-1,1 0 1,0 0 0,0 0 0,1 0 0,0 0 0,1-1-1,0 1 1,0-1 0,1 0 0,0 1 0,0-2 0,1 1-1,9 11 1,-12-17 2,0-1 0,0 1 0,0-1-1,1 0 1,-1 0 0,0 0 0,1 0-1,-1 0 1,0 0 0,1-1 0,-1 1-1,1-1 1,4 1 0,35-2 44,-36 0-42,18-2 23,-1-2-1,0 0 1,0-2 0,25-10-1,-15 5 32,-10 2-30,-2 0-1,1-2 1,-1 0-1,-1-2 0,20-16 1,14-9-7,-35 26-20,0-1-1,-1-1 1,-1-1-1,0 0 1,-1-1 0,17-24-1,-30 35-10,0 1 0,0 0 0,0-1 0,-1 1 0,0-1 0,0 0-1,-1 1 1,1-1 0,-1 0 0,0 0 0,-1 0 0,0 0 0,0-9 0,0 12 4,0 1-1,-1 0 1,1-1 0,-1 1 0,1 0 0,-1-1 0,0 1 0,0 0 0,0 0 0,0 0 0,0 0-1,0 0 1,0 0 0,-1 0 0,1 0 0,-1 0 0,1 1 0,-1-1 0,0 1 0,0-1 0,0 1 0,0-1-1,0 1 1,0 0 0,0 0 0,0 0 0,0 0 0,-1 1 0,1-1 0,0 1 0,0-1 0,-1 1-1,1 0 1,0-1 0,-1 1 0,1 1 0,-3-1 0,-3 1-8,0 0 0,0 0 0,0 1 0,0 0 0,1 0-1,-1 1 1,1 0 0,0 0 0,-1 1 0,2 0 0,-1 0 0,0 1 0,1-1 0,0 1 0,0 1 0,0-1-1,1 1 1,-1 0 0,-4 8 0,4-5 3,1 1 0,0-1 0,0 1 0,1 0 0,0 0 0,1 0 0,0 1 0,1-1 0,0 1 1,0 0-1,1-1 0,1 1 0,0 18 0,13 84-96,-13-111 103,1 1 1,0 0-1,0 0 1,0 0 0,1-1-1,-1 1 1,1 0 0,-1-1-1,1 1 1,0-1-1,0 0 1,0 0 0,0 1-1,0-1 1,1-1-1,-1 1 1,1 0 0,-1 0-1,1-1 1,0 0-1,-1 1 1,1-1 0,0 0-1,0 0 1,0-1 0,5 2-1,2-1 22,0 1 0,0-1 0,0-1 0,-1 0 0,1 0 0,20-4 0,2-4 60,0-2-1,36-15 1,9-3 54,-40 13-74,0-1 0,50-30 1,11-6 10,7-6-165,-50 25 47,-9 8-104,-29 14-23,-20 8 98,-9 5 37,-16 6 57,0 1 0,0 1 0,1 2 0,1 0 0,0 2 0,1 1 0,0 1 0,-29 25 0,53-40-21,-1 0-1,1 0 1,-1 1 0,1-1-1,0 0 1,-1 1 0,1-1-1,0 1 1,0 0 0,0-1-1,0 1 1,0 0-1,1-1 1,-1 1 0,0 0-1,1 0 1,-1 0 0,1 0-1,0 0 1,0 0 0,0-1-1,0 1 1,0 0 0,0 0-1,0 0 1,0 0 0,1 0-1,0 2 1,0-3-2,0 1 0,0 0 1,0-1-1,0 0 0,0 1 0,1-1 0,-1 1 0,1-1 1,-1 0-1,1 0 0,-1 0 0,1 0 0,-1 0 0,1 0 1,0-1-1,0 1 0,-1 0 0,1-1 0,0 1 1,0-1-1,0 0 0,-1 0 0,1 1 0,0-1 0,0-1 1,0 1-1,0 0 0,0 0 0,2-1 0,11-3-3,-1 0 0,1-1-1,-1 0 1,-1-1-1,1 0 1,-1-2 0,0 1-1,-1-2 1,0 1-1,16-16 1,-8 6 14,-1-1 0,-1-1 1,-1-1-1,28-45 0,-35 53 94,-10 13-99,0 0 0,0 0 0,0 0 0,0 0 0,0 0-1,-1 0 1,1 0 0,0 0 0,0 0 0,0 0 0,0 0 0,0 0 0,0 0 0,0 0 0,0 0-1,0 1 1,0-1 0,0 0 0,0 0 0,0 0 0,0 0 0,1 0 0,-1 0 0,0 0-1,0 0 1,0 0 0,0 0 0,0 0 0,0 0 0,0 0 0,0 0 0,0 0 0,0 0 0,0 0-1,0 1 1,0-1 0,0 0 0,0 0 0,0 0 0,0 0 0,0 0 0,0 0 0,0 0-1,0 0 1,1 0 0,-1 0 0,0 0 0,0 0 0,0 0 0,0 0 0,0 0 0,0 0-1,0 0 1,-9 29 100,6-22-115,-30 82 39,-48 93 0,62-146-72,-2-1 0,-1-1 0,-1-1 1,-2-1-1,-39 39 0,50-57 6,0 0-9,-1 0 0,-16 11 1,27-22 36,0 0 1,0 0-1,0-1 1,0 0-1,-1 0 1,1 0-1,-1 0 1,1-1-1,-1 0 1,0 0 0,1 0-1,-1 0 1,0-1-1,-5 0 1,10 0 13,-1 0 1,0 0 0,0 0 0,0 0-1,0 0 1,1-1 0,-1 1-1,0 0 1,0-1 0,0 1 0,1 0-1,-1-1 1,0 1 0,1-1 0,-1 1-1,0-1 1,1 0 0,-1 1-1,1-1 1,-1 1 0,1-1 0,-1 0-1,1 0 1,-1 1 0,1-1 0,0 0-1,-1 0 1,1 1 0,0-1-1,0 0 1,0 0 0,-1 0 0,1 0-1,0 1 1,0-1 0,0 0-1,0 0 1,1 0 0,-1 0 0,0 1-1,0-1 1,0 0 0,1-1 0,0-2 18,1-1 0,-1 1 0,1 0 0,0 0 0,0 0 0,0 1 0,4-7 0,11-10 32,1 0 0,1 1 0,1 1 0,0 1 1,1 1-1,1 0 0,1 2 0,38-19 0,45-22 58,49-21 66,-108 53-67,83-53-1,-51 26-8,-62 39-22,31-26 0,2-1 205,-32 25-99,-16 11 29,-6 6-33,-4 5-115,-3 4-26,1 0 0,0 0 0,1 1-1,0 0 1,-9 22 0,6-4 5,-15 54-1,25-82-43,1 0 0,1 0 0,-1 0 0,1 0-1,0 0 1,-1 0 0,2 0 0,-1 0 0,0 0 0,1 0-1,0 0 1,0 0 0,0 0 0,0 0 0,1-1 0,-1 1-1,1 0 1,0-1 0,0 1 0,1-1 0,-1 0 0,0 0 0,1 0-1,0 0 1,0 0 0,0 0 0,0-1 0,0 1 0,1-1-1,-1 0 1,1 0 0,-1 0 0,1-1 0,0 1 0,0-1-1,0 0 1,-1 0 0,1 0 0,0-1 0,0 1 0,0-1-1,5 0 1,5-2 7,-1 0 0,0-1 0,0-1 0,0 0 0,-1 0 0,0-1 0,1-1-1,15-10 1,6-7 11,44-37-1,12-10 30,-76 60-32,0-1 0,-1 0-1,17-20 1,13 0 57,-38 30-50,-3 8-23,-3 10-12,-6 26-47,5-26 41,-1-1 0,-1 1 0,-8 23 0,11-38 17,1-1 0,-1 1-1,1 0 1,0-1 0,-1 1-1,1-1 1,0 1 0,0 0-1,0-1 1,0 1 0,0 0-1,0-1 1,1 4 0,0 8-5,-2-9 6,1 0 0,10-7 0,9-9 14,0-1 0,-1-1 0,24-23-1,-21 18 16,38-28 1,-49 41-17,38-23 41,-45 28-49,0-1-1,0 1 1,1 0 0,-1 0 0,1 0 0,-1 1 0,1-1-1,-1 1 1,1-1 0,-1 1 0,1 0 0,-1 1-1,5 0 1,-7-1-4,0 1-1,0-1 1,0 1-1,0-1 1,0 1 0,0-1-1,0 1 1,-1 0-1,1-1 1,0 1-1,0 0 1,-1 0-1,1 0 1,0 0 0,-1-1-1,1 1 1,-1 0-1,1 0 1,-1 0-1,0 0 1,1 2 0,3 23 8,-6 0-16,0 1 0,-2-1 0,-1 1 0,-2-1 0,-10 30 1,-8 32-53,23-66 59,7-23 33,6-11-9,74-81 88,-24 27-19,-52 58-66,0 0 0,0 0 0,1 1 0,0 0 0,15-7 0,-24 14-21,0-1 0,0 1 0,0 0 0,-1 0 0,1-1 1,0 1-1,0 0 0,0 0 0,0 0 0,0 0 0,-1 0 0,1 0 1,0 0-1,0 1 0,0-1 0,0 0 0,-1 0 0,1 1 1,0-1-1,0 0 0,0 1 0,-1-1 0,1 1 0,0 0 1,2 1 0,-2-1 1,1 1-1,0 0 1,0 1-1,-1-1 1,1 0-1,2 5 1,0 2 1,-1 0 0,1 0 0,2 13 0,2 26 127,-10-37-82,1-11-52,1 1 0,0-1-1,0 0 1,0 0 0,-1 1-1,1-1 1,0 0 0,0 1-1,0-1 1,0 0 0,0 1-1,0-1 1,0 0 0,0 1-1,0-1 1,0 0 0,0 1-1,0-1 1,0 0 0,0 1-1,0-1 1,0 0 0,0 1-1,0-1 1,0 0 0,0 1 0,1-1-1,-1 0 1,0 1 0,0-1-1,0 0 1,1 1 0,-1 0-1,0-1 0,1 1 0,-1 0 0,0 0 0,0-1 0,0 1 0,0 0 0,0 0 0,0 0 0,0-1 0,0 1 1,0 0-1,0 0 0,0 0 0,-1-1 0,1 1 0,0 0 0,0 0 0,-1-1 0,1 1 0,-1 0 0,1-1 0,-1 2 1,0-2-2,1 1 1,-1 0 0,1-1 0,0 1 0,-1 0 0,1 0 0,0-1-1,-1 1 1,1 0 0,0 0 0,0 0 0,0-1 0,-1 1 0,1 0-1,0 0 1,0 0 0,0-1 0,1 1 0,-1 0 0,0 0 0,0 0-1,0-1 1,1 2 0,-1-1-1,1-1 0,-1 1 0,1-1 0,-1 1 0,1-1 0,-1 1 0,0 0 0,1-1 0,-1 1 0,0-1 0,0 1 0,0 0 0,1-1 0,-1 1 0,0 0 0,0-1 0,0 2 0,0-1 0,0-1 0,0 0 0,0 1 0,0-1 0,0 1 0,0-1 0,1 1 0,-1-1 0,0 0 0,0 1 0,0-1 0,0 0 0,1 1 0,-1-1 0,0 1 0,0-1 0,1 0 0,-1 1 0,0-1 0,1 0 0,-1 0 0,0 1 0,1-1 0,-1 0 0,0 0 0,1 0 0,-1 1 0,1-1 0,-1 0 0,0 0 0,1 0 0,-1 0 0,1 0 0,0 0 0,26 11 4,-20-8 1,0 0-1,1 0 0,-1-1 1,1 0-1,9 1 1,-3-2 14,-1-1 0,0-1 0,0 0 1,0 0-1,0-2 0,0 0 0,0 0 0,16-7 1,0-2 2,0-1 0,35-22 0,-43 23-18,-1-1 1,0-1 0,32-30-1,-48 38-12,0 1 1,0-1-1,-1 0 0,1 0 1,-1 0-1,-1-1 0,1 1 0,-1-1 1,0 1-1,0-1 0,-1 0 1,1-12-1,-1 15 4,-1 1-1,0 0 1,0-1-1,0 1 1,0-1 0,-1 1-1,1-1 1,-1 1 0,0 0-1,0-1 1,0 1-1,0 0 1,-1 0 0,1 0-1,-1 0 1,0 0 0,0 0-1,0 0 1,0 0-1,0 1 1,-1-1 0,1 1-1,-1 0 1,0 0 0,0 0-1,0 0 1,-3-2 0,3 3-3,0 0-1,0 0 1,0 1 0,0-1 0,0 1 0,0-1 0,1 1 0,-1 0 0,0 1 0,0-1 0,0 0 0,0 1 0,0-1 0,0 1 0,0 0 0,1 0 0,-1 0 0,0 0 0,1 1 0,-1-1 0,1 1 0,-4 2 0,-3 4-17,0 0 1,0 0-1,-14 19 0,21-25 22,-7 11-23,0 0 0,1 1 1,1 0-1,0 1 0,1 0 0,1 0 1,0 0-1,1 0 0,1 1 1,0 0-1,1 0 0,0 0 0,2 0 1,0 0-1,1-1 0,0 1 0,1 0 1,1 0-1,8 28 0,-8-39 15,-1 0 0,1 1 0,0-1 0,1 0-1,-1 0 1,1-1 0,0 1 0,0-1 0,0 0 0,0 0 0,1 0-1,0-1 1,0 1 0,0-1 0,0 0 0,0-1 0,1 1 0,-1-1-1,1 0 1,-1 0 0,1-1 0,0 0 0,0 0 0,0 0 0,9 0-1,0-1 7,0 0 0,0-2-1,-1 1 1,1-2-1,0 0 1,-1 0-1,0-1 1,0-1 0,15-7-1,-7 0 23,1 0-1,-2-2 1,0 0-1,0-2 1,-1 0-1,32-35 1,-26 21 22,-1-2 0,-2 0 1,30-57-1,14-19 227,-67 108-266,0-1 1,0 1-1,0 0 1,0 0-1,0 0 1,0-1-1,0 1 1,0 0-1,0 0 1,0 0-1,1-1 1,-1 1-1,0 0 1,0 0-1,0 0 1,0 0-1,0-1 1,0 1-1,0 0 1,1 0-1,-1 0 1,0 0-1,0 0 1,0-1-1,0 1 1,1 0-1,-1 0 1,0 0-1,0 0 0,0 0 1,0 0-1,1 0 1,-1 0-1,0 0 1,0 0-1,0 0 1,1 0-1,-1 0 1,0 0-1,0 0 1,0 0-1,1 0 1,-1 0-1,0 0 1,0 0-1,0 0 1,1 0-1,-1 0 1,0 0-1,0 0 1,0 1-1,1-1 1,-1 0-1,0 0 1,0 0-1,0 0 1,0 0-1,0 0 1,0 1-1,1-1 1,-1 0-1,0 0 1,0 0-1,0 1 1,2 15 74,-5 47-140,-4 0 0,-2-1 0,-3 0 0,-24 73 0,33-127 45,-1 0-1,1 0 1,-2 0 0,1 0-1,-1-1 1,-6 8-1,9-13 15,1 0-1,-1-1 0,0 1 1,0-1-1,1 1 0,-1-1 0,0 1 1,-1-1-1,1 0 0,0 0 1,0 0-1,-3 1 0,3-2 5,1 0-1,-1 0 1,1 0-1,-1 0 1,1 0-1,-1 0 0,1 0 1,-1-1-1,1 1 1,-1 0-1,1-1 1,-1 0-1,1 1 1,0-1-1,-1 0 1,1 1-1,0-1 0,0 0 1,-1 0-1,1 0 1,-2-2-1,0-1 7,0 1 0,1-1 0,-1 0 0,1 0-1,-1 0 1,1 0 0,1 0 0,-1 0 0,0-1 0,1 1-1,0 0 1,0-1 0,0 1 0,0-7 0,1 9 1,0 0 0,0 0-1,0 0 1,0 0 0,1 0 0,-1 0 0,0 0 0,1 0 0,0 0 0,-1 0 0,1 0 0,0 0 0,0 1 0,0-1 0,0 0 0,0 0 0,0 1 0,1-1 0,-1 1 0,1-1 0,-1 1 0,1-1-1,-1 1 1,1 0 0,0 0 0,-1 0 0,1 0 0,0 0 0,0 0 0,0 0 0,0 1 0,0-1 0,4 0 0,-1 1 2,0-1 0,0 1 0,0 1 1,0-1-1,0 1 0,0-1 0,0 1 0,7 3 0,42 17 58,-19-6-42,120 48 152,-152-61-175,0 0-8,-1 0 1,1-1-1,0 1 0,0-1 1,0 0-1,0 0 1,1 0-1,-1 0 1,0-1-1,0 1 1,0-1-1,7 0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38.4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16783,'0'0'6480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40.3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226 541 8744,'0'0'7017,"-14"1"-6652,-46 3-2,53-3-264,-1 0-1,1 1 1,0 0 0,0 0-1,0 1 1,0-1 0,0 2-1,0-1 1,-7 6 0,1 1 257,0 0 0,-16 18 1,27-26-313,0 0-1,0 0 1,1 1 0,-1-1 0,1 0 0,0 1 0,-1-1-1,1 1 1,0-1 0,0 1 0,1-1 0,-1 1-1,0 0 1,1-1 0,0 1 0,0 0 0,0 0 0,0-1-1,0 1 1,0 0 0,1 0 0,-1-1 0,1 1 0,0 0-1,-1-1 1,3 4 0,-2-3-8,1 0 0,-1 0 0,1 0 0,0 0 1,0 0-1,1-1 0,-1 1 0,0 0 0,1-1 0,-1 0 0,1 0 0,0 0 0,0 0 0,0 0 0,0 0 1,0-1-1,0 1 0,1-1 0,-1 0 0,5 1 0,-1-1 2,0 0 0,0-1 0,-1 0 0,1-1 0,0 1 0,-1-1-1,1-1 1,0 1 0,-1-1 0,0 0 0,1 0 0,-1-1 0,0 0 0,0 0 0,0-1 0,-1 1 0,1-1 0,-1 0 0,0-1-1,0 1 1,0-1 0,-1 0 0,1 0 0,3-7 0,-6 8-21,0 0 1,0 1-1,0-1 0,-1 0 0,1 0 1,-1 0-1,0 0 0,0 0 1,-1 0-1,1-1 0,-1 1 0,0 0 1,0 0-1,0 0 0,0-1 0,-1 1 1,0 0-1,-2-6 0,0 1 21,0-1 0,0 1-1,-2 0 1,1 0 0,-1 0-1,-9-13 1,11 18-14,0 0-1,0 0 1,-1 0 0,1 1-1,-1-1 1,0 1 0,0 0-1,0 0 1,0 0 0,-1 1-1,-7-4 1,4 2 27,9 4-53,1 1 0,-1-1 0,0 1 1,0-1-1,1 0 0,-1 1 0,0-1 0,0 0 1,1 0-1,-1 0 0,0 0 0,1 0 1,-1 0-1,0-1 0,0 1 0,1 0 0,1-1 1,7-1-6,21-2 12,-1-2 0,1-1-1,51-20 1,-67 21-1,-1-1 0,0-1-1,0 0 1,-1 0 0,0-1-1,0-1 1,-1 0 0,0-1-1,16-20 1,-11 6 39,-1 0 1,0-1-1,-2-1 0,16-43 0,-6 14 92,-22 50-92,1-1 1,-1 0 0,0 0 0,0 0-1,-1 0 1,0 0 0,0 0 0,-1 0-1,0-11 1,0 18-41,0 0 0,0 0 1,0 0-1,0 0 0,0 0 0,0 0 1,0 0-1,0 0 0,0-1 0,0 1 1,0 0-1,0 0 0,0 0 0,0 0 1,0 0-1,0 0 0,0 0 0,0 0 1,0-1-1,0 1 0,0 0 0,0 0 1,0 0-1,0 0 0,0 0 0,0 0 1,0 0-1,0 0 0,0 0 0,0-1 1,0 1-1,0 0 0,-1 0 0,1 0 1,0 0-1,0 0 0,0 0 0,0 0 1,0 0-1,0 0 0,0 0 0,0 0 1,0 0-1,-1 0 0,1 0 0,0 0 1,0 0-1,0 0 0,0 0 0,0 0 1,0 0-1,0 0 0,0 0 0,-1 0 0,1 0 1,0 0-1,0 0 0,0 0 0,0 0 1,0 0-1,-8 8 58,-7 12-39,5-6-12,-27 40-21,2 2 1,-37 78 0,-15 87-84,-29 66-94,95-243 101,-3-1 1,-1-1-1,-2-1 1,-41 48-1,54-71 10,11-13 47,0-1-1,0 0 1,0 0-1,-1-1 1,1 1-1,-7 4 1,10-8 30,1-1 1,-1 1-1,0 0 0,0 0 1,0 0-1,0 0 1,0-1-1,0 1 0,0 0 1,0 0-1,0 0 1,0-1-1,0 1 1,0 0-1,0 0 0,0 0 1,0 0-1,0-1 1,0 1-1,0 0 0,0 0 1,-1 0-1,1 0 1,0-1-1,0 1 1,0 0-1,0 0 0,0 0 1,0 0-1,0 0 1,-1-1-1,1 1 1,0 0-1,0 0 0,0 0 1,0 0-1,-1 0 1,1 0-1,0 0 0,0 0 1,0 0-1,0 0 1,-1 0-1,1 0 1,0-1-1,0 1 0,0 0 1,0 0-1,-1 0 1,1 1-1,0-1 0,0 0 1,-1 0-1,13-9 48,-2 0 0,19-18 0,-18 16-9,0 0 1,14-10-1,28-13 218,0 3 0,3 2 1,85-31-1,-137 58-199,1 1-1,-1-1 1,0 0 0,0-1 0,0 1-1,0-1 1,0 1 0,4-5 0,-6 5-60,-1 0 0,0 1 1,0-1-1,0 0 1,0 0-1,0 0 0,-1 1 1,1-1-1,-1 0 1,1 0-1,-1 0 0,0 0 1,1 0-1,-1 0 0,0 0 1,0 0-1,0 0 1,-1 0-1,1 0 0,0 0 1,-1 0-1,0-2 1,-4-10-3103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5:43.4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208 775 8336,'0'0'5137,"11"-3"-4770,-3 1-285,1 0 1,0-1-1,-1-1 1,1 1-1,-1-1 1,0-1-1,0 1 1,-1-1-1,8-7 1,49-48 1046,80-98 1,38-81 561,-133 180-1262,-36 45-237,0-1 0,-1 0-1,-1 0 1,0-1-1,11-23 1,0-4 1145,-15 31-547,-10 12-264,-19 16-117,14-10-435,-24 19 65,2 1-1,1 1 1,-50 60 0,-104 180 58,172-250-95,-170 260-112,130-218 91,-78 71-1,126-127 19,-1 2 3,-1 0 0,0 0-1,-1-1 1,1 1 0,-1-1 0,0 0-1,0-1 1,0 0 0,0 0 0,-1 0 0,-10 3-1,12-4 37,-4 1-6,9-3-30,0 0 0,0 0 0,-1 0 0,1 0 0,0 0 1,0 0-1,0 0 0,0 0 0,0 0 0,0 0 0,0 0 0,0 0 1,0 0-1,-1 0 0,1 0 0,0 0 0,0 0 0,0 0 0,0 0 1,0 0-1,0 0 0,0 0 0,0 0 0,-1 0 0,1 0 1,0 0-1,0 0 0,0 0 0,0 0 0,0 0 0,0 0 0,0 0 1,0 0-1,0 0 0,0-1 0,0 1 0,0 0 0,-1 0 0,1 0 1,0 0-1,0 0 0,0 0 0,0 0 0,0 0 0,0 0 1,0-1-1,0 1 0,0 0 0,0 0 0,0 0 0,0 0 0,0 0 1,0 0-1,0 0 0,0 0 0,0-1 0,0 1 0,0 0 0,0 0 1,0 0-1,1 0 0,27-13 102,38-21 36,140-48 0,-63 29-20,-37 11-36,-29 13 120,-1-4-1,128-74 1,31-37 421,-206 127-545,-1-1 0,0-1 0,-2-1 0,0-2 1,-1 0-1,-1-2 0,-2 0 0,0-2 0,25-40 0,-39 54-112,-1-1-1,-1 0 0,-1 0 1,1-1-1,-2 0 1,0 1-1,-1-1 0,0-1 1,-1 1-1,-1 0 0,0-1 1,-2-25-1,1 38 15,0 1 0,0-1 0,0 1-1,-1-1 1,1 1 0,0-1 0,-1 1 0,1-1 0,-1 1-1,1-1 1,-1 1 0,0 0 0,1-1 0,-1 1 0,0 0-1,0-1 1,0 1 0,0 0 0,0 0 0,0 0-1,-1 0 1,-1-2 0,1 3 2,0-1 0,0 1 0,0-1 0,0 1 0,0 0 0,0 0 0,0 0 0,0 0 0,0 0 1,0 0-1,0 1 0,0-1 0,0 1 0,1-1 0,-4 2 0,-7 3-62,1 1 1,0 0-1,0 1 1,-12 10-1,22-17 66,-18 14-92,7-6 43,1 0-1,-1 1 1,2 0 0,-1 1-1,1 0 1,-13 19 0,2 6-56,1 0 0,-18 48 1,-20 78-93,30-82 110,15-39 50,1 0 1,2 0-1,1 1 0,3 0 0,1 1 0,2-1 0,3 54 1,1-79 27,2 0 0,5 24 0,-7-35 18,0 0 1,1 0-1,0 0 0,0 0 0,1 0 0,-1-1 0,1 1 0,0-1 0,0 1 0,1-1 0,4 5 0,-5-7 2,-1-1 0,1 1 0,0-1-1,0 1 1,0-1 0,0 0 0,0 0-1,0 0 1,1-1 0,-1 1 0,5 0-1,38-3-3,-30 0 17,0-1-1,-1 0 0,1-1 0,-1-1 1,0-1-1,0 0 0,13-8 0,95-65 78,-58 34-61,-1 1-41,83-74-1,-128 103-299,-17 15 83,-14 9 93,-20 17 20,2 2-1,-40 44 0,67-68 103,0-1-1,1 1 1,-1-1 0,0 1 0,1 0-1,0 0 1,0 0 0,0 0-1,1 0 1,-2 6 0,3-9 12,-1 1-1,1-1 1,0 1 0,0-1 0,1 1-1,-1 0 1,0-1 0,0 1 0,1-1 0,-1 1-1,1-1 1,-1 1 0,1-1 0,-1 0-1,1 1 1,0-1 0,0 0 0,0 1-1,0-1 1,0 0 0,0 0 0,0 0 0,0 0-1,0 0 1,1 0 0,-1 0 0,0 0-1,1-1 1,-1 1 0,0 0 0,1-1 0,1 1-1,5 2 14,0-1 0,1 0-1,-1 0 1,0-1 0,1 0-1,-1 0 1,1-1 0,-1 0-1,1-1 1,-1 0-1,1 0 1,-1-1 0,0 0-1,0 0 1,0-1 0,15-7-1,-8 2 31,1 0-1,-2-1 0,1-1 1,-1 0-1,-1-1 0,0-1 1,15-17-1,-25 26-31,0 0 0,0 0 0,-1-1 0,1 1 0,-1-1 1,0 0-1,0 0 0,0 0 0,-1 0 0,1 0 0,-1 0 0,0 0 0,0 0 0,-1 0 0,1 0 0,-1-1 1,0 1-1,0 0 0,0 0 0,-2-7 0,1 7-9,-1 0 1,1 0-1,-1 0 0,0 0 1,0 1-1,0-1 0,-1 1 1,1-1-1,-1 1 0,0 0 1,0 0-1,0 0 0,0 0 1,-1 1-1,1-1 0,-1 1 1,0 0-1,1 0 0,-1 0 1,-6-1-1,3 1-13,-1 0 1,0 0 0,0 1-1,0 1 1,0-1-1,0 1 1,1 1-1,-1-1 1,0 1-1,-12 3 1,11-2-2,7-2 10,0 1-1,-1 0 0,1 0 0,0 0 0,0 0 1,-1 0-1,1 0 0,0 0 0,0 1 0,0-1 1,1 1-1,-1 0 0,0 0 0,1-1 0,-1 1 1,1 0-1,-1 0 0,1 0 0,0 0 0,0 1 1,0-1-1,0 0 0,0 0 0,0 1 0,1-1 1,-1 1-1,1-1 0,-1 5 0,1-5 7,0 1-1,0-1 0,0 1 1,0-1-1,0 1 1,1-1-1,-1 1 1,0-1-1,1 0 0,0 1 1,0-1-1,0 0 1,0 1-1,0-1 0,0 0 1,1 0-1,-1 0 1,1 0-1,-1 0 1,1 0-1,0-1 0,-1 1 1,1 0-1,0-1 1,0 1-1,0-1 0,1 0 1,1 2-1,5-1 6,-1 0 0,1 0 0,0-1 0,0 0-1,-1 0 1,1-1 0,0 0 0,0-1 0,0 0-1,-1 0 1,18-5 0,-4-1 11,-1-1 0,1-1 1,26-15-1,11-11 29,44-22 113,-72 44-46,31-10 0,-61 23-110,-1 0 0,1 0 0,-1-1 1,0 1-1,1 0 0,-1 0 1,1 0-1,-1-1 0,1 1 0,-1 0 1,1 0-1,-1 0 0,1 0 0,-1 0 1,1 0-1,0 0 0,-1 0 1,1 0-1,-1 0 0,1 0 0,-1 0 1,1 1-1,-1-1 0,0 0 0,1 0 1,-1 0-1,1 1 0,-1-1 1,1 0-1,-1 1 0,1-1 0,-1 0 1,0 1-1,1-1 0,-1 1 0,-2 21 61,-35 131-111,36-147 45,0 0 0,0-1 0,0 1-1,1 0 1,0 0 0,0 0-1,2 10 1,-2-14 7,0-1-1,0 1 0,1 0 0,-1 0 1,1 0-1,-1-1 0,1 1 1,0 0-1,0-1 0,0 1 1,0 0-1,0-1 0,0 1 1,0-1-1,0 0 0,1 1 1,-1-1-1,0 0 0,1 0 1,-1 0-1,1 0 0,0 0 1,-1 0-1,1 0 0,0 0 1,1 0-1,1-1 15,0-1-1,0 0 1,-1 0-1,1 0 1,0-1 0,-1 1-1,1-1 1,-1 0 0,1 0-1,-1 0 1,0 0-1,0-1 1,4-3 0,-1 1 9,11-9 69,0-2 0,-1-1 0,23-29 0,-9 9 89,-29 35-165,0 1 1,0 0 0,0-1 0,1 1-1,-1 0 1,0 0 0,0 0-1,1 0 1,-1 0 0,0 0 0,1 0-1,-1 1 1,1-1 0,-1 0 0,1 1-1,0-1 1,-1 1 0,1 0 0,-1 0-1,1-1 1,2 1 0,-3 1-11,0-1 1,1 1-1,-1 0 0,0-1 1,0 1-1,0 0 1,0 0-1,0-1 1,0 1-1,0 0 0,0 0 1,-1 0-1,1 0 1,0 1-1,0-1 1,-1 0-1,1 0 0,-1 0 1,1 0-1,-1 1 1,0-1-1,1 0 1,-1 1-1,0-1 0,0 0 1,0 2-1,3 13 6,0-1 0,9 26 0,-10-36-15,-1 0 0,2 0 0,-1-1 0,1 1 1,0 0-1,0-1 0,0 0 0,0 0 0,1 0 0,-1 0 1,1 0-1,5 3 0,-6-6 2,0 1-1,0-1 1,0 0 0,0 0-1,0-1 1,0 1 0,0-1-1,0 1 1,0-1 0,0 0-1,0 0 1,0 0 0,0-1-1,0 1 1,0-1 0,0 1-1,0-1 1,0 0 0,3-2-1,8-3 12,0 0 0,18-13 0,-31 19-14,15-10 26,0-1 1,-1-1 0,0 0 0,-1-1 0,22-26 0,-28 29-13,0 0 0,-1 0 0,0-1 0,-1 0 0,0-1 0,-1 1 0,-1-1 0,1 0 0,3-21 0,-8 32-16,1 0-1,-1 0 1,0-1 0,0 1 0,0 0-1,0 0 1,0 0 0,0 0-1,0 0 1,0 0 0,0-1 0,-1 1-1,1 0 1,0 0 0,-1 0 0,1 0-1,-1 0 1,1 0 0,-1 0 0,-1-2-1,-4-7-116,5 7 61,0-3-134,6 6 85,13 3 86,73 9 72,-1 3 0,0 5 0,101 36 0,-160-44 72,-1 1 0,41 24 0,-43-21 17,2-1 0,34 13 0,-33-20-10,-26-9-142,-19-6-88,-45-23-1800,53 26 302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33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1640 9240,'0'0'6674,"8"-15"-6427,0 1-199,106-189 730,67-102 273,-115 190-674,17-51 111,10-18 256,-82 163-582,0 0 0,-2-2 0,0 1 0,8-35 0,-9 44-46,-7 13-88,-1-1 0,1 0 0,0 0 0,-1 0 0,1 1 0,-1-1 0,1 0 0,-1 0 1,1 0-1,-1 0 0,0 0 0,1 0 0,-1-2 0,13 40 360,10 54-306,14 123 0,-9 99 9,-25-257-100,-2 1 1,-3 0 0,-2 0 0,-23 107-1,26-161 8,0 4 2,-1 1-1,-1 0 1,0-1 0,-5 11-1,7-16 3,0 0-1,-1 0 1,0 1-1,1-2 1,-1 1-1,0 0 1,0 0-1,0 0 1,0-1-1,0 1 1,0-1-1,0 0 1,0 0-1,-1 1 1,1-1-1,0-1 1,-1 1-1,-4 1 1,-6-1 11,0 0 1,1 0-1,-1-2 1,0 1-1,0-2 1,1 1-1,-1-2 1,1 0-1,-1 0 1,1-1-1,0-1 1,0 0-1,1 0 1,0-2-1,0 1 1,-11-9-1,-8-8 77,2-1 0,0-1 0,1-1 0,-28-37 0,49 54-41,0-1 0,0 1 1,1-1-1,0 0 0,1 0 0,0 0 0,1 0 0,0-1 1,1 0-1,-3-19 0,5 30-48,0-1-1,0 1 1,0 0 0,0 0 0,0-1 0,0 1-1,0 0 1,0 0 0,0 0 0,0-1-1,0 1 1,0 0 0,0 0 0,0-1-1,0 1 1,0 0 0,0 0 0,0 0-1,0-1 1,0 1 0,1 0 0,-1 0-1,0 0 1,0-1 0,0 1 0,0 0-1,0 0 1,1 0 0,-1 0 0,0 0-1,0-1 1,0 1 0,0 0 0,1 0-1,-1 0 1,0 0 0,0 0 0,0 0 0,1 0-1,-1 0 1,0 0 0,0 0 0,1 0-1,-1 0 1,0 0 0,0 0 0,1 0-1,11 3-3,-9-2 8,43 15-60,79 40 1,-75-31-50,62 21 0,-96-41 74,1 0 0,-1-1 1,1-1-1,0 0 0,0-2 0,0 0 1,0 0-1,20-3 0,-28 0 20,0 0 1,-1 0-1,1-1 1,0 0-1,-1 0 1,1-1-1,7-5 1,53-38-11,-57 38 19,14-10 34,-1-2-1,-1-1 1,0 0-1,38-50 1,-47 51 26,-1-1 0,-1 0 0,0-1 1,-2-1-1,-1 1 0,12-45 1,-20 61-41,7-27 184,9-57 1,-14 75 37,-1 15-92,-3 12-117,-43 449 54,29-328-79,-61 413-7,66-498-18,-2-1 1,-2 0-1,-1 0 0,-23 45 0,36-90 19,1 1 0,-1-1 0,1 0 0,-1 1 0,1-1 0,-1 0 0,0 0 0,0 0 0,0 1 0,1-1 0,-1 0 0,0 0 0,-1 0 0,1 0 0,0-1 0,0 1 0,0 0 0,0 0 0,-1-1 0,1 1 0,-2 0 0,2-1 4,-1-1-1,1 0 1,0 1 0,-1-1-1,1 0 1,0 0 0,0 0-1,-1 0 1,1 0 0,0 0-1,0 0 1,0 0 0,0 0 0,1-1-1,-1 1 1,0 0 0,0-1-1,1 1 1,-2-3 0,-3-8 18,-1-1 1,2 0 0,-1-1 0,2 1-1,0-1 1,1 1 0,-2-28 0,9-102 119,-3 112-101,5-40 61,4 0 0,2 1 0,31-94 0,94-196 165,49 7-155,-171 325-109,3-3 3,2 1 0,0 0 0,34-34 0,-53 61-13,1 1 1,-1-1-1,0 1 1,1 0-1,-1 0 1,1 0-1,0 0 1,0 0-1,-1 1 1,1-1-1,0 1 1,1 0-1,-1-1 1,0 2-1,0-1 1,0 0-1,1 1 1,-1-1-1,0 1 1,1 0-1,-1 0 1,0 0-1,0 1 1,1-1-1,-1 1 1,0 0-1,0 0 1,0 0-1,1 0 0,4 3 1,-3-1-3,1 1 1,-1 0-1,0 1 1,0-1-1,0 1 1,0 0 0,-1 0-1,0 1 1,0-1-1,0 1 1,-1 0-1,0 0 1,0 0-1,2 7 1,1 7-6,0 1 0,-2-1 1,0 2-1,-1-1 0,-1 0 1,-2 0-1,0 1 1,-3 25-1,1-29 6,-1 0 0,0-1 0,-2 1 0,0-1 1,-1 0-1,0 0 0,-2-1 0,0 1 0,-1-2 0,-11 17 0,15-26 5,-1 0 1,1 0-1,-1 0 0,0-1 0,0 0 1,-1-1-1,0 1 0,1-1 0,-2 0 0,1-1 1,-10 4-1,12-5 13,0-1-1,0 1 1,0-1 0,0 0-1,-1-1 1,1 1 0,0-1 0,0 0-1,0 0 1,-1-1 0,1 0 0,0 0-1,0 0 1,0 0 0,0-1-1,0 0 1,1 0 0,-9-4 0,-5-10 144,17 16-153,1-1 0,0 1 0,0-1 0,-1 1 0,1-1 0,0 1 0,0 0 0,0-1 0,0 1 0,0-1 0,0 1 0,0-1-1,0 1 1,0-1 0,0 1 0,0-1 0,0 1 0,0-1 0,0 1 0,0-1 0,0 1 0,0-1 0,0 1 0,1-1-1,-1 1 1,0 0 0,0-1 0,1 1 0,-1-1 0,0 1 0,1 0 0,-1-1 0,0 1 0,1 0 0,-1-1 0,0 1 0,1 0-1,-1 0 1,1-1 0,-1 1 0,1 0 0,-1 0 0,0 0 0,1 0 0,-1-1 0,1 1 0,-1 0 0,1 0 0,55-19-10,-25 9-25,33-15 0,-14-1 6,-1-3 1,-1-1-1,-2-2 1,76-68-1,-91 68 40,-1-2 0,28-41 0,-12 16-3,-24 32-1,-2-1-1,-1-1 0,-1-1 1,-1 0-1,13-35 0,33-120 43,-39 106 71,58-127 0,-76 199-132,-4 12-12,-3 20-19,0-14 38,-8 74-32,-5-1 1,-30 109 0,23-109-2,-63 207-30,55-212 53,5 0 1,-21 114 0,43-178 11,2-12 0,0 1 0,0 0 1,-1 0-1,1-1 0,-1 1 0,0-1 0,0 1 1,0 0-1,-1-1 0,1 0 0,-1 1 0,0-1 1,-3 4-1,5-7 15,0 0-2,-1-1 1,1 1-1,-1-1 0,1 0 1,-1 1-1,1-1 1,0 0-1,-1 0 1,1 1-1,0-1 1,0 0-1,-1 0 1,1 0-1,0 1 1,0-1-1,0 0 1,0 0-1,0 0 1,0 0-1,0 1 1,1-1-1,-1 0 1,0-1-1,4-27 28,-3 27-23,12-53 105,2 0 0,35-81-1,-34 94-60,-13 36-48,0 0 1,0-1 0,0 1 0,7-8 0,-9 12-12,0 1 0,0-1 0,0 1 0,0 0 0,1-1 0,-1 1 0,0 0 0,1 0 0,-1 0 0,0 0 1,1 0-1,-1 0 0,1 1 0,0-1 0,-1 0 0,1 1 0,-1-1 0,1 1 0,0 0 0,0 0 0,-1-1 0,1 1 0,2 0 1,-1 2-7,-1 0 1,1 0 0,-1 0 0,1 0-1,-1 0 1,0 0 0,0 0 0,0 1-1,0-1 1,-1 1 0,1 0 0,1 3 0,3 3-4,9 17-14,-2 0 1,0 0 0,14 44-1,-16-38-23,1-1 0,28 49 0,-38-77 36,1 1 0,-1 0 0,1-1 0,0 1 0,-1-1 0,2 0 0,-1 0 0,0 0 0,1 0 0,-1 0 0,1-1 0,0 0 0,0 0 0,0 0 0,0 0 0,0-1 0,0 1 0,0-1 0,1 0 0,-1 0 0,1-1 0,-1 1 0,0-1 0,1 0 0,-1 0 0,1 0 0,-1-1 0,7-1 0,-3 0 7,0-1 0,0 0 0,-1-1-1,1 1 1,-1-1 0,1-1 0,-1 1 0,-1-1 0,1 0 0,-1-1-1,0 0 1,0 0 0,-1 0 0,7-10 0,1-6 23,0 0 0,13-37-1,-18 39-11,-5 12 2,0 0 1,0-1-1,-1 1 1,0-1-1,-1 1 1,0-1-1,0-11 1,-1 16 11,0-1-1,0 1 1,-1-1-1,1 1 1,-1-1-1,0 1 1,-1 0-1,1 0 1,-1-1 0,0 1-1,0 0 1,0 1-1,0-1 1,-1 0-1,-4-5 1,6 8-16,0 1 0,1-1-1,-1 1 1,0-1 0,0 1 0,0 0 0,0-1 0,1 1 0,-1 0-1,0 0 1,0 0 0,0-1 0,0 1 0,0 0 0,0 0-1,0 0 1,0 0 0,1 1 0,-1-1 0,0 0 0,0 0 0,0 1-1,0-1 1,0 0 0,1 1 0,-1-1 0,0 1 0,0-1-1,0 1 1,1-1 0,-1 1 0,0-1 0,1 1 0,-1 0 0,1-1-1,-2 2 1,-21 28 24,22-28-25,-5 8-14,0 0 0,0 1 0,1 0 1,1 0-1,0 0 0,0 0 0,1 1 0,1-1 1,0 1-1,0 0 0,1 0 0,1 0 1,0 0-1,0-1 0,2 1 0,-1 0 0,1 0 1,1 0-1,0-1 0,1 0 0,0 1 0,8 15 1,-7-17-14,1-1 1,0 1-1,0-1 1,1 0-1,0 0 1,12 9 0,-16-15 8,1 0 1,-1-1 0,1 0 0,0 0 0,0 0 0,0 0 0,0-1 0,0 1 0,0-1 0,1 0 0,-1 0 0,0-1-1,1 1 1,-1-1 0,0 0 0,1 0 0,-1-1 0,1 1 0,7-3 0,1-1-3,0 0 0,-1 0 0,1-2 0,-1 0 0,22-14 0,54-44 13,-57 37 40,-1-1 0,-2-1 0,-1-1-1,43-64 1,-57 73 65,2 2 1,19-23-1,-34 42-104,1 0 0,-1 0-1,0 0 1,0 0 0,0-1 0,1 1 0,-1 0-1,0 0 1,0 0 0,0 0 0,1 0 0,-1 0 0,0 0-1,0 0 1,0 0 0,1 0 0,-1 0 0,0 0 0,0 1-1,0-1 1,1 0 0,-1 0 0,0 0 0,0 0 0,0 0-1,1 0 1,-1 0 0,0 0 0,0 1 0,0-1 0,0 0-1,1 0 1,-1 0 0,0 0 0,0 1 0,0-1 0,0 0-1,0 0 1,0 0 0,0 1 0,0-1 0,1 0 0,-1 0-1,0 1 1,4 10 37,4 33-37,-2-9-8,2-1 0,17 53 1,-21-77 3,1 0 1,-1-1 0,1 1 0,1-1 0,0 0 0,0-1-1,1 1 1,0-1 0,0-1 0,1 1 0,0-1 0,0 0-1,10 5 1,-10-8 2,0 0 1,0 0-1,1-1 0,-1 0 0,1-1 0,-1 1 0,1-2 1,0 1-1,0-1 0,0-1 0,0 0 0,0 0 0,0-1 1,15-2-1,-12 0 2,0 0 0,-1 0-1,0-1 1,0-1 0,0 1 0,0-2 0,-1 0 0,1 0 0,-2-1 0,14-11 0,-4 0 25,-1 0 0,0-2 0,-2 0 0,17-26 0,-25 34-2,-1 0 0,-1-1 0,0 0 0,-1 0 0,0-1 0,-1 0 1,0 1-1,-1-2 0,1-13 0,-4 25 0,0-1-1,1 1 1,-2-1 0,1 1-1,0-1 1,-1 1 0,1-1 0,-3-5-1,3 9-17,-1-1-1,1 0 0,-1 0 1,1 1-1,-1-1 1,1 0-1,-1 1 0,1-1 1,-1 1-1,0-1 1,1 1-1,-1-1 0,0 1 1,1-1-1,-1 1 1,0-1-1,0 1 0,1 0 1,-1 0-1,0-1 1,0 1-1,0 0 0,1 0 1,-1 0-1,0 0 1,0 0-1,0 0 0,0 0 1,0 0-1,1 0 1,-1 0-1,0 0 0,0 1 1,0-1-1,1 0 1,-1 1-1,0-1 0,-1 1 1,-6 4 9,0-1 0,0 1 0,1 0 0,0 1 0,0 0 0,0 0 0,1 0 0,-1 1 0,-8 13 0,4-5-12,1 1 1,0 0-1,-12 31 1,16-32-20,1 0 0,0 0 1,1 0-1,1 0 0,0 1 0,1-1 0,0 28 1,2-36 3,1 0 0,0 0 0,0 0 1,1 0-1,0 0 0,0 0 0,0 0 0,1 0 1,0-1-1,1 1 0,-1-1 0,1 0 1,1 0-1,-1-1 0,1 1 0,0-1 0,0 0 1,10 8-1,-4-5-2,0-2 0,1 1 1,-1-2-1,1 1 0,0-2 0,1 1 1,-1-2-1,1 1 0,17 1 1,4-1-19,0-2 1,47-2-1,-67-1 29,-1 0 0,1 0 0,-1-1-1,19-6 1,-28 7-8,-1 0 0,0 0 0,0-1 1,0 1-1,0-1 0,0 1 0,0-1 0,0 0 0,0 0 1,-1 0-1,1 0 0,-1-1 0,0 1 0,1-1 0,-1 0 1,0 1-1,-1-1 0,1 0 0,0 0 0,-1 0 0,0 0 1,1-1-1,0-4 0,0-13-295,-1 0 0,-1 0 0,-1 0 0,-1 0 0,-5-22 0,5 28-1687,0 1-14700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26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1025 6520,'0'0'3737,"8"-10"-2904,190-241 1603,80-220-776,-247 410-1286,-3-1-1,26-83 0,-48 120-40,-11 31 32,-17 41-74,-284 688 439,135-365-484,157-341-201,-32 69 289,53-111-165,1 1-1,14-15 1,-11 13-102,181-196 495,3-3 24,-50 17 34,-129 173-538,-10 13-28,1 1 0,0 0 0,0 1 0,13-13 0,-19 21-48,-1 0-1,0-1 0,0 1 1,0 0-1,0 0 0,1 0 1,-1-1-1,0 1 0,0 0 1,1 0-1,-1 0 1,0 0-1,0 0 0,0-1 1,1 1-1,-1 0 0,0 0 1,1 0-1,-1 0 0,0 0 1,0 0-1,1 0 0,-1 0 1,0 0-1,0 0 0,1 0 1,-1 0-1,0 0 0,0 0 1,1 0-1,-1 1 1,0-1-1,0 0 0,1 0 1,-1 0-1,3 12 73,-8 23-42,4-28-8,-6 39 30,-4 15 17,3 0 1,-1 106-1,10-158-62,-1 0 0,2 0-1,-1-1 1,6 18 0,-7-24-9,1 0 0,0-1 0,-1 1 0,1 0 0,0 0 0,0-1 0,0 1 0,0-1 0,0 1-1,0-1 1,1 1 0,-1-1 0,0 1 0,1-1 0,-1 0 0,1 0 0,-1 0 0,1 0 0,0 0 0,-1 0 0,1 0 0,0-1 0,0 1 0,0-1 0,-1 1 0,1-1 0,0 0 0,0 1 0,4-1 0,5-3 13,1 0 0,-1 0 0,0-1 0,1 0 0,-2-1 0,1-1 0,-1 0 1,18-12-1,-14 9 3,19-14 66,-1-1-1,0-1 0,-2-2 1,34-40-1,91-134 568,-115 131-186,-50 105-276,-7 3-191,-15 45 0,26-65-7,1 1 1,1-1-1,1 1 0,0 0 0,1 19 1,2-35 4,0 0 0,0 0 0,0 0 0,0 0 0,1 1 0,-1-1 0,1 0 0,0 0 0,0 0 0,0 0 0,1-1 0,-1 1 0,1 0 0,-1 0 0,1-1 0,0 1 0,0-1 0,0 1 0,0-1 0,0 0 0,1 0 0,-1 0 0,1 0 0,0 0 0,-1-1 0,1 1 0,0-1 0,0 0 1,0 0-1,0 0 0,0 0 0,0 0 0,0 0 0,0-1 0,0 0 0,0 1 0,0-1 0,1 0 0,-1-1 0,0 1 0,0-1 0,0 1 0,4-2 0,2-1 11,0 0 1,-1-1-1,1 0 0,-1 0 1,0-1-1,0 0 1,0 0-1,0-1 0,-1 0 1,0 0-1,0-1 0,-1 0 1,0 0-1,0-1 1,-1 0-1,0 0 0,0 0 1,7-17-1,-8 16 5,-1 0 0,0-1 0,-1 1 0,1-1 0,-2 0 0,1 0 0,-2 0 0,1 0 0,-1 0 0,-1 0 0,0 1 0,0-1-1,-1 0 1,0 0 0,-1 1 0,0-1 0,-7-16 0,7 21 0,-1 0-1,1 0 0,-1 0 0,0 0 1,0 0-1,0 1 0,-1 0 0,0 0 1,0 0-1,0 1 0,0-1 1,0 1-1,-1 0 0,1 1 0,-1-1 1,0 1-1,1 0 0,-1 1 0,0-1 1,0 1-1,-9 0 0,-1 0 17,0 1 0,0 0 0,0 1 0,0 1-1,1 1 1,-1 0 0,-15 5 0,30-7-27,-1-1 1,1 0 0,0 0-1,0 1 1,0-1-1,0 1 1,0-1-1,0 1 1,0-1-1,0 1 1,0 0-1,0 0 1,0-1 0,1 1-1,-2 1 1,2-2-5,0 1 1,0-1-1,0 0 1,0 1 0,0-1-1,0 0 1,0 1-1,0-1 1,0 0-1,0 1 1,0-1 0,0 0-1,0 1 1,1-1-1,-1 0 1,0 1-1,0-1 1,0 0 0,0 0-1,1 1 1,-1-1-1,0 0 1,0 0-1,1 1 1,-1-1 0,0 0-1,0 0 1,1 0-1,-1 0 1,0 1 0,1-1-1,2 2-4,1-1 1,0 1-1,-1-1 0,1 0 0,0 0 1,-1 0-1,6 0 0,14-1-3,1 0 1,-1-2-1,45-8 0,70-25 3,-73 17 4,-7 3 47,1 1 0,1 3 0,105-5 0,-159 16-35,0 0-1,-1 0 1,1 1 0,0-1-1,0 1 1,-1 1 0,1-1-1,5 3 1,-9-3-7,0 0-1,0 0 1,-1 1 0,1-1 0,-1 0-1,1 1 1,-1-1 0,1 1 0,-1 0-1,0-1 1,0 1 0,0 0 0,0 0-1,0 0 1,0-1 0,0 1 0,-1 0-1,1 0 1,-1 0 0,0 1 0,1-1-1,-1 0 1,0 0 0,0 0 0,0 0-1,-1 3 1,0 6 6,-1 0 0,0 1 0,0-1 0,-2 0 0,1-1-1,-1 1 1,-1 0 0,-8 14 0,-55 78 36,63-96-42,-17 22 72,-43 46 0,63-75-19,3-5-37,6-9 3,10-8 37,1 0 0,1 0 0,1 2 0,35-29 0,-6 11 115,57-32 1,-99 66-159,-1 1 1,1-1-1,-1 1 1,1 0-1,0 1 1,0-1 0,13-1-1,-18 3-12,0 1-1,0 0 0,0 0 1,0 0-1,0 0 0,-1 1 1,1-1-1,0 0 0,0 1 1,0-1-1,0 1 1,-1 0-1,1 0 0,0-1 1,-1 1-1,1 0 0,0 0 1,-1 1-1,1-1 0,-1 0 1,0 0-1,1 1 0,-1-1 1,0 1-1,0-1 1,0 1-1,0 0 0,0-1 1,0 1-1,0 0 0,-1-1 1,1 1-1,-1 0 0,1 3 1,2 9 6,-1 0 0,0 0 0,-1 0 0,0 0 0,-2 0 0,-1 19 0,-20 85 31,21-111-35,-1 1 0,0 0 0,-1 0 0,-6 14 1,8-19 39,9-10-24,9-14 9,-1-1 5,0 1 0,1 0 0,1 1 0,1 1 0,1 1 0,32-24 0,-49 40-33,0 0 0,0 0-1,1 0 1,-1 1 0,0-1 0,1 1 0,-1 0 0,1 0-1,0 0 1,-1 0 0,1 0 0,0 1 0,0 0 0,-1 0 0,1 0-1,0 0 1,0 0 0,-1 1 0,1 0 0,0 0 0,-1 0-1,1 0 1,-1 0 0,1 1 0,-1-1 0,0 1 0,0 0 0,1 0-1,-1 0 1,-1 1 0,1-1 0,0 1 0,0 0 0,3 4 0,8 10-16,2-1 1,0 0 0,20 14-1,-28-25 10,-1 0 1,1-1-1,0 0 0,0 0 0,0-1 1,1 0-1,-1 0 0,1-1 0,-1 0 0,1-1 1,9 1-1,37 0-14,90-10 0,-67-2-3592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35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1 708 9440,'0'0'6062,"10"-1"-5838,3-2-132,-1 1-1,1-2 1,-1 0 0,0 0-1,0-1 1,22-12 0,-15 3 108,0-1 0,-1-1 1,28-32-1,40-59 485,-72 87-495,-1 0 0,-1-1 0,-1-1 1,16-44-1,-13 23 352,13-73 1,-26 113-528,5-41 424,-6 41-368,1 0-1,-1 0 0,0 0 1,-1 0-1,1-1 1,0 1-1,-1 0 1,0 0-1,0 0 1,-2-5-1,3 7-54,0 1-1,-1 0 1,1-1-1,0 1 0,-1-1 1,1 1-1,-1 0 1,1 0-1,-1-1 1,1 1-1,-1 0 0,1 0 1,-1-1-1,1 1 1,-1 0-1,1 0 1,-1 0-1,1 0 0,-1 0 1,1 0-1,-1 0 1,1 0-1,-1 0 1,1 0-1,-1 0 0,1 0 1,-1 0-1,1 1 1,-1-1-1,1 0 0,-1 0 1,1 1-1,-1-1 1,1 0-1,-1 0 1,1 1-1,0-1 0,-1 0 1,1 1-1,-1 0 1,-18 18 104,17-18-102,-9 13 20,0 1 0,1 0 0,1 1 0,0-1 0,1 2 0,1-1 0,0 1 0,2 0 0,0 1 0,-3 17 0,4-12-3,1-1-1,1 1 1,1-1-1,1 1 1,1 0 0,1 0-1,8 38 1,-8-53-29,0-1 0,1 1 1,0-1-1,0 1 0,0-1 1,1 0-1,0-1 0,1 1 1,0-1-1,0 1 0,0-1 1,11 9-1,-13-13-3,0 0 0,0 1 0,0-2-1,1 1 1,-1 0 0,0-1 0,1 0 0,-1 1 0,1-1 0,-1-1-1,1 1 1,0 0 0,-1-1 0,1 0 0,0 0 0,-1 0 0,1 0-1,0-1 1,-1 1 0,1-1 0,-1 0 0,1 0 0,-1 0 0,1-1-1,-1 1 1,0-1 0,1 0 0,-1 1 0,4-5 0,8-6 15,-1-1 1,0 0 0,23-30 0,-12 14 12,-3 3 29,0-1 0,-2-1 0,-1 0 0,30-63 0,32-71 319,-80 160-374,2-2 29,-1 0 0,1-1 1,1 1-1,-1 1 0,7-7 0,-7 7 0,1-1 0,0 0-1,-1 0 1,0 0 0,4-6 0,8-11 49,-13 19-67,0-1 1,0 1 0,0-1-1,0 0 1,0 1 0,0-1 0,-1 0-1,1 0 1,-1 0 0,0-1-1,0 1 1,0 0 0,0-5-1,0-1 56,0 17-23,1 23-59,-35 301-135,29-267 113,3-31-15,-2-1 0,-13 62 1,16-94 47,0 0 0,0 0 1,0-1-1,-1 1 1,1 0-1,0 0 0,-1 0 1,1 0-1,0 0 1,-1 0-1,1 0 0,-1 0 1,0-1-1,1 1 1,-1 0-1,0 0 0,0 0 1,0-1 3,-1 0-1,1 0 1,0 0 0,-1 0 0,1 0 0,0-1 0,-1 1 0,1 0 0,0-1-1,0 1 1,0-1 0,-1 1 0,0-2 0,-4-1 11,0-1 0,0 1 0,1-1-1,-1-1 1,1 1 0,0-1 0,0 0 0,-5-6 0,3 1 17,-1 0 1,1-1 0,-9-18-1,-4-27 226,20 56-257,0-1-1,0 1 1,0 0 0,-1-1 0,1 1-1,0 0 1,0-1 0,0 1 0,0 0-1,0-1 1,0 1 0,0-1 0,0 1-1,0 0 1,0-1 0,0 1 0,0 0-1,0-1 1,0 1 0,0-1 0,1 1-1,-1 0 1,0-1 0,0 1 0,0 0-1,0-1 1,1 1 0,-1 0 0,0-1-1,0 1 1,1 0 0,-1 0 0,0-1-1,1 1 1,-1 0 0,0 0 0,1 0-1,-1-1 1,0 1 0,1 0 0,-1 0-1,0 0 1,1 0 0,-1 0 0,0 0-1,1 0 1,-1 0 0,1-1 0,-1 1-1,0 1 1,1-1 0,-1 0 0,0 0-1,1 0 1,-1 0 0,1 0 0,0 0-1,30 9-39,-25-7 44,256 99-252,-252-96 217,-1-1 0,2 0 0,-1-1 0,0 0 0,1 0 1,-1-1-1,12 1 0,-22-3 17,1 0 0,-1-1 0,1 1 0,-1 0-1,1 0 1,-1 0 0,1 0 0,-1 0 0,0-1 0,1 1 0,-1 0 0,1 0 0,-1-1 0,0 1 0,1 0-1,-1-1 1,1 1 0,-1 0 0,0-1 0,0 1 0,1-1 0,-1 1 0,0 0 0,0-1 0,1 1-1,-1-1 1,0 1 0,0-1 0,0 1 0,0-1 0,0 1 0,1-1 0,-2-5-3136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36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15072,'0'0'3039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38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1205 9144,'0'0'6528,"0"-14"-6290,0-27 88,2 0-1,11-64 0,-7 78-185,2 1 0,0 0 1,2 0-1,1 1 0,1 0 0,1 1 0,1 1 0,1 0 0,22-26 0,52-47 328,-74 82-331,0 1-1,1 0 0,1 1 0,25-14 1,-36 23-71,0 0-1,0 0 1,0 1 0,0 0 0,1 0-1,0 0 1,8 0 0,-13 1-54,-1 1 0,1 0 0,-1 0 0,1 0 0,-1 1 0,1-1 0,-1 0 0,1 1 0,-1-1 0,0 0 1,1 1-1,-1 0 0,1-1 0,-1 1 0,0 0 0,0-1 0,1 1 0,-1 0 0,0 0 0,0 0 0,0 0 0,0 0 0,0 1 0,0-1 0,-1 0 0,1 0 0,0 1 0,0-1 0,-1 0 0,1 1 0,-1-1 0,1 0 0,-1 1 0,0-1 1,1 1-1,-1-1 0,0 1 0,0 1 0,1 13 42,-1 0 0,-1 0 0,0-1 0,-5 25 0,-19 61 72,-13 10 21,-8 32 199,44-130-98,4-18 33,9-15-158,16-23-32,2 0 0,2 2 0,1 1 0,2 2-1,43-38 1,-44 45-4,-27 23-46,1 1 1,0 1-1,1-1 0,0 1 1,-1 1-1,18-10 0,-24 15-35,-1 0 0,0-1 0,1 1 0,-1 0 0,0 0 0,0 0 0,1 0 0,-1 0 0,0 0 0,1 0 0,-1 0 0,0 0 0,1 0 0,-1 0 0,0 0 0,1 0 0,-1 0 0,0 0 0,0 0 0,1 0 0,-1 0 0,0 1 0,1-1 0,-1 0 0,0 0 0,0 0 0,1 0 0,-1 1 0,0-1 0,0 0 0,1 0 0,-1 0 0,0 1 0,4 13 81,-6 25-58,0-28-1,-14 127 58,8-81-56,-2 92 0,10-145-30,0 1 1,0 0 0,1-1 0,0 1 0,-1-1 0,2 1 0,-1-1-1,1 1 1,-1-1 0,1 0 0,5 8 0,-6-11-1,0 1 1,1 0-1,0-1 1,-1 1-1,1-1 1,0 0 0,0 1-1,0-1 1,0 0-1,0 0 1,0 0-1,0 0 1,0-1-1,1 1 1,-1-1-1,0 1 1,0-1-1,1 0 1,-1 0-1,0 0 1,0 0-1,1 0 1,-1 0 0,0-1-1,3 0 1,14-4 12,0 0-1,-1-1 1,0-2 0,0 1 0,-1-2 0,29-19 0,-7 0 39,57-52 0,6-19 182,-101 98-225,0-1 0,-1 1-1,1 0 1,1 1 0,-1-1 0,0 0 0,0 0 0,0 0 0,0 1 0,1-1 0,-1 0 0,0 1 0,0-1 0,1 1 0,-1 0 0,0-1 0,3 1 0,-10 17 71,-1 6-47,-26 93 43,30-99-48,0 0 1,1 0-1,0 0 0,3 34 1,-1-50-28,0 0 1,0 0-1,1 0 1,-1 0-1,0 0 1,1 0-1,-1 0 1,1 0-1,-1 0 1,1-1-1,-1 1 1,1 0-1,0 0 1,-1 0-1,1-1 1,0 1-1,0 0 1,0-1-1,-1 1 1,1-1-1,0 1 1,0-1-1,0 1 1,0-1-1,0 0 1,0 1-1,0-1 1,0 0-1,0 0 1,0 0-1,0 0 1,0 0-1,0 0 1,2 0-1,3 0 7,-1-1 0,1 1 0,0-1 0,11-4 0,-4 1-1,1 0 0,-1-2 0,0 1 1,0-2-1,-1 0 0,0 0 1,0-1-1,-1 0 0,0-1 0,15-16 1,-16 15-4,2-3 12,0 0-1,-1-1 1,-1 0-1,11-18 1,-19 27-10,1 1 1,-1-1 0,0-1 0,-1 1-1,1 0 1,-1 0 0,0-1 0,-1 1 0,1 0-1,-1-1 1,0 1 0,0 0 0,-1-1-1,1 1 1,-1-1 0,0 1 0,-1 0-1,-1-6 1,-1 2 8,0 0 0,-1 0 0,0 0 0,0 0 0,-1 1 0,0 0 0,-1 0 0,1 0 0,-1 1 0,-1 0 0,0 0 0,-12-7 0,18 12-1,-1 1-1,1-1 1,-1 1-1,0 0 1,0 0 0,0 0-1,0 0 1,0 1 0,0-1-1,0 1 1,0 0 0,0 0-1,0 0 1,0 0 0,0 0-1,-5 1 1,-3 7-11,11-8-4,0 1 0,0-1 0,0 1 1,1-1-1,-1 0 0,0 1 0,0-1 0,0 0 0,1 1 0,-1-1 0,0 0 1,0 0-1,1 1 0,-1-1 0,0 0 0,1 0 0,-1 1 0,0-1 0,1 0 1,-1 0-1,0 0 0,1 1 0,-1-1 0,0 0 0,1 0 0,-1 0 0,0 0 1,1 0-1,-1 0 0,1 0 0,-1 0 0,0 0 0,1 0 0,-1 0 0,1 0 0,0 0 1,6 0-11,1-1 1,-1 1 0,0-1 0,1 0 0,-1-1 0,0 0 0,0 0 0,12-5-1,-11 3-1,37-14 1,-1-2 1,0-3 0,75-51-1,-94 55 17,-1 0 0,0-2 0,-2-1 0,0-1 0,-1 0 0,-2-2 0,31-50 0,111-228 156,-137 246 387,-46 106-452,7-18-71,2 1 0,-14 50 0,8-3 4,-8 96 1,4 83-21,18-191-21,1-13-20,3 0 0,2 0 0,2 0 0,16 83 0,-15-112 10,-3-18 20,0-1-1,0 1 1,1 0 0,-1-1-1,2 1 1,2 6-1,-5-13 4,0 1-1,1-1 0,-1 1 1,0-1-1,0 0 1,0 1-1,1-1 0,-1 1 1,0-1-1,1 0 1,-1 1-1,0-1 0,1 0 1,-1 1-1,1-1 1,-1 0-1,1 0 0,-1 1 1,0-1-1,1 0 1,-1 0-1,1 0 1,0 1-1,5-9-58,-3-17-168,-7 2-626,-9-30 0,10 43-1315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39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0 158 11552,'0'0'3468,"7"-11"-3142,-3 6-277,0-2 7,1 0 0,0 0 0,0 1 0,1-1 0,0 1 0,0 1 0,0-1-1,0 1 1,1 0 0,10-5 0,10-2 114,0 0 0,1 2 1,1 1-1,0 1 0,0 2 0,0 1 0,48-2 0,-29 5 131,1 3 0,0 2-1,90 17 1,-101-10 145,70 27 0,-34-9 57,-47-21-295,-22-6-144,1 0 0,-1 1 0,1 0 0,-1 0 0,0 0 0,9 5 0,-4-1-2571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44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1168 9240,'0'0'4924,"10"-13"-4592,21-20-32,40-37 1,-18 17 262,91-118 1,-59 66-101,155-185 1132,-238 288-1566,-1 0 1,0 0-1,1 1 1,-1-1-1,1 1 0,0-1 1,-1 1-1,1 0 0,0 0 1,0 0-1,0 0 1,0 0-1,0 0 0,0 0 1,0 0-1,0 1 1,0-1-1,3 1 0,-4 0-11,1 0-1,-1 1 0,1 0 1,-1-1-1,0 1 0,1 0 1,-1 0-1,0-1 0,0 1 1,0 0-1,0 0 0,0 0 1,0 1-1,0-1 1,0 0-1,0 0 0,0 0 1,0 1-1,-1-1 0,1 0 1,-1 1-1,1-1 0,-1 1 1,1-1-1,-1 0 0,0 1 1,0 1-1,5 19 49,-1 0 0,-1 0 0,0 0-1,-2 1 1,-1-1 0,-1 0 0,-4 23 0,-1-8 22,-2-1 1,-2 0 0,-20 52-1,19-64-29,-1-1-1,-1-1 1,-1 1-1,-1-2 1,0 0-1,-32 31 1,44-49-42,-1 1 1,0-1 0,1 0 0,-1 0-1,-1 0 1,1 0 0,0-1-1,-1 0 1,1 0 0,-1 0-1,0 0 1,0-1 0,1 0 0,-1 0-1,0 0 1,0 0 0,0-1-1,0 0 1,0 0 0,0 0-1,0-1 1,0 0 0,0 0 0,0 0-1,0 0 1,0-1 0,1 0-1,-6-2 1,-9-7 49,2 0 1,-1-1-1,2 0 0,-1-2 1,-15-16-1,-15-13 197,26 20 201,22 25-464,1 1 0,-1-1 0,1 0 0,0 0 0,-1 0 0,1 0 0,0 0-1,1 0 1,2 2 0,2 2-11,6 5-13,0-1 0,1 0-1,0-1 1,0 0 0,1-2 0,0 0 0,1 0 0,0-1 0,0-1-1,0-1 1,0 0 0,30 3 0,-25-6-2,-1 0 0,1-2 0,-1 0 0,1-1 1,-1-1-1,0-1 0,0-1 0,0-1 0,-1 0 0,24-12 0,-14 4 35,0-2-1,-1-1 0,-1-1 0,-1-1 0,0-1 0,-1-2 1,36-41-1,-26 20 95,-3-1 1,-1-2 0,-3-1 0,-1-1-1,-3-1 1,-2-2 0,-2 0 0,21-83-1,-21 52 84,23-74 216,-26 128-239,-10 22-35,-9 20-71,-8 27-70,0 1 1,3 1 0,-2 46 0,0-3-7,-4 12-49,5 0 0,8 162 0,2-234 35,8 40 0,-9-59 20,1 0 1,-1-1-1,1 0 0,1 1 0,-1-1 1,1 0-1,0 0 0,1 0 0,-1 0 1,1-1-1,9 10 0,-10-13 11,-1 0 0,1-1 0,0 1 0,0-1 0,0 0 0,0 0 0,0 0 0,0 0 0,0-1-1,0 1 1,0-1 0,0 0 0,1 0 0,-1 0 0,0 0 0,0-1 0,0 1 0,0-1 0,0 1 0,0-1 0,0 0 0,4-2 0,3-1 20,-1-1 0,1 0 0,-1 0 0,0-1 0,11-8 0,-1-3 27,0 0 1,-1-2-1,25-33 1,38-68 214,-40 57 12,-22 18 148,-12 39-73,-7 7-345,-1 0 1,1 0 0,0 0-1,0 0 1,0 0-1,0 0 1,0 0-1,0-1 1,0 1-1,0 0 1,0 0-1,0 0 1,0 0-1,1 0 1,-1 0-1,0 0 1,1 0 0,-1 0-1,0 0 1,2 0-1,2 10-7,18 70-21,-18-58 7,2 0 0,0-1 0,2 0 0,18 38 0,-14-39-10,1 0 0,27 31 1,-36-47 20,0 0 0,0-1 0,0 0 0,1 0 0,0 0 0,-1-1 0,1 0 0,1 1 0,-1-2 0,0 1 1,1-1-1,-1 1 0,1-1 0,0-1 0,-1 1 0,1-1 0,8 0 0,-1-1 3,1-2-1,-1 0 1,1-1 0,-1 0-1,0-1 1,0 0-1,-1-1 1,1 0 0,-1-1-1,0-1 1,0 0 0,10-9-1,11-9 25,-1-2-1,46-50 0,-61 59 0,-1 0-1,-1-2 1,17-28-1,-26 39 7,-1-1-1,-1 0 1,0 0-1,0 0 0,-1 0 1,0-1-1,-1 1 0,0-1 1,0 1-1,-1-13 1,-1 23-18,0-1 1,0 0-1,0 0 1,0 0 0,0 1-1,0-1 1,0 0 0,0 0-1,-1 1 1,1-1 0,0 0-1,-1 0 1,1 1-1,0-1 1,-1 0 0,1 1-1,-1-1 1,1 0 0,-1 1-1,1-1 1,-1 1 0,1-1-1,-1 0 1,1 1-1,-1 0 1,-1-2 0,0 2 3,1 0 0,-1-1 0,0 1 0,1 0 0,-1 0 0,0 0-1,1 0 1,-1 0 0,0 0 0,1 0 0,-1 1 0,-2 0 0,-7 2 19,1 2 0,-1-1 0,-10 7 0,13-6-30,-11 5 6,2 0 0,-1 2 0,2 0 0,-1 1 0,2 0 0,0 2 0,0 0 1,-20 28-1,26-31-15,0 1 0,1 0 1,0 1-1,2 0 0,-1 0 1,2 0-1,0 1 0,0-1 1,2 1-1,0 0 0,0 1 1,0 19-1,3-29 0,0 0 1,1-1-1,-1 1 0,1 0 1,0 0-1,1 0 0,-1-1 1,1 1-1,0-1 0,1 1 1,-1-1-1,1 0 0,0 0 1,0 0-1,1 0 0,-1-1 1,6 5-1,-4-4 0,1-1-1,0 1 1,0-2 0,0 1-1,0-1 1,1 0 0,0 0-1,-1 0 1,1-1 0,0 0-1,0-1 1,0 1 0,10-1-1,3 0 0,0 0 0,1-2 0,-1 0 0,0-1 0,1-2 0,-1 0 0,-1-1 0,1-1-1,-1 0 1,25-13 0,-38 16 9,138-66 61,-121 56-43,0-1 0,-1 0-1,37-33 1,-44 35 16,1-2 44,-16 14-75,0 0-1,0 0 0,0-1 1,1 1-1,-1 0 1,0-1-1,0 1 0,0 0 1,0 0-1,0-1 1,0 1-1,0 0 1,0-1-1,0 1 0,0 0 1,0 0-1,-1-1 1,1 1-1,0 0 0,0 0 1,0-1-1,0 1 1,0 0-1,0 0 0,-1-1 1,1 1-1,0 0 1,0 0-1,0 0 0,-1-1 1,1 1-1,0 0 1,0 0-1,-1 0 1,1 0-1,0-1 0,0 1 1,-1 0-1,1 0 1,0 0-1,0 0 0,-1 0 1,1 0-1,0 0 1,0 0-1,-1 0 0,1 0 1,0 0-1,-1 0 1,1 0-1,-18 0 62,-13 11-32,1 1 0,1 2 0,0 1 0,1 1 0,1 1 0,-49 41 0,63-46-22,0-1 1,1 2-1,-11 13 0,19-21-10,0 1 1,0 0-1,0 0 0,1 0 0,0 0 0,0 0 0,0 0 0,1 1 0,0 0 0,-1 9 1,2-15-5,1 1 1,0 0-1,1 0 0,-1 0 1,0 0-1,0 0 1,1 0-1,-1 0 1,1-1-1,0 1 1,0 0-1,-1 0 1,1-1-1,0 1 1,0 0-1,1-1 1,-1 1-1,0-1 1,0 1-1,1-1 1,-1 0-1,1 0 0,-1 0 1,1 1-1,0-1 1,-1-1-1,1 1 1,0 0-1,0 0 1,-1-1-1,1 1 1,0-1-1,0 1 1,0-1-1,2 0 1,6 2-7,-1-1 1,1-1 0,-1 0-1,1 0 1,16-3 0,-10 0 6,0-1 0,0-1 0,-1-1-1,1 0 1,-1-1 0,-1 0 0,1-1 0,-1-1 0,-1 0 0,1-1-1,-2 0 1,17-17 0,-9 5 20,-1-1 1,-1 0-1,-1-1 0,-1-1 0,-1 0 1,13-30-1,-14 26 34,-10 21 49,0 0-1,0 0 1,3-14-1,-6 32-89,0 1 1,0 0-1,1-1 0,1 1 1,0-1-1,0 0 0,1 0 0,0 0 1,5 9-1,-5-11-16,1-1 0,-1 0 0,1 0 0,1 0 1,-1 0-1,1-1 0,0 0 0,1 0 0,-1-1 0,1 0 0,13 8 0,-14-11 0,1 1 1,0-1-1,0 0 0,0-1 0,0 0 0,0 0 0,0 0 0,0-1 1,1 0-1,-1-1 0,0 1 0,0-1 0,0-1 0,0 1 0,0-1 1,0-1-1,-1 1 0,13-7 0,4-3 27,-1-1 0,0-1-1,36-30 1,9-17 90,12-9 6,-68 62-78,1 0 1,0 0 0,1 2-1,0-1 1,20-7 0,-32 14-37,0 0 1,0-1 0,0 1-1,0 0 1,0 0 0,0-1-1,0 1 1,0 0 0,0 0 0,1 0-1,-1 0 1,0 1 0,0-1-1,0 0 1,0 0 0,0 0-1,0 1 1,0-1 0,0 1-1,0-1 1,0 1 0,-1-1 0,1 1-1,0-1 1,0 1 0,0 0-1,0-1 1,-1 1 0,1 0-1,0 0 1,-1 0 0,1 0 0,-1 0-1,1-1 1,-1 1 0,1 0-1,-1 0 1,0 0 0,1 0-1,-1 0 1,0 2 0,2 4 1,-1 1 0,0-1 1,-1 0-1,0 13 0,0-19-4,-2 36 6,-2 1 0,-2-1-1,-1-1 1,-2 1 0,-2-2-1,-15 37 1,23-62-4,1-6 5,0 0 0,1 0-1,-1 0 1,0 0 0,-1 0-1,-2 3 1,5-6 27,16-17 163,-11 10-152,33-37 90,-29 32-102,1-1 1,0 2-1,0-1 1,1 1-1,0 1 1,25-16-1,-35 24-29,0 1 0,1-1-1,-1 1 1,0-1 0,0 1-1,1-1 1,-1 1 0,0 0-1,1-1 1,-1 1 0,0 0-1,1 0 1,-1 0 0,0 0 0,1 0-1,-1 0 1,0 1 0,1-1-1,-1 0 1,0 1 0,1-1-1,-1 1 1,0-1 0,0 1-1,0 0 1,1-1 0,-1 1 0,0 0-1,0 0 1,0 0 0,0 0-1,0 0 1,0 0 0,1 1-1,1 5 4,1-1-1,-1 0 1,-1 1-1,1-1 0,2 11 1,-1-5-1,1 8-9,0 0 0,-1 0 0,-1 1 0,-1 0 0,-1-1 0,-1 1 0,-1 0 0,-1 0 0,0-1 0,-7 26-1,6-32-1,-3 19-5,5-32 9,1 0-1,0 1 1,0-1-1,0 1 1,0-1-1,0 1 1,0-1-1,1 1 0,-1-1 1,0 0-1,1 1 1,-1-1-1,1 0 1,0 1-1,-1-1 1,1 0-1,1 2 1,-1-3 1,-1 1 1,1-1-1,0 0 0,0 1 1,0-1-1,0 0 0,-1 0 1,1 1-1,0-1 0,0 0 1,0 0-1,0 0 0,0 0 1,0 0-1,-1 0 1,1-1-1,0 1 0,0 0 1,0 0-1,0 0 0,-1-1 1,1 1-1,0-1 0,1 0 1,20-12 28,-7-1-25,0 0 1,-1 0-1,0-2 1,-1 0-1,14-22 1,12-15 26,66-91 321,-105 143-341,1 0-1,-1-1 0,1 1 0,0 0 0,0 0 0,-1 0 0,1-1 0,0 1 0,0 0 0,0 0 0,0 0 0,1 0 0,-1 1 0,0-1 1,0 0-1,0 0 0,1 1 0,-1-1 0,0 1 0,1-1 0,-1 1 0,1-1 0,-1 1 0,0 0 0,1 0 0,2 0 0,-1 1-23,-1 0 1,1 0-1,-1 1 0,1-1 0,-1 1 0,0 0 0,0 0 0,0 0 0,0 0 0,0 0 0,0 0 0,2 5 0,1-2-27,0 0-1,0 0 1,0 0-1,0-1 1,0 1-1,1-1 1,6 3-1,2 2-81,-11-8 116,-1 0-1,1 0 1,0 0 0,-1 0-1,1 0 1,0-1 0,-1 1-1,1-1 1,0 0 0,3 0-1,-3 0 7,0 0-1,0 0 0,0 1 0,0-1 1,0 1-1,-1-1 0,1 1 1,0 0-1,4 2 0,-5-2 0,0 0 0,0-1 0,0 1 0,0-1 0,-1 1 0,2-1 0,-1 0 0,0 0 0,0 0 0,0 0 0,0 0 0,0 0 0,3-1 0,32-9 1,-24 6 1,0 1 7,0-1 1,-1 0 0,1-1-1,-1 0 1,0 0 0,0-2-1,-1 1 1,17-14-1,5-8-5,-1-2-1,-1-1 0,-2-1 0,40-58 0,-50 62-29,-2-1 0,-1-1 0,-1-1-1,-2 0 1,-1-1 0,12-49-1,-18 51-11,-2 0-1,-2 0 0,0 0 0,-4-40 0,-19-119-146,20 185 179,0-7-19,-1 0 0,-6-19-1,7 27 11,-1-1 0,1 1-1,-1 0 1,1 0 0,-1 0 0,0 0-1,0 0 1,-1 0 0,1 1-1,0-1 1,-1 1 0,-4-4 0,6 6 6,0-1 0,0 1 0,1 0 1,-1 0-1,0 0 0,0-1 1,0 1-1,1 0 0,-1 0 1,0 1-1,0-1 0,0 0 0,0 0 1,1 0-1,-1 0 0,0 1 1,0-1-1,0 0 0,1 1 1,-1-1-1,0 1 0,1-1 0,-2 1 1,-17 16-147,9-3 113,1-1 0,0 2 0,1-1 0,0 1 0,1 0 0,-6 21 0,-24 102-135,33-120 158,-13 65-103,4 1 0,3 0 0,2 95 0,6-93 9,1 44-31,2-107 103,1 0 0,1 1 1,8 28-1,-6-34-13,2-1-1,13 27 0,-19-43 52,0 1 0,0-1 0,0 1 0,0-1 0,0 0 0,1 1 0,-1-1 0,0 0 0,1 0 0,-1 0 0,1 0 0,-1 0 0,1 0 0,-1 0 0,1-1 0,-1 1 0,1 0-1,0-1 1,-1 0 0,1 1 0,0-1 0,0 0 0,-1 0 0,1 0 0,0 0 0,0 0 0,0 0 0,-1 0 0,1-1 0,0 1 0,-1 0 0,1-1 0,0 0 0,2-1 0,6-2-1,0-1 0,0 0 0,-1 0-1,10-8 1,-18 12 5,46-36 80,0-2 1,-3-3 0,59-69-1,-92 98-39,-2 0-1,14-25 1,-16 26 15,0 0 0,1 1 0,0 0 0,11-11 0,-13 17 99,-7 14-81,-1 3-82,0 8 0,0 0 1,1 1 0,2-1-1,0 1 1,5 26 0,-4-36-4,0 1-1,1-1 1,1 0 0,-1 0-1,2 0 1,0 0 0,0 0-1,1-1 1,0 0 0,1-1 0,7 10-1,-10-16 7,0 1-1,0-1 0,0 0 1,0 0-1,1 0 1,-1-1-1,1 0 0,0 0 1,-1 0-1,1 0 1,0-1-1,0 1 0,0-1 1,0-1-1,1 1 1,-1-1-1,0 0 0,0 0 1,0 0-1,0-1 1,0 1-1,1-1 0,-1-1 1,8-2-1,5-3 1,-1 0 0,1-1 0,-1-1 0,0-1-1,19-15 1,10-11 45,-2-3 0,-2-1 0,41-50 0,19-11 233,-99 97-271,15-14 241,-11 16-104,-5 12-75,-10 33-33,-26 75 0,20-72-75,-11 54 0,21-74-18,4-17 17,2-7 1,18-28 79,-2-1-1,-1-1 1,22-46-1,18-30 173,-54 99-175,0 0 0,1 0 0,0 1 0,0-1 0,9-6 1,-12 10-30,-1 1 0,1-1 0,0 0 1,-1 1-1,1-1 0,0 1 0,0-1 1,-1 1-1,1 0 0,0-1 0,0 1 1,0 0-1,0-1 0,0 1 0,-1 0 0,1 0 1,0 0-1,0 0 0,0 0 0,0 0 1,0 0-1,0 0 0,-1 0 0,1 1 1,0-1-1,0 0 0,0 0 0,0 1 1,0-1-1,-1 0 0,1 1 0,0-1 1,0 1-1,-1-1 0,1 1 0,0 0 1,-1-1-1,1 1 0,-1 0 0,1-1 0,-1 1 1,1 0-1,-1 0 0,1-1 0,-1 1 1,0 0-1,1 1 0,4 13-2,-1 0-1,-1 1 1,0-1-1,-1 1 1,0-1 0,-2 18-1,1-6-12,0 11-13,4 44-36,-4-75 46,0 1 0,1-1 0,0 1 0,0-1 0,0 1 0,1-1 0,1 0 0,4 8 0,-5-12 2,0 1 0,0-1 0,0 1 1,1-1-1,-1 0 0,1-1 1,0 1-1,0-1 0,0 1 1,0-1-1,0 0 0,0-1 1,1 1-1,5 1 0,-2-1 3,0-1 1,1 1-1,0-1 0,-1-1 0,1 0 0,15-1 0,-11-1 13,0-1 1,-1-1-1,1 0 0,-1 0 0,0-1 1,-1-1-1,1 0 0,-1 0 0,15-13 1,4-4 56,52-55 1,-72 68-32,-2-1 0,1-1 0,-1 1 1,-1-1-1,0 0 0,-1-1 0,0 0 1,-1 0-1,0 0 0,-1-1 0,-1 1 1,0-1-1,-1 0 0,0 0 0,-1-28 0,-1 41-22,0 1 0,0-1 0,0 0 0,0 0-1,0 1 1,0-1 0,-1 0 0,1 0-1,0 1 1,-1-1 0,1 0 0,0 0-1,-1 1 1,1-1 0,-1 0 0,1 1-1,-1-1 1,1 1 0,-1-1 0,1 1-1,-1-1 1,1 1 0,-1-1 0,0 1-1,1-1 1,-1 1 0,0 0 0,0-1-1,1 1 1,-1 0 0,0 0 0,0 0-1,1-1 1,-1 1 0,0 0 0,0 0-1,0 0 1,1 0 0,-1 0 0,0 0-1,0 1 1,1-1 0,-1 0 0,0 0-1,0 1 1,0-1 0,-4 2-3,0 0 0,1 0 0,-1 0 0,0 0 0,1 1 0,-5 3 0,-6 6-6,1 1-1,1 0 0,0 1 0,0 0 0,2 1 0,0 1 0,0 0 1,-11 25-1,14-26-25,1 0 0,1 1 0,1 0 0,0 0 0,1 0 0,1 1 0,0-1 0,1 1 0,1 32 0,1-44 15,0-1 0,1 1 1,-1 0-1,1 0 0,1-1 1,-1 1-1,1 0 0,-1-1 0,1 1 1,0-1-1,1 0 0,-1 0 1,1 0-1,0 0 0,0 0 1,0 0-1,0-1 0,1 0 0,0 1 1,-1-1-1,1-1 0,0 1 1,0 0-1,1-1 0,-1 0 0,0 0 1,1 0-1,0-1 0,-1 1 1,1-1-1,7 1 0,3-1-5,0 0-1,0-1 0,0 0 1,1-1-1,-1-1 0,0 0 1,0-1-1,23-8 0,13-8-30,50-25 0,-78 34 27,315-172-107,-275 142 179,-150 113 48,60-50-115,-27 28 1,29-26-17,-29 21 0,46-40 23,4-3 3,0-1 0,0 1 1,1 0-1,-1 0 0,1 0 0,-1 1 1,1-1-1,0 1 0,0-1 0,1 1 1,-1 0-1,1 1 0,-2 4 1,4-9 2,0 1 1,0-1 0,0 1 0,0 0-1,0-1 1,0 1 0,0-1 0,1 1 0,-1-1-1,0 1 1,0-1 0,1 1 0,-1 0-1,0-1 1,1 0 0,-1 1 0,0-1 0,1 1-1,-1-1 1,1 1 0,-1-1 0,1 0-1,-1 1 1,1-1 0,-1 0 0,1 0 0,-1 1-1,1-1 1,-1 0 0,1 0 0,0 0-1,-1 0 1,1 0 0,-1 1 0,1-1 0,0 0-1,-1 0 1,1-1 0,-1 1 0,1 0-1,0 0 1,29-2-10,-18-2 9,0 0 0,0-1-1,-1-1 1,0 1 0,0-2-1,0 1 1,-1-2 0,17-14 0,-11 8 7,-2-1 0,0 0 1,0-1-1,17-28 0,-6 0 25,-2-1 0,-2 0-1,-2-2 1,23-89 0,-20 41 140,14-147 1,-30 195-44,-3 0-1,-2 0 1,-7-82-1,0 114-19,6 15-103,-1 0 0,1 0 0,0 0 0,-1 0 0,1 0-1,0 0 1,0 0 0,-1 0 0,1 0 0,0 0 0,-1 0 0,1 0-1,0 0 1,0 0 0,-1 0 0,1 0 0,0 0 0,0 0-1,-1 1 1,1-1 0,0 0 0,0 0 0,-1 0 0,1 0 0,0 1-1,0-1 1,0 0 0,-1 0 0,1 0 0,0 1 0,0-1-1,-19 32 69,18-28-76,-18 38-12,2 1 0,2 1 0,-16 77 0,19-57-45,4 1 1,-1 73-1,8-93-21,3 1 0,2-1 1,1 1-1,3-1 1,1-1-1,3 1 0,1-2 1,31 67-1,-15-63-158,-23-39-3695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45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17 14064,'0'0'3407,"-62"-16"-2583,38 20-264,4 8 16,-4-1-152,0 7 0,0 6-120,2-2 0,10-6-168,6-4 0,4-6-120,-2-10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6:45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11352,'0'0'6258,"13"4"-6046,-1 1-146,1 0 22,0-1 0,1 0 0,-1-1 1,26 3-1,423 16 1600,-277-18-1220,88-1 108,-178-6-391,1-4 0,-1-4 1,97-24-1,-87 7-2846,-84 22-11016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1:15.99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15176,'0'0'1671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1:20.45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77 16783,'0'0'320,"22"-76"-184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0:52.74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232 0 15576,'0'0'3623,"-74"48"-3183,26-12 0,6-2-136,12-10 8,10-8-96,8-6 8,6-8-152,18-24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2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15680,'0'0'2359,"64"-65"-2063,-48 61-336,-2 4 0,-1 4-192,-3 4 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28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0 951 8336,'0'0'4768,"10"-7"-4255,16-15-215,-2 0-1,-1-1 1,33-44 0,-19 15 47,-3-2 1,-2-2-1,-3 0 1,-2-2-1,24-77 1,-37 88-18,-2-1-1,-3 0 1,-1-1 0,-3 0 0,-1-73-1,-4 119-267,0 1-15,0 0 1,0 0-1,0 0 1,0 0 0,0 0-1,-1 0 1,1-1-1,-1 1 1,1 0-1,-1 0 1,0 0-1,0 1 1,0-1 0,-1-2-1,1 4-30,0 0 0,0 0 1,0 0-1,1 1 0,-1-1 0,0 0 0,0 1 0,0-1 0,0 1 1,1-1-1,-1 1 0,0-1 0,1 1 0,-1-1 0,0 1 0,1 0 1,-1-1-1,0 1 0,1 0 0,-1 0 0,0 1 0,1-1-1,-16 22 62,2 1 0,1 1-1,0 1 1,-16 50 0,16-40-37,-83 233 202,71-188-127,-18 115 1,29-108 149,-3 145 0,17-232-253,0 0 0,0 0 0,0 1 1,0-1-1,0 0 0,0 0 0,0 0 0,1 0 1,-1 0-1,0 1 0,1-1 0,-1 0 1,2 1-1,-2-1-5,0-1 1,1 0-1,-1 0 0,0 0 1,0 1-1,1-1 0,-1 0 1,0 0-1,1 0 0,-1 0 1,0 0-1,1 0 0,-1 0 1,0 0-1,1 1 0,-1-1 1,0 0-1,1 0 0,-1-1 1,0 1-1,1 0 0,-1 0 1,0 0-1,1 0 0,-1 0 1,0 0-1,1 0 0,-1 0 1,1-1-1,1 0 18,1-1 0,-1 0 1,0 0-1,1 0 0,-1 0 0,0-1 1,0 1-1,2-5 0,23-38 151,-2-2 0,27-71 0,22-44 150,-63 143-223,1 0 1,0 0-1,2 1 0,0 1 1,30-29-1,-42 44-77,0 0 1,1 0-1,-1 0 0,0 0 0,1 1 1,0-1-1,-1 1 0,1-1 1,0 1-1,-1 0 0,1 0 1,0 0-1,0 1 0,0-1 0,0 1 1,0 0-1,0-1 0,4 2 1,-1 0-10,-1 0 1,0 1 0,-1 0 0,1 0-1,0 0 1,0 0 0,-1 1-1,0 0 1,8 5 0,8 8 7,7 4-7,0 0 1,33 16-1,-51-31-22,1-1 1,0 1-1,0-2 1,1 0-1,-1 0 0,1-1 1,0 0-1,0 0 0,-1-1 1,18-1-1,-18-1 5,0 0 1,0 0-1,0-1 0,0 0 0,0-1 0,0 0 0,-1-1 0,1 0 0,11-6 1,-21 10 1,0-1 0,0 1 1,0 0-1,0 0 0,0 0 1,0 0-1,0 0 0,1 0 1,-1-1-1,0 1 0,0 0 1,0 0-1,0 0 0,0 0 1,1 0-1,-1 0 0,0 0 1,0 0-1,0 0 0,0-1 1,1 1-1,-1 0 0,0 0 1,0 0-1,0 0 0,1 0 1,-1 0-1,0 0 0,0 0 1,0 0-1,0 0 0,1 0 1,-1 1-1,0-1 0,0 0 1,0 0-1,0 0 0,1 0 1,-1 0-1,0 0 0,0 0 1,0 0-1,0 0 0,0 1 1,1-1-1,-1 0 0,0 0 1,0 0-1,-4 11 30,-12 14-20,5-10-10,-75 113-16,75-109 11,0 0-1,2 1 1,0 0-1,-11 42 1,19-59 6,0 0-1,1 0 1,-1 0 0,1 0 0,-1 0 0,1 0-1,0 1 1,1-1 0,-1 0 0,0 0-1,1 0 1,0 0 0,-1 1 0,1-1 0,1 0-1,-1-1 1,2 5 0,-1-5 0,-1-1-1,1 0 1,-1 1-1,1-1 1,-1 0-1,1 0 1,0 0 0,0 0-1,-1 0 1,1 0-1,0-1 1,0 1 0,0 0-1,0-1 1,0 0-1,0 1 1,0-1 0,0 0-1,0 0 1,0 0-1,0 0 1,0-1 0,0 1-1,0-1 1,0 1-1,3-2 1,-2 1 7,0 0 0,1-1-1,-1 0 1,0 0 0,1 0 0,-1 0 0,0 0 0,-1-1-1,1 0 1,0 1 0,-1-1 0,1 0 0,-1 0 0,3-6-1,1 0 22,-1-1-1,0 1 1,5-18-1,-7 17-3,0-1 0,0 1-1,-1-1 1,0 1 0,-1-1-1,-1 0 1,0 0 0,0 1-1,-1-1 1,0 0 0,0 1-1,-2-1 1,1 1 0,-1-1-1,-1 1 1,0 0 0,0 0-1,-1 1 1,0-1 0,-9-11-1,12 19-14,1 1 0,0-1 0,-1 1-1,0 0 1,1-1 0,-1 1 0,0 0 0,1 0 0,-1 0-1,-3-1 1,-10-8 98,14 9-95,15 1-4,0-1 0,15-4 0,8-1-11,28-1-1,478-62-28,-478 61 35,24-6 18,-89 14-23,0 0-1,0 0 1,0 0-1,0 0 1,0 0-1,0 0 1,0 0-1,1 0 0,-1 0 1,0 0-1,0 0 1,0 0-1,0 0 1,0-1-1,0 1 1,0 0-1,1 0 1,-1 0-1,0 0 1,0 0-1,0 0 1,0 1-1,0-1 1,0 0-1,1 0 0,-1 0 1,0 0-1,0 0 1,0 0-1,0 0 1,0 0-1,0 0 1,0 0-1,0 0 1,1 0-1,-1 0 1,0 0-1,0 0 1,0 1-1,0-1 1,0 0-1,0 0 0,0 0 1,0 0-1,0 0 1,0 0-1,0 0 1,0 1-1,0-1 1,0 0-1,0 0 1,0 0-1,0 0 1,0 0-1,0 0 1,0 0-1,0 1 1,0-1-1,0 0 0,0 0 1,0 0-1,-6 10 13,-13 10-15,-25 18-9,-68 64 0,67-57-1,-69 77-80,104-110 81,-13 16-4,22-26 13,0 0 1,0-1-1,0 1 1,0 0-1,1-1 1,-1 1-1,0 0 1,1 0 0,-1 0-1,1 0 1,-1 0-1,1 0 1,0 0-1,0 2 1,1-4 1,-1 1 1,0-1-1,1 0 1,-1 1-1,1-1 1,-1 0-1,1 0 1,-1 0-1,1 0 1,-1 1-1,1-1 1,-1 0-1,1 0 1,-1 0-1,1 0 1,-1 0-1,1 0 1,-1 0-1,1 0 1,-1 0-1,1 0 1,-1-1 0,1 1-1,-1 0 1,1 0-1,-1 0 1,1-1-1,-1 1 1,1 0-1,-1 0 1,0-1-1,1 1 1,-1 0-1,1-1 1,19-11 22,-6 1-3,-1 0 0,0 0-1,-1-1 1,15-20 0,38-59 70,-63 89-88,28-45 82,-2-2 1,39-96 0,-55 109-30,-1-1 0,-2 0 0,-2 0 0,-2 0-1,-1-1 1,-1-52 0,-3 80-39,0 2 3,0-1 0,0 1 0,0 0 1,-1-1-1,-1 1 0,1 0 0,-5-13 1,6 21-21,-1 0 1,1-1 0,0 1 0,0 0-1,-1 0 1,1 0 0,0 0 0,-1-1 0,1 1-1,0 0 1,-1 0 0,1 0 0,0 0 0,-1 0-1,1 0 1,0 0 0,-1 0 0,1 0-1,0 0 1,-1 0 0,1 0 0,0 0 0,-1 0-1,1 0 1,0 0 0,0 0 0,-1 0 0,1 1-1,0-1 1,-1 0 0,1 0 0,0 0-1,0 1 1,-1-1 0,1 0 0,0 0 0,0 0-1,-1 1 1,1-1 0,0 0 0,0 0 0,0 1-1,-1-1 1,1 0 0,0 1 0,0-1-1,-12 16-27,6-5 10,1 1 1,0-1-1,1 1 1,0 0-1,1 0 1,0 1-1,-2 21 1,4 99-119,2-96 99,-1-9 17,1 16-29,10 78 0,-9-108 28,1 0 1,0 0-1,1-1 1,1 1-1,0-1 1,1 0-1,0-1 0,1 0 1,0 0-1,14 17 1,-19-27 14,0 1 0,0-1 0,0 0 0,1 0 1,-1 0-1,1-1 0,-1 1 0,1 0 1,-1-1-1,1 0 0,0 1 0,0-1 0,-1 0 1,1-1-1,0 1 0,0 0 0,0-1 1,5 1-1,-4-2 4,1 1 1,-1-1 0,1 0 0,-1 0-1,1-1 1,-1 1 0,0-1-1,0 0 1,0 0 0,0 0 0,4-4-1,6-4 10,-2-1 0,1-1 0,-1 0-1,-1-1 1,14-19 0,-2-1 55,-2-1 0,27-61 0,-43 83-36,0-3 69,-3 17-52,-1 11-20,1 29-35,3-1-1,1 1 1,18 62 0,-23-97 3,1 0 1,0-1-1,1 1 1,-1-1-1,1 0 1,1 0-1,-1 0 1,1 0 0,0-1-1,6 7 1,-8-9 8,1-1 0,-1 0 0,1 0 0,0 0 0,0-1 1,0 1-1,0-1 0,0 1 0,0-1 0,0 0 0,1 0 0,-1-1 0,0 1 1,0 0-1,1-1 0,-1 0 0,1 0 0,-1 0 0,0 0 0,1-1 0,-1 1 1,0-1-1,4-1 0,8-3 8,0 0 1,-1-1-1,0-1 0,0 0 0,0-1 1,15-12-1,72-64 66,-47 36 6,-40 35-45,-12 10-22,0 1-1,0 0 1,0-1-1,1 1 1,-1 0-1,1 0 0,-1 1 1,1-1-1,5-2 1,-7 4-9,-1 1 0,1-1 0,0 1 1,-1-1-1,1 1 0,0 0 0,-1-1 0,1 1 0,-1 0 1,0-1-1,1 1 0,-1 0 0,1 0 0,-1-1 1,0 1-1,0 0 0,1 0 0,-1 0 0,0-1 0,0 1 1,0 0-1,0 0 0,0 0 0,0 0 0,0 1 1,-1 27 15,-2 0 0,-1 0 1,-1 0-1,-1-1 0,-13 38 1,-2-9 14,-45 85 0,51-115-21,0-1 0,-2-1 0,0-1 0,-2 0 1,0-1-1,-2-1 0,0-1 0,-2-1 0,-31 22 1,51-40-10,0 0 0,0 0 0,0-1 0,0 0 0,0 1 1,0-1-1,0 0 0,0-1 0,-1 1 0,1 0 0,0-1 1,0 0-1,-1 0 0,1 0 0,0 0 0,0 0 0,-1-1 1,1 1-1,0-1 0,0 0 0,0 0 0,0 0 0,-1 0 1,2-1-1,-1 1 0,0-1 0,0 0 0,0 0 0,-2-3 1,1 2 4,1 0-1,-1-1 1,1 0 0,0 1 0,0-1 0,1 0 0,-1 0 0,1-1 0,0 1 0,0-1 0,0 1 0,1-1 0,-1 1 0,1-1 0,0 0 0,0 0 0,1 1 0,0-1 0,0-6 0,2 0 9,0 1 1,1 0-1,0 0 0,1 0 1,0 0-1,0 1 1,1 0-1,0 0 1,1 0-1,0 0 1,0 1-1,1 0 1,0 0-1,9-7 1,15-13 43,2 2 1,39-25-1,-71 50-62,56-36 107,2 2 1,64-28-1,-78 44-30,0 2 0,2 2 0,78-15 0,-109 27-53,1 0 0,-1 2 0,1 0 0,27 2-1,-42-1-11,1 0 0,-1 1-1,1 0 1,-1-1 0,1 1-1,-1 0 1,0 0 0,1 0-1,-1 1 1,0-1-1,0 1 1,0-1 0,0 1-1,0-1 1,0 1 0,0 0-1,-1 0 1,1 0-1,2 4 1,7 15-2424,-8-15 974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7:09.04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66 99 16384,'0'0'1287,"-55"-64"-751,51 60 16,2 2-192,-2-2 8,8 2-104,14-20 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7:26.81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0 14968,'0'0'1160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09:53.8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60 16 14064,'0'0'2328,"-56"-16"-1953,52 20 1,4-2-272,4-4 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1:34.81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83 17183,'0'0'936,"20"-82"-1224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1:54.86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6824,'0'0'584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2:02.73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17487,'0'0'592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2:42.2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18191,'0'0'1248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3:09.06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 8240,'0'0'432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13:28.50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0 14672,'0'0'2327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55.25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129 1166 9848,'0'0'4498,"14"-6"-4412,-5 2-76,7-2 27,0-2 1,0 0-1,0 0 1,-1-2 0,0 0-1,-1-1 1,18-16-1,7-22 164,-1-2 0,-3-2-1,36-71 1,-46 73 5,-1-1 0,27-88 0,-41 101-70,-1-1-1,-2 1 0,-2-1 0,1-61 0,-5 54-13,-2-50 128,1 86-204,-1 0 1,-1 1-1,0-1 1,-1 1 0,0-1-1,-6-14 1,7 21-4,-1-1 0,1 1 0,-1 0 0,0 0 0,0 0 0,0 0 0,-1 0 0,1 1-1,-8-6 1,9 8-20,0-1-1,0 1 0,0 0 0,0 0 0,0 0 0,0 0 0,0 1 0,-1-1 0,1 1 0,0-1 0,-1 1 0,1 0 0,0 0 0,-1 0 1,1 0-1,0 0 0,0 0 0,-1 1 0,1-1 0,0 1 0,0-1 0,-4 3 0,-9 4 39,0 2-1,1 0 0,0 0 1,1 2-1,0-1 1,0 2-1,-13 15 1,0 4 57,-42 66 0,36-42-27,3 2 0,-37 99 1,-25 123 58,88-269-146,-15 53 47,-19 127 0,33-153-36,2 0 0,1 1-1,2-1 1,10 69 0,-10-102-13,-1 0 1,1-1-1,0 1 1,0-1-1,1 0 1,-1 1-1,1-1 0,0 0 1,0 0-1,0 0 1,4 5-1,-5-7 1,1 0-1,-1 0 1,0 0-1,1 0 0,-1-1 1,0 1-1,1 0 1,-1-1-1,1 1 1,-1-1-1,1 0 1,-1 1-1,1-1 1,-1 0-1,1 0 1,-1 0-1,1 0 0,-1 0 1,1 0-1,-1 0 1,1-1-1,-1 1 1,1 0-1,-1-1 1,1 1-1,-1-1 1,1 0-1,-1 0 0,0 1 1,3-3-1,9-7 27,1-2 0,-2 1-1,1-1 1,-2-1 0,16-21-1,-10 12 11,23-33 177,-3-1 1,-2-2-1,30-70 1,-48 93-24,-11 25-48,0 0 1,0 0-1,1 1 1,1 0-1,13-13 1,-20 21-138,0 1 0,0-1 0,0 0 1,0 1-1,0-1 0,0 1 0,0 0 0,0-1 0,0 1 0,0 0 1,0-1-1,0 1 0,0 0 0,0 0 0,0 0 0,0 0 1,0 0-1,0 0 0,1 1 0,-1-1 0,2 1 0,27 10 36,-13-3-14,37 9-20,0-3 0,1-2 0,1-2 0,0-3 0,0-2 0,91-4 0,-131-1-18,-1-1 1,0 0 0,1-1-1,-1-1 1,0-1 0,0 0-1,-1 0 1,1-2 0,-1 0-1,0 0 1,24-17 0,-37 21 89,-7 3-5,-16 7 0,-24 13 38,0 3 0,-65 45 0,94-58-64,1 2 0,-25 23 0,34-28-27,0-1 0,0 1 1,1 1-1,0-1 0,0 1 0,-8 18 1,13-25-22,0 0 1,0 1 0,0-1 0,1 0 0,-1 1-1,1-1 1,-1 1 0,1-1 0,0 0 0,-1 1-1,1-1 1,1 1 0,-1-1 0,0 1 0,1-1-1,-1 0 1,1 1 0,-1-1 0,1 0 0,0 1-1,0-1 1,0 0 0,1 0 0,-1 0 0,0 0-1,1 0 1,-1 0 0,1 0 0,0 0 0,0-1-1,-1 1 1,1-1 0,0 1 0,0-1 0,1 0-1,-1 0 1,0 0 0,0 0 0,0 0 0,1 0-1,3 0 1,3 1 8,-1 0 0,1 0 0,-1-1-1,1-1 1,0 1 0,-1-2 0,1 1 0,0-1-1,-1 0 1,15-4 0,-6-2 3,0 1-1,0-2 1,-1 0-1,0-1 1,0-1 0,-1 0-1,-1-1 1,0-1-1,0 0 1,13-16 0,-20 20-4,0-1-1,0 0 1,-1 0 0,0-1 0,0 1 0,-1-1 0,-1-1 0,1 1 0,-2 0 0,0-1 0,0 0 0,0 0 0,-2 0 0,1 0-1,-1 0 1,-1 0 0,-2-20 0,2 28 4,0 0 0,-1-1 0,1 1-1,-1 0 1,0 0 0,0 0 0,-1 0-1,1 0 1,0 0 0,-1 0 0,0 0 0,0 0-1,0 1 1,0-1 0,0 1 0,0-1-1,-1 1 1,1 0 0,-1 0 0,1 0 0,-1 0-1,0 0 1,0 1 0,0-1 0,0 1-1,0 0 1,0 0 0,0 0 0,0 0 0,-1 1-1,1-1 1,0 1 0,0 0 0,-1 0-1,1 0 1,-5 1 0,2 0-1,0 0 0,0 0 1,0 1-1,0 0 0,1 1 1,-9 3-1,13-5-15,-1 0 0,1 0 0,-1 0 0,1 0 0,-1 0 1,1 0-1,0 0 0,0 1 0,-1-1 0,1 0 0,0 1 0,0-1 1,1 1-1,-1-1 0,0 1 0,0-1 0,1 1 0,-1-1 0,1 1 0,-1 0 1,1 0-1,0-1 0,-1 1 0,1 0 0,0-1 0,0 1 0,0 0 0,1 2 1,1 0-9,1 1 0,0-1 0,-1 0 0,1-1 0,1 1 1,-1 0-1,1-1 0,-1 0 0,1 0 0,0 0 1,0 0-1,6 3 0,-3-3-2,0 0-1,0 0 1,1-1-1,-1 0 1,1 0 0,0-1-1,-1 0 1,1 0 0,14-1-1,-6-1-8,0 0 0,1-1-1,26-6 1,47-30 7,-75 34 23,0-1 0,-1 0 1,0-1-1,0-1 0,20-12 0,-28 13 11,1 1-1,0 0 1,1 1 0,-1 0-1,1 0 1,15-5-1,-12 4 45,-2 2 134,-8 4-193,-1 0 0,1 0-1,-1-1 1,1 1 0,-1 0-1,0 0 1,1 0 0,-1 0-1,0 0 1,0 0 0,0 0-1,0 0 1,0 0 0,0 0-1,0 2 1,1 38 40,-1-19-17,4 35 0,-3-50-25,1 1-1,0-1 1,0 0-1,0 0 1,1 0-1,0 0 1,0 0-1,8 10 1,-11-17-4,5 7 3,0 0-1,0 0 1,0-1 0,1 0-1,0 0 1,6 5 0,-9-10-3,-1 0 0,0 1 0,1-1 1,-1 0-1,1 0 0,-1-1 1,1 1-1,0 0 0,-1-1 0,1 0 1,0 1-1,-1-1 0,1 0 1,0-1-1,-1 1 0,1 0 1,0-1-1,-1 1 0,1-1 0,-1 0 1,1 0-1,4-2 0,3-2 15,0 0-1,-1-1 0,1 0 1,-1-1-1,0 0 1,14-15-1,-2-2 42,20-28-1,-26 31 39,0 2 0,1 0-1,23-20 1,-31 29 8,2 2 112,-10 8-210,0 0 0,1 0 0,-1 1-1,1-1 1,-1 0 0,0 0 0,1 0-1,-1 1 1,0-1 0,1 0 0,-1 0 0,0 1-1,1-1 1,-1 0 0,0 1 0,0-1-1,1 0 1,-1 1 0,0-1 0,0 0 0,1 1-1,-1-1 1,0 1 0,0-1 0,0 0-1,0 1 1,0-1 0,0 1 0,0-1-1,0 1 1,19 50-32,4 12-24,-23-62 50,1 1-1,-1-1 0,0 0 1,0 1-1,1-1 0,-1 0 1,1 0-1,-1 0 0,1 1 1,0-1-1,-1 0 0,1 0 1,0 0-1,0 0 0,0 0 1,0 0-1,0 0 0,0 0 1,0-1-1,0 1 0,0 0 1,0-1-1,2 2 0,-1-2 6,-1 0-1,1 0 0,0 0 0,-1 0 0,1 0 1,0-1-1,-1 1 0,1 0 0,-1-1 0,1 1 1,0-1-1,-1 0 0,0 1 0,1-1 0,-1 0 1,2-1-1,6-5 20,0 0 0,0-1 0,-1 0 0,8-10 0,-12 14-26,3-4 13,0 1 1,0 0-1,1 0 0,0 1 0,1 0 1,-1 1-1,1 0 0,0 0 0,1 1 0,-1 0 1,17-5-1,-26 9-9,1 0 0,-1 0 1,0 0-1,1 0 0,-1 1 1,0-1-1,1 0 0,-1 0 1,1 0-1,-1 0 0,0 0 1,0 1-1,1-1 0,-1 0 0,0 0 1,1 1-1,-1-1 0,0 0 1,0 0-1,1 1 0,-1-1 1,0 0-1,0 1 0,0-1 0,1 0 1,-1 1-1,0-1 0,0 0 1,0 1-1,0-1 0,0 0 1,0 1-1,4 16-3,-4-15 1,2 14-11,-2 0 1,1-1-1,-2 1 0,0-1 0,-4 17 1,2-8 17,-1 33 1,36-94 145,-8 12-99,21-20 52,-41 41-83,1 0 1,0 1 0,0-1 0,0 1-1,0 0 1,1 1 0,-1-1 0,8-1 0,7-5 66,-18 8-85,-1 0 0,0 0 0,1 0 1,-1 1-1,1-1 0,-1 0 0,1 1 0,-1-1 0,1 1 0,-1 0 0,1-1 0,0 1 0,-1 0 0,1 0 0,0 0 1,-1 0-1,1 0 0,-1 0 0,1 1 0,0-1 0,-1 0 0,1 1 0,-1-1 0,1 1 0,-1 0 0,2 0 1,75 41-95,-72-39 83,0 0 0,0-1-1,0 1 1,0-1 0,1-1 0,-1 1 0,0-1 0,1 0-1,-1 0 1,1-1 0,0 0 0,-1 0 0,1-1 0,-1 0-1,0 0 1,1 0 0,6-3 0,12-4-6,0-2 0,45-24 1,-39 18 6,17-9 1,-2-1-1,72-54 0,-101 69 19,-13 9-2,-1 0 0,1 0 0,-1 0 0,0-1 0,1 1 0,-1-1 0,3-3 0,-7 4 31,-6 5-11,-9 6-3,10-5-22,-12 8-11,1 1 1,1 0 0,0 1-1,0 1 1,-20 25 0,7-1-35,20-30 22,1 0-1,1 1 0,0 0 0,0 1 1,1-1-1,0 1 0,1 1 1,-7 21-1,10-25 0,-2 16-89,5-24 105,-1 1-1,0-1 1,0 1 0,0-1-1,1 1 1,-1-1-1,0 1 1,1-1 0,-1 1-1,0-1 1,1 1 0,-1-1-1,1 0 1,-1 1-1,1-1 1,-1 0 0,0 1-1,1-1 1,-1 0 0,1 0-1,0 1 1,-1-1-1,1 0 1,-1 0 0,1 0-1,-1 0 1,1 0-1,-1 0 1,1 0 0,0 0-1,-1 0 1,1 0 0,-1 0-1,1 0 1,-1 0-1,1 0 1,-1 0 0,2-1-1,3 0-5,1-1 0,-1 0-1,0 0 1,0 0 0,0 0-1,0-1 1,-1 0 0,1 0-1,-1 0 1,1-1 0,5-6 0,5-5-21,20-28 1,-29 35 27,11-16-6,0 0-1,-2-1 0,-1-1 1,-1 0-1,-1-1 0,-2-1 1,-1 1-1,0-2 0,7-51 1,-11 48 6,12-86-3,-15 96 4,-1 1 1,-1-1-1,-3-29 0,-2 27 1,4 23 0,1 1 0,0 0 0,0 0 0,0-1 0,0 1 0,0 0 0,0 0 0,0 0 0,0-1 0,-1 1 0,1 0-1,0 0 1,0 0 0,0 0 0,0-1 0,-1 1 0,1 0 0,0 0 0,0 0 0,0 0 0,-1 0 0,1 0 0,0-1 0,0 1 0,-1 0 0,1 0 0,0 0-1,0 0 1,-1 0 0,1 0 0,0 0 0,0 0 0,-1 0 0,1 0 0,0 0 0,0 0 0,-1 0 0,1 0 0,0 1 0,0-1 0,0 0 0,-1 0 0,1 0-1,0 0 1,0 0 0,0 0 0,-1 1 0,1-1 0,0 0 0,0 0 0,0 0 0,0 0 0,-1 1 0,1-1 0,0 0 0,0 0 0,0 1 0,0-1 0,0 0-1,0 0 1,0 0 0,0 1 0,0-1 0,-1 1-1,-6 7-10,1 1-1,0 0 1,0 1 0,1-1 0,0 1 0,-6 18-1,-16 66-39,22-72 40,-8 29-35,3 0 0,-4 62 0,12-90 17,2 0 0,1 0 0,0 1 1,2-1-1,0-1 0,2 1 0,11 32 1,-14-49 13,0 0 0,1 0 1,-1-1-1,1 1 0,1-1 1,-1 1-1,1-1 0,0-1 1,0 1-1,1 0 0,-1-1 1,1 0-1,0 0 0,11 6 1,-10-7 1,1 0 1,-1 0 0,1-1-1,0 0 1,0-1 0,0 1-1,0-1 1,0-1 0,0 1 0,0-1-1,0-1 1,13-1 0,4-3 13,-1 0 0,0-2 0,0 0 0,-1-2 1,0 0-1,0-2 0,-1 0 0,22-17 0,20-17 83,65-63 0,-111 93-62,-15 13-3,1 0-1,-1 0 1,0 0 0,0 0 0,0-1 0,0 1 0,0-1 0,2-4 0,-4 7-15,-1 0-1,1 0 1,0 0-1,-1-1 1,1 1-1,-1 0 1,1 0-1,0 0 1,-1 0-1,1 0 1,-1 0-1,1 0 1,0 0-1,-1 0 1,1 0-1,-1 0 0,1 0 1,0 0-1,-1 0 1,1 0-1,-1 1 1,1-1-1,0 0 1,-1 0-1,1 0 1,0 1-1,-1-1 1,-14 8 14,-4 6 2,1 0 0,0 1 0,1 1 0,1 1 0,-17 22 0,-68 102 119,64-85-83,35-53-47,-12 19 11,14-22-19,0 1 1,-1-1-1,1 1 0,0-1 1,-1 1-1,1 0 0,0-1 1,0 1-1,-1-1 0,1 1 0,0 0 1,0-1-1,0 1 0,0-1 1,0 1-1,0 0 0,0-1 0,0 1 1,0 0-1,0-1 0,0 1 1,0 0-1,1-1 0,-1 1 0,0-1 1,0 1-1,1 0 0,-1-1 1,0 1-1,1 0 0,0-1 2,0 0 0,0 0 0,0 0 0,0 0-1,0 0 1,0 0 0,0 0 0,-1-1 0,1 1-1,0 0 1,0-1 0,0 1 0,0 0 0,0-1 0,-1 1-1,1-1 1,0 1 0,0-1 0,-1 1 0,1-1-1,0-1 1,17-14 17,-3-3 15,-1 0 1,0-1 0,-2-1 0,0 0 0,-1-1 0,-1 0 0,-2-1 0,0 1-1,-1-2 1,4-26 0,-9 35 7,1-4 149,-1 19-126,2 11-73,-1 0-12,1 0 0,0 0 1,0 0-1,1-1 0,1 0 1,-1 0-1,2 0 0,-1-1 1,1 0-1,1 0 0,0-1 1,0 0-1,15 12 0,-17-16 8,-1 0-1,1-1 1,0 0 0,0 0-1,0 0 1,0-1-1,0 1 1,1-1 0,-1-1-1,1 0 1,0 0-1,-1 0 1,1 0-1,0-1 1,-1 0 0,1-1-1,0 1 1,-1-1-1,1-1 1,-1 1 0,1-1-1,-1 0 1,0-1-1,11-4 1,-9 2 29,0 1 0,0-1-1,-1-1 1,1 1 0,-1-2 0,0 1 0,-1 0 0,0-1 0,0 0-1,0-1 1,-1 0 0,0 1 0,0-2 0,-1 1 0,0 0 0,0-1-1,-1 0 1,0 0 0,-1 0 0,0 0 0,0 0 0,0-11 0,-2 6 53,0 9-21,0 0-1,0 0 0,0 0 0,1 0 0,1-6 0,-2 10-23,-1 0-1,0 0 1,0 0 0,0 0-1,0 0 1,0 0 0,0 0-1,0 0 1,-1 0 0,1 0-1,0 1 1,0-1 0,-1 1-1,1-1 1,0 1 0,-1-1-1,1 1 1,-1 0 0,1-1-1,0 1 1,-1 0 0,1 0-1,-1 0 1,-1 0-1,0 7 43,2-7-66,1 1 0,-1 0 1,1 0-1,-1 0 0,1 0 0,-1 0 0,1 0 0,0 0 1,-1 0-1,1 0 0,0 0 0,0 0 0,0 0 0,0 1 0,0-1 1,0 0-1,0 0 0,0 0 0,0 0 0,0 0 0,1 0 1,-1 0-1,0 0 0,1 0 0,-1 0 0,1 0 0,0 2 0,1-1-4,-1 0 0,1 1 0,-1-1 0,0 1 0,0-1 0,0 1 0,-1 0 0,1-1-1,0 5 1,1 4-1,11 27-39,18 38-1,-9-24-1,-19-43 32,1-1 0,0 1-1,0-1 1,1 0 0,0-1 0,0 1-1,1-1 1,0 0 0,0 0 0,12 8 0,-17-14 10,1 0 1,0 0 0,0 0-1,0-1 1,0 1 0,0-1 0,0 1-1,0-1 1,0 0 0,0 0-1,0 0 1,0 0 0,0 0 0,0 0-1,0-1 1,0 1 0,0-1-1,4-1 1,1 0 5,-1-1-1,1 0 1,-1-1-1,8-4 1,23-17 41,-1-2 1,-1-1 0,37-39 0,-70 65-33,0 0 0,0-1 0,1 1 0,-1 0 1,1 1-1,-1-1 0,1 0 0,0 1 1,0-1-1,-1 1 0,7-2 0,-9 4-11,1-1 0,0 0 0,-1 0 0,1 1 0,0-1 0,-1 0 0,1 1 0,-1-1 0,1 1 0,-1-1 0,1 1 0,-1-1 0,1 1 0,-1-1 0,1 1 0,-1 0 0,1-1 0,-1 1 0,0-1 0,0 1 0,1 0 0,-1-1 0,0 1 0,0 0 0,0-1 0,1 2 0,0 2 0,7 18-11,-2 0 0,5 24 0,-6-24-25,0 0 0,11 25 0,-16-45 27,1-1 0,0 1 0,-1-1 1,1 1-1,0-1 0,0 0 0,0 0 0,0 1 1,0-1-1,0 0 0,0 0 0,0 0 0,1 0 1,-1 0-1,0 0 0,0-1 0,1 1 0,-1 0 1,1-1-1,2 2 0,-2-2 1,1 0 1,-1 0-1,1 0 1,-1 0-1,0 0 1,1 0-1,-1-1 1,1 1-1,-1-1 1,0 0-1,0 1 1,3-3-1,5-2-8,-1 0 1,0-1-1,0 0 0,13-13 0,1-2-3,-1-1 1,-1-1-1,-1-1 1,-2-1-1,0 0 0,28-54 1,-37 60 75,-17 40-43,6-14-31,-32 84-37,-22 52-57,11-45-23,-41 95-176,78-171 290,0 0-85,-1-1-1,-1 1 0,-24 37 0,31-55 68,0 1 0,0-1 0,-1 0-1,0 0 1,0 0 0,0-1 0,0 1-1,0-1 1,-1 0 0,1 0 0,-1 0 0,0-1-1,0 0 1,0 0 0,0 0 0,-1 0 0,1-1-1,0 0 1,-1 0 0,1 0 0,0-1-1,-8 0 1,8 0 25,0-1 0,0 1 0,0-1 0,0 0 0,1 0 0,-1-1 0,0 0 0,0 1 0,1-2 0,-1 1 0,1 0 0,0-1 0,0 0 0,0 0 0,0 0 0,-4-5 0,4 3 8,1 0 0,-1 0 0,1 0 0,0 0 0,1-1 0,-1 1-1,1-1 1,0 0 0,1 0 0,-1 0 0,1 0 0,0 0 0,0-9 0,1 5 7,0-1 1,0 1 0,1-1-1,1 1 1,0-1 0,0 1 0,1 0-1,0 0 1,0 0 0,1 0-1,8-13 1,-2 8 24,0 0 1,1 1-1,1 0 0,0 1 0,27-23 1,-12 14 6,1 2 0,1 1 1,42-20-1,-61 31-246,-7 3-2969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41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1073 8744,'0'0'2613,"11"-13"-2185,103-151 376,-75 107-568,12-16 122,56-88 539,-35 42-120,36-62 924,-103 169-1486,-1 3 96,-4 13 260,-78 247 37,22-85-478,39-109-66,3 1 1,2 0-1,2 0 1,-2 87-1,12-143-58,-1 5 28,2-1-1,-1 1 1,1 0 0,2 10 0,-3-17-26,0 1 0,0 0-1,1 0 1,-1 0 0,0 0 0,1-1 0,-1 1 0,0 0-1,1 0 1,-1-1 0,1 1 0,-1 0 0,1-1 0,0 1-1,-1 0 1,1-1 0,0 1 0,-1-1 0,1 1-1,0-1 1,-1 1 0,1-1 0,0 0 0,0 1 0,0-1-1,-1 0 1,1 0 0,0 1 0,0-1 0,0 0-1,0 0 1,0 0 0,0 0 0,-1 0 0,1 0 0,0 0-1,0-1 1,0 1 0,0 0 0,-1 0 0,1-1-1,0 1 1,1-1 0,5-3 24,1-1 1,-2 0-1,1 0 1,0 0-1,-1-1 0,0 0 1,8-11-1,-6 9-6,30-40 118,-2-1 0,47-84 0,-31 47 26,16-29 202,-6-2 1,87-229-1,-100 170 328,-49 167-440,-8 13-117,-8 16-50,3 3-62,1 0 0,1 1 0,-8 26 0,-20 81 44,28-91-49,-66 265 110,10-36 76,63-253-180,2-7 8,0 1-1,-1 0 0,0 0 0,-1-1 1,0 0-1,0 0 0,-1 0 0,-10 13 1,19-52 184,6-28-40,16-59 1,-18 92-88,0 0 0,1 0 0,2 1 0,1 1 0,14-23 1,-26 46-92,1-1 1,-1 0-1,0 1 1,1-1-1,-1 0 1,0 1-1,1-1 1,-1 0-1,1 1 1,-1-1-1,1 1 1,0-1-1,-1 1 1,1 0 0,0-1-1,-1 1 1,1-1-1,0 1 1,-1 0-1,1 0 1,0-1-1,-1 1 1,1 0-1,0 0 1,0 0-1,0 0 1,1 0-1,-1 0 1,0 1-1,0 0 0,0-1 1,0 1-1,-1 0 0,1 0 0,0 0 1,0-1-1,0 1 0,-1 0 0,1 0 1,0 0-1,-1 0 0,1 0 1,0 3-1,3 6 21,-1 1 1,4 20 0,-7-29-22,14 78 22,-8-36-39,2-1-1,1 0 0,3-1 0,18 45 0,-29-84 12,0 0 1,0 0 0,1-1-1,-1 1 1,1 0-1,-1-1 1,1 1 0,0-1-1,0 1 1,0-1-1,0 0 1,0 0-1,1 0 1,-1 0 0,1 0-1,-1-1 1,1 1-1,0-1 1,0 0-1,-1 1 1,1-1 0,0-1-1,0 1 1,0 0-1,0-1 1,0 1-1,0-1 1,0 0 0,0 0-1,0 0 1,0 0-1,0-1 1,0 1-1,0-1 1,0 0 0,0 0-1,4-1 1,5-4 12,0 0 1,-1-1 0,0 0-1,0-1 1,0 0-1,-1 0 1,11-13 0,2-2 59,-1-2 1,-1 0 0,-2-1-1,0-2 1,-2 0 0,0 0 0,-3-2-1,0 0 1,12-40 0,-24 64-35,-1 0 0,0 0 0,0 0 0,0 0 0,-1-1 0,0 1 0,0 0 0,0 0 0,-1 0 0,0 0 0,-3-11 0,4 17-40,0 0 0,0 0 0,0 0 0,0 0 0,0-1 0,0 1 0,0 0 0,0 0 0,0 0 0,0 0 0,0-1 0,0 1 0,0 0 0,0 0 0,0 0 0,0-1 0,0 1 0,0 0 0,0 0 0,0 0-1,0 0 1,0-1 0,0 1 0,0 0 0,0 0 0,0 0 0,0 0 0,1 0 0,-1-1 0,0 1 0,0 0 0,0 0 0,0 0 0,0 0 0,1 0 0,-1 0 0,0 0 0,0-1 0,0 1 0,0 0 0,1 0 0,-1 0 0,0 0 0,0 0 0,0 0 0,1 0 0,13-1-22,14 6 9,-23-3 5,0 1 1,0 0 0,-1 0 0,0 0 0,1 0 0,-1 1 0,0-1 0,0 1 0,-1 0 0,1 1 0,-1-1 0,0 1 0,0-1 0,3 8 0,2 7-25,-1-1 1,8 33-1,-1-3-30,-8-29 45,-2-6-9,0 0 0,1-1 0,8 15 0,-12-25 23,0 1-1,1-1 1,-1 0-1,1 0 0,0 0 1,-1 0-1,1 0 1,0 0-1,0 0 1,0-1-1,1 1 0,-1-1 1,0 1-1,1-1 1,-1 0-1,0 0 0,1 0 1,-1 0-1,1 0 1,0-1-1,4 2 1,1-3 5,0 1 0,0-1 0,0-1 1,0 0-1,0 0 0,-1 0 0,1-1 0,-1 0 1,1 0-1,-1-1 0,10-6 0,11-9 20,36-33 0,-40 32 5,56-51 67,19-15 109,-84 77-148,-14 9-53,-1 0 1,0 0-1,1 0 0,-1 0 1,0 0-1,0 0 0,1 0 1,-1 0-1,0 0 0,1 0 1,-1 0-1,0 0 0,0 0 1,1 0-1,-1 1 0,0-1 1,0 0-1,1 0 0,-1 0 1,0 0-1,0 0 0,1 1 1,-1-1-1,0 0 0,0 0 1,1 0-1,-1 1 0,0-1 1,0 0-1,0 1 0,1 1-1,0 1-1,-1 0 1,0 0-1,1-1 1,-1 1 0,0 0-1,-1 0 1,1 0-1,-1 3 1,-4 31-20,1-10-8,2 0-1,0 0 0,4 49 0,0-54 3,2 0 1,0 0-1,2-1 1,0 0-1,10 21 1,-16-41 25,1 1 0,0-1 0,-1 1 0,1-1 0,0 1 0,0-1 0,0 0 0,0 1 0,0-1 0,0 0 0,0 0 0,0 0 0,0 0 0,1 0 0,-1 0 0,0 0 0,1 0 0,-1 0 0,1-1 0,1 2 0,-1-2 3,-1 0 1,0 0-1,1-1 1,-1 1 0,0 0-1,1 0 1,-1-1 0,0 1-1,0-1 1,1 1 0,-1-1-1,0 1 1,0-1-1,0 0 1,0 0 0,0 0-1,0 1 1,0-1 0,1-1-1,3-4 22,-1 1 0,0-1 0,0 0 0,0 0 0,-1 0 0,0-1 0,5-11 0,-6 7 9,1 0 0,-1 0 1,-1 0-1,0-1 1,-1 1-1,0 0 1,0 0-1,-1-1 1,-1 1-1,-2-12 0,2 16-13,0-1-1,-1 1 0,1 0 0,-1 0 0,-1 0 0,1 0 1,-1 0-1,0 1 0,-1 0 0,0 0 0,0 0 0,0 0 0,0 1 1,-1 0-1,-10-8 0,14 12-22,-1 0-1,1-1 1,-1 1-1,1 0 1,-1 0 0,1 0-1,-1 1 1,0-1 0,1 1-1,-1-1 1,0 1 0,0 0-1,1 0 1,-1 0 0,0 0-1,-3 1 1,6 0-1,0-1 0,0 1 0,1 0 0,-1-1 0,0 1 0,0-1 0,0 1 0,1-1 0,-1 1 0,0-1 0,1 1 0,-1-1 0,1 1 0,-1-1 0,0 1 0,1-1 0,-1 0 0,1 1 1,-1-1-1,1 0 0,-1 1 0,1-1 0,-1 0 0,1 1 0,1-1 0,18 10-36,-11-8 39,1-1 1,0 0 0,-1-1-1,1 0 1,0 0-1,0-1 1,9-2 0,70-19 30,-67 16-30,175-62 95,-196 68-94,-1 0-1,1 0 1,0-1-1,-1 1 1,1 0-1,0 0 1,-1 0-1,1 0 1,0 0-1,-1 0 1,1 0-1,0 0 1,-1 0-1,1 0 1,-1 0-1,1 0 1,0 1 0,-1-1-1,1 0 1,0 0-1,-1 1 1,1-1-1,-1 0 1,1 1-1,-1-1 1,1 1-1,-1-1 1,1 1-1,0 0 1,0 1-1,-1-1 0,1 1 1,-1-1-1,1 1 0,-1-1 0,0 1 1,0 0-1,0-1 0,0 1 0,0 0 1,0-1-1,0 3 0,-2 8 1,-1 1 0,-7 19 0,7-24 5,-1 5 3,-6 18 66,2 0 0,-5 34 0,13-65-74,0 0 0,0 0 0,-1 1-1,1-1 1,0 0 0,0 0 0,0 0-1,0 0 1,0 0 0,0 0-1,0 0 1,0 0 0,0 1 0,0-1-1,0 0 1,0 0 0,0 0-1,0 0 1,0 0 0,0 0 0,0 0-1,0 1 1,0-1 0,1 0-1,-1 0 1,0 0 0,0 0 0,0 0-1,0 0 1,0 0 0,0 0-1,0 0 1,0 1 0,0-1 0,0 0-1,0 0 1,0 0 0,1 0-1,-1 0 1,0 0 0,0 0 0,0 0-1,0 0 1,0 0 0,0 0-1,0 0 1,1 0 0,-1 0 0,0 0-1,0 0 1,0 0 0,0 0-1,0 0 1,0 0 0,0 0 0,1 0-1,8-6 48,10-13-13,-18 18-29,142-165 497,-129 148-397,7-9 47,-20 26-141,0-1-1,0 1 1,0 0-1,1 0 1,-1 0-1,0 0 1,1 0-1,-1 1 1,1-1-1,-1 0 1,1 1-1,-1-1 1,1 1-1,-1-1 1,4 1-1,-4 0-8,0 0 0,0 0 1,0 1-1,0-1 0,1 1 0,-1-1 0,0 1 0,0-1 0,0 1 1,0 0-1,0 0 0,-1-1 0,1 1 0,0 0 0,0 0 0,0 0 1,-1 0-1,1 0 0,0 0 0,-1 0 0,1 0 0,-1 0 0,1 0 1,-1 2-1,11 33 18,-8-26-11,10 43 7,-8-32-29,0 0 0,1 0 0,1 0 0,1 0 0,1-1 0,23 37-1,-30-55 12,1 1-1,-1 0 0,1 0 1,0-1-1,0 0 0,0 1 1,1-1-1,-1 0 0,0-1 1,1 1-1,-1-1 0,1 1 1,-1-1-1,1 0 0,0 0 1,0-1-1,-1 1 0,1-1 1,0 0-1,0 0 0,0 0 0,6-1 1,-2 0-1,0 0 0,0-1 0,0 0 0,0-1 0,-1 0 0,1 0 0,-1-1 0,1 1 0,10-9 0,48-38 60,-1-2 0,86-92 0,-138 129-38,-5 8 17,-1-1 0,11-15 0,-26 27-3,-6 8-11,-4 9-43,0 0 0,2 2 0,1 0 0,1 1 1,1 0-1,0 1 0,2 1 0,2 0 0,0 0 0,1 1 0,2 0 1,1 0-1,1 0 0,-1 34 0,5-61 19,0 0 0,0 0-1,0 0 1,0 0 0,0 0-1,0 0 1,0 1 0,0-1-1,0 0 1,1 0 0,-1 0-1,0 0 1,0 0 0,0 0 0,0 0-1,0 0 1,0 0 0,0 0-1,0 0 1,0 0 0,0 0-1,0 0 1,1 0 0,-1 0-1,0 1 1,0-1 0,0 0-1,0 0 1,0 0 0,0 0 0,0 0-1,0 0 1,0 0 0,1 0-1,-1 0 1,0 0 0,0-1-1,0 1 1,0 0 0,0 0-1,0 0 1,0 0 0,0 0 0,0 0-1,1 0 1,-1 0 0,0 0-1,0 0 1,0 0 0,0 0-1,0 0 1,0 0 0,0 0-1,0 0 1,0-1 0,0 1 0,0 0-1,10-8 2,8-12 8,1-15 24,-2-1 1,24-68-1,0-3 126,-41 107-159,0 0 1,0 0 0,0 0-1,0 0 1,0 0 0,0 0-1,1 0 1,-1 0 0,0 0-1,0 0 1,0 0 0,0 0-1,0 1 1,0-1 0,0 0-1,0 0 1,0 0 0,1 0-1,-1 0 1,0 0-1,0 0 1,0 0 0,0 0-1,0 0 1,0 0 0,0-1-1,0 1 1,1 0 0,-1 0-1,0 0 1,0 0 0,0 0-1,0 0 1,0 0 0,0 0-1,0 0 1,0 0 0,0 0-1,0 0 1,0 0 0,0 0-1,1 0 1,-1-1-1,0 1 1,0 0 0,0 0-1,0 0 1,0 0 0,0 0-1,0 0 1,0 0 0,0 0-1,0 0 1,0-1 0,0 1-1,0 0 1,0 0 0,0 0-1,0 0 1,0 0 0,0 0-1,0 0 1,0-1 0,0 14 12,-2 19-7,-52 328-122,40-281 22,-39 121 0,51-193 97,0 0 1,0 0-1,-1 0 0,0-1 1,-1 1-1,1-1 0,-1 0 1,-1 0-1,1 0 0,-1 0 1,-6 5-1,10-10 2,0-1 0,0 1 0,-1-1 1,1 1-1,0-1 0,-1 0 0,1 0 0,0 0 0,-1 1 0,1-1 0,-1-1 1,1 1-1,0 0 0,-1 0 0,1 0 0,0-1 0,-1 1 0,1-1 0,0 1 0,0-1 1,-1 1-1,1-1 0,0 0 0,0 1 0,0-1 0,0 0 0,0 0 0,0 0 1,0 0-1,0 0 0,0 0 0,0 0 0,1 0 0,-2-2 0,-4-5 32,1 0 0,0-1 0,-5-11 0,6 10-11,0-1 1,1 0 0,0 0-1,1 0 1,0 0-1,1 0 1,0-1 0,0 1-1,2 0 1,-1 0-1,1-1 1,1 1 0,0 0-1,1 0 1,0 0 0,0 0-1,1 1 1,1-1-1,0 1 1,0 0 0,1 1-1,12-18 1,21-14-11,1 1 1,2 2 0,64-45-1,-50 40 10,-37 28-19,149-122-2,-128 102-11,-2-3 0,34-43 0,-48 50 15,-2-2-1,-1 0 0,-2-2 0,-1 0 0,22-62 0,-21 37 21,-3 0 0,16-113 0,-30 145-2,-5 19-36,3 9 8,-1 0 0,1 0 0,0 0 0,-1 0 0,1 0 0,-1 0 0,1 0 0,0 0 0,-1 0 0,1 0-1,0 1 1,0-1 0,-1 0 0,1 0 0,0 0 0,-1 1 0,1-1 0,0 0 0,0 0 0,-1 1 0,1-1-1,0 0 1,0 0 0,-1 1 0,1-1 0,0 0 0,0 1 0,0-1 0,0 1 0,-3 4-7,0 0 0,1 0 0,0 0 0,0 0 0,0 0 1,-1 10-1,-2 4-11,-18 82-214,-19 180-1,18-91 12,21-169 186,0 32 0,3-53 36,0 0 1,0 0-1,0 1 0,0-1 0,0 0 1,0 0-1,0 0 0,0 0 1,0 1-1,0-1 0,0 0 0,0 0 1,0 0-1,0 0 0,0 1 0,0-1 1,0 0-1,0 0 0,0 0 1,0 0-1,0 0 0,1 1 0,-1-1 1,0 0-1,0 0 0,0 0 0,0 0 1,0 0-1,0 0 0,0 1 1,1-1-1,-1 0 0,0 0 0,0 0 1,0 0-1,0 0 0,1 0 0,-1 0 1,0 0-1,0 0 0,0 0 1,0 0-1,1 0 0,-1 0 0,0 0 1,9-5 19,8-13 18,-17 18-37,11-13 18,12-15 38,1 1 0,1 2 0,46-37 0,-69 61-55,-1 0 0,1 0 0,0 0 0,-1 1-1,1-1 1,0 0 0,-1 1 0,1-1 0,0 1 0,0 0 0,0 0 0,-1 0 0,1 0 0,0 0 0,0 0 0,0 0 0,0 0 0,-1 1 0,1-1 0,0 1-1,0-1 1,-1 1 0,1 0 0,0-1 0,-1 1 0,1 0 0,-1 0 0,1 0 0,-1 1 0,1-1 0,-1 0 0,0 0 0,2 2 0,5 7 0,1 0 0,-2 1-1,13 19 1,-8-11 5,-6-9-17,7 9 30,0 0-1,2-1 0,0 0 0,27 25 0,-37-40-4,0 1-1,0 0 1,0-1-1,0 0 1,0 0-1,1-1 0,-1 1 1,1-1-1,0 0 1,0-1-1,0 1 1,-1-1-1,1-1 1,0 1-1,1-1 0,-1 0 1,0 0-1,0 0 1,0-1-1,0 0 1,-1-1-1,1 1 1,6-3-1,-6 2 24,0-1 1,0 0-1,0 0 1,-1 0-1,1-1 0,-1 1 1,0-2-1,0 1 0,0 0 1,6-8-1,-8 9-255,-1 0 1,0 0-1,0 0 0,0-1 0,-1 1 1,1 0-1,-1-1 0,0 1 1,0-1-1,0 1 0,0-1 0,0 0 1,-1 1-1,0-1 0,1 0 0,-2 0 1,1 1-1,-1-5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23.22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0 973 8136,'0'0'4617,"16"-1"-4456,-2-1-114,-1 2-3,0-2-1,0 0 1,0 0 0,0-1-1,0-1 1,12-5-1,-8 1 66,-1 0-1,1-2 1,-1 0-1,-1 0 1,0-2-1,-1 0 1,26-27 0,-23 19 8,-1-1 1,-1 0 0,0-2-1,-2 1 1,12-28 0,-7 4 108,-2 0 0,-2-2 0,-2 1 1,-2-2-1,7-81 0,-15 107-80,-1 0 1,-1 0-1,-1 0 0,-1 0 0,-2 1 0,0-1 1,-1 1-1,-1 0 0,-1 0 0,-1 0 1,-11-23-1,18 44-93,0-1-1,0 0 1,0 1 0,0-1 0,0 1 0,0-1-1,-1 1 1,1 0 0,0-1 0,-1 1 0,1 0 0,-1 0-1,1 0 1,-4-2 0,4 3-37,0 0 0,1 0 0,-1-1 0,0 1-1,0 0 1,0 0 0,1 0 0,-1 1 0,0-1 0,0 0 0,0 0 0,1 0-1,-1 1 1,0-1 0,0 0 0,1 0 0,-1 1 0,0-1 0,1 1 0,-1-1-1,0 1 1,1-1 0,-1 1 0,1-1 0,-1 1 0,1 0 0,-1-1 0,1 1-1,-1 0 1,1-1 0,0 1 0,-1 0 0,1-1 0,-1 3 0,-17 42 88,3 1 0,1 1 1,-14 83-1,7-27-27,-63 453 70,82-539-144,-18 212 90,19-222-88,1 1 0,0-1 1,0 1-1,1 0 0,0-1 0,0 1 0,1-1 1,0 0-1,5 14 0,-6-21-2,-1 1 0,0-1 1,0 0-1,1 1 0,-1-1 0,0 0 1,1 1-1,-1-1 0,0 0 0,1 1 0,-1-1 1,1 0-1,-1 0 0,1 0 0,-1 1 0,0-1 1,1 0-1,-1 0 0,1 0 0,-1 0 0,1 0 1,-1 0-1,1 0 0,-1 0 0,1 0 1,-1 0-1,1 0 0,-1 0 0,1 0 0,-1 0 1,0-1-1,1 1 0,-1 0 0,1 0 0,-1 0 1,1-1-1,-1 1 0,0 0 0,1 0 0,-1-1 1,0 1-1,1-1 0,20-16 52,-18 14-43,16-16 27,-1-1 0,0 0 0,21-35 0,38-74 95,-33 53-40,2-5-3,-28 45-37,2 2 0,1 0 0,2 1 1,43-47-1,-66 80-54,1 0-1,-1-1 1,0 1 0,1 0 0,-1 0 0,0-1 0,1 1 0,-1 0 0,1 0-1,-1 0 1,0 0 0,1 0 0,-1-1 0,1 1 0,-1 0 0,1 0-1,-1 0 1,0 0 0,1 0 0,-1 0 0,1 0 0,-1 1 0,1-1 0,-1 0-1,0 0 1,1 0 0,-1 0 0,1 0 0,-1 1 0,0-1 0,1 0-1,-1 0 1,0 1 0,1-1 0,-1 0 0,0 1 0,1-1 0,-1 1 0,13 16-20,-9-12 18,19 28-18,44 67-23,-62-94 35,0 1-1,1-1 1,-1 1 0,1-1-1,0-1 1,0 1-1,1-1 1,0-1-1,0 1 1,0-1-1,0 0 1,1-1-1,11 5 1,-10-5 6,0 0 0,0-1 1,0 0-1,0 0 0,0-1 0,0 0 0,1-1 1,-1 0-1,0 0 0,0-1 0,18-4 0,-18 2 13,0-1 0,0-1 0,-1 1 0,1-1-1,-1-1 1,0 1 0,0-2 0,-1 1 0,1-1-1,-2 0 1,9-10 0,-2 1 12,-1-2 1,-1 1-1,0-1 1,10-25-1,-15 28-1,0-1-1,-1 0 1,-1 0-1,-1 0 1,2-18 0,-1-83 199,-3 116-215,-1 0 1,0-1-1,0 1 0,-1-1 1,1 1-1,0-1 1,0 1-1,-1-1 0,1 1 1,-1 0-1,1-1 1,-1 1-1,0-1 1,1 1-1,-1 0 0,-2-2 1,3 2-2,-1 0 1,0 1-1,0-1 1,0 1 0,0-1-1,0 1 1,0 0-1,0-1 1,1 1-1,-1 0 1,0 0 0,0 0-1,0 0 1,0 0-1,0 0 1,0 0-1,0 0 1,-2 0-1,-2 1 16,0 1-1,0 0 1,0 0-1,1 0 1,-1 0-1,1 1 1,-8 4-1,6-1-8,0-1 0,0 1 0,1 0-1,0 1 1,0-1 0,0 1 0,1 0-1,-7 14 1,2-2-8,1 1 0,-6 24 0,10-26-25,0-1 0,1 1 1,1 0-1,1 0 1,0 0-1,2 0 1,0 0-1,0 0 0,2 0 1,8 28-1,-4-23-6,1-1 0,1 0 1,1 0-1,1-1 0,1 0 0,1-1 0,23 28 0,-27-37 13,1 0-1,0-1 1,0 0-1,1 0 1,1-1-1,14 9 1,-22-15 16,1-1 1,-1 0-1,0 0 1,1 0-1,0-1 0,-1 1 1,1-1-1,0 0 1,-1-1-1,1 1 1,0-1-1,0 0 1,0 0-1,0 0 0,-1-1 1,1 1-1,0-1 1,0-1-1,-1 1 1,1 0-1,-1-1 1,8-4-1,-3 0 14,0 0 1,-1 0-1,1-1 0,-2 0 0,1-1 1,-1 0-1,0 0 0,11-18 0,2-7 43,17-41 0,-19 36-4,-12 24-25,0-1 1,-2 1-1,5-21 1,-5 19 35,0 0 0,9-19 0,-13 32-46,1 1 1,0 0 0,1 0-1,-1-1 1,0 1-1,1 0 1,-1 0 0,4-3-1,-4 4-16,0 1-1,-1 0 1,1 0-1,-1-1 1,1 1-1,0 0 1,-1 0-1,1 0 1,0 0-1,-1 0 1,1 0-1,0 0 1,-1 0-1,1 0 0,0 0 1,0 0-1,-1 0 1,1 0-1,-1 1 1,1-1-1,0 0 1,-1 0-1,1 1 1,-1-1-1,1 1 1,0-1-1,-1 0 1,1 1-1,-1-1 1,1 1-1,-1-1 1,0 1-1,1 0 1,13 13-23,-1-1 0,0 2 0,-2 0 0,0 0 0,0 1 0,-1 0 0,14 34 0,-14-34-43,-9-15 44,-4-3 20,-1-1 12,-26-21 28,10 7 5,-27-18 1,40 31-36,-1 0 1,1 0-1,-1 1 1,1 0-1,-1 0 1,0 1-1,0 0 1,-10-2-1,12 3 7,0 1 1,-1-1-1,1 1 1,0 1-1,0-1 1,-12 3-1,15-2-13,0 0 0,0 0 0,0 1 0,0-1 0,0 1-1,0 0 1,1 0 0,-1 0 0,1 0 0,-1 0 0,1 1-1,0-1 1,0 1 0,-3 4 0,-1 1-5,0 1 0,0 0 0,1 0 0,0 1 0,1 0-1,0 0 1,0 0 0,1 0 0,0 0 0,1 1 0,0-1 0,1 1 0,0 0 0,1-1 0,0 1 0,1 0-1,0-1 1,0 1 0,1 0 0,1-1 0,4 14 0,1-3-16,2-1-1,0 0 1,1 0 0,1-1-1,0 0 1,23 24-1,-24-30-6,1-1 0,1 0 0,0-1 0,0 0 0,1-1-1,1-1 1,0 0 0,0-1 0,17 7 0,-21-11 7,0-1 0,0 0 0,1-1 0,0 0 0,-1-1-1,1 0 1,0-1 0,-1 0 0,1 0 0,0-2 0,-1 1 0,1-2 0,-1 1 0,1-2 0,-1 1 0,14-8 0,9-7 8,0-1 0,-1-2 0,47-38 0,43-27 41,-14 11 12,-42 28-6,-34 26-13,-2-2 1,48-45-1,-77 66-26,1-1 11,-1 1-1,1-1 0,-1 0 0,0 0 0,0 0 0,3-5 0,-5 7-8,0 1 0,0-1 0,1 0-1,-1 1 1,0-1 0,0 0 0,0 1 0,0-1 0,0 0 0,0 1 0,-1-1 0,1 0 0,0 1-1,0-1 1,0 0 0,-1 1 0,1-1 0,0 0 0,-1 1 0,1-1 0,0 1 0,-1-1 0,1 1 0,-1-1-1,1 1 1,-1-1 0,1 1 0,-1-1 0,1 1 0,-1 0 0,0-1 0,1 1 0,-1 0 0,1 0-1,-1-1 1,0 1 0,1 0 0,-1 0 0,-1 0 0,-7-3 10,0 0 1,0 2-1,0-1 0,0 1 1,0 0-1,0 1 0,0 0 1,-1 0-1,1 1 0,0 0 1,0 1-1,0 0 0,-11 4 1,0 1-2,-1 2 0,1 0 0,1 1 1,-27 18-1,22-12-1,0 2-1,1 0 1,2 1 0,0 1-1,-21 26 1,32-34-10,1 1 1,0 1-1,1-1 0,1 1 0,0 1 0,1-1 1,0 1-1,1 0 0,1 1 0,-5 30 0,8-40-8,1 0-1,0 0 1,0 0-1,0 0 1,1-1-1,0 1 1,0 0-1,0 0 1,1 0-1,0-1 0,0 1 1,1-1-1,4 8 1,-5-10 2,0 0 0,0-1 0,0 1 0,0-1 0,0 1 0,1-1 0,0 0 0,-1 0 0,1 0 0,0 0 0,0-1 0,0 1 0,0-1 0,0 0 0,0 0 0,0 0-1,1 0 1,-1 0 0,0-1 0,0 1 0,1-1 0,-1 0 0,0 0 0,1 0 0,4-1 0,0-1-3,1 0-1,-1-1 1,1 1-1,-1-2 0,0 1 1,0-1-1,-1 0 1,1-1-1,-1 0 0,0 0 1,0-1-1,0 0 1,-1 0-1,0 0 0,10-15 1,-1 0-6,-1-1 1,-1-1 0,-1 0 0,10-28-1,-15 34 41,-1 0-1,-1 0 1,0-1-1,-1 1 1,-1-1 0,-1 0-1,-1 0 1,0-1-1,-1 1 1,-4-25-1,4 42-21,0-1 0,0 1-1,-1 0 1,1 0 0,0 0-1,-1 0 1,1 0 0,-1 0-1,1 0 1,-1 0-1,1 0 1,-1 0 0,0 0-1,0 0 1,0-1 0,0 2-1,1 0 1,0 0-1,-1-1 1,1 1-1,-1 0 1,1 0-1,-1 0 1,1 0-1,-1 0 1,1 0-1,-1 0 1,1 0-1,0 0 1,-1 0-1,1 0 1,-1 0-1,1 0 1,-1 0-1,1 0 1,-1 0-1,1 1 1,-1-1-1,1 0 1,0 0-1,-1 1 1,-2 1 10,1 0 1,-1 1-1,1-1 1,-1 1-1,1-1 1,0 1-1,0 0 1,1 0-1,-3 3 1,-3 10-33,0 0 1,2 0-1,0 1 0,0 0 1,2 0-1,0 0 1,1 0-1,1 0 0,0 0 1,1 1-1,1-1 0,1 0 1,0 0-1,2 0 1,-1 0-1,10 23 0,-10-33 6,0 0-1,1-1 0,0 1 1,0-1-1,0 0 1,1 0-1,0-1 0,0 1 1,1-1-1,-1 0 1,1-1-1,0 1 0,0-1 1,1 0-1,-1-1 1,8 4-1,-12-7 12,1 1 0,-1-1 0,1 1 0,-1-1 0,1 0 0,-1 0 1,1 0-1,-1 0 0,1-1 0,-1 1 0,1-1 0,-1 1 0,1-1 0,-1 0 0,0 0 0,1 0 0,-1 0 0,0-1 1,0 1-1,0 0 0,0-1 0,0 1 0,2-3 0,6-5 20,-1-1-1,0 0 1,8-11-1,-13 17-12,8-12 46,0 0 0,-1-1 0,-1 0 0,-1 0 0,0-1 0,-1-1 0,-1 1 0,7-28 0,-9 25 131,-2 15-30,1 12-36,0 19-94,1 31-1,-4-42-25,0 1 0,1 0 0,0 0 0,2-1 0,-1 1 0,11 23 0,-9-26-12,1 0 1,0-1-1,1 1 0,0-1 0,1-1 0,0 1 0,16 14 1,-22-23 11,0-1-1,-1 0 1,1 0 0,-1 0 0,1 0 0,0 0 0,0-1 0,0 1 0,-1 0 0,1-1 0,0 0-1,0 1 1,0-1 0,0 0 0,0 0 0,0 0 0,0 0 0,0 0 0,0 0 0,-1-1 0,1 1-1,0-1 1,0 1 0,0-1 0,0 0 0,-1 1 0,1-1 0,0 0 0,-1 0 0,1-1 0,2-1-1,4-4 0,1-1 0,-2 0 0,1 0-1,7-12 1,-12 17 7,15-23 18,-2-2 1,18-35-1,3-7 47,-23 47-26,-5 9 63,-1 0 0,12-29 0,-22 59-65,1-1 1,1 0 0,0 1-1,5 26 1,-2-3-43,-1-17-25,1 0 1,0-1-1,2 0 1,0 1-1,2-1 1,0-1-1,1 0 1,1 0 0,1 0-1,22 31 1,-31-48 22,2 0 1,-1-1-1,0 1 1,0 0 0,1-1-1,-1 1 1,1-1 0,0 0-1,0 0 1,0 0-1,0 0 1,0-1 0,0 1-1,0-1 1,1 0 0,-1 0-1,0 0 1,1 0-1,-1 0 1,1-1 0,-1 0-1,1 1 1,-1-1 0,1-1-1,-1 1 1,1 0-1,-1-1 1,1 0 0,-1 0-1,1 0 1,-1 0 0,4-2-1,2-1 17,1-1 0,-1-1 0,0 0 0,-1 0 0,0 0 0,0-1 0,0 0 0,-1-1 0,10-12 0,2-6 57,-2-1 0,-1 0 0,-1-2 0,-1 1 0,-2-2 0,-1 0 0,-1 0 0,8-45 0,-9 29 237,-10 34-199,0 12-105,1 0 1,0 0-1,0-1 1,0 1-1,0 0 0,-1-1 1,1 1-1,0 0 1,0-1-1,0 1 1,0 0-1,0-1 1,0 1-1,0 0 1,0-1-1,0 1 1,0 0-1,0-1 1,0 1-1,0 0 1,0-1-1,0 1 1,0 0-1,0-1 1,0 1-1,0 0 1,1-1-1,-1 1 0,0 0 1,0 0-1,0-1 1,1 1-1,-1 0 1,0-1-1,0 1 1,1 0-1,-1 0 1,0 0-1,0-1 1,1 1-1,-1 0 1,0 0-1,1 0 1,-1 0-1,0 0 1,1-1-1,-1 1 1,13 15-19,-9-11 10,-1 0 0,1 0-1,-1 0 1,-1 1 0,1 0-1,-1-1 1,1 1 0,-1 0 0,1 6-1,7 14-17,38 59-50,-8-17-53,-36-60 110,1-1 1,-1 0 0,2-1 0,-1 1-1,1-1 1,-1 0 0,2 0 0,-1-1-1,0 0 1,9 5 0,-5-4-2,0 2 0,-1 0-1,12 10 1,-19-15 21,0 0 0,0 1-1,0-1 1,0 0 0,-1 1-1,1 0 1,-1-1 0,0 1 0,0 0-1,0 0 1,0-1 0,0 1-1,-1 0 1,1 0 0,-1 0-1,0 0 1,0 0 0,0 0-1,0 0 1,0 0 0,-1 0 0,1 0-1,-1 0 1,0 0 0,0-1-1,0 1 1,0 0 0,-3 4-1,2-3 5,0-1-1,0 0 0,0 0 0,0 0 0,-1-1 0,1 1 1,-1 0-1,0-1 0,0 0 0,0 0 0,0 0 0,0 0 1,0 0-1,0 0 0,-1-1 0,1 0 0,-1 1 0,1-1 1,-1-1-1,1 1 0,-1 0 0,-7-1 0,-10-1 70,0-1 1,1-1-1,-1-1 0,-34-11 0,1 1 93,39 11-75,1-1 0,-18-6 1,29 9-84,-1 0 0,0 0 1,1 0-1,-1 1 0,0-1 0,0 1 0,1 0 1,-1 0-1,0 1 0,-4 0 0,7-1-15,1 0 0,0 0 0,0 1 0,0-1 0,0 0 0,0 0 0,0 0 0,0 1 0,-1-1 0,1 0-1,0 0 1,0 0 0,0 0 0,0 1 0,0-1 0,0 0 0,0 0 0,0 0 0,0 1 0,0-1 0,0 0 0,0 0 0,0 0 0,0 1-1,0-1 1,0 0 0,1 0 0,-1 0 0,0 1 0,0-1 0,0 0 0,0 0 0,0 0 0,0 0 0,0 1 0,1-1 0,-1 0 0,0 0-1,0 0 1,0 0 0,0 0 0,1 0 0,-1 1 0,0-1 0,0 0 0,0 0 0,1 0 0,-1 0 0,11 8-63,2-3 42,1 0 0,0 0 0,0-2 0,1 0 0,-1 0 0,1-2 0,17 1 0,-2 1-1,-3-1-3,0 0 0,0-2 1,1-1-1,-1-2 0,0 0 1,0-2-1,-1 0 0,1-2 1,-1-1-1,-1-1 0,1-2 1,-2 0-1,1-1 0,-2-2 1,1 0-1,28-25 0,-48 36 24,25-21-20,28-30 0,-50 46 31,0 0-1,0 0 0,-1-1 1,0 0-1,0 0 0,-1-1 1,-1 1-1,6-17 1,-9 22-2,0 1 0,-1 0 1,1-1-1,-1 1 0,0-1 1,0 1-1,0-1 0,-1 1 1,1-1-1,-1 1 1,0 0-1,0-1 0,0 1 1,0 0-1,0 0 0,-1 0 1,0 0-1,0 0 1,1 0-1,-1 0 0,-1 0 1,1 1-1,0-1 0,-1 1 1,1-1-1,-1 1 0,0 0 1,-6-3-1,0-1 13,-1 1 0,0 0 0,0 0 0,0 1 0,-1 1 0,0 0 0,-18-3 0,17 4 2,-1 0 0,0 1 0,1 1 0,-1 0 0,0 1 1,-17 3-1,25-3-19,0 0 0,0 1 0,0 0 0,0 0 0,0 0 0,1 1 1,-1-1-1,1 1 0,0 0 0,0 0 0,0 0 0,0 1 0,0 0 0,1-1 1,0 1-1,0 1 0,0-1 0,0 0 0,-2 6 0,1-2-9,0 1 1,1 0-1,0 1 0,1-1 0,0 0 1,0 1-1,1-1 0,0 1 0,1 0 0,0-1 1,0 1-1,1 0 0,0-1 0,1 1 1,0-1-1,1 0 0,5 15 0,-2-12-7,-1 0 1,1-1-1,1 0 0,0 0 0,1 0 0,0-1 1,0 0-1,1-1 0,1 0 0,-1 0 0,2-1 1,17 12-1,-1-6 12,-1 0 0,2-2 0,0-1-1,0-1 1,1-2 0,0 0 0,0-2 0,1-1 0,-1-2 0,1-1 0,51-2 0,-72-1 7,0 0 1,-1-1 0,1 1 0,-1-2 0,0 1 0,0-1 0,0 0 0,0-1 0,0 0 0,0 0 0,-1-1-1,0 0 1,12-10 0,-2-3-52,-1 0 0,0 0-1,21-35 1,2-7-3219,-31 47-12408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27.19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13968,'0'0'2152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07.83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360 252 8744,'0'0'4394,"-10"-6"-4148,-33-18 3,40 23-212,0-1 0,0 1 0,0 0 0,0 0 1,-1 1-1,1-1 0,0 1 0,-1 0 0,1 0 0,-1 0 0,1 0 0,0 0 1,-1 1-1,1-1 0,-6 3 0,-4 0 97,2-1-33,1 0 1,0 1 0,0 0-1,0 1 1,1 0-1,0 1 1,-1 0-1,1 0 1,1 0-1,-1 1 1,1 1-1,-9 8 1,11-9-30,-2 1 48,0 1-1,0 0 1,1 1 0,0-1 0,-9 16-1,16-24-115,-8 14 194,0 1 1,1 0-1,1 1 0,-7 23 1,12-35-169,1 0 0,-1-1 0,0 1 0,1 0 0,0 0 0,0 0 0,0-1 0,0 1 0,1 0 0,0 0 0,-1 0 0,1-1 0,0 1 0,1 0 0,-1-1 0,1 1 0,0-1 0,0 0 0,0 1 0,0-1 0,0 0 0,1 0 0,-1 0 0,1-1 0,5 5 0,-1-2-2,0 0 0,0 0 0,0-1 0,1 0-1,0-1 1,0 1 0,0-2 0,0 1 0,0-1-1,1 0 1,8 0 0,-11-1-12,-1-1-1,0 0 1,0-1 0,0 1-1,0-1 1,0 0 0,0 0-1,0-1 1,0 1 0,0-1-1,0 0 1,-1 0-1,1-1 1,-1 0 0,1 1-1,-1-2 1,0 1 0,0 0-1,6-8 1,-1 1 31,-1-1 0,1 0-1,-2 0 1,0-1 0,0 0 0,-1 0-1,6-18 1,-11 25-19,1 1 0,-1-1 0,0 0-1,0 0 1,0 0 0,-1 0 0,1-1 0,-1 1 0,-1 0 0,1 0-1,-1 0 1,0 0 0,0 0 0,0 0 0,-1 0 0,0 0 0,0 1-1,0-1 1,0 1 0,-1-1 0,1 1 0,-7-8 0,-7-8 153,12 15-124,1 1-1,-1-1 1,1 1 0,-1 0-1,-6-4 1,2-1 68,7 8-98,0 0 0,0 0 0,1 0 0,-1 0 0,0 0 0,0 0 0,0 0 1,0 1-1,0-1 0,0 0 0,0 1 0,0-1 0,0 1 0,-1-1 0,1 1 0,-2-1 0,3 1-15,0 0 0,0 0 0,0 0-1,0-1 1,0 1 0,0 0 0,0 0-1,0 0 1,0 0 0,0 0-1,0 0 1,0 0 0,0 0 0,0 0-1,0 0 1,0 0 0,0 0 0,0-1-1,0 1 1,0 0 0,0 0 0,0 0-1,0 0 1,0 0 0,0 0-1,-1 0 1,1 0 0,0 0 0,0 0-1,0 0 1,0 0 0,0 0 0,0 0-1,0 0 1,0 0 0,11-2 128,74 3-127,75-1-26,-64-2 92,-58 3-24,-1-2-1,0-1 0,64-13 0,-96 15-37,0-1 1,0 1-1,0 1 0,0-1 1,0 1-1,0-1 0,0 1 1,0 1-1,0-1 0,-1 1 1,1 0-1,8 4 0,-7-7 47,-6 1-62,0 0 1,0 0-1,-1 0 1,1 0-1,0 0 1,0 0-1,0 1 1,0-1-1,0 0 1,0 0-1,0 0 1,0 0 0,0 0-1,0 0 1,0 1-1,0-1 1,0 0-1,0 0 1,0 0-1,0 0 1,0 0-1,1 0 1,-1 0-1,0 1 1,0-1-1,0 0 1,0 0-1,0 0 1,0 0-1,0 0 1,0 0-1,0 0 1,0 0-1,0 0 1,1 1 0,-1-1-1,0 0 1,0 0-1,0 0 1,0 0-1,0 0 1,0 0-1,0 0 1,1 0-1,-1 0 1,0 0-1,0 0 1,0 0-1,0 0 1,0 0-1,0 0 1,1 0-1,-1 0 1,0 0-1,0 0 1,0 0-1,0 0 1,0 0 0,1 0-1,-4-1 31,0 1-1,0-1 1,0 1 0,0 0-1,0 0 1,0 1 0,-5 0-1,-9 2 26,1 0 0,-1 1-1,-29 12 1,38-13-39,0 2 0,1-1 0,-1 1 0,1 0 0,0 0 0,0 1 0,1 0-1,0 0 1,-10 13 0,7-7-7,0 0-1,1 1 1,0 0-1,1 1 1,1 0-1,-7 21 1,11-29-17,0 1 1,1-1 0,0 1-1,0-1 1,0 1 0,1 0-1,0-1 1,0 1 0,1-1-1,0 1 1,0 0 0,1-1 0,-1 0-1,2 1 1,-1-1 0,0 0-1,7 10 1,-4-8-6,0 0 0,1 0 0,-1-1-1,2 0 1,-1-1 0,1 1 0,0-1 0,0 0 0,1-1 0,13 8-1,-14-10 8,0 0 0,0 0-1,0-1 1,1 0 0,-1 0-1,1-1 1,0 0 0,-1-1-1,1 1 1,0-1-1,-1-1 1,1 0 0,11-2-1,-5 0 5,-1-1-1,1-1 1,-1 0 0,0 0-1,-1-1 1,1-1-1,-1 0 1,18-15-1,4-7 27,42-46 0,-10 10 36,17-25 84,-36 36 18,-17 17 105,-30 36-237,1 0 0,0-1-1,0 1 1,-1 0 0,1-1-1,-1 1 1,1-1 0,-1 1-1,1-1 1,-1 1-1,0-1 1,0 1 0,0-3-1,0 0 39,0 3-23,0 1-41,-2 0-8,1 0 1,0 0-1,0 0 1,-1 0-1,1 0 1,0 0-1,0 0 1,0 0-1,-1 1 1,1-1-1,0 1 1,0-1-1,0 1 0,0-1 1,0 1-1,0 0 1,-1 0-1,1 0-3,1-1 1,0 1-1,-1-1 0,1 1 0,0 0 0,0-1 0,-1 1 0,1-1 1,0 1-1,0 0 0,0-1 0,0 1 0,0-1 0,0 1 0,0 0 0,0-1 1,0 1-1,0-1 0,1 1 0,-1 0 0,0-1 0,0 1 0,1 0 1,1 3-13,0-1 0,0 1 0,0-1 0,1 1 0,0-1 0,5 5 1,8 8-19,1-1 0,1-1 1,0 0-1,40 20 1,-43-22-5,-14-11 53,-24-20 149,9 11-117,0 0-1,0 1 1,-1 0 0,0 1-1,-19-5 1,29 10-38,1 0 1,-1 0 0,1 0-1,-1 1 1,1 0-1,-1 0 1,1 0-1,-1 1 1,1-1-1,0 1 1,-1 0 0,1 0-1,-1 1 1,1-1-1,0 1 1,0 0-1,0 0 1,0 0-1,0 1 1,1-1 0,-1 1-1,1 0 1,-5 4-1,5-2-12,-1-1 1,1 1-1,0 0 0,1 0 0,-1 0 0,1 0 1,0 1-1,0-1 0,1 1 0,0-1 0,0 1 1,0-1-1,0 1 0,1-1 0,0 1 0,0 0 1,1-1-1,0 8 0,2 2-12,0-1 0,1 1 0,0-1 0,2 1-1,10 22 1,-10-26 5,0-1 0,0 0-1,1 0 1,1 0 0,-1-1-1,2 0 1,-1-1 0,1 0 0,0 0-1,1-1 1,0 0 0,0 0-1,0-1 1,1-1 0,0 1-1,0-2 1,0 0 0,1 0 0,-1-1-1,1 0 1,0-1 0,0-1-1,0 0 1,0 0 0,0-1-1,0-1 1,0 0 0,0 0-1,0-1 1,-1-1 0,1 0 0,18-8-1,-16 6 9,0-2 0,0 0 0,0-1 0,-1 0 0,0-1 0,-1 0 0,12-12 0,13-13 17,-22 20-5,0 1 1,-1-2 0,0 0 0,-1 0-1,19-31 1,-24 32 7,-1-2 1,0 1-1,9-33 0,-14 42 1,-1 0-1,0 0 0,0 0 0,0 0 0,-1 0 0,0-1 0,0 1 0,-1 0 1,0 0-1,0 0 0,0 0 0,-1 0 0,1 0 0,-4-7 0,5 13-15,0 0 0,0 0 0,0 0 0,0 0 0,-1-1 0,1 1 0,0 0 0,0 0 0,0 0 0,0 0 0,0 0 0,0-1 0,0 1 0,0 0-1,0 0 1,-1 0 0,1 0 0,0 0 0,0 0 0,0-1 0,0 1 0,0 0 0,-1 0 0,1 0 0,0 0 0,0 0 0,0 0 0,0 0 0,-1 0 0,1 0 0,0 0 0,0 0 0,0 0 0,-1 0-1,1 0 1,0 0 0,0 0 0,0 0 0,0 0 0,-1 0 0,1 0 0,0 0 0,0 0 0,0 0 0,0 1 0,0-1 0,-1 0 0,1 0 0,0 0 0,0 0 0,0 0 0,0 1 0,-8 12 35,-4 26-30,8-12-13,1-1 0,1 1 0,1-1 0,5 42 0,-2-46-13,1-1-1,1 0 1,1 1 0,1-1-1,1-1 1,11 24 0,-18-42 12,1 0 1,0-1 0,0 1 0,0 0 0,0 0 0,1-1-1,-1 1 1,0-1 0,1 1 0,-1-1 0,1 0 0,-1 1-1,1-1 1,0 0 0,0 0 0,-1 0 0,1 0 0,0 0-1,0-1 1,0 1 0,3 0 0,-2-1 1,0 0 0,0 0 0,0 0-1,0-1 1,0 1 0,0-1 0,0 0 0,0 0 0,0 0 0,0 0-1,0-1 1,-1 1 0,3-2 0,5-4-1,-1-1 0,0 1-1,0-1 1,-1-1 0,0 1 0,9-14 0,5-15 26,-1-2 0,-2 0 1,-1-2-1,22-77 0,-10-5 123,-27 111-70,0 12-33,-1 23-20,0 1-23,25 111-56,-26-125 44,1 0-1,0 0 1,1 0-1,0 0 0,1 0 1,0-1-1,0 1 1,1-1-1,0 0 1,1-1-1,0 1 0,9 9 1,-13-17 10,0 1-1,0-1 1,0 0 0,0 0 0,0 0 0,0 0-1,0 0 1,1 0 0,-1-1 0,0 1-1,1-1 1,-1 0 0,0 1 0,1-1-1,-1 0 1,1 0 0,-1-1 0,0 1 0,1 0-1,-1-1 1,0 0 0,1 1 0,-1-1-1,0 0 1,0 0 0,0 0 0,0 0-1,3-3 1,6-2-1,-1-2 1,0 1-1,0-2 0,8-9 0,6-6 14,-2-2-1,0-1 1,-2-1-1,-1 0 1,-2-2-1,0 0 1,22-59-1,-32 64 26,5-32 0,2-8 57,-10 44 108,-3 26-201,0 1 1,1 0-1,0 0 1,0-1-1,0 1 1,0-1-1,1 0 1,0 1 0,6 6-1,6 13-18,-3 7-28,0-1-1,-2 2 1,11 61-1,7 26-52,-24-107 88,1 0-1,0 0 1,1 0-1,0-1 1,1 0-1,0 0 1,1-1-1,0 0 1,1 0-1,0-1 1,1 0-1,0-1 1,0 0-1,1 0 1,14 8-1,-21-15 19,0 0 0,0-1 0,0 0 0,0 0 0,1 0 0,-1 0 0,0 0 1,0-1-1,1 0 0,-1 0 0,0 0 0,1 0 0,-1-1 0,0 0 0,0 0 0,1 0 0,-1 0 0,0-1 0,0 1 0,0-1 0,4-3 0,8-5 42,0 0-1,-1-1 1,21-20 0,-25 20-21,4-3 14,-1-1-1,14-20 0,17-18 158,-36 47-133,-8 5-55,0 1 0,0 0 0,0-1-1,0 1 1,0-1 0,-1 1 0,1-1-1,0 0 1,0 1 0,-1-1 0,1 0 0,0 1-1,-1-1 1,1 0 0,-1 0 0,1 0-1,-1 1 1,1-1 0,-1 0 0,0 0-1,1-2 1,-1 3-4,0 0 0,0 0-1,0 0 1,0-1 0,0 1 0,-1 0-1,1 0 1,0 0 0,0-1 0,0 1-1,0 0 1,0 0 0,0 0-1,0-1 1,0 1 0,0 0 0,0 0-1,0 0 1,1 0 0,-1-1 0,0 1-1,0 0 1,0 0 0,0 0 0,0-1-1,0 1 1,0 0 0,0 0-1,0 0 1,1 0 0,-1 0 0,0-1-1,0 1 1,0 0 0,0 0 0,1 0-1,-1 0 1,0 0 0,0 0 0,0 0-1,0 0 1,1 0 0,-1-1-1,0 1 1,0 0 0,0 0 0,1 0-1,-1 0 1,0 0 0,0 0 0,0 0-1,1 0 1,-1 0 0,0 1 0,0-1-1,0 0 1,1 0 0,-1 0-1,0 0 1,1-2 4,-1-1-1,1 1 0,0 0 1,0 0-1,0 0 1,0 0-1,0 0 0,0 0 1,1 0-1,-1 0 0,3-2 1,10-18 16,-9 8-6,-2-1 0,1 0 1,-2 0-1,0 0 1,-1 0-1,0 0 1,-2-25-1,0 16 47,4-43 1,-2 61-41,-1-1 0,0 1 0,0-1 0,-1 1 1,-1-8-1,-2-26 166,4 39-195,1-1 1,0 1-1,-1 0 0,1-1 1,0 1-1,0 0 0,0 0 1,0 0-1,0 0 0,0 0 1,0 0-1,0 0 0,0 0 1,0 0-1,0 1 0,1-1 1,-1 0-1,0 1 0,2-1 1,1 2-3,1 0 0,-1 0 1,0 1-1,-1 0 1,1 0-1,0 0 1,0 0-1,-1 1 1,0-1-1,1 1 1,4 5-1,-6-6 4,10 10-10,0 0 1,0 1-1,-1 1 1,-1 0 0,0 1-1,-1 0 1,-1 0 0,10 25-1,0 10-13,18 76-1,-30-100 13,-1-1 0,-1 1-1,-1 0 1,-2 0 0,-1 0 0,0 0 0,-2-1 0,-1 1 0,-12 48 0,14-71 18,-1 1 1,1-1-1,0 0 0,-1 0 1,0 0-1,1 1 1,-1-2-1,0 1 1,-1 0-1,1 0 1,-1-1-1,1 1 1,-1-1-1,0 0 1,1 0-1,-1 0 1,-5 3-1,3-4 3,1 1 1,-1-1-1,1 0 0,-1 0 0,1 0 1,-1-1-1,0 0 0,1 0 0,-1 0 1,0 0-1,-8-2 0,0-1 12,-1-1-1,1-1 1,0 0-1,0-1 1,0 0-1,1-1 1,-19-13 0,20 11 24,1 1 1,1-2 0,0 1-1,0-1 1,1 0 0,0-1-1,-11-18 1,9 18 156,8 8-133,7 8-28,26 19-69,0 0 0,2-2 1,1-2-1,1-1 0,43 18 0,-50-26-5,0-2 0,1-1 0,0-1 0,1-1 0,-1-2 0,1 0 0,46-2 0,-52-4 4,-1-1-1,1 0 1,-1-2-1,0-1 0,0-1 1,-1 0-1,29-15 1,-9 0-80,0-2 0,62-47 1,-82 54-68,-1-2 0,-1 0 1,23-29-1,-14 10-2767,-19 22-12816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39.97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387 328 8432,'0'0'8121,"-12"5"-7956,-90 47 316,74-35-302,1 0-1,0 2 1,1 1-1,-29 30 0,46-40-128,0 0 0,1 0 0,0 1 0,1 1 0,-7 13 0,-24 63 181,35-79-219,0 1 0,0 1-1,0 0 0,1-1 1,1 1-1,0 0 1,0 0-1,1 0 0,2 15 1,0-9 3,1 0 1,0 0 0,1 0 0,10 24-1,-13-38-13,1 0 0,0 0-1,0 0 1,0 0-1,0 0 1,1-1-1,-1 1 1,1-1-1,0 1 1,-1-1-1,1 0 1,0 0 0,0-1-1,1 1 1,-1 0-1,0-1 1,0 0-1,1 0 1,-1 0-1,1 0 1,-1 0 0,1-1-1,-1 0 1,1 1-1,6-2 1,-1 1 3,1 0 0,-1-1 0,0-1 0,1 0 0,-1 0 1,0 0-1,0-1 0,16-8 0,-9 2 5,-1-1-1,-1 0 1,1-1 0,-2-1-1,0 0 1,0-1-1,-1-1 1,0 1 0,-1-2-1,13-23 1,-14 21 10,-1-1 0,-1-1 1,0 1-1,-2-1 0,0 0 0,-1-1 0,-1 1 1,-1-1-1,1-26 0,-3 35-6,-1-4 20,1 0-1,-2 0 1,-3-21-1,3 32-23,0 0 0,0 0 1,0 0-1,0 0 0,-1 0 0,1 1 0,-1-1 0,0 1 0,-1-1 0,1 1 0,0 0 0,-1 0 0,0 0 0,0 0 0,1 0 0,-2 1 0,-4-4 0,-5-3 33,12 8-37,0 0 0,0 0 0,0 1 0,0-1 0,0 0 0,0 1 0,0-1 1,0 1-1,0-1 0,0 1 0,-1-1 0,1 1 0,0 0 0,0-1 0,0 1 0,-1 0 0,1 0 0,0 0 0,0 0 0,0 0 0,-1 0 0,1 1 0,0-1 1,0 0-1,0 0 0,0 1 0,-1-1 0,1 1 0,0-1 0,0 1 0,0 0 0,-1 0 0,0 0 3,0 1 0,-1 0 0,1-1 0,0 1 0,0 0 0,1 0 0,-1 0 0,0 0 0,1 0-1,-1 1 1,1-1 0,-1 0 0,1 1 0,0-1 0,-1 5 0,-9 43 12,9-39-17,2-5-2,0 0 0,0 0 0,1 0 0,0 0 0,0 0 0,0 0 0,1 0 0,-1 0 0,2 0 0,4 10 0,-4-9 12,0 0 1,0 0-1,-1 0 0,0 1 0,0-1 1,-1 1-1,1 7 0,-2-6 9,1 0 0,0 1 0,0-1 0,1 0 0,0 1 1,0-1-1,1 0 0,0-1 0,1 1 0,0 0 0,0-1 0,1 0 0,0 0 0,1 0 0,7 8 0,-11-14-12,1-1-1,-1 1 0,1 0 0,-1-1 1,1 1-1,-1-1 0,1 0 0,0 0 1,0 0-1,0 0 0,-1-1 0,1 1 1,0-1-1,0 0 0,0 0 0,0 0 1,0 0-1,0 0 0,5-1 0,4-2 11,-1 0-1,0 0 1,15-7-1,-15 6-10,0-1-1,-1 0 1,1-1-1,-1 0 1,0-1-1,-1 0 1,1 0-1,-1-1 1,-1 0-1,0-1 1,0 0-1,0 0 1,-1-1-1,-1 0 1,10-19-1,-4 5 10,-1-1 0,-1 0 0,-1 0-1,-2-1 1,0 0 0,-2 0 0,3-36 0,-8 15 19,-12-94 1,8 120-8,-13-39 1,4 19 9,11 33-32,-1 0 0,-1 1 1,1 0-1,-7-10 0,-3-4-11,4 7 0,8 14 2,1 0 0,0 0 0,0 0 0,0 0 0,0 0 0,-1 0 0,1 0 0,0 0 0,0 1 0,0-1 0,0 0 0,0 0 0,-1 0 0,1 0 0,0 0 0,0 0 0,0 1-1,0-1 1,0 0 0,0 0 0,0 0 0,-1 0 0,1 0 0,0 1 0,0-1 0,0 0 0,0 0 0,0 0 0,0 0 0,0 1 0,0-1 0,0 0 0,0 0 0,0 0 0,0 1 0,0-1 0,0 0 0,0 0 0,0 0 0,0 0 0,0 1-1,3 34-1,-2-24 1,0 5 1,10 116-25,0-22-21,-9-72 29,2-1 0,12 50 0,1-12-35,-12-47 18,1 0-1,2-1 1,19 47-1,-14-44-1,-10-23 28,-1 1 1,2-1-1,-1 0 0,1 0 1,0 0-1,0 0 0,1 0 1,0-1-1,0 0 0,1 0 1,-1-1-1,10 8 0,7 1 33,-16-9-11,0-1 0,0-1-1,12 6 1,-15-8-7,0 0 1,-1 0-1,1-1 0,0 1 1,0-1-1,-1 0 1,1 1-1,0-2 0,0 1 1,0 0-1,-1 0 0,1-1 1,4-1-1,-4 1 0,1 0 0,-1 0 0,0 0 0,0-1 0,0 1 1,0-1-1,0 0 0,0 0 0,0 0 0,0 0 0,-1-1 0,1 1 0,3-5 0,-5 5-262,-1 1-1,1-1 1,0 1-1,0-1 1,-1 0-1,1 1 1,-1-1-1,0 0 1,1 1-1,-1-1 1,0-2-1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0.45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0 107 8536,'0'0'3765,"13"-5"-3553,37-9 133,94-13-1,-38 10 51,107-9 424,-192 26-964,-1-1 1,1-1 0,-1-1 0,32-9-1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2.6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1 841 8032,'0'0'2538,"10"-4"-2242,-4 2-238,0 0-7,0-1 0,-1 1 0,1-1 0,-1 0 0,0 0 0,1 0 0,-1-1 1,-1 0-1,1 0 0,-1 0 0,7-8 0,24-37 430,-3-1 1,-1-2-1,-3-1 0,-3-1 1,-2-2-1,22-76 0,-27 76-110,10-39 199,-26 83-459,1 1 0,-2-1-1,0 0 1,0 0 0,-2-23 0,0 29-41,-1-1 0,1 0 0,-1 1 0,0-1 0,-1 1 1,0 0-1,0 0 0,0 0 0,0 0 0,-1 1 1,0-1-1,0 1 0,-8-8 0,11 13-52,-1-1-1,1 0 1,0 1-1,0-1 1,0 1-1,-1 0 1,1-1-1,0 1 1,0 0-1,-1 0 1,1 0-1,0 0 1,-1 0-1,1 0 1,0 0-1,-1 0 1,1 0-1,0 1 1,0-1-1,-1 0 1,1 1-1,0-1 1,0 1-1,-2 0 1,-28 20 198,29-20-205,-11 10 37,1 1 0,0 0-1,1 0 1,1 1-1,0 0 1,0 1-1,1 0 1,1 1-1,1 0 1,0 0-1,-8 27 1,6-12-7,1 1 1,2 0-1,1 1 0,1 0 1,1 38-1,4-29 7,8 65 1,-6-90-35,0 0 0,1-1 0,0 1 0,1-1 0,1 0 0,14 27 0,-15-35-11,0-1 1,0 0 0,0 0-1,1 0 1,0 0-1,0-1 1,0 0-1,1-1 1,-1 1 0,1-1-1,0 0 1,1-1-1,-1 1 1,0-2 0,1 1-1,0-1 1,0 0-1,0-1 1,0 1 0,0-2-1,0 1 1,9-1-1,-4-1 8,0 0 0,-1-1 0,1 0 0,0 0 0,-1-2 0,0 1-1,0-2 1,0 0 0,0 0 0,-1-1 0,0 0 0,0-1 0,12-10-1,-7 5 28,-2-1 0,0 0 0,0 0 0,-1-2 0,-1 0 0,16-25 0,-27 40-36,-1 0 1,0 0-1,0-1 1,0 1 0,1 0-1,-1 0 1,0 0-1,0-1 1,0 1 0,0 0-1,1 0 1,-1 0-1,0-1 1,0 1-1,0 0 1,0 0 0,0-1-1,0 1 1,0 0-1,0-1 1,0 1-1,0 0 1,0 0 0,0-1-1,0 1 1,0 0-1,0 0 1,0-1 0,0 1-1,0 0 1,0 0-1,0-1 1,0 1-1,0 0 1,-1 0 0,1-1-1,0 1 1,0 0-1,0 0 1,0-1 0,-1 1-1,1 0 1,0 0-1,0 0 1,0 0-1,-1-1 1,1 1 0,0 0-1,0 0 1,-1 0-1,1 0 1,0 0-1,0 0 1,-1 0 0,1 0-1,0 0 1,0 0-1,-1 0 1,1 0 0,0 0-1,-1 0 1,1 0-1,0 0 1,0 0-1,-1 0 1,1 0 0,-19 8 94,5 2-55,0 1 0,1 0 0,0 1 0,1 1-1,0 0 1,1 0 0,1 1 0,-15 25-1,22-33-10,1 0 0,0 1 0,0-1-1,1 0 1,-2 11 0,3-15-24,0-1 0,0 1 1,0-1-1,0 1 0,0-1 0,0 1 0,0-1 1,0 1-1,0-1 0,1 1 0,-1-1 0,0 0 1,1 1-1,-1-1 0,1 0 0,0 1 0,0-1 1,-1 0-1,1 1 0,0-1 0,0 0 1,0 0-1,0 0 0,0 0 0,0 0 0,1 0 1,-1 0-1,0-1 0,0 1 0,3 1 0,0-2 1,0 1 0,0-1 0,0 0-1,1 0 1,-1 0 0,0-1 0,0 0-1,0 1 1,0-1 0,0-1 0,0 1-1,0-1 1,0 1 0,0-1-1,0 0 1,-1 0 0,1-1 0,-1 1-1,0-1 1,1 0 0,-1 0 0,3-4-1,1 0 15,-1 0-1,0 0 1,-1 0 0,1-1-1,-2 0 1,1 0-1,-1 0 1,0 0-1,4-14 1,-7 19-10,0 0 0,-1-1 0,1 1 1,-1 0-1,0-1 0,0 1 0,0 0 0,0 0 1,0-1-1,-1 1 0,1 0 0,-1 0 1,0-1-1,0 1 0,0 0 0,-1 0 0,1 0 1,-3-2-1,3 3-3,0 1 1,-1-1 0,1 1-1,-1-1 1,0 1 0,1 0-1,-1 0 1,0 0-1,0 0 1,0 0 0,0 0-1,0 1 1,0-1-1,0 0 1,0 1 0,0 0-1,0-1 1,0 1-1,0 0 1,0 0 0,0 0-1,0 1 1,0-1-1,0 0 1,0 1 0,0-1-1,0 1 1,-3 1-1,-17 7 81,20-8-65,4-2-9,12-3-40,17-10 36,-2-1 1,0-1-1,-1-1 0,27-21 0,-5 3 50,-38 26-43,-10 7-7,1-1 0,0 1-1,1 0 1,-1 0 0,0 0 0,0 0 0,1 1 0,0-1-1,-1 1 1,5-1 0,-8 2 76,8 8 64,-6-3-143,-1-1-1,1 0 1,-1 1-1,0-1 1,0 1-1,0 0 1,-1-1 0,0 1-1,0 5 1,1 4 2,1 26-2,-1-12 22,1-1 0,2 1-1,0-1 1,13 42 0,-17-69-27,1 1-1,-1 0 1,1-1 0,-1 1 0,1 0-1,-1-1 1,1 1 0,0-1 0,-1 1-1,1-1 1,0 0 0,-1 1 0,1-1-1,0 0 1,0 1 0,-1-1 0,1 0-1,0 0 1,0 0 0,0 1-1,-1-1 1,1 0 0,0 0 0,0 0-1,-1 0 1,1-1 0,0 1 0,0 0-1,0 0 1,-1 0 0,1-1 0,0 1-1,0 0 1,-1-1 0,1 1 0,0 0-1,-1-1 1,1 1 0,1-2-1,1 1 14,0-1 0,0 0-1,0 0 1,0-1 0,0 1-1,0-1 1,3-3 0,7-18 100,-1 1 1,0-1 0,11-37-1,-23 60-114,0 1-1,0 0 1,0 0-1,0-1 1,0 1 0,0 0-1,0 0 1,1-1-1,-1 1 1,0 0-1,0 0 1,0-1-1,0 1 1,1 0-1,-1 0 1,0 0 0,0-1-1,1 1 1,-1 0-1,0 0 1,0 0-1,1 0 1,-1 0-1,0 0 1,0 0-1,1-1 1,-1 1 0,0 0-1,0 0 1,1 0-1,-1 0 1,0 0-1,1 0 1,-1 0-1,0 0 1,0 0-1,1 0 1,-1 1 0,0-1-1,1 0 1,-1 0-1,0 0 1,0 0-1,1 0 1,-1 0-1,0 1 1,0-1-1,0 0 1,1 0 0,-1 0-1,0 0 1,0 1-1,0-1 1,1 0-1,-1 0 1,0 1-1,0-1 1,0 0-1,0 0 1,0 1 0,0-1-1,0 0 1,0 1-1,1-1 1,-1 0-1,9 18-51,-4-7 31,0 0 0,1 0 0,0-1-1,0 0 1,1 0 0,1 0 0,11 11 0,-16-18 11,0-1 1,0 1-1,0-1 0,0 0 1,1 1-1,-1-2 1,1 1-1,0 0 0,-1-1 1,1 0-1,0 1 0,0-1 1,0-1-1,0 1 1,0-1-1,0 1 0,0-1 1,0-1-1,0 1 0,0 0 1,0-1-1,0 0 1,0 0-1,0 0 0,0 0 1,3-2-1,4-3 3,-1 1 0,0-2-1,0 1 1,-1-1 0,0-1 0,0 1 0,0-1-1,-1-1 1,-1 0 0,9-12 0,-2 1 30,-1-1 1,-2 0-1,19-43 1,-24 49-10,6-18 109,-12 32-113,0-1 0,0 0-1,1 0 1,-1 1 0,0-1 0,0 0-1,-1 0 1,1 1 0,0-1 0,-1 0-1,1 0 1,-1 1 0,1-1 0,-1 0-1,0 1 1,-1-3 0,6 2-8,0 1 1,0 0-1,0-1 1,0 2-1,0-1 1,0 0-1,4 1 1,-6-1-9,34-4-21,0 2 0,0 1-1,68 6 1,-85-3 28,-18 0-10,-1-1-1,1 0 1,-1 0 0,1 0-1,-1 0 1,0 0 0,1 0 0,-1 0-1,1 0 1,-1 0 0,0-1-1,1 1 1,-1 0 0,1 0-1,-1 0 1,0 0 0,1-1-1,-1 1 1,0 0 0,1 0-1,-1 0 1,0-1 0,1 1-1,-1 0 1,0-1 0,1 1-1,-1 0 1,0-1 0,0 1 0,0 0-1,1-1 1,-1 1 0,0-1-1,0 1-154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4.66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390 255 8936,'0'0'4240,"-4"14"-4099,-11 44-12,13-50-87,-1-1 0,0 0 0,-1 0 0,0 0 0,0-1 0,0 0 0,0 1 0,-1-1 0,0-1 0,-1 1 0,1-1 0,-1 0 0,0 0-1,0 0 1,-9 4 0,6-4 38,0-1 1,-1 1-1,1-2 0,-1 1 0,0-1 0,0-1 0,0 0 0,0 0 0,-20 0 0,23-2-37,0-1 0,0 0-1,0 0 1,0-1 0,0 1-1,0-2 1,1 1 0,-1-1-1,1 0 1,-1 0 0,1-1-1,0 0 1,1 0 0,-1 0-1,1-1 1,-1 1 0,1-2-1,1 1 1,-1 0 0,-5-9-1,5 6 25,0 0 0,1 0 0,0 0 0,0-1 0,0 1 0,1-1 0,1 0 0,0 0 0,0 0-1,0 0 1,1 0 0,1-1 0,0 1 0,0 0 0,2-12 0,0 6 31,2-1 0,0 1 0,1 0 0,0 0 0,12-22 0,-12 28-49,0 1-1,0 1 0,0-1 1,1 1-1,0 0 1,1 0-1,0 0 1,0 1-1,0 0 1,15-8-1,-3 1 80,-16 10-107,0 1 0,0 0 0,-1 0-1,2 1 1,-1-1 0,0 0 0,0 1 0,0 0 0,1 0 0,-1 0 0,1 0 0,-1 0 0,1 1 0,3-1-1,9 3 31,-1 0 0,0 1 0,0 0 0,0 2 0,19 7 0,-14-5 11,-9-3-24,0 1-1,0 0 0,-1 1 1,0 0-1,12 9 1,-16-11-17,-1 1 1,1 0 0,-1-1 0,-1 2 0,1-1 0,-1 0 0,0 1 0,0 0 0,0 0 0,3 8 0,1 10 26,-1 1 0,-1-1-1,-2 1 1,0 0 0,-1 0 0,-2 1 0,-1-1 0,0 0 0,-2 1 0,-1-1 0,-8 31-1,-38 147 168,32-149-98,-38 88 1,-10-21 103,60-110-211,4-9-1,0 0 0,0 1 0,-1-1 0,1 0 0,0 0 0,-1 0-1,1 0 1,-1 0 0,0 0 0,-4 3 0,5-5 3,-1-1-1,0 0 1,0 0 0,1-1-1,-1 1 1,1 0-1,-1 0 1,1-1 0,0 1-1,0-1 1,-2-2 0,1 3 0,-5-9 15,0 0 0,0-1 0,1 1 0,0-1 0,0 0-1,2-1 1,-7-18 0,-15-90 138,24 109-148,-3-26 54,2 1 0,2-1-1,4-61 1,4 51-8,3 0 1,1 1-1,2 1 1,23-56-1,-27 81-33,0 0-1,1 0 1,1 1-1,1 1 1,0-1-1,1 2 0,2 0 1,-1 1-1,2 0 1,0 1-1,1 1 1,23-15-1,-34 25-21,1 1 1,0-1-1,0 2 0,0-1 1,0 1-1,0 0 1,0 1-1,1-1 0,-1 1 1,1 1-1,-1 0 0,1 0 1,-1 0-1,1 1 0,-1 0 1,0 0-1,1 1 0,-1 0 1,8 3-1,-4 0-8,0 0 0,0 0 0,0 1 0,-1 0-1,0 1 1,0 0 0,0 1 0,-1 0 0,-1 1 0,1 0-1,7 10 1,1 5-24,-2 1-1,-1 0 0,0 1 1,-2 0-1,10 32 0,-14-35 0,-2 0 0,-1 0 1,0 1-1,-2 0 0,-1 0 0,-1 40 0,-1-59 16,-1 0 0,0 0 0,0 0 1,0 0-1,-1 0 0,0 0 1,0 0-1,0 0 0,0 0 0,-1-1 1,0 1-1,-4 5 0,1-4 11,0 1-1,-1-1 0,1-1 0,-1 1 1,0-1-1,0 0 0,-9 4 0,4-3 17,-1 0-1,0-1 1,0-1-1,-1 0 1,1 0 0,-1-1-1,0-1 1,0 0-1,-15-1 1,15-3 14,0 0 1,0 0-1,0-2 1,1 1-1,-1-2 1,-22-10 0,-16-6 217,50 20-238,1 0 0,0 1 0,0-1 0,-1 0 0,1 0 0,0 0 0,0 0 0,0-1 0,0 1 0,0 0 0,0 0-1,1-1 1,-2 0 0,2 1-10,0 1-1,-1 0 1,1 0-1,0-1 1,0 1-1,0 0 1,-1 0-1,1-1 1,0 1-1,0 0 1,0-1-1,0 1 0,0 0 1,0-1-1,-1 1 1,1 0-1,0-1 1,0 1-1,0 0 1,0-1-1,0 1 1,0 0-1,0-1 1,1 1-1,-1 0 1,0-1-1,0 1 1,0 0-1,0-1 0,0 1 1,0 0-1,1-1 1,-1 1-1,0 0 1,0 0-1,0-1 1,1 1-1,-1 0 1,0 0-1,0-1 1,1 1-1,-1 0 1,0 0-1,1 0 1,-1-1-1,0 1 1,1 0-1,-1 0 0,0 0 1,0 0-1,1 0 1,-1 0-1,0 0 1,1 0-1,6 1-2,-1 0 0,1 0-1,-1 1 1,0-1 0,1 2-1,-1-1 1,0 1 0,0 0-1,-1 0 1,1 0 0,-1 1-1,1 0 1,6 6 0,8 9-23,32 37 0,128 135-142,-169-182 171,1-2-1,0 1 1,0-2 0,0 0-1,1 0 1,0-1-1,0 0 1,17 3 0,-26-7 1,0 0 1,0-1 0,-1 1 0,1-1-1,0 0 1,4-1 0,-7 2-5,0-1 1,0 0-1,0-1 1,-1 1-1,1 0 1,0 0-1,0 0 1,0 0-1,-1-1 0,1 1 1,0 0-1,0-1 1,-1 1-1,1 0 1,0-1-1,0 1 1,-1-1-1,1 0 1,-1 1-1,1-1 1,0 1-1,-1-1 0,1 0 1,-1 1-1,0-1 1,1 0-1,-1 0 1,1 1-1,-1-1 1,0 0-1,0 0 1,1 0-1,-1 1 1,0-2-1,2-43-2894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5.96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391 1 9240,'0'0'4824,"-9"11"-4482,-128 175 409,109-144-640,2 1 0,2 2-1,-34 86 1,28-44 86,-22 110-1,43-151-65,1-1 0,-1 67 0,8-87-57,2 0-1,0 0 0,2 1 1,1-2-1,1 1 0,8 26 0,-10-43-46,1-1 0,-1 1 0,1-1 0,0 1 0,1-1 0,0-1 0,0 1 0,0-1 0,1 0-1,0 0 1,0 0 0,1-1 0,-1 0 0,9 5 0,4 0 103,2 0 0,-1 0 0,40 10 0,-56-19-66,0 0 0,0 0-1,0-1 1,0 0 0,1 1-1,-1-2 1,0 1-1,0 0 1,0-1 0,0 0-1,0 0 1,0 0-1,4-2 1,-6 3 46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8.17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1 947 9848,'0'0'2294,"12"-11"-1796,17-16-164,0-1 1,41-53 0,-21 9 66,-4-2 0,-3-2 1,56-139-1,-82 174-84,20-87 0,-32 111-158,-2 0 0,0 0 0,-1-1 0,0 1 0,-2-1 0,0 1 0,-6-34 0,7 50-138,0 0-1,0 0 0,-1 0 1,1 0-1,0 0 0,0 0 1,0 0-1,-1 1 0,1-1 0,-1 0 1,1 0-1,0 0 0,-1 0 1,1 1-1,-1-1 0,0 0 1,1 1-1,-1-1 0,0 0 0,1 1 1,-1-1-1,0 1 0,1-1 1,-1 1-1,0-1 0,0 1 1,0 0-1,0-1 0,1 1 0,-1 0 1,0 0-1,0-1 0,0 1 1,0 0-1,0 0 0,0 0 1,0 0-1,0 0 0,0 0 0,1 1 1,-1-1-1,0 0 0,0 0 1,0 1-1,0-1 0,0 0 0,1 1 1,-2 0-1,-3 2 19,0 0-1,0 1 1,0 0 0,0 0-1,1 0 1,-5 6 0,-9 12 47,2 0 0,-24 44 0,-22 57 102,54-106-168,-7 14 25,3 1 0,0 0-1,-7 35 1,14-44-17,1 0 0,1 0 0,1 1 0,1-1 0,3 32 0,0-41-20,1 0 0,0 0 0,1 0 0,1 0 0,0 0 0,0-1 0,2 0 0,0 0 0,13 18 0,-17-27-7,1 0 1,0 0-1,0 0 1,0-1-1,1 0 0,-1 0 1,1 0-1,0 0 0,0-1 1,0 0-1,0 0 0,0 0 1,0-1-1,1 1 0,-1-1 1,0 0-1,1-1 1,9 0-1,-2 0 3,0 0 1,0-1-1,-1-1 1,1 0-1,-1-1 1,25-9-1,-26 7 4,0-1 1,-1 0-1,1 0 0,-1-1 0,11-10 0,45-46 26,-32 29-15,-14 15 7,-1 0-1,16-24 1,-28 34-5,-1-1 1,0 0-1,0 0 0,-1 0 1,-1-1-1,1 1 0,3-17 1,-8 27-20,0 0 0,-1 0 0,1 0 0,0 0 0,0 0 0,0 1-1,-1-1 1,1 0 0,0 0 0,0 0 0,-1 0 0,1 0 0,0 0 0,0 0 0,-1 0 0,1 0 0,0 0 0,0 0 0,0 0 0,-1 0 0,1 0 0,0 0 0,0 0 0,-1 0 0,1 0 0,0 0 0,0 0 0,-1 0 0,1 0 0,0-1 0,0 1 0,0 0 0,-1 0-1,1 0 1,0 0 0,0 0 0,0-1 0,0 1 0,-1 0 0,1 0 0,0 0 0,0-1 0,0 1 0,0 0 0,0 0 0,0-1 0,0 1 0,0 0 0,-1 0 0,1 0 0,0-1 0,0 1 0,0 0 0,0 0 0,0-1 0,0 1 0,0 0 0,0 0 0,1-1 0,-1 1-1,0 0 1,0 0 0,0-1 0,0 1 0,0 0 0,0 0 0,0 0 0,0-1 0,1 1 0,-19 12 61,16-10-58,-14 11 11,0 1 1,1 1-1,1 0 0,0 1 1,1 0-1,1 1 0,0 1 0,-12 25 1,21-36-15,1-1 1,0 1-1,0-1 1,1 1 0,-2 12-1,3-17 0,0-1 0,-1 1 0,1-1 0,0 1 0,0-1 0,0 1 1,0-1-1,1 1 0,-1-1 0,0 1 0,1-1 0,-1 1 0,1-1 0,-1 1 0,1-1 0,0 0 0,0 1 0,-1-1 0,1 0 0,0 0 0,0 0 0,0 1 1,0-1-1,1 0 0,-1 0 0,0 0 0,0-1 0,1 1 0,-1 0 0,0 0 0,2 0 0,1 0 2,0 0 0,0-1 1,1 1-1,-1-1 0,0 0 0,0 0 0,0 0 1,1-1-1,-1 1 0,0-1 0,0 0 0,0 0 1,0-1-1,0 1 0,0-1 0,0 0 0,-1 0 1,1 0-1,-1 0 0,1-1 0,-1 0 0,0 1 1,0-1-1,0 0 0,0 0 0,-1-1 0,1 1 1,-1-1-1,0 1 0,0-1 0,0 0 0,0 1 1,-1-1-1,1 0 0,-1 0 0,0 0 0,0-1 1,-1 1-1,1-7 0,0 3 14,-1-1 0,-1 1 0,-1-14 0,1 19-10,1 0 1,-1 0-1,0 1 1,0-1-1,0 0 1,0 1-1,-1-1 1,1 0-1,-1 1 0,0 0 1,1-1-1,-1 1 1,0 0-1,-4-3 1,-8-8 101,11 10-76,0 0-1,0 0 1,0 1-1,0-1 1,-7-3-1,8 5-21,1 1 0,0-1 0,-1 1-1,1 0 1,0 0 0,-1-1 0,1 1 0,-1 0-1,1 0 1,0 0 0,-1 0 0,1 1-1,-1-1 1,1 0 0,0 0 0,-1 1 0,1-1-1,0 1 1,-1-1 0,1 1 0,-2 1-1,3-2-7,0 1 0,0-1 0,-1 0 0,1 1 0,0-1 0,0 1 0,0-1 0,0 0 0,0 1 0,0-1 0,0 0 0,0 1 0,0-1 0,0 1 0,0-1 0,0 0 0,0 1 0,0-1 0,1 0 0,-1 1 0,0-1 0,0 0 0,0 1 0,0-1 0,1 0 0,-1 1 0,0-1 0,0 0 0,1 0 0,-1 1 0,0-1 0,1 0 0,12 14 55,-6-11-56,-1 1 0,1-1 0,0 0 0,0-1 0,0 0 0,0 0 0,1-1 0,-1 1 0,12-1 0,2 0-10,-1 0 1,28-4 0,-30 0 43,0-1 0,-1 0 1,1-2-1,-1 0 0,0 0 1,-1-2-1,0 0 0,0-1 1,0-1-1,15-12 0,-9-6 483,-24 30-503,1 0-1,-1 1 1,1-1 0,-1 0-1,1 1 1,0-1-1,0 0 1,-1 6-1,-1-1-2,-5 14 33,1 1 0,-5 24 0,11-37-34,-1-1 0,1 1-1,1-1 1,-1 1 0,1 0 0,1-1 0,0 1 0,3 14 0,-4-21-11,1-1 0,0 1 0,-1-1-1,1 1 1,0-1 0,0 1 0,0-1 0,0 0-1,0 1 1,0-1 0,1 0 0,-1 0 0,0 0-1,1 0 1,-1 0 0,0 0 0,1 0 0,1 1-1,-2-2 1,0 0-1,-1 1 0,1-1 0,0 0 1,0 0-1,0 1 0,0-1 1,0 0-1,0 0 0,-1 0 0,1 0 1,0 0-1,0 0 0,0-1 0,0 1 1,0 0-1,0 0 0,-1-1 0,1 1 1,0 0-1,0-1 0,0 1 1,-1-1-1,1 1 0,0-1 0,-1 1 1,1-1-1,0 0 0,-1 1 0,1-1 1,0-1-1,16-24 66,22-46 1,-38 68-56,0 1 0,1 0 0,-1 0 0,1 0 0,0 0 0,0 0 0,0 0 0,0 1 0,1-1 0,3-3 0,-4 5-16,0 0 1,0 0-1,0 0 1,0 1 0,0-1-1,0 0 1,0 1 0,1 0-1,-1-1 1,0 1 0,0 0-1,0 0 1,0 0-1,1 0 1,-1 1 0,4 0-1,23 8-80,-21-7 67,0 1 0,0-1 0,0 0 0,13 1 0,-19-3 20,-1 0-1,1 0 1,0 0 0,0-1-1,0 1 1,0 0 0,0-1-1,0 1 1,0-1 0,-1 0-1,1 1 1,0-1 0,0 0-1,-1 0 1,1 0 0,0 0-1,-1-1 1,1 1 0,-1 0-1,0-1 1,1 1 0,-1-1-1,0 1 1,1-3 0,2-4 19,0 0 0,-1-1 0,0 0 1,-1 0-1,0 0 0,0 0 0,-1 0 0,0-10 1,1 5 52,-1 13-65,-1 0 0,0-1-1,1 1 1,-1-1 0,0 1 0,0 0 0,0-1-1,0 1 1,0-1 0,-1 1 0,1 0-1,-1-2 1,0-7 183,2 19-92,-1-8-103,0 0 0,1 0 0,-1 0 0,1 0 0,0 0 0,-1 0 0,1-1 1,-1 1-1,1 0 0,0 0 0,0-1 0,-1 1 0,1 0 0,0-1 0,0 1 0,0-1 1,0 1-1,1-1 0,6 6-10,7 9-3,-14-13 11,0 0 1,1 0-1,-1 0 0,1-1 1,0 1-1,-1 0 0,1-1 1,0 0-1,0 1 1,0-1-1,0 0 0,0 0 1,0 0-1,0 0 0,1 0 1,-1 0-1,0-1 1,1 1-1,-1-1 0,0 1 1,1-1-1,-1 0 0,0 0 1,1 0-1,-1 0 1,0-1-1,1 1 0,3-2 1,1-1 23,0 0 0,0 0 1,-1-1-1,1 0 0,-1 0 1,0-1-1,0 0 1,8-8-1,26-19 199,-29 22-192,-10 8-26,1 1 0,-1-1 0,1 1 0,-1-1 0,1 1 0,0 0 0,-1 0-1,1-1 1,0 1 0,0 1 0,0-1 0,3-1 0,7-4 134,-3 2-3871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9.36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1 199 9648,'0'0'4577,"3"-12"-4221,5-15 109,22-47 1,-27 68-348,1-1 0,0 1 0,0-1 0,1 1 0,0 0 0,0 1 1,0-1-1,12-8 0,-13 11-59,-1 0 0,1 1 0,0 0 0,0 0 0,0 0 0,0 0 1,0 1-1,0 0 0,0-1 0,1 1 0,-1 1 0,0-1 0,1 1 0,-1 0 0,1 0 0,7 1 0,-10-1-35,1 1-1,-1 1 1,0-1-1,0 0 0,0 0 1,0 1-1,0-1 0,-1 1 1,1 0-1,0-1 1,-1 1-1,1 0 0,-1 0 1,1 0-1,-1 0 0,0 0 1,0 0-1,0 1 1,0-1-1,0 0 0,-1 1 1,2 2-1,1 8 50,-1-1 0,2 23-1,-3 7 178,-10 85-1,3-61-52,6-60-161,0 0-1,0 0 0,1 0 0,-1 0 0,2 0 0,1 9 0,-3-14-20,1 0 0,-1 1-1,1-1 1,-1 0 0,0 1 0,1-1 0,0 0 0,-1 0-1,1 0 1,0 1 0,0-1 0,0 0 0,-1 0-1,1 0 1,0 0 0,1 0 0,-1-1 0,0 1 0,0 0-1,0 0 1,0-1 0,1 1 0,-1-1 0,0 1 0,0-1-1,1 1 1,-1-1 0,0 0 0,1 1 0,-1-1-1,1 0 1,1 0 0,2-2 19,-1 1 0,1-1-1,-1 0 1,1 0 0,-1 0 0,0-1-1,0 1 1,0-1 0,0 0 0,0 0-1,0 0 1,-1-1 0,5-5 0,4-7 70,20-31 0,-23 31-5,0 0 0,-1-1-1,-1 0 1,-1 0 0,0-1-1,-1 1 1,-1-1 0,-1-1-1,0 1 1,-1 0 0,-1-1-1,-3-28 1,2 43-95,0-15 277,0 18-276,0 1 0,-1 0 0,1 0 0,0 0 0,0-1 0,0 1-1,0 0 1,0 0 0,0-1 0,0 1 0,0 0 0,1 0 0,-1-1 0,0 1 0,0 0 0,0 0 0,0 0 0,0-1 0,0 1 0,0 0 0,0 0 0,1 0 0,-1-1 0,0 1 0,0 0 0,0 0 0,0 0 0,1 0-1,-1 0 1,0-1 0,0 1 0,0 0 0,1 0 0,-1 0 0,0 0 0,0 0 0,0 0 0,1 0 0,-1 0 0,0 0 0,0 0 0,1 0 0,-1 0 0,0 0 0,0 0 0,0 0 0,1 0 0,-1 0 0,0 0 0,0 0-1,1 0 1,-1 0 0,0 0 0,0 0 0,0 0 0,1 1 0,-1-1 0,0 0 0,0 0 0,0 0 0,1 1 0,1-1 4,-1 1 1,1 0-1,0-1 1,0 1-1,0-1 1,0 0-1,0 0 1,0 0-1,0 0 1,0 0-1,3 0 1,7 0 7,37 9 26,-38-6-34,1-1-1,-1 0 1,18 1-1,-19-5 25,-9 2-153,-1-1 0,0 1 0,1 0 0,-1 0 1,1 0-1,-1 0 0,1 0 0,-1 0 1,0 0-1,1 0 0,-1-1 0,1 1 0,-1 1 1,1-1-1,-1 0 0,0 0 0,1 0 1,-1 0-1,1 0 0,-1 0 0,0 0 0,1 1 1,-1-1-1,1 0 0,-1 0 0,0 0 1,1 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41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13264,'0'0'3088,"115"-12"-2441,-11 6 9,25 0-336,10 2 16,-4 4 24,2 4 8,-10-2-72,-10 2 8,-14-4-240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49.85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10752,'0'0'2938,"13"13"-2771,-7-6-149,154 172 455,-100-95 0,97 182 0,-131-214-194,-2 1 0,34 112 0,-48-129-102,-3 0 1,0 0-1,-3 1 1,-1 0-1,-3 66 0,-2-84-90,-1 0-1,0-1 0,-2 1 0,0-1 0,-1 0 1,0 0-1,-2 0 0,0-1 0,-1 0 0,-1-1 1,0 0-1,-1-1 0,-1 0 0,-1 0 0,0-1 0,0-1 1,-2 0-1,1-1 0,-2-1 0,1 0 0,-1-1 1,-1-1-1,0 0 0,-22 7 0,35-14-269,0-1 0,-1 0 0,1 0 0,0 0 0,-1-1 0,1 1 0,-1-1 0,1 0-1,0 0 1,-1-1 0,1 1 0,-8-3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1:59.05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1312 10344,'0'0'2294,"12"-12"-1492,-12 12-801,144-131 1780,-113 106-1545,-2-1 1,35-41-1,46-67 80,-66 78-178,24-31 157,-4-3 1,98-186-1,-132 219-199,36-83 230,-58 121-220,-2 1 0,0-1-1,-2 0 1,0-1 0,3-33-1,-7 50-75,0 0-1,0 1 1,0-1-1,0 1 1,-1-1-1,1 1 1,0-1 0,-1 1-1,0-1 1,0 1-1,0 0 1,0-1-1,0 1 1,0 0-1,0 0 1,-1 0-1,1 0 1,-1 0-1,1 0 1,-1 0-1,-2-2 1,1 3-2,1-1 0,-1 1 1,1 0-1,-1 0 0,0 0 1,1 1-1,-1-1 0,0 1 1,1-1-1,-1 1 0,0 0 1,0 0-1,1 0 0,-1 0 1,0 1-1,1-1 0,-1 1 1,0-1-1,-3 2 0,-8 4 44,0 0 0,0 1 0,0 0 0,1 1-1,0 1 1,-17 14 0,3 1 74,-41 45 0,42-37-66,1 2-1,1 0 0,3 2 1,-19 38-1,-57 158 197,82-192-216,2 1-1,-10 53 1,20-79-46,1 0 0,0 0 0,2 1 0,0-1 1,0 0-1,1 0 0,1 0 0,1 0 0,7 27 0,-8-36-8,0-1-1,1 0 0,-1 0 0,1 0 1,0-1-1,0 1 0,1-1 0,-1 0 1,1 1-1,0-2 0,0 1 0,1 0 1,-1-1-1,1 0 0,-1 0 0,1 0 0,0 0 1,0-1-1,0 0 0,1 0 0,-1-1 1,0 1-1,1-1 0,-1 0 0,1 0 1,-1-1-1,12 0 0,2-1 27,0-1-1,0 0 0,0-2 1,0 0-1,-1-1 1,35-15-1,2-6 105,79-50 0,-26 13 43,-96 56-155,129-74 213,-114 64-96,-1-2 1,48-44-1,-66 56 243,-21 18-219,-42 30-25,-77 73 0,88-74-98,-25 25 19,63-59-48,0 1 1,1-1-1,1 1 0,-1 0 1,1 1-1,0-1 0,0 1 1,-3 13-1,6-20-10,1 0 0,-1 0 1,1 1-1,0-1 0,-1 0 1,1 1-1,0-1 0,0 0 0,0 0 1,0 1-1,0-1 0,0 0 0,0 1 1,1-1-1,-1 0 0,0 0 1,1 1-1,-1-1 0,1 0 0,-1 0 1,2 2-1,-1-2 0,0-1 1,0 1-1,0-1 1,0 1-1,0-1 1,0 1-1,0-1 1,0 0-1,0 1 1,0-1-1,0 0 0,0 0 1,0 0-1,0 0 1,0 0-1,0 0 1,0 0-1,1 0 1,0-1-1,6-1 10,0 0 0,0-1-1,0 0 1,-1 0 0,8-5-1,-1-1 9,0-1-1,-1 0 1,0-1-1,-1 0 1,0-1-1,-1 0 1,19-27 0,-14 14 58,0 0 1,-2-1-1,18-46 1,-27 53 14,-5 18-66,0-1 0,0 0 0,1 1 0,-1-1 0,1 0 0,-1 1 0,1-1 0,0 1 0,-1-1 0,1 1 1,2-3-1,-3 4-27,-1 1 0,1 0 0,0 0 0,-1 0 0,1 0 0,0 0 0,0 0 0,0 0 0,-1 0 0,1 0 0,0 0 1,0 0-1,0 0 0,1 0 0,-1-1 0,0 1 0,0 0 0,0 0 0,2 2 0,7 20-25,-7-18 19,5 12-13,-4-8-1,1 1-1,0-1 1,0 0 0,1 0-1,0-1 1,1 1-1,0-1 1,11 12 0,-11-15 7,1 1-15,0 0 1,0 0 0,13 7 0,-17-12 21,-1 0 0,1 1-1,0-1 1,0 0 0,0-1 0,1 1 0,-1 0 0,0-1 0,0 0 0,0 0 0,0 0 0,0 0-1,1 0 1,3-1 0,8-3 16,1-1 1,-1-1-1,-1 0 0,1 0 0,-1-2 1,0 0-1,0 0 0,-1-1 0,-1-1 0,1 0 1,19-22-1,-7 9 45,-20 20-41,-1 0 0,0 0 0,0-1 0,0 0 0,0 0-1,-1 0 1,0 0 0,1-1 0,-2 1 0,4-7 0,1-2 58,-3 8-28,-2 7-15,-1-2-31,0 0 0,-1 1-1,1 0 1,0-1 0,0 1 0,-1-1 0,1 1-1,-1 0 1,1-1 0,-1 1 0,1 0 0,-1 0-1,1-1 1,-1 1 0,1 0 0,-1 0 0,0 1 0,3 14-26,1 0-1,0 0 1,1 0 0,1-1 0,0 0 0,15 26 0,-13-27 5,1-1-1,1 0 1,0 0-1,0-1 1,1 0-1,1-1 1,0 0-1,1-1 1,0-1-1,0 1 1,1-2-1,0 0 1,0-1-1,26 9 1,-33-14 30,0 0 0,1-1 0,-1 0 0,1 0 0,-1-1-1,1 0 1,-1 0 0,1-1 0,-1 0 0,0 0 0,13-4 0,-4 1 17,1 3 10,-15 1-25,-1 0-1,1 0 1,0 0 0,-1 0-1,1 0 1,-1-1 0,1 1-1,0 0 1,-1-1 0,1 1-1,-1-1 1,1 0 0,-1 1-1,0-1 1,1 0 0,-1 0-1,0 0 1,3-2 0,6-5 32,-10 8-41,0 0 1,0 0 0,1 0-1,-1 0 1,0 0-1,0-1 1,0 1 0,0 0-1,0 0 1,1 0 0,-1 0-1,0 0 1,0 0 0,0 0-1,0 0 1,1 0 0,-1 0-1,0 0 1,0 0-1,0 0 1,0 0 0,1 0-1,-1 0 1,0 0 0,0 0-1,0 0 1,0 0 0,1 0-1,-1 0 1,0 0 0,0 0-1,0 0 1,0 0-1,1 1 1,-1-1 0,0 0-1,0 0 1,0 0 0,0 0-1,0 0 1,0 0 0,1 1-1,-1-1 1,0 0 0,0 0-1,0 0 1,0 0-1,0 1 1,0-1 0,0 0-1,0 0 1,0 0 0,0 0-1,0 1 1,0-1 0,0 0-1,0 0 1,0 1 14,4-3 3,-1 0 1,0 0-1,1-1 0,-1 1 1,0-1-1,0 0 1,0 1-1,4-7 0,0 1-9,-2 3-8,-4 3 4,0 1 0,0 0-1,0-1 1,0 1 0,0 0 0,0 0-1,1 0 1,-1 0 0,0 0 0,1 1-1,-1-1 1,0 0 0,2 0 0,2-1 33,-5 2-40,0 0 0,0 0 0,0 0 1,0 0-1,0 0 0,1 0 0,-1 0 0,0 0 0,0 0 1,0 0-1,0-1 0,0 1 0,0 0 0,0 0 0,0 0 1,0 0-1,0 0 0,0 0 0,1 0 0,-1 0 0,0 0 1,0 0-1,0 0 0,0 0 0,0 0 0,0 0 0,0 0 1,0 0-1,1 0 0,-1 0 0,0 0 0,0 0 0,0 0 1,0 0-1,0 0 0,0 0 0,0 1 0,0-1 0,0 0 1,0 0-1,1 0 0,-1 0 0,0 0 0,0 0 0,0 0 1,0 0-1,0 0 0,0 0 0,0 0 0,0 0 0,0 1 1,0-1-1,0 0 0,0 0 0,0 0 0,0 0 0,0 0 1,0 0-1,0 0 0,0 0 0,0 0 0,0 1 0,0-1 1,0 0-1,0 0 0,0 0 0,0 0 0,0 0-7,0-1 0,0-1 0,0-8 3,0 9 124,0-23 211,0 17-302,0 0 0,0 0 0,-1 0 0,0 0 0,-1 0 0,-2-10 0,-2-6 39,6 19-55,-1 0 0,0 0 0,0-1 0,-1 1 1,1 0-1,-1 0 0,0 0 0,-4-6 0,6 9-10,-7-15 10,7 16-12,0 0 0,0-1 0,0 1 0,0 0-1,-1 0 1,1-1 0,0 1 0,0 0-1,0 0 1,-1 0 0,1 0 0,0-1-1,0 1 1,0 0 0,-1 0 0,1 0-1,0 0 1,0 0 0,-1 0 0,1 0-1,0-1 1,0 1 0,-1 0 0,1 0 0,0 0-1,-1 0 1,1 0 0,0 0 0,0 0-1,-1 1 1,1-1 0,0 0 0,0 0-1,-1 0 1,1 0 0,0 0 0,0 0-1,-1 0 1,1 0 0,0 1 0,0-1-1,0 0 1,-1 0 0,1 0 0,0 1-1,0-1 1,0 0 0,-1 0 0,1 0 0,0 1-1,0-1 1,0 0 0,0 0 0,0 1-1,0-1 1,0 0 0,0 0 0,0 1-1,-1-1 1,-5 14-22,0 0 0,1 1 0,-6 24 0,2-2-3,-30 147-95,13-45 53,2-27 6,-26 99-64,38-168 75,-3-1-1,-34 71 1,29-69 1,14-30 25,0-1 0,-1 0-1,0 0 1,-1-1 0,-10 13-1,16-23 19,0-1 0,0 1-1,-1 0 1,1-1-1,0 0 1,-1 1 0,1-1-1,-1 0 1,0 0 0,1-1-1,-1 1 1,0 0 0,0-1-1,1 0 1,-1 0 0,0 1-1,0-2 1,1 1 0,-1 0-1,0 0 1,-3-2 0,1 1-2,0 0 1,0 0-1,1-1 1,-1 0-1,0 0 1,1 0 0,-1 0-1,1-1 1,0 0-1,-7-5 1,6 2-14,-1-1 0,1 1 0,0-1 0,1 0 0,0 0 0,0-1 0,1 1-1,-1-1 1,2 1 0,-1-1 0,1 0 0,0 0 0,1-1 0,0 1 0,0 0 0,1 0 0,0-1 0,2-14 0,0-4-36,2-1 0,1 1 0,1 0 0,2 0 0,0 0 0,2 1 0,1 0 0,1 1 1,24-38-1,-18 41 8,0 0 1,2 0 0,1 2-1,1 1 1,26-19 0,10-10-30,-43 36 65,260-235-365,-227 201 321,-16 17 13,31-36 0,-17 4 17,-29 37 12,36-40-1,-52 64 14,-1-1 0,1 1 0,0-1 0,-1 0 0,1 1 0,-1-1 0,1 0-1,-1 0 1,1 0 0,-1 1 0,1-1 0,-1 0 0,0 0 0,0 0 0,1 0 0,-1 1 0,0-1-1,0-1 1,0 1 1,-1 0-1,1 1 0,0-1 0,-1 1 1,1-1-1,-1 1 0,1-1 1,-1 1-1,1-1 0,-1 1 0,1-1 1,-1 1-1,0-1 0,1 1 1,-1 0-1,0 0 0,1-1 0,-1 1 1,0 0-1,1 0 0,-1 0 1,0 0-1,1 0 0,-1-1 0,0 1 1,0 1-1,0-1 0,-4 0-6,-1 0-1,1 0 0,0 1 1,0 0-1,-1 0 1,1 0-1,0 1 1,0-1-1,0 1 0,0 1 1,1-1-1,-1 1 1,1-1-1,-1 1 0,1 0 1,0 1-1,0-1 1,0 1-1,1 0 0,-1 0 1,1 0-1,0 0 1,0 1-1,0-1 0,1 1 1,-1 0-1,1 0 1,-3 10-1,2-4-16,0 1 0,1 0 0,0 0-1,1 1 1,1-1 0,0 19 0,1-25 14,-1 0-1,1 0 1,0 0-1,1 0 1,0 0-1,0-1 1,0 1-1,0 0 1,1-1-1,0 0 1,0 1-1,0-1 1,1 0-1,0-1 0,4 6 1,3-1-24,-1 0 1,18 11-1,-23-17 25,0 0 1,0-1-1,1 0 1,-1 0 0,0 0-1,1-1 1,0 1-1,10 0 1,-3-2 0,0 0-1,-1 0 1,1-1 0,0-1 0,0 0 0,-1-1 0,0 0 0,21-9 0,3-4 7,52-33 1,-78 43 4,19-10 83,-1-2 0,-1-2 0,47-43 0,-74 63-78,0 0 0,0 0 0,0 0-1,0-1 1,1 1 0,-1 0 0,0 0 0,0-1-1,1 1 1,-1 0 0,0 0 0,0 0 0,1 0-1,-1 0 1,0 0 0,1-1 0,-1 1 0,0 0-1,0 0 1,1 0 0,-1 0 0,0 0-1,1 0 1,-1 0 0,0 0 0,1 0 0,-1 0-1,0 0 1,0 0 0,1 1 0,-1-1 0,0 0-1,0 0 1,1 0 0,-1 0 0,0 0-1,1 1 1,-1-1 0,0 0 0,0 0 0,0 0-1,1 1 1,-1-1 0,0 0 0,0 0 0,0 1-1,0-1 1,1 0 0,-1 0 0,0 1 0,0-1-1,0 0 1,0 0 0,0 1 0,0-1-1,0 0 1,0 1 0,5 24 87,-3-14-56,0-6-25,0 0-1,0 0 1,0 0 0,1 0 0,-1 0 0,1-1 0,0 1 0,1-1 0,-1 1 0,1-1 0,0 0 0,0-1 0,0 1 0,1-1 0,6 5 0,-4-5 8,0 0 0,1 0 0,-1 0 1,1-1-1,-1 0 0,1 0 0,0-1 0,0 0 1,16 0-1,-21-1-17,0-1 0,0 1 0,0-1 0,0 0 0,0 0-1,0 0 1,-1 0 0,1-1 0,0 1 0,-1-1 0,1 1 0,-1-1 0,1 0 0,-1 0 0,0 0 0,0-1 0,0 1-1,0 0 1,0-1 0,0 1 0,-1-1 0,1 0 0,-1 1 0,0-1 0,2-5 0,2-5-566,-1-1-1,-1 1 1,4-23 0,-6 30-415,1-6-13633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01.0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1 593 9648,'0'0'3850,"13"3"-3466,-1 1-296,-6-1-47,1-1-1,-1 0 1,1-1 0,0 1-1,0-1 1,0 0 0,0-1-1,0 0 1,0 0 0,-1-1 0,11-1-1,3-5 111,0 0 0,0-1-1,-1-2 1,0 0 0,31-22-1,-4 3 152,-21 12-133,0 0 0,-1-2 1,-1-1-1,34-37 1,69-104 614,-68 62-236,4-4 504,-51 90-153,-13 23-209,-2 5-701,-6 25 153,-7 67 1,16-94-123,1 0 1,0 0-1,0 1 0,1-1 1,1 0-1,0 0 1,1-1-1,1 1 1,8 21-1,-10-28-10,1 0 0,1 0 0,-1 0 0,1 0 0,0 0 0,0-1 0,8 8 0,-8-10-6,-1 0 1,1-1-1,0 1 0,0-1 0,1 0 0,-1 0 0,0-1 0,1 1 0,-1-1 0,1 0 0,-1 0 0,6 0 0,-3 0 6,0-1 0,0 0 1,0 0-1,0-1 0,0 0 0,0 0 0,0-1 0,0 1 0,0-2 0,0 1 0,-1-1 0,1 0 0,-1 0 0,0-1 0,0 0 0,0 0 0,6-6 0,8-8 31,-1-1-1,0-1 0,18-27 1,-17 22 0,84-129 311,-89 135-254,-15 18-89,0 1 0,0-1 0,0 1 0,1-1 0,-1 1 0,0 0 0,1-1 0,-1 1 0,0 0 0,1-1-1,-1 1 1,0 0 0,1-1 0,-1 1 0,1 0 0,-1 0 0,1-1 0,-1 1 0,0 0 0,1 0 0,-1 0-1,1 0 1,-1-1 0,1 1 0,-1 0 0,2 0 0,-2 9 2,0 0 1,0 0-1,-1 1 1,0-1-1,0-1 1,-1 1-1,-3 9 1,-2 12-9,-78 325-27,73-313 6,-10 25-80,22-66 88,0 0 1,-1 0-1,1 0 1,0 0-1,-1-1 0,1 1 1,-1 0-1,0 0 1,1 0-1,-1 0 1,0-1-1,1 1 1,-1 0-1,0 0 1,0-1-1,0 1 1,-1 0-1,1-1 9,1 0 0,0 0 0,-1 0-1,1 0 1,-1 0 0,1 0 0,-1 0 0,1 0 0,-1 0-1,1 0 1,-1 0 0,1-1 0,-1 1 0,1 0 0,-1 0-1,1-1 1,-1 1 0,1 0 0,0-1 0,-1 1 0,1 0-1,0-1 1,-1 1 0,1-1 0,-2-1 3,1 0-1,-1-1 1,1 1 0,0-1 0,0 1-1,0 0 1,0-1 0,0 0-1,1 1 1,-1-1 0,1-3 0,0-2 6,0 0 1,1 0 0,0-1 0,1 1 0,0 0-1,0 1 1,1-1 0,0 0 0,0 1-1,0-1 1,1 1 0,1 0 0,-1 0-1,1 1 1,0-1 0,0 1 0,1 0 0,9-8-1,-7 8 10,0 1-1,0-1 1,0 1-1,1 1 0,0 0 1,0 0-1,0 1 1,0 0-1,0 0 0,1 1 1,-1 0-1,1 1 1,0 0-1,-1 1 1,13 0-1,1 2 8,-1 0 0,1 1-1,-1 2 1,0 0 0,0 2 0,0 0 0,23 12 0,-28-12-229,8 4-5,-15 3-2994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01.26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13768,'0'0'1968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05.35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1380 8640,'0'0'3504,"13"-4"-3120,2-1-274,0 0 1,-1-1 0,0-1-1,0 0 1,25-19 0,-1-6 106,-3-1 0,0-2 1,-3-2-1,-1-1 0,-1-1 1,42-77-1,-24 36 33,-5 10 30,-4-2-1,45-109 1,-13-44 220,-58 174-248,-3 1-1,5-79 1,-14 117-178,0 0 42,0 0 0,-1 0-1,0 0 1,-1 0 0,0 1-1,-1-1 1,-4-12 0,6 23-94,-1 0-1,1 0 1,-1 0 0,0 1 0,1-1-1,-1 0 1,0 1 0,1-1 0,-1 0-1,0 1 1,0-1 0,0 1 0,0-1 0,1 1-1,-1-1 1,0 1 0,0 0 0,0-1-1,0 1 1,0 0 0,0 0 0,0 0-1,0 0 1,0 0 0,0 0 0,-1 0-1,-28 3 237,30-3-258,-11 3 36,0 1 0,0 0 0,0 0 0,0 1 0,1 0 0,0 1 0,0 0 0,0 1 0,1 0 0,0 1 0,1 0 0,-1 0 0,1 0 1,1 1-1,0 1 0,-10 15 0,0 4-3,2 0 0,0 1 0,3 0 1,-17 56-1,13-21-7,2 0 0,4 1 0,-4 101 0,13-130-34,2 1 0,2 0 0,1-1 0,2 0 0,17 56 0,-20-81 1,1 0 1,1-1-1,0 0 1,1 1-1,0-2 1,1 1-1,0-1 1,1 0 0,16 17-1,-20-23 9,1 0 1,0 0-1,0 0 0,0-1 0,0 0 0,1 0 1,-1 0-1,1 0 0,0-1 0,0 0 0,0 0 1,0-1-1,0 0 0,0 0 0,0 0 0,0-1 1,0 0-1,0 0 0,0 0 0,1-1 1,8-2-1,2-2 32,-1-1 0,-1 0 1,1-1-1,-1-1 1,0 0-1,-1-1 0,0-1 1,0 0-1,14-14 1,7-11 259,58-73 1,-66 70-115,-21 28-100,1 1 1,0-1 0,0 1-1,1 0 1,0 1-1,0-1 1,1 2 0,11-8-1,-10 6 66,-9 9-141,-1-1 0,1 1 1,-1-1-1,1 1 0,-1-1 0,1 1 1,-1 0-1,1-1 0,0 1 0,-1 0 1,1-1-1,-1 1 0,1 0 0,0 0 0,-1 0 1,1-1-1,0 1 0,0 0 0,-1 0 1,1 0-1,0 0 0,-1 0 0,1 0 1,0 0-1,-1 1 0,1-1 0,0 0 1,-1 0-1,1 0 0,0 1 0,0-1 1,9 5-24,0 1 0,-1-1 0,0 1-1,0 1 1,0 0 0,-1 0 0,0 1 0,7 8 0,-4-4-34,-6-8-3,-5-4 22,-15-6 61,10 5-14,-1 1-1,1 0 1,0 0-1,0 1 1,0 0-1,0 0 1,-1 0-1,1 0 1,1 1-1,-1-1 1,0 1-1,0 1 1,1-1-1,-1 1 1,1-1-1,-1 1 1,1 1-1,0-1 1,0 0-1,1 1 1,-1 0-1,1 0 1,0 0 0,0 0-1,0 1 1,0-1-1,-2 8 1,1-3-16,0 0 0,1 0 0,0 0 0,1 0 0,0 1 0,0-1 1,1 0-1,1 1 0,-1-1 0,1 1 0,1-1 0,0 1 0,0-1 1,5 16-1,-2-13-22,0 0 0,1 0 1,10 18-1,-12-26 17,-1 0-1,1 0 1,0 0 0,0 0-1,1-1 1,-1 1 0,1-1 0,0 0-1,-1 0 1,1 0 0,1 0 0,6 3-1,-9-6 4,0 1-1,1-1 1,-1 0-1,0 1 1,1-1 0,-1 0-1,0-1 1,1 1-1,-1 0 1,0-1-1,1 1 1,-1-1-1,0 1 1,0-1-1,0 0 1,0 0 0,0 0-1,0 0 1,0-1-1,0 1 1,0 0-1,3-4 1,1 0 9,-1-1-1,1 0 1,-1 0 0,0 0 0,5-9 0,-2 1 7,-1 0 0,-1-1 1,0 0-1,-1 1 0,-1-2 0,3-16 0,8-97 139,-12 90-72,-4 68-32,1-1 0,1 1 0,6 30 0,-4-39-69,0-1-1,2 0 1,0 0 0,1-1 0,1 1 0,18 32 0,-16-36 0,-6-9 7,0 0 0,1 0 0,0-1-1,8 11 1,-11-15 13,1 0-1,-1 0 1,0 0-1,0 0 1,0-1-1,1 1 0,-1 0 1,0-1-1,1 1 1,-1 0-1,1-1 1,-1 0-1,1 1 0,-1-1 1,0 0-1,1 0 1,-1 0-1,1 0 1,-1 0-1,1 0 1,-1 0-1,1 0 0,-1-1 1,1 1-1,-1 0 1,1-1-1,1 0 1,4-3 8,0 0 1,0-1 0,0 1-1,0-1 1,-1-1 0,8-8-1,36-43 120,-14 15 4,-27 31-94,18-18 230,0 1-1,45-35 0,-69 60-218,0 1 0,0 0 0,1-1 0,-1 1 0,1 1 0,0-1 0,-1 0 0,1 1 0,0 0 0,8-2 0,-10 3-34,0 0-1,0 1 1,1-1 0,-1 1 0,0-1-1,0 1 1,0-1 0,0 1-1,0 0 1,0 0 0,0 0 0,-1 0-1,1 1 1,0-1 0,0 0 0,-1 1-1,1-1 1,-1 1 0,1 0-1,-1-1 1,0 1 0,2 2 0,2 4 2,0 1 1,-1 0 0,0 0 0,0 0-1,-1 0 1,4 16 0,6 58-25,-12-74 2,6 26-35,-6-34 41,-1-1 0,0 0 0,0 0 0,0 1 0,0-1 0,0 0 0,0 0 0,1 0 0,-1 1 0,0-1 0,0 0 0,0 0 0,0 0 0,1 0 0,-1 1 0,0-1 0,0 0 0,0 0 1,1 0-1,-1 0 0,0 0 0,0 0 0,1 0 0,-1 0 0,0 0 0,0 0 0,1 0 0,-1 0 0,0 0 0,0 0 0,1 0 0,-1 0 0,0 0 0,0 0 0,1 0 0,-1 0 0,0 0 0,0 0 0,1 0 0,-1 0 1,0 0-1,0-1 0,0 1 0,1 0 0,15-13 1,13-21 31,8-18 21,-28 37-16,2 0 0,-1 0 1,2 1-1,0 1 0,1 0 0,14-12 0,-27 25-37,1-1 1,0 0-1,-1 1 0,1-1 1,0 0-1,-1 1 0,1-1 0,0 1 1,0 0-1,0-1 0,-1 1 1,1-1-1,0 1 0,0 0 1,0 0-1,0-1 0,0 1 1,0 0-1,0 0 0,-1 0 1,1 0-1,0 0 0,0 0 0,0 0 1,0 1-1,0-1 0,0 0 1,0 0-1,-1 1 0,1-1 1,0 0-1,0 1 0,0-1 1,-1 1-1,1-1 0,1 2 1,1 0-6,0 1 0,0-1 0,-1 1 1,1 0-1,-1 0 0,1 0 0,-1 0 0,0 0 1,0 0-1,0 1 0,-1-1 0,2 5 1,-1-3-9,1 0 0,-1 0 0,1 0 1,0 0-1,7 7 0,-8-10 1,1 1-1,-1-1 1,1 0-1,0 0 1,-1 0-1,1-1 1,0 1-1,0-1 1,0 1-1,1-1 1,-1 0-1,0 0 1,0-1-1,1 1 1,-1 0-1,0-1 1,1 0-1,-1 0 1,0 0-1,1 0 1,-1-1-1,0 1 1,1-1-1,5-2 1,3-2-14,0 0-1,0-1 1,0-1-1,20-14 1,-17 9-2,-1-1 0,0 0 1,22-26-1,-24 25 13,2 2-15,-13 11 14,1 0 0,-1 0 0,1-1 0,-1 1 0,0 0 0,1-1 0,-1 1 1,0-1-1,0 1 0,1-3 0,-2 4 14,0 0-1,0-1 1,1 1 0,-1 0 0,0 0 0,0 0 0,0 0 0,0 0 0,0-1 0,0 1 0,0 0 0,0 0-1,0 0 1,1 0 0,-1 0 0,0 0 0,0 0 0,0 0 0,0 0 0,0-1 0,0 1 0,1 0 0,-1 0-1,0 0 1,0 0 0,0 0 0,0 0 0,1 0 0,-1 0 0,0 0 0,0 0 0,0 0 0,0 0 0,0 0-1,1 0 1,-1 0 0,0 0 0,0 0 0,0 1 0,0-1 0,0 0 0,1 0 0,-1 0 0,0 0 0,0 0-1,0 0 1,0 0 0,0 0 0,0 0 0,0 1 0,1-1 0,-1 0 0,0 0 0,0 0 0,0 0 0,0 0 0,0 1-1,7 8-88,-6-8 88,18 32-136,-13-20 83,1-1-1,16 21 1,-21-30 40,1 0 0,-1-1 0,1 1 0,0-1 0,0 1 0,0-1 0,0 0 0,0 0 0,0-1 0,1 1 0,-1-1 0,0 1 0,1-1 0,0 0 0,5 1 0,-5-1 11,0-1 0,0 0 0,0 1 0,0-1 0,0-1 0,0 1 0,0-1 0,0 1 0,0-1 0,-1 0 0,1 0 0,0-1 0,0 1 0,-1-1 0,1 0 0,-1 0 0,0 0 0,1 0 0,4-5 0,1-3 25,-1 0 0,0 0 1,11-17-1,-12 15 33,1 0-1,18-19 1,-18 18 19,-8 12-62,1 0-1,-1 0 1,0 1-1,1-1 1,-1 0 0,1 0-1,0 0 1,-1 0 0,1 0-1,0 1 1,-1-1-1,1 0 1,0 1 0,0-1-1,1 0 1,-2 1-12,5 9-13,11 23-23,-9-18 15,0-1 0,0 1 0,16 19-1,-21-31 22,0 0 0,1 0 0,-1-1 0,1 1 0,-1-1-1,1 1 1,-1-1 0,1 0 0,0 0 0,0 0 0,0 0 0,0-1 0,0 1-1,-1-1 1,1 0 0,0 1 0,0-1 0,0-1 0,0 1 0,0 0-1,0-1 1,0 1 0,0-1 0,4-2 0,6-1-9,-1-1 0,1 0 0,-1-1 0,12-8 0,-12 6-6,-1-1 0,12-11 0,-14 12 13,1-1 1,-1 2-1,16-10 1,-17 12 38,-1 0 0,0 0 0,0-1 0,10-11 0,-15 15-10,5 15 35,-4 6-109,3 33 0,-3-16 5,-3-36 42,0 1 1,0-1-1,1 1 0,-1-1 1,0 0-1,0 1 1,0-1-1,0 1 1,1-1-1,-1 0 1,0 1-1,0-1 0,1 0 1,-1 0-1,0 1 1,1-1-1,-1 0 1,0 1-1,1-1 1,-1 0-1,0 0 1,1 0-1,-1 1 0,0-1 1,1 0-1,-1 0 1,1 0-1,-1 0 1,0 0-1,1 0 1,-1 0-1,1 0 0,-1 0 1,0 0-1,1 0 1,-1 0-1,1 0 1,-1 0-1,0 0 1,1 0-1,-1-1 1,1 1-1,0 0 0,17-9-32,65-71 109,-73 71-59,-4 3 16,0 0 1,1 1-1,0 0 1,0 0-1,1 0 0,-1 1 1,1 0-1,14-5 1,-21 9-28,0 0 1,0 0-1,0 0 1,-1 1-1,1-1 1,0 0-1,0 0 1,0 1-1,-1-1 1,1 1 0,0-1-1,0 0 1,-1 1-1,1 0 1,0-1-1,-1 1 1,1-1-1,-1 1 1,1 0-1,-1-1 1,1 1-1,-1 0 1,1-1 0,-1 1-1,1 1 1,8 20-9,-8-20 8,6 22-27,-1 1 0,3 27-1,-7-33-5,1-1 0,1 1-1,0-1 1,2-1-1,10 27 1,-14-42 23,-1 0 1,0 0 0,1 0 0,-1 0 0,1 0 0,-1-1 0,1 1-1,0 0 1,0-1 0,0 1 0,0-1 0,0 0 0,0 1 0,0-1-1,0 0 1,1-1 0,-1 1 0,0 0 0,1-1 0,-1 1-1,0-1 1,5 1 0,3-1-3,0-1-1,-1 1 1,1-2 0,12-2-1,-7 1 8,5-3 6,0 0 0,0-2 0,-1 0 0,0-1 0,0-1 0,31-21-1,31-18 25,-56 37-24,8-4 29,-2 0 1,37-28-1,-56 37 6,-10 6-28,-1 1 1,0-1-1,0 1 1,0-1 0,0 0-1,0 1 1,0-1-1,0 0 1,0 0 0,0 0-1,0 0 1,0 1-1,-1-1 1,1 0 0,0-1-1,-1 1 1,1 0-1,0 0 1,-1 0 0,0 0-1,1 0 1,0-3-1,-25 16 232,8-4-208,1 1-1,0 0 1,0 2-1,-18 16 1,-49 54 55,79-77-88,0-2 2,1 1-1,0 0 1,0 1-1,0-1 1,0 0-1,0 1 1,1-1-1,0 1 0,-1-1 1,1 1-1,0-1 1,1 1-1,-1 0 1,1 0-1,0-1 1,-1 1-1,2 0 1,-1 0-1,1 5 1,0-8-3,-1 0 0,0-1 0,1 1 0,-1-1 0,1 1 0,-1 0 0,0-1 0,1 0 0,-1 1 0,1-1 0,0 1 0,-1-1 0,1 1 0,-1-1 0,1 0 1,0 0-1,-1 1 0,1-1 0,0 0 0,-1 0 0,1 0 0,0 1 0,-1-1 0,1 0 0,0 0 0,-1 0 0,1 0 0,0 0 0,-1-1 0,1 1 0,0 0 0,-1 0 0,1 0 1,0 0-1,-1-1 0,2 0 0,24-12 175,-11 1-127,-2-2-1,15-17 1,8-9-12,-32 37-39,-1 1 1,1-1 0,0 0 0,0 1-1,1 0 1,7-3 0,17-9-41,12-20 60,-34 28-4,0-1-1,0 1 1,1 0-1,-1 1 1,17-9 0,-5 4 30,-16 8-35,-1 0 0,0 1 0,1-1 0,-1 1 0,1 0 0,0-1 0,-1 1 0,1 0 0,0 1-1,0-1 1,0 0 0,-1 1 0,1 0 0,0-1 0,0 1 0,6 1 0,7 2 1,-15-3-13,1 0-1,0 1 0,-1-1 1,0 0-1,1 1 0,-1-1 0,1 1 1,-1-1-1,1 1 0,-1 0 1,0-1-1,1 1 0,-1 0 1,0 0-1,0 0 0,0 0 1,2 2-1,-1 1-9,0 0 0,0 0 0,0 0-1,-1 0 1,1 1 0,-1-1 0,0 0 0,0 1 0,-1-1 0,1 1 0,-1-1-1,0 1 1,-1 8 0,2 11-26,1-3-29,1-1 1,1 1-1,8 27 0,-10-44 56,0-1-1,1 1 0,-1-1 0,1 0 1,0 0-1,0 0 0,0 0 0,0 0 1,4 2-1,10 9-13,-15-12 23,1 0 1,0 0 0,0 0-1,1-1 1,-1 0 0,0 1 0,1-1-1,-1 0 1,0-1 0,1 1-1,-1-1 1,1 1 0,-1-1-1,1 0 1,-1 0 0,1-1 0,-1 1-1,1-1 1,5-1 0,7-2 9,0-1 0,27-11 0,96-59-31,0 0 54,-132 72-60,0 0 0,1 0 0,-1 0-1,1 1 1,0 0 0,0 0 0,0 1-1,0 0 1,0 0 0,0 1 0,0 0 0,10 2-1,-12 0-206,-10 0 135,-12 0-1385,14-2-52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06.5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1 151 8336,'0'0'8077,"5"-10"-7857,46-68 384,-46 66-460,-4 10-110,0 0 0,0 0-1,-1 0 1,1 0 0,0 1-1,1-1 1,-1 0 0,0 1-1,0-1 1,3-2-1,12-17 713,-10 14-343,-4 7 501,-2 1-870,0 0 1,0 1-1,0-1 0,0 1 1,1-1-1,-1 0 1,0 1-1,1-1 1,-1 0-1,1 0 0,0 1 1,0 1-1,9 13 52,1 0 0,0 0 0,1-1 0,0 0 0,2-1 0,-1-1-1,2 0 1,0-1 0,26 17 0,-37-27-72,-1-1 0,0 0 0,1 1 1,-1-2-1,1 1 0,-1 0 0,1-1 0,-1 1 0,1-1 1,0 0-1,-1 0 0,5-1 0,-8 0-67,1 1 0,-1 0 0,1-1 0,-1 1 0,1 0 0,-1-1 0,1 1-1,-1-1 1,0 1 0,1-1 0,-1 1 0,0-1 0,1 1 0,-1-1 0,0 1 0,0-1 0,1 0 0,-1 1 0,0-1 0,0 1 0,0-1-1,0 0 1,0 1 0,0-1 0,0 0 0,0 1 0,0-1 0,0 1 0,0-1 0,0 0 0,-1 1 0,1-1 0,0 0 0,-1 0-874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08.02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112 0 12760,'0'0'4178,"-13"4"-3981,11-4-187,-90 29 430,87-29-102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18.36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392 1 8032,'0'0'4137,"-5"10"-3937,-18 44 196,-18 65 0,-79 374 655,87-325-484,-66 193 0,59-242-43,40-119-500,0 1-1,-1 0 1,1 0-1,0-1 0,0 1 1,-1 0-1,1-1 1,0 1-1,-1 0 1,1-1-1,-1 1 1,1-1-1,0 1 1,-1 0-1,0-1 1,1 1-1,-1-1 0,1 0 1,-1 1-1,-1 0 1,2-1-8,-1 0 0,1 0 0,-1-1 0,1 1 0,-1 0 0,1 0 0,0 0 0,-1-1 0,1 1 1,-1 0-1,1-1 0,0 1 0,-1 0 0,1-1 0,0 1 0,0 0 0,-1-1 0,1 1 0,0 0 0,0-1 0,-1 1 0,1-1 0,0 0 0,-8-29 323,7 8-233,1 0-1,1 1 1,1-1-1,1 0 1,1 1-1,9-30 1,-8 37-58,1 0 0,0 0 1,0 1-1,2 0 1,0 0-1,0 1 0,1 0 1,0 0-1,1 1 1,15-13-1,-17 17-25,0 1-1,1 0 1,-1 0-1,1 0 1,0 1-1,1 1 1,-1 0-1,20-6 1,0 1 41,-15 5-25,0 0 1,19-2-1,-28 5-29,1 1 0,0 0-1,0 0 1,0 0 0,0 1 0,-1 0-1,1 0 1,0 1 0,5 2 0,-3-2 10,-1 1 0,1 0-1,-1 1 1,0-1 0,0 1 0,8 7 0,-13-9-16,1 1 1,-1 0 0,1 0-1,-1 0 1,0 0-1,0 0 1,-1 1-1,1-1 1,-1 1-1,1-1 1,-1 1 0,0-1-1,0 1 1,-1 0-1,1 4 1,0 1-1,-1-1-1,0 0 1,0 1 0,-1-1 0,0 1 0,-1-1 0,0 0 0,0 0-1,-1 0 1,0 0 0,0 0 0,-1-1 0,0 1 0,0-1-1,-1 0 1,-5 7 0,1-3 14,-1-1 0,0 0 0,-1 0 0,1-1 0,-2-1 0,1 1 0,-1-2 0,0 0 0,-1 0 1,-24 8-1,-11 1 137,-79 17 0,119-32-143,-5 2 19,-2 1 66,0-1 0,1-1 0,-19 1 0,33-3-50,0-1-40,1 0 1,0 0-1,0 0 1,0 0-1,0 0 1,0 1-1,0-1 1,0 0-1,0 1 1,0-1-1,0 1 1,0-1-1,0 1 1,0 0-1,0-1 1,2 1-1,28-6 21,0 1-1,138-51-33,-136 46-11,-1-2 0,0-1 1,-1-1-1,0-1 0,-2-2 1,0-2-1,49-39 0,48-66 68,-86 81-8,-19 24-6,14-16 5,-32 32-7,-1 0 1,1 0-1,-1 0 0,0-1 0,0 1 0,0-1 0,0 1 0,-1-1 0,2-5 0,-3 3 182,-4 9-68,-4 12-44,1 15-86,1 1 0,1-1 1,2 1-1,0 44 0,3-65-20,0 1 0,1-1 0,0 0 0,0 0-1,1 0 1,0 0 0,1 0 0,0 0 0,0 0 0,1-1 0,7 13 0,-10-22-1,-1 0 0,0 1 0,1-1 0,-1 0 0,1 1 0,0-1 0,-1 0 0,1 1 0,-1-1 0,1 0 0,-1 0 0,1 0 0,0 0 0,-1 0 0,1 0 0,-1 1 0,1-1 0,0 0 0,-1-1 0,1 1 0,-1 0 0,1 0 0,0 0 0,-1 0 1,1 0-1,-1-1 0,2 1 0,16-10-22,-1-3 30,-1-2-1,0 1 1,-1-2 0,15-19 0,50-76 115,-74 103-107,11-17 79,1 1 1,30-31-1,-41 91-26,-1 4-86,6 36-25,-10-68 40,0 0-1,1-1 1,-1 0-1,1 0 1,1 0-1,-1 0 1,8 10-1,-9-15 3,0 0-1,0 0 1,0 0 0,0 0-1,0-1 1,0 1 0,0-1-1,0 0 1,1 1-1,-1-1 1,0 0 0,1 0-1,-1 0 1,1-1 0,0 1-1,-1-1 1,1 1 0,-1-1-1,1 0 1,0 0 0,-1 0-1,1 0 1,0-1 0,-1 1-1,1-1 1,-1 1 0,1-1-1,-1 0 1,1 0-1,-1 0 1,3-2 0,7-3-6,-1 0-1,0-1 1,0-1 0,17-15 0,4-8 3,-1-1 0,-1-1 1,-2-2-1,-1 0 0,-2-2 0,39-79 1,-40 64 17,-3 0 1,-1-2 0,-4 0 0,-1-2 0,6-59-1,-17 91 3,7-48 119,1-91 0,-32 202-34,9-5-112,0 0 0,3 0 0,0 1 0,3 1 0,1-1 0,0 49 0,20 322-76,-10-329 59,2 21-29,3 69-75,-11-157 127,1 0-9,-1 1 0,-1-1 0,0 1 0,0-1 1,-5 15-1,0-43-188,3 8-2515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18.72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37 12760,'0'0'1233,"10"-2"-730,9-3-303,103-19 688,-103 21-784,0 2 0,0 0 0,0 1 0,38 5 0,49 11 280,44 8 425,-97-16-1105,54 2 1,-97-9-474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45.11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1372 8536,'0'0'5993,"16"4"-5761,-7-2-196,1 1 3,0-1 0,1 1 0,-1-2 0,1 0 0,-1 0-1,1 0 1,-1-2 0,1 1 0,16-4 0,-12 0 61,0-1 0,-1-1 0,1 0 0,-1 0 0,24-17 0,60-51 570,-92 69-631,12-10 117,-1-1-1,0-1 0,-2 0 0,0-1 0,-1-1 0,0 0 0,-2-1 1,-1 0-1,0-1 0,-1-1 0,-2 1 0,0-1 0,8-36 0,-10 10 1147,-4 45-1040,3 7-81,3 5-87,1 8-79,0 1 0,-1 0-1,-1 0 1,-1 1 0,-1 0 0,0 0-1,-2 0 1,3 33 0,-4-7-36,-2 0 0,-9 73-1,7-107 18,-1-1-1,0 1 0,0-1 1,-1 0-1,-7 13 0,7-15 3,4-6 6,-1-1 1,0 1-1,0-1 1,1 1-1,-1-1 1,0 0-1,0 1 1,-1-1-1,1 0 1,0 0-1,0 0 1,-1 0 0,1 0-1,0 0 1,-1 0-1,1 0 1,-1 0-1,1-1 1,-1 1-1,0 0 1,1-1-1,-1 0 1,0 1-1,1-1 1,-1 0-1,0 0 1,1 0-1,-1 0 1,0 0-1,1 0 1,-1 0 0,0-1-1,1 1 1,-1-1-1,0 1 1,-1-2-1,-8-3 29,2 1 0,-1-2 0,1 1 1,-14-12-1,9 7 19,6 5 2,0-1 1,1-1-1,-10-8 0,15 13-30,0-1 0,0 1 0,0-1 0,0 1 0,1-1 0,-1 1 0,1-1 0,0 0 0,-1 0-1,1 0 1,1 0 0,-1 0 0,0 0 0,0-5 0,1 7-22,1 0 0,-1-1-1,1 1 1,0 0 0,0-1 0,-1 1-1,1 0 1,0 0 0,0 0 0,0 0-1,0 0 1,0 0 0,0 0 0,0 0-1,0 0 1,1 0 0,-1 0 0,0 1 0,1-1-1,-1 1 1,0-1 0,1 1 0,-1-1-1,0 1 1,1 0 0,-1 0 0,1-1-1,-1 1 1,1 0 0,1 1 0,18 3-27,34 12 1,-38-10 11,0-1 1,0 0-1,30 3 1,-35-8 8,0 1 0,0-1-1,0-1 1,0 0 0,0-1 0,0 0-1,-1-1 1,1-1 0,-1 1 0,0-2 0,19-9-1,-18 8-5,87-53-49,-87 51 53,-1 0-1,-1-1 1,0-1 0,0 0 0,0 0-1,9-15 1,-6 7 22,-1-1 1,0 0-1,-2-1 1,-1 0-1,8-23 1,-12 32 28,-3 17-9,-3 24-8,-34 255 4,-11 141-99,45-401 60,2-15 2,-1 0 0,-1 1-1,0-1 1,0 0 0,-1 0-1,-1 0 1,1 0 0,-6 13 0,7-23 5,1 0 1,0 1-1,0-1 0,0 0 1,0 1-1,0-1 1,0 0-1,-1 1 1,1-1-1,0 0 0,0 1 1,0-1-1,-1 0 1,1 0-1,0 1 1,0-1-1,-1 0 0,1 0 1,0 0-1,0 1 1,-1-1-1,1 0 1,0 0-1,-1 0 1,1 0-1,0 0 0,-1 0 1,1 1-1,0-1 1,-1 0-1,1 0 1,0 0-1,-1 0 0,1 0 1,0 0-1,-1-1 1,1 1-1,0 0 1,-1 0-1,1 0 0,0 0 1,-1 0-1,1 0 1,0 0-1,-1-1 1,1 1-1,0 0 0,-1 0 1,1-1-1,0 1 1,0 0-1,0 0 1,-1-1-1,1 1 1,0 0-1,0 0 0,0-1 1,-1 1-1,1 0 1,0-1-1,0 1 1,0 0-1,0-1 0,-10-25 43,9 23-40,-8-33 44,1-1 0,1 0 0,2 0 0,2-1 0,2 0-1,3-44 1,4 23 35,2 0-1,3 1 0,22-71 0,-24 103-50,1 0-1,2 0 0,0 1 1,2 0-1,1 1 0,1 0 1,0 2-1,2 0 0,1 1 1,0 0-1,2 2 0,0 1 1,1 0-1,1 1 0,41-22 1,-43 25-13,-14 10-18,-1-1 1,1 1-1,14-6 1,-19 9-4,0 1 0,1-1 0,-1 0 0,1 1 1,-1 0-1,0-1 0,1 1 0,-1 0 0,1 0 0,-1 1 1,1-1-1,-1 0 0,0 1 0,1-1 0,-1 1 1,0 0-1,4 1 0,0 2 0,0 1 0,1-1 0,-1 1 0,-1 0 0,1 1 0,-1-1 1,0 1-1,0 0 0,-1 0 0,1 1 0,3 8 0,-1-1-8,0 0 0,-1 0 0,-1 1-1,7 25 1,-11-32 12,0 0-1,-1 1 0,0-1 0,0 0 1,-1 0-1,0 0 0,0 0 0,-1 0 1,0 0-1,0 0 0,-1 0 0,0-1 1,-6 12-1,3-9-2,0 0 1,0 0-1,-1-1 1,0 0-1,-1 0 1,0-1-1,0 0 0,-1 0 1,-10 7-1,13-11 6,1-1 0,0 0 0,-1 0-1,0-1 1,0 1 0,0-1 0,0 0-1,0-1 1,0 1 0,0-1 0,0-1-1,-9 1 1,10-1 9,1-1 0,0 1 0,0-1 0,0 0 0,0-1 0,0 1 0,0 0 0,0-1 0,0 0 0,0 0 0,1 0 0,-1-1 0,1 1 0,-1-1 0,1 0 0,0 0 0,0 0 0,-5-7 0,-5-3 140,10 8-16,18 3-103,-13 1-39,54 0 6,-43 1-10,-1 0 0,0 0 1,0-1-1,17-4 0,-2-3-15,-1-2 0,0 0 0,0-2 0,-1-1 0,44-30 0,-11 0-4,60-57 0,-96 78 37,-1 0-1,-1-2 1,-1-1 0,23-39-1,52-115 79,-72 125-44,-3 0 0,22-99 0,-12-35 82,-18 92-31,-9 79-67,2-11-1,-22 84-25,-21 102 0,25-92-19,-23 155-74,14-75 24,-3 10-12,-44 212-45,62-323 116,-7 23-13,15-68 22,0 1 1,0 0-1,-1 0 0,1-1 1,0 1-1,0 0 0,0-1 0,-1 1 1,1 0-1,0-1 0,-1 1 1,1 0-1,-1-1 0,1 1 1,0-1-1,-1 1 0,0-1 1,1 1-1,-1-1 0,1 1 1,-1-1-1,0 1 0,0-1 3,1-1 1,-1 1-1,1-1 0,-1 1 1,1-1-1,0 1 0,-1-1 1,1 1-1,0-1 0,-1 1 1,1-1-1,0 1 0,0-1 1,-1 0-1,1 1 0,0-1 1,0 0-1,0 0 0,-6-41 108,5 22-68,0 1 0,2-1 0,0 0 0,1 0-1,1 1 1,1-1 0,12-35 0,-7 29-4,-3 8-1,1 1 0,1 0 0,0 0 0,16-23 0,-21 36-30,0 0 1,1 0-1,-1 0 0,1 0 0,0 1 1,0-1-1,0 1 0,1 0 1,-1 1-1,1-1 0,0 1 0,-1 0 1,1 0-1,0 0 0,1 0 0,-1 1 1,0 0-1,0 0 0,0 1 0,9-1 1,-9 1-13,0 1 0,-1-1 0,1 1 0,0 0 0,0 0 0,-1 0 1,1 1-1,0-1 0,-1 1 0,0 0 0,1 0 0,-1 1 0,0 0 1,0-1-1,0 1 0,4 5 0,2 3-15,0 1 0,-1 0 0,15 24 0,14 20-63,-27-42 63,1 0 1,1 0 0,0-2-1,29 23 1,-38-32 16,1 0 1,-1-1-1,1 1 1,0-1 0,-1 0-1,1-1 1,0 1-1,0-1 1,0 0-1,0 0 1,0 0-1,0-1 1,0 0-1,1 0 1,-1 0 0,0-1-1,0 1 1,0-1-1,0-1 1,0 1-1,0-1 1,0 1-1,7-5 1,0-1 14,-1 0-1,0-1 1,-1 0-1,1 0 1,-2-1-1,1 0 1,15-21 0,-19 22 4,0 0 1,-1-1-1,0 1 1,0-1-1,-1-1 1,0 1-1,0-1 1,-1 1-1,-1-1 1,3-18-1,-3 19 8,-2 0-1,1 1 1,-2-1 0,1 0-1,-1 0 1,0 1-1,-1-1 1,0 0-1,0 1 1,-1-1 0,0 1-1,0 0 1,-6-10-1,8 18-19,1-1 1,-1 0-1,1 0 0,-1 1 0,1-1 0,-1 0 1,0 1-1,1-1 0,-1 1 0,0-1 0,0 1 1,1-1-1,-1 1 0,0-1 0,0 1 0,0 0 0,0-1 1,0 1-1,1 0 0,-1 0 0,0 0 0,0 0 1,0 0-1,0 0 0,0 0 0,0 0 0,0 0 1,0 0-1,0 0 0,1 0 0,-1 1 0,0-1 0,0 0 1,0 1-1,0-1 0,1 1 0,-1-1 0,0 1 1,0-1-1,1 1 0,-1-1 0,0 1 0,1 0 1,-1-1-1,0 2 0,-5 4 8,1 0 1,0 1-1,-8 12 0,6-8-13,0 1-1,1-1 0,0 1 1,1 0-1,1 1 0,0-1 1,0 1-1,2 0 1,-1 0-1,2 0 0,-1 0 1,2 0-1,0 0 0,0 0 1,1 0-1,6 25 1,-3-22-21,1 1 1,1-1 0,1 0-1,0 0 1,1-1 0,0 0 0,1 0-1,17 19 1,-24-31 13,0 0 1,0-1-1,1 1 1,-1-1-1,1 1 1,0-1-1,0 0 0,0 0 1,0-1-1,0 1 1,0-1-1,0 1 1,0-1-1,1 0 0,-1 0 1,7 1-1,-5-2 0,-1 0 0,1-1 0,-1 1 0,1-1 0,0 0 0,-1 0-1,0 0 1,1-1 0,-1 1 0,0-1 0,6-3 0,4-4 3,-1 0 0,1-1 0,-2-1 1,1 0-1,18-23 0,47-68 26,-1 2 79,-63 82-61,-12 15-31,0-1-1,1 1 1,-1-1 0,1 1 0,0 0 0,0 0 0,1 0 0,-1 1 0,0-1 0,1 1 0,0-1 0,7-2 0,-10 5-7,0 0 0,0 0-1,0 0 1,0 0 0,1 0 0,-1 0 0,0 0 0,0 0 0,0 1 0,0-1 0,0 0 0,0 1 0,0-1 0,0 1 0,0-1 0,0 1 0,0 0 0,0-1 0,1 3 0,18 18-5,-13-12-12,35 41-17,-26-30 4,1 1 1,33 28-1,-45-44 28,0-1 0,0 0 0,1 0 0,-1-1 1,1 0-1,0 0 0,0 0 0,0 0 0,0-1 0,1 0 0,-1-1 0,1 1 0,-1-1 0,1-1 0,-1 1 0,1-1 0,0 0 0,-1 0 0,1-1 0,-1 0 0,1 0 0,-1-1 0,1 1 0,-1-1 1,12-6-1,-10 3 10,0 0 0,0 0 0,0-1 0,0 0 0,-1-1 0,0 0 0,-1 0 0,1 0 1,-1-1-1,-1 0 0,0 0 0,0 0 0,0-1 0,-1 0 0,0 0 0,-1 0 0,0 0 0,2-11 1,-4 17-7,2-11 32,0 0 0,1-18 0,-4 28-19,0 0 1,0 0 0,0 0-1,-1 0 1,1 0 0,-1 1 0,0-1-1,0 0 1,0 1 0,-1-1-1,1 0 1,-1 1 0,-3-6 0,4 9-16,1 0 0,0 0 0,0-1 0,0 1 0,-1 0 0,1 0 0,0 0 0,0 0 1,-1 0-1,1 0 0,0-1 0,0 1 0,-1 0 0,1 0 0,0 0 0,0 0 0,-1 0 1,1 0-1,0 0 0,0 0 0,-1 0 0,1 0 0,0 0 0,0 0 0,-1 1 0,1-1 1,0 0-1,0 0 0,-1 0 0,1 0 0,0 0 0,0 0 0,-1 1 0,1-1 0,0 0 0,0 0 1,-9 9 18,8-8-14,-7 8-9,1 0-1,-1 1 1,2 0-1,0 0 1,0 0-1,1 1 1,0 0-1,0 0 1,2 0-1,-1 0 1,1 1-1,-1 13 1,3-15-7,0-1 0,1 1-1,0-1 1,1 1 0,0-1 0,0 0 0,1 1 0,0-1 0,1 0-1,0 0 1,1 0 0,-1 0 0,2-1 0,-1 1 0,10 12 0,-8-13-3,-1-1 0,1 1 1,0-1-1,1-1 0,0 1 1,0-1-1,0 0 0,1-1 1,0 0-1,0 0 0,0 0 1,0-1-1,1 0 0,0-1 1,17 4-1,-12-3 3,1-2 1,-1 0-1,1-1 1,17-1-1,-27 0 7,1-1 1,-1 0-1,1 0 0,-1 0 1,0-1-1,0 0 0,1 0 1,-1-1-1,-1 1 0,1-1 1,0 0-1,-1 0 0,1-1 1,3-3-1,3-4 124,0-1-1,-1-1 1,0 0 0,11-20-1,6-20-3866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48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1 630 7232,'0'0'6569,"5"-11"-6013,36-71 119,4-6 125,44-126 1,-66 137-460,-10 32 189,20-49 0,-26 80-210,-4 10-2,-3 9 225,-4 26-324,2-1 1,1 1-1,1-1 0,9 61 0,-6-59-91,-1-15-40,2-1 0,-1 1-1,2-1 1,0 1 0,1-2 0,1 1-1,0 0 1,1-1 0,1-1-1,0 1 1,1-2 0,0 1-1,2-1 1,-1-1 0,1 0 0,1 0-1,23 15 1,-33-25-49,1 0-1,-1 0 1,1 0 0,0 0 0,0-1-1,0 1 1,0-1 0,0 0 0,0 0-1,0-1 1,0 1 0,0-1 0,0 0-1,1 0 1,5-1 0,-4-1 8,0 1 0,-1-1 0,1 0 0,0 0 0,-1-1 0,0 0 0,1 0 0,-1 0 0,8-7 0,-3 1 34,0-1 1,-1 1-1,0-2 1,-1 1-1,0-1 0,-1 0 1,0-1-1,10-23 1,-14 24-10,1 0-1,-2-1 1,1 1 0,-2-1 0,1 1 0,-2-1 0,1 1 0,-2-1 0,0 0 0,0 1 0,-1-1 0,0 1-1,-1 0 1,-6-18 0,8 28-62,1 0 0,0 0-1,0 0 1,-1 0-1,1 0 1,-1 0 0,1 0-1,-1 0 1,1 0 0,-1 0-1,0 1 1,1-1 0,-1 0-1,0 0 1,1 1 0,-1-1-1,0 1 1,0-1 0,0 0-1,0 1 1,0 0 0,0-1-1,1 1 1,-1-1 0,0 1-1,-2 0 1,1 0-3,1 0 0,-1 1 1,1-1-1,-1 1 0,1-1 0,-1 1 1,1 0-1,0 0 0,-1-1 0,1 1 1,0 0-1,-1 0 0,1 0 0,0 0 1,-1 2-1,-4 4 6,0 1 1,1 0-1,-1 0 1,-5 13-1,8-14-14,0 0 0,1 0 0,0 1 0,0-1 0,0 1 0,1-1 0,0 1 1,1 0-1,0 0 0,0-1 0,0 1 0,1 0 0,0-1 0,1 1 0,-1 0 0,2-1 0,-1 0 0,1 1 0,0-1 0,0 0 0,7 9 0,-5-9-5,0 1 1,1-1-1,1 0 0,-1 0 0,1 0 1,0-1-1,1 0 0,-1-1 1,1 0-1,0 0 0,1 0 0,-1-1 1,1 0-1,0-1 0,0 0 1,0 0-1,14 1 0,-5-2 3,1-1 0,-1-1 0,1-1 0,-1-1-1,1 0 1,-1-1 0,0-1 0,18-7 0,10-5 41,82-41 0,-118 52-31,70-35 98,135-90-1,-193 112-30,0 0 0,-1-1 0,21-26 0,-40 43-63,-1 0 0,0 0 0,1 0 0,-1 0 0,0 0-1,0 0 1,0-1 0,0 1 0,-1 0 0,1 0 0,0-1 0,-1 1-1,0 0 1,1-4 0,-1 6-8,0-1 0,-1 1 0,1-1 1,0 1-1,0-1 0,0 1 0,0 0 0,0-1 0,0 1 0,-1-1 0,1 1 0,0-1 0,0 1 1,-1 0-1,1-1 0,0 1 0,-1-1 0,1 1 0,0 0 0,-1 0 0,1-1 0,-1 1 0,1 0 1,0-1-1,-1 1 0,0 0 0,0 0 2,0 0 0,-1-1 0,1 1 1,0 0-1,-1 1 0,1-1 0,0 0 0,0 0 0,-1 1 0,1-1 1,0 0-1,0 1 0,-1-1 0,-1 2 0,-17 9 13,1 0 0,0 2 0,1 0 0,0 1 0,-28 30 0,17-13-8,1 1 0,-25 38 0,44-56-11,1-1 0,0 2 0,0-1 0,2 1 0,0 0 0,0 0 0,-2 17 0,6-28-1,1 1-1,1-1 1,-1 1-1,1-1 0,0 1 1,0-1-1,0 1 1,0-1-1,1 1 1,0-1-1,0 0 1,0 1-1,0-1 0,1 0 1,-1 1-1,1-1 1,0 0-1,1 0 1,-1-1-1,1 1 1,0 0-1,-1-1 0,2 0 1,-1 1-1,0-1 1,1 0-1,-1-1 1,1 1-1,6 3 1,-5-4-2,1 0 0,0 0 0,0-1 0,0 1 1,0-1-1,0-1 0,1 1 0,-1-1 1,0 0-1,0 0 0,0-1 0,0 0 1,1 0-1,10-4 0,-4 1 11,0 0 0,0-1-1,-1-1 1,0 0 0,21-14 0,-20 10 17,0-1 0,-1 0 0,0-1 0,-1 0 0,0-1 0,-1 0 0,-1-1 0,0 0 0,0 0 0,-2-1 0,0 0 0,0 0 0,-2-1 0,0 1 0,0-1 0,3-33 0,-1-7 334,-16 127-123,2-24-236,-6 97 0,-6 53-4,13-157 4,-2-1-1,-24 71 1,29-100 1,-1 0 0,-1 0 0,1-1 0,-1 0 0,-1 0 0,0 0 0,0-1 0,-1 0 0,0 0 0,0 0 0,0-1 0,-14 9 0,9-7 11,-1 0-1,0-1 1,0-1 0,-26 10-1,34-15-6,-1 0 0,1-1-1,0 0 1,-1 0 0,1-1 0,-1 1-1,0-1 1,1 0 0,-1-1 0,1 1-1,-1-1 1,1 0 0,0-1-1,-1 1 1,1-1 0,0 0 0,0 0-1,-7-4 1,4 1 9,1 0-1,0 0 1,-1 0-1,1-1 1,1 0 0,0-1-1,-1 1 1,2-1-1,-1 0 1,-4-9-1,7 11 5,0-1 0,1 0-1,-1 0 1,2-1 0,-1 1-1,0 0 1,1 0 0,0-1-1,1 1 1,0-1 0,0 1-1,0-1 1,0 1-1,4-12 1,-2 8 2,2 1-1,-1-1 0,1 1 1,1 0-1,0 0 0,0 0 1,0 1-1,1 0 0,1 0 1,-1 0-1,1 1 0,1 0 1,-1 0-1,10-6 1,16-10 24,0 2 0,43-21 1,-67 37-35,75-36 52,-40 21-7,75-48 0,97-96 100,-187 137-111,0 0 0,-2-2 0,-1-2-1,39-57 1,-32 47 125,-36 72-103,0-4-63,1-1 0,2 1 0,0-1 0,1 1 0,2-1-1,1 0 1,10 37 0,-14-60-2,1 0 0,0 0 0,0 0 0,1 1 0,-1-1 0,1-1 0,-1 1 0,1 0 0,0 0 0,0-1 0,0 1 0,0-1 0,1 1 0,-1-1 0,1 0 0,-1 0 0,1 0 0,0 0 0,0 0 0,0-1 0,0 0 0,0 1 0,0-1 0,0 0 0,0 0 0,1-1 0,-1 1 0,0-1 0,0 1 0,1-1 0,-1 0 0,0 0 0,1-1 0,-1 1 0,0-1 0,1 1 0,-1-1 0,6-3 0,4 0 5,0-2-1,0 1 1,-1-2-1,1 0 1,-1 0-1,21-18 1,58-63 36,-79 75-25,-2 1-1,1-1 0,-2-1 1,1 0-1,11-25 0,-11 21 6,-8 16-8,-1 0 0,1-1 0,-1 1 0,1-1 0,-1 1 0,0-1-1,0 0 1,0 1 0,0-1 0,0-5 0,-13 40 130,5-13-137,2 0 0,1 1 0,0-1 0,1 1-1,0 38 1,3-50-4,0 0-1,1-1 0,0 1 0,0 0 0,1-1 0,0 1 0,0-1 1,1 0-1,0 0 0,0 0 0,1 0 0,-1 0 0,2-1 0,-1 1 1,1-1-1,0 0 0,0 0 0,8 7 0,-10-11-2,0 0 1,0-1-1,0 1 0,0 0 1,0-1-1,0 0 1,0 1-1,1-1 0,-1-1 1,0 1-1,1 0 0,-1-1 1,0 0-1,1 1 0,5-2 1,-3 0-3,-1 0 1,0 0 0,1 0 0,-1-1 0,0 0 0,0 0-1,0-1 1,0 1 0,6-5 0,-5 2 0,0 1 1,0-1-1,0 0 1,-1-1-1,0 0 1,0 1-1,0-1 1,-1-1-1,0 1 1,0-1-1,0 0 1,-1 0-1,0 0 1,2-8-1,-3 6 13,-1 0 0,0 0 0,0 0-1,-1 0 1,0 0 0,-1 0 0,0 0-1,-1 1 1,1-1 0,-2 0 0,1 1-1,-1-1 1,-7-13 0,7 17 0,0-1 0,0 1 1,-1-1-1,0 1 0,0 0 0,-1 0 1,1 1-1,-1 0 0,0-1 1,0 2-1,0-1 0,-1 0 0,1 1 1,-1 0-1,0 0 0,0 1 1,0 0-1,0 0 0,-9-1 0,7 1 9,-1 1-1,1 1 0,-1-1 1,-16 3-1,22-2-19,0 1-1,0-1 1,0 1 0,0-1 0,0 1-1,0 0 1,0 1 0,0-1-1,1 0 1,-1 1 0,1-1 0,-1 1-1,1 0 1,-1 0 0,1 0 0,-4 4-1,5-5-3,1-1 1,-1 1-1,1-1 0,0 1 0,-1-1 0,1 1 0,0-1 0,-1 1 0,1-1 0,0 1 0,0-1 0,-1 1 0,1-1 0,0 1 0,0 0 0,0-1 0,0 1 0,0-1 0,0 1 0,0 0 0,0-1 0,0 1 0,0-1 0,0 1 0,0 0 0,0-1 1,1 1-1,-1-1 0,0 1 0,0-1 0,1 1 0,-1-1 0,0 1 0,1-1 0,-1 1 0,0-1 0,1 1 0,-1-1 0,1 1 0,-1-1 0,1 0 0,-1 1 0,1-1 0,0 1 0,2 0-1,0 0-1,0-1 1,0 1-1,0 0 1,0-1-1,0 0 1,0 0-1,5 0 0,39-5 6,-1-3 0,0-1 0,0-2-1,51-20 1,-55 16-13,1 3-1,0 1 1,1 2-1,0 2 0,0 2 1,50 1-1,-91 4 13,0 0 0,0 0 0,0 1 0,0-1 0,0 1 0,0 0 0,0 0 0,0 0 0,0 0 0,0 0 0,-1 0 0,1 1 0,0 0 0,-1-1 0,0 1 0,1 0 0,-1 0 0,0 0 0,0 1 0,4 3 0,-5-2 0,1-1 0,0 1 1,-1-1-1,0 1 0,0 0 0,0 0 1,0-1-1,0 1 0,-1 0 1,0 0-1,0 0 0,0 0 0,0 0 1,-1-1-1,-1 7 0,-20 62 32,12-43 3,10-28-29,-1 0 0,1-1-1,0 1 1,0 0-1,-1-1 1,1 1-1,0-1 1,-1 1 0,1 0-1,-1-1 1,1 1-1,-1-1 1,1 1-1,-1-1 1,1 1 0,-1-1-1,0 1 1,1-1-1,-2 1 1,-1-4 50,4-7-19,9-25 38,-4 12-26,14-38 0,-18 56-37,1 0 1,-1 0-1,1 0 1,0 0 0,0 1-1,0-1 1,1 1-1,0 0 1,-1 0-1,1 0 1,1 0 0,7-5-1,-10 9-4,-1 0 0,1 0-1,-1 1 1,1-1 0,-1 0 0,0 1 0,1-1-1,-1 0 1,1 1 0,-1 0 0,0-1-1,1 1 1,-1 0 0,0 0 0,0-1 0,1 1-1,-1 0 1,0 0 0,2 2 0,0 0 2,94 86 81,-75-66-81,1-1 0,1-2 1,0 0-1,37 22 0,-56-40-7,2 3 9,0 0 0,1-1 1,0 0-1,0-1 0,0 0 1,0 0-1,1-1 0,-1 0 1,16 2-1,-23-4-47,-2-1-36,0 1 0,-1-1 1,1 0-1,0 1 0,0-1 0,0 0 1,0 0-1,0 0 0,0 0 0,0 0 0,0 0 1,-1-2-1,-14-19-3901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46.98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1 601 9240,'0'0'5990,"10"-4"-5811,-4 1-146,1 0 0,-1 0 0,0 0 0,0-1 0,0 0 1,0 0-1,-1-1 0,1 1 0,-1-1 0,0 0 0,-1-1 0,8-10 1,96-179 638,-77 135-401,-20 39-59,-1-1 0,0 0-1,-2-1 1,0 1 0,-2-1-1,7-46 1,-13 65-91,0 1 0,0-1 1,-1 0-1,1 1 0,-1-1 1,0 1-1,0-1 0,0 1 1,0-1-1,-1 1 0,1 0 1,-4-6-1,5 9-109,0 0 0,-1 0 0,1 0 0,0 0 0,0 0 0,0-1 1,0 1-1,0 0 0,-1 0 0,1 0 0,0 0 0,0 0 0,0 0 0,0 0 0,-1 0 0,1 0 0,0 0 0,0 0 0,0 0 0,-1 0 1,1 0-1,0 0 0,0 0 0,0 0 0,-1 0 0,1 0 0,0 0 0,0 0 0,0 0 0,-1 0 0,1 0 0,0 0 0,0 0 0,0 0 1,0 0-1,-1 0 0,1 1 0,0-1 0,0 0 0,0 0 0,0 0 0,-9 12 185,-3 14-76,4-6-88,0 1-1,2 0 0,1 0 1,0 0-1,2 1 0,0 0 1,1-1-1,2 1 0,0 0 1,1 0-1,6 31 0,-4-33-22,2 0-1,0 0 1,1-1-1,1 1 1,0-1 0,15 25-1,-16-35-4,0 1 1,0-2-1,1 1 0,0-1 1,13 12-1,-18-18-1,0 0 0,1-1 0,-1 1 0,1-1 0,-1 1 0,1-1 0,-1 0 0,1 0 0,0-1 1,0 1-1,-1 0 0,1-1 0,0 0 0,0 1 0,0-1 0,-1 0 0,1-1 0,0 1 0,0 0 0,0-1 0,-1 0 0,1 1 0,0-1 0,-1 0 0,1 0 0,4-3 0,6-4 22,-1-1 0,0 1 0,0-2 0,-1 0 0,0 0 0,16-21 0,49-76 167,-72 101-182,21-35 117,-1-2 0,-3 0 0,-1-1 0,15-50 0,-16 45 9,4-10 92,-19 49-96,-3 14 16,-1 23-22,0-24-145,-18 258 29,13-233-36,-10 32 0,15-59 28,0 0-1,-1 0 1,1 0-1,-1 0 1,1 0-1,-1 1 1,1-1-1,-1 0 1,0 0-1,1 0 1,-1 0-1,0 0 1,0-1-1,0 1 1,0 0-1,0 0 1,0 0-1,0-1 1,0 1-1,0-1 1,0 1-1,0-1 1,0 1-1,0-1 1,-1 1-1,1-1 1,0 0-1,0 0 1,0 0-1,-1 0 1,1 0-1,0 0 1,0 0-1,0 0 1,-1 0-1,1 0 1,0-1-1,0 1 1,0 0-1,-1-1 1,1 1-1,0-1 1,0 1-1,0-1 1,-1-1-1,-3 0 21,1-1 0,0 0 0,-1 0 0,1 0 0,1 0 1,-1-1-1,0 0 0,1 1 0,-4-6 0,0-6 149,9 7-28,0 7-136,1 1 1,-1 0-1,0 0 0,0-1 1,0 1-1,0 0 0,0 1 0,0-1 1,0 0-1,1 0 0,3 2 1,17 5-15,0 0 0,43 20 0,-48-18-21,1 0 0,1-2 0,-1-1 0,35 7 1,-36-10-209,19 2 244,-16-1-3337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47.22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14272,'0'0'2543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49.27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0 856 8432,'0'0'6225,"4"-11"-5904,45-127 926,-34 105-905,3 1-1,0 1 1,2 1 0,1 0 0,2 2 0,0 0 0,43-38-1,-53 55-83,1 1 0,-1 0-1,1 1 1,1 0 0,0 1-1,0 1 1,30-10 0,-44 17-238,0 0 1,0-1-1,1 1 0,-1 0 1,0 1-1,0-1 1,1 0-1,-1 0 1,0 0-1,0 1 0,0-1 1,1 1-1,-1-1 1,0 1-1,0-1 1,0 1-1,0 0 1,0-1-1,0 1 0,0 0 1,0 0-1,0 0 1,1 1-1,-1 0 2,1 0 0,0 0 0,0 1 0,-1-1 0,1 1-1,-1-1 1,0 1 0,0 0 0,2 4 0,-1 10 13,0 0 1,-2 1-1,0-1 1,0 0-1,-2 0 0,0 0 1,-6 23-1,-39 119 149,41-142-164,-19 37 39,6-11 0,19-19 183,133-216 46,-90 131-212,-12 14 29,3 2 0,77-81-1,-92 105-58,-16 17-29,1-1-1,0 1 1,1-1-1,-1 1 1,1 0-1,6-3 1,-11 6-14,1 1 0,0 0 0,-1-1 0,1 1 0,0 0 0,0 0 0,-1-1 0,1 1 0,0 0 0,0 0 0,-1 0 1,1 0-1,0 0 0,0 0 0,0 0 0,-1 1 0,1-1 0,0 0 0,0 0 0,-1 0 0,1 1 0,0-1 0,-1 0 0,1 1 1,0-1-1,-1 1 0,1-1 0,-1 1 0,1-1 0,0 1 0,-1-1 0,1 1 0,-1 0 0,0-1 0,1 1 0,-1 0 0,1-1 1,-1 1-1,0 0 0,0 0 0,1-1 0,-1 1 0,0 0 0,0 1 0,2 4 6,-1 0 1,1 0-1,-2 0 1,1 0-1,0 8 0,-4 32 12,-8 51 1,-1 16 1,-3 38-11,14-144-7,1 1 1,-1-1-1,1 0 1,1 1-1,-1-1 1,3 10-1,-3-15-2,0-1-1,1 0 1,-1 0-1,0 0 0,1 1 1,-1-1-1,1 0 0,0 0 1,-1 0-1,1 0 1,0 0-1,-1 0 0,1 0 1,0 0-1,0 0 1,0 0-1,0-1 0,0 1 1,0 0-1,0-1 1,0 1-1,0 0 0,0-1 1,0 0-1,0 1 0,1-1 1,-1 1-1,0-1 1,0 0-1,0 0 0,1 0 1,-1 0-1,0 0 1,0 0-1,1 0 0,-1 0 1,0 0-1,0-1 0,0 1 1,1 0-1,-1-1 1,0 1-1,0-1 0,0 1 1,0-1-1,0 0 1,1-1-1,26-13 31,0-1 1,-2-1-1,0-2 1,-1-1-1,23-24 1,-30 27 12,-1-2 1,-1 0-1,-1-1 1,0 0 0,-2-1-1,0-1 1,9-23-1,-14 15 132,-8 30-175,0 0 1,0 0-1,0 0 0,0 0 1,0 0-1,0 0 1,0 0-1,0 0 1,0 0-1,0 0 0,0 0 1,-1 0-1,1 0 1,0 0-1,0 0 0,0 0 1,0 0-1,0 0 1,0 0-1,0 0 1,0 0-1,0 0 0,0 0 1,0 0-1,0 0 1,0 0-1,0 0 1,0-1-1,0 1 0,0 0 1,0 0-1,0 0 1,0 0-1,0 0 0,0 0 1,-6 18 26,-1 8-61,0 1 0,-3 41 0,9-60 14,0 0 1,1 0 0,0 0-1,1 0 1,0 0 0,0 0 0,1 0-1,0 0 1,0-1 0,0 1-1,1-1 1,1 1 0,5 9 0,-8-15 11,0 0 1,1 0 0,0 0 0,-1 0-1,1 0 1,0 0 0,0-1 0,0 1-1,0-1 1,0 1 0,0-1-1,0 0 1,1 0 0,-1 0 0,0 0-1,1 0 1,-1 0 0,1-1 0,-1 1-1,1-1 1,-1 0 0,1 0 0,-1 0-1,1 0 1,-1 0 0,1 0 0,2-1-1,-1 0 7,-1 0-1,0-1 1,1 1 0,-1-1-1,0 1 1,0-1-1,0 0 1,0 0-1,-1-1 1,1 1 0,0-1-1,-1 1 1,1-1-1,-1 0 1,0 0 0,0 0-1,0 0 1,2-4-1,-1-3 17,0 0-1,0 0 1,0 0-1,-1-1 1,-1 1-1,0 0 1,0-1-1,-1 1 1,-1 0-1,1-1 1,-2 1-1,-2-14 1,1 11 20,-1 0 1,0 0 0,-1 0 0,0 1 0,-1 0 0,0 0 0,-1 0 0,0 1-1,-10-12 1,15 20-10,-1 1 0,0-1 0,0 1-1,0-1 1,-1 1 0,-5-3 0,8 4-23,0 1 1,1-1-1,-1 1 1,0-1-1,0 1 1,0 0-1,0 0 1,0-1-1,0 1 1,0 0-1,0 0 1,0 0-1,1 0 1,-1 0-1,0 0 1,0 0-1,0 0 1,0 0-1,0 0 1,0 1-1,0-1 1,0 0-1,0 1 1,0-1-1,0 1 1,1-1-1,-1 1 1,0-1-1,0 1 1,1-1-1,-1 1 1,-1 1-1,2-1-12,0 0 0,0 0 0,-1 0 0,1 0 0,0 1-1,1-1 1,-1 0 0,0 0 0,0 0 0,0 0 0,1 0 0,-1 0-1,0 0 1,1 0 0,-1 0 0,1 0 0,-1 0 0,1 0 0,0 0 0,-1 0-1,1-1 1,0 1 0,0 0 0,0 0 0,-1-1 0,1 1 0,2 1-1,27 19-90,-25-19 92,1 1 0,0-1-1,0-1 1,0 1 0,0-1 0,0 0 0,1 0 0,-1-1-1,0 0 1,0 0 0,0 0 0,1-1 0,-1 0 0,11-3 0,3-2 2,0-1 0,0 0 1,20-12-1,12-11 53,-1-2-1,61-50 1,-93 65-20,0-1 1,-1-1-1,26-35 0,14-16 91,-40 49-1,-1-1 1,27-45-1,-15 22 79,-29 45-197,-1 0 0,1 0 0,0 0 0,0 0 0,0 1 0,0-1 0,0 0 0,0 0 0,0 0 1,0 0-1,0 1 0,0-1 0,0 0 0,0 0 0,0 0 0,0 0 0,0 0 0,1 1 1,-1-1-1,0 0 0,0 0 0,0 0 0,0 0 0,0 0 0,0 1 0,0-1 0,0 0 1,0 0-1,1 0 0,-1 0 0,0 0 0,0 0 0,0 0 0,0 0 0,0 0 0,0 1 0,1-1 1,-1 0-1,0 0 0,0 0 0,0 0 0,0 0 0,1 0 0,-1 0 0,0 0 0,0 0 1,0 0-1,0 0 0,0 0 0,1 0 0,-1 0 0,0 0 0,0 0 0,0-1 0,0 1 1,0 0-1,1 0 0,-1 0 0,0 0 0,0 0 0,0 0 0,0 0 0,0 0 0,0 0 1,1-1-1,-1 1 0,0 0 0,0 0 0,0 0 0,2 12 0,-2 52-31,-15 114-1,5-77-23,3-22-15,4 1-1,3-1 1,4 1 0,15 86 0,-8-114-123,-10-46 138,-2-3-320,-7-12-66,-4-5-2855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49.7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0 189 11256,'0'0'848,"12"-9"-516,4-4-131,2 0 1,0 1 0,0 1-1,1 1 1,0 0 0,26-8 0,-17 11-7,-1 2 1,1 1-1,32-1 1,87 6 306,-97 0-358,101 1 598,296-35-1,-406 25-1712,78-27-1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55.47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 1590 8240,'0'0'4032,"-1"-11"-3666,1 9-345,-1-6 40,0 1-1,1 0 1,0-1 0,0 1-1,1 0 1,0-1 0,1 1-1,-1 0 1,1 0 0,5-13-1,66-112 801,5-11-158,-24 13-225,-27 62-110,35-65 0,-60 129-346,8-12 130,-2 0-1,0 0 0,-1-1 0,9-30 0,-16 46-126,0 1-1,0-1 1,0 0-1,0 0 1,0 0-1,0 0 1,0 0-1,1 1 1,-1-1-1,0 0 0,1 0 1,-1 0-1,1 1 1,-1-1-1,1 0 1,-1 0-1,1 1 1,-1-1-1,1 0 1,0 1-1,-1-1 1,1 1-1,0-1 1,-1 1-1,1-1 1,0 1-1,0 0 1,-1-1-1,1 1 1,0 0-1,1-1 1,-1 2-2,1-1-1,-1 1 1,0 0 0,0-1 0,0 1 0,0 0 0,1 0 0,-1 0-1,-1 0 1,1 0 0,0 0 0,0 0 0,0 0 0,0 0 0,-1 0-1,1 0 1,0 1 0,-1-1 0,1 0 0,-1 0 0,0 1 0,1 1-1,7 28 42,-1 0 0,-1 0 0,-2 1 0,1 37 0,-8 132 114,3-188-165,-13 135 118,9-124-95,0-1 1,-2 0-1,-1 0 0,-11 25 0,16-43-23,0-1-1,-1 1 1,0-1-1,0 0 1,0 0-1,0 0 1,-1 0-1,0 0 1,1-1-1,-2 1 1,1-1-1,0 0 1,0 0 0,-1-1-1,0 0 1,1 1-1,-1-1 1,0-1-1,0 1 1,0-1-1,0 0 1,0 0-1,0 0 1,-1-1-1,1 0 1,0 0-1,0 0 1,0 0 0,-1-1-1,1 0 1,0 0-1,0-1 1,0 1-1,0-1 1,1 0-1,-1 0 1,0-1-1,1 1 1,-5-5-1,3 2 9,0 0 0,1-1 0,-1 0 0,2 0 0,-1-1 0,1 1 0,0-1 0,-7-14 0,4 3 83,0 0 0,-7-28 1,14 44-94,-1 1 1,1-1-1,-1 1 1,1-1-1,0 0 1,-1 1-1,1-1 1,0 0-1,0 0 1,0 1-1,0-1 0,1 0 1,-1 1-1,0-1 1,1 0-1,-1 1 1,1-1-1,-1 0 1,1 1-1,0-1 1,0 1-1,0-1 1,0 1-1,0 0 1,0-1-1,0 1 1,0 0-1,0 0 1,1 0-1,-1 0 1,0 0-1,1 0 1,-1 0-1,1 0 0,-1 0 1,1 1-1,0-1 1,-1 1-1,1-1 1,-1 1-1,1-1 1,0 1-1,2 0 1,8-1 4,0 1 0,0 1 0,0 0 0,23 4 0,-26-3-9,46 7 11,0-3 1,98 0-1,-120-8-16,0-1 0,1-2-1,-2-1 1,1-1-1,61-23 1,-73 20-9,0-1-1,-1 0 1,0-2 0,-1 0 0,-1-1-1,0-1 1,-1-1 0,0 0 0,-2-2-1,21-27 1,-4-1-3,-3 0-1,-2-2 1,28-67 0,-29 51 58,-3-1 1,-3-1 0,-2-1-1,-4 0 1,-2-1 0,-4-1-1,-2 0 1,-4 0 0,-9-105-1,7 169-22,0 0-1,-1-1 0,0 1 1,0-1-1,-1 1 0,0 0 1,0 0-1,0 0 0,-4-7 1,6 12-21,0 0-1,-1-1 1,1 1 0,0 0 0,-1-1 0,1 1 0,-1 0 0,1-1 0,0 1 0,-1 0 0,1 0-1,-1-1 1,1 1 0,-1 0 0,1 0 0,-1 0 0,1 0 0,-1 0 0,1 0 0,-1 0 0,1 0-1,-1 0 1,1 0 0,-1 0 0,1 0 0,-1 0 0,1 0 0,-1 0 0,1 1 0,-1-1-1,1 0 1,-1 0 0,1 0 0,-1 1 0,1-1 0,0 0 0,-1 1 0,1-1 0,-1 0 0,1 1-1,0-1 1,-1 1 0,-15 18 35,-7 22-46,1 0 0,3 1 0,1 1 0,-19 67 0,21-46-20,4 0 1,2 1 0,2 0-1,4 0 1,3 1 0,7 73-1,-3-104-5,2 0 0,12 46 0,-12-64 4,1 0 0,0-1 1,1 0-1,0 0 1,1 0-1,18 23 0,-24-36 19,0-1 0,0 1 0,0-1 0,1 0 1,-1 0-1,1 0 0,0 0 0,-1 0 0,1 0 0,0-1 0,0 0 0,0 1 0,0-1 0,0 0 0,1 0 0,-1-1 0,0 1 0,0-1 0,1 0 0,-1 1 0,0-2 0,0 1 0,1 0 0,-1 0 0,0-1 0,6-2 0,5-1 4,0-1-1,-1-1 0,0 0 0,21-15 1,-5 2 41,0-2 1,-2-1-1,42-43 1,65-88 295,-102 115-203,12-12 511,-44 50-637,0 0 0,0 0-1,0 0 1,0 0 0,0 0-1,1 0 1,-1 0 0,0 0-1,0 0 1,0 0 0,0 0-1,0 0 1,1 0 0,-1 0-1,0 0 1,0 0 0,0 0-1,0 0 1,0 0 0,0 0-1,1 0 1,-1 0 0,0 0-1,0 0 1,0 0 0,0 0-1,0 1 1,0-1 0,0 0-1,0 0 1,0 0 0,1 0-1,-1 0 1,0 0 0,0 0-1,0 1 1,0-1 0,0 0-1,0 0 1,0 0 0,0 0-1,0 0 1,0 0 0,0 1-1,0-1 1,0 0 0,0 0-1,0 0 1,0 0 0,0 0-1,0 0 1,0 1 0,0-1-1,0 0 1,1 13 43,0-7-32,7 68 29,-4-32-38,0 1-19,3-1 0,1 0 1,17 50-1,-14-53-8,-10-32 15,0 0-1,1 0 1,0 0-1,0 0 1,1 0 0,-1-1-1,2 1 1,-1-1-1,1 1 1,0-1 0,0-1-1,9 11 1,-10-14 7,0-1 0,0 1-1,0-1 1,0 0 0,0 0 0,0 0-1,0 0 1,0 0 0,0 0 0,1-1-1,2 0 1,35 0 11,-21-4 6,0 0-1,0-1 1,-1-1-1,0-1 1,-1 0 0,33-20-1,-32 18 10,19-12 92,67-52 1,-52 35-13,-39 27-79,-1-1 0,0-1 0,-1 0 0,-1 0 0,0-1-1,0-1 1,-1 0 0,13-28 0,-17 29-6,0-1 0,-2 1 0,1-2 0,-2 1-1,0 0 1,2-21 0,-5 35-17,0 0 0,0 0 0,0 1 0,1-1 0,-1 0 0,0 0 0,0 0 0,0 1 0,0-1 0,-1 0 0,1 0 0,0 0 0,0 1 0,0-1 0,-1 0 0,1 0 0,0 1 0,-1-1 0,1 0 0,0 1 0,-1-1 0,1 0 0,-1 1 0,1-1 0,-1 0 0,1 1 0,-2-1 0,1 0-1,-1 1 0,1 0-1,0-1 1,-1 1 0,1 0 0,0 0 0,-1 0 0,1 0 0,0 0 0,-1 1 0,1-1 0,0 0 0,-1 1 0,-1 0-1,-8 4 2,1 0 0,-1 0 0,-9 8 0,15-10 3,-7 6-18,0 0 1,1 0 0,0 1 0,1 1-1,0-1 1,0 2 0,2-1 0,-1 1 0,1 1-1,1 0 1,0 0 0,1 0 0,1 1-1,0-1 1,-4 18 0,6-18-10,0 0 1,0 0-1,2 0 0,-1 0 1,2 0-1,0 0 1,0 0-1,2 0 0,-1 1 1,2-1-1,-1-1 1,2 1-1,0 0 0,0-1 1,1 0-1,1 0 1,8 14-1,-10-20 6,1-1 0,0 1 0,0-1 1,1 0-1,-1 0 0,1 0 0,0-1 0,0 0 0,1 0 1,-1 0-1,1-1 0,0 0 0,0-1 0,0 1 0,0-1 0,15 2 1,-12-3-1,1 0 1,0 0 0,0-1 0,0-1-1,-1 0 1,1 0 0,0-1 0,-1 0-1,1-1 1,-1 0 0,10-5 0,42-25 9,-1-2 0,91-70 0,-91 60 9,-36 26 9,-2-1 0,39-43-1,-46 46 6,-7 10-6,-9 6-8,1 1 0,0 0 0,0-1 0,0 1 0,0-1 0,-1 1 0,1-1 0,0 0 0,-1 1 0,1-1 0,0 0 0,-1 1 0,1-1 0,-1 0 0,1 0 0,-1 0 0,1 1 0,-1-1 0,1 0 0,-1 0 0,0 0 0,0 0 0,1 0 0,-1-1 0,-29 11 162,17-5-154,1 1 1,-1 0-1,1 0 1,1 1-1,-1 1 0,-16 13 1,-54 55 26,59-54-27,11-10-10,1 0-1,1 0 1,-1 1 0,2 0-1,0 1 1,0 0-1,1 0 1,1 1 0,0 0-1,-7 26 1,12-39-4,1 0 0,-1 0 0,1 0 0,0 1 0,-1-1 0,1 0 0,0 0 0,0 0 0,0 0 0,0 0 0,0 0 0,0 1 0,0-1 0,0 0 0,0 0 0,1 0 0,-1 0 0,0 0 0,1 0 0,-1 0 0,1 0 0,-1 0 0,1 0 0,0 0 0,-1 0 0,1 0 0,0 0 0,0 0 0,-1-1 0,1 1 0,0 0 0,0-1 0,0 1 0,0 0 0,0-1 0,0 1 0,0-1 0,0 1 0,0-1 0,0 0 0,0 1 0,0-1 0,1 0 0,-1 0 0,0 0 0,0 0 0,0 0 0,0 0 0,2 0 0,2-1 3,0 0 0,1 0 0,-1 0 1,0 0-1,0-1 0,0 0 0,0 0 0,0 0 1,7-5-1,-2 0 14,-1 0-1,1-1 1,-2 0 0,1-1 0,-1 1-1,0-2 1,-1 1 0,0-1-1,0 0 1,-1-1 0,-1 1 0,7-18-1,16-48 360,-25 74-246,-1 9-86,0 10-32,-1-1-18,1-1 0,1 0 1,0 1-1,8 21 0,-7-28-4,0 1-1,0-1 0,0 1 1,2-1-1,-1-1 1,1 1-1,12 14 0,-16-21 9,0 0 0,1-1 0,-1 1-1,1 0 1,-1-1 0,1 1 0,-1-1 0,1 0-1,0 0 1,-1 0 0,1 0 0,0 0 0,0 0 0,0-1-1,5 1 1,-2-1 4,-1-1-1,0 1 1,1-1 0,-1 0 0,1 0-1,-1-1 1,10-4 0,-1-1 12,0-1 1,0 0-1,-1-1 0,21-19 1,-2 0 35,-10 8 1,0 0 1,2 2-1,31-19 1,-50 34-44,0-1 0,0 2 0,1-1 0,-1 1 0,1 0 0,0 0 0,-1 0 0,1 1 0,0 0 0,0 0 0,0 0 0,0 1 0,9 0 0,-14 1-7,1-1 1,0 1-1,0 0 0,0 0 1,0 0-1,0 0 0,-1 0 0,1 0 1,-1 0-1,1 0 0,-1 1 1,1-1-1,-1 1 0,1-1 1,-1 1-1,0-1 0,0 1 1,0 0-1,0 0 0,0 0 1,0-1-1,-1 1 0,1 3 1,3 6-1,0 1 1,2 17 0,-5-26-2,3 25 0,-1-1 0,0 38 0,-3-65 2,0 1-1,0-1 1,-1 0-1,1 1 1,0-1-1,0 0 1,0 0-1,0 1 1,0-1-1,0 0 1,0 0-1,0 1 1,1-1-1,-1 0 0,0 1 1,0-1-1,0 0 1,0 0-1,0 1 1,0-1-1,0 0 1,1 0-1,-1 0 1,0 1-1,0-1 1,0 0-1,1 0 1,-1 0-1,0 1 1,0-1-1,0 0 1,1 0-1,-1 0 1,1 0-1,8-6 44,16-24 13,-18 21-50,14-19 22,-5 7 20,0 0-1,2 0 1,0 2 0,34-29 0,-51 47-45,0 0 1,1 0 0,-1 0 0,0 1 0,0-1 0,0 0 0,0 0 0,1 1-1,-1-1 1,0 1 0,1-1 0,-1 1 0,0-1 0,1 1 0,-1 0-1,0 0 1,1 0 0,-1 0 0,1 0 0,-1 0 0,0 0 0,1 0 0,-1 0-1,0 1 1,1-1 0,-1 1 0,2 0 0,-1 1-4,0 0 1,0 0 0,0 0-1,-1 1 1,1-1-1,-1 0 1,1 1-1,-1 0 1,0-1-1,0 1 1,0-1-1,0 5 1,2 5-13,-1-1 1,2 21-1,-4-23-9,1 0 0,0 0 0,0 0 0,1 0 0,6 17 0,-7-26 16,-1 1 0,0 0 0,1 0-1,-1-1 1,1 1 0,-1 0 0,1-1 0,-1 1-1,1 0 1,0-1 0,-1 1 0,1-1 0,0 1-1,0-1 1,-1 1 0,1-1 0,0 0 0,0 1-1,-1-1 1,1 0 0,0 1 0,0-1 0,0 0-1,0 0 1,-1 0 0,1 0 0,0 0 0,0 0-1,0 0 1,0 0 0,0 0 0,-1 0 0,1-1-1,0 1 1,0 0 0,0-1 0,-1 1 0,1 0-1,0-1 1,0 1 0,0-1 0,6-3-3,-1-1-1,1 1 1,9-11 0,-4 5-8,0-1 23,0 0 0,12-15 0,-14 16 3,0-1-1,0 1 0,19-14 0,-27 26-23,0-1 0,0 0 0,1 1 0,-1-1 0,0 1 0,-1 0 0,1 0 0,0 0 0,2 2 0,-2-1-5,7 4-4,-1-1 1,1 0 0,0-1 0,0 0 0,0 0 0,1-1 0,0 0-1,18 4 1,-13-6-1,1 0 0,-1-1 0,1-1 0,-1-1 0,1 0 0,23-6 0,-20 4 12,-6 1-1,-1-1 0,0 0-1,0-1 1,0-1 0,0 0-1,13-8 1,-10 5-20,25-10-108,-22 12-212,-17 6 345,0 0 1,-1 1 0,1-1 0,0 0 0,-1 0 0,1 0 0,0 0-1,-1 0 1,1 0 0,0 0 0,-1-1 0,1 1 0,0 0 0,-1 0 0,1 0-1,0-1 1,-1 1 0,1 0 0,-1-1 0,1 1 0,1-1 0,13-7-31,1-5 43,-1 0-1,-1-2 1,0 1-1,0-2 0,21-33 1,43-95 34,-63 111-18,-3 0 1,0-1-1,-3 0 1,8-47-1,9-145 90,-20 165-77,0-95 15,-12 160-135,-1 6 40,-10 25-32,1 1 1,1 1 0,2 0 0,2 1 0,-11 67 0,15-53-23,3 1 0,2 0-1,9 93 1,-1-69-15,13 89-130,-16-149 202,1 0 0,1 0 0,1-1-1,0 1 1,1-1 0,1 0 0,13 19-1,-20-32 35,1-1-1,-1 0 1,1 1-1,0-1 0,0 0 1,0 0-1,0 0 1,0 0-1,1-1 1,-1 1-1,1 0 0,-1-1 1,5 2-1,-5-3 7,0 1 0,-1-1-1,1 0 1,0 0 0,0 0 0,0-1-1,-1 1 1,1 0 0,0-1-1,0 1 1,-1-1 0,1 0 0,0 1-1,-1-1 1,1 0 0,-1 0 0,1 0-1,-1 0 1,1 0 0,-1-1-1,0 1 1,0 0 0,3-3 0,16-22 35,0 0 1,-1-2-1,-2 0 1,21-45 0,-1 3 64,-32 61-70,1 1 0,12-15-1,-4 6 28,-14 17-53,0 0 1,0-1-1,1 1 1,-1 0-1,0 0 1,0 0-1,1 0 1,-1-1 0,0 1-1,1 0 1,-1 0-1,0 0 1,0 0-1,1 0 1,-1 0-1,0 0 1,1 0-1,-1 0 1,0 0-1,0 0 1,1 0 0,-1 0-1,0 0 1,1 0-1,-1 0 1,0 0-1,1 0 1,-1 0-1,0 0 1,0 0-1,1 1 1,-1-1-1,0 0 1,0 0 0,1 0-1,-1 0 1,0 1-1,0-1 1,0 0-1,1 0 1,-1 1-1,0-1 1,0 0-1,0 0 1,0 1 0,1-1-1,-1 0 1,0 0-1,0 1 1,0-1-1,0 0 1,0 1-1,0-1 1,0 0-1,0 1 1,9 23-25,-8-19 34,4 17-21,-1 1 0,3 34 0,-5-29-23,8 31 1,-7-42 6,9 29-15,-11-43 26,0 0-1,0 1 0,1-1 1,-1 0-1,1 0 1,0 0-1,0-1 1,0 1-1,0 0 1,4 3-1,-5-6 12,0 1-1,1-1 1,-1 0-1,0 0 1,0 1 0,0-1-1,1 0 1,-1 0 0,0 0-1,0-1 1,1 1-1,-1 0 1,0 0 0,0-1-1,0 1 1,0 0-1,1-1 1,-1 1 0,0-1-1,0 0 1,0 1 0,0-1-1,0 0 1,0 0-1,0 1 1,-1-1 0,3-2-1,0 0 1,17-16 43,0-1 0,-1-1 0,-2 0-1,0-2 1,18-30 0,-18 26 71,1 1-1,1 0 1,41-41-1,-60 67-105,0 0-1,1-1 0,-1 1 0,1-1 0,-1 1 1,0-1-1,1 1 0,-1 0 0,1-1 1,-1 1-1,1 0 0,-1 0 0,1-1 1,0 1-1,-1 0 0,1 0 0,-1 0 1,1 0-1,-1 0 0,1-1 0,0 1 0,-1 0 1,1 0-1,-1 1 0,1-1 0,-1 0 1,1 0-1,0 0 0,0 0 0,0 1-2,0 0 0,-1 0 0,1 0 0,0 0 0,-1 0-1,1 0 1,-1 0 0,1 0 0,-1 0 0,1 0 0,-1 0-1,0 0 1,1 0 0,-1 2 0,3 47-25,-3-43 31,-2 29-28,-7 41 0,4-40-88,0 42 1,18-94 114,-1-1 16,0-1-1,-1 0 0,-1 0 1,11-30-1,-14 31 1,0 0-1,1 1 1,0 0-1,1 1 1,1-1-1,21-22 1,-28 34-20,2-2 17,0 0 0,1 0 0,0 0 0,-1 1 0,11-5 0,-15 8-18,1 0 0,0 0 0,0 1 0,0-1 0,0 1 0,1-1 0,-1 1 0,0 0 0,0 0 0,0 0 0,0 0 0,0 0 0,0 0 0,0 1 0,0-1 0,0 1 0,0 0 0,0-1 0,0 1 0,0 0 0,0 0 0,0 0 0,2 2 0,27 21-12,-2 0-1,47 53 1,-54-54 6,-13-13-5,1-1 1,0 0-1,1-1 0,0 0 0,0 0 0,1-1 0,0-1 1,0 0-1,18 6 0,-23-10 4,-1 0 0,1 0 0,0-1 0,0 0 0,0 0 0,0-1 1,0 0-1,1 0 0,-1-1 0,0 0 0,0 0 0,0 0 0,-1-1 0,1 0 0,0-1 0,-1 1 0,1-1 0,-1-1 1,10-6-1,-8 5 15,0 0 1,-1-1 0,0 0 0,0-1-1,0 1 1,-1-1 0,0-1-1,0 1 1,-1-1 0,0 0 0,0 0-1,-1-1 1,0 1 0,-1-1 0,0 0-1,0 0 1,-1 0 0,0-1 0,1-13-1,-2 10 11,0-5 18,-3-30-1,2 45-31,-1-1-1,1 0 1,-1 1 0,0-1-1,0 0 1,0 1 0,0-1-1,-1 1 1,1-1-1,-1 1 1,0 0 0,0 0-1,0 0 1,-5-4 0,6 6-5,0 0 1,0 0-1,-1 1 1,1-1-1,-1 1 1,1-1-1,0 1 1,-1-1-1,1 1 1,-1 0-1,1 0 1,-1 0-1,1 0 1,-1 0-1,1 0 1,-1 0-1,1 0 1,-1 1-1,1-1 1,-1 1-1,1-1 1,-1 1-1,1-1 1,0 1-1,-1 0 1,1 0-1,0-1 1,-2 3-1,-5 2 2,0 2-1,0-1 0,-7 9 0,15-15-4,-11 12-7,1 0 0,0 1 0,0 0 0,2 1 0,-1 0 0,2 0 0,0 1 0,-7 23 0,7-18-24,2 1 1,0 0 0,2 0 0,0 1-1,1-1 1,1 24 0,2-40 16,-1 0 1,0 0-1,1 0 1,0 0-1,0 0 1,1 0-1,-1 0 1,1 0-1,0-1 1,0 1-1,1-1 1,-1 1-1,1-1 0,0 0 1,0 0-1,0 0 1,1-1-1,-1 1 1,5 3-1,-6-7 10,1 1-1,-1 0 1,0-1-1,0 0 1,0 1-1,0-1 1,1 0-1,-1 0 1,0 0-1,0 0 0,0-1 1,1 1-1,-1-1 1,0 1-1,0-1 1,4-1-1,1 0-2,36-14-8,-1-1-1,0-2 1,53-34 0,-23 13 28,40-26 15,-64 36-46,58-28 1,-98 56-64,-16 11-24,-3 1 91,-54 58-84,24-26 8,-53 67 0,89-102 87,-1 0-21,1 1 0,0-1 0,0 1 0,1 0 0,0 0 1,0 0-1,0 0 0,-2 12 0,6-20 22,0 1 0,0-1 1,0 0-1,0 1 0,0-1 0,-1 0 0,1 1 0,0-1 1,0 0-1,0 1 0,0-1 0,0 1 0,1-1 1,-1 0-1,0 1 0,0-1 0,0 0 0,0 1 1,0-1-1,0 0 0,1 1 0,-1-1 0,0 0 0,0 1 1,0-1-1,1 0 0,-1 0 0,0 1 0,0-1 1,1 0-1,-1 0 0,0 1 0,1-1 0,-1 0 1,0 0-1,1 0 0,-1 0 0,0 1 0,1-1 0,-1 0 1,0 0-1,1 0 0,-1 0 0,1 0 0,-1 0 1,0 0-1,1 0 0,-1 0 0,0 0 0,1 0 1,-1 0-1,0 0 0,1-1 0,-1 1 0,1 0 0,-1 0 1,1-1-1,23-9-9,-13 3 7,-1 0 1,0-1 0,0 0-1,-1 0 1,0-1-1,12-16 1,5-4 5,6-7 19,-2-1 0,-1-2 0,-2 0 0,-2-2 0,-2-1 0,30-73 0,60-198 164,-97 257-114,-4-1 1,-1 0-1,4-102 1,-13 138-38,-2 16-20,1-1-1,-1 1 1,0-1-1,0 1 1,0-1 0,-1 1-1,-1-7 1,-5 18 23,3 0-39,0 0 1,1 1-1,-1-1 0,2 1 0,-5 13 0,0 0-7,-20 71-52,-27 164 1,39-176 25,-13 92-34,14-70-13,-39 133-1,45-209 119,-1 0 0,-20 37 1,24-51-464,-1-1 1,-1-1-1,0 1 1,0-1-1,-1 0 1,0 0 0,-13 10-1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55.80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 13264,'0'0'4151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2:56.30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25 11256,'0'0'1808,"114"-22"-1408,-36 20-8,13 8 32,21 6 0,24 6-48,2 4 8,-6 2-32,-13-6 8,-11-8-184,-14-8 15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02.28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1175 8840,'0'0'3738,"11"-1"-3308,5 0-327,0-2 0,0 0 0,-1-1 0,1 0 0,-1-1 0,0-1 0,20-10 0,-16 2-32,-1-1 0,0 0 0,-1-2 1,0 0-1,18-24 0,-4 4 54,16-22 262,-2-2 0,49-91 1,-71 115-165,-16 24-80,0 0-1,-1-1 1,0 1-1,5-23 1,-9 28-8,3-7 272,-5 15-404,1 0 1,-1 0 0,0 0 0,1 0 0,-1 0 0,0 0 0,1 0 0,-1 0 0,0 0 0,1 0 0,-1 0 0,0 0 0,1 0 0,-1 0 0,0 0 0,1 1 0,-1-1 0,0 0 0,1 0 0,-1 0 0,0 1 0,1-1 0,-1 0 0,0 0 0,0 1 0,1-1 0,-1 0 0,0 0 0,0 1 0,0-1-1,1 0 1,-1 1 0,0-1 0,0 0 0,0 1 0,0-1 0,0 0 0,0 1 0,0-1 0,1 1 0,6 12 7,-1 0-1,0 1 1,0 0-1,-1 0 1,-1 0-1,4 26 1,4 88-25,-11-98 21,-1 0 1,-1 0-1,-2-1 0,-1 1 0,-1-1 0,-1 0 1,-2-1-1,-1 1 0,-17 36 0,23-58-3,-1-1 0,0 1 0,-1 0 0,0-1 0,0 0 0,0 0 0,-1-1 0,-11 10 0,14-13-2,1 0 0,-1 0 0,0-1 0,0 1 0,0-1 0,0 0-1,0 0 1,0 0 0,0 0 0,0-1 0,0 1 0,-1-1 0,1 0 0,0 0 0,0 0 0,0 0 0,-1 0 0,1-1 0,0 1 0,0-1 0,0 0 0,0 0 0,-4-2 0,-4-2 26,1 0 1,0-1 0,1 0-1,-1 0 1,-9-10 0,16 14-13,1-1 1,-1 1 0,1-1-1,0 0 1,-1 0 0,1 0-1,1 0 1,-1-1 0,0 1-1,1 0 1,-1-1 0,1 1-1,0-1 1,0 1 0,1-1-1,-1 0 1,1 1 0,0-1-1,0-6 1,0 9-8,1-1-1,0 1 1,-1 0-1,1-1 1,0 1 0,-1 0-1,1 0 1,0-1-1,0 1 1,0 0 0,0 0-1,0 0 1,1 0-1,-1 0 1,0 1-1,0-1 1,3-1 0,27-11 72,-4 8-84,0 2 0,0 0-1,1 2 1,-1 1 0,28 3-1,25-1-7,-14-2 7,73-9 0,-117 6 4,-1-1 0,1-1 0,-1-1 0,1-1 0,-2-1 0,1 0 0,21-14 0,-19 9-1,-1 1 5,0-2 0,-1 0-1,27-23 1,-42 31 3,-1 1 1,0-1-1,0 0 0,0 0 0,-1-1 0,0 1 0,0-1 0,-1 0 1,1 0-1,-2 0 0,1 0 0,-1-1 0,0 1 0,0-1 0,0-10 0,-2 10 10,0 1-1,0-1 0,-1 0 0,0 1 0,0-1 0,-1 1 1,0-1-1,0 1 0,-1 0 0,0 0 0,0 0 1,-1 0-1,0 1 0,0-1 0,0 1 0,-1 0 0,0 0 1,0 0-1,-1 1 0,1 0 0,-1 0 0,-13-8 0,17 12-7,0 0 0,-1 0 0,1 0 0,-1 0 0,0 0 0,1 0 0,-1 1 0,0 0 0,1-1 0,-1 1 0,0 0 0,1 0 0,-1 0 0,0 0-1,1 1 1,-1-1 0,0 1 0,1 0 0,-1 0 0,1 0 0,-1 0 0,1 0 0,-1 0 0,1 1 0,0-1 0,-4 4 0,-4 3 11,1 1 0,0 0 0,0 1 1,-9 14-1,8-11-7,1-1-2,1 0-1,1 0 1,-1 1-1,2 0 1,0 1-1,1 0 1,-4 14-1,6-20-7,1 0-1,1 1 1,-1-1 0,2 1-1,-1 0 1,1-1 0,0 1 0,1 0-1,0-1 1,0 1 0,1-1-1,0 1 1,4 9 0,-5-16-3,0 0 1,0 0 0,1 0-1,-1 0 1,0 0 0,1 0-1,-1-1 1,1 1-1,0-1 1,-1 1 0,1-1-1,0 1 1,0-1 0,0 0-1,0 0 1,0 0 0,0 0-1,0 0 1,0 0-1,1-1 1,-1 1 0,0-1-1,0 1 1,1-1 0,-1 0-1,0 0 1,1 0-1,2-1 1,4 0 0,0 0 0,0-1-1,0-1 1,-1 1 0,17-8-1,7-6 13,-1-1 0,0-1-1,-1-2 1,-1-1-1,-1-1 1,40-42-1,-60 56-2,25-23 32,-31 30-36,1-1-1,-1 0 1,1 1-1,0 0 1,0-1-1,-1 1 0,1 0 1,0 1-1,0-1 1,0 0-1,0 1 1,5-1-1,-7 1-2,0 1 0,0-1 0,0 0-1,0 0 1,0 1 0,0-1 0,0 1 0,0-1 0,0 1-1,0-1 1,0 1 0,0 0 0,0-1 0,0 1 0,-1 0-1,1 0 1,0 0 0,0 0 0,-1 0 0,1-1 0,-1 1-1,2 2 1,9 26 29,-9-25-28,6 24 16,-1 1 1,-1-1-1,-2 1 0,1 31 0,-3 123 30,-3-147-43,-2 90 13,-6 0 1,-6 0 0,-43 177-1,45-260 0,-1 0 0,-2-1-1,-23 43 1,39-85-17,0 0 1,-1 0-1,1 0 0,0 0 0,-1 0 1,1 1-1,0-1 0,-1 0 1,1 0-1,0 0 0,-1 0 0,1 0 1,0 0-1,-1 0 0,1 0 0,0 0 1,-1 0-1,1 0 0,-1 0 1,1 0-1,0-1 0,-1 1 0,1 0 1,0 0-1,0 0 0,-1 0 0,1-1 1,0 1-1,-1 0 0,1 0 1,0-1-1,0 1 0,-1 0 0,1 0 1,0-1-1,0 1 0,0 0 0,-1-1 1,1 1-1,0 0 0,0-1 1,0 0-1,-12-15 57,5-2-31,1 0 0,0 1 0,2-2-1,0 1 1,-2-31 0,1-96 100,5 127-108,0-31 40,2 0 1,2 0-1,3 1 0,1 0 1,26-84-1,63-108 146,-74 195-160,1 1 0,2 0 0,35-42 0,-43 64-34,1 1 0,2 0 1,28-22-1,-37 34-9,0 0 0,0 1-1,1 0 1,0 1 0,1 1 0,-1 0 0,28-8 0,-35 13-7,-1 0 1,0 1-1,1-1 1,-1 1-1,0 0 1,1 0 0,-1 1-1,0-1 1,1 1-1,-1 1 1,0-1-1,0 1 1,0-1-1,0 2 1,0-1 0,0 0-1,-1 1 1,1 0-1,-1 0 1,1 0-1,-1 1 1,0 0-1,-1-1 1,1 1 0,-1 0-1,1 1 1,-1-1-1,0 1 1,-1-1-1,1 1 1,-1 0-1,0 0 1,0 0 0,-1 0-1,1 0 1,-1 1-1,0-1 1,0 0-1,-1 1 1,0-1-1,0 0 1,0 1 0,-1-1-1,1 0 1,-1 1-1,-1-1 1,-2 10-1,-3-2-7,-1 0 0,0 0 0,0-1 0,-1 0 0,-20 19 0,16-16 13,3-4 4,0-1-1,0 0 1,-1-1-1,-1 0 1,-12 9 0,19-16 4,1 1 1,-1-1 0,1 0 0,-1 0 0,0 0 0,1-1 0,-1 0 0,0 0 0,0 0-1,0 0 1,0-1 0,0 0 0,0 0 0,0 0 0,0-1 0,0 1 0,0-1-1,-5-2 1,9 3-8,1 0-1,-1 0 0,1 0 0,-1-1 1,1 1-1,-1 0 0,1 0 0,-1-1 1,1 1-1,0 0 0,-1 0 1,1-1-1,0 1 0,-1 0 0,1-1 1,0 1-1,-1-1 0,1 1 0,0 0 1,0-1-1,-1 1 0,1-1 0,0 1 1,0-1-1,0 1 0,0-1 0,0 1 1,-1-1-1,7-14 68,19-13-14,-8 13-45,1 1 1,1 1-1,0 1 0,1 1 0,23-11 0,112-38 20,-27 11-26,-60 22-44,122-32 1,-147 46 18,-26 8 12,0 0 0,28-4 0,-38 8 2,-13 5 9,0 1 1,0-1 0,1 1 0,-1 0 0,-7 10-1,-6 6 14,-27 22 19,10-9 35,-53 61 1,60-57-23,-32 54 0,52-74-48,0-1 1,0 2-1,2-1 0,0 1 0,-7 37 0,13-20-20,1-34 16,0 0 0,0 0 0,0-1 0,1 1 1,-1 0-1,1 0 0,-1 0 0,1 0 0,0 0 1,0 0-1,0-1 0,0 1 0,0 0 0,2 2 1,-2-3 1,-1-1 1,1 0-1,-1 0 0,0 1 1,1-1-1,-1 0 1,1 0-1,-1 0 1,1 0-1,-1 0 1,1 0-1,-1 1 0,0-1 1,1 0-1,-1 0 1,1 0-1,-1 0 1,1-1-1,-1 1 1,1 0-1,-1 0 0,0 0 1,1 0-1,-1 0 1,1-1-1,-1 1 1,1 0-1,-1 0 1,0-1-1,1 1 0,12-14 28,-10 10-23,5-8 7,0 1 0,-1-2 0,0 1 0,-1-1 0,-1 1 0,0-2-1,0 1 1,2-18 0,1-13 50,3-58 1,-5 30 49,5-73 295,-11 145-403,0 0 1,0 0-1,0 0 1,0 0-1,0 0 0,1 1 1,-1-1-1,0 0 1,0 0-1,0 0 0,0 0 1,1 0-1,-1 0 1,0 0-1,0 0 0,0 0 1,0 0-1,1 0 1,-1 0-1,0 0 0,0 0 1,0 0-1,1 0 1,-1 0-1,0 0 0,0 0 1,0 0-1,0-1 1,0 1-1,1 0 0,-1 0 1,0 0-1,0 0 1,0 0-1,0 0 0,0 0 1,1 0-1,-1-1 1,0 1-1,0 0 0,0 0 1,0 0-1,0 0 1,0-1-1,0 1 0,0 0 1,0 0-1,0 0 1,11 20 2,-9-16-6,8 16-18,0-1 0,1-1 1,1 1-1,1-2 0,1 0 0,29 29 1,-32-37-7,0 0 1,0-1-1,1-1 1,1 0 0,18 8-1,-27-13 16,0 0 0,0-1-1,0 0 1,1 0 0,-1 0 0,0 0-1,0-1 1,1 1 0,-1-1-1,0 0 1,1 0 0,-1-1 0,0 1-1,0-1 1,0 0 0,1 0-1,-1-1 1,0 1 0,0-1 0,0 0-1,6-5 1,-3 3-2,12-10 17,0-1-1,0-1 1,-1-1 0,28-34-1,-31 32 31,-2-1-1,0 0 0,-1-1 1,-1 0-1,14-38 0,-18 40 8,7-29 69,-13 45-100,-1 1 1,1 0 0,-1-1-1,0 1 1,0-1 0,0 1-1,0 0 1,0-1 0,-1 1-1,1-1 1,-1 1 0,1 0 0,-1 0-1,0-1 1,0 1 0,-2-3-1,3 4-5,-1 1 1,1 0-1,-1-1 0,0 1 0,1 0 0,-1 0 1,1-1-1,-1 1 0,0 0 0,1 0 0,-1 0 0,0 0 1,1 0-1,-1 0 0,0 0 0,1 0 0,-1 0 1,0 0-1,1 0 0,-1 0 0,0 0 0,1 1 0,-1-1 1,1 0-1,-1 0 0,1 1 0,-1-1 0,0 0 1,1 1-1,-1-1 0,1 1 0,-1 0 0,-17 15 26,14-11-37,1 0 0,0 0 0,1 1 0,0-1 0,0 0 0,0 1 0,0 0 1,1-1-1,0 1 0,0 0 0,0 0 0,1 0 0,0 0 0,0 6 0,2 9-3,0 0-1,9 31 0,-3-14-12,27 101-87,-26-114 63,0 0 1,1 0-1,18 30 1,-26-51 35,1 0-1,0 0 1,0 0 0,0 0-1,0 0 1,1-1 0,-1 1-1,1-1 1,0 0 0,0 0-1,0-1 1,0 1 0,1-1-1,-1 0 1,1 0 0,5 2-1,-3-3 1,0 1 1,0-2-1,0 1 0,0-1 0,0 0 0,1 0 1,-1-1-1,0 0 0,0 0 0,7-3 0,9-4-4,0-1 0,-1-1 0,0 0-1,0-2 1,26-20 0,109-83-13,24-16 6,-163 118 22,0-1 1,20-21-1,15-12 55,-45 38-33,-13 7 15,-21 11 3,11-1-28,1 2 0,1 0 0,-21 18 0,0 2 23,6-8 48,-48 50-1,68-64-70,0 1-1,1 0 1,0 1 0,1 0 0,0 0 0,1 1 0,0-1-1,0 1 1,-5 22 0,9-30-15,1-1-1,-1 1 1,1 0 0,0 0 0,0-1-1,0 1 1,0 0 0,0 0 0,1-1-1,-1 1 1,1 0 0,0-1 0,0 1-1,0-1 1,0 1 0,0-1 0,0 1-1,1-1 1,-1 0 0,3 3 0,-2-3-2,-1-1 1,1 0 0,0 0 0,-1 0 0,1 0 0,0 0-1,0 0 1,-1 0 0,1-1 0,0 1 0,0-1-1,0 1 1,0-1 0,0 0 0,0 0 0,0 0 0,0 0-1,0 0 1,0 0 0,0 0 0,0-1 0,0 1 0,-1-1-1,1 1 1,0-1 0,0 0 0,0 0 0,-1 0-1,3-1 1,6-4 3,-1-1 0,0 0-1,-1 0 1,1-1 0,-1 0 0,-1-1-1,0 1 1,0-1 0,-1-1-1,0 1 1,0-1 0,-1 0 0,0-1-1,2-10 1,6-15 23,-3-1 0,11-69 1,-20 85 4,-1 18-20,-1 0-1,1 0 0,0 0 0,1-1 0,-1 1 0,0 0 1,1 0-1,0 0 0,0-1 0,0 1 0,1-3 0,13 72 176,-13-56-196,6 26-27,19 62 1,-23-88 18,0 0 0,1 0 0,0-1 0,0 1 0,1-1 0,0 0 0,1-1 0,0 1 0,0-1 0,16 13 0,-19-18 13,0 0-1,1-1 1,-1 1-1,0-1 1,1 0-1,0-1 1,-1 1-1,1-1 0,0 0 1,0 0-1,0 0 1,0-1-1,-1 0 1,1 0-1,0 0 1,0 0-1,0-1 1,0 0-1,0 0 1,-1 0-1,1-1 1,0 1-1,-1-1 1,1 0-1,6-5 0,4-2-3,-1-1 0,0 0-1,0-1 1,-1-1 0,23-25-1,-2-2 2,-2-3-1,-1 0 1,-3-2-1,-1-1 1,35-82-1,-45 84 26,-2 0 0,-3-1 0,-1-1 1,-2 0-1,-2-1 0,2-77 0,-8 70 76,-10-92 1,9 144-90,0-1 0,0 0 1,-1 1-1,1-1 0,0 0 1,-1 1-1,1-1 0,-1 1 0,0-1 1,1 1-1,-1-1 0,0 1 1,0-1-1,0 1 0,0 0 0,0-1 1,0 1-1,0 0 0,0 0 0,-3-2 1,3 3-3,-1 0 0,1-1 0,0 1 0,-1 0 1,1 0-1,0 0 0,-1 0 0,1 0 0,0 1 0,0-1 1,-1 0-1,1 0 0,0 1 0,-1-1 0,1 1 0,0-1 1,0 1-1,0 0 0,-2 1 0,-4 3-1,1 0 0,0 0-1,0 1 1,1 0 0,-1 0 0,-7 13 0,-1 5-18,2 1 0,0 1 1,2-1-1,1 2 0,1-1 1,-6 35-1,5 2-41,-4 103 0,13-109 18,3-1 0,2 1-1,2-1 1,3 0 0,3-1 0,20 56 0,-31-101 21,1 0 0,0-1 0,1 1 0,0-1 0,0 0 0,1 0 0,1 0-1,-1-1 1,1 0 0,1 0 0,7 7 0,-12-13 11,0-1-1,0 1 1,0-1 0,0 0-1,0 0 1,1 0 0,-1 0-1,0-1 1,1 1 0,-1-1-1,1 1 1,-1-1 0,1 0 0,-1 0-1,0 0 1,1 0 0,-1 0-1,1 0 1,-1-1 0,1 1-1,-1-1 1,0 0 0,1 0-1,-1 0 1,0 0 0,0 0-1,0 0 1,3-2 0,3-3-4,0 0 0,0 0 0,0-1-1,-1-1 1,8-8 0,27-38 10,35-61-1,-51 75 13,-16 28-5,-8 9 1,0 1-1,0 0 0,0 0 1,0-1-1,0 1 0,-1-1 1,1 1-1,-1-1 1,0 0-1,2-5 0,4 33 30,-4 60-53,-3-53 11,2 0 1,5 32 0,-6-55-3,1 0-1,1-1 1,-1 1 0,1-1-1,1 0 1,-1 0 0,1 0-1,1 0 1,0 0 0,0-1-1,11 13 1,-14-18 6,0-1 1,0 0-1,0 1 0,0-1 0,0 0 1,0 0-1,0 0 0,0 0 0,0 0 1,1-1-1,-1 1 0,0-1 0,0 1 1,1-1-1,-1 0 0,0 0 0,1 0 1,-1 0-1,0 0 0,1-1 1,-1 1-1,0-1 0,1 1 0,-1-1 1,4-1-1,2-2-1,0 0 1,0 0-1,0-1 1,-1 0-1,11-9 1,9-9 8,-1-1 0,-1-2 0,-1 0 0,-1-1 0,32-53 0,-53 77 6,0 0-1,-1 1 1,1-1-1,-1 0 1,0 0-1,0 0 1,0 0 0,0 0-1,0 0 1,-1 0-1,1 0 1,-1 0 0,0 0-1,0-1 1,-1-4-1,1 8-8,0 0-1,0 0 1,0 0 0,0-1-1,-1 1 1,1 0-1,0 0 1,0 0-1,0 0 1,0 0 0,0 0-1,-1 0 1,1 0-1,0 0 1,0 0-1,0-1 1,0 1 0,0 0-1,-1 0 1,1 0-1,0 0 1,0 0-1,0 0 1,0 0 0,-1 0-1,1 0 1,0 0-1,0 0 1,0 1-1,0-1 1,0 0 0,-1 0-1,1 0 1,0 0-1,0 0 1,0 0-1,0 0 1,0 0 0,-1 0-1,1 0 1,0 1-1,0-1 1,0 0-1,-11 10 57,-6 12-24,8-7-33,0 1 0,2 0 0,0 1 1,0-1-1,1 1 0,-3 19 0,7-26-11,1 0 1,-1 0-1,2 0 0,-1 0 0,1 0 1,1 0-1,0 0 0,0 0 0,1 0 1,1-1-1,-1 1 0,7 15 0,-8-23 4,1 1 0,-1-1 0,0 0 0,0 0 1,1 0-1,0 0 0,-1 0 0,1 0 0,0 0 0,0 0 0,0 0 0,0-1 0,0 1 0,0-1 0,0 0 0,0 0 0,1 1 0,-1-1 0,1-1 0,-1 1 0,1 0 0,-1-1 0,1 1 0,3-1 0,-3 0 4,1 0-1,-1 0 1,1-1-1,-1 0 1,0 0-1,1 0 1,-1 0-1,0 0 0,0-1 1,0 1-1,0-1 1,0 0-1,0 0 1,0 0-1,0 0 0,-1-1 1,5-4-1,0-2 12,0 1 0,0-1 0,-1-1-1,0 1 1,0-1 0,-1 0 0,-1-1 0,0 1-1,0-1 1,-1 0 0,0 0 0,-1 0-1,0 0 1,-1 0 0,0 0 0,-1-1-1,0 1 1,-1 0 0,0-1 0,-1 1 0,0 0-1,-1 0 1,0 0 0,-1 1 0,0-1-1,0 1 1,-1 0 0,-1 0 0,0 0 0,0 1-1,-1 0 1,-10-11 0,13 15 16,0 0 0,-1 1 0,1-1 0,-1 1 0,0 0 0,0 1 0,-1-1 0,1 1 0,-1 0 0,0 0 0,0 1 0,0 0 0,-9-2 0,10 2 39,5 1-30,13-3-30,25-1-47,50-3-23,-41 2 10,1 2-1,94 4 1,-112 5-14,50 15-1,-25-5 4,-52-14 60,1 0 1,-1 0-1,1 0 1,-1 0-1,0 1 1,0-1-1,0 1 0,0 0 1,0 0-1,0 0 1,0 0-1,-1 0 1,1 1-1,-1-1 1,1 1-1,-1 0 1,0 0-1,0 0 1,0 0-1,0 0 1,-1 0-1,0 0 1,1 0-1,-1 1 1,0-1-1,0 1 1,-1-1-1,1 1 1,-1 3-1,1 10 1,-2 0 1,0-1-1,-1 1 0,-8 32 1,3-10 29,4-25 34,4-19 1,8-33 41,-3 23-67,1 2 0,1-1 0,1 1 0,0 0 0,15-16 0,15-22 192,-39 50-222,0 1-1,0 0 0,1-1 1,-1 1-1,0 0 0,1 0 1,-1-1-1,0 1 1,1 0-1,-1 0 0,0 0 1,1-1-1,-1 1 0,0 0 1,1 0-1,-1 0 1,1 0-1,-1 0 0,0 0 1,1 0-1,-1-1 0,1 1 1,-1 0-1,0 1 0,1-1 1,-1 0-1,1 0 1,-1 0-1,0 0 0,1 0 1,-1 0-1,1 0 0,-1 1 1,0-1-1,1 0 1,-1 0-1,0 0 0,1 1 1,-1-1-1,17 16 47,-11-9-35,44 40-28,-2 2 0,48 63 1,-79-89-21,-8-11-2,0 0 1,0 0-1,-2 1 1,1 0-1,9 25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02.56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14064,'0'0'944,"64"38"-640,-40-30 0,-4 2-264,-4-8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02.80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1 119 11656,'0'0'704,"151"-42"-328,-21 10 8,16 6-8,36 10 0,41 14-96,-53 8 8,-82 2-96,-10 10-8,10 6-192,2-2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49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15376,'0'0'648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16.41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456 156 7528,'0'0'6609,"-8"-10"-6445,-44-59 328,37 57-71,14 12-392,0-1 0,0 1 1,0-1-1,0 0 0,0 1 1,0-1-1,0 0 1,0 1-1,0-1 0,0 0 1,1 0-1,-1 0 0,0 0 1,1 0-1,-1 0 0,0 0 1,1 0-1,-1 0 0,1 0 1,0 0-1,-1-1 0,1 1 1,0-1-1,-23 8 413,10-3-375,0 1 1,0 1 0,0 0 0,1 0 0,0 2 0,0-1 0,1 2 0,0-1-1,0 1 1,-10 11 0,-6 7 65,1 2-1,-31 42 0,49-59-104,0 2-1,1-1 0,1 1 0,0 0 0,-5 17 0,-17 71 131,27-96-148,-3 14 5,0 0 0,2 0 0,0 1 0,1 21-1,1-33-6,0-1 0,1 0-1,0 1 1,0-1-1,1 0 1,0 0-1,0 0 1,1 0-1,0 0 1,0 0-1,0-1 1,1 1 0,8 10-1,-10-15-4,0-1 0,0 1 0,0 0 0,0-1 0,1 1 0,-1-1 0,1 0 1,-1 0-1,1 0 0,-1 0 0,1 0 0,-1 0 0,1-1 0,0 1 0,-1-1 0,1 0 0,0 0 0,0 0 0,-1 0 0,1 0 0,0-1 0,-1 1 0,5-2 0,-1 1 4,0-1-1,-1-1 1,1 1-1,0-1 0,-1 0 1,1 0-1,-1 0 1,0-1-1,5-4 0,11-11 27,-1-1-1,-1-1 0,-1 0 1,-1-1-1,0-1 0,-2-1 1,14-29-1,-11 13 91,-2-1 0,14-53 1,-25 73-46,0 0 0,-2 0 0,-1 0 0,0 0 0,-2 0 0,-3-38 0,1 49 1,0 1 1,-1 0-1,0 0 0,-1 0 1,1 0-1,-2 1 0,-6-11 1,11 18-76,0 1-1,0 0 1,0 0 0,0 0 0,0 0 0,0-1 0,-1 1 0,1 0-1,0 0 1,0 0 0,0 0 0,0-1 0,0 1 0,-1 0 0,1 0-1,0 0 1,0 0 0,0 0 0,0 0 0,-1-1 0,1 1 0,0 0-1,0 0 1,0 0 0,0 0 0,-1 0 0,1 0 0,0 0-1,0 0 1,0 0 0,-1 0 0,1 0 0,0 0 0,0 0 0,0 0-1,-1 0 1,1 0 0,0 0 0,0 0 0,0 1 0,-1-1 0,1 0-1,0 0 1,0 0 0,0 0 0,0 0 0,-1 0 0,1 0 0,0 1-1,-7 14 79,-1 25-65,8-36-12,-4 29-14,2 0 1,1 0 0,2 0 0,1 0 0,10 54-1,-9-76-3,0 0 0,0-1 0,1 0 0,9 20 0,-10-25 9,0 0 0,0 0 0,0-1 0,0 1 0,1-1 0,0 0 0,0 0 0,0 0 0,1 0 0,-1-1 0,8 5 0,-8-6 6,0-1 0,-1 0 1,1 0-1,0-1 0,0 1 0,0-1 0,0 0 0,0 0 0,-1 0 0,1 0 0,0-1 0,0 1 0,0-1 0,0 0 0,-1 0 0,1-1 0,0 1 0,-1-1 0,1 0 0,-1 0 0,0 0 0,4-3 0,7-5 25,-1 0 1,-1-1-1,21-22 0,-25 23 7,0-1 0,14-24 0,9-13 93,-8 15-3,-1-2 0,-1 0-1,28-70 1,-27 54 84,-22 50-206,0 1-1,0 0 1,0 0-1,0-1 1,0 1-1,0 0 1,0 0-1,0-1 1,0 1-1,0 0 0,0 0 1,0-1-1,0 1 1,0 0-1,0 0 1,1-1-1,-1 1 1,0 0-1,0 0 1,0 0-1,0-1 1,1 1-1,-1 0 0,0 0 1,0 0-1,0 0 1,1 0-1,-1-1 1,0 1-1,0 0 1,1 0-1,-1 0 1,0 0-1,0 0 1,1 0-1,-1 0 0,0 0 1,0 0-1,1 0 1,-1 0-1,0 0 1,0 0-1,1 0 1,-1 0-1,0 0 1,0 0-1,1 0 1,-1 0-1,0 0 0,0 0 1,0 1-1,1-1 1,5 19 25,-3 31-60,-3-35 27,-12 302-167,10-292 123,-2-1 1,0 0 0,-2 0 0,-12 32-1,18-55 49,0 0 0,-1 0-1,0 0 1,1 0 0,-1 0-1,0 0 1,1 0-1,-1 0 1,0 0 0,0-1-1,0 1 1,1 0 0,-1-1-1,0 1 1,0 0-1,0-1 1,0 1 0,0-1-1,-1 1 1,1-1 0,0 0-1,0 0 1,0 1 0,0-1-1,0 0 1,0 0-1,-1 0 1,1 0 0,0 0-1,0 0 1,0-1 0,0 1-1,0 0 1,0 0 0,0-1-1,-1 1 1,1-1-1,0 1 1,0-1 0,0 1-1,1-1 1,-2-1 0,-6-2 19,1-1 0,0 0 0,1 0 0,-7-7 0,1 0 9,4 6-5,0-1 0,1 0 0,-1-1 0,2 0 0,-1 0 1,1-1-1,1 1 0,-1-1 0,-5-14 0,7 13 7,2 6 1,0 0-1,0-1 0,1 1 1,-1 0-1,0-8 1,2 12-28,-1-1 1,1 1 0,0-1 0,0 1 0,1-1 0,-1 0 0,0 1-1,0-1 1,0 1 0,0 0 0,0-1 0,0 1 0,1-1 0,-1 1-1,0-1 1,0 1 0,1-1 0,-1 1 0,0 0 0,1-1 0,-1 1 0,1-1-1,0 1 0,0-1 0,0 1 0,0-1 0,0 1 0,0 0-1,0 0 1,0 0 0,0 0 0,1 0 0,-1 0 0,0 0-1,0 0 1,0 0 0,0 0 0,1 1 0,19 4 6,-2 1 0,1 2 1,29 14-1,-1-1 2,19 8-7,-34-13 14,1-2 1,1-1 0,0-2-1,44 9 1,-71-19-18,1-1 0,-1 0 1,0 0-1,1-1 0,-1 0 0,1-1 1,-1 1-1,0-2 0,0 1 0,11-6 0,14-10-2823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19.31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0 619 8640,'0'0'5134,"12"-10"-4934,96-89 355,-84 78-278,0 1 0,2 1 0,0 1 0,43-21 0,-64 36-197,0 1 0,0 0 0,0 0 0,0 1 0,0 0 0,0 0 0,1 0 0,-1 0 0,1 1 0,-1 0 0,10 1 0,-14-1-57,1 0 0,-1 1 0,1-1-1,-1 1 1,0-1 0,0 1 0,1 0 0,-1 0 0,0-1-1,0 1 1,0 0 0,0 0 0,1 0 0,-1 0-1,-1 0 1,1 0 0,0 1 0,0-1 0,0 0 0,-1 0-1,2 2 1,9 32 155,-4 4-19,4 75-1,-9-78-88,1-1 0,2 1 0,10 39 0,-12-65-45,1 1-1,0-1 0,1 0 0,0-1 0,1 1 0,10 13 0,-14-20-13,0 0 1,0-1-1,0 1 0,1 0 1,-1-1-1,1 0 0,0 0 1,0 1-1,0-2 0,0 1 1,0 0-1,0-1 0,0 1 1,1-1-1,-1 0 0,1 0 1,-1 0-1,1 0 0,-1-1 1,1 1-1,-1-1 0,1 0 1,-1 0-1,4-1 0,2-1 20,-1-1-1,0 0 1,1 0-1,-2-1 1,1 0-1,0 0 1,-1-1-1,1 0 1,-2 0-1,9-8 1,5-8 103,31-39 1,-30 34-70,4-7 43,-2-2 1,-1 0-1,-2-1 1,31-75-1,97-296 752,-136 374-708,2-8 156,-12 42-296,-1-1 0,0 1 0,1 0-1,-1-1 1,0 1 0,1 0 0,-1 0-1,0 0 1,0 0 0,0 0 0,0 0-1,0 0 1,1 2 0,24 24-34,-26-26 25,32 33-15,44 36 1,-60-57 33,0-1-1,1-1 1,0 0-1,1-1 1,27 11-1,-32-17 287,-9-3-674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23.68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0 829 9648,'0'0'3328,"12"-7"-2786,17-11-190,-1-1 0,39-35 0,-20 4 139,69-99-1,-65 80-229,-24 33-128,-2-1 1,-2-1 0,-1-1-1,-2-1 1,-2-1-1,-1 0 1,13-57 0,-19 66-1,-8 26-65,-1 0 0,0-1 1,0 0-1,1-8 0,0 8 144,0-3 149,-3 10-353,0 0-1,0 0 0,0 0 0,0 0 0,0 0 0,0 0 0,0 0 0,0-1 0,0 1 0,0 0 0,0 0 0,-1 0 1,1 0-1,0 0 0,0 0 0,0-1 0,0 1 0,0 0 0,0 0 0,0 0 0,0 0 0,0 0 0,0 0 0,0 0 1,-1 0-1,1 0 0,0 0 0,0 0 0,0-1 0,0 1 0,0 0 0,0 0 0,0 0 0,-1 0 0,1 0 1,0 0-1,0 0 0,0 0 0,0 0 0,0 0 0,0 0 0,0 0 0,-1 0 0,1 0 0,0 0 0,0 0 0,0 0 1,0 0-1,0 0 0,0 0 0,-1 1 0,1-1 0,0 0 0,0 0 0,0 0 0,0 0 0,0 0 0,-6 19 345,5-12-301,-7 30 18,2 1-1,2 1 0,1-1 1,2 0-1,7 70 1,-2-83-58,2 0 0,1 0 1,1 0-1,1-1 0,21 41 1,-27-59-11,0-1 0,0 0 0,0 0 0,1-1 0,0 1 0,0-1 0,0 1 0,0-1 0,8 5 0,-10-7 0,0-1 1,0 0-1,0 0 0,0 0 0,1 0 1,-1-1-1,0 1 0,0 0 0,0-1 1,1 0-1,-1 1 0,0-1 0,0 0 1,1 0-1,-1-1 0,0 1 0,1 0 1,-1-1-1,0 1 0,0-1 0,0 0 1,0 1-1,1-1 0,-1 0 0,0 0 1,0-1-1,2-1 0,19-16 43,-1-1-1,-1-1 1,-1-1 0,31-44-1,30-33 124,-75 94-152,2-4 16,0 0 0,1 1 1,0 1-1,18-13 0,-26 19-26,1 0 0,0 0 0,0 0 0,0 0 0,0 0 0,0 0 0,0 1 0,1-1-1,-1 1 1,0 0 0,0-1 0,0 1 0,0 0 0,1 0 0,-1 0 0,0 1-1,0-1 1,0 0 0,0 1 0,1-1 0,-1 1 0,0 0 0,0 0 0,0 0-1,0 0 1,-1 0 0,1 0 0,0 0 0,0 1 0,-1-1 0,1 1 0,2 3-1,0 1 1,0 0-1,-1 1 1,0-1-1,0 1 0,0 0 1,-1 0-1,0 0 1,2 14-1,0-2-8,2 12-7,-1 0-1,-1 1 0,-1 39 1,-3-71 11,0 0-1,0 0 1,0 0 0,0 1 0,0-1-1,0 0 1,0 0 0,0 0 0,0 0 0,0 1-1,0-1 1,0 0 0,0 0 0,0 0 0,0 0-1,0 1 1,1-1 0,-1 0 0,0 0-1,0 0 1,0 0 0,0 0 0,0 1 0,1-1-1,-1 0 1,0 0 0,0 0 0,0 0-1,0 0 1,1 0 0,-1 0 0,0 0 0,0 0-1,0 0 1,1 0 0,-1 0 0,0 0 0,0 0-1,0 0 1,0 0 0,1 0 0,-1 0-1,0 0 1,0 0 0,0 0 0,1 0 0,-1 0-1,9-4 6,13-15 12,-1 0 0,0-1 0,-2-2 0,18-23 0,-20 22 8,2 1-1,0 1 0,1 1 1,28-22-1,-44 39-13,1 0 0,-1 1 1,1-1-1,-1 1 0,1 0 0,0 0 0,5-2 0,-9 4-8,1 0 0,-1-1 0,1 1 0,0 0 0,-1 0 0,1 0 0,-1 0 0,1 1-1,-1-1 1,1 0 0,-1 1 0,1-1 0,-1 0 0,1 1 0,-1 0 0,1-1 0,-1 1 0,0 0 0,0 0-1,1 0 1,-1 0 0,0 0 0,0 0 0,0 0 0,0 0 0,0 0 0,1 3 0,39 66 22,-33-54-29,1 0-1,0 0 1,1 0-1,1-1 1,0-1 0,24 23-1,-33-35 6,0 0 0,1-1 0,-1 1 0,1-1 0,-1 1 0,1-1 0,0 0 0,-1 0 0,1 0 0,0-1 0,0 1 0,0-1 0,-1 1 0,1-1 0,0 0 0,0 0 0,0 0 0,0-1 0,0 1 0,-1-1 0,1 1 0,0-1 0,0 0 0,-1 0 0,4-2 0,6-3 1,-1-1 0,0 0 1,0 0-1,12-12 0,-2 2 4,0 0 18,-1-2 1,24-27-1,25-23 61,-61 62-68,0 1-1,1 0 0,0 0 1,0 1-1,1 0 1,-1 0-1,13-3 0,-18 7-9,0 0 0,0 1 0,0-1 0,0 1 0,1 0 0,-1 0 0,0 0-1,0 1 1,0-1 0,1 1 0,-1 0 0,0 0 0,0 0 0,0 1-1,-1 0 1,1 0 0,7 4 0,20 8 16,-24-14-12,-16-7 26,-18-8 8,20 13-37,-1 0 0,1 0 0,0 1 0,-1 0 0,1 1-1,-1-1 1,0 1 0,1 1 0,-1 0 0,1 0 0,0 0 0,-9 3-1,6 0 0,-1 0 0,1 1 0,0 0-1,0 0 1,1 1 0,-1 1 0,-11 10 0,3 0-1,0 1 0,2 1 0,0 1 0,1 0 0,1 1 0,-19 38 0,29-50-5,0-1-1,1 0 1,0 1 0,1 0-1,0-1 1,0 1 0,1 0-1,0 0 1,0 0 0,1 0-1,1 0 1,-1 0 0,1 0-1,1 0 1,4 17 0,-3-19-7,-1-1 1,1 0 0,0 0-1,1 0 1,-1 0-1,1 0 1,0-1 0,0 0-1,1 0 1,0 0-1,0 0 1,0-1 0,0 1-1,1-2 1,0 1-1,-1 0 1,1-1 0,1 0-1,-1-1 1,0 1-1,13 2 1,-5-2 10,1-1 0,-1-1 0,1 0-1,-1-1 1,1-1 0,-1 0 0,1-1 0,-1 0 0,0-1-1,0-1 1,24-9 0,8-7 17,-1-2-1,44-29 1,-69 38-9,29-15 21,-14 9-6,-1-2 1,36-29 0,-60 42-7,0-1 1,-1 0 0,0 0 0,-1-1 0,0 0 0,-1-1-1,0 1 1,0-1 0,-1-1 0,8-23 0,7-48 367,-20 80-362,0 1 0,0-1-1,0 0 1,1 0 0,-1 1-1,1-1 1,-1 1-1,1-1 1,0 1 0,0 0-1,0 0 1,0 0 0,1 0-1,-1 0 1,0 0-1,1 0 1,0 1 0,4-3-1,-3 3-19,-1-1 0,1 1-1,0-1 1,0 1-1,0 0 1,1 1 0,-1-1-1,0 1 1,0 0-1,0 0 1,0 0 0,8 1-1,4 3-4,33 9 6,-46-11-9,0-1 0,0 1 1,0 0-1,0-1 0,0 1 1,0 1-1,-1-1 1,1 0-1,-1 1 0,1-1 1,-1 1-1,3 5 0,16 30-25,-3 2-1,-1 0 0,19 68 1,-16-63 3,-16-38 0,0 1 1,0 0 0,-1 0 0,4 13 0,-6-18 16,-1 0 1,1-1 0,-1 1-1,1-1 1,0 1-1,0-1 1,0 1 0,0-1-1,1 1 1,-1-1 0,1 0-1,-1 0 1,1 1 0,0-1-1,0 0 1,0-1 0,0 1-1,0 0 1,0-1-1,0 1 1,1-1 0,-1 1-1,0-1 1,1 0 0,-1 0-1,1 0 1,4 0 0,-2 0 11,0-1 0,0 0 0,0-1 0,0 1 0,0-1 0,0 0 0,0 0 0,0-1 0,0 1 0,-1-1 0,1 0 0,-1 0 0,8-5 0,119-71 207,-118 69-191,-2 0 0,1-1-1,-1-1 1,0 1 0,-1-2-1,-1 0 1,0 0 0,0 0-1,-1-1 1,-1-1 0,0 1-1,-1-1 1,8-23 0,-14 33-17,1 0 0,-1 0 1,1-1-1,-1 1 0,0 0 1,-1 0-1,1 0 0,-1 0 1,0 0-1,0 0 0,0 0 1,-2-5-1,-23-41 65,25 47-67,-1 1 0,1 0 0,0 0 0,-1 0 0,1 0 0,-1 0 0,0 1 1,1-1-1,-1 0 0,0 1 0,0-1 0,0 1 0,0 0 0,0-1 0,-1 1 0,1 0 0,0 0 0,0 1 0,-1-1 0,-2 0 1,2 1-4,1 0 1,-1 0 0,0 1-1,0-1 1,0 1 0,1-1 0,-1 1-1,0 0 1,1 0 0,-1 0-1,1 1 1,-1-1 0,1 1 0,-5 2-1,-1 4-6,0-1-1,1 1 1,-1 0-1,2 1 0,-1 0 1,1 0-1,-8 16 1,8-13-5,1-1 0,1 1 1,0 1-1,0-1 1,2 0-1,-1 1 1,2-1-1,-1 1 0,2 0 1,1 18-1,-1-22-3,2-1-1,-1 1 0,1-1 1,1 0-1,-1 1 0,2-1 1,-1 0-1,1-1 1,0 1-1,0-1 0,1 0 1,0 0-1,1 0 0,-1 0 1,1-1-1,10 8 0,-10-9 0,0 0 0,0-1 1,0 0-1,1-1 0,0 1 0,-1-1 0,1-1 0,0 1 0,0-1 0,1 0 0,-1-1 0,0 0 0,1 0 0,12 0 0,2-3-8,0-1-1,-1-1 1,37-11-1,-50 13 20,38-12-1,0-3 0,79-40 0,77-63 136,-71 28 21,-127 89-139,1 0 0,-1 0 1,0 0-1,0-1 0,0 1 0,-1-1 0,1 0 1,-1-1-1,0 1 0,0 0 0,3-8 0,-4 10-3,-2 1-8,0 1 0,0 0-1,1 0 1,-1 0 0,0-1-1,0 1 1,0 0 0,1 0-1,-1-1 1,0 1 0,0 0-1,0-1 1,0 1 0,0 0-1,0-1 1,1 1 0,-1 0-1,0-1 1,0 1 0,0 0-1,0-1 1,0 1-1,0 0 1,0-1 0,0 1-1,-1 0 1,1-1 0,0 1-1,0 0 1,0 0 0,0-1-1,0 1 1,0 0 0,-1-1-1,1 1 1,0-1 0,-14 2 53,-17 13-24,9 1-39,1 1 0,0 1 0,1 1 0,1 1 0,-25 32 0,34-38-9,0 0-1,2 1 1,-1 0 0,2 1 0,0-1 0,0 1 0,1 1-1,1-1 1,1 1 0,-4 23 0,10-3-99,-1-34 104,-1 0 1,0 0-1,1-1 0,-1 1 1,1 0-1,-1 0 0,1 0 1,0-1-1,0 1 0,0 0 1,0-1-1,0 1 1,0-1-1,0 1 0,0-1 1,3 3-1,-3-4 11,0 0-1,-1 0 1,1 0 0,0 0-1,-1 0 1,1 0 0,0 0-1,-1 0 1,1 0 0,0 0-1,-1 0 1,1-1 0,0 1-1,-1 0 1,1 0 0,0-1-1,-1 1 1,1-1 0,-1 1-1,1 0 1,-1-1 0,1 1-1,-1-1 1,1 0 0,13-16 1,-14 17-1,18-28 37,-2 0 0,-1-2-1,-2 1 1,13-41 0,-13 35-11,4-25 248,-14 59-234,1 8-38,3 14-37,-5-16 31,4 10-16,0 0 0,1 0 0,0-1-1,1 0 1,1-1 0,15 19 0,-19-26 14,-1-1-1,2 0 0,-1 0 1,0-1-1,1 1 0,0-1 1,0 0-1,0-1 1,1 1-1,-1-1 0,1 0 1,0-1-1,-1 0 0,1 0 1,0 0-1,1-1 1,6 1-1,1-2 2,-1 0 1,0-1-1,0 0 0,0-1 1,0-1-1,15-4 0,-22 4 11,0 1 0,-1-1-1,1 0 1,-1-1-1,0 0 1,0 0-1,0 0 1,0-1 0,-1 1-1,0-1 1,0-1-1,0 1 1,7-12-1,1-2 56,-2 0-1,0-1 0,-1-1 0,-1 1 1,-1-2-1,-1 1 0,-1-1 0,-1 0 0,-1 0 1,3-42-1,-7 63 15,-1 2-65,0 0 0,1 0 0,-1-1 0,1 1 1,-1 0-1,1 0 0,-1 0 0,1 0 0,-1 0 0,1 0 1,0 0-1,0 0 0,-1 0 0,1 0 0,0 0 1,0-1-1,0 1 0,0 2 0,-1 4 17,-88 348 9,86-343-48,-1 0 1,-1-1-1,0 1 1,-1-1-1,0 0 1,-10 15 0,-8 17-83,23-42 90,0 0 0,1 0-1,-1-1 1,1 1 0,-1 0 0,0-1-1,0 1 1,1-1 0,-1 1 0,0-1-1,0 1 1,0-1 0,0 1 0,0-1-1,1 0 1,-1 1 0,0-1-1,0 0 1,0 0 0,0 0 0,0 0-1,0 0 1,-2 0 0,1 0 3,-1-1 1,1 0 0,-1 0-1,1 1 1,-1-1 0,1-1-1,0 1 1,0 0-1,-3-2 1,0-1 13,-1-1 1,1 1-1,0-1 1,1 0-1,-1 0 1,-4-8-1,-19-52 229,28 65-233,0-1 0,0 0 0,1 1 0,-1-1 0,0 0 0,0 1 0,1-1 0,-1 1 0,0-1 0,1 0 0,-1 1 0,1-1 0,-1 1 0,0-1 0,1 1 0,-1-1 0,1 1 0,0-1 0,-1 1 0,1 0 0,-1-1 0,1 1 0,0 0 0,-1 0 0,1-1 0,1 1 0,20-9 44,3 4-59,0 1 1,0 1-1,0 1 1,33 2-1,30-3-48,-29-2 19,-1-2 0,0-3 0,-1-3-1,95-33 1,-141 41 34,0 0-1,-1-1 0,1 0 1,-1-1-1,-1 0 0,1 0 1,-1-1-1,0-1 0,-1 1 1,0-1-1,-1-1 1,1 1-1,-2-1 0,1 0 1,-1-1-1,-1 0 0,0 0 1,-1 0-1,0 0 0,0-1 1,-1 1-1,-1-1 0,0 0 1,-1 0-1,0 0 1,-1 0-1,0 0 0,-1 0 1,-3-18-1,4 28 3,0 0 0,-1 0 0,1-1 1,-1 1-1,0 0 0,0 0 0,0 0 0,0 0 1,0 0-1,0 0 0,-1 0 0,1 0 0,-1 0 1,1 0-1,-4-2 0,4 4 1,0-1 0,0 1 0,0-1 0,-1 1 0,1-1 0,0 1 0,0 0-1,0 0 1,-1 0 0,1-1 0,0 1 0,0 0 0,0 1 0,-1-1 0,1 0 0,0 0 0,0 0 0,-1 1 0,1-1 0,0 1 0,0-1 0,0 1 0,0-1 0,0 1 0,0 0 0,0-1 0,0 1-1,0 0 1,0 0 0,0 0 0,-1 1 0,-7 7-4,0 1-1,1 0 0,0 1 1,1 0-1,0 0 1,1 1-1,0 0 0,-8 23 1,7-12-20,1 0 0,0 0 0,2 0 0,-1 25 0,5-40 11,0 1 0,0 0-1,1-1 1,1 1 0,-1-1 0,1 1 0,1-1-1,-1 0 1,1 0 0,1 0 0,0 0 0,0 0 0,0-1-1,1 0 1,0 0 0,9 10 0,-11-14 7,1 1-1,-1-1 1,0 0 0,1-1 0,0 1-1,-1-1 1,1 1 0,0-1 0,1 0-1,-1-1 1,0 1 0,0-1-1,1 0 1,-1 0 0,1 0 0,-1 0-1,1-1 1,-1 0 0,1 0 0,-1 0-1,1 0 1,-1-1 0,1 0 0,-1 0-1,1 0 1,-1 0 0,0-1 0,0 1-1,0-1 1,0-1 0,0 1 0,5-3-1,6-7 9,0 0 1,0 0-1,-1-1 0,-1-1 0,0 0 0,-1-1 0,15-24 0,-13 16 38,-1-1 0,-2 0-1,0 0 1,13-48 0,-23 68-28,11-31 72,-12 34-79,1 0 1,-1 0-1,0 0 0,1 0 0,-1 0 0,1 0 0,0 0 0,-1 0 1,1 0-1,-1 0 0,1 0 0,0 1 0,0-1 0,0 0 1,-1 1-1,1-1 0,0 0 0,0 1 0,0-1 0,0 1 0,0-1 1,0 1-1,0 0 0,0-1 0,0 1 0,0 0 0,0 0 0,2 0 1,-2 0-6,0 1 1,-1 0 0,1-1 0,0 1 0,0 0-1,0-1 1,-1 1 0,1 0 0,0 0 0,-1 0-1,1 0 1,-1 0 0,1 0 0,-1 0 0,1 0-1,-1 0 1,0 0 0,1 0 0,-1 0 0,0 0-1,0 2 1,4 29-6,-3-28 3,1 40-36,-1 1 0,-2-1 0,-2 0 0,-11 57 0,10-83-53,2-11 15,1-9 11,1 1 104,6-1 63,2 0-84,0 1 1,0 0-1,1 0 1,-1 1-1,1 0 1,-1 1-1,0-1 1,0 2-1,1-1 1,9 4-1,2 0 12,0 0-7,1 2-1,-1 0 0,0 1 1,-1 2-1,0-1 0,23 17 1,40 20 64,-81-46-93,0 1-1,0-1 1,0 0-1,0 1 1,0-1-1,1 1 1,-1 0-1,0-1 1,0 1-1,0 0 1,0-1 0,0 1-1,-1 0 1,1 0-1,1 1 1,-17-3-3309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24.0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15176,'0'0'1959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26.57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1172 10544,'0'0'1274,"10"-10"-728,48-54-40,-3-3 1,-2-2 0,-4-3-1,71-136 1,-20 28 79,63-133 1026,-144 269-1362,-6 15 84,-1 0-1,10-37 1,-21 59-187,-1 6-115,0 0 1,0 1-1,0-1 0,0 0 0,0 1 0,0-1 0,0 0 1,1 1-1,-1-1 0,0 0 0,0 1 0,1-1 1,-1 0-1,0 1 0,1-1 0,-1 1 0,0-1 0,1 1 1,0-2-1,-3 3 40,0 0 1,0 1 0,0-1-1,0 1 1,0-1-1,0 1 1,0 0 0,1 0-1,-1 0 1,1 0-1,-3 4 1,-18 33-63,14-24 77,-142 304 227,138-291-302,-130 340 99,77-187-67,28-84 8,-63 120 0,90-196-3,7-15 14,7-14 20,5-9-27,1 1 0,17-20 0,-2 1-14,277-364 400,-260 351-302,3 2 0,1 2-1,3 2 1,1 2 0,101-59-1,-41 43 151,-110 56-288,2-2 13,0 1 0,1 0 1,-1 0-1,0 0 0,0 0 0,1 0 1,-1 1-1,1-1 0,-1 1 1,0-1-1,1 1 0,-1 0 0,5 0 1,-6 1-15,-1-1 0,1 1 1,-1-1-1,0 1 0,1-1 0,-1 1 1,0-1-1,0 1 0,1-1 1,-1 1-1,0-1 0,0 1 0,0 0 1,1-1-1,-1 1 0,0-1 1,0 1-1,0 0 0,0-1 0,0 1 1,0-1-1,-1 1 0,1 0 1,0-1-1,0 1 0,-1 0 0,-4 22 28,3-18-27,-57 167-26,2-6-18,48-134 36,1 1 0,2 0 1,-3 40-1,9-67 1,-1 0 1,2 0 0,-1 1-1,1-1 1,0 0 0,0 0-1,0 0 1,1 0 0,0 0-1,5 10 1,-6-14 2,0 0 1,1 0 0,-1-1-1,0 1 1,1 0 0,-1-1-1,1 1 1,0-1-1,-1 1 1,1-1 0,0 0-1,0 0 1,0 0 0,0 0-1,0 0 1,0 0-1,0-1 1,0 1 0,0 0-1,0-1 1,1 0 0,-1 0-1,0 1 1,0-1-1,0 0 1,1-1 0,-1 1-1,0 0 1,0-1-1,0 1 1,0-1 0,0 0-1,3-1 1,31-13 22,-1-3 1,0-1-1,-1-1 1,41-34-1,-40 30 23,18-18 190,88-89 1,-151 143-221,0 0 0,1 0 1,0 1-1,1 1 0,0-1 0,-5 16 1,9-20-34,0 0 0,1 0 1,0 1-1,0-1 0,1 1 1,1 0-1,-1-1 0,1 1 1,1 0-1,0 0 1,1 0-1,1 12 0,-1-21 16,-1 1 1,1-1-1,-1 1 0,1-1 0,-1 1 0,1-1 0,0 0 0,0 0 0,0 1 0,0-1 1,0 0-1,0 0 0,0 0 0,0 0 0,0 0 0,1 0 0,-1 0 0,0 0 1,1 0-1,1 0 0,0 0-6,0 0-1,0 0 1,1-1 0,-1 1 0,0-1 0,0 1 0,1-1 0,-1 0-1,5-1 1,-2 0-3,1 0 0,-1-1 0,0 1 0,0-1 0,0 0 0,0-1 0,0 0 0,0 1 0,8-8 0,-9 6 18,-1 0 1,-1 0-1,1-1 0,-1 1 0,1-1 0,-1 0 0,-1 0 1,1 0-1,-1 0 0,0-1 0,0 1 0,0-1 0,-1 1 1,1-1-1,-2 0 0,1 1 0,-1-1 0,1 0 0,-1 1 0,-1-1 1,1 0-1,-3-6 0,0-6 23,-1 0-1,-1 1 1,-1 0-1,-1 0 1,-15-28 0,20 41-19,0 1 1,0-1-1,-1 1 1,1 0-1,-1 0 1,0 0-1,0 0 1,0 0-1,-1 0 1,1 1-1,0 0 1,-1-1-1,0 1 1,1 1-1,-1-1 1,0 1-1,0-1 1,0 1-1,-7-1 1,3 1 11,0 0 0,0 1 0,1 0 1,-1 1-1,0 0 0,0 0 0,1 0 0,-1 1 0,-13 5 1,21-7-23,-1 0 0,1 0 0,-1 0 0,1 0 0,-1 0 0,1 1 0,-1-1 0,1 0 0,-1 0 0,1 0 1,-1 0-1,1 1 0,-1-1 0,1 0 0,0 0 0,-1 1 0,1-1 0,-1 0 0,1 1 0,0-1 0,-1 0 0,1 1 1,0-1-1,0 1 0,-1-1 0,1 0 0,0 1 0,0-1 0,0 1 0,-1 0 0,21 7-5,7-5 4,0 0 0,0-2 0,0 0 0,0-2 0,36-6 0,2 1 0,-8 1 1,117-3 0,-150 8 0,-1 2 1,0 0-1,1 1 1,-1 2-1,26 8 1,-43-11 5,-1 0 0,0 1 1,0 0-1,0 0 0,0 0 0,-1 1 0,1 0 0,-1-1 1,0 2-1,0-1 0,-1 0 0,1 1 0,-1 0 1,0-1-1,0 1 0,0 1 0,-1-1 0,1 0 1,-2 1-1,1-1 0,0 1 0,0 5 0,1 9 15,0 0 1,-1-1-1,-1 1 0,-1 0 0,-3 21 0,-1-13 4,-2 0-1,-1-1 0,-17 47 0,2-8 33,21-58 67,6-8-41,12-13-4,-11 8-63,101-91 155,-70 61-64,56-43 1,-92 77-104,1 0 0,-1 0 0,0 0 1,1 0-1,-1 0 0,0 1 0,1-1 1,-1 0-1,1 1 0,-1-1 0,1 1 0,0 0 1,-1-1-1,1 1 0,-1 0 0,1 0 1,-1 0-1,1 0 0,0 0 0,-1 1 1,1-1-1,1 1 0,-1 0 0,0 0-1,0 0 0,-1 1 1,1-1-1,0 1 1,-1-1-1,0 1 0,1 0 1,-1-1-1,0 1 1,0 0-1,1 0 0,-1 0 1,-1 0-1,2 4 1,2 7-12,-1 1 1,0 0 0,-1 0 0,-1 0 0,-1 24 0,3 17-68,-3-54 72,0-1-1,0 1 1,0 0-1,0 0 1,0-1-1,0 1 1,0 0 0,0-1-1,0 1 1,0 0-1,0 0 1,1-1-1,-1 1 1,0 0-1,1-1 1,-1 1-1,0-1 1,1 1-1,-1 0 1,1-1-1,-1 1 1,1-1 0,-1 1-1,1-1 1,0 0-1,-1 1 1,1-1-1,-1 1 1,1-1-1,0 0 1,-1 1-1,1-1 1,0 0-1,-1 0 1,1 0-1,0 0 1,0 0 0,-1 1-1,1-1 1,0 0-1,1-1 1,2 0-9,0 0 1,0-1-1,0 1 0,0-1 1,0 0-1,3-3 1,1 0 1,14-8-31,-1-1 0,-1-1 0,-1-1 0,0-1 0,29-33 0,-47 49 29,0 0 1,-1 1-1,1-1 1,0 1-1,-1-1 1,1 1-1,0-1 1,-1 1-1,1-1 1,0 1 0,0-1-1,0 1 1,-1 0-1,1 0 1,0-1-1,0 1 1,0 0-1,0 0 1,0 0-1,0 0 1,-1 0 0,1 0-1,0 0 1,0 0-1,0 0 1,0 1-1,0-1 1,0 0-1,-1 0 1,1 1-1,0-1 1,1 1 0,26 22-411,-14-10 246,-8-9 133,-1-1 0,0-1 0,1 1 0,-1-1 1,1 0-1,0 0 0,0 0 0,0-1 0,0 0 1,8 0-1,7-1-142,35-3 1,-41 1 136,17-6-28,-21 4 14,-4 5 27,-6-1 38,0 0-1,0 0 1,0 1 0,0-1 0,0 0 0,0 0 0,0 0-1,0 0 1,0 0 0,0-1 0,0 1 0,0 0 0,0 0-1,0-1 1,0 1 0,0 0 0,0-1 0,0 1 0,0-1-1,1 0 1,2-2-2,-1 0 0,1 0 0,0 1 0,0 0 0,0-1 0,1 1 0,4-1 0,0 1 615,-12-2-4184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29.88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26 350 8536,'0'0'5297,"0"-10"-5020,0 0-58,1-1-1,0 0 1,0 0-1,1 0 1,0 1-1,7-18 1,-2 12 106,2-5 349,22-41 0,-26 55-569,0 0 0,0 1-1,1-1 1,0 1 0,0 0 0,0 0 0,1 1 0,0 0 0,8-5 0,1 1-8,2 0 1,-1 2-1,1 0 0,1 1 1,-1 0-1,1 2 0,25-3 1,-30 5-57,0 1 0,0 1 0,0 0 1,-1 1-1,1 0 0,0 1 0,0 1 0,-1 0 1,1 1-1,22 10 0,-31-12-26,0 1 0,0 0 1,0 0-1,0 0 0,-1 1 0,0 0 0,1 0 0,-2 0 1,1 0-1,0 1 0,-1-1 0,0 1 0,4 7 1,-3-4 0,-1 0 1,-1 0 0,1 0-1,-1 0 1,-1 1 0,1-1-1,-1 1 1,-1 10 0,0 0 2,-2 0 0,0 0 0,-2-1 0,0 1 0,-1-1 0,0 0 0,-12 24 0,9-23-7,-1-1 1,0-1-1,-2 0 1,-20 26 0,26-37-8,1-1 0,-2 0 0,1 0 0,-1 0 0,1-1 0,-1 1 0,0-1 0,-1-1 0,1 1 0,-1-1 0,1 0 1,-1-1-1,0 1 0,0-2 0,0 1 0,-11 1 0,17-3 0,-1 0 0,1 0 0,-1 0 0,0 0 0,1 0 0,-1 0 0,1 0 1,-1 0-1,1-1 0,-1 1 0,0-1 0,1 1 0,0-1 0,-1 0 0,1 1 0,-1-1 0,1 0 0,-3-2 0,4 2-1,-1 0 0,0 0 0,0 0 0,1-1 0,-1 1 0,1 0 1,-1 0-1,1-1 0,-1 1 0,1 0 0,0-1 0,0 1 0,0-1 0,0 1 0,0 0 0,0-1 0,0-1 0,1-2 8,0-1 0,1 0 1,0 1-1,0-1 0,0 1 0,0 0 0,1 0 1,5-8-1,-4 8 0,1 0 1,-1 0-1,1 0 1,0 1-1,0-1 0,1 1 1,-1 0-1,1 1 1,0 0-1,0 0 1,0 0-1,0 0 1,1 1-1,-1 0 1,1 0-1,-1 1 0,1 0 1,0 0-1,9 0 1,-10 1-4,1 0 0,-1 1 0,0 0 0,1 0 0,-1 0 0,0 1 0,0-1 1,0 1-1,0 1 0,0-1 0,-1 1 0,1 0 0,-1 1 0,0-1 0,1 1 0,-2 0 1,1 0-1,0 1 0,-1-1 0,0 1 0,4 6 0,-4-5-7,0 0 0,-1 1 1,0 0-1,0 0 0,0 0 0,-1 0 0,0 0 1,0 1-1,-1-1 0,0 1 0,0 9 0,-2-6-6,0 1-1,0-1 1,-1 0 0,0 0-1,-1 0 1,-8 20-1,1-10-7,0 0 1,-2-1-1,0-1 0,-1 0 0,-1-1 0,-29 30 0,25-32 4,0 0 0,-1-1 0,-1-2 0,0 0 0,0 0-1,-2-2 1,1-1 0,-1-1 0,-1 0 0,0-2 0,0-1 0,0 0 0,-1-2 0,-45 3 0,57-8 14,0 0 0,1-1 0,-1 0-1,1 0 1,0-2 0,-16-5 0,5 1 47,21 8-50,1 0 0,0-1 0,-1 1 0,1 0-1,0-1 1,-1 1 0,1-1 0,0 1 0,0 0 0,-1-1-1,1 1 1,0-1 0,0 1 0,0-1 0,0 1-1,-1-1 1,1 1 0,0 0 0,0-1 0,0 1 0,0-1-1,0 1 1,0-1 0,0 1 0,0-1 0,0 1 0,1-1-1,-1 1 1,0-1 0,0 1 0,0-1 0,0 1-1,1 0 1,-1-1 0,0 1 0,0-1 0,1 1 0,-1 0-1,0-1 1,1 1 0,0-1 0,15-18 26,7 2-19,1 2 0,0 1-1,1 0 1,0 2 0,39-13-1,12-6 9,-57 22-13,258-111 70,-230 101-56,0-1 0,-2-3 0,43-28 0,-67 37 0,0-1 1,-1-1-1,-1-1 1,0-1-1,-2 0 0,0-2 1,27-39-1,-36 45-7,-1 0 1,0-1-1,-1 1 0,0-2 1,3-16-1,11-77 91,-19 101-93,3-30 57,-4 35-53,0 0 0,0 1 0,0-1 0,-1 1-1,1 0 1,-1-1 0,1 1 0,-1-1 0,0 1 0,0 0 0,0-1 0,-2-2 0,3 5-10,-1 0 1,0-1-1,1 1 1,-1-1 0,0 1-1,0 0 1,1 0-1,-1-1 1,0 1-1,0 0 1,1 0 0,-1 0-1,0 0 1,0 0-1,0 0 1,1 0 0,-1 0-1,0 0 1,0 0-1,1 0 1,-1 1 0,0-1-1,0 0 1,1 0-1,-1 1 1,0-1-1,0 1 1,1-1 0,-1 0-1,1 1 1,-1-1-1,0 1 1,1 0 0,-1-1-1,0 2 1,-22 21-2,14-10-7,0 1 1,1 0 0,0 0 0,1 0-1,1 1 1,1 0 0,0 0 0,0 1-1,2-1 1,0 1 0,1 0 0,0 0-1,1 0 1,1 0 0,1 0 0,0 0-1,7 29 1,-7-39-6,1 1 0,0-1 0,0 0 0,0 0 1,1 0-1,0 0 0,0 0 0,1 0 0,-1-1 0,1 0 0,0 0 0,1 0 0,8 8 0,-8-10 5,-1 0-1,0 0 0,0-1 1,1 1-1,0-1 0,-1 0 1,1-1-1,0 1 0,0-1 1,0 0-1,0 0 0,0-1 1,0 1-1,0-1 0,0 0 1,0 0-1,0-1 0,6-1 1,1 0 0,-1-1 1,0-1 0,0 0 0,0 0 0,0-1 0,-1 0-1,1-1 1,-1 0 0,13-12 0,-1-2 20,0-1-1,27-36 1,-25 29 64,-3-1-1,0 0 0,-2-2 1,-1 0-1,-2-2 1,19-48-1,-35 80-73,7-18 260,-7 19-266,0-1 0,0 1 0,0 0 0,0 0 0,0-1 0,0 1 0,0 0 0,1 0-1,-1-1 1,0 1 0,0 0 0,0 0 0,0 0 0,0-1 0,0 1 0,1 0 0,-1 0 0,0 0 0,0 0 0,0-1 0,1 1-1,-1 0 1,0 0 0,0 0 0,1 0 0,-1 0 0,0 0 0,0-1 0,1 1 0,-1 0 0,0 0 0,0 0 0,1 0 0,-1 0-1,0 0 1,0 0 0,1 0 0,-1 0 0,0 0 0,1 0 0,4 4-11,-1-1 0,1 0 1,0 1-1,-1 0 0,0 0 0,0 0 1,0 0-1,0 1 0,-1 0 0,0-1 1,0 1-1,0 1 0,0-1 0,-1 0 1,3 11-1,0 4-19,-2 1 0,-1 0 1,-1 0-1,-2 38 0,0-38-16,1 1 1,1-1-1,0 1 0,8 32 0,-9-51 34,1 1 0,0-1-1,0 0 1,1 0 0,-1 0 0,0 0-1,1 0 1,0-1 0,-1 1 0,1 0-1,1-1 1,-1 1 0,0-1 0,0 0-1,1 0 1,-1 0 0,1 0 0,5 3-1,-4-4 10,0 1-1,0-1 0,1 0 0,-1 0 1,0 0-1,1-1 0,-1 0 1,1 0-1,-1 0 0,1 0 0,-1 0 1,5-2-1,7-2 12,-1-1 0,1 0 0,-1-1 0,-1 0 0,1-2-1,18-12 1,70-59 114,-81 60-65,1 1 0,0 0 1,1 2-1,1 1 0,36-17 0,-55 29-45,-3 2 12,0 0 0,0-1 0,0 2 0,0-1 1,0 0-1,7 0 0,-9 1-21,0 0 0,0 0 0,-1 0 0,1 0 0,0 1 0,0-1 0,0 0 0,-1 1 0,1-1 0,0 0 0,0 1 0,-1-1 0,1 1 0,0-1 0,-1 1 0,1-1 0,-1 1 0,1 0 0,-1-1 0,1 1 0,-1 0 0,1 0 0,-1-1 0,1 1 0,-1 0 0,0 0 0,0-1 1,1 1-1,-1 0 0,0 0 0,0 0 0,0 1 0,2 12-4,-1 0 1,-1 0 0,0 0 0,-1 0 0,-2 13 0,1-8-6,0 0 1,2 25 0,1-32-15,0 0 1,1 0-1,5 18 1,-6-27 10,1 1-1,-1 0 0,1-1 1,0 1-1,-1-1 1,2 0-1,-1 0 1,0 0-1,1 0 0,-1 0 1,1 0-1,0 0 1,0-1-1,0 0 1,4 3-1,-1-1-2,-3-2 8,1 0 1,-1 0-1,1 0 0,-1 0 0,1-1 0,0 1 1,-1-1-1,1 0 0,0 0 0,0-1 0,0 1 0,0-1 1,0 1-1,0-1 0,0-1 0,5 0 0,-4 1 10,1-1 0,-1 0-1,0-1 1,0 0 0,1 1-1,-1-2 1,-1 1 0,1 0-1,0-1 1,-1 0 0,1 0 0,-1-1-1,0 1 1,0-1 0,0 0-1,0 0 1,5-8 0,-5 5 5,0-1 0,0 0 0,-1 0 0,0 0 0,0-1 0,-1 1 0,0-1 0,0 1 0,-1-1 1,0-12-1,-1 3 1,0 1-1,-1 0 1,-1-1 0,-1 1 0,-1 0 0,0 0 0,-11-29 0,4 23-29,0 0 0,-1 1 0,-2 1-1,-26-35 1,36 53-7,1-1-1,0 2 1,-1-1-1,0 0 1,0 1 0,0-1-1,0 1 1,0 0-1,0 1 1,-1-1-1,-7-1 1,-3-1-54,0 1 0,-19 0 0,9 2-30,0 2 0,1 1-1,-38 7 1,62-9 103,0 0-1,-1 0 1,1 0-1,0 0 1,-1 0-1,1 0 1,-1 0-1,1 0 1,0 0-1,-1 1 1,1-1-1,0 0 1,-1 0 0,1 0-1,0 0 1,-1 0-1,1 1 1,0-1-1,-1 0 1,1 0-1,0 1 1,-1-1-1,1 0 1,0 0 0,0 1-1,-1-1 1,1 0-1,0 1 1,0-1-1,0 0 1,-1 1-1,1-1 1,0 0-1,0 1 1,0-1-1,0 1 1,0-1 0,0 1-1,1 0 0,-1 0 1,1 0-1,0 0 0,0-1 1,0 1-1,0 0 0,0 0 1,0 0-1,0-1 0,0 1 1,0-1-1,0 1 0,1-1 1,0 1-1,13 4-8,0 0-1,0-1 1,0-1 0,0 0 0,17 0-1,81-1-31,-108-3 43,135-6-180,197-36-1,-296 34-808,0-1 0,46-17 0,-72 21-11926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3:48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1628 95 8240,'0'0'7065,"-11"-6"-6868,4 2-170,-1-1 76,0 0-1,-1 0 0,1 1 1,-1 1-1,0-1 0,0 1 1,0 1-1,-18-3 0,-24 2 602,34 2-450,-1 0-1,1 1 1,-21 3 0,-137 33 813,98-18-672,52-10-295,1 0 0,0 1 0,-33 18-1,-17 6 118,65-28-182,0 0 0,0 0-1,1 0 1,-1 1-1,1 1 1,-9 9-1,8-9-13,1 1-1,-1-1 1,-1 0 0,1-1-1,-11 5 1,-4 2 8,1 1 1,1 1 0,0 1-1,-27 26 1,35-29 17,1 1 1,-15 20-1,19-21 5,-2-1 1,1 0-1,-25 21 1,9-10 27,1 1 0,1 1 1,-39 54-1,34-42-1,-40 66 100,7-9-90,43-67-74,2 2 0,1 0 0,1 0 1,-18 55-1,24-62-1,-6 21 18,-16 77-1,23-80-15,-12 51 96,-15 50 153,33-125-231,0 0 0,0 0 1,2 0-1,0 0 1,1 1-1,5 29 0,34 107 72,-22-78-90,-13-51 7,0-1 0,2 0 0,15 36 0,-7-29 9,1 0 0,1-1 1,22 28-1,-18-29-12,-14-18-4,1 1 1,0-1-1,0 0 0,15 12 0,31 24 63,-37-31-59,-1-1 0,2 0 0,0-1-1,0 0 1,1-2 0,38 17 0,50 22 17,-80-35 38,1-2 1,0-1 0,30 9 0,-10-8 37,-26-5-65,1-2 0,0-1 0,0 0 0,0-2 0,1 0 0,23-2 0,254-36 312,-268 28-269,45-15-1,-26 7-11,99-33 134,19-5 23,-144 44-174,0 0-1,31-17 1,13-5 89,-39 17-89,0-2 0,-1-1 0,-1-1 0,-1-1-1,38-35 1,-27 23 15,-19 13-20,0-2 0,-1 0 0,-2-1 0,26-39-1,-25 35-2,-8 7-7,-1 1 1,-1-1 0,-1 0 0,0-1 0,6-29 0,-12 46-43,10-52 63,-2 0 0,-3 0 0,0-85 0,-6 126-59,2-34 17,-2-69 7,-28-115-103,23 205 79,-21-102-28,21 108 11,-2 0 0,0 1 0,-1 0 0,-12-22 0,-52-94-127,7-16-93,43 104 139,12 22 53,-2 2-1,0-1 1,-1 2 0,-28-37-1,22 37 8,13 12 11,-2 1 0,0 1 0,0-1-1,0 1 1,-1 1 0,0-1 0,-12-6 0,-30-16-122,20 12 83,-1 0-1,-42-15 1,61 28 47,0-1 1,-1 0 0,2-1-1,-1-1 1,-13-10 0,-10-7-51,-12-11 48,39 27 40,-1 1 1,0-1 0,0 1-1,-1 1 1,0 0 0,-1 1-1,-16-7 1,13 7-21,0 0 1,0 1 0,0 1-1,0 1 1,-1 0 0,0 1-1,1 1 1,-1 0-1,0 1 1,-17 2 0,-8 7-179,1 1 0,0 2 1,1 1-1,-48 24 1,40-17-2406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03.6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1363 7024,'0'0'8478,"11"1"-8426,4 1-16,0-1 1,-1 0-1,1-2 0,29-3 1,51-26 251,-80 28-214,0 1 0,0 1 0,24 1 0,-1 1 89,1 1-34,9-1 22,53-3 136,43 1-70,-88 3-143,23 0 6,-27 3-17,-40-3-52,0-1 1,19 1-1,-23-3-11,0 1 1,0 0-1,-1 1 0,12 3 1,-11-2-1,-1-1 0,1 0 0,0-1 0,13 2-1,28 0-11,-35-1 6,1-1 0,22-1 0,-6 2 31,-26-2-11,0 1 0,-1-1 0,1 0 0,0 0 0,7-1 0,-3 0-6,1 0-1,-1 1 0,1 0 1,15 2-1,-15-1 0,0-1 0,0 1 0,18-3 0,-21 1-6,-1 1-1,0 0 0,1 0 0,7 2 0,-9-2 0,0 1-1,0-1 0,0 0 1,0 0-1,1 0 0,7-2 0,-7 1-12,1-1 0,0 2 0,0-1-1,0 1 1,6 1 0,-5-1 2,-1 0 0,0 0 1,14-3-1,16 0 6,-31 3 4,0-1 0,0 1 1,0-1-1,0 0 0,10-3 0,-3 1 19,0 0-1,0 1 0,0 1 0,0 0 0,0 1 1,15 1-1,-2 0-2,-6-2-15,-13 1 0,1 0 0,-1 0 0,13 2 0,-6-1-10,-1-1-1,1 0 1,-1-1-1,1 0 1,-1-1-1,0-1 1,25-8-1,-26 8 25,0 0-1,0 0 0,1 2 0,-1-1 0,20 2 0,-26-1-25,0 0 0,0 0 0,0 0 0,1-1-1,-1 0 1,-1 0 0,1 0 0,8-5 0,19-7-3,-26 12-4,0 1 0,0 0 0,0 1 0,0-1 0,1 1 0,12 2 0,-19-2 15,1 1 1,-1-1-1,1 1 1,-1 0-1,0-1 1,1 1-1,-1 0 1,0 0 0,1 0-1,-1 0 1,0 0-1,2 1 1,-2 0-2,1-1 1,-1 1-1,1-1 1,0 0 0,-1 0-1,1 0 1,0 0-1,0 0 1,3 1-1,23 4-37,-13-3 14,0 1 1,18 7-1,-30-10 21,0 1-1,1-1 1,-1 1 0,1-1-1,0 0 1,0 0-1,0 0 1,0 0 0,0-1-1,5 1 1,-8-1 6,0 0 1,-1 0 0,1 0-1,0 1 1,0-1-1,-1 0 1,1 0 0,0 1-1,0-1 1,-1 1-1,1-1 1,0 1 0,-1-1-1,1 1 1,-1-1 0,1 1-1,-1 0 1,1-1-1,0 2 1,-1-1 0,1 0 0,0-1 0,-1 1 0,1 0-1,0 0 1,0-1 0,0 1 0,0 0 0,-1-1 0,1 1 0,0-1 0,0 1 0,2 0-1,10 1-11,0-1 1,0-1-1,26-1 0,-3 0-11,17-9-19,-51 9 44,0 1 0,1-1-1,-1 1 1,0-1 0,1 0-1,-1 0 1,0 1 0,0-2-1,0 1 1,4-2-1,-4 1 7,0 1-1,0 0 0,0 0 1,0-1-1,1 1 0,-1 1 1,0-1-1,1 0 0,-1 1 1,5-1-1,-1 0-12,0 0 0,-1 0 0,1 0 0,0 0-1,-1-1 1,7-3 0,2 4 21,-13 1-15,0 0-1,0 1 1,-1-1 0,1 0 0,0 0-1,-1 0 1,1 0 0,0 0-1,0 0 1,-1 0 0,1-1 0,0 1-1,-1 0 1,1 0 0,0 0 0,-1-1-1,1 1 1,0 0 0,-1-1 0,1 1-1,0 0 1,-1-1 0,1 1-1,-1-1 1,1 1 0,-1-1 0,1 1-1,-1-1 1,0 0 0,1 1 0,-1-1-1,1 0 1,-1 1 0,1-2-1,6-1 0,-7 3 0,1 0 0,-1 0 0,1 0 0,-1-1 0,1 1 0,-1 0 0,1 0 0,-1 0 0,1 0 0,-1-1 0,1 1 0,-1 0 0,1-1 0,-1 1 0,1 0 0,-1-1 0,1 1 0,-1 0 0,1-1 0,0-2 2,1 1-1,0 0 1,0 0-1,-1 0 1,1 0-1,1 0 1,-1 1-1,0-1 1,0 0-1,1 1 1,-1 0-1,0 0 1,1-1-1,0 1 1,4-1-1,17-8 5,-17 4-17,-4 5 17,-1-1 1,0 0 0,0 1-1,1-1 1,-1 1 0,1 0 0,-1 0-1,1 0 1,0 0 0,2 0-1,-4 1-2,-1 0 0,1 0 0,0 0 0,-1 0 0,1 0 0,-1 0 0,1 0 0,-1 0-1,1 0 1,0-1 0,-1 1 0,1 0 0,-1 0 0,1 0 0,-1-1 0,1 1 0,-1 0 0,1-1-1,-1 1 1,0 0 0,1-1 0,-1 1 0,1-1 0,-1 1 0,0 0 0,1-1 0,-1 1-1,0-1 1,1 1 0,-1-1 0,0 1 0,0-1 0,0 0 0,0 1 0,1-1 0,-1 1-1,0-1 1,0 1 0,0-1 0,0 0 0,0 1 0,0-1 0,0 1 0,-1-2 0,5-13 16,5 6 14,-8 9-31,-1 0 0,1-1 0,-1 1 0,1-1 0,-1 1 0,1 0 0,-1-1 0,1 0 0,-1 1 0,1-1 0,-1 1 0,0-1 0,1 1 0,-1-1 0,0 0 0,1 1 0,-1-1 0,0 0 0,0 1 0,0-1 0,0 0 0,0 1 0,0-1 0,0 0 0,0 0 0,0 1-1,0-1 1,0-1 0,1-3 16,0-1-1,1 1 1,0 0-1,0 0 1,0 0 0,6-10-1,-2 4 3,-2 3-18,-2 3-1,1 0 1,-1 1-1,1-1 1,-1 1-1,6-5 0,1-9-2,-4 11 5,0 1-1,0-1 0,10-9 1,-13 14 1,0 0 0,-1 1 1,0-1-1,1 0 0,-1 0 0,0 0 1,0 0-1,0 0 0,0 0 1,0 0-1,-1 0 0,2-4 0,1-5 33,-3 10-39,0 1 0,1 0 0,-1 0 0,0-1 1,0 1-1,1 0 0,-1 0 0,0-1 0,0 1 0,1 0 1,-1 0-1,0 0 0,1-1 0,-1 1 0,0 0 0,1 0 0,-1 0 1,0 0-1,1 0 0,-1 0 0,1 0 0,-1 0 0,0 0 1,1 0-1,-1 0 0,1 0 0,0 0 0,-1 0 0,1-1 0,-1 1 1,1 0-1,0 0 0,-1 0 0,1 0 0,-1-1 0,1 1 0,-1 0 0,1 0 0,-1-1 1,1 1-1,-1 0 0,1-1 0,-1 1 0,1-1 0,-1 1 0,1-1 0,1-2 8,0 1 0,0-1-1,0 1 1,0 0-1,0 0 1,0 0-1,1 0 1,-1 0-1,1 0 1,4-1-1,15-13 56,-4 2 129,-15 13-174,0-1-1,0 0 0,-1 0 1,1 0-1,-1 0 1,1 0-1,-1-1 0,0 1 1,0-1-1,0 1 1,1-4-1,24-30 262,17-22-59,-37 44-183,-6 12-31,0 0 0,-1 1 0,1-1 1,0 0-1,0 1 0,0-1 0,0 1 0,1-1 1,-1 1-1,3-3 0,-3 3 1,0 0 0,0-1 0,1 1 0,-1 0-1,0-1 1,-1 1 0,1-1 0,0 1 0,0-1 0,0 1 0,0-4-1,-1 4-4,1 0 0,-1-1 0,0 1-1,1 0 1,-1 0 0,1 0-1,0-1 1,-1 1 0,1 0 0,0 0-1,0 0 1,0 0 0,0 0-1,0 0 1,-1 1 0,2-1 0,-1 0-1,0 0 1,0 1 0,0-1-1,1 0 1,0 0-1,-1 0 0,1 0 0,-1 0 1,1-1-1,-1 1 0,0 0 0,0-1 0,0 1 0,0-1 0,0 1 0,0-1 1,0 1-1,0-3 0,13-15 8,-7 14-6,-1 0 6,-1 0 0,1 0 0,-1 0 0,8-9 0,5-2 32,-16 15-38,-1 0 0,1-1 0,0 1 1,0 0-1,-1-1 0,1 1 0,-1-1 0,1 1 1,-1-1-1,0 0 0,2-2 0,-2 3 0,0-1 0,0 1 0,0 0-1,1-1 1,-1 1 0,0 0 0,1 0 0,-1 0 0,1 0-1,0 0 1,2-1 0,-2 1 3,0 0 1,-1 0-1,1 0 0,0 0 0,-1 0 1,1-1-1,0 1 0,-1 0 0,0-1 0,3-2 1,-3 3 3,0-1 1,1 0 0,0 0 0,-1 1-1,1-1 1,0 1 0,0-1-1,0 1 1,0 0 0,0-1-1,0 1 1,2-1 0,11-6 102,3-12 53,-16 17-145,-1 1 0,1 0 0,0-1 0,0 1 0,0 0 0,0 0 0,0 0 0,0 0 0,5-3 0,6-5 41,-12 8-56,1 1-1,-1 0 1,0 0 0,1-1-1,-1 1 1,1 0-1,-1 0 1,1 1 0,2-2-1,-2 1 0,-1 0-1,1 0 1,-1 0-1,1 0 1,-1 0-1,0 0 1,1 0-1,-1-1 1,0 1-1,0 0 1,0-1-1,2-2 1,-2 3-4,-1-1 0,1 1-1,0 0 1,0-1 0,0 1 0,0 0 0,0 0 0,1 0 0,-1 0 0,0 0-1,0 0 1,1 0 0,-1 0 0,0 1 0,1-1 0,1 0 0,-2 0 1,0 1 0,0 0 0,0-1 1,-1 1-1,1-1 0,0 1 0,0-1 1,-1 1-1,1-1 0,0 1 0,-1-1 1,1 0-1,0 1 0,-1-1 0,1 0 1,-1 0-1,1 0 0,-1 1 0,0-1 1,1 0-1,-1 0 0,0-1 0,1 2-1,-1-1 1,0 0-1,0 0 0,0 1 0,1-1 0,-1 0 0,0 1 1,1-1-1,-1 0 0,1 1 0,-1-1 0,1 1 0,-1-1 1,1 1-1,-1-1 0,1 1 0,-1-1 0,1 1 0,0-1 1,-1 1-1,1 0 0,0-1 0,-1 1 0,1 0 0,0 0 1,-1-1-1,1 1 0,1 0 0,2-2 0,1 0 0,-1 0 1,0 0-1,0 0 0,0-1 0,0 0 0,4-3 0,2-2 5,3 1 17,-1 0 1,18-6 0,-21 9-22,0 1-1,0-1 1,-1-1 0,0 0 0,0 0 0,14-12 0,-18 13 8,1 1 0,-1 0 1,1 0-1,-1 0 0,9-3 1,-9 4 6,1 0 0,-1-1 0,0 1 1,0-1-1,0 0 0,0 0 0,6-7 1,-8 8 4,1 1 1,-1-1 0,0 1 0,1-1-1,-1 1 1,1 0 0,0 0-1,3-2 1,17-7 86,-11 0-64,-10 8-41,0 0 1,1 0 0,-1 0 0,0 1 0,1-1 0,-1 0-1,1 1 1,0 0 0,0-1 0,-1 1 0,4-1 0,-3 2-4,0-1 0,-1 0 0,1-1 0,-1 1 0,1 0 0,-1-1 1,0 1-1,0-1 0,1 0 0,1-2 0,5-3 1,16-9-2,32-14 0,-51 27 0,14-3 0,-17 6 0,-1-1 0,0 1 0,1-1 0,-1 0 0,1 0 0,-1 0 0,4-3 0,-3 3 0,0 0 0,0-1 0,-1 1 0,1 0 0,0 0 0,0 0 0,0 1 0,0-1 0,0 1 0,6-1 0,-6 1 0,1 0 0,-1 0 0,1-1 0,-1 1 0,0-1 0,1 0 0,-1 0 0,4-3 0,-2 2-6,0 0-1,-1 0 0,1 0 1,0 1-1,9-2 1,-9 2 0,-1 0 0,1-1 1,0 1-1,0-1 1,-1 0-1,9-4 1,-4 0 12,0 1 0,1 1 0,18-7 1,-18 8 40,1-1 0,15-9 0,-21 10-31,-4 2-14,0 1-1,0-1 0,0 0 0,0 1 0,-1 0 0,1-1 1,0 1-1,0 0 0,0-1 0,0 1 0,0 0 0,0 0 1,0 0-1,0 0 0,1 0 0,2-1-1,1 0 0,-1 0 0,0 0-1,0 0 1,0 0 0,0-1 0,5-3 0,-4 3-1,-1 0-1,1 0 1,-1 0 0,1 1 0,0 0 0,0-1 0,8 1-1,-3 0 12,1 0 0,0-1-1,10-2 1,-15 2-3,1 0 0,-1 0-1,1 1 1,0 1 0,0-1 0,0 1 0,0 0 0,-1 0 0,1 1 0,11 2 0,4 1 1,4 1 75,-10-2-12,-15-4-68,0 1 0,0 0 0,0 0 0,0 0 0,0 0 0,0 1 0,0-1 0,0 0 0,0 0 0,0 0 0,0 1 0,0-1 0,0 1 0,0-1 0,0 1 0,-1-1 0,1 1 0,0-1 0,0 1 0,0 0 0,0 0 0,0 0-2,0 0 1,1 0-1,-1 0 1,0 0-1,0 0 1,1 0-1,-1-1 1,0 1-1,1 0 0,1 0 1,12 7 10,-14-7-13,1-1 0,-1 1 0,0 0 0,1-1 1,-1 1-1,1-1 0,-1 0 0,1 1 0,-1-1 0,1 0 0,-1 0 0,1 0 1,1 0-1,-1 0 0,0 0 0,1 0 0,-1 0 0,0 0-1,0 1 1,1-1 0,-1 1 0,3 1 0,1 1 0,0-1 0,0 1 0,0-1 0,1 0 0,-1-1 0,0 0 0,1 0 0,-1 0 0,0-1 0,9 0 0,22 3 4,-33-3 5,0 1 1,0 0-1,0-1 0,0 1 0,-1 1 0,6 1 0,-5-1-15,0-1-1,-1 1 1,1-1 0,0 0 0,1-1 0,4 2-1,-6-2 2,-1 0 0,0 1 1,1 0-1,-1 0 0,0-1 0,0 1 0,1 1 0,2 1 0,7 3-17,42 15-13,-36-13 15,0-1 1,35 9-1,-22-8 20,50 19 0,-28-7 0,-48-18-1,-1 0-1,0 0 0,1 0 0,-1 1 0,0 0 0,0 0 0,0 0 1,-1 0-1,1 1 0,-1-1 0,0 1 0,5 7 0,2 5-13,16 33 0,-16-28 15,-3-8 27,4 6-5,-2 3 27,-7-19-40,0 1 0,-1-1 1,1 1-1,-1-1 0,0 1 0,0-1 1,0 1-1,-1 0 0,1 4 0,-1-6-9,0 0 0,1-1 0,-1 1 0,1-1 0,-1 1 0,1-1 0,-1 1 0,1-1 0,0 1 0,0-1 0,-1 0 0,1 1 0,0-1 0,3 2 0,-3-1 0,0-1 0,0 0 0,0 1 0,0-1 0,0 1 0,0-1 0,0 1 0,0-1 0,-1 1 0,1 0 0,0-1 0,-1 1 0,0 0 0,1 0 0,-1 2 0,0-3 0,0 0 0,0 1 0,1-1 0,-1 0 0,0 1 0,1-1 0,-1 0 0,1 1 0,-1-1 0,1 0 0,0 0 0,-1 0 0,1 1 0,0-1 0,2 2 0,-2-2 0,0 0 0,0 0 0,0 0 0,-1 0 0,1 1 0,0-1 0,0 0 0,-1 1 0,1-1 0,-1 0 0,1 1 0,-1-1 0,0 1 0,1-1 0,-1 1 0,0 1 0,1 0 14,0 1 0,0-1 0,0 1 0,0-1 0,1 0 0,-1 1 0,1-1 0,0 0-1,0 0 1,0 0 0,4 3 0,6 11 37,-4-1-54,-7-13-1,1 0 0,-1 0 0,1 0 0,0 0 0,0 0 0,4 4 0,-2-1 13,0 0 0,0 1 0,0 0 0,-1-1 0,0 1 0,0 1 0,-1-1-1,0 0 1,2 13 0,2 4 2,25 122 0,-22-105-63,5 64 1,-11-89 66,-1 0 0,2 0 0,9 28 0,-11-25 17,-3-18-28,1 1 1,0-1-1,0 0 1,0 1-1,0-1 0,0 1 1,0-1-1,1 0 1,-1 0-1,0 1 0,1-1 1,-1 0-1,0 1 1,1-1-1,0 0 0,-1 0 1,1 0-1,0 0 1,1 2-1,0-1 4,0-1 0,0 1 0,0 0 0,0 0 0,-1 1 0,1-1 0,0 0 0,-1 1 0,0-1 0,1 0 0,-1 1 0,0 0 0,-1-1 0,1 1 0,1 4 0,19 18 27,18 15-133,-22-22 133,-14-14-20,0 0-1,0 0 1,1-1-1,-1 1 1,1-1-1,0 0 1,0 0 0,0-1-1,0 1 1,0-1-1,1 0 1,8 3-1,-10-4-11,0 1 0,0-1-1,0 1 1,0-1-1,0 1 1,-1 0 0,5 3-1,-6-3 1,1 0 0,0 0 0,0-1-1,0 1 1,1-1 0,-1 0 0,0 0 0,0 0-1,1 0 1,-1 0 0,1 0 0,-1 0 0,4 0-1,-6-1 0,1 0-1,0 0 1,-1 0 0,1 0-1,-1 0 1,1 0-1,0 0 1,-1 0-1,1 1 1,-1-1-1,1 0 1,-1 0-1,1 1 1,-1-1 0,1 0-1,-1 1 1,1-1-1,-1 1 1,1-1-1,-1 0 1,0 1-1,1-1 1,-1 1-1,0-1 1,1 1-1,-1 0 1,0 0-5,1 0 0,-1-1 0,0 1-1,1-1 1,-1 1 0,0-1 0,1 1 0,-1-1-1,1 1 1,-1-1 0,1 0 0,-1 1 0,1-1 0,-1 1-1,1-1 1,-1 0 0,1 0 0,0 1 0,-1-1 0,1 0-1,-1 0 1,1 0 0,0 0 0,-1 0 0,1 1 0,1-1-1,-1 0 0,0 0 0,0 1 0,-1-1-1,1 0 1,0 1 0,0-1 0,0 1-1,0 0 1,-1-1 0,1 1 0,0 0-1,0-1 1,-1 1 0,1 0 0,0 1-1,0-1 4,-1 0-1,1 0 1,0-1-1,0 1 0,-1 0 1,1 0-1,0 0 1,0-1-1,0 1 1,0-1-1,0 1 0,0 0 1,0-1-1,0 0 1,0 1-1,1 0 1,0-1 4,-1 0 0,0 0 0,0 0 0,0 0 0,0 1 0,1-1 0,-1 0 0,0 1 0,0-1 0,0 1 0,0 0 0,0-1 0,2 2 0,-2-1 6,0 0 1,0 0-1,0-1 1,0 1 0,0 0-1,0-1 1,0 1-1,1-1 1,-1 0-1,0 1 1,0-1 0,1 0-1,1 0 1,-1 0 4,0 0-1,0 0 1,1 0 0,-1 1 0,0-1 0,0 0 0,0 1 0,0-1 0,0 1 0,0 0-1,0-1 1,-1 1 0,1 0 0,0 0 0,0 0 0,-1 0 0,1 1 0,0-1 0,1 2-1,-2-2-12,2 0 4,0 0 1,0 0-1,0 0 0,0 0 0,0-1 0,1 1 0,-1-1 0,0 0 0,1 0 0,-1 0 1,0-1-1,0 1 0,1-1 0,-1 1 0,0-1 0,4-2 0,15-1 12,23-7-17,-27 5 0,-4 3 0,8-3 0,-21 6 2,0-1-1,0 1 1,0 0-1,0-1 1,1 1-1,-1 0 1,0 0-1,0 0 1,0 0-1,0 0 1,1 0-1,-1 0 1,0 0-1,0 1 1,2 0-1,-1-1 1,-1 0 1,0 1-1,1-1 1,-1 0-1,1 0 0,-1 0 1,1 0-1,-1 0 0,0 0 1,1 0-1,-1 0 1,2-1-1,6-1 5,-1 1 0,1-1 0,0 1 1,0 1-1,-1 0 0,1 0 0,12 2 0,-9 0 1,0-2 0,-1 1 0,20-3 0,62-6-8,-8 1 0,-83 7 0,18-3 0,0 1 0,0 0 0,38 3 0,-31 1-39,0-2 0,50-6 1,-53 3 8,0 1 1,0 1 0,-1 1 0,33 4 0,-48-3 28,1 0 0,-1-1-1,0 0 1,13-2 0,-13 0 1,-1 2-1,0-1 1,0 1-1,0 0 0,0 1 1,11 1-1,50 4 4,-48-3 13,0-1 1,40-2-1,-35-1-30,28 3 0,94 10 8,-129-10 24,0 0 0,0-2 0,24-1 0,46 1 14,-71-1-18,1 1 1,0 0 0,-1 2 0,27 5 0,-20-3 8,39 1 1,-46-4-24,-1 1 1,0 1 0,16 4-1,-4-1 6,40 4 81,1-3-1,95-3 1,-3-12-52,-116 6-29,-31 1 7,0 0 0,24 2 0,-16 0 27,0-1 0,38-4 0,-38 1-9,1 2 0,39 1 0,70 5 47,-60-4-28,16-2 44,22 0 43,42 5 90,23 1 95,-36 4 38,-99-3-140,-40-6-223,0 0-1,0 0 1,0 0 0,0-1-1,0 1 1,0 0 0,0 0-1,0 0 1,0 0-1,0 0 1,0 0 0,0 0-1,0 0 1,0 0 0,0 0-1,0 0 1,0 0-1,0 0 1,1 0 0,-1 0-1,0 0 1,0 0-1,0 0 1,0 0 0,0 0-1,0 0 1,-10-6-75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11.0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0 140 8432,'0'0'5513,"11"-3"-5377,84-19 521,-22 4 365,-15-3-489,-46 16-385,1 0 0,1 0 0,-1 1 0,14-2 0,-9 4 12,0 1 0,0 0 1,0 1-1,29 4 0,-6 2 213,0 2-1,58 19 0,-81-22-271,1 0-1,28 2 0,5 2 85,-37-5-152,0-1 1,0-1-1,0-1 1,0 0 0,30-2-1,-19-2-23,-4 1 41,0-1 1,26-8-1,-20 5 8,0 0 1,40-2-1,8-2 11,-62 8-55,11-2 26,47-15 0,-55 14-16,35-5-1,-2 1 3,-24 3-6,-1 1-1,1 1 1,0 1 0,36 1-1,-45 4-7,13-1 15,-23-2-25,0 1 0,0 0-1,0 1 1,8 1-1,23 1 8,-25-3-7,-1 0 0,1 2 0,-1-1 0,0 2 0,0 0 0,17 5 0,-16-3 3,0-1 0,1-1-1,-1 0 1,25 1-1,17-1 33,-37-1-54,0-1 1,30-3-1,1 3-3,-41 1 28,0-2 0,0 0 0,0 0 0,1 0 0,14-3 0,113-25 140,-116 25-124,30-1 0,-27 3-19,12-1-4,1 0 2,57-10-1,-91 12-2,2-1 3,0-1 0,0 2 1,0-1-1,0 0 0,1 1 1,-1 0-1,0 0 0,0 0 1,1 1-1,5 1 0,33 18 2,-32-11-27,0 0-1,0 1 1,0 0 0,-1 1 0,15 21 0,-1-3 29,30 31-87,-45-47 53,0 1 0,0 1 0,8 19 0,-16-31 17,1-1-1,-1 1 0,1-1 0,0 1 0,0-1 0,0 0 1,0 0-1,4 3 0,-4-4 5,-1 1-1,1-1 1,0 1-1,-1-1 1,1 1 0,-1 0-1,1-1 1,-1 1-1,0 0 1,0 0 0,0 0-1,0 0 1,0 0-1,0 0 1,1 4 0,-1 1 5,-1-1 22,1-1-1,0 1 1,0-1 0,4 11 0,-4-13-14,0 1 0,-1-1 0,1 1 0,-1 0 0,0-1 0,0 1 0,0 0 0,-1-1 0,1 1-1,-1 0 1,0-1 0,0 1 0,-2 3 0,-1 11 16,-2 25 58,4-26-20,0 0 0,-9 32 0,8-40-53,1 0 1,0 0-1,1 1 1,-1 11 0,7 23-4,-5-40-10,0 0-1,0-1 0,1 1 0,-1 0 0,1-1 0,0 1 0,0 0 1,0-1-1,1 0 0,1 5 0,-2-6 2,0 1 1,0-1-1,0 1 1,0 0-1,-1 0 1,1-1-1,-1 1 1,0 4-1,3 13 23,-1-16-15,-1 2 8,1 0 0,0 0-1,0 0 1,1 0 0,0 0 0,0 0 0,0-1 0,6 8-1,-8-11-6,1 1-1,0 0 0,0 0 0,-1 1 1,0-1-1,0 0 0,2 6 1,8 18 14,-8-22-18,-1 0 0,1 1 0,-1-1 0,0 1 0,3 8 0,6 17 29,39 79 87,-43-99-105,2 1 0,-1-2 0,1 1 0,1-1 0,0 0 0,20 14 0,-17-14-6,24 16 13,-30-23-16,0 2-1,0-1 1,-1 1 0,1 0 0,-1 0 0,6 8-1,-6-8-3,-1 0 0,1 0 0,0 0 0,0-1 0,8 4 0,-6-3 0,11 6 13,27 20 46,-37-25-53,-1 0-1,1-1 1,17 8 0,-16-8-17,-1-1 0,0 1 0,12 9 0,-14-8-3,1-2-1,0 1 1,0-1-1,16 7 1,-15-8 18,0 1-1,-1 0 1,16 10 0,0 1 4,10 10 44,-18-13-30,0 0 1,24 13 0,-28-17-15,-4-4-14,0 0-1,0-1 1,0 0 0,13 3 0,14 4 18,-10-1-39,33 7-1,1-1-10,-16-2 34,-16-5 1,44 17 0,-48-15 3,41 9 1,-40-12 1,11 3 55,27 8 61,-58-18-110,0 0 0,0 0 0,1-1 0,-1 1 1,0-1-1,5-1 0,16-2 7,14 3-24,0-2 1,47-10-1,-56 10 59,-25 3-39,0 0 0,0 0-1,0 0 1,0-1 0,-1 0 0,9-3 0,0-1 16,-1 1 0,1 1 1,0-1-1,0 2 0,19-2 1,-6-3 11,-22 6-32,-1 0 0,1-1 0,0 1 0,-1 1 0,1-1 0,4 0 0,1 1 14,-1-2 0,0 1 0,0-1 1,0 0-1,9-4 0,11-3 66,17-6 21,-31 10-68,-1 0-1,21-3 1,3 1 8,38-5 95,-70 11-130,0 0 1,0 0-1,0-1 1,0 0-1,0 0 1,7-3-1,-8 2-2,0 1 0,1 0 0,-1 0 0,1 1-1,0-1 1,-1 1 0,1 0 0,7 0 0,-6 0 12,-1 1 1,1-1 0,0 0 0,0-1 0,-1 1-1,1-1 1,-1 0 0,10-6 0,40-27 182,-46 29-172,73-58 192,-67 53-198,-1 0 0,0 0 0,-1-1 0,0-1 0,19-26 0,10-6 50,-31 31-44,2-5-1,11-19 107,19-33-36,-27 41 4,-9 19-56,-1-1 1,8-21-1,-7 16-62,1 0 0,0 1 0,17-25-1,-1 2-4,-20 34 9,0-1 0,1 1-1,-1 0 1,6-5 0,5-5-16,-4 4 2,12-18-25,-21 25 42,62-114 44,-23 24 109,-35 80-155,-1 1 0,5-26 1,-9 30-4,1 0 1,0 1 0,1-1-1,-1 1 1,2 0 0,-1 0-1,1 0 1,1 0 0,-1 1-1,9-11 1,1-1-30,-13 16 29,1 0 0,0 0 0,0 1 0,0-1 0,0 1 1,0-1-1,1 1 0,4-4 0,27-18-59,-22 16 46,-1 0 0,1 0-1,0 1 1,1 1 0,21-9-1,95-30-106,-120 42 123,-1 0 0,1 1 0,0 0 0,0 0 0,14 0-1,14-3-33,-21 3 31,0 0 1,0 1 0,-1 1 0,1 0 0,19 4-1,79 18 0,-83-14 9,-1-1 0,1-2 0,-1-1 0,35-1 0,-13-5 113,75-14 0,-65-2-18,-50 13-80,-1 2 0,1-1 0,-1 1 1,1 1-1,0 0 0,0 1 0,0 0 0,13 1 0,44 2 67,-11-1-4,10-1 33,-46 2-68,1-2 1,-1-1 0,34-5 0,31 0 64,-10 8-58,-35 0-17,47-4 1,42-6 58,5 10-65,-35 2-15,-5 2-13,-65-3 0,0-1 0,38-2 0,-7-6 9,-19 2 11,1 1 1,66 4 0,-87 0-24,41-3-1,8 0-20,-18 2 43,78-9 0,-77 3 1,25-5-24,-57 6-11,1 2-1,-1 0 1,0 2 0,41 2 0,-47 0 13,0 0 0,22-3 0,-21 1 0,33 2 0,136 28 42,-51-10 98,-135-18-133,5 0 17,-14-8-73,-24-17-3096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27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1380 7936,'0'0'8635,"10"-3"-8479,76-22 766,-80 23-830,0 1 1,0 0-1,1 0 1,-1 0-1,0 1 1,0 0 0,1 0-1,-1 1 1,6 1-1,0-2 52,-11-1-132,0 1 1,0 0 0,0 0 0,0 0-1,-1 0 1,1 0 0,0 0-1,0 0 1,0 0 0,0 0 0,0 0-1,-1 0 1,1 1 0,0-1-1,0 0 1,0 0 0,-1 1 0,1-1-1,0 1 1,1 0 0,1 1 24,0 0 1,0-1 0,1 1-1,-1-1 1,0 0-1,1 0 1,0 0 0,-1 0-1,1-1 1,5 1-1,43-2 226,-28 1-123,-13 0-81,29-1 257,-1 3 1,45 6-1,-63-5-214,1-1 1,0 0 0,-1-2 0,23-3-1,84-16 289,-105 15-320,0 2 0,0 0 0,35 2 0,-22 5 10,-26-4-53,-1 1 0,1-1 0,0-1 0,15-1 0,-15 1-10,-1 0 1,1 1-1,-1-1 0,0 2 1,13 3-1,-10-3 6,0 0 0,20 2 1,11-6 104,-30 0-68,0 2-1,0 0 1,0 0 0,16 3 0,27 0 130,4-3-49,-52 1-123,1-1 0,-1 0 0,0 0 0,1-1-1,-1 0 1,0 0 0,10-3 0,-7 1 4,1 1 1,21-1 0,69-6-5,-95 8-20,21-1-9,44 3 0,-28 0-42,23 5-5,60 4-52,19 4-126,-106-6 139,-31-6 71,0 0 1,-1 0-1,1-1 1,0 0-1,0 0 1,17-2-1,18-4-37,-27 3 75,-1 0 0,0 0-1,0-2 1,0 0 0,29-11 0,-28 7-12,-10 6-1,0-1 1,0 0-1,0-1 1,-1 0-1,1 0 1,-1 0-1,0-1 1,0 0-1,0 0 1,6-8-1,-8 8 2,0 1 0,0 0-1,1 0 1,-1 0 0,1 1 0,9-6-1,15-11 18,29-24 51,-37 29-5,-1-1 0,0-1-1,28-32 1,-46 47-59,1-1 0,-1 0 0,1 1 0,0 0 0,0 0 0,0 0 0,4-3 0,2 0 1,-3 0-2,0 1 0,-1-1-1,10-10 1,4-4 48,-1 1 0,8-6 30,-18 18-64,0 0 1,0-1-1,11-13 1,4-3-10,-16 17-9,15-14-5,-1 0 0,-1-2-1,18-23 1,-11 11-13,-19 26 28,0-1 0,-1 0 1,6-11-1,-2 4 16,-1 2-1,2-1 1,0 2 0,20-19-1,-11 12-19,-11 11-7,1 1 1,-1 0-1,16-8 0,-8 5 0,0 0 0,-2 1 0,-2 0 0,16-12 0,1 3 0,-8 7 0,49-31 30,-39 25 5,46-34-1,-67 44-20,0 0 1,20-9-1,2-1-16,35-19-98,-24 16 100,-36 14 14,1 2-1,0-1 0,1 1 1,-1 1-1,20-6 0,-25 8-2,1 0 1,-1 0-1,0-1 0,1 0 0,-1 0 0,0 0 0,-1 0 1,1-1-1,4-4 0,-5 4-7,1 0-1,-1 1 1,0-1 0,1 1 0,0 0 0,0 1-1,0-1 1,0 1 0,0 0 0,7-2 0,-2 1 2,0 0 0,0 0 0,0-1 0,0 0 1,-1-1-1,10-7 0,31-14 52,6-1-2,-45 21-10,1-1 0,-1 2 1,1 0-1,0 0 0,0 1 1,1 1-1,12-3 1,-4 3 8,0-1 0,22-8 1,-23 6-28,-1 1-1,32-4 1,-3 11 91,-11 0 3,-24-1-94,0 0 0,16 5 0,9 0-2,-27-4-12,-1 0 1,0 1 0,0 0-1,-1 0 1,1 1 0,-1 0-1,1 1 1,-1 0 0,-1 1-1,1 0 1,-1 0 0,9 9-1,-1-1 14,1 0 0,0-2-1,36 21 1,-48-31-27,0 1 1,0-2 0,1 1-1,-1-1 1,8 2-1,25 7 39,-1 4 20,-28-11-48,1 0 1,-1 1-1,0 0 0,10 6 1,50 37 105,-64-44-111,0 0-1,1 0 0,-1 0 1,1-1-1,0 1 1,0-1-1,7 1 1,-7-1-3,0-1 0,0 1 1,0 0-1,0 1 1,-1 0-1,1 0 0,9 6 1,-7-2 8,-1 1 1,1 0-1,-1 0 0,10 17 1,35 51-8,-5 3-48,-33-53 14,2 0 0,31 41 0,-27-43 26,-13-14 2,0-2 0,1 1 0,0-1 0,0 0 0,0-1 0,19 13 0,-16-12 0,1 0 0,-2 2 0,1-1 0,-1 1 0,15 19 0,23 24 0,-23-34 8,-20-16-1,-1 0 0,0 0 0,0 0-1,0 0 1,-1 0 0,1 1 0,-1 0-1,0 0 1,0 0 0,0 0 0,0 0-1,-1 0 1,3 7 0,0 2-24,0 0-1,11 18 1,2 6-24,-8-10 34,-8-20 6,1 1 1,0-1-1,0 1 1,7 9-1,19 45 1,13 23 0,-33-68 0,19 30 0,-24-42 7,0 0 0,0 0 0,1 0-1,-1-1 1,1 0 0,0 0 0,1 0 0,-1-1-1,6 4 1,1 0 3,-3-2 2,1 0 0,-1 0 0,1-1 0,0 0 0,0-1 0,1 0 1,-1-1-1,21 3 0,1-1 15,-11 0-20,1-1 0,0-1 1,0-2-1,0 0 0,29-3 1,55-5 8,-27 3 37,-48 4-38,1 1-1,-1 2 1,35 6 0,51 2 15,122 1-30,-162-7 30,-44-2 2,49-2 0,173-5 29,-240 6-62,0 1 0,16 4 0,-17-2 1,1-2 0,19 2 0,1-3 0,-1-1 0,40 6 0,82 7 49,-2-1-11,-134-10-45,1-1 0,38-3 0,-35 1 22,34 1 0,-11 3 2,64-3 0,-20 2 29,-59 0-22,34-3 0,83 1 64,-36 2-29,25-12 69,29 0 173,5 4 6,47 1 98,-195 6-285,44 9 0,-68-10-123,0 0-1,1 0 1,-1 0 0,0 0-1,0 0 1,1 1 0,-1-1-1,0 0 1,0 0 0,1 0-1,-1 0 1,0 0 0,1 0-1,-1 0 1,0 0 0,0 0-1,1 0 1,-1 0-1,0-1 1,1 1 0,-1 0-1,0 0 1,0 0 0,1 0-1,-1 0 1,0 0 0,0-1-1,0 1 1,1 0 0,-1 0-1,0 0 1,0-1 0,0 1-1,1 0 1,-1 0-1,0-1 1,0 1 0,0 0-1,0 0 1,0-1 0,1 1-1,-5-15-67,-8-6-3503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50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292 749 8136,'0'0'3860,"-11"-4"-3290,-36-12 2,45 16-512,0-1 0,0 1 0,-1-1 0,1 1 1,0 0-1,-1 0 0,1 0 0,0 0 0,0 0 0,-1 1 0,1-1 0,0 1 0,0-1 0,-1 1 0,1 0 0,0 0 0,0 0 0,0 0 0,0 0 0,0 1 0,0-1 0,-1 2 0,-9 5 286,-2-1-60,0 1 0,1 0 0,0 1 0,0 0 0,1 1 0,0 0 0,1 1 0,-13 16 0,18-18-112,0-1-1,0 1 1,0 1-1,1-1 0,-5 14 1,9-20-114,0 1 0,0-1 0,0 1 0,1 0 0,-1-1 0,1 1 0,0 0 0,0-1 0,0 1 0,0 0 0,1-1 0,-1 1 0,1 0 0,0-1 1,0 1-1,0-1 0,1 1 0,3 5 0,-1-2 64,0 0 1,1-1-1,0 1 1,0-1-1,1-1 1,0 1-1,0-1 1,9 7-1,-12-10-81,-1-1-1,1 1 1,0-1 0,0 0 0,0 0-1,0 0 1,0 0 0,0 0-1,0-1 1,0 1 0,0-1-1,0 0 1,0 0 0,0 0 0,0 0-1,1 0 1,-1-1 0,0 1-1,0-1 1,0 0 0,0 0 0,-1 0-1,1-1 1,5-2 0,-5 2-6,0-1 0,0 1 1,0-1-1,-1 0 1,1 0-1,-1 0 1,0 0-1,1-1 0,-1 1 1,-1 0-1,1-1 1,0 0-1,-1 1 0,0-1 1,0 0-1,0 0 1,0 0-1,-1 1 0,1-1 1,-1 0-1,0 0 1,-1-5-1,0-8 90,-1 1 1,0-1-1,-9-30 0,7 34-11,-1 0 1,0 0-1,-1 0 1,0 1-1,-1 0 1,0 0-1,-1 1 0,-15-18 1,8 19 103,15 10-215,0 0 0,-1 0-1,1 0 1,0 0 0,0 0 0,-1 0-1,1 0 1,0 0 0,-1 0 0,1 0-1,0 0 1,0 0 0,-1 0 0,1 0-1,0 0 1,0 0 0,-1 0 0,1 0-1,0 1 1,-1-1 0,1 0 0,0 0-1,0 0 1,0 0 0,-1 1-1,1-1 1,0 0 0,0 0 0,0 0-1,-1 1 1,1-1 0,0 2-1,0-1 0,0 0 0,0 1 1,-1-1-1,2 1 0,-1-1 0,0 0 0,0 1 1,0-1-1,1 0 0,-1 1 0,1-1 0,-1 0 1,1 1-1,-1-1 0,1 0 0,0 0 0,0 0 1,-1 1-1,3 0 0,0 3-5,0-1 1,1 0-1,0 1 0,0-2 0,0 1 1,0 0-1,0-1 0,1 0 1,0 0-1,0 0 0,0 0 1,0-1-1,0 0 0,0 0 1,10 2-1,-10-3 0,0-1 1,0 0 0,0 0-1,0 0 1,0-1-1,-1 1 1,1-1 0,0-1-1,0 1 1,-1 0-1,1-1 1,0 0 0,-1 0-1,0-1 1,1 1-1,-1-1 1,0 0 0,6-6-1,7-7 16,-1-1 1,-1 0-1,-1-2 0,-1 1 0,0-2 1,-1 1-1,12-31 0,54-159 200,-59 153-122,42-175 316,-49 182-281,2 1 64,-7 31-9,-5 15-28,-1 6 56,-8 695 161,1-470-344,3-163-16,-2-1-1,-17 81 1,17-123-6,-52 203 31,48-197-10,-2 0 0,-2-1 0,0 0 0,-2-1 0,-25 36 0,38-61-18,1 1 0,-1-1 1,0 1-1,0-1 0,0 0 0,0 0 0,0 0 0,0 0 0,-1 0 1,1 0-1,-1-1 0,1 1 0,-1-1 0,-4 2 0,5-3-4,1 0 0,0 0 0,0 0-1,0 0 1,0 0 0,0 0 0,0 0-1,0-1 1,0 1 0,0 0 0,0-1-1,0 1 1,0-1 0,0 1 0,1-1-1,-3 0 1,-16-22 49,11 7-21,1-1 1,0 1-1,1-1 0,1 0 0,-4-21 1,7 28-17,-5-19 59,1-1 0,1 0 0,2 0 0,1-1 0,2-42 0,1 61-30,1 0 1,0 0 0,0 0 0,1 1-1,0-1 1,1 1 0,1-1-1,0 1 1,0 1 0,1-1 0,0 1-1,1 0 1,0 0 0,1 1-1,0 0 1,17-15 0,-11 13 4,0 1 1,1 1-1,0 0 1,0 0-1,1 2 1,0 0-1,1 1 1,-1 0 0,1 2-1,0 0 1,0 1-1,1 0 1,-1 1-1,0 2 1,1-1-1,18 3 1,-3 0 47,-28-2-105,0 0 0,1 0 0,-1 0 0,1 1 0,-1-1 0,0 1 0,1 1 0,-1-1 0,0 1 0,0 0 1,0 0-1,0 0 0,8 6 0,0 4 74,-3-2-4063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37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8432,'0'0'6394,"3"12"-6224,56 297 812,-19-4-250,-22-175-360,-9-3 114,-6-62-24,-3-55-234,1 0 0,0 0 0,4 13 0,-8-23 224,3 0-446,-1 0 0,1-1 0,0 1 0,0 0 0,0 0 0,0 0 0,0 0 1,0 0-1,0-1 0,0 1 0,0 0 0,0 0 0,0 0 0,0-1 1,0 1-1,0 0 0,0 0 0,0 0 0,0 0 0,0-1 0,0 1 0,0 0 1,0 0-1,0 0 0,0 0 0,0-1 0,0 1 0,0 0 0,0 0 1,0 0-1,0 0 0,0 0 0,1-1 0,-1 1 0,0 0 0,0 0 0,0 0 1,0 0-1,0 0 0,0 0 0,1 0 0,-1-1 0,0 1 0,1-2 20,0-1 0,0 0 0,-1 0 0,1 0 0,-1 0-1,0 0 1,0 1 0,0-1 0,0 0 0,-1 0-1,1 0 1,-1-3 0,-1-5 20,2-23 42,1 0 1,2 1 0,1-1 0,2 1-1,11-39 1,-10 41-1,-5 24-59,1 0 1,-1 0-1,1 0 1,1 0-1,-1 1 1,9-12-1,-12 17-23,1 0-1,-1 0 1,1 1-1,-1-1 0,1 0 1,0 1-1,-1-1 0,1 1 1,0-1-1,-1 0 1,1 1-1,0 0 0,0-1 1,-1 1-1,1-1 0,0 1 1,0 0-1,0 0 1,0 0-1,0-1 0,0 1 1,-1 0-1,1 0 0,0 0 1,1 0-1,0 1-3,0-1-1,-1 1 1,1 0-1,0 0 1,0-1-1,-1 1 1,1 0-1,-1 0 1,1 1-1,-1-1 1,3 2-1,2 4-19,1 1 1,-1-1-1,8 14 0,-13-19 18,8 14-13,0 0 0,-1 0 0,-1 1 0,0 0 0,-1 1 0,-1 0 0,-1 0 0,4 35 0,3 14 40,-6-41 50,3 41 0,-8-59-42,1 0-1,-1 0 1,2 0 0,-1 0-1,1 0 1,3 11 0,0-8 70,-3-8 32,-1-8-1863,0 0 300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37.8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 11552,'0'0'2890,"-2"9"-2634,-27 161 440,25-135-490,2 0-1,2 0 1,3 41 0,-2-70-360,-1-4 30,1 0 0,-1 0 0,0 0 0,0 0 1,0 0-1,0 0 0,0 0 0,0 0 0,-1 0 0,1 0 0,-1 0 1,1 0-1,-2 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38.0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11448,'0'0'1224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39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149 179 9040,'0'0'4944,"-1"13"-4672,2 183 841,17 367 1025,-17-533-2008,-1-16-44,-1-6-5,1 0 1,0 0-1,1 0 0,-1 0 0,2 0 1,-1 0-1,1 0 0,0-1 0,1 1 1,4 8-1,-7-16-67,0 0 1,0 0-1,0 0 0,0 0 1,0 1-1,0-1 1,0 0-1,1 0 0,-1 0 1,0 0-1,0 0 0,0 0 1,0 0-1,0 0 1,0 0-1,1 0 0,-1 0 1,0 0-1,0 0 1,0 0-1,0 0 0,0 0 1,0 0-1,1 0 1,-1 0-1,0 0 0,0 0 1,0-1-1,0 1 1,0 0-1,0 0 0,0 0 1,1 0-1,-1 0 0,0 0 1,0 0-1,0 0 1,0 0-1,0-1 0,0 1 1,0 0-1,0 0 1,0 0-1,0 0 0,0 0 1,0 0-1,0 0 1,1-1-1,-1 1 0,0 0 1,0 0-1,0 0 1,0 0-1,0 0 0,0-1 1,-1 1-1,1 0 1,0 0-1,0 0 0,0 0 1,0 0-1,0-1 0,4-18 277,0-24-187,-4 43-85,3-46 153,-2 0 0,-2-1 1,-11-77-1,-2 31-77,5 29-95,-3 1 1,-20-64-1,15 77-81,-31-61 1,7 41 126,39 67-39,1 0 0,-1 0-1,0 0 1,1-1 0,-1 1-1,1 0 1,0-1 0,0 1-1,1 0 1,-1-1 0,1 1-1,-1-1 1,1 0 0,0 1-1,0-1 1,1 1 0,-1-1-1,1 1 1,0-1 0,0 1-1,0 0 1,0-1 0,0 1-1,1 0 1,0 0 0,-1 0-1,1 0 1,0 0 0,1 0-1,-1 0 1,0 1 0,1-1-1,-1 1 1,6-4 0,4-3 22,0 1 1,0 0 0,1 1 0,0 0-1,1 1 1,-1 1 0,24-7-1,-26 10-12,1 0-1,-1 1 0,0 0 0,0 1 0,1 0 1,-1 1-1,0 0 0,0 1 0,1 0 0,13 5 1,-4-1 2,0 1 1,0 1-1,0 1 1,-1 1 0,-1 1-1,0 1 1,0 0-1,-2 1 1,1 1 0,-2 1-1,1 0 1,26 35-1,-41-47-16,0 0-1,0-1 1,0 1-1,0 0 0,-1 0 1,1 1-1,-1-1 1,0 0-1,0 0 0,0 1 1,0-1-1,-1 0 1,1 1-1,-1-1 0,0 1 1,0-1-1,0 1 1,0-1-1,-1 1 0,1-1 1,-2 4-1,-1-2 3,1 0 0,-1 0 1,1 0-1,-1-1 0,-1 1 0,1-1 0,-1 0 0,1 0 1,-1 0-1,0 0 0,-1-1 0,-8 7 0,-6 1 34,-1-1-1,0 0 1,-1-1-1,0-1 0,0-2 1,0 0-1,-1-1 1,0 0-1,0-2 0,-1-1 1,1-1-1,0-1 1,-1-1-1,-43-7 0,38 5 81,-15-3-2963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41.2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1011 8640,'0'0'4257,"5"-12"-4032,107-228 1059,-80 168-886,-13 32-131,-2 0 0,-2-2 0,18-72 0,-26 74-138,-1 0 1,-3 0 0,-1-1 0,-2 1 0,-2-1-1,-1 1 1,-13-57 0,14 85-97,1 4 41,0 0 0,-1 0 0,-5-15 0,7 23-63,0-1 0,0 0 0,0 1 0,-1-1-1,1 1 1,0-1 0,0 0 0,-1 1 0,1-1 0,-1 1-1,1-1 1,0 1 0,-1-1 0,1 1 0,-1-1-1,0 1 1,1-1 0,-1 1 0,1 0 0,-1-1-1,1 1 1,-1 0 0,0 0 0,1-1 0,-1 1 0,0 0-1,1 0 1,-1 0 0,0 0 0,1 0 0,-1 0-1,0 0 1,1 0 0,-1 0 0,0 0 0,1 0-1,-1 0 1,0 0 0,1 1 0,-1-1 0,0 0 0,1 1-1,-1-1 1,1 0 0,-1 1 0,0-1 0,1 0-1,-1 1 1,1-1 0,-1 1 0,1-1 0,0 1 0,-1 0-1,0 0 1,-5 7 15,0 0 1,1 0-1,0 0 1,0 1-1,1 0 0,0 0 1,-4 15-1,1-5-6,-2 8 9,1 1 1,1 0 0,1 0-1,-3 48 1,6 119 86,3-183-108,1 19 17,1 0 0,2 0 1,1 0-1,1 0 0,1 0 1,2-1-1,1-1 0,2 0 1,21 41-1,-30-65-17,0 0 0,0 0 0,1-1 0,-1 1 1,1-1-1,0 0 0,0 0 0,1 0 0,-1 0 0,1-1 0,0 1 0,0-1 0,0-1 0,0 1 0,0-1 0,1 0 1,-1 0-1,1 0 0,0-1 0,-1 0 0,1 0 0,0 0 0,0-1 0,-1 0 0,1 0 0,0 0 0,0-1 0,0 0 1,-1 0-1,1 0 0,10-5 0,-13 5-1,29-10 89,35-19 0,-58 25-67,0 0 0,0-1 1,-1 0-1,0 0 0,0-1 0,0 0 1,-1 0-1,7-10 0,-3 3 158,-15 18 5,-16 22-47,14-16-134,1 0-1,0 0 0,0 0 0,1 0 0,0 1 0,-4 20 0,7-28-8,1 0 0,0 0 0,0 0-1,0 0 1,0 0 0,0 0-1,0 0 1,1 0 0,0 0-1,-1 0 1,1 0 0,0 0 0,0 0-1,1 0 1,-1 0 0,1-1-1,-1 1 1,1-1 0,0 1 0,0-1-1,0 0 1,0 0 0,0 1-1,1-2 1,-1 1 0,1 0 0,-1 0-1,1-1 1,0 1 0,3 0-1,-4-1 2,0 0-1,1 0 1,-1 0-1,0 0 1,1-1-1,-1 1 1,1-1-1,-1 0 1,1 0 0,-1 0-1,1 0 1,-1 0-1,1 0 1,-1-1-1,1 1 1,-1-1-1,0 1 1,1-1-1,-1 0 1,0 0-1,0 0 1,1-1-1,-1 1 1,0 0-1,2-3 1,-1 2 1,-1-1 1,1 0-1,-1 1 1,0-1-1,0 0 1,0 0-1,0 0 1,-1-1-1,1 1 1,-1 0-1,0-1 1,0 1-1,0 0 1,0-1-1,0 1 1,-1-1 0,1-5-1,-3-6 20,-1 0 1,0-1-1,0 1 1,-2 0-1,0 1 0,0-1 1,-2 1-1,0 0 1,-14-22-1,18 31-2,-1 0 0,1 1 0,-1 0 0,0 0 0,0 0 0,0 0 0,0 0 0,-1 1 0,0 0 0,1 0 0,-1 0 0,0 1-1,0-1 1,-6-1 0,-3-7 163,11 4 392,10 11-528,1-1 1,-1-1-1,1 1 0,0-1 1,14 2-1,-1-1-11,90 16 34,-69-17-2925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42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262 219 9848,'0'0'6818,"-10"9"-6565,-6 6-134,-39 31 802,54-44-823,-1 0-1,1 0 0,0 0 0,0 1 0,0-1 0,0 1 1,0-1-1,1 0 0,-1 1 0,1-1 0,-1 3 0,-1 5 48,-3 15-16,2-1 0,0 0 0,2 44 0,11 79 99,-2-49-100,8 205 211,-14-152-43,-1-130-140,-2-21-149,1 0 1,0 0-1,0 0 1,0 0-1,0-1 1,0 1-1,0 0 1,0 0-1,0 0 1,0 0-1,0 0 1,0 0-1,0 0 1,0 0-1,0 0 1,0 0-1,0 0 1,-1 0-1,1 0 1,0 0-1,0 0 1,0 0-1,0 0 1,0 0-1,0 0 1,0 0-1,0 1 1,0-1-1,0 0 1,0 0-1,0 0 1,0 0-1,0 0 1,0 0-1,0 0 1,0 0-1,0 0 1,-1 0-1,1 0 1,0 0-1,0 0 1,0 0-1,-6-35 300,-81-522 393,57 422-617,11 57-22,4 0 1,-6-88 0,15 128 20,5 34-76,-1 0 0,1 0-1,1 0 1,-1 0 0,1 0-1,-1 0 1,1-1 0,1 1-1,-1 0 1,0 0 0,1 0-1,1-5 1,-1 7-6,0 0 1,1 0-1,-1 1 1,0-1-1,1 0 1,0 0-1,-1 1 1,1-1-1,0 1 1,0-1-1,0 1 1,0 0-1,0-1 1,0 1-1,0 0 1,0 1-1,0-1 0,1 0 1,3 0-1,54-9 37,-44 8-27,10 0-1,0 0 0,1 1-1,-1 2 1,0 1 0,0 1 0,28 6 0,-16 1 4,1 2-1,-1 1 1,45 23 0,-34-14-15,-22-11-2,28 16 0,-47-22 3,-1 0 0,1 0 1,-1 1-1,0-1 0,-1 2 1,1-1-1,9 14 0,-15-18 0,1 0 0,-1 0 0,0-1 0,0 2-1,-1-1 1,1 0 0,0 0 0,-1 0 0,1 0-1,-1 0 1,0 1 0,1-1 0,-1 0 0,0 0-1,-1 0 1,1 1 0,0-1 0,-1 0 0,1 0-1,-1 0 1,1 0 0,-1 0 0,0 0 0,0 0 0,0 0-1,0 0 1,0 0 0,-1 0 0,1 0 0,-1-1-1,1 1 1,-4 2 0,-3 4-6,0-1 0,-1-1-1,0 0 1,0 0 0,-15 7 0,-45 17 24,-1-3-1,-115 30 1,90-41-65,31-6-89,46-8 197,18-2-195,-1 0 0,1 0 0,-1 0 0,1-1 0,-1 1-1,1 0 1,-1 0 0,1-1 0,0 1 0,-1 0 0,1 0 0,-1-1-1,1 1 1,0 0 0,-1-1 0,1 1 0,0-1 0,0 1 0,-1 0-1,1-1 1,0 1 0,-1-1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45.3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8640,'0'0'5882,"1"10"-5626,13 568 1096,-7-153-668,-5-192 49,-2-178-221,0-55-501,0 0-1,0 1 1,1-1-1,-1 0 0,0 0 1,0 0-1,0 1 1,0-1-1,0 0 0,0 0 1,0 0-1,0 0 1,0 1-1,0-1 0,0 0 1,0 0-1,0 0 1,-1 1-1,1-1 0,0 0 1,0 0-1,0 0 0,0 0 1,0 1-1,0-1 1,0 0-1,0 0 0,-1 0 1,1 0-1,0 0 1,0 0-1,0 1 0,0-1 1,0 0-1,-1 0 1,1 0-1,0 0 0,0 0 1,0 0-1,0 0 1,-1 0-1,1 0 0,0 0 1,0 0-1,-1 0 1,-3-8 354,2-53 19,1 34-243,0 0 1,6-43-1,-5 66-124,3-18 149,10-33 0,-12 50-137,1 0 0,0 0 0,0 0 0,0 0 0,1 0 0,-1 0 0,1 1 0,0-1 0,1 1 0,-1 0 0,1 0 0,4-4 0,-6 7-20,-1 0 1,1 0-1,-1 0 1,1 0 0,0 1-1,0-1 1,-1 0-1,1 1 1,0-1 0,0 1-1,0 0 1,0-1-1,-1 1 1,1 0 0,0 0-1,0 0 1,0 1-1,0-1 1,0 0 0,-1 1-1,1-1 1,0 1-1,0-1 1,0 1 0,-1 0-1,1 0 1,-1 0-1,1 0 1,0 0 0,2 3-1,1 1 12,0 0 0,0 0 1,0 1-1,0-1 0,-1 1 0,6 12 0,1 6 2,-2-1 1,-1 1-1,-1 1 1,-1 0-1,3 30 1,12 46 18,10 49 84,-30-148-104,-1 0-1,0 0 0,1 0 1,0 0-1,-1 0 1,1 0-1,0 0 0,0 0 1,0-1-1,0 1 0,0 0 1,1-1-1,-1 1 0,0-1 1,1 1-1,0-1 1,2 2-1,-3-2 17,1-1-1,-1 0 1,1 1-1,-1-1 1,1 0 0,-1 0-1,1 0 1,-1 0-1,1 0 1,-1 0 0,1-1-1,-1 1 1,1 0-1,-1-1 1,1 1-1,-1-1 1,1 0 0,-1 1-1,0-1 1,1 0-1,-1 0 1,2-2 0,5-3 58,-1-1 0,-1 0 0,1 0 0,-1 0 0,0-1 0,-1 0 0,7-13 0,8-11 61,-4 6-13,-1 0 1,16-38-1,6-13 170,2-9 268,-39 90-539,0 0 0,1 1-1,0-1 1,0 0 0,2 8-1,3 11-35,-4-4-2,2 1-1,0-1 1,1 0 0,1-1 0,1 1-1,16 29 1,-19-37-16,0-1 0,0 0-1,3 22 1,-5-25 2,-2 1-227,-5-7 471,-5-8-3917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45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13560,'0'0'1784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4:47.0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0 8240,'0'0'5317,"2"18"-4928,50 804 1561,-50-793-1904,14 155 372,14-25 589,-32-132-304,-1-23-3,-1-19-183,-45-360 843,18 109-849,18 152-362,7 56-8,-1 0 0,-22-76 0,2 42-1,26 89-116,0 1 0,1 0 1,-1-1-1,1 1 0,0 0 0,0-1 1,0 1-1,0-1 0,0 1 0,0-1 1,1 1-1,-1 0 0,1-1 0,-1 1 1,1 0-1,0-1 0,0 1 0,0 0 1,3-4-1,-1 3-5,-1 0 0,2-1-1,-1 1 1,0 1 0,1-1 0,-1 0 0,1 1 0,0 0 0,0 0 0,5-2-1,5-2 0,1 2-1,0 0 0,0 1 0,0 0 1,22-1-1,-16 4-2,0 0 1,0 2-1,0 0 1,0 2-1,0 0 0,0 1 1,-1 1-1,0 1 1,0 1-1,-1 0 0,0 2 1,0 0-1,-1 1 1,0 1-1,-1 1 0,-1 0 1,17 17-1,-10-7-9,-1 0 1,-1 1-1,-2 1 0,31 49 0,-49-71-5,1 0 1,0 0-1,-1 0 1,0 0-1,0 0 1,0 1-1,0-1 1,0 0-1,0 1 0,-1-1 1,0 1-1,0-1 1,0 7-1,-1-7 4,0 0-1,0-1 0,0 1 0,0 0 1,0-1-1,-1 0 0,1 1 1,-1-1-1,0 0 0,0 1 0,0-1 1,0 0-1,0-1 0,0 1 0,0 0 1,0 0-1,-5 1 0,-3 2 9,0 0 0,0-1 0,0-1 0,0 1 0,-1-2 0,1 1 0,-1-2-1,1 1 1,-15-1 0,-103-6 103,99 2-83,-102 0 411,29 1-3666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13.8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836 187 8240,'0'0'7010,"-10"7"-6820,-30 22 3,30-22 7,-5-2 1017,14-5-1153,0 1 1,0-1-1,0 0 0,0 1 1,0-1-1,0 0 0,0 1 1,0-1-1,0 0 1,0 0-1,0 0 0,-1 0 1,1 0-1,0 0 0,0 0 1,0 0-1,0 0 0,-1-1 1,-3-2 332,-2-1 14,4 4-326,0-1-1,0 0 1,0 0 0,0 0 0,0-1 0,1 1 0,-1-1-1,-3-2 1,-17-8 206,-69-24 527,82 33-724,1 1 30,0-1-1,1 0 1,-16-8 0,18 8-56,0 0 1,0 1-1,-1 0 0,1 0 0,-1 1 1,-10-2-1,10 3 2,0-2-1,0 1 1,0-1 0,0 0-1,-12-5 1,-11-6 122,-6-4 1,28 13-156,0 1 0,0 0-1,0 0 1,0 0 0,0 1 0,-9-2-1,-12-2 45,18 3-40,0 1 1,0 0 0,0 1 0,-15 1-1,17 0-7,0 0 0,1-1 0,-1 1 0,0-2 0,1 1-1,-1-1 1,1-1 0,-14-5 0,13 4-10,6 2-7,-1 0 0,0 0-1,0 0 1,0 0 0,0 1 0,0 0 0,0 0-1,0 0 1,-5 0 0,-20-7 166,28 8-143,-7 0 201,5 0-170,5 0-57,2 0-14,0 1 0,0 0 0,-1 0 0,1 0 0,0 1 0,-1-1 0,1 1 0,-1 0 0,0 0 0,4 2 0,25 12 0,76 19 26,-65-20 66,-31-10-62,0-1 0,0 0 0,21 4 0,44 7 59,-42-15-38,-5 2-1,-26-3-43,-1 1 1,1 0-1,-1 0 0,0 0 0,1 1 1,-1-1-1,0 1 0,1 0 1,-1 0-1,4 1 0,-1 0 0,-1 0-1,1 0 1,0 0-1,1-1 1,5 1-1,17 4 2,-22-4-6,0-1 1,0 0-1,0 0 1,14-1-1,-14-1 0,-1 1-1,1 1 1,0-1-1,0 1 1,11 3-1,-16-4-1,0 0 0,0 0 0,0 0 0,0-1 0,0 1 0,0-1 0,0 1 0,0-1 0,3-1 0,11-2 0,17 0 704,-53 8-690,-12 7 74,-1-1-1,-62 11 1,55-14-26,-53 17 1,7-1-3,67-19-42,1 0-1,0 1 0,0 1 1,0 1-1,1 0 1,-25 15-1,32-16-8,8-5-5,0 0 1,0 1-1,0-1 1,0 0-1,0 1 1,0-1-1,0 1 1,1-1 0,-1 1-1,0 0 1,1 0-1,0 0 1,-2 3-1,-1 3 110,3-7 42,0-5-34,-5-110 346,-1 24-161,0-21 286,1 93-281,2 14-227,2 14-126,-10 72-503,17-15 486,-2-36-3636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5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153 977 8240,'0'0'5897,"13"-12"-5445,-8 7-402,13-12 117,0-1 0,-2 0 0,0-1 0,15-24 0,5-21 248,-2-2 1,-4-1-1,-2-1 0,-3-2 0,-4 0 0,-2-1 0,10-79 0,-24 103-8,-1 0-1,-4-59 0,-2 91-138,-2 11 124,2 5-361,1 1 1,0-1-1,0 0 1,0 1-1,0-1 0,0 1 1,0-1-1,1 1 1,-1-1-1,0 1 0,1-1 1,-2 5-1,-24 78 309,-16 90-1,-2 89-68,28-166-160,-74 473 392,75-488-318,-33 105 1,36-151-14,-2 0 1,-1-1-1,-2 0 1,-40 60-1,55-91-147,-17 18 299,18-22-312,1 1 0,-1-1 0,0 0 0,1 0-1,-1 1 1,1-1 0,-1 0 0,0 0 0,1 0 0,-1 0 0,1 0 0,-1 0 0,0 0 0,1 0 0,-1 0 0,0 0-1,1 0 1,-1 0 0,1 0 0,-1-1 0,0 1 0,1 0 0,-1 0 0,1-1 0,-1 1 0,1 0 0,-1-1 0,1 1-1,-1 0 1,1-1 0,-1 1 0,1-1 0,-1 1 0,1-1 0,0 1 0,-1-1 0,1 1 0,0-1 0,-1-1 0,-5-8 53,0-1 1,1-1-1,0 1 1,1-1-1,0 0 1,1 0 0,0 0-1,1 0 1,-1-13-1,2 10 8,0-1 0,1 1 0,1-1 0,0 1-1,1 0 1,8-29 0,-5 32-11,0 0 1,1 0 0,0 0-1,1 1 1,0 0-1,1 0 1,0 1-1,18-18 1,8-4 92,45-31 1,-44 36-74,108-79 132,60-51 4,-194 150-211,168-155 131,-150 134-112,-2-2 1,0 0 0,-2-1 0,21-40 0,-30 47-10,-1-1 1,-1-1 0,-2 0 0,0 0 0,-2-1 0,-1-1 0,6-43 0,-3-161 172,-11 227-177,1-1 1,-1 1 0,0 0-1,-1 0 1,1-1-1,-1 1 1,-4-8 0,6 13-13,0-1 1,-1 0-1,1 0 1,-1 0-1,1 0 1,-1 0 0,1 0-1,-1 0 1,1 1-1,-1-1 1,0 0 0,1 1-1,-1-1 1,0 0-1,0 1 1,1-1-1,-1 1 1,0-1 0,0 1-1,0-1 1,0 1-1,0 0 1,0-1 0,0 1-1,0 0 1,0 0-1,0 0 1,0-1-1,0 1 1,0 0 0,0 0-1,0 1 1,0-1-1,1 0 1,-1 0 0,0 0-1,0 1 1,0-1-1,0 0 1,0 1-1,0-1 1,0 1 0,0-1-1,-1 2 1,-8 8-20,0 1 0,0 0 0,1 0 0,1 1 0,-1 0 0,2 1 0,-9 18 1,7-14 2,-14 29-33,2 2 0,2 1-1,2 0 1,3 1-1,1 0 1,3 1-1,2 1 1,2 0-1,2 0 1,5 65-1,1-86 42,2 0 0,2-1 0,0 0 1,2 0-1,1-1 0,2 0 0,1 0 0,1-2 0,1 1 0,27 38 0,-38-62 11,1 0 0,-1-1 0,1 1 0,0-1 0,-1 0 1,2 0-1,-1 0 0,0 0 0,0-1 0,1 0 0,0 0 0,-1 0 0,1 0 0,0-1 0,0 0 0,0 0 0,0 0 0,0-1 0,0 1 0,0-1 1,0 0-1,0-1 0,9-1 0,0-1 10,0 0 1,-1-1-1,1 0 1,-1-1-1,0-1 1,0 0-1,16-10 0,4-4 28,-1-2-1,0-1 0,-2-1 1,43-45-1,-48 42-9,36-46 47,-55 65-52,-1 0 0,0 0 0,-1 0 0,0 0 1,0-1-1,-1 0 0,5-17 0,-8 25-22,0 0-1,0 1 1,1-1-1,-1 0 1,0 1 0,0-1-1,0 0 1,0 0-1,0 1 1,0-1-1,0 0 1,0 0 0,0 1-1,0-1 1,0 0-1,0 1 1,-1-1-1,1 0 1,0 0 0,0 1-1,-1-1 1,1 0-1,-1 1 1,1-1-1,0 1 1,-1-1-1,1 1 1,-1-1 0,0 0-1,1 1 1,-1 0-1,1-1 1,-1 1-1,0-1 1,1 1 0,-1 0-1,0-1 1,1 1-1,-1 0 1,0 0-1,0 0 1,1 0 0,-1-1-1,0 1 1,1 0-1,-1 0 1,0 0-1,0 0 1,1 1 0,-1-1-1,0 0 1,0 0-1,1 0 1,-1 1-1,0-1 1,0 1 0,-4 0 16,-1 1 0,1 0 0,0 0 0,0 1 0,0-1 0,-7 7 0,-2 2 0,1 1 0,0 1 0,1 0 0,1 0 0,0 2 0,1-1 0,-12 22 0,15-22-8,1-1 0,0 1 0,1 1 1,0-1-1,1 1 0,0-1 0,2 1 1,0 0-1,-1 17 0,3-28-8,0 0-1,1 1 0,-1-1 1,1 0-1,-1 1 1,1-1-1,1 0 1,-1 0-1,0 0 1,1 0-1,0 0 0,0 0 1,0 0-1,4 4 1,-2-4-2,0 0 0,0-1 1,0 0-1,0 0 0,0 0 1,1 0-1,-1-1 0,1 1 1,0-1-1,0 0 0,7 1 1,-7-2-3,-1 0 0,1-1 1,0 0-1,0 0 0,0 0 0,-1 0 1,1-1-1,0 0 0,-1 0 0,1 0 1,0-1-1,-1 1 0,1-1 0,-1 0 1,0-1-1,0 1 0,0-1 0,0 1 1,5-5-1,-2 1 9,0 0-1,0-1 1,-1 1 0,1-1 0,-2-1 0,1 1-1,-1-1 1,9-16 0,-12 17-1,0 0 1,0 0-1,-1 0 0,0 0 1,0-1-1,-1 1 0,0 0 1,0 0-1,0-1 0,-1 1 0,0 0 1,-1 0-1,0 0 0,0 0 1,0 0-1,-1 0 0,0 0 1,0 1-1,0 0 0,-1-1 1,-7-7-1,6 6 7,-1 1 1,0 0-1,0 0 1,-1 0-1,0 1 1,0 0-1,-1 0 0,0 1 1,0 0-1,0 0 1,0 1-1,-1 0 1,1 0-1,-1 1 1,-18-4-1,23 7-2,-1-1-1,0 0-1,0 0 0,0 1 1,0 0-1,0 0 0,0 0 1,0 0-1,-8 3 0,13-3-11,0 0-1,0 0 1,0 0-1,0 0 0,0 0 1,0 0-1,-1 0 0,1 0 1,0 0-1,0 0 1,0 0-1,0 1 0,0-1 1,0 0-1,0 0 1,0 0-1,-1 0 0,1 0 1,0 0-1,0 0 0,0 0 1,0 1-1,0-1 1,0 0-1,0 0 0,0 0 1,0 0-1,0 0 0,0 1 1,0-1-1,0 0 1,0 0-1,0 0 0,0 0 1,0 0-1,0 0 0,0 1 1,0-1-1,0 0 1,0 0-1,0 0 0,0 0 1,0 0-1,0 1 0,0-1 1,0 0-1,1 0 1,-1 0-1,0 0 0,0 0 1,0 0-1,0 0 1,0 0-1,0 0 0,0 1 1,1-1-1,-1 0 0,0 0 1,0 0-1,0 0 1,8 4-1,-8-4 0,24 7-2,0-2-1,0 0 0,1-1 0,-1-1 0,48-2 0,-28-2-4,0-2 1,0-2-1,-1-1 0,0-3 1,64-21-1,-48 4 26,-44 18-3,0 1 0,20-6 0,-35 12-13,1 1 1,-1 0-1,0 0 1,1-1-1,-1 1 1,1 0-1,-1 0 1,0 0 0,1-1-1,-1 1 1,1 0-1,-1 0 1,1 0-1,-1 0 1,0 0-1,1 0 1,-1 0-1,1 0 1,-1 0-1,1 0 1,-1 0-1,0 1 1,1-1 0,-1 0-1,1 0 1,-1 0-1,0 0 1,1 1-1,-1-1 1,1 0-1,-1 0 1,0 1-1,1-1 1,-5 16 99,0-6-114,-18 51 48,-25 80 80,46-137-106,-1 0 0,1 0 0,1 0 0,-1 0 0,0 0 0,1 0 0,0 0 0,0 0 0,0 0 0,1 0 0,-1 0 0,1 0 0,2 6 0,-3-9-7,0-1 1,0 0-1,0 0 0,0 0 1,0 0-1,1 0 1,-1 0-1,0 1 1,0-1-1,0 0 0,0 0 1,0 0-1,0 0 1,1 0-1,-1 0 1,0 0-1,0 0 1,0 0-1,0 0 0,1 0 1,-1 0-1,0 0 1,0 0-1,0 0 1,0 0-1,0 0 0,1 0 1,-1 0-1,0 0 1,0 0-1,0 0 1,0 0-1,1 0 0,-1 0 1,0 0-1,0 0 1,0 0-1,0 0 1,0 0-1,1 0 0,-1-1 1,10-6 76,10-14-8,-3-8-10,-2 1-1,0-2 1,13-40 0,22-46 131,-38 97-78,-12 19-110,0 0-1,0 0 0,0-1 0,0 1 0,1 0 0,-1 0 0,0 0 0,0-1 0,0 1 0,1 0 1,-1 0-1,0 0 0,0 0 0,1-1 0,-1 1 0,0 0 0,0 0 0,1 0 0,-1 0 0,0 0 1,1 0-1,-1 0 0,0 0 0,0 0 0,1 0 0,-1 0 0,0 0 0,1 0 0,-1 0 0,2 2 15,-1 0-1,0-1 1,0 1-1,0 0 1,0 0-1,-1 0 1,1 0-1,0 0 1,-1 0-1,1 5 1,4 11-43,86 233 206,-89-247-177,-1 1 1,1-1-1,0 0 0,1 0 0,-1 0 1,1-1-1,0 1 0,3 3 0,-5-6-1,1 0-1,-1 0 0,0 0 0,0 0 1,1-1-1,-1 1 0,1 0 0,-1-1 0,1 1 1,-1-1-1,1 1 0,-1-1 0,1 0 1,-1 0-1,1 0 0,-1 0 0,1 0 1,-1 0-1,1 0 0,0 0 0,-1-1 1,1 1-1,-1 0 0,1-1 0,-1 1 0,3-2 1,7-4 14,0-1 0,0 0 0,-1 0 1,0-1-1,0 0 0,0-1 1,-1 0-1,-1 0 0,1-1 0,-2-1 1,1 1-1,-2-1 0,11-20 0,-10 15 22,0-1 0,-1 1-1,0-1 1,-1-1 0,-2 1-1,1-1 1,-2 1-1,0-1 1,-1-23 0,-2 27 19,0-1 1,0 1-1,-2 0 0,1 0 1,-8-19-1,10 32-59,-1-1-1,1 0 1,-1 0 0,1 1-1,-1-1 1,1 0-1,0 0 1,0 1 0,0-1-1,0 0 1,0 0-1,0 0 1,1 1-1,-1-1 1,0 0 0,1 0-1,-1 1 1,1-1-1,0 1 1,0-1-1,0 0 1,0 1 0,0-1-1,0 1 1,0 0-1,0-1 1,0 1-1,1 0 1,-1 0 0,0-1-1,4 0 1,3-3-2,0 1 0,0 0 0,0 1 1,18-6-1,-26 9 1,24-5 0,1 0 0,0 2 0,0 1 0,-1 0 0,1 2 0,0 1 0,0 1 0,0 1 0,0 1 0,-1 2 0,27 8 0,-13-4 0,-24-6 0,0-1 0,-1 2 0,16 6 0,-28-11 10,-1 1 0,0-1 0,0 0 0,1 0 0,-1 1 0,0-1 0,0 0 0,1 1 0,-1-1 0,0 0 0,0 0 0,0 1 0,0-1 0,1 0 0,-1 1 0,0-1 0,0 0 0,0 1 0,0-1 0,0 0 0,0 1 0,0-1 0,0 1 0,0-1 0,0 0 0,0 1 0,0-1 0,0 0 0,0 1 0,-1-1 0,1 0 0,0 1 0,0-1 0,0 0 0,0 0 0,-1 1 0,1-1 0,-15 20 353,-20 13-4361,33-31 2601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7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77 16783,'0'0'320,"22"-76"-184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7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18191,'0'0'1248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7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0 14672,'0'0'2327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1628 95 8240,'0'0'7065,"-11"-6"-6868,4 2-170,-1-1 76,0 0-1,-1 0 0,1 1 1,-1 1-1,0-1 0,0 1 1,0 1-1,-18-3 0,-24 2 602,34 2-450,-1 0-1,1 1 1,-21 3 0,-137 33 813,98-18-672,52-10-295,1 0 0,0 1 0,-33 18-1,-17 6 118,65-28-182,0 0 0,0 0-1,1 0 1,-1 1-1,1 1 1,-9 9-1,8-9-13,1 1-1,-1-1 1,-1 0 0,1-1-1,-11 5 1,-4 2 8,1 1 1,1 1 0,0 1-1,-27 26 1,35-29 17,1 1 1,-15 20-1,19-21 5,-2-1 1,1 0-1,-25 21 1,9-10 27,1 1 0,1 1 1,-39 54-1,34-42-1,-40 66 100,7-9-90,43-67-74,2 2 0,1 0 0,1 0 1,-18 55-1,24-62-1,-6 21 18,-16 77-1,23-80-15,-12 51 96,-15 50 153,33-125-231,0 0 0,0 0 1,2 0-1,0 0 1,1 1-1,5 29 0,34 107 72,-22-78-90,-13-51 7,0-1 0,2 0 0,15 36 0,-7-29 9,1 0 0,1-1 1,22 28-1,-18-29-12,-14-18-4,1 1 1,0-1-1,0 0 0,15 12 0,31 24 63,-37-31-59,-1-1 0,2 0 0,0-1-1,0 0 1,1-2 0,38 17 0,50 22 17,-80-35 38,1-2 1,0-1 0,30 9 0,-10-8 37,-26-5-65,1-2 0,0-1 0,0 0 0,0-2 0,1 0 0,23-2 0,254-36 312,-268 28-269,45-15-1,-26 7-11,99-33 134,19-5 23,-144 44-174,0 0-1,31-17 1,13-5 89,-39 17-89,0-2 0,-1-1 0,-1-1 0,-1-1-1,38-35 1,-27 23 15,-19 13-20,0-2 0,-1 0 0,-2-1 0,26-39-1,-25 35-2,-8 7-7,-1 1 1,-1-1 0,-1 0 0,0-1 0,6-29 0,-12 46-43,10-52 63,-2 0 0,-3 0 0,0-85 0,-6 126-59,2-34 17,-2-69 7,-28-115-103,23 205 79,-21-102-28,21 108 11,-2 0 0,0 1 0,-1 0 0,-12-22 0,-52-94-127,7-16-93,43 104 139,12 22 53,-2 2-1,0-1 1,-1 2 0,-28-37-1,22 37 8,13 12 11,-2 1 0,0 1 0,0-1-1,0 1 1,-1 1 0,0-1 0,-12-6 0,-30-16-122,20 12 83,-1 0-1,-42-15 1,61 28 47,0-1 1,-1 0 0,2-1-1,-1-1 1,-13-10 0,-10-7-51,-12-11 48,39 27 40,-1 1 1,0-1 0,0 1-1,-1 1 1,0 0 0,-1 1-1,-16-7 1,13 7-21,0 0 1,0 1 0,0 1-1,0 1 1,-1 0 0,0 1-1,1 1 1,-1 0-1,0 1 1,-17 2 0,-8 7-179,1 1 0,0 2 1,1 1-1,-48 24 1,40-17-2406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8432,'0'0'6394,"3"12"-6224,56 297 812,-19-4-250,-22-175-360,-9-3 114,-6-62-24,-3-55-234,1 0 0,0 0 0,4 13 0,-8-23 224,3 0-446,-1 0 0,1-1 0,0 1 0,0 0 0,0 0 0,0 0 0,0 0 1,0 0-1,0-1 0,0 1 0,0 0 0,0 0 0,0 0 0,0-1 1,0 1-1,0 0 0,0 0 0,0 0 0,0 0 0,0-1 0,0 1 0,0 0 1,0 0-1,0 0 0,0 0 0,0-1 0,0 1 0,0 0 0,0 0 1,0 0-1,0 0 0,0 0 0,1-1 0,-1 1 0,0 0 0,0 0 0,0 0 1,0 0-1,0 0 0,0 0 0,1 0 0,-1-1 0,0 1 0,1-2 20,0-1 0,0 0 0,-1 0 0,1 0 0,-1 0-1,0 0 1,0 1 0,0-1 0,0 0 0,-1 0-1,1 0 1,-1-3 0,-1-5 20,2-23 42,1 0 1,2 1 0,1-1 0,2 1-1,11-39 1,-10 41-1,-5 24-59,1 0 1,-1 0-1,1 0 1,1 0-1,-1 1 1,9-12-1,-12 17-23,1 0-1,-1 0 1,1 1-1,-1-1 0,1 0 1,0 1-1,-1-1 0,1 1 1,0-1-1,-1 0 1,1 1-1,0 0 0,0-1 1,-1 1-1,1-1 0,0 1 1,0 0-1,0 0 1,0 0-1,0-1 0,0 1 1,-1 0-1,1 0 0,0 0 1,1 0-1,0 1-3,0-1-1,-1 1 1,1 0-1,0 0 1,0-1-1,-1 1 1,1 0-1,-1 0 1,1 1-1,-1-1 1,3 2-1,2 4-19,1 1 1,-1-1-1,8 14 0,-13-19 18,8 14-13,0 0 0,-1 0 0,-1 1 0,0 0 0,-1 1 0,-1 0 0,-1 0 0,4 35 0,3 14 40,-6-41 50,3 41 0,-8-59-42,1 0-1,-1 0 1,2 0 0,-1 0-1,1 0 1,3 11 0,0-8 70,-3-8 32,-1-8-1863,0 0 300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 11552,'0'0'2890,"-2"9"-2634,-27 161 440,25-135-490,2 0-1,2 0 1,3 41 0,-2-70-360,-1-4 30,1 0 0,-1 0 0,0 0 0,0 0 1,0 0-1,0 0 0,0 0 0,0 0 0,-1 0 0,1 0 0,-1 0 1,1 0-1,-2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11448,'0'0'1224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149 179 9040,'0'0'4944,"-1"13"-4672,2 183 841,17 367 1025,-17-533-2008,-1-16-44,-1-6-5,1 0 1,0 0-1,1 0 0,-1 0 0,2 0 1,-1 0-1,1 0 0,0-1 0,1 1 1,4 8-1,-7-16-67,0 0 1,0 0-1,0 0 0,0 0 1,0 1-1,0-1 1,0 0-1,1 0 0,-1 0 1,0 0-1,0 0 0,0 0 1,0 0-1,0 0 1,0 0-1,1 0 0,-1 0 1,0 0-1,0 0 1,0 0-1,0 0 0,0 0 1,0 0-1,1 0 1,-1 0-1,0 0 0,0 0 1,0-1-1,0 1 1,0 0-1,0 0 0,0 0 1,1 0-1,-1 0 0,0 0 1,0 0-1,0 0 1,0 0-1,0-1 0,0 1 1,0 0-1,0 0 1,0 0-1,0 0 0,0 0 1,0 0-1,0 0 1,1-1-1,-1 1 0,0 0 1,0 0-1,0 0 1,0 0-1,0 0 0,0-1 1,-1 1-1,1 0 1,0 0-1,0 0 0,0 0 1,0 0-1,0-1 0,4-18 277,0-24-187,-4 43-85,3-46 153,-2 0 0,-2-1 1,-11-77-1,-2 31-77,5 29-95,-3 1 1,-20-64-1,15 77-81,-31-61 1,7 41 126,39 67-39,1 0 0,-1 0-1,0 0 1,1-1 0,-1 1-1,1 0 1,0-1 0,0 1-1,1 0 1,-1-1 0,1 1-1,-1-1 1,1 0 0,0 1-1,0-1 1,1 1 0,-1-1-1,1 1 1,0-1 0,0 1-1,0 0 1,0-1 0,0 1-1,1 0 1,0 0 0,-1 0-1,1 0 1,0 0 0,1 0-1,-1 0 1,0 1 0,1-1-1,-1 1 1,6-4 0,4-3 22,0 1 1,0 0 0,1 1 0,0 0-1,1 1 1,-1 1 0,24-7-1,-26 10-12,1 0-1,-1 1 0,0 0 0,0 1 0,1 0 1,-1 1-1,0 0 0,0 1 0,1 0 0,13 5 1,-4-1 2,0 1 1,0 1-1,0 1 1,-1 1 0,-1 1-1,0 1 1,0 0-1,-2 1 1,1 1 0,-2 1-1,1 0 1,26 35-1,-41-47-16,0 0-1,0-1 1,0 1-1,0 0 0,-1 0 1,1 1-1,-1-1 1,0 0-1,0 0 0,0 1 1,0-1-1,-1 0 1,1 1-1,-1-1 0,0 1 1,0-1-1,0 1 1,0-1-1,-1 1 0,1-1 1,-2 4-1,-1-2 3,1 0 0,-1 0 1,1 0-1,-1-1 0,-1 1 0,1-1 0,-1 0 0,1 0 1,-1 0-1,0 0 0,-1-1 0,-8 7 0,-6 1 34,-1-1-1,0 0 1,-1-1-1,0-1 0,0-2 1,0 0-1,-1-1 1,0 0-1,0-2 0,-1-1 1,1-1-1,0-1 1,-1-1-1,-43-7 0,38 5 81,-15-3-2963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1011 8640,'0'0'4257,"5"-12"-4032,107-228 1059,-80 168-886,-13 32-131,-2 0 0,-2-2 0,18-72 0,-26 74-138,-1 0 1,-3 0 0,-1-1 0,-2 1 0,-2-1-1,-1 1 1,-13-57 0,14 85-97,1 4 41,0 0 0,-1 0 0,-5-15 0,7 23-63,0-1 0,0 0 0,0 1 0,-1-1-1,1 1 1,0-1 0,0 0 0,-1 1 0,1-1 0,-1 1-1,1-1 1,0 1 0,-1-1 0,1 1 0,-1-1-1,0 1 1,1-1 0,-1 1 0,1 0 0,-1-1-1,1 1 1,-1 0 0,0 0 0,1-1 0,-1 1 0,0 0-1,1 0 1,-1 0 0,0 0 0,1 0 0,-1 0-1,0 0 1,1 0 0,-1 0 0,0 0 0,1 0-1,-1 0 1,0 0 0,1 1 0,-1-1 0,0 0 0,1 1-1,-1-1 1,1 0 0,-1 1 0,0-1 0,1 0-1,-1 1 1,1-1 0,-1 1 0,1-1 0,0 1 0,-1 0-1,0 0 1,-5 7 15,0 0 1,1 0-1,0 0 1,0 1-1,1 0 0,0 0 1,-4 15-1,1-5-6,-2 8 9,1 1 1,1 0 0,1 0-1,-3 48 1,6 119 86,3-183-108,1 19 17,1 0 0,2 0 1,1 0-1,1 0 0,1 0 1,2-1-1,1-1 0,2 0 1,21 41-1,-30-65-17,0 0 0,0 0 0,1-1 0,-1 1 1,1-1-1,0 0 0,0 0 0,1 0 0,-1 0 0,1-1 0,0 1 0,0-1 0,0-1 0,0 1 0,0-1 0,1 0 1,-1 0-1,1 0 0,0-1 0,-1 0 0,1 0 0,0 0 0,0-1 0,-1 0 0,1 0 0,0 0 0,0-1 0,0 0 1,-1 0-1,1 0 0,10-5 0,-13 5-1,29-10 89,35-19 0,-58 25-67,0 0 0,0-1 1,-1 0-1,0 0 0,0-1 0,0 0 1,-1 0-1,7-10 0,-3 3 158,-15 18 5,-16 22-47,14-16-134,1 0-1,0 0 0,0 0 0,1 0 0,0 1 0,-4 20 0,7-28-8,1 0 0,0 0 0,0 0-1,0 0 1,0 0 0,0 0-1,0 0 1,1 0 0,0 0-1,-1 0 1,1 0 0,0 0 0,0 0-1,1 0 1,-1 0 0,1-1-1,-1 1 1,1-1 0,0 1 0,0-1-1,0 0 1,0 0 0,0 1-1,1-2 1,-1 1 0,1 0 0,-1 0-1,1-1 1,0 1 0,3 0-1,-4-1 2,0 0-1,1 0 1,-1 0-1,0 0 1,1-1-1,-1 1 1,1-1-1,-1 0 1,1 0 0,-1 0-1,1 0 1,-1 0-1,1 0 1,-1-1-1,1 1 1,-1-1-1,0 1 1,1-1-1,-1 0 1,0 0-1,0 0 1,1-1-1,-1 1 1,0 0-1,2-3 1,-1 2 1,-1-1 1,1 0-1,-1 1 1,0-1-1,0 0 1,0 0-1,0 0 1,-1-1-1,1 1 1,-1 0-1,0-1 1,0 1-1,0 0 1,0-1-1,0 1 1,-1-1 0,1-5-1,-3-6 20,-1 0 1,0-1-1,0 1 1,-2 0-1,0 1 0,0-1 1,-2 1-1,0 0 1,-14-22-1,18 31-2,-1 0 0,1 1 0,-1 0 0,0 0 0,0 0 0,0 0 0,0 0 0,-1 1 0,0 0 0,1 0 0,-1 0 0,0 1-1,0-1 1,-6-1 0,-3-7 163,11 4 392,10 11-528,1-1 1,-1-1-1,1 1 0,0-1 1,14 2-1,-1-1-11,90 16 34,-69-17-2925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5:29.9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262 219 9848,'0'0'6818,"-10"9"-6565,-6 6-134,-39 31 802,54-44-823,-1 0-1,1 0 0,0 0 0,0 1 0,0-1 0,0 1 1,0-1-1,1 0 0,-1 1 0,1-1 0,-1 3 0,-1 5 48,-3 15-16,2-1 0,0 0 0,2 44 0,11 79 99,-2-49-100,8 205 211,-14-152-43,-1-130-140,-2-21-149,1 0 1,0 0-1,0 0 1,0 0-1,0-1 1,0 1-1,0 0 1,0 0-1,0 0 1,0 0-1,0 0 1,0 0-1,0 0 1,0 0-1,0 0 1,0 0-1,0 0 1,-1 0-1,1 0 1,0 0-1,0 0 1,0 0-1,0 0 1,0 0-1,0 0 1,0 0-1,0 1 1,0-1-1,0 0 1,0 0-1,0 0 1,0 0-1,0 0 1,0 0-1,0 0 1,0 0-1,0 0 1,-1 0-1,1 0 1,0 0-1,0 0 1,0 0-1,-6-35 300,-81-522 393,57 422-617,11 57-22,4 0 1,-6-88 0,15 128 20,5 34-76,-1 0 0,1 0-1,1 0 1,-1 0 0,1 0-1,-1 0 1,1-1 0,1 1-1,-1 0 1,0 0 0,1 0-1,1-5 1,-1 7-6,0 0 1,1 0-1,-1 1 1,0-1-1,1 0 1,0 0-1,-1 1 1,1-1-1,0 1 1,0-1-1,0 1 1,0 0-1,0-1 1,0 1-1,0 0 1,0 1-1,0-1 0,1 0 1,3 0-1,54-9 37,-44 8-27,10 0-1,0 0 0,1 1-1,-1 2 1,0 1 0,0 1 0,28 6 0,-16 1 4,1 2-1,-1 1 1,45 23 0,-34-14-15,-22-11-2,28 16 0,-47-22 3,-1 0 0,1 0 1,-1 1-1,0-1 0,-1 2 1,1-1-1,9 14 0,-15-18 0,1 0 0,-1 0 0,0-1 0,0 2-1,-1-1 1,1 0 0,0 0 0,-1 0 0,1 0-1,-1 0 1,0 1 0,1-1 0,-1 0 0,0 0-1,-1 0 1,1 1 0,0-1 0,-1 0 0,1 0-1,-1 0 1,1 0 0,-1 0 0,0 0 0,0 0 0,0 0-1,0 0 1,0 0 0,-1 0 0,1 0 0,-1-1-1,1 1 1,-4 2 0,-3 4-6,0-1 0,-1-1-1,0 0 1,0 0 0,-15 7 0,-45 17 24,-1-3-1,-115 30 1,90-41-65,31-6-89,46-8 197,18-2-195,-1 0 0,1 0 0,-1 0 0,1-1 0,-1 1-1,1 0 1,-1 0 0,1-1 0,0 1 0,-1 0 0,1 0 0,-1-1-1,1 1 1,0 0 0,-1-1 0,1 1 0,0-1 0,0 1 0,-1 0-1,1-1 1,0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5:53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13864,'0'0'3423,"-3"10"-2473,-5 24 634,-23 55 1,27-75-953,4-12-462,0 0 0,-1-1 0,1 1 0,-1 0 0,1-1 0,-1 1 0,0 0-1,1-1 1,-1 1 0,0-1 0,0 1 0,0-1 0,-2 2 478,6-7 313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17.0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57 9344,'0'0'5753,"13"-3"-5604,3-1-83,-1 2 0,1 0 0,0 0 0,1 2 0,20 1 0,-4 1 87,0-2 0,0-2-1,60-10 1,16 0 99,-24 2 2,-61 6-103,0 0-1,0 2 1,0 2-1,34 2 0,236 13 613,-272-14-704,40 8 0,-43-6-23,-1 0 0,1-2 1,25 0-1,-10-4 24,-15 1-19,0 1 0,0 1 0,33 3 0,-36-2-9,1 0 1,0-1 0,33-4-1,-34 2-6,0 0 0,0 1-1,0 1 1,30 4-1,-32-1 18,0-1-1,1-1 0,-1 0 0,0-1 1,29-3-1,-29 3-78,3-2 474,-16 2-511,-1 0 0,0-1 0,0 1 0,1 0 0,-1-1 0,0 1 0,0-1 0,1 1 0,-1-1 0,0 1 0,0 0 0,0-1-1,0 1 1,0-1 0,1 1 0,-1-1 0,0 1 0,0-1 0,0 1 0,0-1 0,-1 1 0,1-1 0,0 1 0,0-1 0,0 1 0,0-1-1,0 1 1,-1 0 0,1-1 0,0 1 0,0-1 0,-1 1 0,1 0 0,0-1 0,-1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34.6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1587 7736,'0'0'4382,"9"1"-4148,3 0-33,0 1 1,0 0 0,0 1 0,11 4 0,-18-6-23,0 0 1,0 0-1,1 0 0,-1 0 1,0-1-1,10 0 0,-10-1-67,0 1-1,0 0 0,0 1 1,0-1-1,-1 1 0,1 0 1,0 0-1,5 2 0,-7-1-6,1-1 0,-1 1-1,0-1 1,1 0 0,-1 0-1,0 0 1,1-1 0,-1 1 0,1-1-1,0 0 1,-1 0 0,5 0-1,-6-1-62,0 1 0,0 0 0,0 1-1,-1-1 1,1 0 0,0 1 0,0-1-1,0 1 1,0-1 0,0 1 0,-1 0-1,3 1 1,-2-1-4,0 0 0,0 0 1,0-1-1,-1 1 0,1 0 0,0-1 0,0 1 0,0-1 1,0 0-1,0 0 0,0 0 0,2 0 0,30 0 453,-14 2-302,18 5 391,-27-7-467,-5 0-17,1 0 0,-1 0 0,1-1-1,-1 1 1,13-4 0,36-3 491,27-5-155,-66 9-384,0 0 0,0 2 0,1 0 1,26 2-1,-26-1 10,0 0 1,0-2-1,-1 0 0,28-7 0,-2 1 114,-10 2-58,1-1 0,-1-2 0,36-15 0,-9 5-32,-39 13-63,31-13 0,19-5 115,-40 14-80,83-20 44,24-10-18,-116 34-45,0 0 0,30-3 0,-31 6 55,1-2 1,39-12-1,81-34 412,-133 47-482,0 1 1,0-1 0,0-1 0,0 1 0,7-8 0,2 1 6,29-24 1,-22 16-3,9-6 30,0 10-75,-16 7-3,29-17 0,-32 16 29,-1 2-1,2 0 1,-1 1 0,23-8-1,-32 12 6,0-1 1,1 0-1,-1 0 0,-1 0 0,1-1 0,8-7 0,12-9 5,57-40-2,-29 38-14,-39 12-8,1 2 1,1 0-1,0 0 0,0 1 0,27-7 1,-29 11-11,-1-2 0,1 0 1,-1 0-1,15-9 1,-8 7 39,-18 7-18,0-1-1,0 1 1,0-1 0,0 0-1,0 0 1,-1 0 0,1 0-1,0 0 1,0 0-1,0 0 1,-1 0 0,1-1-1,2-2 1,-1 2-1,0-1-1,0 0 1,0 1 0,1-1 0,-1 1-1,1 0 1,-1 0 0,1 1 0,0-1 0,7-1-1,-6 1 2,0 0-1,0 0 1,0 0-1,0 0 1,0-1-1,4-3 1,-1 0-3,0 1 0,0 0 0,10-3 1,12-8-1,115-66-23,-122 68 29,-18 11-4,1-1-1,-1 1 1,1-1-1,0 2 1,10-4-1,-6 2-7,0-1-1,-1 0 0,0 0 1,0-1-1,0 0 1,10-9-1,13-9-1,-19 15-3,1 0 1,0 2-1,1 0 0,-1 0 1,21-5-1,18-6-32,67-33-1,-13-2-34,-84 41 117,-17 8-29,-1 1 0,1 0 0,0 1 0,0-1 0,8-1 0,-11 3-8,0 0 0,0 0-1,0 0 1,0-1-1,0 1 1,-1-1 0,1 0-1,4-4 1,-4 3 6,0 1 0,0 0 1,0 0-1,0 0 0,1 0 0,4-1 0,39-22 119,-21 15-152,46-24 0,-56 24 24,-13 8 0,0 0 0,0 0 0,0 0 0,0 1 0,0-1 0,0 1 0,1 0 0,3-2 0,63-24-33,-64 24 36,0 0 0,0-1 0,0 1 0,0-2-1,-1 1 1,7-7 0,6-4 2,27-9 82,-12 5-12,-15 15 259,-17 4-321,0 0 1,1 0-1,-1 0 0,0 0 0,0 0 1,1-1-1,-1 1 0,0 0 0,0-1 1,0 1-1,1-1 0,-1 1 0,1-2 1,3-3 72,-5 4-78,0 1-1,0 0 1,1-1 0,-1 1-1,0 0 1,1-1-1,-1 1 1,0 0 0,1 0-1,-1-1 1,1 1-1,-1 0 1,1 0 0,-1-1-1,0 1 1,1 0-1,-1 0 1,1 0 0,-1 0-1,1 0 1,-1 0-1,2 0 1,-1 0-6,-1 0-1,1 0 1,0 0 0,0-1 0,0 1 0,0 0-1,0 0 1,-1-1 0,1 1 0,0 0-1,0-1 1,-1 1 0,1-1 0,0 1-1,0-1 1,-1 1 0,1-1 0,-1 0-1,1 1 1,0-1 0,-1 0 0,1 1 0,-1-1-1,0 0 1,1 0 0,-1 0 0,0 1-1,1-1 1,-1 0 0,0 0 0,0 0-1,0 0 1,1 0 0,-1 0-27,0-31-631,-1 20 322,1 12 325,0-1 0,-1 1 0,1-1 0,0 1 0,0-1 0,0 1 0,0-1-1,0 1 1,0-1 0,-1 1 0,1-1 0,0 1 0,0-1 0,-1 1-1,1-1 1,0 1 0,-1-1 0,1 1 0,-1 0 0,1-1 0,0 1-1,-1 0 1,1-1 0,-1 1 0,0-1 0,-1 1-6,1 0 1,-1 0-1,1-1 1,-1 1-1,0-1 1,1 1-1,-1-1 1,1 0-1,0 0 0,-1 1 1,-2-3-1,3 0 15,0 2 0,-1 1-4,2 0 128,1 0-123,10 1 30,0-1 1,1-1 0,-1 0 0,22-5 0,-32 6-30,-1-1 0,1 1 0,-1 0 0,1 0 0,-1 0 0,1 0 0,-1 0 0,1 0 1,-1 0-1,1 0 0,-1 0 0,1 0 0,-1 0 0,1 1 0,-1-1 0,1 0 0,-1 0 0,1 0 0,-1 1 0,0-1 0,1 1 0,0-1 0,-1 0 0,0 0 0,1 0 0,-1 1 0,0-1 0,1 0 0,-1 0 0,0 0 0,1 0 0,-1 0 0,0 0 1,1 0-1,-1 0 0,0 1 0,1-1 0,-1 0 0,0-1 0,1 1 0,-1 0 0,1 0 0,-1 0 0,0 0 0,1 0 0,-1 0 0,0 0 0,1 0 0,-1-1 0,0 1 0,1 0 0,-1 0 0,0 0 1,0-1-1,1 1 0,-1 0 0,0 0 0,0-1 0,1 1 0,-1 0 0,0-1 0,4-1 23,0 1 1,-1-1-1,1 1 0,0 0 1,0 0-1,0 0 1,0 1-1,1-1 0,-1 1 1,0 0-1,5 0 0,-8 0-20,8 1 11,0 0 1,0 1-1,0-1 0,0 2 0,0-1 1,14 7-1,-12-4-11,0-1 0,0-1 0,13 3 0,-8-4 12,0 2 1,-1 0 0,1 1-1,-1 0 1,0 1 0,0 1-1,17 11 1,-7-2 51,22 11 77,-44-26-141,0 1 0,0 0 0,1 0 0,-1 0 1,-1 1-1,1-1 0,0 1 0,0-1 1,-1 1-1,0 0 0,1 0 0,-1 0 1,0 0-1,1 5 0,3 5 3,-1 0-1,5 20 1,-1-4 45,-3-10-16,-1 0 0,-1-1 0,0 1 0,-2 1 0,1 27-1,-11 96 162,8-142-197,-1 15 43,-1 0-1,0 0 0,-1 0 1,-1-1-1,-11 28 0,-21 49 129,34-88-162,-6 12 51,-1 0 0,-15 22 1,16-24-18,7-13-37,0 1 0,0 0 1,0 0-1,0 0 0,-1-1 0,1 1 0,0-1 0,-1 1 0,1-1 0,-3 2 0,-11 10 58,-21 21 0,25-22-34,0-1 0,-1 0 1,-22 15-1,-21 15 11,41-30-25,-1 1-1,-23 12 1,-58 37 113,26-15-7,69-45-126,0 0 0,0-1 0,-1 1-1,1-1 1,0 1 0,0-1 0,-1 1 0,1-1-1,-1 0 1,1 0 0,0 1 0,-1-1 0,1 0-1,0 0 1,-1-1 0,1 1 0,-1 0 0,1 0 0,0-1-1,-1 1 1,1-1 0,0 1 0,0-1 0,-1 1-1,1-1 1,0 0 0,0 0 0,0 1 0,0-1-1,0 0 1,-2-2 0,1 0-20,-1 0 0,1 0 0,0 0 0,0-1 0,0 1 0,0-1 0,0 1 0,1-1 0,-2-5 0,-4-25-121,-3-54 0,3 25 42,4-6-114,3 54 120,0-1 1,-1 1-1,-1-1 1,-7-28-1,2 26 0,5 15 76,1 0-1,-1-1 1,1 1-1,0-1 1,0 1 0,0-1-1,1 0 1,-1-3-1,-1-19-129,1 21 120,1 0 0,0-1 0,-1 1 0,2 0 0,-1-1 0,2-8 0,2 2-98,-3 5 74,1 0 0,0 0-1,0 1 1,1-1-1,0 0 1,0 1-1,0 0 1,1 0 0,6-8-1,0-1-29,-8 12 67,-1 0 0,1 1 0,0-1 0,0 1 0,0 0 0,0 0 0,4-4 0,-1-2-45,-1 2 20,-2 10-107,-2-4 147,0 0 0,0 0 1,0 0-1,0 0 0,0 0 0,0 0 1,0 0-1,0 0 0,0-1 0,0 1 1,0 0-1,0 0 0,0 0 0,0 0 0,0 0 1,0 0-1,0 0 0,0 0 0,0 0 1,0 0-1,0 0 0,0 0 0,1-1 0,-1 1 1,0 0-1,0 0 0,0 0 0,0 0 1,0 0-1,0 0 0,0 0 0,0 0 1,0 0-1,0 0 0,1 0 0,-1 0 0,0 0 1,0 0-1,0 0 0,0 0 0,0 0 1,0 0-1,0 0 0,0 0 0,0 0 1,0 0-1,1 0 0,-1 0 0,0 0 0,0 0 1,0 1-1,0-1 0,0 0 0,0 0 1,8 5-34,4 7-180,-17-22-2829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36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1636 8744,'0'0'4152,"11"-4"-3970,32-10 2,-40 13-123,1 0 0,-1 0 0,1 0 0,0 1 0,0 0 0,-1 0 0,1 0 0,0 0 0,0 1 0,-1-1 0,1 1 0,-1 0 0,1 0 0,4 2 0,-5-2-4,0 1-1,0-1 0,1-1 0,-1 1 0,0 0 1,0-1-1,0 0 0,1 1 0,-1-1 0,4-1 1,27-3 406,-24 3-351,1 0-1,-1-1 1,0 0-1,0-1 1,0 0-1,-1 0 1,11-5-1,0-3 62,-8 6-72,0-2 0,0 1-1,-1-2 1,0 0 0,20-17 0,8-19 112,-2-2 1,-1-1-1,-3-1 0,43-86 1,78-221 359,-132 296-427,27-115 0,-43 141-108,-1-1 0,-1 1 0,-2 0 0,-2-1 0,-4-38 0,2 56-19,-1 0 1,-1 0-1,-1 0 1,0 1-1,-1 0 1,-1 0-1,0 0 1,-13-19-1,2 9 17,0 1 0,-1 0 0,-36-32-1,43 46-26,1 0-1,-2 1 1,0 0-1,0 1 1,0 0-1,-1 1 1,0 1 0,0 0-1,-1 1 1,1 1-1,-1 0 1,-17-2-1,5 3-6,-51 2 0,66 1-11,0 2 0,1 0-1,-1 0 1,1 1 0,0 1-1,-21 8 1,1 3-17,18-10 29,1 0 0,0 1 1,0 1-1,1 0 1,0 0-1,0 1 1,-14 14-1,-5 8 5,6-6 5,1 0-1,1 2 0,1 0 0,-29 50 0,24-29 15,-20 44 104,40-78-112,1 0 0,1 0 0,0 1 0,1 0 0,-2 14 0,4-22-4,-9 155 271,11-143-261,0 1 0,1-1 0,1 0 0,1-1-1,1 1 1,11 30 0,-5-23 22,0-1 0,25 38 0,-31-55-39,0 0 0,0-1 0,1 1 0,0-1-1,0 0 1,0-1 0,1 1 0,0-1 0,0 0-1,0-1 1,1 0 0,11 5 0,-14-8-3,1 0 0,0 0 0,0 0 0,0-1 0,0 1 0,0-2 0,0 1 1,0-1-1,0 0 0,0 0 0,0 0 0,0-1 0,0 0 0,-1 0 0,7-3 0,10-6 70,-1-1 0,25-18 0,-44 29-67,10-8 36,0-1-1,-1 0 1,0 0-1,0-1 0,-1 0 1,-1-1-1,0 0 1,-1-1-1,0 1 1,-1-2-1,0 1 0,-1-1 1,7-23-1,-10 26-25,0 0 0,-1 0 1,0-1-1,-1 1 0,0-1 0,-1 1 0,0-1 0,-1 1 0,0-1 0,-1 1 0,0-1 1,-1 1-1,0 0 0,0 0 0,-2 0 0,1 1 0,-1-1 0,-7-10 0,9 18-10,0-1-1,0 0 0,0 1 1,-1 0-1,1 0 0,-1 0 1,1 0-1,-1 0 0,0 1 1,0-1-1,-5-1 0,-5-1 13,0 0 0,-17-3-1,15 4-12,-13 3 1,28 1-24,0 0 0,0 0-1,1 0 1,-1 0 0,0 0-1,0 1 1,0-1 0,0 0-1,0 0 1,1 1-1,-1-1 1,0 0 0,0 1-1,0-1 1,1 1 0,-1-1-1,0 1 1,1-1-1,-1 1 1,0-1 0,1 1-1,-1 0 1,1 0 0,-1-1-1,1 1 1,-1 0-1,1 0 1,-1-1 0,1 1-1,-1 1 1,2-1-162,-1-1 0,0 1 0,1 0 0,-1-1 0,1 1 0,-1-1 0,1 1 0,-1-1 0,1 1 0,-1-1 0,1 1 0,-1-1 0,1 1 0,0-1 0,-1 0-1,2 1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38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1368 8744,'0'0'2296,"4"-15"-1696,60-256 1718,-46 201-1750,3 2 0,41-94 0,-35 95-340,-10 29-36,2 1-1,29-44 1,3-3 192,-21 37-77,2 1 0,2 1 1,76-76-1,-88 100-199,0 1-1,1 1 1,1 2-1,1 0 1,0 1-1,1 1 0,1 2 1,50-18-1,-42 19-64,1 3 0,1 0 0,-1 2-1,1 2 1,0 2 0,62 1 0,-76 5-38,0 1 0,-1 1 1,1 1-1,-1 1 0,25 11 0,-38-15-4,5 3-5,0 1-1,-1 1 1,1-1 0,-2 2 0,1 0 0,-1 1 0,0 0 0,-1 0 0,0 1-1,13 19 1,-5-4-9,-2 0 0,0 2-1,-2 0 1,12 32 0,-20-41 11,0 1 1,-2 0 0,-1 0-1,0 0 1,-2 1 0,0-1-1,-1 1 1,-1-1 0,-4 32-1,-2-12-15,-1 0 0,-3 0-1,-25 69 1,20-75 22,-2-1 0,-2 0 0,-1-1 0,-35 43 0,31-45 29,0-2-1,-2 0 0,-54 43 0,59-55 24,-1-1 0,-1 0 0,0-2 0,0-1 0,-2-1 0,-32 11 0,50-20-38,0 0-1,0 0 0,0-1 1,-1 0-1,1-1 0,0 0 1,-1 0-1,1 0 0,0-1 1,-1 0-1,1 0 0,0-1 1,0 0-1,0 0 0,0-1 0,0 0 1,1 0-1,-8-5 0,11 6-5,1 0-1,-1 0 1,1 0-1,0-1 1,0 1-1,-1-1 0,2 1 1,-1-1-1,0 0 1,0 0-1,-1-3 1,-13-40 97,11 33-80,-23-89 144,-8-20 72,-36-118 322,72 236-562,-1 1 0,1-1 0,0 1 0,0-1 0,0 0 0,0 1 0,0-1 0,1 1 0,0-1 0,0 1 0,0-1 1,0 1-1,0 0 0,1-1 0,-1 1 0,1 0 0,0 0 0,0 0 0,0 0 0,0 0 0,1 1 0,-1-1 0,1 1 0,-1-1 1,1 1-1,6-3 0,4-1-26,-2 2-1,0-1-1,0 2 1,19-5 0,-26 8 11,0-1 0,1 1 0,-1 0 0,1 0 0,-1 1 0,1 0 1,-1-1-1,0 1 0,1 1 0,-1-1 0,0 1 0,8 3 0,-2 0-30,0 0 0,-1 1 0,1 0 0,-1 0 0,-1 1-1,1 0 1,14 17 0,22 29-199,-28-36 267,-16-16-133,-1-1 0,1 1 1,-1-1-1,0 0 1,1 1-1,-1-1 1,1 0-1,-1 1 1,1-1-1,-1 0 1,1 1-1,-1-1 0,1 0 1,-1 0-1,1 0 1,-1 0-1,1 1 1,0-1-1,-1 0 1,1 0-1,-1 0 1,1 0-1,0 0 0,-1 0 1,1-1-1,-1 1 1,1 0-1,-1 0 1,1 0-1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41.2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303 187 7432,'0'0'6192,"-7"11"-6048,-2 4-56,-1 0 1,-1-1-1,0 0 1,-19 18-1,14-17 73,-9 6 140,1 1 0,-39 48 0,33-34-66,23-29-157,0 0-1,1 0 1,0 0-1,1 1 1,0 0-1,0 0 1,1 0-1,0 1 1,0 0 0,-3 10-1,6-14-15,-1 0 0,1 0-1,0 0 1,1 0 0,-1 0-1,1 1 1,0-1 0,0 0-1,1 0 1,-1 0 0,1 1-1,0-1 1,1 0 0,-1 0-1,1 0 1,0 0 0,0-1-1,5 9 1,38 53 297,-35-48-299,2-1 0,0 0 0,0 0-1,2-2 1,0 1 0,28 22-1,-6-12-3,-7-3-6,1-1 1,1-2-1,0-2 1,48 21-1,-49-28-18,1-1-1,0-1 1,1-2 0,-1-1-1,1-2 1,53 1-1,-58-6 1,0-1 0,0-1 0,-1-1 0,1-1 0,-1-2 0,0 0 0,0-2-1,31-16 1,-1-2 30,-1-4 0,-1-2 0,-2-2 0,-1-2 0,-2-3 0,-2-1 0,50-57 0,-84 81-24,0-1-1,-1 0 0,0-1 0,13-33 1,27-84 160,-51 133-192,6-15 26,-2 0 0,0 0 0,-1 0 1,-1 0-1,-1-1 0,0 1 0,-2-24 0,-1 34-19,0 0 0,0 0 0,0 0 0,-1 0-1,-1 0 1,1 1 0,-1-1 0,-1 1 0,1 0 0,-1 0 0,0 0-1,-1 0 1,0 0 0,0 1 0,0 0 0,-1 0 0,0 1 0,-13-10-1,4 4 3,-1 2 0,0 0 0,-1 1-1,0 0 1,0 2 0,-1 0-1,0 1 1,0 0 0,0 2-1,-23-2 1,9 3-23,-1 2-1,1 1 0,-1 2 1,-61 13-1,83-13 4,-5 0-10,0 0 0,0 2 0,1 0 0,-23 11 0,16-5-6,-44 26-119,60-33 125,0 1 0,1-1 0,-1 1 1,1 0-1,0 1 0,0-1 0,0 1 0,-3 6 0,4-5 7,-48 89-109,46-82 98,0 1 0,1 0 0,0 0-1,-4 29 1,9-42 17,-6 43-75,0 64 0,6-97 62,0 1 0,1 0 1,1 0-1,0-1 0,1 1 1,0-1-1,1 0 1,1 0-1,11 22 0,-14-30 14,0-1-1,1 1 0,0-1 1,0 0-1,0 0 0,0 0 1,0-1-1,0 1 0,1-1 1,-1 0-1,1 0 0,0 0 1,0 0-1,-1 0 0,1-1 1,0 0-1,1 0 0,-1 0 1,0 0-1,0-1 0,0 1 0,6-1 1,-5 0 17,0-1 0,1 1 0,-1-1 0,0 0 1,0 0-1,1-1 0,-1 0 0,0 1 0,0-2 0,-1 1 0,1-1 1,0 1-1,-1-1 0,0 0 0,1-1 0,5-5 0,-9 7 0,0 1 0,0-1 0,0 0-1,0 1 1,0-1 0,0 0-1,0 0 1,-1 0 0,1 0 0,-1 1-1,0-1 1,1 0 0,-1 0-1,0 0 1,0 0 0,0 0 0,0 0-1,0 0 1,-1 0 0,1 0-1,-1 0 1,1 1 0,-1-1 0,0 0-1,1 0 1,-1 0 0,0 1-1,-2-3 1,0-1-369,0 0 0,-1 1-1,1 0 1,-1 0 0,0 0-1,0 0 1,-8-5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49.8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2675 7936,'0'0'6414,"10"-2"-6238,4 1-104,-3 1 46,0-1 1,0 0-1,0 0 1,15-5-1,-19 4 31,1 0 0,-1 1-1,1 0 1,0 1 0,-1-1 0,1 2-1,11 0 1,30 0 381,4-10-105,-34 5-247,1 1 1,28-1-1,106-4 596,-2 0-201,-111 8-423,1-2 0,-1-2 0,67-14 0,-92 16-84,0 0 1,0 0-1,1 2 1,26 2-1,-24-1 30,1-1 1,36-3-1,-30 0-20,-1 2 0,0 1 0,47 5 0,-41-2 10,59-1 0,-86-2-81,31-3 62,-1 1 0,40 4 1,40 14 85,61 5 115,-82-14-149,-56-3-35,0-2 0,61-4 0,-50 1-1,-35 2-42,-1-1 0,19-3 0,-18 1-2,2-1 6,-1 0 1,1 1-1,0 1 0,-1 1 0,1 0 0,19 2 0,-29-1-39,-1-1 0,0 1 0,1-1 0,-1 0 0,0-1 0,1 1 0,4-2 1,15 0-1,109 0 119,40-18-88,-116 12 14,-23 5-17,-20 2-30,-1-1 0,0 0 0,-1-1 0,1 0 1,14-5-1,-12 3-16,0 0 0,1 2 0,0 0 0,24-2 0,28-4 77,3 2-41,-62 6-23,24 0-3,-18 1-5,0-1-1,20-4 1,-19 2-19,1-1 0,24-10 0,-31 11 22,1 0 0,-1 0 1,11-1-1,22-5 39,-20 2-29,5-1 9,-1-1 0,-1-1 1,0-1-1,37-22 0,-36 18 11,-23 13-19,0 1 0,-1-1-1,1 0 1,-1 0 0,1-1 0,-1 1-1,0-1 1,0 1 0,0-1-1,0 0 1,0 0 0,-1 0-1,1-1 1,-1 1 0,0 0 0,2-6-1,15-28 57,-12 25-30,-1 1 0,-1-1 1,4-13-1,-1 4 89,19-38-1,-23 52-96,1-1-8,0 0-1,1 1 1,0 0-1,1 0 1,12-11-1,-1 5-10,26-16 0,-3 4-1,107-73 86,-127 79-15,-18 15-68,0 1 0,0 0 0,0 0 0,1 0 0,-1 0 1,1 1-1,0 0 0,0-1 0,0 1 0,6-2 0,3 0 20,0-1 0,1-1 0,-2 0 0,15-10 0,9-4-6,7-9-14,-34 22-6,0 0 0,16-8 0,10-2 32,-1-1 0,-1-2 0,-1-2 0,32-26 0,-53 38-5,2 1 1,15-8-1,-17 10-23,-1 1 0,0-1 0,14-13 0,-19 16-6,0 0 1,1 0 0,-1 0-1,1 1 1,0 0 0,7-3 0,19-11 0,-7 2-19,1 1-1,0 1 1,1 1-1,1 1 1,-1 2-1,32-7 1,5-4 15,-49 14 2,1 0 1,1 2-1,-1 0 0,1 1 1,16-2-1,14-3 21,-40 6-15,-1 0 0,1 0 0,0 1 0,-1 0 0,1 1 0,0 0-1,-1 0 1,12 1 0,42 3 114,-16 3-47,0-1 0,85 0 0,-45-3-7,-53 0 43,1 2-1,53 14 0,-55-11-63,28 0 61,-29-3-42,16 0 125,-38-3-171,1-1 0,-1 1 1,1 0-1,-1 1 1,0 0-1,0 0 0,0 1 1,-1-1-1,1 1 0,8 7 1,1 0-4,29 23 9,-33-24-19,0-1 0,22 14 1,-9-10-43,0-1-1,44 14 1,4 1 30,-47-17 4,44 12 0,-58-19-9,0 1-1,19 9 1,-20-8-1,0 0 1,0-1-1,15 3 1,2 0 0,-21-5 9,1 0 0,0 0 0,0-1-1,-1 0 1,1 0 0,0-1 0,0 0 0,15-2 0,-10-1-7,-2-1 0,1 0 0,0 0 1,-1-1-1,0-1 0,0 0 0,0 0 0,-1-1 0,0 0 0,16-16 0,3-7-99,48-63 0,-10 11 13,-5 8-150,31-31-251,-9 16-145,43-45-114,-95 93 587,-25 31 115,1 0 0,0 0 1,0 0-1,1 1 1,18-14-1,133-107-267,-104 81 254,95-63 1,-13 20-16,42-25-14,-118 80 62,106-57-38,-112 65 53,-9 3 7,85-31 1,-60 31 5,77-23 7,-116 39-10,1 3 1,54-6 0,56-3-46,-63 6-12,138 1 0,-180 9 44,56-7 0,-56 2 10,58 2 0,-47 6 11,-10 0 2,47-3 0,-5-2 28,0 5-1,94 13 1,-12-4 66,-82-8-61,175 1 22,-238-5-54,55-3 6,110-20 0,-174 22-7,48-6 27,80 3-1,-11 1 13,112-24 83,35-1 14,72 27 12,-311 3-232,16 0 89,-22-5-2814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50.7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1365 11352,'0'0'584,"15"-10"-3,-1 0-422,3-2 33,1 1 0,-1 1 0,2 0 0,21-7 0,100-21 905,-41 12-665,74-17 89,36-11-103,-80 13-191,285-97 308,-109 43-145,39-14 100,701-274 459,-766 282-834,38-7-35,-296 101-76,54-16 11,95-14-1,79 0 2,-177 27-13,259-7 13,-127 12-11,-173 3-1,335-9 59,-363 11-62,430 28 47,-373-20-44,-5-1-21,0 3-1,76 22 0,-71-14-4,54 21-40,-66-24 41,-28-12-2421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51.51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0 241 10040,'0'0'470,"18"-10"9,-2 1-343,5-3 97,-1 1 0,2 1 0,36-12 0,12 5 582,131-15 1,-69 22-506,193 12 0,91-6-50,-147-24-151,189-13 30,379 16 223,-615 20-267,228-2 106,4 30 49,6 34-53,-349-42-152,0 5 0,151 47 0,65 63 43,-8 20-3,-208-96-58,-41-21-9,556 277 100,-588-290-116,50 28-2,138 52-1,-26-38-200,-134-42-1762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58.8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1 119 8240,'0'0'6982,"10"3"-6774,0 0-164,15 4 115,0-1 1,0-1-1,27 1 1,129-13 599,-117 3-495,13-4 232,131-32 0,-96 16-248,-56 14-83,83-3 0,-38 7 15,-19 0 142,94 6 0,-80 3-53,1-5-1,140-20 1,-144 17-135,-13 1-18,-65 4-79,1 0 0,0 1 0,-1 1 0,28 5 0,23 4 43,25-7 15,36 4 7,-116-5-83,0 0 0,-1 0 0,1 1 0,18 10 0,8 2 21,2-3 4,0-3 0,57 9-1,-59-13-19,-20-2 2,1 1 0,-1 1 0,0 0 0,24 12 0,59 41 32,-87-52-54,0 0 0,29 10 0,13 6 2,-3 2-6,-32-16 0,0 0 0,-1 2 0,25 17 0,78 76 76,-56-45-41,-46-40-9,-1 2 0,-1 0 0,18 27 0,-17-19 7,17 35 1,-24-40-24,1 2 53,0-1-1,2 0 0,1-1 0,0 0 0,26 26 1,-8-8 115,-27-33-140,0 0 0,0 0 0,1-1 0,10 9 0,4 3 53,37 42 1,-29-27-51,-21-27-35,1 0 1,19 14 0,0-1 7,1 0 17,1-1 0,1-2 0,0-1 0,58 21 0,-51-21 9,19 9-4,42 17 1,155 58 142,-12-2-3,-221-89-165,125 64 47,6 3 14,-46-34-30,-56-24-29,-1 2 0,74 42 1,62 48 57,-110-68-44,179 86 130,-221-113-144,21 7 26,112 32 1,63-2 59,-104-26-43,4 0 8,72 18 31,-127-26-95,-1 4 1,121 56-1,32 52-36,-144-80-9,146 67 1,9-30-57,-36-14 1,-23-10 19,26 11-36,215 107-85,-312-137 147,447 173-213,-378-155 174,415 123-169,-42-79 26,-379-76 194,297 71-56,-426-91 47,-2 1 1,1 2-1,-2 2 1,0 2-1,-1 1 1,-1 3-1,-1 0 1,-1 2-1,-1 2 1,53 51-1,-18 1-2817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6:59.8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10848,'0'0'932,"18"2"-408,251 18 638,-36-11-587,188 13 102,452 73 162,-649-68-658,615 107 512,-293 3-295,-16 48-82,367 249 107,-777-372-366,283 120 142,-329-156-161,0-3 1,2-3 0,131 15-1,-135-27-22,0-4-1,0-3 1,110-12 0,-19-25-2256,-163 36 2240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7:5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12 165 5624,'0'0'15218,"-3"10"-14962,1-2-213,0 0-1,0 0 1,1 0-1,0 0 1,1 1-1,0-1 1,0 0-1,1 0 1,0 0-1,2 10 1,17 54 771,56 134 0,-65-174-447,-8-24-161,-1 0 0,1-1 0,5 12 0,-7-19-162,-1 1 1,1 0 0,-1 0 0,1 0 0,-1-1 0,1 1-1,-1 0 1,1-1 0,0 1 0,-1-1 0,1 1 0,0 0 0,0-1-1,-1 1 1,1-1 0,1 1 0,-1-1-27,-1 0-1,1 0 1,-1 0 0,1 0 0,-1 0-1,1 0 1,-1 0 0,1-1-1,-1 1 1,1 0 0,-1 0 0,1 0-1,-1-1 1,1 1 0,-1 0 0,1 0-1,-1-1 1,0 1 0,1 0 0,-1-1-1,0 1 1,1-1 0,2-4 30,0 1 0,0-1 0,-1 0 1,4-9-1,-3 8-29,30-84 390,31-141-1,-54 191-270,-7 29-2,-1 0 0,2-21 0,-4 31-72,1 1-61,-1 0 1,1 1-1,-1-1 0,0 0 1,1 0-1,-1 0 0,1 1 1,-1-1-1,0 0 0,1 1 1,-1-1-1,0 0 0,1 1 1,-1-1-1,0 0 0,1 1 1,-1-1-1,0 0 0,0 1 1,1-1-1,-1 1 0,0-1 1,0 1-1,0-1 0,0 1 1,0-1-1,0 1 1,4 19-28,-2-8 30,19 121-25,-13-72-4,3 0 0,21 63 0,-32-121 36,1 0 0,0 0 0,0-1 0,0 1 1,1-1-1,-1 1 0,1-1 0,-1 1 0,1-1 0,0 0 0,0 0 1,0 0-1,3 3 0,-4-4 0,0-1 0,0 0 1,0 1-1,0-1 0,0 0 0,0 0 1,0 1-1,0-1 0,0 0 0,0 0 1,0 0-1,0 0 0,0-1 0,0 1 1,0 0-1,0 0 0,0-1 0,0 1 1,0 0-1,0-1 0,0 1 0,0-1 1,-1 1-1,1-1 0,0 1 0,0-1 1,0 0-1,-1 1 0,1-1 0,0 0 1,-1 0-1,1 0 0,-1 1 0,1-1 1,-1 0-1,1 0 0,-1-1 0,6-8 63,0 0-1,6-17 0,-7 14-30,10-24 58,10-39 0,-3 10-3,1 1-12,2-8 233,52-103 0,-68 154-251,-7 17-44,-1 1 0,1 0 0,1-1-1,-1 1 1,0 0 0,1 0 0,3-3-1,-1 3 34,2-2-226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00.4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1 146 12864,'0'0'273,"20"-12"-120,-17 10-148,31-18 148,0 2-1,2 0 0,67-21 1,-52 27 59,1 2 0,0 3 0,0 2-1,84 3 1,215 29 486,-302-22-616,765 120 1114,-8 49-341,-98 10-255,-428-97-400,146 42 70,-195-64-176,248 72 58,-142-36-101,-80-32-2415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00.9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0 615 13264,'0'0'2513,"17"-12"-1889,12-7-424,1 1 0,1 2 1,0 1-1,43-14 0,15 4 91,2 3 0,149-15 1,197 7 182,-328 25-366,305-14 267,323-20 189,472-77 56,-514-23-422,-432 65-2724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06.1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1483 11656,'0'0'4132,"10"-10"-3672,14-14-93,2 2 1,55-38 0,-27 30-172,-2-3 0,-2-2 0,-1-2 0,-1-3-1,70-75 1,-1-24 227,-93 108-287,-2-2 1,29-55-1,-32 46 36,-1 0 1,-2-2-1,-1 0 0,-3 0 0,12-90 0,24-252 1199,-47 357-978,-1 28-371,0 0 0,1 0 0,-1 1-1,0-1 1,0 0 0,0 0 0,0 1-1,-1-1 1,1 0 0,0 0 0,0 1-1,0-1 1,-1 0 0,1 0 0,0 1-1,-1-1 1,1 0 0,0 1 0,-1-1 0,1 0-1,-1 1 1,1-1 0,-1 1 0,1-1-1,-1 1 1,0-1 0,1 1 0,-1-1-1,0 1 1,0-1 0,-1 2 2,0 1 1,1-1-1,-1 1 0,1-1 0,-1 1 1,1-1-1,0 1 0,0 0 1,0 0-1,-2 3 0,-2 3 0,-17 24 44,5-9-45,1 0 1,1 1-1,1 0 1,2 1 0,0 1-1,-10 32 1,7 1-8,2-1 0,3 2 0,2 0 0,0 87 0,8-119-25,2-1 0,1 0 1,1 0-1,1 0 1,1 0-1,1-1 0,2 0 1,1 0-1,1-1 1,1 0-1,0-1 1,19 24-1,-11-20-19,1-2 1,1 0-1,41 36 0,-53-53 24,1-1-1,0-1 0,0 0 1,0 0-1,1-1 1,0 0-1,0-1 0,1 0 1,-1-1-1,1-1 1,0 0-1,18 2 0,-13-5 4,0 0-1,0-1 0,0-1 0,0-1 1,0 0-1,-1-2 0,20-6 0,-12 2 0,0-2 0,-1 0 0,-1-1 0,26-19 0,-38 24-13,-1 0 0,0-1 0,0 0 1,-1-1-1,15-18 0,-22 24 11,0 0 0,0 1 1,-1-1-1,1 0 0,-1 0 0,0 0 1,1 0-1,-1 0 0,-1-1 1,1 1-1,0 0 0,-1 0 1,1-1-1,-1 1 0,0 0 0,0-1 1,-1 1-1,1 0 0,-1 0 1,1-1-1,-1 1 0,0 0 1,0 0-1,0 0 0,-1 0 0,1 0 1,-4-4-1,4 5-1,-1 0 1,1 0-1,-1 1 1,0-1-1,0 1 1,0-1-1,0 1 1,0-1-1,0 1 1,0 0-1,0 0 1,0 0-1,-1 0 0,1 1 1,0-1-1,-1 1 1,1-1-1,0 1 1,-1 0-1,1 0 1,-1 0-1,1 0 1,-3 0-1,-7 2-9,0 0 0,1 0-1,-16 6 1,27-8 13,-13 4-27,1 0 0,0 1-1,0 1 1,-20 12-1,27-14 8,0-1-1,0 1 1,0 0-1,1 0 1,0 1-1,0-1 1,0 1-1,1 0 1,-1 0-1,1 0 1,0 1-1,-4 10 1,6-14 17,-1 3-15,1 0-1,-1 0 1,1 0-1,0 0 1,0 0-1,0 10 1,1-13 10,1 0 0,-1-1 1,1 1-1,-1 0 0,1 0 0,0 0 1,0 0-1,0-1 0,0 1 1,0 0-1,0-1 0,0 1 0,0-1 1,1 1-1,-1-1 0,1 0 1,-1 1-1,1-1 0,-1 0 0,1 0 1,3 1-1,1 1-7,0-1 0,-1 1 0,1-1 0,0-1 1,0 1-1,0-1 0,1 0 0,-1-1 0,0 1 0,0-1 0,1-1 0,-1 1 0,0-1 1,0 0-1,0 0 0,12-5 0,-14 5 10,1-1 1,-1 0 0,0 0-1,0 0 1,0 0 0,0-1-1,0 0 1,0 1 0,-1-1-1,1-1 1,-1 1 0,0-1-1,0 1 1,0-1 0,0 0-1,-1 0 1,1 0-1,-1 0 1,0 0 0,-1-1-1,1 1 1,-1-1 0,2-7-1,-1-8 23,-1 0-1,0-1 0,-2 1 0,0 0 0,-5-26 0,3 34 15,1 0 0,-2 1-1,1-1 1,-2 1 0,1-1-1,-2 1 1,1 1 0,-2-1 0,1 1-1,-11-12 1,13 19-27,0-1 0,-1 1 1,1 0-1,-1 0 0,0 0 0,-7-2 0,12 5-28,28-21 102,-25 20-70,0 0 0,0-1 0,0 1 0,0 0 0,0 1 0,0-1 1,1 0-1,-1 1 0,0 0 0,0 0 0,1 0 0,4 1 0,43 9 69,-9-1-17,-33-9-45,13 2 65,0 0-1,21 6 1,-39-7-58,1 0-1,-1-1 1,0 1 0,1-1 0,-1 0 0,0 0 0,0-1 0,6 0 0,-8 1-19,0-1 0,0 0-1,0 1 1,0-1 0,0 0 0,0 0 0,0 0 0,0 0 0,0 0 0,0 0 0,-1-1 0,1 1-1,0 0 1,-1-1 0,1 0 0,-1 1 0,2-4 0,22-51-491,-20 38-2115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07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0 10752,'0'0'9070,"-2"12"-8931,-10 70 122,-39 609 260,39-471-487,15-201-51,-3-17 24,1-1 0,-1 1 0,0-1-1,0 0 1,1 1 0,-1-1 0,0 1 0,0-1 0,0 1-1,-1-1 1,1 2 0,3-18 81,0 1 0,-1-1 0,0 0 0,-1-18 0,2-20 15,5-23 109,-4-98 1,-1-177 634,-3 337-770,-1 0 1,-1-1 0,0 1 0,-7-27 0,1 5 66,7 35-132,1-1 1,-1 0-1,1 1 1,0-1-1,0 1 1,-1-1-1,1 1 0,0-1 1,1 0-1,-1 1 1,0-1-1,0 1 0,1-1 1,-1 0-1,1 1 1,-1-1-1,1 1 1,0 0-1,-1-1 0,1 1 1,2-3-1,0 2-12,0 0 0,0 0 0,1 0 0,-1 0 0,1 0 0,-1 1 0,1-1 0,4 0 0,5 0-13,0 0 0,-1 0 0,1 1 0,0 1 0,0 0 0,0 1-1,16 3 1,-4-1-16,0 0-7,1 2 0,-2 0 0,1 2 0,-1 0 0,0 2 0,0 1 0,-1 1 0,-1 0 0,25 18 0,-14-9-27,-3-1-17,45 35 0,-67-47 63,0 0-1,0 1 0,-1 0 0,0 0 1,0 1-1,-1 0 0,0 0 0,-1 1 0,7 15 1,-11-22 10,0-1 0,0 1 0,0 0 0,-1 0 0,1 0 0,-1 0 0,0 0 0,0 0 0,0 0 0,0 0 0,0 0 0,0 0 0,-1 0 0,0 0 1,1 0-1,-1 0 0,0 0 0,-1-1 0,1 1 0,0 0 0,-1-1 0,0 1 0,1-1 0,-1 1 0,0-1 0,0 0 0,0 0 0,-1 0 0,-2 3 0,-6 2-12,-1 1-1,0-1 0,-1-1 1,-24 10-1,36-16 20,-28 10 4,0-2 1,-1-1-1,0-1 1,-1-1-1,1-2 1,-1-1-1,-42-3 1,17-3-1119,-1-3 1,-98-23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24.0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1 445 8536,'0'0'7962,"-1"-10"-7702,2-32-35,0 40-205,-1 0 0,1 0-1,0 0 1,-1 0 0,1 0-1,0 0 1,0 0 0,0 0-1,1 0 1,-1 1 0,0-1-1,1 0 1,-1 1 0,1-1-1,2-1 1,3-4 67,4-6 43,-6 6-40,1 0 0,0 0 0,0 0 0,1 1 0,12-9 0,-5 4 97,-13 10-134,0-1 0,1 1 1,-1 0-1,1 0 0,-1 0 0,1 0 0,-1 0 1,1 0-1,0 0 0,-1 0 0,1 1 0,0-1 0,-1 0 1,1 1-1,0 0 0,3-1 0,-3 2 9,0 1 0,-1-1-1,1 1 1,0 0 0,-1-1 0,1 1 0,-1 0-1,1 0 1,-1 0 0,0 0 0,2 3-1,-1 2-30,0-1 0,-1 0-1,0 0 1,0 1 0,0-1 0,-1 7-1,2 11 39,6 89 145,-7-82-185,1 0 1,1 0 0,9 34-1,-8-48-23,-3-12 1,-1-1-1,1 1 1,0 0-1,1-1 1,-1 0 0,1 1-1,0-1 1,0 0-1,0 0 1,1 0-1,-1 0 1,1 0-1,0 0 1,0-1-1,5 5 1,-5-5 2,1-1 0,-1 1 1,1-1-1,0 1 0,-1-1 0,1 0 0,0 0 0,0-1 0,0 1 1,0-1-1,1 0 0,-1 0 0,0 0 0,1-1 0,-1 0 1,0 0-1,1 0 0,-1 0 0,0 0 0,0-1 0,1 0 0,-1 0 1,0 0-1,0 0 0,0-1 0,0 0 0,0 1 0,0-1 1,6-5-1,-1 0 11,-1-1 1,0 1-1,0-2 1,-1 1 0,0-1-1,0 0 1,-1-1-1,8-15 1,33-87 185,-47 111-204,6-16 53,-2-1 0,0 0 0,-2 0 0,2-35 1,-1 11 27,-1 7 51,-5-42-1,1 10 184,2 65-306,0 1-8,-1 1 1,1-1-1,0 1 0,0-1 1,0 1-1,0-1 0,0 1 1,0-1-1,0 0 1,0 1-1,0-1 0,0 1 1,0-1-1,0 1 0,0-1 1,0 1-1,0-1 1,1 1-1,-1-1 0,0 1 1,0-1-1,1 1 0,-1-1 1,0 1-1,1-1 1,-1 1-1,0 0 0,1-1 1,-1 1-1,1 0 0,-1-1 1,1 1-1,-1 0 1,0-1-1,1 1 0,-1 0 1,1 0-1,-1 0 0,1 0 1,0-1-1,-1 1 1,1 0-1,-1 0 0,1 0 1,-1 0-1,1 0 0,-1 0 1,1 0-1,-1 0 1,1 0-1,-1 1 0,1-1 1,0 0-1,8 1-17,-1-1 1,0 1-1,0 1 0,0-1 1,0 1-1,-1 1 1,14 5-1,2 4-20,24 15-1,-33-17 23,1-1 0,0-1 1,0-1-1,1 0 0,17 5 0,-16-8-2,0 0 0,1 0 0,-1-2 0,1 0 0,29-2 0,-42 0 12,0-1 0,0 0 0,0 0 0,0 0-1,0 0 1,0-1 0,0 0 0,-1 0 0,1 0 0,-1 0 0,0-1 0,1 0 0,-1 0 0,0 0 0,-1 0 0,1-1-1,-1 0 1,1 1 0,-1-1 0,0 0 0,0-1 0,-1 1 0,1 0 0,2-8 0,-3 4 6,0 1 0,0 0 0,-1-1 1,0 1-1,0-1 0,-1 1 1,0-1-1,0 1 0,-1-1 0,0 1 1,0-1-1,-3-7 0,1 4 15,0 1-1,-1-1 1,0 1-1,-1 0 1,0 1 0,0-1-1,-12-14 1,16 23-14,0-1 0,0 1 0,0 0 0,0 0 0,0 0 0,0 0 0,-1 0 0,1 0 1,0 1-1,0-1 0,-1 0 0,1 1 0,-1-1 0,1 0 0,0 1 0,-3-1 0,3 1-2,0 0-1,0 0 0,0 0 1,0 1-1,0-1 1,0 0-1,0 0 0,0 1 1,0-1-1,0 1 0,1-1 1,-1 1-1,0-1 0,0 1 1,0-1-1,1 1 0,-1 0 1,-1 1-1,-1 1 0,1 0 0,0 1 0,0-1-1,0 0 1,1 1 0,-1 0 0,1-1 0,0 1 0,0 0-1,0 0 1,0 4 0,-1 18-9,2-1-1,0 1 1,2-1 0,1 0 0,1 0-1,1 0 1,1 0 0,13 33-1,-6-25-41,2 0 1,1 0-1,2-2 0,1 0 0,32 40 0,-48-66 33,1 0 0,1-1-1,-1 1 1,1-1 0,-1 1 0,1-2-1,1 1 1,-1 0 0,7 2-1,-9-5 9,0 0 0,-1 0-1,1 0 1,0-1-1,0 0 1,0 1-1,0-1 1,-1 0 0,1 0-1,0-1 1,0 1-1,0-1 1,0 1-1,-1-1 1,1 0-1,0 0 1,0 0 0,-1 0-1,1 0 1,-1-1-1,1 1 1,-1-1-1,3-2 1,8-7 1,0-1 0,0 0 0,-1-1 0,-1 0 0,18-27 0,-14 15 45,0-1 0,17-45 0,-28 63 2,-1 0 1,0-1-1,-1 1 1,1-1-1,-2 1 0,1-1 1,-1 1-1,-1-1 1,0-15-1,-6-16 420,6 39-416,8 4-49,0 0 1,0 0-1,-1 1 0,0 0 0,0 0 1,0 0-1,0 1 0,0 0 1,10 12-1,-4-4-37,-2 0 0,0 1 0,17 28 0,-19-25 9,-3-5 9,1-1 0,0 1 0,1-1 0,0-1 0,12 13 0,-18-21 21,0 0 1,0 0-1,1-1 0,-1 1 0,1 0 1,-1-1-1,1 0 0,-1 1 0,1-1 1,0 0-1,0 0 0,0-1 0,-1 1 1,1-1-1,0 1 0,0-1 0,0 0 1,0 0-1,0 0 0,0 0 0,0-1 0,-1 1 1,1-1-1,0 0 0,0 1 0,0-1 1,-1-1-1,1 1 0,0 0 0,2-2 1,7-5 21,-1 0 0,0-1 0,-1 0 1,0-1-1,-1 0 0,1-1 1,-2 1-1,0-2 0,8-13 0,4-10 116,27-69 0,-40 91-22,-7 13-112,1 0 0,-1 0 0,0 0 0,0 0 0,0 0 0,0 0 0,0 0 0,1 0 0,-1 0 0,0 0 0,0 0 0,0 0 0,0 0 0,0 0 0,1 0 0,-1 0 0,0 0 0,0 0 0,0 1 0,0-1 0,0 0 0,0 0 0,0 0 0,1 0 0,-1 0 0,0 0 0,0 0 0,0 0 0,0 1 0,0-1 0,0 0 0,0 0 0,0 0 0,0 0 0,0 0 0,0 0 0,0 1 0,0-1 0,0 0 0,1 0 0,-1 0 0,0 0 0,0 0 0,-1 1 0,5 31-17,-3-13 4,3 4-7,1 0 0,1 0 0,1 0 0,12 28 0,-18-50 17,0 1 0,0 0 0,-1-1-1,1 1 1,0-1 0,0 1 0,1-1 0,-1 0 0,0 1-1,0-1 1,1 0 0,-1 0 0,1 0 0,-1 0 0,1 0 0,-1 0-1,1 0 1,0 0 0,-1-1 0,1 1 0,0-1 0,0 1-1,-1-1 1,1 0 0,0 1 0,0-1 0,0 0 0,-1 0 0,1-1-1,0 1 1,0 0 0,0 0 0,-1-1 0,1 1 0,0-1-1,-1 0 1,1 1 0,0-1 0,-1 0 0,1 0 0,-1 0 0,2-2-1,6-2 9,-1-1 0,-1 0 0,1-1 0,-1 0-1,0 0 1,6-11 0,-1 3 40,20-28 15,-30 40-19,0-1 0,0 0 0,0 1 0,0-1 0,-1 0 0,0 0 0,1 0 0,-1 0 0,-1 0 0,1-4 0,-4 128 112,-23 145 0,-44 112-228,28-214-38,35-141 72,-1 0 0,-1 0 0,-2 0 1,-24 37-1,33-56 32,0 1 0,0-1 0,-1-1 1,1 1-1,-1 0 0,0 0 0,0-1 0,0 0 0,0 1 0,0-1 1,0 0-1,-1-1 0,1 1 0,-1-1 0,1 1 0,-1-1 0,1 0 1,-1 0-1,0-1 0,-6 1 0,5-1 7,-1-1 0,1 0 0,-1 0 0,1 0 1,0-1-1,0 1 0,-1-1 0,1-1 0,1 1 0,-1-1 0,0 0 0,1 0 1,-8-6-1,-12-11 26,-22-25 1,38 36-9,0 0 1,0-1-1,1 0 0,0 0 0,-9-21 0,13 23-7,1 0 0,0 1 1,1-1-1,0 0 0,0 0 0,1 0 0,-1 0 0,2 0 0,-1 0 0,4-15 0,1 3 12,0 0 0,1 1 0,9-20 0,-6 19-4,0 0-1,1 1 1,1 1 0,1-1-1,0 2 1,1-1 0,1 2 0,1 0-1,0 1 1,26-20 0,-14 15 23,2 1 1,0 1-1,0 2 0,2 1 1,0 1-1,1 2 1,0 1-1,1 1 1,0 2-1,61-7 1,-90 15-30,1 0 1,-1 0 0,0 0 0,0 1-1,9 1 1,-13-2-17,1 0 0,0 0-1,0 1 1,-1-1 0,1 0-1,0 0 1,-1 1 0,1-1-1,0 0 1,-1 1 0,1-1-1,0 1 1,-1-1 0,1 0-1,-1 1 1,1 0 0,-1-1-1,1 1 1,-1-1 0,1 1-1,-1 0 1,1-1 0,-1 1-1,0 0 1,0-1 0,1 1-1,-1 0 1,0-1 0,0 1-1,0 0 1,0 0 0,1-1 0,-1 1-1,0 0 1,-1 0 0,1-1-1,0 1 1,0 1 0,-5 12-3024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25.8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1172 9344,'0'0'5454,"15"1"-5139,-9-1-275,1 1-2,0 0 1,0-1 0,1 0 0,-1 0 0,0-1 0,0 0 0,0 0-1,0 0 1,0-1 0,0 0 0,0-1 0,0 0 0,-1 0 0,7-4 0,7-8 69,-1 0-1,-1-2 1,0 0 0,-2-1 0,0 0 0,0-1 0,14-26 0,1-8 179,41-96 0,-13 18 72,58-143 581,-95 214-492,-2-1 0,18-100 1,-36 150-297,-1 1 0,0 0 0,-1-1 0,0 1 0,0-1 0,-4-18 0,4 29-140,0 0 1,0 0-1,0-1 1,0 1 0,0 0-1,0 0 1,0 0-1,0-1 1,0 1 0,0 0-1,-1 0 1,1-1-1,0 1 1,0 0-1,0 0 1,0 0 0,0-1-1,0 1 1,0 0-1,-1 0 1,1 0 0,0 0-1,0 0 1,0-1-1,0 1 1,0 0 0,-1 0-1,1 0 1,0 0-1,0 0 1,0 0-1,-1 0 1,1-1 0,0 1-1,0 0 1,-1 0-1,1 0 1,0 0 0,0 0-1,0 0 1,-1 0-1,1 0 1,-10 8 169,-11 21-125,19-26-24,-33 56 68,3 2 1,2 0-1,3 3 0,-31 107 1,45-116-79,2 0-1,2 2 1,3-1 0,2 1 0,3 0 0,6 57 0,-3-93-25,0 0 0,2 0 1,0 0-1,13 35 0,-14-48 0,1 1 0,0-1 0,0 0 0,1 0-1,0 0 1,0-1 0,1 1 0,0-2 0,0 1 0,1 0-1,0-1 1,0-1 0,11 8 0,-13-11 8,0 1 0,1-1 0,-1 0 0,1-1 0,-1 1-1,1-1 1,-1 0 0,1-1 0,0 1 0,0-1 0,-1 0 0,1-1 0,0 1 0,-1-1 0,11-3-1,-1 0 14,-1-1-1,0 0 0,0-1 0,23-14 0,-17 7 3,0-1-1,-1-1 0,-1 0 1,0-1-1,-1-1 0,-1-1 1,-1-1-1,0 0 0,-1 0 1,-1-2-1,-2 1 0,0-2 1,0 0-1,-2 0 0,6-24 1,-12 37-6,6-18 24,-9 26-32,0 0 1,1 0-1,-1 0 0,0 0 1,0 0-1,0 0 0,0 0 1,0 0-1,0 0 0,0 0 1,0 0-1,0 0 1,0 0-1,-1 0 0,1 0 1,0 0-1,-1 0 0,1 0 1,-1-1-1,0 2-4,0 0 0,1-1 0,-1 1 0,1 0 0,-1 0 0,1 0 1,-1 0-1,1 1 0,-1-1 0,0 0 0,1 0 0,-1 0 0,1 0 0,-1 0 0,1 1 0,-1-1 0,1 0 0,-1 0 1,1 1-1,-1-1 0,1 1 0,0-1 0,-1 0 0,1 1 0,-1-1 0,1 1 0,0-1 0,-1 0 0,1 2 0,-13 14 22,3-1-9,0 0-1,2 1 0,0 0 1,1 0-1,0 1 0,1 0 0,-6 32 1,10-40-17,1 0 1,0 1 0,0-1-1,1 0 1,0 1-1,0-1 1,1 1 0,1-1-1,0 0 1,0 0 0,1 1-1,0-2 1,0 1-1,1 0 1,0-1 0,9 14-1,-11-19-2,1 0-1,0-1 0,0 1 0,0-1 0,0 0 1,0 0-1,1 0 0,-1 0 0,1 0 1,-1-1-1,1 1 0,0-1 0,0 0 1,-1 0-1,1-1 0,0 1 0,0-1 0,0 0 1,0 1-1,0-2 0,0 1 0,-1 0 1,1-1-1,4-1 0,-2 1 3,0-1-1,0 1 1,0-1-1,0 0 1,0-1-1,0 0 1,-1 0-1,0 0 1,1 0 0,-1-1-1,0 0 1,0 0-1,-1 0 1,5-6-1,-2 0 25,-1-1-1,0 1 0,-1-1 0,-1 0 1,1 0-1,-2-1 0,0 1 0,0-1 1,-1 0-1,0 0 0,-1 0 0,-1-21 1,0 19 22,-2 0 0,1-1 0,-2 1 0,0 0 0,-1 0 0,0 1 0,-1-1 0,0 1 0,-1 0 1,-11-17-1,15 26-15,-1 1 0,1-1 0,-1 1-1,0 0 1,0 0 0,0 0 0,-1 0 0,1 0 0,-1 1 0,1-1 0,-1 1 0,-8-3 0,9 4-16,1 0 0,-1 0 0,0 1-1,0-1 1,0 1 0,0 0 0,0 0-1,0 0 1,0 0 0,0 0 0,1 1-1,-1 0 1,0-1 0,0 1 0,0 0-1,1 0 1,-1 0 0,0 1 0,1-1-1,-3 2 1,4-2-12,0-1 0,0 1-1,0 0 1,0-1 0,0 1-1,1-1 1,-1 1 0,0 0-1,0 0 1,1-1 0,-1 1-1,1 0 1,-1 0 0,0 0-1,1 0 1,0 0 0,-1 0-1,1 0 1,-1 0 0,1 0-1,0 0 1,0 0 0,0 0-1,0 0 1,0 0 0,0 0-1,0 0 1,0 0 0,0 0-1,0 0 1,0 0 0,0 0-1,1 0 1,-1 0 0,1 0-1,-1 0 1,0 0 0,1 0-1,0 0 1,-1 0 0,1 0-1,-1-1 1,1 1 0,0 0-1,0 0 1,1 0 0,2 3-1,1 0 0,-1 0 0,1-1 0,1 0 1,-1 0-1,8 4 0,-1-3-6,0 0-1,0 0 1,0-1 0,0-1-1,1 0 1,-1-1 0,0 0 0,1-1-1,-1 0 1,1-1 0,-1-1 0,14-2-1,0-3 31,0-1 1,-1-1-1,0-1 0,38-21 0,-60 29-24,19-7 154,-22 9-151,1 0 0,0 0 1,-1 0-1,1 0 0,-1 1 0,1-1 0,0 0 0,-1 0 0,1 0 1,-1 0-1,1 1 0,-1-1 0,1 0 0,-1 1 0,1-1 0,-1 0 1,1 1-1,-1-1 0,1 0 0,-1 1 0,1-1 0,-1 1 1,0-1-1,1 1 0,-1-1 0,0 1 0,1 0 0,-1-1 0,0 1 1,0-1-1,0 1 0,1-1 0,-1 1 0,0 0 0,0-1 0,0 2 1,4 19 10,33 139 30,-31-130-42,-6-26-3,1 1 0,0-1 1,0 1-1,0-1 0,0 1 1,0-1-1,1 0 1,0 0-1,4 7 0,-5-10 0,0-1 0,0 1 0,0 0 0,0-1 0,0 1 0,0-1 0,0 0 0,0 1 0,1-1 0,-1 0 0,0 0 0,0 1 0,0-1 0,0 0 0,1 0 0,-1 0 0,0-1 0,0 1-1,0 0 1,1 0 0,-1-1 0,0 1 0,0 0 0,1-1 0,27-15 5,-20 9 3,-1 1 0,0-1 0,-1-1 0,0 1-1,0-1 1,0-1 0,6-10 0,2-9 57,14-31-1,-6 11 152,-23 48-208,0-1-1,0 0 1,1 1-1,-1 0 1,0-1-1,1 1 1,-1-1 0,0 1-1,1-1 1,-1 1-1,1 0 1,-1-1-1,1 1 1,-1 0-1,1-1 1,-1 1-1,1 0 1,-1 0 0,1 0-1,0-1 1,-1 1-1,1 0 1,-1 0-1,1 0 1,-1 0-1,1 0 1,0 0-1,-1 0 1,1 0-1,-1 0 1,1 0 0,-1 0-1,1 1 1,0-1-1,-1 0 1,1 0-1,-1 1 1,1-1-1,-1 0 1,1 1-1,-1-1 1,1 0-1,-1 1 1,0-1 0,1 0-1,-1 1 1,1 0-1,24 28 14,-17-19 2,-2-4-28,1 0 0,-1 0 1,1-1-1,0 1 0,0-2 1,0 1-1,0-1 0,16 6 1,-20-9 3,-1 0 0,1 0 0,0 0 1,0-1-1,0 1 0,0-1 0,0 0 1,0 0-1,0 0 0,0 0 1,0-1-1,0 1 0,-1-1 0,1 1 1,0-1-1,0 0 0,0 0 0,-1-1 1,1 1-1,0 0 0,-1-1 0,1 0 1,-1 1-1,0-1 0,0 0 0,1 0 1,-1 0-1,-1-1 0,4-3 1,-1-1 8,1 0 0,-2 0 0,1-1 1,-1 1-1,0-1 0,0 0 0,-1 0 1,0 0-1,1-10 0,-1-12 69,0-38 0,-1 9 120,-1 57-185,0 0 0,0 0 0,0 0 0,0-1 0,1 1 0,-1 0 0,1 0 0,0 0 0,-1 0-1,1 0 1,0 0 0,0 1 0,0-1 0,0 0 0,1 0 0,-1 1 0,0-1 0,1 1 0,-1-1 0,1 1 0,-1-1 0,1 1 0,0 0 0,0 0 0,0 0 0,-1 0 0,1 0 0,0 0 0,0 0 0,0 1 0,0-1 0,0 1 0,1 0 0,-1-1-1,0 1 1,0 0 0,0 0 0,4 1 0,7 0-16,1 1-1,-1 1 1,1 0 0,22 9-1,-19-6 6,170 48-327,-185-53 308,0-1 1,0 1-1,0-1 1,0 1-1,0-1 1,0 0-1,0 0 1,0 0-1,1 0 1,-1 0-1,0 0 1,0 0-1,3-2 1,-4 2 0,0-1 0,0 0 0,0 0 0,0 0 1,0 0-1,-1 0 0,1 0 0,0 0 1,0 0-1,-1 0 0,1 0 0,-1-1 1,1 1-1,-1 0 0,1 0 0,-1-1 1,0 1-1,0 0 0,1 0 0,-1-1 1,0 1-1,0 0 0,0-1 0,-1-1 1,0-27-3355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26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6824,'0'0'0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30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84 114 9744,'0'0'3529,"-10"0"-3001,-47 2 497,56-2-891,0 0 0,0 0 0,0 0 1,0 0-1,0 0 0,0 0 0,1 0 0,-1 1 0,0-1 0,0 0 0,0 1 0,1-1 0,-1 0 0,0 1 0,0-1 0,1 1 1,-1-1-1,0 2 0,1 2 1545,10-2-290,-10-2-1367,1-1 1,0 1-1,-1 0 1,1 0-1,0 0 0,0 0 1,-1 0-1,1 1 1,0-1-1,-1 0 0,1 0 1,0 0-1,-1 1 0,1-1 1,0 0-1,-1 1 1,1-1-1,0 0 0,-1 1 1,1-1-1,-1 1 1,1-1-1,-1 1 0,1-1 1,0 2-1,8 6 209,-8-7-143,0-1-1,0 1 0,0-1 1,0 0-1,0 0 0,1 1 0,-1-1 1,0 0-1,0 0 0,0 0 1,0 0-1,0 0 0,2-1 1,-3 1-65,1 0 1,-1 0 0,1 0 0,-1-1-1,0 1 1,1 0 0,-1 0 0,1 0-1,-1 0 1,1 0 0,-1 0 0,0 0-1,1 0 1,-1 0 0,1 0 0,-1 0-1,0 0 1,1 0 0,-1 1 0,1-1-1,-1 0 1,0 0 0,1 0 0,-1 1-1,1-1 1,-1 0 0,0 0 0,1 1-1,-1-1 1,0 0 0,0 1-1,1-1 1,-1 0 0,0 1 0,0-1-1,1 0 1,-1 1 0,0-1 0,0 1-1,0-1 1,0 0 0,0 1 0,1-1-1,-1 1 1,0-1 0,0 1 0,0-1-1,0 0 1,0 1 0,-1 0 0,2 6-24,0-1 1,0 1 0,0-1 0,1 0 0,2 8 0,4 16 0,10 100-57,4 26-87,-16-127 119,2 0 1,0-1-1,18 39 1,-24-63 17,0 0 0,0-1 1,0 1-1,0 0 0,1-1 0,0 1 1,-1-1-1,1 0 0,0 0 0,0 0 0,1-1 1,-1 1-1,7 3 0,-7-4 1,0-1-1,1 0 0,-1-1 1,0 1-1,0 0 1,0-1-1,0 0 1,1 0-1,-1 0 1,0 0-1,0 0 0,1-1 1,-1 1-1,0-1 1,0 0-1,0 0 1,0 0-1,0 0 1,5-4-1,7-2 18,-1-2-1,-1 0 1,0 0-1,0-1 1,-1-1 0,0 0-1,-1-1 1,0 0 0,-1 0-1,0-1 1,-1-1-1,-1 1 1,13-29 0,-9 17 52,-2-2 0,0 0 1,-2 0-1,-1 0 0,-1-1 1,-1 0-1,-1 0 1,-2-1-1,-1 1 0,-4-42 1,-9-25 517,12 92-568,0 1 0,0 0 0,-1 0 0,1-1-1,1 1 1,-1 0 0,0-1 0,0 1 0,1 0-1,0 0 1,-1 0 0,1-1 0,0 1 0,0 0-1,0 0 1,0 0 0,2-3 0,0 2-11,0 1 0,-1-1 1,1 0-1,1 1 0,-1-1 0,0 1 0,0 0 1,1 0-1,5-2 0,5-1-15,0 1 0,0 0 0,0 1-1,22-2 1,-5 3-26,1 2 0,0 2 0,58 9-1,-66-7-4,-22-4 56,1 1 0,-1-1 0,0 0 1,0 0-1,1 0 0,-1 0 0,0-1 0,0 1 0,4-1 0,-6 1-100,1-1 0,-1 1 0,0 0 0,1 0 0,-1-1 0,0 1 0,1 0 1,-1 0-1,0-1 0,1 1 0,-1 0 0,0-1 0,0 1 0,1 0 0,-1-1 0,0 1 0,0-1 0,1 1 0,-1-1 0,0 1 0,0 0 0,0-1 1,0 1-1,0-1 0,0 1 0,0-1 0,0 1 0,0 0 0,0-1 0,0 1 0,0-1 0,0 1 0,0-1 0,0 1 0,-1-1 0,1 1 1,0 0-1,0-1 0,-1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37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0 118 8936,'0'0'2738,"4"-10"-2394,-2 5-287,5-10 215,-1-1-1,7-29 0,-13 45-245,-1 0 0,1-1-1,0 1 1,0 0 0,0-1 0,0 1 0,0 0-1,0-1 1,0 1 0,1 0 0,-1-1 0,0 1-1,0 0 1,0-1 0,0 1 0,0 0 0,0-1-1,1 1 1,-1 0 0,0-1 0,0 1 0,0 0-1,1 0 1,-1-1 0,0 1 0,1 0 0,-1 0-1,0 0 1,0-1 0,1 1 0,-1 0 0,0 0-1,1 0 1,-1 0 0,0 0 0,1 0 0,-1-1-1,0 1 1,1 0 0,-1 0 0,0 0 0,1 0-1,-1 0 1,0 0 0,1 0 0,-1 1 0,0-1-1,1 0 1,-1 0 0,0 0 0,1 0 0,-1 0-1,0 0 1,1 1 0,-1-1 0,0 0 0,1 0 0,-1 1-1,16 16 604,-4 7-488,0 0-1,-1 1 1,-2 0 0,0 0 0,-2 1 0,7 44 0,6 164 265,-17-170-285,15 338 684,-17-370-702,-1-16 38,0 1-1,1-1 1,6 31-1,-6-47-129,-1 1 0,0-1 0,0 1 0,0-1-1,0 1 1,0-1 0,0 1 0,0-1 0,0 1-1,0-1 1,0 1 0,0-1 0,0 1 0,0-1-1,0 0 1,0 1 0,-1-1 0,1 1 0,0-1-1,0 1 1,0-1 0,-1 1 0,-1-1 248,2-6 27,6-17-40,4-48 1,-2 12-100,3 5 90,2 0 1,3 0 0,36-81-1,-47 125-178,0 0 0,0 1 0,1-1 0,0 1-1,0 0 1,10-9 0,-14 16-48,-1 0 0,1 1 0,0-1-1,-1 1 1,1 0 0,0-1 0,0 1 0,0 0 0,0 0 0,0 0-1,0 0 1,0 1 0,0-1 0,0 0 0,0 1 0,0-1 0,1 1-1,-1 0 1,0 0 0,0 0 0,1 0 0,-1 0 0,0 1 0,0-1-1,0 1 1,0-1 0,0 1 0,1 0 0,-1-1 0,0 1 0,0 0-1,-1 1 1,1-1 0,0 0 0,0 0 0,2 4 0,3 2-4,-1 1 1,0 0-1,0 1 0,-1-1 1,0 1-1,-1 0 1,0 1-1,0-1 0,2 14 1,0-7-8,1 6-1,-1-1-1,-2 1 1,0 0 0,1 35-1,-6 93-40,-1-59-3,2-59 37,-1-18 6,0 0 1,2-1-1,-1 1 0,2 0 0,5 25 0,-6-39 4,-1 1 0,0-1 0,1 1 1,-1-1-1,0 1 0,1-1 0,-1 0 0,1 1 0,-1-1 0,1 0 0,-1 1 1,1-1-1,-1 0 0,1 0 0,0 1 0,-1-1 0,1 0 0,-1 0 0,1 0 0,-1 0 1,1 0-1,0 0 0,-1 0 0,1 0 0,-1 0 0,1 0 0,0 0 0,-1 0 1,1 0-1,-1 0 0,1 0 0,0-1 0,-1 1 0,1 0 0,-1 0 0,1-1 1,0 0-1,24-13 33,-13 4-21,-1 0-1,0 0 1,0-1-1,-1-1 1,16-24-1,39-75 158,-27 44-10,-16 33 88,45-51 0,-48 61-80,-12 14-106,15-18 325,-22 27-381,0 1-1,1 0 1,-1 0 0,0-1-1,0 1 1,1 0 0,-1 0-1,0-1 1,1 1-1,-1 0 1,0 0 0,1 0-1,-1 0 1,0 0 0,1-1-1,-1 1 1,0 0-1,1 0 1,-1 0 0,0 0-1,1 0 1,-1 0 0,1 0-1,-1 0 1,0 0-1,1 1 1,0-1-3,-1 1 0,1 0 0,-1-1 0,1 1 0,-1 0 0,0-1 0,1 1 0,-1 0 0,0 0 0,1 0 0,-1-1 0,0 1 0,0 0-1,0 0 1,0 0 0,0-1 0,0 2 0,18 144-141,-14-126 98,1 0-1,1 0 0,1-1 0,0 1 0,11 18 0,-17-35 34,1 0 0,-1 0 0,1 0 0,0-1 0,0 1 0,0-1 0,0 1 0,1-1 0,-1 0 0,1 1 0,-1-2 0,1 1 0,0 0 0,0 0 0,-1-1 0,1 1 0,0-1 0,1 0 0,-1 0 0,0 0 0,0 0 0,0-1 0,0 0 0,1 1 0,-1-1 0,0 0 0,1 0 0,-1-1 0,0 1 0,0-1 0,0 1 0,1-1 0,-1 0 0,0 0 0,0-1 0,0 1 0,0 0 0,0-1 0,-1 0 0,4-2 0,8-6 21,-1 0 1,0-1-1,-1-1 1,0 0-1,15-20 1,44-75 120,-22 23 16,-36 59-110,-9 17-24,0 1 0,0 0-1,0 0 1,6-7 0,21-34 238,-23 30-108,-4 6-162,-3 8-70,-3 9 32,-27 102-23,-3 12-5,28-100 59,2 1 0,0 0-1,0 0 1,3 26 0,-1-41 19,8 55-59,-7-56 52,-1 0 1,1-1-1,0 1 0,1 0 0,-1-1 0,1 0 0,-1 1 0,1-1 1,0 0-1,0 0 0,1 0 0,-1 0 0,4 4 0,-5-7 8,0 0 0,-1 0 0,1 0 0,-1 1 0,1-1 0,0 0 0,-1 0 0,1 0 0,-1 0 0,1 0 0,0 0 0,-1-1 0,1 1 0,0 0 0,-1 0 0,1 0-1,-1-1 1,1 1 0,-1 0 0,1 0 0,-1-1 0,1 1 0,-1-1 0,1 1 0,-1 0 0,1-1 0,-1 1 0,1-1 0,-1 1 0,0-1 0,1 1 0,-1-2 0,15-20 23,-14 21-22,11-20 39,-2-1 0,0-1 0,-1 1-1,-2-1 1,10-46 0,6-122 522,-23 165-305,0 15 59,1 23-297,9 94-147,-3-40 33,-1 74 0,-23 164-125,10-238 133,-4-1 1,-29 100-1,40-163 84,-4 10-13,0 0 0,0 0 1,-1-1-1,-12 22 0,15-30 23,0 0 0,-1 0 0,1-1 0,-1 1 0,1-1 0,-1 0 0,0 1 0,0-1 0,0 0 0,0-1 0,0 1 0,-1 0 0,1-1 0,0 0 0,-1 0 0,1 0 0,-1 0 0,1-1 0,-1 1 0,1-1 0,-6 0 0,5 0 7,-1 0 1,1 0-1,0 0 1,0-1-1,0 0 1,0 1 0,0-2-1,0 1 1,0 0-1,1-1 1,-1 0-1,0 1 1,1-2 0,-1 1-1,1 0 1,0-1-1,-1 1 1,1-1-1,1 0 1,-1 0 0,0 0-1,1-1 1,-1 1-1,1 0 1,0-1-1,0 0 1,0 1-1,1-1 1,0 0 0,-1 0-1,1 0 1,0 0-1,1 0 1,-1 0-1,1 0 1,0 0 0,0-1-1,0 1 1,1-4-1,2-8 12,1-1 0,1 1-1,0 0 1,2 0-1,-1 1 1,2 0 0,0 0-1,12-15 1,14-16-26,42-44 1,-30 38 2,22-30 38,-4-2 0,-3-3 1,-4-3-1,56-119 0,46-209 339,-153 401-364,-5 13-12,78-209 271,-53 162-194,-23 48-63,-2 8-8,-1 10-8,-68 273-148,5-24-10,7 21-164,49-252 268,0-7 4,5-21 44,0 0-1,1 1 1,0-1-1,0 0 0,-1 9 1,2-14 5,0 0 1,0 0 0,0 1 0,0-1 0,0 0-1,0 0 1,0 1 0,0-1 0,1 0 0,-1 0-1,0 1 1,0-1 0,0 0 0,0 0-1,0 0 1,0 1 0,1-1 0,-1 0 0,0 0-1,0 0 1,0 1 0,0-1 0,1 0 0,-1 0-1,0 0 1,0 0 0,0 0 0,1 0 0,-1 1-1,0-1 1,0 0 0,1 0 0,-1 0-1,0 0 1,0 0 0,1 0 0,-1 0 0,0 0-1,0 0 1,1 0 0,-1 0 0,0 0 0,0 0-1,1 0 1,-1 0 0,0 0 0,0-1 0,0 1-1,1 0 1,-1 0 0,0 0 0,0 0 0,1 0-1,-1-1 1,0 1 0,0 0 0,0 0-1,0 0 1,1-1 0,13-10 41,66-65 105,-29 31-57,-49 42-82,1 0 0,0 1 1,-1 0-1,1 0 0,0 0 0,1 0 0,-1 0 0,0 0 0,0 1 1,7-2-1,-9 3-7,1 0 1,-1 0 0,1 0-1,-1 0 1,0 0-1,1 0 1,-1 0 0,1 1-1,-1-1 1,0 1-1,1-1 1,-1 1 0,0-1-1,0 1 1,1 0 0,-1 0-1,0 0 1,0-1-1,0 1 1,0 0 0,0 0-1,0 1 1,0-1 0,0 0-1,-1 0 1,1 0-1,0 0 1,-1 1 0,1-1-1,-1 0 1,1 2 0,68 155-46,-67-154 41,0 0 1,1 0-1,-1-1 1,1 1-1,0-1 1,0 1-1,0-1 1,0 0-1,0 0 1,1 0-1,-1 0 1,1-1-1,0 1 1,0-1-1,0 0 1,0 0-1,0-1 1,0 1-1,0-1 1,1 0-1,7 1 1,-7-1 10,0 0 1,0-1-1,0 0 0,0 0 1,0-1-1,0 1 0,0-1 1,0 0-1,0-1 0,0 1 1,-1-1-1,1 0 0,0 0 1,-1 0-1,0-1 1,1 1-1,-1-1 0,7-6 1,0-4 32,0 0 1,-1 0 0,0-1 0,-1 0-1,-1 0 1,0-1 0,6-18 0,-6 11 88,-1 1 0,0-2 0,-2 1 1,4-39-1,-7 52 4,-2 8-125,1 1 0,-1 0-1,0-1 1,0 1-1,0 0 1,0-1-1,0 1 1,0 0-1,0-1 1,0 1-1,1 0 1,-1-1-1,0 1 1,0 0-1,-1-1 1,1 1-1,0 0 1,0-1-1,0 1 1,0 0-1,0-1 1,0 1-1,0 0 1,0-1-1,-1 0 1,4 7-19,-1 0 1,1-1-1,-1 1 1,2 10-1,-2-8-13,0 0-1,0 0 1,8 14 0,-1-10-8,1 0 0,0-1 0,0 0 0,1-1 0,1 0 0,-1-1 0,18 10 0,4 5-44,-3 0-1,-1 1 0,28 33 0,-37-37 44,-7-8-16,22 30 0,-31-37 28,0 0 1,-1 0-1,0 1 0,0-1 0,-1 1 1,1 0-1,-2-1 0,3 13 1,-4-18 8,0-1 0,0 1 1,1 0-1,-1 0 0,0 0 1,-1 0-1,1 0 0,0-1 1,0 1-1,0 0 0,0 0 1,-1 0-1,1 0 1,0-1-1,-1 1 0,1 0 1,-1 0-1,1-1 0,0 1 1,-1 0-1,0-1 0,1 1 1,-1 0-1,1-1 1,-1 1-1,0-1 0,0 1 1,0 0-1,-8 2-3032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37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82 16479,'0'0'1816,"28"-60"-1560,-8 44-280,7 10 0,-1 16-80,10 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7:56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447 668 6016,'0'0'8678,"-8"-10"-8051,-28-31-28,35 40-565,0 0 0,-1 0 0,1 0 0,-1 1 0,1-1 0,-1 0 0,1 1 0,-1-1 0,1 1 1,-1 0-1,1-1 0,-1 1 0,0 0 0,1 0 0,-1 0 0,0 0 0,1 0 0,-1 0 1,1 1-1,-1-1 0,0 0 0,1 1 0,-1-1 0,1 1 0,-1 0 0,1 0 0,-2 0 0,-5 3 138,-16 5 72,0 1-1,0 1 1,2 2-1,-1 0 1,2 1-1,0 1 1,0 1-1,2 1 1,0 1-1,1 1 1,0 0-1,2 1 1,0 1-1,2 0 1,-18 35-1,29-50-173,0 0 0,1 0 0,-1 1 0,1-1 0,1 1 0,-1-1 0,1 1 1,0 0-1,1-1 0,0 12 0,0-15-45,0-1 0,1 1 0,-1-1 1,1 1-1,0-1 0,0 0 0,0 1 0,0-1 1,0 0-1,0 0 0,1 0 0,-1 0 0,1 0 1,-1 0-1,1 0 0,0 0 0,0-1 0,0 1 1,0-1-1,0 1 0,0-1 0,0 0 0,0 0 1,1 0-1,-1 0 0,0 0 0,1 0 0,-1 0 1,1-1-1,-1 0 0,3 1 0,4-1 26,-1 1 0,0-1 0,0-1 0,1 0 0,-1 0 0,0 0 0,0-1 0,0-1 0,0 1 0,-1-1-1,1 0 1,9-6 0,-3 1 44,0-1 0,-1 0 0,0-1 0,0 0 0,13-16 0,-11 8 119,-1 0-1,0-2 0,-2 1 1,0-2-1,-1 0 0,-1 0 1,-1-1-1,-1 0 0,7-31 1,-16 44 144,-4 10 43,-7 11-60,5 2-312,2 1 1,-1 0-1,2 0 1,0 0-1,1 0 1,1 1 0,0-1-1,1 1 1,0 0-1,3 19 1,-1-26-32,0 1 1,1-1-1,1 1 1,-1-1 0,1 0-1,1 0 1,0 0-1,0-1 1,7 12-1,-10-19 4,0 0-1,0 0 0,0 0 1,1 0-1,-1 0 1,0-1-1,0 1 0,1 0 1,-1-1-1,0 1 1,1-1-1,-1 1 1,0-1-1,1 0 0,-1 1 1,1-1-1,-1 0 1,0 0-1,1 0 0,-1 0 1,1 0-1,-1-1 1,1 1-1,-1 0 1,0 0-1,1-1 0,1 0 1,4-2 13,-1 1-1,0-1 1,-1 0 0,11-8-1,-3 1 15,-1-1 0,0 0-1,-1-1 1,0 0-1,-1 0 1,0-1-1,15-29 1,0-7 61,19-54 0,-8 15 13,3 4 6,-3-2 0,32-122 0,-57 163 5,-2 0-1,-1 0 1,1-62 0,-11 98-34,-3 14-54,-5 19-41,10-22 13,-17 54-33,2 2 1,3-1-1,-6 83 1,6-53-57,10-62 77,1 1-1,1-1 1,2 1 0,0-1 0,1 0 0,2 0 0,11 36-1,-12-48 17,1-1 0,1 1-1,0-1 1,0 0-1,1-1 1,1 1 0,0-1-1,0-1 1,12 12-1,-13-16 17,1 0-1,0 0 0,-1-1 1,2 0-1,-1 0 0,0-1 0,1 0 1,0 0-1,0-1 0,0 0 1,1-1-1,-1 0 0,0-1 1,1 0-1,-1 0 0,1-1 0,10 0 1,-10-1 6,0 0 1,0 0-1,0-1 1,0-1-1,0 1 0,0-1 1,-1-1-1,1 0 1,-1-1-1,0 1 1,0-2-1,-1 1 1,1-1-1,-1 0 1,13-14-1,-4 0 34,-1 0 1,17-27-1,-29 40-38,0 0 0,0 0 0,-1 0 0,0 0 0,0-1 0,-1 1 0,0-1 0,0 1 0,0-1 0,-1 0 0,0-13 0,-1 20-18,0-1 1,0 1 0,0 0-1,-1 0 1,1 0-1,0 0 1,-1-1 0,1 1-1,0 0 1,-1 0-1,1 0 1,-1 0-1,0 0 1,1 0 0,-1 0-1,0 0 1,1 0-1,-1 1 1,0-1 0,0 0-1,0 0 1,0 1-1,0-1 1,0 0 0,0 1-1,0-1 1,0 1-1,0-1 1,0 1 0,-1 0-1,1 0 1,0-1-1,0 1 1,0 0-1,0 0 1,-1 0 0,1 0-1,0 0 1,0 0-1,0 0 1,-2 1 0,-2 0-1,0 0 0,0 1 1,1-1-1,-1 1 1,1 0-1,-1 0 1,1 1-1,-8 4 0,5 0-6,1-1-1,-1 1 0,1 0 0,1 0 1,-1 1-1,1 0 0,1 0 0,-1 0 1,1 1-1,1-1 0,-6 18 0,6-15 9,1 1-1,0-1 1,0 1-1,1 0 1,1-1-1,0 1 0,0 0 1,1 0-1,3 12 1,-4-23 1,0 1 0,1 0 0,-1 0 0,1 0 0,-1 0-1,1 0 1,0 0 0,0-1 0,0 1 0,0 0 0,0 0 0,0-1 0,0 1 0,1-1 0,-1 1 0,1-1 0,-1 0 0,1 0 0,-1 1 0,1-1 0,0 0 0,-1 0 0,1-1 0,0 1 0,0 0 0,0 0-1,0-1 1,-1 1 0,1-1 0,0 0 0,0 0 0,0 1 0,0-1 0,0 0 0,0-1 0,0 1 0,0 0 0,0-1 0,0 1 0,4-2 0,7-2 25,0-1 0,-1-1 1,1 0-1,18-13 0,-23 14-20,15-10 59,23-21 0,9-6 82,-52 41-136,-1-1-1,1 1 1,0 0-1,-1 0 1,1 0-1,0 0 1,0 0 0,0 1-1,0-1 1,0 1-1,0 0 1,0-1-1,0 1 1,0 1-1,0-1 1,0 0 0,0 1-1,-1 0 1,1-1-1,0 1 1,5 3-1,2 1 67,1 1 0,-1 0 0,19 15 0,-22-16-36,15 15 150,-17-15-118,0 0 1,0-1 0,0 1-1,11 5 1,-10-7-3,1 0 0,-1 0 0,1-1 1,0 0-1,-1 0 0,1-1 0,0 0 0,0 0 0,0 0 0,0-1 1,0 0-1,9-1 0,4-3-61,0 0 0,35-13 1,-9 2-854,-32 12-133,-9 3-3190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38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178 287 8432,'0'0'802,"-11"-7"-402,-10-7-221,-74-44 1028,84 54-670,9 4-466,1 0 1,0-1-1,-1 1 1,1 0-1,0-1 1,-1 1-1,1-1 1,0 1-1,-1-1 0,1 1 1,0-1-1,0 0 1,0 0-1,-1 0 1,1 0-1,0 0 1,0 0-1,0 0 1,1 0-1,-1 0 0,-1-2 1,-4-2 696,6 5-742,0 0 1,-1 0 0,1 0 0,0 0 0,0 0 0,-1 0-1,1 0 1,0 0 0,-1-1 0,1 1 0,0 0 0,0 0 0,0 0-1,-1 0 1,1 0 0,0-1 0,0 1 0,-1 0 0,1 0-1,0 0 1,0-1 0,0 1 0,0 0 0,0 0 0,-1-1 0,1 1-1,0 0 1,0-1 0,0 1 0,0 0 0,0 0 0,0-1-1,0 1 1,0 0 0,0 0 0,0-1 0,0 1 0,0 0 0,0-1-1,0 1 1,0 0 0,0 0 0,0-1 0,0 1 0,0 0-1,1 0 1,-1-1 0,0 1 0,0 0 0,0 0 0,0-1 0,1 1-1,-1 0 1,3-5 182,3-7 27,1 1 0,0 0-1,1 1 1,0-1 0,0 2-1,1-1 1,11-8 0,-8 8-76,1 1 1,0 0-1,0 1 0,0 1 1,1 0-1,26-8 1,-34 13-82,1 0 0,-1 0 0,1 1 0,0 0 0,0 1 0,-1 0 0,1 0 0,0 0 0,0 1 0,-1-1 0,1 2 0,0-1 0,-1 1 0,1 0 0,-1 0 0,0 1 0,0 0 0,7 4 0,-10-4-26,1 0 1,-1 0-1,0 0 0,0 0 1,0 1-1,0-1 1,-1 1-1,0 0 1,1 0-1,-1 0 1,2 7-1,15 50 293,-16-50-296,2 13 106,3 32-1,-5-29-12,6 26-1,-7-46-84,0 1-1,1 0 0,0-1 1,0 1-1,1-1 1,0 0-1,7 11 1,-10-17-42,0 0 0,0 0 0,0 0 1,0 0-1,0 0 0,0 0 0,0 0 0,1-1 1,-1 1-1,0 0 0,0-1 0,1 1 0,-1-1 0,0 1 1,1-1-1,-1 0 0,0 1 0,1-1 0,-1 0 0,1 0 1,-1 0-1,0 0 0,3-1 0,2 0 83,0-1 0,0 0 0,0 0 0,7-4 0,8-2 90,-9 2-110,0-1 0,-1 0 1,0-1-1,0 0 0,0-1 0,-1 0 0,12-14 0,-14 15-29,3-6 22,1 0 1,-2 0-1,0-1 0,-1 0 1,0-1-1,9-25 1,21-36 356,-38 75-410,0 0-1,0 0 1,1 1 0,-1-1 0,0 1 0,1-1 0,-1 1 0,1-1 0,0 1 0,-1 0 0,1 0 0,0 0 0,0 0 0,0 0 0,0 0 0,0 0 0,0 0 0,0 1 0,3-1 0,-1 1 0,0 0 1,0 0-1,0 0 1,0 0-1,-1 1 1,1 0-1,0-1 1,0 2-1,6 1 1,5 4 12,0 1 0,-1 0 0,24 19 0,-36-26-29,15 13 1,0 1 0,-1 0-1,0 1 1,-1 1 0,-1 1 0,-1 0 0,18 32 0,-31-50-13,1 1 0,-1 0 0,0 0 0,1-1 1,-1 1-1,0 0 0,0 0 0,0 0 1,0 0-1,1-1 0,-1 1 0,0 0 1,0 0-1,-1 0 0,1 0 0,0-1 0,0 1 1,0 0-1,-1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5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9144,'0'0'8514,"1"11"-8349,4 31-2,-5-41-144,0 1-1,0-1 0,0 0 1,0 0-1,0 0 1,1 1-1,-1-1 1,0 0-1,1 0 1,-1 0-1,1 0 0,-1 0 1,1 0-1,0 0 1,0 0-1,-1 0 1,1 0-1,0 0 1,1 1-1,6 9 181,30 132 1533,-28-101-1430,8 86 0,-12-73-193,0 25 100,-5 1-1,-11 116 1,4-107-107,-16 85 170,12-111-105,-3 96 1,13 121 169,-10-29-1,6-130-195,3 219 200,0-197-110,-1-60-85,11 121 174,0-1-72,-2-37-101,-1 11 123,-5-161-244,0-13-10,0 0 1,-1 0-1,0 1 1,0-1-1,0 0 0,-1 0 1,1 1-1,-3 7 1,2 11 116,2-10-77,-5 49 265,4-62-223,31 12-116,3-9 31,0-2 0,40-2 0,42 0 12,326 22 24,-427-21-43,385-9 114,-299 4-61,49 9 4,-33 1 10,-20-1-32,-57-1-7,0-2 0,62-7 1,45-4 21,-16 2-40,-87 5-12,63 4 0,32-2 2,-108-2-6,15-2 0,63 2 0,128-4 0,-152 2 0,28-5 7,34-1 17,341 1 107,-367 12-84,9-1-21,93-1 12,-92 2-29,25 4-2,32-1-8,-34 4-2,-109-4 22,1-1 1,52-4-1,-59-3 50,1 1 1,58 7-1,-45 6 228,-52-11-280,6 4-28,-8-4 6,1 1 1,0-1 0,-1 1 0,1-1-1,-1 1 1,1-1 0,0 0 0,-1 1-1,1-1 1,-1 1 0,1-1-1,-1 0 1,0 0 0,1 1 0,-1-1-1,1 0 1,-1 0 0,1 0-1,-1 1 1,0-1 0,1 0 0,-1 0-1,1 0 1,-2 0 0,-29 7-153,-1-1 1,-39 2 0,23-6-3204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253 410 7632,'0'0'6449,"-11"-6"-6194,-34-18-2,43 24-236,1-1 0,0 1 1,-1-1-1,1 1 0,0-1 1,-1 1-1,1 0 0,0-1 1,-1 1-1,1 0 0,-1 0 1,1 0-1,0 0 0,-1 0 0,1 1 1,0-1-1,-1 0 0,1 1 1,-1-1-1,1 1 0,0-1 1,-2 2-1,-3 1 69,-2-1-26,0 1 0,0 0 0,1 0 0,-1 1 0,1 0-1,0 0 1,0 1 0,1 0 0,-1 0 0,1 1 0,0-1 0,1 1 0,-1 1 0,1-1 0,0 1 0,1 0 0,-1 0 0,2 0 0,-5 10 0,3-6 14,0 1 0,0 1 0,1-1 0,1 1 0,0-1 0,1 1 1,0 0-1,1 0 0,0 0 0,1 0 0,0 0 0,4 15 0,-3-24-50,0 1-1,1-1 0,0 0 1,0 0-1,0 1 0,1-1 1,-1-1-1,1 1 0,0 0 1,0-1-1,0 1 0,0-1 0,1 0 1,0 0-1,-1 0 0,1 0 1,0-1-1,0 0 0,1 0 1,6 3-1,-7-4-13,-1 0 0,1 0 0,0 0 0,-1 0 0,1-1 0,0 1 0,0-1 0,0 0 0,-1 0 0,1-1 0,0 1 0,0-1 0,-1 0 0,1 0-1,0 0 1,-1 0 0,1-1 0,-1 1 0,0-1 0,1 0 0,-1 0 0,0 0 0,0-1 0,0 1 0,0-1 0,3-3 0,4-8 27,0 0-1,0-1 1,-1 0 0,-1-1-1,-1 1 1,0-2-1,-1 1 1,-1-1 0,0 0-1,-1 0 1,-1 0-1,1-33 1,-3-13 111,-2 1-1,-13-80 1,6 74-14,6 49-85,-1 0-1,-1 0 1,-1 0 0,-7-20-1,9 25 2,4 13-44,-1 0 1,0 0 0,0 0 0,-1 0 0,1 0 0,0 0 0,0-1 0,0 1-1,-1 0 1,1 0 0,0 0 0,-1 0 0,1 0 0,-1 0 0,0 0-1,1 0 1,-1 1 0,-1-3 0,-4 34 36,2 15-60,1 0-1,6 64 1,19 90-74,-20-182 73,1 0 0,1-1 0,1 1 1,0-1-1,1 0 0,1-1 0,0 0 0,1 0 0,20 29 0,-27-44 21,1 1 0,-1-1-1,0 0 1,1 0-1,-1 0 1,1 0-1,-1 0 1,1 0 0,-1 0-1,1 0 1,0-1-1,-1 1 1,1 0-1,0-1 1,0 0 0,-1 1-1,1-1 1,0 0-1,0 0 1,0 0-1,0 0 1,-1 0 0,1-1-1,0 1 1,0 0-1,-1-1 1,1 1-1,0-1 1,-1 0 0,1 0-1,0 0 1,-1 1-1,4-4 1,3-2 25,1 0 0,-1-1 0,0 0 0,10-11 0,-7 3 41,0-1 0,0 0-1,-2 0 1,0-1 0,-1 0-1,0-1 1,8-33 0,5-41 577,-21 92-628,0-1 0,0 1-1,0-1 1,0 1-1,0-1 1,0 1-1,0-1 1,1 1 0,-1 0-1,0-1 1,0 1-1,0-1 1,1 1 0,-1 0-1,0-1 1,1 1-1,-1-1 1,0 1 0,1 0-1,-1 0 1,0-1-1,1 1 1,-1 0-1,1 0 1,-1-1 0,0 1-1,1 0 1,-1 0-1,1 0 1,-1 0 0,1-1-1,-1 1 1,1 0-1,0 0 1,16 12 177,6 7-120,0 0-9,26 29-1,-41-40-60,-1 1-1,-1 0 0,0 0 0,0 0 0,-1 1 1,0 0-1,5 13 0,2 17-1,16 41 45,-24-72-36,0-1-1,0 1 1,1-1-1,0 0 1,1 0-1,10 11 1,-14-17-9,0-1 0,-1 0 0,1 0 0,0 0 0,0 0 0,0 0-1,0-1 1,1 1 0,-1 0 0,0-1 0,0 0 0,0 1 0,0-1 0,0 0 0,1 0 0,2-1 0,37-6 60,-38 7-55,9-5 21,-1-1 0,1 1 0,-1-2 0,-1 0 0,1 0 0,-1-1 0,18-17 0,-17 14 64,0 0-1,0-1 1,-1 0 0,0-1-1,-1 0 1,14-26-1,-24 39-83,0 0 1,1-1-1,-1 1 0,0 0 0,0-1 0,0 1 0,0 0 0,0-1 0,0 1 0,0 0 0,0-1 1,0 1-1,0 0 0,0-1 0,0 1 0,0 0 0,0-1 0,0 1 0,0-1 0,0 1 1,0 0-1,0-1 0,0 1 0,0 0 0,-1-1 0,1 1 0,0 0 0,0 0 0,0-1 0,-1 1 1,1 0-1,0 0 0,0-1 0,-1 1 0,1 0 0,0 0 0,0-1 0,-1 1 0,1 0 1,0 0-1,-1 0 0,1 0 0,0 0 0,-1 0 0,1-1 0,0 1 0,-1 0 0,1 0 0,0 0 1,-1 0-1,-19 2 102,8 5-96,0 0 0,0 1 0,1 0 0,0 1 0,1 0 0,0 1 0,1 0-1,-1 1 1,2 0 0,0 0 0,-8 15 0,11-17-4,0-1-1,1 1 1,1 1 0,0-1-1,0 0 1,1 1 0,0-1-1,0 1 1,1 0 0,0 19-1,1-27-9,0-1-1,1 0 0,-1 0 0,0 1 1,1-1-1,-1 0 0,1 1 0,-1-1 1,1 0-1,-1 0 0,1 0 1,0 0-1,0 0 0,0 0 0,-1 0 1,1 0-1,0 0 0,0 0 0,0 0 1,0 0-1,3 1 0,-2-1 1,0-1 0,0 1-1,1-1 1,-1 1 0,0-1-1,0 0 1,1 1 0,-1-1-1,0 0 1,1-1 0,3 0-1,0 0 2,1 0-1,-1-1 0,0 0 0,0-1 1,0 0-1,0 0 0,10-6 0,-1-4 17,-2 1-1,1-2 0,-2 1 1,0-2-1,-1 0 0,0 0 1,-1-1-1,-1 0 0,0-1 1,8-23-1,-14 32 50,-1 0 0,0-1 0,2-16 0,-4 25 37,-4 18-1,4-9-110,1 1 0,0-1 0,1 0 0,0 0 0,0 0 0,1 0 0,0-1 0,0 1 0,8 12 0,-10-19 3,1-1 0,-1 1 0,1-1-1,-1 0 1,1 0 0,0 0 0,-1 0 0,1 0 0,0 0-1,0 0 1,0-1 0,0 1 0,0 0 0,-1-1-1,1 0 1,0 1 0,0-1 0,0 0 0,0 0-1,0 0 1,0 0 0,0-1 0,0 1 0,0 0-1,0-1 1,0 0 0,2 0 0,7-3-2,-1 0 1,1 0-1,12-8 0,10-5 14,-1-2 1,0-1-1,-1-2 0,-2-1 0,37-35 1,-44 36-19,-17 19-3,0-2 0,0 1 0,-1-1 0,1 0 0,-1 0 0,0 0 0,-1 0 0,4-7 0,-7 12 12,0 0 0,1 0 0,-1-1 0,0 1-1,0 0 1,0 0 0,0 0 0,0 0 0,0-1 0,0 1 0,0 0 0,0 0 0,0 0 0,0 0-1,0-1 1,0 1 0,0 0 0,0 0 0,0 0 0,0-1 0,0 1 0,0 0 0,0 0 0,0 0-1,0 0 1,0-1 0,0 1 0,0 0 0,0 0 0,0 0 0,-1 0 0,1 0 0,0-1 0,0 1-1,0 0 1,0 0 0,0 0 0,0 0 0,-1 0 0,1 0 0,0-1 0,0 1 0,0 0 0,0 0-1,-1 0 1,1 0 0,0 0 0,0 0 0,0 0 0,0 0 0,-1 0 0,1 0 0,0 0 0,0 0-1,0 0 1,-1 0 0,1 0 0,0 0 0,0 0 0,0 0 0,0 0 0,-1 0 0,1 0 0,0 1-1,0-1 1,0 0 0,0 0 0,-1 0 0,-11 6-46,-8 9 30,0 0-1,2 1 1,0 1 0,-26 32-1,18-16-25,-40 67 0,60-89 30,0 0 0,1 0 1,-5 14-1,9-20 0,0-1 0,0 0 1,0 1-1,0-1 0,1 1 0,0-1 1,0 1-1,0 0 0,0-1 0,1 1 1,1 7-1,-2-12 7,1 1 0,-1 0 0,0 0-1,0 0 1,1 0 0,-1-1 0,1 1 0,-1 0 0,1 0 0,-1-1-1,1 1 1,-1 0 0,1-1 0,0 1 0,-1 0 0,1-1 0,0 1-1,-1-1 1,1 1 0,0-1 0,0 1 0,0-1 0,-1 0 0,1 1-1,0-1 1,0 0 0,0 0 0,0 0 0,0 0 0,0 0 0,-1 0-1,1 0 1,0 0 0,0 0 0,0 0 0,0 0 0,0 0 0,0 0-1,-1-1 1,1 1 0,0 0 0,1-2 0,2 1-5,-1-1-1,1 0 1,-1 0 0,0-1 0,0 1-1,0-1 1,0 1 0,4-5 0,0-3 3,-1 0 0,1 0 1,-2 0-1,0-1 0,6-18 0,13-59 76,-23 79-46,1-1 44,1 15-21,-2-1-42,0 0-1,0-1 0,0 1 0,-1 0 1,0 0-1,1 0 0,-1 0 1,-1 4-1,0 15 3,1 56 3,1 44-49,-21 175 0,14-253 19,3-16-2,-1 0-1,-2 0 0,-16 52 0,21-78 23,0-1 0,0 1 0,-1 0 0,1 0 1,-1-1-1,1 1 0,-1-1 0,0 1 0,0-1 0,0 0 0,0 0 0,0 0 1,-1 0-1,1 0 0,-1 0 0,1 0 0,-1-1 0,1 0 0,-1 1 0,-4 0 1,3-1 5,0-1 0,1 0 0,-1 0 0,0 0 0,1-1 0,-1 1 0,1-1 0,-1 0 0,1 0 0,-1 0 0,1 0 0,-1-1 0,1 1 0,0-1 0,0 0 0,-6-4 0,0-2 27,0 0-1,0-1 1,0 0 0,1 0-1,1-1 1,-1 0-1,2 0 1,-1-1 0,2 1-1,-1-2 1,1 1-1,1 0 1,0-1 0,1 0-1,0 0 1,1 0-1,0 0 1,1-1 0,0-21-1,3 24 2,0 0-1,1 0 0,0 1 1,0-1-1,1 1 0,0 0 0,1 0 1,0 0-1,0 0 0,1 1 1,0 0-1,1 0 0,11-12 1,2 2 11,1 1 1,1 0 0,41-24 0,-35 27-4,1 1 0,0 1 0,1 1 0,46-10 0,-70 19-24,1 1 0,0 0 0,-1 0 1,1 1-1,0 0 0,0 0 0,0 0 1,-1 1-1,1 0 0,7 2 0,-11 0-201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7:5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8744,'0'0'6029,"4"-10"-5786,0-1-110,0 0 0,1 1 1,0-1-1,1 1 0,13-17 1,-11 16 88,1 0 0,0 0 1,0 1-1,2 0 0,-1 1 1,1 0-1,0 1 1,1 0-1,20-10 0,-18 11-69,-11 6-80,-1-1 0,1 1 0,0 0-1,0 0 1,0 0 0,1 0 0,5 0-1,-8 1-50,0 0-1,0 0 0,0 1 0,0-1 0,0 0 0,0 1 0,0-1 0,0 1 1,0-1-1,0 1 0,0-1 0,0 1 0,0 0 0,0 0 0,0-1 0,0 1 1,-1 0-1,1 0 0,0 0 0,0 0 0,-1 0 0,1 0 0,-1 0 0,1 0 1,-1 0-1,1 2 0,5 15 57,-2 0 0,0 0 0,-1 0-1,0 1 1,-2-1 0,0 1 0,-4 34 0,2 11 52,1-18-35,4 69 144,-3-104-206,1 0 0,0-1 0,1 1 0,0 0 0,0-1 0,1 0 0,1 0 0,6 11 0,-10-19-21,0 1 0,0-1-1,1 0 1,-1 0 0,1 0 0,0 0 0,0 0 0,-1 0 0,1 0 0,0-1 0,1 1 0,-1-1 0,0 1-1,0-1 1,1 0 0,-1 0 0,0 0 0,1 0 0,-1-1 0,1 1 0,-1 0 0,1-1 0,0 0 0,-1 0-1,1 1 1,-1-2 0,4 1 0,-2-1 8,0-1-1,0 1 1,1-1-1,-1 0 1,0 0-1,0-1 1,-1 1 0,1-1-1,-1 0 1,1 0-1,-1 0 1,0 0-1,0 0 1,4-7-1,4-6 53,-1-1-1,-2-1 0,1 0 0,-2 0 0,9-31 1,-5 14 46,-2 7 49,-1-1 1,-2 0 0,5-50-1,-9 48-30,17-125 805,-18 151-911,0 0-1,1 1 1,0-1 0,0 1-1,0 0 1,0 0 0,1-1-1,-1 1 1,1 1 0,0-1-1,0 0 1,1 1 0,-1 0 0,1-1-1,-1 1 1,1 1 0,0-1-1,0 1 1,1-1 0,-1 1-1,0 0 1,1 1 0,-1-1-1,1 1 1,0 0 0,-1 0-1,1 0 1,6 0 0,0 0-2,0 1 1,0 0-1,0 0 0,1 1 1,-1 1-1,0 0 1,0 0-1,-1 1 0,1 0 1,18 9-1,40 27 173,-68-39-204,-1 0 0,0 0 0,0 0 0,0 0 0,0 0 0,0 0 0,1 0 0,-1 1 0,0-1 0,0 0 0,0 0 0,0 0 0,0 0 0,0 0 0,0 0 0,0 1 0,0-1 0,1 0 0,-1 0 0,0 0 0,0 0 0,0 0 0,0 1 0,0-1 0,0 0 0,0 0 0,0 0 0,0 0 0,0 0 0,0 1 0,0-1 0,0 0 0,0 0 0,0 0 0,0 0 0,0 0 0,-1 1 0,1-1 0,0 0 0,0 0 0,0 0 0,0 0 0,0 0 1,0 1-1,0-1 0,0 0 0,0 0 0,-1 0 0,1 0 0,0 0 0,0 0 0,0 0 0,0 0 0,0 0 0,0 0 0,-1 1 0,1-1 0,0 0 0,0 0 0,0 0 0,0 0 0,0 0 0,-1 0 0,1 0 0,0 0 0,0 0 0,-19 3-104,-17-6-3079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08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2365 8640,'0'0'13215,"11"1"-13151,-4 0-69,7 1 68,-1-1 1,1-1 0,0 0 0,19-2 0,67-25 431,-11 3-186,-51 13-221,44-18 0,6-1 53,-63 21-81,0-1 1,35-19-1,-37 16 22,1 2-1,37-13 0,-43 18-26,0-2 1,0 0-1,26-17 0,21-10 156,-41 24-140,-2-1 1,0-1-1,34-27 0,54-56 127,44-49 121,-96 84-193,-47 50-89,0-1 0,11-14 0,12-14 48,-4 12-45,-16 15-12,0 0 1,14-19 0,-15 17 19,25-23 0,-24 25 23,-1 0 0,19-26 0,-16 16-41,34-53 76,-29 44-51,6-11 42,7-26 150,-16 34-44,15-44 0,-22 53-10,17-33 0,-16 34-75,27-69 383,-20 53-340,-1-1-1,-3-1 0,-1-1 1,9-53-1,3 9-23,10-50-64,5-43 121,-32 145-153,-6 29-28,-1 0 0,0 0 0,-1 0 0,1-1-1,-1-9 1,0 8-9,0-1 0,0 1 0,1 0-1,3-11 1,-4 19 18,-1 0 0,0 0 0,1 0 0,-1 0 0,0 0 0,1 1 0,-1-1 0,1 0 0,0 0 0,-1 1 0,1-1 0,-1 0-1,1 1 1,0-1 0,0 1 0,-1-1 0,1 1 0,0-1 0,0 1 0,0 0 0,-1-1 0,1 1 0,0 0 0,0-1 0,0 1 0,0 0 0,1 0 0,14 34 546,-6-4-534,-2 0-1,8 50 1,0 4-25,26 135-55,-31-152 1,2 27-1,-10-50 28,-1-12 23,1 0 0,7 33 0,2-38 151,-7-17-57,0 5 170,1 10 817,-5-51-846,2 0 1,10-44 0,-6 41-327,-2-1 1,2-31-1,0 8-47,0-4-278,-7 57 401,0 0 1,0 0-1,1 0 1,-1-1-1,0 1 1,0 0-1,0 0 1,1 0-1,-1 0 0,0 1 1,0-1-1,0 0 1,1 0-1,-1 0 1,0 0-1,0 0 0,0 0 1,1 0-1,-1 0 1,0 0-1,0 0 1,0 1-1,0-1 0,1 0 1,-1 0-1,0 0 1,0 0-1,0 0 1,0 1-1,0-1 1,1 0-1,-1 0 0,0 0 1,0 1-1,0-1 1,0 0-1,0 0 1,0 0-1,0 1 0,0-1 1,0 0-1,0 0 1,0 0-1,0 1 1,0-1-1,0 0 1,0 0-1,0 1 0,0-1 1,0 0-1,0 0 1,0 8-52,2 0 1,-1 0-1,1 0 1,4 12 0,3 13-38,0 35-47,7 29-198,-13-84 311,1 0 1,0 0-1,1 0 0,0-1 0,9 15 0,-11-21 37,-1-4 14,2-12 4,-3 9-22,15-47 126,18-91 1,-5 16 118,-1 25 98,-28 98-335,0-1 0,0 1-1,0-1 1,0 1-1,0-1 1,1 1 0,-1-1-1,0 1 1,0-1-1,0 1 1,1 0 0,-1-1-1,0 1 1,0-1-1,1 1 1,-1 0 0,0-1-1,1 1 1,-1 0-1,1-1 1,-1 1 0,0 0-1,1 0 1,-1-1-1,1 1 1,-1 0 0,0 0-1,1 0 1,-1-1-1,1 1 1,0 1-5,0-1-1,0 0 1,-1 1-1,1-1 1,0 1 0,-1-1-1,1 1 1,-1 0 0,1-1-1,0 1 1,-1-1 0,1 1-1,-1 0 1,0 0 0,1 1-1,15 36-66,-15-34 80,27 100-182,-17-59-3,-7-33 138,1 0 0,0 0 0,1 0 1,0 0-1,1-1 0,0 0 1,11 11-1,21 35 60,-27-27 27,-14-28-121,-7-8-55,-16-17-19,1-1-1,-28-34 0,-35-56-3836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45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266 180 7232,'0'0'6513,"-11"19"-6289,5-9-195,-3 4 11,1 0 1,1 1-1,0 0 1,0 1-1,2 0 1,0-1-1,1 2 1,-4 24-1,-2 176 437,-11 92-12,14-237-373,2-24 89,-14 68-1,17-98-77,2-15-62,0-1 0,0 1 0,-1 0 0,1-1 0,0 1 0,-1 0 0,0-1 0,1 1 1,-1-1-1,0 1 0,-2 4 0,2-8-31,0 1-1,1-1 1,-1 1 0,1 0-1,-1-1 1,1 1 0,-1-1-1,1 1 1,-1-1 0,1 1-1,0-1 1,-1 0 0,1 1-1,0-1 1,-1 1 0,1-1-1,0 0 1,0 1 0,-1-1-1,1 0 1,0 1 0,0-1 0,0 0-1,0 0 1,-1-3 25,-22-70 188,3-1 0,3 0 0,4-1 0,-6-139 0,13 119 28,-3-116 338,10 176-452,2 1 1,0-1-1,17-65 0,-11 74-32,1-1 1,16-31-1,-25 57-96,0 1 0,0-1-1,-1 1 1,1-1 0,0 1 0,1 0-1,-1-1 1,0 1 0,0 0 0,0 0-1,1 0 1,-1 0 0,1 0 0,-1 0 0,1 0-1,-1 0 1,1 1 0,-1-1 0,1 1-1,0-1 1,2 0 0,-1 1 1,0 0-1,1 0 1,-1 0-1,0 1 1,1-1 0,-1 1-1,0 0 1,1 0 0,-1 0-1,4 2 1,7 4-3,-1 1 0,-1 0-1,21 17 1,-31-23-9,14 10 0,-1 2 0,0 0 0,-1 1 0,0 0 0,-2 1 0,0 1 0,0 0 0,-2 0 0,0 1 1,-1 1-1,-1 0 0,0 0 0,-2 0 0,7 33 0,-11-41 12,-1-1 0,-1 1 0,1-1 1,-2 1-1,-1 11 0,2-18-4,-1-1-1,0 1 1,0 0-1,0-1 1,0 1-1,-1-1 1,1 0-1,-1 1 1,0-1 0,0 0-1,0 0 1,0 0-1,-1 0 1,1 0-1,-1-1 1,1 1-1,-1-1 1,-4 3-1,-5 1 3,0 1 0,-1-1 0,0-1 0,0-1 0,-18 5 0,-68 7 101,50-9-16,45-7-80,-15 5 74,18-5-86,1 0-1,0 0 0,0 0 1,-1 0-1,1 0 0,0 0 1,0 0-1,-1 0 0,1 1 1,0-1-1,0 0 0,-1 0 1,1 0-1,0 0 0,0 1 1,0-1-1,-1 0 0,1 0 1,0 0-1,0 1 0,0-1 1,0 0-1,0 0 0,-1 1 1,1-1-1,0 0 0,0 0 1,0 1-1,0-1 0,0 0 1,0 1-1,0-1 0,0 0 1,0 0-1,0 1 0,0-1 1,0 0-1,0 1 0,0-1 1,0 0-1,0 0 0,0 1 1,1-1-1,-1 0 0,0 0 1,0 1-1,0-1 0,0 0 1,1 0-1,-1 0 0,0 1 1,0-1-1,1 0 0,7 9-2558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49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1 417 8840,'0'0'6241,"9"-13"-6022,10-14-42,-1-2 0,-1 1 1,13-33-1,25-104 907,-53 156-957,1 1 0,0-1 0,0 1 0,1 0 0,0 0 0,0 1 0,1-1-1,8-9 1,-7 10 22,-6 7-144,0 0 1,0-1 0,1 1 0,-1 0-1,0 0 1,0-1 0,0 1 0,1 0 0,-1 0-1,0-1 1,0 1 0,1 0 0,-1 0-1,0-1 1,1 1 0,-1 0 0,0 0 0,0 0-1,1 0 1,-1 0 0,0-1 0,1 1-1,-1 0 1,0 0 0,1 0 0,-1 0-1,0 0 1,1 0 0,-1 0 0,1 0 0,-1 0-1,0 0 1,1 0 0,-1 0 0,0 1-1,1-1 1,-1 0 0,0 0 0,0 0 0,1 0-1,-1 0 1,0 1 0,1-1 0,-1 0-1,0 0 1,0 1 0,1-1 0,-1 0-1,0 0 1,0 1 0,0-1 0,1 0 0,-1 1-1,0-1 1,0 0 0,0 1 0,0-1-1,7 6 12,8 9-10,-1 0 0,0 1-1,-1 0 1,-1 1-1,0 1 1,13 27-1,0 8 11,19 61 0,8 62-17,-51-172 0,1 0 0,-1 0 0,1 0 0,0-1 0,0 1 0,0 0 0,0-1 0,1 0 0,-1 1 0,1-1 0,0 0 0,0 0 0,0 0 0,0-1 0,0 1 0,1-1 0,0 0 0,-1 0 0,1 0 0,0 0 0,0-1 0,0 1 0,0-1 0,0 0 0,0 0 0,5 0 0,-2-1 0,1 0 0,0 0 0,-1-1 0,0 0 0,1 0 0,-1 0 0,1-1 0,-1-1 0,0 1 0,0-1 0,0 0 0,-1-1 0,12-7 0,7-7-1,-2-1 0,0-1 0,-1-1 0,-2-1-1,0-1 1,19-29 0,-26 35-1,-2-1 0,-1-1-1,0 0 1,-1-1 0,-1 0 0,-1 0-1,0 0 1,-2-1 0,5-32 0,-10 46 0,0 0 0,0 0 0,-1 0 0,0 0 0,0 0 0,0 0 0,-4-9 0,4 12 3,0 1 0,-1-1 0,1 1 0,-1-1 0,0 1 0,0 0 0,0 0 0,0 0 0,-1 0 0,1 0 0,-1 1 0,1-1 0,-1 1 0,0-1 0,-4-1 0,4 3 2,1 0 1,0 1 0,0-1 0,0 1-1,-1 0 1,1 0 0,0 0-1,0 0 1,-1 0 0,1 0 0,0 0-1,0 1 1,-4 0 0,-28 13 61,24-8-63,0 0 1,1 1-1,0 1 0,1-1 1,0 1-1,0 1 0,0-1 0,1 1 1,0 1-1,1-1 0,0 1 1,1 0-1,0 1 0,0-1 0,1 1 1,1 0-1,0 0 0,0 0 1,1 0-1,0 1 0,1-1 1,0 0-1,1 1 0,2 17 0,1-9-32,1 0-1,8 24 1,-9-36 12,0 0 1,1 0-1,0-1 1,0 1-1,1-1 1,0 0-1,0 0 1,8 8-1,-7-9-5,1 0-1,0 0 1,0-1-1,0 0 1,1 0-1,0-1 1,0 0 0,0 0-1,0 0 1,0-1-1,1-1 1,-1 0-1,1 0 1,0 0 0,0-1-1,0 0 1,-1-1-1,18-1 1,-14 0 2,-1 0 1,0-1 0,0 0-1,0 0 1,0-1 0,17-8 0,-22 9 12,-1-1 1,0-1 0,-1 1 0,1-1-1,0 1 1,-1-2 0,0 1 0,0 0-1,0-1 1,-1 1 0,1-1 0,-1 0 0,0 0-1,3-9 1,7-20 15,-2-1 1,-1 0-1,-2 0 0,7-64 0,1 19 72,-17 80-77,1-1-1,0 1 1,0-1-1,1 1 1,-1-1-1,0 1 1,0-1-1,0 1 1,0-1-1,0 1 1,0-1-1,1 1 1,-1-1-1,0 1 1,0 0-1,1-1 1,-1 1-1,0-1 1,1 1-1,-1 0 1,1-1-1,-1 1 1,0 0-1,1-1 1,-1 1-1,1 0 1,-1 0-1,1-1 1,-1 1-1,1 0 1,0 0-3,0 0 1,0 0-1,0 1 1,0-1 0,0 0-1,0 1 1,-1-1-1,1 1 1,0-1 0,0 1-1,0-1 1,-1 1 0,1-1-1,1 2 1,22 29-40,-24-30 39,15 22-13,-2 1 0,-1 1 0,15 41 0,18 83-8,-41-133 21,0-4 7,-1 0 0,0 0 1,-1 1-1,0-1 0,-1 0 0,0 1 0,-2 23 0,0-35-5,1-1 0,0 1-1,-1 0 1,1-1 0,0 1-1,-1-1 1,1 1 0,-1-1-1,1 1 1,-1-1 0,1 1-1,-1-1 1,1 1-1,-1-1 1,0 0 0,1 1-1,-1-1 1,0 0 0,1 0-1,-1 1 1,0-1 0,1 0-1,-1 0 1,0 0 0,1 0-1,-1 0 1,0 0-1,1 0 1,-1 0 0,-1 0-1,-22-4 55,16 2-40,0-1 0,1 0-1,-1-1 1,1 1 0,0-1 0,0-1 0,0 1-1,-6-7 1,-47-49 175,56 55-167,0 0 0,0 0 0,1-1 0,0 1-1,0-1 1,1 0 0,-1 0 0,1 0-1,1 0 1,-1 0 0,1-1 0,0 1 0,0 0-1,1-1 1,0 1 0,0-1 0,2-7-1,-2 14-22,0-1 0,0 1 0,0-1 0,0 1 0,0-1 0,0 1 0,0-1-1,0 1 1,1-1 0,-1 1 0,0-1 0,0 1 0,1 0 0,-1-1 0,0 1-1,1-1 1,-1 1 0,0 0 0,1-1 0,-1 1 0,0 0 0,1 0 0,-1-1-1,1 1 1,-1 0 0,1 0 0,-1 0 0,1-1 0,-1 1 0,1 0 0,-1 0-1,1 0 1,-1 0 0,0 0 0,1 0 0,-1 0 0,1 0 0,-1 0 0,1 0-1,-1 0 1,1 0 0,-1 0 0,1 1 0,24 11-43,-18-8 40,141 83-109,-143-83 103,1-1-1,0 0 1,0 0-1,0-1 0,0 1 1,0-1-1,11 2 1,-12-4 2,-1 0 0,0 1 0,0-2 0,1 1 0,-1 0 0,0-1 0,0 0 0,0 0 0,0 0 0,0-1 0,0 1 0,0-1 0,5-2 0,3-4 9,0 0 0,-1 0 0,0-1 0,0 0 0,-1-1 0,0 0 0,-1-1 0,0 0 0,-1 0-1,0-1 1,-1 0 0,0 0 0,-1-1 0,0 0 0,-1 0 0,7-26 0,12-96 293,-13 107-91,-3 19-93,-8 9-109,1 0 0,-1 0-1,0 0 1,1 1-1,-1-1 1,1 0 0,-1 0-1,0 0 1,1 0-1,-1 1 1,0-1 0,1 0-1,-1 0 1,0 1 0,0-1-1,1 0 1,-1 1-1,0-1 1,0 0 0,1 1-1,-1-1 1,0 0-1,0 1 1,0-1 0,0 0-1,0 1 1,1-1 0,-1 1-1,0-1 1,0 1-1,20 57 12,-7-27-25,13 62 0,-22-77-14,-1 1-1,-1 0 1,0 1-1,-2 28 1,0-41 20,-1-1 1,0 1-1,0-1 1,0 0-1,0 0 1,-1 1-1,1-1 1,-1 0-1,0 0 1,0 0-1,-1-1 1,1 1-1,-1 0 1,0-1-1,0 0 0,0 1 1,0-1-1,-1 0 1,1-1-1,-1 1 1,1-1-1,-1 1 1,-6 1-1,-2 1 14,0-1 0,0 0 0,-1 0 0,0-2 0,-17 3 0,23-5-4,0 1 0,0-1 1,0 0-1,0 0 0,0-1 0,0 0 0,0 0 0,0-1 0,0 0 0,0 0 0,-11-6 0,17 8-5,0-1 0,0 0 0,0 1-1,0 0 1,-1-1 0,1 1 0,0 0 0,0-1 0,-1 1 0,1 0-1,0 0 1,-1 0 0,1 0 0,-2 1 0,2-1-1,1 0-19,5 1-26,21 7 13,-5 0 6,0-1 0,30 4 0,-30-7 16,0-2 0,0-1-1,36-2 1,-49 0 18,1 0-1,-1-1 1,0 0-1,0 0 1,0-1-1,0 0 1,0 0-1,0-1 1,-1 0 0,1 0-1,11-9 1,-5 0 32,0-1 1,-1 0-1,0-1 1,-1 0-1,-1-1 1,0 0-1,-1-1 1,-1 0-1,-1-1 1,0 1-1,-1-2 1,7-32-1,-7 23 98,-1-1 1,3-41-1,-7 60-70,1-8 14,-3 17-75,1 1 1,-1 0-1,0 0 1,0-1-1,0 1 1,0 0-1,0-1 1,0 1-1,0 0 1,0-1-1,0 1 1,0 0-1,0-1 1,0 1-1,0 0 1,0 0-1,0-1 1,0 1 0,-1 0-1,1-1 1,0 1-1,0 0 1,0 0-1,0-1 1,-1 1-1,1 0 1,0 0-1,0-1 1,0 1-1,-1 0 1,1 0-1,0 0 1,-1-1-1,-1 4 40,0 1 0,1-1 0,-1 1 0,1-1 0,0 1 0,0 0 0,0 4 0,-6 65 12,5-1-1,6 81 1,-2-82-60,-1-61-8,-1 0-1,1-1 1,5 17-1,-6-24 6,0 0-1,1 0 1,0 0-1,-1 0 1,1 0 0,0 0-1,0 0 1,0-1-1,0 1 1,0 0-1,0-1 1,1 1-1,-1-1 1,0 1-1,1-1 1,0 0-1,-1 1 1,1-1-1,0 0 1,-1 0-1,1 0 1,0 0-1,0-1 1,3 2-1,-3-2 6,-1 0-1,1 0 1,0-1-1,-1 1 0,1 0 1,-1-1-1,1 1 1,-1-1-1,1 0 0,-1 0 1,0 1-1,1-1 1,-1 0-1,0 0 1,1 0-1,-1 0 0,0 0 1,0-1-1,0 1 1,0 0-1,1-3 0,22-36 33,-19 31-33,11-22 11,-2-1 1,0 0 0,-3-1-1,14-60 1,-1-24-2,-18 105-9,47 228-109,-48-200 113,-1-2-23,0 0 1,0 0-1,2-1 1,0 0-1,9 15 1,-14-25 10,1-1 1,0 1 0,0-1-1,0 1 1,1-1 0,-1 0-1,0 0 1,1 0 0,0 0-1,-1 0 1,1-1 0,0 1-1,0-1 1,0 0 0,0 0-1,0 0 1,0 0 0,0 0-1,0-1 1,0 1 0,1-1-1,-1 0 1,0 0 0,0 0-1,0 0 1,0-1 0,1 1-1,5-3 1,2 0 0,-1-2-1,1 1 1,-1-1 0,0-1 0,0 0-1,-1 0 1,0-1 0,0 0 0,0 0-1,-1-1 1,0 0 0,-1-1-1,12-16 1,5-12 10,-1-1 0,21-49 0,-18 33 17,-19 40-11,-2 0 0,0 1 0,0-2 0,-2 1 0,3-17 0,5 3 37,-5 18 25,-6 10-69,0 0 0,0 0 0,0 0 0,0 0 0,0 0 0,0 0 0,0 0 0,0 0 0,0 0 0,0 1 0,0-1 0,0 0 0,0 0 1,0 0-1,0 0 0,0 0 0,0 0 0,0 0 0,0 0 0,0 0 0,0 0 0,0 0 0,0 0 0,0 0 0,1 0 0,-1 0 0,0 0 0,0 0 0,0 0 0,0 0 0,0 0 0,0 0 0,0 0 0,0 0 0,0 0 0,0 0 0,0 0 0,0 0 0,0 0 0,0 0 0,0 0 0,1 0 1,-1 0-1,0 0 0,0 0 0,0 0 0,0 0 0,0 0 0,0 0 0,0 0 0,0 0 0,0 0 0,0 0 0,0 0 0,0 0 0,6 14 70,34 216 28,-38-218-89,0-1 1,1 1-1,0-1 0,1 0 0,1 0 1,-1 0-1,2 0 0,8 13 0,-13-22-6,4 7 35,1-1-1,1 1 1,-1-1-1,1 0 0,15 12 1,-8-8 11,-11-9-47,0 0 1,0 0 0,1 0 0,-1 0 0,1-1-1,0 1 1,0-1 0,0 0 0,0 0 0,0-1 0,0 1-1,0-1 1,1 0 0,-1 0 0,9 0 0,1-2 1,-11 0-6,0 1 0,0-1 0,0 1 0,0 0 0,0 0 0,0 0 0,0 0 0,6 2 0,-9-3 5,1 0 0,-1 0 0,0 1-1,1-1 1,-1 0 0,1 0 0,0 1-1,-1-1 1,1 0 0,0 1 0,-1-1-1,1 1 1,0-1 0,-1 1 0,1-1 0,0 1-1,0 0 1,0-1 0,0 1 0,-1 0-1,3-1 1,8-5 34,15-17-45,-2-2-1,0 0 0,-2-1 0,29-44 0,-44 60 5,0-1 1,-1 0-1,-1 0 0,0-1 0,0 1 0,-1-1 0,0 0 0,-1-1 0,-1 1 1,0 0-1,-1-1 0,0 1 0,-1-1 0,0 1 0,-3-22 0,2 31 6,0-1 0,-1 1 0,1-1 0,-1 1 0,0 0 0,1-1 0,-1 1 0,-1 0 0,1 0 0,0 1 0,-1-1 0,0 0 0,1 1 0,-1-1 0,0 1 0,0 0 0,-1 0 0,1 0 0,0 0 0,-1 1 0,1 0 0,-1-1 0,1 1 0,-1 0 0,1 0 0,-8 0 0,7 1 0,0-1 0,1 1 0,-1 0 0,0 0 0,0 0 0,0 1 0,1 0 0,-1-1 0,0 1 0,0 0 0,1 1 0,-1-1 0,1 1 0,-1-1 0,1 1 0,0 0-1,-1 1 1,1-1 0,0 0 0,1 1 0,-1 0 0,0-1 0,1 1 0,-1 0 0,1 0 0,-2 4 0,0 1-3,0-1-1,0 1 0,0-1 0,1 1 0,0 0 0,0 0 0,1 0 0,0 0 0,1 0 0,-1 0 0,1 11 0,2-5 1,0 0 0,1 0 0,1-1 0,0 1 0,0-1 0,2 1 0,0-1 0,0-1 0,1 1 0,0-1 0,1 0 1,1 0-1,0-1 0,1 0 0,0 0 0,0-1 0,1 0 0,0-1 0,1 0 0,0-1 0,1 0 0,-1 0 0,1-2 0,17 8 0,-16-9 37,0 1 0,15 10 0,-27-16-34,0 1-1,0-1 1,0 0-1,0 1 1,-1-1 0,1 0-1,0 0 1,0 0-1,0 1 1,0-1-1,0 0 1,0 0-1,0 0 1,-1 0-1,1-1 1,0 1-1,0 0 1,0 0-1,0 0 1,0-1-1,-1 1 1,1-1 0,0 1-1,0 0 1,0-1-1,1-1 1,3-4-2850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52.6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396 740 8240,'0'0'4882,"-12"-10"-4608,-36-28 19,46 36-257,0 1 1,0-1-1,-1 1 1,1 0-1,-1 0 0,1 0 1,-1 0-1,1 0 1,-1 1-1,1-1 0,-1 1 1,0 0-1,1 0 1,-1 0-1,0 0 1,1 0-1,-1 0 0,0 1 1,1-1-1,-1 1 1,-3 1-1,-4 0 115,-4 2 49,-1-1 0,1 2 0,0 0 0,0 0 0,0 1 0,1 1 0,0 1 0,0-1 0,-21 19 0,29-22-139,-9 8 131,-1 1 1,2 0-1,0 1 0,-13 18 0,23-28-157,1-1-1,-1 1 1,1 0 0,0 0 0,0 0 0,0 1-1,1-1 1,-1 0 0,1 1 0,0-1 0,1 1-1,-1-1 1,1 1 0,0-1 0,0 1 0,0-1-1,0 1 1,1-1 0,0 1 0,0-1 0,0 0-1,0 1 1,4 6 0,-2-6-8,0 1 0,1-1 0,0 1 0,0-1 0,0 0 0,1-1 0,0 1-1,0-1 1,0 0 0,0 0 0,0-1 0,11 6 0,-12-7-20,1 0 0,-1 0 0,0-1 0,1 1 0,-1-1 0,1 0-1,0-1 1,-1 1 0,1-1 0,0 0 0,-1 0 0,1 0 0,0 0 0,-1-1 0,1 0 0,-1 0 0,1 0-1,6-4 1,-1 0 1,0 0-1,-1-1 0,0 0 1,0-1-1,-1 0 0,0 0 1,0-1-1,12-15 1,-10 9 0,-1 0 0,-1 0 0,0 0 0,-1-1 0,6-19 0,-1-6 15,-2-1 0,-1 0-1,4-74 1,-10 50 52,-3 0 1,-3-1-1,-3 2 1,-3-1 0,-21-77-1,23 115 75,-20-47 0,18 54-54,9 18-73,-1 0 0,0 0 1,0 1-1,0-1 0,-1 0 0,1 0 0,0 1 0,-1-1 1,1 1-1,-1-1 0,-1 0 0,2 1-18,1 1 1,-1 0-1,1-1 0,-1 1 1,1 0-1,-1 0 0,1 0 1,-1 0-1,0-1 0,1 1 1,-1 0-1,1 0 1,-1 0-1,1 0 0,-1 0 1,0 0-1,1 1 0,-1-1 1,1 0-1,-1 0 0,1 0 1,-1 0-1,1 1 0,-1-1 1,0 0-1,1 1 0,0-1 1,-1 0-1,1 1 0,-1-1 1,1 0-1,-1 1 1,1-1-1,0 1 0,-1-1 1,1 1-1,0-1 0,-1 1 1,1-1-1,0 1 0,0-1 1,0 1-1,-1-1 0,1 2 1,-6 15 0,0 0 1,1 1-1,0-1 1,-2 33-1,3-9-14,2 42 0,4-42-20,2-1 1,2 0-1,1 0 1,24 74-1,-12-61-28,2-1 0,3-1 0,29 47 0,-49-91 45,1 0-1,0 0 0,0-1 0,0 1 1,0-1-1,12 9 0,-14-13 7,-1 0 0,1-1 0,-1 1 0,1-1 0,-1 0 0,1 1 0,0-1 0,-1-1 0,1 1 0,0 0 0,0-1 0,0 1 0,0-1 0,0 0 0,0 0 0,-1 0 0,1 0 0,0-1 0,0 1 0,0-1 0,5-1 0,1-3 10,0 1 1,0-1-1,-1 0 0,1-1 0,-1 1 0,0-2 0,-1 1 0,0-1 0,0 0 0,0-1 0,8-13 0,5-9 69,28-60 0,-39 73-44,13-53 389,-15 60-72,-4 5-105,-5 6-49,2 0-180,0 0 0,0 0 0,-1 0 0,1 0 0,0 0-1,0 0 1,0 0 0,0 0 0,0 0 0,0 0 0,0 0 0,1 0-1,-1 0 1,0 0 0,1 0 0,-1 1 0,2 7 27,21 139 180,-22-144-215,4 26 25,-1-3-2,1-1-1,1 0 1,1 0-1,1-1 1,2 0-1,14 29 1,-21-49-23,1 3-4,1 0 0,0 0 0,1 0 0,10 11-1,-13-16-3,-1-1 0,1 0 0,0 0 0,0 0 0,1 0 0,-1 0 0,0-1 0,0 1 0,1-1 0,-1 0 0,1 0 0,-1 0 0,1-1 0,0 1-1,-1-1 1,6 0 0,6-1-6,1 0 0,0-2-1,0 0 1,-1 0 0,1-2-1,-1 0 1,0 0-1,-1-2 1,23-12 0,-1-3-1,-1-2-1,47-41 1,-36 24 36,-2-2 0,52-66 0,-83 96-12,-11 11-10,0 1 0,0-1 0,0 0 1,0 0-1,0 0 0,-1 0 0,1 0 1,-1 0-1,1 0 0,-1 0 0,0 0 1,0-1-1,0 1 0,0-1 0,0 1 1,-1-1-1,1 1 0,0-4 0,-2 5-1,1 1 0,-1-1-1,1 1 1,-1 0 0,1-1-1,-1 1 1,1 0 0,-1 0-1,0-1 1,1 1 0,-1 0-1,1 0 1,-1 0 0,0 0-1,1 0 1,-1 0 0,1 0-1,-1 0 1,0 0 0,1 0-1,-1 0 1,1 0 0,-2 1-1,-20 3 33,16-3-22,-5 1 6,0 1-1,0 1 1,0 0-1,1 0 1,-1 1-1,1 1 1,0-1-1,0 2 0,1-1 1,0 1-1,0 1 1,0 0-1,-10 13 1,4-4 23,2 1 0,0 0 0,1 1-1,1 0 1,1 1 0,-8 21 0,15-35-27,-3 9 27,1 0 0,-4 17 0,8-28-40,0 1 0,1-1 0,-1 1 1,1-1-1,0 1 0,0-1 0,1 1 1,-1-1-1,1 1 0,0-1 0,0 0 0,2 5 1,-3-8-6,1-1 0,-1 1 1,0 0-1,0-1 0,1 1 0,-1-1 1,0 1-1,1-1 0,-1 1 1,0-1-1,1 1 0,-1-1 0,1 1 1,-1-1-1,1 0 0,-1 1 1,1-1-1,-1 0 0,1 1 0,0-1 1,-1 0-1,1 0 0,-1 0 1,1 1-1,0-1 0,-1 0 1,1 0-1,0 0 0,1 0 0,-1-1 1,1 1-1,-1-1 0,1 1 0,-1-1 1,1 1-1,-1-1 0,1 0 0,-1 0 0,0 0 1,2-1-1,2-3-1,0 0 1,0 0-1,0-1 1,4-5-1,0-5 1,-2 1 0,1-1 0,-2-1 0,0 1-1,-1-1 1,-1 0 0,0 0 0,-2-1-1,2-25 1,-2 30 3,-2 10 0,1 1 1,-1-1-1,0 1 0,0-1 1,0 1-1,0-1 0,0 1 1,0-1-1,-1 1 1,1-1-1,-2-3 0,0 7 154,-1 7-112,0 13-31,4-4-11,2 1 1,0 0-1,1-1 0,0 1 1,1-1-1,13 26 1,-17-41-8,0 0 0,0 1 0,0-1 0,0 0 0,1 0 0,-1 0 0,1 0 0,0 0 0,0 0 0,-1 0 0,1-1 0,0 1 0,0 0 0,1-1 0,-1 0 0,0 0 0,0 1 0,1-1 0,3 1 0,-2-2-5,1 1 1,-1-1-1,0 0 1,0 0-1,1 0 1,-1 0-1,0-1 1,0 0-1,0 1 1,8-4-1,5-3-23,-1-1 0,0-1 0,0 0 0,19-14 0,78-70-80,-37 28 42,-52 44 6,30-33-1,-20 19-29,-46 48 47,1 1 0,0 1 0,1 0-1,1 1 1,-14 31 0,17-32 30,0 0 1,0 0-1,2 1 1,0-1-1,1 1 1,0 0-1,2 1 1,-1 16-1,2-31 12,0 1-1,1-1 1,-1 1-1,1-1 1,-1 0-1,1 1 1,0-1-1,0 0 1,0 1-1,0-1 1,0 0-1,1 0 1,-1 0-1,1 0 1,-1 0-1,1 0 1,3 2-1,-4-3 3,0 0 1,0-1-1,1 1 0,-1 0 0,0-1 0,0 1 0,1-1 0,-1 0 1,0 1-1,1-1 0,-1 0 0,1 0 0,-1 0 0,0 0 0,1 0 1,-1 0-1,0 0 0,1-1 0,-1 1 0,0 0 0,1-1 0,-1 1 1,0-1-1,0 1 0,1-1 0,-1 0 0,0 0 0,0 1 0,0-1 0,0 0 1,0 0-1,0 0 0,1-2 0,6-6 3,0-1 1,-1-1-1,-1 1 1,0-1-1,0 0 1,-1-1-1,0 1 0,-1-1 1,0 0-1,-1 0 1,-1 0-1,0-1 0,0 1 1,-1-1-1,-1-17 1,-1 25 16,2 0 8,-2 0 1,1 0 0,0 0 0,-1 0 0,0 1 0,0-1-1,0 0 1,-1 1 0,0-1 0,0 1 0,0-1 0,-3-4-1,5 9-19,0 0-1,0 0 1,0 0-1,0 0 0,0 0 1,-1 0-1,1 0 1,0 0-1,0-1 0,0 1 1,0 0-1,0 0 1,-1 0-1,1 0 0,0 0 1,0 0-1,0 0 1,0 0-1,0 0 0,-1 0 1,1 0-1,0 0 1,0 0-1,0 0 0,0 0 1,-1 0-1,1 0 1,0 0-1,0 0 0,0 0 1,0 0-1,0 1 1,-1-1-1,1 0 0,0 0 1,0 0-1,0 0 1,0 0-1,0 0 1,0 0-1,0 0 0,-1 1 1,1-1-1,0 0 1,0 0-1,0 0 0,0 0 1,0 0-1,0 1 1,0-1-1,0 0 0,0 0 1,0 0-1,0 0 1,0 1-1,-4 13 41,4-14-43,-9 58 32,3 1 0,1 89 0,18 125-136,-2-90 33,-11-153 56,-2 1 0,-1-1 0,-1 0 0,-2 0 1,-14 44-1,18-69 14,0 0 0,0 0 0,0-1 0,-1 0 1,0 1-1,0-1 0,0 0 0,0 0 0,-1 0 1,1-1-1,-1 1 0,0-1 0,0 0 0,0 0 0,-1 0 1,1-1-1,-1 1 0,1-1 0,-1 0 0,0 0 1,0-1-1,0 0 0,0 1 0,0-2 0,-5 2 0,2-2 15,1 1-1,0-1 0,0 0 0,0 0 0,0 0 0,0-1 0,0-1 0,0 1 0,0-1 0,0 0 1,0 0-1,1-1 0,-1 0 0,1-1 0,0 1 0,0-1 0,-8-6 0,8 4 13,0 0-1,1 0 0,0-1 1,0 1-1,1-1 0,0 0 1,0-1-1,0 1 0,1-1 1,0 1-1,1-1 0,0 0 1,0 0-1,0 0 0,1 0 1,0-1-1,1 1 0,0 0 1,0 0-1,1 0 0,0-1 1,0 1-1,1 0 0,5-13 1,-6 15-17,1 1 1,0-1 0,0 1-1,0 0 1,1 0 0,0 0-1,0 0 1,0 0 0,0 1-1,1-1 1,0 1 0,0 0 0,0 0-1,0 1 1,1-1 0,-1 1-1,1 0 1,0 0 0,0 0-1,0 1 1,0 0 0,10-3-1,15-4 44,1 2-1,-1 1 1,1 2 0,0 1-1,1 1 1,37 3-1,69 13 484,-127-12-239,-20-3-3414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57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326 926 8336,'0'0'4838,"-10"-4"-4594,-33-11 23,39 14-194,0 0 0,0 1 0,0-1 0,0 1 0,0 0 0,0 1 1,0-1-1,0 1 0,0-1 0,0 1 0,0 1 0,0-1 0,-7 4 0,-5 0 204,8-1-119,-1-1 1,1 1-1,0 1 0,0 0 1,0 0-1,1 0 0,-14 13 1,-4 3 174,17-15-198,0 2 0,0-1 0,0 1 0,1 0 0,0 0 0,1 1 0,0 0 0,0 0 0,-8 19 0,11-22-73,1 1-1,0 0 0,0-1 0,1 1 1,-1 0-1,2 0 0,-1-1 0,1 1 1,0 0-1,0 0 0,1 0 0,-1 0 1,2-1-1,-1 1 0,1 0 0,4 10 1,-3-12-38,0 1 1,1-1-1,0 0 0,0 0 1,0 0-1,1 0 0,-1-1 1,1 0-1,0 0 1,1 0-1,-1 0 0,0-1 1,1 0-1,0 0 0,0 0 1,0-1-1,0 0 1,0 0-1,0-1 0,13 2 1,-13-3-23,-1-1 0,0 0 0,0 0 0,0 0 0,-1-1 0,1 1 1,0-1-1,0 0 0,-1-1 0,1 1 0,-1-1 0,0 0 0,0 0 0,0 0 0,0-1 1,0 1-1,-1-1 0,0 0 0,1 0 0,-1 0 0,2-5 0,7-10 9,-2-1 0,0-1 1,9-28-1,-16 42-5,15-45 46,-1-1 1,-3-1-1,-3 0 0,9-94 0,-20 121-27,-2 0 0,0 0 0,-2 0 0,-8-32-1,1 4 3,3 11-11,1-4 9,-3 0 0,-22-66 0,25 93 9,6 16-2,0 1 0,0-1 0,-1 1 0,0 0 0,0-1 0,-3-5 0,4 10-30,1 0 0,0-1 0,0 1-1,0 0 1,0 0 0,0 0 0,-1 0 0,1-1-1,0 1 1,0 0 0,0 0 0,-1 0 0,1 0-1,0 0 1,0 0 0,-1 0 0,1 0-1,0 0 1,0 0 0,0 0 0,-1-1 0,1 1-1,0 1 1,0-1 0,-1 0 0,1 0-1,0 0 1,0 0 0,0 0 0,-1 0 0,1 0-1,0 0 1,0 0 0,-1 0 0,1 0-1,0 0 1,0 1 0,0-1 0,0 0 0,-1 0-1,1 0 1,0 0 0,0 1 0,0-1-1,-1 0 1,-5 12 43,-3 16-38,2 2 1,0-1-1,2 1 1,2 0-1,0 56 1,20 152 16,-14-215-24,2 36-1,-1-17-7,1 0 0,11 42 0,-5-40-14,20 64-18,-27-98 23,0 1 1,1-1-1,0 0 0,1 0 0,0-1 1,0 0-1,14 15 0,-19-23 12,1 1 1,0-1-1,-1 0 0,1 0 1,0 0-1,0 0 0,0 0 0,0 0 1,0 0-1,0-1 0,0 1 1,0-1-1,0 1 0,0-1 1,0 0-1,1 0 0,-1 0 0,0 0 1,0 0-1,0 0 0,0-1 1,0 1-1,0-1 0,0 1 1,0-1-1,0 0 0,0 0 0,0 0 1,0 0-1,2-2 0,4-2 7,1-1 0,-1 0 0,0-1 0,12-14 0,3-5-15,32-50 1,-8 9-11,49-68-225,-104 149 261,1 0 0,1 0 0,0 1 0,2-1 0,-1 1-1,2 0 1,0 1 0,-2 24 0,6-21-16,1 1 0,0-1 0,9 28 0,-10-42 1,1 1 1,0-1-1,0 0 1,0 0-1,1 0 0,-1-1 1,1 1-1,0 0 1,1-1-1,-1 0 1,1 0-1,0 0 1,0 0-1,0-1 0,1 1 1,8 4-1,-11-7 2,0 0 0,0-1 0,0 0 0,0 1 0,0-1 0,0 0 0,0 0 0,0 0 0,0 0 0,0-1 0,0 1 0,0 0 0,0-1 0,0 0 0,-1 1 0,1-1 0,0 0 0,0 0 0,0 0 0,-1 0 0,1 0 0,0 0 0,-1 0 0,1-1-1,-1 1 1,2-3 0,4-2 1,-1-1 0,-1 0 0,1-1 0,5-10 0,-5 8 8,-1 0 0,0-1-1,-1 1 1,0-1-1,-1 0 1,0 0 0,2-20-1,-4 24 5,0 0 0,-1 0 1,-1-1-1,1 1 0,-1 0 0,0 0 0,-1 0 0,0 0 0,0 0 0,0 0 0,-1 0 0,0 1 0,-5-9 0,6 12 3,0 0 0,0 0 1,0 0-1,0 0 0,-1 1 0,1-1 0,-1 1 0,0 0 0,0-1 0,0 1 0,-6-3 0,1 2 54,0 1-1,-1-1 1,-16-1-1,21 3-35,0 0 0,0 1-1,0-1 1,-1 1 0,1 0 0,0 1 0,0-1 0,0 1-1,0-1 1,-6 3 0,0-2 202,25-8-147,57-24-83,-48 20-24,33-12 0,-37 17 4,0 1 1,0 1-1,1 0 1,-1 2-1,1 0 1,0 1-1,-1 1 1,41 6-1,-56-5 17,1 1-1,-1 0 0,1 0 0,-1 1 1,0-1-1,0 1 0,0 0 1,-1 1-1,1-1 0,-1 1 0,1 0 1,-1 0-1,0 0 0,-1 1 1,1-1-1,-1 1 0,0 0 0,4 8 1,0 2 7,0 0 1,-1 0-1,-1 0 1,-1 1-1,4 22 1,-7-26 10,0 0 0,-1 1-1,-1-1 1,0 0 0,-1 0 0,0 0-1,-6 20 1,-2 9 92,33-139 423,-19 86-516,0 0 12,0 1 0,1-1 0,0 1-1,0 0 1,1 0 0,1 1 0,13-17-1,-20 26-21,1 1-1,-1-1 0,1 0 0,0 1 0,-1-1 1,1 1-1,0-1 0,-1 1 0,1-1 0,0 1 1,0 0-1,-1-1 0,1 1 0,0 0 0,0 0 1,0-1-1,-1 1 0,1 0 0,0 0 0,0 0 1,0 0-1,0 0 0,-1 0 0,1 0 0,0 0 1,0 1-1,0-1 0,-1 0 0,2 1 0,0 0 2,0 0-1,-1 1 1,1-1-1,0 0 1,-1 1-1,1 0 1,-1-1-1,0 1 1,0 0-1,1 0 1,0 2-1,3 6 13,-1 1-1,0 0 1,3 11-1,-7-22-22,4 22 77,4 36 0,-6-41-8,-2-17-65,0 0 0,0 0 0,0 0 0,0-1 0,0 1 0,0 0 0,0 0-1,0 0 1,0 0 0,1 0 0,-1 0 0,0 0 0,0 0 0,0 0 0,0 0 0,0-1 0,0 1 0,0 0 0,0 0 0,0 0 0,0 0 0,1 0-1,-1 0 1,0 0 0,0 0 0,0 0 0,0 0 0,0 0 0,0 0 0,0 0 0,1 0 0,-1 0 0,0 0 0,0 0 0,0 0 0,0 0 0,0 0 0,0 0-1,0 0 1,0 0 0,1 0 0,-1 0 0,0 0 0,0 1 0,0-1 0,0 0 0,0 0 0,0 0 0,0 0 0,0 0 0,0 0 0,0 0 0,0 0-1,1 0 1,-1 0 0,0 1 0,0-1 0,0 0 0,0 0 0,0 0 0,0 0 0,0 0 0,0 0 0,0 0 0,0 0 0,0 1 0,0-1 0,0 0-1,0 0 1,9-13 100,11-24-83,-17 32-1,6-14 4,0 4 40,12-33 0,-21 48-62,0-1 0,0 1-1,0 0 1,0-1 0,0 1 0,0-1 0,0 1 0,1 0-1,-1-1 1,0 1 0,0 0 0,0-1 0,1 1 0,-1 0-1,0-1 1,0 1 0,1 0 0,-1 0 0,0-1 0,1 1 0,-1 0-1,0 0 1,1 0 0,-1-1 0,0 1 0,1 0 0,-1 0-1,0 0 1,1 0 0,-1 0 0,0 0 0,1 0 0,-1-1-1,1 1 1,-1 1 0,12 9 25,5 20-17,5 50-29,-15-52-8,13 36-1,-20-62 24,1-1 0,-1 1 0,1-1 0,0 1 0,0-1 0,-1 1 0,1-1 0,0 0 0,0 1 0,1-1 0,-1 0 0,0 0 0,0 0 0,1 1 0,-1-2 0,0 1 0,1 0 0,-1 0 0,1 0 0,-1-1 0,1 1 0,2 0 0,-2-1 1,1 0-1,-1 0 1,1 0-1,-1 0 1,0 0-1,1-1 1,-1 1-1,1-1 1,-1 0-1,0 0 1,1 0-1,-1 0 0,3-2 1,3-2-2,1-1 0,-1 0 1,-1-1-1,0 0 0,0 0 0,8-9 1,6-15-4,-1-1 0,16-36 0,0 1-56,-30 54 44,-6 12 16,1-1 0,0 0 0,-1 1 0,1-1-1,0 0 1,0 1 0,0-1 0,0 1 0,0 0 0,0-1 0,0 1 0,1 0-1,1-2 1,-3 3-1,1 0 4,-1-1 1,1 1-1,0 0 0,-1 0 0,1 0 1,-1 0-1,1 0 0,-1 0 1,1 0-1,0 0 0,-1 0 0,1 0 1,-1 1-1,1-1 0,-1 0 1,1 0-1,0 0 0,-1 1 1,1-1-1,-1 0 0,1 1 0,-1-1 1,0 0-1,1 1 0,-1-1 1,1 1-1,-1-1 0,0 1 0,1-1 1,-1 1-1,0-1 0,1 1 1,-1 0-1,2 2 2,-1 0 0,1 1 0,-1-1 0,0 1 0,0-1 0,-1 1-1,1 0 1,0 4 0,2 12 2,0-6-2,2 0 1,-1-1 0,2 0 0,0 0 0,15 24-1,-19-33-8,0-1 0,1 1-1,-1-1 1,1 1-1,0-1 1,0 0 0,0 0-1,6 4 1,-6-5-2,-1-1 0,1 0 0,-1 0 0,1-1 0,0 1 0,-1 0 0,1-1 0,0 0 0,0 1 1,-1-1-1,1 0 0,0-1 0,0 1 0,-1 0 0,5-2 0,5-1-6,-1-2 0,1 1 0,-1-2 0,-1 1 0,1-2 0,-1 1 0,0-1 0,0-1 0,16-15 0,24-18 50,-42 36-33,0-2 5,2 1-1,-1 0 1,17-7 0,-23 12-6,-1 0 0,1 0 0,0 0 0,0 0 0,0 1 0,0-1 0,0 1 0,0 0 1,0 0-1,1 0 0,-1 0 0,0 0 0,0 1 0,0 0 0,0-1 0,0 1 0,5 3 0,-6-3 1,-1 0-1,1 1 1,-1-1-1,0 1 1,1-1-1,-1 1 1,0-1-1,0 1 1,0 0-1,0 0 1,0 0-1,-1-1 0,1 1 1,0 0-1,-1 0 1,1 0-1,-1 3 1,5 38 46,-5-36-40,1 14 43,-4 29 1,0 5 37,2-42-54,-1 7 27,2-20-55,-1 0-1,1 1 1,0-1 0,0 0 0,0 1 0,0-1 0,0 1 0,0-1 0,0 0 0,0 1 0,0-1 0,1 0 0,-1 1 0,0-1 0,0 0 0,0 1 0,0-1 0,0 0 0,0 0 0,1 1 0,-1-1 0,0 0 0,0 1 0,1-1 0,-1 0 0,0 0 0,0 1 0,1-1-1,-1 0 1,0 0 0,0 0 0,1 0 0,0 1 0,13-28 147,15-26-76,-14 25-49,0 1 0,2 0 0,1 2-1,27-31 1,-45 55-29,1 1-1,-1 0 0,0-1 1,0 1-1,1 0 1,-1-1-1,0 1 0,1 0 1,-1 0-1,0-1 1,1 1-1,-1 0 0,1 0 1,-1 0-1,0 0 0,1-1 1,-1 1-1,1 0 1,-1 0-1,1 0 0,-1 0 1,0 0-1,1 0 1,-1 0-1,1 0 0,-1 0 1,1 0-1,-1 0 1,0 0-1,1 1 0,-1-1 1,1 0-1,0 0 1,7 16 3,0 26 15,-8-38-20,12 153 19,-12-135-4,0-15-2,0 0-1,0 0 1,1-1-1,0 1 1,0 0 0,2 6-1,-2-11-8,-1-1-1,1 0 1,0 1-1,0-1 1,-1 0-1,1 0 0,0 0 1,0 0-1,0 1 1,0-1-1,0 0 1,0-1-1,1 1 1,-1 0-1,0 0 1,0 0-1,1-1 1,-1 1-1,0-1 1,1 1-1,-1-1 1,0 1-1,1-1 1,-1 0-1,1 0 1,-1 0-1,1 0 1,-1 0-1,1 0 1,-1 0-1,1 0 1,-1 0-1,3-1 1,5-2-3,0 1 1,1-1-1,-1-1 1,-1 1 0,1-2-1,-1 1 1,10-8 0,54-43-51,-55 41 39,-5 4 3,14-11-71,-1-1 0,34-38 0,-32 41-147,-28 19 218,0 0-1,-1-1 1,1 1 0,0 0-1,-1 0 1,1 0-1,0 0 1,-1 0-1,1 0 1,0 0 0,-1 0-1,1 0 1,-3 1-1,-3 2 7,0 1-1,0-1 1,0 1-1,1 0 1,-1 1-1,1 0 1,0 0-1,-6 6 1,1 1 9,0 0 0,-15 23 0,22-28 2,-1 1 0,1-1 1,0 1-1,1 0 0,-1 0 0,2 0 1,-1 0-1,1 1 0,0-1 0,0 18 1,2-24-10,1 0 0,-1 0 1,1 1-1,0-1 1,0 0-1,0 0 0,0 0 1,0 0-1,0 0 1,1 0-1,-1-1 0,3 4 1,-3-4-3,-1-1 1,1 1 0,0 0 0,0 0-1,-1 0 1,1-1 0,0 1 0,0-1 0,0 1-1,0 0 1,-1-1 0,1 1 0,0-1-1,0 0 1,0 1 0,0-1 0,0 0-1,0 0 1,0 0 0,0 1 0,1-1-1,-1 0 1,0 0 0,0 0 0,0-1-1,0 1 1,0 0 0,0 0 0,0-1 0,1 1-1,6-7 6,0 1-1,-1-1 0,0-1 0,0 1 1,-1-1-1,0 0 0,0-1 1,-1 1-1,0-1 0,5-12 1,2-8 27,16-60 1,-12 15 193,5 126-72,-19-45-147,5 10 8,0 0 0,13 23 0,-18-37-11,1 1-1,-1-1 1,0 1-1,1-1 1,0 0-1,-1 0 1,1 0-1,0 0 1,1-1-1,-1 1 1,0-1 0,1 0-1,-1 0 1,1 0-1,0 0 1,0-1-1,5 2 1,-5-3-3,0 0 0,-1 0 0,1 0 0,0 0 0,0-1 0,-1 0 0,1 0 0,0 0-1,-1 0 1,1 0 0,-1-1 0,7-3 0,2-2-12,-1-1 1,14-12-1,-10 7 5,-1-2 1,-1 0 0,-1 0-1,0-1 1,-1-1-1,15-28 1,43-114 15,-49 100 2,-3 0 1,14-87 0,0-123-34,-27 216 9,-2-1 1,-7-89-1,5 141 16,0 0 0,-1 0 0,1 0 0,0 0 0,-1 0 0,1 0-1,-1 0 1,0 0 0,1 1 0,-1-1 0,0 0 0,0 1 0,0-1 0,0 0 0,0 1 0,-1-1 0,1 1 0,0 0 0,-3-3 0,3 4-1,1 1 0,-1-1 1,1 0-1,-1 0 1,1 1-1,-1-1 1,1 0-1,-1 1 1,1-1-1,0 1 0,-1-1 1,1 0-1,0 1 1,-1-1-1,1 1 1,0-1-1,-1 1 0,1-1 1,0 1-1,0-1 1,0 1-1,-1 0 1,0 1 3,-9 20 4,0 1-1,2 1 1,0-1-1,2 1 0,0 0 1,2 1-1,1 0 1,-1 28-1,4 30-26,11 90-1,-4-85-6,-1-8-3,3-1 1,25 103 0,-31-170 22,1 0 0,1 0 0,0-1 0,0 0 0,1 0 0,0 0 0,1-1 0,0 1 0,1-2 0,13 14 0,-17-19 5,0 0 1,0-1 0,1 1 0,0-1 0,0 0 0,0 0 0,0 0 0,0-1 0,0 0-1,1 0 1,-1 0 0,1-1 0,0 0 0,-1 0 0,1 0 0,0-1 0,0 1 0,-1-1 0,1-1-1,0 1 1,0-1 0,-1 0 0,1 0 0,8-4 0,1-1-8,0-2 0,0 1 1,-1-2-1,0 0 0,0-1 0,-1 0 1,-1-1-1,1-1 0,-2 1 0,0-2 1,0 0-1,-1 0 0,11-21 0,-17 27 5,0 0-1,-1 0 0,0 0 1,0 0-1,-1-1 0,0 1 1,0-1-1,-1 1 0,0-1 1,0-11-1,-1 16 4,0 0-1,0-1 1,-1 1-1,1 0 1,-1-1 0,1 1-1,-1 0 1,0 0 0,-1 0-1,1-1 1,0 1-1,-1 0 1,0 1 0,0-1-1,0 0 1,0 1-1,0-1 1,0 1 0,-1-1-1,1 1 1,-1 0-1,1 0 1,-1 0 0,0 0-1,-5-2 1,5 3 5,-1-1 0,0 1-1,0 0 1,0 0 0,0 0 0,0 1-1,0-1 1,-1 1 0,1 0 0,0 0 0,0 1-1,0-1 1,0 1 0,0 0 0,0 0 0,0 0-1,0 0 1,0 1 0,0 0 0,1-1 0,-1 2-1,1-1 1,-1 0 0,1 1 0,-4 2 0,3-1-3,1 0 1,-1 0 0,1 0-1,-1 1 1,1-1 0,0 1 0,1 0-1,-1 0 1,1 0 0,0 0-1,0 0 1,1 0 0,-1 1 0,1-1-1,0 0 1,1 1 0,-1-1 0,1 7-1,2-2 0,-1 0 0,1-1 1,1 1-1,-1-1 0,2 0 0,-1 0 0,1 0 0,1 0 0,0-1 0,0 1 0,0-1 1,1 0-1,0-1 0,1 0 0,0 0 0,0 0 0,0 0 0,1-1 0,0-1 0,14 9 1,-18-12-5,0-1 0,1 1 1,-1-1-1,0 1 0,1-1 0,-1-1 1,0 1-1,1-1 0,-1 1 1,1-1-1,-1 0 0,1-1 1,-1 1-1,1-1 0,-1 0 0,1 0 1,-1 0-1,0-1 0,0 0 1,1 1-1,-1-1 0,6-5 1,8-5 9,0 0 0,-1-1 0,21-23 0,-30 29 1,16-17 52,-2-2 0,24-33 0,-44 57-52,0 0 1,0 0-1,0 0 1,0 0-1,0 0 1,1 1-1,-1-1 0,0 1 1,1-1-1,0 1 1,-1 0-1,5-1 1,12-7 77,-19 9-87,1 0 1,0-1 0,0 1-1,0 0 1,-1 0 0,1 0-1,0 0 1,0 0 0,0 0 0,0 0-1,-1 0 1,1 0 0,0 0-1,0 0 1,0 0 0,0 1 0,-1-1-1,1 0 1,0 0 0,0 1-1,-1-1 1,1 1 0,0-1-1,-1 1 1,1-1 0,0 1 0,-1-1-1,1 1 1,-1 0 0,1-1-1,-1 1 1,1 0 0,-1-1-1,1 1 1,-1 0 0,1 1 0,15 33 18,-14-29-13,6 20-14,0 1-1,-2 0 1,-1 0 0,-1 1-1,-1 0 1,-2 40-1,-5-44 680,10-28-457,8 1-150,1 0 0,-1 1 0,1 0 0,0 1 0,26 2 1,-22 0-5,0-2 1,36-4 0,-51 5-65,-1-1-1,0 0 1,0 0 0,1 0 0,-1-1 0,0 1-1,0-1 1,0 1 0,0-1 0,-1 0 0,1 0-1,0 0 1,3-5 0,-4 5-15,-1 0 1,0 0-1,0 0 1,1 0-1,-1 0 0,-1 0 1,1-1-1,0 1 0,-1 0 1,1-1-1,-1 1 1,1 0-1,-1-1 0,0 1 1,0 0-1,0-1 1,-1 1-1,1 0 0,0-1 1,-2-2-1,-1-5-92,-1 0-1,0 0 1,-9-15-1,-4-1-3095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57.9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 15072,'0'0'2047,"74"-12"-1599,-27 4 8,-3 2-208,-2 2 8,-2 8-80,-8 2 8,-8 2-80,-6-2 8,-6 0-72,-4-2 8,-8 0-128,0-2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2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11152,'0'0'4408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7:56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 14168,'0'0'666,"10"-3"-100,236-44 1751,-84 19-819,70-8 1585,-135 31-5003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8:58.2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32 13168,'0'0'904,"62"-3"-616,-6-25 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02.0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0 134 9944,'0'0'7727,"0"16"-7520,11 221 305,21 127 171,-26-310-558,1 41 814,-7-112-804,-2 0 0,-4-20 1,0-2-42,-22-353 960,28 364-935,1 0-1,1 0 0,2 1 0,1-1 1,1 1-1,19-53 0,-17 64-73,0 0 0,1 1 0,0 1 0,2 0 0,-1 0 0,24-22 0,-31 33-38,1 0-1,-1 1 1,1-1-1,-1 1 1,1 0 0,0 0-1,0 0 1,0 0 0,0 1-1,1 0 1,-1 0-1,0 0 1,0 0 0,1 1-1,6-1 1,-5 2-5,0-1-1,1 1 1,-1 1 0,0-1 0,0 1 0,0 0 0,0 1-1,0-1 1,10 7 0,-6-2-8,0 0 0,0 0 0,0 2 0,-1-1 0,-1 1 0,1 0 0,-1 1 0,-1 0-1,0 0 1,8 16 0,-8-12 11,-1 1 0,-1 0 0,0 1-1,4 24 1,-7-32 13,-1-1 0,-1 1 0,1-1 0,-1 1 0,0 0-1,-1-1 1,0 1 0,0-1 0,-1 1 0,0-1 0,-6 14 0,7-19-2,0-1 0,-1 0-1,1 1 1,-1-1 0,1 0 0,-1 0-1,1 0 1,-1 0 0,0 0 0,1-1-1,-1 1 1,0 0 0,0-1 0,0 0 0,0 1-1,0-1 1,1 0 0,-1 0 0,0 0-1,0 0 1,0 0 0,0 0 0,0-1 0,-2 0-1,-5 0 60,1 0-1,0-1 1,-1-1-1,-9-3 1,12 3 7,1-1 1,-1 1 0,1-1 0,0 0 0,0 0-1,-4-6 1,-12-9 218,21 19-302,0 0 0,0 0 0,-1-1 0,1 1 0,0 0 0,-1 0 0,1 0 0,0 0 0,-1 0 0,1 0 0,0 0 0,-1 0 0,1 0 0,0 0 0,-1 0 0,1 0 0,0 0 0,-1 0 0,1 0-1,0 0 1,-1 0 0,1 0 0,0 0 0,-1 0 0,1 0 0,0 1 0,-1-1 0,1 0 0,0 0 0,0 0 0,-1 1 0,1-1 0,0 0 0,0 0 0,-1 1 0,1-1 0,0 0 0,0 0 0,0 1 0,-1-1 0,1 0 0,0 1 0,0-1 0,0 0 0,0 1 0,0-1 0,-5 15-2520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32.6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333 677 8240,'0'0'7493,"-11"-6"-7224,-37-18 11,41 22-182,0 0 0,0 0-1,-1 0 1,1 1 0,0 0 0,-1 0-1,0 0 1,1 1 0,-1 1 0,1-1-1,-15 4 1,-6-1 190,20-2-187,0 0-1,-1 1 1,1 0-1,0 0 0,0 1 1,0 0-1,1 0 0,-13 7 1,16-7-51,0-1 1,0 1-1,0 0 1,0 0-1,1 1 1,-1-1-1,1 1 1,0-1-1,0 1 1,0 0-1,0 0 0,1 0 1,0 1-1,0-1 1,0 1-1,-1 4 1,1-2-13,1 0-1,0 0 1,0 1 0,0-1 0,1 0 0,0 0 0,1 1 0,0-1 0,0 0-1,0 0 1,1 0 0,0 0 0,1 0 0,-1 0 0,1-1 0,1 1-1,5 8 1,-6-10-21,1-1 0,-1 0 0,1 0 0,0 0 0,1 0-1,-1-1 1,1 1 0,0-1 0,-1 0 0,1-1 0,1 1 0,-1-1-1,0 0 1,1 0 0,-1 0 0,1-1 0,-1 0 0,1 0 0,-1-1-1,1 1 1,0-1 0,8-1 0,-8 0-4,0 0 0,-1-1 0,1 0 1,-1 1-1,1-2 0,-1 1 0,0-1 0,0 1 0,0-1 0,0-1 0,-1 1 1,1-1-1,-1 0 0,7-7 0,-3 2 13,0-1 0,0 0 1,-1-1-1,-1 0 0,9-18 1,1-11 53,-2 0 1,-2-1-1,-1-1 1,7-64 0,2-174 243,-18 224-261,-1 38-28,0-1-1,-2 0 0,0 1 1,-1-1-1,-1 1 0,0 0 1,-10-27-1,13 43-30,-1 1 0,0 0 0,1-1 0,-1 1 0,0 0 0,0 0 0,0 0 0,0-1 0,0 1 0,0 0 0,0 0 0,0 1 0,0-1 0,-1 0 0,1 0 0,0 0 0,0 1 0,-3-2 0,3 2-6,0 0 0,0 0 0,1 0 0,-1 0 0,0 0 0,0 0 0,0 0 0,0 1-1,0-1 1,0 0 0,0 0 0,0 1 0,0-1 0,0 0 0,1 1 0,-1-1 0,0 1 0,0 0 0,0-1 0,1 1 0,-1-1 0,0 1 0,1 0 0,-1 0 0,1-1 0,-1 1 0,1 0 0,-1 0 0,0 0 0,-18 37-57,2 1 0,1 0 0,2 1 1,-10 43-1,13-43 10,2-5 5,1 1 0,1 0 0,3 1 0,-1 56 0,5-70 25,1-1 0,2 1 0,0-1 0,1 0 0,1 0-1,1-1 1,1 1 0,16 33 0,-18-45 17,1 0 0,0-1 0,0 0 0,1 0 0,0-1 0,1 1 0,0-2 1,0 1-1,1-1 0,0 0 0,0-1 0,1 0 0,-1-1 0,1 0 0,1 0 0,-1-1 0,0 0 0,1-1 0,0 0 0,0-1 0,0 0 0,0-1 0,0 0 0,0-1 1,0 0-1,1 0 0,-1-2 0,0 1 0,0-1 0,0-1 0,-1 0 0,19-7 0,-16 4 16,0 0 1,0 0-1,0-1 0,-1-1 0,0 0 1,0-1-1,-1 0 0,0-1 0,17-20 1,-15 13 24,-1 0 0,0-1 0,-2 0 0,12-28 1,-19 39 14,0-1 1,-1 0-1,0 0 1,0 0 0,-1 0-1,0 0 1,-1-1-1,0 1 1,0 0-1,-1 0 1,0 0 0,0 0-1,-1 0 1,-3-10-1,4 14-85,-3-12 407,6 13-147,7 7-145,1 2-86,0 2 1,-1-1 0,0 2 0,0-1-1,-1 1 1,0 0 0,0 1 0,-1 0-1,0 0 1,-1 0 0,0 1-1,-1 0 1,0 0 0,-1 0 0,0 1-1,-1 0 1,0 0 0,1 12 0,17 121-87,-20-142 86,-1-1 1,1 0 0,0 1 0,0-1-1,0 0 1,0 0 0,0 1 0,0-1 0,0 0-1,1 0 1,-1-1 0,1 1 0,-1 0-1,1 0 1,0-1 0,0 1 0,0-1-1,0 1 1,0-1 0,0 0 0,0 0-1,0 0 1,0 0 0,1 0 0,-1 0 0,0-1-1,1 1 1,-1-1 0,0 0 0,1 1-1,-1-1 1,1 0 0,-1-1 0,4 1-1,8-2 10,0 0-1,-1-1 0,1 0 0,19-8 1,-32 10-8,27-10 21,1-1 0,-2-1 0,0-2 1,-1-1-1,0-1 0,24-21 0,-48 36-16,1-1 1,-1 0-1,0 1 0,0-1 0,0 0 1,-1 0-1,1 0 0,-1 0 0,1 0 1,-1 0-1,1-6 0,0 5 8,-3-1 11,-4 7 7,-7 7 7,10-5-49,-1-1 0,0 1 0,1 0 0,0 0 0,0 0 0,0 0 0,0 0 0,1 0 0,-1 1 0,1-1 0,0 1 0,1-1 0,-1 0 0,1 1-1,0-1 1,0 1 0,0 5 0,1-7 2,-1 1-1,1-1 0,0 1 1,0-1-1,0 0 1,0 1-1,1-1 0,-1 0 1,1 0-1,0 0 1,0 0-1,0 0 0,0 0 1,1 0-1,-1-1 1,1 1-1,-1-1 0,1 0 1,0 0-1,0 0 1,0 0-1,5 2 0,-6-3 4,1 0 0,-1 0-1,1-1 1,-1 1-1,1-1 1,0 1 0,-1-1-1,1 0 1,-1 0-1,1 0 1,0 0 0,-1-1-1,1 1 1,0-1 0,-1 0-1,1 1 1,-1-1-1,0 0 1,1-1 0,-1 1-1,0 0 1,1-1 0,1-1-1,0 0 9,0-1 0,0 1 1,0-1-1,-1 0 0,0-1 0,0 1 0,0 0 0,0-1 1,0 0-1,2-6 0,-3 4 12,1 0 0,-1 0-1,-1-1 1,1 1 0,-1-1 0,0 1 0,-1-1-1,0 0 1,0 1 0,0-1 0,-1 1 0,0-1-1,-1 1 1,-4-15 0,1 13 7,1-1 0,-1 0 0,0 1 0,-1 0 0,0 0 0,-1 1 0,0 0-1,0 0 1,-1 0 0,-8-6 0,13 11-9,0 1-1,0 0 0,-1 0 1,1 0-1,-1 0 0,1 0 1,-1 1-1,0 0 0,0 0 1,1 0-1,-1 0 0,-5 0 1,0 0 18,0 1-1,-1 1 1,-17 3 0,23-3-80,9 0-54,2 1 86,10 0-15,1 0 0,-1-2 0,0 0 1,28-3-1,-24 2 5,2-2-18,0-1-1,0-1 1,-1-1-1,0-1 1,39-17-1,25-3 66,-85 27-15,0-1 0,0 1 0,1 0-1,-1-1 1,0 1 0,1 0 0,-1 0 0,0 0 0,1 0 0,-1 0-1,0 0 1,1 0 0,-1 1 0,0-1 0,1 0 0,-1 1 0,0-1 0,1 1-1,-1 0 1,0-1 0,0 1 0,0 0 0,2 1 0,-1 0-3,0 0 1,0 1-1,0-1 1,0 1-1,-1-1 1,1 1-1,-1 0 1,0 0-1,0 0 1,1 3-1,1 6-3,-1 0 0,0 0 0,0 0 0,-1 16 0,-3 30-17,-3 0 0,-19 91 0,-42 114-88,60-240 88,5-14 10,-1 0 0,-1 0 1,0 0-1,0 0 0,0 0 1,-1 0-1,-1-1 1,0 0-1,-6 10 0,0-12 10,6-10 63,3-23 31,7-33 20,2 1-1,16-63 0,-8 59-3,-9 32-18,1 1 0,2 1-1,0 0 1,17-33 0,9-7 83,-19 35-79,1 0 0,2 1 1,44-57-1,-57 83-77,1 1 0,0 0-1,0 0 1,1 1 0,0 0 0,12-6 0,-14 7-11,-6 4-9,1 0 0,0 0 0,0-1 0,0 1 0,-1 0 0,1 0 0,0 0 0,0 0 0,0 0 0,0 0 0,0 0 0,-1 0 0,1 0 0,0 0 0,0 1 0,0-1 0,0 0 0,-1 0 0,1 1 0,0-1 0,0 1 0,-1-1 0,1 1 0,0-1 0,-1 1 0,1-1 0,0 1 0,-1-1 0,1 1 0,-1 0 0,1-1 0,-1 1 0,1 1 0,18 32-39,-15-24 41,3 9-16,0 0 1,-1 1 0,-1-1-1,-1 1 1,-1 1 0,0-1-1,-2 0 1,0 1 0,-1-1-1,-4 26 1,4-43 3,-1 0-1,1 0 1,-1 0-1,0 0 1,0 1-1,0-1 1,0 0 0,0-1-1,-1 1 1,1 0-1,-1 0 1,0-1-1,1 1 1,-5 4 0,4-6 7,0 0 1,1 0 0,-1 0-1,0 0 1,1 0 0,-1 0-1,0-1 1,0 1 0,0 0-1,0-1 1,0 0 0,0 1-1,0-1 1,0 0 0,0 0-1,0 0 1,0 0 0,0-1-1,0 1 1,0 0 0,0-1-1,0 0 1,1 1 0,-5-3-1,1 1 23,0 0-1,0-1 1,0 1-1,0-1 1,1-1-1,-1 1 1,1-1-1,0 1 1,0-1-1,0 0 1,0-1-1,1 1 1,0-1-1,-1 1 0,2-1 1,-1 0-1,-3-10 1,3 10 19,-1-7-68,4 12 26,0 0 0,0 0 0,0 0 0,0-1 0,1 1 0,-1 0 0,0 0 0,0 0 0,0-1 0,1 1 0,-1 0 0,0 0 0,0 0 0,0 0 0,1-1 0,-1 1 0,0 0 0,0 0 0,1 0 0,-1 0 0,0 0 0,0 0 0,1 0 0,-1 0 0,0 0 0,0 0 0,1 0 0,-1 0 0,0 0 0,0 0 0,1 0 0,-1 0 0,0 0 0,0 0 0,1 0 0,-1 0 0,0 1 0,0-1 0,1 0 0,-1 0 0,0 0 0,0 0 0,0 1 0,1-1 0,1 1-8,-1 1 0,1-1 0,-1 1 0,1-1 0,-1 1 0,0 0 0,1-1 0,1 5 1,3 2-15,0-1 11,1-1 1,-1 0-1,1-1 1,1 1-1,-1-1 1,1-1-1,0 1 1,0-1-1,0-1 1,0 0-1,1 0 0,-1 0 1,17 2-1,-11-3 11,1-1-1,-1 0 0,1-1 1,-1-1-1,1 0 1,0-1-1,24-6 0,-29 4 16,-1 0-1,0 0 0,0-1 1,0 0-1,0 0 1,-1-1-1,0-1 0,13-11 1,2-5 52,27-36 0,-38 42 25,-1-1-1,-1-1 1,0 0 0,-2 0 0,0-1-1,5-22 1,-10 34-15,3-4 363,-9 31-266,-1 1-146,0 16 3,-28 183-9,22-169-118,-2-1 1,-26 66 0,38-114 96,0-1-1,0 1 1,0-1 0,0 1-1,0-1 1,0 1 0,-1-1-1,1 1 1,0-1 0,0 1-1,-1-1 1,1 1 0,0-1-1,0 1 1,-1-1 0,1 1-1,-1-1 1,1 0 0,0 1-1,-1-1 1,1 0 0,-1 1-1,1-1 1,-1 0 0,1 0-1,-1 1 1,1-1 0,-1 0-1,1 0 1,-1 0 0,1 0 0,-1 0-1,0 1 1,1-1 0,-1 0-1,1 0 1,-1-1 0,1 1-1,-1 0 1,1 0 0,-1 0-1,0 0 1,1 0 0,-1 0-1,1-1 1,-1 1 0,1 0-1,-1-1 1,1 1 0,0 0-1,-1-1 1,1 1 0,-1 0-1,1-1 1,0 1 0,-1-1-1,1 1 1,0-1 0,-1 1-1,1-1 1,-22-36 35,19 30-24,-4-8 36,0 0 0,1-1 0,0 0-1,1-1 1,1 1 0,1-1 0,0 0 0,0-28 0,6 21 49,0 14-21,-3 10-70,0 0-1,0 0 1,0 0-1,1 0 0,-1-1 1,0 1-1,0 0 1,0 0-1,0 0 0,0 0 1,0 0-1,0 0 1,0 0-1,0 0 0,0 0 1,1 0-1,-1 0 1,0-1-1,0 1 0,0 0 1,0 0-1,0 0 1,0 0-1,0 0 0,1 0 1,-1 0-1,0 0 1,0 0-1,0 0 0,0 0 1,0 0-1,0 0 1,1 0-1,-1 0 0,0 0 1,0 0-1,0 0 1,0 1-1,0-1 0,0 0 1,0 0-1,1 0 1,-1 0-1,0 0 0,0 0 1,0 0-1,0 0 1,78 68 73,94 75-275,-171-142 200,0 0-1,0 0 1,0-1 0,0 1 0,0 0 0,1 0 0,-1-1-1,0 1 1,0-1 0,0 1 0,1-1 0,-1 1-1,0-1 1,0 0 0,1 0 0,-1 0 0,0 0-1,1 0 1,0 0 0,-1 0-188,0-1 0,0 1-1,0-1 1,0 1 0,0-1 0,-1 0 0,1 0 0,0 1 0,-1-1-1,1 0 1,0 0 0,-1 0 0,1 0 0,-1 1 0,1-1-1,-1 0 1,0 0 0,1-2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36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176 135 8432,'0'0'5584,"-11"0"-5304,-37 1 9,44-1-240,1 1 0,0-1 0,0 1 1,0 0-1,0 0 0,0 0 0,0 1 0,0-1 1,0 1-1,0-1 0,1 1 0,-1 0 0,1 0 1,-1 0-1,1 0 0,0 1 0,-1-1 0,1 1 0,-1 2 1,-11 10 202,10-11-192,0 1 0,0-1 1,0 1-1,0 0 0,0 0 1,1 1-1,0-1 0,0 1 1,1-1-1,0 1 0,0 0 0,0 0 1,0 0-1,1 0 0,0 0 1,0 0-1,1 1 0,0-1 1,0 0-1,0 0 0,1 0 0,0 1 1,0-1-1,0 0 0,1 0 1,0 0-1,0-1 0,1 1 1,0 0-1,6 9 0,-3-6-8,0 0 1,1 0-1,0-1 0,1 0 0,0 0 1,0-1-1,0 0 0,1 0 1,0-1-1,1 0 0,-1-1 0,1 0 1,0 0-1,1-1 0,-1-1 0,1 1 1,15 1-1,-19-3-15,1-1-1,0 0 1,-1-1 0,1 0 0,0 0 0,0-1-1,0 0 1,-1 0 0,1-1 0,-1 0 0,1 0-1,-1 0 1,0-1 0,0-1 0,0 1-1,0-1 1,0 0 0,-1 0 0,0-1 0,1 0-1,-2 0 1,1-1 0,-1 1 0,0-1 0,7-10-1,-7 7 16,1-1-1,-1 0 0,-1 0 0,0-1 1,-1 1-1,1-1 0,-2 0 0,0 0 0,0 1 1,-1-2-1,0 1 0,-1 0 0,-2-19 1,0 17 13,0 0 1,-1-1 0,0 1-1,-1 0 1,-1 1 0,0-1 0,0 1-1,-2 0 1,1 0 0,-16-19-1,14 20 19,0 2 0,-1 0 0,0 0 0,-15-11 0,20 16-41,-1 1 1,0 1-1,0-1 0,0 1 1,0 0-1,-1 0 0,1 0 1,0 1-1,-1-1 0,1 1 0,-1 1 1,-8-1-1,6 1-5,6 0-19,0-1 0,0 1-1,-1 0 1,1 0-1,0 0 1,-1 1-1,1-1 1,0 0-1,0 1 1,0 0-1,-1-1 1,1 1-1,0 0 1,0 0 0,0 0-1,0 0 1,0 1-1,-1 1 1,-13 9 121,14-11-118,-1 1-1,1 0 0,-1-1 1,1 1-1,0 0 0,0 1 0,0-1 1,-3 5-1,4-6-15,1 0-1,0 0 1,0 0 0,0 0-1,0 0 1,0 0 0,0 0-1,0 0 1,0 0 0,0 0-1,0 0 1,0 0 0,1 0-1,-1 0 1,0 0 0,1 0-1,-1 0 1,1 0-1,-1 0 1,1 0 0,-1 0-1,1 0 1,0 0 0,-1-1-1,1 1 1,0 0 0,0 0-1,0-1 1,0 1 0,-1-1-1,3 2 1,0 0 6,1 0 0,-1 0 0,1 0 0,0 0-1,0-1 1,0 1 0,0-1 0,0 0 0,0 0 0,6 0 0,47 1 71,-40-2-61,64-2 110,0-3-1,0-4 1,87-22 0,-133 24-36,42-4 1,-66 10-63,0 1 0,0 0 0,0 1 0,0 0 0,0 0 0,-1 1 1,1 1-1,13 4 0,-22-6-26,0 0 1,0 1-1,0-1 1,0 1 0,0-1-1,0 1 1,0-1-1,-1 1 1,1 0 0,-1 0-1,1 0 1,-1 0 0,0 0-1,1 1 1,-1-1-1,0 0 1,-1 0 0,1 1-1,0-1 1,-1 1-1,1-1 1,-1 0 0,0 1-1,0-1 1,0 4-1,0 8 33,-1 0 0,0-1-1,-5 18 1,4-21-11,0 6 22,2-12-36,0-1 0,-1 0 1,1 0-1,-1 0 0,0 0 0,0 0 1,0 0-1,0 0 0,-3 5 0,22-30 72,1 1 0,1 0-1,0 2 1,2 0 0,0 2 0,1 0-1,0 1 1,2 2 0,34-16 0,-54 28-72,0 0 0,0 0 0,0 0 0,0 1 0,0 0 0,0 0 0,1 0 0,-1 1 1,0-1-1,1 1 0,-1 1 0,0-1 0,1 1 0,-1 0 0,6 2 0,-4-1-4,-1 1 0,0 0 0,0 0 0,0 1 0,0 0 0,-1 0 0,1 0 0,-1 1 0,0 0 0,0 0 0,6 8 0,5 11-1,0 0-1,13 28 1,-17-29-6,1-1 1,1 1-1,21 24 0,-16-23 20,-12-13 8,1-1 1,0-1 0,12 12 0,-18-19-24,0 0 1,0-1-1,0 1 0,0-1 1,1 1-1,-1-1 0,0 0 1,1 0-1,-1 0 1,0 0-1,1 0 0,0-1 1,-1 1-1,1-1 1,-1 0-1,1 1 0,-1-1 1,1 0-1,0-1 0,-1 1 1,4-1-1,26-11-380,-23 5-2768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05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1 815 10448,'0'0'986,"10"-7"-404,23-19 182,43-43 1,-36 29-242,-16 17 94,-1-1 0,28-39 1,-35 38-191,-1 0 1,-2-1 0,0-1-1,16-55 1,-15 44 0,-8 22-58,0-1 1,-1 0 0,6-30 0,-4 18 254,-6 27-592,-1 1-1,0 0 1,1 0 0,-1-1-1,0 1 1,1 0 0,0 0-1,-1 0 1,1 0-1,0 0 1,0 0 0,-1 0-1,1 0 1,0 0 0,0 0-1,0 0 1,0 0-1,2-1 1,-2 3-19,0 0-1,0-1 1,1 1 0,-1 0-1,0-1 1,0 1 0,0 0-1,0 0 1,0 0 0,-1 0-1,1 0 1,0 0-1,0 0 1,-1 1 0,1-1-1,0 0 1,-1 0 0,1 0-1,-1 1 1,0-1 0,1 0-1,-1 2 1,3 5 36,6 14 12,-2 0 1,0 1-1,-1 1 0,3 32 0,-5-30-18,1-1-1,1 1 1,12 29-1,-15-47-23,1 1 0,-1-1 0,2-1 0,-1 1 0,1-1 0,1 1 0,10 10 0,-13-14-12,2-1 1,-1 0-1,0 0 0,1 0 1,-1-1-1,1 1 0,0-1 0,0 0 1,0-1-1,0 1 0,0-1 1,0 0-1,11 1 0,-7-2-4,0 0-1,0 0 0,1-1 1,-1 0-1,0-1 0,0 0 1,0 0-1,-1-1 0,1 0 1,-1-1-1,1 0 0,7-5 1,10-7-2,-2-2 1,30-25 0,-41 32-1,2-2-3,0-1 1,-1-1-1,0 0 1,-1 0-1,15-25 1,-22 30-10,-1 1 0,0-1 0,0-1 0,-1 1 0,-1-1 0,0 1 0,0-1 0,-1 0 0,0 0 0,-1 0 0,0-15 0,-1 24 9,0-6-12,0 0 0,-1-1 1,0 1-1,0 0 0,-4-12 1,4 18 5,0 1 1,0-1 0,0 0 0,0 0-1,0 0 1,0 1 0,0-1 0,0 0-1,-1 1 1,1-1 0,-1 1 0,1 0-1,-1-1 1,1 1 0,-1 0 0,0 0-1,0 0 1,1 0 0,-1 0 0,0 0-1,0 1 1,0-1 0,0 1 0,0-1-1,0 1 1,0 0 0,0 0 0,-3 0-1,-1 0-2,0 1 0,1 0 0,-1 1-1,0-1 1,1 1 0,-1 0 0,1 1 0,0-1-1,0 1 1,-8 5 0,-46 38-64,56-44 69,-7 7-22,1 1 0,0-1 0,0 2 0,1-1 0,1 1 0,0 0 0,0 0 0,-8 23 0,7-14-34,2-1 0,0 1-1,1 1 1,-4 37 0,9-44 26,-1-1-1,2 0 1,-1 0-1,2 0 1,0 1-1,0-1 1,9 24-1,-8-28 10,1-1-1,-1 0 0,1 0 1,1-1-1,0 1 0,0-1 1,0 0-1,1 0 0,0 0 1,0-1-1,0 0 0,15 10 1,-15-13 7,1 0 1,-1 0 0,1-1 0,-1 0 0,1 0-1,0-1 1,-1 0 0,1 0 0,0 0-1,0-1 1,0 0 0,0 0 0,0-1-1,8-1 1,1-1-13,-1-1 0,1 0 0,-1-1 0,29-14-1,-28 11 30,-1-1-1,0-1 0,-1-1 0,0 0 0,-1-1 0,-1 0 0,1-1 1,-2 0-1,0-1 0,0 0 0,16-31 0,-11 12 120,-1-1 1,-1 0-1,-2-1 0,13-61 1,-17 67 323,-16 174-293,4-96-148,2-27-8,-8 71-19,9-83 9,-2-1 1,1 1-1,-1-1 0,-1 1 0,1-1 1,-2 0-1,-5 10 0,9-18 13,1 0 0,-1 0 1,0 0-1,1 0 0,-1 0 0,0 0 0,0 0 1,0 0-1,0 0 0,0-1 0,0 1 1,0 0-1,0 0 0,0-1 0,0 1 0,-1 0 1,0-1 4,1 0 0,-1-1 0,1 1 0,0 0 0,-1-1 1,1 1-1,-1-1 0,1 0 0,0 1 0,0-1 1,-1 0-1,1 0 0,0 1 0,-2-3 0,-2-1 14,0 0 0,0 0-1,1-1 1,-1 0 0,1 0 0,0 0-1,0 0 1,-4-9 0,7 12-8,-1-1 0,1 1 1,1 0-1,-1-1 1,0 1-1,0-1 0,1 0 1,-1 1-1,1-1 1,0 1-1,0-1 0,0 1 1,0-1-1,0 0 1,1 1-1,-1-1 0,1 1 1,0-1-1,-1 1 1,1-1-1,0 1 0,1 0 1,-1-1-1,2-2 1,0 1-12,-1 1 0,0 0 0,1-1 0,-1 1 0,1 0 0,0 1 0,0-1 0,0 0 0,0 1 0,1 0 0,-1 0 0,1 0 1,-1 0-1,1 0 0,0 1 0,0-1 0,0 1 0,0 0 0,5 0 0,19-3-38,0 0 0,0-2 0,52-17 0,-69 18 37,-1-1 0,0 0 0,12-9 0,2-2 0,-10 8 10,-1-1-1,-1-1 1,1 0 0,-1 0 0,-1-1 0,13-18 0,-9 8 81,0-2 1,22-47-1,-32 56 6,0 3 235,-4 25-141,-3 36-122,-11 125 57,9-143-124,-1-1-1,-2 1 1,-17 47-1,23-73-1,-1 0 0,0 0 0,-1 0 0,0 0 0,1 0 0,-1-1 1,-5 7-1,6-10 4,0 1-1,0-1 1,0 1 0,0-1 0,0 0 0,0 0 0,-1 0 0,1 0 0,0 0 0,0 0 0,-1-1 0,1 1 0,-1-1-1,1 1 1,0-1 0,-1 0 0,1 0 0,-4-1 0,0 1 11,-1-1 0,1 0 0,-1-1 0,1 1 0,-1-1-1,1 0 1,-11-6 0,14 7 4,0-1 1,1 0-1,-1 0 0,0 0 0,1 0 0,-1 0 1,1 0-1,-1-1 0,1 1 0,0-1 0,0 1 1,0-1-1,1 0 0,-1 0 0,1 0 0,-1 0 0,-1-6 1,3 8-9,0-1 1,0 0-1,0 1 1,0-1 0,0 0-1,0 0 1,1 1-1,-1-1 1,0 0-1,1 1 1,-1-1 0,1 0-1,0 1 1,0-1-1,-1 1 1,1-1-1,0 1 1,0-1 0,1 1-1,-1 0 1,0 0-1,0-1 1,0 1-1,1 0 1,-1 0 0,1 0-1,-1 0 1,1 1-1,2-2 1,4-2-1,1 0 0,0 1 0,19-5 0,-8 5-7,0 1 0,0 0 0,0 2 0,0 0 0,30 5 0,-28-3-7,0 0 0,0-1 0,0-2 0,30-3 1,-28-1 14,-1 0 0,34-13 0,-48 14 3,0 0-1,-1 0 1,0-1 0,0 0 0,0 0 0,0-1 0,-1 0 0,0 0 0,7-8 0,5-10 71,16-27 0,14-18 245,-48 67-300,1 0 1,-1 1-1,0-1 1,0 0-1,0 0 1,-1 0 0,1 0-1,0 0 1,-1 0-1,1 0 1,-1 0-1,0 0 1,0 0 0,1-1-1,-1 1 1,-1-4-1,1-3 243,-11 32 155,8-7-406,0 0 0,1 0 0,0 1 0,1-1 0,1 1 0,1-1 0,0 1 0,5 17 0,-2 2-11,-3-30-19,0 0-1,0 1 1,0-1 0,1 0 0,0 0-1,0 0 1,0 0 0,1 0 0,0-1-1,4 7 1,-6-11 11,0 1-1,1-1 1,-1 0-1,1 1 1,-1-1-1,1 0 1,-1 0 0,1 0-1,-1 0 1,1 0-1,0 0 1,0 0-1,0-1 1,-1 1-1,1-1 1,0 1 0,0-1-1,0 0 1,0 0-1,0 0 1,0 0-1,0 0 1,0 0 0,-1 0-1,1 0 1,0-1-1,0 1 1,0-1-1,0 0 1,0 1 0,-1-1-1,1 0 1,0 0-1,-1 0 1,1 0-1,1-2 1,7-3 3,-1-1 1,0-1-1,-1 0 0,1 0 1,-1 0-1,-1-1 1,11-16-1,1-7 3,17-36 0,-2 3 25,-4 0 11,-9 18 51,-21 47-88,0 0 0,0-1 0,0 1 1,0 0-1,0 0 0,0-1 0,0 1 0,1 0 1,-1 0-1,0 0 0,0-1 0,0 1 0,0 0 1,1 0-1,-1 0 0,0 0 0,0-1 0,0 1 1,1 0-1,-1 0 0,0 0 0,0 0 0,0 0 0,1 0 1,-1 0-1,0 0 0,0 0 0,1 0 0,-1 0 1,0 0-1,0 0 0,1 0 0,-1 0 0,0 0 1,0 0-1,1 0 0,-1 0 0,0 0 0,0 0 0,1 0 1,-1 0-1,0 1 0,11 11 64,12 33-90,-15-28 23,-3-6-13,1 0 0,1-1 0,0 1 0,15 16 0,-19-24 1,1 0 1,-1 0-1,0 0 0,1-1 0,0 0 0,0 0 0,-1 0 0,1 0 0,0 0 0,1-1 0,-1 0 0,0 0 0,0 0 0,0 0 0,1 0 0,-1-1 1,7 0-1,-1-1 7,-1 0 0,0 0 0,0-1 0,0-1 0,0 1 0,0-1 0,0-1 0,-1 0 0,0 0 0,14-9 0,-11 5 17,1-1 0,-2 0 0,1-1 0,-1 0 0,-1-1 0,12-15 1,54-69 159,-68 85-127,6-6 53,-12 15-102,0 0 24,0 0 1,0 0 0,0 0 0,0 0 0,0 1 0,0-1 0,0 0 0,0 0 0,0 1 0,0-1 0,1 1 0,1-1 176,-2 1-183,1 0 0,0 1 1,-1-1-1,1 1 0,-1 0 1,1-1-1,-1 1 0,1 0 1,2 2-1,21 32 91,-18-26-94,0 0-1,0 0 1,-1 1-1,7 16 1,-8-16-11,0 1 0,1-1 0,0 1 0,0-2 0,1 1 0,1-1 0,-1 0 0,18 15 0,-10-12-17,1 0 0,0-1 0,0-1 0,30 14 0,-39-21 15,0-1 0,-1-1-1,1 1 1,0-1 0,0 0-1,0 0 1,0-1 0,1 0-1,-1 0 1,0-1 0,0 0-1,0 0 1,0-1 0,-1 1-1,1-1 1,0-1 0,9-4-1,-4 1 0,1-1 0,-1 0 0,0-1 0,-1 0 0,0-1 0,0 0 0,18-20 0,-18 14 0,-1 0-1,-1-1 1,0 1-1,-1-2 0,-1 1 1,-1-1-1,0 0 1,-1-1-1,-1 1 1,0-1-1,1-25 1,-5 41-2,1 0 0,-1-1 1,0 1-1,0 0 0,0 0 1,0 0-1,0 0 1,0 0-1,-1-1 0,1 1 1,-1 0-1,1 0 0,-1 0 1,0 0-1,0 0 0,0 0 1,0 0-1,-2-2 1,2 3 0,-1 0 0,1 0 0,0 1 0,0-1 0,0 1 0,-1-1 0,1 1 0,0-1 0,-1 1 0,1 0 0,0-1 0,-1 1 0,1 0 0,-1 0 0,1 0 0,0 0 0,-1 0 0,1 1 0,0-1 1,-1 0-1,-1 1 0,-3 1-4,0 1 1,1-1-1,-1 1 1,0 0-1,1 1 1,0-1-1,0 1 1,0 0-1,0 1 1,1-1-1,-5 6 1,2-1-6,1 1 0,0 0 0,1 1 0,0-1 0,0 1 0,1 0 0,1 0 0,0 0 0,0 0 0,1 1 1,1-1-1,0 1 0,0 0 0,1-1 0,1 1 0,0 0 0,0-1 0,1 1 0,1-1 0,0 0 0,0 0 0,1 0 1,8 16-1,-4-11-4,0-1 0,1 0 0,1 0 0,1-1 0,0 0 0,0-1 0,1 0 0,1-1 0,0-1 0,1 0 0,0 0 0,1-2 0,0 1 0,0-2 0,19 8 0,-26-13 12,0-1-1,-1 1 1,1-2 0,1 1-1,-1-1 1,0 0 0,0-1-1,0 1 1,0-2 0,1 1-1,14-4 1,-18 3-1,-1-1 1,1 1-1,0-1 1,-1 0-1,0-1 1,1 1-1,-1-1 1,0 1-1,0-1 1,-1 0-1,1-1 0,0 1 1,-1-1-1,0 1 1,0-1-1,0 0 1,-1 0-1,1-1 1,-1 1-1,0 0 1,3-7-1,-3 2 2,0 0 0,0 0 1,-1 0-1,0 0 0,-1 0 0,0-16 0,-10-46-2460,9 65 1492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08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264 690 8936,'0'0'6440,"-16"5"-6062,-14 5-45,-54 27 0,73-31-173,1 0 1,-1 1-1,1 0 0,0 0 1,0 1-1,1 0 0,0 1 1,1 0-1,-13 18 0,17-21-69,1 0 0,0 0 0,0 0 0,1 0 0,0 1 0,0-1 0,0 1 0,1 0 0,0 0 0,0-1 0,1 1-1,0 8 1,0-10-41,1 0-1,0 0 1,0 0-1,0-1 1,1 1-1,0 0 1,-1-1 0,2 1-1,-1-1 1,0 1-1,1-1 1,0 0-1,0 0 1,0-1-1,1 1 1,-1 0-1,7 4 1,-6-5-27,0-1 0,0 0 0,0 0 0,1-1 0,-1 1 0,0-1 0,1 0 0,-1 0 0,1 0 0,-1 0 0,1-1 0,-1 0 0,1 0 0,-1 0 1,1-1-1,-1 1 0,1-1 0,5-2 0,2 0 17,0-1 0,0 0 1,-1-1-1,0 0 0,18-12 1,-20 10-4,0 0 1,0-1 0,-1 0-1,0-1 1,0 0 0,10-15 0,34-65 196,-36 57-156,-3-1 1,0 0-1,-2-1 0,-2-1 0,10-69 0,0-181 406,-19 278-471,1-22 54,1 3 36,-2-1 0,0 1 0,-2-1 0,-1 0 0,-10-46 0,12 72-92,1 0 0,0 0-1,0 0 1,-1-1 0,1 1 0,0 0 0,-1 0 0,1 0-1,-1 0 1,1 0 0,-1 0 0,0 0 0,0 0-1,1 0 1,-1 0 0,0 0 0,0 0 0,0 1 0,0-1-1,0 0 1,0 1 0,0-1 0,0 0 0,0 1-1,0-1 1,0 1 0,-1 0 0,1-1 0,0 1 0,0 0-1,0 0 1,-1 0 0,1 0 0,0 0 0,0 0 0,0 0-1,-2 0 1,-1 2 2,0-1 0,0 1 0,1 0-1,-1 0 1,1 1 0,-1-1 0,1 1 0,0-1-1,0 1 1,-4 4 0,-2 4-7,0 1 0,1 0 0,1 0 0,-1 1 0,2 0 0,0 0 0,0 0 1,2 1-1,-6 21 0,2 7-5,-7 84 0,11-61-58,2 0 0,4 0 0,3 0 0,16 85 1,-19-143 39,-1 0-1,1 0 1,0 0 0,1-1 0,0 1 0,0-1 0,0 1 0,1-1 0,-1 0 0,2-1 0,-1 1 0,1-1-1,-1 1 1,9 6 0,-7-9-3,-1 0 0,1 1-1,0-2 1,-1 1 0,1-1-1,0 0 1,1 0 0,-1 0-1,0-1 1,0 0 0,1-1 0,-1 1-1,1-1 1,-1 0 0,12-2-1,1-1-3,0-1 0,-1-1 0,0 0 0,0-1 0,0-1 0,-1-1 0,0 0 0,0-2 0,27-19 0,-21 11 4,-1-1 0,-1 0 1,-1-2-1,-1 0 0,30-43 1,-20 29 25,-24 30 8,1 0 0,-1-1 0,-1 0 1,1 0-1,-1-1 0,0 1 0,4-11 1,-6 7 263,-7 15-1,-7 18-60,6-5-190,2 0 0,0 0 0,2 0 1,0 1-1,0-1 0,2 1 1,0-1-1,2 1 0,3 21 0,-1-20-20,0-1 0,1 0 0,1-1-1,0 1 1,2-1 0,0 0-1,1-1 1,19 27 0,-24-40-7,-1 0 0,1 0 1,0 0-1,0-1 0,0 1 0,0-1 1,1 0-1,-1 0 0,1-1 0,0 0 0,0 0 1,0 0-1,0 0 0,0 0 0,0-1 1,0 0-1,1 0 0,-1-1 0,0 0 0,0 0 1,1 0-1,-1 0 0,0-1 0,10-2 1,8-2-1,0-2 1,-1-1 0,0 0 0,24-14-1,-43 21 0,69-35 17,-2-3-1,96-71 1,-161 106-16,0 0 1,-1-1-1,1 0 1,-1 1 0,0-2-1,7-9 1,-6 6 19,-5 9-20,1 0 0,-1 0 0,0-1 0,0 1 0,0 0-1,0 0 1,0 0 0,1-1 0,-1 1 0,0 0 0,0 0 0,0 0 0,0-1 0,0 1 0,0 0 0,0 0 0,0 0 0,0-1 0,0 1 0,0 0 0,0 0 0,0-1 0,0 1 0,0 0 0,0 0 0,0-1 0,0 1 0,0 0 0,0 0 0,0 0 0,-1-1 0,1 1 0,0 0 0,0 0 0,0 0 0,0 0 0,0-1 0,0 1 0,-1 0 0,1 0 0,0 0 0,0 0 0,0 0 0,-1-1 0,1 1 0,0 0 0,0 0 0,0 0 0,-1 0 0,1 0 0,0 0 0,0 0 0,-1 0 0,1 0 0,0 0 0,0 0 0,0 0 0,-1 0 0,-13 1 43,-45 18 40,-53 19-20,109-37-62,-113 49 40,97-41-28,1 2 1,0-1-1,-30 26 1,43-31-6,0-1 1,1 1-1,0 0 1,-7 10 0,10-13-4,0 0 1,-1 1 0,1-1 0,0 0 0,0 0 0,0 1-1,1-1 1,-1 1 0,1-1 0,-1 1 0,1-1 0,0 1-1,0-1 1,0 1 0,0 2 0,1-4-5,-1 0 0,1 0 0,-1 0 0,1 0 0,0 0 0,0 0 0,-1 0 0,1 0 0,0 0 0,0 0 0,0 0 0,0-1 1,0 1-1,0 0 0,0-1 0,0 1 0,0-1 0,0 1 0,1-1 0,-1 1 0,0-1 0,0 0 0,0 0 0,1 1 0,-1-1 0,2 0 0,36-1-21,-36 1 19,11-1-13,0-2 0,0 0 0,0 0 1,0-1-1,-1-1 0,1 0 0,-1-1 0,21-13 1,-4-1-68,-2 0 1,38-36 0,-19 4-211,-64 128 218,17-70 70,0-1-1,0 1 0,0 0 0,1-1 1,0 1-1,0-1 0,0 1 1,1-1-1,0 0 0,4 9 1,-1-4-13,1 1 1,1-1 0,15 18 0,-20-26 17,0 0 1,1-1-1,0 1 1,-1 0-1,1-1 1,0 0 0,0 1-1,0-1 1,0 0-1,0 0 1,0-1-1,0 1 1,0-1 0,0 1-1,0-1 1,0 0-1,0 0 1,1-1-1,-1 1 1,5-2-1,4 0 19,0-1-1,0 0 0,-1-1 1,12-5-1,-17 6-7,0-1 0,-1 0 0,1 0 1,-1 0-1,0 0 0,6-7 0,-7 7 10,0 0-1,1 0 1,0 0 0,0 0-1,0 0 1,0 1-1,6-3 1,12-14 305,-10 9-279,0-1 0,-1-1 0,-1 0 0,0 0 0,-1-1-1,0-1 1,13-26 0,-18 32-38,0 0 8,1 0 14,0 0 0,-1-1 0,-1 0 0,0 0-1,0 0 1,4-17 0,-6 20 19,-2 2 10,-8 4 12,7 1-48,-14 12-9,10-5-30,0 0 0,0 0-1,1 1 1,0-1-1,0 1 1,1 0 0,0-1-1,1 2 1,-3 11 0,3-8-16,0 1 1,0-1-1,2 1 1,-1-1 0,3 21-1,-1-27 13,0 0-1,1 0 1,0 0-1,0-1 1,0 1 0,0 0-1,1-1 1,0 0-1,0 1 1,5 4-1,-6-8 7,-1 0 0,1 1 0,0-1 0,0 0 0,0-1 0,1 1 0,-1 0 0,0-1 0,1 1 0,-1-1 0,1 1 0,-1-1 0,1 0 0,0 0 0,-1-1 0,1 1 0,0 0 0,0-1 0,0 0 0,-1 0 0,1 1 0,5-2 0,-3 0 5,0 0 0,0 0 0,0-1 1,-1 0-1,1 0 0,-1 0 0,1 0 0,-1-1 1,0 0-1,0 1 0,0-2 0,0 1 0,0 0 1,-1-1-1,1 0 0,-1 1 0,0-1 0,0-1 0,2-4 1,0 0-4,-1 0 1,0-1-1,-1 0 1,0 0-1,0 0 1,-1 0-1,-1 0 1,1-14-1,4-12 7,-7 35-5,-1 6-9,-2 9-24,-14 84-57,-6 46 38,-41 295-351,61-421 379,0-1 0,-1 0 0,-1-1 0,-1 1 1,0-1-1,-1-1 0,-1 1 0,-14 18 0,20-30 21,0 0 0,-1 0-1,0-1 1,0 1 0,0-1 0,-9 6 0,12-8 17,-1 0 0,0 0 0,0 0 1,0 0-1,0 0 0,0 0 0,0-1 0,0 1 0,0-1 1,-1 0-1,1 1 0,0-1 0,0 0 0,0 0 1,0 0-1,0-1 0,-1 1 0,-1-1 0,3 0-1,0 1 0,1-1 0,-1 0-1,0 1 1,0-1 0,0 0 0,1 0-1,-1 1 1,0-1 0,1 0 0,-1 0-1,1 0 1,-1 0 0,1 0 0,0 0-1,-1 0 1,1 0 0,0 0 0,0 0-1,-1-1 1,-1-25 88,2 19-76,1-1 0,0 0 0,0 0 0,1 1 0,0-1 0,0 1 0,1-1 0,0 1 0,1 0 0,0 0 0,0 1 0,0-1 0,1 1 0,0 0 0,1 0 0,0 0 0,0 1 0,0 0 0,1 0 0,0 0 0,0 1 0,0 0-1,15-7 1,-7 5 4,0 0 0,1 1 0,0 1 0,0 1 0,0 0 0,0 1 0,1 0 0,-1 2 0,1 0 0,0 1 0,29 3 0,-30 0 0,0 0 1,0 1-1,-1 1 1,0 1 0,16 7-1,70 43-155,-97-54 11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41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1306 9848,'0'0'4094,"12"1"-3627,-2 0-366,-5 0-49,1 0 0,0 0 0,0-1 0,0 0 0,0-1 0,0 1 0,0-1 0,0 0 0,0 0 0,0-1 0,0 0 0,6-2 0,5-6 101,-1 1 0,0-2-1,0 0 1,-1-1 0,0-1 0,-1 0-1,0-1 1,19-25 0,17-24 253,72-100 634,-62 76 225,86-93 0,-133 168-805,-11 11-391,-1 0 0,1 0-1,-1-1 1,1 1-1,-1-1 1,1 1-1,-1-1 1,0 1-1,0-1 1,2-2-1,-3 4-55,0 0 1,0 0-1,0 0 0,0 1 0,0-1 0,0 0 0,0 0 0,0 0 0,1 0 0,-1 1 1,0-1-1,0 0 0,0 0 0,0 0 0,0 0 0,1 1 0,-1-1 0,0 0 0,0 0 1,0 0-1,1 0 0,-1 0 0,0 0 0,0 0 0,0 0 0,1 0 0,-1 0 0,0 0 1,0 0-1,0 0 0,1 0 0,-1 0 0,0 0 0,0 0 0,0 0 0,1 0 0,-1 0 1,0 0-1,0 0 0,0 0 0,1 0 0,-1 0 0,0 0 0,0 0 0,0 0 0,1-1 1,-1 1-1,0 0 0,0 0 0,0 0 0,0 0 0,0-1 0,1 1 0,-1 0 0,0 0 1,0 0-1,0 0 0,0-1 0,0 1 0,0 0 0,5 22 285,-4-20-285,3 31 83,-1 1 1,-1 1-1,-2-1 0,-1 0 1,-2 0-1,-1 0 0,-18 65 1,19-88-79,0 0 0,-1 0 0,0-1 0,-1 1 0,0-1 0,-1 0 0,0-1 0,0 1 0,-1-1 1,0 0-1,-1-1 0,0 0 0,-17 14 0,20-19-11,0-1 0,0 1 0,-1-1 1,1 0-1,0 0 0,-1-1 0,0 1 0,1-1 0,-1 0 0,0-1 1,0 0-1,0 0 0,1 0 0,-10-2 0,7 1 5,1 0-1,0-1 1,-1 0-1,1-1 1,0 0-1,0 0 1,1 0-1,-1-1 1,1 0-1,0 0 1,-6-5-1,6 5 5,1 0-1,0-1 1,0 0-1,0 0 1,1 0-1,0 0 1,0 0-1,0-1 1,1 0-1,-1 0 1,1 0-1,-4-13 1,4 13 12,-2-7-50,6 11 2,5 8 6,7 6-5,0 0 1,1-1 0,0 0 0,1-1 0,0-1 0,21 10-1,1 2-17,-2-1-20,1-1 1,42 15 0,-61-27 35,0-2 1,1 0 0,0-2 0,0 0 0,0 0 0,0-2 0,21 0 0,-10-2 12,51-4 18,-71 3-6,0 1 0,-1-1 1,1-1-1,0 1 1,-1-2-1,15-6 0,-6-1 8,0-1-1,-1-1 0,0 0 0,-1-1 1,-1 0-1,15-20 0,-11 12 26,-2-2 1,0 0-1,22-47 0,-29 50 21,13-42 0,-20 54-31,0-1 0,0 1 0,-1-1 0,0 0 0,-1 1 1,-1-20-1,0 25-16,0 0 0,0 0-1,0 0 1,0 0 0,-1 0 0,0 0 0,0 1 0,0-1 0,0 1 0,-1-1 0,1 1 0,-1 0 0,0 0 0,0 0 0,0 1 0,0-1 0,0 1 0,-1-1 0,1 1 0,-1 0 0,1 0 0,-1 0 0,0 1 0,0 0 0,0-1 0,0 1 0,0 1 0,0-1 0,0 0 0,0 1 0,0 0 0,0 0 0,0 0 0,0 1-1,-1-1 1,1 1 0,0 0 0,0 0 0,1 1 0,-1-1 0,-7 4 0,0 2-30,0 0 1,0 1-1,0 0 0,1 1 0,1 0 0,-1 1 0,1-1 1,1 2-1,0-1 0,1 1 0,0 1 0,0-1 0,1 1 0,1 0 1,0 1-1,0-1 0,2 1 0,-1 0 0,2 0 0,-3 25 1,5-32 3,0 0 0,1 0 0,0 0 0,0 0 0,1 0 0,-1 0 0,1-1 1,0 1-1,1 0 0,-1-1 0,1 0 0,0 1 0,1-1 0,4 6 0,-3-5-2,0 0-1,1 0 0,0-1 0,0 1 0,0-1 0,0-1 1,1 1-1,0-1 0,0 0 0,12 4 0,-14-6 15,1-1 0,-1 0-1,1-1 1,-1 1 0,1-1-1,-1 0 1,1-1 0,-1 1-1,1-1 1,-1 0 0,1 0-1,4-3 1,12-3 11,32-16 0,-31 12 14,11-7 36,-1-1 1,-1-1-1,0-2 1,34-32-1,-10 9 67,-3-3 18,-37 33 69,0 0 0,22-14-1,-38 29-201,0 0 0,0-1 1,0 1-1,1 0 0,-1 0 0,0 0 0,0 0 0,0 0 0,0 0 0,0 0 0,0 0 0,1 0 1,-1 0-1,0 0 0,0 0 0,0 0 0,0 0 0,0 0 0,0 0 0,1 0 0,-1 0 0,0 0 1,0 1-1,0-1 0,0 0 0,0 0 0,0 0 0,0 0 0,0 0 0,1 0 0,-1 0 0,0 0 0,0 0 1,0 0-1,0 1 0,0-1 0,0 0 0,0 0 0,0 0 0,0 0 0,0 0 0,0 0 0,0 0 1,0 1-1,0-1 0,0 0 0,0 0 0,0 0 0,0 0 0,0 0 0,0 0 0,0 1 0,0-1 1,0 0-1,0 0 0,0 0 0,0 0 0,0 0 0,0 0 0,0 1 0,0-1 0,0 0 0,0 0 1,0 0-1,0 0 0,-1 0 0,-3 19 167,-10 24-161,-21 57 33,19-47-79,-3-2 0,-33 64 0,3-17-72,-13 22-24,32-61-15,25-49 113,4-9 31,0 0 0,0 1 0,1-1 0,-1 0 0,0 1 0,1-1 0,-1 0 0,1 1 1,0-1-1,-1 3 0,2-19 73,0 0 0,2 0 0,-1-1 0,2 2 0,6-20 0,37-82 21,-8 21 28,-18 38-39,2 2 1,3 0-1,2 2 0,69-98 0,-73 120-48,1 0-1,2 2 1,1 1-1,38-29 1,-49 44-24,1 1 0,0 1 0,1 0 0,0 1 0,1 2 0,0 0 0,0 0 0,1 2 0,26-4 0,-42 9-19,-1 0 0,1 1 0,0 0 0,0 0 1,-1 0-1,1 1 0,0 0 0,-1-1 0,1 2 0,-1-1 1,1 0-1,-1 1 0,0 0 0,1 0 0,-1 0 0,0 1 1,0-1-1,0 1 0,-1 0 0,1 0 0,-1 0 0,1 1 1,-1-1-1,0 1 0,0 0 0,-1 0 0,1 0 0,-1 0 1,3 7-1,1 3-13,-1 0 0,0 0 0,-1 0 0,-1 0 0,0 1 0,-1 0 0,-1-1 0,0 21 0,-2-16-9,-1 1 0,-2 0 1,0-1-1,0 0 0,-2 0 0,0 0 1,-2-1-1,0 0 0,0 0 1,-2-1-1,0 0 0,-1-1 0,-1 0 1,-1 0-1,0-2 0,-1 1 0,0-2 1,-1 0-1,-17 12 0,22-19 14,-1 0 1,1 0-1,-1-1 0,-1-1 0,1 0 0,-1 0 1,1-1-1,-1 0 0,0-1 0,0-1 0,0 0 0,0 0 1,0-1-1,0-1 0,-1 0 0,1 0 0,1-2 1,-1 1-1,0-1 0,0-1 0,1 0 0,0-1 1,0 0-1,0-1 0,1 0 0,0 0 0,-13-11 1,19 14 17,1 0 1,0 0 0,0 0 0,0 0 0,1-1 0,-1 1-1,1-1 1,-1 1 0,1-1 0,1 0 0,-1 0 0,0 0 0,1 0-1,0 0 1,0 0 0,0 0 0,0-1 0,1 1 0,0 0-1,0-1 1,0 1 0,0 0 0,0 0 0,1-1 0,0 1 0,0 0-1,0 0 1,1 0 0,-1 0 0,1 0 0,0 0 0,0 0-1,0 1 1,1-1 0,-1 1 0,1-1 0,0 1 0,0 0 0,0 0-1,0 0 1,0 1 0,1-1 0,4-2 0,1 1-12,1 0 1,-1 0 0,1 1-1,0 1 1,0 0 0,0 0-1,0 1 1,1 0-1,-1 0 1,0 1 0,0 1-1,20 3 1,1 3-48,1 1 0,51 23 0,-47-17-30,44 11 1,-48-17 23,-5-1-31,50 7 0,-68-14 77,-1 1 1,1-1 0,0-1 0,0 1-1,-1-2 1,1 1 0,0-1 0,-1 0-1,0-1 1,9-3 0,11-10 8,0-1 1,-1-1-1,-1-1 0,29-28 0,-15 13 4,-21 17 48,0-2 1,-2 0 0,26-36-1,-40 51-33,-1 2 0,1-1-1,-1 1 0,1-1 1,0 1-1,0 0 0,4-3 1,-5 4-7,0 0 1,0 0 0,-1 0 0,1-1-1,0 1 1,-1-1 0,1 1 0,-1-1-1,1 1 1,0-3 0,-12 19-48,-1 0 0,-1 0 0,-1-1 0,-26 24 0,23-24 12,-22 23-54,2 1 0,-44 59 0,68-80 42,0 0 1,2 1-1,0 0 1,1 1-1,1 0 1,1 1 0,1-1-1,0 1 1,-3 22-1,8-36 16,0 18-82,1-23 102,0-1 0,0 1-1,1-1 1,-1 1-1,0-1 1,0 1 0,0-1-1,1 0 1,-1 1 0,0-1-1,1 1 1,-1-1 0,0 0-1,1 1 1,-1-1 0,1 0-1,-1 0 1,0 1 0,1-1-1,-1 0 1,1 0 0,-1 1-1,1-1 1,-1 0 0,1 0-1,-1 0 1,1 0-1,-1 0 1,1 0 0,-1 0-1,1 0 1,-1 0 0,1 0-1,-1 0 1,1 0 0,-1 0-1,1 0 1,-1 0 0,0-1-1,1 1 1,-1 0 0,1 0-1,0-1 1,5-1 2,-1-1-1,1 0 1,-1 0 0,0 0-1,0-1 1,0 1 0,0-1-1,-1-1 1,7-7 0,0-1 19,-1 0 1,12-22 0,-5 3 29,-1-1 0,-2 0 0,14-53 0,20-110 398,-48 195-444,0 0 1,0 0 0,0 0 0,0 0 0,1-1 0,-1 1-1,0 0 1,1 0 0,-1 0 0,1 0 0,-1 0 0,1 0-1,0 0 1,-1 0 0,1 0 0,1-1 0,-1 2-1,-1 0 1,1 0 0,-1 0-1,0 1 1,1-1 0,-1 0-1,1 0 1,-1 0-1,1 1 1,-1-1 0,0 0-1,1 1 1,-1-1 0,0 0-1,1 1 1,-1-1-1,0 0 1,0 1 0,1-1-1,-1 0 1,0 1 0,0-1-1,0 1 1,1-1-1,-1 1 1,0-1 0,0 1-1,14 48 169,-11-40-161,7 36-26,11 41-58,-18-76 63,1-1 0,0 0 1,0 0-1,1 0 0,0-1 1,10 15-1,-9-16-4,3 3-8,-1 0 0,2-1 0,-1 1 1,13 8-1,-19-16 20,0 0 0,-1-1-1,1 1 1,0-1 0,0 1 0,0-1 0,0 0 0,0 0 0,0 0 0,0-1-1,0 1 1,1-1 0,-1 0 0,0 0 0,0 0 0,0 0 0,1 0 0,-1-1-1,0 1 1,0-1 0,0 0 0,6-2 0,4-4 11,0-1-1,0 0 1,-1-1 0,0-1 0,0 1 0,-1-2 0,-1 0-1,14-17 1,4-10 123,32-55 0,-12-1 476,-41 85-346,-3 23-193,-3-9-95,4 25-8,43 196-263,-39-186 224,-7-31 46,0 0-1,0 1 1,0-1 0,1 0 0,1 0 0,0 0 0,0-1 0,0 1 0,8 9 0,-10-15 20,0 0 0,1-1 0,-1 1 0,1-1 0,-1 1-1,1-1 1,0 0 0,0 0 0,0 0 0,0-1 0,0 1 0,0-1-1,0 0 1,1 1 0,-1-1 0,1-1 0,-1 1 0,0 0 0,1-1 0,-1 0-1,1 0 1,4 0 0,0-1 11,1 1 0,-1-1 0,0-1 0,1 0 0,-1 0 0,0 0 0,0-1 0,0 0 0,12-8 0,4-4 33,36-28 0,-4 1 1,-39 30-15,24-14 119,-1-3 0,51-46-1,-75 56 85,-16 19-223,0 0 1,0 0-1,0 0 0,0 0 1,0 0-1,0 0 0,0 0 1,0 0-1,0 0 0,0 0 1,0 0-1,0 0 0,0 0 1,0 0-1,-1 0 0,1 0 1,0 0-1,0 0 0,0 0 1,0 0-1,0 0 0,0 0 1,0 0-1,0 0 0,0 0 1,0 0-1,0 0 0,0 0 1,0 0-1,0 0 0,0 0 1,0 0-1,0 0 0,0 0 1,0 0-1,0 0 0,0 0 1,0 0-1,0 0 0,0 0 1,0-1-1,0 1 0,0 0 1,0 0-1,0 0 0,0 0 1,0 0-1,0 0 0,0 0 1,-12 9 40,10-8-44,-9 7-10,-1 1 0,1 0 1,1 1-1,0 0 0,0 1 0,1 0 0,0 1 0,-10 18 0,4 4-16,11-23 7,0 0 0,-1 0 0,-10 14-1,14-23 13,0-1 0,0 1 0,0 0-1,1 0 1,-1 0 0,0 0-1,1 0 1,-1-1 0,1 1 0,0 0-1,-1 0 1,1 1 0,0-1-1,0 0 1,0 0 0,1 0 0,-1 0-1,0 0 1,1 0 0,-1-1-1,1 1 1,0 0 0,0 0-1,-1 0 1,1 0 0,1-1 0,-1 1-1,0 0 1,0-1 0,0 1-1,1-1 1,-1 1 0,4 1 0,-4-2 3,0-1 1,-1 0 0,1 1 0,0-1-1,0 0 1,0 0 0,-1 0 0,1 0 0,0 0-1,0 0 1,0 0 0,-1 0 0,1 0 0,0 0-1,0-1 1,0 1 0,-1 0 0,1 0 0,0-1-1,0 1 1,-1 0 0,1-1 0,0 1 0,-1-1-1,1 1 1,0-1 0,-1 1 0,1-1 0,-1 0-1,1 1 1,0-2 0,18-26-41,-18 26 45,13-26-4,-1 0 0,-2-1 1,-1 0-1,10-50 0,-17 67 19,-3 12-16,0 0 0,0 0 0,0 0 0,0 0 0,0 0 0,0 0 0,0 0 0,0 0 0,0 0 0,0 0 0,0-1 0,0 1 0,0 0 0,0 0 0,0 0 0,1 0 0,-1 0 0,0 0 0,0 0 0,0 0 0,0 0 0,0 0 0,0 0 0,0 0 0,0 0 0,0 0 0,0 0 0,0-1 0,0 1 0,0 0 0,0 0 0,1 0 0,-1 0 1,0 0-1,0 0 0,0 0 0,0 0 0,0 0 0,0 0 0,0 0 0,0 0 0,0 0 0,0 0 0,1 0 0,-1 0 0,0 0 0,0 0 0,0 0 0,0 0 0,0 1 0,0-1 0,0 0 0,0 0 0,0 0 0,0 0 0,0 0 0,0 0 0,1 0 0,-1 0 0,0 0 0,5 7-27,3 11-27,4 23-39,-6-14 22,2-1 1,2 0 0,17 37 0,-24-57 46,1 0 0,0 0 0,0 0 1,1 0-1,-1 0 0,1-1 0,0 0 0,1 0 0,-1 0 0,1-1 1,0 0-1,0 0 0,0 0 0,1-1 0,0 0 0,-1 0 1,1 0-1,9 1 0,-15-4 23,1 1 1,0-1-1,0 0 1,0 0-1,0 0 1,0-1-1,-1 1 1,1 0-1,0-1 0,0 1 1,0-1-1,-1 1 1,1-1-1,0 0 1,-1 0-1,1 0 1,0 0-1,-1 0 1,0 0-1,1 0 0,-1 0 1,1-1-1,-1 1 1,1-2-1,4-5 17,-1 0-1,0 0 0,7-16 1,-6 12-8,15-34 40,-2-1 0,-2 0 0,-2-1 0,-2-1 0,-3-1 0,6-60 0,7-79 116,9-111 72,-8 135-170,-13 104-68,-14 46-115,3 14 113,0 1 0,-1 0 0,1 0 0,0-1 0,0 1-1,-1 0 1,1 0 0,0 0 0,0-1 0,-1 1 0,1 0 0,0 0-1,-1 0 1,1 0 0,0-1 0,-1 1 0,1 0 0,0 0 0,0 0 0,-1 0-1,1 0 1,0 0 0,-1 0 0,1 0 0,-1 0 0,1 0 0,0 0 0,-1 0-1,1 0 1,0 1 0,0-1 0,-1 0 0,1 0 0,0 0 0,-1 0 0,1 0-1,0 1 1,0-1 0,-1 0 0,1 0 0,0 1 0,0-1 0,-1 0 0,1 0-1,0 1 1,0-1 0,-11 12-27,2 1-1,-1 0 1,2 0-1,0 1 1,0 0 0,-9 27-1,-11 34-65,3 1-1,4 1 1,3 1-1,3 1 1,4 0-1,4 1 1,3 100-1,13-68-84,-1-10-34,-7-98 197,-1 1 0,0 0 1,1-1-1,0 1 0,0 0 1,0-1-1,1 1 1,-1-1-1,4 6 0,-5-9 15,1 1-1,0-1 0,0 0 1,1 0-1,-1 0 0,0 1 1,0-1-1,0 0 0,1 0 0,-1-1 1,1 1-1,-1 0 0,1 0 1,-1-1-1,1 1 0,-1-1 1,1 1-1,-1-1 0,1 0 1,0 1-1,-1-1 0,1 0 1,-1 0-1,1 0 0,0 0 1,-1-1-1,1 1 0,0 0 1,-1-1-1,1 1 0,2-2 1,11-3 9,0-1 0,-1-1 1,0-1-1,0 0 0,0 0 1,20-19-1,69-72 83,-70 64-10,44-35 0,-45 42 21,-32 28-98,1 0 1,-1 0-1,1 0 1,-1 0-1,1 0 1,-1 1-1,1-1 1,-1 0-1,0 0 1,1 1-1,-1-1 0,1 0 1,-1 0-1,0 1 1,1-1-1,-1 0 1,0 1-1,0-1 1,1 1-1,-1-1 1,0 0-1,0 1 1,1-1-1,-1 1 1,0-1-1,0 1 1,0-1-1,0 1 1,0-1-1,0 1 1,6 19 2,7 63-46,-11-58 29,2 0 0,1 0 0,7 25 0,-9-42 11,0 2-1,1 0 0,0-1 0,0 1 0,6 9 0,-8-17 2,-1 0 1,1 0 0,-1 0-1,1 0 1,0 0-1,0 0 1,0-1 0,0 1-1,0 0 1,0-1 0,1 0-1,-1 1 1,0-1-1,1 0 1,-1 0 0,1 0-1,-1-1 1,1 1-1,-1-1 1,1 1 0,4-1-1,3-1 11,0 0-1,0-1 1,1 0-1,-1 0 1,-1-2-1,1 1 1,0-1-1,-1 0 1,0-1-1,0 0 1,0 0-1,9-8 1,0-1 21,-1-1 1,0 0-1,-1-2 1,21-27 0,-7 1 84,-3-1 0,29-63 0,-52 99-27,-7 10-49,-7 13-64,5-2-9,-1 0 0,2 0 1,0 0-1,0 0 0,1 1 0,1-1 1,0 1-1,1 0 0,1 0 0,0-1 1,0 1-1,2 0 0,-1 0 1,2-1-1,0 1 0,1-1 0,9 24 1,-12-35 24,-1 0 0,1 0 0,0 0 0,0 0 0,0 0 0,0-1 1,0 1-1,1 0 0,-1 0 0,0-1 0,1 1 0,0-1 1,-1 0-1,1 1 0,0-1 0,-1 0 0,1 0 0,0 0 1,0 0-1,0 0 0,0 0 0,0 0 0,0-1 0,0 1 0,0-1 1,0 0-1,0 0 0,0 1 0,1-1 0,-1 0 0,0-1 1,0 1-1,0 0 0,0-1 0,0 1 0,3-2 0,0 0 13,1-1 0,-1 0 0,0 0 0,-1 0 0,1 0 0,0-1 0,-1 0-1,0 0 1,0 0 0,0-1 0,0 1 0,4-9 0,-2 2 18,-1-1-1,0 0 1,-1-1 0,0 1-1,-1-1 1,-1 1 0,0-1-1,0 0 1,-2 0 0,1 0-1,-2 0 1,1 0 0,-2 1-1,0-1 1,-6-21 0,7 31-4,-1-1 1,0 0 0,0 1-1,-1-1 1,1 1 0,-1 0-1,0 0 1,1 0 0,-1 0 0,-4-2-1,6 3-12,-1 1-1,1 0 1,-1 0-1,0 0 0,0 0 1,1 0-1,-1 0 1,0 0-1,0 0 1,0 1-1,0-1 1,0 1-1,0-1 0,0 1 1,0 0-1,0 0 1,0 0-1,0 0 1,0 0-1,-2 1 1,-5 2-17,-19 6-100,27-9 91,1 0 17,0 1 0,1-1 0,-1 1 0,0-1 1,1 0-1,-1 1 0,0-1 0,1 0 0,-1 1 0,1-1 1,-1 0-1,1 0 0,-1 1 0,1-1 0,-1 0 0,0 0 0,1 0 1,-1 0-1,1 1 0,-1-1 0,1 0 0,-1 0 0,1 0 0,0 0 1,-1 0-1,1 0 0,-1-1 0,1 1 0,19-1 18,-18 1-15,116-6 86,-29 2-14,-67 3-50,0 0 1,0 2 0,0 0-1,0 1 1,25 7 0,-38-7-15,-1 0 1,1 1-1,0 0 0,-1 1 1,1 0-1,-1 0 1,0 1-1,0 0 1,-1 0-1,0 1 1,0 0-1,0 0 1,0 1-1,9 12 1,-8-5 1,1 1-1,-2-1 1,0 2 0,-1-1 0,0 1 0,-2 0 0,0 0 0,0 0 0,-2 1 0,0-1 0,0 1 0,-2 18 0,3-17 78,-3-18-85,1 1 0,-1-1-1,0 0 1,0 0 0,0 1-1,1-1 1,-1 0 0,0 0-1,0 0 1,1 0 0,-1 1-1,0-1 1,1 0 0,-1 0-1,0 0 1,0 0 0,1 0-1,-1 0 1,0 0 0,1 0-1,-1 0 1,0 0 0,1 0-1,-1 0 1,0 0 0,0 0-1,1 0 1,-1 0 0,0 0-1,1 0 1,-1-1 0,4-1 10,-1 0 1,0 0-1,0 0 1,0-1-1,-1 0 1,1 1-1,2-5 1,38-42 93,79-85 185,-115 127-276,1 0 0,-1 1 0,1 0 0,1 0 0,-1 1 1,1 0-1,0 1 0,0 0 0,10-3 0,-14 5-10,0 1 0,0 0 0,0 1 0,1-1 0,-1 1 0,0 0 0,0 0 0,0 1 0,0-1 0,0 1 1,0 0-1,0 0 0,0 1 0,0 0 0,0 0 0,0 0 0,-1 0 0,1 1 0,4 3 0,16 12 19,-2 2 0,0 1 0,27 30 0,54 79 41,-65-78-13,82 82 0,-106-119-44,-9-9-4,0 0 1,0 0-1,0-1 0,1 0 1,10 6-1,-17-11-8,0 1 0,0-1 0,0 0 0,0 0 0,0 0 0,1 0 0,-1 0 0,0 0 0,0 0 0,0 0 0,0 0 0,0 0 1,0 0-1,0-1 0,0 1 0,0 0 0,1 0 0,-1 0 0,0 0 0,0 0 0,0 0 0,0 0 0,0 0 0,0 0 0,0 0 0,0 0 0,0 0 0,0 0 0,0 0 0,0 0 1,1-1-1,-1 1 0,0 0 0,0 0 0,0 0 0,0 0 0,0 0 0,0 0 0,0 0 0,0 0 0,0 0 0,0-1 0,0 1 0,0 0 0,0 0 0,0 0 0,0 0 0,0 0 1,0 0-1,0 0 0,0 0 0,0 0 0,0-1 0,0 1 0,0 0 0,-1 0 0,1 0 0,0 0 0,0 0 0,0 0 0,0 0 0,0 0 0,0 0 0,-6-12-144,-14-12-3378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41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 14368,'0'0'696,"88"-16"-136,8 10 16,44 10-129,35 10 1,25 8-144,-40 6 16,-60-8-200,-17-8 8,-1-8-112,-8-46 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29:54.79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913 468 10040,'0'0'5773,"8"-10"-5545,24-30 4,-31 39-175,1-1 1,-1 0-1,0 1 1,0-1-1,0 0 1,0 0-1,0 0 1,0 0-1,0 0 1,0-4-1,-1 6-43,0 0 0,0 0-1,0 0 1,0-1 0,0 1 0,0 0-1,0 0 1,0 0 0,0-1 0,0 1-1,0 0 1,0 0 0,-1 0 0,1 0-1,0 0 1,0-1 0,0 1 0,0 0-1,0 0 1,0 0 0,-1 0 0,1 0-1,0 0 1,0-1 0,0 1 0,0 0-1,-1 0 1,1 0 0,0 0 0,0 0-1,0 0 1,0 0 0,-1 0 0,1 0-1,0 0 1,0 0 0,0 0 0,-1 0-1,1 0 1,0 0 0,0 0 0,0 0-1,-1 0 1,1 0 0,0 0-1,0 0 1,0 0 0,0 1 0,-1-1-1,1 0 1,0 0 0,0 0 0,0 0-1,-25 5 380,-2 0-194,1 6-118,1 1-1,0 2 1,1 0-1,1 1 1,0 1-1,1 2 0,1 0 1,0 1-1,2 1 1,0 1-1,1 0 0,2 2 1,0 0-1,1 1 1,-18 39-1,16-26-22,1 1-1,2 1 1,2 1 0,1 0 0,2 0-1,-5 63 1,13-84-35,1-1 0,1 0 0,0 0-1,2 0 1,0 0 0,1 0 0,8 24 0,-6-29-9,-1 0 0,2-1 0,0 1 0,0-1-1,1-1 1,1 0 0,0 0 0,0 0 0,1-1 0,18 14 0,-17-16-8,1 0 1,0-1-1,0-1 0,1 0 0,0 0 1,0-1-1,0-1 0,1-1 0,-1 1 1,1-2-1,0 0 0,0-1 0,0 0 1,26-3-1,-13 0-3,0-2 0,0-1 0,0-1 1,-1-2-1,0 0 0,39-19 0,-42 15 4,0 0 0,-1-2 0,0 0 0,-1-1-1,-1-2 1,-1 0 0,0-1 0,25-31 0,-31 33 11,-2-1 0,1 0 0,-2-1 1,-1 0-1,0-1 0,-1 0 0,-1 0 0,-1-1 1,-1 0-1,0 0 0,1-23 0,-5 28 15,-1 0 0,-1 0 0,-1 0 0,0 1 0,-1-1-1,0 0 1,-10-24 0,9 26-9,2 5-9,-1-1 1,0 1 0,0 0-1,-1 0 1,0 0 0,0 1-1,0-1 1,-1 1-1,-1 0 1,1 0 0,-1 1-1,0-1 1,-1 1 0,1 1-1,-1-1 1,0 1 0,-1 0-1,1 1 1,-1 0-1,0 0 1,-13-4 0,-2 1 17,-1 2 0,0 0 0,-1 1 0,1 2 1,0 0-1,-1 2 0,0 1 0,1 0 0,0 2 0,-1 1 1,1 1-1,1 1 0,-1 1 0,1 1 0,-28 14 0,22-8 14,0 1 0,-30 23-1,47-30-29,1 1-1,0 1 0,1 0 1,0 0-1,1 1 0,0 1 1,-11 16-1,9-9 1,1 0 0,1 0 0,0 1-1,2 1 1,-7 27 0,12-41-12,0 0 1,1 0-1,0 0 0,0 0 1,1 0-1,0 1 0,1-1 0,-1 0 1,1 0-1,0 0 0,1 0 0,0 0 1,0 0-1,1 0 0,-1-1 1,1 1-1,1-1 0,-1 0 0,9 11 1,-6-10-5,2 1 0,-1-1 0,1 0 1,0-1-1,0 0 0,1 0 1,0-1-1,0 0 0,0 0 0,1-1 1,-1-1-1,1 1 0,0-1 1,0-1-1,0 0 0,1 0 0,-1-1 1,0-1-1,1 0 0,-1 0 1,0-1-1,1 0 0,-1 0 0,0-1 1,12-5-1,0 0-7,0-1 1,0-1-1,-1-1 1,0-1-1,-1-1 0,-1-1 1,0-1-1,28-25 1,-28 21-6,0-1 1,-2-1-1,0-1 0,-1-1 1,-2 0-1,0-1 1,15-33-1,-18 31 10,-2 0-1,-1 0 0,9-45 0,-15 58 5,0-1 1,-1 0-1,-1 0 0,0 1 0,0-1 0,-2 0 0,1 0 0,-2 1 0,0-1 0,-4-12 0,0 9 11,0 0-1,-1 0 1,0 1 0,-1 1-1,-1-1 1,0 1-1,-1 1 1,-1 0 0,-23-21-1,23 25-5,1 1 0,-1 0 0,-1 0 0,1 1 0,-1 1 0,0 0 0,-1 1 0,0 1 0,1 0 0,-1 0 0,-1 1 0,-18-1 0,3 4-2,0 1 1,0 1-1,1 1 1,-1 2-1,1 0 0,0 3 1,0 0-1,1 2 1,-46 22-1,60-25-13,0 0 0,0 1-1,1 1 1,1 0 0,-1 1 0,2 0 0,-1 1-1,1 0 1,1 1 0,0 0 0,1 0-1,0 1 1,1 1 0,0-1 0,1 1 0,1 1-1,0-1 1,1 1 0,1 0 0,0 0 0,1 0-1,0 1 1,1-1 0,1 1 0,1 0 0,2 26-1,0-25-5,1-1 0,0 0 0,1 0-1,1 0 1,9 20 0,-10-27 4,1 0 1,0-1-1,0 1 1,1-1-1,0 0 1,0-1-1,1 0 1,0 0-1,0 0 1,11 7-1,-8-7 0,1-1 1,0 0-1,0 0 0,1-1 1,-1-1-1,1 0 0,0 0 1,0-1-1,1-1 0,-1 0 1,0-1-1,1 0 0,12-1 1,3-2 1,0-2 0,0 0 1,-1-2-1,47-17 0,-41 11 3,0-2-1,0-1 0,-1-2 0,-1-1 1,-1-1-1,28-24 0,-23 13-4,-1-1 0,-2-2 0,-1-1 0,34-48 0,-46 52 25,-1-1 0,-1 0 0,-1-2 0,-2 1 0,-2-2 0,-1 0 1,-1 0-1,-2-1 0,6-54 0,-13 76 1,-1 0-1,1-1 1,-2 1 0,0 0-1,-1 0 1,0 0 0,-1 0-1,0 1 1,-1-1 0,0 1-1,-1 0 1,-1 0 0,0 0-1,0 1 1,-1-1 0,-1 2-1,0-1 1,0 1 0,-16-14-1,19 19-6,0 1 1,0 0-1,-1 1 0,1-1 0,-1 1 0,0 0 0,0 1 0,0-1 1,0 1-1,-1 0 0,1 1 0,0 0 0,-1 0 0,1 0 0,-1 0 0,-12 2 1,-5 1 35,-1 2 1,1 0-1,-28 9 1,30-6-8,6-2-21,1 0 1,0 2-1,0 0 1,0 0-1,1 1 1,1 1-1,-19 15 1,23-15 17,0 1 0,1 0 0,0 0 0,1 1 0,0 0 1,0 1-1,-9 21 0,-13 24 216,22-31-118,4-6-43,0-13-44,1 0 0,-1 0 0,0 0 0,-1 0 0,1-1 0,-1 1-1,-1-1 1,1 0 0,-1 0 0,0-1 0,-11 10 0,-56 45 168,65-54-197,1 0-1,0 0 1,1 0 0,-1 1 0,1-1 0,1 1 0,-5 8 0,-14 19 63,-3 3-27,-31 58 1,24-37-59,-31 36-73,35-52-1,5 10 38,18-44 55,1 0 0,-1-1 0,0 0 0,-1 0 0,1 0 0,-1-1 0,-1 0 0,-8 6 0,-39 25 58,4-5 114,45-25-142,6-7-44,0 1 0,0-1 0,0 0 0,-1 1 0,1-1 0,0 0 0,0 1 0,-1-1 0,1 0 0,0 1 0,-1-1 0,1 0 0,0 0 0,-1 0 0,1 1 0,0-1-1,-1 0 1,1 0 0,-1 0 0,1 0 0,0 0 0,-1 1 0,1-1 0,-1 0 0,1 0 0,0 0 0,-1 0 0,-6-16 44,-3-23 0,-9-70 0,4 16 27,14 88-65,0 1 1,-1-1-1,0 1 1,0 0-1,0-1 1,0 1 0,-6-7-1,1-1 6,7 12-14,-1 0-1,1-1 1,0 1 0,0 0 0,0 0-1,0 0 1,0 0 0,-1-1 0,1 1-1,0 0 1,0 0 0,0 0 0,-1 0-1,1 0 1,0-1 0,0 1 0,0 0-1,-1 0 1,1 0 0,0 0 0,0 0 0,-1 0-1,1 0 1,0 0 0,0 0 0,-1 0-1,1 0 1,0 0 0,0 0 0,-1 0-1,1 0 1,0 0 0,0 0 0,0 0-1,-1 0 1,1 0 0,0 1 0,0-1-1,-1 0 1,1 0 0,0 0 0,0 0-1,0 0 1,0 1 0,-1-1 0,1 0-1,0 0 1,0 0 0,0 1 0,-10 12-25,8-9 14,-7 11-12,1 0 0,1 0 1,1 0-1,-10 32 0,8-16-43,-6 52 1,13-70 44,0 1-1,1 0 1,0-1 0,1 1-1,0 0 1,2-1-1,6 24 1,-2-17 4,1-1 0,0 0 1,2-1-1,14 22 0,-19-32 28,0 0 1,1-1-1,0 1 0,0-1 0,1 0 1,-1-1-1,1 0 0,1 0 1,0 0-1,15 8 0,-3-1 102,0 2 0,35 32 0,-45-39-75,1 0-1,0 0 0,13 5 1,22 16 68,-40-24-97,1-1 1,0 0 0,0 0-1,1-1 1,-1 0-1,1 0 1,-1 0-1,1-1 1,10 1-1,5 0 54,45 0-1,-52-4 0,0-1 0,1 0 0,19-6 0,18-2 132,44-6 3,-64 9-52,-34 7-105,-1 1-41,0-1-1,1 1 1,-1 0 0,0-1 0,0 1 0,0-1-1,0 1 1,-1-1 0,1 0 0,0 0 0,0 1-1,0-1 1,0 0 0,-2 0 0,-1 1-9,-63 14-54,-199 33-411,210-40 377,32-5-68,-38 2 1,62-5 163,1 1 1,-1-1 0,1 1 0,-1-1 0,1 0 0,0 1 0,-1-1 0,1 0 0,0 1-1,-1-1 1,1 0 0,0 0 0,0 0 0,-1 0 0,1 0 0,0 0 0,-1 0 0,2 0 0,34 0-2,42 4 1,6 0 0,-39-3-21,0 3-1,62 12 1,-26-7-14,-14-4 21,-17 0 31,1-3 0,-1-3-1,67-8 1,1 1 81,-105 6-76,0 0 1,0 0 0,-1-2 0,1 1-1,-1-1 1,0-1 0,0 0 0,22-14-1,-17 10 18,0 0-1,34-11 0,-37 15-15,0-1 0,0-1 0,-1 0 0,0-1 0,-1 0 0,1-1 0,-2 0 0,13-13 0,36-25 18,-47 36-15,0 0 0,18-21 0,17-13 96,-43 40-108,0 0-1,0 0 1,0-1-1,-1 1 0,0-1 1,0 0-1,0 0 1,-1 0-1,0-1 1,0 1-1,3-14 0,0-1 14,-2-1-1,3-31 1,-7 42-19,0 0 0,-1 0 1,-1 0-1,0 0 0,0 1 0,-5-15 0,-5-20-1,11 37-14,-3-20-18,-2 0 0,0 0 0,-2 1 0,-18-41 0,8 27-93,-25-86 0,38 108 109,-9-24-1,-19-41 0,14 37 22,14 33-2,0 1 0,-1-1 0,0 1 0,-1 0 0,-1 0 0,-15-19 0,-12-6 43,-2 2 0,-1 1 1,-72-50-1,93 77-53,1 0 0,-1 1 0,0 1-1,-1 1 1,1 0 0,-37-4 0,13 6-76,41 3 42,1-1 33,-1 0 0,1 1 0,-1-1 1,1 0-1,-1 1 0,1-1 0,-1 1 0,1-1 0,0 1 0,-1-1 0,1 1 0,0 0 0,-1-1 0,1 1 0,0 0 0,0-1 0,-1 1 1,1 0-1,0 0 0,0 0 0,0 0 0,0 0 0,48-2-6,0 3-1,0 2 1,-1 2 0,0 3-1,0 1 1,0 2 0,83 33-1,-126-42 10,-1 0 0,1 1 0,-1-1 0,0 1 0,1 0 0,-1 1 0,-1-1 0,1 1 0,0-1 0,-1 1 0,0 0 0,5 8 0,-4-5 0,0 1 0,-1 0 0,0-1 0,-1 1 0,1 0 0,-1 0 0,0 10 0,0 6 0,-1-1 0,-1 0 0,-1 0 0,-8 38 0,-21 113 20,-35 222 58,62-372-65,-2-1 1,0-1-1,-2 1 1,0-1 0,-1 0-1,-2-1 1,0 0-1,-1 0 1,-20 27 0,14-28 26,0-1 1,-1-1-1,-1-1 1,-1-1-1,-32 21 1,32-23-3,-80 49 161,75-47-158,-41 22 0,15-11-5,-32 18 42,-31 18-18,95-51-54,1 1 0,0 1 0,-28 29 0,38-36-5,-1 1 1,-17 11-1,-11 10 1,30-22-1,-16 14 24,17-15 48,17-7-34,136-41-29,-42 1 48,176-97 0,-230 106-10,88-72-1,-42 29-14,-69 54-43,-2 0 1,-1-2-1,40-45 1,-59 59-16,1-1 1,-2 0 0,1 0 0,-2-1 0,1 1 0,-1-1 0,-1 0-1,0-1 1,2-15 0,-5 21-4,0 0-1,0 0 1,-1 0-1,1 0 1,-1-1-1,-1 1 1,1 0-1,-4-6 1,-22-47-313,19 43 216,-21-33-609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0:01.69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1040 84 7736,'0'0'9665,"-10"-9"-9379,-32-30-3,40 38-242,1-1 1,-1 1-1,0 0 0,1 0 0,-1 0 0,0 1 0,0-1 1,0 0-1,0 1 0,0-1 0,0 1 0,0-1 1,0 1-1,0 0 0,0 0 0,0 0 0,0 0 1,0 0-1,0 0 0,0 1 0,0-1 0,0 1 1,0-1-1,1 1 0,-1 0 0,0 0 0,0 0 1,0 0-1,-1 1 0,-2 1 90,-14 6 99,-1-1 0,0 0 0,-1-1 1,0-1-1,-30 4 0,37-7-149,-1 1 1,1 1-1,0 0 0,-16 8 0,12-5 92,0-1-1,-20 6 0,20-6-50,1 0 0,0 1 0,0 1 0,1 1 1,0 0-1,-22 20 0,21-18 39,-40 40 378,37-33-425,-86 93 331,95-100-392,0 0 1,1 1-1,-10 17 0,-4 4 122,20-28-143,0 1 0,0 1 1,1-1-1,0 0 0,-3 12 0,-8 18 66,-10 30 7,-24 63-21,30-85-93,10-21 73,-2-2 0,-12 23 0,19-38-57,1-1-1,0 1 1,0-1 0,0 1-1,-1 13 1,-3 27-7,3-30 23,0-1 0,2 1 0,0 0 0,0 0 1,3 18-1,3-9-21,2 0 0,15 42 0,-19-61 7,1-1-1,0 1 1,0-1-1,1 1 1,0-1-1,0 0 1,0-1-1,10 8 1,-7-6 4,-1 0 1,0 1-1,0 0 1,7 10-1,-10-12 1,0-1 1,1 0-1,0 1 0,0-2 0,0 1 1,7 4-1,21 21 18,22 36 298,-53-63-324,1 0 0,-1-1 1,1 1-1,0 0 1,0-1-1,0 0 1,0 0-1,0 0 0,1 0 1,-1 0-1,0-1 1,5 2-1,10 5 3,-6 0-8,-11-7-10,0 0 0,1 0 0,-1 0 0,0 0 0,1 0 0,-1 0 0,1-1 0,-1 1 0,1 0 0,2 0 0,-3-1 1,17 22 0,-12-19 2,0 0-1,0 0 0,0 0 1,0 0-1,1-1 0,-1 0 1,1-1-1,-1 1 0,1-1 1,7 0-1,16 1-28,-21-1 28,-1-1 0,1 0 0,13-1 0,28-6-1,-22 4 28,52-13 0,-42 7 14,-21 5 29,30-11 0,-37 12-44,0 0-1,0 1 1,1 0-1,19-1 1,-16 2 15,-1-1 0,18-4 0,-21 3-12,2-1 1,1 0 0,-1 1-1,1 1 1,25-2 0,-26 3-8,0 0 0,0-1 0,-1 0 0,1-1 0,-1-1-1,1 1 1,-1-2 0,0 0 0,11-6 0,-12 6 10,1 1-1,18-5 1,15-6 21,-16 3-9,-19 8-14,1 0 0,-1-1 0,0 1 0,16-12 0,-11 9 48,-14 10-20,-9 4-23,-214 111 78,170-91-72,38-19-28,0 0 1,0-1-1,-1 0 0,0-1 0,-30 6 0,-81 16 67,118-26-60,0 0 0,0 1 0,-12 5 1,13-4-1,0-1 0,0 0 0,0-1 1,-14 3-1,-59 7 180,81-12-195,0 0 0,-1 0 0,1 0 0,0 0 0,0 0 0,0 0-1,0 0 1,-1 0 0,1 0 0,0 0 0,0 0 0,0 0 0,0 1 0,-1-1 0,1 0 0,0 0-1,0 0 1,0 0 0,0 0 0,0 0 0,-1 0 0,1 0 0,0 0 0,0 1 0,0-1-1,0 0 1,0 0 0,0 0 0,0 0 0,-1 0 0,1 1 0,0-1 0,0 0 0,0 0 0,0 0-1,0 0 1,0 0 0,0 1 0,0-1 0,0 0 0,0 0 0,0 0 0,0 0 0,0 1 0,0-1-1,0 0 1,0 0 0,0 1 0,10 5-42,15 4 10,31 1-47,59 2 1,-99-14 75,0 0 1,0-1 0,0-1 0,0 0-1,0-2 1,-1 1 0,27-14-1,11-1 10,-22 9 34,18-5-16,52-25 1,43-36-3,-123 61-70,0-1 0,35-35 1,-10 10-13,-36 31 47,-1 0 0,1 0 1,-1-1-1,-1 0 0,0-1 0,-1 0 0,0 0 0,-1-1 0,0 1 0,6-21 1,0-10-43,12-85 0,-19 90 96,-4 26-37,0-1 0,-1 0-1,-1 0 1,-1-14 0,0 14-1,1 0 0,0-1 0,1 1 0,2-15 0,4-42 41,-4 47-18,0 0 1,6-25-1,-6 31-21,0 0 1,-1 0-1,-1 0 0,-1 1 1,0-1-1,-1 0 1,-7-25-1,5 18 17,2 17-7,0-1-1,-1 0 1,1 1 0,-6-9 0,-8-26 25,-8-57 86,-3 43-75,19 38-6,-1-1 1,-1 1-1,0 1 1,-1 0 0,-1 0-1,-1 1 1,-22-21 0,26 27-20,-10-13 56,15 17-72,-1 0 1,1 1 0,-1 0 0,0 0 0,0 1 0,0-1-1,0 1 1,-1 0 0,-11-5 0,-28-16 78,36 19-67,0 1 1,0 0-1,0 0 0,0 1 0,-1 0 0,0 1 0,0 0 0,-19-3 0,11 5-4,-1 1-1,0 1 1,1 1-1,-1 1 1,1 0-1,0 2 1,0 0-1,0 0 1,1 2-1,0 0 1,0 1-1,1 1 1,-1 1-1,2 0 1,-22 18-1,-46 50-37,-96 92-55,162-152 68,1 1 0,1 1 0,-20 35 0,-28 69-55,42-80 49,9-20-16,2 1-1,0 0 1,2 0 0,1 1 0,-5 30-1,7-28-11,2-20 14,2 1 0,-1-1 0,0 13 0,2-19 21,1-1-1,-1 1 1,0-1 0,1 0 0,-1 1 0,1-1 0,-1 1-1,1-1 1,0 0 0,-1 1 0,1-1 0,0 0-1,0 0 1,0 1 0,0-1 0,0 0 0,0 0 0,0 0-1,1 0 1,-1 0 0,0-1 0,1 1 0,-1 0-1,0-1 1,1 1 0,1 0 0,3 1-3,-1 0 0,1-1 0,-1 0 1,1 0-1,-1-1 0,7 1 0,14-3-6,-1-1 0,0-1 1,0-2-1,0 0 0,38-16 0,-13 5-11,65-21-31,113-34-71,-190 62 99,1 3 0,0 1 1,0 1-1,40 2 1,6 1-22,-46 0-3,0 2 1,50 6-1,-86-6 47,-1 0 0,0 1 1,0-1-1,0 1 0,0-1 0,0 1 1,1 0-1,-1 0 0,0 0 1,-1 0-1,1 0 0,0 0 0,0 0 1,0 1-1,-1-1 0,1 1 0,-1-1 1,1 1-1,-1-1 0,1 1 0,-1 0 1,0 0-1,1 2 0,-1-1 2,-1 0-1,1 0 1,-1-1 0,0 1-1,0 0 1,0 0 0,0-1-1,-1 1 1,1 0-1,-1-1 1,1 1 0,-1 0-1,0-1 1,0 1-1,0-1 1,0 1 0,-1-1-1,-2 4 1,-7 8 4,0 0 0,-2-1 0,1 0 0,-2 0 0,0-2 0,-22 15 0,11-7 4,-9 5 19,-1-1-1,-73 34 1,-83 19 61,154-63-52,-1-2 0,0-1 0,0-2 0,-1-2 0,-53 2 1,43-5 1,19-1-14,-33-3 0,54 1-8,1-1 0,0 0 0,0-1 0,-1 0 0,1 0 0,0 0 0,1-1 0,-14-7 0,20 9-10,0 1-1,0-1 1,1 1 0,-1 0-1,0-1 1,1 0 0,-1 1-1,0-1 1,1 1 0,-1-1-1,0 0 1,1 1 0,-1-1-1,1 0 1,-1 0 0,1 0-1,0 1 1,-1-1 0,1 0-1,0 0 1,-1 0 0,1 0-1,0 0 1,0 1 0,0-1-1,0 0 1,0 0-1,0 0 1,0 0 0,0 0-1,0 0 1,0 0 0,1 1-1,-1-1 1,0 0 0,1 0-1,-1 0 1,0 0 0,1 1-1,-1-1 1,2-1 0,2-4-10,1 1 0,-1 1 0,1-1 0,10-7 0,-6 4 0,28-24-31,3-5-29,2 3 1,1 1 0,59-35-1,-41 34-31,-34 17 53,1 2-1,1 1 1,37-13 0,-43 20 8,-1 1 0,1 1-1,25-3 1,-41 7 30,1 1-1,-1 0 0,0 0 1,0 1-1,0 0 0,1 0 1,-1 1-1,0 0 0,0 0 1,-1 0-1,1 1 0,0 0 1,-1 1-1,7 4 1,0 2 3,0 0 1,-1 1 0,0 0-1,-1 1 1,-1 1 0,0 0-1,0 0 1,-2 0 0,1 1-1,-2 1 1,0 0 0,-1 0-1,0 0 1,-1 0 0,-1 1-1,0 0 1,3 31 0,-1 67 81,-6-113-75,0 0 1,0 0 0,0 0 0,0 0 0,0 0 0,0 0-1,0 0 1,0 0 0,0-1 0,1 1 0,-1 0 0,0 0-1,1 0 1,-1 0 0,1-1 0,-1 1 0,1 0-1,-1 0 1,2 1 0,-2-2-1,1 0-1,-1 0 1,1 0-1,0 1 1,-1-1-1,1 0 1,-1 0 0,1 0-1,0 0 1,-1 0-1,1 0 1,-1 0-1,1 0 1,-1 0-1,1-1 1,0 1 0,-1 0-1,1 0 1,-1 0-1,1-1 1,-1 1-1,2-1 1,1-1 0,1 0 0,-1-1-1,1 0 1,-1 0 0,0 0 0,0 0 0,3-5 0,8-12 9,-2-1 1,0 0 0,-1-1-1,-1 0 1,-1-1 0,7-30-1,25-150 82,-2 3 91,-35 187-162,3-18 35,-7 36-56,1 1 0,-1-1 0,2 1 0,-1-1 0,0 0 0,4 7 0,4 18 0,19 161-43,-14-79 16,-12-93 17,-1 0 0,-1 0 1,-1 0-1,-4 20 0,1 7 47,3-37-10,-1 0 0,0 0 0,0 0 0,-7 15 1,-5 21 137,10-28-103,0 0 0,-7 17 0,6-19-44,7-14 56,2-9-21,7-48-20,1 2 6,-6 7-11,-2 24 17,-2 0 0,0-1 0,-2-32 0,-1 42-61,1 0 0,1 0 0,0 0 0,1 0 1,0 0-1,8-24 0,-6 23 34,0 0 1,-1 0-1,1-31 0,0 35 1,-4 11-20,0 0-1,0 0 1,0-1 0,0 1-1,0 0 1,0 0-1,1 0 1,-1-1-1,0 1 1,0 0-1,0 0 1,0 0 0,0 0-1,1 0 1,-1 0-1,0-1 1,0 1-1,0 0 1,0 0-1,1 0 1,-1 0-1,0 0 1,0 0 0,0 0-1,0 0 1,1 0-1,-1 0 1,0 0-1,0 0 1,0 0-1,1 0 1,-1 0 0,0 0-1,0 0 1,0 0-1,1 0 1,-1 0-1,0 0 1,0 0-1,0 0 1,1 0 0,-1 0-1,0 0 1,0 0-1,0 1 1,0-1-1,0 0 1,1 0-1,-1 0 1,0 1 0,4 5-14,-1 0 1,0 1 0,0-1 0,0 1 0,-1 0 0,0 0 0,0 0 0,-1 0 0,0 0 0,0 8 0,2 3-2,1 23-7,-1 1-1,-2-1 1,-2 1 0,-10 64 0,4-75 51,-1 0 1,-1 0-1,-17 36 0,10-29 96,12-30-48,3-17-26,5-18-25,7-10-19,3-15 77,-12 42-61,-1 20-92,0 4 38,0-5 23,-1-1-1,0 1 1,-1-1-1,0 1 1,0-1-1,-1 1 1,0-1-1,0 0 0,-7 15 1,-1 7-2,3-13 27,6-14-15,0 0-1,-1 0 0,2 0 0,-1 0 0,0 1 0,0-1 0,1 5 0,8-16-125,-1 0-147,-1-1 1,0 0 0,0 0 0,-1-1 0,6-12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8:06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6424,'0'0'10330,"-4"12"-9923,-40 177 1097,26-48-614,11-65-436,2 15 146,5-66-322,-2 1 0,0-1 0,-9 39 0,2-8 430,3-9 25,2-25-88,4-19-22,5-17-279,10-39-143,4 1 1,1 0-1,36-63 0,-47 99-124,1 1-1,15-18 0,-14 19-26,-10 13-46,-1 0-1,0 1 1,1-1 0,-1 1-1,1-1 1,-1 0 0,0 1-1,1-1 1,-1 1 0,1-1-1,0 1 1,-1 0 0,1-1-1,-1 1 1,1 0 0,0-1-1,-1 1 1,1 0 0,0-1 0,-1 1-1,1 0 1,0 0 0,-1 0-1,1 0 1,0 0 0,-1 0-1,2 0 1,-1 0-1,0 1 1,0 0 0,-1-1-1,1 1 1,0 0-1,-1 0 1,1 0-1,0-1 1,-1 1-1,1 0 1,-1 0-1,1 0 1,-1 0-1,0 0 1,1 0-1,-1 2 1,3 8 11,-2 0 0,2 19 0,-2-22-10,2 35 12,-2-21 4,1 1 0,0 0 0,2-1 0,1 0 0,8 25 0,10-11 16,-16-24-26,-4-11-3,-1 1 0,1-1 0,-1 1 0,1-1 0,-1 0-1,1 0 1,0 0 0,-1 0 0,1-1 0,0 1 0,0-1 0,-1 1 0,1-1 0,0 0 0,0 0 0,0 0 0,0-1 0,-1 1 0,6-2 0,-1-1 23,0-1 1,0 0-1,-1 0 0,1-1 1,-1 1-1,0-1 1,0-1-1,-1 1 1,8-10-1,2-6 110,20-34 0,-1 0 73,-27 42-145,-7 11-53,1 1 0,0-1-1,-1 0 1,1 1 0,0-1-1,0 1 1,0-1 0,0 1 0,0 0-1,0-1 1,0 1 0,1 0 0,-1 0-1,0 0 1,1 0 0,-1 0-1,3-2 1,-3 5-14,0 0 0,0-1 0,0 1 0,0 0 0,0 0 0,-1 0 0,1 0 0,-1 0 0,1 0 0,-1 0 0,0 0 0,0 2-1,1 10-14,7 49-45,-7-59 49,0 0 0,0 0 0,0 0-1,0 0 1,1 0 0,0 0-1,0-1 1,0 1 0,0-1-1,1 1 1,-1-1 0,6 5-1,-5-6 11,0 0 0,0-1 0,0 1 0,0-1 0,0 0 0,1 0 0,-1 0 0,0 0 0,1 0 0,-1-1 0,1 1 0,-1-1 0,1 0-1,-1 0 1,0-1 0,1 1 0,-1-1 0,1 1 0,-1-1 0,0 0 0,1-1 0,-1 1 0,0 0 0,6-4 0,2-1 9,0-1 1,0 0-1,0-1 1,-1 0 0,11-11-1,-6 4 22,0 0-1,-1-1 0,0 0 1,-1-1-1,-1-1 1,16-32-1,-26 46-19,4-13 76,-10 16-58,-6 8-29,-4 4 1,2 0 1,0 1-1,0 1 0,-15 21 1,0 0 19,23-29-16,0 0 0,0 0 0,0 0-1,1 1 1,0 0 0,0-1-1,1 1 1,-1 0 0,1 0-1,0 0 1,1 1 0,0-1-1,0 0 1,0 9 0,1-13-5,0 0 0,0 0 0,0 0 1,1 0-1,-1-1 0,1 1 0,-1 0 0,1 0 1,0 0-1,0-1 0,0 1 0,0 0 0,0-1 1,0 1-1,0-1 0,1 1 0,-1-1 0,0 0 1,1 0-1,-1 1 0,1-1 0,-1 0 0,1 0 0,0 0 1,0-1-1,-1 1 0,1 0 0,0-1 0,0 1 1,0-1-1,0 1 0,-1-1 0,1 0 0,0 0 1,0 0-1,0 0 0,0 0 0,0 0 0,0-1 1,0 1-1,-1-1 0,1 1 0,0-1 0,0 1 1,0-1-1,-1 0 0,3-1 0,3-4 18,-1 0 0,0 0 0,0-1 0,0 1 0,0-2 0,-1 1 0,0 0 0,-1-1 0,6-14 0,2-1 71,-7 14-47,2-4 134,-3 16-96,-1 8-41,1 20-27,-2 0 0,-1 1 0,-4 33 0,0-35-2,-8 49 0,8-66-24,-1 0 1,0 0-1,0-1 0,-1 1 0,-1-1 0,-8 14 0,14-25 17,-1 0-1,1 0 1,0-1-1,-1 1 1,1 0-1,0-1 1,-1 1-1,1 0 0,-1-1 1,1 1-1,-1-1 1,0 1-1,1 0 1,-1-1-1,1 1 0,-1-1 1,0 0-1,0 1 1,1-1-1,-1 0 1,0 1-1,1-1 1,-1 0-1,0 0 0,0 0 1,0 1-1,1-1 1,-1 0-1,0 0 1,0 0-1,0 0 1,1 0-1,-1-1 0,0 1 1,0 0-1,1 0 1,-1 0-1,0-1 1,0 1-1,1 0 0,-1-1 1,0 1-1,1-1 1,-1 1-1,0-1 1,1 1-1,-1-1 1,1 1-1,-1-1 0,1 0 1,-1 1-1,1-1 1,-1 0-1,1 1 1,0-1-1,-1 0 1,-1-2 9,1 0 1,0 0 0,0 0 0,-1 0 0,2 0 0,-1 0 0,0 0-1,1 0 1,-1 0 0,1 0 0,0 0 0,0 0 0,0 0 0,1-4-1,3-7 23,2 0-1,-1 0 1,2 1-1,0 0 1,0 0-1,1 1 1,11-13-1,76-77 124,-68 75-153,0-1 1,28-39 0,-31 30-22,36-70 1,-50 85 15,-2 0 0,0-1 1,-1 0-1,7-44 0,-8 19 25,-3 19 1,1 1 0,1 0 0,1 0 0,12-34-1,-10 48 12,-5 12-36,-1 26-51,-2-19 41,-2 65-70,-3 0 1,-18 86-1,-19 42-237,40-189 296,-1 5-92,3-13 111,1-1-1,-1 0 0,0 0 1,1 0-1,-1 0 0,0 1 0,1-1 1,-1 0-1,0 0 0,1 0 1,-1 0-1,0 0 0,1 0 1,-1 0-1,0 0 0,1 0 1,-1 0-1,0 0 0,1 0 0,-1-1 1,0 1-1,1 0 0,-1 0 1,0 0-1,1 0 0,-1 0 1,0-1-1,1 1 0,-1 0 1,0 0-1,0-1 0,1 1 1,-1 0-1,0 0 0,0-1 0,0 1 1,1-1-1,6-4 14,-1-1-1,0 1 0,1-2 1,9-13-1,6-5 18,79-69 147,-100 93-173,0 1-1,0-1 1,0 0-1,1 0 0,-1 1 1,0-1-1,0 1 0,1-1 1,-1 1-1,0 0 0,1-1 1,-1 1-1,0 0 0,1 0 1,-1 0-1,0 0 1,1 0-1,-1 0 0,1 0 1,-1 1-1,0-1 0,1 0 1,-1 1-1,0-1 0,0 1 1,1-1-1,-1 1 0,0 0 1,0-1-1,0 1 1,0 0-1,0 0 0,0 0 1,0 0-1,0 0 0,0 0 1,0 0-1,1 3 0,4 4 8,-1 1 0,0 0 0,0 0 0,3 10-1,-4-11-16,5 16-5,6 11-29,-20-27 292,0-2-4794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0:03.09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71 10248,'0'0'3786,"9"-11"-3658,31-33-17,-39 42-96,0 1 1,0 0-1,0 0 0,1 0 0,-1 0 1,0 0-1,0 0 0,1 0 1,-1 0-1,0 0 0,1 1 1,-1-1-1,1 1 0,-1-1 0,1 1 1,-1-1-1,1 1 0,-1 0 1,1 0-1,-1 0 0,1 0 1,-1 0-1,1 0 0,0 0 1,-1 0-1,1 0 0,-1 1 0,1-1 1,1 2-1,1 0 22,-1 0 1,1 0-1,-1 1 0,0-1 1,0 1-1,0 0 0,4 5 1,-4-5-21,10 13 88,0 0 1,-2 0 0,0 1 0,0 0 0,13 33 0,-9-10 237,18 70 0,-17-14 169,-14-69-207,3-1 1,11 41 0,-15-64-268,8 21 568,-5-18-157,0-9 29,1-12-309,3-6 10,-1-1-1,-1 0 0,-1 0 1,-1-1-1,2-33 1,-7 44 5,2-9-2612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00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1009 8536,'0'0'5409,"11"-15"-5270,71-92 190,-31 35 23,-11 14-67,-2 3 44,-3 0 0,43-91 0,38-128 401,-103 238-609,-2 0-1,-1-1 0,7-55 1,-16 90-106,-1 1-1,0 0 1,0 0 0,0-1-1,0 1 1,0 0 0,0 0 0,0-1-1,-1 1 1,1 0 0,0 0 0,-1 0-1,1-1 1,-1 1 0,1 0-1,-1 0 1,1 0 0,-2-1 0,-6 1 188,-2 12-128,-10 28-24,2 0-1,2 1 0,-17 64 0,24-77-35,-130 449-67,122-412-6,-12 77 0,28-133 61,1-1-1,-1 0 0,1 1 0,2 10 0,-2-15 6,1 0 1,-1 0-1,1 1 1,0-1 0,0 0-1,0 0 1,0 0-1,1 0 1,-1 0-1,1-1 1,0 1-1,2 3 1,-3-5-4,0-1 0,1 1-1,-1 0 1,0-1 0,0 1 0,0-1 0,0 0 0,0 1 0,0-1-1,1 0 1,-1 0 0,0 0 0,0 0 0,0 0 0,1 0 0,-1 0 0,0 0-1,0 0 1,0-1 0,1 1 0,-1 0 0,0-1 0,0 1 0,0-1 0,0 1-1,2-2 1,1 0 11,1-1 0,-1 0-1,1 0 1,-1-1-1,4-3 1,7-11 22,0-1-1,-1-1 0,-1 0 1,-1-1-1,13-31 1,10-16 88,-22 42 19,-1-2 0,15-47 0,-20 52 13,-6 25-146,0 0-1,0 0 1,0 0 0,1-1-1,-1 1 1,0 0-1,1-1 1,-1 1 0,1-1-1,3 3 1,31 28-92,-17-15 48,0 0 7,-6-4-23,30 22 1,-37-31 29,1 0-1,0-1 1,0 1 0,0-1-1,0-1 1,1 1 0,14 2-1,-7-4 16,0 0 0,0-1 0,1-1 0,-1 0 0,-1-1 0,1 0 0,20-7 0,-27 6 10,1-1-1,-1 0 0,0-1 0,0 0 0,0 0 0,0-1 0,-1 0 0,0 0 0,-1-1 0,10-11 0,-8 9 17,0 1 0,0 0 0,1 0 0,0 0 0,16-8-1,-24 15-7,1-1 0,-1 1-1,1-1 1,-1 1-1,1-1 1,-1 1 0,0-1-1,0 0 1,0 1 0,0-1-1,0 0 1,0 0-1,0 0 1,0 0 0,-1 0-1,1 0 1,-1 0-1,0 0 1,1 0 0,-1 0-1,0 0 1,-1-3 0,1-4 44,-1-1 0,0 1 0,-3-13 1,4 21-50,0 0 1,-1 0 0,1 0-1,0-1 1,0 1-1,-1 0 1,1 0-1,-1 0 1,1 0 0,-1 0-1,1 0 1,-1 1-1,0-1 1,1 0 0,-1 0-1,0 0 1,0 0-1,0 1 1,1-1 0,-1 0-1,0 1 1,0-1-1,0 1 1,0-1 0,0 1-1,0 0 1,0-1-1,0 1 1,0 0-1,-1 0 1,1-1 0,0 1-1,0 0 1,-2 0-1,0 1 2,1-1-1,-1 1 0,1 0 0,-1 0 1,1 0-1,-1 0 0,1 0 0,0 1 1,-1-1-1,1 1 0,0 0 0,0-1 0,-3 4 1,0-1-18,1 0 1,0 1-1,0-1 1,0 1-1,1 0 1,-1 0-1,1 0 1,0 1-1,0-1 1,1 1-1,0-1 1,0 1-1,0 0 1,1 0 0,0 0-1,0 0 1,-1 9-1,3-4-13,0 0 1,0 0-1,1 0 1,0 0-1,1 0 1,0 0-1,1-1 1,0 0-1,1 0 1,0 0-1,13 18 0,-15-24 18,1 0 0,0 0 0,0 0 0,0-1 0,0 0 0,1 0 0,-1 0 0,1 0 0,0-1 0,0 0 0,0 1 0,0-2-1,0 1 1,0-1 0,8 2 0,-5-2 18,0 0 0,1 0 0,-1-1 0,0 0 0,1 0 0,-1-1 0,1 0 0,-1-1-1,10-3 1,-3 0 36,-1-2-1,24-15 0,-24 13-13,0 1-1,18-7 0,-24 11-19,-1 0 0,0-1 0,0 1 1,-1-1-1,1-1 0,-1 0 0,0 1 0,-1-2 0,1 1 0,6-11 0,25-26 115,-32 38-92,-1-1 0,1 1 0,-1-1 0,0 0 0,4-9 0,4-6 102,-11 20-122,-11 64 42,-2 105-130,12-162 56,0 1 0,0-1-1,1 0 1,-1 0 0,1 0-1,4 12 1,-5-17 8,1 0-1,-1 0 1,1 0 0,-1 0 0,1 0-1,-1 0 1,1 0 0,0 0-1,-1 0 1,1 0 0,0 0-1,0-1 1,0 1 0,0 0-1,-1 0 1,1-1 0,0 1-1,2 0 1,-2-1 1,1 0 1,-1 0-1,0 0 1,1 0-1,-1 0 1,0 0-1,1 0 1,-1 0-1,0-1 0,0 1 1,1-1-1,-1 1 1,0-1-1,0 1 1,1-1-1,-1 0 1,0 1-1,0-1 0,0 0 1,1-1-1,8-7 11,0-1 0,-1 1 0,0-2-1,0 1 1,11-20 0,32-64 100,-51 92-107,4-7 10,-1-1 8,1 1 0,1-1 0,0 1 1,9-11-1,-11 15 8,5-5 66,-5 12-62,-2 10-30,-3 17 6,-2 0-1,-10 51 1,-23 59-7,23-94 1,-11 38-1,-3-1 0,-63 130 0,80-194-6,0-1-1,-1 0 1,-1 0-1,0-1 0,-2-1 1,0 0-1,0-1 1,-18 14-1,28-26 9,1 0 0,-1 0 0,1 0 0,-1-1 1,1 1-1,-1-1 0,0 0 0,0 0 0,1 0 0,-5 0 0,7-1 1,-1 0-1,1 0 1,0 1 0,0-1 0,-1 0-1,1-1 1,0 1 0,0 0-1,-1 0 1,1 0 0,0-1-1,0 1 1,-1 0 0,1-1-1,0 0 1,0 1 0,0-1-1,0 1 1,0-1 0,0 0-1,0 0 1,0 0 0,0 0-1,0 1 1,0-1 0,1 0-1,-1 0 1,0-1 0,1 1-1,-1 0 1,0-2 0,0-1 3,0 0 1,1-1-1,0 1 1,0 0-1,0-1 0,0 1 1,1 0-1,0-1 1,0 1-1,0 0 1,0 0-1,1 0 1,-1 0-1,1 0 1,4-7-1,5-5 7,0 0 1,17-19-1,-14 19-2,142-143 37,-71 78-62,-55 51-13,1 1 0,1 1 0,2 2 1,0 1-1,2 2 0,47-24 0,-54 30-21,4 0 8,-32 17 38,-1-1 0,0 1 0,1 0 1,-1 0-1,0 0 0,0 0 0,1 0 0,-1 0 0,0 0 0,1-1 0,-1 1 0,1 0 0,-1 0 0,0 0 0,1 0 0,-1 1 0,0-1 0,1 0 0,-1 0 0,0 0 0,1 0 0,-1 0 0,0 0 0,0 0 0,1 1 1,-1-1-1,0 0 0,1 0 0,-1 1 0,0 10 3,-17 26 5,5-11-5,11-22-8,0 0 0,0 0 0,0 0 0,1 0-1,-1 0 1,1 0 0,0 0 0,0 0 0,0 1 0,2 6-1,-1-9 3,0 1-1,0-1 0,0 0 0,0 0 1,0 1-1,1-1 0,-1 0 1,1 0-1,-1 0 0,1 0 0,0-1 1,0 1-1,0 0 0,0-1 1,0 1-1,0-1 0,5 2 0,-4-1-1,0-2-1,0 1 0,0 0 1,1-1-1,-1 1 0,0-1 1,0 0-1,1 0 0,-1 0 0,0-1 1,0 1-1,0-1 0,0 0 1,1 0-1,2-1 0,1-1 9,0 1-1,0-2 0,-1 1 0,1-1 1,9-7-1,-6 3 7,0 0-1,-1-1 1,-1 0-1,1-1 1,-1 0-1,-1 0 1,0-1 0,0 0-1,-1 0 1,-1 0-1,0-1 1,0 0-1,4-18 1,-8 28-3,-1 0-1,0 0 1,1-1 0,-1 1-1,0 0 1,0 0 0,-1-1-1,1 1 1,0 0 0,-1 0-1,1-1 1,-1 1 0,0 0-1,1 0 1,-1 0 0,0 0-1,0 0 1,-1 0-1,1 0 1,0 0 0,-1 0-1,1 1 1,-1-1 0,0 0-1,1 1 1,-1 0 0,0-1-1,0 1 1,0 0 0,0 0-1,0 0 1,0 0 0,0 0-1,0 0 1,0 1 0,-3-1-1,-2-1 7,0 1 1,1 1-1,-1-1 0,0 1 0,0 0 0,0 1 0,1 0 0,-1 0 0,0 0 1,-11 5-1,6-3-2,12-3-11,0-1-1,-1 1 0,1 0 0,0 0 1,-1 0-1,1 0 0,0 0 1,0 0-1,-1 0 0,1 0 0,0 0 1,-1 0-1,1 0 0,0 0 1,0 0-1,-1 0 0,1 0 0,0 0 1,-1 1-1,1-1 0,0 0 0,0 0 1,-1 0-1,1 0 0,0 0 1,0 1-1,0-1 0,-1 0 0,1 0 1,0 1-1,0-1 0,0 0 1,-1 0-1,1 1 0,0-1 0,0 0 1,0 0-1,0 1 0,0-1 1,0 0-1,0 0 0,0 1 0,0-1 1,0 0-1,0 1 0,0-1 0,0 0 1,0 0-1,0 1 0,0-1 1,0 0-1,0 1 0,0-1 0,0 1 1,14-5-15,97-51-57,-52 24 47,-49 26 19,0 1 1,1 0-1,0 0 0,0 1 1,0 0-1,0 1 1,18-1-1,-24 3 9,-1 0 1,0 0 0,0 0-1,0 0 1,0 1-1,0-1 1,0 1-1,0 0 1,0 1-1,0-1 1,0 1-1,0-1 1,0 1 0,-1 0-1,1 1 1,-1-1-1,0 0 1,1 1-1,-1 0 1,0 0-1,-1 0 1,1 0-1,3 5 1,-3-1 2,0 0 1,0 0-1,0 0 1,-1 1-1,0-1 1,0 1-1,-1-1 0,0 1 1,0 0-1,-1 0 1,-1 10-1,-1 4 19,-1 0-1,-10 35 1,1-25 56,13-39-40,0 0 1,1 0-1,-1 1 0,1-1 0,1 1 1,-1-1-1,1 1 0,4-6 1,31-52 101,-28 49-68,2 0 1,16-18-1,-23 28-43,1-1 0,-1 1 0,1 1 0,0-1 0,0 1 0,0 0 0,1 1 0,12-6 0,-17 9-29,0 0 0,0 0 0,1 0-1,-1 0 1,0 0 0,0 0 0,0 1 0,0-1 0,1 1 0,-1-1 0,0 1 0,0 0 0,0 0 0,0 0 0,0 0 0,-1 1 0,1-1 0,0 0 0,0 1 0,-1-1 0,1 1 0,-1-1 0,1 1 0,-1 0 0,2 2 0,2 3-16,0 0 1,0 1-1,-1 0 1,0 0 0,4 9-1,9 43-34,-10-36 24,11 30 0,-18-52 24,1 0 0,0-1-1,0 1 1,0-1 0,0 1 0,0-1-1,0 1 1,0-1 0,0 0 0,1 1-1,-1-1 1,0 0 0,1 0-1,-1 0 1,1 0 0,-1 0 0,1 0-1,0-1 1,-1 1 0,1 0 0,0-1-1,-1 1 1,1-1 0,0 0-1,0 0 1,0 1 0,-1-1 0,1 0-1,0-1 1,2 1 0,5-2 2,0 0 0,-1 0 0,1-1 1,15-8-1,-6 4 5,44-21 31,-1-3 0,-1-2 0,63-47 0,-104 69 14,-14 9-16,-12 9-28,-26 22 8,1 0 0,2 2 0,1 2 0,-30 44 0,45-55-27,1 0 0,0 1 1,-13 36-1,26-58 8,-1 0-1,1 0 1,-1 0 0,1 0-1,0 0 1,0 0 0,-1 0-1,1 0 1,0 0 0,0 0-1,0 0 1,0 0 0,0 1 0,0-1-1,0 0 1,1 0 0,-1 0-1,0 0 1,1 0 0,-1 0-1,0 0 1,1-1 0,-1 1-1,1 0 1,0 0 0,-1 0-1,1 0 1,-1 0 0,1-1-1,0 1 1,0 0 0,0-1 0,-1 1-1,1 0 1,0-1 0,0 1-1,0-1 1,0 0 0,0 1-1,0-1 1,0 0 0,0 1-1,0-1 1,0 0 0,0 0-1,0 0 1,0 0 0,0 0-1,0 0 1,2 0 0,5 0-9,0-1-1,0 1 1,0-1 0,15-4-1,-12 1 11,0 0 0,0-1-1,-1 0 1,0-1-1,0 0 1,-1 0 0,1-1-1,-1-1 1,-1 1-1,0-1 1,11-13 0,8-14 24,38-61 0,-52 76-19,107-188 110,-98 163-74,-2-1 1,24-87-1,-33 92-9,19-83 38,-27 107-50,-1-1-1,-1 1 1,0-1 0,-1 0 0,-3-19 0,3 34-11,-1 0 0,1 0 1,-1 0-1,0 0 0,0 0 0,0 0 1,0 0-1,0 0 0,0 0 0,-1 1 1,0-1-1,1 0 0,-1 1 0,0 0 1,0-1-1,-1 1 0,1 0 0,0 0 0,-1 0 1,-2-2-1,3 3-4,-1 1 0,1-1 0,0 1 0,0-1 0,-1 1 0,1 0 0,0-1 0,-1 1 0,1 0 1,0 1-1,-1-1 0,1 0 0,0 1 0,-1-1 0,1 1 0,0 0 0,0 0 0,0 0 0,0 0 0,0 0 0,0 0 0,0 0 0,0 1 0,0-1 1,0 1-1,-2 2 0,-2 2-9,0 1 1,0 0 0,1 0 0,-1 1 0,2 0 0,-1 0-1,-4 11 1,-21 63-55,24-60 43,-3 7-12,1 0 0,2 1 0,1 0 0,1 0 1,2 0-1,0 1 0,6 50 0,-2-61 5,1 0 1,1-1-1,1 1 0,1-1 1,0 0-1,1-1 0,1 0 1,1 0-1,1-1 0,0 0 1,1 0-1,23 25 0,-26-33 9,9 9-127,25 34 1,-39-48-133,4 5 589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06.6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0 820 8336,'0'0'2688,"13"2"-1888,-3-1-647,-5 0-78,1 1 0,0-2 0,0 1 0,0-1 0,0 0 0,0 0 0,0 0 0,0-1 0,-1 0 1,1 0-1,0-1 0,0 1 0,8-5 0,0-2 32,-1-1 1,0-1 0,-1 0-1,0 0 1,0-1-1,18-24 1,52-81 167,-48 57-59,44-104 0,-70 143-109,0 0 0,-2 0 0,0-1 0,-1 1 0,-1-1 1,-2 0-1,2-25 0,-4 46 13,-1 1-93,0 1-1,0 0 1,0-1 0,0 1 0,0 0 0,1 0-1,-1-1 1,1 1 0,-1 0 0,1 0 0,0 0-1,0 0 1,0 0 0,0 3 0,-1 6 19,-2 44 24,3 0 0,2 0 0,2 0 0,19 90 1,-21-132-55,0 0 0,0 0 0,-1 0 0,-1 0 1,-1 17-1,1-29-11,0 0-1,-1 1 1,1-1 0,0 0 0,-1 1 0,1-1 0,-1 0-1,0 0 1,1 0 0,-1 1 0,0-1 0,0 0 0,0 0-1,0 0 1,0 0 0,0 0 0,0-1 0,0 1 0,0 0-1,0 0 1,-1-1 0,1 1 0,0-1 0,0 1 0,-1-1-1,1 1 1,0-1 0,-1 0 0,1 0 0,0 1 0,-3-1-1,-2 0 11,1 0-1,0 0 1,-1-1-1,1 1 1,0-1-1,-1 0 1,-4-2-1,-56-23 118,39 14-39,-30-8-1,47 17-47,1 1 1,0 0 0,-1 1 0,1 0 0,-1 0 0,0 1-1,-13 2 1,20-2-41,0 1-1,0-1 1,0 1 0,0 0-1,0 0 1,0 0 0,0 1-1,1-1 1,-1 1 0,0-1-1,1 1 1,-1 0-1,1 0 1,-1 0 0,1 0-1,0 1 1,0-1 0,0 0-1,0 1 1,1 0 0,-1-1-1,1 1 1,-1 0-1,1 0 1,0 0 0,0 0-1,0 0 1,1 0 0,-1 0-1,1 0 1,0 0 0,-1 0-1,1 0 1,1 0-1,-1 0 1,0 1 0,1-1-1,-1 0 1,1 0 0,0 0-1,0 0 1,0-1 0,1 1-1,-1 0 1,3 4-1,2 0-5,1 1 0,-1-1 0,1-1 0,1 1-1,-1-1 1,1 0 0,0-1 0,0 0-1,1 0 1,0 0 0,-1-1 0,2-1-1,-1 0 1,0 0 0,1-1 0,-1 0 0,1 0-1,18 0 1,-4-1-2,1-2 1,-1 0-1,0-2 0,0 0 0,0-2 1,36-12-1,-36 8 12,-1 0 0,0-2 0,-1-1 0,0-1 0,-1 0 0,35-30 0,-20 11 62,-1-3-1,46-58 0,-80 93-69,32-46 84,-30 42-61,-1 0-1,1 0 0,-1-1 0,0 1 0,-1 0 0,1-1 0,-1 1 1,0-1-1,2-8 0,-3 12-10,-1 0 1,1 0 0,0 0-1,0 1 1,-1-1 0,1 0-1,-1 0 1,1 0 0,-1 0-1,1 1 1,-1-1 0,1 0-1,-1 0 1,0 1 0,1-1-1,-1 0 1,0 1 0,1-1-1,-1 1 1,0-1 0,0 1-1,0-1 1,0 1 0,0 0-1,1-1 1,-1 1 0,0 0-1,0 0 1,0 0 0,0-1-1,0 1 1,0 0 0,0 0-1,-1 1 1,-32 2 190,28-1-191,-1 0-1,1 1 0,-1-1 0,1 2 1,0-1-1,0 1 0,1-1 0,-1 1 1,1 1-1,0-1 0,0 1 0,0 0 1,1 0-1,0 1 0,0-1 0,0 1 1,0 0-1,1 0 0,0 0 0,0 1 1,1-1-1,0 1 0,0-1 0,-1 11 1,1-8-15,1-1 1,1 1-1,-1 1 1,1-1-1,1 0 1,0 0 0,0-1-1,1 1 1,0 0-1,0 0 1,1-1-1,0 1 1,1-1-1,0 0 1,0 0-1,1 0 1,0 0 0,6 7-1,-5-8 0,1 0-1,0-1 1,0 0-1,0 0 1,1 0-1,0-1 1,0 0-1,9 4 1,-14-8 4,1 1 0,0-1-1,0 0 1,-1 0 0,1 0 0,0 0 0,0-1 0,0 1 0,0-1 0,0 0 0,0 0 0,0-1-1,0 1 1,-1-1 0,1 0 0,0 0 0,0 0 0,0-1 0,-1 1 0,1-1 0,-1 0 0,5-2-1,18-16 61,-1-1 0,0-1-1,33-40 1,-53 55-19,8-9 161,-13 16-200,0 0-1,0 0 1,1 0-1,-1 0 1,0-1-1,1 1 1,-1 0-1,0 0 1,1 0 0,-1 0-1,0 0 1,1 0-1,-1 0 1,1 0-1,-1 0 1,0 0-1,1 0 1,-1 0 0,0 0-1,1 0 1,-1 0-1,0 0 1,1 0-1,-1 1 1,0-1 0,1 0-1,-1 0 1,0 0-1,1 0 1,-1 1-1,0-1 1,0 0-1,1 0 1,-1 1 0,0-1-1,0 0 1,0 1-1,1-1 1,-1 0-1,0 1 1,0-1-1,0 0 1,0 1 0,0-1-1,1 0 1,-1 1-1,0-1 1,0 1-1,4 12 14,-1 0 1,0 0-1,-1 0 0,0 0 0,-1 1 0,-1 24 0,0-12-5,1 66 9,-5 0 0,-3 0 0,-28 129 0,31-203-13,0-2 6,1 0 1,0 0-1,-1 31 1,4-47-12,0 0 0,0 0 1,0 0-1,0 1 0,0-1 1,0 0-1,0 0 0,0 1 1,0-1-1,0 0 0,0 0 1,0 0-1,0 1 0,0-1 0,0 0 1,0 0-1,0 1 0,0-1 1,0 0-1,0 0 0,0 0 1,-1 1-1,1-1 0,0 0 1,0 0-1,0 0 0,0 0 1,0 1-1,-1-1 0,1 0 1,0 0-1,0 0 0,0 0 0,0 0 1,-1 0-1,1 1 0,-6-10 155,3-4-113,1 0 0,0-1 0,0-16 1,0-4 14,-2-24 70,3-1 0,3 0 0,2 1-1,19-96 1,-17 123-79,2-1-1,1 1 1,1 1-1,2 0 0,1 1 1,21-35-1,-26 49-28,2 1-1,0 0 1,1 0-1,0 1 1,1 0-1,0 1 0,1 1 1,0 0-1,1 0 1,0 2-1,1 0 1,0 0-1,20-8 1,-29 15-23,-1 1 1,1-1 0,0 1 0,0 0 0,-1 0-1,1 0 1,0 1 0,0 0 0,0 0-1,-1 1 1,1 0 0,0 0 0,0 0 0,-1 0-1,1 1 1,-1 0 0,8 4 0,-9-4-9,0 1 0,0-1 1,0 1-1,0 0 1,-1 0-1,1 0 0,-1 1 1,0-1-1,0 1 1,0 0-1,-1 0 0,1 0 1,-1 0-1,0 0 1,0 1-1,0-1 0,-1 1 1,0-1-1,0 1 1,0-1-1,1 9 0,-2-11 1,0 1-1,0-1 1,-1 1-1,1-1 0,-1 1 1,1-1-1,-1 1 1,0-1-1,0 1 0,0-1 1,0 0-1,0 1 1,-1-1-1,1 0 1,-1 0-1,0 0 0,1 0 1,-1 0-1,0 0 1,0-1-1,0 1 0,0-1 1,0 1-1,0-1 1,-1 0-1,1 1 1,-4 0-1,-3 2 22,-1-1 1,0 0-1,0 0 1,-1-1-1,-13 1 0,15-2 9,-18 2 69,28-3-90,-1 0-1,0 0 0,0 0 1,0 0-1,0 0 1,0 0-1,0 0 0,0 0 1,0 0-1,0 0 0,0 0 1,0 1-1,0-1 0,0 0 1,0 0-1,0 0 0,0 0 1,0 0-1,0 0 0,0 0 1,0 0-1,0 0 1,0 0-1,0 0 0,0 0 1,0 0-1,0 1 0,0-1 1,0 0-1,0 0 0,0 0 1,-1 0-1,1 0 0,0 0 1,0 0-1,0 0 1,0 0-1,0 0 0,0 0 1,0 0-1,0 0 0,0 0 1,0 0-1,0 0 0,0 0 1,0 0-1,0 0 0,0 0 1,-1 0-1,1 0 1,0 0-1,0 0 0,0 0 1,0 0-1,0 0 0,0 0 1,0 0-1,0 0 0,0 0 1,0 0-1,0 0 0,0 0 1,-1 0-1,17 3-22,33 2 14,0-2 0,1-2 0,-1-3 0,89-14 0,-113 11 7,-1-2 1,0-1 0,44-20-1,-27 10 1,-22 9 0,1-2 0,-2 0 0,1-1 0,32-27 0,-50 38 3,0 0 0,0 1 0,0-1 0,0 0 0,0 0 0,0 0 0,0 0 0,0 0 0,0 0 0,0 0-1,-1 0 1,1 0 0,0-1 0,-1 1 0,1 0 0,-1 0 0,1-1 0,-1 1 0,0 0 0,1-1 0,-1 1-1,0 0 1,0-1 0,0 1 0,0 0 0,0-1 0,-1 0 0,1 1 1,-1-1-1,0 1 1,0 0-1,0 0 1,0 1-1,0-1 1,0 0-1,0 0 1,-1 0-1,1 1 1,0-1 0,0 0-1,0 1 1,-1 0-1,1-1 1,0 1-1,-1-1 1,1 1-1,0 0 1,-1 0-1,1 0 1,-1 0-1,1 0 1,0 0 0,-1 0-1,-1 1 1,-6 1 1,-1 0 0,1 0 0,0 1 0,0 1 0,0-1 0,1 1 0,-1 1 0,1 0 0,0 0 0,0 0 0,1 1 0,-1 0 0,-10 13 0,4-4-2,0 1 0,1 1-1,1 0 1,0 1 0,-11 23-1,14-21-20,-13 37-1,20-51 12,0 1-1,1 0 0,-1 0 1,1 0-1,1 0 0,-1 0 1,1 0-1,1 0 1,0 10-1,0-15 3,-1-1 0,0 0 0,1 1 0,-1-1 0,0 0-1,1 1 1,0-1 0,-1 0 0,1 0 0,0 1 0,-1-1 0,1 0 0,0 0 0,0 0 0,0 0 0,2 2-1,-2-3 2,0 0 0,0 1 0,0-1 0,-1 0 0,1 0 0,0 0 0,0 0 0,0 1-1,0-1 1,0 0 0,0-1 0,-1 1 0,1 0 0,0 0 0,0 0 0,0 0-1,0-1 1,-1 1 0,1 0 0,1-1 0,2-2-1,0 0 1,0 0-1,0 0 0,0-1 1,-1 1-1,1-1 1,-1 0-1,3-4 0,39-60 182,45-94 0,-90 162-171,0-1 1,0 1-1,0 0 1,1-1 0,-1 1-1,0 0 1,0-1-1,1 1 1,-1 0 0,0 0-1,0-1 1,1 1-1,-1 0 1,0 0 0,1 0-1,-1-1 1,0 1-1,1 0 1,-1 0-1,0 0 1,1 0 0,-1 0-1,0 0 1,1 0-1,-1 0 1,0 0 0,1 0-1,-1 0 1,1 0-1,-1 0 1,0 0 0,1 0-1,-1 0 1,1 0-1,15 11 81,15 26-75,-25-30 9,0 0-19,1 1 0,-1-1-1,2 0 1,-1 0 0,1-1-1,0 0 1,0-1 0,1 1-1,0-2 1,0 1 0,10 3-1,-13-6-1,0-1 0,0 0 0,0 0 0,-1 0-1,1 0 1,0-1 0,0 0 0,0 0 0,0-1 0,0 0-1,0 0 1,0 0 0,-1-1 0,1 0 0,0 0-1,-1 0 1,0 0 0,1-1 0,-1 0 0,5-4-1,11-10 59,-2 0 0,0-1 1,31-40-1,-32 36 12,-10 13-6,-1 0 0,0 0 0,0-1 1,-1 0-1,0-1 0,-1 1 0,0-1 0,5-18 0,-2 11 268,-7 18-326,-1 0-1,0 0 0,0 0 1,1-1-1,-1 1 0,0 0 1,0 0-1,1 0 1,-1 0-1,0 0 0,0 0 1,1 0-1,-1 0 0,0 0 1,0 0-1,1 0 0,-1 0 1,0 0-1,0 0 1,1 0-1,-1 0 0,0 0 1,0 0-1,1 0 0,-1 0 1,0 0-1,0 0 0,1 1 1,-1-1-1,0 0 1,0 0-1,0 0 0,1 0 1,-1 1-1,0-1 0,2 3 3,0 0 0,0-1 0,-1 1-1,0 0 1,1 0 0,-1 0-1,0 0 1,1 7 0,29 171-163,-28-171 131,1 0 0,-1 0 0,2-1 1,-1 1-1,1-1 0,12 15 0,-16-22 18,0 0 4,1 0 0,-1 0-1,0 0 1,1 0 0,0 0 0,-1-1 0,1 1-1,0-1 1,0 1 0,0-1 0,0 0 0,0 0 0,0 0-1,0 0 1,0 0 0,0 0 0,1 0 0,-1-1-1,0 1 1,3-1 0,0 0-1,1 0 0,-1-1 0,0 1 0,1-2 0,-1 1 0,0 0 0,0-1 0,6-3 0,27-11-3,71-28 59,133-77 1,-225 111-36,1 2-1,0 0 1,34-9 0,-44 14 3,-5 2 8,-5 2-3,-13 9-9,-182 140 79,187-142-91,0 0 0,1 1 0,-1 0 0,2 0 0,0 1-1,0 0 1,-7 13 0,13-20-7,0 0 1,0 0-1,1 0 0,-1 1 0,1-1 0,0 0 0,0 1 0,1-1 0,-1 1 1,0-1-1,1 1 0,0 0 0,0-1 0,0 1 0,1-1 0,-1 1 0,1-1 1,-1 1-1,1-1 0,1 1 0,-1-1 0,0 0 0,1 1 0,-1-1 0,1 0 1,0 0-1,0 0 0,0 0 0,1-1 0,2 4 0,-2-4-1,-1 0-1,1 0 1,0 0-1,0 0 0,0 0 1,0-1-1,0 1 1,0-1-1,0 0 0,0 0 1,0 0-1,1-1 1,-1 1-1,0-1 0,1 1 1,-1-1-1,1 0 1,-1 0-1,0-1 0,1 1 1,-1-1-1,0 0 1,1 1-1,-1-2 0,0 1 1,0 0-1,0-1 1,6-3-1,0 0 0,0 0 0,-1-1-1,0-1 1,0 0 0,0 0-1,-1 0 1,0-1 0,9-12 0,-6 5 22,-1-1 1,-1 0-1,0-1 0,-1 0 1,-1 0-1,-1 0 1,0-1-1,-1 0 1,-1 0-1,-1 0 1,0 0-1,-1-22 1,-2 25-7,0-17 151,4 26-59,3 15-14,2 8-97,2-1 0,-1 1 0,2-1 0,0-1 0,1 0 0,1-1 0,0 0 0,1-1 1,0 0-1,30 19 0,-36-26-7,1-1 1,0 0 0,0-1-1,0 0 1,1 0-1,0-1 1,-1 0 0,1-1-1,0 0 1,0 0-1,0-1 1,1-1 0,-1 0-1,0 0 1,0-1 0,0 0-1,0 0 1,0-2-1,0 1 1,0-1 0,-1 0-1,12-6 1,-12 3 4,-1 1 0,0-1 1,-1 0-1,1-1 0,-1 0 0,-1 0 1,1-1-1,8-14 0,1 1-1,1 0 15,0 0 0,-2-2 0,-1 0 0,0 0 0,-2-2 0,-1 1 0,-1-1 0,13-51 0,-16 35 50,-2 0 0,-2 0 0,-1 0 0,-2 0 0,-8-56 1,8 94-41,-1 1 0,1-1 0,-1 0 1,0 1-1,0-1 0,0 1 0,0-1 0,0 1 1,0 0-1,-1-1 0,1 1 0,-1 0 1,0 0-1,0 0 0,-3-3 0,4 4-12,0 0 0,0 1 0,0-1-1,0 1 1,0-1 0,0 1 0,0 0 0,-1-1 0,1 1-1,0 0 1,0 0 0,0-1 0,0 1 0,-1 0-1,1 0 1,0 1 0,0-1 0,0 0 0,-1 0 0,1 0-1,0 1 1,0-1 0,0 1 0,0-1 0,0 1-1,0-1 1,0 1 0,0 0 0,0-1 0,0 1 0,0 0-1,0 0 1,0 0 0,1-1 0,-1 1 0,0 0-1,0 2 1,-10 13-15,0 0-1,2 1 1,0 0-1,1 1 1,0-1-1,2 2 1,0-1-1,1 1 1,1 0-1,-3 25 1,1 26-104,4 102-1,2-166 111,1 15-33,0 0-1,2-1 1,0 1 0,1 0-1,1-1 1,1 0 0,1 0-1,0 0 1,2-1-1,11 18 1,-19-35 36,0 0 0,1 0 1,0 0-1,-1-1 0,1 1 0,0-1 0,0 1 1,0-1-1,0 1 0,0-1 0,0 0 0,1 0 1,-1 0-1,0 0 0,0-1 0,1 1 0,-1-1 1,0 1-1,1-1 0,-1 0 0,1 0 0,-1 0 1,1 0-1,-1 0 0,0 0 0,1-1 0,-1 1 1,0-1-1,1 0 0,2-1 0,8-3 16,-1 0 0,0 0 0,0-2-1,12-7 1,-10 3 21,-1 0-1,0 0 0,-1-2 1,-1 1-1,1-2 1,10-17-1,-15 22 5,-1-1 25,-6 10-55,0-1 0,0 1 0,0-1-1,0 1 1,0-1 0,0 1 0,0-1 0,0 1 0,1-1 0,-1 1-1,0-1 1,0 1 0,1-1 0,-1 1 0,0 0 0,1-1-1,-1 1 1,1-1 0,-1 1 0,0 0 0,1 0 0,-1-1 0,1 1-1,-1 0 1,1 0 0,-1-1 0,1 1 0,-1 0 0,1 0 0,-1 0-1,1 0 1,-1 0 0,1 0 0,-1 0 0,1 0 0,0 0 0,-4 15 6,6 5-28,1 1 0,0-1 0,16 39 0,-18-53 11,1 0-1,0 0 0,0 0 0,1-1 0,0 1 1,0-1-1,0 0 0,1 0 0,0 0 1,0 0-1,0-1 0,0 0 0,1 0 1,-1-1-1,1 1 0,11 4 0,1-3 1,0-1 0,0-1 0,0 0 0,0-1 0,0-1 0,1-1-1,-1-1 1,0 0 0,0-1 0,0-1 0,28-8 0,-23 2 17,0-1 1,0-1 0,-1-1-1,37-27 1,1 0 64,-56 37-60,16-10 84,-16 7 5,-10 3 58,2 3-159,0-1 0,1 1-1,-1 0 1,0 0 0,0 1 0,1-1 0,-1 1 0,1 0-1,-1 0 1,1 0 0,0 0 0,0 1 0,-6 5 0,2-2 7,0 2 1,1-1 0,-1 1 0,-6 10-1,11-14-20,1-1 1,-1 0-1,1 1 0,-1-1 0,1 1 0,0-1 1,0 1-1,0-1 0,0 7 0,1-8 4,0 0-1,0 0 0,0-1 0,1 1 1,-1 0-1,0 0 0,1-1 1,-1 1-1,1-1 0,0 1 1,0 0-1,-1-1 0,1 1 1,0-1-1,0 0 0,0 1 0,0-1 1,1 0-1,-1 1 0,0-1 1,1 0-1,0 1 0,1 0-3,-1-1 0,0 1 0,1-1 0,-1 0 1,1 0-1,-1 0 0,1 0 0,5 1 0,-7-2 5,1 0 0,-1 0 0,1 0 0,-1 0 0,1 0-1,-1-1 1,1 1 0,-1-1 0,1 1 0,-1-1 0,1 0 0,-1 1 0,0-1 0,0 0 0,1 0 0,-1 0 0,0 0 0,2-1 0,4-6 12,0 1-1,0-1 1,0 0 0,-1-1 0,0 1 0,-1-1-1,0 0 1,6-15 0,-9 19 1,-1 1 0,0-1 0,1 1 0,-1-1 0,-1 1 0,1-1 0,-1 0 1,0 1-1,0-1 0,0 0 0,0 0 0,-1 1 0,0-1 0,0 1 0,0-1 0,-1 1 0,0-1 0,1 1 0,-1 0 0,-1 0 0,-3-6 1,3 7 9,1 0 1,-1 0-1,0 1 1,0-1-1,0 1 1,0 0 0,-1 0-1,1 0 1,-1 1-1,1-1 1,-1 1-1,1-1 1,-1 1 0,-5 0-1,4 2-1,-2-3 1,6 1-25,1 1 5,0 0 0,0 0 0,-1 0 0,1 0 0,0 0 1,0 0-1,0 0 0,0 0 0,0 0 0,-1 0 0,1 0 0,0 0 0,0 0 0,0 0 0,0-1 0,0 1 0,0 0 0,-1 0 0,1 0 0,0 0 0,0 0 0,0 0 0,0 0 0,0-1 0,0 1 0,0 0 0,0 0 0,0 0 1,0 0-1,-1-1 0,1 1 0,0 0 0,0 0 0,0 0 0,0 0 0,0-1 0,0 1 0,0 0 0,0 0 0,0 0 0,1 0 0,-1 0 0,0-1 0,0 1 0,0 0 0,0 0 0,2-7 33,-1 5-34,0 1 0,0 0 1,0-1-1,0 1 0,0 0 0,0-1 0,0 1 1,1 0-1,-1 0 0,0 0 0,1 0 0,-1 0 1,1 0-1,-1 1 0,1-1 0,0 0 0,-1 1 1,1-1-1,1 1 0,36-9-22,-25 9 2,1 0 1,0 0 0,-1 2 0,0 0 0,29 7 0,68 27-82,-104-33 93,24 7-33,-20-7 25,1 1 0,-1 0 1,0 1-1,0 0 0,0 1 1,11 7-1,-21-11 17,1-1 0,-1 0-1,0 0 1,0 0 0,1 0 0,-1 0 0,0-1-1,1 1 1,-1 0 0,1-1 0,-1 1 0,1-1 0,0 1-1,-1-1 1,1 0 0,-1 1 0,3-1 0,-2-1 16,0 0 0,0 0 1,0 0-1,-1 0 0,1 0 0,0 0 1,-1-1-1,1 1 0,-1 0 1,1-1-1,-1 1 0,2-4 1,4-2 33,-6 4-34,1 2 0,-1-1-1,1 0 1,0 0 0,-1 0 0,1 1-1,0-1 1,3-1 0,-4 3-14,0-1 0,0 1 0,0 0 0,0 0 1,0-1-1,0 1 0,0 0 0,1 0 0,-1 0 0,0 0 1,0 1-1,0-1 0,0 0 0,0 0 0,0 1 0,0-1 0,0 0 1,0 1-1,0-1 0,0 1 0,0 0 0,0-1 0,1 2 1,24 19 22,-1 0 0,-2 2 0,27 32 1,-17-19-57,-13-14-71,27 38 0,-42-56-132,-3-11 2,-3-17-166,-4-5-2929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07.0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12056,'0'0'2584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07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0 171 9848,'0'0'3056,"64"-56"-2640,20 16-96,18 6 16,6 10-48,0 12 0,-11 12-56,-1 2 0,-12 2-112,0-14-8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48.1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1040 9040,'0'0'3649,"11"-2"-3396,24-7 14,0-2 0,58-26-1,-66 22-111,-1-1-1,-1-1 1,0-1-1,-2-2 1,0 0 0,-1-1-1,-1-2 1,30-41-1,3-15 484,63-122 0,-99 162-465,-1-1 0,-2-1 0,-2 0 0,-1 0 0,-2-1 0,-3-1 0,-1 0 0,1-50 0,-7 90-123,1-1 0,-1 0 0,0 1 0,0-1 0,0 0 0,-1 1 0,1-1 0,-1 1 0,0-1 0,0 1 0,0-1 0,0 1 0,-1-1 0,1 1 0,-1 0-1,-2-3 1,3 5-40,1 1-1,0 0 0,-1 0 0,1 0 0,-1 0 0,1 0 0,-1 0 1,1 0-1,-1 0 0,1 0 0,-1 0 0,1 0 0,-1 0 1,1 0-1,-1 0 0,1 0 0,-1 0 0,1 0 0,0 1 0,-1-1 1,1 0-1,-1 0 0,1 1 0,0-1 0,-1 0 0,1 1 1,-1-1-1,1 0 0,0 1 0,0-1 0,-1 0 0,1 1 0,-1 0 1,-12 17 104,-2 10-28,0 1 0,3 1 0,0 0 0,-14 61 0,14-48-36,-20 84 90,5 2 1,-15 198-1,35-142-27,8-165-100,0-1-1,2 1 1,0-1 0,1 1 0,1-1-1,1-1 1,9 23 0,-14-39-12,1 1 1,-1 0 0,1-1-1,0 1 1,-1-1 0,1 1-1,0-1 1,3 2 0,-4-3-2,-1 0 1,1-1 0,0 1-1,0-1 1,0 1 0,0-1-1,0 1 1,0-1 0,0 0-1,0 1 1,1-1 0,-1 0 0,0 0-1,0 0 1,0 0 0,2 0-1,0-1 3,1 0-1,-1 0 1,0-1 0,0 1-1,1-1 1,-1 0-1,0 0 1,0 0-1,0 0 1,-1 0 0,1-1-1,2-3 1,5-4 7,0-1 1,-1-1 0,-1 0 0,0 0-1,-1-1 1,6-13 0,33-87 81,-38 91-69,2-5 7,77-230 350,-85 252-295,-1-1 1,0 0-1,0 0 0,-1 0 1,0-7-1,0 11 17,0 1-50,10 6 66,118 38-66,-77-24-68,64 15 1,-87-29 1,0 0 1,0-2-1,0-1 1,0-2-1,0 0 1,0-2-1,1-1 1,-2-1-1,1-2 1,0 0-1,-1-2 1,34-15-1,-50 18 24,0-1 1,18-13-1,-13 7 128,-112 59 496,79-35-591,0 0 0,0 1 1,2 0-1,-1 2 0,2 0 1,-14 18-1,20-23-23,1 0-1,0 1 0,0 0 1,1 0-1,1 0 0,0 1 1,0 0-1,1 0 1,1 0-1,0 0 0,-1 15 1,3-23-18,1 0 0,0 0 0,0-1 0,1 1-1,-1 0 1,1-1 0,-1 1 0,1 0 0,1-1 0,-1 1 0,0-1 0,1 1 0,-1-1 0,1 0 0,0 0 0,0 0 0,1 0 0,2 3 0,-3-4-5,1 0 1,-1 0-1,1 0 0,0 0 0,-1-1 1,1 1-1,0-1 0,0 0 0,0 0 1,0 0-1,0 0 0,0-1 1,1 1-1,-1-1 0,0 0 0,0 0 1,0 0-1,0 0 0,1 0 0,-1-1 1,3 0-1,5-2 10,-1 0 0,0-1 1,0 0-1,0 0 0,-1-1 0,1 0 0,-1-1 0,0 0 1,-1 0-1,1-1 0,-1 0 0,-1 0 0,1-1 1,-1 0-1,-1-1 0,0 1 0,0-1 0,0 0 0,-1-1 1,0 1-1,-1-1 0,0 0 0,-1 0 0,0-1 1,0 1-1,-1-1 0,-1 1 0,0-1 0,0 0 0,-2-17 1,1 17 47,-1 0 1,-1 1 0,-4-18-1,5 25-35,0 0 0,0 1 0,0-1 0,0 0-1,-1 0 1,0 1 0,1-1 0,-1 1-1,0-1 1,0 1 0,0 0 0,-1 0-1,1-1 1,0 2 0,-1-1 0,-4-3-1,-13-7 136,18 10-141,0 0 0,0 1 0,0-1 0,0 1 0,0-1 0,-1 1 0,1 0 0,-1 0 0,1 0 0,-1 1 1,1-1-1,-5 0 0,41 11-21,-10-6-4,0-1-1,0-1 1,46-2-1,-24-1 1,-18 1 9,86-3-30,-98 2 20,1-1-1,-1-1 0,1-1 0,27-9 0,-16 4-3,-22 8 10,0-1-1,-1 1 1,1-2-1,0 1 1,10-6 0,-9 1-8,2 0 19,-9 7-3,0 1 0,1-1 0,-1 0 0,0 1 0,1-1 0,-1 1 0,0-1 0,1 0 0,-1 1 1,0-1-1,0 1 0,0-1 0,1 1 0,-1-1 0,0 1 0,0-1 0,0 1 0,0-1 0,0 1 0,0-1 0,0 1 0,0-1 0,0 1 0,0-1 0,0 1 0,-1 0 0,0 17 11,0 0-1,-6 25 0,3-27-19,2 0 0,0 0-1,1 26 1,3-21-8,1 1-1,10 34 0,-12-50 9,-1-4 5,1 0 0,-1-1 0,0 1 0,1-1 0,-1 1 0,1-1 0,0 1 0,-1-1 0,1 1 0,0-1 0,0 0 0,0 0 0,0 1 0,0-1 0,0 0 0,0 0 0,1 0 0,-1 0 0,0 0 0,0 0 0,1 0 0,-1 0 0,1-1 0,-1 1 0,1-1 0,-1 1 0,1-1 0,-1 1 0,1-1 0,0 0 0,-1 0 0,1 0 0,-1 0 0,1 0 0,0 0 0,-1 0 0,1 0 0,-1-1 0,2 0 0,3 0-2,-1-1-1,0 0 1,0 0 0,0-1 0,0 0 0,0 0 0,-1 0 0,1 0 0,-1-1-1,4-4 1,3-4 10,-1-1-1,0-1 1,-1 1-1,0-1 1,7-18-1,28-77 53,-38 81 17,0 0-1,3-42 1,-8 58 116,-1 22-189,-1-1 1,2 1-1,0 0 0,0 0 1,0 0-1,1-1 1,1 1-1,6 17 1,-5-14 0,2 4-9,0 1-1,1-2 1,1 1-1,1-1 1,15 22 0,-18-29-8,1-1 0,0 0 0,1 0 1,0 0-1,0-1 0,0 0 1,1-1-1,0 1 0,0-2 0,12 6 1,-12-7-9,-1 0 0,1-1 0,-1 0-1,1-1 1,0 0 0,0 0 0,16 0 0,-20-2 19,0-1 0,0 1 0,0-1 0,-1-1 0,1 1 0,0 0 0,-1-1-1,1 0 1,-1 0 0,0-1 0,0 1 0,0-1 0,0 0 0,0 0 0,0 0-1,5-6 1,19-24 42,38-58 1,-66 91-40,14-23 42,12-28 0,-15 29 81,25-38-1,-35 58-109,0 0 0,0 1 1,1-1-1,-1 1 0,1-1 0,-1 1 0,1 0 0,0-1 0,2 0 0,-4 2-8,0-1 0,1 1 0,-1 0 0,0 0 0,1 0-1,-1 0 1,1 0 0,-1 0 0,0 0 0,1 0 0,-1 0 0,1 0-1,-1 0 1,1 0 0,-1 0 0,0 0 0,1 0 0,-1 0-1,0 0 1,1 1 0,-1-1 0,1 0 0,-1 0 0,0 0 0,1 1-1,-1-1 1,0 0 0,0 0 0,1 1 0,1 2 0,-1 0 0,1 0 0,-1 1-1,0-1 1,0 0 0,0 0 0,0 1 0,-1-1 0,1 1 0,-1 4 0,2 34-24,-3 0 1,-1 0-1,-2 0 0,-17 76 1,16-87 5,4-21 4,0-1 0,-1 1-1,-4 12 1,71-174 113,-13 28 40,-50 121-133,-1 0-1,1 0 0,0 1 1,0-1-1,0 1 1,0-1-1,0 1 0,1 0 1,-1 0-1,1 0 1,4-3-1,-6 4-7,0 1 1,0-1-1,0 1 0,0-1 1,0 1-1,0-1 0,0 1 1,0 0-1,0 0 0,1-1 1,-1 1-1,0 0 0,0 0 1,0 0-1,0 0 0,1 0 1,-1 1-1,0-1 0,0 0 1,0 1-1,0-1 0,0 0 1,0 1-1,0-1 0,0 1 1,0 0-1,0-1 0,0 1 1,0 0-1,0-1 0,0 1 1,0 0-1,0 0 0,0 1 1,13 19-17,-2 0 1,0 1 0,14 39-1,15 28-35,-38-82 35,1-1 0,0 0 0,0 0 1,0 0-1,1 0 0,5 5 0,-7-9 8,-1 0 0,1-1-1,0 1 1,-1-1 0,1 1 0,0-1 0,0 0 0,0-1 0,0 1 0,0 0-1,0-1 1,0 1 0,0-1 0,0 0 0,0 0 0,0 0 0,5-2 0,3 0-3,0-1 0,-1-1 0,1 0 0,-1 0 0,0-1 0,0 0 0,18-13 0,7-3-2,1-2 21,-1-1 0,0-2 0,32-33 0,-19 16 13,-43 39 0,0 0 0,-1 0-1,1-1 1,-1 0 0,0 0-1,-1 0 1,1-1 0,-1 1-1,0-1 1,-1 0 0,3-6-1,-5 12-20,0 0 0,0 0 0,0 0 0,0 0 1,0 0-1,0 0 0,1 0 0,-1-1 0,0 1 0,0 0 0,0 0 0,0 0 0,0 0 0,0 0 0,0 0 0,0 0 0,0 0 0,0 0 0,0-1 0,-1 1 0,1 0 0,0 0 0,0 0 1,0 0-1,0 0 0,0 0 0,0 0 0,0 0 0,0 0 0,0 0 0,0-1 0,0 1 0,0 0 0,0 0 0,0 0 0,0 0 0,0 0 0,-1 0 0,1 0 0,0 0 0,0 0 0,0 0 1,0 0-1,0 0 0,0 0 0,0 0 0,0 0 0,0 0 0,-1 0 0,1 0 0,0 0 0,0 0 0,0 0 0,0 0 0,-9 2 80,-12 6-20,6 0-53,0 1 0,0 1 0,1 0 0,1 0 0,-1 2 0,2-1 0,0 2 1,0 0-1,-14 21 0,8-9-17,2 0 0,1 2 0,1 0 0,-16 45 0,29-68 3,-5 12-20,-7 30-1,12-42 16,1 0 0,-1-1 0,1 1 0,0 0 0,0 0 0,0 0 0,0-1 0,1 1 0,-1 0 0,1 0 0,0-1 0,0 1 0,0-1 0,3 5 0,-4-8 7,0 1 0,1-1 0,-1 1 0,1-1 0,-1 1 0,1-1 0,-1 0 0,1 1 0,-1-1 1,1 0-1,-1 1 0,1-1 0,0 0 0,-1 0 0,1 0 0,-1 1 0,1-1 0,0 0 0,-1 0 0,1 0 0,0 0 0,-1 0 0,1 0 0,-1 0 0,1 0 0,0 0 0,-1-1 0,1 1 0,0 0 0,-1 0 0,1-1 0,-1 1 0,1 0 0,-1 0 0,1-1 0,-1 1 0,1-1 0,-1 1 0,1 0 0,-1-1 0,1 1 0,-1-1 0,1 0 0,22-26 4,-11 5 12,-1-1-1,-1 1 1,-1-2 0,-1 1 0,7-36 0,16-130 48,-13-31 62,-8 67 12,0 84-64,-6 41 57,2-49 1,-14 199-190,7-93 35,-1 262-209,4-250 169,2 0 0,2-1 1,2 0-1,2 0 1,15 42-1,-16-55 10,-5-17 29,-1 0 0,1 1 0,1-1 0,9 16 0,-12-23 19,-1-1-1,1 0 0,0 0 0,0 0 0,0 0 0,0 0 0,0-1 0,1 1 0,-1 0 0,0-1 0,1 0 0,-1 0 0,1 1 0,-1-1 0,1-1 0,0 1 0,-1 0 0,1-1 0,0 1 0,0-1 0,-1 0 0,1 0 0,5 0 0,2-2 2,0 0 0,-1 0-1,1-1 1,0-1 0,-1 1-1,0-2 1,0 1-1,0-1 1,0 0 0,-1-1-1,11-9 1,10-11 26,41-47-1,-43 43-16,-9 11 19,-3 4 10,-1-1-1,0 0 1,-1-1-1,16-28 1,-29 45-25,1 0 1,-1-1 0,1 1 0,-1-1 0,0 1 0,1-1 0,-1 1 0,0-1 0,0 1 0,1-1 0,-1 0 0,0 1-1,0-1 1,0 1 0,0-1 0,0 1 0,0-1 0,0 0 0,0 1 0,0-1 0,0 1 0,0-1 0,0 0-1,0 1 1,0-1 0,-1 1 0,1-1 0,0 0 0,-1 1 0,0 0-1,0 0 0,0 0 1,0 0-1,0 0 1,0 0-1,0 0 1,0 0-1,0 1 1,1-1-1,-1 0 1,0 1-1,0-1 1,0 1-1,-1 0 1,-34 25 43,18-7-48,1 0 1,1 1 0,1 0-1,1 2 1,0-1 0,2 2-1,0 0 1,-8 26 0,7-20-22,7-18 4,1 1-1,0 0 1,1 0 0,-5 22 0,9-33 12,0 0 1,0 1 0,0-1 0,0 0 0,0 0-1,0 0 1,0 0 0,0 0 0,0 0 0,0 0-1,1 0 1,-1 1 0,0-1 0,1 0 0,-1 0 0,1 0-1,-1 0 1,1 0 0,-1-1 0,1 1 0,0 0-1,0 0 1,-1 0 0,1 0 0,0-1 0,0 1-1,0 0 1,0-1 0,0 1 0,0-1 0,0 1 0,0-1-1,0 1 1,2-1 0,-2 1-2,1-1 0,0 0 0,0 0 0,0 0-1,-1 0 1,1 0 0,0-1 0,0 1 0,-1-1 0,1 1 0,0-1 0,-1 1-1,1-1 1,0 0 0,-1 0 0,1 0 0,-1 0 0,1 0 0,-1 0 0,0 0-1,1 0 1,1-3 0,9-12 14,0-1 0,-1 0 0,-1 0-1,-1-1 1,-1-1 0,0 0 0,5-22-1,0-8 159,11-87 0,-23 132-137,1-17 48,-2 20-72,0 1 1,0-1-1,0 1 0,0-1 1,0 1-1,0-1 0,0 1 1,0-1-1,0 1 0,0-1 1,0 1-1,0-1 1,-1 1-1,1-1 0,0 1 1,0-1-1,0 1 0,-1-1 1,1 1-1,0-1 1,-1 1-1,1 0 0,0-1 1,-1 1-1,1-1 0,-1 1 1,1 0-1,0 0 1,-2-1-1,13 26 88,-3-1-131,0 0 0,2-1 1,1-1-1,18 27 0,-25-42 25,0-1 0,1 0-1,0 0 1,0 0 0,0 0-1,1-1 1,0 0 0,0 0 0,0-1-1,0 1 1,1-1 0,0-1-1,0 1 1,0-1 0,0-1-1,0 1 1,1-1 0,9 1 0,-9-2-2,0-1 1,0-1 0,0 1 0,0-1-1,0-1 1,0 0 0,-1 0 0,1 0-1,-1-1 1,10-4 0,-5 1 1,0-1 0,-1 0 0,0 0 0,0-1 0,12-12 0,-5 1 36,-1-1 0,-1-1 0,-1 0 1,0-1-1,-2 0 0,0-2 0,-2 1 1,0-1-1,8-31 0,-18 53-11,-1 0-1,1 1 1,-1-1-1,1 0 1,-1 0-1,0 0 1,1 0-1,-1 1 1,0-1-1,0 0 1,0 0-1,-1 0 1,1 0-1,0 0 1,-1 1 0,1-1-1,-1 0 1,0 0-1,1 0 1,-3-2-1,3 3-4,-1 1 0,1-1-1,-1 1 1,0 0 0,1-1 0,-1 1 0,1 0-1,-1-1 1,0 1 0,1 0 0,-1 0-1,0-1 1,1 1 0,-1 0 0,0 0-1,0 0 1,1 0 0,-1 0 0,0 0 0,-1 0-1,0 1 1,0-1 0,0 1 0,0 0-1,0 0 1,0 0 0,0 0 0,1 0 0,-1 0-1,-3 3 1,2-1-10,-1 0-1,1 0 0,1 0 1,-1 1-1,0-1 1,1 1-1,0 0 1,-1 0-1,2 0 1,-1 0-1,0 0 0,1 0 1,0 1-1,-2 8 1,-7 23-46,8-32 35,1 1 1,0 0 0,0 0 0,0 0 0,1 0 0,0 0-1,0 0 1,0 0 0,0 0 0,2 8 0,17 54-80,-6-26 34,-9-18 31,-1-10 11,0 1 0,7 19 0,-10-31 13,1 0-1,0 1 1,0-1-1,0 0 1,0 0 0,1 0-1,-1 0 1,1 0 0,-1 0-1,1 0 1,0 0-1,0-1 1,0 1 0,-1-1-1,2 1 1,-1-1 0,0 1-1,0-1 1,5 1 0,-5-1 1,1-1 0,0 0 0,0 0 1,0 0-1,0-1 0,0 1 1,0-1-1,0 1 0,0-1 1,-1 0-1,1 0 0,0 0 0,2-2 1,37-22 26,-35 20-21,16-12 20,0-2 1,-1 0-1,29-35 1,6-5 131,-55 57-160,1-1 28,-1 1 1,1-1-1,0 1 1,0 0 0,0 0-1,5-3 1,-7 5-20,0-1 0,0 1 0,0 0 1,0 0-1,0 0 0,0 0 1,0 0-1,0 0 0,-1 0 1,1 0-1,0 0 0,0 1 0,0-1 1,0 0-1,0 0 0,0 1 1,-1-1-1,1 1 0,0-1 1,0 1-1,0-1 0,-1 1 0,1-1 1,0 1-1,-1 0 0,1-1 1,-1 1-1,1 0 0,0 1 1,8 11-5,-2 0 1,1 1 0,-2 0-1,0 0 1,-1 1 0,0 0-1,3 17 1,4 10-9,-4-13-12,15 41-23,-21-64 29,1 0 0,0 0 0,0 0 0,0-1 0,1 1 0,0-1 1,0 0-1,8 8 0,-9-11 3,0 0 0,1 0 0,0 0 0,-1 0 0,1-1-1,0 1 1,0-1 0,0 0 0,0 0 0,0-1 0,0 1 0,0-1 0,0 0 0,1 0 0,3 0 0,1-1-1,1 0-1,-1-1 1,1 0-1,-1-1 1,13-4 0,-9 1 7,0-1 1,-1 0 0,0 0 0,0-2 0,16-13 0,47-53 13,-16 15 88,-58 59-95,0 0 0,-1 0 0,1 0 0,0 0 0,0 1 0,0-1-1,0 0 1,0 1 0,0-1 0,0 0 0,1 1 0,-1-1 0,0 1 0,0 0 0,0-1 0,3 1 0,-4 0-3,1 0 0,-1 0 0,1 1 0,-1-1 0,1 0 0,-1 1 0,0-1 0,1 0 0,-1 1 0,0-1 0,1 0 0,-1 1 0,0-1 0,1 1 0,-1-1 0,0 1 0,0-1 0,0 1 0,1-1 0,-1 1 0,0-1 0,0 1 0,0-1 0,0 1 0,0-1 0,0 1 0,0 0 0,0 8 7,-1 0-1,0 0 1,-2 13 0,-97 364 6,-38-4-104,101-288 30,-56 102 0,87-184 36,-1-2 1,-1 1-1,-16 18 1,20-26 8,1 0 0,0 0 0,-1 0 0,0 0 0,1-1 0,-1 0 0,0 1 0,0-1 0,0-1 0,-1 1 0,1-1 0,-5 2 0,6-3 7,-1 0 1,1 0 0,0-1 0,0 1 0,-1-1 0,1 1 0,0-1 0,0 0 0,0 0 0,0 0 0,0-1 0,0 1 0,-4-3 0,-34-26-9,41 29 15,-12-9 13,1 0 0,0-1 0,0 0 0,1-1 0,1-1 0,0 1 0,1-1 0,0-1 1,1 0-1,0 0 0,2 0 0,-1 0 0,2-1 0,0 0 0,0 0 0,2-1 0,-2-24 1,2 12 38,2-1 1,0 0 0,2 1 0,1-1 0,12-44 0,-10 55-26,1 1 1,0 0-1,2 0 0,0 1 0,1 0 1,0 1-1,1 0 0,1 0 0,1 1 1,13-14-1,-7 12 0,0 0 0,1 1 0,0 1 0,1 1 0,29-14 0,-12 10 11,0 1-1,54-14 1,-77 25-61,-1 0 0,1-1 1,-1-1-1,0 0 0,0-1 1,18-15-1,1-6-3473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51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1105 9040,'0'0'4832,"12"-13"-4603,146-193 558,-54 63-114,-45 65-49,55-99 0,-102 155-521,85-169 631,-85 164-603,-2 0-1,-1-1 0,-1 0 1,-2-1-1,4-36 1,-7 47-20,-2 15-73,0 1 0,0-1-1,-1 0 1,1 0 0,-1 0 0,0 0 0,0 0 0,0 0 0,0 1 0,0-1-1,-1 0 1,1 0 0,-2-4 0,1 6-18,0 1 0,0-1 0,1 0 0,-1 1 0,0-1 1,0 0-1,0 1 0,0-1 0,0 1 0,0 0 0,0-1 0,0 1 0,0 0 0,0-1 0,0 1 0,0 0 0,0 0 0,0 0 0,-1 0 1,1 0-1,0 0 0,0 0 0,0 0 0,0 1 0,0-1 0,0 0 0,0 1 0,0-1 0,0 1 0,-1 0 0,-2 1 25,-1 0-1,1 0 0,1 0 0,-1 0 1,0 1-1,-5 4 0,-9 13 40,1 0 0,1 1 0,1 0 0,0 1-1,-17 39 1,-44 128 237,71-177-297,-11 35 47,2 1-1,2 1 1,-8 62 0,16-73-34,2-1 0,2 1 1,1 0-1,11 72 0,-8-89-15,2 0-1,9 27 0,-12-40-11,1 1 0,0-1 0,0 0-1,1 0 1,0-1 0,0 1 0,1-1 0,7 7-1,-10-12-1,1 1-1,-1-1 1,1 0-1,-1 0 1,1 0-1,0-1 0,0 1 1,0-1-1,0 0 1,0 0-1,0 0 1,0-1-1,0 1 0,0-1 1,0 0-1,0 0 1,1-1-1,4 0 1,4-2 8,0 0 1,0 0 0,0-1 0,15-8 0,-9 2 2,-1-1 1,-1 0-1,0-1 1,-1-2 0,0 1-1,-1-2 1,16-20-1,-10 13 15,1 0-1,37-28 1,73-37 108,-112 76-100,0 2-1,0 0 1,1 1 0,0 1-1,24-5 1,2-2 33,-36 11-54,-1-1-1,1 2 1,0-1-1,0 1 1,13 0 0,13-1-8,-26-1-1,-27-1 35,-1 2-30,0 2 1,0 0 0,-1 1 0,1 0 0,0 2-1,0 0 1,-1 1 0,2 1 0,-1 0 0,0 1-1,1 1 1,0 1 0,0 0 0,1 1 0,0 1-1,0 0 1,1 1 0,0 0 0,-22 23 0,31-28-15,0 1 1,1-1 0,-1 1-1,2 0 1,-1 0 0,1 0-1,-1 0 1,2 1 0,-1-1-1,1 1 1,0 0 0,-2 10 0,4-13-9,-1 0 0,1 0 0,0 0 0,0 1 0,0-1 1,1 0-1,-1 0 0,1 0 0,0 0 0,0 0 1,1 0-1,-1 0 0,1 0 0,0-1 0,0 1 1,0 0-1,0-1 0,0 0 0,1 1 0,0-1 1,0 0-1,4 3 0,-4-3-1,8 6-13,0-1 0,0 0-1,22 11 1,-30-17 19,0-1-1,0 1 1,0-1 0,0 0-1,0 0 1,1-1 0,-1 1-1,0-1 1,0 1 0,1-1-1,-1 0 1,0 0 0,0-1-1,1 1 1,-1-1 0,0 1-1,0-1 1,0 0 0,0 0-1,0-1 1,0 1 0,4-3-1,2-2 14,-1 0 0,1-1-1,-1-1 1,0 1 0,-1-1-1,0 0 1,0-1 0,-1 0-1,0 0 1,0 0 0,4-11-1,-3 1 35,0 0 1,-2 0-1,0 0 0,-1 0 0,2-24 0,-4-15 444,-2 57-442,7 31 20,-3-7-88,1 0 0,2-1 0,0 0 0,1 0 0,12 21 0,-15-32 8,2 0-1,-1 0 1,1-1 0,1 0-1,0 0 1,0 0 0,1-1 0,0-1-1,1 1 1,20 12 0,-28-20 8,-1 0 1,1-1 0,-1 1 0,1-1 0,-1 0 0,1 1 0,-1-1 0,1 0-1,-1 0 1,1 0 0,-1 0 0,1 0 0,-1 0 0,1-1 0,-1 1 0,1-1-1,-1 1 1,1-1 0,-1 1 0,1-1 0,-1 0 0,2 0 0,29-24-12,-27 21 13,22-25 43,0 0 1,-2-2-1,-1-1 0,31-56 1,-36 58 37,2 3 65,-17 23-86,0-1 1,0 0-1,-1-1 0,1 1 1,-1-1-1,3-6 1,-6 12-56,0 0 0,0-1 0,0 1 1,0 0-1,0 0 0,0 0 0,0 0 0,0 0 0,0-1 1,0 1-1,0 0 0,0 0 0,0 0 0,0 0 0,0 0 1,0-1-1,0 1 0,0 0 0,0 0 0,0 0 0,0 0 1,0 0-1,0-1 0,0 1 0,0 0 0,0 0 1,1 0-1,-1 0 0,0 0 0,0 0 0,0 0 0,0-1 1,0 1-1,0 0 0,1 0 0,-1 0 0,0 0 0,0 0 1,0 0-1,0 0 0,0 0 0,1 0 0,-1 0 0,0 0 1,0 0-1,0 0 0,0 0 0,1 0 0,-1 0 0,0 0 1,0 0-1,0 0 0,0 0 0,0 0 0,1 0 0,-1 0 1,0 0-1,0 1 0,0-1 0,0 0 0,0 0 0,0 0 1,1 0-1,-1 0 0,0 0 0,0 0 0,0 1 0,0-1 1,0 0-1,7 18 75,2 29-67,0 24 4,-5-35-53,1 0 1,16 54-1,-21-89 33,0 0 0,1 0 0,-1 0 0,0 0 0,1 0 0,-1 0 0,0 0 0,1 0 0,-1 0 0,1-1 0,-1 1 0,1 0 0,0 0 0,-1-1 0,1 1 1,0 0-1,0-1 0,-1 1 0,1-1 0,0 1 0,0-1 0,0 1 0,0-1 0,-1 1 0,3-1 0,-2 0 4,0 0 1,0 0-1,1 0 1,-1-1-1,0 1 1,0-1-1,0 1 0,0-1 1,1 1-1,-1-1 1,0 1-1,0-1 1,0 0-1,0 0 1,0 0-1,1-1 1,4-5 24,1-1 0,-1 0 0,7-13 0,-12 20-24,16-32 98,-11 22-1,-1 0 1,15-18-1,-20 29-94,0-1 1,0 1-1,0 0 0,1-1 0,-1 1 0,0 0 1,1 0-1,-1-1 0,0 1 0,1 0 0,-1 0 0,0 0 1,1 0-1,-1-1 0,0 1 0,1 0 0,-1 0 1,0 0-1,1 0 0,-1 0 0,1 0 0,-1 0 1,0 0-1,1 0 0,-1 0 0,0 0 0,1 0 1,-1 0-1,1 0 0,-1 0 0,0 0 0,1 1 0,-1-1 1,0 0-1,1 0 0,-1 0 0,0 1 0,1-1 1,-1 0-1,0 0 0,1 1 0,-1-1 0,0 0 1,0 0-1,0 1 0,1-1 0,-1 0 0,0 1 1,0-1-1,0 0 0,0 1 0,1-1 0,-1 1 0,0-1 1,0 0-1,0 1 0,8 27-9,-5 15-17,-1 1 0,-2 0 0,-2 0 0,-11 61 0,-48 175-139,36-179 94,17-66 38,-1 0-1,-2 0 0,-20 43 0,26-68 25,0-1 0,0 1 0,-1-1 0,-1-1 0,1 1 0,-1-1 0,0 0 0,-1-1 0,0 0 0,0 0 0,-1 0 0,0-1-1,0-1 1,0 1 0,-17 6 0,23-11 11,0 0 0,-1 0 0,1 0-1,0-1 1,-1 1 0,1-1 0,0 0-1,-1 0 1,1 0 0,-1 0 0,1 0-1,0-1 1,-1 0 0,1 0 0,0 0 0,-6-2-1,5 0 5,-1 1 1,1-1-1,0 0 0,0 0 0,0-1 0,0 1 0,0-1 0,1 0 0,0 0 0,-4-6 0,2 3 11,1-1 0,0 0 0,0 0 0,1 0 0,0-1 0,0 1 0,1-1 0,0 0 0,1 0 0,-1 1 0,2-1 0,0-15 0,2 12 6,0 0 1,1 1-1,1-1 1,0 1-1,0 0 1,1 0-1,9-16 1,1 5 8,0 0 1,23-25-1,-19 28-20,1 1 0,1 1 0,0 1 0,42-23 0,-33 20 0,22-14 12,8-3 5,72-60 1,-115 82-27,33-28 3,-2-1 0,44-52 1,-78 79 2,-2-1 0,0 0 1,-1 0-1,-1-1 1,0 0-1,-2-1 0,0 0 1,-1 0-1,-1-1 0,6-32 1,-10 42 3,0-6 21,1-1 0,-1-17-1,-2 31-25,0 0 1,0 0-1,0-1 0,-1 1 0,1 0 0,-1 0 0,0 0 1,0 0-1,0 0 0,0 0 0,0 0 0,0 0 0,-1 0 1,0 0-1,1 1 0,-1-1 0,-3-3 0,4 6-10,0-1 1,0 1-1,0-1 0,0 1 1,0-1-1,0 1 0,0 0 0,0-1 1,0 1-1,0 0 0,0 0 0,0 0 1,0 0-1,0 0 0,0 0 0,0 0 1,0 0-1,0 0 0,0 0 0,0 1 1,0-1-1,0 0 0,0 1 0,0-1 1,0 1-1,0-1 0,0 1 1,0-1-1,0 1 0,0 0 0,1-1 1,-2 2-1,-25 29-42,24-28 32,-6 11-21,0 0 1,0 1-1,2 0 1,0 0 0,1 1-1,0-1 1,1 1-1,1 1 1,-4 32-1,5-18-42,1 0 1,2 0-1,1 0 0,8 45 0,-7-64 18,1-1-1,0 0 1,1 1-1,0-1 1,0 0-1,1-1 1,11 18-1,-15-27 50,1 1 0,-1-1 0,0 0 0,0 1 0,0-1 0,1 0 0,-1 0 0,1 0 0,-1 0 0,1 0 0,-1-1 0,1 1 0,0 0 0,-1-1 0,1 1 0,0-1 0,-1 1 0,1-1 0,0 0 0,0 0 0,-1 0 0,1 0 0,0 0-1,0 0 1,-1 0 0,1-1 0,0 1 0,0 0 0,-1-1 0,1 0 0,-1 1 0,1-1 0,0 0 0,2-1 0,4-3 3,0 0-1,0 0 0,-1-1 1,0 0-1,8-8 1,9-10-4,32-31 83,69-88 1,-106 118 10,1 2 1,31-29 0,-50 51-86,0 0 0,0 0 1,0 0-1,0 0 0,0 1 0,0-1 0,1 0 1,-1 1-1,0-1 0,1 1 0,-1-1 0,0 1 1,1 0-1,-1-1 0,0 1 0,1 0 0,-1 0 1,1 0-1,-1 0 0,0 0 0,1 0 1,-1 0-1,1 1 0,-1-1 0,0 0 0,1 1 1,-1-1-1,0 1 0,0 0 0,1-1 0,-1 1 1,0 0-1,0 0 0,2 1 0,3 4-27,0 0 0,0 0 0,0 1 0,7 12-1,-3-5 18,1 0 13,1-1-1,1-1 0,0 0 1,1-1-1,0 0 0,1-1 1,0 0-1,0-1 0,1-1 1,0-1-1,1 0 0,0-1 1,0-1-1,0 0 0,0-1 1,1-1-1,-1-1 0,1-1 1,34-1-1,-49 0-4,1-1 1,-1 0-1,0 1 1,0-1-1,0 0 1,1-1-1,-1 1 1,0 0-1,-1-1 1,1 0-1,0 0 1,0 0-1,-1 0 1,1 0-1,-1 0 1,0-1-1,1 1 1,-1-1-1,0 1 0,-1-1 1,1 0-1,0 0 1,1-3-1,0-3-10,1 0 0,-1 0-1,0-1 1,-1 1 0,0-1 0,1-15-1,-3 1-322,-1 0-1,-1 0 0,-6-27 0,6 34-1675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17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183 675 8536,'0'0'6170,"-11"5"-6004,7-4-152,0 1 0,1 0 1,-1 0-1,0 0 1,0 0-1,1 1 1,-1 0-1,1 0 0,0 0 1,-5 5-1,4 1 8,0-1 0,0 1 0,1 0 0,0 1 0,0-1 0,-2 17 0,-90 573 843,89-488-380,6-111-473,0 0 0,0 1 1,0-1-1,0 1 0,-1-1 0,1 1 0,0-1 0,0 0 0,0 1 0,0-1 1,0 1-1,0-1 0,0 0 0,0 1 0,0-1 0,0 1 0,0-1 0,1 1 1,-1-1-1,0 0 0,0 1 0,0-1 0,0 1 0,1-1 0,-1 0 1,0 1-1,0-1 0,1 0 0,-1 1 0,0-1 0,1 0 0,0 1 0,-1-2 15,1 1-1,0-1 1,0 0-1,-1 0 1,1 1-1,0-1 1,-1 0-1,1 0 1,-1 0-1,1 0 1,-1 0-1,0 0 1,1 0-1,-1 0 1,0 0-1,1-1 1,14-62 290,-3-1 0,8-126-1,47-304 948,-59 454-1086,2 0 0,2 1-1,2 1 1,2 0-1,24-45 1,-37 79-147,0 0 1,0 0-1,1 0 1,0 0-1,0 0 1,0 1-1,0 0 0,1 0 1,5-5-1,-8 8-20,1 0 0,-1 0 0,0 0-1,0 0 1,1 0 0,-1 0-1,1 0 1,-1 1 0,1-1 0,-1 1-1,1 0 1,-1 0 0,1 0-1,-1 0 1,1 0 0,-1 0 0,1 1-1,-1-1 1,1 1 0,-1 0-1,0-1 1,1 1 0,-1 0 0,4 3-1,1 1 2,-1 0 0,1 0-1,-1 0 1,0 1-1,-1 0 1,1 1 0,-1-1-1,0 1 1,-1 0-1,0 0 1,0 1 0,0-1-1,-1 1 1,0-1 0,2 13-1,1 5 5,-1 0 0,-1 0 0,1 46 0,-5-64-19,0 0 0,0 0 1,-1 0-1,0 0 0,0 0 1,-1 0-1,0 0 0,0-1 1,-1 1-1,0 0 0,0-1 1,0 0-1,-1 0 0,0 0 1,0 0-1,0 0 0,-1-1 1,0 0-1,0 0 0,0 0 1,0-1-1,-1 0 0,0 0 1,0 0-1,0 0 0,-1-1 1,1 0-1,-1-1 0,-8 3 1,-2 1 44,-1-1 0,1-1 1,-23 3-1,18-5 350,31-2-373,0-1 0,0-1-1,11-2 1,7-2 2,94-13-37,98-19-53,-170 27 58,0-2 0,65-28-1,-94 34 42,12-8 195,-39 22-190,-1 0 0,1 0 0,0 1 0,1 0 0,-1 0 0,2 0 0,-1 1 0,1 0 0,1 0 0,-1 1 0,-3 11 0,8-17-33,0 1 1,0-1-1,0 0 1,1 1-1,-1-1 0,1 0 1,0 0-1,0 1 1,1-1-1,-1 0 0,1 0 1,0 0-1,0-1 0,0 1 1,0 0-1,1-1 1,4 6-1,-5-7 0,-1 1 0,1-1-1,0 0 1,0 0 0,1 0-1,-1 0 1,0 0 0,1 0 0,-1 0-1,1-1 1,0 1 0,-1-1 0,1 0-1,0 0 1,0 0 0,0 0-1,0 0 1,0-1 0,0 1 0,0-1-1,0 0 1,0 0 0,0 0 0,0 0-1,5-2 1,-5 1 6,1-1 0,-1 0-1,0 0 1,0 0 0,0-1 0,0 1-1,-1-1 1,1 1 0,-1-1 0,1 0-1,-1 0 1,0 0 0,0 0 0,0-1 0,-1 1-1,1 0 1,1-5 0,2-9 26,0 1 0,4-24 1,-7 28-26,1-12 46,-1 0-1,-1 0 1,-4-43-1,2 55-16,1 7-18,-1 0 1,0 1-1,0-1 1,-1 0-1,1 1 1,-4-8-1,4 10-13,0 1-1,1-1 1,-1 1-1,0 0 1,0-1 0,0 1-1,0 0 1,0-1-1,0 1 1,0 0 0,0 0-1,-1 0 1,1 0-1,0 0 1,-1 0 0,1 0-1,-1 1 1,1-1-1,-1 0 1,1 1-1,-1-1 1,-1 1 0,12 16-31,-7-12 18,1 0 0,1 0 1,-1 0-1,0 0 1,1-1-1,0 0 0,0 0 1,0 0-1,0 0 1,0 0-1,1-1 0,-1 0 1,1 0-1,-1 0 1,1 0-1,0-1 1,6 1-1,6 2-20,0-1 0,0-1-1,28 0 1,-31-2 3,-1-1 0,1-1 0,-1 0 0,0-1-1,1-1 1,-1 0 0,-1 0 0,15-8 0,-3 0 15,-2-1-1,1-1 1,24-21 0,-8 12 65,-31 19-7,-1 0 1,0 0-1,0 0 0,0-1 0,8-7 1,-15 12-15,-3 26 92,0-10-112,-1 11-3,-3 45-1,7-63-17,0 0 0,1-1 0,0 1 0,0 0 0,1 0-1,0-1 1,1 1 0,0-1 0,5 12 0,-5-13-6,1-1 1,-1 0-1,1 0 0,0 0 0,1 0 0,7 8 1,-10-13 8,-1 0 1,1 0 0,0 1 0,0-2-1,-1 1 1,1 0 0,0 0 0,0 0-1,0-1 1,0 1 0,0-1 0,0 0-1,0 1 1,0-1 0,0 0 0,0 0-1,0 0 1,0-1 0,0 1 0,0 0-1,0-1 1,0 1 0,-1-1 0,1 0-1,0 1 1,0-1 0,0 0 0,2-2-1,25-16 29,-2 0 0,0-2 0,34-34-1,-37 32 47,1 1 0,1 2 0,46-30 0,-67 47-57,1 0 1,-1 1-1,0 0 1,1 0-1,0 0 1,-1 1-1,1-1 1,0 1-1,0 1 1,9-1-1,-12 1-12,0 1-1,0-1 1,0 1-1,0 0 1,0-1-1,0 1 1,0 1 0,0-1-1,-1 0 1,1 1-1,0-1 1,-1 1-1,1 0 1,-1 0-1,0 0 1,0 0-1,0 0 1,0 0-1,0 1 1,0-1 0,0 1-1,1 2 1,0 1-3,0 1 0,-1-1 1,0 0-1,0 1 1,0 0-1,-1-1 1,1 1-1,-1 10 0,2 7 1,-3-23-1,0 0-1,0 0 0,0-1 1,0 1-1,0 0 1,1 0-1,-1 0 0,0 0 1,1 0-1,-1 0 1,1-1-1,-1 1 0,1 0 1,-1 0-1,1 0 1,-1-1-1,1 1 0,0 0 1,-1-1-1,1 1 1,0-1-1,0 1 0,-1-1 1,1 1-1,1 0 1,0-1 1,0 0-1,-1 0 1,1 0 0,0 0 0,0 0 0,-1 0 0,1 0 0,0 0 0,0-1 0,-1 1 0,1 0 0,2-2-1,6-3 13,-1 1 0,0-2 0,13-9 0,-22 15-14,146-116 275,-146 115-273,1 0 0,0 0 1,0 1-1,0-1 1,0 1-1,-1-1 1,1 1-1,0-1 0,0 1 1,0-1-1,0 1 1,0 0-1,0 0 0,0-1 1,0 1-1,0 0 1,0 0-1,2 0 1,-2 0 0,0 1 0,-1-1 0,1 0 1,-1 1-1,1-1 0,0 1 0,-1-1 1,1 1-1,-1-1 0,1 1 0,-1-1 1,1 1-1,-1-1 0,1 1 0,-1-1 1,0 1-1,1 0 0,-1-1 0,0 1 1,1 1-1,0 3 17,0 1 1,0 0-1,0 0 1,0 12-1,-1-14-18,0 7-4,1 15-50,6 44 0,-6-63 43,1 0 1,-1-1-1,1 1 0,1 0 0,-1-1 0,1 1 0,0-1 1,1 0-1,0 0 0,-1 0 0,9 8 0,-10-12 5,1 0-1,-1-1 1,1 1-1,0-1 1,0 1-1,0-1 1,-1 0 0,1 0-1,0 0 1,0 0-1,0-1 1,1 1-1,-1-1 1,0 0-1,0 0 1,0 0-1,0 0 1,0-1-1,0 1 1,0-1-1,5-1 1,3-1 6,1-1 0,-1 0 0,-1-1 0,14-8 0,-3 2 14,-2-1 0,1-1 0,-2-1 0,0-1 0,0 0 0,-2-2 0,0 0 0,0 0 0,24-39 0,-26 32 4,-1-2 0,-1 0 1,10-31-1,18-85 94,-34 105-33,-1 1 0,-2-1-1,-2-56 1,-1 65 79,0 27-118,-1 2-40,1-1 0,0 0 0,-1 0 0,1 1-1,0-1 1,-1 0 0,1 1 0,0-1 0,-1 1 0,1-1 0,0 0-1,-1 1 1,1-1 0,0 1 0,0-1 0,0 1 0,0-1-1,-1 1 1,1-1 0,0 1 0,0-1 0,0 1 0,0-1-1,0 1 1,-2 20-37,0 40-55,11 119 0,26 64-136,-27-197 171,-1-6 5,0-3-53,2 54 0,-5-52 60,-3-29 21,0 1 1,0-1-1,-1 1 1,-3 21-1,4-1-49,-1-29 64,1-1 0,-1 1 0,1-1 0,-1 1 1,0-1-1,0 1 0,0-1 0,-1 1 0,1-1 0,0 1 1,-1-1-1,0 0 0,1 1 0,-1-1 0,0 0 0,0 1 0,0-1 1,-1 0-1,-1 2 0,3-3-60,-9-15-491,5 7 401,0 0 0,1-1 1,0 1-1,0-1 0,-2-11 0,0 3-2602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17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0 100 12360,'0'0'2608,"9"-11"-2324,-1 1-216,-4 4-38,0 1 0,0-1 0,0 1 0,1 0 0,0 1 0,0-1 0,0 1 0,0 0 0,1 0 0,-1 1 0,1-1 0,7-1 0,0 0 52,0 2 0,0-1 1,1 2-1,0 0 0,-1 0 0,25 1 0,-2 3 131,51 9 0,-36 0 52,62 22 0,-7-2 183,-96-25-2560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18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13560,'0'0'3607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8:06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14168,'0'0'3223,"65"-69"-3023,-21 67-112,4-2 0,-3 4-64,-9 0-8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23.2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236 0 9536,'0'0'5792,"-1"11"-5664,0-2-99,-14 138 268,-72 191 304,52-215-347,-49 110 357,80-224-570,2-6 18,1 1 0,0 0 0,0-1 0,0 1 0,0 0 0,0 0 1,1 0-1,-1 5 0,14-38 322,5-22-167,33-65 0,-38 92-112,2 0 1,0 0-1,1 2 1,31-33-1,-39 45-60,4-3 113,0 1-1,27-21 0,-38 33-151,-1 0-1,0 0 0,1 0 0,-1 0 0,0 0 0,1 0 1,-1 0-1,0 1 0,1-1 0,-1 0 0,0 0 0,0 0 1,1 0-1,-1 0 0,0 0 0,1 1 0,-1-1 0,0 0 1,0 0-1,0 1 0,1-1 0,-1 0 0,0 0 0,0 0 1,0 1-1,1-1 0,-1 0 0,0 1 0,0-1 0,0 0 1,0 1-1,0-1 0,0 0 0,0 0 0,0 1 0,1 0 1,2 11 19,0 11-9,-1 0 0,-1-1 0,-2 27 0,0-29-5,1-1-1,0 1 0,1-1 0,1 1 1,5 18-1,-4-29 0,-2-4 0,0-1 0,0 1 0,1 0 0,0 0 0,0-1-1,3 6 1,-4-9-4,0 0 0,0 1-1,1-1 1,-1 0 0,0 0 0,1 0 0,-1 0-1,1 0 1,-1 0 0,1 0 0,-1 0-1,1 0 1,0-1 0,-1 1 0,1-1-1,0 1 1,0-1 0,-1 0 0,1 0 0,0 1-1,3-2 1,3 1 9,-1-1-1,1 0 1,0 0-1,0-1 1,-1 0-1,1 0 1,0-1-1,-1 0 1,0 0-1,0 0 1,0-1-1,0-1 1,11-8-1,2-6 39,0 0-1,29-37 1,13-14 96,-39 49 137,40-29-1,-62 50-275,-1 0 0,0 0 0,1 0 0,-1-1-1,0 1 1,1 0 0,-1 0 0,1 0 0,-1 0-1,0 0 1,1 0 0,-1 0 0,0 0 0,1 0-1,-1 0 1,1 0 0,-1 0 0,0 0 0,1 0-1,-1 0 1,0 1 0,1-1 0,-1 0 0,0 0-1,1 0 1,-1 0 0,0 1 0,1-1 0,-1 0-1,0 0 1,0 1 0,1-1 0,-1 0 0,0 1-1,0-1 1,1 0 0,-1 1 0,0-1 0,0 0-1,0 1 1,8 18 33,-7-15-24,12 37 15,-9-27-24,0 0 1,1-1-1,1 0 0,0 1 0,10 15 1,-14-27-8,0 0 0,0-1 1,0 1-1,0-1 0,0 1 1,0-1-1,0 0 0,0 0 1,0 0-1,1 0 0,-1 0 0,0 0 1,1-1-1,-1 1 0,1-1 1,-1 1-1,1-1 0,-1 0 1,1 0-1,-1 0 0,4-1 1,7-1 0,0 0 0,22-8 0,-34 10-1,20-7 20,-1-2 0,0 0 1,0-1-1,32-22 0,68-61 91,-34 16 68,-104 95 0,-57 61 29,67-69-197,0 0 1,1 1-1,0 0 1,1 0-1,0 0 1,1 1-1,-4 12 1,8-20-16,0-1 0,0 1 0,0-1 0,0 1 1,1 0-1,0-1 0,0 1 0,0 0 1,0-1-1,0 1 0,1 0 0,-1-1 0,3 7 1,-2-8-2,0-1 1,0 1 0,0-1 0,1 1 0,-1-1-1,0 1 1,1-1 0,-1 0 0,0 0 0,1 0-1,0 0 1,-1 0 0,1 0 0,0 0-1,-1 0 1,1-1 0,0 1 0,0-1 0,0 1-1,0-1 1,-1 0 0,1 1 0,0-1 0,0 0-1,0 0 1,3-1 0,1 0-1,0 0 0,0 0 0,0 0 0,-1-1 0,1 0 0,0 0 0,-1 0 0,0-1 0,1 0 0,-1 0 0,0 0 0,0-1 0,5-5 0,3-3 2,0-1 1,-2 0-1,14-19 1,-14 16 22,-2 0 0,0 0 0,8-21 0,-13 28 69,0-1 0,-1 0 0,0 0 0,0-1 0,-2 1 0,2-12 0,-10 162-197,-38 207 1,35-281 52,2-17 7,-19 68-1,23-103 43,-1 1-1,-1-1 0,0 0 1,-1-1-1,-1 0 0,0 0 0,0 0 1,-1-1-1,-11 11 0,8-11 9,7-6-6,-1-1-1,1 1 1,-1-1-1,0 0 1,-13 7-1,17-11 12,0 0 0,0 0 0,0-1 0,0 1 0,0 0 0,0-1 0,0 0 0,-1 1 0,1-1 0,0 0 0,0 0 0,0-1 0,-1 1 0,1 0 0,0-1 0,0 1 0,0-1 0,0 1 0,0-1 0,0 0 0,0 0-1,0 0 1,0 0 0,0-1 0,-2-1 0,1 0 14,0 1 0,0-1 0,0 0 0,1 0 0,-1 0 0,1 0 0,0 0 0,0-1-1,0 1 1,1 0 0,-1-1 0,1 0 0,0 1 0,0-1 0,0 0 0,0 0 0,0 0 0,1 1-1,0-1 1,0 0 0,0 0 0,0 0 0,1 0 0,-1 0 0,1 1 0,2-6 0,1-5 18,1 0-1,1 0 1,0 0 0,1 1 0,14-22 0,16-12 12,1 1 1,3 2 0,51-44 0,-26 26-22,65-61 8,106-109 70,-196 187-75,-2-2 1,-2-1-1,43-75 1,-47 63-5,42-112 1,-63 145-22,-11 26-7,-1 2-4,-1-1 0,1 1 0,-1-1 0,1 1 0,-1-1 0,1 1 0,-1-1 0,1 1 0,0-1 0,-1 1 0,1 0-1,0-1 1,0 1 0,-1-1 0,1 1 0,0 0 0,0-1 0,0 1 0,0 1 0,-1 2-3,-55 159-83,-10 37-63,51-144 101,0-1-65,2 1 1,-6 67 0,19-122 107,-1 21-50,1-21 51,0 0 0,0 0 0,0 0 0,0 0 0,1 0-1,-1-1 1,0 1 0,0 0 0,0 0 0,1 0 0,-1 0-1,1 0 1,-1 0 0,1 0 0,-1-1 0,1 1 0,-1 0-1,2 1 1,-1-2 5,0 0-1,0-1 1,-1 1-1,1 0 1,0-1-1,0 1 1,0-1-1,-1 1 0,1-1 1,0 1-1,-1-1 1,1 1-1,0-1 1,-1 0-1,1 1 1,-1-1-1,1 0 1,-1 1-1,1-2 0,2-1 2,18-21 17,4-6 54,38-34 0,-61 63-57,-1 0 0,0-1 0,1 1 0,0 0 0,-1 0 0,1 0 0,0 0-1,-1 0 1,1 1 0,0-1 0,2 0 0,-3 1-5,-1 0 0,1 0 0,0 0 0,-1 0 0,1 0 0,0 0 0,-1 0 0,1 1 0,-1-1 0,1 0 0,0 0 0,-1 0 0,1 1 0,0-1 0,-1 0 0,1 1 0,-1-1 0,1 1 0,-1-1 0,1 0 0,0 2 0,2 2 11,-1 1 0,0-1-1,0 1 1,0 0 0,-1-1 0,1 1 0,0 6 0,-1-5-38,5 19 32,-1-5-8,0 1 0,1-1 0,1-1 1,0 1-1,16 27 0,-17-38-16,0 2-5,1 0-1,0 0 0,1-1 0,0 0 0,1 0 0,0-1 0,0 0 0,13 9 0,-32-36-3535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23.4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14168,'0'0'3847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25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218 167 8744,'0'0'5000,"-8"11"-4688,3-5-261,-7 10 121,-23 23 0,31-35-113,0 0 0,0 0 1,0-1-1,0 1 0,-1-1 1,0 0-1,1-1 1,-1 1-1,0-1 0,0 0 1,0 0-1,-10 2 0,12-4-21,1 0-1,-1-1 0,0 1 1,1 0-1,-1-1 1,1 0-1,-1 1 1,1-1-1,-1 0 1,1 0-1,0-1 0,-1 1 1,1 0-1,0-1 1,0 1-1,0-1 1,-2-2-1,1 1 4,0 0 1,0 0-1,0-1 1,1 1-1,-1-1 0,1 0 1,0 1-1,0-1 1,-2-7-1,0-2 60,0-1 0,1 1 0,1-1 0,-2-16 0,4 25-71,0 1 1,1-1-1,-1 1 0,1-1 1,0 1-1,0-1 1,0 1-1,1 0 0,0-1 1,-1 1-1,1 0 1,1 0-1,-1 0 0,1 1 1,-1-1-1,1 0 1,4-3-1,0 1 6,0 1 0,1-1-1,0 1 1,0 0 0,0 1 0,0 0-1,1 0 1,0 1 0,-1 0 0,1 0-1,1 1 1,-1 1 0,0-1 0,0 1-1,1 1 1,-1 0 0,0 0 0,0 1 0,1 0-1,-1 0 1,16 6 0,-19-5-23,-1 1 0,1 0 1,-1 1-1,0-1 0,0 1 1,0 0-1,0 0 0,-1 0 0,1 1 1,-1 0-1,-1 0 0,1 0 1,0 0-1,2 6 0,2 5 14,0 1-1,-2 0 1,8 25-1,-7-10 11,-2 0 0,-1 0 0,-2 1 0,-2 47 0,0-46-13,-1-5 5,0 1 0,-2-1-1,-1 0 1,-2 0 0,0-1-1,-2 1 1,-1-1 0,-2-1-1,0 0 1,-2-1 0,-19 31-1,19-36 24,-34 46 122,42-60-97,0-1-1,0 0 1,-1-1 0,0 1-1,0-1 1,-1 0-1,-11 6 1,6-4 226,-10 1 1090,19-50-969,10-9-320,3 0 0,2 1 0,2 0 0,2 1 0,43-88 0,-54 124-74,77-145 283,-69 137-273,1 1 0,0 0 0,2 0 0,1 2 0,20-19 0,-29 30-35,0 0 1,1 1 0,-1 0 0,1 0-1,0 1 1,1 0 0,-1 1 0,17-6-1,-21 9-11,0 0 1,1 0-1,-1 1 0,1-1 0,-1 1 0,1 0 1,-1 1-1,0-1 0,1 1 0,-1 0 0,1 1 1,-1-1-1,0 1 0,0 0 0,0 0 0,0 1 1,0-1-1,5 5 0,-3-2-1,-1-1 0,0 2 1,0-1-1,-1 0 0,1 1 0,-1 0 1,-1 0-1,1 1 0,-1 0 1,0-1-1,0 1 0,-1 0 0,0 1 1,0-1-1,-1 1 0,2 10 0,1 4-14,-1 0-1,-1 0 1,0 1-1,-2-1 0,-1 1 1,-4 33-1,0-27-9,-1 1-1,-2-1 0,-1-1 1,-16 41-1,19-58 23,0-1 1,0 0-1,-1 0 1,-1-1-1,0 1 1,0-1 0,0-1-1,-1 0 1,-1 0-1,-14 11 1,17-15 10,1 0 0,-1-1 0,0 1 0,0-2 1,0 1-1,0-1 0,-1 0 0,1 0 0,-1 0 1,1-1-1,-1 0 0,1 0 0,-1-1 0,0 0 1,1 0-1,-1-1 0,0 1 0,1-1 0,-13-4 1,10 2 6,1-1 0,-1 0 0,1-1 1,0 1-1,0-1 0,0-1 1,-13-12-1,17 15 8,0-1 0,1 0 1,-1 0-1,1 0 0,0 0 1,0-1-1,1 1 0,-1-1 0,1 1 1,0-1-1,1 0 0,-1 0 1,1 0-1,0 0 0,0 0 0,-1-7 1,2 11-14,0 1 0,0-1 0,0 1 0,0-1 0,0 0 0,0 1 0,1-1 0,-1 1 0,0-1 0,0 1 0,0-1 1,0 0-1,1 1 0,-1-1 0,0 1 0,1-1 0,-1 1 0,0-1 0,1 1 0,-1-1 0,1 1 0,-1 0 0,0-1 0,1 1 1,-1-1-1,1 1 0,-1 0 0,1 0 0,0-1 0,-1 1 0,1 0 0,-1 0 0,1 0 0,-1-1 0,1 1 0,0 0 0,-1 0 1,1 0-1,-1 0 0,1 0 0,0 0 0,-1 0 0,1 0 0,-1 1 0,1-1 0,0 0 0,-1 0 0,1 0 0,0 1 0,33 14 21,-33-14-24,27 17 6,0 2 0,40 35 0,17 15-28,38 25-83,-47-33 37,-65-54 104,0 0 0,1-1 0,18 9 0,-28-14-183,1-1-1,-1 0 1,1 0-1,0 0 1,0 0 0,0 0-1,-1-1 1,1 1 0,0-1-1,0 0 1,0 0 0,0 0-1,0 0 1,0 0 0,0 0-1,0-1 1,-1 0-1,1 1 1,0-1 0,0 0-1,-1 0 1,4-2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26.1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401 1 8136,'0'0'5946,"-11"7"-5696,-6 4-172,1 2 0,0 0 0,1 1 0,0 0 1,-17 22-1,10-8 40,2 2 1,-26 47-1,12-6 63,3 2 0,-24 87-1,36-95-29,3 0 0,-15 122-1,28-142-74,1-1 0,3 0 0,1 0 0,2 0 0,13 55 0,-13-81-44,1-1-1,1 1 1,0-1-1,1-1 1,1 1 0,1-1-1,0-1 1,17 21-1,-11-18-1,1-1-1,0-1 0,1-1 0,1 0 1,0-2-1,26 15 0,-29-19-16,25 16 44,1-2 0,59 24-1,-73-39-1101,35 7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26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8640,'0'0'3513,"10"16"-3098,108 192 347,-80-139-598,102 208 490,-117-224-498,-3 0 0,-3 0 0,18 89 0,-25-70 56,-4 1 1,-3 106 0,-4-156-120,-1 1 0,0 0 0,-2 0-1,-1-1 1,-1 0 0,-1 0 0,0 0-1,-2-1 1,-1 0 0,-1-1 0,0 0-1,-2-1 1,0 0 0,-2-1 0,0 0 0,0-2-1,-2 1 1,-26 20 0,25-25-481,0 0-1,-1-1 1,0-2 0,-42 18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3:01.6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1159 9344,'0'0'4469,"10"-6"-4145,-1 1-247,2-1 19,0-1 0,-1 0 1,0 0-1,13-14 1,15-17 162,-2-2 0,-1-1 1,-3-2-1,44-76 1,21-77 616,-86 168-714,-1-2 0,-1 1 0,-1-1 1,-2-1-1,3-31 0,-4 1 100,1 12 107,-3 0 0,-2 0 1,-7-73-1,4 106-114,-8-34 723,8 39-607,0 5 446,-4 20-666,-10 31-115,-64 202 13,52-147-43,-39 155-3,21 3-60,38-199 35,2-11-50,-1 57 1,7-105 73,0 1-1,0-1 1,0 1 0,0 0 0,0-1 0,0 1 0,0-1 0,0 1 0,1-1 0,-1 1 0,0-1 0,0 1-1,1-1 1,-1 1 0,0-1 0,0 0 0,1 1 0,-1-1 0,0 1 0,1-1 0,-1 0 0,1 1 0,-1-1-1,0 0 1,1 1 0,-1-1 0,1 0 0,-1 0 0,1 1 0,-1-1 0,1 0 0,-1 0 0,1 0 0,0 0-1,2 0 5,-1 1-1,1-2 1,-1 1-1,1 0 0,-1 0 1,1-1-1,0 1 0,2-2 1,3-1 4,0 0 0,0-1 1,0 0-1,9-6 0,-1-3 17,-1 0-1,-1-1 1,0-1-1,-1-1 0,14-19 1,50-89 177,-74 120-197,9-20 78,14-33 1,4-11 133,-2 0 125,-27 67-341,-1 0 0,1 0 0,-1 0 0,1 0 0,-1 0 0,0 0 0,0 0 0,1-1-1,-1 1 1,0 0 0,0 0 0,0 0 0,0 0 0,0 0 0,0 0 0,-1-2 0,1 3-5,0 0 1,0 0 0,0 0 0,0 0 0,0 0 0,0 0-1,0 0 1,0-1 0,0 1 0,0 0 0,0 0 0,0 0-1,0 0 1,0 0 0,0 0 0,0 0 0,0 0 0,0-1 0,0 1-1,0 0 1,0 0 0,0 0 0,0 0 0,0 0 0,0 0-1,0 0 1,0 0 0,0 0 0,0-1 0,0 1 0,0 0-1,0 0 1,0 0 0,0 0 0,1 0 0,-1 0 0,0 0-1,0 0 1,0 0 0,0 0 0,0 0 0,0 0 0,0 0-1,0 0 1,0 0 0,1 0 0,-1 0 0,0 0 0,0 0-1,0 0 1,0 0 0,0 0 0,0 0 0,0 0 0,0 0-1,1 0 1,-1 0 0,0 0 0,0 0 0,0 0 0,0 0-1,0 0 1,0 0 0,0 0 0,0 0 0,0 0 0,1 0-1,-1 0 1,2 3-76,0-2 80,-1 0 0,1 0 0,0 0 0,-1 0 0,1 0 0,0 0 0,0 0 0,0-1 0,0 1 0,0-1 0,3 1 0,10 4 5,-1 0-5,0 0 0,0 0 1,1-2-1,-1 0 0,1 0 0,0-1 0,-1-1 0,1-1 0,28-2 0,-22 0 8,0-2-1,0-1 0,-1 0 1,0-1-1,0-2 1,26-12-1,-11 4 25,-26 13-16,0-1 0,-1 0 0,1 0 1,-1-1-1,0 0 0,0 0 0,0-1 1,-1 0-1,11-11 0,-17 16-13,0 0 0,-1 0 0,1 0 1,-1 0-1,0-1 0,1 1 0,-1 0 0,0 0 1,0 0-1,1 0 0,-1 0 0,0-1 0,0 1 0,0 0 1,0 0-1,-1 0 0,1 0 0,0 0 0,0-1 1,-1 1-1,1 0 0,-1 0 0,1 0 0,-1 0 0,1 0 1,-1 0-1,1 0 0,-1 0 0,0 0 0,0 1 0,0-1 1,1 0-1,-1 0 0,0 0 0,-1 0 0,-3-3 27,0 0-1,-1 0 1,1 1 0,-11-5-1,12 7-25,0 0 0,0 0 0,0 0 0,0 0 0,-1 1-1,1 0 1,0-1 0,0 2 0,-1-1 0,1 0 0,0 1 0,0 0-1,0 0 1,0 0 0,0 1 0,0-1 0,0 1 0,0 0 0,0 0-1,0 0 1,1 0 0,-6 6 0,2-3-10,1 0 0,0 0 0,1 1-1,0 0 1,-1 0 0,2 0 0,-1 1 0,1 0 0,0-1 0,0 1-1,-4 15 1,3-7-12,1 1 0,0-1 0,1 1 0,1 0 0,1 0 0,0 0-1,1 0 1,1 0 0,0 0 0,1 0 0,5 21 0,-3-26-1,0 1-1,0 0 1,1-1 0,1 0 0,0 0 0,0-1-1,1 1 1,11 12 0,-12-17 2,1 1 0,-1-1 1,1 0-1,0-1 0,0 0 1,1 0-1,-1 0 0,1-1 1,0 0-1,0-1 0,1 0 1,13 3-1,-5-3 11,0-1 0,0 0-1,0-1 1,0-1 0,0-1 0,0-1 0,0 0-1,0-1 1,0-1 0,18-7 0,-11 3 18,-1-2 0,0-1 0,-1 0 0,0-2 0,-1 0 0,27-23 1,-37 27-2,58-47 239,115-123 0,-174 168-174,-7 9-44,-1 0 0,0-1 0,0 1 0,1-1 0,-2 0 0,1 0 0,1-3 1,-3 6-31,1-1 0,-1 1 0,0-1-1,0 1 1,0-1 0,1 1 0,-1-1 0,0 1 0,1-1 0,-1 1 0,0-1 0,1 1 0,-1 0 0,0-1 0,1 1 0,-1 0 0,1-1 0,-1 1 0,1 0 0,-1 0 0,1-1 0,-1 1 0,1 0 0,-1 0 0,1 0 0,-1-1 0,1 1 0,-1 0 0,1 0 0,-1 0 0,1 0 0,0 0 0,-1 0 0,1 0 0,-1 0 0,1 1 0,-1-1 0,1 0 0,-1 0 0,1 0 0,-1 1 0,1-1 0,-1 0 0,1 0 0,-1 1-1,1-1 1,-1 0 0,0 1 0,1 0 0,24 26-44,-16-16 7,37 43-208,-57-65 276,-7-7 11,-1 0 0,-1 1 1,-24-17-1,37 30-28,1 0 1,0 0 0,-1 1-1,0 0 1,0 0-1,0 1 1,0 0-1,0 0 1,0 0-1,-1 1 1,1 0 0,0 1-1,-1 0 1,1 0-1,-1 0 1,-9 3-1,11-2-22,0 1-1,0-1 1,0 1-1,0 1 0,1-1 1,-1 1-1,1 0 1,0 0-1,0 1 1,0-1-1,0 1 0,1 0 1,-1 1-1,1-1 1,0 1-1,0 0 1,1 0-1,-1 0 0,1 0 1,0 0-1,1 1 1,-1-1-1,1 1 0,-2 7 1,2-5-13,0 1 1,0 0-1,1-1 0,0 1 1,0 0-1,1 0 0,0 0 1,1 0-1,0 0 0,0 0 1,1-1-1,0 1 0,1 0 1,-1-1-1,2 1 0,-1-1 1,1 0-1,1 0 0,-1-1 1,1 1-1,0-1 0,12 12 1,-9-11-2,0 1 0,1-1 0,0 0 1,1-1-1,-1 0 0,1-1 0,1 0 1,-1 0-1,1-1 0,0-1 0,0 0 0,1 0 1,-1-1-1,1 0 0,0-1 0,20 1 1,-10-4 4,0-1 0,0-1 0,0-1 0,0-1 0,-1-1 1,1 0-1,-2-2 0,28-13 0,-9 0 21,-2-1-1,0-2 1,44-37 0,-72 54-6,2-2 13,0 0 0,0 0 1,-1-1-1,0 0 0,-1-1 1,15-21-1,-23 30-9,-1 0-1,1 0 1,0 1 0,0-1-1,-1 0 1,1 0 0,-1 0-1,1 0 1,-1 0 0,0 0-1,0-3 1,0 4-1,0 0 0,0 1 0,-1-1 0,1 0-1,0 1 1,0-1 0,-1 0 0,1 1 0,0-1 0,-1 1 0,1-1 0,-1 0 0,1 1 0,0-1-1,-1 1 1,1-1 0,-1 1 0,0-1 0,1 1 0,-1 0 0,1-1 0,-2 1 0,0-1-1,0 1 1,0-1-1,0 1 1,-1 0-1,1 0 1,0 0-1,0 0 1,0 1 0,0-1-1,0 1 1,0-1-1,0 1 1,0 0-1,0-1 1,0 1-1,0 0 1,0 0 0,0 0-1,-3 3 1,-5 4-7,0 0 0,0 0 0,1 1 0,0 0 0,1 0 0,0 1 0,-8 13 0,13-18-6,0 0 0,1 0 0,-1 0 1,1 0-1,1 0 0,-1 1 0,1-1 0,0 1 0,0-1 0,0 1 0,1-1 0,0 1 1,0-1-1,0 1 0,1-1 0,0 1 0,0-1 0,0 1 0,3 6 0,-3-9 1,1 1 0,-1-1 0,1 1 0,0-1 0,0 0 0,0 0 0,0 0 0,1 0 0,-1 0 0,1 0 0,0-1 0,0 1 0,0-1 0,0 0 0,0 0 0,0 0 0,1 0 0,-1-1 0,1 1 0,-1-1 0,1 0 0,0 0 0,-1 0 0,1 0 0,0-1 0,0 1 0,0-1 0,-1 0 0,1 0 0,7-2 0,-2 1-3,0-1-1,1 0 1,-1-1-1,0 0 1,0-1-1,-1 0 1,1 0-1,-1 0 1,0-1-1,0-1 1,8-6-1,-10 7 14,0-1-1,0 1 1,0-1 0,-1-1-1,0 1 1,0-1-1,-1 0 1,0 0-1,0 0 1,-1 0 0,1-1-1,-1 1 1,-1-1-1,0 0 1,0 0-1,-1 0 1,1 0 0,-2 0-1,1 0 1,-1-1-1,0 1 1,-1 0-1,0 0 1,-3-11 0,2 13 20,0 0 1,0 0-1,-1 0 1,0 1 0,0-1-1,0 1 1,-1 0-1,1 0 1,-7-6 0,7 8-11,0 0 0,0 1 0,0-1 0,0 1 0,0 0 0,0 0 0,-1 0 0,1 1 0,-1-1 0,1 1 0,-1 0 1,1 0-1,-1 0 0,0 0 0,0 1 0,-4-1 0,-37-5 110,289 20-381,-216-11 253,0 2 0,-1 2 1,45 15-1,-39-11-1,-16-5-10,33 15-1,-45-19 14,0 1 0,1 1 0,-2-1 0,1 1 0,0 0-1,-1 0 1,0 0 0,0 1 0,7 8 0,-11-12 3,6 8-6,0 0 0,-1 1 0,6 13 0,-10-20 3,0 0 0,0 0 0,-1 1 0,1-1 0,-1 1 0,1-1 0,-1 0 0,0 1 0,0-1 0,-1 1 0,1-1 0,-1 0 1,0 1-1,-1 4 0,0-3 8,1-2 8,0 0 1,0 0 0,-1 0-1,1 0 1,-1 0-1,0 0 1,1 0-1,-1 0 1,-1-1 0,-2 4-1,17-22 411,22-23 0,-27 33-393,0 0 0,0 1 0,0 0 0,1 0 0,11-5 0,-17 9-29,0 0 0,-1 0 0,1 1 0,0-1 0,0 1 0,0-1 0,0 1 0,0 0 0,0 0 0,0 0 0,0 0 0,0 0 0,0 0 0,0 0 0,0 1 0,0-1 0,0 1 0,-1-1 0,1 1 0,0 0 0,0 0 0,0 0 0,-1 0 1,1 0-1,-1 0 0,1 0 0,-1 1 0,1-1 0,-1 0 0,1 1 0,0 1 0,5 9-17,0 0-1,-1 1 1,-1 0 0,0 0-1,0 0 1,-1 0 0,-1 1-1,3 26 1,-3-18-21,-2-21 35,5 20-69,-6-21 66,1 1 1,-1-1-1,0 0 1,1 1-1,-1-1 1,1 0-1,-1 1 1,0-1-1,1 0 1,-1 0-1,1 1 1,-1-1-1,1 0 1,-1 0-1,1 0 1,-1 0-1,1 0 1,-1 0-1,1 0 1,-1 0-1,1 0 1,-1 0-1,1 0 1,-1 0-1,1 0 1,-1 0-1,0 0 1,1 0-1,-1-1 1,1 1 0,-1 0-1,1 0 1,-1 0-1,1-1 1,-1 1-1,0 0 1,1-1-1,-1 1 1,0 0-1,1-1 1,-1 1-1,0-1 1,1 1-1,-1-1 1,19-18-4,0-2-1,-2 0 1,20-31 0,-18 24 82,33-37 1,-47 60-38,0 0 0,0 0 1,1 1-1,-1-1 0,1 1 1,7-4-1,-11 7-36,0 0 0,-1 1 0,1-1 1,0 0-1,0 1 0,0-1 0,0 1 0,-1 0 0,1 0 0,0-1 0,0 1 1,0 0-1,0 1 0,0-1 0,0 0 0,0 0 0,-1 1 0,1-1 0,0 1 1,0 0-1,0 0 0,-1-1 0,1 1 0,0 0 0,-1 0 0,3 2 1,4 3-23,0 0 0,0-1 0,11 5 0,23 15-65,80 80-186,-116-101 265,-1 1 0,1-1 0,0 0 0,0-1 0,0 1 0,0-1 0,1-1 0,-1 1-1,1-1 1,0 0 0,0 0 0,0-1 0,0 0 0,0 0 0,0-1 0,0 0 0,0 0 0,0-1 0,0 0 0,0 0-1,-1 0 1,1-1 0,0 0 0,0 0 0,-1-1 0,9-4 0,3-3 8,1 0-1,-1-1 1,-1-1 0,0 0-1,-1-1 1,0-1 0,19-23-1,-31 29 14,0 1-1,0-1 1,-1 1 0,0-1-1,0 0 1,-1-1 0,0 1-1,0 0 1,-1-1 0,0 1-1,-1 0 1,0-1-1,0 1 1,0-1 0,-2 1-1,1 0 1,-5-16 0,6 23-10,0 1 0,0 0 0,0-1 1,0 1-1,0-1 0,-1 1 0,1-1 1,0 1-1,0-1 0,0 1 0,-1-1 1,1 1-1,0 0 0,-1-1 0,1 1 1,0 0-1,-1-1 0,1 1 1,0 0-1,-1-1 0,1 1 0,-1 0 1,1 0-1,0-1 0,-1 1 0,1 0 1,-1 0-1,1 0 0,-1 0 0,1 0 1,-1 0-1,0-1 0,0 2 1,0-1 0,-1 1 1,1-1-1,0 1 0,0-1 0,-1 1 0,1-1 0,0 1 0,0 0 0,0 0 1,-2 1-1,-24 31 37,21-23-53,0 1 1,1 0 0,0 0 0,1 0 0,0 0 0,1 1 0,1-1 0,0 1 0,0 0 0,1 0 0,0-1 0,1 1 0,1 0 0,0 0 0,3 17 0,-2-17-18,1 0 0,1 0 1,-1 0-1,2 0 1,0-1-1,0 1 0,1-1 1,1-1-1,-1 1 0,2-1 1,-1 0-1,2-1 0,-1 0 1,18 15-1,-23-22 16,1-1 0,-1 1-1,1-1 1,-1 1 0,1-1-1,0 0 1,0 0 0,0-1-1,-1 1 1,1-1 0,0 0-1,0 0 1,0 0 0,0 0 0,0-1-1,0 1 1,-1-1 0,1 0-1,0 0 1,-1-1 0,1 1-1,4-3 1,10-5 42,0-1 0,30-22 0,-42 28-25,12-10 44,-1-1 0,0-1 0,-1-1 0,14-18 1,33-34 205,-62 67-252,1 0 0,0 0 0,0 0 1,0 1-1,0-1 0,0 1 0,0 0 0,0-1 1,1 1-1,-1 0 0,0 0 0,1 0 0,-1 1 0,1-1 1,-1 0-1,1 1 0,-1 0 0,1 0 0,-1 0 1,1 0-1,3 0 0,-2 2-10,0-1 0,0 1 0,0 0 0,0 0 0,-1 1 0,1-1 0,-1 1 0,0 0 0,1 0 0,-1 0 0,-1 0 0,5 6 0,-1-2-6,-1 1-1,0 1 0,0-1 1,-1 1-1,0-1 0,0 1 1,-1 0-1,2 12 0,2 12-30,2 35-1,-7-49 28,4 41-62,-2 0 1,-3 1-1,-2-1 1,-15 89-1,15-140 56,-2-2-20,-9-17 49,-7-11 19,0-1 0,1 0 1,1-1-1,2-2 1,0 1-1,-22-53 1,33 70-83,1 0 0,-1 0 0,-1 0 0,1 1 0,-11-12 0,10 7-113,5 11 161,0-1 0,-1 1 0,1-1 0,0 1-1,0-1 1,0 1 0,0-1 0,0 1-1,-1-1 1,1 1 0,0 0 0,0-1-1,-1 1 1,1-1 0,0 1 0,0 0 0,-1-1-1,1 1 1,-1 0 0,1-1 0,0 1-1,-1 0 1,1 0 0,-1-1 0,1 1-1,0 0 1,-1 0 0,1 0 0,-1 0 0,0-1-1,-1 1-15,0-1 0,1 0 0,-1 0-1,0 0 1,1 0 0,-1 0 0,1 0 0,-1-1-1,-1-1 1,-7-5-158,11 8 13,-4-4 94,2 3 66,0 0 1,0 1-1,0-1 1,0 1 0,0-1-1,0 0 1,0 1-1,0 0 1,0-1-1,0 1 1,0 0 0,-3-1-1,-3 0-24,7-1 1,16 0 1,158 0-21,-116-1 62,73 6 1,-95 0-10,-1 2 17,1-2 0,-1-2-1,1-1 1,59-9 0,-35-3-2,-1-3 0,-1-3 0,104-46 0,-121 44-40,-1-3 0,0-1 1,-2-1-1,-1-2 1,60-58-1,-79 66-36,-2-1 1,0 0-1,-1-1 1,23-45-1,-1-14-2903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1:52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453 544 7832,'0'0'4096,"-12"6"-3870,-1 0-144,0-1-1,-25 7 1,31-10-46,0-1 0,0 1 0,1-2 0,-1 1 1,0-1-1,0 0 0,0-1 0,0 1 0,1-1 1,-13-4-1,10 1 0,0 0-1,0 0 1,1-1 0,-1 0-1,1-1 1,1 0 0,-1 0-1,-12-14 1,-4-7 97,-20-31-1,31 41-58,4 3 5,0-1 0,1 0 0,0 0 0,1 0 0,1-1 0,-9-33 0,7 13 121,2 0 0,-1-43 0,6 65-93,1 1 0,0 0 0,1 0 0,1 0 0,0 0 0,5-18 1,-7 30-92,1 1 1,-1-1 0,0 1 0,0-1 0,1 1 0,-1-1 0,0 1 0,1-1 0,-1 1-1,1-1 1,-1 1 0,0-1 0,1 1 0,-1 0 0,1-1 0,-1 1 0,1 0 0,-1 0-1,1-1 1,0 1 0,-1 0 0,1 0 0,-1 0 0,1 0 0,-1-1 0,1 1 0,0 0-1,0 0 1,20 6 163,14 17-101,26 34 42,-33-29-60,-21-20-45,0 0 1,-1 1-1,1 0 0,-2 1 0,1-1 0,-2 1 0,1 0 1,-1 1-1,0-1 0,-1 1 0,2 14 0,2 16 31,3 65 0,-8-40 5,-3-1 0,-3 1 0,-2 0 0,-22 89 0,21-129-23,-2-1 0,-1 0 0,-1 0 0,-16 25 0,13-23-1,9-20-7,-1 0-1,0 0 0,0 0 0,0-1 0,-1 0 0,0-1 1,0 1-1,0-1 0,-1-1 0,-15 8 0,21-11-15,0 0 7,-1 0-1,1 0 1,-1 0-1,1 0 1,-1-1-1,0 0 1,1 1-1,-1-1 1,0 0 0,1 0-1,-1 0 1,0 0-1,1-1 1,-1 1-1,1-1 1,-1 0-1,1 1 1,-1-1-1,-4-2 1,6 2 5,-1 0 0,0 0 0,0 0 0,1 0 0,-1-1-1,0 1 1,1 0 0,0-1 0,-1 1 0,1 0 0,0-1 0,-1 0 0,1 1 0,0-1 0,0 0 0,0 0 0,1 1-1,-1-1 1,0 0 0,1 0 0,-1 0 0,1 0 0,0 0 0,-1 0 0,1-3 0,1 1-7,0 1 0,-1-1 1,2 0-1,-1 1 0,0-1 1,1 1-1,-1 0 1,1-1-1,0 1 0,0 0 1,0 0-1,1 0 0,3-4 1,5-3-1,0 0 1,15-9 0,-13 9-8,21-13-1,43-22 1,3-2-2,-10 6-1,-38 24 0,40-31 0,75-52 143,-147 100-143,0-1 0,1 1 1,-1 0-1,1-1 0,-1 1 0,0 0 0,1 0 0,-1 0 0,1-1 0,-1 1 1,1 0-1,-1 0 0,0 0 0,1 0 0,-1 0 0,1 0 0,-1 0 1,1 0-1,-1 0 0,1 0 0,-1 0 0,1 0 0,-1 0 0,0 1 0,1-1 1,-1 0-1,1 0 0,-1 0 0,0 1 0,1-1 0,-1 0 0,1 0 0,-1 1 1,1-1-1,0 2-1,-1-1 0,1 1 0,0-1 0,-1 1 0,1-1-1,-1 1 1,1-1 0,-1 1 0,0 0 0,1 2 0,-3 47-39,1-44 34,-2 41-16,3-24 12,-2 0 1,-1-1-1,0 1 0,-2-1 1,-8 26-1,6-22 8,6-23 3,1 0-1,-1 0 0,0 0 1,0 0-1,-1-1 0,1 1 1,-3 4-1,2-3 46,4-5-10,8-10-2,22-59 11,-17 34-17,33-52-1,-24 47 10,-14 23-3,1-1-1,0 1 1,2 1 0,0 0-1,27-26 1,-35 37-15,8-3-38,-12 8 15,1 1 0,-1-1 0,0 0 0,0 1 0,0-1 0,0 1 0,0-1 0,0 1 0,0 0 0,0-1 0,0 1 0,0 0 0,0 0 0,0-1 0,1 3 0,1 2-2,0 0 0,0 0 0,-1 0 0,0 0 0,0 1 0,0-1 0,0 1 0,-1-1 0,0 1 1,0-1-1,0 7 0,2 6-7,6 67-63,-8-61 54,2 0 0,0 0 0,11 37 0,-13-59 24,0 0 0,0 0 1,1-1-1,-1 1 0,0-1 1,1 1-1,-1-1 0,1 1 1,-1-1-1,1 0 0,0 0 1,0 0-1,0 0 0,-1 0 1,1 0-1,0-1 0,0 1 1,0 0-1,0-1 0,0 0 1,0 1-1,0-1 0,0 0 0,1 0 1,-1 0-1,2-1 0,3-1 11,0 0-1,-1-1 0,1 1 1,-1-2-1,0 1 0,0-1 1,0 0-1,0 0 0,0 0 0,7-8 1,3-6 33,26-36 1,-11 12 6,95-130 173,-123 168-217,0 0 0,0 1 0,0-1-1,1 1 1,-1-1 0,1 1 0,0 0-1,0 1 1,0-1 0,5-2 0,-6 4-9,-1 0 0,0 0 0,0 0 1,0 1-1,0-1 0,1 1 0,-1-1 0,0 1 1,0 0-1,1 0 0,-1 0 0,0 0 0,1 0 1,-1 1-1,0-1 0,0 1 0,1-1 0,-1 1 1,0 0-1,0 0 0,0 0 0,0 0 1,3 2-1,21 15-38,38 17 0,-30-16 26,-18-12 7,-1 1 0,-15-8 6,0 0-1,0 0 0,1 0 0,-1 0 0,0 0 0,0 0 1,0 0-1,0 0 0,0 0 0,0 0 0,0 0 0,1 0 1,-1 0-1,0 0 0,0 0 0,0-1 0,0 1 0,0 0 1,0 0-1,0 0 0,0 0 0,0 0 0,1 0 0,-1 0 1,0 0-1,0 0 0,0 0 0,0 0 0,0-1 1,0 1-1,0 0 0,0 0 0,0 0 0,0 0 0,0 0 1,0 0-1,0 0 0,0-1 0,0 1 0,0 0 0,0 0 1,0 0-1,0 0 0,0 0 0,0 0 0,0 0 0,0-1 1,0 1-1,0 0 0,0 0 0,0 0 0,0 0 0,0 0 1,0 0-1,0 0 0,0 0 0,0-1 0,-1 1 0,1-1 8,-4-3 11,0-1-1,0 1 1,-1 0 0,1 0 0,-1 0-1,0 1 1,-11-6 0,-40-17 151,54 26-165,1 0 0,0-1 0,-1 1 0,1 0 0,0 0 0,-1 0 0,1 0 0,-1 0 0,1 0 0,0 0 0,-1 1 0,1-1 0,0 0 0,0 1 0,-1-1 0,1 1 0,0-1 0,0 1 0,-1 0 0,1 0 0,0-1 0,0 1 0,0 0 1,0 0-1,0 0 0,0 0 0,1 0 0,-1 0 0,0 0 0,-1 2 0,1 0-10,-1 0 1,0 0 0,1 0 0,0 0 0,0 0-1,0 0 1,0 0 0,0 0 0,0 1 0,1-1-1,-1 5 1,5 19-36,0 0 0,2 0 0,1-1-1,0 0 1,3 0 0,23 47 0,-32-69 34,0-1 0,1 0 1,-1 0-1,1-1 1,0 1-1,-1 0 0,1 0 1,0-1-1,1 1 0,-1-1 1,0 0-1,1 0 1,-1 1-1,1-2 0,0 1 1,0 0-1,-1 0 0,1-1 1,0 0-1,1 1 1,-1-1-1,0-1 0,0 1 1,0 0-1,0-1 0,5 1 1,-2-1 12,0 1 1,0-1-1,0-1 1,0 1-1,0-1 1,0 0-1,-1-1 1,1 1 0,0-1-1,-1 0 1,1 0-1,-1-1 1,0 0-1,0 0 1,0 0-1,0 0 1,0-1-1,5-5 1,6-6 25,-1 0 1,-1-1 0,20-29-1,-21 27-16,5-9 55,29-31 0,4-3 127,-50 60-199,0 0-1,0 0 1,0 0 0,0 1 0,0-1-1,1 0 1,-1 1 0,0-1-1,0 1 1,1-1 0,-1 1 0,0 0-1,1 0 1,-1-1 0,0 1-1,1 0 1,-1 0 0,0 0 0,1 0-1,-1 1 1,0-1 0,1 0-1,-1 0 1,0 1 0,0-1 0,1 1-1,-1-1 1,0 1 0,0 0-1,0-1 1,0 1 0,1 0 0,-1 0-1,0 0 1,-1 0 0,1 0-1,0 0 1,0 0 0,0 0 0,0 0-1,-1 0 1,1 0 0,-1 1-1,1-1 1,0 1 0,6 29-25,-2 0 1,3 35 0,-6-37-7,2-1 1,1 0 0,9 31 0,-12-52 31,1 0 0,0-1 0,1 1 0,-1-1 0,1 0 0,0 0 0,1 0 0,0-1 0,0 1 0,0-1 0,0-1 1,1 1-1,-1-1 0,1 1 0,1-2 0,-1 1 0,13 5 0,-10-6 8,-1 0 0,1-1 0,0 1 0,-1-2 1,1 1-1,0-1 0,0-1 0,0 0 0,0 0 0,0-1 1,0 0-1,0 0 0,0-1 0,9-3 0,7-5 5,0-1 0,-1-1 0,0-1 0,-1-2 0,-1 0 0,0-1 0,-1-1 0,0-1 0,-2-1 0,26-31 0,-28 32 1,-9 10-5,-1 0 0,0 0 1,0 0-1,6-12 0,-11 18-5,-1 0 1,0 0 0,0 0-1,-1 0 1,1 0-1,0 0 1,-1 0 0,1 0-1,-1 0 1,0 0-1,0 0 1,1-1 0,-1 1-1,-1 0 1,1 0-1,0 0 1,0 0-1,-1 0 1,1 0 0,-1 0-1,0 0 1,0 0-1,0 0 1,0 0 0,0 0-1,0 0 1,-1-1-1,0 1 2,-1 0 0,1 0 0,0 0 0,-1 0 0,1 1 0,-1-1 0,1 1 0,-1 0 0,1 0 0,-1 0 0,0 0 0,0 0 0,0 1 0,1-1 0,-1 1 0,0 0 0,0-1 0,0 1 0,0 1 0,0-1 0,0 0 0,-5 2 0,2-1 5,0 1-1,0 0 0,0 0 1,0 0-1,1 1 1,-1-1-1,0 1 0,1 1 1,-9 6-1,-1 7 12,-1 0 0,2 2 0,-17 26 0,29-41-24,-2 2-3,1-1 0,0 1 0,0 0 0,1 0 1,-1 1-1,1-1 0,1 0 0,-1 1 0,1-1 1,0 1-1,1 0 0,-1-1 0,1 1 0,1-1 1,-1 1-1,1 0 0,0-1 0,1 1 0,-1-1 1,1 0-1,1 1 0,-1-1 0,1 0 0,0 0 0,0-1 1,1 1-1,0-1 0,0 1 0,0-1 0,1-1 1,-1 1-1,1 0 0,0-1 0,6 4 0,4 1-15,0-1 0,0-1 0,0 0 0,21 6 0,-28-11 12,1 0 0,-1-1 0,1 0 0,-1 0-1,1 0 1,-1-2 0,1 1 0,0-1 0,-1 0 0,11-3 0,13-5-8,-1-2 0,0-1 0,54-30 0,80-65 46,-115 68 10,66-69 0,-78 72-18,10-5 89,-68 45 20,1 5-124,1 1 0,0 2 0,0-1 0,1 2 0,0 0 0,-21 23 0,-80 102 1,109-126-7,8-11-2,-14 17-16,1 1-1,1 0 1,-18 36-1,30-54 16,0 0-1,1 0 1,-1 0-1,1 0 0,-1 1 1,1-1-1,0 0 1,0 0-1,-1 0 0,1 1 1,0-1-1,0 0 1,0 0-1,0 1 1,1-1-1,-1 0 0,0 0 1,0 0-1,1 1 1,-1-1-1,0 0 0,1 0 1,0 0-1,-1 0 1,1 0-1,-1 0 0,1 0 1,0 0-1,0 0 1,0 0-1,0 0 0,0 0 1,-1-1-1,2 1 1,0 1-1,-1-2 3,0-1 0,1 1 0,-1 0 0,0-1-1,0 1 1,0-1 0,0 1 0,0-1 0,0 0 0,0 1 0,0-1-1,0 0 1,0 0 0,0 1 0,-1-1 0,1 0 0,1-2 0,-2 3 0,16-19 29,-2-1-1,0 0 0,-2-1 0,0 0 0,-1-1 0,-2 0 1,0-1-1,7-29 0,-16 52-26,0-1 0,0 0-1,0 1 1,1-1 0,-1 1 0,0-1 0,0 1 0,0-1-1,0 1 1,1-1 0,-1 0 0,0 1 0,1 0-1,-1-1 1,0 1 0,1-1 0,-1 1 0,0-1-1,1 1 1,-1 0 0,1-1 0,-1 1 0,1 0 0,-1-1-1,1 1 1,-1 0 0,1 0 0,-1-1 0,1 1-1,0 0 1,0 0-1,0 1 0,0-1 0,0 0 1,0 1-1,0 0 0,0-1 0,0 1 0,0-1 0,0 1 0,0 0 0,-1 0 0,1 0 0,0-1 0,-1 1 0,2 1 1,25 45-2,-23-37 5,3 2-9,0 0 0,1 0-1,0 0 1,1-1 0,0-1 0,1 1-1,0-1 1,13 9 0,-18-15-1,0-1 0,0 0 1,0 0-1,0 0 0,0-1 0,1 0 0,-1 0 0,1 0 0,-1-1 1,1 0-1,0 0 0,-1 0 0,1-1 0,0 0 0,0 0 1,0 0-1,0-1 0,-1 0 0,1 0 0,0 0 0,-1-1 1,11-3-1,13-8 24,-1-1 1,39-24 0,-59 32-6,1 0-1,-1 0 1,-1-1 0,1 0-1,-1-1 1,0 1 0,-1-2 0,0 1-1,0 0 1,-1-1 0,7-14-1,-9 14 7,4-5 79,-1-2 0,0 1 1,-1 0-1,-1-1 0,-1 0 1,3-27-1,-6 43-94,0 0-1,0 0 1,0 1 0,0-1-1,0 0 1,0 0 0,1 0-1,-1 0 1,0 0 0,0 0-1,0 0 1,0 0 0,0 0-1,0 0 1,0 0 0,0 0-1,1 0 1,-1 0 0,0 0-1,0 0 1,0 0 0,0 0-1,0 0 1,0 0 0,0 0-1,0-1 1,1 1 0,-1 0-1,0 0 1,0 0 0,0 0-1,0 0 1,0 0 0,0 0-1,0 0 1,0 0 0,0 0-1,0 0 1,0-1 0,5 18 47,-4-12-47,11 62-20,-4 1 0,0 106 0,-8-168 4,0 0 0,-1-1 0,0 1-1,-3 9 1,4-15 13,-1 1 0,1-1-1,-1 1 1,0-1-1,1 0 1,-1 1 0,0-1-1,0 0 1,1 0 0,-1 1-1,0-1 1,0 0-1,1 0 1,-1 0 0,0 0-1,0 0 1,1 0 0,-1 0-1,0 0 1,0 0 0,-1-1-1,-25-3 21,17 2-2,-33-8 49,34 7-43,0 1 1,0-1 0,-1 2 0,-13-2 0,23 3-25,-1 0 0,0 0 1,1 0-1,-1 0 0,0 0 0,1 0 1,-1 0-1,0 0 0,1 0 0,-1 0 0,1 1 1,-1-1-1,0 0 0,1 0 0,-1 1 1,1-1-1,-1 0 0,0 1 0,1-1 0,-1 0 1,1 1-1,-1-1 0,1 1 0,-1-1 1,1 1-1,0-1 0,-1 1 0,1-1 0,0 1 1,-1-1-1,1 1 0,0 0 0,0-1 1,-1 1-1,1 0 0,0-1 0,0 1 0,0-1 1,0 1-1,0 0 0,0-1 0,0 1 1,0 0-1,0-1 0,0 2 0,1 0-3,-1 0-1,1 0 1,0 0-1,0 0 1,0 0-1,0 0 1,0 0-1,0 0 1,0-1-1,1 1 1,-1 0-1,1-1 1,2 3-1,5 2-6,1 0 0,0 0-1,0-1 1,0-1 0,0 1 0,1-2-1,0 1 1,0-2 0,0 1-1,0-2 1,12 2 0,18-2-60,68-5 0,-101 4 58,13-2-10,0-1-1,1-1 1,-1 0 0,0-2 0,-1 0 0,0-2 0,0 0 0,23-13 0,-32 15 25,-1-1 1,1 0-1,-1 0 1,-1-1 0,0 0-1,0-1 1,0 0-1,-1 0 1,0-1-1,-1 0 1,0-1 0,-1 1-1,0-1 1,-1-1-1,6-16 1,-10 25 3,0 0 0,-1 0 1,1 0-1,-1 0 0,0 0 0,0-1 0,0 1 0,0 0 1,0 0-1,-1 0 0,1 0 0,-1 0 0,0 0 0,0 0 1,0 0-1,0 0 0,-1 0 0,1 0 0,-1 0 1,0 1-1,0-1 0,0 1 0,0-1 0,0 1 0,0 0 1,-1 0-1,1 0 0,-1 0 0,1 0 0,-1 0 0,0 1 1,0-1-1,0 1 0,0 0 0,0 0 0,0 0 1,0 0-1,0 1 0,0-1 0,0 1 0,0 0 0,-1 0 1,1 0-1,0 0 0,0 0 0,0 1 0,0-1 0,0 1 1,0 0-1,0 0 0,0 0 0,0 1 0,0-1 0,0 0 1,0 1-1,-3 3 0,-3 3 4,0 0 1,1 0-1,0 1 1,1 0-1,0 1 1,0 0-1,1 0 1,0 0-1,-5 16 1,7-17-15,1 0 1,0 0-1,0 1 0,1 0 1,0-1-1,1 1 0,0 0 1,0 0-1,1 0 1,1 0-1,2 17 0,-1-22-4,0 1 0,0-1-1,0 0 1,1 0 0,0 0 0,0 0-1,0-1 1,0 1 0,1-1-1,0 1 1,0-1 0,0-1 0,1 1-1,-1 0 1,1-1 0,0 0 0,-1 0-1,2-1 1,-1 1 0,0-1-1,0 0 1,7 1 0,6 2-14,0 0 0,0-2 0,1 0 1,-1-1-1,29-1 0,5-1-2,-28 1 25,-1-1-1,0-1 1,33-5 0,-54 5-13,1 0 1,-1 1 0,0-1 0,1 0-1,-1 0 1,0 0 0,1 0 0,-1-1-1,0 1 1,0-1 0,0 1 0,0-1-1,0 0 1,-1 1 0,1-1 0,0 0-1,-1 0 1,1 0 0,-1-1 0,0 1 0,0 0-1,1-3 1,4-16-2694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1:54.5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1 258 8536,'0'0'7390,"4"-10"-7162,0 0-205,5-11 248,1 0 1,1 1-1,0 0 1,17-21-1,-27 40-238,-1 0-1,1 0 0,0 0 1,0 0-1,0 0 1,0 0-1,0 0 1,0 0-1,0 0 1,1 1-1,-1-1 0,0 0 1,0 1-1,1-1 1,-1 1-1,0-1 1,1 1-1,-1 0 1,0 0-1,1-1 0,-1 1 1,1 0-1,1 0 1,1 20 188,-1-13-208,0 0 0,-1 0-1,0-1 1,0 2 0,0-1 0,-1 0-1,1 10 1,-2 58 50,0-24-31,1-32-20,-1 4 4,1-1 0,1 1 0,1-1 0,12 43 0,-15-63-10,1 0-1,-1 0 1,1 0-1,0 0 0,0 0 1,0 0-1,0-1 0,0 1 1,0 0-1,1-1 0,-1 1 1,1-1-1,-1 1 1,1-1-1,-1 0 0,1 1 1,0-1-1,-1 0 0,1 0 1,0 0-1,0-1 0,0 1 1,0 0-1,3 0 1,-2-1 2,0 0 1,0 0 0,-1-1 0,1 1-1,0-1 1,0 1 0,0-1 0,-1 0-1,1 0 1,0 0 0,-1-1 0,1 1 0,-1 0-1,0-1 1,1 0 0,-1 0 0,2-2-1,12-10 51,-2-2-1,0 0 0,0-1 0,17-29 0,-8 7 67,19-48 1,-18 29 253,24-91 0,-38 126-106,-10 21-262,1 1 0,-1 0 0,1 0 1,0 0-1,-1-1 0,1 1 1,0 0-1,0 0 0,0 0 0,-1 0 1,1 0-1,0 1 0,1-1 1,-1 0-1,0 0 0,2 0 0,54-7 81,-31 4-55,1 0 0,0 2 0,0 1 0,0 1 0,0 1 0,30 6 0,-43-4-128,11 2 613,-20-3-1176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36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321 166 7632,'0'0'2510,"-9"11"-2054,-13 15-51,-43 39 0,50-52-274,-5 5-2,0-2 1,0 0-1,-1-1 1,-35 17-1,55-31-106,-1 0-1,0 0 0,0 0 1,0-1-1,0 1 1,0-1-1,0 1 0,0-1 1,0 0-1,-1 0 1,1 1-1,0-2 0,0 1 1,0 0-1,0 0 1,0-1-1,0 1 0,0-1 1,0 0-1,0 1 1,0-1-1,0 0 0,0 0 1,1 0-1,-4-2 1,3 1 0,1 0 0,-1-1 0,0 1 0,1 0 0,-1-1 0,1 1 0,-1-1 0,1 1 1,0-1-1,0 1 0,0-1 0,1 0 0,-1 1 0,1-1 0,-1 0 0,1 0 0,0 0 0,1-5 1,-1-5 29,2 0 1,0-1 0,1 1 0,0 0-1,1 1 1,0-1 0,1 1 0,0-1 0,1 2-1,1-1 1,0 1 0,0 0 0,1 0-1,19-19 1,0 6 100,33-22 0,-50 39-103,1 0 1,0 1-1,0 1 0,0 0 0,1 0 1,22-5-1,-31 9-33,0 1 0,-1-1-1,1 1 1,0 0 0,0 0 0,-1 0 0,1 0 0,0 0-1,-1 1 1,1-1 0,0 1 0,-1 0 0,1 0 0,-1 0-1,1 0 1,-1 0 0,0 0 0,1 1 0,-1-1 0,0 1-1,0 0 1,0-1 0,0 1 0,0 0 0,0 0 0,0 0-1,-1 1 1,1-1 0,1 3 0,1 4 10,1 1-1,-2 0 1,1 0 0,-1 0 0,-1 0-1,2 15 1,-1 0 9,-1 0 0,-1 1 0,-2-1-1,-3 26 1,-21 103 80,11-79-60,-1 14 48,-33 102 0,37-156-67,-2 0-1,-1-2 0,-2 1 1,-1-2-1,-38 54 0,50-79-21,3-4 7,0 0-1,-1 0 0,1 0 0,0-1 0,-1 1 0,1-1 1,-1 1-1,0-1 0,0 0 0,-3 2 0,5-4-16,1 0-1,0 0 1,-1-1-1,1 1 1,0 0 0,-1 0-1,1 0 1,0 0-1,-1-1 1,1 1-1,0 0 1,0 0-1,-1-1 1,1 1 0,0 0-1,0-1 1,0 1-1,-1 0 1,1 0-1,0-1 1,0 1 0,0 0-1,0-1 1,0 1-1,0 0 1,0-1-1,-1 1 1,1-1-1,0 1 1,0 0 0,0-1-1,0 1 1,1 0-1,-1-1 1,-1-14 23,1 0 1,0 1-1,1-1 0,1 0 1,6-27-1,28-76 112,82-202 190,-93 263-219,3 0-1,3 2 1,52-73-1,-74 116-74,0 0-1,1 1 0,17-15 0,-23 23-17,-1 0 0,1 0 0,0 1 0,0-1 1,0 1-1,0 0 0,0 0 0,0 1 0,1-1 0,-1 1 0,1 0 1,-1 0-1,1 0 0,-1 1 0,10-1 0,-13 2-15,1-1 0,-1 0 1,0 0-1,0 1 0,0-1 0,1 1 0,-1-1 0,0 1 0,0-1 1,0 1-1,0 0 0,0-1 0,0 1 0,0 0 0,0 0 0,0 0 0,0 0 1,0 0-1,1 1 0,9 26 26,-3-1-25,-2 0 0,-1 0 0,-1 0 0,0 31 0,-7 112-45,-1-45 14,0-39 11,1-52 26,2 0 1,4 49-1,-3-82-8,0 1 0,0-1 0,0 1 0,0-1 0,1 1 0,-1-1 0,1 1 0,-1-1 0,1 0 0,-1 1 0,1-1 0,0 1 0,-1-1 0,1 0 0,0 0 1,0 0-1,0 0 0,0 1 0,0-1 0,0 0 0,1-1 0,-1 1 0,0 0 0,0 0 0,3 1 0,-2-2 1,0 0 1,0 0-1,0 0 0,0 0 1,0-1-1,0 1 1,0 0-1,0-1 0,0 0 1,0 1-1,0-1 0,0 0 1,-1 0-1,1 0 1,0 0-1,0 0 0,-1 0 1,1-1-1,1-1 0,24-20 18,13-11 29,-1-2-1,-2-1 1,35-46-1,-61 73 73,-11 10-121,1 0-1,-1 0 1,0 0 0,0 0 0,0 0 0,1 0-1,-1 1 1,0-1 0,0 0 0,0 0 0,0 0-1,1 0 1,-1 0 0,0 1 0,0-1 0,0 0-1,0 0 1,0 0 0,1 1 0,-1-1 0,0 0-1,0 0 1,0 0 0,0 1 0,0-1 0,0 0-1,0 0 1,0 0 0,0 1 0,0-1 0,0 0-1,0 0 1,0 1 0,0-1 0,-2 32 31,0-23-25,-2 28 3,1-13-11,0-1 0,2 31 0,1-46-8,1-1 0,0 1 0,0-1 0,1 1 1,3 8-1,-5-15 7,0 0-1,1 0 1,-1 1 0,1-1 0,0 0 0,-1 0-1,1 0 1,0 1 0,0-1 0,0 0-1,-1 0 1,1 0 0,0-1 0,0 1 0,1 0-1,-1 0 1,0 0 0,0-1 0,0 1 0,0-1-1,1 1 1,-1-1 0,0 1 0,1-1-1,-1 0 1,0 0 0,1 1 0,-1-1 0,0 0-1,1 0 1,-1 0 0,0 0 0,1-1 0,-1 1-1,2-1 1,2 0 5,-1-1 1,1 0-1,-1 0 0,0-1 1,0 1-1,0-1 0,0 0 1,-1 0-1,1 0 0,-1 0 1,0-1-1,0 1 0,0-1 1,0 0-1,0 0 1,-1 0-1,0 0 0,0 0 1,0-1-1,0 1 0,-1-1 1,0 1-1,1-1 0,-2 1 1,1-1-1,-1 0 0,1-5 1,-1 3 11,0 1 0,0 0 0,0-1 0,-1 1 0,0-1 0,0 1 0,0 0 0,-1 0 0,0-1-1,0 1 1,-1 1 0,0-1 0,0 0 0,0 1 0,-1-1 0,1 1 0,-1 0 0,-1 0 0,-7-7 0,1-3 109,11 14-118,-1 0 0,1 0-1,-1 0 1,1 0 0,-1 0 0,1 0-1,-1 0 1,0 0 0,1 1 0,-1-1-1,0 0 1,0 0 0,1 1 0,-1-1-1,0 1 1,0-1 0,0 0 0,0 1-1,0 0 1,0-1 0,0 1 0,-1-1-1,27 0-2,0-1 0,-1-1 0,1-1 0,-1-1 0,31-11 0,-9-1 74,77-40 0,-117 53-56,-2 2 3,1-1 0,-1 1 0,0 0 1,1 0-1,-1 1 0,9-3 0,-11 6-6,-1 0 1,0 0-1,0 0 1,0 0-1,0 0 1,-1 0-1,1 1 1,-1-1-1,1 0 1,-1 0-1,0 1 1,0 2-1,1 18 36,-2 0 0,0 0 1,-5 25-1,1-17 60,0 37 0,5-68-114,0 0 0,1 0 1,-1-1-1,0 1 0,0 0 1,0 0-1,1 0 0,-1-1 1,0 1-1,0 0 0,0 0 1,1 0-1,-1 0 0,0-1 0,0 1 1,1 0-1,-1 0 0,0 0 1,0 0-1,1 0 0,-1 0 1,0 0-1,1 0 0,-1 0 1,0 0-1,0 0 0,1 0 1,-1 0-1,0 0 0,0 0 1,1 0-1,-1 0 0,0 0 1,1 0-1,-1 1 0,0-1 0,0 0 1,0 0-1,1 0 0,-1 0 1,0 0-1,0 1 0,1-1 1,-1 0-1,0 0 0,0 1 1,0-1-1,0 0 0,1 0 1,-1 0-1,0 1 0,0-1 1,0 0-1,0 1 0,0-1 1,0 0-1,0 0 0,0 1 0,0-1 1,0 0-1,0 0 0,0 1 1,0-1-1,0 0 0,0 1 1,0-1-1,0 0 0,15-19 40,56-129 190,-71 146-219,9-18 56,-8 19-62,-1 0 1,0 0-1,1 0 0,-1 0 0,1 1 1,-1-1-1,1 0 0,-1 0 0,1 1 1,0-1-1,-1 0 0,1 1 0,0-1 1,0 1-1,-1-1 0,1 1 0,0-1 0,1 0 1,-1 2-3,0-1 1,-1 0 0,1 1-1,0-1 1,-1 0 0,1 1 0,-1-1-1,1 1 1,-1-1 0,1 1-1,-1-1 1,1 1 0,-1-1 0,1 1-1,-1 0 1,0-1 0,1 1-1,-1-1 1,0 1 0,0 0-1,1 0 1,7 22 9,-5-13-3,5 16-11,-4-10-5,1 0 0,1-1-1,0 1 1,1-1-1,1-1 1,16 25-1,-21-36 2,0 0-1,0 0 1,0 0-1,0 0 1,0-1-1,1 0 1,-1 1-1,1-1 1,0-1 0,-1 1-1,1 0 1,0-1-1,0 0 1,0 0-1,0 0 1,0-1-1,0 1 1,0-1-1,0 0 1,1 0-1,-1 0 1,0 0-1,0-1 1,0 0-1,0 0 1,0 0-1,0 0 1,0-1-1,-1 1 1,1-1-1,0 0 1,5-4-1,2-4 7,-1-1-1,0 0 0,0-1 1,-1 0-1,-1 0 1,0-1-1,0 0 0,10-27 1,-1-6 100,14-68 1,-14 49 57,-16 62-156,-1 0 1,1 0 0,1 0-1,-1 0 1,0 1 0,1-1 0,-1 0-1,1 1 1,0-1 0,0 1-1,0-1 1,0 1 0,0 0-1,1 0 1,-1 0 0,0 0-1,1 1 1,0-1 0,-1 0-1,1 1 1,0 0 0,0 0 0,0 0-1,0 0 1,0 0 0,0 1-1,0-1 1,3 1 0,9-1-34,0 2 1,0 0-1,0 0 1,25 7-1,5 0 10,-19-5-37,0 1 0,0 1 0,-1 1 0,0 1-1,0 1 1,24 13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38.9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1315 9240,'0'0'3560,"9"-11"-3272,32-42 54,-2-1 1,-3-2 0,33-68-1,2-45 210,27-57 102,81-141 457,-158 325-666,21-67 0,-39 100-243,-5 9 37,-6 18 29,4-7-237,-74 215 310,59-162-279,-16 110 0,28-127-46,-10 105 62,15-126-51,2 1 0,1-1 0,9 49-1,-10-75-24,0 0-1,0 0 0,0 1 0,0-1 0,0 0 0,0 1 0,0-1 0,0 0 0,0 0 0,0 1 1,0-1-1,0 0 0,1 0 0,-1 1 0,0-1 0,0 0 0,0 0 0,0 1 0,1-1 0,-1 0 1,0 0-1,0 0 0,0 1 0,1-1 0,-1 0 0,0 0 0,0 0 0,1 0 0,-1 0 1,0 0-1,1 0 0,-1 1 0,0-1 0,0 0 0,1 0 0,-1 0 0,0 0 0,1 0 0,-1 0 1,0 0-1,0 0 0,1-1 0,-1 1 0,0 0 0,0 0 0,1 0 0,16-13 42,16-28 20,-30 37-58,35-53 70,-2-1 0,-3-2 0,-3-2 0,42-119 0,-12-35 154,-31 100-25,-23 96-132,-1 0 0,-1 0-1,-1-1 1,1-29 0,-2 43 31,0 6-38,-3 9-19,-28 225 81,-1 13-71,-15 10-32,33-209-22,-3 23-3,9-35 243,6-35 14,0 1-252,0-1 0,0 0 1,0 0-1,0 1 0,0-1 0,1 0 1,-1 1-1,0-1 0,0 0 0,0 0 1,0 1-1,0-1 0,0 0 1,-1 1-1,1-1 0,0 0 0,0 0 1,0 1-1,0-1 0,0 0 0,0 1 1,0-1-1,0 0 0,-1 0 1,1 1-1,0-1 0,0 0 0,0 0 1,-1 0-1,1 1 0,0-1 0,0 0 1,-1 0-1,1 0 0,0 0 1,0 0-1,-1 1 0,1-1 0,0 0 1,0 0-1,-1 0 0,1 0 0,0 0 1,-1 0-1,-4 1 116,10-6-66,-1 1-49,-1 0-1,0 0 0,0 0 0,-1 0 0,1 0 0,-1 0 1,4-9-1,1-2 10,12-25 10,-10 20-10,1-1 1,1 2-1,0-1 1,24-28-1,-34 47-10,0 0-1,0-1 1,0 1-1,0 0 1,0 0-1,1 0 1,-1 0-1,0 0 1,1 0-1,-1 0 0,1 1 1,-1-1-1,1 0 1,-1 1-1,1-1 1,-1 1-1,1 0 1,-1-1-1,1 1 1,0 0-1,-1 0 1,3 0-1,-2 1-3,-1-1 1,1 1-1,0 0 0,0 0 0,-1 0 0,1 0 1,-1 0-1,1 0 0,-1 1 0,1-1 0,-1 0 1,0 1-1,1-1 0,-1 1 0,2 3 0,3 7-10,0 1 0,-1 0 0,0 0 0,3 16 0,-5-19 13,12 43-27,19 60-101,-29-99 90,1-1 0,0 1-1,1-2 1,1 1-1,17 22 1,-23-33 31,0 0 0,-1 0 0,1 0 0,0 0 0,1 0 0,-1-1 0,0 1 1,0-1-1,1 0 0,-1 1 0,1-1 0,-1 0 0,1-1 0,-1 1 0,1 0 0,0-1 0,-1 1 0,1-1 0,3 0 0,-1 0-2,-1-1 0,0 0 0,1 0 0,-1 0 0,0-1 0,0 1 0,0-1 0,0 0 0,0 0 0,7-5 0,2-3-1,-1-1 1,1-1-1,-2 0 1,20-25 0,-23 27 17,0 0 0,-1 0 0,0 0 0,-1-1 0,0 0 0,-1 0 0,0-1 0,-1 0 0,0 1 1,-1-1-1,-1-1 0,1 1 0,-2 0 0,0 0 0,0-13 0,-1 11 13,-3-39 59,2 50-74,1-1-1,-1 0 1,0 1-1,0-1 1,0 1-1,0-1 1,-1 1-1,1-1 1,-1 1-1,0 0 1,-2-4-1,3 6 1,0 0-1,0 0 1,0 0-1,0 0 1,-1-1 0,1 2-1,0-1 1,0 0-1,-1 0 1,1 0-1,0 0 1,-1 1-1,1-1 1,-1 1-1,1-1 1,-1 1-1,1 0 1,-1-1 0,1 1-1,-1 0 1,1 0-1,-1 0 1,-2 0-1,2 1 1,0 0 0,0 0 0,0 0-1,0 0 1,0 1 0,0-1 0,0 0-1,0 1 1,1-1 0,-1 1 0,1 0 0,-1-1-1,1 1 1,-2 2 0,-3 5 8,1 1 0,1-1 0,-1 1 0,1 0 0,-4 17 0,6-20-17,1 1 0,0 0 1,0 1-1,1-1 0,-1 0 0,2 0 1,-1 0-1,1 0 0,1 0 0,-1 0 1,1 0-1,1 0 0,5 13 0,-3-11-3,1-1-1,0 0 0,0 0 0,1 0 1,0-1-1,0 0 0,1 0 0,0-1 1,14 11-1,-10-10 2,1 0 0,0-1 0,0 0-1,0-1 1,0-1 0,1 0 0,0 0 0,0-2 0,1 0 0,-1 0 0,1-1-1,-1-1 1,1-1 0,-1 0 0,26-3 0,-24 0 127,30-11 0,-42 13-411,1-1 0,-1 0-1,0 0 1,0 0 0,0-1 0,0 1-1,0-1 1,-1 0 0,1 0 0,5-6-1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8:08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229 196 5720,'0'0'4552,"-1"11"-3976,1 2-355,-2-1 0,1 1-1,-2 0 1,1-1 0,-2 1 0,0-1 0,0 0 0,-1 0 0,-8 13 0,8-17 21,0-1 0,-1 1 0,0-1 0,-1-1 0,-12 12 0,16-16-146,0 0 0,0 1 0,-1-2 0,1 1 0,0 0 0,-1-1 0,1 1 0,-1-1 0,1 0 1,-1 0-1,1 0 0,-1-1 0,0 1 0,1-1 0,-1 0 0,0 0 0,-7-1 0,9 0-42,0 0-1,-1 0 0,1 0 1,0-1-1,0 1 1,0 0-1,0-1 0,0 1 1,0-1-1,0 0 1,0 0-1,1 0 0,-1 1 1,1-2-1,-2-2 0,-18-35 351,20 37-370,-2-5 34,0 0 1,0 0-1,0 0 0,1-1 0,1 1 0,0-1 1,0 1-1,0-1 0,1 0 0,0 1 0,1-1 1,0 0-1,3-11 0,-1 9 43,1 0 0,0 1 0,1-1 0,0 1 0,1 0-1,0 0 1,0 0 0,1 1 0,12-13 0,-13 17 6,0 1 1,0-1-1,0 1 0,1 0 1,-1 1-1,1 0 0,9-3 1,-12 5-74,0 0 1,0 1-1,0 0 1,0-1-1,0 2 1,1-1-1,-1 0 1,0 1-1,0 0 1,0 0-1,0 0 1,0 0-1,0 1 0,0 0 1,3 2-1,4 1 35,-1 1 0,0 1 0,-1 0 0,10 9 0,-11-8-29,-1-1-1,0 2 0,-1-1 0,0 1 0,0 0 1,-1 0-1,0 1 0,-1-1 0,0 1 0,3 11 0,3 16 164,7 56-1,-11-56-80,-1-12-38,-2 0 0,0 0 1,-2 1-1,0-1 1,-2 1-1,-1-1 1,-1 0-1,-1 1 0,-1-1 1,-10 27-1,10-37-49,2-5-6,0 0 1,0 0 0,-1 0 0,-1 0-1,0-1 1,0 0 0,-1 0-1,0 0 1,0-1 0,-10 10 0,9-12-4,5-5-11,1 1 0,-1 0 0,0-1 0,-1 1 0,1-1 0,0 0 0,0 1 0,-3 0 0,3-2-11,1 0 0,-1 0 1,1 0-1,0 0 1,-1 0-1,1 0 0,-1 0 1,1-1-1,-1 1 1,1-1-1,0 1 0,-1-1 1,1 1-1,0-1 1,0 1-1,-1-1 0,1 0 1,-2-1-1,-2-3 14,0 1 0,1-1 0,-1 0 0,1 0 0,0-1 0,0 1 0,1-1 0,-1 0 0,1 0 0,1 0 1,-1 0-1,1 0 0,0-1 0,-2-12 0,0-4 51,1 0 0,0-45 0,6 8 51,3 1 0,3 0 0,24-87 0,-25 121-69,0 1 1,2 1 0,0-1 0,2 2-1,22-35 1,-26 48-43,1-1-1,0 1 0,0 0 0,1 1 1,0 0-1,0 1 0,1 0 1,0 1-1,17-8 0,24-15 11,-50 27-30,1 0-1,0 1 1,-1-1-1,1 1 0,0 0 1,0 0-1,-1 0 1,1 0-1,0 1 1,0-1-1,0 1 1,0 0-1,0 0 1,0 0-1,0 0 0,0 0 1,0 0-1,0 1 1,0 0-1,0-1 1,0 1-1,0 0 1,0 1-1,4 2 1,3 2-19,-1 1 1,0 0-1,-1 0 1,0 1-1,9 11 1,-7-8 5,-6-6 6,1 1 0,-1-1 0,-1 1 0,1 0 0,-1 0 0,0 0 0,0 1-1,-1-1 1,0 1 0,0 0 0,-1-1 0,0 1 0,1 13 0,-1-8-4,-2 1 0,1 0 0,-2-1 0,0 1 0,0-1 0,-7 20 0,4-18 15,-2-1 0,0 1 0,0-1 0,-1 0 0,-1-1 0,0 0 0,-1 0 0,0-1 1,-1-1-1,0 1 0,0-2 0,-1 1 0,-1-2 0,-19 12 0,20-15 55,-1 0 0,1-1-1,-20 4 1,32-7-51,-1-1 0,0 0 0,0 0 0,1 0 0,-1 0 0,0 0 0,0 0 0,0 0 0,1 0 0,-1 0 0,0 0 0,0-1 0,0 1 0,1 0 0,-1-1 0,0 1 0,1 0 0,-1-1-1,0 1 1,1-1 0,-1 1 0,0-1 0,1 1 0,-1-1 0,1 1 0,-2-2 0,2 1-2,0 1 0,0-1-1,0 1 1,0-1 0,0 1 0,0-1-1,0 1 1,0-1 0,0 1 0,0-1-1,0 1 1,0-1 0,0 1-1,0-1 1,0 1 0,1-1 0,-1 1-1,0-1 1,0 1 0,1-1-1,-1 1 1,0-1 0,1 1 0,-1-1-1,0 1 1,1 0 0,-1-1 0,0 1-1,1 0 1,-1-1 0,1 1-1,-1 0 1,1 0 0,-1-1 0,1 1-1,-1 0 1,1 0 0,-1 0-1,2 0 1,1-2 0,1 1-1,0 0 0,0 0 1,-1 0-1,1 1 0,0-1 1,0 1-1,0 0 1,0 0-1,0 0 0,-1 1 1,1-1-1,0 1 1,0 0-1,0 0 0,3 2 1,-1 0-7,-1 0 1,0 0 0,0 0 0,0 1 0,0 0 0,-1 0-1,1 0 1,-1 0 0,5 8 0,3 6-1,-1 0 1,-1 1 0,0 0-1,12 36 1,24 86 88,-44-136-66,0 1-1,1-1 1,-1 0 0,1 0-1,1 0 1,-1 0 0,1 0-1,0-1 1,0 1 0,0-1-1,0 0 1,1 0 0,5 3 0,-7-5-4,0-1 1,0 1 0,1 0 0,-1-1-1,0 0 1,1 0 0,-1 0 0,1 0 0,-1 0-1,1-1 1,0 0 0,-1 1 0,1-1-1,0-1 1,-1 1 0,1 0 0,-1-1 0,1 0-1,0 0 1,-1 0 0,0 0 0,5-2-1,3-3 31,0-1-1,0 0 0,0 0 0,-1-1 0,-1-1 0,1 1 0,-1-2 0,11-13 0,-19 21-44,0 0-1,0 1 1,0-1-1,0 0 0,0 1 1,0-1-1,-1 0 0,1 0 1,-1 0-1,1 1 0,-1-1 1,0 0-1,0 0 1,0 0-1,0 0 0,0 0 1,0 0-1,0 0 0,0 0 1,-1 1-1,1-1 0,-1 0 1,0 0-1,1 0 1,-1 1-1,0-1 0,-2-3 1,-11-9-3516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39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10952,'0'0'1176,"110"10"-472,-10-8 8,21-2-160,13-6 8,10-6-200,-12 4 0,-16 10-120,-25-4 16,-13-4-120,-12 0 8,-8 0-104,-14-10-8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42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1 873 8936,'0'0'3690,"14"10"-3367,49 30-72,-57-38-209,0 1 0,0-1-1,0 0 1,0 0 0,1 0 0,-1-1 0,1 0 0,-1-1 0,1 1 0,0-1 0,-1 0 0,1-1 0,-1 0 0,1 0 0,-1 0 0,1-1 0,-1 0 0,0 0 0,0 0 0,6-4 0,-5 3 18,0-1 0,0 0 0,-1 0 0,0 0 0,0-1 0,0 0 0,0 0 0,-1 0 1,0-1-1,0 0 0,0 0 0,-1 0 0,0-1 0,0 1 0,0-1 0,-1 0 0,5-14 0,-4 5 54,0-1-1,0 1 0,-2-1 1,0 1-1,-1-1 0,-1-33 1,0 46-69,-1 0 1,1 1-1,-1-1 1,1 0-1,-1 1 0,0-1 1,0 0-1,-1 1 1,1 0-1,-1-1 1,1 1-1,-1 0 1,0-1-1,-1 1 1,1 0-1,0 1 1,-1-1-1,1 0 1,-1 1-1,0-1 1,0 1-1,0 0 1,-4-2-1,6 4-32,0 0-1,1 0 0,-1-1 0,0 1 0,0 0 1,0 0-1,0 1 0,0-1 0,0 0 0,0 0 1,0 0-1,0 0 0,0 1 0,1-1 0,-1 1 1,0-1-1,0 0 0,0 1 0,0-1 0,1 1 1,-1 0-1,0-1 0,1 1 0,-1 0 0,0-1 1,1 1-1,-1 0 0,1 0 0,-1-1 0,1 1 0,-1 0 1,1 0-1,-1 1 0,-14 33 54,15-33-56,-4 9-2,0 0 0,1 0 0,0 0 0,1 0 0,1 0 0,-1 0 0,2 0 0,0 1 0,0-1 0,1 0 0,0 0 0,1 1 0,5 18 0,-2-15 4,1 0 0,0-1-1,1 0 1,1 0 0,0 0-1,1-1 1,10 13 0,-14-20 0,0-1 0,0 0 0,0 0 0,1 0 0,0 0 0,0-1 0,0 0 0,0-1 0,1 1 0,-1-1 0,1 0 0,0-1 0,0 1 1,0-1-1,0-1 0,0 1 0,15 0 0,-15-3 2,1 0 0,-1 0 1,0 0-1,1-1 0,-1 0 0,0-1 1,0 0-1,-1 0 0,1 0 0,0-1 0,-1 0 1,0 0-1,10-9 0,1-2 27,-1 0-1,-1-2 1,16-22-1,-3 2 228,2 1 0,44-41 0,-73 76-247,-1 0 0,1 0 0,0 1-1,-1-1 1,1 0 0,0 1 0,0-1 0,0 1 0,0-1 0,-1 1-1,1 0 1,0-1 0,0 1 0,0 0 0,0 0 0,0-1 0,0 1-1,0 0 1,0 0 0,0 0 0,1 0 0,-1 1-6,0-1 0,0 0 0,-1 1 0,1-1 0,0 1 0,-1 0 1,1-1-1,0 1 0,-1-1 0,1 1 0,-1 0 0,1 0 0,-1-1 0,1 1 0,-1 0 0,1 0 1,-1-1-1,1 3 0,0 4 19,1 0 0,-1 0 0,0 0 0,0 12 0,-8 164 149,6-183-180,1 1-1,0-1 1,0 0 0,0 0 0,0 1 0,0-1-1,0 0 1,0 1 0,0-1 0,0 0 0,0 0-1,0 1 1,0-1 0,0 0 0,1 0 0,-1 1-1,0-1 1,0 0 0,0 0 0,0 1 0,0-1 0,0 0-1,1 0 1,-1 0 0,0 1 0,0-1 0,0 0-1,1 0 1,-1 0 0,0 1 0,0-1 0,1 0-1,-1 0 1,0 0 0,0 0 0,1 0 0,-1 0-1,0 0 1,0 0 0,1 0 0,-1 0 0,0 0-1,1 0 1,14-7 69,13-20-3,22-32 30,34-36 204,-84 94-297,1 1-1,-1-1 0,1 1 0,-1-1 0,1 1 0,0-1 0,-1 1 1,1-1-1,-1 1 0,1 0 0,0-1 0,-1 1 0,1 0 1,0 0-1,0-1 0,-1 1 0,1 0 0,0 0 0,-1 0 1,1 0-1,0 0 0,0 0 0,-1 0 0,1 0 0,0 0 1,0 0-1,-1 1 0,1-1 0,0 0 0,-1 0 0,1 1 0,0-1 1,-1 0-1,1 1 0,0-1 0,-1 1 0,1-1 0,-1 1 1,1-1-1,-1 1 0,1-1 0,-1 1 0,1-1 0,-1 1 1,1 0-1,3 5 4,-1 0 1,0 1-1,0-1 1,2 8-1,0-3 0,10 28 3,-9-22-19,0-1-1,0-1 1,2 1 0,17 25-1,-23-38 4,0 0 0,1 0-1,-1 0 1,1 0 0,0-1-1,0 1 1,0-1 0,0 0-1,0 0 1,1 0 0,-1 0-1,0 0 1,1-1 0,0 0-1,-1 1 1,1-1 0,0-1-1,0 1 1,-1-1 0,1 1-1,0-1 1,0 0 0,0 0-1,0-1 1,-1 1 0,8-3-1,3-1 10,-1-1-1,0 0 0,0-1 0,-1 0 0,0-1 1,0-1-1,0 0 0,-1 0 0,0-1 0,-1-1 1,0 0-1,17-22 0,3-8 35,-2-2 0,27-57 0,-42 75-20,23-43 67,-3-1 0,-4-2-1,-2 0 1,-3-2 0,20-108 0,-28 49 194,-15 131-279,-1-1 8,0 0 0,1 0 0,-1 0 0,0 0-1,0 0 1,0-1 0,0 1 0,0 0 0,0 0-1,0 0 1,0 0 0,0 0 0,-1 0 0,1 0-1,0 0 1,-1 0 0,1 0 0,0 0 0,-1 0 0,0-1-1,0 8 16,-9 102-69,-27 381-252,37-418 191,3-1 0,23 133 0,-25-200 104,10 42-70,-10-43 68,-1 0-1,1 0 0,0 0 1,0 0-1,0 0 0,0 0 1,1 0-1,-1 0 0,0-1 1,1 1-1,-1 0 0,1-1 1,0 0-1,0 1 0,-1-1 1,1 0-1,0 0 0,2 1 1,-3-2 6,0 1 0,0-1 0,0-1 0,0 1 0,0 0 0,0 0 0,0 0 0,0 0 0,-1-1 0,1 1 0,0 0 0,0-1 0,0 1 0,0-1 0,0 1 0,-1-1 0,1 1 0,1-2 0,15-15 56,-13 13-45,10-11 29,0-1-1,-1-1 1,-1-1 0,-1 1-1,0-2 1,-2 0 0,0 0-1,-1 0 1,-1-1 0,0 0-1,3-23 1,-7 30 8,1 0 0,0 1 0,10-21 0,5-12 125,-17 43-49,0 6-42,1 17-13,4 42-97,-5-42 48,0-6-23,-1 7-16,2 0 1,1 1-1,0-1 1,14 37-1,-17-56 10,1 0 0,0 1 0,0-1 0,0 0 0,1 0 0,-1 0 0,1 0 0,0 0 0,0-1 0,0 1-1,0-1 1,6 4 0,-7-5 11,0 0-1,-1 0 0,1 0 0,0-1 0,0 1 0,0-1 1,0 1-1,0-1 0,0 0 0,0 1 0,0-1 0,0 0 1,0 0-1,0 0 0,0-1 0,0 1 0,0 0 0,0-1 1,0 0-1,0 1 0,0-1 0,0 0 0,0 0 0,0 0 0,2-2 1,17-16 32,-1-1 0,-1-1 0,0-1 0,21-33 0,-17 23 6,-10 15 34,-1 0 0,-1-1-1,0 0 1,-2 0-1,0-2 1,12-36 0,-21 57-73,0-1 0,0 0 0,0 0 0,0 0-1,0 0 1,1 1 0,-1-1 0,0 0 0,0 0 0,0 0 0,0 0 0,0 0 0,1 1 0,-1-1 0,0 0 0,0 0 0,0 0 0,1 0 0,-1 0 0,0 0 0,0 0 0,0 0 0,1 0 0,-1 0 0,0 0 0,0 0 0,0 0 0,1 0 0,-1 0 0,0 0 0,0 0 0,0 0 0,1 0 0,-1 0 0,0 0 0,0 0 0,0 0 0,0 0 0,1 0 0,-1 0 0,0-1 0,0 1 0,0 0 0,0 0-1,1 0 1,-1 0 0,0 0 0,0-1 0,0 1 0,0 0 0,0 0 0,0 0 0,1 0 0,-1-1 0,0 1 0,8 25-49,-6-20 54,36 155-128,-25-97 57,-13-62 62,4 21-36,2 0 0,14 38 0,-18-55 27,0-1 0,1 0 0,-1 0 0,1 0 0,-1 0 0,1 0 0,1-1 0,-1 1 0,0-1 0,1 0 0,-1 0 0,1 0 0,0 0 0,0-1 0,0 1 0,1-1 0,-1 0 0,0-1 0,1 1 0,0-1-1,-1 1 1,1-1 0,0-1 0,-1 1 0,1-1 0,0 0 0,0 0 0,5-1 0,-2-1 18,0 0 1,0-1-1,-1 1 0,1-2 0,-1 1 0,0-1 1,0-1-1,0 1 0,0-1 0,-1 0 0,0-1 0,10-10 1,1-3 24,-2 0 1,24-39 0,-32 46-8,-1 1-1,0-2 0,-1 1 1,0 0-1,-1-1 0,0 0 1,-1 0-1,0 0 0,-1-1 1,-1 1-1,0 0 0,-1-1 1,-1 1-1,0-1 0,0 1 1,-7-24-1,8 36-21,0 1-1,0-1 1,0 1 0,0-1-1,0 1 1,0-1 0,0 1-1,0-1 1,-1 1-1,1-1 1,0 1 0,0-1-1,-1 1 1,1 0 0,0-1-1,0 1 1,-1-1 0,1 1-1,-1 0 1,1-1 0,0 1-1,-1 0 1,1-1 0,-1 1-1,1 0 1,0 0 0,-1 0-1,1-1 1,-1 1-1,1 0 1,-1 0 0,1 0-1,-1 0 1,1 0 0,-1 0-1,1 0 1,-1 0 0,1 0-1,-1 0 1,1 0 0,-1 0-1,1 0 1,-1 0 0,1 0-1,-1 1 1,1-1 0,-1 0-1,1 0 1,-1 1-1,1-1 1,0 0 0,-1 0-1,1 1 1,0-1 0,-1 0-1,1 1 1,0-1 0,-1 1-1,1-1 1,0 0 0,-1 1-1,1-1 1,0 2 0,-3 1-6,0 1 1,1 0 0,0 0 0,0 0 0,-3 9 0,4-11-3,-5 18-26,1 1-1,-5 39 1,9-55 23,1 1-1,0-1 1,0 0 0,1 1-1,-1-1 1,1 0 0,0 1-1,0-1 1,1 0 0,0 0-1,-1 0 1,2 0 0,-1-1-1,1 1 1,-1 0 0,1-1-1,4 5 1,0-2 2,1 1 0,-1-1 1,1-1-1,0 0 0,1 0 0,-1 0 0,1-1 1,0-1-1,1 1 0,-1-1 0,1-1 0,-1 0 1,1 0-1,0-1 0,0 0 0,1-1 0,-1 0 1,0-1-1,11 0 0,-8-1-3,-6 2 9,0-1 0,0-1 1,13-2-1,-19 3-3,0 0-1,0 0 1,1 0-1,-1-1 1,0 1 0,0-1-1,0 1 1,0-1-1,0 1 1,0-1 0,0 0-1,0 1 1,0-1-1,0 0 1,0 0 0,-1 0-1,1 0 1,0 0 0,0 0-1,-1 0 1,1 0-1,-1 0 1,1 0 0,-1 0-1,1 0 1,-1 0-1,0 0 1,1 0 0,-1-2-1,-1-22-444,1 17-2236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42.7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13672,'0'0'2352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2:43.0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11048,'0'0'2136,"102"0"-1536,-18 2 8,24 8-224,1 4-8,7 10-160,-10 2 0,-12-2-104,-6 12 16,-8 10-64,-11-20 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3:07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1478 8336,'0'0'6122,"12"-12"-5924,47-47 13,89-97 378,5-49 93,-122 157-488,-3-1 1,34-78-1,-1-23 358,54-208 1,-112 345-514,17-76 256,-19 77-213,0 0-1,0 0 1,-1 1 0,0-1-1,-4-21 1,5 26 81,-1 3-16,-5 12-42,0 1-86,1 0 0,0 1-1,0-1 1,-2 12 0,-4 10 1,-23 72 7,-40 216 0,37-26-14,33-224 17,3-1 0,12 92 1,-9-142-16,1 0 0,0 0 0,2 0 0,7 17 0,-9-25-6,0 0 0,1-1 0,1 0 1,0 1-1,0-2 0,1 1 0,0-1 0,10 10 0,-15-16-6,1 0 1,-1-1-1,1 1 1,-1 0-1,1-1 0,0 1 1,0-1-1,0 0 0,0 0 1,0 0-1,0-1 0,0 1 1,0 0-1,0-1 1,1 0-1,-1 0 0,4 0 1,-1-1 1,0-1 0,0 1 0,0-1 1,0 0-1,0 0 0,-1-1 0,1 0 1,7-4-1,0-3 10,0 0 1,0 0-1,-1-1 0,0-1 1,18-24-1,68-109 141,-55 77-43,-29 49-33,-2-1-1,0 0 1,-2-1-1,0 0 0,-1-1 1,-2 0-1,0 0 1,8-46-1,-13 61-7,1-5-1,-3 12-68,0-1-1,0 1 0,0 0 0,0 0 0,0 0 0,0-1 1,0 1-1,0 0 0,0 0 0,0 0 0,0-1 0,0 1 0,0 0 1,0 0-1,0 0 0,0-1 0,-1 1 0,1 0 0,0 0 0,0 0 1,0 0-1,0-1 0,0 1 0,0 0 0,-1 0 0,1 0 1,0 0-1,0 0 0,0-1 0,-1 1 0,1 0 0,0 0 0,0 0 1,0 0-1,-1 0 0,1 0 0,0 0 0,0 0 0,0 0 1,-1 0-1,1 0 0,0 0 0,-8 29 109,-2 10-130,2 0-1,-5 58 1,12-80 2,1 1 0,0-1 1,1 0-1,1 1 0,1-1 0,0 0 0,2-1 0,7 23 0,-10-35 7,-1 0-1,1 0 0,0-1 0,0 1 0,0 0 0,0-1 0,1 1 0,-1-1 1,1 0-1,4 4 0,-5-6 7,0 0 1,-1 0-1,1-1 1,-1 1-1,1-1 0,0 1 1,0-1-1,-1 0 1,1 1-1,0-1 1,0 0-1,-1 0 0,1 0 1,0-1-1,0 1 1,-1 0-1,1-1 1,0 1-1,0-1 0,-1 1 1,1-1-1,-1 0 1,1 0-1,-1 1 1,1-1-1,2-2 0,7-5 8,-1 0-1,0-1 0,0 0 0,0 0 0,-1-1 1,11-17-1,44-73 103,-39 58-52,-2 5-20,-2-2 0,-2 0 0,-2-2-1,14-45 1,-26 74-4,-1 11 46,-3 3-70,0 0-1,0 0 1,0 1-1,0-1 0,-1 1 1,0-1-1,1 0 1,-1 5-1,30 235-189,-29-233 159,1 1 0,0 0 0,5 16 0,-6-23 19,1 0 1,-1 0-1,0 0 0,1 0 1,0 0-1,0-1 0,0 1 1,0-1-1,0 1 0,0-1 1,0 0-1,1 0 0,-1 0 1,1 0-1,4 2 0,-4-2 2,1 0-1,0-1 0,0 1 0,0-1 0,0 0 0,0 0 1,0 0-1,0 0 0,1-1 0,-1 0 0,0 1 0,0-2 1,0 1-1,1 0 0,-1-1 0,0 0 0,0 0 0,0 0 1,0 0-1,0-1 0,0 0 0,0 0 0,4-3 0,6-4 12,-1-1-1,-1-1 0,0 0 0,0-1 0,-1 0 0,0-1 0,12-20 0,-15 23 3,2-5 10,-1 0 1,0-1 0,-1 0-1,-1 0 1,-1 0 0,8-29-1,13-105 172,-27 90 149,0 60-290,13 12-42,2 1-20,1-1 0,23 13-1,-21-14-21,28 22 1,-40-28 20,-1 0 1,0 1 0,0-1 0,0 1 0,-1 0-1,0 0 1,0 0 0,5 14 0,-3-5 4,0 1 0,-2 0 0,0 0 0,0 0 0,-2 1 0,0-1 0,0 20 0,-1 6 6,0-22 2,-3 36 0,1-45-8,0 1 0,1-1 0,0 1 0,1-1 0,2 13 0,-2-21 5,-1-1 0,1 1 0,0-1 0,0 1 1,0-1-1,0 1 0,0-1 0,1 0 0,-1 0 0,0 0 1,1 0-1,3 4 0,-4-6 2,0 1 0,1 0 0,-1 0 0,1-1 0,-1 1 0,1 0 0,-1-1 0,1 1 0,-1-1 0,1 0-1,-1 0 1,1 0 0,0 1 0,-1-1 0,1-1 0,-1 1 0,1 0 0,-1 0 0,1 0 0,-1-1 0,1 1 0,2-2 0,13-5-17,-1-1-1,1 0 1,-2-1 0,1-1 0,-1-1-1,13-11 1,78-81 14,-84 80 29,-1-1-1,-2 0 1,0-2-1,-2 0 1,-1-1-1,-1-1 1,19-46-1,-24 29 37,7-40 6,-4-1 0,2-98-1,-11 124-13,-2 40-33,-1 1-1,0-1 1,-2 0 0,0 0-1,-5-22 1,6 39-1,0 3-21,0 0 1,0 0 0,0 0 0,0 0-1,0 0 1,0 0 0,0 0 0,0 0-1,0 1 1,0-1 0,0 0-1,0 0 1,-1 0 0,1 0 0,0 0-1,0 0 1,0 0 0,0 0 0,0 0-1,0 0 1,0 0 0,0 0-1,0 0 1,0 0 0,0 0 0,0 0-1,0 0 1,0 0 0,0 0 0,0-1-1,0 1 1,-1 0 0,1 0 0,0 0-1,0 0 1,0 0 0,0 0-1,0 0 1,0 0 0,0 0 0,0 0-1,0 0 1,-5 11-23,-5 19-5,-3 25-25,1-1 0,-4 67 0,1 116-93,13-197 122,2 190-144,0-213 165,0 14-22,6 32 0,-4-52 6,0-1 0,0 0 0,1 0 0,1 0 0,0 0 0,9 16 0,-12-24 17,0 0-1,0 0 1,1-1-1,-1 1 1,0 0 0,1-1-1,0 1 1,-1-1 0,1 1-1,0-1 1,0 0-1,-1 0 1,1 0 0,0 0-1,0 0 1,0 0-1,1-1 1,-1 1 0,0-1-1,0 1 1,0-1 0,0 0-1,1 1 1,-1-1-1,0-1 1,0 1 0,0 0-1,0 0 1,1-1-1,-1 1 1,0-1 0,0 0-1,0 1 1,3-3 0,5-2-3,0 0 1,1-1 0,-2-1 0,19-14 0,1-4 12,0-2-1,-2 0 1,-1-2 0,-1-1-1,-2-1 1,-1-1 0,-1-1-1,22-48 1,-40 73 4,0 0 0,0 0 0,0 0 0,-1-1-1,-1 1 1,1-1 0,-1-10 0,-1 15 13,0 0 1,0-1-1,-1 1 0,0 0 1,0 0-1,0 0 0,0 0 0,-1 0 1,1 0-1,-1 0 0,0 1 1,0-1-1,0 0 0,-1 1 0,0 0 1,-4-6-1,0 4 60,7 5-79,10 1-29,49 0-67,1 2-1,94 17 1,-152-19 91,0 0 1,0-1 0,-1 1 0,1 0 0,-1 0-1,1 0 1,-1 0 0,1 0 0,-1 1 0,0-1-1,1 0 1,-1 1 0,0-1 0,0 1-1,0-1 1,0 1 0,0-1 0,0 1 0,-1 0-1,1-1 1,-1 1 0,1 0 0,-1 0-1,1-1 1,-1 1 0,0 0 0,0 0 0,0 0-1,0 3 1,0 9 1,-1 0 1,-5 26-1,3-21 1,-18 118-19,19-128 6,1-1-1,0 1 1,1-1 0,0 1-1,0-1 1,1 1 0,0-1-1,0 0 1,1 1 0,0-1-1,1 0 1,-1 0 0,2 0-1,-1 0 1,6 7 0,-8-13 9,1 0 0,-1 0 0,1-1 0,-1 1 0,1-1 0,0 0 0,0 1 0,0-1 1,0 0-1,0 0 0,0 0 0,0 0 0,0-1 0,0 1 0,0 0 0,0-1 0,1 0 0,-1 1 1,0-1-1,0 0 0,1 0 0,-1 0 0,0 0 0,0-1 0,1 1 0,-1-1 0,0 1 0,0-1 0,0 0 1,0 0-1,4-2 0,1 0 8,0-1 0,-1 0 1,1 0-1,-1-1 1,0 0-1,-1 0 0,1 0 1,5-8-1,11-17 59,-1-2 0,-1 0 0,-2-2 1,27-68-1,-40 83 134,-12 44-86,7 8-118,0 0 0,2 0 0,7 35 0,-5-38-8,-4-28 8,0-1-1,0 1 1,0 0-1,1 0 1,-1-1-1,0 1 1,1 0-1,-1 0 1,1-1-1,0 1 0,-1-1 1,1 1-1,0 0 1,0-1-1,0 0 1,0 1-1,0-1 1,0 1-1,1-1 1,-1 0-1,0 0 1,1 0-1,-1 0 1,2 1-1,-2-1 5,1-1-1,-1 1 1,1 0-1,-1-1 1,0 0-1,1 1 1,-1-1-1,1 0 1,-1 0-1,1 0 1,-1 0-1,1 0 1,-1 0-1,1 0 1,-1 0-1,1-1 1,-1 1-1,1 0 1,-1-1-1,1 0 1,-1 1-1,0-1 1,1 0-1,-1 1 1,0-1-1,0 0 1,0 0-1,2-2 1,5-4 16,-1 0 0,0-1-1,7-9 1,-4 5-13,61-61 141,-57 56-112,10-11-12,-2 0 1,-1-2-1,-1 0 0,-2-1 0,17-39 0,-16 22 5,44-128 151,-54 146-130,-2 0-1,-1-1 1,-1 0 0,0-33 0,-3 10-3,-1-52 42,-2 92-67,0-1 0,-1 0 0,-1 1 0,-1-1 0,-5-15 0,7 26-20,1 0 9,0 0 0,0 0 0,-1 0 0,0 0 0,0 1 0,0-1 0,0 1 0,0-1 1,-1 1-1,0 0 0,1 0 0,-1 0 0,-6-5 0,9 8-7,-1 0-1,1 0 1,0 0 0,-1 0-1,1 0 1,0-1 0,-1 1-1,1 0 1,0 0 0,-1 0-1,1 1 1,-1-1 0,1 0-1,0 0 1,-1 0 0,1 0-1,0 0 1,-1 0 0,1 0-1,0 1 1,-1-1 0,1 0-1,0 0 1,-1 0-1,1 1 1,0-1 0,0 0-1,-1 0 1,1 1 0,0-1-1,-1 1 1,-7 13-26,-1 9 1,1 1 1,1-1 0,1 1-1,-5 40 1,0 102-89,11-104 62,2 0 0,3 0 0,3 0 0,2-1-1,3 0 1,3-1 0,2-1 0,38 84 0,-48-128 22,1 0 1,0-1-1,0 0 0,2-1 0,-1 0 1,2-1-1,0 0 0,0 0 0,1-2 1,17 12-1,-22-17 23,1 0 0,0-1 0,0-1 0,0 1-1,1-1 1,-1-1 0,1 0 0,0 0 0,-1-1 0,1 0 0,0 0 0,0-1 0,0-1-1,-1 0 1,1 0 0,0-1 0,0 0 0,13-5 0,-4 1 6,0-2-1,0 0 1,-1-1 0,0-1-1,-1 0 1,0-2 0,28-24-1,-34 27 7,-1 0-1,-1-1 1,1-1 0,-2 1-1,1-1 1,-2-1-1,1 0 1,-2 0-1,0 0 1,0-1 0,-1 1-1,0-1 1,-1-1-1,-1 1 1,0-1-1,-1 1 1,0-1 0,-1 0-1,-1 0 1,0 1-1,-1-1 1,-5-25-1,6 39-5,-3-18 25,-1 1 0,-7-19 0,10 32-11,-1 0 0,0 0-1,1 0 1,-1 1 0,-1-1 0,1 0 0,0 1 0,-1-1 0,0 1 0,0 0 0,0 0 0,0 0 0,0 1 0,-1-1 0,-4-2 0,6 4-8,0 1 0,1-1 0,-1 1 1,0 0-1,1 0 0,-1-1 0,0 1 1,0 1-1,1-1 0,-1 0 0,0 0 1,0 1-1,1-1 0,-1 1 0,0-1 1,1 1-1,-1 0 0,1 0 0,-1-1 1,1 1-1,-1 0 0,1 0 0,-1 1 1,-1 1-1,-5 4 9,0 1 1,-11 17-1,11-16 1,1 0-14,1 0 0,-1 0 0,2 1 0,-1-1 0,1 1 0,1 0 0,-1 1 0,2-1 0,0 1 0,0 0-1,1-1 1,0 1 0,0 0 0,2 1 0,0 21 0,1-9-5,0-7-24,0-1 1,1 1-1,1 0 0,5 19 0,-6-31 12,0 0 0,0 0 0,0 0 0,1-1 0,-1 1 0,1-1 0,0 0 0,0 0 0,1 0 0,-1 0 0,1 0 0,0-1 0,0 1 0,0-1 0,1 0-1,-1-1 1,1 1 0,5 2 0,-5-3 12,0-1 0,0 1 1,1-1-1,-1 0 0,0 0 0,0 0 0,1-1 0,-1 0 0,0 0 0,0 0 0,1-1 0,-1 0 0,0 0 0,0 0 0,0 0 0,0-1 0,0 0 0,0 0 0,0-1 0,0 1 0,5-4 0,7-7 30,1-1 0,-2-1 0,28-30-1,-17 17 10,22-27 81,-34 36 25,29-28 0,-43 46-134,0 0 1,-1 0-1,1 1 0,0-1 1,0 0-1,0 1 0,0-1 1,0 1-1,-1-1 0,1 1 1,0-1-1,0 1 0,1-1 1,-1 1-1,0 0 0,0 0 1,0 0-1,0-1 0,0 1 1,0 0-1,0 0 0,1 1 1,-1-1-6,0 1 0,0-1 0,0 1 0,0 0 0,0-1 0,0 1 0,-1 0 0,1-1 0,0 1 0,-1 0 0,1 0 0,0 0 0,-1 0 0,1 0 0,-1 0 0,0 0 0,1 0 0,0 1 0,1 6-9,0 1 0,-1 0-1,0 0 1,1 10 0,-2-13 11,1 85-46,-2-44-1,1-46 38,-1 0 1,1 0-1,0 0 1,0 0-1,1 0 1,-1 0-1,0 0 1,0 0-1,0 0 1,1 0-1,-1 0 1,0 0-1,1 0 1,-1 0-1,1 0 1,-1 0-1,1 0 1,0 0-1,0 0 0,0 0 4,0-1 0,-1 0 1,1 1-1,0-1 0,-1 0 0,1 0 0,0 0 0,0 0 0,-1 0 0,1 1 0,0-2 0,0 1 0,-1 0 0,1 0 0,0 0 0,-1 0 0,1 0 0,0 0 0,0-1 0,0 0 0,5-1 7,-1-1 0,0 0 0,0-1 0,-1 1 0,7-7 0,3-5 22,-1 0 0,0-1 0,-1-1 0,15-28 0,3-2 127,-30 45-145,1 1 0,0 0-1,0-1 1,0 1-1,0 0 1,0 0 0,0 0-1,0 0 1,0 0-1,1 0 1,-1 0 0,0 0-1,0 1 1,3-2-1,-4 2-6,1 0 0,-1 0 0,1 0 0,-1 0 0,1 0 0,0 0 0,-1 0 0,1 0 0,-1 0 0,1 1 0,-1-1 0,1 0 0,-1 0 0,1 0 0,-1 1 0,1-1 0,-1 0 0,1 1 0,-1-1 0,0 0 0,1 1 0,-1-1 0,1 1 0,-1-1 0,0 1 0,1-1 0,2 6 9,-1 0 1,1-1 0,-1 1-1,0 0 1,1 9 0,2 1-25,28 76-7,-32-89 18,1 0-1,-1 0 1,1 0-1,0-1 1,0 1-1,0-1 1,0 1-1,1-1 0,-1 0 1,0 0-1,1 0 1,0 0-1,-1 0 1,1-1-1,0 1 1,0-1-1,0 0 1,0 0-1,0 0 1,0 0-1,0 0 0,1-1 1,-1 1-1,0-1 1,6 0-1,2 0 0,0 0-1,1-1 0,-1 0 1,0-1-1,22-6 0,-24 5 3,-1-1-1,1 0 0,-1-1 1,0 0-1,0 0 0,0 0 0,-1-1 1,1 0-1,8-11 0,7-9 6,25-37-1,-37 47-1,10-14 12,-1 0 1,-2-2 0,-1 0 0,-1-1 0,-2-1 0,-2 0-1,10-42 1,-9 15 62,-4 1-1,-2-1 0,-3-1 1,-5-99-1,-1 55 157,2 105-210,0 15-21,6 173-162,-3-126 88,2-1 0,17 71 1,39 115-173,-54-223 211,0-1 0,2 1-1,0-1 1,2-1 0,0 1 0,1-2 0,18 24 0,-20-33 35,0-1 0,21 17 0,-29-25 1,0-1 0,1 0 0,-1 0 1,1 0-1,0 0 0,-1 0 1,1-1-1,0 1 0,0-1 0,-1 0 1,1 0-1,0 0 0,4 0 0,-6 0-7,1 0 0,-1 0 0,0-1-1,0 1 1,1 0 0,-1 0-1,0-1 1,0 1 0,0 0 0,0-1-1,0 1 1,0-1 0,1 0-1,-1 1 1,0-1 0,-1 0 0,1 0-1,0 0 1,0 1 0,0-1-1,0 0 1,-1 0 0,1 0 0,0 0-1,-1 0 1,1 0 0,-1-1-1,1 1 1,-1 0 0,1 0 0,-1 0-1,0 0 1,0-2 0,0 1-85,0 1 0,0-1 0,0 1 0,-1-1 0,1 1 1,0-1-1,-1 1 0,0-1 0,1 1 0,-1 0 0,0-1 1,-1-1-1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3:08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77 12864,'0'0'921,"14"-6"-452,28-9-101,-1 1 0,2 1 0,53-7 0,-46 15-175,0 2 0,1 2 0,-1 3 0,0 2 0,0 1 0,0 4 0,77 22 0,150 29 434,-275-59-772,0-1-1,0 1 1,0-1 0,0 0 0,0 0 0,0 1 0,0-1-1,1-1 1,-1 1 0,0 0 0,0 0 0,0-1 0,0 1 0,0-1-1,3-1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3:09.1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0 178 9744,'0'0'3529,"14"-3"-3248,32-7-17,0 3-1,79-4 1,22 13 145,176-5 253,356-81 283,-631 74-1560,0-3 0,64-26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5:2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2082 0 7528,'0'0'7001,"-12"1"-6722,8-1-257,-17 0 507,0 1 0,-41 9 0,56-9-375,0 0 0,0 0 1,0-1-1,-10 0 0,10 0-39,-1 0 0,0 0-1,0 1 1,-6 1 0,-12 4 95,1-2 1,-1 0-1,0-2 0,0 0 0,-41-4 0,50 1-102,0 1 0,0 1 0,0 1 0,-29 5 0,26-3 8,-1-1 0,-27 1 0,12-4-9,1 1-1,-1 1 1,1 3-1,-1 0 1,1 2-1,-34 12 1,52-13-74,-13 4 41,0 2-1,-41 21 1,-24 20 122,-81 50 150,95-52-301,35-24-23,-78 63 0,67-37-10,2 2 0,3 2 0,2 2 0,3 3 0,-51 91 0,75-111 51,2 1 0,3 1 1,-23 81-1,11-27 24,-18 70 94,40-139-144,1 1 0,1 1 0,0 30 0,-2 3 2,5-20 7,1 0 1,3 0-1,10 66 0,-5-49 6,19 85 79,-11-72-83,-5-25 12,3-1 0,24 60 0,49 90 152,-50-118-127,-11-21-15,2-2 1,55 84-1,-62-112-47,1-1 1,1 0-1,1-2 1,43 37-1,-25-28 11,-25-21-18,0 0 0,34 20 1,22 4 54,1-3 1,2-4-1,1-2 1,93 20-1,-121-39-17,0-3 0,65 1 0,-57-5 18,69 12 1,-94-10-66,0-1 1,0-2-1,0-1 1,1-2-1,-1-1 1,36-6-1,-7-1-39,-2-2 0,1-3 0,-2-3 0,84-35 0,-89 27 37,-2-2-1,-2-2 1,58-46 0,-46 29 14,56-55 0,-97 81-14,-1 0-1,-1 0 1,-1-2-1,0 0 1,-2-1 0,18-37-1,35-114 37,-4 7 10,-16 50 19,-6-3-1,-6-1 0,31-186 1,-38 23 55,-22 190-81,0 25 26,-4-1 0,-3 1 0,-3 0 0,-25-132 1,13 128 22,-19-73 91,27 120-147,-1 1-1,-1 0 0,-22-38 0,16 35-5,-2 0-1,0 0 1,-2 2-1,-2 0 0,-31-30 1,45 49-26,-91-76 38,83 72-39,0 0-1,-1 2 1,0-1 0,-29-10 0,-11-1-2,4 1 2,0 2 0,-75-15 0,60 21-4,-108-16 0,3 1 0,109 15 0,-93-6 0,95 16-21,0 4 0,-81 11-1,128-11 10,-4 2-18,-1-2 0,-28 0 0,29-4-1067,0 0 0,-33-9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5:35.93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1781 115 8432,'0'0'9041,"-10"-2"-8843,-7-3 50,-1 2 0,0 0 0,-22 0 0,-20 9 670,52-5-834,0 0 1,0 0 0,0 1-1,0 0 1,0 0-1,0 1 1,-8 4 0,7-3 27,0 0 0,0-1 0,0 0 0,0-1 0,-12 2 0,-17 1 273,-14 1 253,25-4-369,-31 5 0,3 11 106,14-10-272,22-4-8,-36 4 0,39-7 5,0 2 0,-24 6 0,15-2-12,11-3-12,0 1 0,1 1 0,-24 13-1,23-11-15,0-1 0,0-1-1,-17 6 1,25-10-44,0 1 0,1-1 0,-1 1 0,1 1 0,-1-1 0,1 1 0,0 0 0,-5 5 0,-20 15 8,21-19-13,2 0 1,-1 1-1,1 1 1,-1-1-1,2 1 1,-1 0-1,1 1 1,-7 10 0,-3 2 27,-28 29 1,-4 3 79,40-42-59,0-1-1,-19 16 1,24-21-32,0-1 0,0 1 0,1 0 0,-1 0 0,-2 6 0,-8 12 52,-83 103 271,82-100-314,12-20-33,0-1-1,-1 0 0,1 0 1,-1 0-1,0 0 0,0 0 0,-6 6 1,6-7 0,0 1 0,0-1 0,1 1 0,-1 0 0,1 0 0,0 0 0,0 0 0,0 1 0,1-1 0,-2 7 0,-7 16 134,-18 45-17,20-49-39,-12 26-1,17-42-66,0 0 0,1 1 0,0-1 1,0 0-1,0 9 0,-6 23 9,5-25-23,0 0 0,1 0 0,1-1 0,0 1 0,1 0 0,1 0 0,2 20 0,1 14 0,0 11 9,2 0 1,19 82-1,-14-86 55,8 29 79,-14-46-42,-1-5-46,2-4-40,-5-19-13,1-1 0,0 1 0,0-1 0,1 0 0,0 1 0,1-1 0,9 16 0,-7-16 13,-1 1 0,0-1 0,-1 1 0,4 14 0,-3-12 2,-1 0-1,13 22 1,-9-19-2,-1 1 0,7 17 0,-9-20-4,0 1 0,1-1-1,1-1 1,8 14 0,9 11 12,-19-27-13,0-2-1,1 1 0,0-1 1,0 1-1,0-2 1,12 11-1,-11-13 30,1-1 0,0 1 1,0-1-1,12 4 0,10 5 60,-19-9-67,0 0 0,0-1 0,12 2 0,-2 1-9,3-2-12,0 0-1,0-1 1,28-1-1,23 3 7,-50-4-26,-1-1 0,1-1 0,-1-2 0,1 0 0,40-12 0,31-4-16,-91 19 18,27-4-30,1-2 0,35-10 0,-55 13 39,1 0 1,-1 2 0,24-2 0,2 1 1,4-2-31,-1-2 0,0-2 0,42-14 0,-60 12 21,-18 7 4,-1 0 0,1 1 0,0 0 0,8-2 0,-5 1 2,1 0 1,-1 0-1,18-10 0,13-5 13,-25 13-16,-1-2 1,19-10-1,9-6 42,-33 20-30,-5 1-4,0 0 1,0 0-1,0 0 1,0 0-1,-1 0 1,5-4 0,-4 3-4,-1 1 0,1-1 0,0 1 0,1 0 0,-1 0 0,6-1 1,18-11 26,-20 10-12,-1-1 0,-1 0 1,1 0-1,-1-1 1,1 0-1,-2 0 1,1-1-1,-1 0 1,0 1-1,0-2 1,-1 1-1,0 0 1,0-1-1,5-15 1,-1-14 21,-1-1 0,2-76 0,9-76-116,-7 85 34,19-108 36,15-100 3,-40 272 3,0-51 0,2-18 0,-4 77-77,-4-60-1,0 33 19,0 46 26,-1 1 1,-4-25 0,3 25 5,0 0 1,0-24-1,2 30 25,0-1 0,0 0-1,0 0 1,-1 1 0,0-1-1,0 1 1,-1 0 0,0 0-1,-6-10 1,-4-6-7,-24-28 0,27 37 9,-2 1 0,0 0 0,0 0 0,-1 1 0,0 1 0,-1 0 0,-1 1 0,0 0 0,-30-13 0,-4-3 18,39 19-10,0 1-1,0 1 1,-1 0 0,0 1-1,-20-6 1,-120-8 89,96 14-58,19 0-25,8 1-6,1 0 1,-1 2 0,0 1-1,1 1 1,-37 6-1,-15 7 2,54-11-22,0 1 0,1 1 0,-32 12 0,4 3-23,1 2-1,2 2 1,0 2 0,-76 56 0,104-65 13,-89 65-85,70-53 53,1 2 0,1 1 1,-44 51-1,49-45 23,1 0 1,2 3 0,2 0-1,-38 75 1,-2 27-59,61-128 84,1 0 1,1 0 0,1 0 0,0 1-1,1-1 1,0 1 0,0 24 0,3-31-1,0 1 1,1 0 0,0 0 0,0 0-1,1 0 1,0-1 0,1 1 0,0-1-1,1 1 1,0-1 0,0 0-1,11 15 1,-10-18-1,0-1 0,0 0 0,1 0 0,0 0 0,0-1-1,0 0 1,0 0 0,0 0 0,1-1 0,12 5 0,1-2 0,0 0-1,31 5 1,-26-8 10,1-1 0,0-1 0,38-4 0,79-16 96,-102 13-66,428-82 369,-326 48-286,-89 22-47,63-10-1,-103 25-62,22-2 31,56-18 1,43-9 8,-70 18-35,-56 12-13,-1 1 0,0 0 1,1 0-1,-1 1 0,9 0 0,-15 0-5,0 1 0,0-1-1,-1 0 1,1 1-1,0-1 1,-1 1 0,1-1-1,0 1 1,-1 0-1,1 0 1,-1 0 0,1 0-1,1 1 1,-3-1-4,1-1 1,0 1-1,-1 0 1,1 0-1,-1 0 1,1 0-1,-1 0 1,0 0 0,1 0-1,-1 0 1,0 0-1,0 0 1,1 0-1,-1 0 1,0 0-1,0 1 1,0-1-1,0 0 1,-1 0-1,1 0 1,0 0-1,0 0 1,-1 1 0,-1 3-9,0-1 1,-1 0 0,1 0 0,-1 0 0,0-1 0,0 1 0,0-1 0,-1 1 0,1-1 0,-1 0 0,-7 5 0,2-2-5,-10 8-33,-1-1 0,0-1 0,-1 0 1,-42 15-1,20-12-77,-76 16 1,85-26 94,0-1 0,-1-1 0,1-2 0,0-2 0,-35-4 0,18-2 17,0-2 0,-83-27 1,114 29 27,0-1 1,1 0-1,0-2 1,-33-21-1,43 24 3,0 0 0,0 0-1,1 0 1,0-1-1,1-1 1,0 1-1,0-1 1,0 0-1,2-1 1,-11-19-1,10 14 13,1 1 0,0-1 0,1 0 0,-3-27 0,6 36-15,1 0 0,0 0 0,0 0 0,1 0 0,0 0 0,0 0 1,0 0-1,0 0 0,1 1 0,0-1 0,1 1 0,-1-1 0,1 1 0,0 0 0,6-8 1,-1 3-1,2 0 0,-1 0 1,1 1-1,1 1 0,0 0 1,0 0-1,1 1 1,-1 0-1,1 1 0,1 0 1,-1 1-1,1 1 1,0 0-1,0 1 0,0 0 1,27-2-1,-16 4-16,1 0 0,0 2 0,-1 1-1,1 1 1,-1 0 0,1 2 0,-1 1-1,34 14 1,-42-14-17,1 1 0,-1 1 0,0 1 0,0 0-1,-1 1 1,0 0 0,-1 1 0,0 1 0,-1 1 0,0 0 0,-1 0-1,-1 1 1,0 1 0,0 0 0,-2 0 0,0 1 0,10 25 0,-11-21-9,-1 1 1,-1 0 0,-1 0 0,-1 0-1,-1 1 1,0-1 0,-2 31 0,-1-37 17,-1 0 1,-1 0 0,-1-1-1,0 1 1,0-1 0,-2 1 0,0-1-1,0 0 1,-1-1 0,-1 1 0,-15 21-1,7-15 11,-1 0 0,0-1 0,-2-1 0,0-1 0,-1 0 0,-1-1 0,0-1 0,-1-1 0,-1-1 0,0-1 0,-38 15 0,8-9 32,-1-2 0,-1-3 0,0-1 0,-1-4 0,-83 4 0,91-11 34,0-3 1,-1-1-1,1-2 1,1-3-1,0-1 1,-82-29 0,125 37-51,0 0 0,0 0 0,1 0 0,-1 0 1,0-1-1,1 1 0,-1-1 0,1 1 0,-1-1 1,1 0-1,0 0 0,0 0 0,0-1 1,0 1-1,0 0 0,0-1 0,1 1 0,-1-1 1,1 0-1,0 1 0,-1-1 0,1 0 1,1 0-1,-1 0 0,0 0 0,1 0 0,-1 0 1,1 0-1,0 0 0,0 0 0,0 0 0,0 0 1,1 0-1,-1 0 0,1 0 0,1-3 1,2-7 1,1 1 1,1-1-1,0 1 0,1 0 1,0 0-1,0 1 1,2 0-1,9-11 1,12-10 15,40-34 0,-32 37-38,1 1 1,1 2-1,43-20 0,0-1-15,11-9-16,303-194-106,-380 237 142,124-94-21,-118 87 37,-1 0-1,-2-2 1,35-45 0,-49 59-9,8-13 37,0 0 0,11-24 1,6-14 91,-22 41-100,1 0 0,1 0 0,0 1 0,1 0 0,16-16 0,-11 12-14,-8 12-30,1 0-1,-1 1 1,1 1-1,1 0 1,0 0 0,22-10-1,-24 13-3,0 1-1,0 0 0,11-3 1,-11 4 0,0 0 1,0-1 0,10-4-1,-7 1-14,1 1 0,0 1 0,21-4 0,-2 0-77,-28 7 97,-1 1 0,1-1 0,0 1 1,0 0-1,0 0 0,-1 1 1,1-1-1,0 1 0,-1-1 1,1 1-1,0 0 0,-1 1 0,1-1 1,-1 1-1,1-1 0,-1 1 1,0 0-1,0 0 0,0 1 1,4 3-1,-2-2-10,0 1 0,0-1-1,1 0 1,10 6 0,-10-7 7,-1 0-1,1 1 1,-1 0-1,0 0 1,8 8-1,-1 4-20,-1 0-1,-1 0 0,0 1 1,8 22-1,4 6 5,-17-32 28,0 1 1,-1-1-1,0 1 0,3 22 1,5 19 0,-7-31 0,-1 1 0,-1 0 0,-2 0 0,-2 49 0,-1-39 16,1-6 25,2 37 0,-2-23-18,2 6 39,3-16-33,-1 0 1,-2 49-1,-1-82-29,-9 89 47,7-77-27,0 0 1,-2-1-1,1 1 0,-1-1 1,-7 15-1,2-9 12,-36 61 103,8-16-86,28-44-29,-1 0 0,-1-1 0,-24 29 0,27-36-22,1 0 0,0 0 0,0 0 0,-7 18 0,-3 4-2,-117 224-86,117-212 66,11-28 14,-1 1 0,-13 23 0,6-21 28,-1 0 0,0-1 0,-2-1 0,-26 22 0,-8 8 62,32-29-41,-2-2 0,-30 20 0,-22 18 42,27-18-98,-2-2 1,-1-2 0,-63 30 0,13-8-1,86-47 22,1-2 0,-1 1 0,1-2 0,-2 0 0,1 0 0,0-2 0,0 1 0,-1-2 0,-20 1 1,12-2 5,0-1 0,0-1 1,0-2-1,0 0 0,-24-8 1,16 1 11,1-2 0,1-1 0,0-2 0,-38-27 0,44 28-13,-27-19 49,1-3 0,-75-75 0,-69-105 152,168 186-191,1-2-1,1-1 0,2 0 1,2-1-1,1-2 1,-13-41-1,18 45-20,-1 1-1,-18-34 1,23 51 11,-1 0 1,-1 0 0,0 1 0,-1 1-1,-1 0 1,-14-12 0,18 17-11,0 0 0,-11-16 0,15 18-12,0 1-1,0 0 1,-1-1-1,0 1 0,0 1 1,0-1-1,0 1 1,-1 0-1,-6-3 0,1 1-9,1 1 0,-23-6 0,29 10 5,0 0 1,0 0-1,0 1 0,0-1 0,0 1 0,0 0 1,-1 1-1,1-1 0,0 1 0,0-1 0,-6 3 1,9-3 8,0 0 1,0 1 0,-1-1 0,1 0 0,0 0 0,0 0 0,-1 0 0,1 0 0,0-1 0,0 1 0,-1 0 0,1-1 0,0 1 0,0 0 0,0-1 0,-1 1 0,1-1 0,0 0 0,0 1-1,0-1 1,0 0 0,-1-1 0,-15-18-2015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5:53.5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0 844 9744,'0'0'5112,"12"3"-4847,38 4 7,-47-7-245,-1-1 1,0 1 0,1-1-1,-1 1 1,0-1-1,1 0 1,-1 0-1,0 0 1,0 0-1,0 0 1,0-1 0,0 1-1,0-1 1,0 1-1,0-1 1,0 0-1,-1 1 1,1-1 0,-1 0-1,1 0 1,-1 0-1,0 0 1,0-1-1,0 1 1,1-2-1,1-2 48,3-4 67,0-1 0,-1 1 0,0-1 0,-1 0 0,0 0 0,-1 0 0,0 0 0,-1-1 0,-1 1 1,1-1-1,-1-13 0,-1 24-112,0 0 0,0 0 1,-1-1-1,1 1 0,0 0 0,0 0 1,-1-1-1,1 1 0,0 0 0,-1 0 1,0 0-1,1-1 0,-1 1 0,1 0 1,-1 0-1,0 0 0,0 0 0,0 0 1,-1-1-1,1 2-11,0 0 0,1-1 0,-1 1-1,0 0 1,0-1 0,0 1 0,0 0 0,0 0 0,0 0 0,0 0 0,1 0-1,-1 0 1,0 0 0,0 1 0,0-1 0,0 0 0,0 0 0,0 1 0,0-1-1,-1 1 1,-1 1 0,0 0 0,0 0 1,0 0-1,0 0 0,0 1 0,0-1 0,0 1 0,1 0 0,0 0 0,-1 0 0,-2 5 0,-23 50 137,28-57-147,0 0-1,0-1 1,0 1-1,1 0 0,-1 0 1,0-1-1,0 1 1,1 0-1,-1-1 0,1 1 1,-1 0-1,0-1 0,1 1 1,-1 0-1,1-1 1,0 1-1,-1-1 0,1 1 1,-1-1-1,1 1 1,0-1-1,-1 0 0,1 1 1,0-1-1,0 0 0,-1 0 1,1 1-1,1-1 1,22 8 226,-21-8-194,0 1-1,0-1 0,0-1 1,0 1-1,0 0 1,0-1-1,0 1 1,0-1-1,0 0 1,0 0-1,0 0 0,0 0 1,0-1-1,0 1 1,-1-1-1,1 1 1,3-4-1,4 2 161,-9 3-195,-1 0-1,0 0 1,1 0-1,-1 0 1,0 0-1,1 0 1,-1 0-1,1 0 1,-1 0-1,0 0 1,1 0-1,-1 0 1,0 0-1,1-1 1,-1 1-1,0 0 1,1 0-1,-1 0 0,0-1 1,0 1-1,1 0 1,-1 0-1,0-1 1,0 1-1,1 0 1,-1 0-1,0-1 1,0 1-1,0 0 1,1-1-1,-1 1 1,0 0-1,0-1 1,0 1-1,0 0 1,0-1-1,6-12 154,-4 11-134,-1-1 0,0 1 0,0-1 0,0 1 0,0-1-1,0 1 1,0-1 0,-1 0 0,0 0 0,1-3 0,2-38 97,2-1 0,2 2-1,1-1 1,28-79-1,-31 113-74,-1-1 0,1 2 0,1-1 0,8-11 0,0-1 24,-9 15-55,0 1 1,0-1 0,0 1 0,1 0-1,0 1 1,13-10 0,-19 14-16,1 1 0,-1 0 0,1-1 0,-1 1 0,1 0 0,-1 0 0,1-1 0,-1 1 0,1 0 0,-1 0 0,1 0 0,0 0 0,-1-1 0,1 1 0,-1 0 0,1 0 0,0 0 0,-1 1 0,1-1 0,-1 0 0,1 0 0,0 0 0,-1 0 0,1 0 0,-1 1 0,1-1 0,-1 0 0,1 0 0,0 1 0,0 1-2,1-1-1,-1 0 0,0 1 1,0-1-1,0 1 0,0-1 0,0 1 1,0-1-1,-1 1 0,2 2 1,8 42-63,-10-44 63,0 2-1,0-1-1,0 0 1,0 1 0,-1-1 0,1 0 0,-1 1 0,0-1 0,1 0 0,-2 0 0,1 0-1,-2 4 1,4-7 2,-1 0-1,0 0 1,0 0-1,1 0 1,-1 0-1,0 1 1,0-1-1,1 0 1,-1 0-1,0 1 1,0-1-1,1 0 1,-1 0-1,0 1 1,0-1-1,0 0 1,0 0-1,1 1 1,-1-1-1,0 0 1,0 1-1,0-1 1,0 0-1,0 1 1,0-1-1,0 0 1,0 1-1,0-1 1,0 0-1,0 1 1,0-1 0,0 0-1,0 0 1,0 1-1,0-1 1,0 0-1,-1 1 1,1-1-1,0 0 1,0 1-1,0-1 1,0 0-1,-1 0 1,1 1-1,0-1 1,0 0-1,-1 0 1,1 0-1,0 1 1,0-1-1,-1 0 1,1 0-1,0 0 1,0 0-1,-1 0 1,1 1-1,0-1 1,-1 0-1,1 0 1,0 0-1,-1 0 1,0 11-66,1-7 79,1-12 16,1 5-22,0-1 1,0 1 0,0 0-1,1 0 1,-1 0 0,1 1 0,0-1-1,0 1 1,0-1 0,4-2-1,4-4 6,-5 4-2,0 0 1,0 0-1,0 1 1,1 0-1,0 0 1,0 0-1,0 1 1,0 0-1,0 0 1,1 1-1,-1 0 1,14-2-1,-10 2-17,1 1-1,-1 0 0,1 1 1,0 1-1,13 1 0,54 16-137,-77-17 142,0-1-1,-1 0 0,1 0 1,0 0-1,0 0 0,0-1 1,0 1-1,0 0 1,-1-1-1,1 1 0,3-2 1,-4 1 9,0 1 0,-1 0 0,1 0 0,0-1 0,-1 1 1,1-1-1,-1 1 0,1 0 0,-1-1 0,1 1 0,-1-1 0,1 1 1,-1-1-1,1 0 0,-1 1 0,0-1 0,1 1 0,-1-1 1,0 0-1,1 1 0,-1-1 0,0 0 0,0 1 0,0-1 0,0 0 1,1 0-1,-1 1 0,0-1 0,0 0 0,0 1 0,-1-1 1,1 0-1,0 1 0,0-2 0,-3-8 38,-16-39 93,18 48-129,1-1 1,-1 0-1,0 0 0,0 1 0,0-1 0,-1 1 1,1-1-1,0 1 0,0-1 0,-1 1 0,1 0 1,-1 0-1,1 0 0,-1-1 0,0 1 0,1 1 1,-1-1-1,0 0 0,0 0 0,1 1 0,-1-1 0,-3 0 1,0 1 4,-14 0-38,18 0 19,1 0 0,-1 0 1,1 0-1,-1 0 0,1 0 0,-1 0 1,0 1-1,1-1 0,-1 0 0,1 0 0,-1 0 1,1 1-1,-1-1 0,1 0 0,-1 1 1,1-1-1,-1 0 0,1 1 0,0-1 0,-1 0 1,1 1-1,0-1 0,-1 1 0,1-1 1,0 1-1,-1 0 0,-1 10-62,1-8 54,1-1 1,-1 1-1,1-1 0,-1 0 0,1 1 1,0-1-1,0 1 0,0-1 0,1 0 1,-1 1-1,1-1 0,-1 1 1,1-1-1,0 0 0,1 3 0,-1-4 5,0 0 0,0 0-1,0 0 1,0 0-1,0 0 1,0 0 0,1 0-1,-1-1 1,0 1 0,1 0-1,-1-1 1,0 1-1,1-1 1,-1 1 0,1-1-1,-1 0 1,1 0-1,-1 1 1,1-1 0,-1 0-1,1 0 1,-1-1 0,3 1-1,43-7-39,-39 6 53,12-3 13,-13 4 3,1-1 1,-1 0 0,0-1-1,0 1 1,0-1 0,0-1-1,0 0 1,0 0 0,-1 0-1,1 0 1,9-9 0,1 0 46,-15 11-56,-1 0-1,1 0 0,0 0 0,-1 0 1,1 0-1,0-1 0,-1 1 0,0-1 0,1 1 1,-1-1-1,0 0 0,0 1 0,0-1 1,1-2-1,8-20 167,-7 19-148,0-1 0,-1 0 0,0 0-1,0 0 1,0-1 0,-1 1 0,0 0 0,1-7 0,0-3 32,-2 12-10,-1 5 16,1-1-67,0 0-1,0 1 0,0-1 0,-1 0 1,1 1-1,0-1 0,-1 0 1,1 0-1,0 1 0,-1-1 0,1 0 1,0 0-1,-1 0 0,1 0 0,-1 1 1,1-1-1,0 0 0,-1 0 1,1 0-1,0 0 0,-1 0 0,1 0 1,-1 0-1,1 0 0,-1 0 1,1 0-1,0 0 0,-1 0 0,-12 3-38,-12 22-9,24-24 45,0 1 0,-1 0 0,1-1 0,0 1 0,0 0 0,0-1 0,0 1 0,1 0-1,-1 0 1,0 0 0,1 0 0,-1 0 0,1-1 0,0 1 0,-1 3 0,2-3 2,-1 0 0,0 0 0,1 0 0,0 0 0,-1 0 1,1 0-1,0 0 0,0-1 0,0 1 0,0 0 0,1-1 0,-1 1 1,0 0-1,1-1 0,-1 1 0,1-1 0,-1 0 0,1 0 0,0 1 1,1 0-1,1-1 5,-1 0-1,0 0 1,0 0 0,1-1 0,-1 1 0,0-1-1,1 1 1,-1-1 0,1 0 0,-1 0-1,4-1 1,5-2 20,-1 1 0,1-1 0,-1-1-1,0 0 1,18-10 0,-17 8 11,5-3 47,26-18 0,-39 25-71,-1-1 0,1 0 0,0-1 1,-1 1-1,0 0 0,0-1 0,0 0 0,0 0 0,0 0 1,-1 0-1,4-8 0,-5 8-2,1 0-1,0 1 1,0-1 0,0 1-1,0-1 1,0 1 0,1 0 0,0 0-1,0 0 1,-1 0 0,2 0-1,-1 1 1,0-1 0,0 1 0,1 0-1,-1 0 1,1 0 0,0 0-1,0 1 1,-1 0 0,9-2 0,-4 1-15,1 1 0,-1 0 1,1 0-1,0 1 1,-1 0-1,1 1 1,-1-1-1,1 2 0,10 2 1,-16-4 4,-1 1-1,1 0 1,-1 0-1,1 0 1,-1 0 0,0 0-1,1 0 1,-1 1 0,0-1-1,0 1 1,4 3 0,-5-4-1,0 1 1,-1-1 0,1 0 0,0 1 0,-1-1 0,1 1 0,-1-1 0,1 1 0,-1 0-1,0-1 1,1 1 0,-1-1 0,0 1 0,0 0 0,0-1 0,0 1 0,-1 0 0,1-1-1,0 1 1,-1 1 0,-3 15 0,4-15 0,0 0 0,-1 0 0,1 0 0,-1 0 0,0 0 0,0 0 0,0 0 0,0 0 0,0 0 0,0-1 0,-1 1 0,1 0 0,-1-1 0,0 1 0,0-1 0,0 0 0,0 0 0,0 1 0,-4 1 0,5-3 2,-18 8 28,11-7-10,8-2-20,0 0 0,0 0 0,0 0 0,0 0 1,0 0-1,0 0 0,0 0 0,-1 0 0,1 0 1,0 0-1,0 0 0,0 0 0,0 0 0,0 0 1,0 0-1,0 0 0,0 0 0,0 0 0,0 0 1,0 0-1,0 0 0,0 0 0,-1 0 1,1-1-1,0 1 0,0 0 0,0 0 0,0 0 1,0 0-1,0 0 0,0 0 0,0 0 0,0 0 1,0 0-1,0 0 0,0 0 0,0 0 0,0 0 1,0-1-1,0 1 0,0 0 0,0 0 0,0 0 1,0 0-1,0 0 0,0 0 0,0 0 0,0 0 1,0 0-1,0 0 0,0 0 0,0 0 0,0-1 1,0 1-1,0 0 0,0 0 0,0 0 0,0 0 1,0 0-1,0 0 0,1 0 0,1-4 53,2-7 32,-4 7-77,1 1 1,0 0-1,1-1 1,-1 1 0,0 0-1,1 0 1,0 0-1,0 0 1,0 0 0,0 1-1,0-1 1,1 1-1,-1-1 1,1 1 0,-1 0-1,1 0 1,0 0-1,4-3 1,8-3-4,0 0 1,22-8 0,-27 12-12,2-1-8,0 1 0,0 0 0,0 1 0,0 0 0,1 1 0,-1 0 0,22 0 0,-30 2 9,6 0-12,-1 1 0,1-1 0,10 3 0,-19-3 15,0 0 1,1 0-1,-1 1 1,0-1-1,0 0 1,1 1-1,-1-1 1,0 1-1,0-1 1,0 1-1,1-1 1,-1 1-1,0 0 1,0 0-1,0 0 1,0 0-1,0-1 1,0 1-1,-1 0 1,1 1-1,0-1 1,0 0-1,-1 0 1,1 0-1,0 0 1,-1 1-1,0-1 1,1 0-1,-1 0 1,1 3-1,-1-3 7,-1 1 1,1 0-1,-1-1 0,1 1 0,-1-1 0,0 1 0,1-1 0,-1 1 1,0-1-1,0 0 0,0 1 0,0-1 0,0 0 0,0 0 0,-1 0 0,1 1 1,0-1-1,-3 1 0,2 0 5,0-1 0,-1 0 0,1 1 1,-1-1-1,1 0 0,-1 0 0,1 0 0,-1 0 0,0-1 0,-4 1 1,6-1 93,-1 0 34,3 0-14,152-5-213,-47 11 46,-96-5 59,0 1-1,0 0 1,0 1 0,10 4-1,-10-4-1,-10-3-11,1 0 0,-1 0 0,1 0 0,-1 0 0,1 0 1,-1 0-1,1 0 0,-1 1 0,0-1 0,1 0 0,-1 0 0,1 0 0,-1 1 0,0-1 0,1 0 0,-1 0 0,0 1 0,1-1 0,-1 0 0,0 1 0,1-1 0,-1 0 0,0 1 0,0-1 0,1 1 0,-1-1 0,0 1 0,-9 4 167,-2 4-76,10-9-86,0 1 1,1 0-1,-1-1 0,0 1 0,1 0 1,-1-1-1,0 1 0,0-1 0,1 1 1,-1-1-1,0 1 0,0-1 0,0 0 1,0 1-1,0-1 0,0 0 0,-1 0 1,1 0 37,1 0-37,-1 0 0,0 0 0,0 1 0,1-1 0,-1 0 0,0 0 0,0 0 0,1 1-1,-1-1 1,0 0 0,1 1 0,-1-1 0,0 1 0,1-1 0,-1 1 0,1-1 0,-1 1 0,0 0 0,1 4-16,0 0 1,0 0 0,1 0 0,-1 0 0,1 0-1,1 0 1,-1 0 0,1 0 0,3 7 0,0-2-6,0 0 1,13 19 0,-10-18-27,-5-7 22,0 0 1,0 1-1,0-1 1,8 7-1,-10-11 17,-1 1-1,1 0 1,0-1 0,0 1-1,0-1 1,0 1-1,0-1 1,0 0-1,0 1 1,0-1-1,0 0 1,0 0 0,0 0-1,0 1 1,0-1-1,0 0 1,0 0-1,0 0 1,0-1-1,0 1 1,0 0-1,0 0 1,0-1 0,0 1-1,0 0 1,0-1-1,0 1 1,0-1-1,1 0 1,5-3 40,-7 4-39,0 0 0,0 0 1,0 0-1,0 0 0,1 0 0,-1 0 0,0-1 1,0 1-1,0 0 0,0 0 0,0 0 0,1 0 1,-1 0-1,0 0 0,0 0 0,0 0 0,0-1 1,0 1-1,0 0 0,0 0 0,0 0 0,0 0 1,0 0-1,1 0 0,-1-1 0,0 1 0,0 0 1,0 0-1,0 0 0,0 0 0,0 0 0,0-1 1,0 1-1,0 0 0,0 0 0,0 0 1,0 0-1,0-1 0,0 1 0,0 0 0,-1 0 1,1 0-1,0 0 0,0 0 0,0 0 0,0-1 1,0 1-1,0 0 0,0 0 0,0 0 0,0 0 1,-1 0-1,0-5 17,-1 3-9,0 0-1,0 0 1,1 0-1,-1 1 1,0-1-1,0 1 1,-1-1-1,1 1 1,0 0-1,0 0 1,-1 0-1,1 0 0,-1 0 1,1 1-1,0-1 1,-1 1-1,-2-1 1,5 1-11,-1 0 0,1 0 0,0 0-1,0 1 1,0-1 0,0 0 0,0 0 0,-1 0 0,1 0 0,0 0-1,0 0 1,0 1 0,0-1 0,0 0 0,0 0 0,0 0 0,0 0 0,0 0-1,0 1 1,0-1 0,0 0 0,0 0 0,-1 0 0,1 0 0,0 1 0,0-1-1,0 0 1,1 0 0,-1 0 0,0 0 0,0 1 0,0-1 0,0 0 0,0 0-1,0 0 1,0 0 0,0 0 0,0 1 0,0-1-1,0 0-1,0 0 1,0 0 0,0 0-1,0 0 1,0 0 0,0 0-1,0 0 1,0 0 0,0 0 0,-1 0-1,1 0 1,0 0 0,0 0-1,0 0 1,0 0 0,0 0-1,0 0 1,0 0 0,0 0 0,0 0-1,0 0 1,0 0 0,0 0-1,0 0 1,0 0 0,-1 0-1,1 0 1,0 0 0,0 0 0,0 0-1,0 0 1,0 0 0,0 0-1,0 0 1,0 0 0,0 1-1,0-1 1,0 0 0,5 4-11,0 0 1,0-1-1,0 1 1,1-1-1,-1 0 0,1 0 1,0-1-1,0 1 1,6 0-1,3 1-7,-1-1-1,26 2 1,-28-4 10,0 0 0,-1-2 0,1 1 0,0-1 0,21-5 0,-26 3 14,0 1 0,0-1 0,0 0 0,-1 0 0,1 0 0,-1-1-1,0 0 1,0-1 0,0 1 0,5-7 0,-9 9 9,0 0 1,-1 1-1,1-1 0,-1 0 1,1-1-1,-1 1 0,0 0 1,0 0-1,0-1 0,0 1 1,0 0-1,0-1 0,-1 1 1,1-1-1,-1 1 0,0-1 1,0 1-1,0-1 0,0 1 1,0-1-1,0 1 0,-1-1 1,1 1-1,-2-4 0,1 2 3,0 1 0,-1 0-1,0 0 1,0 0 0,0 0-1,0 0 1,0 0 0,0 0-1,-1 1 1,1-1 0,-1 1-1,0-1 1,0 1 0,0 0 0,0 0-1,-5-2 1,6 3-16,1 1 0,-1-1 1,1 1-1,-1 0 0,1-1 0,-1 1 1,1 0-1,-1 0 0,1 0 0,-1 0 1,1 0-1,-1 0 0,1 0 0,-1 1 1,1-1-1,-1 0 0,1 1 0,-1 0 1,1-1-1,0 1 0,-1 0 0,1-1 1,0 1-1,-1 0 0,1 0 0,0 0 1,0 0-1,0 0 0,0 0 0,-1 2 1,-1 1-12,1-1 1,0 1 0,0-1-1,0 1 1,0 0-1,0 0 1,1 0 0,0 0-1,-2 8 1,2-3-14,1 0-1,-1-1 1,2 1 0,-1 0 0,1 0 0,0 0-1,1 0 1,0-1 0,0 1 0,1-1-1,0 1 1,1-1 0,0 0 0,0 0 0,0-1-1,1 1 1,7 7 0,-7-10 3,1-1 0,-1 0 0,1 0 0,0-1 0,0 0 0,0 0 0,0 0 1,0-1-1,11 4 0,-4-3 8,0-1 1,0 0 0,25 1-1,-25-4 12,0-1 0,0 0-1,-1-1 1,1 0 0,-1 0 0,22-11-1,-12 6 19,5 1 12,-24 7-26,1-1 1,-1 0-1,1 0 1,-1 0-1,1 0 0,-1 0 1,0-1-1,1 1 1,-1-1-1,0 0 1,0 0-1,3-3 1,10-5 28,-14 10-23,-1 0-1,0-1 1,0 1 0,0 0 0,0-1 0,0 1 0,0-1 0,0 0 0,0 1 0,0-1 0,0 0 0,0 0-1,0 0 1,-1 1 0,1-1 0,0 0 0,-1 0 0,1 0 0,0 0 0,-1 0 0,1-2 0,-1 2 12,-5-9 56,3 10-82,0 1 0,1-1 0,-1 1 0,1-1-1,-1 1 1,1 0 0,-1 0 0,1-1 0,-1 1-1,1 0 1,0 0 0,-1 1 0,1-1 0,0 0 0,0 0-1,0 0 1,0 1 0,0-1 0,0 1 0,0-1 0,0 1-1,1-1 1,-1 1 0,1-1 0,-1 1 0,1 0-1,-1-1 1,1 1 0,0 0 0,0-1 0,0 1 0,0 0-1,0 1 1,0-2 2,1 0 0,-1 0-1,0 0 1,1 0-1,-1-1 1,1 1 0,-1 0-1,1 0 1,-1-1 0,1 1-1,0 0 1,-1-1 0,1 1-1,0 0 1,-1-1-1,1 1 1,0-1 0,0 1-1,0-1 1,-1 0 0,1 1-1,0-1 1,0 0 0,2 1-1,21 4-6,-16-4 1,0 0 0,0 1 0,0 0 0,0 1-1,12 6 1,26 7-27,-28-12 28,1 0 0,-1-2 0,1 0 1,-1-1-1,1 0 0,34-5 0,-46 6 8,-14-4 3,-17-9 37,-46-13 1,45 16 6,-39-17 0,-51-30 401,115 55-438,-1 0 1,0-1 0,0 1 0,0-1-1,1 1 1,-1-1 0,0 1 0,1-1 0,-1 1-1,0-1 1,1 0 0,-1 1 0,1-1 0,-1 0-1,1 0 1,-1 0 0,1 1 0,0-1-1,-1-1 1,1 1-6,0 1-1,0-1 0,0 1 1,0 0-1,0-1 0,1 1 1,-1-1-1,0 1 0,0 0 1,0-1-1,1 1 1,-1-1-1,0 1 0,0 0 1,1-1-1,-1 1 0,0 0 1,1-1-1,-1 1 0,0 0 1,1 0-1,-1-1 0,0 1 1,1 0-1,-1 0 1,1 0-1,-1 0 0,0-1 1,1 1-1,-1 0 0,1 0 1,-1 0-1,1 0 0,-1 0 1,1 0-1,-1 0 0,0 0 1,1 0-1,-1 0 0,1 0 1,0 1-1,32 1 7,0 2 0,1 1 0,44 14 0,-21-6-29,85 27-72,-139-39 86,0 0-1,0 0 1,0 1-1,0-1 1,0 1-1,0 0 1,0 0-1,0 0 0,-1 0 1,1 0-1,-1 1 1,0-1-1,1 1 1,-1-1-1,0 1 1,0 0-1,-1 0 1,1 0-1,-1 0 1,1 0-1,-1 0 1,0 1-1,0-1 1,0 0-1,-1 1 0,1-1 1,-1 0-1,0 1 1,0-1-1,0 0 1,0 1-1,-1-1 1,1 1-1,-1-1 1,0 0-1,0 0 1,0 1-1,0-1 1,-1 0-1,1 0 1,-1 0-1,0 0 1,0 0-1,0-1 0,0 1 1,0-1-1,0 1 1,-1-1-1,0 0 1,1 0-1,-1 0 1,-3 2-1,3-2 5,-14 9 0,17-10 0,0-1 0,0 0 0,-1 1 0,1-1 0,0 0 0,0 0 0,0 1 0,0-1 0,-1 0 0,1 1 0,0-1 0,0 1 0,0-1 1,0 0-1,0 1 0,0-1 0,0 0 0,0 1 0,0-1 0,0 0 0,0 1 0,0-1 0,0 1 0,0-1 0,0 0 0,1 1 1,-1-1-1,0 0 0,0 1 0,0-1 0,0 0 0,1 0 0,-1 1 0,0-1 0,0 0 0,1 1 0,-1-1 0,0 0 0,0 0 0,1 0 1,-1 1-1,0-1 0,1 0 0,-1 0 0,1 0 0,2 4 7,1 0 1,-1 1-1,0-1 1,0 1-1,0-1 1,-1 1-1,4 8 1,0 0 1,-2-3-22,0 0 0,0 0 0,-1 0 0,-1 1 0,3 14 0,-4-15-3,1 1 0,1-1 0,0 0 0,7 19 0,-9-27 13,1 0 0,-1 1 0,1-1 0,-1 0 0,1 0 0,0 0 0,0 0 0,0-1 0,0 1 0,0 0 0,0-1 0,1 0 0,-1 1 0,0-1 0,1 0 0,-1 0 0,1 0 0,-1-1 1,1 1-1,2 0 0,7 0 20,-1 0 0,0 0 1,18-3-1,-2 1 41,5 0 94,34-7 0,-61 7-127,-4 1 1,0 0 0,-1 0 0,1 0 1,0-1-1,0 1 0,0 0 0,-1 0 0,1-1 0,0 1 0,-1 0 0,1-1 0,0 1 0,-1-1 0,1 1 0,0-1 0,-1 1 1,1-1-1,-1 1 0,1-1 0,-1 0 0,1 1 0,-1-1 0,1 0 0,-1 0 0,-18 11 142,12-7-166,1 1 0,0 0-1,0 0 1,1 0 0,-1 1-1,1 0 1,0 0 0,0 0 0,-6 10-1,2 2-8,-14 35 0,-1 6-73,21-55 71,1 0 0,0 0 0,-1 1 0,2-1 0,-1 0 1,0 1-1,1-1 0,-1 0 0,1 1 0,0-1 0,0 0 0,1 1 0,-1-1 0,0 1 1,1-1-1,0 0 0,1 4 0,2 3 0,1-1 0,0 1 1,12 16-1,-17-26 9,1 3-5,0-1 0,-1 0 0,1 1 0,-1-1 0,1 1 0,-1-1 0,0 1 1,0-1-1,0 1 0,0-1 0,0 1 0,-1-1 0,1 1 0,-1-1 0,1 1 0,-1-1 0,0 1 0,0-1 0,0 0 0,-3 4 0,3-2 1,-1-1-1,0 1 1,1 0 0,0 0-1,0 0 1,0 6 0,0-6-3,-2 12 4,3-16 3,0 1 0,-1-1 0,1 0 0,0 1 0,0-1 0,0 0 0,0 0 0,0 1 0,0-1 0,0 0 0,0 1 0,0-1 0,0 0 0,0 1 0,0-1 0,1 0 0,-1 1 0,0-1 0,0 0 0,0 0 0,0 1 0,0-1 0,1 0 0,-1 0 0,0 1 0,0-1 0,0 0 0,1 0 0,-1 1 0,0-1 0,0 0 0,1 0 0,-1 0 0,0 0 0,1 1 0,0-1 0,0 0 0,0 1 0,0-1 0,0 0 0,0 1 0,0-1 0,0 1 0,0-1 0,0 1 0,0 0 0,0-1 0,0 1 0,-1 0 0,1 0 0,0 0 0,0 0 0,0 1 0,10 8 0,-1-5 0,41 26 0,-50-30 0,0-1 0,0 1 0,0 0 0,-1-1 0,1 1 0,0 0 0,0-1 0,-1 1 0,1 0 0,0 0 0,-1 0 0,1 0 0,-1-1 0,1 1 0,-1 0 0,1 0 0,-1 0 0,0 0 0,1 0 0,-1 0 0,0 0 0,0 1 0,0-1 0,0 1 0,-1 1 0,0-1 0,0 0 0,0 0 0,-1 1 0,1-1 0,-1 0 0,1 0 0,-1-1 0,-2 3 0,1 0 0,-5 4 0,0 0 0,-1 0 0,0-1 0,-16 9 0,23-13 0,-1-1 0,1 1 0,-1-1 0,1 1 0,0-1 0,0 1 0,0 0 0,1 0 0,-3 5 0,-9 14 0,12-21-2,1-1 0,-1 1-1,1-1 1,0 1 0,-1-1 0,1 1 0,0-1-1,0 1 1,-1 0 0,1-1 0,0 1-1,0 0 1,0-1 0,0 1 0,0-1-1,0 1 1,0 0 0,0-1 0,0 1-1,0 0 1,0-1 0,0 1 0,0 0-1,1-1 1,-1 1 0,0-1 0,0 1-1,1 0 1,0 1 2,1 0-1,0 0 1,-1 0-1,1 0 1,0 0-1,0-1 1,4 4-1,-1-1 6,1-1 0,0 1 0,0-1-1,1-1 1,8 4 0,-6-4-2,9 2 0,0 0 0,0 1 0,0 1 1,-1 1-1,1 1 0,22 14 1,-19-10-8,-15-9 20,-1-1 1,0 1-1,-1 1 0,1-1 1,0 1-1,-1-1 1,0 1-1,6 8 1,-9-10-21,-1-2-39,3 12-1409,-3-12 1447,1 0-1,-1-1 1,1 1 0,-1 0 0,1 0 0,-1 0-1,1 0 1,0 0 0,-1 0 0,1 0-1,-1 0 1,1 0 0,-1 0 0,1 0-1,-1 0 1,1 0 0,-1 1 0,1-1-1,-1 0 1,1 0 0,-1 1 0,1-1 0,-1 0-1,1 0 1,-1 1 0,1-1 0,-1 1-1,0-1 1,1 0 0,-1 1 0,0-1-1,1 1 1,-1-1 0,0 1 0,1-1 0,-1 1-1,0-1 1,0 1 0,0-1 0,0 1-1,1-1 1,-1 1 0,0-1 0,0 1-1,0-1 1,0 1 0,0 0 0,0-1 0,0 1-1,0-1 1,-1 1 0,1 0 0,0-1 3,0 0 1,0 0 0,0 0-1,1 1 1,-1-1-1,0 0 1,0 0 0,0 0-1,0 0 1,0 1 0,0-1-1,1 0 1,-1 0 0,0 0-1,0 0 1,0 0 0,1 0-1,-1 0 1,0 0 0,0 1-1,0-1 1,1 0-1,-1 0 1,0 0 0,0 0-1,0 0 1,1 0 0,-1 0-1,0 0 1,0 0 0,0 0-1,1 0 1,-1 0 0,0-1-1,0 1 1,0 0 0,0 0-1,1 0 1,-1 0 3,0 0 0,1 0 0,-1 0 0,0-1 1,0 1-1,1 0 0,-1 0 0,0 0 0,0 0 0,1 0 0,-1 0 1,0 0-1,0 0 0,1 0 0,-1 0 0,0 0 0,1 0 1,-1 0-1,0 1 0,0-1 0,1 0 0,-1 0 0,0 0 1,0 0-1,0 0 0,1 0 0,-1 1 0,0-1 0,0 0 1,0 0-1,1 0 0,-1 1 0,0-1 0,0 0 0,0 0 0,0 1 1,1-1-1,-1 0 0,0 0 0,0 1 0,0-1 0,0 0 1,0 9 4,0-6 1,1-1-1,-1 1 1,0 0 0,0 0 0,0 0 0,-1 0 0,1 0 0,-1 0 0,1-1 0,-1 1 0,0 0 0,0 0 0,-1-1 0,1 1 0,0-1 0,-1 1 0,1-1 0,-1 1 0,-3 2 0,4-3-16,0-1-1,0 1 0,0-1 1,0 1-1,0-1 0,0 1 1,1 0-1,-1-1 1,0 1-1,1 0 0,0-1 1,-1 1-1,1 0 1,0 3-1,0-2 4,-2-2 3,35-2 80,54 1 182,-80 0-255,1 0 0,-1 0 1,0-1-1,0 0 0,9-3 1,-9 2-2,1 1-1,-1-1 1,0 1 0,0 1-1,11 0 1,-9 0-2,8 2 5,0-1-1,-1 0 1,1-2 0,24-2 0,-39 2 1,0 1 1,0 0-1,0 0 0,0-1 0,0 2 0,0-1 0,0 0 1,0 0-1,0 1 0,0-1 0,0 1 0,0-1 1,0 1-1,3 2 0,-4-3-11,-1 0 0,0 0 0,1 1 1,-1-1-1,1 0 0,-1 1 0,0-1 0,1 1 0,-1-1 1,0 0-1,1 1 0,-1-1 0,0 1 0,0-1 1,0 1-1,1-1 0,-1 1 0,0-1 0,0 1 0,0-1 1,0 1-1,0-1 0,0 1 0,0-1 0,0 1 1,0-1-1,0 1 0,0-1 0,0 2 0,-1 3-15,1-4 10,4 0 6,0 0 0,0 0 0,0 0 0,-1 1 0,1-1 0,-1 1-1,1 0 1,-1 0 0,0 1 0,0-1 0,0 0 0,6 7 0,10 6-52,-17-13 53,-1 0 1,1 0 0,-1 0-1,0 0 1,0 0-1,0 0 1,0 0 0,0 0-1,0 0 1,0 0-1,-1 1 1,1-1-1,-1 0 1,0 0 0,0 4-1,0-5 52,1-1-71,-1-1 18,0 1-1,0 0 0,0 0 1,0 0-1,0-1 1,0 1-1,0 0 1,1 0-1,-1-1 1,0 1-1,0 0 1,0 0-1,0-1 1,0 1-1,0 0 1,0 0-1,0-1 1,0 1-1,0 0 1,0 0-1,-1-1 0,1 1 1,0 0-1,0 0 1,0 0-1,0-1 1,0 1-1,0 0 1,0 0-1,-1 0 1,1-1-1,0 1 1,0 0-1,0 0 1,0 0-1,-1-1 1,1 1-1,-7-10-80,4 6 202,2 3-178,1 1 0,-1 0 0,1-1-1,-1 1 1,1-1 0,-1 1 0,1-1 0,-1 1 0,1 0-1,-1-1 1,1 1 0,-1 0 0,1 0 0,-1-1-1,0 1 1,1 0 0,-1 0 0,0 0 0,1 0-1,-1 0 1,0 0 0,1 0 0,-1 0 0,1 0-1,-1 0 1,0 0 0,1 0 0,-1 1 0,0-1-1,0 0 1,-23 3-3018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8:59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478 563 5224,'0'0'9297,"-11"-4"-8956,9 4-322,-6-3 68,0 0 1,1 1 0,-1 0-1,0 1 1,0 0 0,0 0-1,-1 0 1,1 1 0,0 1-1,-14 1 1,6 4 84,0 0-1,0 1 1,0 1 0,1 1-1,0 0 1,1 0 0,0 2 0,1 0-1,-20 20 1,20-16-25,0 1-1,2 0 1,0 1 0,1 1-1,-10 22 1,18-38-124,1 1-1,0 1 0,0-1 1,0 0-1,1 0 1,-1 0-1,1 0 1,-1 0-1,1 1 0,0-1 1,0 0-1,1 0 1,-1 1-1,1-1 1,-1 0-1,1 0 0,0 0 1,0 0-1,3 5 1,-3-6-10,0 0 1,1 0-1,-1 0 1,1 0-1,0-1 1,0 1-1,-1 0 1,1-1-1,0 1 1,0-1-1,1 0 1,-1 0-1,0 0 1,0 0-1,1 0 1,-1 0-1,0 0 1,1-1-1,-1 1 1,0-1-1,1 0 1,-1 0-1,1 0 1,-1 0-1,1 0 1,2-1-1,3 0 13,-1-1-1,0 0 0,1 0 0,-1-1 0,0 1 0,0-2 0,-1 1 0,1-1 0,-1 0 0,1 0 0,-1-1 1,-1 0-1,1 0 0,-1 0 0,0-1 0,0 0 0,0 0 0,4-7 0,6-12 121,-2-2 1,0 1-1,12-38 0,-20 52-80,-3 6 18,0 1 0,0-1-1,0 0 1,-1 0-1,1 0 1,-1 0-1,-1 0 1,1 0 0,-1 0-1,0 0 1,-1 0-1,-1-12 1,1 18-74,1 0 0,0 1 0,0-1 1,0 0-1,0 0 0,0 0 0,0 0 0,0 0 0,0 0 0,-1 0 1,1 1-1,0-1 0,0 0 0,0 0 0,0 0 0,0 0 0,0 0 1,-1 0-1,1 0 0,0 0 0,0 0 0,0 0 0,0 0 0,0 0 1,-1 0-1,1 0 0,0 0 0,0 0 0,0 0 0,0 0 0,-1 0 1,1 0-1,0 0 0,0 0 0,0 0 0,0 0 0,0 0 0,-1 0 0,1 0 1,0 0-1,0-1 0,0 1 0,0 0 0,0 0 0,0 0 0,0 0 1,-1 0-1,1 0 0,0 0 0,0-1 0,0 1 0,0 0 0,0 0 1,0 0-1,0 0 0,0-1 0,-3 19 39,2-15-1,-16 125 100,-16 91-1,26-190-125,-1 0 1,-1-1-1,-1-1 1,-1 1 0,-22 35-1,23-45-5,-1 0 11,0-1 0,-16 20 0,24-33-15,-1 0-1,1 0 1,-1-1 0,0 1-1,0-1 1,0 0-1,0 0 1,-1-1-1,1 1 1,-1-1-1,0 0 1,1 0 0,-1 0-1,-7 0 1,6-1 21,-1-2-1,1 1 1,-1-1 0,1 0 0,-1 0 0,1 0 0,0-1 0,-1 0 0,1-1 0,0 1 0,0-1 0,0 0 0,1-1-1,-1 0 1,-9-8 0,15 12-26,-1-1-1,1 1 1,-1 0-1,1-1 1,0 1 0,-1-1-1,1 1 1,0-1-1,-1 1 1,1-1-1,0 0 1,0 1-1,0-1 1,-1 1-1,1-1 1,0 1 0,0-1-1,0 0 1,0 1-1,0-1 1,0 1-1,0-1 1,0 0-1,0 1 1,0-1-1,1 1 1,-1-1 0,0 1-1,0-1 1,1 0-1,-1 1 1,0-1-1,0 1 1,1-1-1,-1 1 1,1-1-1,17-17 58,-16 16-53,66-48 55,2 3 0,107-55 1,-135 79-48,-17 8-4,-1-1 0,0-1 0,36-33 0,53-69 19,-101 106-32,73-71 22,3-2 34,-22 15-26,35-41 33,-88 96-42,-1-2-1,-1 1 1,-1-2 0,0 1 0,14-41-1,-20 47-1,-1 0-1,0 0 0,0-1 0,-2 1 0,1-1 0,-2 0 0,1 1 0,-2-1 0,0 0 0,0 1 0,-4-15 0,4 24-11,0 0 0,-1 0 0,1 0 0,-1 0 1,1 0-1,-1 1 0,0-1 0,0 0 1,-4-3-1,-8-11 32,14 17-43,-1-1-1,1 1 1,-1-1 0,0 1 0,1 0 0,-1-1 0,0 1 0,1 0 0,-1 0 0,0-1 0,1 1 0,-1 0 0,0 0 0,0 0 0,1 0 0,-1 0 0,0 0 0,0 0 0,1 0 0,-1 0-1,0 1 1,0-1 0,1 0 0,-1 0 0,0 1 0,1-1 0,-1 0 0,0 1 0,1-1 0,-2 1 0,-21 14-54,9-3 15,1 1-1,0 1 1,1 0 0,0 1 0,1 0 0,1 0 0,-14 27 0,-47 125-285,69-160 309,-4 8-11,0 1 0,2-1 0,0 1 0,0 1 0,2-1 0,0 0 0,1 1 0,0-1 0,1 1 0,1-1 0,1 1 1,0-1-1,2 0 0,-1 0 0,2 0 0,12 30 0,-12-37 21,-1 0 0,2 0 0,-1 0 0,1-1 0,0 0 0,14 14 0,-18-20 16,1 0-1,-1 0 1,1-1 0,-1 1-1,1-1 1,-1 1-1,1-1 1,0 0 0,-1 0-1,1 0 1,0-1-1,0 1 1,0-1-1,0 1 1,0-1 0,0 0-1,0 0 1,0-1-1,-1 1 1,1 0 0,0-1-1,0 0 1,5-1-1,-2 0 15,-1-1 1,1 1-1,-1-1 0,1 0 0,-1 0 0,0-1 1,0 1-1,0-1 0,-1 0 0,8-8 0,18-21 135,-23 27-113,-1-1-1,0 1 1,0-1 0,0-1 0,-1 1 0,0-1 0,0 0 0,-1 0 0,4-10 0,12-28 268,-19 45-283,5-23 60,-5 15-62,-2 17-13,-4 26-55,1-1 0,1 1 0,2 0-1,1 0 1,7 44 0,-4-57-8,1-1-1,7 26 1,-10-45 45,-1 0 0,0 0 0,0 0 0,1 0 0,-1 0 1,1 0-1,-1 0 0,1 0 0,-1 0 0,1 0 1,-1 0-1,1 0 0,0 0 0,0-1 0,-1 1 1,1 0-1,0-1 0,2 2 0,-3-2 3,1 1 0,0-1 1,0 0-1,-1 0 0,1 0 0,0 0 0,0 0 0,-1 0 0,1-1 1,0 1-1,0 0 0,-1 0 0,1 0 0,0-1 0,-1 1 0,1 0 1,0-1-1,-1 1 0,1 0 0,0-1 0,3-3 13,0 1-1,0-1 1,0 0-1,-1 0 1,6-9-1,26-45 171,49-116 0,-63 128-48,-18 39-111,-2 3 2,1-1 0,0 1-1,0 0 1,1 0 0,5-8 0,-8 12-25,1 0 1,-1 0-1,0 0 1,0 0-1,1 0 1,-1 0-1,0 0 1,1 0-1,-1 0 1,0 0-1,0 0 1,1 0-1,-1 0 1,0 0-1,0 0 1,1 0-1,-1 0 1,0 0 0,0 1-1,1-1 1,-1 0-1,0 0 1,0 0-1,1 0 1,-1 0-1,0 1 1,0-1-1,0 0 1,1 0-1,-1 1 1,0-1-1,0 0 1,0 0-1,0 0 1,0 1-1,1-1 1,-1 0 0,0 0-1,0 1 1,0-1-1,0 0 1,0 1-1,0-1 1,0 0-1,0 0 1,0 1-1,0-1 1,0 0-1,0 0 1,0 1-1,0-1 1,2 17 7,-4 19-6,-1 0 1,-3-1-1,-9 37 1,2-10-22,5-20-6,-2-1 0,-2 0 0,-2-1 0,-1 0 0,-2-1 0,-2-1 0,-1-1 1,-32 45-1,47-76 23,1 0 0,-1 0 0,0-1 0,0 1 0,-1-1 0,0 0 0,0-1 0,0 1 0,0-1 0,-1 0 1,1-1-1,-1 1 0,0-2 0,-8 4 0,14-6 5,1 0 0,-1 0 0,1 0 0,-1 0 0,1 0 0,-1 0 1,1-1-1,-1 1 0,1 0 0,-1 0 0,1 0 0,-1 0 0,1-1 0,-1 1 0,1 0 1,-1 0-1,1-1 0,0 1 0,-1 0 0,1-1 0,0 1 0,-1 0 0,1-1 0,0 1 0,-1-1 1,1 1-1,0-1 0,0 1 0,-1 0 0,1-1 0,0 1 0,0-1 0,0 1 0,0-1 0,0 1 1,0-1-1,0 1 0,0-1 0,1-20 112,5 5-65,1 1-1,0 0 1,1 1 0,18-25 0,49-49 101,-43 52-100,26-25 27,114-90-1,-58 54-12,-102 86-58,0 2 1,1-1 0,0 2-1,0-1 1,1 2 0,0 0 0,1 1-1,-1 0 1,23-5 0,-19 3 22,-15 6-33,-1 1 0,0 0 0,1 0 0,0 0 0,-1 0 0,1 0 0,-1 0 0,5 0 0,2 1-10,-1 0 0,1 0 1,-1 0-1,1 1 0,-1 1 1,0-1-1,1 1 0,-1 1 1,0 0-1,0 0 0,10 5 1,4 1-32,-20-10 42,-15 0 0,-4 1 12,-1 1 1,1 1-1,0 0 0,0 1 1,0 1-1,0 1 0,1 0 1,-18 8-1,17-5-3,13-7-8,1 1 0,-1-1 1,1 1-1,0-1 0,0 1 0,0 0 1,0 0-1,0 1 0,0-1 0,1 0 1,-1 1-1,-3 4 0,4-4-5,0 0-1,1 0 1,-1 0-1,1 0 1,-1 0-1,1 0 1,0 0-1,0 0 1,0 1-1,1-1 1,-1 0-1,1 4 1,0 3-13,1-1 0,1 0 0,2 12 0,-4-21 17,2 7-7,0 0 1,0 0 0,1 0 0,0 0 0,0 0 0,0 0 0,1-1 0,0 0 0,1 0 0,-1 0 0,1 0 0,0 0 0,1-1 0,-1 0 0,1 0 0,0-1 0,0 0 0,0 0 0,1 0 0,0-1 0,-1 0 0,1 0 0,0 0 0,1-1 0,8 2 0,0-1 25,0-1 0,0-1 0,0 0 0,0-1 0,1 0 0,-1-2 0,0 0 1,0 0-1,0-2 0,27-9 0,-22 5 3,-1 0-1,0-1 1,-1-2 0,0 0 0,27-20 0,-26 15-6,0 1 7,31-32 0,-46 43-15,-1-1 0,0 0 0,0 0-1,0-1 1,-1 1 0,0-1 0,0 0 0,0 0 0,-1 0 0,0 0 0,0 0 0,1-7 0,-3 11-6,0 0 1,0-1 0,0 1-1,0 0 1,0 0 0,-1 0-1,1-1 1,0 1-1,-1 0 1,0 0 0,0 0-1,1 0 1,-1 0-1,0 0 1,0 0 0,-1 0-1,1 1 1,0-1 0,-1 0-1,1 1 1,-1-1-1,1 1 1,-1-1 0,0 1-1,0 0 1,0 0 0,0 0-1,1 0 1,-1 0-1,-1 0 1,1 0 0,0 0-1,0 1 1,0-1-1,0 1 1,0 0 0,-1 0-1,1 0 1,0 0 0,0 0-1,0 0 1,0 0-1,-1 1 1,1-1 0,0 1-1,0 0 1,0-1-1,0 1 1,0 0 0,0 0-1,0 0 1,0 0 0,-2 3-1,-3 1-7,1 1 0,-1 0 0,1 1 0,1 0-1,-1 0 1,1 0 0,0 1 0,0-1 0,1 1 0,0 0 0,1 1 0,-4 12-1,4-12-3,0 1-1,1 0 0,0 0 0,1 0 1,0 0-1,1 0 0,0 0 0,0 0 0,1 0 1,0 0-1,3 10 0,-2-15-2,0 1 1,-1-1-1,2 0 0,-1 0 0,0 0 0,1 0 0,0-1 1,0 1-1,1-1 0,6 8 0,-7-10 10,-1 0 0,1 0 0,0 0 0,0-1-1,0 1 1,1-1 0,-1 1 0,0-1 0,0 0 0,1 0 0,-1-1 0,1 1-1,-1-1 1,1 1 0,-1-1 0,1 0 0,-1-1 0,4 1 0,4-2 3,1-1 1,-1 0 0,-1-1 0,1 0-1,0 0 1,-1-1 0,0 0 0,0-1 0,-1 0-1,17-14 1,0-3 52,-1 0 0,28-37 0,-38 40 51,24-40 0,-10 12 66,-25 43-159,1 0 0,-1 0 0,1 0 0,0 0 0,1 1 0,-1 0 0,1 0-1,0 0 1,0 1 0,9-4 0,10-3 38,34-9-1,-54 17-43,-3 1-5,0 1-1,0-1 1,0 0 0,0 1-1,0 0 1,0-1 0,0 1-1,1 0 1,-1 0 0,0 0-1,0 0 1,0 1 0,0-1-1,0 1 1,0-1 0,0 1-1,0-1 1,0 1 0,3 2-1,-3-1-4,0 0 0,0 0-1,-1 0 1,1 0-1,-1 0 1,1 1-1,-1-1 1,0 0-1,0 1 1,0-1 0,0 1-1,0-1 1,-1 1-1,1 4 1,1 8-16,-1 1 1,-1-1 0,0 0-1,-3 18 1,1-18-4,1 0 0,0 0 1,1 0-1,4 28 0,-2-36 9,-1 0-1,1 0 1,0-1-1,1 1 1,5 11-1,-7-16 13,-1-1-1,1 0 0,0 0 1,0 0-1,0 1 1,0-1-1,0 0 0,0 0 1,0 0-1,0 0 1,1 0-1,-1-1 1,0 1-1,1 0 0,-1-1 1,0 1-1,1 0 1,-1-1-1,1 0 0,-1 1 1,1-1-1,-1 0 1,1 0-1,-1 0 1,1 0-1,-1 0 0,1 0 1,-1 0-1,1 0 1,-1-1-1,0 1 0,1 0 1,-1-1-1,1 1 1,-1-1-1,3-1 1,7-5 11,0 0 0,-1 0 0,1-1 0,-1-1 0,-1 0 0,0 0 0,16-20 0,-5 1 46,29-54 0,-36 58-23,-3 7 1,-1 0 1,7-23-1,-16 40-29,0-1 0,0 1 1,0-1-1,0 1 0,0-1 0,0 1 0,0-1 0,0 1 1,-1-1-1,1 1 0,0-1 0,0 1 0,-1 0 0,1-1 1,0 1-1,0-1 0,-1 1 0,1 0 0,-1-1 0,0 0 1,1 1-4,0 0 0,0 0 1,0-1-1,-1 1 0,1 0 0,0 0 1,0 0-1,0 0 0,-1 0 1,1-1-1,0 1 0,0 0 1,0 0-1,-1 0 0,1 0 1,0 0-1,0 0 0,-1 0 1,1 0-1,0 0 0,0 0 1,-1 0-1,1 0 0,0 0 0,-1 0 1,1 0-1,0 0 0,0 0 1,0 0-1,-1 0 0,1 0 1,0 0-1,0 1 0,-1-1 1,1 0-1,0 0 0,0 0 1,0 0-1,-1 1 0,1-1 1,0 0-1,0 0 0,0 0 0,0 1 1,-1-1-1,-2 6 2,0 1-1,0-1 1,0 1 0,1-1-1,0 1 1,1 0 0,-1 0-1,1 0 1,0 0 0,1 0-1,0 0 1,0 0 0,1 0-1,1 8 1,2 10-3,-4-19 0,1-1 0,0 1 0,0 0 0,1 0 0,0-1 0,0 1 0,0 0 0,0-1 0,1 0 0,0 0 0,4 6 0,-6-9-1,1 0 0,-1 0 0,1 0 0,0 0 0,0-1-1,0 1 1,0 0 0,0-1 0,0 1 0,0-1 0,0 0 0,0 0 0,1 0-1,-1 0 1,0 0 0,1 0 0,-1-1 0,1 1 0,-1-1 0,1 1 0,-1-1-1,1 0 1,-1 0 0,1 0 0,-1 0 0,1-1 0,-1 1 0,1-1 0,-1 0-1,0 1 1,5-3 0,9-3 33,-1 0 1,1-1-1,-1-1 0,0-1 0,-1 0 0,15-13 0,25-14 96,-52 34-109,-1 1-1,1 0 0,0 0 0,0 0 0,0 0 0,0 0 0,0 1 0,0-1 0,0 0 1,0 1-1,0 0 0,0-1 0,0 1 0,0 0 0,0 0 0,1 0 0,-1 0 0,0 1 0,0-1 1,0 1-1,3 0 0,-3 1-6,0-1 0,0 0 0,0 1 0,-1 0 0,1-1 0,-1 1 0,1 0 0,-1 0 0,0 0 0,0 0 0,1 0 0,-1 0 0,-1 1 0,1-1 0,0 0 0,0 0 0,-1 1 0,1 3 0,2 29 58,-3-29-48,0 0 0,0 1 0,1-1-1,0 0 1,0 1 0,0-1 0,1 0 0,4 9 0,-6-14-19,0-1 0,1 0 1,-1 1-1,0-1 0,0 0 1,1 0-1,-1 1 0,0-1 1,1 0-1,-1 0 0,0 0 1,1 0-1,-1 1 0,0-1 1,1 0-1,-1 0 0,1 0 1,-1 0-1,0 0 0,1 0 1,-1 0-1,0 0 0,1 0 1,-1 0-1,1 0 0,-1 0 1,0 0-1,1 0 0,-1 0 1,0 0-1,1-1 0,-1 1 1,0 0-1,1 0 0,-1 0 1,0-1-1,1 1 0,14-12 44,-9 8-23,38-33 84,45-33 45,-75 61-116,0 0-1,1 0 1,0 2-1,24-10 1,-36 16-28,1 0 0,-1 1 0,0-1-1,0 1 1,1 0 0,-1-1 0,0 1 0,1 1-1,-1-1 1,0 0 0,1 1 0,-1 0 0,0 0-1,4 1 1,3 3 30,0 0-1,18 12 0,2 2 26,-14-10 7,-1 1 1,1 0 0,-2 1 0,15 15-1,-24-22-20,1-1 0,-1 0 0,1 0 0,-1 0 0,1-1 0,0 0 0,0 0-1,0 0 1,0-1 0,0 0 0,1 0 0,8 0 0,-3-3 349,-8-1-1130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35.1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8018 1841 7832,'0'0'5710,"-12"3"-5571,3-1-112,-18 4 163,-40 5 1,43-10-72,-78 10 401,-63 3 242,116-10-11,-79 18-1,68-11-292,39-7-203,-41-1 0,44-5-122,15 1-117,1 0-1,-1 1 1,1 0-1,0 0 0,-1-1 1,1 1-1,-1 1 1,-4-1-1,-47 4 180,51-4-179,0 1-1,0-1 0,-1 0 1,1 0-1,-1 0 1,1 0-1,-5-2 0,5 2-1,0-1 0,0 1 0,0 0 0,0-1 0,0 1 0,0 1 0,0-1 0,0 0 0,-4 2 0,1-1 6,1 0 0,-1 0 0,0 0-1,0-1 1,1 0 0,-1 0 0,-12-2 0,-11 0 50,-5 4-51,-20-1 1,12-3-18,29 3 4,0-2 0,1 0 0,-13-2 0,-26 0 114,39-1-37,12 3-79,-1 1-1,1 0 1,0 0 0,-1-1-1,1 1 1,0 0 0,-1 0 0,1-1-1,0 1 1,-1 0 0,1 0-1,-1 0 1,1 0 0,-1-1 0,1 1-1,0 0 1,-1 0 0,1 0-1,-1 0 1,1 0 0,-1 0 0,1 0-1,0 0 1,-1 0 0,1 0-1,-1 1 1,1-1 0,0 0 0,-1 0-1,1 0 1,-1 1 0,1-1-2,-1 0-1,1 0 1,0 1 0,0-1 0,0 0 0,0 0 0,-1 0 0,1 0-1,0 0 1,0 1 0,0-1 0,-1 0 0,1 0 0,0 0 0,0 0-1,0 0 1,-1 0 0,1 0 0,0 0 0,0 0 0,-1 0 0,1 0-1,0 0 1,0 0 0,-1 0 0,1 0 0,0 0 0,0 0-1,0 0 1,-1 0 0,1 0 0,0 0 0,0 0 0,-1 0 0,1 0-1,0-1 1,0 1 0,0 0 0,-1 0 0,1 0 0,0 0 0,0 0-1,0-1 1,0 1 0,-1 0 0,-11-12 105,8 8-41,-1 1-63,1-1 0,0 0 0,-1 0-1,2 0 1,-1 0 0,0-1 0,-3-5-1,-4-6-37,-6-17-2,11 20 24,0 0 0,0 0 1,1-1-1,1 0 1,1 0-1,0 0 0,0-1 1,0-17-1,-1-1 16,-5-67 97,6 81-94,-3-26 59,-2-53 0,9 80-55,-1 14-8,0 0 0,0 0 1,0 0-1,0-1 1,-2-7-1,-1-5 12,1 0 0,0-1 0,3-34 0,-1 20-26,-2-11 85,-2 0 1,-14-57-1,14 85-60,0 1 1,-1 1-1,-7-15 1,-9-23 49,16 35-19,-1-1 0,0 1-1,-1 0 1,-1 1-1,-1 0 1,-15-21 0,-5-7 32,22 31-36,-1 0-1,0 1 0,-12-14 0,9 14-12,-2-1 12,0-2 1,-20-27-1,26 33-5,1 0-1,-1 1 0,-1 0 1,1 0-1,-13-8 1,11 8-5,0 0 1,1-1 0,-13-13 0,-1-5 76,-2 1-1,-1 1 0,-43-32 1,-3 3-46,23 21-118,31 21 53,0 1-1,0 0 1,-1 2 0,-34-13-1,42 17 21,-24-7 69,-70-13 0,90 21-80,-59-14 28,46 9-50,-1 2-1,0 1 1,-52-3 0,-101-4-149,131 16 198,39-2-22,0-1-1,0-1 1,0 1-1,-13-3 1,-110-10-55,111 9 25,1-1 1,-1 0-1,1-2 0,0 0 0,-22-11 0,28 12 33,0 1 1,-20-2-1,19 3-2,0-1 0,-17-6 0,24 8-9,1 0 0,0 1 0,0 0 0,-12 0 0,-9-2 0,-105-7 4,29 3-2,64 8 25,-1 1 8,9-4-20,0 2 0,-1 1 0,-47 9 0,31-4-8,-38 15-13,65-16-17,1 2-1,0 0 1,0 1-1,0 2 1,-27 15-1,33-16 23,-56 26-85,45-21 62,15-7 33,1-1 1,-16 12-1,9-5 8,-1 0-1,-26 11 1,-22 15-4,16-4-69,-95 60-92,134-86 130,0 0 0,1 0 0,-20 21-1,-5 5-57,29-28 67,1 1-1,0 0 1,1 0-1,0 1 0,0 0 1,1 0-1,-6 15 1,4-10-2,0-1 1,-15 21-1,17-26-8,-1 1 1,2-1-1,-1 1 1,1 0-1,1 0 1,-4 13-1,-11 58-74,3 39-89,10-84 128,1-7 2,-1 1 0,-1-1 0,-15 39 0,12-31 30,9-31 18,-1 0 0,0 0 0,0-1 0,-1 1 0,1 0 0,-4 7 0,-11 20 3,13-24 0,0-1 0,-1 1 0,0-1 0,-1 0 0,-8 12 0,8-13 7,0 1 0,0 0 0,1 0 0,-4 8 0,5-8 0,0 0-1,-1-1 1,0 0 0,-1 0-1,-6 9 1,-16 30-50,17-35 54,0-1 0,-1 0-1,1 0 1,-2-1 0,-22 13-1,-14 7 16,36-21-23,0 1 0,-1-2 1,-21 9-1,-155 64 83,181-75-84,-59 26 24,-59 28-1,41-20-22,-101 32 0,71-37-4,-23 9 6,110-31 13,-1 0 0,0-2-1,0-1 1,-45 6-1,-82 17 111,106-19-72,-62 7 0,-21-3-14,-45 3 18,43-11 45,23-2 162,-163 29-1,215-25-237,43-8-21,-1 0 1,0 2-1,1 0 1,0 0-1,0 2 1,-31 14-1,48-20-25,-1 1 0,0-1 0,0 1 0,0-1 0,0 1 0,0-1 0,1 1 0,-1 0 1,0-1-1,1 1 0,-1 0 0,0-1 0,1 1 0,-1 0 0,1 0 0,-2 1 0,3-2 4,-1 1 1,1-1 0,-1 1-1,1-1 1,0 0-1,-1 1 1,1-1 0,-1 0-1,1 1 1,0-1 0,-1 0-1,1 0 1,0 0-1,-1 0 1,1 0 0,0 0-1,-1 0 1,1 0 0,0 0-1,-1 0 1,1 0-1,0 0 1,29 0 136,-30 0-168,-1 11-1590,0-8 1479,0 0 0,0 0 0,0-1 1,0 1-1,0-1 0,-1 1 0,1-1 0,-1 1 0,0-1 1,0 0-1,1 1 0,-2-1 0,1 0 0,0 0 0,0-1 0,0 1 1,-5 2-1,3-1 110,0 0 1,0 0 0,0 1-1,1-1 1,-1 1 0,1 0 0,-3 5-1,-2 1 51,-1 1 0,0-1 0,0 0 0,-1-1 0,0 0 0,-19 13 0,5-4 173,21-14-78,0-1 0,0 1-1,0-1 1,1 1-1,-1 0 1,-3 8-1,7-12-90,-1 1-1,0-1 0,0 0 0,1 1 0,-1-1 0,0 1 0,1-1 1,-1 0-1,0 1 0,1-1 0,-1 0 0,1 0 0,-1 1 0,0-1 0,1 0 1,-1 0-1,1 1 0,-1-1 0,1 0 0,-1 0 0,1 0 0,-1 0 1,1 0-1,-1 0 0,1 0 0,-1 0 0,1 0 0,18 1 35,-15-1-20,244-1 279,-53 3-2,-176-1-269,62 6 119,-44-3-62,52 0 1,-49-4-36,-1 2 1,1 2-1,-1 2 0,46 12 1,-69-13-32,0 0 1,0 1 0,25 14-1,19 8 17,-27-16 2,-11-2-20,1-2-1,-1-1 1,1 0 0,1-2-1,-1 0 1,42 1 0,130-16 88,-34 1-32,-119 5-54,0-2 1,0-1 0,70-22 0,-57 13 52,64-9 0,-21 4-1,-36 6-41,-62 15-35,40-8 68,61-6 1,-1 9 80,-73 6-136,-24 0-6,0-1 1,0 0-1,0 1 1,0-1 0,0 0-1,0-1 1,0 1-1,0 0 1,3-2-1,-4 2-4,-1 0 0,1-1 1,-1 1-1,1 0 0,-1 0 0,0 1 0,1-1 0,-1 0 0,1 0 0,-1 1 0,3 0 0,-3 0-1,1-1-1,-1 0 1,1 1 0,-1-1 0,1 0-1,-1 1 1,1-1 0,-1 0 0,1 0-1,-1 0 1,1 0 0,-1-1 0,1 1-1,1-1 1,1 0 3,-1 1 0,1 0 1,-1 0-1,1 0 0,-1 0 0,1 0 0,-1 1 1,1-1-1,-1 1 0,5 1 0,21 3-15,-24-5 8,-3 0 1,0 0 0,-1 0 0,1 0 0,0 0 0,-1 0 0,1 0 0,0 0 0,-1 1 0,1-1 0,0 1 0,-1-1 0,1 1 0,-1 0 0,1-1 0,-1 1 0,1 0 0,-1 0 0,1 0 0,0 1 0,0 0 1,0-1 0,0 0 0,0 0 0,0 0 0,0 0 0,0 0 0,1 0 0,-1 0 0,0-1 0,0 1 0,1-1 0,-1 0 0,4 0 0,-4 0 0,1 1 0,0-1 0,-1 0 0,1 1 0,-1-1 0,1 1 0,-1 0 0,1 0 0,-1 0 0,1 0 0,-1 0 0,0 0 0,1 1 0,1 1 0,12 9 0,-13-11 0,-1 1 0,1-1 0,-1 1 0,0-1 0,0 1 0,0 0 0,0 0 0,0 0 0,3 5 0,6 10-23,-9-14 15,0 0 0,0 0 0,0 0 0,-1 0 0,1 0 0,-1 1 0,1-1 0,-1 0 0,0 1-1,0 6 1,6 36-21,-4-30 12,-1 0 0,0 16 0,8 32-56,-7-18 61,2 1 0,18 78 1,-12-74-47,-9-44 39,0 0 1,1 0 0,-1 0-1,2-1 1,3 8 0,-3-8 14,0 1 1,-1 0-1,0-1 1,-1 1-1,4 10 1,-4-6-23,1-1 1,1 0-1,0 0 1,10 18-1,8 22-53,-19-45 66,0 0 1,0 1-1,0-1 0,0 0 0,1 0 0,7 7 0,-6-6-1,-1 0 0,1 0 0,-1 0 0,5 8 0,-7-10 14,0 0-1,1 0 0,0 0 0,0 0 0,0-1 1,0 0-1,1 0 0,4 4 0,-4-4-1,-1 0 0,0-1 0,0 1 0,0 0 0,0 1 0,0-1 0,-1 0 1,1 1-1,-1-1 0,0 1 0,2 5 0,-2-5-7,0 0 0,1 0 0,-1 0-1,1 0 1,0 0 0,0-1 0,0 1 0,7 5 0,-6-5 4,0 0 1,0 0-1,0 1 0,5 7 0,-2 2 8,1 1 13,0-1-1,1 1 1,0-2-1,1 1 1,12 12-1,-7-3-2,-14-21-11,0 1-1,1 0 0,-1-1 0,1 0 0,0 1 1,-1-1-1,1 0 0,4 4 0,2 3 6,1 0 0,-1 0-1,-1 1 1,0 0-1,0 0 1,-1 1 0,8 17-1,-7-13 3,1 0 0,1 0 0,15 18-1,-6-9-18,-1 2-1,0 0 0,13 30 1,-12-20-5,25 33 0,-19-24 15,-20-36 0,0-1 0,0 0 0,0 0 0,1-1 0,8 10 0,28 45 39,-28-40-4,-12-18-31,1 0 1,0-1-1,0 0 0,0 1 0,0-1 0,5 5 0,29 29 19,-26-26-5,0-1-1,0 0 0,1 0 0,1-1 1,-1 0-1,15 7 0,-2-3-5,-17-8-9,1-1 0,-1 0-1,1-1 1,13 5-1,169 50 173,-165-50-181,-17-5 3,1 0-1,0-1 1,0 0 0,12 2-1,-10-3 4,-1 1 0,0 0 0,0 0 0,11 5 0,18 5 4,18 5 68,-40-10-46,33 6-1,-11-7-20,76 2-1,-107-8-4,125-5 0,-71 1 26,-49 4-14,1 0 0,0-1 0,-1-1 0,1 0 0,-1-1 0,0 0 0,25-10 0,-34 11-2,0 0 1,-1 1 0,1-1-1,0 1 1,0 0-1,0 1 1,0-1 0,1 1-1,-1-1 1,8 2 0,-2-1 18,1-2 2,-10 2-25,1-1 0,-1 1 0,0 0 0,1-1 1,-1 1-1,0 0 0,1 0 0,-1 0 0,0 0 0,1 1 1,-1-1-1,2 1 0,2-1 11,1 1 1,-1-1-1,0 1 0,0-1 1,1-1-1,-1 1 0,0-1 0,6-2 1,24-1 14,-18 7-28,-14-3-3,-1 1-1,1-1 1,-1 1-1,1-1 1,0 0-1,-1 0 1,1 0-1,0 0 1,4-1-1,-4 0 5,-1 1-1,1-1 0,0 1 1,0 0-1,0 0 0,-1 0 0,1 1 1,3-1-1,18 2 29,-5-2 25,-16 0-47,0 1-1,0-1 1,-1 0-1,1 0 1,0 0 0,0-1-1,4 0 1,45-7 41,-14 4-13,-10-2-21,-1 0 0,0-2 0,0-1 0,0-2 0,-2 0 0,49-29 0,78-42-18,-86 40 0,-49 29 3,28-14 0,-27 17 7,27-20 0,-17 10 11,-20 15-20,-1 1-1,0-2 0,-1 1 0,1-1 0,5-6 0,18-17 40,-23 23-34,-1 0 0,1 0 1,-1-1-1,7-9 0,22-31 6,-20 26-5,21-35-1,-24 37-6,0 1 0,17-19 0,-16 21 0,-1-1 0,21-34 0,-25 37-14,0 0-1,13-15 0,-12 18-1,0-2 0,-1 1-1,10-21 1,-3 4 0,-10 22 14,-1-1 0,0 0-1,4-11 1,5-16-11,1-1 0,21-34 0,-21 42-22,40-61-16,-20 36 30,-31 47 21,0-1 0,0-1 0,-1 1 0,1 0 0,0-9 0,-2 10 0,1-1 0,0 1 0,0 0 0,0-1 0,0 1 0,1 0 0,0 0 0,5-6 0,-1 2 0,-1-1 0,0 0 0,-1 0 0,5-14 0,-1 3 0,30-77 79,-9 30-28,-16 40 2,-2-1 1,0 0 0,7-34-1,8-87 87,-12 58-25,-7 35-32,7-21-94,-14 74 14,-2 4-2,1 1-1,0-1 1,0 0 0,0 1 0,0-1-1,0 1 1,0-1 0,0 1 0,0-1-1,0 0 1,1 1 0,-1-1 0,0 1-1,0-1 1,0 1 0,1-1 0,-1 1-1,0-1 1,0 1 0,1-1 0,-1 1 0,0-1-1,1 1 1,-1-1 0,1 1 0,-1 0-1,1-1 1,0 1 2,-1-1-12,0 1 1,0-1-1,-1 1 1,1-1 0,0 1-1,0-1 1,0 1-1,-1 0 1,1-1 0,0 1-1,-1 0 1,1-1-1,0 1 1,-1 0 0,1-1-1,0 1 1,-1 0-1,1 0 1,-1-1 0,1 1-1,0 0 1,-1 0-1,1 0 1,-1 0 0,1-1-1,-1 1 1,1 0-1,-1 0 1,1 0 0,-1 0-1,0 0 1,-18 2-355,-4 6 70,15-6 238,1 1-1,-1-1 1,1 1-1,0 1 0,0-1 1,-9 8-1,9-7 24,1 0 0,-1 0 0,1 0 0,-9 2 0,9-3 23,0-1 0,1 1 0,-1 0 0,0 1 0,1-1 0,-9 9-1,13-12 70,21 1 58,70 16 8,100-7 78,64-10-32,-44-2 246,217-29-1,-281 22 76,-132 9-322,-1 1 0,0 1 0,1 0 0,-1 0-1,0 2 1,0-1 0,23 12 0,-34-15-124,-1 1 0,0 0 0,0 0 0,1 0 0,-1 0 0,0 0 0,0 0 0,0 0 0,0 0 0,0 1 0,0-1 0,0 0 0,-1 0-1,1 1 1,0-1 0,-1 1 0,1-1 0,-1 1 0,1-1 0,-1 1 0,0 1 0,9 18 579,-9-17-546,-2 7-42,2-10-46,-1-1 0,1 0 0,-1 0 0,1 0 0,-1 0 0,1 0 0,-1 0 0,1 0 0,-1 0 0,1 0 0,-1 0 0,0 0 0,1 0 0,-1 0 0,1 0 0,-1 0 0,1-1 0,-1 1 0,1 0 0,-1 0 0,1-1 0,0 1 0,-1 0 0,1-1 0,-1 1 0,0-1 0,-54-32-207,-29-18-3175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38.9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2398 0 7736,'0'0'2929,"-9"1"-2914,-2 0-8,6-1 0,1 0 0,0 1-1,0-1 1,-1 1-1,1 0 1,0 0-1,0 0 1,0 1 0,0 0-1,-6 3 1,-26 8 189,29-11-124,0 0 1,1 0-1,-13 7 0,3-1 48,0 0 0,-1-2 0,-32 10 0,28-10 6,-37 16 0,-25 17 167,44-18 79,-78 27 0,95-40-257,-18 9 74,1 2-1,-43 28 1,-11 6 152,21-17-118,-41 22 174,95-49-282,1-2 1,-33 11-1,32-12-22,0 0 0,1 1 0,-18 10 0,-82 45 421,-95 53 93,152-83-347,-108 77 0,144-90-197,17-13-37,0 0-1,0-1 1,-1 0 0,-9 5-1,-1-3 21,0 1 1,1 1-1,1 1 0,-1 0 1,1 1-1,-26 24 0,26-16-1,2 1 1,0 0-1,1 1 0,1 0 0,1 1 0,1 0 0,1 1 1,-11 40-1,-35 96 85,40-121-120,-4 7 0,12-30 4,0 1 0,-8 30 0,-15 72 34,13-61-25,12-44-16,0 0 1,2 1-1,-5 20 1,-12 92 17,1-18 31,-30 210 95,40-201-107,6-63 22,-15 80 0,16-100-50,3-29-13,-1 0-1,0 0 1,-1 1-1,1-1 1,-1 0-1,-2 10 0,6-4-2,-3-11 0,1 0 0,-1 0 0,0 1 0,0-1 0,0 0 0,0 1 0,0-1 0,0 0 0,0 1 0,0-1 0,1 0 0,-1 1 0,0-1 0,0 0 0,0 1 0,-1-1 0,1 0 0,0 1 0,0-1 0,0 0 0,0 0 0,0 1 0,0-1 0,0 0 0,0 1 0,-1-1 0,1 0 0,0 0 0,0 1 0,0-1 0,-1 0 0,1 0 0,0 1 0,0-1 0,-1 0 0,1 0 0,0 0 0,-1 0 0,1 1 0,1-2 4,-1 0-1,1-1 0,0 1 0,0 0 0,-1 0 0,1-1 0,0 1 0,-1 0 0,1-1 1,-1 1-1,0-1 0,1 1 0,-1 0 0,0-1 0,0 1 0,0-3 0,1-6 15,26-144 19,14-60 7,-27 144-70,12-137 0,-12-137 40,-14 333-14,2-20 20,0 0 0,14-55 0,24-59 40,29-46-31,-54 158-23,2 0 0,2 1-1,35-47 1,-40 61-4,-1 0-2,2 0 0,0 1 0,32-28 0,88-56-70,-105 82 41,0 0 0,57-24 0,66-19-74,-94 40 54,2 3 0,64-12-1,-89 24 39,-18 3 5,0 1 0,0 0 0,1 1 0,-1 1 1,28 2-1,10 4-23,1-2 1,-1-2 0,86-10-1,-111 6 31,-23 3 7,0 0 0,0-1 0,0 0 0,1 0 0,-1-1 0,-1 0 0,1-1 0,12-5 0,-19 8 1,-1 0 1,1 0-1,0-1 0,-1 1 0,1 0 1,0-1-1,-1 1 0,1-1 0,-1 1 0,1 0 1,0-1-1,-1 1 0,1-1 0,-1 0 1,0 1-1,1-1 0,-1 1 0,1-1 1,-1 0-1,0 1 0,1-1 0,-1 0 1,0 1-1,0-1 0,0 0 0,0 1 1,1-2-1,-1 2-4,-1 1-1,1-1 1,0 0 0,0 0 0,0 1-1,0-1 1,0 0 0,0 0 0,-1 1-1,1-1 1,0 0 0,0 0 0,0 0-1,-1 1 1,1-1 0,0 0 0,0 0-1,0 0 1,-1 0 0,1 0 0,0 0-1,-1 1 1,1-1 0,0 0 0,0 0-1,-1 0 1,1 0 0,0 0 0,0 0-1,-1 0 1,1 0 0,0 0 0,0 0-1,-1 0 1,1 0 0,0 0 0,0-1-1,-1 1 1,-17 2 42,17-2-39,-23 4 56,-46 12-1,-2 0 54,39-8-63,1 1 1,-55 24-1,53-19-35,-112 38 16,104-36-34,1 1 0,-50 29 0,9-4-40,51-26 23,0 2 0,1 1 0,-43 36 0,-71 77-23,122-111 26,-26 25-27,-81 84-50,12 17-21,95-116 85,2 2 0,-29 66 1,21-34-21,4 0 0,-20 88 0,20-62 2,14-56 21,1 1 1,-6 51-1,-3 65-78,17-114 92,1 0 0,1-1 0,10 54 0,-4-32 5,2-6-42,28 92 0,-5-25-1,-27-100 45,9 40-1,-3 0 0,5 76-1,-8-76 6,-8-61 35,0-4 4,-1 1-32,1 0-1,-1 0 1,1 1-1,0-1 1,0 0-1,0 0 1,1 0 0,-1 0-1,2-5 1,0-4 11,0-20 67,-5-45-1,1 5 37,3-26-25,19-132 1,-11 198-422,-11 56-2537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40.0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85 10752,'0'0'3532,"9"-8"-3439,31-28 11,-37 34-73,-1-1 0,1 1 1,-1 0-1,1 0 0,0 1 0,0-1 0,0 1 1,0-1-1,0 1 0,0 0 0,0 0 1,4-1-1,14-6 183,-18 7-174,0-1 0,0 1 0,0 0 0,0-1-1,1 2 1,-1-1 0,0 0 0,0 0 0,1 1 0,-1 0 0,0 0 0,1 0 0,5 1 0,48 11 172,-12-2-142,28-7 57,-52-3-64,-1 1 0,23 4 0,-35-4-47,1 1 0,-1 1-1,0-1 1,0 1 0,-1 1-1,1-1 1,-1 1 0,12 9 0,16 16 48,-2 2 1,-1 1-1,51 69 1,-10-13-2,192 203 241,-255-280-233,1 1 0,0-2 0,1 1 0,0-2 0,0 0 0,1 0 0,26 13 0,5-1 203,-35-16-182,1 0 1,0 0-1,1-1 0,18 6 1,-20-8-40,0 1 0,-1 0 0,1 0 1,11 8-1,12 4 54,-15-7-76,-1 0 0,26 19-1,16 8-9,-46-29-17,-1-1 0,1 0-1,0-1 1,0 0-1,0-1 1,18 2-1,-21-4 20,1-1 0,-1 0 1,0-1-1,1 0 0,-1 0 0,0-1 0,0 0 0,0 0 0,11-6 0,78-23 251,-86 28-305,5-2-1,-12 3-15,1 0 0,-1 0 0,1 1 0,-1 0 0,1 0 0,0 1 0,-1-1-1,1 1 1,0 0 0,-1 1 0,1-1 0,6 3 0,2 1-881,0 0-1,24 13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5:45.2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1 414 6520,'0'0'5242,"10"2"-5067,9 2 231,0-1 0,35 2 1,-19-4-115,-24 0-179,1 0 0,-1-1 0,22-3 0,3 3 95,-30 1-162,-1-1-1,1 1 1,0-1-1,9-2 1,27 0 141,-7 2-70,97-24 285,-120 23-371,-1-1-1,0 2 1,0-1-1,15 3 1,-15-1-6,1-1 0,-1 0 0,21-3 1,-15 0 4,-5-1-7,1 2 0,-1-1 0,1 2 0,0 0 0,0 0 0,0 1 0,15 3 0,44 2 87,-63-4-90,0-1 1,0 0 0,11-2 0,-13 1-5,0 1 0,0-1 0,1 1 0,-1 1-1,14 2 1,5 2 37,31 2 1,10 3-1,19-5 45,25 10 23,-90-12-74,0-2 0,0 0 0,0-2 1,-1 0-1,1-1 0,34-8 0,-25 4-7,-1 2 0,34-1-1,-53 4-17,1 0 0,-1 0 0,0-1 0,18-6 0,21-4 17,15 1 65,71-23-1,-130 32-98,55-12 71,35-3-13,-56 11-3,-7 6-28,-28 1-37,1-1 0,-1 1 0,0-1 0,1 0-1,-1-1 1,0 1 0,5-2 0,5-1-16,0 0 1,1 0 0,26 0-1,-29 6 25,-12-3-3,1 0 0,-1 0-1,1 1 1,-1-1 0,1 0 0,-1 0-1,1 0 1,-1 0 0,1 0-1,-1 0 1,1 0 0,0 0 0,-1 0-1,1 0 1,-1 0 0,1 0-1,-1 0 1,1 0 0,-1-1 0,1 1-1,-1 0 1,1 0 0,-1-1 0,1 1-1,-1 0 1,1 0 0,0-1-1,28 6 103,-22-5-97,-4 0-6,-1 0 0,1-1 0,-1 1 0,1 1 1,-1-1-1,1 0 0,-1 1 0,1-1 1,-1 1-1,0 0 0,1-1 0,-1 1 1,0 1-1,0-1 0,3 1 0,-5-1 2,1-1 0,-1 0 0,0 0 0,1 0 0,-1 0 0,0 1 0,1-1-1,-1 0 1,1 0 0,-1 0 0,0 0 0,1 0 0,-1 0 0,1 0 0,-1 0-1,0 0 1,1 0 0,-1 0 0,1-1 0,-1 1 0,0 0 0,1 0 0,-1 0-1,1-1 1,0 1 1,-1 0 0,1-1 0,-1 1 0,1 0 0,-1 0 0,1 0 0,0 0 0,-1-1 0,1 1 0,-1 0 0,1 0 0,0 0 0,-1 0-1,1 0 1,-1 0 0,1 1 0,-1-1 0,1 0 0,0 0 0,-1 0 0,1 0 0,-1 1 0,1-1 0,1 1-2,0-1 1,0 0-1,-1 0 1,1 0-1,0 0 0,-1 0 1,1 0-1,0 0 1,-1-1-1,1 1 1,0-1-1,-1 1 1,1-1-1,0 0 0,-1 1 1,1-1-1,-1 0 1,3-2-1,14-4-2,38-5 1,-49 12 22,1 0-1,-1 0 0,1-1 1,-1 0-1,8-2 0,11 6-1,-5-5 656,-20 2-669,-1 0 0,1 0-1,0 0 1,-1 0 0,1 0 0,0 0-1,-1 0 1,1-1 0,-1 1-1,1 0 1,0 0 0,-1-1 0,1 1-1,-1 0 1,1-1 0,-1 1 0,1 0-1,-1-1 1,1 1 0,-1-1-1,1 1 1,-1-1 0,0 1 0,1-1-1,-1 0 1,0 1 0,1-2-1,-1 2 24,3-8 31,3 6-46,1-2 1,-1 1-1,0-1 0,-1 0 0,1 0 0,-1 0 0,1-1 1,-1 0-1,5-7 0,0 7 28,-10 5-41,1 0 1,-1 0-1,1 0 0,-1 0 0,1 0 0,-1 0 0,1 0 1,-1-1-1,1 1 0,-1 0 0,1 0 0,-1-1 1,0 1-1,1 0 0,-1 0 0,1-1 0,-1 1 0,0 0 1,1-1-1,-1 1 0,0-1 0,1 1 0,-1 0 0,0-1 1,0 1-1,1-1 0,-1 0 0,10-18 36,-8 14-32,1 0 0,-1 0 0,0 0 0,3-10 0,-3 4 30,-1-1-1,0 1 1,-1 0-1,0-1 1,-1 1-1,0 0 1,-3-14-1,4 24-34,0 0 0,0 0 0,0 0 0,-1 0 0,1 0 1,0 0-1,-1 0 0,1 0 0,0 0 0,-1 0 0,1 0 0,-1 0 0,0 0 0,1 0 0,-1 0 0,0 0 0,1 1 0,-2-2 0,-1-1 0,-3-11 93,4 18-49,1-4-44,1 0 0,0 1 0,0-1 0,-1 0-1,1 0 1,0 1 0,0-1 0,0 0 0,-1 1 0,1-1 0,0 0-1,0 1 1,0-1 0,0 0 0,0 1 0,0-1 0,0 1 0,0-1-1,0 0 1,0 1 0,0-1 0,0 0 0,0 1 0,0-1 0,0 1-1,0-1 1,0 0 0,0 1 0,0-1 0,1 1 0,3 19-12,-4-18 16,0 0 0,0 1 0,1-1 1,-1 0-1,1 0 0,-1 0 0,1 0 1,0 0-1,0 1 0,0-1 1,0-1-1,0 1 0,2 3 0,13 23 123,-15-25-92,0-1 1,0 1-1,0-1 1,1 1-1,-1-1 1,0 1-1,1-1 1,0 0 0,0 0-1,-1 0 1,1 0-1,0 0 1,5 3-1,-6-5-3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5:46.2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0 296 8744,'0'0'3634,"10"-2"-3668,2 0 91,-5 0 60,0 1 0,-1 0 0,1 1 0,9 0 0,-16 0-88,0 0 0,1 0 0,-1 0 0,0 0 0,0 0 0,1 0 0,-1 0 0,0 1 0,0-1 0,1 0 0,-1 0 0,0 0 0,0 0 0,1 1 0,-1-1 0,0 0 0,0 0 0,0 1 0,0-1 0,1 0 0,-1 0 0,0 1 0,0-1-1,0 0 1,0 1 0,0-1 0,0 0 0,0 0 0,0 1 0,0-1 0,0 0 0,0 1 0,0-1 0,0 0 0,0 1 0,-3 1 880,-6-8-335,-25-35 116,31 38-616,1-1 0,0 0 0,0 1 0,0-1 0,0 0 0,1 0 0,-1 0 0,1 0 0,0-1 0,-1-5-1,2-5 211,2-28 422,-2 41-671,1 0 0,-1 0 0,1 0 0,-1-1 0,1 1 0,0 0 0,0 1 0,0-1 0,0 0 0,0 0 0,0 0 0,1 0 0,-1 1 0,1-1 0,-1 1-1,4-3 1,18-15 412,-20 16-382,0 0 1,0 0-1,0 0 0,1 1 0,-1-1 0,1 1 0,0 0 1,6-3-1,26-7 373,-36 12-427,1 0 0,0 0 0,0 0 0,0 0 0,0 0-1,0 1 1,0-1 0,-1 0 0,1 1 0,0-1 0,0 1 0,-1-1-1,1 1 1,0-1 0,0 1 0,-1-1 0,1 1 0,-1 0 0,1-1-1,0 1 1,-1 0 0,1 1 0,8 6 88,-8-8-109,-1 0-1,0 0 1,1 0 0,-1-1 0,0 1 0,0 0-1,1 0 1,-1 0 0,0-1 0,0 1 0,0 0 0,1 0-1,-1-1 1,0 1 0,0 0 0,0-1 0,0 1-1,1 0 1,-1 0 0,0-1 0,0 1 0,0 0-1,0-1 1,0 1 0,0 0 0,0-1 0,0 1 0,0 0-1,0-1 1,0 1 0,0 0 0,0-1 0,0 1-1,0 0 1,0 0 0,-1-1 0,1 1 0,0-10-116,0 7 70,-1 0 0,1 0-1,0 0 1,0 0 0,1 0-1,-1 0 1,1 1 0,-1-1-1,1 0 1,0 0 0,1-3-1,-2 5 53,0 0-1,0 1 0,0-1 0,0 0 0,0 1 0,0-1 0,-1 1 1,1-1-1,0 0 0,0 1 0,-1-1 0,1 1 0,0-1 1,-1 1-1,1-1 0,-1 1 0,1-1 0,-1 1 0,1 0 0,-1-1 1,1 1-1,-1-1 0,1 1 0,-2-1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15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98 7528,'0'0'5961,"3"10"-5782,10 29-14,-13-38-139,1-1 0,-1 1 0,1 0-1,-1 0 1,1-1 0,0 1 0,-1 0 0,1 0 0,0-1 0,-1 1 0,1-1 0,0 1-1,0-1 1,0 1 0,0-1 0,0 1 0,-1-1 0,1 0 0,0 0 0,0 1 0,0-1-1,0 0 1,0 0 0,0 0 0,0 0 0,0 0 0,1 0 0,10 2 288,0 4-126,1-1 1,-1 0 0,2-1 0,-1 0 0,25 3-1,-7-3 143,47 0-1,85-16 239,-85 10-269,-29 1 53,56 4 1,-82-2-216,0-1 0,-1-1-1,28-5 1,-29 3-61,-1 1-1,1 1 0,0 1 1,25 2-1,17 1 110,-22-2-88,-25-1-53,0-1 0,16-2 0,21-1 65,89-8 180,-30 0 43,100-5 136,-176 14-418,9 0-19,0-2 0,49-12 0,-78 14-26,-1 0-1,26 0 1,21-3 2,-26-2 1,-26 5-4,0 0-1,-1 1 0,1 0 0,0 1 0,0 0 0,0 1 1,0 0-1,17 2 0,-22-1-7,-1-1-1,1 1 1,0-1 0,0 0-1,0-1 1,6 0 0,-7 0 9,0 0 0,1 1 0,-1 0 1,1 0-1,-1 0 0,0 0 0,9 2 1,-10-1-8,0-1 1,0 1-1,0-1 1,0 0 0,0 0-1,0 0 1,0-1-1,0 1 1,0-1 0,4-1-1,-4 1-2,0 1 0,0-1 0,0 0 0,0 1 0,0 0 0,0 0 0,0 0 1,0 0-1,0 0 0,0 0 0,4 2 0,-5-2 1,1 1 0,0 0 1,0-1-1,0 0 0,-1 0 0,1 0 1,0 0-1,3-1 0,-3 1 1,0-1 0,0 1 0,0 0 0,0 0 0,0 0 0,0 1 0,0-1-1,4 2 1,-2-1 0,-1 0-1,1-1 1,-1 1-1,1-1 1,0 0-1,-1 0 1,8-2-1,-7 1 1,0 1 0,0 0-1,-1-1 1,1 2 0,0-1-1,0 0 1,7 3 0,52 13 10,10 5-113,-70-19 96,0 1 1,0-1-1,-1 1 0,1 0 0,-1 0 0,1 1 1,-1-1-1,0 1 0,0-1 0,-1 1 1,1 0-1,-1 0 0,1 0 0,-1 0 1,-1 1-1,1-1 0,-1 0 0,1 1 1,-1 0-1,0-1 0,0 10 0,-1-6 8,1-7 0,-1 1 0,0-1 0,0 1 0,0 0 0,0-1 0,0 1 0,0 0 0,0-1 0,0 1 0,0 0 0,-1-1 0,1 1 0,-1 0 0,1-1 0,-1 1 0,0-1 0,0 1 0,-1 1 0,2 1 0,0-4 0,0 1 0,0-1 0,0 1 0,0-1 0,0 0 0,0 1 0,0-1 0,0 1 0,0-1 0,0 0 0,0 1 0,0-1 0,0 1 0,0-1 0,0 0 0,0 1 0,-1-1 0,1 1 0,0-1 0,0 0 0,0 1 0,-1-1 0,1 0 0,0 1 0,-1-1 0,23 1-25,-16 0 16,1-1 1,-1 0-1,0 1 1,1 1-1,-1-1 1,0 1-1,0 0 1,0 0-1,0 1 1,0-1-1,0 1 1,-1 1-1,1-1 0,-1 1 1,0 0-1,0 0 1,0 0-1,-1 1 1,0 0-1,0 0 1,7 10-1,1 7-28,-6-14 4,-1 1 1,7 18-1,-11-23 27,0-1 0,0 1-1,-1-1 1,1 1 0,-1 0 0,0-1 0,0 1 0,0 0-1,0-1 1,-1 1 0,-1 6 0,-9 35 28,11-44-14,0 0 1,0-1-1,0 1 0,0-1 0,0 1 0,0-1 0,1 1 0,-1-1 0,0 1 0,0-1 0,0 1 0,1-1 0,-1 1 0,0-1 0,1 1 0,-1-1 1,0 0-1,1 1 0,-1-1 0,1 1 0,-1-1 0,1 0 0,-1 1 0,0-1 0,2 0 0,15 10-9,-12-7 22,33 23-10,-35-24-10,-1 0-1,1 1 1,-1-1-1,0 1 1,0-1 0,0 1-1,0 0 1,-1 0 0,1-1-1,-1 1 1,3 7-1,-2-1 1,1 1-1,-1 0 0,-1-1 1,0 1-1,0 0 0,-1 0 1,0 0-1,-1 0 0,0 0 1,0 0-1,-6 18 0,4-20 24,-5 21 95,-2-8 5,9-17-123,0 1-1,0 0 1,1-1-1,0 1 0,0 0 1,0-1-1,0 1 1,1 0-1,0-1 1,-1 1-1,3 4 1,19 50-71,-20-54 63,0-1 5,-1-1-1,1 0 0,0 0 0,0 0 0,0 0 1,0-1-1,1 1 0,-1 0 0,1-1 1,0 0-1,-1 0 0,1 1 0,0-2 0,0 1 1,0 0-1,1-1 0,-1 1 0,0-1 0,0 0 1,1 0-1,3 1 0,1-1-8,1 0 0,-1-1 0,1 0-1,-1 0 1,1 0 0,-1-1 0,12-3 0,-7 4-24,-11 9 24,-15 16 26,8-18-7,-2 8 3,0 0 1,2 1-1,-1 0 0,2 0 0,0 0 1,1 0-1,1 0 0,0 23 0,2-36-10,0 0-1,0 0 1,0 0-1,1 0 1,-1 0-1,1 0 1,0 0-1,0 0 1,0-1-1,0 1 1,1 0-1,-1-1 1,1 1-1,2 2 1,0 0 0,2 1 0,-1-2 1,0 1-1,9 5 1,11 10-1,-21-18-1,0 1 0,1-1 0,-1 0 0,0 0 0,0 0 0,1 0 0,0-1 0,-1 0 0,7 1 0,25 9 0,-14-2 0,-18-7 0,1-1 0,-1 1 0,1 0 0,-1 0 0,0 0 0,0 0 0,0 1 0,0 0 0,-1 0 0,1 0 0,-1 0 0,1 1 0,2 4 0,-5-7-4,0 0-1,0 0 0,0 0 1,-1 1-1,1-1 0,0 0 1,-1 1-1,1-1 0,-1 1 0,1-1 1,-1 0-1,0 1 0,0-1 1,1 1-1,-1-1 0,0 1 1,0-1-1,-1 1 0,1-1 1,0 1-1,0-1 0,-1 1 0,1-1 1,-1 0-1,1 1 0,-2 1 1,2-2 7,0 0 0,0 0 0,-1 0-1,1 0 1,0 0 0,-1 0 0,1 0 0,-1 0 0,1 0 0,-1 0 0,1-1 0,-1 1 0,0 0 0,1 0 0,-1 0 0,0-1 0,0 1 0,0 0 0,1-1 0,-1 1 0,0-1-1,0 1 1,0-1 0,0 1 0,0-1 0,-2 1 0,2-1 7,-1-1 1,0 1-1,1-1 0,-1 1 0,1-1 0,0 0 0,-1 1 1,1-1-1,-1 0 0,1 0 0,0 0 0,0 0 0,0 0 1,-1 0-1,1 0 0,0-1 0,-1-1 0,-13-25 194,15 28-201,0-1 0,0 1 0,0-1 0,0 1 0,0 0 0,0-1 0,0 1 0,0-1 0,0 1 0,1 0 0,-1-1 0,0 1 0,0-1 0,1 1 0,-1 0 0,0-1 0,0 1 0,1 0 0,-1-1 0,0 1 0,1 0 0,-1 0 0,0-1 0,1 1 0,-1 0 0,1 0 0,-1 0 0,0 0 0,1-1 0,-1 1 0,1 0 0,14-5 81,-2 4-75,-11 0-10,-1 1 0,0 0 0,1-1 0,-1 1 0,0 0 0,1 0 1,-1 0-1,1 0 0,-1 0 0,0 0 0,1 1 0,-1-1 0,0 0 0,1 1 0,-1-1 1,2 2-1,10 4 7,-8-3-15,0-1 0,-1 1 0,1 0 0,0 0 0,7 7 0,44 44-17,-49-39 136,-7-14-107,0-1-1,0 1 1,0-1 0,1 1-1,-1-1 1,0 0-1,0 1 1,-1-1 0,1 1-1,0-1 1,0 0 0,0 1-1,0-1 1,0 1-1,0-1 1,-1 0 0,1 1-1,0-1 1,0 0 0,0 1-1,-1-1 1,1 0-1,0 1 1,-1-1 0,1 0-1,0 0 1,0 1 0,-1-1-1,1 0 1,-1 0 0,1 1-1,0-1 1,-1 0-1,1 0 1,0 0 0,-1 0-1,1 0 1,-1 0 0,1 0-1,-1 0 1,1 0-1,0 0 1,-1 0 0,27-5 90,-5 4-79,-1 1-1,0 1 1,0 0 0,33 8 0,-46-7-11,-1-1 1,1 2-1,-1-1 0,1 1 1,-1 0-1,0 0 1,0 1-1,0 0 1,0 0-1,-1 0 1,0 1-1,0 0 0,0 0 1,0 0-1,-1 0 1,0 1-1,5 8 1,5 12-13,-2 1 0,-1 1 1,11 42-1,-20-59-6,0 1 1,-1 0-1,0-1 1,-1 18-1,-1-8-15,1-20 32,0-1-1,0 1 1,0 0-1,0-1 1,0 1-1,0-1 1,0 1-1,0-1 1,0 1-1,0 0 1,0-1-1,-1 1 1,1-1-1,0 1 1,-1-1-1,1 1 1,0-1-1,-1 1 1,1-1-1,0 1 1,-1-1-1,1 0 1,-1 1-1,1-1 1,-1 1-1,1-1 1,-1 0-1,1 1 1,-1-1-1,1 0 1,-1 0-1,1 0 1,-1 1-1,1-1 1,-1 0-1,0 0 1,1 0-1,-1 0 1,1 0-1,-1 0 1,0 0-1,1 0 1,-1 0-1,1 0 1,-1-1-1,1 1 1,-1 0-1,-1-1 1,-1 0 25,0 0 1,1 0 0,-1 0 0,0 0 0,0-1 0,0 0-1,-2-2 1,2 1-3,1 0 0,0 0-1,0 0 1,0-1 0,0 1-1,0 0 1,1-1 0,0 0-1,0 1 1,0-1 0,0 0-1,0 1 1,1-1 0,-1 0-1,1 0 1,0 0 0,0 0-1,1 1 1,-1-1 0,1 0-1,0 0 1,0 1 0,0-1-1,0 0 1,3-3 0,-4 7-24,0 0 0,0 0 1,0 0-1,0-1 1,0 1-1,1 0 0,-1 0 1,0 0-1,0 0 1,0 0-1,0-1 0,1 1 1,-1 0-1,0 0 1,0 0-1,0 0 0,1 0 1,-1 0-1,0 0 0,0 0 1,0 0-1,1 0 1,-1 0-1,0 0 0,0 0 1,1 0-1,-1 0 1,0 0-1,0 0 0,0 0 1,1 0-1,-1 0 1,0 0-1,0 0 0,0 0 1,1 0-1,-1 0 0,0 1 1,0-1-1,0 0 1,1 0-1,9 12 2,5 13-18,6 9 15,-19-31-2,0-1 0,0 1 0,0-1 0,1 0 0,-1 0 0,1 0-1,0 0 1,0 0 0,-1-1 0,1 1 0,0-1 0,1 0 0,-1 0 0,0 0 0,0 0-1,0 0 1,0-1 0,1 1 0,-1-1 0,4 0 0,1 0 5,0 0 1,0-1-1,0 1 0,0-2 1,0 1-1,0-1 1,11-5-1,-16 6-3,-1 0-1,0 0 1,0-1-1,0 1 1,0-1-1,0 0 1,0 0 0,0 0-1,0 0 1,2-4-1,-4 5 5,1 1 0,0-1-1,-1 0 1,1 0 0,-1 0 0,1 0-1,-1 1 1,0-1 0,1 0-1,-1 0 1,0 0 0,0 0 0,0 0-1,0 0 1,0 0 0,0 0-1,0 0 1,0 0 0,0 0 0,0 0-1,0 0 1,0 0 0,-1 0-1,1 0 1,0 0 0,-1 1 0,1-1-1,-1 0 1,0-1 0,30 18 34,-10-2-46,1-1 0,1 0 0,0-2 0,1 0 0,28 9 0,-43-18 1,1-1 0,-1 1 0,1-2 0,-1 1 0,1-1-1,0 0 1,-1-1 0,1 1 0,7-3 0,-13 3 7,0-1 0,0 1-1,1-1 1,-1 1 0,0-1 0,0 0 0,0 0 0,0 0-1,0 0 1,-1 0 0,1 0 0,0 0 0,0-1 0,-1 1-1,1-1 1,-1 1 0,1-1 0,-1 0 0,0 1 0,1-1-1,-1 0 1,0 0 0,0 0 0,0 0 0,-1 0-1,1 0 1,0 0 0,-1 0 0,0 0 0,1-1 0,-1 1-1,0 0 1,0 0 0,0-3 0,-1-9 11,-5-22 40,6 35-46,-1 0 1,1 0 0,-1-1 0,1 1 0,-1 0 0,0 0 0,1 0 0,-1 0 0,0 0 0,0-1-1,0 2 1,0-1 0,0 0 0,0 0 0,0 0 0,0 0 0,0 1 0,0-1 0,0 0 0,-1 1-1,1-1 1,-2 0 0,3 1-4,0 0-1,0 0 0,-1 1 0,1-1 0,0 0 1,0 0-1,0 0 0,0 0 0,-1 0 0,1 0 1,0 1-1,0-1 0,0 0 0,0 0 0,0 0 1,-1 0-1,1 1 0,0-1 0,0 0 1,0 0-1,0 0 0,0 1 0,0-1 0,0 0 1,0 0-1,0 0 0,0 1 0,0-1 0,0 0 1,0 0-1,0 0 0,0 1 0,0-1 0,0 0 1,0 0-1,0 0 0,0 1 0,0-1 1,0 0-1,0 0 0,0 0 0,0 1 0,1-1 1,-1 0-1,6 14 2,62 68 1,-58-71-16,1-1 0,1 0-1,0 0 1,0-1 0,16 8-1,-25-16 15,-1 0-1,1 0 1,-1 0 0,1 0-1,0 0 1,0-1-1,0 1 1,-1-1-1,1 0 1,0 0-1,0 0 1,0 0 0,0 0-1,4-2 1,-5 2 1,-1-1 1,1 1 0,-1-1 0,1 1-1,-1-1 1,1 0 0,-1 1-1,0-1 1,1 0 0,-1 0 0,0 0-1,0 0 1,0 0 0,1-1 0,-1 1-1,0 0 1,0 0 0,-1-1-1,1 1 1,0-1 0,0 1 0,-1-1-1,1 1 1,-1-1 0,1 1 0,0-3-1,0-8 37,-1 1 0,-1-24 0,1 30-23,-1 0 1,0 1-1,0-1 1,0 0-1,0 1 1,-1-1-1,0 1 1,0-1-1,-5-7 1,4 9-30,6 6-14,0 0 0,-1 1 0,1-1 1,-1 1-1,0-1 0,4 8 0,7 11-4,-8-18 24,-1 0 0,1 1 0,0-2 0,0 1 0,0-1 0,0 0 0,1 0 0,0 0-1,6 2 1,8 4-5,-16-7 11,1-1-1,-1 0 0,0 0 1,0 0-1,1-1 0,-1 1 0,0-1 1,1 0-1,-1 0 0,0-1 1,0 1-1,1-1 0,-1 0 1,0 0-1,0 0 0,0-1 0,0 0 1,0 1-1,7-5 0,-6 3 1,1-1-1,-1 1 0,0-1 0,0 0 0,0 0 1,0-1-1,-1 1 0,1-1 0,-1 0 1,0 0-1,-1-1 0,5-8 0,-7 12 6,0-1-1,0 0 1,-1 0-1,1 1 1,-1-1-1,1 0 1,-1 0-1,0 0 1,0 0 0,0 1-1,-1-1 1,1 0-1,-1 0 1,0 0-1,1 1 1,-1-1-1,-2-3 1,3 6-3,0 0 1,0-1 0,-1 1 0,1 0-1,0 0 1,0 0 0,-1 0 0,1 0-1,0 0 1,0 0 0,-1 0-1,1-1 1,0 1 0,0 0 0,-1 0-1,1 0 1,0 0 0,-1 0 0,1 0-1,0 0 1,0 1 0,-1-1 0,1 0-1,0 0 1,0 0 0,-1 0-1,1 0 1,0 0 0,0 0 0,0 1-1,-1-1 1,1 0 0,0 0 0,0 0-1,0 0 1,-1 1 0,1-1 0,0 0-1,0 0 1,0 0 0,0 1-1,0-1 1,-1 0 0,1 0 0,0 1-1,0-1 1,0 0 0,0 0 0,0 1-1,0-1 1,0 0 0,0 1 0,0-1-1,0 0 1,0 0 0,0 1-1,0-1 1,0 0 0,-2 17 2,3-11-2,0 0-1,1 0 0,-1 0 1,1-1-1,4 9 0,-6-13-1,1 0-1,0 1 0,0-1 1,0 0-1,0 1 1,0-1-1,0 0 1,0 0-1,1 0 0,-1 0 1,0 0-1,1 0 1,-1 0-1,0 0 0,1-1 1,-1 1-1,1 0 1,0-1-1,-1 1 0,1-1 1,-1 0-1,1 1 1,0-1-1,2 0 0,9 4 0,-12-4 0,0 1 0,0-1 0,-1 0 0,1 1 0,0-1 0,0 0 0,0 0 0,0 1 0,0-1 0,0 0 0,-1 0 0,1 0 0,0 0 0,0 0 0,0 0 0,0 0 0,1-1 0,-2 1 0,0 0 0,0 0 0,-1 0 0,1 0 0,0 0 0,0 0 0,0 0 0,0 0 0,-1 1 0,1-1 0,0 0 0,0 0 0,0 0 0,0 0 0,0 0 0,0 0 0,-1 0 0,1 0 0,0 1 0,0-1 0,0 0 0,0 0 0,0 0 0,0 0 0,0 0 0,0 1 0,0-1 0,-1 0 0,1 0 0,0 0 0,0 0 0,0 0 0,0 1 0,0-1 0,0 0 0,0 0 0,0 0 0,0 0 0,0 1 0,0-1 0,0 0 0,1 0 0,-1 0 0,0 0 0,0 1 0,0-1 0,0 0 0,0 0 0,-21-3 30,16 2-17,0 0 0,0 0-1,0 0 1,0 0-1,-8-4 1,13 5-12,-1 0-1,1-1 1,-1 1 0,1-1 0,-1 1 0,1 0 0,-1-1 0,1 1 0,-1-1-1,1 0 1,0 1 0,-1-1 0,1 1 0,0-1 0,-1 0 0,1 1 0,0-1-1,0 0 1,0 1 0,0-1 0,-1 0 0,1 1 0,0-1 0,0 0 0,0 1 0,0-1-1,1 0 1,-1 1 0,0-1 0,0 0 0,0 1 0,1-2 0,-1 1-1,1-1 1,0 0 0,-1 1-1,1-1 1,0 1 0,0-1 0,0 1-1,0-1 1,0 1 0,0 0-1,3-3 1,6-2-6,0 0 1,0 1-1,1 0 1,-1 1-1,1 0 1,0 0-1,0 1 1,1 1-1,-1 0 1,0 0-1,1 1 1,15 1-1,-7 0-12,0 2 1,-1 1-1,1 0 0,-1 1 0,1 1 1,25 11-1,-25-9 1,-15-6 4,0 0 1,0 1-1,0 0 0,0 0 0,0 0 1,-1 1-1,1-1 0,-1 1 1,0 0-1,1 0 0,-2 1 0,1-1 1,5 6-1,-9-6 60,-5-13-5,4 10-41,1-1 1,-1 0-1,1 0 1,0 0-1,-1 0 1,1 1-1,0-1 1,0 0-1,-1 0 1,1 0-1,0 0 1,0 0-1,0 0 1,0 0-1,0 0 1,0 0-1,0 1 1,1-1-1,-1 0 0,0 0 1,0 0-1,1 0 1,-1 0-1,1 0 1,-1 1-1,0-1 1,1 0-1,0 0 1,0 0-1,2-1 1,-1 0-1,1 0 0,0 0 0,0 1 0,0-1 1,1 1-1,-1 0 0,0 0 0,0 0 1,1 0-1,-1 1 0,1 0 0,-1-1 0,0 1 1,1 0-1,-1 0 0,1 1 0,-1-1 1,0 1-1,1 0 0,-1 0 0,0 0 0,1 0 1,-1 0-1,0 1 0,0-1 0,0 1 1,0 0-1,-1 0 0,1 0 0,0 0 0,3 4 1,-6-6-3,0 1 0,1-1 0,-1 0 0,0 0 0,1 1 0,-1-1 0,0 0 0,0 1-1,0-1 1,1 0 0,-1 1 0,0-1 0,0 0 0,0 1 0,0-1 0,1 1 0,-1-1 0,0 0 0,0 1 0,0-1 0,0 0 0,0 1 0,0-1 0,0 1 0,0-1 0,0 0 0,0 1 0,0-1 0,0 1 0,-1-1 0,1 0 0,0 1 0,0-1 0,0 0 0,0 1 0,-1-1 0,1 0 0,0 1 0,0-1 0,-1 0 0,1 1 0,0-1 0,-1 0 0,1 0 0,0 1 0,-1-1 0,1 0 0,0 0 0,-1 0 0,1 1 0,0-1 0,-1 0 0,1 0 0,-1 0 0,1 0 0,0 0 0,-1 0 0,1 0 0,-1 0 0,1 0 0,0 0 0,-1 0 0,1 0 0,-1 0 0,1 0 0,-1-1 0,-26-2 71,-6-9 76,21 7-56,15 6-9,8 4-84,0-1 0,1 0-1,-1-1 1,1 0 0,-1-1-1,1 0 1,0-1 0,12 0-1,-19-1 2,-1-1-1,0 1 0,1-1 1,-1 0-1,0 0 0,0 0 0,0 0 1,1-1-1,-1 1 0,-1-1 1,1 0-1,0-1 0,0 1 0,-1 0 1,1-1-1,-1 0 0,0 0 1,0 0-1,0 0 0,0-1 1,-1 1-1,1-1 0,-1 1 0,0-1 1,2-5-1,1 0 9,-1-1 0,0 1 0,0-1 0,-2 0 0,1 0-1,-1 0 1,0 0 0,-1-1 0,0 1 0,-2-17 0,1 23 7,-7-31 17,7 34-32,0 0 0,-1 1 1,1-1-1,0 0 0,-1 0 1,1 1-1,0-1 1,-1 0-1,1 1 0,-1-1 1,0 0-1,1 1 0,-1-1 1,1 1-1,-1-1 0,0 1 1,1-1-1,-1 1 0,0 0 1,0-1-1,1 1 0,-1 0 1,0-1-1,0 1 0,1 0 1,-1 0-1,0 0 0,0 0 1,0 0-1,1 0 0,-1 0 1,0 0-1,0 0 1,0 0-1,0 0 0,1 0 1,-2 1-1,1 0-1,0 0 0,1-1 0,-1 1-1,0 0 1,1 0 0,-1 0 0,1 0 0,-1 0 0,1 0 0,-1 0 0,1 0-1,0 0 1,0 1 0,-1-1 0,1 0 0,0 0 0,0 0 0,0 0 0,0 0 0,1 2-1,-2 0-2,2-1-1,-1 1 1,0 0-1,0-1 1,1 1-1,0 0 0,-1-1 1,3 6-1,1-4 8,-1 0-1,1 0 0,0 0 1,0 0-1,0-1 1,1 1-1,-1-1 0,1-1 1,0 1-1,0 0 1,0-1-1,0 0 0,10 2 1,-13-3 3,1 0 0,-1 0 0,0-1 0,1 0-1,-1 1 1,1-1 0,-1 0 0,0 0 0,1 0 0,-1 0 0,1-1 0,-1 1 0,0-1 0,1 1 0,-1-1 0,0 0 0,0 0 0,1 0-1,-1 0 1,0 0 0,0 0 0,0-1 0,0 1 0,0-1 0,-1 1 0,1-1 0,0 0 0,-1 0 0,1 0 0,-1 0 0,0 0 0,1 0-1,-1 0 1,1-3 0,1-4 20,-1 0 0,0 0 0,0 0-1,-1-1 1,0 1 0,0-1 0,-1 1-1,0-1 1,-1 1 0,0-1 0,-1 1-1,0 0 1,-4-13 0,6 22-24,0 0 0,0 0 0,-1-1 0,1 1 0,0 0 0,0 0 0,0-1 0,0 1 0,-1 0 0,1 0 0,0-1 0,0 1 0,0 0 0,0-1 0,0 1 0,0 0 0,0 0 0,0-1 0,0 1 0,0 0 0,0-1 0,0 1 0,0 0 0,0-1 0,0 1 0,0 0 0,0 0 0,0-1 0,1 1 0,-1 0 0,0-1 0,0 1 0,0 0 0,0 0 0,1 0 0,-1-1 0,0 1 0,0 0 0,0 0 0,1-1 0,-1 1 0,0 0 0,0 0 0,1 0-1,-1 0 1,1-1 0,15 6-33,-2 0 30,17 1-20,0-1 0,1-2 0,-1-1 0,54-4 1,-82 2 28,1-1 0,0 1 0,0-1 0,0 0 0,0 0 0,-1 0 1,1 0-1,-1-1 0,1 1 0,-1-1 0,1 0 0,-1 0 0,0-1 1,0 1-1,0-1 0,5-4 0,-5 2 9,1 0 0,-1 1 1,0-1-1,-1 0 0,1-1 0,-1 1 0,0 0 1,0-1-1,-1 1 0,2-9 0,-2 2 13,0 1 0,0-1 0,-1 1-1,-1-1 1,0 0 0,0 1 0,-1-1-1,-1 1 1,0 0 0,-7-17 0,0-2 19,9 25-37,0 0 0,-1 0 0,0 0 0,0 0 0,0 0 0,-1 1 0,-4-7 0,6 10-13,0 0 1,-1-1 0,1 1 0,0 0 0,-1 0-1,1 1 1,-1-1 0,0 0 0,1 0 0,-1 1 0,0-1-1,1 1 1,-1-1 0,0 1 0,0 0 0,1 0-1,-1 0 1,0 0 0,0 0 0,1 0 0,-1 0-1,0 0 1,0 1 0,1-1 0,-1 1 0,0-1-1,-1 2 1,1-1-10,0-1-1,0 1 1,0 0-1,0-1 1,1 1-1,-1 0 1,0 0-1,1 1 1,-1-1-1,1 0 1,-1 0-1,1 1 1,-1-1-1,1 1 1,0-1-1,0 1 0,0-1 1,0 1-1,0 0 1,0 0-1,-1 2 1,1 1-243,2-14 163,6-13 54,2 1 0,19-37 0,-26 55 32,0 0 0,0 0 0,0 0 0,1 0 0,-1 1 0,1-1 0,-1 1 0,1 0 0,0 0 0,0-1 0,0 2 1,0-1-1,0 0 0,0 1 0,1-1 0,-1 1 0,0 0 0,1 0 0,-1 1 0,1-1 0,-1 0 0,1 1 0,3 0 0,0 0-2,0 0 1,-1 1-1,1 0 0,0 0 1,-1 1-1,1 0 1,-1 0-1,1 0 0,-1 1 1,12 6-1,52 30-168,-70-41 193,0 0 0,0 0 0,0 0 0,-1 0 0,1 0 0,0-1 0,-1 1 0,1 0 0,-2-3 0,-16-54 166,12 36-93,-1 1 0,0 0 0,-18-33 0,7 25 22,13 23-72,0 1 0,0-1 1,1 0-1,0 0 0,1-1 0,0 1 0,0-1 0,0 0 0,1 0 0,-2-11 1,4 18-43,1 1 1,-1-1 0,1 0-1,-1 1 1,1-1 0,-1 0-1,1 1 1,-1-1 0,1 0-1,-1 1 1,1-1 0,0 1-1,-1 0 1,1-1 0,0 1 0,0-1-1,-1 1 1,1 0 0,0 0-1,0-1 1,-1 1 0,1 0-1,0 0 1,0 0 0,0 0-1,0 0 1,-1 0 0,1 0-1,0 0 1,0 0 0,1 1 0,29 2-104,-21-1 13,0 1 0,0 1 0,0 0-1,15 8 1,-24-12 87,-1 0 1,0 0-1,1 0 0,-1 0 0,0 0 0,1 0 1,-1-1-1,0 1 0,0 0 0,1 0 0,-1 0 0,0 0 1,1 0-1,-1 0 0,0-1 0,0 1 0,1 0 1,-1 0-1,0 0 0,0-1 0,1 1 0,-1 0 1,0 0-1,0-1 0,0 1 0,1 0 0,-1-1 0,0 1 1,0 0-1,0-1 0,0 1 0,0 0 0,0-1 1,0 1-1,0 0 0,0 0 0,0-1 0,0 0 1,4-20-187,-2 10 134,3-4 57,1 0 0,0 1 0,1 0 0,12-20 0,-14 26 0,0 1 1,0 1-1,1-1 0,0 1 1,0 0-1,1 0 0,-1 0 1,1 1-1,14-8 0,-1 3-3,0 2 0,1 0-1,-1 1 1,1 1 0,1 1 0,35-4-1,-40 8-7,-1 0 0,1 1 0,0 1 0,-1 1 0,1 1-1,-1 0 1,1 1 0,-1 0 0,17 8 0,-5-3-59,-21-9-6,-18-6 34,-15-6 38,-133-66 23,126 59 97,0-2 1,-48-38 0,80 58-107,0 1 0,1-1 0,-1 0-1,0 0 1,0 1 0,0-1 0,1 0-1,-1 0 1,0 0 0,1 1 0,-1-1-1,1 0 1,-1 0 0,1 0 0,-1 0 0,1-2-1,0 2-5,0 0 1,1 0-1,-1 1 0,1-1 0,-1 0 0,1 1 0,0-1 0,-1 0 1,1 1-1,0-1 0,-1 1 0,1-1 0,0 1 0,-1-1 0,1 1 1,0-1-1,0 1 0,0 0 0,0-1 0,-1 1 0,1 0 0,2 0 1,7-3 4,1 1 0,0 0 0,0 0 0,-1 1 0,1 1 0,12 0 0,71 10-3,-54-5-12,-26-3 0,43 5-74,1-3-1,63-2 1,-119-3 73,-1 1 0,1 0 0,-1-1 0,1 0-1,0 1 1,-1-1 0,1 0 0,-1 0 0,1 0 0,-1 0 0,0 0 0,1 0 0,-1 0 0,0 0 0,0 0-1,0-1 1,0 1 0,0 0 0,0-1 0,0 1 0,0-1 0,0 1 0,-1-1 0,1 0 0,-1 1 0,1-1-1,-1 1 1,0-1 0,1 0 0,-1 0 0,0-2 0,1-8 12,-1 0 0,0-1 0,-3-14 0,2 17-10,-7-48 20,5 44-9,0 0-1,2-1 0,0 1 0,0-16 0,1 28-5,0 1-1,0-1 1,1 0-1,-1 0 1,0 0-1,1 1 1,-1-1 0,1 0-1,0 1 1,-1-1-1,1 1 1,0-1-1,0 0 1,0 1 0,2-3-1,-2 3 0,0 1 0,0-1 0,0 1 0,0-1 0,0 1 0,0 0 0,0-1 0,0 1 0,0 0 0,0-1 0,0 1 0,0 0 0,0 0 0,0 0 0,0 0 0,0 0 0,0 0 0,0 1 1,2-1-1,3 2-4,1 1 0,-1 0 1,0 0-1,0 0 0,0 1 1,7 6-1,46 37-45,67 71 0,-62-56-45,-55-54 58,0 1 1,1-2-1,0 1 0,18 10 0,-25-17 27,-1 1 0,1-1 0,0 0 0,0 0-1,1 0 1,-1 0 0,0 0 0,0-1-1,0 1 1,1-1 0,-1 0 0,0 0 0,0 0-1,1-1 1,-1 1 0,0-1 0,0 1-1,0-1 1,0 0 0,0 0 0,6-4 0,-2 0 22,-1 0-1,0 0 1,0-1 0,0 0 0,0 0 0,-1-1 0,0 1 0,-1-1 0,8-14 0,14-20 34,-18 31-31,1 1 0,0-1 1,0 1-1,16-11 0,-21 17-9,0 1 0,0-1-1,1 0 1,-1 1 0,1 0 0,0 0-1,0 1 1,-1-1 0,1 1 0,0 0-1,0 0 1,0 1 0,0-1 0,6 1-1,3 2 8,-1 0 0,0 1 0,0 1 0,0 0 0,-1 1 0,23 11 0,-6 1-31,41 30 0,-69-46 15,1 0 0,-1 0-1,0 0 1,0 0 0,0 0-1,0-1 1,1 1 0,-1-1-1,0 1 1,0 0 0,1-1 0,-1 0-1,1 1 1,-1-1 0,0 0-1,1 0 1,-1 0 0,1 0-1,-1 0 1,0 0 0,1 0-1,-1 0 1,1-1 0,-1 1-1,0 0 1,1-1 0,1 0 0,-2 0 6,0-1 1,1 1 0,-1-1 0,0 0 0,0 1 0,0-1 0,0 0 0,0 0 0,0 1 0,-1-1-1,1 0 1,0 0 0,-1 0 0,0 0 0,1 0 0,-1 0 0,0 0 0,0 0 0,0-3 0,-1-6 21,1-1 1,-2 0-1,0 1 1,0-1-1,-1 1 1,0 0-1,-1 0 1,0 0-1,-7-10 1,2 5-15,0 0-1,-2 1 1,0 0 0,0 1 0,-15-13 0,24 25-81,0 0-520,3 3-59,5 3 690,8 6-175,-11-7 88,0-1 1,0 1-1,1-1 1,-1 0-1,1 0 0,-1 0 1,5 1-1,-2 0-26,6 1-153,-12-4 215,1 0 1,-1 0-1,0-1 1,1 1-1,-1 0 1,0 0-1,1-1 1,-1 1-1,0 0 1,1 0-1,-1-1 1,0 1-1,0 0 1,0-1-1,1 1 1,-1 0-1,0-1 1,0 1-1,0 0 1,0-1-1,1 1 1,-1-1-1,0 1 1,0 0-1,0-1 1,0 1-1,0-1 1,0 1-1,0 0 1,0-1-1,0 1 1,0-1-1,0 1 1,-1 0-1,1-1 1,-1-24-2843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15.6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1 128 11448,'0'0'489,"10"-4"-202,18-6-121,12-5 559,81-19 0,-91 28-393,0 2 0,0 1 0,0 1 0,44 4 0,-69-1-252,1 0 0,0-1 0,-1 0 0,1 0 0,-1 0 0,1-1 0,7-1 0,-12 2-15,0-1 0,1 0 0,-1 1 0,1-1 0,-1 0 0,0 0 0,0 0 0,1 0 0,-1 0 0,0 0 0,0 0 0,0 0 0,0 0 0,0-1 0,0 1 0,0 0 0,-1-1 0,1 1-1,0 0 1,-1-1 0,1 1 0,-1-1 0,1 1 0,-1-1 0,0 1 0,0-1 0,0 0 0,0 1 0,0-1 0,0-1 0,1 7 24,0-1 0,0 0 0,0 1 1,0-1-1,1 1 0,-1-1 0,1 0 0,0 0 0,0 0 0,0 0 0,1 0 1,-1-1-1,1 1 0,-1-1 0,7 5 0,0 0 0,0 1-1,1-2 1,21 12-1,-27-17-39,0 1 0,-1 0 0,1-1 0,0 1 0,0-1 0,0 0-1,0 0 1,0-1 0,0 1 0,0-1 0,0 0 0,0 0 0,0 0 0,0-1 0,0 1 0,0-1 0,0 0-1,6-2 1,-9 2-38,0 0 1,0 1-1,0-1 0,0 1 0,-1-1 0,1 0 0,0 0 0,0 1 0,-1-1 0,1 0 0,-1 0 0,1 0 0,-1 0 0,1 0 0,-1 0 1,1 0-1,-1 0 0,0 0 0,0 0 0,1 0 0,-1 0 0,0 0 0,0-2 0,-4-31 67,-12-19-2684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48.9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509 259 8136,'0'0'8208,"-10"-3"-7945,-277-98 2385,273 97-2463,1-1 0,0 0 0,0-1 0,0-1 0,1 0 0,0-1 0,0 0-1,-12-11 1,16 11-12,-20-24 402,25 28-486,1 0-1,-1 1 0,0-1 0,0 1 0,0 0 1,-1 0-1,1 0 0,-1 0 0,1 1 1,-1-1-1,-8-3 0,10 3 194,8 1 21,18 9-309,0 1 0,0 1 0,-1 0 0,41 25-1,-29-15 2,0 0 9,44 31-1,-74-47-4,0 0-1,0-1 1,0 0 0,0 1-1,9 1 1,20 10-2,-28-10 17,-4-3-4,0 1-1,0-1 1,0 0-1,0 0 1,0 0-1,0 0 1,0 0-1,0 0 1,0-1-1,3 1 1,-5-1 23,-2 13 254,-7-10-263,0 2 0,1-1 0,0 1 1,0 0-1,0 1 0,0 0 0,1 0 0,-10 12 0,-9 5 59,4-5-13,0 0 79,1 0 1,-35 40 0,50-51-138,1-1 1,-1-1-1,-1 1 1,1-1 0,-10 7-1,-5-2-3183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6:51.0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484 197 6520,'0'0'13487,"-12"-1"-13244,-6-2-193,-127-20 1515,122 18-1142,18 5-333,0-1-1,0 0 0,0 0 0,0 0 0,0-1 0,0 0 1,1 0-1,-1 0 0,0 0 0,1-1 0,0 1 0,0-1 0,-5-4 1,-14-13 244,-8-9 10,26 23-276,-1 0 0,1 1 0,-1-1 0,0 1 0,-1 0 0,1 1-1,-1-1 1,0 1 0,0 1 0,0-1 0,-12-3 0,-3-2 65,19 7-106,1 1 0,-1 0 1,0-1-1,0 1 0,0 0 0,0 0 0,0 1 0,-5-1 0,-12-6 406,29 13-295,25 12-179,36 16 1,-32-16 17,-12-7-6,1-1-1,-1-1 1,2-1 0,33 4-1,8 7 25,-55-11 298,-13-8-283,0 0-1,-1 0 1,1 1 0,-1-1-1,1 0 1,-1 0 0,1 1-1,-1-1 1,0 1-1,1-1 1,-1 0 0,1 1-1,-1-1 1,0 1-1,1-1 1,-1 1 0,0-1-1,0 1 1,1-1-1,-1 1 1,0-1 0,0 1-1,1 0 1,-6 4-1,0 1 1,0-1-1,0 0 0,0-1 1,0 0-1,-1 1 0,0-2 1,0 1-1,-9 3 0,-6 2 43,-35 9-1,0 1 58,26-11-23,-15 7 86,42-14-165,1 0 1,-1 0 0,1 0 0,0 1 0,-1-1-1,1 1 1,0 0 0,0-1 0,0 1 0,0 0-1,0 0 1,1 0 0,-3 4 0,-1 17 67,4-23-73,1 1 1,0 0-1,0 0 1,0-1-1,0 1 1,0 0-1,0 0 1,0-1-1,1 1 1,-1 0-1,0 0 1,0-1-1,0 1 1,1 0-1,-1-1 1,0 1-1,1 0 1,-1-1-1,1 1 1,-1-1-1,1 1 1,-1-1-1,1 1 1,-1-1-1,1 1 0,-1-1 1,1 1-1,0-1 1,-1 0-1,2 1 1,-2-2 11,-7-18-72,-20-26-3363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39:32.1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13968,'0'0'3447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8:59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16983,'0'0'3176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11.7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467 1842 7936,'0'0'5896,"-11"-7"-5666,-36-25-3,42 28-183,1 0 1,0 0-1,0 0 1,0-1-1,1 0 0,-1 0 1,1 0-1,0 0 1,1 0-1,-1-1 0,1 1 1,0-1-1,-2-8 1,2 6 17,-10-40 371,-8-63 1,14 72-272,-12-213 668,11 97-456,-8-113 246,4 42-200,6 161-296,-6-127 193,6 122-198,2 45-20,2 0 0,2-47 0,7-51 163,-1 80-114,-7 43-148,0 0 0,0 0 0,0 0 0,0-1 0,0 1 1,0 0-1,0 0 0,0 0 0,0 0 0,0-1 0,0 1 0,0 0 0,0 0 1,0 0-1,0 0 0,0 0 0,1-1 0,-1 1 0,0 0 0,0 0 1,0 0-1,0 0 0,0 0 0,1 0 0,-1 0 0,0-1 0,0 1 0,0 0 1,0 0-1,1 0 0,-1 0 0,0 0 0,0 0 0,0 0 0,0 0 1,1 0-1,-1 0 0,0 0 0,0 0 0,0 0 0,0 0 0,1 0 0,-1 0 1,0 0-1,0 0 0,0 0 0,0 1 0,1-1 0,-1 0 0,0 0 1,0 0-1,0 0 0,0 0 0,0 0 0,1 0 0,-1 0 0,0 1 0,0-1 1,0 0-1,0 0 0,0 0 0,0 1 0,1-1 0,0 1 1,0 0-1,-1 0 1,1 0-1,0 0 0,-1 0 1,1 0-1,-1 0 0,1 0 1,-1 0-1,1 0 1,-1 0-1,0 0 0,0 1 1,1-1-1,-1 1 0,31 861 144,-29-744-153,-3 106-30,-1-179 25,0 11 3,-2 1 0,-14 67-1,3-39 40,11-54-7,-2 0 1,-11 37-1,12-53 11,1-1-1,1 1 0,-2 23 1,0 11 120,7-46-139,1 0 181,-4-9-60,-26-79 307,-23-113 1,7-13-201,30 157-119,-39-97 0,38 108-38,12 34-64,0 1 1,0 0-1,-1 0 1,0 0-1,-4-7 1,1 4 42,15 28-85,41 86-25,-15-34 15,-8-17 2,29 70-62,18 45-104,-13-31 34,-29-78 190,-32-59-25,0 0-1,0 0 1,0 1 0,0-1-1,0 0 1,0 0-1,0 0 1,0 0-1,0 0 1,0 0 0,0 0-1,0 0 1,0 1-1,0-1 1,0 0-1,0 0 1,0 0-1,0 0 1,0 0 0,0 0-1,0 0 1,0 0-1,1 0 1,-1 1-1,0-1 1,0 0 0,0 0-1,0 0 1,0 0-1,0 0 1,0 0-1,0 0 1,0 0-1,1 0 1,-1 0 0,0 0-1,0 0 1,0 0-1,0 0 1,0 0-1,0 0 1,0 0 0,0 0-1,1 0 1,-1 0-1,0 0 1,0 0-1,0 0 1,0 0-1,0 0 1,0 0 0,0 0-1,0 0 1,1 0-1,-1 0 1,0-1-1,7-8 96,-6 6-88,0-1 0,1 1 0,-1 0 0,-1-1 0,1 1 0,0-1 0,-1 0 0,0-6 0,2-6 6,2-9 18,0 0 1,2 0 0,2 1 0,0-1 0,1 2 0,1-1-1,1 2 1,18-27 0,-3 5 17,-24 40-46,0 1 1,-1 0 0,1-1 0,-1 1 0,0 0-1,0-1 1,0 0 0,-1 1 0,1-1 0,-1 1 0,0-7-1,-2 8 1,1 0 0,-1 0 0,0 0-1,0 0 1,0 1 0,0-1 0,0 0-1,0 1 1,0-1 0,0 1 0,-1 0-1,-4-2 1,5 2 1,-16-7 32,-1 1 0,-37-8 0,11 4 18,31 7-46,1 1 1,-1 1-1,0 1 0,0 0 1,0 0-1,0 2 1,0 0-1,0 0 1,0 1-1,1 1 1,-20 6-1,25-5-89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18.0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0 687 8032,'0'0'6300,"11"-11"-6119,31-40-2,-36 43-114,-1 0 1,-1-1-1,1 1 1,-1-1-1,-1 1 1,5-15-1,2-8 171,9-12 17,24-65 282,-38 97-441,-1-1 0,1 1 0,13-19 0,-14 23-38,7-18 96,6-7 19,-14 27-130,0-1 0,0 0 0,0 1 0,2-9 0,-4 10-17,1-1 1,0 0-1,0 1 0,0 0 1,0-1-1,1 1 0,4-5 1,-7 9-21,0 0 0,0 0 1,0-1-1,0 1 0,0 0 0,0 0 0,0 0 1,0-1-1,0 1 0,1 0 0,-1 0 1,0 0-1,0 0 0,0-1 0,0 1 1,1 0-1,-1 0 0,0 0 0,0 0 0,0 0 1,1 0-1,-1 0 0,0-1 0,0 1 1,0 0-1,1 0 0,-1 0 0,0 0 1,0 0-1,1 0 0,-1 0 0,0 0 1,0 0-1,0 0 0,1 0 0,-1 0 0,0 0 1,0 0-1,1 1 0,-1-1 0,0 0 1,0 0-1,0 0 0,1 0 0,-1 0 1,0 0-1,0 1 0,0-1 0,2 15 120,0 4-135,14 119 25,-14-127-14,-1 0 0,2 0 0,0-1 0,8 21 0,3 13 0,-9-32 15,0 0 0,1-1 0,1 1 0,-1-1 0,17 20 0,0 1 13,-19-26-26,3 4 3,0 0 1,15 17-1,-20-24-4,1 0-1,0-1 1,1 1 0,-1-1-1,0 0 1,1 0 0,-1 0-1,1 0 1,0-1 0,-1 0-1,1 1 1,7 0-1,-5-1 5,0 0 0,0 0-1,0-1 1,0 0-1,1 0 1,-1-1-1,0 0 1,0 0 0,0 0-1,0 0 1,0-1-1,0 0 1,0-1-1,0 1 1,-1-1-1,1 0 1,-1 0 0,6-5-1,25-22 17,-16 14 13,30-21-1,-19 16-4,-1-2-1,-1-1 0,-2-2 1,0-1-1,-2 0 1,-1-2-1,-1-1 1,33-57-1,-46 69-11,-1 0 0,-1-1-1,10-28 1,-16 38-3,1 0 1,-2 0-1,1 0 0,-1 0 0,-1-1 1,0 1-1,0 0 0,-1 0 1,0 0-1,-2-10 0,2 17-7,1 0-1,-1 0 0,0 0 1,0 0-1,-1 0 1,1 0-1,0 0 1,-1 0-1,1 0 0,-1 1 1,1-1-1,-1 0 1,0 1-1,0 0 1,1-1-1,-1 1 1,0 0-1,0 0 0,-1 0 1,1 0-1,0 0 1,0 1-1,0-1 1,0 1-1,-1-1 0,1 1 1,0 0-1,-5 0 1,1 0 4,-1 0 1,0 0-1,0 1 0,1 0 1,-1 0-1,1 1 1,-1 0-1,-10 5 0,1 1-8,2 1 0,-1 0 0,2 2 0,-1-1-1,1 2 1,1 0 0,0 0 0,1 1-1,0 1 1,1-1 0,-14 26 0,5 6-66,18-42 60,0 1 1,0-1-1,1 0 0,0 1 0,-1-1 0,1 0 1,0 1-1,1-1 0,-1 0 0,1 1 1,1 5-1,8 35-12,-9-37 4,0 1 1,0-1 0,1 0-1,0-1 1,0 1 0,1 0-1,0-1 1,0 1-1,6 7 1,54 60-22,-39-49 69,-21-21-33,0-2 0,1 1-1,-1 0 1,1-1-1,0 1 1,0-1 0,0 0-1,0-1 1,0 1-1,0-1 1,0 1 0,1-1-1,-1 0 1,6 0-1,2 0 6,0-1-1,-1 0 1,1 0-1,13-3 0,-2-2 32,1 0 0,28-12 0,-15 5-2,-21 6-20,-1-1 0,1 0 1,-1-1-1,-1-1 0,1 0 1,-1-1-1,-1 0 0,0-1 1,-1 0-1,0-2 0,20-24 1,-29 31-11,1 1 0,1-1 1,-1 1-1,1 0 1,0 1-1,0-1 0,1 1 1,-1 0-1,1 0 0,0 0 1,0 1-1,0 0 0,0 0 1,8-2-1,-4 4-21,0 1 0,0 0 0,0 1 0,0 0 0,0 0 0,19 6 0,-19-5-1,-1 1-1,0-2 0,0 1 0,1-1 0,-1-1 0,19-1 0,-28 1 18,1 0 0,-1 0 0,1 0 0,0 0 0,-1 0 0,1 0 0,0 0 0,-1 0 0,1-1 0,-1 1 0,1 0 0,-1 0 0,1-1 0,-1 1 0,1 0-1,-1-1 1,1 1 0,-1-1 0,1 1 0,-1-1 0,1 1 0,-1-1 0,0 1 0,1-1 0,-1 1 0,0-1 0,1 0 0,-1 0-1,0 0 1,0 0-1,0 0 1,-1 0-1,1 0 1,0 0-1,0 0 0,-1 0 1,1 0-1,-1 0 1,1 0-1,-1 0 1,1 0-1,-1 0 1,0 0-1,-3-4 16,0 0 0,0 1 0,-1 0-1,-7-6 1,6 6-3,0 1 1,-1 0-1,1 0 0,0 0 0,-1 1 1,0 0-1,1 0 0,-1 1 0,0 0 1,0 0-1,0 1 0,0 0 1,0 0-1,0 0 0,1 1 0,-1 0 1,0 0-1,0 1 0,-8 3 0,12-4-3,-1 2-1,1-1 0,0 0 1,0 1-1,0-1 0,0 1 1,-4 4-1,-9 8 12,13-12-25,1-1 1,-1 1-1,1-1 0,0 1 1,0 0-1,0 0 1,0 0-1,1 0 0,-1 0 1,1 0-1,0 1 1,-1-1-1,2 0 0,-1 1 1,0-1-1,1 1 1,-1-1-1,1 1 0,0 5 1,1-1-17,-1 1 0,1 0-1,1-1 1,-1 1 0,2-1 0,5 17 0,-6-20 11,1 1 0,0-1 0,0 0-1,0 0 1,1 0 0,-1 0 0,1-1 0,1 1 0,-1-1 0,0 0-1,1 0 1,0-1 0,0 1 0,0-1 0,0 0 0,1 0 0,-1-1-1,1 0 1,-1 0 0,1 0 0,0-1 0,0 1 0,0-1 0,7 0-1,-8-2 7,0 0 0,0 0 0,-1-1 0,1 0 0,0 0 0,-1 0 0,0 0 0,1-1 0,-1 1 0,0-1 0,0 0 0,6-6 0,9-6 16,-15 12-6,0-1 0,0 0 1,0 0-1,0-1 0,-1 1 0,1-1 1,-1 0-1,0 1 0,0-1 0,-1-1 1,0 1-1,0 0 0,0-1 0,0 1 1,-1-1-1,0 1 0,1-10 1,-1 0 84,-1 0 0,0 0 0,-1-1 0,0 1 1,-6-22-1,6 27 7,0 3 18,1 11-27,13 257-32,-13-251-59,-6 232-90,3-215 68,-1 0 1,-1 0-1,-1-1 1,-1 0-1,-1 0 0,-23 46 1,29-67 23,0-1 0,-1 0 0,1 0 0,-1 0 0,0 0 1,0 0-1,0 0 0,0-1 0,-1 0 0,1 1 0,-1-1 0,0-1 0,0 1 1,0 0-1,0-1 0,-1 0 0,1 0 0,-1 0 0,-5 1 0,8-3 12,-1 0 0,1 0 0,0 0 0,-1 0 0,1 0 0,0 0-1,0 0 1,-1-1 0,1 1 0,0-1 0,0 0 0,-1 0 0,1 0-1,0 0 1,0 0 0,0 0 0,0 0 0,0-1 0,1 1 0,-1-1-1,0 1 1,0-1 0,1 0 0,-1 1 0,-1-5 0,-1 1 16,1 0 1,0-1 0,0 1 0,0-1-1,1 1 1,0-1 0,0 0 0,-1-9-1,1 2 17,0-1 0,1 0-1,1 1 1,2-16 0,-1 21-36,0 0-1,1 1 1,0-1 0,1 1-1,0-1 1,0 1 0,0 0 0,8-11-1,14-18-3,3 0 0,0 2 0,41-36 0,-44 45-21,-1-2-1,31-43 0,-26 28 41,-2 0-1,22-49 1,-33 56 16,10-21 109,-26 57-153,0-1 1,0 0 0,0 0 0,0 1 0,0-1 0,0 0-1,1 0 1,-1 1 0,0-1 0,0 0 0,0 0-1,0 1 1,0-1 0,0 0 0,1 0 0,-1 1-1,0-1 1,0 0 0,0 0 0,1 0 0,-1 0 0,0 1-1,0-1 1,1 0 0,-1 0 0,0 0 0,0 0-1,1 0 1,-1 0 0,0 0 0,0 0 0,1 0-1,-1 1 1,0-1 0,1 0 0,-1 0 0,0 0-1,0-1 1,1 1 0,-1 0 0,0 0 0,0 0 0,1 0-1,-1 0 1,0 0 0,0 0 0,1 0 0,-1 0-1,0-1 1,0 1 0,1 0 0,-1 0 0,0 0-1,0-1 1,0 1 0,1 0 0,-1 0 0,0 0-1,0-1 1,0 1 0,0 0 0,0 0 0,0-1 0,1 1-1,-1 0 1,0 0 0,0-1 0,0 1 0,0-1-1,6 29-60,-4-17 53,3 12-23,0 1 1,2-1-1,1 0 0,1 0 1,17 31-1,-22-48 16,0 0 0,0 0 0,1-1 0,0 1 0,0-1 0,0 0 1,1-1-1,0 1 0,6 3 0,-8-6 12,-1 0 1,1 0 0,0-1-1,0 1 1,0-1 0,0 0-1,0 0 1,0-1 0,0 1-1,0-1 1,0 1-1,0-1 1,0-1 0,0 1-1,0-1 1,8-1 0,-3-1 5,0-1 1,0 0-1,0 0 1,0-1-1,-1 0 1,0-1-1,0 0 1,0 0-1,7-7 1,6-10 9,29-37 0,-12 11-2,-34 44-10,0 0 0,-1-1 1,1 0-1,3-10 0,11-18-1,-28 55 10,0 0-1,2 1 0,0 0 1,-8 41-1,15-59-4,1 1-1,0-1 1,0 0-1,0 1 1,0-1-1,2 8 1,-2-10-3,1-1 0,-1 1 0,0-1 0,1 0 0,-1 1 0,1-1 0,0 1 0,-1-1 0,1 0 0,0 0 0,0 1 0,0-1 0,0 0 0,0 0 0,0 0 0,0 0 0,0 0 0,0 0 0,0-1 0,1 1 0,-1 0 0,0 0 0,3 0 0,8 2-13,0-1 0,1 0 0,23 1 0,-30-3 5,0 0 1,0-1 0,1 0-1,-1 0 1,0 0 0,-1-1-1,1 0 1,0 0 0,0 0 0,6-5-1,-5 3 11,0-1-1,0 0 0,0 0 0,-1-1 1,1 0-1,-1 0 0,-1-1 0,8-10 1,-10 13 2,0-1 0,-1 0 0,0 1 0,0-1 0,0 0 0,-1 0 0,1 0 0,-1-1 0,0 1 0,-1 0 0,1 0 0,-1-1 0,0 1 0,0 0 0,-2-9 0,0 4 8,0 0 1,-1 0-1,-1 0 1,1 0-1,-1 1 1,-7-12-1,8 16-7,0 1 0,0 0 0,0 0 0,0 0 0,-1 1 0,1-1 0,-1 1-1,0 0 1,0 0 0,0 0 0,-1 0 0,1 1 0,-1 0 0,-9-4 0,13 6-5,-1-1 0,0 1 0,1-1 0,-1 1 1,0 0-1,1-1 0,-1 1 0,0 0 0,0 0 1,1 0-1,-1 0 0,0 1 0,-1-1 1,-4 2 21,5-2-18,-11 2 40,13-2-46,0 0-1,0 0 1,0 0 0,0 0 0,0 0 0,0 1 0,1-1 0,-1 0 0,0 0 0,0 0 0,0 0 0,0 0 0,0 0 0,0 0 0,0 0 0,0 1 0,0-1 0,0 0 0,0 0 0,0 0 0,0 0 0,0 0 0,0 0 0,0 0-1,0 0 1,0 1 0,-1-1 0,1 0 0,0 0 0,0 0 0,0 0 0,0 0 0,0 0 0,0 0 0,0 0 0,0 0 0,0 0 0,0 0 0,0 1 0,0-1 0,-1 0 0,39-2 9,1 1-20,-14 0-12,35 3 0,-29 1-20,-1-1 0,1-2 1,0-1-1,48-9 1,-72 9 38,0 0 0,0 0 1,-1 1-1,1 0 0,0 0 1,0 0-1,0 1 0,-1 0 1,1 0-1,0 1 0,-1 0 1,1 0-1,-1 1 0,0-1 1,0 1-1,0 1 0,0-1 1,0 1-1,-1 0 0,6 5 1,-7-4 4,0 0 1,-1 0-1,0 0 0,0 0 1,0 0-1,0 1 1,-1-1-1,0 1 1,0 0-1,1 11 0,7 15 28,-6-8 191,-2-12 216,-1-12-421,-1 0 0,1 0 0,0 0 1,0 0-1,-1 0 0,1 0 0,0-1 0,-1 1 0,1 0 0,0 0 1,-1-1-1,1 1 0,0 0 0,-1-1 0,1 1 0,0-1 0,-1 1 1,1-1-1,-1 1 0,2-2 0,0-1 1,1 0 1,-1 0-1,1 0 1,-1 0-1,0 0 0,0 0 1,-1-1-1,3-5 0,-2 4-6,0 0 0,0 1 0,1 0 0,-1-1-1,1 1 1,4-5 0,8-6 0,-3 3-17,0 0 0,26-19 0,-26 23 13,-10 6-7,0 0-1,0 1 0,0-1 1,0 1-1,0-1 0,1 1 1,-1 0-1,1 0 1,-1 0-1,5 0 0,18-7-23,-23 7 21,1 0 1,-1 0-1,0 1 0,1-1 1,-1 0-1,0 1 1,1-1-1,-1 1 1,1 0-1,-1 0 0,1 0 1,-1 0-1,1 0 1,-1 0-1,1 1 0,-1-1 1,0 1-1,1 0 1,-1 0-1,0 0 0,1 0 1,-1 0-1,4 3 1,6 6-23,0 2 1,-1-1 0,0 1 0,17 27-1,-17-24 17,6 14 13,6 6 33,6 1-4,-22-25-15,1 0 0,0-1 0,1-1 0,0 1 0,0-1-1,1-1 1,0 1 0,21 11 0,-30-19-15,1 0 0,0-1 0,-1 1 0,1 0 1,0-1-1,-1 0 0,1 1 0,0-1 0,0 0 0,-1 0 0,1 0 0,0 0 0,0 0 1,-1 0-1,1-1 0,0 1 0,0-1 0,-1 1 0,1-1 0,1 0 0,2-1-30,-4 2-170,1 0 364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18.5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91 1 12664,'0'0'1936,"-66"8"-1464,54-4-8,6-2-304,2 4 0,2 5-112,4 9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20.7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460 403 9144,'0'0'5192,"-7"-11"-4998,-21-31 12,26 39-150,0 0 1,-1 0-1,1 0 1,-1 0 0,0 1-1,0-1 1,0 1-1,0-1 1,0 1-1,-1 0 1,1 1 0,-1-1-1,1 0 1,-1 1-1,0 0 1,0 0 0,1 0-1,-1 0 1,0 1-1,0-1 1,0 1 0,0 0-1,0 0 1,1 1-1,-7 0 1,-2 2 57,1 0 0,-1 1 0,1 0-1,-1 1 1,-19 12 0,5-3 88,2 2 0,-42 34-1,55-40-128,0 1 0,0 0 0,1 1 0,0 0 0,1 0 0,0 1 0,-6 14 0,0-1 88,11-19-55,0 1-1,0-1 0,0 1 1,-3 13-1,6-19-80,1 0 1,-1 1-1,1-1 0,0 1 0,0-1 1,0 0-1,0 1 0,0-1 0,1 1 0,-1-1 1,1 0-1,-1 1 0,1-1 0,0 0 0,0 0 1,0 0-1,0 1 0,0-1 0,1 0 1,2 3-1,-1-2-8,-1-1 0,1 0 0,0 0 0,0 1 0,0-2 0,0 1 0,1 0 0,-1-1 0,0 1 0,1-1 0,-1 0 0,1 0 0,-1-1 0,1 1 1,0-1-1,-1 1 0,1-1 0,0 0 0,-1 0 0,1-1 0,-1 1 0,1-1 0,0 0 0,5-2 0,5-1 23,1-2 0,-1 0 0,0 0 0,20-13 0,-29 15-15,0 0-1,0 1 1,0-2-1,-1 1 1,0 0-1,0-1 1,0 0-1,0 0 1,-1 0-1,0-1 1,0 1-1,4-11 1,-2 3 29,-1 0 0,-1 0 0,0-1 0,2-22 1,-5 33-31,0 0 0,0-1 0,-1 1 0,1-1 0,-1 1 0,0 0 0,1-1 0,-2 1 0,1 0 0,0 0 1,-3-4-1,3 5-10,1 0 0,-1 1 0,0-1 0,-1 1 0,1 0 0,0-1 0,0 1-1,0 0 1,-1 0 0,1-1 0,-1 1 0,1 0 0,-1 1 0,1-1 0,-1 0 0,1 0 0,-1 1 0,0-1 0,0 1 0,1-1 0,-1 1 0,-2-1 0,-10 5 72,14-4-86,-1 0 1,1 0 0,0 0 0,0 0-1,-1 1 1,1-1 0,0 0 0,0 0 0,-1 0-1,1 0 1,0 1 0,0-1 0,0 0-1,-1 0 1,1 0 0,0 1 0,0-1-1,0 0 1,0 0 0,0 1 0,-1-1-1,1 0 1,0 1 0,0-1 0,0 0-1,0 0 1,0 1 0,0-1 0,0 0 0,0 0-1,0 1 1,0-1 0,0 0 0,0 1-1,0-1 1,0 0 0,0 0 0,0 1-1,1-1 1,-1 0 0,0 1 0,2 1-6,-1-1 0,1 1 0,0-1 1,0 1-1,0-1 0,0 1 0,0-1 0,0 0 1,0 0-1,1 0 0,-1 0 0,0-1 0,1 1 1,-1-1-1,0 1 0,1-1 0,-1 0 0,4 0 1,4 1-15,0-2 1,20-2 0,-18 1 12,1-1 0,-1 0 0,1-1 0,-1-1 0,-1 0 0,1 0 0,-1-1 0,0-1 0,0 0 0,0 0 0,-1-1 0,-1 0 0,1-1 0,-1 0 0,-1-1 0,1 0 0,-2 0 0,1 0 0,5-13 0,-5 8 24,-1 0 0,-1-1 0,0 1 0,7-32 0,5-64 128,-10 39 438,-6 71-522,2 6-44,4 13-36,-4-8 23,10 27-20,-1 0-1,-1 1 1,-2 0-1,-2 1 1,3 40-1,3 202-115,-12-185 79,-2-95 52,0 250-142,-3-219 111,-1-1-1,-1 1 1,-1-1-1,-2 0 1,-20 50-1,27-77 29,-1 0 0,0-1-1,0 1 1,0-1 0,0 0-1,-1 1 1,1-1 0,-1 0-1,0 0 1,0-1 0,0 1-1,0-1 1,0 1-1,0-1 1,-6 2 0,6-2 5,0-2 0,0 1 0,0 0 0,0 0 1,0-1-1,0 0 0,0 0 0,-1 0 0,1 0 0,0 0 1,0-1-1,0 1 0,0-1 0,0 0 0,0 0 1,0 0-1,0 0 0,0 0 0,0-1 0,-3-2 0,-5-3 17,1 0-1,0-1 0,1 0 1,0-1-1,0 0 0,1-1 1,0 1-1,1-2 1,0 1-1,1-1 0,0 0 1,0 0-1,1 0 0,1-1 1,0 0-1,-5-23 0,8 25-3,1 1-1,-1 0 1,1-1-1,1 1 1,0-1-1,0 1 1,1 0-1,0-1 1,0 1-1,1 0 1,1 0-1,-1 1 1,2-1-1,-1 1 1,1 0-1,0 0 1,0 0-1,1 1 1,0-1-1,1 2 1,0-1-1,0 1 1,12-9-1,-9 8-10,0 0 0,1 1-1,0 0 1,0 0-1,0 2 1,22-7 0,0 3-30,40-4 0,-67 12 22,0-1 18,-1 0 0,0 0 0,1 0 1,-1 0-1,0-1 0,7-3 0,-9 3-336,0 0-1,0 0 1,0 0-1,-1-1 1,1 1-1,-1-1 1,0 0-1,1 0 1,1-4-1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26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1 615 8336,'0'0'4404,"12"-4"-4320,9-3-74,72-29 389,-82 31-309,0 0 1,0-1-1,0 0 0,-1-1 0,0-1 1,13-11-1,-14 10 3,0-1 0,-1 0 0,-1 0 0,1-1 0,-2 1 0,10-20 0,-14 24-56,0 1 1,-1-1-1,1 0 1,-1 1-1,0-1 1,-1 0-1,1 0 1,-1 0-1,-1 0 1,1 1-1,-1-1 0,0 0 1,0 0-1,0 1 1,-1-1-1,-4-9 1,5 13-14,1 0 1,-1 0 0,-1 0-1,1 0 1,0 0-1,0 0 1,-1 1-1,1-1 1,-1 0 0,1 1-1,-1-1 1,0 1-1,1-1 1,-1 1-1,0 0 1,0 0 0,0 0-1,0 0 1,0 0-1,0 0 1,-1 0-1,1 1 1,0-1 0,0 1-1,-1 0 1,1-1-1,-3 1 1,1 1 21,-1-1 0,1 1 1,0 0-1,-1 0 0,1 1 0,0-1 1,-1 1-1,1 0 0,0 0 0,0 0 1,1 0-1,-6 5 0,-7 8 81,-1 1-1,2 1 1,0 0 0,1 1-1,-21 36 1,31-45-82,0-1 0,0 1-1,1-1 1,0 1 0,-1 10 0,-7 19 101,9-32-123,0 0 0,1 0 0,0 1 0,0-1 0,0 1 0,1-1 0,0 1 0,0-1 0,1 0 0,0 1 0,0-1 0,0 1 0,5 9 0,-5-12-11,0 0 1,1 0-1,0 0 1,0 0-1,0 0 1,0 0-1,0-1 1,1 1 0,0-1-1,0 0 1,0 1-1,0-1 1,0-1-1,0 1 1,1 0-1,0-1 1,-1 0-1,1 0 1,0 0 0,8 3-1,-10-5-4,0 0-1,1 0 0,-1-1 1,0 1-1,0 0 1,1-1-1,-1 1 1,0-1-1,0 0 1,0 0-1,0 0 0,3-1 1,26-18 59,-24 16-46,11-8 10,1 1 26,-1-1 1,19-18-1,41-36 114,-63 56-138,-1 2 1,22-10-1,3-2 9,-31 17-38,0 1-1,1-1 1,-1 1-1,1 1 1,-1-1-1,1 1 0,0 1 1,0 0-1,-1 0 1,1 1-1,11 2 1,9-1 8,-20-1-16,-1 0 0,0 1 0,11 3 0,-12-3-15,0 0 1,0 0 0,1-1-1,9 1 1,-17-2 19,0-1-1,-1 1 1,1 0 0,0 0 0,0 0 0,0 0 0,-1-1-1,1 1 1,0 0 0,0 0 0,0 0 0,0-1 0,0 1-1,0 0 1,-1 0 0,1 0 0,0-1 0,0 1 0,0 0 0,0 0-1,0-1 1,0 1 0,0 0 0,0 0 0,0-1 0,0 1-1,0 0 1,0 0 0,0 0 0,0-1 0,0 1 0,0 0-1,1 0 1,-1-1 0,0 1 0,0 0 0,0 0 0,0 0-1,0-1 1,0 1 0,1 0 0,-1 0 0,0 0 0,0 0-1,0-1 1,1 1 0,-1 0 0,0 0 0,0 0 0,0 0-1,1 0 1,-1 0 0,0 0 0,0-1 0,0 1 0,1 0 0,-1 0-1,0 0 1,0 0 0,1 0 0,-1 0 0,0 0 0,1 0-1,-17-12 125,-1 4-87,9 4-15,-1 0 0,1 0 0,-1 1-1,-13-3 1,19 5-15,0 1-1,-1-1 0,1 1 1,0 0-1,0 1 0,0-1 1,0 0-1,0 1 0,0 0 1,0-1-1,0 1 0,0 1 1,0-1-1,0 0 0,0 1 1,1-1-1,-5 4 0,6-5-6,-2 2 2,-1 1 0,1-1 0,-1 1 0,1-1 0,0 1 0,0 0 1,0 0-1,0 0 0,0 1 0,1-1 0,0 1 0,-1-1 0,1 1 0,1 0 0,-1 0 0,0 0 0,1 0 0,-1 6 0,0-1-11,0-1-1,1-1 0,0 1 0,0 0 0,1 0 0,1 12 0,0-17 5,-1 0 0,1 0 0,0 0 0,1 0 0,-1 0-1,0 0 1,1 0 0,0-1 0,-1 1 0,1 0 0,0-1 0,1 0 0,-1 1 0,0-1-1,0 0 1,1 0 0,4 2 0,0 1 0,-1-2 1,1 1-1,0-1 1,0 0-1,0 0 1,0-1-1,0 0 0,1 0 1,-1-1-1,1 0 1,-1 0-1,1-1 0,-1 0 1,1 0-1,0-1 1,-1 0-1,1 0 0,-1 0 1,0-1-1,1-1 1,-1 1-1,0-1 1,0 0-1,-1-1 0,1 1 1,8-8-1,-2 2 10,-1-1 0,-1 0 0,0 0 0,0-1 0,-1-1 0,0 0 0,-1 0-1,0-1 1,-1 0 0,-1-1 0,0 1 0,7-21 0,1-18 24,-2 0 1,9-85-1,-21 127-19,1 0 0,-2 1 1,1-1-1,-2 0 0,1 0 1,-1 0-1,-1 1 0,1-1 0,-2 1 1,1-1-1,-1 1 0,-1 0 1,0 0-1,0 0 0,-1 0 0,-10-15 1,10 19 6,1 0-1,-1-1 1,0 2 0,0-1 0,0 0 0,-1 1 0,1 0 0,-10-4 0,12 7-16,0 0 1,0 0-1,0 0 1,0 0 0,0 1-1,0-1 1,-1 1 0,1 0-1,0 0 1,0 0-1,0 1 1,0-1 0,0 1-1,0 0 1,0-1 0,0 1-1,0 1 1,0-1-1,0 0 1,-5 4 0,1 0-13,1 0 1,-1 0-1,1 1 1,0 0-1,1 0 1,-1 0-1,1 0 1,1 1 0,-1 0-1,1 0 1,0 1-1,1-1 1,0 1-1,0-1 1,0 1-1,-1 9 1,0 1-6,1 1 0,1 0 1,0-1-1,1 1 0,1 0 0,3 19 1,0-3-7,2 0 1,2-1-1,0 0 0,21 53 1,-24-77 15,0-1 1,0 1 0,1-1 0,1 0-1,-1-1 1,2 1 0,-1-1-1,1 0 1,0-1 0,1 0-1,-1 0 1,1 0 0,1-1 0,-1 0-1,1-1 1,0 0 0,1 0-1,-1-1 1,1 0 0,13 3-1,-12-5 10,1-1-1,0 0 1,-1-1-1,1 0 0,-1 0 1,1-1-1,0-1 1,-1 0-1,0-1 0,1 0 1,-1 0-1,0-1 1,13-7-1,3-4 9,0 0-1,-1-1 1,43-36-1,-25 14-4,-24 20-5,0 0 0,41-24-1,-55 38 2,1 0 0,-1 0 0,0-1 0,0 1 0,0-1-1,-1-1 1,7-7 0,-11 12 20,-24 25 43,-6 2-36,-100 94 53,105-94-48,0 0 0,-38 59 1,53-68-21,1-1 0,0 2 0,-6 24 0,11-34-11,3-8-5,0 0 0,-1 1 0,1-1 1,0 0-1,0 1 0,0-1 0,0 0 0,-1 1 0,1-1 0,0 1 1,0-1-1,0 0 0,0 1 0,0-1 0,0 1 0,0-1 0,0 0 1,0 1-1,0-1 0,0 1 0,0-1 0,1 0 0,-1 1 0,0-1 1,0 0-1,0 1 0,0-1 0,1 0 0,-1 1 0,0-1 0,0 0 1,1 1-1,-1-1 0,0 0 0,1 1 0,-1-1 0,0 0 0,1 0 1,-1 0-1,0 1 0,1-1 0,-1 0 0,0 0 0,1 0 0,-1 0 1,1 0-1,-1 0 0,0 0 0,1 1 0,-1-1 0,1 0 0,-1-1 1,0 1-1,1 0 0,-1 0 0,1 0 0,-1 0 0,1 0 0,28-10 9,-24 9-9,4-4-2,0 1 0,0-1 0,0 0 0,-1-1 0,0 0 0,0 0 0,9-10 0,47-57-20,-38 41 20,-7 8 20,-1-2 0,-1 0 0,-1-1-1,-2 0 1,0-1 0,-2-1 0,-1 0-1,-2-1 1,0 0 0,-2 0 0,-2-1-1,3-35 1,-6 44-4,0 7 6,-1-1 0,0 1 0,-1-1 0,-1 0 1,-1 1-1,-5-26 0,6 38-11,0 0 0,0 0 1,-1 1-1,0-1 0,1 0 0,-1 1 1,0-1-1,0 1 0,-1-1 0,1 1 1,0 0-1,-1 0 0,1 0 1,-5-2-1,6 3-9,0 0 0,0 1-1,0-1 1,-1 0 0,1 1 0,0-1 0,-1 1 0,1-1 0,-1 1 0,1 0-1,-1-1 1,1 1 0,0 0 0,-1 0 0,1 0 0,-1 0 0,1 1-1,-1-1 1,1 0 0,-1 0 0,1 1 0,0-1 0,-1 1 0,1 0 0,0-1-1,-1 1 1,1 0 0,0-1 0,0 1 0,0 0 0,0 0 0,0 0 0,-2 2-1,-5 9-6,1-1 0,0 1 0,1 0 0,1 0 0,0 1-1,0 0 1,1 0 0,1 0 0,0 0 0,1 0-1,0 1 1,1 22 0,2 13-50,3-1 0,11 57 0,-10-76 32,-1-10-16,1-1 0,0 0 0,15 31 0,-10-27-19,9 31 1,-18-49 52,0-1-1,0 0 1,1 0-1,-1 0 1,1 0-1,0 0 1,0-1-1,0 1 1,0 0-1,0-1 1,1 0-1,-1 1 1,1-1-1,-1 0 1,1 0-1,0 0 1,0-1-1,0 1 0,0-1 1,5 2-1,-4-1 13,0-1-1,0 0 0,0 0 0,0-1 0,1 1 0,-1-1 0,0 0 0,0 0 1,1 0-1,-1-1 0,0 0 0,0 1 0,0-1 0,0-1 0,8-2 0,8-7 40,-2 0-1,1-2 0,-1 0 0,-1 0 1,29-30-1,-23 18 18,-2-1-1,-1-1 1,19-33 0,27-37 135,-52 81-92,-7 12-8,-7 13 8,-17 93-66,14-74-32,-9 65-5,11-88-1,0 1 0,1-1 0,0 1 0,1-1 0,-1 1 0,1-1 0,0 1 0,3 7 0,-4-12 3,0 0-1,0-1 1,1 1-1,-1-1 1,0 1-1,1 0 1,-1-1-1,1 1 1,-1-1-1,1 1 1,-1-1-1,1 0 1,-1 1-1,1-1 1,-1 0-1,1 1 1,-1-1-1,1 0 1,0 1-1,-1-1 0,1 0 1,0 0-1,-1 0 1,1 0-1,-1 0 1,1 1-1,0-1 1,0-1-1,0 1 25,0 2-18,-1-1 0,1 0 1,0 0-1,-1 0 0,1 0 0,0 0 1,0 0-1,0 0 0,0 0 0,3 1 0,-2-1-5,1-1 0,0 1 0,-1-1 0,1 0 0,0 0 0,-1 0 0,1-1 0,0 1 0,-1-1 0,1 1 0,-1-1 0,1 0 0,4-2 0,33-19 14,-36 20-18,11-9 43,0 0 1,-1-1 0,0-1-1,-1 0 1,0 0 0,-1-1-1,-1-1 1,0 0-1,-1-1 1,-1 0 0,0 0-1,-1-1 1,-1 0 0,6-20-1,-10 26 9,-3 7-4,1 0 1,0 0 0,0-1-1,1 1 1,-1 0 0,1 0-1,0 1 1,3-6 0,-12 45 189,-58 231-314,39-169 26,6-34 0,-2 0 0,-3-2 0,-3-1 0,-2-1 0,-3-2 0,-55 73 0,80-120 53,0 0-1,-1 0 1,0-1-1,-1-1 1,0 0-1,-1 0 1,0-1-1,0 0 1,-1-1-1,0 0 1,0-1-1,-1 0 1,1-1-1,-1-1 1,0 0-1,-1 0 1,1-1-1,-1-1 1,1 0-1,-1-1 1,0-1-1,1 0 1,-16-2-1,27 2 3,1-1 1,-1 1-1,0 0 0,0-1 0,1 1 0,-1-1 0,0 0 0,1 1 0,-1-1 0,1 0 0,-1 0 1,1 0-1,-1 0 0,1 0 0,-1 0 0,1-1 0,0 1 0,0 0 0,0-1 0,0 1 0,-1-2 0,1 0-1,0 1 0,0-1 0,1 1 0,-1-1 0,1 1 0,-1-1 0,1 1 0,0-1 0,0 0 0,1 1 0,-1-1 0,1-4 0,2-4-1,1 1 0,-1-1 0,2 1 1,-1 0-1,11-16 0,-2 8-4,0 1-1,1 0 1,1 1-1,0 0 1,1 1-1,1 1 1,22-14-1,18-8-39,63-29 1,-94 54 35,0 1 0,0 1 1,46-9-1,-20 5 0,-4 6 3,-39 6 2,1 0 0,-1-1 0,0 0 0,0 0 0,11-5 0,-3-1 8,0 0-1,-1-1 1,16-11-1,-25 14-2,-1 1 0,1-1 0,-1 0 0,0-1 0,-1 1 0,0-1 0,0-1 0,0 1 0,4-10 0,1-6 39,-2-1-1,7-30 0,3-8 43,12-40 111,-14 40 88,-14 57-247,0 1 0,0-1 0,1 0 0,0 0 0,4-4 0,6-12 31,-13 20-67,1 0-1,0 0 1,0 0 0,-1 0-1,1-1 1,0 1 0,0 0-1,0 0 1,0 1 0,1-1-1,-1 0 1,0 0 0,0 0-1,0 1 1,1-1 0,-1 1-1,0-1 1,1 1 0,-1-1-1,0 1 1,1 0 0,-1 0-1,1-1 1,-1 1 0,0 0-1,1 0 1,-1 0-1,3 1 1,0 0-11,0 0 0,0 0 0,0 0 0,0 1 0,-1-1 0,1 1 0,0 0 0,5 4 0,0 2-12,0 1 1,-1-1-1,1 2 1,-2-1-1,1 1 1,-2 0-1,1 0 0,-1 1 1,-1 0-1,0 0 1,0 1-1,-1-1 1,-1 1-1,0 0 1,-1 0-1,0 0 1,1 19-1,-3-28 18,-1 0 0,1 0 1,0-1-1,-1 1 0,0 0 0,0 0 0,0 0 0,0-1 0,0 1 0,0 0 0,-1-1 0,1 1 1,-1-1-1,0 1 0,1-1 0,-1 0 0,0 0 0,-1 0 0,1 0 0,0 0 0,0-1 0,-1 1 0,1 0 1,-1-1-1,0 0 0,1 0 0,-6 2 0,-6 1 30,-1 0 0,1-1 0,-1-1 0,-17 1 0,19-1 7,-35-2 209,44-1-149,-3 0-17,7 7-35,1-6-40,-1 0 0,1 0 0,-1 0 0,1 1 0,-1-1 0,1 0 0,-1 0 0,1 0 0,-1 0 0,1 0 0,-1 0 0,1 0 0,-1 0-1,1-1 1,-1 1 0,1 0 0,-1 0 0,1 0 0,-1 0 0,1-1 0,0 1 0,7-3 3,47-4 2,83-1 0,-60 5-5,-64 2-9,-7 1-5,-1 0 1,1 0-1,-1-1 1,0 0-1,0 0 1,1 0-1,8-4 0,-14 4-50,0 0-1,0 0 1,0 0-1,0 0 1,0-1-1,0 1 1,0 0-1,0 0 1,-1-1-1,1 1 1,0-1-1,-1 1 1,1 0 0,-1-1-1,1 1 1,-1-1-1,0 1 1,0-1-1,0 1 1,0-1-1,0 1 1,0-1-1,0 1 1,-1-3-1,1 1-1369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29.5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59 756 7736,'0'0'5312,"6"-10"-5084,37-81 488,-38 76-491,0 1 0,-1-1 0,4-31 0,5-17 313,-11 51-430,0 0-1,-1 0 0,0-1 1,-2-19-1,2-16 152,11-108 576,-4 23 98,-8 127-859,1-1 0,-1 1 0,1-1 1,1 0-1,-1 1 0,1 0 0,0-1 0,1 1 0,0 0 0,0 0 0,4-6 0,-6 12-71,-1 0 0,1-1 0,0 1-1,0 0 1,0 0 0,0-1 0,0 1 0,0 0-1,0 0 1,0 0 0,0 0 0,0 1-1,0-1 1,0 0 0,0 0 0,0 0-1,0 1 1,0-1 0,0 1 0,0-1-1,0 0 1,0 1 0,1 0 0,21 15-24,-17-10 8,-1 0 0,1 1 0,-1-1 0,-1 1 0,1 0 0,-1 0 0,0 0 1,-1 1-1,0-1 0,0 1 0,0 0 0,-1 0 0,0 0 0,-1 0 0,0 0 0,0 14 1,-1-16 20,0 0 0,0 0 0,-1 0 0,0 0 0,-1 0 0,1 0 0,-1 0 0,0 0 0,-1-1 0,1 1 0,-1-1 1,0 1-1,-1-1 0,1 0 0,-1 0 0,0-1 0,0 1 0,0-1 0,-1 0 0,0 0 0,1 0 0,-2-1 0,-4 4 0,1-3 30,0-1-1,0 0 0,0-1 0,0 0 1,0 0-1,-1-1 0,1 0 0,0-1 0,-1 0 1,-11-1-1,9 0 35,0 1 0,1 0-1,-1 0 1,0 2 0,1-1 0,-12 5-1,21-5-58,1 0-1,-1 0 0,1 0 0,-1 1 0,1-1 0,0 0 0,0 1 1,0-1-1,0 1 0,0-1 0,0 1 0,0 0 0,0-1 0,1 1 1,-1 0-1,1 0 0,-1 0 0,1-1 0,0 1 0,-1 0 1,1 0-1,0 0 0,0 0 0,1 2 0,-1 6 16,0 0 0,4 20 0,-3-25-22,1 7-1,0 0-1,1 0 1,1-1 0,-1 1 0,2-1 0,-1 0 0,10 15-1,-4-4-3,-9-20-4,-1-1 0,1 1 1,0 0-1,-1 0 0,1 0 1,0-1-1,0 1 0,0 0 1,1-1-1,-1 1 0,0-1 1,1 1-1,-1-1 0,0 0 0,1 1 1,0-1-1,-1 0 0,1 0 1,2 1-1,1 0 2,1-1-1,-1 1 1,1-1 0,0 0 0,-1 0-1,1-1 1,0 0 0,0 0-1,-1 0 1,1 0 0,0-1-1,-1 0 1,1 0 0,-1-1 0,9-3-1,6-3 43,-1-2-1,32-19 0,-40 21-11,-1 0 1,0 0-1,15-18 1,-16 16 33,1 0 0,22-17 0,-31 27-61,-1 0 0,0 0 0,1-1 0,-1 1 0,1 0 0,-1 0 0,0 0 0,1 0 0,-1-1 0,1 1 0,-1 0 1,0 0-1,1 0 0,-1 0 0,1 0 0,-1 0 0,1 0 0,-1 0 0,0 0 0,1 0 0,-1 0 0,1 1 0,-1-1 0,1 0 1,-1 0-1,0 0 0,1 0 0,-1 1 0,1-1 0,8 15 40,2 27 5,-9-32-36,0-1 43,-1-1-1,0 0 0,0 1 1,-1-1-1,0 0 0,-2 12 1,2-18-159,0 0 0,-1 0 1,1 0-1,0 1 1,-1-1-1,1 0 0,-1 0 1,0 0-1,0 0 0,0 0 1,0 0-1,0 0 1,0 0-1,0-1 0,-1 1 1,1 0-1,-1-1 1,1 1-1,-1-1 0,0 1 1,1-1-1,-1 0 0,0 0 1,0 0-1,0 0 1,0 0-1,-4 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33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1 8432,'0'0'5682,"1"12"-5483,-8 210 824,-3-143-797,-4 58 117,-10 58 245,15-168-311,7-25-156,1 0 0,0 1 0,0-1 0,0 1 0,0-1 0,1 1 0,-1-1 0,1 1 0,-1 3 403,6-22-53,12-28-282,-7 14-31,3 0 0,19-35 0,-26 57-110,1-1 1,1 1 0,-1 0 0,2 0-1,12-9 1,-8 6 1,-8 8-33,-1 0 0,1 1-1,0-1 1,0 1 0,0 0-1,0 0 1,1 0-1,-1 1 1,0 0 0,1 0-1,9 0 1,-7 0 3,1 1 0,-1 0 0,1 1-1,-1 0 1,0 0 0,16 5 0,-21-4-23,-1-1 1,1 1-1,-1 0 1,1 0-1,-1 0 0,0 0 1,1 0-1,-1 0 1,0 1-1,-1-1 0,1 1 1,0-1-1,-1 1 1,1 0-1,-1 0 0,1 3 1,1 0-1,-1 1 0,0-1 0,0 1 0,-1-1 1,0 1-1,0 8 0,-1-5 0,-1 1 1,0-1-1,-1 0 1,0 0-1,0-1 0,-1 1 1,-5 10-1,6-14 8,-1 0 0,0 0 0,-1 0-1,1-1 1,-1 1 0,0-1 0,0 0 0,-1 0-1,0 0 1,0-1 0,0 0 0,-6 4-1,-9 3 36,0-1 0,-30 9 0,-5 3 83,45-19-89,0 0 1,0-1-1,0 0 0,-1-1 1,-13 1-1,12-1 13,-24-7 268,35 6-260,16-9 1,-9 4-54,0 0 0,0 1 0,0-1 0,1 1 0,0 0 0,-1 1 0,1 0 0,15-5 0,14-8 20,123-62 64,-142 70-83,-1 2 0,1 0 0,1 1 0,-1 0 0,1 2 0,-1 0 0,1 1 0,22 0 0,-31 3-16,0 0-1,0 1 1,0 0-1,0 1 1,0 0-1,-1 0 1,10 5-1,24 8-55,-12-3 13,-27-11 46,0-1 0,0 1 0,0-1 0,0 1 0,0-1 0,1 0 0,-1 0 0,1 0 0,-1-1 0,0 1 0,1-1 0,-1 0 0,1 0 0,-1 0 0,1 0 0,6-2 0,-9 2 12,-1 0-1,1-1 1,0 1-1,0 0 1,0 0-1,0-1 1,-1 1-1,1 0 1,0-1-1,-1 1 1,1-1-1,0 1 1,0-1-1,-1 1 1,1-1-1,-1 1 1,1-1-1,-1 0 0,1 1 1,-1-1-1,1 0 1,-1 1-1,1-2 1,-1 0 4,0 1 0,-1 0 0,1-1 0,0 1-1,-1 0 1,1-1 0,-1 1 0,1 0 0,-1 0 0,1-1 0,-1 1 0,0 0 0,0 0 0,0 0 0,0 0-1,-1-1 1,0-1 1,0 1-1,0 0 1,0 0-1,0 0 0,0 0 1,-1 0-1,1 0 0,0 1 1,-1-1-1,1 1 1,-1 0-1,0 0 0,0 0 1,1 0-1,-1 0 1,0 0-1,0 1 0,0-1 1,0 1-1,0 0 1,0 0-1,1 0 0,-1 0 1,0 1-1,0-1 1,0 1-1,0-1 0,-4 3 1,2-1-7,1 0 1,0 0 0,0 0 0,0 1 0,0-1-1,0 1 1,0 0 0,0 1 0,1-1-1,0 0 1,-1 1 0,2 0 0,-4 4 0,2-1-7,1 0 0,0 0 1,0 0-1,1 1 1,-1-1-1,2 0 1,-2 12-1,2-13 4,0 0-1,1-1 1,0 1-1,0-1 0,1 1 1,-1-1-1,1 1 0,0-1 1,1 1-1,3 8 1,-4-12-1,0 0 0,0-1 1,0 1-1,0 0 1,0-1-1,0 1 0,1-1 1,-1 0-1,1 1 1,-1-1-1,1 0 0,-1 0 1,1 0-1,0 0 1,-1 0-1,1 0 0,0-1 1,0 1-1,0-1 0,0 1 1,-1-1-1,1 1 1,0-1-1,0 0 0,0 0 1,0 0-1,0 0 1,0 0-1,0-1 0,0 1 1,0-1-1,0 1 1,-1-1-1,5-1 0,3-2 8,1-1 1,-1 0-1,1-1 0,-2 0 0,1 0 0,-1-1 0,1 0 0,-2 0 0,1-1 1,-1 0-1,-1-1 0,1 1 0,-1-1 0,-1 0 0,0-1 0,0 1 0,-1-1 1,6-19-1,-10 28 2,1 0 1,-1 0 0,0 1 0,0-1-1,0 0 1,1 0 0,-1 0-1,0 1 1,1-1 0,-1 0 0,1 1-1,-1-1 1,1 0 0,-1 1 0,1-1-1,0 0 1,0 0 0,-1 1-6,1 0 1,-1 0 0,0 0-1,1 0 1,-1 0-1,1 0 1,-1 0 0,0 1-1,1-1 1,-1 0-1,0 0 1,1 0 0,-1 0-1,0 1 1,0-1-1,1 0 1,-1 0 0,0 0-1,1 1 1,-1-1-1,0 0 1,0 1 0,0-1-1,1 0 1,-1 0-1,0 1 1,0 0 0,15 33 31,-11-23-31,3 7-30,0-1 0,2 0 1,0 0-1,1-1 0,1 0 0,0-1 0,18 19 0,-27-33 21,0 1 0,0-1 0,0 1 0,0-1 0,0 0 0,1 1 0,-1-1 0,0 0 0,1-1 0,-1 1 0,1 0 0,-1-1 0,0 1 0,1-1 0,-1 0 0,1 0 0,0 0 0,-1 0 0,1 0 0,-1 0 0,1-1 0,-1 1 0,0-1 0,1 0 0,-1 0 0,0 0 0,1 0 0,2-2 0,6-4 7,1 0 0,-1-1 1,0-1-1,11-11 0,2-1 23,87-63 132,-44 35 20,-64 45-152,2-1 45,-6 14-10,-4 5-38,-1 0 0,0 0 0,0-1-1,-1 0 1,-1 0 0,-11 13 0,14-18-17,1-1 1,0 0 0,0 1-1,1 0 1,-5 16 0,-2 2 0,4-3 15,6-22-18,-1 0 0,1-1 0,0 1 0,0-1 0,0 1 0,0 0 0,0-1 0,0 1 0,1 0 0,-1-1 0,0 1 0,0 0 0,0-1-1,1 1 1,-1-1 0,0 1 0,0-1 0,1 1 0,-1 0 0,1-1 0,-1 1 0,0-1 0,1 0 0,-1 1 0,1-1 0,-1 1-1,1-1 1,-1 0 0,1 1 0,0-1 0,-1 0 0,2 1 0,11 3 19,-10-3-19,0 0 1,-1 0-1,1 0 1,0 0 0,0-1-1,0 1 1,0-1 0,0 0-1,0 0 1,-1 0-1,7-1 1,13-3-21,-13 4 12,1-1 0,-1-1 1,0 0-1,0 0 0,-1-1 0,1 0 1,-1-1-1,1 1 0,-1-2 0,10-6 1,83-77 34,-73 60 46,-29 28-45,2-16 448,15-39-438,-8 31-36,-2 0 0,5-30 0,8-68 4,6-65 57,-25 184-53,0 0 0,0 0 0,0 0 0,0 0 1,0 0-1,-1 0 0,0 0 0,1 0 0,-1 0 0,-1-3 0,3 0 74,2 1-13,-8 6-5,4 1-64,0 1 1,0-1-1,1 0 0,-1 1 0,0-1 1,1 1-1,0-1 0,0 1 0,0 4 1,-1 4-8,-22 200-108,-16 89-97,19-195 52,20-99 173,2-7 14,3-7 32,0-7-30,2 1 0,-1 0 0,2 0 0,0 1 0,16-21-1,-2 2 48,-19 26-67,4-4 19,0-1 0,13-13 1,-18 23-30,-1-1-1,1 0 1,0 0 0,0 1 0,0-1 0,0 1-1,0-1 1,0 1 0,0 0 0,0 0 0,1 0-1,-1 0 1,0 0 0,1 1 0,-1-1 0,1 1-1,-1-1 1,5 1 0,-5 0-9,0 1 0,0 0-1,0 0 1,0 0 0,0 0 0,-1 0 0,1 0-1,0 0 1,-1 0 0,1 1 0,-1-1 0,1 1-1,-1-1 1,0 1 0,0-1 0,1 1 0,-1 0-1,0 0 1,0-1 0,1 5 0,0-1-18,0 1 1,0-1 0,0 1-1,-1 0 1,1 9-1,-2-11-1,0-1 0,0 1 0,-1-1 0,1 1 0,-1-1 0,0 1 0,0-1 0,0 0 0,-1 1 0,-2 4 0,-4 11-129,8-18 147,0 1 0,-1-1 0,1 0 0,0 1 0,0-1 0,0 1 0,0-1 0,1 1 1,-1-1-1,0 0 0,1 1 0,-1-1 0,1 0 0,-1 1 0,1-1 0,0 0 0,1 3 0,17 20-27,-12-16 24,-3-4-13,0 1 0,1-1 1,-1 0-1,1 0 0,0 0 1,0 0-1,1-1 0,-1 0 1,1 0-1,0-1 0,10 4 1,-12-6-101,-6-2 79,-4-1-2017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44.6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136 914 8840,'0'0'5128,"1"-15"-4935,22-297 666,-8 185-571,0-4 108,-16 124-338,1 0 0,-1-1 1,0 1-1,0 0 1,-1 0-1,-3-12 1,3 13 15,-3-5 55,5 11-123,0 0-1,-1 0 1,1 0-1,-1 0 1,1 1-1,-1-1 1,1 0-1,-1 0 0,1 1 1,0-1-1,-1 0 1,1 0-1,-1 1 1,1-1-1,0 1 1,-1-1-1,1 0 1,0 1-1,0-1 1,-1 1-1,1-1 1,0 1-1,0-1 1,0 0-1,0 1 1,-1-1-1,1 1 1,0-1-1,0 2 1,-12 28 65,1 1 0,1 0 1,-10 60-1,1 100 81,-24 187 1,27-298-110,-2 18 40,11-76 0,2-16 16,3-13-13,2 7-62,0-31 96,2 26-116,0-1 1,0 0-1,0 0 1,0 1-1,1-1 1,0 1-1,0 0 1,7-9-1,4-7 1,7-14-3,2 0 1,1 2-1,52-55 0,-37 46-2,54-77 0,21-54 0,-43 63 0,-48 74-8,-1-1-1,-2 0 0,-2-2 0,-1 0 0,21-77 0,-31 87-2,-4 21 5,0 0 0,-1-1 0,0 1 1,-1-1-1,0 1 0,0-1 0,-1 0 0,0 0 0,0 1 0,-1-1 1,-3-14-1,4 23 6,0-1 0,0 0 0,0 0 0,0 1 0,0-1 0,0 0-1,-1 1 1,1-1 0,0 1 0,0-1 0,-1 0 0,1 1 0,0-1 0,-1 0 0,1 1 0,0-1 0,-1 1 0,1-1 0,-1 1 0,1-1 0,-1 1 0,1 0 0,-1-1 0,1 1 0,-1-1 0,0 1 0,1 0 0,-1-1 0,1 1-1,-1 0 1,0 0 0,0-1 0,-1 2-2,0 0 0,0 0-1,0 0 1,0 1 0,0-1 0,0 0-1,1 1 1,-1-1 0,-1 2 0,2-1-1,-14 13-17,0 1 0,2 0 0,0 1-1,0 1 1,2 0 0,0 1 0,1 0 0,1 0 0,1 1-1,1 0 1,1 1 0,0-1 0,-3 25 0,3 2-25,2-1 0,2 1 1,2 0-1,2 0 0,9 46 0,-9-75 45,1-1 0,0 0 0,1 0 0,1 0 0,1-1 0,0 1 0,2-1 0,-1-1 0,20 29 0,-26-43 2,1 1 0,-1-1-1,1 0 1,-1 1-1,1-1 1,0 0-1,-1 0 1,1 0 0,0 0-1,0-1 1,-1 1-1,1 0 1,0-1-1,0 1 1,0-1 0,0 0-1,0 0 1,0 0-1,0 0 1,0 0-1,0 0 1,0 0 0,0 0-1,0-1 1,0 1-1,0-1 1,-1 0-1,1 1 1,0-1 0,3-2-1,5-3 14,0 0 0,0 0 0,16-15 0,-22 17-13,59-55 41,-56 52-25,0 1 0,-1-1-1,1 0 1,-2-1 0,1 0 0,8-15 0,-12 20-2,5-9 123,-10 17 39,-11 20 1,4-8-118,1 1-1,-7 18 0,14-31-49,0 0 0,0 0 0,1 0 0,0 1 0,0-1 0,0 0 0,1 1 0,0-1 0,0 0 0,0 1 0,1-1 0,1 9 0,-1-13-7,-1 0 0,1-1 0,-1 1 0,1 0 0,0 0 0,-1-1 0,1 1-1,0 0 1,0-1 0,-1 1 0,1 0 0,0-1 0,0 1 0,0-1 0,0 0 0,0 1 0,-1-1 0,1 0 0,0 1-1,0-1 1,1 0 0,23 3 23,-22-3-23,1 0-1,1 0-1,0-1 1,-1 1-1,0-1 1,1 0-1,-1 0 1,1 0-1,-1-1 1,0 0-1,0 1 1,0-1-1,0-1 1,0 1-1,0-1 1,6-5-1,-4 3 1,-1-1-1,0 0 1,0 0-1,0 0 1,-1 0-1,0-1 1,0 0-1,-1 0 1,4-9-1,-5 9 6,1 0-1,-2 1 0,1-1 1,-1 0-1,0 0 0,-1 0 1,1 0-1,-1 1 0,-1-1 0,-1-10 1,1 13 3,0-1 0,0 1 1,0 0-1,-1 1 0,0-1 1,0 0-1,0 0 0,0 1 1,0-1-1,-1 1 0,1 0 1,-1 0-1,0 0 0,0 0 1,0 0-1,-1 0 0,-5-3 1,6 5 1,0-1 1,0 1-1,0 0 1,0 0-1,0 1 1,0-1-1,0 0 1,0 1-1,0 0 1,0 0-1,-1 0 1,1 0-1,0 0 1,0 1-1,0-1 0,0 1 1,0 0-1,0 0 1,0 0-1,0 0 1,0 1-1,1-1 1,-1 1-1,0 0 1,1 0-1,-1 0 1,1 0-1,0 0 1,-1 0-1,1 0 1,0 1-1,1-1 1,-1 1-1,0 0 1,-1 3-1,3-5-14,-1 1 1,1-1-1,-1 0 0,1 1 1,0-1-1,0 1 0,0-1 1,0 0-1,0 1 0,0-1 1,0 1-1,1-1 0,-1 0 1,0 1-1,1-1 0,-1 1 1,1-1-1,-1 0 0,1 0 0,0 1 1,-1-1-1,1 0 0,0 0 1,0 0-1,0 0 0,0 0 1,0 0-1,0 0 0,0 0 1,1 0-1,-1-1 0,0 1 1,0 0-1,1-1 0,-1 1 1,2 0-1,2 1-2,0 0 1,1 0-1,-1 0 0,0-1 1,1 0-1,-1 0 0,1 0 0,7-1 1,-5-1 3,0 0 1,-1 0 0,1-1 0,0 0-1,0 0 1,-1-1 0,1 0 0,-1 0-1,0-1 1,9-6 0,6-6 49,35-33 0,0 0 82,-43 32 19,-6 5 27,-8 12-70,3 32 134,1 28-169,-3-39-46,0 0-1,2 0 1,0-1-1,7 23 1,-10-41-22,1-1 0,0 0 0,0 1 0,-1-1 0,1 0 0,0 0 0,0 0 0,0 0 1,0 0-1,1 0 0,-1 0 0,0 0 0,0 0 0,0 0 0,1-1 0,-1 1 0,0 0 0,1-1 0,-1 1 0,1-1 0,-1 0 0,1 1 0,-1-1 0,0 0 0,1 0 0,-1 0 1,1 0-1,-1 0 0,1 0 0,-1-1 0,1 1 0,-1 0 0,1-1 0,-1 1 0,0-1 0,1 1 0,-1-1 0,0 0 0,1 1 0,-1-1 0,0 0 0,0 0 0,0 0 0,0 0 1,0 0-1,0 0 0,2-3 0,5-10 54,40-75 358,-48 88-406,0 1 0,0-1 0,0 1 0,0-1 0,0 0 0,0 1 0,1-1 0,-1 1 0,0-1 0,0 1 0,1-1 0,-1 1 0,0-1 0,1 1 0,-1-1 0,0 1 0,1-1 0,-1 1 0,1 0 0,-1-1 0,1 1 0,-1 0 0,1-1 0,-1 1 0,1 0 0,-1 0 0,1-1 0,-1 1 0,1 0 0,0 0 0,0 0 0,11 14 74,-5-3-85,-3-5 2,1 0 0,0-1 1,0 1-1,0-1 0,1 0 0,-1-1 1,1 1-1,1-1 0,10 6 0,-15-9 0,1 0 0,-1 0-1,1 0 1,-1 0 0,1 0-1,0-1 1,-1 1 0,1-1 0,0 0-1,-1 0 1,1 0 0,0 0-1,-1 0 1,1-1 0,0 1-1,-1-1 1,1 1 0,-1-1 0,1 0-1,-1 0 1,1 0 0,-1-1-1,0 1 1,1 0 0,-1-1 0,0 1-1,0-1 1,0 0 0,3-4-1,4-4 11,-2-1 0,1-1 0,-2 1 0,1-1-1,-2 0 1,1-1 0,5-20 0,-1-8 55,5-44 1,-13 71-50,-2 13-12,0 0 0,1 0 1,-1 0-1,0-1 0,0 1 0,1 0 0,-1 0 0,1 0 1,-1 0-1,1 0 0,-1 0 0,1 0 0,0 0 1,-1 0-1,1 0 0,1-1 0,-2 2-6,1 0-1,-1-1 1,1 1 0,0 0-1,-1 0 1,1 0 0,-1 0 0,1 0-1,0 0 1,-1 0 0,1 0-1,-1 0 1,1 0 0,-1 0-1,1 0 1,0 0 0,-1 0-1,1 0 1,-1 0 0,1 1-1,-1-1 1,2 1 0,3 2-17,-1 0-1,1 1 1,-1-1 0,0 1 0,5 6-1,-4-5 4,43 49-2567,-47-53 2264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0:53.4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233 1 7528,'0'0'9479,"8"12"-9392,-1-2-65,-3-5-12,0 0 1,-1 0-1,0 0 1,0 1-1,0-1 1,-1 1-1,0-1 1,0 1-1,0 0 0,-1 0 1,1 0-1,-1 0 1,-1 0-1,1 8 1,-13 312 726,7-227-567,-19 210 465,16-226-293,6-57-112,0 0 0,-8 31 0,8-32 316,1-24-515,1 0 0,0 0 0,0 1 0,0-1 0,0 0-1,0 0 1,1 0 0,-1 0 0,0 0 0,0 0 0,1 1 0,-1-1-1,1 0 1,-1 0 0,1 0 0,-1 0 0,2 1 0,-4-3 1,1-1 0,0 1 1,0 0-1,0 0 1,0 0-1,0-1 0,0 1 1,0 0-1,0-1 1,0 1-1,1-1 0,-1 1 1,1-1-1,-1 1 1,1-1-1,-1-2 0,-5-37 8,3 15 36,-20-100 272,11 50-181,3 21-83,4 0 0,0-74-1,18-113 145,-13 239-227,1-14 3,0 0 0,1 0 0,1 1 1,1-1-1,0 1 0,8-20 0,2-11-84,-14 45 75,0 1-20,0-2-233,0 11 267,-1 1-1,0-1 0,-1 1 0,0-1 0,0 0 0,-1 1 1,-5 11-1,-34 57 120,12-25 16,9-21 40,8-15-43,13-16-137,0 0-1,0 0 1,-1 0 0,1 1 0,0-1-1,0 0 1,0 0 0,-1 1 0,1-1 0,0 0-1,0 1 1,0-1 0,0 0 0,0 0-1,0 1 1,0-1 0,0 0 0,0 1-1,0-1 1,0 0 0,0 1 0,0-1-1,0 0 1,0 0 0,0 1 0,0-1-1,0 0 1,0 1 0,0-1 0,0 0-1,0 1 1,0-1 0,1 0 0,-1 0-1,0 1 1,0-1 0,0 0 0,1 0-1,-1 0 1,0 1 0,0-1 0,1 0-1,-3 1 102,1-1 222,-12 7-224,3 16-69,8-18-21,0 0-1,0 0 0,-1 0 0,1-1 0,-1 1 0,0-1 0,-1 1 1,1-1-1,-8 7 0,9-9 4,1 0 0,0 0 0,0 0-1,0 0 1,0 0 0,0 0 0,0 1 0,0-1 0,0 3 0,1 2 96,5-16-67,4-7-22,0 0 1,15-19-1,-3 4-4,93-163 143,-93 154-88,28-51 121,-33 72-28,-16 18-131,1 1-36,-1 0 1,0 0-1,0 0 1,0 0-1,1 0 1,-1-1-1,0 1 1,0 0-1,0 0 1,1 0 0,-1 0-1,0 0 1,0 0-1,1 0 1,-1 0-1,0 0 1,0 0-1,1 0 1,-1 0-1,0 0 1,0 0-1,1 0 1,-1 0 0,0 0-1,0 0 1,1 0-1,-1 1 1,0-1-1,0 0 1,1 0-1,-1 0 1,0 0-1,0 0 1,0 1-1,1-1 1,-1 0 0,0 0-1,0 0 1,0 1-1,0-1 1,1 0-1,111 207-5,-109-200-21,1-1 0,0 0 0,1 0-1,9 10 1,-14-15 27,0-1 0,0 0 0,0 0 0,0 0 0,0 1 0,0-1 0,0 0 0,0 0 0,0 0 0,0 0 0,0 1 0,-1-1 0,1 0 0,0 0 0,0 0-1,0 0 1,0 1 0,0-1 0,0 0 0,0 0 0,0 0 0,-1 0 0,1 0 0,0 1 0,0-1 0,0 0 0,0 0 0,-1 0 0,1 0 0,0 0 0,0 0 0,0 0 0,0 0 0,-1 0 0,1 0 0,0 0 0,0 0-1,0 0 1,-1 0 0,1 0 0,0 0 0,0 0 0,0 0 0,0 0 0,-1 0 0,1 0 0,-16 3 79,11-2-51,-188 38 577,174-33-527,15-5-60,0 0 0,-1 0 0,1 0 0,-1 0 0,-6 0 1,1 4-21,10-4-4,-1-1 0,1 0 0,0 1 1,-1-1-1,1 0 0,-1 1 0,1-1 0,0 0 0,-1 0 1,1 1-1,-1-1 0,1 0 0,-1 0 0,1 0 0,-1 1 1,1-1-1,0 0 0,-1 0 0,1 0 0,-1 0 1,1 0-1,-1 0 0,1 0 0,-1 0 0,1 0 0,-1 0 1,1 0-1,-1-1 0,1 1 0,-1 0 0,1 0 0,-1 0 1,1-1-1,-1 1 0,1 0 0,0 0 0,-1-1 1,-12-14-3240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1:02.5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0 749 6928,'0'0'5162,"13"-9"-4972,47-36 446,77-75 1,-113 94-403,-11 10-121,1 2 0,0 0 0,18-13-1,-26 22-48,0-1-1,0 0 0,-1 0 1,0-1-1,8-12 1,-2 3 27,-7 11-48,-1 0-1,0-1 1,-1 0 0,1 1-1,-1-1 1,0 0 0,-1 0-1,1 0 1,0-7 0,2-59 165,-2 14-113,-3 17-19,1 34-63,-1 0-1,1 0 1,0 0-1,0 0 1,2-10 0,0 10 8,-2 0 0,1 0 0,-1 0 0,-1-12 0,0-4 50,0 20-70,1 1 0,-1 0 1,1 0-1,-1 0 0,0 0 1,0-1-1,0 1 1,0 0-1,0 1 0,0-1 1,-1 0-1,1 0 1,-1 0-1,1 1 0,-1-1 1,0 1-1,1-1 1,-1 1-1,0 0 0,0 0 1,0-1-1,-4 0 1,4 0-2,2 1 0,-1 0 0,0 0 0,0 0 0,0 0 0,0 0 0,0 1 0,0-1 0,0 0 0,0 1 0,0-1 0,0 0 0,0 1 0,-1-1 0,1 1 0,-2-1 0,0 1 1,-1 1 1,2 0 0,-1-1 0,0 1 0,0 0 0,0 0 0,0 1 0,0-1 0,1 1 0,-1-1-1,1 1 1,-1 0 0,1 0 0,0 0 0,-1 0 0,1 0 0,0 1 0,1-1 0,-1 0 0,0 1-1,1 0 1,-1-1 0,-1 5 0,-1 2 6,0 0-1,1 1 0,-1-1 1,2 1-1,0 0 0,-2 10 1,1 3 11,1 0 1,1 0-1,1-1 1,1 1-1,1 0 0,7 31 1,-3-27 14,-4-16 4,1 0 0,0 0 0,1 0 0,0 0 0,8 13 1,-7-14 42,0 1 0,-1 0 1,0 0-1,3 17 0,12 29 118,32 40 34,-35-74-160,-16-22-71,1 0 0,0 0 0,-1 0 0,1 0 0,0 0 0,0 0 0,0 0 0,0 0 0,0 0 0,0 0 0,0-1 0,0 1 0,0 0 0,2 0 0,-3-1 0,0 1 0,1-1 0,-1 0 0,1 0 0,-1 0 0,1 1 0,-1-1 0,1 0 0,-1 0 0,1 0 0,-1 0 0,1 0 0,-1 0 0,1 0 0,-1 0 0,1 0 0,-1 0 1,1 0-1,-1 0 0,1 0 0,-1 0 0,1 0 0,-1 0 0,1-1 0,-1 1 0,0 0 0,1 0 0,-1-1 0,1 1 0,-1 0 0,0-1 0,1 1 0,-1 0 0,1-1 0,-1 0 0,5-7 22,1 1-1,-1-1 0,12-10 1,2-5 5,15-30 9,-2 0-3,-14 26-3,-15 21-28,0 0 0,1 0 0,0 1 0,1-1 0,-1 1 0,1 0 1,0 0-1,0 1 0,0-1 0,1 1 0,0 0 0,10-5 0,-14 8-5,0 0-1,1 0 0,-1 1 0,0-1 0,1 1 0,-1 0 0,0 0 0,1 0 1,-1 0-1,0 0 0,1 0 0,-1 0 0,0 1 0,1-1 0,-1 1 0,0 0 0,0 0 1,4 1-1,2 3-5,-1-1 0,1 1 0,10 9-1,-18-13 8,3 1 0,0 1 0,0 0 0,0 0 0,-1 0 0,1 1 0,-1-1 0,0 1 0,0-1 0,3 8 0,1 1 0,-6-11 2,1-1 0,-1 1-1,1-1 1,-1 1-1,0-1 1,1 1 0,-1 0-1,0-1 1,0 1-1,1 0 1,-1-1 0,0 1-1,0 0 1,0-1-1,0 1 1,0 0-1,0-1 1,0 1 0,0 0-1,0-1 1,0 2-1,-16-8 48,7 2-24,-4-3 18,0 1 0,-21-7 0,32 12-35,-1 0 0,0 1 0,1-1 0,-1 1 0,0-1 0,0 1 0,0 0 1,1 0-1,-1 0 0,0 0 0,0 0 0,0 1 0,1-1 0,-1 1 0,0 0 0,1 0 0,-1 0 0,1 0 0,-5 3 0,4 1-11,1 1-1,1 0 1,-1-1-1,1 1 1,0 0 0,0 0-1,0 0 1,1 6-1,0-7 2,0 0-1,1 1 0,0-1 0,0 0 1,0 0-1,0 1 0,1-1 0,0 0 1,0-1-1,0 1 0,1 0 0,0-1 1,0 1-1,0-1 0,4 4 0,-3-3 1,0-1-1,0 1 1,0-1-1,1-1 1,-1 1-1,1-1 0,0 1 1,0-1-1,1-1 1,-1 1-1,0-1 1,1 0-1,9 2 0,-12-3 4,0-1 0,-1 0 0,1 0-1,0 0 1,0 0 0,-1-1 0,1 1-1,0-1 1,-1 0 0,1 1-1,-1-1 1,1 0 0,-1-1 0,1 1-1,-1 0 1,0-1 0,1 1-1,-1-1 1,0 0 0,0 0 0,0 0-1,1-2 1,2-2 3,-1 0 0,0 0 0,0 0 1,0-1-1,-1 1 0,5-14 0,-3 6 19,0-2-1,3-24 1,-7 36-11,0 1 0,-1-1 0,0 1 0,0 0 0,0-1 0,0 1 0,0-1 0,-1 1 0,1-1 0,-1 1 0,0 0 0,0-1 0,0 1 0,-1 0 0,1 0 0,-1 0 0,0 0 0,-3-5 0,4 7 21,5 19-48,0 1 0,0 1-1,2-1 0,0 0 1,1 0-1,1-1 0,1 1 1,15 22-1,-21-38 9,0 1 0,0-1 0,0 0 0,0 0 0,0 0 0,0-1 0,1 1 0,4 2 0,-6-5 5,-1 1 0,0 0 0,0-1 1,1 1-1,-1-1 0,0 0 0,1 1 1,-1-1-1,0 0 0,1 0 0,-1 0 1,0 0-1,1 0 0,-1 0 0,0 0 0,1 0 1,-1-1-1,0 1 0,1 0 0,-1-1 1,0 1-1,1-1 0,-1 0 0,0 1 1,0-1-1,0 0 0,0 0 0,2-1 0,8-9 9,-6 7 7,0-1 0,0 0 0,-1 0 0,0-1 0,0 1 0,6-12-1,-1 0 25,1 0-1,0 1 0,2 0 0,24-27 0,-33 40-36,-1 1-1,0 0 1,1 0 0,-1 0 0,1 1-1,-1-1 1,1 0 0,0 1 0,0 0 0,-1 0-1,1 0 1,0 0 0,0 0 0,0 0-1,0 1 1,1-1 0,-1 1 0,4 0 0,-5 1-1,0-1 0,0 1 0,0-1 0,0 1 0,0 0 0,0 0 0,0 0 0,0 0 0,0 0 0,0 0 0,0 0 0,-1 1 0,1-1 0,0 1 0,-1-1 0,1 1-1,-1 0 1,0 0 0,0-1 0,0 1 0,1 0 0,-2 0 0,1 0 0,0 0 0,0 0 0,0 3 0,2 4 8,0 1 10,0 1 0,0 0 0,-1 0 0,2 21 0,-4-31 23,0-2-28,1-1 0,-1 1 0,1 0-1,0 0 1,-1-1 0,1 1 0,0 0 0,0 0-1,0 0 1,0 0 0,0 0 0,2-2 0,0 1 2,-1-1 0,1 0 0,-1-1 0,0 1 0,0 0 0,3-6 0,12-17 108,-9 15-89,-7 9-12,1 0-1,-1-1 1,1 1-1,0 0 1,0 0-1,0 0 1,0 0-1,3-1 1,-3 4-6,0 0 0,0 1 0,-1-1 1,1 0-1,0 1 0,0 0 0,-1-1 0,1 1 1,-1 0-1,0 0 0,2 3 0,0-1-10,4 4 0,0 1 1,-1 0-1,0 0 1,-1 1-1,5 10 0,-10-19-2,0-1-1,0 1 0,0 0 1,0-1-1,1 1 0,-1 0 1,0-1-1,1 1 0,-1 0 1,0-1-1,1 1 0,-1 0 0,1-1 1,-1 1-1,1-1 0,-1 1 1,1-1-1,-1 1 0,1-1 1,0 0-1,-1 1 0,1-1 1,-1 1-1,1-1 0,0 0 1,0 0-1,-1 0 0,1 1 0,0-1 1,-1 0-1,1 0 0,0 0 1,0 0-1,-1 0 0,1 0 1,0 0-1,0 0 0,-1 0 1,1-1-1,0 1 0,-1 0 1,1 0-1,1-1 0,-1 0 13,0 0 0,0 0 0,1-1 0,-1 1 0,0 0 0,0-1 0,0 1-1,-1 0 1,1-1 0,0 1 0,0-1 0,-1 0 0,1 1 0,-1-1 0,0 1 0,1-1 0,-1 0 0,0 1-1,0-4 1,0 5-11,0-1 0,0 1 0,0-1 0,0 0 0,0 1 0,0-1 0,0 0 0,0 1 0,0-1 0,0 1 0,0-1 0,0 0 0,1 1 0,-1-1 0,0 1 0,0-1 0,1 0 0,-1 1 0,0-1 0,1 1 0,-1-1 0,1 1 0,-1-1 0,0 1 0,1 0 0,-1-1 0,1 1 0,-1-1 0,1 1 0,-1 0 0,1-1 0,0 1 0,-1 0 0,1 0 0,-1 0 0,1-1 0,0 1 0,-1 0 0,1 0 0,0 0 0,-1 0 0,1 0 0,-1 0 0,1 0 0,0 0 0,-1 0 0,1 1 0,0-1 0,-1 0 0,2 1 0,2 1-5,1 1 0,-1 0 1,1 0-1,-1 1 0,0-1 0,0 1 0,3 5 1,1-1-2,-1-1-9,1 1 0,-1-2-1,2 1 1,13 9-1,-19-15 10,-1 0-1,0 0 0,0 0 1,0 0-1,1 0 0,-1-1 1,1 1-1,-1-1 0,0 1 0,1-1 1,-1 0-1,1 0 0,-1 0 1,1 0-1,-1 0 0,1-1 1,-1 1-1,0-1 0,1 0 1,-1 1-1,0-1 0,1 0 0,-1 0 1,0-1-1,3-1 0,-4 3 4,12-9 26,0 0 0,-1-1 0,0 0 1,-1-1-1,0-1 0,11-13 0,-11 10 57,0 2 1,24-22-1,-21 22 109,22-28 0,12 111-130,-34-48-100,-12-18 32,1 1 0,0-1 0,0 0 0,0 0 0,0-1 0,0 1 0,1 0 0,-1-1 0,7 4 0,-7-5 4,-1 0 0,1 0-1,0-1 1,0 1 0,1-1 0,-1 1 0,0-1-1,0 0 1,0-1 0,1 1 0,-1 0-1,1-1 1,-1 0 0,0 0 0,1 0 0,-1 0-1,1 0 1,-1-1 0,0 0 0,1 1-1,-1-1 1,0 0 0,4-2 0,0-2 9,1 1 1,-1-1 0,0-1-1,0 1 1,-1-1 0,1 0-1,9-14 1,-11 15-12,-1-1 14,0 0 0,1 1 0,0 0 0,0 0 1,0 0-1,0 1 0,1-1 0,0 1 0,0 1 0,9-5 0,-14 8-12,0 0 1,-1 1-1,1-1 1,0 0 0,0 1-1,0-1 1,-1 1-1,1-1 1,0 1-1,-1-1 1,1 1 0,0-1-1,-1 1 1,1 0-1,-1-1 1,1 1-1,-1 0 1,1-1 0,-1 1-1,1 0 1,-1 0-1,0 0 1,1 1-1,11 23-31,-11-23 33,2 7-9,1 0 0,-1 1 1,-1 0-1,0 0 0,0 0 1,0 14-1,-2-23 88,8-15 87,8-9-84,-14 20-78,0-1 1,0 1-1,1-1 0,-1 1 0,1 0 1,-1 0-1,1 0 0,0 0 1,1 1-1,-1-1 0,0 1 0,7-4 1,-9 6-7,-1 0 0,1 0 1,0 0-1,-1 0 0,1 0 0,0 0 1,-1 0-1,1 0 0,-1 0 1,1 0-1,0 0 0,-1 0 0,1 1 1,-1-1-1,1 0 0,0 0 0,-1 1 1,1-1-1,-1 0 0,1 1 1,-1-1-1,1 1 0,-1-1 0,1 1 1,-1 0-1,12 17-2,-6-9-2,6 8-25,0 1 0,-2 0 1,0 1-1,-1 0 0,-1 1 0,8 26 1,-16-44 25,1-1 1,0 0-1,0 1 1,-1-1-1,1 0 1,0 0 0,0 0-1,1 0 1,-1 0-1,0 0 1,0 0-1,0 0 1,1 0-1,-1-1 1,0 1 0,1 0-1,-1-1 1,0 1-1,1-1 1,-1 0-1,1 1 1,-1-1-1,1 0 1,-1 0 0,1 0-1,-1 0 1,1 0-1,-1 0 1,3-1-1,0 1 4,1 0-1,-1-1 0,0 0 0,1 0 1,-1 0-1,0-1 0,1 1 0,-1-1 1,4-2-1,99-71 88,-100 70-79,-1 0 0,0-1 0,8-10 0,2-2 26,-16 19-33,0-1 0,0 0 1,0 0-1,0 0 0,0 0 1,0 0-1,0 0 0,0 0 1,0 1-1,0-1 0,0 0 1,0 0-1,0 0 0,1 0 1,-1 0-1,0 0 0,0 0 1,0 0-1,0 0 0,0 1 0,0-1 1,0 0-1,0 0 0,0 0 1,1 0-1,-1 0 0,0 0 1,0 0-1,0 0 0,0 0 1,0 0-1,0 0 0,0 0 1,1 0-1,-1 0 0,0 0 1,0 0-1,0 0 0,0 0 1,0 0-1,0 0 0,0 0 1,1 0-1,-1 0 0,0 0 1,0 0-1,0-1 0,0 1 1,0 0-1,-6 13 56,-25 21-24,-26 29-7,51-56-21,1 1 1,-1 1-1,1-1 0,1 1 0,0 0 0,-5 12 0,1-8 34,7-12-38,1-1 0,-1 1 0,0 0 1,0 0-1,1 0 0,-1-1 0,1 1 1,-1 0-1,0 0 0,1 0 0,0 0 1,-1 0-1,1 0 0,0 0 0,-1 0 1,1 0-1,0 0 0,0 0 0,0 1 1,0 0-1,30-22 33,-14 5-15,0 0 1,-2-1 0,0-1-1,13-18 1,2-3 56,-21 24-49,0 2-10,-7 12-19,0 0 0,-1 0 0,1 0 0,0 1 0,0-1-1,-1 0 1,1 0 0,0 0 0,-1 1 0,1-1 0,0 0 0,-1 0 0,1 1 0,0-1-1,-1 1 1,1-1 0,-1 1 0,1-1 0,-1 1 0,1-1 0,-1 1 0,1-1 0,-1 1-1,1 0 1,6 7-2,-1-1-1,1-1 1,0 1 0,1-1-1,0-1 1,12 8-1,-16-11 4,-1-1-1,0 0 0,1 1 0,-1-1 1,1-1-1,-1 1 0,1 0 0,-1-1 0,1 0 1,-1 1-1,1-1 0,0-1 0,-1 1 1,1-1-1,-1 1 0,1-1 0,-1 0 1,1 0-1,-1 0 0,6-4 0,-2 1 13,0 0 0,0-1-1,0 0 1,-1 0-1,0-1 1,7-7 0,-11 11 3,0 0 0,1 0 0,0 0 0,-1 0 0,1 1 0,0-1 1,-1 1-1,6-2 0,11-7 102,-18 9-115,0 1 0,0 0 0,-1 0-1,1-1 1,0 1 0,0 0 0,0 0 0,-1 0 0,1 0 0,0 0-1,0 0 1,0 0 0,-1 0 0,1 0 0,0 0 0,0 1 0,-1-1-1,1 0 1,0 0 0,0 1 0,-1-1 0,1 0 0,0 1 0,-1-1-1,1 1 1,0-1 0,-1 1 0,1-1 0,-1 1 0,1 0 0,0 0-1,21 26 7,-14-16-3,1-2-6,1-1 0,0 0 0,0 0 1,11 6-1,12 9-32,-16-11 18,0-1 1,1-1-1,0-1 1,37 13 0,-32-12 10,29 8 29,-43-15-63,1 0-1,-1 0 1,11 6-1,-4 0-2804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02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1 663 6632,'0'0'7898,"11"-5"-7576,1 1-231,5-3 113,0 1 0,0-2 0,16-10 1,-12 3 160,-2 0 1,1-1 0,30-34 0,44-65 666,-63 75-749,-8 7 92,31-57 1,-9 13 81,-40 69-383,0 0 0,-1 0 0,-1-1 0,0 1 0,0-1 0,0 0 0,-1 0 0,0 0 0,-1 0 0,0-1 0,0 1 0,-1 0 0,-2-16 0,2 24-51,-1-1 1,1 1-1,-1 0 0,0-1 0,1 1 1,-1 0-1,0 0 0,0-1 0,0 1 1,0 0-1,1 0 0,-2 0 0,1 0 1,0 0-1,0 0 0,0 1 1,0-1-1,-1 0 0,1 1 0,0-1 1,0 0-1,-1 1 0,1 0 0,-1-1 1,1 1-1,0 0 0,-1 0 0,-1-1 1,-2 2-3,1 0 0,-1 0 0,1 1 0,0-1 0,-1 1 0,1 0 1,0 0-1,0 0 0,0 1 0,1-1 0,-1 1 0,0 0 0,1 0 0,0 0 1,0 1-1,0-1 0,0 1 0,-4 6 0,2 0 30,0-1 49,5-9-96,0 0-1,0 0 0,0 0 0,0 0 0,0 0 1,0 0-1,0 1 0,0-1 0,0 0 0,0 0 1,0 0-1,0 0 0,0 0 0,0 0 1,0 0-1,0 0 0,0 1 0,0-1 0,0 0 1,0 0-1,0 0 0,0 0 0,0 0 0,0 0 1,0 0-1,0 0 0,1 1 0,-1-1 0,0 0 1,0 0-1,0 0 0,0 0 0,0 0 0,0 0 1,0 0-1,0 0 0,0 0 0,0 0 0,1 0 1,-1 0-1,0 0 0,0 0 0,0 0 0,0 0 1,0 0-1,0 0 0,0 0 0,1 0 0,-1 0 1,0 0-1,0 0 0,0 0 451,1 2-441,-1 0 1,0-1-1,0 1 1,0 0-1,0 0 1,0-1-1,0 1 1,0 0-1,0-1 1,-1 1-1,1 0 1,-1-1-1,1 1 1,-1-1-1,0 1 0,-1 1 1,-1 7 8,-47 150 58,44-141-79,-4 17-45,-8 54-1,17-79 50,0 0 1,0 0-1,1 1 0,1-1 0,0 0 0,0 0 0,1 0 0,0-1 1,6 17-1,-7-25 0,0 0 0,-1-1 1,1 1-1,0 0 1,0-1-1,0 1 1,0 0-1,0-1 0,0 0 1,0 1-1,1-1 1,-1 0-1,0 1 0,1-1 1,-1 0-1,1 0 1,-1 0-1,1 0 0,0-1 1,-1 1-1,1 0 1,0-1-1,0 1 0,0-1 1,-1 1-1,1-1 1,0 0-1,0 0 1,0 0-1,0 0 0,-1 0 1,1 0-1,0 0 1,0-1-1,0 1 0,-1-1 1,1 1-1,3-2 1,5-3 25,0 0 0,0-1 0,-1 0 0,18-14 1,-25 19-29,12-11 49,0 0 0,-1 0 0,0-1 0,-1-1 0,-1 0 0,0-1 0,-1 0 0,16-32 0,-21 36 42,-5 11-84,0 0 0,0 0-1,0 0 1,0 0-1,0 0 1,0 0-1,0 0 1,0 0 0,0 0-1,0 0 1,0 0-1,0 0 1,0 0-1,0 0 1,0 0-1,-1 0 1,1 0 0,0 0-1,0-1 1,-8 9 18,4-4-27,0 0 0,0 1 0,1 0 0,0 0 0,-1 0 0,1 0 0,1 0 0,-1 1 0,1-1 0,0 1 0,0-1 0,1 1 0,0 0 0,0 0 0,0 0 0,1 0 0,-1 0 0,1 0 0,1 0 0,-1-1 0,1 1 0,0 0 0,1 0 0,3 10 0,-3-13-2,-1 0 0,2 1-1,-1-1 1,0-1 0,1 1 0,-1 0 0,1 0 0,0-1-1,-1 0 1,1 0 0,1 1 0,-1-2 0,0 1-1,0 0 1,1-1 0,-1 1 0,1-1 0,-1 0 0,1 0-1,-1 0 1,1-1 0,0 1 0,-1-1 0,1 0 0,0 0-1,0 0 1,-1-1 0,1 1 0,5-2 0,-6 1 10,1 0 0,-1 0 0,0 0 1,1 0-1,-1 0 0,0-1 1,0 1-1,0-1 0,0 0 0,0 0 1,0 0-1,-1-1 0,1 1 0,-1 0 1,1-1-1,-1 0 0,0 1 0,0-1 1,0 0-1,0 0 0,-1 0 1,1-1-1,-1 1 0,0 0 0,0 0 1,0-1-1,0 1 0,0-1 0,-1 1 1,0-1-1,0-4 0,-1 2 6,0 0 0,-1 0 0,0 0 0,0 0 0,0 1 0,-1-1 0,0 1 0,0 0 0,-1 0 0,1 0 0,-1 0 0,0 0 0,0 1 0,-1 0 0,1 0 0,-1 0 0,0 0 0,0 1 0,-6-4 0,4 4 36,0-1 0,-1 1-1,0 1 1,1 0 0,-1 0-1,0 0 1,-12-1 0,20 4-51,0-1 1,0 0 0,0 0-1,0 0 1,1 0 0,-1 0-1,0 0 1,0 0 0,0 0-1,0 1 1,0-1 0,0 0-1,0 0 1,0 0 0,0 0-1,0 0 1,0 1 0,0-1-1,0 0 1,0 0 0,0 0-1,0 0 1,0 0 0,0 0-1,0 1 1,0-1 0,0 0-1,0 0 1,0 0 0,0 0-1,0 0 1,0 0 0,0 1-1,0-1 1,0 0 0,-1 0-1,1 0 1,0 0 0,0 0-1,0 0 1,0 0 0,0 0-1,0 1 1,0-1 0,0 0-1,-1 0 1,1 0 0,0 0-1,0 0 1,0 0 0,0 0-1,0 0 1,0 0 0,-1 0-1,1 0 1,0 0 0,0 0-1,0 0 1,0 0 0,0 0-1,-1 0 1,1 0 0,0 0-1,0 0 1,0 0 0,0 0-1,0 0 1,10 6 14,4-3 0,0 0 0,0-1 0,0-1 0,0-1 0,0 0 0,0 0 0,22-5 0,97-27 151,-80 17-78,-24 9-27,-19 4-8,-1 0 0,0-1-1,13-5 1,-21 8-34,0-1 0,0 1 0,0 0-1,0-1 1,0 1 0,0 0 0,0-1 0,0 1 0,0 0-1,0 0 1,0 0 0,0 0 0,0 0 0,2 0-1,-3 1-7,1-1-1,-1 0 1,0 0-1,1 0 1,-1 1-1,0-1 1,1 0-1,-1 0 1,0 1-1,1-1 1,-1 0-1,0 1 1,0-1-1,1 0 1,-1 1-1,0-1 1,0 1-1,0-1 1,0 0-1,1 1 1,-1-1-1,0 1 1,0 0-1,0 3 40,0 0 0,0 0 0,-1 1 0,1-1 0,-3 7 0,0 3-58,2-2 38,-1-1 0,1 0 1,1 1-1,0-1 1,1 1-1,0-1 0,0 0 1,2 0-1,-1 0 1,7 16-1,-9-26-20,1 0-1,-1 0 1,1 0-1,-1 0 0,1-1 1,0 1-1,-1 0 1,1 0-1,0-1 1,0 1-1,0-1 0,-1 1 1,1 0-1,0-1 1,0 0-1,0 1 1,0-1-1,0 0 1,0 1-1,0-1 0,0 0 1,0 0-1,0 0 1,0 0-1,0 0 1,0 0-1,0 0 1,0 0-1,0 0 0,0 0 1,0 0-1,0-1 1,0 1-1,0 0 1,0-1-1,0 1 0,0-1 1,0 1-1,1-2 1,2 0 14,0-1 0,-1 1 0,1-1 0,0 0 0,-1-1 0,0 1 0,4-5-1,52-90 283,-31 37 190,-27 60-486,-1 1 0,1-1 0,-1 1 0,0 0 0,1-1 0,-1 1 0,1 0 0,-1-1 0,1 1 0,-1 0 0,1 0 0,-1 0 0,1-1 0,-1 1 0,1 0 0,-1 0 0,1 0 0,-1 0 0,1 0 0,-1 0 0,1 0-1,-1 0 1,1 0 0,-1 0 0,1 0 0,-1 1 0,1-1 0,-1 0 0,1 0 0,-1 0 0,1 1 0,-1-1 0,1 0 0,-1 0 0,1 1 0,-1-1 0,0 1 0,1-1 0,-1 0 0,0 1 0,1-1 0,-1 1 0,0-1 0,1 0 0,-1 2 0,20 23-8,-18-22 23,24 36 8,-9-13-22,1-1 1,28 32-1,-43-55-9,-1 0 1,1 1-1,-1-1 0,1 0 1,0-1-1,0 1 0,0 0 0,0-1 1,0 1-1,0-1 0,1 0 1,-1 0-1,0 0 0,1-1 1,-1 1-1,6-1 0,-7 0-1,0 0 0,0-1 0,0 1 0,0 0 0,-1-1 0,1 0 0,0 1 0,0-1 0,-1 0 0,1 0 0,-1 0 0,1 0 0,-1 0 0,1 0 0,-1-1 0,1 1 0,-1 0 0,0-1 1,0 1-1,0-1 0,0 1 0,0-1 0,0 0 0,0 1 0,0-1 0,-1 0 0,1 0 0,-1 1 0,1-1 0,-1-4 0,2-3 21,0 0 0,-1 0 0,0-1 0,-1 1 0,0-1 0,-1 1-1,1-1 1,-2 1 0,1 0 0,-2 0 0,1-1 0,-1 1 0,0 1 0,-9-17 0,11 23-12,0 1-1,0-1 0,0 1 1,0-1-1,1 0 1,-1 1-1,0-1 0,1 0 1,0 1-1,-1-1 1,1 0-1,0 0 1,0 1-1,0-3 0,19 4 87,17 2-63,54 9 0,-54-5 9,56 1 1,-69-5-5,-18-2-22,0 1 1,0-1 0,0 0-1,0 0 1,8-2-1,6 3 120,-9 1-4550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1:03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88 13056,'0'0'3080,"-16"-70"-2928,14 52 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1:05.4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2093 1506 9240,'0'0'4392,"11"-10"-4119,2-2-183,-7 6-34,0 0-1,1 0 1,0 0 0,0 1-1,0 0 1,12-5 0,-14 7 3,-1 0 0,0 0 1,0 0-1,0-1 0,-1 1 0,1-1 0,-1 0 1,5-7-1,21-38 275,-25 40-274,6-11 47,0 0 0,-2-1 1,0 1-1,-2-1 0,0-1 1,-1 0-1,-1 1 0,1-39 1,-5 45-39,0 0-1,-1-1 1,-1 1 0,0 0 0,-2 0 0,1 0 0,-2 0 0,0 0 0,0 1 0,-2 0-1,0 0 1,0 1 0,-13-18 0,12 21-20,-47-57 255,48 59-260,0 1-1,-1 1 0,0-1 0,-1 1 0,1 1 0,-16-8 0,-3 1 111,-2 1 1,1 1-1,-1 2 0,-1 0 1,0 3-1,0 0 0,0 2 1,-57 1-1,22 6 182,-75 14 0,99-12-227,-10-1 115,0-2-1,-86-7 1,-9 0 213,122 5-344,0 2-1,-33 8 1,35-5-46,0-2 1,0-1 0,-23 0-1,-7-2 3,29 1 7,0-2-1,0-1 1,0 0 0,0-2 0,-28-7 0,4 1-13,39 8-45,-1 0 0,1-1-1,0 0 1,-1 0 0,1-1 0,0 0 0,1 0 0,-13-7-1,-13-12 9,0-2 0,-56-51-1,85 71 0,0 0 0,0 1 0,-1 0 0,-7-5 0,-16-12 34,12 3-32,2-1 0,0-1 0,0-1 1,-20-40-1,11 18-47,10 17-13,-14-41 0,18 43 26,-3-9-28,4 8 31,-19-35 0,25 50 13,0 1 0,0-1 0,1 1 1,0-1-1,1 1 0,0-1 0,0 0 0,2-10 1,6-2-339,-7 20 333,-1 1 1,1-1-1,-1 1 1,1-1-1,-1 0 1,1 0 0,-1 1-1,1-1 1,-1 0-1,0 0 1,1 1-1,-1-1 1,0 0-1,0 0 1,0 0-1,1 0 1,-1 0 0,0 1-1,0-1 1,0 0-1,0 0 1,-1 0-1,1 0 1,0-1-1,0 1-13,0 1 23,1 0 0,-1 0 0,1 0 0,-1 0 0,1 0 0,-1-1 0,1 1 0,-1 0 0,1 0 0,-1-1 0,1 1 0,-1 0 0,1-1 0,-1 1 0,1 0 0,-1-1 0,0 1 0,1-1 0,-1 1 0,0 0 0,0-1 0,1 0-1,0 0-74,0 9 44,-1 0 26,0-1-1,0 1 0,0-1 0,-1 0 1,0 0-1,0 1 0,-1-1 0,0 0 1,0 0-1,-1 0 0,0 0 0,0-1 1,-1 1-1,1-1 0,-2 0 0,-7 10 1,-8 10 7,19-23 8,-1 0 0,0 0 0,0 0 0,1-1 0,-2 1 0,1-1 0,0 0 0,0 1 0,-1-1 0,1 0 0,-1 0 0,0-1 0,0 1 0,1 0 0,-5 0 0,6-1-4,0-1 0,1 0-1,-1 0 1,0 0 0,0-1 0,1 1 0,-1 0-1,0 0 1,0 0 0,1 0 0,-1-1 0,0 1-1,1 0 1,-1-1 0,0 1 0,1 0-1,-1-1 1,1 1 0,-1-1 0,1 1 0,-1-1-1,1 0 1,-1 1 0,1-1 0,-1 1 0,1-1-1,0 0 1,-1 1 0,1-1 0,0 0 0,-1 1-1,1-1 1,0 0 0,0 0 0,0 1-1,0-1 1,0 0 0,0 1 0,0-2 0,-2-31 24,5 24-28,0 1 0,0-1-1,0 1 1,1 0 0,1 0 0,-1 0-1,1 1 1,1-1 0,-1 1-1,1 0 1,0 1 0,1 0 0,0 0-1,0 0 1,0 0 0,15-7-1,-14 3 21,-8 10-15,0-1 0,1 0 0,-1 1-1,0-1 1,1 1 0,-1-1-1,1 0 1,-1 1 0,0-1-1,1 1 1,-1-1 0,1 1-1,0-1 1,-1 1 0,1 0-1,-1-1 1,1 1 0,0 0-1,0-1 1,9-2 48,-4 2-1,2 12-24,54 90-51,-47-72 1,2-1 0,39 51 0,-17-31 18,-39-48 23,-15-6 84,-85-35 22,37 14-56,49 22-3,0 1 0,0 0 0,-1 1 0,1 1 0,-28-1 0,-65 7-2886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1:47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7632,'0'0'2224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2:55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428 1 7024,'0'0'8558,"-5"13"-8363,-79 196 674,40-106-413,30-68-236,0-1-1,-29 47 1,-156 220 1032,193-293-1206,3-4 5,0 0-1,1 1 1,-1-1 0,1 1-1,-2 5 1,3-9-40,1 0 1,0-1-1,0 1 1,0 0 0,-1 0-1,1-1 1,0 1-1,0 0 1,0 0 0,0 0-1,0 0 1,1-1 0,-1 1-1,0 0 1,0 0-1,0-1 1,1 1 0,-1 0-1,0 0 1,1-1-1,-1 1 1,1 0 0,-1-1-1,1 1 1,-1-1-1,1 1 1,-1 0 0,1-1-1,0 1 1,-1-1 0,1 1-1,0-1 1,-1 0-1,1 1 1,0-1 0,0 0-1,-1 1 1,3-1-1,16 7 92,9 2 26,0 0 0,37 5 0,-11-5 47,0 3 0,58 19 0,-90-25-114,0-1 142,-20-3-101,-11-3-26,-2-2-175,-1 1 0,1-2 0,-19-7 0,9 1-2462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2:55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1 127 10448,'0'0'1702,"7"-12"-1411,23-37-19,-25 44-210,-1 0-1,1 1 1,0-1 0,0 1 0,0 0-1,0 0 1,1 1 0,-1 0-1,1 0 1,0 0 0,0 0 0,0 1-1,0 0 1,11-1 0,5-4 172,-13 5-123,0 1 1,0-1-1,0 2 0,0-1 1,0 2-1,0-1 1,1 1-1,14 4 0,6-1 127,19 0 136,-20-2-8,0 2-1,36 8 0,-36-5 422,46 6 0,-55-16-53,-8 0-2960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13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1 630 8744,'0'0'4825,"10"3"-4702,30 8-14,-35-10 57,0 0 0,0 0 0,-1-1 0,1 1 1,0-1-1,0 0 0,0 0 0,0-1 0,0 0 0,0 0 0,9-3 1,-4 0-86,0 0 0,-1-1 0,16-11 1,1 0 166,-18 12-177,0 0 1,0-1 0,-1 0 0,1-1 0,-1 1 0,0-1 0,-1-1 0,0 1 0,9-11 0,8-14 292,-19 27-259,0-1 0,0 1 0,-1-1 0,1 0 0,-1 0 0,0 0 0,4-11 0,-5 12 243,-1 6 14,-4 13-20,-18 28-213,16-35-103,0 1 1,0 0-1,1 0 0,1 0 0,-1 1 0,2 0 0,-1-1 0,0 14 0,2-12-7,0 2 31,0 0 1,1 0-1,3 21 0,-3-33-42,0 0 0,1-1 1,-1 1-1,1 0 0,0 0 0,-1-1 0,1 1 0,-1 0 0,1-1 0,0 1 0,0-1 0,-1 1 0,1-1 0,0 1 0,0-1 0,0 0 0,-1 1 0,1-1 0,0 0 0,2 1 0,17 2 65,-14-4-49,1 0 0,0-1 0,-1 1 1,1-1-1,0-1 0,-1 1 0,0-1 1,0 0-1,10-7 0,0-2 76,29-27-1,-34 29-63,2-2 3,-9 10-27,0-1 1,-1 0-1,0 0 1,0 0-1,6-8 0,0 0 9,8-9 17,-17 20-58,-8 27 111,6-17-22,0-1 1,1 1 0,0-1-1,1 1 1,-1 0 0,4 18-1,-2-22-62,0 0-1,0-1 1,1 1 0,-1-1-1,1 1 1,1-1-1,-1 1 1,1-1 0,0 0-1,0 0 1,1-1-1,5 8 1,-8-12-6,1 3 13,1 0 0,0-1-1,-1 1 1,1-1 0,0 0-1,0 0 1,4 2 0,-5-3-8,0-1 1,0 1-1,0-1 1,-1 0 0,1 0-1,0 0 1,0 0-1,0 0 1,0 0 0,-1-1-1,1 1 1,0-1-1,0 1 1,-1-1 0,1 0-1,0 1 1,1-2-1,5-2 6,-1 0-1,0-1 1,0 0-1,0 0 1,0 0 0,-1-1-1,0 0 1,8-10-1,2-5 48,17-32 0,-26 41-34,8-9 42,-11 15-38,0 1 0,-1 0 1,0-1-1,4-9 0,12-15 81,-18 30-120,1-1 1,0 1-1,0-1 0,-1 1 1,1 0-1,0-1 1,0 1-1,0 0 1,-1 0-1,1 1 0,0-1 1,0 0-1,-1 0 1,1 1-1,0-1 1,2 2-1,-1 7-10,0 0 0,-1 0 0,0 0 0,0 1 0,-1-1 0,0 1 0,0-1-1,-1 1 1,-1-1 0,-1 13 0,1-6-11,0-1 0,3 28-1,-2-17 0,0-23 27,0 1 0,0-1 0,0 1 0,0-1 0,1 1 0,-1-1 0,2 5 0,-1-7 5,-1 0 0,1 0 0,-1 0-1,1 0 1,0 0 0,0 0 0,0 0 0,-1-1-1,1 1 1,0 0 0,0 0 0,0-1 0,0 1-1,0-1 1,0 1 0,1-1 0,-1 1-1,0-1 1,0 0 0,0 1 0,2-1 0,0 0-1,1 0 0,-1 0 1,0 0-1,0 0 0,1-1 1,-1 1-1,6-3 0,1-1 0,0 0-1,0-1 1,16-10-1,70-60-70,-72 57 66,-1-1-1,-1-2 1,0 0-1,-2-1 1,-1-2-1,0 0 1,-2 0 0,27-53-1,-28 43 25,-1-1-1,-2-1 0,-2 0 1,-1 0-1,-1-1 1,5-64-1,-13 85-1,1 5 7,-1 0 0,-1 1 1,0-1-1,0 0 1,-4-18-1,0 17 146,-5 27-111,-18 51-42,3 1 1,-22 98-1,16 27-46,23-143 27,7-43 5,-1 1 1,1 0-1,0-1 1,0 1-1,0 0 0,1-1 1,0 1-1,1-1 0,-1 1 1,1-1-1,1 0 1,-1 0-1,6 10 0,-7-14 5,0 0 1,0 0-1,0 0 0,1 0 0,-1 0 0,1 0 0,-1 0 0,1-1 0,0 1 1,0 0-1,0-1 0,0 0 0,0 1 0,0-1 0,0 0 0,0 0 1,0 0-1,1 0 0,-1 0 0,0-1 0,1 1 0,-1-1 0,0 0 0,1 1 1,4-1-1,3-2 23,1-1 0,-1 0 1,0 0-1,0-1 1,0 0-1,-1-1 0,1 0 1,-1 0-1,15-12 1,25-8 202,-20 8-97,-21 13-82,-1 0-1,0 0 1,12-10 0,-11 7 14,-5 5-35,-1 0 0,1 0 0,-1 0 0,1-1 0,-1 1 0,0-1 0,0 0 0,0 1 0,0-1 1,2-5-1,-2 3 209,-2 4-227,0 0 0,0 0 0,0 0 0,1 1 0,-1-1 0,0 0 0,1 0 0,-1 1 0,1-1-1,-1 0 1,1 0 0,-1 1 0,1-1 0,-1 1 0,1-1 0,-1 1 0,1-1 0,0 1-1,-1-1 1,1 1 0,0-1 0,0 1 0,-1 0 0,1-1 0,0 1 0,0 0 0,0 0 0,-1-1-1,1 1 1,0 0 0,0 0 0,0 0 0,1 0 0,80-23 116,-69 18-113,0 0 0,0 0 0,-1-1 0,18-13 0,-29 19-16,-1 0 0,0 0 1,0 0-1,0 0 0,0 0 0,1 0 0,-1-1 0,0 1 0,0 0 0,0 0 1,0 0-1,1 0 0,-1 0 0,0 0 0,0 0 0,0 0 0,1 0 0,-1 0 1,0 0-1,0 0 0,0 0 0,1 0 0,-1 0 0,0 0 0,0 1 0,0-1 0,1 0 1,-1 0-1,0 0 0,0 0 0,0 0 0,0 0 0,1 0 0,-1 1 0,0-1 1,0 0-1,0 0 0,0 0 0,0 0 0,0 1 0,1-1 0,-1 0 0,0 0 1,3 14 14,-2 17-50,-11 52-29,6-52 41,-2 41 0,2-7 19,4-65 3,0 0 0,0 0-1,0 0 1,0 0 0,0 1 0,1-1-1,-1 0 1,0 0 0,0 0 0,0 0-1,0 0 1,0 1 0,0-1 0,0 0-1,1 0 1,-1 0 0,0 0 0,0 0-1,0 0 1,0 0 0,1 0 0,-1 0-1,0 1 1,0-1 0,0 0 0,0 0-1,1 0 1,-1 0 0,0 0-1,0 0 1,0 0 0,0 0 0,1 0-1,-1 0 1,0 0 0,0 0 0,0-1-1,1 1 1,-1 0 0,0 0 0,0 0-1,0 0 1,0 0 0,0 0 0,1 0-1,-1 0 1,0 0 0,0-1 0,0 1-1,0 0 1,8-5 44,5-17 50,20-48-1,-17 36 20,-3 3 232,-13 31-345,0 0 0,0 0 0,0 0 0,0 1 0,0-1 0,0 0 0,0 0-1,0 0 1,0 0 0,0 0 0,0 0 0,0 0 0,1 0 0,-1 0 0,0 0 0,0 1 0,0-1-1,0 0 1,0 0 0,0 0 0,0 0 0,0 0 0,0 0 0,0 0 0,0 0 0,0 0 0,0 0-1,1 0 1,-1 0 0,0 0 0,0 0 0,0 0 0,0 0 0,0 0 0,0 0 0,0 0 0,0 0 0,0 0-1,1 0 1,-1 0 0,0 0 0,0 0 0,0 0 0,0 0 0,0 0 0,0 0 0,0 0 0,0 0-1,0 0 1,0 0 0,1 0 0,-1 0 0,3 15-25,-1-3 16,5 15-31,-4-11 11,1 0 0,12 29 0,-15-42 15,1 0 1,-1 0 0,1 0 0,0 0 0,0 0 0,0 0 0,0 0 0,0-1 0,0 1 0,1-1 0,0 0 0,-1 0-1,1 0 1,0 0 0,0 0 0,0-1 0,0 1 0,0-1 0,6 3 0,-4-4 15,0 0-1,-1 0 1,1 0 0,0 0-1,-1-1 1,1 0 0,-1 0-1,7-2 1,38-15 61,-38 14-47,3-4 25,0-1 0,-1 0 0,0 0 0,0-2 0,-1 1 0,0-2 0,13-16 0,-10 13 9,1-1-12,-1-1 0,-1 0 0,0-1 0,-1-1 0,-1 0 0,-1-1 0,15-35 0,38-160 238,-45 117-73,-16 91-187,-2 7-17,-1 0-1,0 0 0,0-1 0,0 1 0,1 0 0,-1 0 0,0-1 0,0 1 0,0 0 0,0-1 0,0 1 0,0 0 0,0 0 0,0-1 0,0 1 0,1 0 0,-1-1 0,0 1 1,0 0-1,-1 0 0,1-1 0,0 1 0,0 0 0,0-1 0,0 1 0,0 0 0,0 0 0,0-1 0,0 1 0,0 0 0,-1 0 0,1-1 0,0 1 0,0 0 0,0 0 0,-1-1 0,1 1 1,-2-6-71,1 9-41,-1-1 101,-7 16-39,1 1 0,0-1-1,1 2 1,-4 21 0,-12 84-153,10-47 67,-20 153-298,31-218 393,1 0-1,1-1 0,0 1 1,1 0-1,3 21 0,-3-32 38,-1 1-1,1-1 0,0 1 1,0-1-1,0 0 1,0 1-1,0-1 0,0 0 1,0 0-1,1 1 0,-1-1 1,1 0-1,0-1 1,0 1-1,-1 0 0,1 0 1,0-1-1,1 1 1,-1-1-1,0 0 0,0 1 1,0-1-1,1 0 1,-1 0-1,1-1 0,-1 1 1,1 0-1,-1-1 0,1 0 1,-1 1-1,1-1 1,-1 0-1,1 0 0,-1-1 1,4 0-1,6 0 3,-1-2-1,0 1 1,0-2-1,0 1 1,-1-2-1,18-8 1,57-42 5,-47 28-5,-31 22 10,0-1-1,0 0 1,-1 0-1,1-1 0,-2 1 1,1-1-1,-1-1 1,0 1-1,0-1 1,-1 0-1,0 0 0,0 0 1,4-16-1,-8 23-5,1-1 1,-1 1-1,0-1 0,1 1 0,-1-1 0,0 1 1,0-1-1,0 1 0,0-1 0,-1 1 0,1-1 1,0 0-1,-1 1 0,1-1 0,0 1 0,-1 0 1,0-1-1,1 1 0,-1-1 0,0 1 0,-2-2 1,3 2-3,-1 1 0,0-1 0,0 1 1,0 0-1,0-1 0,0 1 1,0 0-1,0 0 0,0 0 0,0 0 1,0 0-1,0 0 0,0 0 0,0 0 1,0 0-1,0 0 0,0 0 1,0 1-1,0-1 0,0 0 0,0 1 1,0-1-1,0 1 0,0-1 0,0 1 1,1 0-1,-1-1 0,0 1 0,0 0 1,1-1-1,-1 1 0,0 1 1,-4 2-13,0 1 1,0 0 0,1 0-1,0 0 1,0 1 0,1-1 0,-1 1-1,1 0 1,0 0 0,-4 12 0,6-14 3,0 1 0,1-1 0,-1 1 0,1-1 0,0 1 0,0-1 0,0 1 0,1-1 0,-1 1 0,1-1 0,0 1 1,1-1-1,-1 0 0,1 1 0,0-1 0,3 7 0,-4-10 2,0 1 1,0-1-1,0 1 0,0 0 0,0-1 1,0 0-1,0 1 0,1-1 1,-1 0-1,0 1 0,1-1 1,-1 0-1,1 0 0,-1 0 0,1 0 1,0-1-1,1 2 0,1-2 6,-1 0-1,0 0 0,1 0 0,-1 0 1,0 0-1,1-1 0,-1 0 0,4 0 1,7-3 26,-1 0-1,1 0 1,-1-2 0,0 1 0,0-2 0,-1 1 0,1-2 0,11-9 0,-23 16-18,0 0-1,1 0 1,-1 0 0,0 0 0,0 0 0,1 0-1,-1 0 1,0 1 0,1-1 0,-1 0-1,1 1 1,-1-1 0,1 1 0,-1 0 0,1 0-1,-1-1 1,1 1 0,-1 0 0,1 0-1,0 0 1,-1 0 0,1 1 0,-1-1 0,2 1-1,-1 0 1,-1 0-1,1 1 0,-1-1 1,0 0-1,0 1 0,1-1 1,-1 1-1,0-1 0,0 1 0,-1 0 1,1 0-1,0-1 0,0 1 1,-1 0-1,1 0 0,-1 0 1,0-1-1,1 5 0,10 80 51,-10-78-34,2 1 90,-3-8-107,1-1-1,-1 0 0,1 0 1,-1 0-1,1 0 0,-1 0 1,1 0-1,-1 0 0,1 0 1,-1 0-1,1-1 1,-1 1-1,0 0 0,1 0 1,-1 0-1,1 0 0,-1-1 1,1 1-1,-1 0 0,0-1 1,1 1-1,-1 0 1,0 0-1,1-1 0,-1 1 1,0-1-1,1 1 0,16-16 59,-13 12-32,20-20 81,39-32 318,-58 52-375,4 0 99,-2 19-84,17 75-32,-24-87-41,0-1 0,1 0 0,-1 0 0,1 0 0,-1 0 1,1 0-1,0 0 0,0 0 0,0 0 0,0 0 0,0 0 0,1 0 0,-1-1 0,0 1 1,1-1-1,-1 1 0,1-1 0,0 1 0,-1-1 0,1 0 0,0 1 0,0-1 1,0 0-1,0 0 0,0-1 0,0 1 0,3 1 0,-1-2 0,-1 0-1,0 0 0,0-1 1,0 1-1,1-1 1,-1 1-1,0-1 1,0 0-1,0 0 0,0 0 1,0-1-1,0 1 1,0-1-1,-1 0 0,1 1 1,-1-1-1,1 0 1,2-3-1,18-18 23,-1-2 0,-1 0 1,-1-1-1,30-52 0,-23 28 62,40-104 0,-29 28 19,-14 44-33,-4-9 68,-14 61-39,-6 22-48,-3 7-21,-6 14-15,-12 53-81,-14 73-1,29-104 24,1 0 0,2 0-1,2 0 1,2 39 0,1-48-45,0-1 0,2 0 0,1 0 0,1 0 0,16 43 1,-20-64 62,0-1 1,1 0-1,-1 0 1,1 0-1,-1 0 1,1 0-1,0-1 1,0 1-1,3 1 1,-5-4-10,1-7-409,-1 6 420,-1 1 1,0-1 0,0 1-1,1-1 1,-1 1-1,0-1 1,0 1 0,1-1-1,-1 1 1,0-1 0,0 0-1,0 1 1,0-1-1,0 1 1,0-1 0,0 0-1,0 1 1,0-1 0,0 0-1,-4-13-3349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13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14776,'0'0'1774,"17"1"-1333,15 1-260,41 3 426,82 17-1,-124-15-434,-10-1 62,1-1 0,-1-1 0,1-1 1,0 0-1,39-2 0,-58-2-231,0 1 1,-1-1-1,1 1 1,0-1-1,-1 0 0,1 0 1,0 0-1,-1-1 1,0 1-1,1-1 1,-1 1-1,0-1 0,0 0 1,4-3-1,3-9-2486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16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0 496 8936,'0'0'9190,"10"-6"-8965,-1 0-165,-1 2-5,-1 0-1,0-1 1,0 0-1,0 0 1,-1-1-1,11-11 1,20-24 328,-20 24-171,-1-1 1,-1-1-1,22-34 0,53-130 1401,-71 148-1272,-14 27-202,0 0 0,-1-1 0,4-9 0,-7 18-116,-1-1 0,0 0 0,1 0-1,-1 1 1,1-1 0,-1 0 0,0 1-1,1-1 1,0 0 0,-1 1 0,1-1 0,-1 1-1,1-1 1,0 1 0,-1-1 0,1 1-1,1-1 1,-2 1-7,1 0-1,-1 0 1,1-1 0,-1 1-1,0 0 1,1 0 0,-1-1-1,1 1 1,-1 0 0,0-1-1,1 1 1,-1-1 0,0 1-1,1 0 1,-1-1 0,0 1-1,0-1 1,1 1-1,-1-1 1,0 1 0,0-1-1,0 1 1,0-1 0,1 1-1,-1-1 1,0 1 0,0-1-1,4-4 353,-3 4-66,-5 5-194,-16 20 0,-39 36 0,54-55-90,0 1 0,0-1 1,0 2-1,-4 7 0,5-9-7,1 1 0,-1-1-1,0 0 1,-1 0 0,1 0 0,-6 5-1,0-5 39,9-5-37,1 1 1,-1-1-1,0 0 0,1 0 1,-1 1-1,1-1 0,-1 0 1,0 1-1,1-1 0,-1 0 1,1 1-1,-1-1 0,1 1 1,-1-1-1,1 1 0,0-1 1,-1 1-1,1-1 1,0 1-1,-1 1 0,-3-2 175,10-2-122,9-17 30,-1 1-68,-4 9-27,1 1 1,1-1 0,-1 2 0,2 0-1,17-8 1,67-21-71,-77 30 64,-12 3 1,-4 1-7,1 1-1,0-1 0,0 1 0,0 0 1,1 0-1,6 0 0,-12 1 19,5 0 26,-9 1 5,-5 6-36,8-6-1,1 0 1,-1 0-1,1-1 0,-1 1 0,1 0 1,-1-1-1,0 1 0,0-1 1,1 1-1,-1-1 0,0 1 0,0-1 1,0 1-1,-1 0 0,-7 1 19,0 1 0,0 1 0,1-1 0,-16 10 0,16-8-3,-1 0 0,1-1 0,-1 0 0,-17 5 0,-12-1 123,0 2 0,-44 18 0,67-19-85,14-8-42,-1 0 0,0 1-1,1-1 1,-1 0 0,0-1 0,1 1 0,-1 0-1,0 0 1,0-1 0,0 1 0,0-1-1,0 1 1,-2-1 0,0 1 27,8 0 38,11 0-6,38-7 19,61-11 124,-79 10-140,-19 4 14,1 0 0,29-12 0,-40 13-41,0 0 0,0 0 0,1 1 0,11-2 0,-18 3-15,4 7 129,-6-5-150,0 1 0,0 0 1,1-1-1,-1 1 0,1 0 0,-1 0 0,1 0 0,-1 5 1,-4 7 14,-3 2 6,1 0 0,0 1 1,2 0-1,-9 36 0,15-54-21,0 1 0,0 0 1,0 0-1,-1 0 0,1-1 0,0 1 0,0 0 0,-1 0 1,1 0-1,0-1 0,-1 1 0,1 0 0,-1-1 0,1 1 1,-1 0-1,1-1 0,-1 1 0,0-1 0,1 1 0,-1-1 1,0 1-1,1-1 0,-1 1 0,0-1 0,1 1 0,-1-1 0,0 0 1,0 0-1,0 1 0,1-1 0,-1 0 0,0 0 0,0 0 1,0 0-1,1 0 0,-1 0 0,0 0 0,0 0 0,0 0 1,0 0-1,1-1 0,-1 1 0,0 0 0,0 0 0,-1-1 0,-4-2 11,0-1 0,0 1 0,0-1 0,0 0 0,1 0-1,-1-1 1,1 0 0,0 0 0,0 0 0,1 0 0,-5-8-1,3 4-24,2 0-1,-1 0 0,2 0 0,-1 0 0,1-1 0,0 0 0,-2-17 0,-1-35-3578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03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1084 8240,'0'0'3962,"11"8"-3811,37 22 5,-46-29-141,1 0-1,-1-1 1,0 1 0,0 0 0,1-1 0,-1 1-1,0-1 1,1 0 0,-1 0 0,0 0-1,1 0 1,-1 0 0,0-1 0,1 1-1,-1-1 1,0 1 0,0-1 0,1 0-1,-1 0 1,0 0 0,0 0 0,0 0 0,3-3-1,0 1 24,7-5 62,0-1 1,0 0-1,0-1 1,-1-1-1,-1 0 1,0 0-1,9-14 1,0-2 174,-2 0 0,19-41 0,-15 16 119,-2 0 0,-3-1-1,18-108 1,-25 102-83,-3 0 0,-2 0 1,-5-66-1,-1 103-127,0 0 0,-1 0 1,-1 0-1,-1 1 0,-1 0 0,-1 0 0,-13-26 0,20 46-169,0 0 0,-1 1-1,1-1 1,0 0-1,0 1 1,-1-1-1,1 0 1,0 1 0,-1-1-1,1 1 1,0-1-1,-1 1 1,1-1-1,-1 1 1,1-1 0,-1 1-1,1-1 1,-1 1-1,1 0 1,-1-1-1,1 1 1,-1 0-1,0-1 1,1 1 0,-1 0-1,0 0 1,1 0-1,-1 0 1,0 0-1,1-1 1,-1 1 0,0 0-1,1 0 1,-1 0-1,0 1 1,1-1-1,-1 0 1,0 0 0,1 0-1,-1 0 1,1 1-1,-1-1 1,0 0-1,1 1 1,-1-1 0,1 0-1,-1 1 1,1-1-1,-1 1 1,1-1-1,-1 1 1,1-1 0,-1 1-1,1-1 1,0 1-1,-1-1 1,1 1-1,0 0 1,-1-1-1,1 1 1,0 0 0,-4 7 35,0-1 1,1 1 0,-5 13 0,-5 28-2,3 1 1,1 1-1,3-1 0,2 1 1,3 84-1,41 255-33,-37-371-19,1 12-23,11 41 0,-13-64 26,0 0-1,2 1 1,-1-1-1,1-1 1,0 1-1,0 0 1,1-1-1,0 0 1,9 11-1,-12-17 3,0 1-1,-1-1 1,1 0 0,0 0 0,0 0-1,0 0 1,0 0 0,0 0-1,0-1 1,0 1 0,0 0-1,0-1 1,0 0 0,0 1-1,0-1 1,1 0 0,-1 0-1,0 0 1,0-1 0,0 1 0,0 0-1,0-1 1,0 0 0,0 1-1,0-1 1,0 0 0,0 0-1,0 0 1,3-2 0,4-3 9,1-1 0,-1 0 0,-1 0-1,11-11 1,-2 0 18,-2-1-1,0 0 1,-1-1-1,-1-1 1,15-30-1,-9 10 54,-2-1 0,12-46-1,-21 49-13,-7 31-43,0 0-1,0 1 1,1-1-1,0 0 1,1 1 0,-1 0-1,1 0 1,1 0-1,-1 0 1,1 0-1,5-6 1,-8 12-12,0 0 0,1 1-1,-1-1 1,0 1 0,0 0 0,0-1-1,0 1 1,0 0 0,1 0 0,-1-1-1,0 1 1,0 0 0,0 0-1,1 0 1,-1 1 0,0-1 0,0 0-1,0 0 1,1 1 0,-1-1 0,0 1-1,0-1 1,2 2 0,32 17 22,-26-14-12,26 16 4,64 33 18,-85-48-49,-1-1 0,1 0 1,0-1-1,0-1 0,27 4 0,-26-6 1,42 2-26,-52-3 28,0-1 1,0 1-1,-1-1 1,1 0-1,-1 0 0,1-1 1,-1 1-1,1-1 1,-1 0-1,5-3 1,-8 4 2,0 1 1,0-1 0,0 0-1,0 1 1,0-1 0,0 0-1,0 0 1,-1 1 0,1-1-1,0 0 1,0 0-1,-1 0 1,1 0 0,-1 0-1,1 0 1,0 0 0,-1-1-1,0 1 1,1 0 0,-1 0-1,0 0 1,0 0 0,1-1-1,-1 1 1,0 0 0,0 0-1,0 0 1,-1-1-1,1 1 1,0 0 0,0 0-1,-1 0 1,1 0 0,0-1-1,-1 1 1,1 0 0,-1 0-1,0 0 1,1 0 0,-1 0-1,0 0 1,1 0 0,-1 1-1,0-1 1,0 0 0,-2-1-1,0-1 11,0 0 0,-1 0 0,1 1 0,-1 0 0,0-1 0,0 1 0,0 0 0,0 1 0,0-1 0,0 1 0,-9-2 0,8 3-1,-1 0 1,0 0 0,0 1 0,0 0-1,1 0 1,-1 0 0,0 1-1,1-1 1,-1 2 0,1-1 0,0 0-1,0 1 1,0 0 0,0 0 0,0 1-1,-7 6 1,5-4-2,1 0 0,1 1-1,-1-1 1,1 1 0,0 1 0,0-1-1,1 1 1,0 0 0,0 0 0,-3 14-1,4-12 1,1 1 0,0 0-1,1 0 1,0 0-1,1 0 1,1 0 0,-1 0-1,2 0 1,-1 0-1,7 19 1,-7-24-17,1 1 1,1-1-1,-1 0 1,1 0-1,0-1 1,1 1-1,-1 0 0,1-1 1,0 0-1,1 0 1,-1 0-1,1 0 1,0-1-1,0 0 0,0 0 1,1 0-1,-1-1 1,1 1-1,9 3 1,-12-7 10,1 1 0,-1-1 0,0 0 0,0 0 1,1 0-1,-1 0 0,0 0 0,0-1 0,1 1 0,-1-1 1,0 0-1,0 0 0,0 0 0,0-1 0,0 1 0,0-1 1,0 1-1,-1-1 0,5-3 0,-2 1 12,-1 0-1,1 1 1,-1-2-1,0 1 1,0 0-1,0-1 1,-1 0-1,1 0 1,-1 0-1,3-6 1,-4 2-2,1 1 0,-1-1 0,0 0 0,-1 1 1,0-1-1,-1 0 0,0 0 0,0 0 0,-1 0 0,0 0 0,0 0 0,-4-13 0,0 8 38,0 0 1,0 1-1,-1-1 0,-1 1 0,0 0 0,-17-21 0,17 21 33,7 12-77,-1 0 1,1 0-1,-1 0 0,1-1 1,-1 1-1,1 0 1,-1 0-1,0 0 0,0 0 1,1 0-1,-1 0 0,0 0 1,0 0-1,0 1 0,0-1 1,0 0-1,0 1 0,0-1 1,0 0-1,0 1 1,-1-1-1,1 1 0,0 0 1,-2-1-1,33-1 36,39-7 1,-37 4-80,45-1 1,-58 6 32,0 0 1,0-1-1,0-2 0,0 0 1,27-7-1,-45 9 1,-1 1 0,1 0 0,-1 0 0,1 0 0,-1 0 0,1 0 1,-1-1-1,1 1 0,-1 0 0,1 0 0,0 0 0,-1 1 0,1-1 0,-1 0 0,1 0 0,-1 0 0,1 0 0,-1 0 1,1 1-1,-1-1 0,1 0 0,-1 0 0,1 1 0,-1-1 0,0 0 0,1 1 0,0 0 0,5 16 3,-8 27 1,2-38-4,-4 33 20,4 55 0,1-79-14,0 0 0,1-1 0,1 1 0,0 0 0,1-1 0,0 1 0,8 13 0,-12-27-2,1 0-1,0 0 0,0 0 1,0 0-1,0 0 1,0 0-1,0-1 0,0 1 1,0 0-1,0-1 1,0 1-1,0 0 0,0-1 1,1 1-1,-1-1 1,0 0-1,0 1 0,1-1 1,-1 0-1,0 0 1,1 0-1,-1 0 0,0 0 1,1 0-1,-1 0 0,0 0 1,0-1-1,1 1 1,-1 0-1,0-1 0,0 1 1,1-1-1,-1 1 1,1-2-1,3 0 9,0 0-1,0-1 0,0 0 1,-1 0-1,1 0 1,-1 0-1,5-5 1,-2-1 7,1 0 0,-2 0 0,1 0 1,-1-1-1,-1 0 0,1-1 0,3-10 0,20-80 312,-24 78-182,-2 23-56,1 6-45,3 11-18,-6-16-29,16 44 6,-11-26-19,1-1-1,1 0 1,19 31 0,-26-47 10,0-1 0,0 1 1,0 0-1,1-1 0,-1 0 1,1 1-1,-1-1 1,1 0-1,-1 0 0,1 0 1,0 0-1,-1 0 1,1 0-1,0 0 0,0-1 1,0 1-1,0 0 0,0-1 1,-1 0-1,3 1 1,0-1 2,-1-1 1,0 1 0,0-1 0,1 1-1,-1-1 1,0 0 0,0 0 0,0-1-1,0 1 1,0 0 0,3-3-1,5-4 17,1-1-1,-1-1 0,-1 1 0,12-14 0,-21 22-16,6-8 22,0-1 0,9-17 0,11-15 59,-25 39-74,0 0 1,0 1-1,1-1 1,-1 1-1,1 0 0,-1 0 1,1 0-1,0 0 1,0 0-1,0 1 1,4-3-1,-6 4-4,0 0 0,0 0 0,0 0 0,0 0 0,0 0 0,0 0 0,0 0 0,0 0 0,0 0 0,0 0 0,0 1 0,-1-1-1,1 0 1,0 0 0,0 1 0,0-1 0,0 1 0,0-1 0,0 1 0,-1-1 0,1 1 0,0 0 0,0-1 0,-1 1 0,1 0 0,0 0 0,-1-1 0,1 1 0,-1 0 0,1 0 0,-1 0 0,1 0 0,-1 0 0,0 0 0,1 1 0,8 35-6,-2 59 88,69-210 92,-72 110-165,-1-1-1,1 1 1,0 0-1,0 0 1,0 0 0,1 0-1,-1 1 1,8-4-1,-10 6-9,0 0 0,-1 0 0,1 1 0,0-1 0,0 1 0,0-1 0,0 1 0,0 0 0,-1-1 0,1 1 0,0 0 0,0 0 0,0 1 0,0-1 0,0 0 0,0 1 0,0-1 0,-1 1 0,1-1 0,0 1 0,0 0 0,-1 0 0,1 0 0,0 0 0,-1 0 0,1 0 0,-1 0 0,3 3 0,3 5-10,0 0 0,0 0-1,-1 0 1,8 16 0,-11-17-9,1 0 1,1-1-1,-1 1 1,1-1-1,1 0 1,-1 0-1,1-1 0,0 0 1,9 7-1,-13-12 13,-1 0 1,1-1-1,1 1 0,-1 0 0,0-1 0,0 1 0,0-1 0,0 0 1,0 0-1,0 0 0,0 0 0,0 0 0,1 0 0,-1 0 0,3-2 1,31-9-7,-33 10 7,16-7 1,-1-2-1,1 0 0,20-16 0,16-9 1,-38 25 1,0 0 0,-1-2 0,0 0 0,23-24 0,-33 31 7,-1 0-1,1 1 0,0 0 1,0 0-1,0 0 1,0 0-1,1 1 0,9-3 1,-8 2-2,-8 4-3,1 0 0,-1 0 0,0 0 0,1-1 0,-1 1 0,1 0-1,-1-1 1,1 1 0,-1 0 0,0-1 0,1 1 0,-1 0 0,0-1 0,0 1 0,1 0 0,-1-1 0,0 1 0,0-1 0,1 1 0,-1-1 0,0 1-1,0-1 1,0 0 0,-2 1 15,-2 8-13,-4 7-3,0-1 1,-18 23 0,-2 5-1,20-29-3,-10 17-59,-25 53 1,39-75 50,1 0-1,0 1 1,1 0 0,0-1 0,0 1-1,0 0 1,1 0 0,1 0-1,0 0 1,0 1 0,2 14 0,-2-23 6,0 0 0,0-1 0,1 1 1,-1 0-1,0 0 0,0-1 1,0 1-1,1 0 0,-1-1 0,0 1 1,1 0-1,-1-1 0,1 1 1,-1 0-1,1-1 0,-1 1 0,1-1 1,-1 1-1,1-1 0,-1 1 1,1-1-1,0 1 0,-1-1 1,1 0-1,0 1 0,-1-1 0,2 1 1,0-1 0,-1-1 0,0 1-1,1 0 1,-1 0 0,1 0 0,-1-1 0,0 1 0,1-1 0,-1 1 0,0-1 0,0 0 0,1 1 0,1-3 0,5-3 0,0 0 1,-1-1 0,8-10-1,-13 16 2,12-17 9,0 0 0,-1-1 0,-1 0 0,-1-1 0,-1 0 0,-1-1 1,0 0-1,10-43 0,-3-8 34,9-105 1,-9-176 54,-14 238-41,-8 55 36,-2 68-17,5-4-77,0 1 0,1 0 1,0 0-1,0-1 1,0 1-1,1 0 0,0 0 1,0 1-1,-1 8 1,-1 4-7,-6 48-80,4 1 0,2-1 1,2 1-1,4 0 0,3-1 1,3 1-1,34 128 0,-39-179 50,1-1 1,1 1-1,0-1 0,1 0 0,11 16 1,-16-27 29,0-1 0,0 0 0,1 0 0,-1 0 1,1 0-1,0 0 0,0 0 0,0-1 1,0 0-1,0 1 0,0-1 0,1 0 1,-1 0-1,1-1 0,-1 1 0,1-1 1,0 0-1,-1 0 0,1 0 0,0 0 1,0-1-1,0 1 0,0-1 0,0 0 1,0 0-1,0-1 0,4 0 0,12-5 2,1 0 0,-1-1 0,-1-1 0,1-1 0,-1-1 1,-1 0-1,21-16 0,-12 6 10,-1-2 1,-1-1-1,40-47 1,-58 60 45,-12 9 22,-17 17-6,-5 13-56,2 1 1,0 1 0,-38 67-1,31-46-43,26-41 26,0 1-1,1-1 0,1 1 1,0 1-1,0-1 0,1 1 1,-2 19-1,5-22 52,4-11-2,7-16 13,2-10-22,-1-1 0,-1-1 0,-2 1 0,-1-2 0,-1 1 0,-2-1 1,0 0-1,-1-31 0,-9 9 207,5 51-198,3 28 60,6 4-129,1-1 1,27 57 0,-34-81 13,1-1 0,-1 1 0,1 0 0,1-1 0,-1 0 0,0 0 0,1 0 0,0-1-1,0 1 1,1-1 0,10 6 0,-12-8 8,-1 0 0,1-1-1,-1 0 1,1 0-1,0 0 1,0 0 0,0 0-1,-1-1 1,1 1 0,0-1-1,0 0 1,0 0 0,0-1-1,0 1 1,-1-1-1,1 0 1,0 0 0,0 0-1,-1 0 1,1-1 0,6-3-1,-3 0 17,1 0-1,-1-1 1,0 0 0,0 0-1,-1 0 1,0-1-1,6-8 1,33-55 149,-43 67-149,1-3 19,-1 0 0,1 0-1,-1 0 1,2-12 0,-3 13 11,1 0-1,-1-1 1,1 1 0,0 0 0,6-9 0,-6 9 65,-1 5-104,-1-1 1,0 0-1,1 1 1,-1 0-1,0-1 1,1 1-1,-1-1 1,1 1-1,-1-1 1,1 1-1,-1 0 1,1-1-1,-1 1 1,1 0-1,-1 0 1,1-1-1,-1 1 1,1 0-1,-1 0 1,1 0-1,0 0 1,-1 0-1,1 0 1,-1 0-1,1 0 1,0 0-1,-1 0 1,1 0-1,0 0 1,12-1-14,0 1 1,-1 0-1,1 0 0,21 5 1,-29-4 4,-1 0 1,1 0 0,-1 1-1,0-1 1,1 1 0,-1 0-1,0 1 1,0-1 0,0 1-1,0 0 1,-1-1 0,1 2-1,-1-1 1,0 0 0,6 8-1,-2 1-23,0 1-1,-1-1 0,0 1 1,-1 0-1,-1 0 0,0 1 1,-1 0-1,3 25 1,-2-13 19,2 0 1,0-1 0,1 0-1,12 25 1,-19-49 6,0-1 1,1 1 0,-1 0-1,1 0 1,-1 0-1,1-1 1,-1 1-1,1 0 1,0 0-1,-1-1 1,1 1-1,0 0 1,-1-1 0,1 1-1,0-1 1,0 1-1,0-1 1,-1 0-1,1 1 1,0-1-1,0 0 1,0 1 0,0-1-1,0 0 1,1 0-1,0 0 2,0 0 0,1 0 0,-1-1 0,0 1 0,1-1 1,-1 1-1,0-1 0,0 0 0,0 0 0,2-1 0,6-4 7,0 0 0,-1-1 0,10-9 0,-18 15-7,29-33 23,-26 27-5,2 1-1,-1-1 0,1 1 1,-1 1-1,10-8 0,-9 35 107,-3 28-128,-3-26 0,6 31-1,-4-48-4,-1 0 0,1 0 0,0 0 0,1 0 1,-1 0-1,2-1 0,-1 1 0,7 10 0,-9-17 8,0 1 0,-1-1 1,1 1-1,-1-1 1,1 1-1,0-1 0,-1 1 1,1-1-1,0 0 0,-1 1 1,1-1-1,0 0 1,0 0-1,0 1 0,-1-1 1,1 0-1,0 0 1,0 0-1,-1 0 0,1 0 1,0 0-1,0 0 1,0 0-1,-1 0 0,1-1 1,0 1-1,0 0 1,-1 0-1,1-1 0,0 1 1,1-1-1,23-16-11,-23 16 12,15-14 7,26-31 0,-26 28 93,24-21 0,-41 39-98,0-1 1,0 1 0,0 0 0,0 0 0,1 0 0,-1 0-1,0 0 1,0 0 0,0 0 0,1 0 0,-1 0 0,0 0 0,0 0-1,0 0 1,1 0 0,-1 0 0,0 0 0,0 0 0,1 0 0,-1 0-1,0 0 1,0 0 0,0 0 0,1 0 0,-1 0 0,0 0-1,0 0 1,0 0 0,0 1 0,1-1 0,-1 0 0,0 0 0,0 0-1,0 0 1,0 0 0,0 1 0,1-1 0,-1 0 0,0 0 0,0 0-1,0 1 1,0-1 0,0 0 0,0 0 0,0 0 0,0 1-1,0-1 1,0 0 0,0 0 0,0 0 0,0 1 0,0-1 0,0 0-1,0 0 1,0 0 0,0 1 0,2 20 24,-1-18-23,-2 65-13,-3-1-1,-18 99 1,14-112-5,-9 46-147,-48 167 1,64-264 148,0 0-1,0 0 1,0 0-1,0 0 1,-1 0-1,1 0 1,-1 0 0,0-1-1,0 1 1,0 0-1,0-1 1,-2 3 0,2-4 7,1-1 1,-1 1-1,0 0 1,1-1-1,-1 1 1,0-1-1,1 0 1,-1 1-1,0-1 1,0 0-1,1 0 1,-1 0-1,0 0 1,1-1-1,-1 1 1,0 0-1,0-1 1,1 1-1,-1-1 1,1 1-1,-1-1 1,0 0-1,1 0 1,-1 0-1,-1-1 1,-6-4 12,1 0 0,-1 0 1,1-1-1,0-1 0,0 1 1,1-1-1,0 0 0,0-1 1,1 0-1,0 0 0,1 0 1,0-1-1,1 0 0,-1 0 1,2 0-1,0 0 0,-4-19 1,2 7 35,2 10-3,0 0 0,1 0-1,0 0 1,1-14 0,1 22-23,0 0-1,1-1 1,-1 1 0,1 0-1,1-1 1,-1 1 0,0 0-1,1 0 1,0 0 0,0 0 0,0 0-1,1 0 1,-1 1 0,1-1-1,4-4 1,2 0 5,0 0-1,0 0 1,1 0 0,0 1 0,0 1-1,1 0 1,0 0 0,0 1 0,0 1-1,1 0 1,0 0 0,-1 1 0,1 0-1,1 1 1,-1 1 0,0 0 0,0 0-1,16 2 1,-22 0-23,1 0 0,0-1 0,-1 0 0,13-1 0,-3-4-3414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06.6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1458 8640,'0'0'5236,"6"-15"-4978,-6 14-251,13-32 258,27-47 1,37-50 605,27-50 84,-77 126-606,31-81-1,-23 33 173,30-141 0,-57 197-330,-1 0 1,-2-1-1,-2 1 0,-2-1 0,-9-79 1,7 118-128,0-1 0,-1 0 0,1 0 0,-2 1 0,1-1 0,-1 1 0,-1 0 0,1 0 0,-1 0 0,-1 0 0,1 1 0,-10-12 0,13 18-41,0 0 1,0 1-1,0-1 0,-1 0 1,1 0-1,0 1 0,0-1 1,0 0-1,-1 1 1,1 0-1,0-1 0,-1 1 1,1 0-1,0-1 1,-1 1-1,1 0 0,0 0 1,-1 0-1,-1 0 1,-1 1 14,1 0 0,-1 0 0,1 0 0,0 0 0,0 1 0,-1-1 0,-4 4 0,1 0 21,0 0 0,0 1-1,0 0 1,1 0 0,-9 11 0,2 1 23,1 0-1,1 2 1,-15 36-1,-17 69 112,30-77-169,3 0 0,2 1 1,-2 62-1,8 150-62,2-231 29,2 10 23,2-1 0,1 0 0,2 0 0,16 52 0,-21-86-3,0-1 0,0 1 0,0-1 0,1 0 0,-1 1 0,1-1 0,0 0 0,1-1 0,-1 1 0,0 0 0,1-1 0,0 0 0,0 0 0,0 0 0,0 0 0,1-1 0,-1 0 0,0 0 0,1 0 0,0 0 0,0-1 0,-1 1 0,1-1 0,0 0 0,0-1 0,0 1 0,0-1 0,0 0 0,0 0 0,0-1 0,0 0 0,0 1 0,8-4 0,8-2 33,0-1-1,-1-1 0,1-1 0,-1-1 0,22-15 1,87-70 144,-22 15-5,-95 72-150,1 1 0,-1 0-1,1 1 1,0 0 0,18-4 0,-21 7-15,-1 1 0,0 0 0,0 1 0,1 0 0,-1 1 0,1 0 0,-1 0 0,0 1 0,11 2 0,-10 0-10,1 1-1,-1 0 0,0 1 1,-1 0-1,18 12 0,-46-29 15,-1 2-1,0 0 1,-1 1 0,0 0-1,-31-7 1,46 15-9,1 0 0,-1 0 1,0 0-1,0 1 0,0 0 1,1 0-1,-1 1 0,0-1 1,0 1-1,1 1 0,-1-1 1,0 1-1,1 0 0,-1 0 1,1 0-1,0 1 0,0 0 1,0 0-1,0 0 0,0 0 1,1 1-1,0 0 0,-5 5 1,0 1-20,1 1 1,0 0 0,0 1 0,2-1-1,-1 2 1,1-1 0,1 0 0,0 1 0,1 0-1,1 0 1,-5 27 0,9-34-6,-1 1-1,1-1 1,0 1 0,0-1 0,0 0-1,1 1 1,0-1 0,0 0 0,1 0-1,0 0 1,7 11 0,-9-15 8,0 0 1,1 1 0,-1-1-1,1 0 1,0 0-1,0 0 1,0 0 0,0 0-1,0 0 1,0-1-1,0 1 1,0-1 0,1 0-1,-1 1 1,0-1-1,1 0 1,-1 0 0,1 0-1,0-1 1,-1 1-1,1-1 1,0 1 0,-1-1-1,1 0 1,0 0-1,-1 0 1,1 0 0,0-1-1,-1 1 1,1-1-1,2 0 1,5-4 8,0-1-1,0 0 1,0 0 0,-1-1-1,0-1 1,-1 1 0,0-1 0,0 0-1,0-1 1,-1 0 0,-1 0-1,1-1 1,8-18 0,-1-1 32,-2-1 0,0 0 0,11-51 0,-19 62 41,0 0-1,-2-1 1,1-36 0,-5 50 212,-1 12-211,-2 12-69,4-4-13,0 1-1,1-1 0,1 1 1,3 23-1,17 58-45,-21-96 48,1 8-4,2 1 1,-1-1-1,1 0 0,1 0 1,7 13-1,-10-19 4,0 0 0,0 0-1,1 0 1,-1-1 0,1 1 0,0 0 0,0-1 0,-1 1-1,1-1 1,0 1 0,0-1 0,0 0 0,1 0-1,-1 0 1,0 0 0,0 0 0,1-1 0,-1 1 0,0 0-1,1-1 1,-1 0 0,0 0 0,1 0 0,-1 0-1,3 0 1,1-1 8,0 0 0,0-1 0,0 1-1,0-1 1,0-1 0,-1 1 0,1-1 0,-1 0-1,0 0 1,0-1 0,0 1 0,0-1 0,0 0-1,-1-1 1,0 1 0,0-1 0,0 1 0,3-7-1,5-9 53,-1 0-1,0-1 0,10-33 0,-3 10 60,-13 33-61,-4 8-16,1 1-1,-1-1 0,0 0 1,0 1-1,0-1 1,0 0-1,-1 0 0,1-3 1,0 6-38,-1 0-1,0 0 1,1 0 0,-1 0-1,1 0 1,-1 0 0,1 0 0,-1 0-1,0 0 1,1 0 0,-1 0-1,1 0 1,-1 0 0,0 1 0,1-1-1,-1 0 1,0 0 0,1 0-1,-1 1 1,0-1 0,1 0 0,-1 1-1,0-1 1,1 0 0,-1 0-1,0 1 1,0-1 0,1 1 0,-1-1-1,0 0 1,0 1 0,0-1-1,0 0 1,1 1 0,-1-1-1,0 1 1,24 277 66,-23-273-69,0 1 0,0 0 1,0-1-1,1 1 0,0-1 1,0 1-1,0-1 1,4 6-1,-6-10 3,1 0 1,0 0-1,-1 0 0,1 0 0,0 0 1,-1 0-1,1 0 0,0-1 0,0 1 0,0 0 1,0 0-1,0-1 0,0 1 0,0-1 1,0 1-1,0-1 0,0 1 0,0-1 1,1 0-1,-1 0 0,0 1 0,0-1 1,0 0-1,0 0 0,1 0 0,-1 0 1,0 0-1,0 0 0,0-1 0,0 1 1,0 0-1,1-1 0,-1 1 0,0 0 1,0-1-1,0 1 0,0-1 0,0 0 1,0 1-1,0-1 0,0 0 0,-1 0 1,1 0-1,0 1 0,0-1 0,0-2 1,6-4 30,0 0 0,0-1 1,-1 0-1,-1 0 1,1 0-1,6-16 1,18-56 247,-21 53 51,16-32 1,-20 50-46,-3 12-112,-3 17-70,-11 92-81,-10 78-75,-47 108-240,66-287 267,-2-1 1,1 1-1,-1-1 1,-1-1 0,0 1-1,0-1 1,-1 0-1,0 0 1,-1-1-1,1 0 1,-2 0-1,-16 12 1,21-16 16,-1-1 0,1-1 0,-1 1 0,1-1 0,-1 1 0,0-1 0,0-1 1,0 1-1,0-1 0,0 0 0,-1 0 0,1 0 0,0-1 0,0 1 0,-1-1 0,1-1 0,0 1 0,0-1 0,-1 0 0,1 0 1,0 0-1,0-1 0,0 0 0,0 0 0,1 0 0,-1-1 0,0 1 0,1-1 0,-5-4 0,4 3 22,-1-1 0,1-1 1,0 1-1,0-1 0,1 0 0,-1 0 0,1 0 0,0 0 0,1-1 1,0 0-1,0 0 0,0 0 0,-2-11 0,3 8 15,1-1 1,0 0-1,0 0 0,1 1 1,1-1-1,-1 0 0,2 0 1,4-17-1,-4 21-17,1 0 1,0 0-1,0 0 1,0 0-1,1 1 1,0-1-1,0 1 0,1 0 1,0 1-1,0-1 1,0 1-1,1 0 1,0 0-1,0 1 1,0-1-1,0 1 0,9-4 1,12-5-9,1 1-1,55-15 1,-52 17-17,18-7 0,-1-2 0,0-3 1,-2-1-1,0-3 0,-2-1 1,42-35-1,-57 40 29,-1 1 15,50-46-1,-71 59-28,0-1 1,0 1-1,0-1 0,-1 0 0,0-1 0,-1 0 0,0 1 0,-1-2 0,0 1 0,4-14 0,-8 21 0,1-1 0,-1 0 0,0 1 0,0-1 0,0 1 0,-1-1 0,1 0 0,-1 1 0,0-1 0,0 1 0,0-1 0,0 1 0,-1 0 0,1-1 0,-3-2 0,3 4 0,0 1-1,0-1 1,0 1-1,0-1 1,0 1 0,0-1-1,-1 1 1,1 0 0,-1 0-1,1-1 1,-1 1-1,1 0 1,-1 0 0,0 1-1,1-1 1,-1 0-1,0 0 1,0 1 0,1-1-1,-1 1 1,0 0 0,0 0-1,0-1 1,0 1-1,0 0 1,1 0 0,-1 1-1,0-1 1,0 0 0,-3 1-1,-2 2 3,0 0-1,0 1 0,0-1 1,1 1-1,-1 1 0,1-1 1,0 1-1,0 0 1,0 0-1,1 1 0,0 0 1,0 0-1,0 0 0,1 0 1,0 1-1,0 0 0,-5 14 1,5-11-19,0 1 0,1 0 0,0 0-1,1 0 1,1 0 0,0 1 0,0-1 0,1 0 0,0 1 0,1-1 0,4 19-1,-3-22-2,0 0-1,0 0 1,1-1-1,0 1 1,1-1-1,-1 0 1,2 0-1,-1 0 1,1-1-1,0 1 1,11 10-1,-12-13 11,0-1-1,0 0 1,0-1 0,0 1 0,1-1-1,-1 1 1,1-1 0,-1 0 0,1-1-1,0 1 1,0-1 0,0 0-1,0-1 1,0 1 0,0-1 0,0 0-1,0 0 1,0 0 0,0-1-1,9-1 1,11-6 13,-1-1 1,1-2-1,-2 0 0,1-1 0,30-22 0,-31 17 18,22-21 0,17-12 70,-60 49-85,-1 0-1,1 0 0,-1 0 0,1 0 0,0 0 0,-1 0 0,1 0 0,0 1 0,-1-1 0,1 1 0,0-1 0,0 1 0,-1 0 0,1 0 0,0 0 0,0 0 0,0 0 0,0 0 0,-1 0 0,1 1 0,0-1 0,0 0 0,2 2 0,0 0 8,0 1 0,0 0 0,0 0 0,0 0 0,0 1 0,5 6-1,15 12 20,-13-13-17,0 1-1,-1-1 0,11 16 1,-12-15 33,1 1 0,0-1 1,17 13-1,-18-16 19,13 7 102,-22-14-170,1 1 0,0-1-1,0 0 1,0 0-1,0 0 1,0 0 0,0 0-1,0 0 1,0 0-1,0 0 1,-1 0 0,1 0-1,0-1 1,0 1-1,0 0 1,0-1-1,0 1 1,-1 0 0,1-1-1,0 1 1,0-1-1,-1 1 1,1-1 0,0 0-1,-1 1 1,1-1-1,0 0 1,0 0-1,10-15-75,0 0 1,-1-1-1,0-1 0,11-29 0,-6 8-2721,-14 36 2147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05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224 291 5720,'0'0'9113,"-5"11"-8801,-14 34-27,17-41-234,1-1-1,-1 0 1,0 0 0,-1 0-1,1 0 1,0 0 0,-1 0-1,0-1 1,1 1 0,-1-1-1,0 1 1,0-1 0,-1 0-1,1-1 1,0 1-1,-1 0 1,1-1 0,-1 0-1,1 0 1,-1 0 0,0 0-1,1 0 1,-1-1 0,0 0-1,1 0 1,-1 0 0,0 0-1,0 0 1,-6-2-1,5 1 12,0 0-1,0-1 0,0 1 0,0-1 0,1 0 0,-1 0 0,1 0 0,-1-1 0,1 0 0,0 0 1,0 0-1,0 0 0,0-1 0,0 1 0,1-1 0,0 0 0,0 0 0,0 0 0,-4-9 0,4 6 33,0-1-1,1 0 1,0 1-1,1-1 0,-1 0 1,1 0-1,1 0 0,0-12 1,1 16-55,-1 0 0,1-1 0,0 1 0,0 0 0,0 0 0,1 0 0,-1 0 0,1 0 0,0 0 0,0 1 0,0-1 0,1 1 0,-1-1 0,1 1 0,0 0 0,0 0 0,5-4 0,5-3 49,-2 1 17,0 0 0,1 1 0,0 0 0,1 1-1,23-10 1,-28 14-6,1 0-1,0 1 0,0 0 0,18-2 1,-25 4-79,1 0 0,0 0 0,-1 0 1,1 0-1,0 1 0,-1-1 1,1 1-1,-1-1 0,1 1 0,-1 0 1,1 0-1,-1 0 0,0 0 0,1 1 1,-1-1-1,0 1 0,0-1 1,0 1-1,0 0 0,0 0 0,3 4 1,-1 0 16,1 0 1,-1 0 0,0 1-1,-1 0 1,1 0-1,-2 0 1,1 0 0,-1 0-1,0 0 1,0 1-1,-1-1 1,0 1 0,0 14-1,0 12 75,-3 1 0,-1-1 0,-1 1 0,-2-1 0,-1-1 0,-22 63 0,-20 32 447,48-126-526,0 0 0,1 0 1,-1 0-1,0-1 0,-1 1 0,1 0 0,0 0 0,0-1 1,-1 1-1,1-1 0,-1 1 0,1-1 0,-1 0 1,-2 2-1,3-3-20,1 0-1,0 0 1,-1 0 0,1 0-1,0 1 1,-1-1 0,1 0-1,-1 0 1,1 0 0,0 0 0,-1-1-1,1 1 1,0 0 0,-1 0-1,1 0 1,-1 0 0,1 0-1,0 0 1,-1-1 0,1 1 0,0 0-1,-1 0 1,1 0 0,0-1-1,0 1 1,-1 0 0,1-1-1,-7-18 127,3-13-33,2 0 1,4-63 0,16-66 128,-11 104-111,-5 43-78,1 0 0,0 0 1,1 0-1,8-20 1,-9 27-27,0 0-1,1 1 1,0-1 0,0 1-1,0 0 1,1 0 0,0 0 0,0 1-1,0 0 1,10-8 0,12-7 37,-18 12-51,0 1 0,1 1 0,19-11 0,1 4-8,-9 2 19,46-14 0,-45 17-31,-19 6 12,0 1 0,1 0 0,-1-1 0,0 1 0,1 1-1,-1-1 1,1 0 0,4 1 0,11 1 1,0 2 0,0 0 0,-1 1-1,0 1 1,30 12 0,-45-16 1,-1 0 0,1 1 0,-1 0 0,1-1 0,-1 1 0,1 0 0,-1 0 0,0 1 0,0-1 0,0 0-1,0 1 1,0-1 0,-1 1 0,1-1 0,-1 1 0,0 0 0,0 0 0,0 0 0,0 0 0,0 0 0,0 4 0,0-1 1,0-1 1,0 1 0,-1 0 0,0-1-1,0 1 1,0 0 0,-1-1-1,0 1 1,0 0 0,-3 8 0,-3-2 19,0 0 0,-1 0 1,0-1-1,0 1 0,-1-2 1,-1 1-1,0-2 0,0 1 1,-23 15-1,23-19 12,0 1 1,-1-1-1,0-1 1,0 0-1,0 0 0,-1-1 1,1-1-1,-1 0 1,0 0-1,0-1 0,0-1 1,0 0-1,0 0 1,0-1-1,-1-1 0,-15-3 1,1 0 59,18 2-27,0 1-1,1-1 1,-13-4 0,49 16-74,-5-2 19,0 1 0,0 0 0,37 24 0,46 49 121,-58-43-37,-31-24 51,30 32 1,-38-36-57,-7-9-55,1 1-1,-1-1 0,0 0 0,1 0 1,0 0-1,-1 0 0,1 0 0,0-1 0,0 1 1,0-1-1,0 1 0,0-1 0,0 0 0,0-1 1,0 1-1,1 0 0,-1-1 0,0 0 1,0 1-1,1-2 0,-1 1 0,0 0 0,1 0 1,-1-1-1,0 0 0,0 0 0,0 0 0,0 0 1,0 0-1,0 0 0,0-1 0,0 0 0,0 1 1,-1-1-1,1 0 0,0 0 0,-1-1 1,0 1-1,0 0 0,1-1 0,-1 0 0,-1 1 1,1-1-1,0 0 0,-1 0 0,2-4 0,6-18-849,11-49-1,-17 65-928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11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0 438 8744,'0'0'5786,"9"-14"-5536,38-62 453,-3-1 0,47-115 0,-91 191-694,4-9 325,-1 1 1,0-1-1,0 0 0,-1 1 0,2-21 546,-2 51-339,8 34-335,7 48-35,-12-70-124,3 0 0,0 0 0,3-1 0,22 51 0,-21-53-16,-8-22-20,0 1 0,1-1 0,0 0 0,0 0 0,1 0 0,0-1 0,1 0 0,-1 0 1,11 7-1,-4-3 17,1-2 1,0 0 0,0 0 0,21 8-1,-30-16-12,-1 0 0,0 1 0,1-2 0,-1 1 0,1 0 0,0-1 0,-1 0 0,1 0 0,-1-1-1,1 1 1,-1-1 0,1 0 0,-1 0 0,1 0 0,-1-1 0,0 1 0,6-4 0,7-4 41,0 0 0,25-20 1,-34 23-45,15-10 64,-2-2-1,0 0 0,0-1 0,-2-1 1,28-36-1,-39 44-33,0 0 1,-1-1-1,0 0 0,-1 0 1,0-1-1,-1 0 0,-1 0 1,0 0-1,-1 0 1,-1 0-1,0-1 0,0-18 1,-2 32-43,0-6 44,0-1 1,0 0 0,-1 1-1,0-1 1,-3-9-1,4 16-35,-1 0-1,1-1 1,-1 1-1,1 0 1,-1 0-1,1 0 1,-1 1-1,0-1 1,1 0-1,-1 0 1,0 0-1,0 0 1,0 1-1,0-1 1,1 0 0,-1 1-1,0-1 1,-2 0-1,2 0-1,-1 1-1,1 0 0,-1 0 1,1 0-1,-1 0 1,1 0-1,0 0 1,-1 0-1,1 1 1,-1-1-1,1 1 1,-1-1-1,1 1 1,0-1-1,-1 1 1,1 0-1,0-1 0,-2 2 1,-2 1-9,0 1 0,0 0 0,0 0 0,1 0 0,0 0 0,-1 1 0,1-1 0,1 1-1,-1 0 1,1 1 0,0-1 0,0 0 0,1 1 0,-1 0 0,-1 5 0,1 2-18,0 0-1,1 0 1,0 0 0,1 0 0,1 0-1,0 14 1,1-22 12,0 0 1,0-1-1,0 1 1,1 0-1,0 0 1,-1-1-1,2 1 0,-1-1 1,0 0-1,1 0 1,5 7-1,-6-9 5,0 1 0,0-1 0,0 1 0,1-1 1,-1 0-1,1 0 0,-1 0 0,1 0 0,0 0 0,0-1 0,0 1 0,0-1 0,0 0 0,0 1 0,0-1 0,0-1 1,5 2-1,1-2 11,-1-1 0,0 1 1,1-1-1,-1-1 0,0 0 1,0 0-1,0 0 0,0-1 1,-1 0-1,1-1 0,-1 0 1,12-8-1,11-10 56,-1-3-1,-2 0 1,34-39 0,39-36 177,-91 92-218,-6 5 7,0 0 0,0 1 1,0-1-1,0 1 0,0 0 1,0 0-1,5-2 0,-7 4-25,0 0 0,0-1 0,0 1 0,0 0 0,0 0-1,0 0 1,0 0 0,0 1 0,0-1 0,0 0-1,0 0 1,0 1 0,0-1 0,0 0 0,0 1 0,0-1-1,0 1 1,0-1 0,-1 1 0,1-1 0,0 1-1,0 0 1,-1 0 0,1-1 0,0 1 0,-1 0 0,1 0-1,-1-1 1,1 1 0,-1 0 0,1 0 0,-1 0-1,1 1 1,5 9 5,0 1 0,-1-1-1,-1 1 1,0 0 0,0 0-1,-1 1 1,3 21 0,-6-7 6,0-20 7,0 0 1,0-1-1,0 1 1,1-1-1,2 8 1,-3-14-22,0 0 0,0 0 0,0 1 0,0-1 0,0 0 0,0 0 0,0 1 0,0-1 1,0 0-1,0 0 0,1 1 0,-1-1 0,0 0 0,0 0 0,0 0 0,0 1 0,1-1 0,-1 0 1,0 0-1,0 0 0,0 0 0,1 1 0,-1-1 0,0 0 0,0 0 0,1 0 0,-1 0 1,0 0-1,0 0 0,1 0 0,-1 0 0,0 1 0,0-1 0,1 0 0,-1 0 0,0 0 0,0 0 1,1-1-1,-1 1 0,0 0 0,0 0 0,1 0 0,-1 0 0,0 0 0,0 0 0,1 0 1,-1 0-1,0 0 0,0-1 0,1 1 0,-1 0 0,0 0 0,0 0 0,0 0 0,0-1 0,1 1 1,-1 0-1,0-1 0,13-16 78,-10 13-49,17-25 60,27-35 89,-41 56-117,1 1 1,0 1 0,0-1 0,0 1 0,1 0-1,9-6 1,-16 12-58,0 0 0,0-1 0,0 1 1,-1 0-1,1-1 0,0 1 0,0 0 0,0 0 0,0 0 0,0 0 0,0 0 0,-1 0 0,1 0 0,0 0 1,0 0-1,0 0 0,0 0 0,0 1 0,-1-1 0,1 0 0,0 1 0,0-1 0,1 1 0,0 1 3,0-1 0,0 1 0,0 0 0,0 0-1,0 0 1,0 0 0,2 4 0,2 3 3,-1 1 0,8 18 0,-7-10-5,-1 0 1,6 37-1,-1 1 1,-10-56-9,0 1 1,1-1 0,-1 1-1,0-1 1,0 1 0,0-1 0,1 1-1,-1-1 1,0 1 0,1-1-1,-1 1 1,0-1 0,1 1-1,-1-1 1,0 0 0,1 1 0,-1-1-1,1 0 1,-1 1 0,1-1-1,-1 0 1,1 0 0,-1 1 0,1-1-1,-1 0 1,1 0 0,-1 0-1,1 0 1,-1 0 0,1 1 0,-1-1-1,1 0 1,-1 0 0,1 0-1,-1-1 1,1 1 0,0 0 0,-1 0-1,1 0 1,-1 0 0,1 0-1,-1-1 1,1 1 0,-1 0-1,1 0 1,-1-1 0,0 1 0,1 0-1,-1-1 1,1 1 0,-1-1-1,0 1 1,1-1 0,23-23 34,28-52 68,-34 46 56,44-52 0,-61 81-152,-1 0-1,1 0 1,0 0-1,-1 0 1,1 1-1,0-1 0,-1 0 1,1 1-1,0-1 1,0 0-1,0 1 1,0-1-1,-1 1 1,1-1-1,0 1 1,0-1-1,0 1 1,0 0-1,0 0 1,0-1-1,0 1 1,0 0-1,0 0 0,0 0 1,0 0-1,1 0 1,-1 0-1,0 0 1,0 1-1,0-1 1,0 0-1,0 0 1,0 1-1,-1-1 1,1 1-1,0-1 1,0 1-1,0-1 0,1 2 1,2 2 4,0 1 1,-1 0-1,0 0 1,0 0-1,0 0 0,2 6 1,3 4-8,18 36 3,-13-25-29,0 0 0,2-1 1,29 37-1,-41-59 15,0-1 0,0 1 1,1-1-1,-1 0 0,1 0 0,0 0 1,-1 0-1,1 0 0,0-1 0,0 0 1,0 0-1,6 1 0,-1 0-10,0-1 1,0-1-1,0 1 0,16-2 0,-5-3 13,1-1-1,-1 0 1,0-1 0,-1-1 0,1-2-1,-1 1 1,-1-2 0,24-16 0,11-12 93,65-59 0,-94 73-41,-15 13 56,-8 9 6,-2 2 55,-15 10-150,1 0 1,0 2 0,0 0 0,1 0 0,1 2 0,0-1-1,-14 20 1,-3 12-46,-33 60-1,43-62-31,19-40 51,0 0 1,1 0-1,-1 0 0,0 1 1,1-1-1,0 0 1,-1 0-1,1 1 0,1-1 1,-1 0-1,0 0 0,2 4 1,-2-6 7,1-1 1,-1 1-1,1 0 0,0-1 1,-1 1-1,1-1 1,0 1-1,-1-1 0,1 1 1,0-1-1,0 1 1,0-1-1,-1 0 0,1 0 1,0 1-1,0-1 1,0 0-1,0 0 0,0 0 1,0 0-1,-1 0 1,1 0-1,0 0 0,0 0 1,0 0-1,0 0 1,0 0-1,0-1 0,-1 1 1,1 0-1,0-1 1,1 0-1,29-13 21,-23 8-11,0-1 0,-1 0 0,1-1 0,-1 1 0,-1-1 1,1-1-1,9-16 0,-2-2 53,17-40 0,-27 55-21,-1 0-1,0 0 0,2-20 1,-4 22 10,0-1 0,1 1 0,0 0 0,1 0 0,5-11 0,-3 12 118,-3 14-105,1 9-42,10 14-32,22 35-1,-15-28 4,-5-8-19,2 0 1,23 30-1,-37-54 23,-1-1 0,1 1-1,0-1 1,0 1 0,1-1-1,-1 0 1,0 0 0,1 0 0,-1-1-1,1 1 1,-1-1 0,1 0-1,0 0 1,0 0 0,0 0-1,-1-1 1,1 1 0,0-1 0,0 0-1,0 0 1,0-1 0,0 1-1,-1-1 1,1 0 0,0 0-1,0 0 1,-1 0 0,7-4 0,1 1 14,-1-2 1,0 1-1,0-1 1,-1-1-1,0 0 1,0 0-1,0-1 1,11-13-1,-1-5 38,-1-1 0,-2 0-1,21-47 1,-17 33 61,-17 35-47,1-1 0,0 1 1,0 0-1,0 0 0,11-10 1,-12 13 85,-1 1-8,0 8-91,-1-3-46,5 25 37,4 42 0,-8-52-63,0 0 1,1 1-1,1-1 1,0 0-1,2-1 1,9 23-1,-13-35 17,1 0 0,-1 0-1,1-1 1,0 1 0,1-1-1,5 7 1,-8-10 9,0 0 1,0-1-1,0 1 0,0 0 0,0-1 1,0 1-1,1-1 0,-1 1 1,0-1-1,0 0 0,0 1 0,1-1 1,-1 0-1,0 0 0,0 0 1,0 0-1,1 0 0,-1 0 0,0 0 1,0 0-1,1 0 0,-1-1 1,0 1-1,0 0 0,0-1 0,0 1 1,1-1-1,-1 1 0,0-1 0,0 0 1,0 0-1,0 1 0,0-1 1,0 0-1,-1 0 0,2-1 0,27-26 143,43-54 0,-70 79-127,1 0 0,0 1 0,-1-1-1,1 1 1,0-1 0,0 1 0,1 0 0,-1 1 0,4-3 0,-6 4-16,0-1 1,-1 1-1,1-1 0,0 1 0,0 0 1,0 0-1,-1-1 0,1 1 0,0 0 1,0 0-1,0 0 0,0 0 0,-1 0 1,1 0-1,0 0 0,0 0 0,0 0 1,0 0-1,-1 1 0,1-1 0,0 0 1,0 0-1,-1 1 0,1-1 1,0 1-1,0-1 0,-1 1 0,1-1 1,0 1-1,-1-1 0,1 1 0,-1-1 1,1 1-1,-1 0 0,1-1 0,-1 1 1,1 0-1,-1 0 0,1-1 0,-1 1 1,0 0-1,0 0 0,1 1 0,5 29-63,3 52 0,-8-78 45,-1-4 10,0-1 0,0 1 0,0-1 0,0 1 1,0-1-1,0 1 0,0-1 0,0 1 0,0-1 0,0 1 0,1-1 1,-1 1-1,0-1 0,0 0 0,1 1 0,-1-1 0,0 1 1,0-1-1,1 0 0,-1 1 0,0-1 0,1 0 0,-1 1 0,1-1 1,-1 0-1,0 0 0,1 1 0,-1-1 0,1 0 0,0 1 0,0-1 4,1 0 0,-1-1-1,0 1 1,0 0 0,1 0-1,-1 0 1,0-1 0,0 1-1,1-1 1,-1 1-1,0-1 1,1 0 0,36-27 101,-30 22-100,6-5 33,0 2-1,1 0 0,-1 0 0,29-11 0,-42 20-30,0 0-1,0 0 0,0 0 0,0 0 0,0 1 0,0-1 0,0 0 0,-1 0 1,1 0-1,0 1 0,0-1 0,0 1 0,0-1 0,0 0 0,-1 1 1,1-1-1,0 1 0,0 0 0,-1-1 0,1 1 0,0 1 0,15 16-6,-15-16 7,40 63-27,-33-49 12,1 0 0,1-1 0,0-1 0,17 19 0,-16-23 8,-7-5-3,1 0-1,0 0 0,1 0 1,7 5-1,-11-9 7,0 0 0,0 0 0,0 0 0,0 0 0,1-1 0,-1 1-1,0 0 1,0-1 0,1 0 0,-1 1 0,0-1 0,0 0 0,1 0 0,-1-1 0,0 1 0,1 0 0,3-2-1,6-2 24,1 0 0,-1-1-1,0 0 1,-1-1-1,0 0 1,1-1-1,-2 0 1,1-1-1,-1 0 1,16-18-1,-1-2 80,-2-2 0,37-61 0,-8 10 148,-51 81-246,21-26 181,-21 25-178,-1 0 1,1 1 0,-1-1-1,1 1 1,-1-1-1,1 1 1,0 0-1,-1-1 1,1 1-1,0 0 1,-1-1-1,1 1 1,0 0 0,-1 0-1,1-1 1,0 1-1,-1 0 1,1 0-1,0 0 1,0 0-1,-1 0 1,1 0-1,0 0 1,0 0 0,-1 0-1,1 1 1,0-1-1,-1 0 1,1 0-1,0 1 1,-1-1-1,1 0 1,0 1-1,-1-1 1,1 0-1,-1 1 1,1-1 0,0 1-1,-1-1 1,1 1-1,-1 0 1,0-1-1,1 2 1,7 11-8,0 1-1,-1 0 1,-1 1 0,-1 0-1,0 0 1,-1 0 0,3 18 0,7 113-100,-9-65-31,-9-46-62,-9-36 7,5-5 205,0 0 0,0-1 1,0 1-1,1-1 0,0-1 0,0 1 1,1-1-1,0-1 0,-8-13 0,14 21-14,-1-1 19,0 1-1,0 0 1,0-1-1,1 1 1,-1-1-1,0 1 1,1-1 0,0 1-1,-1-1 1,1 1-1,-1-4 1,2 4-15,-1 1 1,1-1-1,0 0 0,-1 1 1,1-1-1,-1 0 1,1 1-1,0-1 0,0 1 1,-1-1-1,1 1 1,0-1-1,0 1 0,0-1 1,0 1-1,0 0 1,-1 0-1,1-1 0,0 1 1,0 0-1,0 0 1,0 0-1,0 0 0,0 0 1,1 0-1,31-2 37,1 2 0,-1 0-1,36 7 1,-23-3-37,28 8-136,-72-12 90,0 0 0,-1 0-1,1 1 1,0-2 0,0 1 0,0 0 0,0 0 0,0 0 0,0-1 0,-1 1 0,1-1 0,0 0-1,0 1 1,-1-1 0,1 0 0,0 0 0,-1 0 0,1 0 0,1-3 0,0 2 32,-1-1 0,0 0 0,0 1 0,0-1 0,0 0 0,-1-1 0,1 1 0,-1 0 0,2-6 0,-1-2-785,0-1 0,0 1-1,-1-1 1,0-14 0,-1 25 401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11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98 0 15472,'0'0'656,"-60"52"-424,22-34-1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50.8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368 74 6928,'0'0'6941,"-3"-10"-6784,-14-44 154,17 49-24,0 5-268,0 0 0,0 0 0,0 0 0,0-1 0,0 1 0,0 0 0,0 0 0,0 0 0,0 0 0,0-1 1,0 1-1,0 0 0,0 0 0,0 0 0,0 0 0,-1-1 0,1 1 0,0 0 0,0 0 0,0 0 0,0 0 0,0 0 0,0-1 0,0 1 1,-1 0-1,1 0 0,0 0 0,0 0 0,0 0 0,0 0 0,0 0 0,-1 0 0,1-1 0,0 1 0,0 0 0,0 0 0,0 0 0,-1 0 0,1 0 1,0 0-1,0 0 0,0 0 0,-1 0 0,1 0 0,0 0 0,0 0 0,0 0 0,-1 0 0,1 0 93,-4 8 90,-8 21-3,-13 56 1,8-27-53,-14 55 96,17-57-29,-42 102 1,43-129-27,-30 49 0,-24 43 402,62-111-516,-5 14 196,9-20-218,0 0 0,-1 1 0,0-1 0,0 0 0,0 0-1,-4 5 1,-11 22 298,6-10-162,11-21-188,0 0 1,0 0-1,0 0 0,1 0 1,-1 0-1,0 0 0,0 0 1,0 0-1,0 0 1,0 0-1,1 1 0,-1-1 1,0 0-1,0 0 0,0 0 1,0 0-1,0 0 1,0 0-1,1 0 0,-1 0 1,0 0-1,0 0 1,0 0-1,0 1 0,0-1 1,0 0-1,0 0 0,0 0 1,0 0-1,1 0 1,-1 0-1,0 1 0,0-1 1,0 0-1,0 0 0,0 0 1,0 0-1,0 0 1,0 0-1,0 1 0,0-1 1,0 0-1,0 0 1,0 0-1,0 0 0,0 0 1,0 1-1,0-1 0,0 0 1,0 0-1,-1 0 1,1 0-1,0 0 0,0 0 1,0 1-1,0-1 0,0 0 1,0 0-1,0 0 1,0 0-1,0 0 0,-1 0 1,1 0-1,0 0 0,0 1 1,0-1-1,0 0 1,0 0-1,8-4-2682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51.5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1 236 8240,'0'0'5350,"12"-6"-5036,6-2-148,1 0 0,-1 2 1,1 0-1,31-6 1,56 4 498,30-5-94,48-28-38,-147 31-315,0-3 1,65-31 0,-75 31 47,1 1 1,0 1 0,47-11-1,-71 21-233,-1 1-1,1-1 0,-1 1 0,1 0 1,-1 0-1,1 0 0,-1 1 0,1-1 1,-1 1-1,1 0 0,-1 0 0,1 0 1,-1 0-1,6 4 0,10 7-2338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57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1337 8336,'0'0'4750,"11"-12"-4470,1 0-198,11-12 325,31-42 0,28-43 595,-4 11-144,-52 66-610,-20 26-194,-1 0-1,0 0 1,0 0 0,0-1 0,-1 0-1,0 0 1,0 0 0,-1 0-1,0 0 1,3-11 0,0 6 46,-6 11-88,1 0 1,0 1-1,-1-1 1,1 0-1,-1 0 1,1 1-1,-1-1 1,0 0-1,1 0 1,-1 0 0,0 0-1,1 0 1,-1 1-1,0-1 1,0 0-1,0 0 1,0 0-1,0 0 1,0-1-1,0 2 4,-1 11 14,-11 52-20,6-34-6,-3 31-1,8-39-2,-3 26-1,3 49 0,1-81 1,2 0-1,0 0 1,1-1-1,0 1 1,1-1-1,0 0 1,11 21-1,-15-35 2,0 0 0,1 1 0,-1-1 0,0 0 0,1 1 0,-1-1 0,1 0 0,-1 0 0,1 1 0,-1-1 0,0 0 0,1 0 0,-1 0 0,1 0 0,-1 0 0,1 0 0,-1 0 0,1 0 0,-1 0-1,1 0 1,-1 0 0,1 0 0,-1 0 0,1 0 0,-1 0 0,1 0 0,-1 0 0,0-1 0,1 1 0,-1 0 0,1 0 0,-1-1 0,0 1 0,1 0 0,0-1 0,14-10 15,-4 1 3,-1-1 0,-1 0 0,0-1 0,0 0 0,-2 0 0,8-14 0,12-20 63,-10 18 6,-2-1 1,20-50-1,-18 36 35,-11 26-80,6-9 129,-13 25-88,-2 11-16,4 13-62,0-1 1,1 0-1,2 0 1,0 0-1,1 0 1,1-1-1,1 0 1,1 0-1,14 26 0,-21-45-6,0-1 0,0 1-1,-1-1 1,1 1-1,0-1 1,1 0-1,-1 1 1,0-1-1,0 0 1,1 0-1,-1 0 1,0 0-1,1 0 1,-1 0 0,1 0-1,-1 0 1,1 0-1,0-1 1,-1 1-1,1-1 1,3 1-1,-3-1 2,1 0 0,-1 0 0,1 0 0,-1-1 0,1 0 0,-1 1 0,0-1 0,1 0 0,-1 0 0,0 0 0,1 0 0,-1-1 0,3-1 0,3-4 6,1 0 1,-1 0-1,-1-1 1,1 0 0,9-16-1,56-99 155,-59 98-103,-6 9 16,0-1 0,-1 0 0,10-33 0,-12 39 25,-5 11-91,1-1-1,-1 1 0,1-1 0,-1 0 1,0 1-1,1-1 0,-1 0 1,0 1-1,0-1 0,1 0 0,-1 1 1,0-1-1,0 0 0,0 0 0,0 1 1,0-1-1,0 0 0,0 0 0,0 1 1,0-1-1,0 0 0,0 1 0,-1-2 1,2 2-10,-1 0 1,0 0 0,0-1 0,0 1-1,0 0 1,0 0 0,0-1-1,0 1 1,0 0 0,0 0-1,0 0 1,0 0 0,0-1-1,0 1 1,1 0 0,-1 0 0,0 0-1,0 0 1,0-1 0,0 1-1,0 0 1,1 0 0,-1 0-1,0 0 1,0 0 0,0 0-1,1 0 1,-1 0 0,0-1 0,0 1-1,0 0 1,1 0 0,-1 0-1,0 0 1,0 0 0,0 0-1,1 0 1,-1 0 0,0 0-1,0 0 1,0 0 0,1 0 0,-1 1-1,0-1 1,0 0 0,0 0-1,1 0 1,-1 0 0,0 0-1,0 0 1,14 2 22,-12-1-23,0-1 0,0 1 0,0 0 0,0 0 0,0 0 0,0 0 0,0 0 0,0 0 0,-1 0 0,1 1 0,0-1 0,-1 1 0,1-1 0,-1 1 0,0-1 0,1 1 0,-1 0 0,1 2 0,15 39 0,-11-24 0,-1-3 0,-1 1 0,0 0 0,2 27 0,-5-29 0,1 1 0,1-1 0,0 1 0,11 28 0,-12-41 7,-1 0 0,1 0 0,0 0 0,0 0 0,0 0 0,1 0 0,-1 0-1,0-1 1,1 1 0,0-1 0,0 0 0,-1 0 0,1 0 0,1 0 0,-1 0-1,0-1 1,0 1 0,1-1 0,-1 0 0,1 0 0,-1 0 0,1 0 0,-1-1-1,1 1 1,-1-1 0,1 0 0,-1 0 0,1-1 0,0 1 0,-1-1 0,1 1 0,3-2-1,5-2 21,-1 1 0,0-1 0,0-1 0,-1 0-1,1 0 1,-1-1 0,0 0 0,17-15-1,-24 17-14,0 0 0,1 0 0,-1 0 0,-1 0 0,5-8 0,1-1 19,-8 1 406,-1 12-422,1-1 0,-1 1 0,1 0 0,0-1-1,0 1 1,-1-1 0,1 1 0,0-1 0,-1 1-1,1 0 1,0-1 0,0 1 0,0-1 0,0 1-1,0-1 1,-1 1 0,1-1 0,0 0 0,0 1-1,0-1 1,0 1 0,0-1 0,1 1 0,-1-1 0,0 1-1,0-1 1,0 1 0,0-1 0,0 1 0,1-1-1,-1 1 1,0 0 0,1-1 0,-1 1 0,0-1-1,1 1 1,0-1 0,-1 1-14,0 0 0,0 0 1,0-1-1,0 1 0,0 0 0,0 0 0,0 0 0,0 0 1,0 0-1,0 0 0,0 0 0,0-1 0,0 1 0,0 0 1,0 0-1,0 0 0,0 0 0,0 0 0,0 0 0,0 0 1,0-1-1,0 1 0,0 0 0,0 0 0,0 0 0,0 0 1,0 0-1,0 0 0,0 0 0,0-1 0,0 1 1,0 0-1,0 0 0,0 0 0,0 0 0,-1 0 0,1 0 1,0 0-1,0 0 0,0 0 0,0 0 0,0 0 0,0 0 1,0-1-1,0 1 0,-1 0 0,1 0 0,0 0 0,0 0 1,0 0-1,0 0 0,0 0 0,-1 0 1,1 0 0,0 0 0,0 0 0,0 0-1,0 0 1,0 0 0,0 0 0,0 0 0,0 0 0,0 0 0,-1 0 0,1 0-1,0 0 1,0 0 0,0 0 0,0 0 0,0 0 0,0 0 0,0 0 0,0 0-1,0 0 1,0 0 0,0-1 0,0 1 0,0 0 0,-1 0 0,1 0 0,0 0-1,0 0 1,0 0 0,0 0 0,0 0 0,0 0 0,0 0 0,0-1 0,0 1-1,0 0 1,0 0 0,0 0 0,0 0 0,0 0 0,0 0 0,0 0 0,0 0-1,0-1 1,0 1 0,0 0 0,0 0 0,0 0 0,1 0 0,-1 0 0,0 0-1,0 0 1,0 0 0,0 0 0,0 0 0,0 0 0,0 0 0,0-1 0,0 1-1,0 0 1,0 0 0,0 0 0,1 0 0,4-19 195,-3 6-71,-2 13-124,0-1 0,0 0 0,0 1 1,0-1-1,0 1 0,0-1 0,0 1 0,0-1 0,0 0 0,0 1 0,1-1 0,-1 1 0,0-1 1,0 1-1,1-1 0,-1 1 0,0-1 0,1 1 0,-1-1 0,1 1 0,-1 0 0,0-1 0,1 1 0,-1-1 1,1 1-1,-1 0 0,1 0 0,0-1 0,1-1-1,-1 0 0,0 0 1,0 0-1,1 0 0,-1 0 0,-1 0 0,1 0 1,0 0-1,0 0 0,-1 0 0,1-1 1,-1 1-1,0-4 0,3-8 6,11-40 27,43-192 44,-15-62 107,-30 235-109,-6 59-53,2-3-4,-16 71-102,-4 33 9,5-36-34,-16 67 1,13-72 41,2 1 1,2-1 0,0 54 0,2-43 3,4-18 48,0 0 1,3-1-1,1 0 1,1 0-1,20 66 1,4-37 77,-27-65-22,1-8 4,2-7 14,14-68 187,-13 51-129,19-57 1,-20 70-32,8-31 0,3-13 72,-16 61-157,0-1 0,1 0 0,-1 0 1,1 0-1,-1 1 0,1-1 0,-1 0 0,1 1 0,0-1 1,-1 0-1,1 1 0,0-1 0,-1 1 0,1-1 0,0 1 1,0-1-1,0 1 0,-1 0 0,1-1 0,0 1 0,0 0 1,0 0-1,0 0 0,0-1 0,0 1 0,0 0 0,-1 0 1,1 0-1,0 0 0,0 1 0,0-1 0,0 0 0,0 0 1,0 0-1,-1 1 0,1-1 0,0 0 0,0 1 0,0-1 1,-1 1-1,1-1 0,0 1 0,0-1 0,-1 1 0,1 0 1,0-1-1,-1 1 0,1 0 0,-1 0 0,1-1 0,-1 1 1,1 1-1,3 8 17,0 0 1,10 18 0,-3-7-10,-9-19-7,-1-1 0,0 0 0,1 1-1,-1-1 1,1 0 0,-1 1 0,1-1 0,0 0 0,-1 0 0,1 0-1,0-1 1,0 1 0,0 0 0,0-1 0,0 1 0,0-1 0,-1 1 0,1-1-1,0 0 1,0 0 0,0 0 0,0 0 0,0 0 0,0-1 0,4 0-1,2 0 6,1-1 0,-1 0 0,1-1 0,11-5-1,-3-1 17,-1-1-1,0 0 1,22-20-1,-26 20 5,11 0 47,-22 10-69,1 0 0,-1 0 0,0-1 0,0 1 1,0 0-1,0-1 0,0 1 0,0-1 0,0 1 0,0-1 0,0 1 0,0-1 0,0 0 1,-1 1-1,1-1 0,0 0 0,0-1 0,-1 9-17,-2 1-1,1-1 1,-1 0 0,0 0-1,0 0 1,-1 0 0,-5 9 0,-2 7-3,1 2-15,1 0 0,1 1 1,1 0-1,1 1 0,1-1 0,0 47 1,7-47-16,-2-25 42,-1 0 0,0 1 0,1-1 0,-1 0 0,0 0 0,1 0 0,-1 0 0,1 0-1,-1 0 1,1 0 0,0 0 0,0 0 0,-1 0 0,1-1 0,0 1 0,0 0 0,0 0 0,0-1-1,1 2 1,0-2 6,0-1-1,0 1 1,0 0-1,0-1 0,-1 1 1,1-1-1,0 0 1,0 0-1,-1 0 1,1 0-1,0 0 0,-1 0 1,1 0-1,-1 0 1,1-1-1,-1 1 1,2-2-1,-1 1 5,24-25 49,-2-1 0,-1-1 1,-1-1-1,22-39 0,-38 57-1,-4 8-39,-1 1-1,1-1 0,0 1 0,0 0 0,1 0 0,2-4 1,-5 7-17,0 0 0,1 0 0,-1 0 0,0-1 0,0 1 0,1 0 0,-1 0 0,0 0 0,0 0 0,1 0 0,-1-1 0,0 1 1,1 0-1,-1 0 0,0 0 0,1 0 0,-1 0 0,0 0 0,1 0 0,-1 0 0,0 0 0,1 0 0,-1 0 0,0 0 0,1 0 1,-1 1-1,0-1 0,0 0 0,1 0 0,9 15-68,-5 4 49,-1-1-1,0 1 1,-1 0-1,-1 0 1,-1 0-1,-2 24 1,1-39 15,0-3-1,0 0 0,0 1 0,0-1 0,0 1 0,0-1 0,0 0 0,0 1-1,0-1 1,1 1 0,-1-1 0,0 0 0,1 1 0,-1-1 0,1 0 0,0 0 0,-1 1 0,1-1-1,0 0 1,0 0 0,0 0 0,-1 0 0,1 0 0,0 0 0,1 0 0,-1 0 0,0 0 0,0 0-1,0-1 1,2 2 0,-1-2 6,0 0 0,1 0-1,-1 0 1,1 0-1,-1 0 1,0 0 0,1-1-1,-1 1 1,0-1 0,0 0-1,1 1 1,-1-1 0,0 0-1,0 0 1,3-2 0,7-6 10,0 0 0,0 0-1,-1-1 1,-1 0 0,12-15 0,19-17 28,-25 27-29,8-6 6,-1-1 1,-1-1 0,-2-1-1,27-38 1,31-67 78,78-174-1,-125 233-88,37-88-12,-53 119 2,19-81 0,-32 112 4,0-1 0,-1 1 0,0 0 0,-1-1 0,0 1 0,0 0 0,-1 0 0,0-1 0,0 1 0,-4-10 0,5 18-1,0 0 0,-1-1 0,1 1-1,0 0 1,-1 0 0,1 0 0,0 0-1,-1 0 1,1-1 0,0 1 0,-1 0-1,1 0 1,-1 0 0,1 0 0,0 0-1,-1 0 1,1 0 0,0 0 0,-1 0-1,1 0 1,-1 1 0,1-1 0,0 0-1,-1 0 1,1 0 0,0 0 0,-1 0-1,1 1 1,0-1 0,-1 0 0,1 0-1,0 1 1,-1-1 0,1 0 0,0 0-1,0 1 1,0-1 0,-1 0 0,1 1-1,0-1 1,0 1 0,-18 18-81,16-17 72,-14 19-33,1 0-1,1 0 0,1 2 0,1-1 0,1 2 1,-15 46-1,-30 160-301,38-147 238,-14 115-80,17-91 95,11-71 57,2 0-1,2 1 1,1-1 0,2 0-1,2 0 1,0 0 0,19 59-1,-23-93 40,0 1 0,0 0 0,0-1 0,0 1 0,0-1 0,1 0 0,-1 1 0,1-1 0,-1 0 0,1 0 0,0 0 0,0 0 0,0 0 0,0 0 0,0-1 0,0 1 0,1-1 0,-1 1 0,1-1 0,-1 0 0,1 0 0,2 1 0,-1-1 4,0 0 1,0-1-1,0 1 1,0-1-1,1 0 0,-1 0 1,0 0-1,0-1 1,0 1-1,0-1 0,0 0 1,0 0-1,7-3 1,-3-1 10,0 1 0,0-1 1,0 0-1,-1-1 1,1 0-1,-1 0 0,-1 0 1,1-1-1,-1 0 0,9-13 1,1-6 54,25-51 1,-38 69-61,1 0 12,0-1 0,-1 0 0,-1 0 1,0-1-1,0 1 0,0 0 0,-1-19 0,0 24-11,-1-1-1,0 1 0,-1-1 0,1 1 0,-1-1 0,0 1 0,0-1 0,-1 1 0,1-1 0,-1 1 0,0 0 0,0 0 0,0 0 0,-1 0 0,1 0 0,-1 1 0,-6-7 0,8 9-11,0 1-1,-1-1 1,1 1-1,0-1 0,-1 1 1,1 0-1,0-1 1,-1 1-1,1 0 0,0 0 1,-1 0-1,1 0 1,0 0-1,-1 0 0,1 0 1,-1 0-1,1 1 1,0-1-1,-1 0 0,1 1 1,0-1-1,0 1 1,-1 0-1,1-1 0,0 1 1,0 0-1,0 0 1,0 0-1,-1 1 0,-3 1 6,1 1 0,0-1 0,0 1 0,1 1 0,-1-1 0,-3 6 0,0 3-26,0 0-1,1 0 0,1 1 0,0 0 0,1 0 0,-4 21 1,7-27 6,0 0 1,0 1-1,1-1 1,0 0-1,0 1 1,1-1-1,0 0 1,1 0-1,-1 0 1,2 0-1,-1 0 0,7 14 1,-8-21 8,0 0-1,-1 0 1,1 0 0,0 0-1,0 0 1,0 0 0,0-1-1,0 1 1,0 0 0,0 0-1,0-1 1,0 1 0,0-1-1,0 1 1,0-1 0,0 1-1,1-1 1,-1 0 0,0 0-1,0 1 1,0-1 0,1 0-1,-1 0 1,0 0 0,0 0-1,1-1 1,-1 1 0,0 0-1,2-1 1,4-1-3,0-1-1,0 1 1,12-7-1,-14 6 6,34-19 1,55-41 0,-44 28 42,-31 21-16,-14 10-9,1-1 0,-1 1 0,1 1 0,0-1 0,0 1 0,0 0 0,0 0 0,0 0 0,1 1 0,-1 0 0,1 1 1,13-2-1,-19 4-8,0 0 0,0 0 0,-1 0 0,1 0 0,0 0 0,-1 0 0,1 0 0,-1 1 0,1-1 0,-1 0 0,1 1 0,-1-1 0,0 0 0,0 0 0,0 1 0,0 1 0,1 0 4,1 20 11,-2-1 0,0 1-1,-1-1 1,-2 1-1,-5 28 1,5-38 1,5-20 16,0-1 0,1 1-1,-1 0 1,2 0 0,-1 1 0,8-13 0,35-43 55,-17 23-3,-24 31-60,0 1 1,1-1 0,0 1-1,1 0 1,-1 0-1,1 1 1,1 0 0,11-8-1,-18 14-29,-1-1 0,1 1 1,-1-1-1,1 1 0,-1 0 0,1-1 0,-1 1 0,1 0 0,-1 0 0,1-1 0,-1 1 1,1 0-1,-1 0 0,1 0 0,-1 0 0,1 0 0,0 0 0,-1 0 0,1 0 0,-1 0 0,1 0 1,0 0-1,-1 0 0,1 0 0,-1 0 0,1 0 0,-1 1 0,1-1 0,-1 0 0,1 0 1,-1 1-1,1-1 0,-1 0 0,1 1 0,-1-1 0,1 1 0,-1-1 0,0 0 0,1 1 0,-1-1 1,1 1-1,-1-1 0,0 1 0,0-1 0,1 1 0,-1-1 0,0 1 0,0-1 0,0 1 1,1 1-1,5 9 16,25 45 6,-21-36-51,18 27 0,-24-41 20,0-1 0,1 1 0,-1-1 0,1 0 0,0 0 0,1 0 0,7 5 1,-11-9 4,0 0 1,0 0-1,1 0 1,-1 0-1,0 0 0,1 0 1,-1-1-1,0 1 1,1-1-1,-1 0 1,1 0-1,-1 0 1,1 0-1,-1 0 1,0 0-1,1-1 1,-1 1-1,1-1 1,-1 0-1,0 1 1,1-1-1,-1 0 0,0-1 1,0 1-1,3-2 1,10-8 11,-2 1 0,1-2 0,-2 0 0,1-1 0,-2 0 0,0 0 0,0-2 0,-1 1 0,8-17-1,9-23 49,27-74 0,-27 59-28,69-213 104,-44 113-32,-42 143-72,-4 10 20,0-1 1,-1 1-1,-1-1 0,0 0 1,1-32-1,-5 48-22,0 7 16,52 868-432,-49-850 359,14 130-176,-17-152 202,1 12-15,0-1 1,-3 24-1,2-37 28,0 0 0,0 1-1,0-1 1,0 0-1,0 1 1,0-1 0,0 0-1,0 0 1,-1 1 0,1-1-1,0 0 1,0 1 0,0-1-1,0 0 1,-1 0 0,1 1-1,0-1 1,0 0-1,0 0 1,-1 1 0,1-1-1,0 0 1,0 0 0,-1 0-1,1 1 1,0-1 0,-1 0-1,1 0 1,0 0 0,-1 0-1,1 0 1,0 0-1,0 0 1,-1 0 0,1 0-1,0 0 1,-1 0 0,1 0-1,0 0 1,-1 0 0,1 0-1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57.5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0 9344,'0'0'2645,"-10"0"-1994,-49 1 1343,64 1-1613,14 2-60,58 2 395,128 26-1,-68 5 6,-114-29-415,0 1 0,0 1 1,35 22-1,-52-28-192,0 1 1,0 1-1,0-1 1,-1 1-1,0 0 1,0 0-1,-1 1 1,1 0-1,3 7 1,3 9-1288,11 31-1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3:58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24 8744,'0'0'2240,"-60"-24"-1976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1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283 771 8136,'0'0'5689,"-11"2"-5441,-1-1-171,-10 3 270,-39 10 0,57-12-272,-1 0 0,1 0 1,-1 1-1,1 0 1,0 0-1,0 0 1,0 0-1,-5 7 1,-29 35 420,19-21-303,13-16-142,-2-1 25,1 1 0,1 1 1,0-1-1,0 1 1,0 0-1,1 0 0,1 1 1,-5 13-1,8-19-34,-3 6 81,2 1 0,-1 0 1,0 13-1,3-22-96,0 1 0,0 0 0,0 0 1,0 0-1,0 0 0,1 0 0,-1-1 0,1 1 0,0 0 0,0 0 0,0-1 0,0 1 0,0-1 0,1 1 1,-1-1-1,1 1 0,3 3 0,-3-5-7,1 1 0,-1 0 0,1-1 0,-1 0 0,1 1 0,0-1-1,-1 0 1,1 0 0,0-1 0,0 1 0,0-1 0,0 1 0,0-1 0,0 0 0,-1 0 0,6-1 0,4 0 110,-1 0 0,20-6 0,-25 5-94,1-1-1,-1 0 0,0 0 1,-1 0-1,1 0 1,0-1-1,-1 0 1,0 0-1,0-1 1,0 1-1,8-11 1,-6 6 9,0-1 1,-1 1 0,0-1-1,-1 0 1,0-1 0,4-12-1,-5 5 3,0 0-1,-1 0 1,-1 0-1,0-26 1,-1 16 2,-2-31 76,0 39 24,1 0 0,4-31 0,-3 25 205,-1 19-122,-1 19-147,-19 127 7,3-33-69,16-95-23,0-1 0,1 0 0,0 0-1,1 1 1,0-1 0,0 0 0,1 0 0,1 0 0,-1 0 0,7 13-1,-1-8 10,-5-9 8,0-1-1,0 0 0,0 1 0,1-1 0,7 8 0,-10-12-12,1 0 0,0 1 0,0-1-1,0 0 1,0 0 0,0 0 0,0 0-1,0 0 1,1 0 0,-1-1 0,0 1-1,0-1 1,1 1 0,-1-1 0,0 0-1,1 0 1,-1 0 0,0 0 0,4-1-1,3-1 12,0 0 0,-1-1 0,1 0 0,-1 0-1,1-1 1,-1 0 0,0 0 0,13-11 0,-3 1 20,0 0 0,21-25 0,-14 13-8,-8 10-3,-1-2-1,0 0 1,-2 0-1,22-37 1,-8-6 13,-3 0 0,-3-2 1,17-74-1,-33 103-17,-1 0-1,1-42 1,-4 36 75,9-46-1,-2 18 8,-8 63-101,1-8 14,-2 13-17,0-1 0,0 1 0,0 0 0,0 0 0,0 0 0,1-1 0,-1 1 0,0 0 0,0 0 0,0 0 0,0-1 0,0 1 0,0 0 0,0 0 0,0 0 0,0 0 0,1-1 0,-1 1 0,0 0 0,0 0 0,0 0 0,0 0 0,0 0 0,1-1 0,-1 1 0,0 0 0,0 0 0,0 0 0,0 0 0,1 0 0,-1 0 0,0 0 0,0 0 0,0 0 0,1 0 1,-1 0-1,0 0 0,0 0 0,1 0 0,-1 5-18,-3 18-1,1 1 0,2 29-1,-1 3-27,-2 25-65,8 81 0,0-67 42,-4-52 21,2-1-1,10 56 1,-7-69 33,-5-19 10,0 0 1,1 0-1,0 0 1,1-1 0,0 1-1,1-1 1,0 0-1,0 0 1,11 17-1,-14-25 8,1 0-1,-1 0 1,1 0-1,-1 0 0,1 0 1,-1 0-1,1 0 1,0-1-1,-1 1 1,1 0-1,0-1 0,0 0 1,0 1-1,-1-1 1,1 0-1,0 0 1,0 0-1,0 0 0,-1 0 1,1 0-1,0 0 1,0-1-1,0 1 1,-1-1-1,1 1 0,0-1 1,-1 0-1,1 0 1,0 0-1,1-1 0,7-4 7,0-1-1,0 1 0,12-13 1,-19 16-6,11-10 11,-1-1 1,0 0-1,-1-1 0,-1-1 0,0 0 0,-1-1 0,8-17 0,48-132 79,-44 108-80,-5 3 18,-2 0 0,-2 0-1,-3-1 1,6-104 0,-16 148-20,0-1 0,-2 0-1,1 0 1,-1 1 0,-1-1 0,0 1 0,-7-15-1,-5-23 41,15 49-47,-1-1-1,1 0 1,-1 1 0,1-1 0,-1 0 0,0 1 0,0-1 0,0 1 0,0-1 0,0 1-1,0 0 1,0-1 0,0 1 0,-1 0 0,1 0 0,0 0 0,-1 0 0,-1-1 0,2 1-1,0 1 0,0 0 0,-1-1 0,1 1 0,0 0 0,0 0 0,0 0 0,0 0 0,-1 0 0,1 0 0,0 0 0,0 0 0,0 0 0,0 1 0,0-1 0,-1 0 0,1 1 0,0-1 0,0 1 0,0-1 0,0 1 0,0 0 0,0-1 0,0 1 0,0 0 0,1 0 0,-2 1 0,-9 10-14,0 0 1,1 1 0,1 1 0,0 0 0,1 0 0,0 0-1,1 1 1,1 0 0,0 1 0,2-1 0,-1 1-1,2 0 1,-2 17 0,-2 7-17,-24 178-125,26-167 106,2 0 0,5 83 0,1-105 20,-2-4-2,1-1 0,2 0 1,0 0-1,15 43 0,-12-49 25,-5-12 0,0 0 0,0-1 0,1 1 1,0-1-1,0 0 0,5 7 1,-7-11 7,0 0 1,0 0 0,0 0 0,1 0 0,-1 0-1,1 0 1,-1 0 0,0 0 0,1-1 0,-1 1 0,1 0-1,0-1 1,-1 0 0,1 1 0,-1-1 0,1 0-1,0 0 1,-1 0 0,1 0 0,0 0 0,-1 0-1,1 0 1,-1 0 0,1-1 0,0 1 0,-1-1-1,1 1 1,1-2 0,5-1 28,-1 0 0,0-1 1,-1 0-1,1 0 0,-1-1 0,0 0 1,0 0-1,7-7 0,1-4 64,20-29 0,-27 33-62,1 1-1,0 0 0,1 0 0,0 1 0,1 1 1,0-1-1,14-9 0,-7 8 20,-4 2 21,1 1 0,22-10 0,-31 15-70,1 2-1,0-1 1,-1 1 0,1 0-1,0 0 1,-1 0-1,1 1 1,0 0-1,0 0 1,9 1 0,-7 0-20,0 1 0,0-1 0,0 1 0,0 1 0,-1-1 0,1 1 0,-1 1 1,0-1-1,0 1 0,0 1 0,10 7 0,-16-11 5,1 1-1,-1-1 1,1 0-1,-1 1 1,1-1-1,0 0 1,0 0 0,-1 0-1,1 0 1,0-1-1,0 1 1,0 0-1,2 0 1,-4-1-8,-12-7 62,6 3-16,0 0-1,0 0 1,0 1 0,0-1 0,-1 2 0,1-1-1,-1 1 1,0-1 0,-7 0 0,-4-2 38,10 2-25,0 1-1,0 0 0,0 1 1,-13-1-1,18 2-32,0 0 0,0 0 1,0 0-1,0 0 0,0 1 1,0 0-1,0-1 0,0 1 1,0 0-1,0 0 0,1 1 0,-1-1 1,0 1-1,1-1 0,-4 4 1,0-1-11,1 0 1,0 1-1,0 0 1,1 0 0,-1 0-1,1 1 1,0-1 0,1 1-1,-1 0 1,1 0-1,0 0 1,1 0 0,-3 9-1,3-7-5,0 1-1,1-1 0,0 1 0,1-1 0,-1 1 0,2-1 1,-1 1-1,1-1 0,3 12 0,-3-15 6,1-1 0,-1 1 0,1-1-1,-1 1 1,1-1 0,1 0 0,-1 0 0,1 0-1,-1 0 1,1 0 0,0-1 0,0 1 0,1-1 0,-1 0-1,1 0 1,-1 0 0,1-1 0,0 1 0,5 2-1,-5-4 7,0 0 0,-1 1-1,1-2 1,0 1 0,0 0 0,-1-1-1,1 0 1,0 0 0,0 0-1,0 0 1,0 0 0,0-1-1,-1 0 1,1 0 0,0 0-1,-1 0 1,1 0 0,0-1 0,-1 0-1,0 0 1,1 0 0,-1 0-1,0 0 1,0-1 0,0 1-1,0-1 1,2-3 0,2-2 9,0 0 1,0-1-1,0-1 0,-2 1 1,1-1-1,-1 0 0,0 0 1,3-11-1,-3 2 75,0 0 1,-1-1-1,-1 1 0,-1-1 1,-1-28-1,10 77 13,24 72-148,-30-89 42,1 1 0,0-1 0,1-1 0,1 1 0,15 18 0,-20-28 2,-1 1 0,1-1 1,-1 1-1,1-1 0,0 0 0,0-1 0,0 1 1,0 0-1,0-1 0,0 1 0,0-1 0,1 0 0,-1 0 1,1-1-1,-1 1 0,7 0 0,-5-1 4,1-1 0,0 0-1,0 1 1,-1-2-1,1 1 1,0-1 0,-1 0-1,0 0 1,7-4 0,5-4 5,-1 0-1,0-1 1,-1-1 0,25-26 0,-8 8 36,0 1 0,2 1 0,1 2 0,38-22 0,-65 44-41,-1 1 0,1-1-1,0 1 1,0 1 0,12-4-1,-17 6-3,0-1-1,0 1 0,0-1 0,0 1 0,0 0 1,0 0-1,0 0 0,0 0 0,0 1 1,0-1-1,0 1 0,0 0 0,0 0 0,0 0 1,0 0-1,-1 0 0,6 4 0,-8-5 3,1 1 0,-1-1 0,1 1-1,-1-1 1,1 1 0,-1-1 0,0 0-1,1 1 1,-1 0 0,0-1 0,1 1-1,-1-1 1,0 1 0,0-1 0,0 1 0,0 0-1,1-1 1,-1 1 0,0-1 0,0 1-1,0 0 1,0-1 0,0 1 0,0-1-1,-1 1 1,1 1 0,-12 15-25,8-13 26,0-1 0,-1 1 1,1-1-1,-1 0 0,-8 4 0,-3-1 17,-1-1-1,-22 4 1,21-6 1,-31 11-1,35-8 5,0 0-1,0 1 0,1 0 0,0 1 1,0 0-1,1 1 0,0 1 0,0 0 1,-19 22-1,29-29-15,0 0 1,0 0-1,0-1 0,1 1 0,-1 0 1,1 1-1,0-1 0,0 0 1,0 0-1,0 1 0,0-1 0,1 0 1,-1 1-1,1-1 0,0 0 1,0 1-1,1 4 0,0-3 3,0 0 1,1 0-1,0 0 1,0 0-1,0-1 0,0 1 1,1-1-1,0 0 0,-1 1 1,8 6-1,-4-4-2,1-1 0,0 1 0,1-1 0,0 0 0,0-1 0,0 0 0,0 0 0,1-1 0,0 0 0,0 0 0,19 4 0,-16-6-10,0-1 1,0-1-1,0 0 1,0-1 0,1 0-1,-1-1 1,0 0 0,-1-1-1,18-6 1,-1-2 15,-1 0-1,45-28 1,-49 24 14,-1 0 0,-1-2 0,0-1 1,-1 0-1,-1-1 0,26-35 0,-11 7 43,-3-1 0,27-55 1,-50 87-51,-1-1 0,-1 1 1,0-1-1,5-31 0,3-71 76,-9 66-53,-2 14 22,-3 0 0,-5-46 1,0-21 137,-7 62-222,11 38-24,-1 11 5,-1 15 18,2 425-203,4-379 136,-2-1 0,-10 78 1,3-77-5,6-46 74,-2 0-1,0 0 0,-1 1 0,-2-2 1,0 1-1,-8 20 0,12-36 14,-9 14 150,4-17-11,-1-13 14,5 4-122,0 1 0,1-1 0,0 0 0,0 0 0,1 0 1,-1 0-1,2 0 0,-1 0 0,4-14 0,2-5 1,15-38 1,-8 27 13,-8 24-24,7-25 38,25-53 0,-32 81-50,0 1 0,0 1 0,2-1 1,-1 1-1,1 0 0,0 1 0,1-1 0,0 1 1,0 1-1,11-8 0,-14 12-8,1-1-1,-1 1 1,1 1 0,0-1-1,1 1 1,-1 0-1,0 0 1,12-1 0,-15 3-3,-1-1-1,1 1 1,0 0 0,0 0 0,-1 0 0,1 1-1,0-1 1,-1 1 0,1-1 0,0 1 0,-1 0 0,1 0-1,-1 0 1,1 0 0,-1 1 0,0-1 0,1 1-1,-1-1 1,0 1 0,0 0 0,0 0 0,0 0-1,1 2 1,4 5-10,-2 1 0,1 0-1,-2 0 1,1 1 0,-1-1 0,-1 1-1,0 0 1,3 18 0,-2 7-14,-1 50 1,-3-60 8,0-1 0,2 0 0,1 0 1,9 38-1,-7-50 13,0 1 0,2-1 0,-1 0 1,2 0-1,0-1 0,18 22 0,-22-30 10,-1-1 0,1 0 0,0-1 0,0 1 0,1-1 0,-1 0 0,0 0 0,1 0 0,-1 0 0,1-1 0,0 0 0,-1 0 0,1 0 0,0 0-1,0-1 1,8 0 0,-1 0 5,1-1 0,-1 0-1,1-1 1,-1 0 0,17-6 0,-19 4 4,1-1 0,-1 0 0,-1 0 0,1-1 0,-1-1 1,0 1-1,0-2 0,8-8 0,-3 2 7,-1 0-1,-1-1 1,19-31-1,-27 40-10,-1 0 0,-1 0-1,1 0 1,-1 0 0,0 0 0,-1 0-1,1-1 1,-1 1 0,0-1-1,-1 1 1,0-1 0,0 0 0,0 1-1,-1-1 1,0 1 0,0-1-1,-4-11 1,0 5 7,0 1 0,-1-1-1,-1 1 1,1 1 0,-2-1-1,0 1 1,-14-15 0,20 24-12,1 0 1,-1 0-1,0 0 1,0 0-1,0 1 0,0-1 1,0 1-1,0-1 1,-1 1-1,1 0 1,0 0-1,-1 0 0,1 0 1,-1 0-1,1 1 1,-1-1-1,1 1 1,-1 0-1,1-1 1,-1 1-1,0 0 0,1 1 1,-1-1-1,1 0 1,-1 1-1,1-1 1,-1 1-1,1 0 0,-1 0 1,1 0-1,-4 2 1,2 0-5,1-1 0,0 0 0,0 1 0,0 0 0,0 0 0,0 0 1,1 0-1,-1 0 0,1 0 0,0 1 0,0-1 0,0 1 0,0 0 1,1-1-1,0 1 0,0 0 0,0 0 0,0 0 0,0 0 0,0 5 1,1 3-12,1-1 1,0 1-1,1-1 1,0 1-1,1-1 1,0 1-1,1-1 1,0 0-1,1-1 1,9 17-1,-9-19 4,-1-1 0,1 0 0,0 0 0,1 0 0,-1 0 0,1-1 0,1 0 0,-1-1 1,1 1-1,0-1 0,0 0 0,1-1 0,0 0 0,15 7 0,-9-8 3,0-1 1,1 0 0,-1-1 0,0 0-1,0-1 1,1-1 0,-1 0 0,0-1-1,0 0 1,0-1 0,0-1 0,0 0 0,14-8-1,20-9 41,-2-3-1,53-35 1,-95 56-31,62-39 89,-3-2 0,-1-4 0,63-63 0,-116 99 19,-16 11-36,-21 13-13,23-11-63,-9 6 6,1 1 1,0 0 0,0 1-1,0 0 1,1 0-1,0 2 1,1-1-1,0 2 1,-13 18 0,9-9-18,1 0 1,2 1 0,0 0-1,1 1 1,-9 28 0,19-47 4,-1 0 1,1 1-1,0-1 1,1 1-1,-1-1 1,1 1 0,0-1-1,0 1 1,0-1-1,1 1 1,-1-1-1,1 1 1,0-1-1,0 0 1,1 1-1,-1-1 1,1 0-1,0 0 1,0 0-1,1 0 1,-1 0-1,6 6 1,-5-7 3,0 0 0,0-1-1,0 1 1,1-1 0,-1 0 0,0 0 0,1 0 0,0 0 0,-1 0 0,1-1-1,0 0 1,0 0 0,0 0 0,0 0 0,0 0 0,0-1 0,0 0 0,0 0-1,0 0 1,0 0 0,0 0 0,0-1 0,0 0 0,0 0 0,7-3 0,-1 0 1,0-1 1,-1-1 0,1 1 0,-1-2 0,-1 1 0,1-1 0,-1 0 0,0-1 0,-1 0 0,0 0 0,0-1 0,0 0 0,-2 0 0,6-10-1,7-17 15,-1 0-1,16-58 0,-15 34 33,-4-1 0,13-120 0,-26 146-19,-1 0 0,-2 1 0,-2-1 0,-1 0 0,-11-40 0,5 21 17,5 19 0,5 25-22,0 0 0,-1 0-1,0 1 1,0-1 0,-1 1 0,-1 0 0,0 0-1,-7-13 1,6 19 25,3 10-51,1 20-41,1-20 50,2 43-33,2-1 1,3 1 0,12 50-1,49 149-135,-57-212 135,-4-13 11,60 181-185,-53-169 143,1-1-1,2-1 1,34 52 0,-36-69 283,-15-17-355,1 1-1,-1-1 1,1 0 0,-1 1-1,1-1 1,-1 0 0,1 1-1,-1-1 1,1 0 0,0 0-1,-1 1 1,1-1 0,0 0-1,-1 0 1,1 0 0,0 0-1,-1 0 1,1 0 0,0 0 0,-1 0-1,1 0 1,-1 0 0,1 0-1,0 0 1,-1-1 0,2 1-1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1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 9536,'0'0'3193,"13"1"-2889,213 9 445,145 3 135,-193-13-309,-67 2 138,153-16-1,-230 10-1074,-1-1 0,0-2 0,59-19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3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0 834 7936,'0'0'5312,"13"-12"-4982,-5 4-277,14-12 141,-2-1 0,0-1-1,-1 0 1,18-31 0,-12 4 281,19-58 1,-25 58-177,25-94 648,-20 57-247,-18 68-445,-2 0 1,0-1-1,-1 1 1,-1-1 0,0-32-1,-3 44-84,0-1-1,0 0 1,0 0-1,-1 1 1,0-1-1,0 1 1,-1-1-1,0 1 1,-7-12-1,9 18-132,1 1 0,-1-1-1,1 0 1,-1 0 0,1 1-1,-1-1 1,0 0 0,1 1-1,-1-1 1,0 1-1,1-1 1,-1 1 0,0-1-1,0 1 1,0-1 0,1 1-1,-1 0 1,0 0 0,0-1-1,0 1 1,0 0 0,-1 0-1,1 0-17,0 0 0,0 1 0,1-1 0,-1 1 0,0-1 0,0 0 0,1 1 0,-1 0 0,0-1 0,1 1 0,-1-1 0,0 1 0,1 0 0,-1 0 0,1-1 0,-1 1 0,1 0 0,-1 1 0,-3 6 14,1 0-1,0 1 0,-2 14 0,3-18-12,-3 26 22,0-1-1,2 1 0,1 55 0,18 94 77,-10-142-102,1-2-1,2 1 1,2-1 0,1-1-1,2 0 1,36 64-1,-47-93-8,1 1-1,0-1 1,0-1-1,1 1 1,0-1-1,0 1 1,0-1-1,10 7 1,-10-9-1,0-1 1,0 1 0,0-1 0,0-1-1,0 1 1,0 0 0,0-1 0,1 0-1,-1-1 1,0 1 0,1-1 0,6 0-1,-4-1 0,0 1-1,0-2 0,-1 1 1,1-1-1,-1 0 0,1-1 1,-1 1-1,0-2 0,0 1 1,0-1-1,8-5 0,4-6 7,-1 0-1,22-24 1,-34 33-11,0 1 20,-1-1 0,-1 0-1,1 0 1,-1 0 0,0 0 0,0-1-1,-1 0 1,0 0 0,0 0 0,-1 0-1,0 0 1,0 0 0,0 0-1,-1-1 1,0 1 0,-1-14 0,-2 12 77,-4 10-9,-3 13-3,7-7-81,1 0 1,-1 0 0,2 0-1,-1-1 1,1 1 0,0 0-1,0 0 1,1 0-1,2 13 1,-1-15-11,0-1 1,-1 1-1,2 0 0,-1-1 0,0 1 1,1-1-1,0 0 0,0 0 1,0 0-1,1 0 0,-1-1 0,1 1 1,0-1-1,7 5 0,-4-3-7,0-1 0,1 0 0,-1 0-1,1 0 1,12 3 0,-17-6 6,0 0 1,1-1-1,-1 1 0,0-1 1,0 0-1,0 0 0,0 0 1,0 0-1,0-1 1,0 1-1,0-1 0,0 0 1,0 0-1,0 0 0,0 0 1,0 0-1,-1-1 1,1 1-1,2-3 0,0 0 8,0 0-1,-1 0 0,0-1 0,0 1 1,0-1-1,-1 0 0,0 0 1,0 0-1,0-1 0,0 1 0,-1-1 1,0 0-1,0 1 0,-1-1 1,1 0-1,-1 0 0,0 0 0,-1 0 1,0 0-1,0 0 0,0 0 1,0 0-1,-1 0 0,-3-11 0,3 10 15,-1 0-1,0 0 1,-1 0-1,1 0 1,-1 0-1,-1 1 1,1-1-1,-1 1 1,0 0-1,-1 0 0,1 0 1,-1 1-1,0 0 1,-1 0-1,1 0 1,-1 0-1,0 1 1,0 0-1,-1 0 0,-6-3 1,10 6-4,-23-7 114,25 8-121,0 0 0,0 0-1,0 0 1,0 0 0,0 0-1,0 0 1,0 0 0,0 0-1,1 0 1,-1 0 0,0 1-1,0-1 1,0 0 0,0 1-1,0-1 1,1 0 0,-1 1-1,0-1 1,0 1 0,1-1 0,-1 1-1,0 0 1,1-1 0,-1 1-1,-1 1 1,2-1-1,0 0 0,0 0-1,0-1 1,0 1 0,0 0 0,1 0 0,-1-1-1,0 1 1,0 0 0,1 0 0,-1 0 0,0-1-1,1 1 1,-1 0 0,1-1 0,-1 1 0,0 0-1,1-1 1,0 1 0,-1-1 0,1 1 0,0 0-1,18 16 33,-17-15-33,5 3 6,0 1-1,1-2 1,-1 1 0,1-1 0,0 0 0,1 0 0,-1-1 0,0 0 0,1-1 0,0 0 0,-1 0 0,1-1 0,9 1 0,11-2 47,-1-1 1,52-8 0,-77 9-49,-1-1 0,0 1 0,1-1-1,-1 0 1,0 1 0,0-1 0,0 0 0,0-1 0,0 1 0,0 0 0,0 0 0,0-1 0,0 0 0,0 1 0,1-3 0,18-31-2641,-18 30 1353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9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0 6224,'0'0'8341,"11"2"-7929,-4-1-346,-3-1-30,-1 0 1,1 1-1,-1-1 1,1 1-1,0 0 1,-1 0-1,1 0 1,-1 0-1,0 1 0,1 0 1,-1-1-1,0 1 1,0 0-1,0 1 1,0-1-1,0 0 1,-1 1-1,1 0 1,-1-1-1,4 7 1,1 3 126,-1 1-1,-1 0 1,0 0 0,0 0 0,-2 1 0,1-1-1,-2 1 1,0 0 0,-1 0 0,0 0 0,-1 0-1,0 0 1,-1 0 0,-5 22 0,4-28-84,0 0-1,0 0 1,-1 0-1,0 0 1,-1 0 0,0 0-1,0-1 1,0 0 0,-1 0-1,0 0 1,0 0-1,-1-1 1,0 0 0,0 0-1,0-1 1,-1 1 0,0-1-1,0-1 1,0 1 0,-1-1-1,0-1 1,1 1-1,-1-1 1,0-1 0,-11 3-1,12-4-17,-1 0 0,1-1 0,-1 0 0,0 0 0,1-1 0,-1 0 0,1 0 1,0-1-1,-1 0 0,1 0 0,0 0 0,0-1 0,-11-6 0,9 4 1,1 0 1,0-1 0,0 1 0,1-1 0,-1-1 0,1 1-1,1-1 1,-1-1 0,1 1 0,-6-11 0,10 15-45,1 1 0,0 0 0,0-1 0,0 1 0,0-1 1,0 1-1,1-1 0,-1 1 0,1-1 0,0 0 1,0 1-1,0-1 0,0 0 0,0 1 0,1-6 0,6-8-2788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4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12056,'0'0'2093,"10"-2"-1777,34-8-32,-39 9-230,0 1 0,0 0 0,1 1 0,-1-1 1,0 1-1,0 0 0,0 1 0,0-1 0,0 1 0,0 0 1,0 0-1,0 0 0,-1 1 0,1 0 0,4 3 0,24 12 275,0-6 64,1 0 0,64 12 1,-81-22-296,-1 0 0,1-1 0,0-1 1,-1 0-1,1-1 0,0-1 0,-1-1 0,24-6 0,9-8-2197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6.1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1173 10040,'0'0'4473,"8"-10"-4290,118-170 738,-107 149-715,0 0 0,-2-1 0,-1-1 1,16-50-1,31-142 704,-50 174-710,-6 28-6,-1 0-1,-1-1 1,-2 0-1,0 0 1,-1 0-1,-3-42 1,-3 53 476,-6 27-339,-1 8-278,0 1 0,2 1 0,1 0 0,0 0 0,2 0 0,-4 35 0,6-24-13,1 0-1,2 0 1,2 0 0,5 38-1,-2-44-4,15 55-1,-17-75-30,1-1 1,0 0-1,1 1 1,-1-2-1,2 1 1,-1 0-1,1-1 1,0 0-1,1 0 1,0 0 0,7 6-1,-11-11 0,0-1 0,0 1 0,1-1 0,-1 1 1,1-1-1,-1 0 0,1 0 0,-1 0 0,1-1 0,-1 1 0,1 0 0,0-1 0,0 0 0,-1 0 0,1 0 1,0 0-1,0 0 0,-1 0 0,1-1 0,0 1 0,-1-1 0,1 0 0,-1 0 0,1 0 0,0 0 1,3-2-1,4-3 17,0-1 1,-1 0 0,0 0 0,-1 0 0,9-10-1,7-11 24,0 0 0,-2-2 0,-1 0 0,-2-2 0,-1 0 0,14-35 0,2-17 130,30-114-1,-50 150 4,-3-1 0,-2-1 0,4-73 0,-7 61 350,-9 55-174,-2 13-124,-4 15-100,-8 41-105,3 1 1,-10 101 0,-6 31-57,21-143 27,-3 93 0,12-144 4,-1 19 0,-1 0 0,-5 21 0,5-34 0,1-1 0,-1 1 0,0-1 0,-1 0 0,0 0 0,0 0 0,0 0 0,0 0 0,-1-1 0,-5 7 0,4-7 11,5-5 3,-3-1 9,3 1 84,1-1-96,-1-1-1,1 1 1,0-1-1,0 1 1,0-1-1,0 1 1,0-1-1,0 1 1,1 0 0,-1 0-1,2-2 1,7-7 10,10-21 25,45-52-1,-52 69-46,1 0 0,0 1 0,1 0-1,0 1 1,22-12 0,-36 23-1,1 0 0,-1 0-1,0 1 1,1-1 0,-1 1 0,1-1 0,-1 1 0,1-1-1,-1 1 1,1 0 0,-1 0 0,1-1 0,-1 1 0,1 0 0,-1 1-1,1-1 1,-1 0 0,1 0 0,-1 1 0,1-1 0,-1 1-1,1-1 1,-1 1 0,0-1 0,1 1 0,-1 0 0,0 0-1,1 0 1,1 2 0,2 2-7,-1 0 0,0 1-1,0 0 1,0 0 0,4 9 0,3 4-11,12 23-17,20 49-1,-6-11 12,-34-73 25,1-1 1,1 0 0,-1 0 0,1 0 0,0 0 0,1-1 0,-1 0 0,1 0-1,12 8 1,-17-13 0,1 1 0,0-1 0,0 1 0,-1-1 0,1 0 0,0 1 0,0-1 0,0 0 0,0 0 0,0 0 0,-1-1 0,1 1 0,0 0 0,0-1 0,0 1 0,-1-1 0,1 1 0,0-1 0,-1 0 0,1 0 0,0 0 0,-1 0 0,3-2 0,3-2 0,0-1 0,0 0 0,8-9 0,-4 2 14,0-1 0,-1 1 0,-1-2 0,0 1 1,-1-1-1,12-29 0,-17 37-8,-1-1 0,1 1 1,-2-1-1,1 0 0,-1 0 1,0 0-1,0 0 1,-1 0-1,0 0 0,0 0 1,-1 0-1,0 0 0,-1 1 1,0-1-1,0 0 1,-5-11-1,7 18-4,-1-1 1,0 1 0,1-1-1,-1 1 1,0 0-1,0-1 1,0 1-1,0 0 1,0 0-1,0 0 1,0 0-1,0 0 1,-1 0-1,1 0 1,0 0-1,-1 0 1,1 0-1,0 1 1,-3-2-1,3 2 2,0 0-1,-1 0 0,1 0 0,0 1 0,0-1 0,-1 0 0,1 0 1,0 1-1,0-1 0,0 1 0,-1-1 0,1 1 0,0-1 0,0 1 1,0 0-1,0-1 0,0 1 0,-1 1 0,-3 3 3,1 0 0,0-1 0,1 1-1,-1 1 1,1-1 0,0 0 0,1 1 0,-4 7 0,3-2-4,1-1 1,0 1 0,0 0-1,1 0 1,1 0 0,0 0-1,0 0 1,1-1 0,0 1-1,1 0 1,0 0 0,1 0-1,0-1 1,1 0 0,0 0-1,0 0 1,1 0 0,1 0-1,8 11 1,-8-12 4,1 1 1,0-2-1,1 1 0,0-1 0,0 0 1,1-1-1,0 0 0,0 0 1,1-1-1,0 0 0,0 0 1,0-1-1,1-1 0,-1 0 0,1 0 1,0-1-1,0-1 0,16 3 1,-23-5-8,0 0 1,0-1 0,0 1 0,1-1 0,-1 0 0,0 0-1,-1 0 1,1 0 0,0-1 0,0 1 0,0-1-1,-1 0 1,1 0 0,-1 0 0,0-1 0,1 1 0,-1-1-1,0 0 1,0 0 0,3-5 0,-1 1-464,0 0 0,0 0 0,-1-1 1,0 1-1,-1-1 0,1 0 0,3-16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6.5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68 12760,'0'0'1834,"6"-10"-1303,19-31-71,-25 40-405,1 0 0,0 0 0,0 0 0,0 0 1,0-1-1,0 1 0,0 0 0,0 1 0,1-1 0,-1 0 0,0 0 1,0 0-1,1 1 0,-1-1 0,0 1 0,1-1 0,-1 1 0,1-1 0,-1 1 1,0 0-1,1 0 0,-1-1 0,1 1 0,2 1 0,0-1 26,0 1 0,0 0 0,0 1 0,0-1 0,0 1 0,4 2 0,-1-1 54,58 24 546,72 19 0,-104-37-576,1-2-1,0-1 1,0-1-1,41-1 1,-6-8-2481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29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334 526 8432,'0'0'4385,"-12"3"-3956,-97 26 846,100-26-1141,0 0 1,0 1 0,1 0-1,-1 0 1,1 1-1,0 0 1,0 0 0,-14 13-1,7-3 151,-1 0 0,2 1 0,-13 18-1,20-24-175,0 1-1,1 0 0,1 1 1,0-1-1,1 1 0,0 0 1,0 0-1,1 1 0,1-1 1,0 0-1,1 1 0,0 0 1,1-1-1,1 1 0,0-1 0,4 22 1,-4-30-71,0 1 1,1 0 0,0 0 0,0 0-1,0-1 1,0 1 0,1-1-1,0 1 1,0-1 0,0 0 0,0 0-1,1-1 1,-1 1 0,5 3-1,-5-5-11,0-1-1,0 1 0,0-1 0,0 1 1,0-1-1,0 0 0,0 0 0,1 0 1,-1-1-1,0 1 0,1-1 0,-1 1 1,0-1-1,1 0 0,-1-1 0,0 1 1,1-1-1,-1 1 0,0-1 0,0 0 1,0 0-1,1 0 0,2-2 0,14-8 95,0 0 0,-1-1 0,-1-1 0,0-1 0,-1 0 0,0-2 0,-1 0 0,-1 0 0,0-1 0,-2-1 0,18-30 0,0 1 152,-20 30-60,0 0 1,-1-1-1,14-33 0,-2 125 813,-19-64-1009,1-1 0,0 0 0,0 0 0,1 0-1,0 0 1,1-1 0,-1 0 0,2 0 0,-1-1 0,10 9-1,-12-12-8,0-1 0,0 0-1,0 0 1,0 0-1,1 0 1,-1-1-1,1 1 1,0-1 0,0 0-1,0-1 1,0 1-1,0-1 1,0 0 0,0 0-1,0-1 1,0 1-1,1-1 1,-1 0-1,0-1 1,0 1 0,6-2-1,-7 0 4,1 0 0,-1 0 0,1 0 0,-1 0 0,1-1 0,-1 0 0,0 0 0,0 0 0,-1 0 0,1-1 0,-1 1 0,4-6 0,0 0 19,0 0 1,-1-1-1,10-21 0,-12 21 13,0-1 0,0 0-1,-1 0 1,0 0 0,-1-1-1,-1 1 1,0 0 0,0-1-1,-1 1 1,0-1 0,-1 1-1,0-1 1,-6-20 0,5 28-9,0-1 1,0 1 0,0-1 0,-1 1-1,0 0 1,0 0 0,0 0 0,-6-5 0,-9-13 374,13 16-258,0 0 169,17 4-23,118 5-59,121-5-37,7-27-156,-219 19 211,-79 35-156,1 1-1,-47 42 0,72-56-70,0 1-1,1 1 0,1 0 0,0 0 0,1 2 1,0-1-1,2 1 0,-14 29 0,20-38-15,1 1 0,0-1 1,0 1-1,1-1 0,-1 9 0,2-14-13,0-1 0,-1 0-1,1 1 1,0-1 0,0 1-1,0-1 1,1 1 0,-1-1-1,0 1 1,0-1 0,1 1 0,-1-1-1,1 0 1,-1 1 0,1-1-1,0 0 1,0 1 0,-1-1-1,1 0 1,0 0 0,0 0 0,0 1-1,0-1 1,0 0 0,1-1-1,-1 1 1,0 0 0,0 0-1,1 0 1,-1-1 0,2 2-1,-2-2 1,0 0 0,0 0-1,0 0 1,1 0-1,-1-1 1,0 1-1,0 0 1,0 0-1,0-1 1,0 1-1,0-1 1,0 1-1,0-1 1,0 1-1,-1-1 1,1 1-1,0-1 1,1-1-1,15-15 1,-17 16 0,10-11 7,-1 0-1,-1 0 1,-1-1-1,1-1 1,-2 1-1,0-1 1,-1 0-1,7-25 1,-8 20 27,-1-1 0,0 0-1,-1 0 1,-2 0 0,0 0 0,-3-22 0,3 37-25,-2-9 142,2 12-60,2 9-27,7 30-58,1-1 0,2-1 0,19 40 0,-26-65-20,-1-1-1,2 0 1,-1 0 0,1 0 0,1-1 0,0 0-1,0 0 1,0-1 0,1 1 0,0-2 0,1 1-1,-1-1 1,1 0 0,0-1 0,1 0 0,13 5-1,-17-8 8,1-1-1,-1 1 0,1-1 1,-1 0-1,1 0 0,0-1 0,-1 0 1,1 0-1,-1-1 0,1 0 0,0 0 1,-1 0-1,0-1 0,1 0 0,-1 0 1,0 0-1,0-1 0,0 0 1,0-1-1,-1 1 0,1-1 0,-1 0 1,0 0-1,7-8 0,19-25 21,-2-1-1,-2-2 0,-2-1 1,-1-1-1,-3 0 0,25-68 1,-36 82 48,-2 0 1,-1-1-1,-1 0 1,-1 0-1,-1 0 1,-2 0-1,-1-1 1,-6-53-1,5 78-37,-1-1 1,0 1-1,-1 0 0,1 0 1,-1 0-1,0 0 0,0 0 0,-1 1 1,1-1-1,-1 1 0,0-1 1,0 1-1,-7-6 0,10 9-21,-1 1 0,0-1 1,1 1-1,-1-1 0,1 1 0,-1 0 0,0-1 1,1 1-1,-1 0 0,0 0 0,1-1 0,-1 1 0,0 0 1,1 0-1,-1 0 0,0 0 0,0 0 0,1 0 0,-1 0 1,0 0-1,1 0 0,-1 0 0,0 1 0,0-1 0,1 0 1,-1 0-1,0 1 0,1-1 0,-1 0 0,1 1 1,-1-1-1,0 0 0,1 1 0,-1-1 0,1 1 0,-1-1 1,1 1-1,-1 0 0,1-1 0,0 1 0,-1-1 0,1 1 1,-1 1-1,-18 33 14,16-28-9,-10 20-21,1 0-1,1 1 0,2 1 0,1-1 0,1 1 0,1 1 0,2-1 0,-1 35 0,6-10-76,16 107 1,-11-128 21,2 1 0,1-1 1,2 0-1,19 39 1,-27-66 47,0 0-1,0-1 1,0 1 0,1-1 0,0 0-1,0 0 1,1 0 0,-1 0 0,1-1-1,6 5 1,-9-8 11,0 1-1,1-1 1,-1 0 0,1 0-1,-1 0 1,1 0 0,-1-1-1,1 1 1,0-1 0,-1 1-1,1-1 1,0 0 0,-1 0-1,1 0 1,0 0 0,-1-1-1,1 1 1,0-1 0,-1 0-1,1 1 1,-1-1 0,1 0-1,-1-1 1,1 1 0,-1 0-1,0-1 1,3-1 0,14-12-9,0 0 0,-2-1 0,1-2 1,-2 1-1,0-2 0,-1 0 0,-1-1 0,11-22 0,-3 2 8,-2-1-1,-2-1 1,18-62-1,-25 64 3,12-72 0,-21 97 18,-1-1-1,0 1 0,-1-1 0,-1 1 0,0 0 0,-1-1 0,-1 1 1,-4-15-1,6 25 5,-1 0-1,0 1 1,0-1 0,0 1-1,0 0 1,0 0 0,-1 0-1,0 0 1,0 0 0,-5-5-1,8 9-10,-1 0-1,0 0 1,1 0-1,-1 0 1,0 0-1,1 0 1,-1 0-1,0 0 1,1 0-1,-1 0 1,1 0-1,-1 0 1,0 0-1,1 0 1,-1 1-1,0-1 1,1 0-1,-1 0 1,1 1-1,-1-1 1,1 1-1,-1-1 1,1 0-1,-1 1 1,1-1-1,-1 1 1,1-1-1,-1 1 1,1-1-1,-1 1 1,-11 20 24,11-21-25,-11 27-4,1 0 0,1 0 0,1 1 0,1 0 0,2 1 0,1-1 0,1 1 0,0 37 0,4-30-22,1 0 0,2-1 0,2 1 0,1-1 0,2 1 0,16 45-1,-19-64 27,2-1 0,0 1 0,0-1 0,2-1 0,0 0-1,1 0 1,15 18 0,-24-32-1,0 0-1,-1 0 0,1 0 1,0-1-1,0 1 1,-1 0-1,1 0 1,0-1-1,0 1 1,0-1-1,0 1 0,0-1 1,0 1-1,0-1 1,0 0-1,0 1 1,0-1-1,0 0 0,0 0 1,0 0-1,0 0 1,1 0-1,-1 0 1,0 0-1,0 0 1,0 0-1,0 0 0,0-1 1,0 1-1,0 0 1,0-1-1,0 1 1,0-1-1,0 1 0,1-2 1,1 0-305,-1-1 1,1 0-1,-1 1 0,0-1 1,0 0-1,0 0 0,2-5 1,-2 5-882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46.4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1003 7936,'0'0'5826,"-1"-12"-5658,1 1-126,1 0 1,0 0-1,1 0 0,0 0 0,0 0 0,1 0 0,1 1 0,-1-1 0,11-17 1,35-80 801,65-208 0,-78 222-402,-22 59-126,15-52 0,17-112 1132,-38 174-416,-45 358-943,-87 361-1,110-634-134,-21 59 0,26-93 49,-2-1 0,-1 0 0,-1-1 0,-27 40 0,32-53 18,-26 31 112,33-40-100,-1 0-1,0 0 0,0 0 0,-1 0 0,1-1 1,0 1-1,0-1 0,-1 1 0,1-1 0,-1 0 0,1 0 1,-1 0-1,0 0 0,1 0 0,-6 0 0,8-1-19,-1 0-1,1 0 0,-1-1 0,1 1 1,0 0-1,-1 0 0,1 0 0,-1 0 1,1-1-1,0 1 0,-1 0 1,1 0-1,0-1 0,-1 1 0,1 0 1,0-1-1,0 1 0,-1 0 0,1-1 1,0 1-1,0 0 0,-1-1 0,1 1 1,0 0-1,0-1 0,0 1 0,0-1 1,0 1-1,0-1 0,0 1 1,0 0-1,-1-1 0,2 1 0,-1-1 1,0 1-1,0 0 0,0-1 0,0 1 1,0-1-1,5-23 259,-3 17-258,1-3 25,0 1 0,0-1 0,1 1 0,1 0 0,0 1 0,0-1 1,0 1-1,9-10 0,59-59 171,-38 43-140,-12 11-24,1 0-1,2 2 1,0 1-1,41-23 1,113-81 177,-116 77-116,77-48 201,-134 89-281,0 1 0,-1-1 0,8-8 0,9-9 87,-23 23-103,1-1 0,0 1 0,-1-1 0,1 0 0,0 1 1,-1-1-1,1 0 0,-1 1 0,1-1 0,-1 0 0,0 0 0,1 0 0,-1 1 0,0-1 0,1 0 0,-1 0 1,0 0-1,0 0 0,0 1 0,0-1 0,0 0 0,0 0 0,0 0 0,0 0 0,0 0 0,0 0 1,0 1-1,0-1 0,-1 0 0,1 0 0,0 0 0,-1 0 0,1 1 0,-1-1 0,1 0 0,-1 0 0,1 1 1,-1-1-1,1 0 0,-1 1 0,0-1 0,1 1 0,-1-1 0,0 1 0,0-1 0,-2-2 28,0 1-1,0 0 1,0 1-1,0-1 0,0 1 1,-1-1-1,1 1 1,0 0-1,-1 0 1,-4-1-1,3 2-19,0 0 1,-1 1-1,1-1 1,0 1-1,-1 0 1,1 1-1,0-1 0,0 1 1,0 0-1,0 0 1,0 0-1,1 1 1,-1 0-1,1 0 0,-1 0 1,1 0-1,0 1 1,0 0-1,1 0 1,-1 0-1,1 0 0,0 0 1,0 1-1,-3 4 1,0 3 0,0-1 0,1 1 1,0 0-1,1 1 0,0-1 1,1 1-1,0 0 0,-1 25 1,3-35-18,1 0 0,0 0 1,0 0-1,0-1 1,1 1-1,-1 0 0,1 0 1,0 0-1,-1 0 0,1-1 1,0 1-1,1 0 1,-1-1-1,0 1 0,1-1 1,0 1-1,-1-1 1,1 0-1,0 0 0,0 0 1,3 3-1,-1-3 1,0 1 1,0-1-1,1 0 0,-1 0 1,0-1-1,1 1 1,-1-1-1,1 0 0,-1 0 1,1-1-1,0 1 0,7-1 1,-7-1 4,0 1 0,1-1 0,-1 0-1,0-1 1,0 1 0,0-1 0,0 0 0,0 0 0,0-1 0,0 1 0,-1-1 0,0 0 0,1 0 0,-1-1 0,6-6 0,-2 3 12,-1-2-1,-1 1 1,1-1-1,-1 0 1,0 0-1,7-18 1,-8 14 30,0 1 0,-2-1 1,1-1-1,-1 1 0,-1 0 1,-1-1-1,0 1 1,-1-28-1,-3 28 22,1-11 331,2 23-392,0 0 0,1 0 1,-1 0-1,0 0 1,1 0-1,-1 0 1,1 1-1,-1-1 1,1 0-1,0 0 0,-1 0 1,1 0-1,0 1 1,-1-1-1,1 0 1,0 1-1,0-1 1,0 1-1,0-1 0,-1 1 1,1-1-1,0 1 1,1-1-1,13-5 4,0 1-1,0 0 0,1 1 1,-1 1-1,1 0 0,-1 2 1,1-1-1,29 3 0,-38-1-9,0 1-1,0 0 0,-1 1 0,1 0 1,0 0-1,-1 0 0,1 1 1,-1 0-1,0 0 0,0 1 1,0 0-1,0 0 0,-1 0 0,1 0 1,-1 1-1,0 0 0,-1 0 1,1 0-1,-1 1 0,0 0 1,0 0-1,5 11 0,0 8 5,0 1-1,-2 0 0,-1 0 1,0 1-1,1 44 1,-2-31 13,12 56 1,-12-79 23,0 0-1,1-1 0,1 1 1,0-1-1,14 20 0,-20-34-38,1 0 0,0 0 0,0 0 1,-1-1-1,1 1 0,0-1 0,1 1 0,-1-1 0,0 0 0,0 0 0,0 1 0,1-2 0,-1 1 0,1 0 1,-1 0-1,0-1 0,1 0 0,-1 1 0,1-1 0,-1 0 0,1 0 0,-1 0 0,1 0 0,-1-1 0,1 1 0,-1-1 1,1 0-1,3-1 0,4-1-8,-1-1 1,-1 0-1,1-1 0,0 0 1,-1 0-1,14-11 1,34-38-3352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49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1334 8136,'0'0'6016,"14"-7"-5807,3-2-130,0-1 0,0 0 0,-2-1-1,1-1 1,15-15 0,12-18 248,-2-2 0,-2-2 0,-2-2 0,-2-1 0,50-103-1,-31 43 63,44-98 286,-76 154-370,29-107 0,-40 108 29,7-102 1,-20 105 23,2 49-294,0 1 1,0-1-1,-1 0 1,0 1-1,1-1 1,-1 1-1,0-1 0,0 1 1,0-1-1,-1 1 1,1-1-1,0 1 1,-1 0-1,0 0 0,1 0 1,-3-2-1,1 5 4,0 1 0,0 0-1,0 0 1,0 0 0,1 0-1,-1 1 1,-2 2 0,-4 9-37,1-1 1,0 1-1,0 0 0,2 1 1,0 0-1,1 0 1,-6 26-1,-2 2 4,0-4-15,1-1-1,2 2 0,-7 69 1,11 0 9,-7 85 39,8-130-13,3 0 0,13 125 0,-11-182-44,1 0 1,1 0-1,-1-1 0,1 1 0,0 0 0,0-1 0,4 7 0,-5-11-3,0 0 1,1-1-1,-1 1 0,1 0 0,-1-1 0,1 1 0,0-1 0,-1 1 0,1-1 0,0 0 0,0 0 0,0 0 0,0 0 0,0 0 0,0 0 0,0-1 0,0 1 1,1-1-1,-1 1 0,0-1 0,0 0 0,0 0 0,1 0 0,-1 0 0,4 0 0,6-2 9,1 0 0,-1-1 0,0-1 0,0 1 0,0-2 0,0 0-1,-1 0 1,0-1 0,0 0 0,0-1 0,12-11 0,3-3 45,-2-2 0,0-1 0,21-27 0,-20 21 99,-2-1 1,-2-1 0,0 0-1,-2-2 1,-2 0 0,23-64 0,-40 98-156,0 0 1,0 0 0,-1 0 0,1 1 0,0-1 0,0 0 0,0 0 0,-1 0-1,1 0 1,0 0 0,0 0 0,0 0 0,-1 0 0,1 0 0,0 1-1,0-1 1,-1 0 0,1 0 0,0 0 0,0 0 0,-1 0 0,1 0-1,0 0 1,0-1 0,0 1 0,-1 0 0,1 0 0,0 0 0,0 0-1,-1 0 1,1 0 0,0 0 0,0 0 0,0-1 0,-1 1 0,1 0-1,0 0 1,0 0 0,0 0 0,0-1 0,-1 1 0,1 0 0,0 0 0,0 0-1,0-1 1,0 1 0,0 0 0,0 0 0,0 0 0,0-1 0,0 1-1,0 0 1,0 0 0,-1-1 0,-4 10-2,0 0-1,0 0 1,1 1-1,0 0 1,0 0-1,1 0 1,1 0 0,0 0-1,0 0 1,1 1-1,0-1 1,1 1-1,1 10 1,-1-11-19,2-1 0,0 0 0,0 0 0,5 16 0,-5-22 9,-1-1-1,1 1 1,0 0-1,-1-1 0,1 1 1,0-1-1,1 1 1,-1-1-1,0 0 1,1 0-1,-1 0 1,1 0-1,-1-1 1,1 1-1,0-1 1,0 1-1,5 1 1,-4-2 4,0-1 1,1 1-1,-1 0 1,0-1-1,0 0 1,0 0-1,0 0 0,0-1 1,0 1-1,0-1 1,0 0-1,0 0 1,0 0-1,0-1 1,0 1-1,-1-1 1,1 0-1,0 0 1,-1 0-1,0-1 1,1 1-1,-1-1 1,0 0-1,0 0 1,3-4-1,1-1 22,-1 0 1,0-1-1,0 0 0,-1 0 0,0 0 0,0 0 1,-1-1-1,5-19 0,-7 21 4,0 0-1,0 0 1,-1 0 0,0 0-1,0-1 1,-1 1 0,0 0 0,-1 0-1,0 0 1,0-1 0,-1 1-1,0 0 1,0 1 0,-1-1-1,0 0 1,0 1 0,-1-1 0,-6-9-1,2 4 53,8 11-68,-1 1-1,1 0 1,-1 0-1,1 0 0,-1-1 1,0 1-1,1 0 1,-1 0-1,0 0 1,0 0-1,0 0 1,0 0-1,0 0 1,0 0-1,0 1 1,0-1-1,0 0 0,0 1 1,0-1-1,-1 0 1,1 1-1,0-1 1,0 1-1,-1 0 1,1 0-1,-2-1 1,-18 0 134,21-1-121,14 1-51,15-2 27,-9 1 2,0 1 0,23 1 0,4 3 0,-22-2 0,-1 1 0,28 5 0,-44-5 0,-1 0 0,0 0 0,1 1 0,-1 0 0,0 0 0,0 1 0,-1-1 0,1 2 0,-1-1 0,0 1 0,7 6 0,-9-6 0,1 1 0,-1 0 0,0 0 0,-1 0 0,1 0 0,-1 0 0,0 1 0,-1 0 0,0 0 0,0-1 0,2 14 0,0 7 0,0 46 0,-4-64 0,-2 37 0,1-29 0,2 30 0,-1-47 1,0 1 0,0-1 0,0 1 0,0-1 0,0 1-1,0-1 1,0 1 0,0 0 0,1-1 0,-1 1 0,0-1-1,0 1 1,0-1 0,1 1 0,-1-1 0,0 1 0,0-1 0,1 0-1,-1 1 1,0-1 0,1 1 0,-1-1 0,1 0 0,-1 1 0,1-1-1,-1 0 1,0 1 0,1-1 0,0 0 0,0 0 3,0 0-1,0 0 1,0 0 0,-1-1 0,1 1 0,0 0-1,0-1 1,0 1 0,-1-1 0,1 1 0,0-1-1,-1 1 1,1-1 0,0 1 0,1-2 0,23-33 126,-23 33-121,16-29 93,3 1 0,0 1 1,2 0-1,0 2 1,33-28-1,-54 54-94,-1 0-1,0 0 1,0 0-1,0 0 1,1 0 0,-1 0-1,0 1 1,1-1-1,-1 0 1,1 1-1,-1-1 1,1 1-1,-1 0 1,1-1 0,-1 1-1,1 0 1,0 0-1,-1 0 1,1 0-1,-1 0 1,1 0 0,-1 1-1,1-1 1,-1 0-1,1 1 1,-1-1-1,1 1 1,-1 0-1,1-1 1,-1 1 0,0 0-1,1 0 1,-1 0-1,0 0 1,0 0-1,0 0 1,1 0 0,-1 0-1,-1 1 1,1-1-1,0 0 1,0 1-1,1 1 1,3 7 13,0 0 0,0 0 0,-1 0 1,4 18-1,-2-4 8,2 1-1,0-1 1,22 41 0,-28-62-28,0-1 0,0 0 0,0 0 0,0 0 0,0 0 0,1 0 0,-1 0 0,1-1 0,-1 1 0,1-1 1,0 0-1,-1 1 0,1-1 0,0 0 0,0-1 0,0 1 0,0-1 0,0 1 0,0-1 0,0 0 0,3 0 0,5 0 7,-1-1-1,1 0 1,0 0-1,14-5 1,-2-1 3,-1-1 0,1-1 0,-2-1 0,1-1 0,33-22 0,-9-2 45,52-47-1,-78 57 87,-16 19-85,-16 8 188,1 6-226,1 0 0,0 0 0,1 1-1,0 0 1,0 1 0,1 0 0,0 0 0,-12 23 0,15-25-25,1 1 1,0 0 0,1 0 0,-1 1 0,2-1 0,-1 1 0,2-1-1,-1 1 1,1 0 0,0-1 0,1 1 0,2 15 0,-2-23 2,0 0 1,1 0-1,-1 0 1,1 0 0,0 0-1,-1 0 1,1 0-1,0-1 1,0 1-1,0 0 1,1 0-1,-1-1 1,0 1-1,2 1 1,-2-3 0,0 1-1,-1-1 1,1 1 0,0-1 0,0 0-1,-1 0 1,1 1 0,0-1 0,0 0-1,-1 0 1,1 0 0,0 0 0,0 0-1,-1 0 1,1 0 0,0 0 0,0 0-1,0 0 1,-1 0 0,1 0 0,0-1-1,-1 1 1,1 0 0,0-1 0,0 1-1,-1 0 1,1-1 0,0 1 0,-1-1-1,1 1 1,-1-1 0,1 1 0,-1-1-1,1 1 1,-1-1 0,1 0 0,-1 1-1,1-1 1,-1 0 0,1 0 0,3-6 8,1-1 1,-1 1 0,0-1 0,-1 0 0,1 0 0,-2 0 0,1-1-1,-1 1 1,1-12 0,0-8 55,-2-43 0,-1 42 34,3-35 0,-5 14 202,2 50-297,0 0 0,0 0 0,0 0 0,0 0 0,0 0 0,0 1 0,0-1 0,0 0 0,0 0 0,0 0-1,0 0 1,0 0 0,0 0 0,0 0 0,0 1 0,0-1 0,0 0 0,0 0 0,0 0 0,1 0 0,-1 0 0,0 0 0,0 0 0,0 0 0,0 1 0,0-1 0,0 0-1,0 0 1,0 0 0,1 0 0,-1 0 0,0 0 0,0 0 0,0 0 0,0 0 0,0 0 0,0 0 0,0 0 0,1 0 0,-1 0 0,0 0 0,0 0 0,0 0-1,0 0 1,0 0 0,0 0 0,1 0 0,-1 0 0,0 0 0,0 0 0,0 0 0,0 0 0,0 0 0,0-1 0,0 1 0,1 0 0,-1 0 0,0 0 0,0 0 0,0 0-1,0 0 1,0 0 0,0 0 0,0 0 0,0-1 0,0 1 0,0 0 0,0 0 0,7 10-19,5 19-34,-1 0 1,14 57-1,2 67-103,-16-89 79,-3-12-32,-2 0 0,-3 0 0,-2 0-1,-8 81 1,7-128 93,-1-1-1,0 1 1,1-1 0,-2 1-1,1-1 1,0 0 0,-1 1-1,0-1 1,0 0-1,0 0 1,-1 0 0,1 0-1,-1 0 1,0-1 0,0 1-1,0-1 1,-8 6 0,7-6 9,-1-1 0,0 0 0,0 1 1,0-2-1,-1 1 0,1 0 0,0-1 1,-1 0-1,1 0 0,-1-1 0,1 0 1,-1 0-1,1 0 0,-7-1 1,-1-2 19,-1 0 0,1-1 0,0 0 0,1-1 1,-1-1-1,1 0 0,0 0 0,-21-16 1,29 19-5,1 1 1,0-1 0,0 0 0,0 0-1,0 0 1,0 0 0,0 0 0,1-1 0,0 1-1,-1-1 1,-1-6 0,3 7-7,0 1 1,1 0-1,0-1 0,-1 1 1,1 0-1,0-1 0,0 1 1,1 0-1,-1-1 0,0 1 1,1-1-1,0 1 0,-1 0 1,1 0-1,0-1 0,0 1 1,0 0-1,0 0 1,1 0-1,-1 0 0,0 0 1,3-2-1,4-5 7,2 0 1,-1 0-1,1 0 1,0 1-1,12-7 1,62-33 22,-39 24-18,179-113 37,-185 109-28,0-1 1,-2-2-1,47-52 0,-67 63 4,-1 0 0,-1-2 0,-1 0 0,-1 0 0,-1-1 0,0-1 0,12-42 0,-23 62-6,0-1-1,-1 1 1,1-1 0,-1 0-1,-1 1 1,1-1-1,0 1 1,-2-7-1,2 10-16,0 1-1,-1-1 1,1 0-1,0 0 0,0 1 1,0-1-1,0 0 0,-1 0 1,1 1-1,0-1 0,0 0 1,-1 1-1,1-1 0,-1 0 1,1 1-1,-1-1 0,1 1 1,-1-1-1,1 1 0,-1-1 1,1 1-1,-1-1 0,0 1 1,1-1-1,-1 1 0,0 0 1,1-1-1,-1 1 1,0 0-1,1 0 0,-1-1 1,0 1-1,0 0 0,1 0 1,-1 0-1,0 0 0,0 0 1,1 0-1,-1 0 0,0 0 1,0 0-1,1 1 0,-1-1 1,0 0-1,0 0 0,1 1 1,-1-1-1,0 0 0,1 1 1,-1-1-1,1 1 0,-1-1 1,0 1-1,1-1 0,-2 2 1,-6 5 3,0 1 0,1-1 0,0 2 0,0-1 0,1 1-1,0 0 1,0 0 0,1 1 0,0 0 0,1 0 0,0 0 0,0 0 0,1 1 0,1-1 0,-3 19 0,4-16-31,0-1 0,1 1 0,0-1 0,1 0 0,0 1 0,1-1 0,1 0 0,0 0 0,0 0 1,1 0-1,1 0 0,0-1 0,10 17 0,-14-26 19,1 0 0,-1-1 0,1 1 0,0-1 0,0 1 0,-1-1 0,1 1 0,0-1 0,0 0 0,0 0 0,0 0 0,1 0 0,-1 0 0,0 0 0,0-1 0,1 1 0,-1-1 0,0 0 1,1 1-1,-1-1 0,0 0 0,1-1 0,-1 1 0,0 0 0,0 0 0,4-2 0,2 0 0,0 0 1,-1-1-1,1 0 0,0 0 0,-1 0 1,11-8-1,4-6 13,0-1 0,-1-1 0,27-31 0,-25 25 101,44-37-1,-64 59-91,-1 1 0,1 0-1,-1 1 1,1-1 0,0 0-1,0 1 1,0 0 0,0-1-1,0 1 1,0 0 0,0 1-1,0-1 1,0 0-1,0 1 1,0 0 0,1 0-1,-1 0 1,5 0 0,-3 2-4,-1 0-1,0-1 1,1 1 0,-1 1 0,0-1 0,0 0 0,-1 1 0,1 0 0,0 0 0,-1 0 0,0 1 0,3 3-1,32 30-3,2-1-1,0-2 0,66 42 1,-100-72-25,21 13-6,-26-17 11,0 1 0,0 0-1,1-1 1,-1 1 0,0-1-1,1 1 1,-1-1 0,0 0-1,1 0 1,-1 1 0,0-1-1,1 0 1,-1 0 0,1 0-1,-1 0 1,0-1 0,3 1-1,3-11-127,4-20-99,-2-1-1,11-60 1,-13 43-3031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54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323 542 8744,'0'0'4018,"-12"0"-3820,-42 2 0,48-2-157,1 1 0,0 0-1,-1 0 1,1 1-1,0 0 1,0 0 0,0 0-1,0 0 1,0 1-1,1 0 1,-1 0 0,1 0-1,-1 0 1,-3 5 0,-2 0 53,-12 11 134,1 1 1,1 2-1,0 0 0,2 1 0,-22 34 1,36-50-148,1 0 0,-1 0 0,1 0 1,0 0-1,1 1 0,0-1 0,0 1 1,0-1-1,1 1 0,0 0 0,1 9 1,0-12-36,0 0 0,1 1 0,0-1 0,0 0 0,0 1 0,1-1 0,-1 0 0,1 0 0,1 0 1,-1 0-1,1-1 0,-1 1 0,2 0 0,-1-1 0,0 0 0,7 6 0,-7-8-31,-1 0 0,1 0 0,0-1 0,0 1 0,0-1 0,0 0 0,1 0 0,-1 0 0,0 0 0,0 0 0,1-1 0,-1 1 0,0-1 0,0 0 0,1 0 0,-1-1 0,0 1 0,1-1 0,4-1-1,-1 1 7,1-1 0,-1-1-1,0 1 1,0-1-1,0-1 1,-1 1 0,10-7-1,-7 2 1,-1 0 0,0 0 0,0-1 1,-1 0-1,0 0 0,-1-1 0,11-19 0,-4 1 35,17-52 0,-25 63-32,-1 0 1,-1 0-1,-1-1 0,0 0 0,-1-17 0,-9-89 108,6 103-113,-33-191 247,10 88-72,15 81-71,7 33-47,0-1-1,1 1 1,0-1-1,0-11 0,1 16 36,-1 7 39,-1 13 25,17 170 44,-5-108-171,5 27 2,33 117 0,-16-89-38,-29-119 0,0-1 1,1 1-1,1-1 0,0 0 1,0 0-1,1-1 0,1 1 0,12 17 1,-17-27-5,-1 0 0,1 0 1,0 0-1,0 0 0,0 0 1,0 0-1,1 0 0,-1 0 1,0-1-1,0 1 0,0 0 1,1-1-1,-1 1 0,0-1 1,0 1-1,1-1 0,-1 0 1,1 0-1,-1 0 0,0 1 1,1-1-1,-1 0 0,0-1 1,1 1-1,-1 0 0,0 0 1,1-1-1,-1 1 0,0 0 1,1-1-1,-1 1 0,0-1 1,0 0-1,0 1 0,1-1 1,-1 0-1,0 0 0,2-2 1,3-3 54,1-1 0,-1 0 0,0-1 0,8-13 0,-6 8-25,8-11 74,-1 0 0,-1-1 0,-2-1 0,13-34 0,-23 51-130,2-8 338,-1 17-153,1 10-93,4 29-26,17 49-1,-20-72-35,1-1 0,1 0-1,1-1 1,0 1 0,0-2 0,12 15-1,-19-27 0,1 1 0,-1 0 0,1 0 0,-1-1 0,1 1 0,-1-1 0,1 0 0,0 1 0,0-1 0,0 0-1,0 0 1,0 0 0,0 0 0,0 0 0,0-1 0,0 1 0,0-1 0,0 1 0,0-1 0,1 0 0,-1 0 0,0 0 0,0 0-1,1 0 1,-1 0 0,0 0 0,0-1 0,0 1 0,0-1 0,0 0 0,0 0 0,0 0 0,0 0 0,0 0 0,0 0 0,0 0 0,0 0-1,0-1 1,2-2 0,3-3 27,0 0-1,0-1 0,0 0 1,-1-1-1,0 0 1,8-17-1,-1-1 84,14-51 0,-21 56-19,1 1 1,1-1-1,1 2 0,19-34 0,-14 39 13,-13 15-109,-1 0-1,1-1 1,-1 1-1,1 0 0,-1 0 1,1 0-1,-1 0 1,1-1-1,-1 1 1,1 0-1,-1 0 1,1 0-1,-1 0 1,1 0-1,-1 0 0,1 0 1,-1 0-1,1 0 1,-1 1-1,1-1 1,0 0-1,1 2 3,0 0 0,0-1-1,0 1 1,0 0 0,-1 0 0,1 0-1,0 1 1,-1-1 0,0 0 0,3 5-1,1 4-1,0 0 0,-1 1-1,0-1 1,0 1 0,2 20-1,3 61 8,-9-91-13,1 0 1,-1 1-1,0-1 0,0 0 1,0 0-1,-1 0 0,1 1 1,0-1-1,-1 0 1,1 0-1,-1 0 0,0 0 1,0 0-1,0 0 0,0 0 1,0 0-1,0 0 1,0 0-1,-1-1 0,1 1 1,-2 1-1,0-1 5,1-1 0,0 0 0,-1 0 0,1 0 0,-1-1 0,0 1 0,1 0-1,-1-1 1,1 0 0,-1 0 0,0 0 0,1 0 0,-1 0 0,0 0 0,1 0 0,-4-2 0,-23-3 145,-44-14 0,65 16-64,14 4-75,16 5-57,-1 2 20,0-2 0,1 0 0,0-1 1,0-2-1,27 2 0,-40-5 24,0 0 0,0 0 1,0-1-1,0 0 0,0-1 0,0 0 0,0-1 0,-1 1 0,1-2 0,-1 1 0,0-1 0,0 0 1,0-1-1,0 0 0,-1 0 0,7-7 0,2-2 6,-1-1-1,0 0 1,-2-1 0,19-27 0,-12 10 22,-1-2 1,-2 0 0,-2-1 0,19-65 0,-29 79 3,-1 0-1,0 0 1,-2 0-1,0 0 0,-2 0 1,0-1-1,-2 1 1,0 0-1,-10-39 1,1-5 50,9 48 11,-7-31-1,9 48-85,0 0 0,0 0 0,0 0 0,-1 0 0,1 0 0,0 0 0,0 1 0,-1-1 0,1 0 0,-1 0 0,1 1 0,-1-1 0,1 0 0,-1 0 0,1 1 0,-1-1 0,1 0 0,-1 1 0,0-1 0,0 1 0,1-1 0,-1 1 0,0-1 0,0 1 0,1 0-1,-1-1 1,-1 1 0,1 0 0,-1 0 1,1 0-1,0 1 0,0-1 0,-1 1 0,1-1 0,0 1 0,0-1 0,0 1 0,0-1 0,0 1 0,0 0 0,0 0 0,0 0 0,0 0 1,-1 1-1,-3 4 5,-1 0 0,2 0 1,-1 1-1,-6 12 1,3 1-20,1 0 1,1-1 0,1 2 0,1-1-1,1 1 1,0-1 0,2 1 0,1 32 0,4 12-59,17 89 1,12-27-21,-14-61 46,-17-59 35,0 1 1,1 0-1,0 0 1,7 12-1,-10-19 6,1 0 1,-1 0-1,1 0 0,-1 0 1,1 0-1,0 0 0,0 0 0,-1 0 1,1 0-1,0-1 0,0 1 1,0 0-1,0 0 0,0-1 0,0 1 1,0-1-1,0 1 0,0-1 1,1 1-1,-1-1 0,0 0 0,0 1 1,0-1-1,0 0 0,1 0 1,-1 0-1,0 0 0,0 0 0,0 0 1,0 0-1,1-1 0,-1 1 1,0 0-1,0 0 0,0-1 0,0 1 1,0-1-1,0 1 0,0-1 1,2-1-1,6-5 34,1-1 0,-1-1 1,13-15-1,8-7 44,59-40 93,-37 32-102,-45 34-61,0 1 1,0 0 0,0 0 0,1 1-1,0 0 1,0 1 0,0-1 0,0 2-1,12-3 1,-18 4-8,5 0 0,0 0 0,0 1-1,0-1 1,0 2 0,-1-1 0,1 1 0,0 0 0,-1 0 0,1 0 0,7 5 0,-8 2 65,-6-9-65,0 1 1,0-1-1,0 0 0,0 0 0,0 1 0,0-1 0,0 0 0,-1 0 0,1 1 0,0-1 1,0 0-1,0 0 0,0 1 0,0-1 0,-1 0 0,1 0 0,0 0 0,0 0 0,0 1 1,-1-1-1,1 0 0,0 0 0,0 0 0,0 0 0,-1 0 0,1 0 0,0 1 0,0-1 1,-1 0-1,1 0 0,0 0 0,-1 0 0,1 0 0,0 0 0,0 0 0,-1 0 0,1 0 0,0 0 1,0 0-1,-1 0 0,1 0 0,0-1 0,0 1 0,-1 0 0,-22-3 7,2 0 39,-1 1 0,1 1 0,-1 1 0,-28 3 0,44-3-32,0 1-1,1 1 1,-1-1 0,0 1 0,1 0 0,-1 0-1,1 1 1,0 0 0,0 0 0,0 0 0,0 0-1,1 1 1,-1 0 0,1 0 0,0 0 0,0 0-1,0 1 1,0-1 0,1 1 0,-6 10 0,7-10-9,0 0 0,-1-1 0,2 1 1,-1 0-1,0 0 0,1 1 1,0-1-1,0 0 0,0 6 0,2-8-6,-1 1 0,1-1-1,-1 0 1,1 0-1,0 0 1,0 1 0,0-1-1,1 0 1,-1-1-1,1 1 1,0 0 0,0 0-1,0-1 1,0 1-1,0-1 1,3 3 0,-1 0-1,1-1 1,0 0 0,-1 0 0,1-1 0,1 1 0,-1-1-1,0 0 1,1-1 0,-1 1 0,10 1 0,-11-3 0,0 0 0,0-1 0,0 1 0,0-1 0,0 0 0,0 0 0,0-1 0,0 1 0,0-1 0,0 0 0,0 0 0,0 0 0,0-1 0,-1 1 0,1-1 0,-1 0 0,7-4 0,0-2 4,1 0 0,-1-1-1,0 0 1,-1-1 0,0 0-1,-1-1 1,0 0 0,12-21-1,-2-6 21,21-58 0,-38 94-23,7-20 230,18-31 0,-22 80-184,10 36 1,-2-10-24,-10-40-17,0 3-13,1 0-1,1 0 1,0-1 0,1 0-1,1 1 1,10 19 0,-14-31 5,0-1 1,0-1 0,1 1 0,-1 0 0,1 0-1,-1-1 1,1 0 0,0 1 0,0-1 0,0 0-1,4 1 1,-5-2 1,0 0 0,0 0 0,0-1-1,0 1 1,0-1 0,0 0 0,0 1-1,0-1 1,1 0 0,-1 0 0,0 0 0,0-1-1,0 1 1,0 0 0,0-1 0,0 0-1,0 1 1,0-1 0,2-1 0,7-4 13,0-1 0,0 0 0,-1 0 0,0-1 1,14-15-1,41-53 128,-44 49-20,35-34 1,-54 59-114,-1 1-1,1-1 1,-1 1 0,1 0-1,0-1 1,0 1 0,0 0-1,0 0 1,0 0 0,0 0-1,0 0 1,0 0 0,0 1-1,0-1 1,0 1 0,1 0-1,-1-1 1,0 1 0,3 0 0,-3 1-5,-1-1 1,1 1-1,0 0 1,0 0 0,0 0-1,-1 0 1,1 0 0,0 0-1,-1 0 1,1 0-1,-1 1 1,1-1 0,-1 0-1,0 1 1,0 0 0,0-1-1,2 3 1,1 4 1,0 1 0,0 0-1,-1 0 1,0 0 0,0 0 0,-1 0 0,1 13 0,2 27 28,23-99 150,-11 17-135,-6 11-3,19-28 1,-26 44-35,0 1 1,0 0-1,1 0 0,0 0 1,0 0-1,0 1 0,0 0 1,0 0-1,1 0 0,6-2 1,-11 5-11,0 0 0,1 1 1,-1-1-1,0 0 0,1 1 0,-1 0 1,1-1-1,-1 1 0,1 0 1,-1-1-1,1 1 0,-1 0 0,1 0 1,-1 0-1,1 1 0,-1-1 1,1 0-1,-1 0 0,1 1 0,-1-1 1,1 1-1,-1 0 0,1-1 1,-1 1-1,0 0 0,0 0 0,1-1 1,-1 1-1,0 0 0,0 0 0,0 1 1,0-1-1,0 0 0,0 0 1,0 0-1,0 1 0,1 1 0,1 5-5,0 0-1,0 0 1,-1 1-1,0-1 1,1 12-1,-1-8-3,16 119-69,-15-105 56,-3-25 23,0 0-1,0 0 0,0 0 1,0 1-1,1-1 1,-1 0-1,0 0 0,1 0 1,-1 0-1,1 0 0,-1 0 1,1 0-1,0 0 0,-1 0 1,1 0-1,0 0 0,0 0 1,0-1-1,-1 1 0,1 0 1,0 0-1,0-1 0,0 1 1,2 0-1,0 0 3,-1-1 0,1 1 0,0-1-1,-1 1 1,1-1 0,0 0 0,-1 0 0,1-1 0,0 1 0,4-1-1,7-3 17,0-1-1,0 0 0,16-9 1,-25 12-16,17-8 21,0 1 1,0 1-1,26-6 0,16-5 17,-43 11-22,41-7-1,-57 14-19,2 0 2,1 0 0,-1 0-1,1-1 1,-1 0 0,0-1 0,0 1-1,0-1 1,11-6 0,-17 8 0,0 0 0,0 0 0,0 0 0,0 1 0,1-1 0,-1 0 0,0 1 0,1-1 0,-1 1 0,0-1 0,1 1 0,-1 0 1,0 0-1,1-1 0,-1 1 0,2 0 0,-3-1 15,-1 0 0,1 0 0,-1 0 0,0 0 0,1 0 0,-1 1 0,0-1 1,0 0-1,0 0 0,0 0 0,0 1 0,1-1 0,-3 0 0,1-1-8,0 1-1,-1 0 0,1 0 1,0 0-1,-1 0 0,1 1 1,-1-1-1,1 1 0,-1-1 1,0 1-1,1 0 1,-1 0-1,1 0 0,-1 0 1,1 1-1,-1-1 0,1 1 1,-1-1-1,1 1 1,-1 0-1,1 0 0,-1 0 1,1 0-1,0 0 0,0 1 1,0-1-1,0 1 1,0 0-1,0-1 0,0 1 1,0 0-1,0 0 0,1 0 1,-1 0-1,0 3 0,-2 1 3,0 0 0,1 1 0,0 0-1,1-1 1,-1 1 0,1 0 0,0 1 0,1-1-1,0 0 1,0 0 0,1 1 0,0 9-1,0-7-7,1-1 0,1 0 0,-1 1 0,2-1 0,-1 0 0,1 0 0,0 0 0,1 0 0,5 8-1,-6-13-6,0 0-1,0 0 1,1-1-1,-1 1 1,1-1-1,0 0 1,0 0-1,0-1 1,1 1-1,-1-1 1,0 0-1,1 0 0,9 2 1,1 1-5,1-1 1,-1-1-1,17 1 0,-11-4 6,0 0-1,0-1 0,0-1 0,-1-1 0,1 0 0,-1-2 0,33-12 0,-22 6 3,0-3 0,-1 0 1,-1-2-1,30-21 0,22-28 31,-27 20-8,-37 31-13,0 0-1,-1-1 0,-1 0 1,21-28-1,-32 37 5,0 0-1,0 0 1,0-1-1,0 1 1,-1-1-1,0 0 0,-1 1 1,0-1-1,0-1 1,0 1-1,-1 0 1,0 0-1,0-1 1,-1 1-1,1 0 1,-2-1-1,0-7 1,1 14-9,-1 0 1,1 0 0,0 0-1,0 0 1,-1 0-1,1 0 1,-1 0 0,1 0-1,-1 0 1,1 1 0,-1-1-1,0 0 1,1 0-1,-1 0 1,0 1 0,0-1-1,1 0 1,-1 1-1,0-1 1,0 0 0,0 1-1,0 0 1,-1-1-1,0 0 2,0 1-1,0-1 1,0 1-1,0 0 1,0 0-1,0 0 1,0 0-1,0 1 0,0-1 1,0 0-1,-3 2 1,-3 0 10,1 1-1,-1 1 1,1-1 0,-14 10 0,13-7-15,0 0 1,0 1-1,1 0 1,0 1-1,0 0 0,0 0 1,1 0-1,1 0 1,-1 1-1,2 0 1,-1 0-1,1 1 0,0-1 1,1 1-1,-4 19 1,5-20-14,1 0 0,1 0 0,-1-1 0,1 1 0,1 0 0,0 0 0,0 0 0,0-1 0,1 1 0,1-1 0,-1 1 0,1-1 0,1 0 0,-1 0 1,2 0-1,-1-1 0,1 1 0,0-1 0,6 7 0,-1-4-10,1 0 1,-1 0 0,1-2-1,1 1 1,0-1 0,0-1-1,1 0 1,-1-1 0,1 0-1,23 6 1,-29-10 0,0 0-1,0 0 1,0-1 0,0 0 0,1-1-1,-1 1 1,0-1 0,0-1 0,1 1-1,-1-1 1,0-1 0,0 1 0,0-1 0,0 0-1,0-1 1,-1 0 0,1 0 0,-1 0-1,1-1 1,-1 0 0,0 0 0,9-9-1,-11 9-78,0-1 0,0 0 0,-1 0-1,0 0 1,0 0 0,4-10-1,-1-2-3171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55.1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0 113 10848,'0'0'3410,"19"1"-2915,237 10 576,112-21-78,-336 6-844,1 0 0,-1-2 0,0-1 0,0-2 0,-1-1 0,0-1 0,-1-2 0,37-21 0,-45 18-2407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4:55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46 13864,'0'0'1448,"80"-46"-1400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04.9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1277 8136,'0'0'9479,"1"-17"-9183,26-285 875,-17-219 574,-14 302-1046,4 193-601,1 1 70,-1 1 0,-1-1-1,-1 1 1,-1 0-1,-7-26 1,9 49-126,1 0 0,0 0 0,-1-1 0,1 1 0,-1 0 0,1 0 0,-1 0 1,0 0-1,0 0 0,1 0 0,-1 0 0,0 0 0,0 0 0,0 0 0,0 0 0,0 1 0,0-1 0,-2-1 0,3 2-31,0 0-1,-1 0 1,1 0 0,0 0-1,0 0 1,-1 0-1,1 0 1,0 0 0,0 0-1,-1 0 1,1 0-1,0 0 1,0 1-1,0-1 1,-1 0 0,1 0-1,0 0 1,0 0-1,-1 0 1,1 0 0,0 1-1,0-1 1,0 0-1,0 0 1,-1 0-1,1 1 1,0-1 0,0 0-1,0 0 1,0 0-1,0 1 1,-2 15 74,15 248 69,15 137 65,4-107-275,-12-94 23,1-104 50,-18-54 74,0-18-19,0 12-4,3 8 1409,-6-46-1440,0 0 1,0 0-1,0 0 1,0-1-1,0 1 1,0 0 0,-1 0-1,1 0 1,-1 0-1,0 0 1,1 0-1,-1 0 1,-2-2-1,2 2-1,-14-36 132,-1-2 168,-1 1 1,-2 1 0,-26-39 0,36 66-255,7 8-54,-1 0-1,1 0 0,0 0 1,0-1-1,0 1 0,0-1 1,-1-4-1,0 0 25,-1 0-1,0 1 1,0-1-1,0 1 0,-1 0 1,0 0-1,-7-7 1,-12-18 89,-23-39 137,34 54-232,10 14-50,1 0 1,0 0-1,0 0 1,0 0-1,0 0 1,0 0-1,1 0 1,-1 0-1,1-1 1,0 1-1,-1-5 1,2 6-1,-1 1 0,1-1 0,-1 0 0,0 0 1,0 1-1,0-1 0,0 0 0,0 1 0,0-1 0,-2-1 1,-3-5-6,6 6 4,0 2-21,1 34-111,12 63-1,-5-51 83,0-7-5,2-2 1,2 1 0,24 54-1,-28-73 42,64 127-196,-71-144 205,1 1 0,-1-1-1,1 0 1,0 0 0,0 0-1,0 0 1,0 0 0,0 0-1,0 0 1,0-1 0,1 1-1,-1-1 1,1 0 0,-1 0-1,1 0 1,4 2 0,-5-3 4,0 1 0,0-1 1,-1 0-1,1 0 1,0 0-1,0 0 1,0 0-1,0 0 0,0 0 1,0 0-1,0-1 1,-1 1-1,1-1 1,0 0-1,0 1 0,-1-1 1,1 0-1,0 0 1,-1 0-1,1 0 0,-1 0 1,1 0-1,-1-1 1,3-2-1,1-2 17,-1-1 0,0 0 0,0 0 0,0 0 0,-1-1 0,0 1 0,-1-1 0,0 0-1,3-14 1,-2-7 67,0-42-1,0-2 103,1 48 3,11-39-1,-14 59-156,0 3-11,1 0 0,-1 0 0,0 0 0,0 0 0,1 0 0,-1 1 0,1-1 0,-1 0-1,1 1 1,0-1 0,3-1 0,27-17 82,-21 12-101,-6 5-26,-1 0-1,1-1 0,-1 0 0,-1 1 0,1-2 0,0 1 0,-1 0 0,0-1 0,0 1 0,0-1 0,0 0 0,2-9 1,-1 3 75,-1 0 1,0 0-1,-1 0 1,-1 0-1,1-20 1,-2 8-922,-2-1 1,0 1 0,-2 0 0,-10-40-1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04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35 500 6224,'0'0'7473,"-2"10"-7038,-5 32 37,-2 75 0,10 54 198,0-72-235,-1 90 1586,1-183-1583,1-11-118,1-15 1,-22-512 1610,15 454-1573,3 70-285,0 0 0,1 1 0,0-1 1,1 0-1,0 0 0,0 1 0,0-1 0,1 1 0,0-1 0,1 1 0,0 0 1,6-13-1,-8 19-53,0-1 0,1 1 0,-1 0 0,1-1 0,-1 1 0,1 0 0,-1 0 0,1 0 0,-1 0 0,1 0 0,0 1 0,0-1 0,-1 0 0,1 1 0,0-1 0,0 1 0,0 0 0,0 0 0,0-1 0,-1 1 0,1 0 0,0 1 0,0-1 0,0 0 0,0 0 0,0 1 0,-1-1 0,1 1 0,0 0 0,0 0 0,2 1 0,4 1 19,-1 1 1,0 1 0,1-1 0,-2 1 0,12 9-1,-5-1 13,0 1-1,-1 0 1,-1 0-1,0 1 0,-1 1 1,14 26-1,-21-35-30,0-1 0,0 0-1,-1 1 1,0 0 0,0-1-1,0 1 1,-1 0 0,0 0-1,0 0 1,-1 0 0,0 0 0,0 0-1,-1 0 1,0 0 0,0 0-1,0 0 1,-1-1 0,0 1 0,-1 0-1,-4 9 1,3-11 14,-1 0 0,1 0-1,-1 0 1,0-1 0,0 0 0,0 0 0,-1 0 0,0 0-1,0-1 1,0 0 0,0 0 0,0-1 0,0 0 0,-1 0-1,1 0 1,-1-1 0,1 1 0,-1-2 0,0 1 0,1-1-1,-1 0 1,0 0 0,-8-2 0,15 2-24,-1 0 0,1 0 0,-1 0 0,1 0-1,-1-1 1,1 1 0,0 0 0,-1 0 0,1 0 0,-1 0 0,1 0 0,0-1 0,-1 1 0,1 0 0,-1 0 0,1-1-1,0 1 1,-1 0 0,1-1 0,0 1 0,-1 0 0,1-1 0,0 1 0,0 0 0,-1-1 0,1 0 0,13-10 185,145-85 23,24-17-89,-75 47-60,-60 38 11,51-39 0,-96 65-66,0 0 0,1 0 0,-1 1 0,0-1 0,1 1-1,-1 0 1,1 0 0,0 0 0,4-1 0,-7 1-12,0 1-1,0 0 1,0 0 0,1 0-1,-1 0 1,0 0 0,0-1-1,0 1 1,1 0 0,-1 0-1,0 0 1,0-1 0,0 1-1,0 0 1,0 0 0,1 0-1,-1-1 1,0 1-1,0 0 1,0 0 0,0-1-1,0 1 1,0 0 0,0 0-1,0-1 1,0 1 0,0 0-1,0 0 1,0-1 0,0 1-1,0 0 1,0 0-1,0-1 1,0 1 0,0 0-1,-1 0 1,1-1 0,0 1-1,0 0 1,0 0 0,0 0-1,0-1 1,-1 1 0,1 0-1,0 0 1,0 0-1,0 0 1,-1-1 0,1 1-1,0 0 1,0 0 0,0 0-1,-1 0 1,1 0 0,0 0-1,-15-9 134,11 8-60,4 2-24,8 5-22,-1 2-29,0-1 0,-1 1 0,0 1 0,-1-1 0,0 1 0,0 0 0,5 15 0,17 70 7,-12-39-6,-8-27-2,12 35 0,-18-59 0,1 0 0,-1 0 0,1 0 0,0 0 0,1 0 0,-1-1 0,1 1 0,-1-1 0,1 0 0,0 0 0,5 4 0,-6-6 2,-1 0 0,1-1 0,-1 1 0,1 0 0,0-1-1,0 0 1,-1 1 0,1-1 0,0 0 0,0 0 0,-1 0 0,1 0 0,0 0 0,0 0-1,-1-1 1,4 0 0,27-12 38,-7-2-11,0-2 0,-2-1 0,39-35 0,-5 3 39,-45 38-37,-9 9-18,-1 0-1,1 1 1,0-1-1,0 1 1,0-1-1,0 1 1,0 0-1,0 0 1,0 0-1,1 1 1,5-3 0,-8 5-8,-1 0 0,1 0 0,-1 1 0,0-1 0,0 0 0,1 0 0,-1 0 0,0 1 0,0-1 0,0 0 0,0 0 0,-1 0 0,1 1 0,0-1 0,0 0 0,-1 2 0,0-1-1,-4 30 10,-4 60-1,9-79-10,0 0 0,1 0 0,0-1-1,1 1 1,0-1 0,1 1-1,9 21 1,-11-30-1,0-1 0,1 0 0,-1-1 1,1 1-1,0 0 0,0 0 0,0-1 0,0 1 0,1-1 0,-1 1 0,1-1 0,-1 0 0,1 0 0,0 0 1,0-1-1,0 1 0,0-1 0,0 1 0,0-1 0,0 0 0,0 0 0,0 0 0,1-1 0,-1 1 0,6-1 1,-6 0-1,0-1 1,1 1-1,-1-1 1,0 0-1,0 0 1,0 0 0,0 0-1,0-1 1,-1 1-1,1-1 1,0 0 0,-1 0-1,1 0 1,-1 0-1,0 0 1,1-1-1,-1 1 1,0 0 0,0-1-1,-1 0 1,1 1-1,0-1 1,-1 0 0,0 0-1,0 0 1,0 0-1,1-4 1,-1 3 4,0-1 0,0 1 1,0-1-1,-1 0 0,0 1 0,0-1 0,0 0 1,-1 1-1,1-1 0,-1 0 0,0 1 1,0-1-1,-1 1 0,1-1 0,-1 1 1,0 0-1,0 0 0,-1 0 0,-2-4 1,-2-2 47,-1 2 0,1-1 0,-2 1 0,1 0 0,-1 0 0,-16-10 0,23 17-37,-1 0-1,1 0 0,-1 0 0,1 1 1,-1-1-1,0 1 0,1-1 0,-5 1 0,5 0-12,1 0 1,-1-1-1,0 1 0,0 0 0,0-1 0,0 1 0,0-1 0,1 1 0,-1-1 0,0 0 1,1 0-1,-3-1 0,28-11-12,18-6 15,0 3 0,1 2-1,84-17 1,-83 21-4,154-23-21,-47 10 0,-147 22 17,32-4-1,-34 5 1,0-1 0,0 1 0,0 0 0,0 0 0,0 1 0,0-1 0,0 0 0,0 1 0,0-1 0,0 1 0,0-1 0,0 1 0,3 2 0,-5-3 0,1 1 0,-1-1 0,0 1 1,1 0-1,-1-1 0,0 1 0,0-1 0,1 1 0,-1 0 0,0-1 0,0 1 0,0 0 1,0-1-1,0 1 0,0 0 0,0-1 0,0 1 0,0 0 0,0-1 0,0 1 0,0 0 1,0-1-1,-1 1 0,1-1 0,-1 2 0,-8 16 10,8-15-6,-66 100 108,4-8-9,55-80-73,0 0 1,1 1-1,0 0 1,-6 24-1,12-38-25,1 0 1,-1 1-1,1-1 0,0 0 0,-1 0 0,1 1 1,0-1-1,0 0 0,0 0 0,1 1 0,-1-1 1,0 0-1,1 0 0,-1 1 0,1-1 0,0 0 1,0 0-1,2 4 0,-2-5-3,1 0 0,-1 0 0,1 1 0,0-1 0,-1 0 0,1 0 0,0 0 0,-1-1 0,1 1 0,0 0 0,0-1 0,0 1 0,0-1 0,-1 1 0,1-1 0,0 0 0,0 0 0,0 0 0,0 0 0,0 0 0,0-1 0,2 0 0,3 0 5,0-1 0,0 0 0,-1-1 0,1 1 0,-1-1 0,0-1 0,1 1 0,-1-1-1,-1 0 1,1-1 0,-1 1 0,0-1 0,0 0 0,5-7 0,9-11 24,-2 0-1,15-27 1,-30 46-28,15-24 34,-1 0 0,-2-1 0,0 0 0,-3-1 0,0-1 0,-2 0 0,10-58 0,-14 33 94,-3 1 0,-2-1 0,-3 1 0,-13-81 0,16 135-130,0 1 0,0-1 0,0 1 0,0 0 0,0-1 0,0 1 0,0-1 0,0 1 0,0 0 0,-1-1 0,1 1 0,0-1 0,0 1 0,0 0 0,-1-1 0,1 1 0,0 0 0,0-1 0,-1 1 0,1 0 0,0-1 0,0 1 0,-1 0 0,1 0 0,0-1 0,-1 1 0,1 0 0,-1 0 0,1 0 0,-1-1 0,-10 7 9,8-3-10,1-1-1,0 1 1,0 0-1,0 0 1,0 0-1,0 0 1,-1 3-1,-3 16-21,1-1 0,0 1 0,2 0 0,1 0 0,0 40 0,5-20-13,2 1 1,10 44-1,-3-36 23,1 1 0,3-2 0,31 68 0,-36-93 15,-6-13 4,1 1 1,0-1 0,0 0-1,1-1 1,0 0 0,1 0-1,14 14 1,-21-24-3,0 1 0,1-1 0,-1 0 0,1 0 0,-1 0 0,1-1-1,-1 1 1,1 0 0,0 0 0,-1-1 0,1 1 0,0-1 0,-1 0 0,1 1 0,0-1 0,0 0 0,0 0 0,-1 0-1,1 0 1,2-1 0,-1 0 7,0 0-1,1 0 1,-1 0-1,0-1 1,0 1-1,-1-1 1,1 0-1,0 0 1,-1 0-1,4-3 1,2-3 20,-1 0 1,0-1-1,0 0 0,-1 0 1,8-16-1,44-111 319,-46 100-280,-10 28-53,1 0 0,0 1-1,0 0 1,0-1-1,8-10 1,-2 92-179,-3-32 122,2 0 0,25 75-1,-30-106 38,2 0-1,0 1 0,9 14 0,-13-23 8,1 0-1,0 0 0,0-1 1,0 1-1,1-1 0,-1 1 1,1-1-1,-1 0 0,1 0 1,0 0-1,0 0 0,-1-1 0,1 1 1,1-1-1,-1 0 0,0 1 1,6 0-1,-6-2 2,0 0 0,-1 0 0,1 0 0,0-1 0,0 1 0,-1-1 1,1 1-1,-1-1 0,1 0 0,0 0 0,-1 0 0,0-1 0,1 1 0,-1 0 0,0-1 0,1 0 0,2-3 0,4-4 27,0 0-1,11-15 1,-14 17-17,18-26 97,-2-1 1,36-74 0,-51 94-87,-3 4-5,-5 11 0,-5 19 24,5-6-51,1 0 0,0 1 0,1-1 0,0 0 0,1 0 0,1 0 0,0 0 0,1 0 0,0-1 0,1 1 0,10 17 0,-14-29 5,1 0 0,-1 0 1,1 0-1,0 0 0,0-1 0,-1 1 0,1-1 0,0 1 0,1-1 0,-1 0 0,0 0 0,0 0 0,0 0 0,1 0 0,-1 0 0,0-1 0,1 1 0,-1-1 0,1 0 0,-1 1 0,1-1 0,-1 0 0,1-1 0,-1 1 0,0 0 1,1-1-1,3 0 0,8-2 10,0-1 0,0-1 0,17-7 0,-27 11-5,50-25 12,-1-3-1,85-60 1,-51 31-83,-83 55 64,1 0 0,-1-1 1,1 0-1,-1 1 0,0-2 0,0 1 1,-1 0-1,6-9 0,-10 12 2,-5 4 0,-5 5 0,5-1 0,0 0 0,0 1 0,0 0 0,1 0 0,0 1 0,1-1 0,0 1 0,0 0 0,1 0 0,0 0 0,1 1 0,0-1 0,0 1 0,1-1 0,0 17 0,1-16 0,1 1 0,-1-1 0,2 1 0,0-1 0,0 0 0,6 15 0,-6-20 0,0 0 0,0-1 0,0 1 0,1-1 0,0 0 0,0 1 0,0-1 0,0-1 0,1 1 0,0 0 0,-1-1 0,1 0 0,1 0 0,-1 0 0,7 3 0,-5-3 0,0 0 1,0-1-1,1 0 1,-1-1-1,1 1 0,-1-1 1,1-1-1,-1 1 1,1-1-1,0 0 0,7-1 1,-3-1 1,0 0-1,0-1 1,-1 0 0,1-1-1,-1 0 1,11-6 0,7-7 5,-1 0 0,0-2 0,36-34 0,-50 41 12,0-1 0,-1 0 0,0-1 0,-1-1 0,0 0 0,16-31-1,-26 42-13,0 1-1,0 0 1,0 0-1,0-1 1,0 1-1,-1-1 1,1 1-1,-1 0 1,0-1-1,0 1 1,0-1-1,-1 1 1,1-1-1,-2-3 1,2 7-5,0-1 1,0 0 0,-1 1-1,1-1 1,0 1 0,-1-1-1,1 0 1,0 1-1,-1-1 1,1 1 0,-1-1-1,1 1 1,-1-1-1,1 1 1,-1-1 0,1 1-1,-1-1 1,1 1-1,-1 0 1,0-1 0,1 1-1,-1 0 1,0-1-1,1 1 1,-2 0 0,0 0-1,1 0 1,-1 1 0,1-1-1,-1 1 1,1-1 0,-1 1 0,1-1-1,0 1 1,-1 0 0,1 0-1,0 0 1,0 0 0,-1 0 0,1 0-1,0 0 1,0 0 0,-1 2-1,-2 2-2,-1 0-1,1 0 1,1 1-1,-1-1 1,1 1-1,0 0 1,0 0-1,1 1 1,0-1-1,0 0 0,0 1 1,1-1-1,0 1 1,0-1-1,0 1 1,1 0-1,1 10 1,0-8-4,1 0 0,0 0 1,0 0-1,1 0 0,0-1 0,0 1 1,1-1-1,0 0 0,1 0 1,0 0-1,0-1 0,10 12 0,-12-16 4,0 0-1,1 0 1,0 0-1,-1-1 1,1 1-1,0-1 1,0 0-1,0 0 0,1 0 1,-1-1-1,0 0 1,9 2-1,0-1-6,1 0 0,20-1 0,-33-1 9,7 0 0,0 0 0,-1-1-1,1 0 1,0 0 0,-1 0 0,1-1-1,-1 0 1,1-1 0,-1 0-1,0 0 1,8-5 0,-5 1 5,-1 0 0,-1 0 0,0-1 0,0 0 0,0-1 1,-1 0-1,0 0 0,6-12 0,21-42 82,40-105 1,-74 167-86,11-21 51,-9 19-20,0-1-1,-1 1 1,1-1 0,-1 1 0,1-1-1,-1 0 1,0 1 0,0-1 0,0-5-1,5 23 28,-2 16-72,-2 1-1,-1-1 0,-1 0 0,-1 0 1,-2 0-1,-9 40 0,12-68 17,0-1 1,-1 1-1,1 0 1,0-1-1,-1 1 1,1 0-1,-1-1 0,0 1 1,0-1-1,1 1 1,-1-1-1,0 0 0,0 1 1,0-1-1,-1 0 1,1 1-1,0-1 1,0 0-1,-1 0 0,1 0 1,-1 0-1,1-1 1,-1 1-1,1 0 0,-1 0 1,1-1-1,-1 1 1,1-1-1,-1 0 1,0 1-1,1-1 0,-1 0 1,0 0-1,0 0 1,1 0-1,-4 0 0,3-1 8,-1 0 0,1 0 0,0 0 0,0 0 0,-1-1 0,1 1 0,0 0 0,0-1 0,0 1 0,0-1 0,0 0 0,1 0 0,-1 0 0,1 0 0,-1 0 0,1 0 0,-1 0 0,1 0 0,0-1 0,0 1 0,0 0 0,1-1 0,-1 1 0,0-1 0,0-2 0,1 2-2,-2-26 63,2 28-70,0 0 0,0 0 0,1 0 0,-1 0 0,0 0 0,0 0-1,1 0 1,-1 0 0,1 0 0,-1 0 0,1 0 0,-1 0 0,1 0 0,-1 1-1,1-1 1,0 0 0,-1 0 0,1 0 0,0 1 0,0-1 0,0 0 0,0 1 0,0-1-1,0 1 1,-1-1 0,3 0 0,20-3 23,-1 1 0,1 1-1,0 1 1,40 4 0,-47-2-11,31 1 64,53-5 1,-91 3-106,0-1 0,-1 1 0,1 1 0,0-1 0,0 2 0,-1-1 0,17 6 0,9 6-4286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07.9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213 1 7736,'0'0'8348,"3"11"-8009,10 53 702,5 85 0,-8 64 135,13 125 401,7-185-353,-20-110-902,-7-29-191,1 0 0,-2 0 0,2 25-1,0 18 302,-1-51-331,-3-6-99,1 0 0,-1 0 0,0 0 0,0 0 0,0 0 0,0 0 0,0 0 0,0 0 0,0 0 0,0 0 0,0 1 0,0-1 0,0 0 0,0 0 0,0 0 0,0 0 0,0 0 0,1 0 0,-1 0 0,0 0 0,0 1 0,0-1 0,0 0 0,0 0 0,0 0 0,0 0 0,0 0 0,0 0 0,0 0 0,-1 0 0,1 1 1,0-1-1,0 0 0,0 0 0,0 0 0,0 0 0,0 0 0,0 0 0,0 0 0,0 0 0,0 0 0,0 1 0,0-1 0,0 0 0,0 0 0,0 0 0,-1 0 0,1 0 0,0 0 0,0 0 0,0 0 0,0 0 0,0 0 0,0 0 0,0 0 0,-1 0 0,3 5 106,-1 0 0,-1-1 0,1 1 0,-1 0 0,0 6 0,1 17 0,0 1 0,3-1 0,7 38 0,-10-59-69,-1-6-35,0-1-1,0 0 1,0 1 0,-1-1 0,1 0 0,0 1 0,0-1 0,0 0 0,0 1 0,0-1 0,0 1-1,0-1 1,1 0 0,-1 1 0,0-1 0,0 0 0,0 1 0,0-1 0,0 0 0,1 1 0,-1-1-1,0 0 1,0 1 0,0-1 0,1 0 0,-1 0 0,0 1 0,0-1 0,1 0 0,-1 0 0,0 1-1,1-1 1,-1 0 0,0 0 0,1 0 0,-1 1 0,1-1 5,0-10-10,0 0-1,0 1 1,1-1 0,0 1-1,4-10 1,4-22-20,12-150-148,-2 15-17,6-60-54,-25 224 237,-1 0 0,0 0 0,-1 0 0,-4-24 0,-1-7 52,5 39-50,0-1 0,0 1 0,-1-1 1,1 1-1,-5-9 0,4 10-5,0-1 1,1 0-1,-1 0 0,1 0 0,0 0 1,0 0-1,0 0 0,0-5 1,-7-64-29,14-9-44,-12 32 134,2 34-43,3 16-13,1-1 0,-1 0 0,1 1 0,0-1 1,0 1-1,-1-1 0,1 0 0,0 1 0,0-1 1,0 1-1,-1-1 0,1 0 0,0 1 0,0-1 0,0 0 1,0 1-1,0-1 0,0 0 0,1 1 0,-1-1 1,0 0-1,0 1 0,0-1 0,1 0 0,-1 1 1,0-1-1,0 1 0,1-1 0,0 0 0,-1 1 4,0 0-1,0-1 0,0 1 0,0 0 0,0 0 1,0-1-1,0 1 0,0 0 0,0 0 1,0 0-1,0-1 0,0 1 0,0 0 1,0 0-1,0-1 0,0 1 0,-1 0 1,1 0-1,0 0 0,0-1 0,0 1 1,0 0-1,0 0 0,0 0 0,-1-1 1,1 1-1,0 0 0,0 0 0,0 0 1,0 0-1,-1 0 0,1 0 0,0-1 1,0 1-1,0 0 0,-1 0 0,1 0 1,0 0-1,0 0 0,-1 0 0,1 0 1,0 0-1,0 0 0,0 0 0,-1 0 1,1 0-1,0 0 0,-1 0 0,-14 0 148,-4 12 0,-33 28 1,19-15-34,6-1 34,0 0 1,-43 54 0,14-15 40,34-39-90,13-14-17,1 0 0,-2-1-1,-11 9 1,16-12-44,-11 9 26,15-15-65,1 1 0,0-1 0,0 0 1,0 1-1,-1-1 0,1 0 0,0 0 0,0 1 1,-1-1-1,1 0 0,0 0 0,-1 1 0,1-1 0,0 0 1,-1 0-1,1 0 0,0 0 0,-1 0 0,1 0 0,0 1 1,-1-1-1,1 0 0,-1 0 0,1 0 0,0 0 0,-1 0 1,1 0-1,0 0 0,-1-1 0,1 1 0,0 0 0,-1 0 1,1 0-1,0 0 0,-1-1 0,0 2-8,1-1 0,0 0 0,0 0 0,0 0-1,0 0 1,0 0 0,0 1 0,0-1 0,0 0 0,0 0 0,0 0 0,-1 0-1,1 1 1,0-1 0,0 0 0,0 0 0,0 0 0,0 1 0,0-1-1,0 0 1,0 0 0,1 0 0,-1 0 0,0 1 0,0-1 0,0 0-1,0 0 1,0 0 0,0 0 0,0 1 0,0-1 0,0 0 0,0 0-1,0 0 1,1 0 0,-1 0 0,0 0 0,0 1 0,0-1 0,0 0 0,0 0-1,1 0 1,-1 0 0,0 0 0,0 0 0,0 0 0,0 0 0,1 0-1,-1 0 1,0 0 0,0 0 0,0 0 0,1 0 0,-1 0 0,6-24-166,-5 15 138,9-20-25,1 0 0,2 1 1,1 0-1,21-32 1,-10 16-7,2-7-15,-18 30 27,2 1 0,1 0 0,1 1 0,23-29 0,-11 15-27,-22 29 74,-1 0 0,0 1 1,1-1-1,0 0 0,0 1 1,0 0-1,0 0 0,1 0 1,-1 0-1,1 0 0,0 1 1,0-1-1,0 1 0,7-3 1,2 0 2,-12 4 8,-1 1 0,1 0-1,0-1 1,-1 1 0,1 0 0,-1 0 0,1-1 0,-1 1 0,1 0 0,0 0 0,-1 0 0,1 0 0,-1 0 0,1 0 0,0 0 0,-1 0 0,1 0 0,-1 0 0,1 0 0,0 0 0,-1 0 0,1 0 0,0 1 0,14 24 94,7 21 25,2-1 0,51 73 0,-69-108-89,1 0 1,-1 1 0,-1 0 0,0 0 0,-1 0-1,6 20 1,-2-4 112,-8-26-132,0 1 0,0-1 0,0 1 0,-1-1 0,1 1-1,0-1 1,-1 0 0,1 1 0,-1-1 0,1 0 0,-1 1 0,0-1 0,1 0-1,-1 0 1,0 0 0,0 0 0,0 0 0,0 1 0,0-2 0,0 1-1,-2 1 1,1 0-13,0 0 0,0-1 0,0 1 0,0-1 0,0 1 0,0-1 0,-1 0 0,1 0 0,0 0 0,-1 0 0,-3 1 0,3-3-22,0 1 1,1-1 0,-1 0-1,1 1 1,0-1 0,-1 0-1,1-1 1,0 1-1,-1 0 1,1-1 0,0 1-1,0-1 1,0 1-1,0-1 1,1 0 0,-1 0-1,-1-2 1,-28-40-1095,22 29-1598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23.7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1001 10152,'0'0'7495,"10"-2"-7265,-2 1-173,-5 1-38,0 0 0,0-1 0,0 1-1,0-1 1,0 0 0,0 0 0,0 0 0,0 0 0,0 0 0,-1-1 0,1 1-1,0-1 1,-1 0 0,1 1 0,-1-1 0,0 0 0,0-1 0,1 1 0,1-4-1,10-16 271,-1 0 0,17-42 0,-25 53-173,-2 0 0,1 0 0,-1 0 0,-1-1 0,0 1 0,-1-1 0,0 0 0,-2-16 0,0 18 118,0 1 0,-2 0 0,1-1-1,-8-16 1,9 25-212,1 0 1,-1-1-1,0 1 0,1 0 0,-1 0 0,1-1 0,-1 1 0,1 0 0,0-1 0,-1 1 1,1-1-1,0 1 0,0 0 0,0-1 0,0 1 0,0-1 0,1 1 0,-1 0 0,0-1 1,0 1-1,1-1 0,-1 1 0,1 0 0,0 0 0,-1-1 0,1 1 0,0 0 1,-1 0-1,1 0 0,0 0 0,0 0 0,0 0 0,0 0 0,0 0 0,0 0 0,1 0 1,-1 0-1,0 1 0,0-1 0,3 0 0,9-9 22,-11 8-45,0 1-1,-1-1 1,1 1 0,0 0-1,0-1 1,0 1 0,0 0-1,0 0 1,1 0 0,-1 1-1,0-1 1,0 0 0,1 1-1,-1 0 1,0-1 0,1 1-1,-1 0 1,0 0 0,1 0-1,3 1 1,-1 0-8,1 1-1,-1-1 1,0 1 0,1 0-1,-1 1 1,0-1 0,0 1-1,-1 0 1,1 0 0,6 7-1,-2-2-5,-1 0 0,0 1 0,0 0 0,6 11-1,-10-11 21,1-1 0,-1 1-1,-1 0 1,0 0 0,3 17 0,5 13 48,-4-20-38,-4-9-9,0-1 0,1 0-1,5 11 1,-6-16-3,-1-1-1,0 0 1,1 0 0,0 0 0,0 0-1,0 0 1,0 0 0,0-1-1,0 1 1,1-1 0,4 3-1,17 11 79,-23-14-66,0 0 0,0 0 1,0-1-1,0 1 0,0-1 1,0 1-1,0-1 0,1 0 1,-1 0-1,1 0 0,-1 0 0,1-1 1,-1 1-1,1-1 0,-1 1 1,1-1-1,0 0 0,-1 0 1,4 0-1,5-2 28,1 0-1,-1-1 1,0 0 0,0-1 0,0 0-1,19-11 1,60-42 117,-82 51-146,3-2-1,-1-1-1,0 0 0,0 0 0,-1-1 1,13-18-1,33-59 66,-35 52-30,-19 33-39,0 0-1,0 0 1,0 0-1,-1 0 0,1 0 1,-1 0-1,1-1 1,-1 1-1,0 0 1,0 0-1,0 0 0,0-1 1,0 1-1,-1 0 1,1 0-1,-1-1 1,1 1-1,-1 0 1,0 0-1,0 0 0,-1-3 1,-1 0 16,1 1 0,-1 0 1,0 0-1,0 0 0,-1 0 1,1 0-1,-1 1 0,-5-5 1,7 8-23,0-1 0,0 0 1,1 1-1,-1 0 0,0 0 1,0-1-1,0 1 1,1 0-1,-1 0 0,0 1 1,0-1-1,0 0 1,-2 1-1,-30 8 23,21-6-22,11-2-6,0-1 0,0 1 1,0-1-1,0 1 0,0 0 0,0 0 0,0 0 0,1 0 1,-1 0-1,0 1 0,1-1 0,-1 0 0,1 1 1,-1-1-1,1 1 0,0 0 0,-1-1 0,1 1 1,0 0-1,0 0 0,0 0 0,1 0 0,-2 2 1,0 3-19,1 1 0,-1-1 0,2 1 0,-1 0 0,1 9 0,1-6-20,0-1-1,0 1 1,6 18-1,-2-9-9,8 17 121,-10-32-43,-1 1 0,1-1 1,-1 1-1,-1 0 0,1-1 0,-1 1 0,1 10 0,1-12 8,1 0 1,0-1-1,0 1 0,9 5 0,-10-7-23,10 9 36,20 15 53,-32-25-92,0 0 0,1 0-1,0 0 1,-1-1-1,1 1 1,-1 0-1,1-1 1,0 1-1,-1-1 1,1 0 0,0 1-1,0-1 1,-1 0-1,1 0 1,0 0-1,0 0 1,0 0-1,1-1 1,10-4 27,0 0 1,0 0-1,-1-1 0,0-1 1,0 0-1,-1-1 0,1 0 1,-2 0-1,1-2 0,-1 1 1,16-22-1,-21 25-26,1 1 0,-1-1 0,1 1 0,0 0-1,1 0 1,-1 0 0,14-6 0,15-11 14,-33 20-28,0 0 0,1 1 1,-1-1-1,0 1 0,0-1 1,1 1-1,-1 0 0,1 0 0,-1 0 1,1 1-1,-1-1 0,1 1 1,-1-1-1,1 1 0,0 0 0,-1 0 1,1 0-1,-1 0 0,1 0 1,0 0-1,-1 1 0,1 0 0,-1-1 1,1 1-1,3 2 0,-3-2-4,0 1 8,-1-1-1,0 1 1,1-1-1,0 0 1,-1 0-1,1 0 0,0-1 1,-1 1-1,1-1 1,0 1-1,0-1 1,-1 0-1,1 0 1,5 0-1,-26-20 242,7 9-175,8 9-38,1-1 0,-1 1 1,0 0-1,1 0 0,-1 0 0,0 0 1,-6-2-1,8 3-19,-1 1 0,1 0 0,-1-1 0,0 1 0,1 0 0,-1 0 0,1 0-1,-1 1 1,0-1 0,1 0 0,-1 1 0,1-1 0,-1 1 0,1-1 0,-1 1 0,1 0 0,-1-1 0,1 1 0,0 0 0,-1 0 0,0 1 0,-4 3-11,1 0 0,0 0 0,0 1 0,0-1 0,1 1 0,0 0 0,0 1 0,1-1 0,-1 0 0,1 1 0,1 0 0,-1 0 0,1 0 1,0 0-1,1 0 0,0 0 0,-1 9 0,2-12-9,0 1 1,-1-1 0,1 0-1,1 1 1,-1-1 0,1 0-1,0 1 1,0-1 0,0 0-1,0 0 1,1 0 0,-1 1-1,1-2 1,0 1 0,0 0-1,1 0 1,-1-1-1,1 1 1,0-1 0,0 0-1,0 0 1,0 0 0,1 0-1,-1 0 1,1-1 0,-1 1-1,1-1 1,0 0 0,6 2-1,-8-4 9,0 1-1,0-1 0,0 0 1,-1 0-1,1 1 0,0-1 1,0-1-1,0 1 1,0 0-1,0 0 0,0-1 1,0 1-1,-1-1 1,1 0-1,0 1 0,0-1 1,-1 0-1,1 0 0,0 0 1,-1 0-1,1 0 1,-1-1-1,0 1 0,1 0 1,0-2-1,5-5 22,-1 0-1,0 0 1,8-15-1,-8 13-13,5-11 25,0-1 1,-2-1-1,0 0 1,-1 0-1,-2 0 1,5-30 0,-3-3 65,2-90 1,-3 38 23,0-11 42,-7 115-158,0-32 132,6-48 1,-7 65-126,0 13-58,1 10-115,23 179-65,-11-95 128,-6-32-27,-1 0-1,-6 103 1,2-121 81,1 3 25,-4-20 6,1 0-1,1 1 0,0-1 1,6 26-1,-6-43 16,0 0 0,1-1 0,0 1 0,0-1 0,0 1 0,0-1 0,0 1 0,1-1 0,0 0 0,3 6 0,3 3-45,-7-11 45,-1 0-1,0 0 1,0 0 0,1 0-1,-1 0 1,1-1-1,-1 1 1,1 0 0,-1 0-1,1 0 1,0-1-1,-1 1 1,1 0-1,0-1 1,-1 1 0,1 0-1,0-1 1,0 1-1,0-1 1,-1 0 0,1 1-1,0-1 1,0 1-1,0-1 1,0 0-1,0 0 1,0 0 0,0 1-1,0-1 1,0 0-1,0 0 1,0 0 0,0-1-1,0 1 1,0 0-1,0 0 1,-1 0-1,1-1 1,0 1 0,2-1-1,5-5 16,1 0 0,-1 0-1,0-1 1,-1 0 0,0 0-1,0-1 1,0 0 0,-1 0 0,0-1-1,7-14 1,23-29 113,-25 38-94,-1-1 1,0 0 0,-2 0 0,1-1 0,-2 0 0,0-1-1,-1 0 1,-1 0 0,0 0 0,2-20 0,-5 27 8,-1 10-43,-1-1 1,0 0 0,0 1-1,1-1 1,-1 0-1,0 1 1,0-1 0,0 0-1,0 0 1,0 1 0,0-1-1,0 0 1,0 0-1,0 1 1,-1-1 0,1 0-1,0 1 1,-1-2 0,0-5 27,0 5-59,0 9 0,-3 31-9,2 0 1,3 39 0,-2 42-110,0-116 137,1 1-1,-1 0 1,1-1 0,0 1 0,0 0 0,0 0-1,1-1 1,-1 1 0,1 0 0,0-1-1,0 1 1,0-1 0,1 1 0,-1-1 0,1 0-1,0 1 1,0-1 0,0 0 0,0 0-1,3 3 1,-5-6 12,1 0-1,-1 1 1,1-1 0,-1 0-1,1 1 1,-1-1 0,1 0-1,-1 0 1,1 1 0,-1-1-1,1 0 1,-1 0 0,1 0-1,0 0 1,-1 0-1,1 0 1,-1 0 0,1 0-1,-1 0 1,1 0 0,-1 0-1,1 0 1,0 0 0,-1 0-1,1 0 1,-1-1-1,2 1 1,16-14 57,11-27 66,-18 22-89,-7 11-3,0 0 0,1 1 0,9-13 0,16-27 152,-27 41-171,0 0 1,0-1-1,0 0 1,-1 1-1,3-12 1,0 8 23,-5 9-34,1 0 0,0 0 0,-1 0 1,1 0-1,-1 0 0,1 0 0,-1 0 0,1 0 0,-1 0 1,0-1-1,0 1 0,1 0 0,-1 0 0,0 0 1,0 0-1,0-2 0,6-19 264,-6-2-57,0 24-210,1 7-122,16 70-9,-15-46 97,-2-17 2,2 0 0,2 16 0,3 18-53,-6-39 72,-1 0-1,2-1 0,-1 1 1,1-1-1,0 1 0,8 15 1,-10-22 16,1-1 1,0 1 0,-1-1-1,1 0 1,0 1 0,0-1 0,0 0-1,0 1 1,1-1 0,-1 0-1,0 0 1,0 0 0,1 0-1,-1 0 1,0-1 0,1 1 0,-1 0-1,1 0 1,-1-1 0,1 1-1,0-1 1,-1 0 0,1 1 0,-1-1-1,1 0 1,0 0 0,-1 0-1,1 0 1,-1 0 0,1 0 0,0-1-1,-1 1 1,1 0 0,-1-1-1,1 0 1,-1 1 0,1-1-1,2-1 1,6-4 44,0 0-1,-1 0 1,1-1-1,11-13 1,-10 11-21,-1-2-12,0-1 0,-1 0 0,0 0 0,-1-1 0,0 0 1,-1-1-1,10-24 0,2-4 79,-14 31-77,-3 7-10,-1 0 0,1 0 0,0 1 0,1-1 0,-1 0 0,0 1 0,1 0 0,0-1 0,0 1 0,5-4-1,4-7 20,-12 13-27,1 0-1,-1 0 1,0 1-1,0-1 1,1 0 0,-1 1-1,1-1 1,-1 0-1,1 1 1,-1-1-1,1 1 1,-1-1-1,1 1 1,-1-1-1,1 1 1,-1-1 0,1 1-1,0-1 1,-1 1-1,1 0 1,0 0-1,0-1 1,-1 1-1,1 0 1,0 0-1,0 0 1,-1-1 0,1 1-1,0 0 1,0 0-1,-1 0 1,1 0-1,0 1 1,0-1-1,-1 0 1,1 0-1,0 0 1,0 1-1,-1-1 1,1 0 0,0 1-1,-1-1 1,1 0-1,0 1 1,-1-1-1,2 2 1,7 5-31,1 0 0,-1 1 0,8 9 0,-10-17 33,-11 1 269,2 2-154,-5 0-69,5-2-47,0 0-1,1-1 0,-1 1 0,0 0 0,0 1 0,1-1 0,-1 0 0,1 0 0,-1 1 0,1-1 0,0 1 0,-1-1 0,1 1 0,-2 2 0,-18 32-51,16-26 32,-1 1-2,1 2 0,1-1 0,0 0 0,1 1-1,0 0 1,-1 24 0,3-34 18,1 1 0,0-1 0,-1 0 0,2 1 0,-1-1-1,0 0 1,1 1 0,-1-1 0,1 0 0,0 0 0,0 1 0,1-1-1,-1 0 1,0 0 0,1 0 0,0 0 0,0-1 0,0 1 0,0 0 0,0-1-1,1 1 1,-1-1 0,0 0 0,1 0 0,0 0 0,0 0 0,0 0 0,-1-1-1,2 1 1,3 1 0,8 2-11,-1-1 1,0-1-1,1 0 0,-1 0 0,21 0 0,-19-4 24,-1 0 0,1-1 0,-1-1 0,0 0-1,1-1 1,18-8 0,-6 4 5,-3 0 26,0 0 0,0-2 0,-1-1 0,0 0 0,-1-2 0,32-23 0,-21 11 24,-28 22-51,0-1 0,0 0 0,0-1 0,-1 1 1,0-1-1,1 0 0,-2 0 0,1-1 0,4-5 0,-6 6 12,-1 0-1,1 0 0,-1 1 1,1-1-1,-1-1 0,-1 1 1,1 0-1,-1 0 0,1-7 1,-2 9-12,0-1 1,-1 0 0,1 0 0,-1 0 0,0 1 0,0-1 0,0 0 0,0 1-1,-1-1 1,0 1 0,1-1 0,-1 1 0,-3-4 0,0 0 30,2 1 5,-1 0-1,0 1 1,-1-1 0,1 1 0,-11-9-1,14 13-47,0 0 1,0 0-1,0 1 0,0-1 0,-1 0 0,1 1 0,0-1 0,-1 1 0,1 0 0,0-1 0,-1 1 0,1 0 0,0 0 0,-1 0 0,1 0 0,-1 0 1,1 0-1,0 0 0,-1 0 0,1 1 0,-1-1 0,1 0 0,0 1 0,0-1 0,-1 1 0,1 0 0,0-1 0,0 1 0,-1 0 0,1 0 0,0-1 0,0 1 1,0 0-1,0 0 0,0 0 0,-1 3 0,-8 8-51,1 1-1,0 1 1,1 0 0,0 0 0,1 0 0,1 1 0,-9 27-1,14-32 8,-1 0-1,1 0 0,0 1 0,1 13 0,1-13-7,-1-5 36,1 0 0,0 0 0,0-1 0,1 1 0,0 0 0,0-1 0,0 1-1,1-1 1,-1 0 0,1 0 0,0 0 0,1 0 0,-1 0 0,1-1-1,0 0 1,1 1 0,-1-1 0,0-1 0,1 1 0,0-1 0,9 5-1,-2-1 29,0-1-1,0 0 0,0-1 0,1-1 0,0 0 0,-1-1 0,1 0 0,24 2 0,-14-5 9,-1-2 1,0 0-1,35-8 0,-47 7-7,0 1-1,0-1 0,0-1 1,0 0-1,-1 0 0,1-1 1,-1 0-1,0-1 0,-1 0 1,1 0-1,-1-1 0,-1 0 1,1 0-1,-1-1 0,0 0 1,-1 0-1,0 0 0,10-19 0,-2-3 170,14-43 0,-27 71-166,-1 0-1,1 0 0,0 1 0,-1-1 0,1 0 0,0 0 1,0 1-1,1-1 0,-1 0 0,0 1 0,1-1 0,-1 1 1,0-1-1,3 0 0,-4 1-17,1 1 1,0 0 0,0-1-1,-1 1 1,1 0-1,0 0 1,0 0-1,-1-1 1,1 1-1,0 0 1,0 0-1,0 0 1,-1 0-1,1 0 1,0 0-1,0 1 1,0-1-1,-1 0 1,1 0-1,0 0 1,0 1-1,-1-1 1,1 1-1,0-1 1,-1 0-1,1 1 1,0-1-1,-1 1 1,1-1-1,-1 1 1,1-1-1,0 1 1,0 1-1,0-1-2,34 35-190,-32-33 176,0 0 1,0-1 0,1 1-1,-1-1 1,1 0-1,-1 0 1,1 0-1,0-1 1,-1 1 0,6 0-1,-8-2 18,-1 0 0,0 1 0,1-1 0,-1 0 1,0 0-1,1 0 0,-1 0 0,0 0 0,1 0 0,-1 0 0,1 0 0,-1 0 0,0 0 0,1 0 0,-1 0 0,0 0 1,1 0-1,-1-1 0,0 1 0,1 0 0,-1 0 0,0 0 0,1 0 0,-1-1 0,0 1 0,1 0 0,-1 0 0,0-1 0,0 1 1,1 0-1,-1-1 0,0 1 0,0 0 0,1-1 0,-1 1 0,0 0 0,0-1 0,0 1 0,0 0 0,0-1 0,0 1 1,1 0-1,-1-1 0,0 1 0,0-1 0,0 1 0,0 0 0,0-1 0,-1 1 0,1 0 0,0-1 0,0 1 0,0-1 0,0 1 1,0 0-1,-1-1 0,-10-24 180,9 21-155,-2-5-7,2 5 14,0-1-1,-1 1 1,1 0-1,-1 0 1,-5-6-1,7 9-24,0 0 0,0 0-1,0 0 1,0 0 0,0 0 0,-1 1-1,1-1 1,0 0 0,-1 1 0,1-1 0,0 1-1,-1-1 1,1 1 0,0 0 0,-1 0-1,1 0 1,-1 0 0,1 0 0,-1 0-1,1 0 1,0 0 0,-1 0 0,1 0-1,-2 1 1,-3 1-12,0 1 1,1 0-1,-1-1 1,1 2-1,0-1 0,-1 1 1,1-1-1,1 1 1,-1 1-1,1-1 0,0 1 1,0 0-1,0 0 0,0 0 1,1 0-1,0 0 1,0 1-1,-2 6 0,1-4-12,1 0-1,0 0 0,1 1 1,0-1-1,0 0 0,1 1 1,0-1-1,1 1 0,0 0 1,0-1-1,0 1 0,4 14 1,-3-20 4,0-1 0,0 0 0,0 1 0,0-1 0,1 0 0,-1 0 0,1 0 0,-1 0 0,1 0 0,0 0 0,0 0 0,0 0 0,0-1 0,0 1 0,0-1 0,0 0 0,0 1 0,1-1 0,-1 0 0,0 0 0,1-1 0,-1 1 0,1 0 0,2 0 0,-1-1-2,-1 1 0,1-1 0,0 0-1,-1 0 1,1 0 0,0 0 0,-1 0 0,1-1 0,-1 0-1,1 0 1,-1 0 0,1 0 0,-1 0 0,1-1-1,-1 1 1,6-5 0,3-4 17,0-1-1,0-1 1,-1 0-1,-1-1 1,14-20-1,36-75 115,-49 83-72,0-1 0,-2 0 1,-1 0-1,-1-1 0,-2 0 1,0 0-1,-2 0 0,0-47 0,-6-3 107,-25-139 0,25 185-119,3 23-22,-1 0 0,0 1 0,0-1 0,-1 0 1,0 0-1,-4-10 0,1 5-14,3 9-79,3 8-41,9 25 3,9 49 0,-6-23 45,76 332-509,-86-378 567,3 19-66,1-1 0,2 0 0,19 41 0,27 46-166,-54-112 242,0 1 0,1-1 0,-1 0 0,1 1 0,0-1 0,-1 0 0,1 0-1,0-1 1,0 1 0,0 0 0,0-1 0,1 1 0,-1-1 0,0 1 0,1-1 0,-1 0 0,0 0 0,5 1-1,-3-1 0,1-1-1,-1 0 1,0 0-1,0 0 1,1 0-1,-1 0 0,0-1 1,1 0-1,-1 0 1,6-2-1,4-3-27,0-1 0,0 0 1,-1 0-1,0-2 0,13-10 0,18-19-3474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27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350 38 8336,'0'0'10343,"-10"1"-10063,-4 1-164,0 0-1,0 1 1,1 1-1,0 0 1,-1 0-1,-22 13 0,18-7 73,1 1 0,-1 1 0,2 1-1,0 0 1,1 1 0,0 1 0,1 0-1,0 1 1,2 0 0,-15 24 0,18-24 16,1-1 1,-6 20-1,12-31-170,1 1 1,-1-1-1,1 1 0,0-1 0,1 1 1,-1-1-1,1 1 0,0 0 1,0-1-1,0 1 0,1 0 0,-1-1 1,3 6-1,-2-8-16,0 0 0,0 0 0,0 0 1,1 0-1,-1 0 0,1-1 0,-1 1 0,1 0 0,-1-1 0,1 0 1,0 1-1,0-1 0,0 0 0,0 0 0,0 0 0,0 0 0,0 0 0,0 0 1,0-1-1,0 1 0,1-1 0,-1 1 0,0-1 0,0 0 0,0 0 1,1 0-1,-1 0 0,4-1 0,0 1 0,-1-1 0,1 0-1,0 0 1,0-1 0,-1 1 0,1-1 0,-1 0-1,1-1 1,7-4 0,70-64 191,-75 64-177,0-1 0,-1-1-1,0 1 1,-1-1 0,0 0-1,0 0 1,-1-1-1,0 0 1,-1 0 0,0 0-1,0 0 1,-1-1 0,-1 1-1,0-1 1,0 0 0,-1 1-1,0-1 1,-1-16 0,-6-19 586,4 65-618,0 0 0,2 0-1,0 0 1,1 0 0,1 0-1,1 0 1,1 0 0,0-1-1,1 0 1,1 0 0,13 27-1,-17-40-4,1 0 1,-1-1-1,1 1 0,0-1 0,0 1 0,0-1 1,0 0-1,1 0 0,0 0 0,0-1 0,0 1 1,0-1-1,0 0 0,1 0 0,-1-1 0,1 1 0,0-1 1,0 0-1,0 0 0,0-1 0,0 0 0,0 1 1,0-2-1,1 1 0,-1 0 0,0-1 0,0 0 1,1-1-1,-1 1 0,0-1 0,0 0 0,9-2 1,-4-1 15,-1 1 1,0-1-1,0-1 1,0 0-1,-1 0 1,0-1-1,14-11 1,-5 1 42,0-1 0,15-20 0,-23 25-8,-1 0-1,0-1 1,-1 0-1,0 0 1,-1-1-1,0 0 1,4-17-1,7-8 195,-13 32-151,-1 1-1,0-1 1,0 0-1,3-11 1,-6 18-83,0 0 0,0 0 0,0-1 1,0 1-1,0 0 0,0 0 0,0 0 1,0-1-1,0 1 0,0 0 0,0 0 0,0 0 1,0 0-1,0-1 0,0 1 0,0 0 0,0 0 1,1 0-1,-1 0 0,0-1 0,0 1 0,0 0 1,0 0-1,0 0 0,0 0 0,1 0 1,-1 0-1,0 0 0,0-1 0,0 1 0,0 0 1,1 0-1,-1 0 0,0 0 0,0 0 0,0 0 1,1 0-1,-1 0 0,0 0 0,0 0 0,0 0 1,1 0-1,-1 0 0,0 0 0,10 9 73,14 28-188,-11-18 103,-7-9-12,0 1 1,-1-1 0,0 1 0,0 0 0,5 21 0,-5-16-10,0-4-3,0-1 0,1 1 0,1-1 0,13 18 0,-6-10-2,-9-11 21,1-1 0,0 1 0,1-1 0,0 0 0,0-1 0,0 0 0,1 0 0,0 0 1,0-1-1,0 0 0,1-1 0,-1 0 0,1 0 0,18 5 0,-15-7 3,1 0 1,0 0-1,0-1 0,-1-1 0,1 0 0,0-1 0,0 0 1,-1-1-1,1 0 0,20-7 0,-10 1 24,0 0 0,-1-2 0,0-1-1,-1 0 1,0-2 0,31-25 0,-34 25 19,-1-2 1,23-26-1,-34 34-24,-1 0-1,0-1 1,0 0-1,-1 1 1,0-1 0,0-1-1,-1 1 1,0 0-1,2-10 1,-2 4 16,0 0 1,-1-1-1,1-18 1,-3 29-17,0 0 0,-1-1 0,1 1 0,-1 0 0,0 0 0,0-1 0,0 1 0,-1 0 0,0 0-1,1 0 1,-1 0 0,-1 1 0,1-1 0,0 0 0,-4-3 0,4 6-7,1 0 0,-1-1-1,0 1 1,1 0 0,-1 0-1,0 0 1,0 0 0,0 0 0,0 1-1,0-1 1,0 0 0,0 1-1,0 0 1,0-1 0,0 1 0,0 0-1,0 0 1,0 0 0,-1 0-1,1 1 1,0-1 0,0 0 0,0 1-1,0 0 1,0-1 0,0 1-1,1 0 1,-1 0 0,-2 2 0,-7 2 16,1 2 1,0-1 0,-15 15 0,16-13-35,0 1 0,0 1 0,1 0 0,0 0 0,0 0 0,1 1 0,1 0 1,0 1-1,1-1 0,-6 17 0,8-18 2,0 0-1,1 0 1,0 1 0,0-1 0,1 0 0,1 1-1,-1-1 1,2 1 0,0-1 0,0 0-1,0 1 1,2-1 0,3 13 0,-3-16-2,0 0 1,0 0-1,0-1 0,1 1 1,0-1-1,0 0 0,1 0 1,-1 0-1,1 0 0,8 6 1,-9-9 11,-1-1-1,1 0 1,0 0 0,-1 0 0,1 0 0,0 0-1,0-1 1,1 1 0,-1-1 0,0 0 0,0-1 0,0 1-1,1-1 1,-1 0 0,0 0 0,1 0 0,-1 0-1,0-1 1,0 0 0,5-1 0,3-1 12,-1-1 0,0-1 0,0 0 0,0 0 0,-1-1 0,14-9 0,53-50 79,-21 16 12,-38 32-56,-1 0 0,0-1-1,26-39 1,-40 53-40,18-16 29,-19 18-25,1 0 0,-1 0 0,0 0 0,0 0 1,0-1-1,0 1 0,0 0 0,2-5 0,10-15 350,-16 24-354,0 0 1,0 0 0,-1 0 0,1 0 0,1 1-1,-1-1 1,0 0 0,0 1 0,1 0 0,-3 4 0,-3 8-14,0 0 0,1 1 0,0 0 1,1 0-1,-4 25 0,8-37-2,0 1 0,1 0-1,0 0 1,0 0 0,0-1-1,0 1 1,1 0 0,0 0 0,0-1-1,0 1 1,0 0 0,1-1-1,0 1 1,0-1 0,0 0 0,1 0-1,-1 1 1,1-1 0,0-1-1,0 1 1,0 0 0,1-1-1,4 5 1,-7-8 10,0 0 1,0 0-1,0 1 0,0-1 1,0 0-1,0 0 0,0 0 0,0 0 1,0 0-1,0 0 0,0-1 1,0 1-1,0 0 0,0 0 1,0-1-1,-1 1 0,1 0 0,0-1 1,0 1-1,0-1 0,0 1 1,-1-1-1,1 0 0,0 1 0,0-1 1,-1 0-1,1 0 0,-1 1 1,1-1-1,-1 0 0,1-1 0,22-30 80,-22 30-74,15-24 97,-1-2 1,-2 1-1,12-36 0,-17 47 147,-8 16-249,0 0 1,0 0 0,0 0-1,0 0 1,0 1-1,0-1 1,0 0-1,0 0 1,1 0-1,-1 0 1,0 1-1,0-1 1,0 0 0,0 0-1,0 0 1,0 0-1,0 0 1,0 1-1,1-1 1,-1 0-1,0 0 1,0 0-1,0 0 1,0 0 0,0 0-1,1 0 1,-1 0-1,0 0 1,0 0-1,0 0 1,0 0-1,1 0 1,-1 0-1,0 0 1,0 0 0,0 0-1,0 0 1,1 0-1,-1 0 1,0 0-1,0 0 1,0 0-1,0 0 1,1 0-1,-1 0 1,0 0 0,0 0-1,0 0 1,0 0-1,1 0 1,-1-1-1,0 1 1,0 0-1,0 0 1,0 0-1,0 0 1,0 0 0,0 0-1,1-1 1,-1 1-1,0 0 1,0 0-1,0 0 1,0 0-1,0-1 1,0 1-1,1 3 0,0 0 0,1-1-1,-1 1 1,1-1 0,-1 1-1,1-1 1,2 3 0,6 8 0,-3-2 3,0 0-1,1 0 1,0-1 0,1 0-1,0-1 1,12 10-1,65 43 45,-46-35-30,-31-21 9,-6-3-10,0-1-1,0 0 1,0 0 0,1 0-1,-1 0 1,1 0-1,-1-1 1,1 0 0,5 2-1,-6-2 21,1-2-17,-1-8-46,-3 5-178,0 1 0,0-1 1,0 1-1,-1-1 0,1 1 1,-1-1-1,-1-4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29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331 517 8032,'0'0'8803,"-11"-4"-8493,-36-13-2,41 16-240,0 0 0,0 1 0,0-1 1,0 1-1,0 1 0,0-1 0,0 1 0,0 0 0,0 1 1,0-1-1,0 1 0,0 0 0,1 0 0,-8 5 0,-3 0 99,-103 47 1070,116-52-1190,0 0 0,0 0 0,0 0 0,0 0 0,1 1 0,-1-1 0,1 1 0,0-1 0,0 1 0,0 0 0,0 0 0,0 0 0,0 0 0,1 0-1,0 0 1,-1 1 0,1-1 0,0 1 0,1-1 0,-1 0 0,1 1 0,-1-1 0,1 1 0,0-1 0,0 1 0,1-1 0,0 5 0,0-4-22,-1-1 1,1 0 0,0 0-1,0 0 1,0 0-1,0 0 1,1 0 0,-1 0-1,1-1 1,0 1-1,0 0 1,0-1 0,0 1-1,0-1 1,0 0-1,1 0 1,-1 0 0,1 0-1,0 0 1,-1 0 0,1-1-1,0 1 1,0-1-1,0 0 1,0 0 0,0 0-1,0 0 1,0-1-1,5 1 1,-4-1 10,0 0-1,0 0 1,-1-1 0,1 1 0,0-1-1,0 0 1,-1 0 0,1-1 0,-1 1-1,1-1 1,-1 0 0,1 1 0,-1-2-1,0 1 1,0 0 0,0-1-1,0 1 1,0-1 0,-1 0 0,1 0-1,-1 0 1,0 0 0,0 0 0,0 0-1,0-1 1,0 1 0,1-7 0,0 3 38,-1 1 1,0-1 0,0 0 0,-1 0 0,0 0 0,0-1 0,-1 1 0,1 0 0,-2 0-1,1 0 1,-1 0 0,0 0 0,0 0 0,-3-8 0,4 14-57,-1 1 1,1-1-1,-1 0 1,1 0-1,-1 0 1,1 0-1,-1 0 1,0 1-1,1-1 0,-1 0 1,0 0-1,1 1 1,-1-1-1,0 1 1,0-1-1,0 1 1,0-1-1,0 1 0,-1-1 1,-2 2 109,9 5-118,-2-3-13,0-2 1,0 1-1,1 0 1,-1-1-1,1 1 1,0-1-1,-1 0 0,1 0 1,0-1-1,-1 1 1,1-1-1,0 1 1,0-1-1,0-1 1,-1 1-1,5-1 1,0 0-3,-1-1 1,1 1-1,-1-1 0,0-1 1,0 1-1,0-1 0,10-6 1,-5 0 12,0 0 0,0 0 0,-2-1 0,1 0 1,-1-1-1,-1 0 0,1-1 0,-2 0 0,12-21 0,2-12 71,25-71 0,-24 57 19,-13 33 18,-1-1-1,-1 1 1,7-52 0,-11 56 34,-3 15 578,-10 42-666,1 1 0,-5 46 0,4-20-28,-38 308 36,38-290-82,-2 0-96,-4 0 0,-28 85 1,39-152 81,-1 0 0,0 0-1,-1 0 1,-1-1 0,-12 19 0,16-27 24,0 0 1,-1 0 0,1-1-1,-1 1 1,0-1-1,1 0 1,-2 0-1,-6 4 1,8-6 9,1 0 0,-1 0-1,1 0 1,-1 0 0,1-1 0,-1 1 0,1-1-1,-1 0 1,0 0 0,1 0 0,-1 0 0,1 0 0,-1 0-1,0-1 1,1 1 0,-1-1 0,-3-1 0,2-1 17,0 1 1,1 0 0,-1-1 0,1 0-1,-1 0 1,1 0 0,0 0 0,0 0 0,1-1-1,-1 1 1,1-1 0,0 0 0,-1 0-1,2 1 1,-1-2 0,0 1 0,-1-7 0,1 3 24,0 0 0,0 1 0,1-1 0,0 0 0,0 0 0,1 0 0,0 0 1,1 0-1,1-9 0,0 11-22,-1 1 1,2-1-1,-1 0 1,1 1-1,-1-1 0,1 1 1,1 0-1,-1 0 1,1 0-1,0 1 1,0-1-1,0 1 0,1 0 1,0 0-1,0 0 1,0 1-1,8-5 0,3 0 47,0 1 0,0 1 0,1 0 0,30-6 0,-40 10-37,0 2 0,0-1 0,0 1-1,12 0 1,1 1 80,-18-1-117,-1 0-1,0 0 1,0 0 0,0 0-1,0-1 1,0 1-1,0 0 1,0 0 0,0-1-1,0 1 1,-1-1 0,1 1-1,0-1 1,0 1-1,0-1 1,0 0 0,0 1-1,-1-1 1,1 0 0,0 0-1,-1 1 1,2-2-1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51.3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1011 9536,'0'0'6198,"10"1"-6031,76 13 285,-81-14-406,1 0-1,-1 0 1,1 0 0,-1 0-1,1-1 1,-1 0 0,1-1-1,-1 1 1,0-1 0,0 0-1,0 0 1,0 0 0,0-1-1,0 0 1,0 0 0,-1 0 0,0 0-1,8-8 1,2-4 100,-1-1-1,-1 0 1,18-30 0,-22 33-48,-2 2 44,-1 0 0,0-1 0,0 0 0,4-21-1,10-22 254,-5 22 102,36-60-1,-29 54 203,-15 33 30,-4 47 100,0-19-744,-2 1 0,-4 42 0,1-47-46,-1 1-1,-1-1 1,-1 0-1,0 0 1,-2-1 0,0 0-1,0 0 1,-2-1-1,-14 20 1,13-20 85,10-14-96,-1 1 0,0-1-1,1 1 1,-1-1 0,0 0 0,0 1-1,-1-1 1,1 0 0,0 0 0,-1-1 0,1 1-1,-1 0 1,-4 1 0,-10 5 109,15-6-123,-1-1-1,1 0 1,-1 1-1,0-1 0,1 0 1,-1 0-1,0-1 1,0 1-1,0 0 0,0-1 1,0 0-1,0 0 0,0 0 1,0 0-1,1 0 1,-1-1-1,0 1 0,0-1 1,-5-1-1,5 1-3,-1 0 0,1-1 0,0 1 0,0-1-1,-1 0 1,1 0 0,0 0 0,1 0 0,-1 0-1,0-1 1,1 1 0,-1-1 0,-3-4 0,-6-5 87,8 8-103,8 9-21,33 9-165,-5-3 136,-4 0 4,0 0 0,53 11-1,-64-19 47,0 0-1,0-2 1,0 0-1,1-1 0,-1 0 1,25-5-1,-31 3 6,79-17-3,-79 16 4,-1 0 0,0-1-1,0 0 1,0-1 0,-1 0 0,13-9-1,7-7 2,-20 16 2,-1-1-1,1 0 1,-2 0-1,1-1 1,-1 0-1,12-15 1,-10 9 13,-4 7 1,0-1 0,-1 0-1,0 0 1,4-9 0,-7 13-11,0 0 0,0-1 1,-1 1-1,1-1 0,-1 1 1,1-1-1,-1 1 0,-1 0 0,1-1 1,0 1-1,-1-1 0,1 1 1,-3-5-1,3 4-8,-1 1 1,-1-1-1,1 0 0,-1 1 1,1-1-1,-1 1 1,0 0-1,0-1 0,0 1 1,-1 0-1,1 0 0,-1 1 1,0-1-1,0 0 1,0 1-1,0-1 0,0 1 1,0 0-1,-1 0 0,1 1 1,0-1-1,-1 1 1,0-1-1,1 1 0,-1 0 1,0 0-1,0 1 0,0-1 1,1 1-1,-1 0 1,-6 0-1,8 1-6,0 0 1,0 0-1,0 1 1,1-1-1,-1 0 1,0 1-1,1-1 0,-1 1 1,1-1-1,-1 1 1,1 0-1,0-1 1,0 1-1,0 0 0,0 0 1,-1 2-1,-13 35-59,12-30 45,1 1 0,1 0 0,0 0-1,0 1 1,1-1 0,0 0 0,1 0 0,0 0 0,0 0 0,1 0 0,1 0 0,0 0 0,0-1-1,1 1 1,0-1 0,0 0 0,1 0 0,0 0 0,1-1 0,0 0 0,0 0 0,1 0-1,9 7 1,-10-10 17,1 0 0,0-1-1,1 0 1,-1 0-1,1 0 1,-1-1 0,1-1-1,0 1 1,0-1 0,0 0-1,1-1 1,-1 0 0,0 0-1,9-1 1,0-1 38,0 0-1,1-1 1,-1 0 0,-1-1 0,29-10-1,-32 8 4,0-1 0,0 0 0,-1-1 0,0 0 0,0-1 0,-1-1 0,16-14 0,-8 4 41,0-1 1,28-42-1,-45 60-53,1-3 58,0 1 0,0-1 0,0 0 0,4-10 0,-7 15 3,-2 8 87,-33 161 54,-14 52-139,-23 53-29,62-233-36,-27 64 0,49-227 352,9 0-176,5 0-1,46-133 0,0 7 173,-30 143-200,-37 95-162,0 0 0,0 1-1,11-14 1,7-12 0,-22 33-17,-1 1 0,1-1 1,0 1-1,0 0 0,0-1 0,0 1 1,0 0-1,0 0 0,0-1 1,0 1-1,1 0 0,-1 0 0,0 1 1,1-1-1,1-1 0,-3 2 6,1 0-1,0 0 1,0 0 0,0 0 0,-1 0-1,1 0 1,0 1 0,0-1-1,-1 0 1,1 0 0,0 1-1,0-1 1,-1 0 0,1 1-1,0-1 1,-1 1 0,1-1-1,-1 1 1,1-1 0,0 1-1,-1-1 1,1 1 0,-1 0-1,1-1 1,-1 1 0,0 0-1,1-1 1,-1 1 0,0 0 0,1 1-1,5 11-15,0 1-1,0 0 1,-2 0-1,0 0 1,0 1-1,-1 0 1,1 17-1,-3-11-14,0 0 0,-2 0 1,0 0-1,-6 32 0,6-49 32,1 0 0,-1 0 0,0 0 0,0 0 0,0-1-1,-1 1 1,1 0 0,-1 0 0,0-1 0,0 1 0,0-1 0,0 0 0,-1 0 0,1 1 0,-1-1 0,0-1 0,0 1 0,0 0 0,-4 2 0,5-4 5,-4 3 10,-1-1 1,1 0 0,-1 0-1,1 0 1,-1-1 0,0 1-1,0-2 1,0 1 0,0-1 0,0 0-1,-1-1 1,1 1 0,-8-2-1,11 1 9,1-1 1,0 1-1,0-1 0,-1 0 0,1 0 1,0 0-1,0-1 0,-5-2 0,8 4 93,19-7-40,-6 3-86,1 0 1,-1 0 0,1 2 0,0 0 0,0 0 0,20 1-1,-14 0-34,40-6-1,-46 5 11,1 0 1,22 0 0,22-2-48,-54 3 79,0 0 1,0-1-1,0 0 0,0 1 0,0-2 1,0 1-1,-1 0 0,1-1 1,5-5-1,-3 3 18,0-1 1,-1-1-1,0 1 1,-1-1-1,1 0 1,-1-1-1,-1 1 1,8-16-1,-3-1 162,12-44 0,-19 61-145,-2 6-15,1-1 0,-1 1 1,1-1-1,-1 1 0,1-1 0,0 1 0,0-1 0,-1 1 0,1-1 0,0 1 0,2-2 0,-2 3-14,-1 0-1,1-1 1,-1 1-1,1 0 0,-1 0 1,1-1-1,-1 1 0,1 0 1,-1 0-1,1 0 1,0 0-1,-1 0 0,1 0 1,-1 0-1,1 0 0,-1 0 1,1 0-1,0 0 1,-1 0-1,1 1 0,-1-1 1,1 0-1,-1 0 0,1 1 1,-1-1-1,1 0 0,-1 0 1,1 1-1,-1-1 1,1 1-1,-1-1 0,0 0 1,1 1-1,-1-1 0,1 1 1,60 70-133,-48-54 83,23 16-308,-36-34 353,0 1 0,0 0 0,0 0 1,0 0-1,0 0 0,0 0 0,0 0 0,0-1 1,0 1-1,0 0 0,0 0 0,0 0 0,0 0 1,0 0-1,0 0 0,0 0 0,0 0 0,1-1 1,-1 1-1,0 0 0,0 0 0,0 0 0,0 0 1,0 0-1,0 0 0,0 0 0,0 0 0,0 0 1,1 0-1,-1 0 0,0 0 0,0 0 0,0 0 1,0 0-1,0-1 0,0 1 0,0 0 0,1 0 1,-1 0-1,0 0 0,0 0 0,0 0 0,0 1 1,0-1-1,0 0 0,1 0 0,-1 0 0,0 0 1,0 0-1,-4-12 63,-4-1-26,3 4 27,-1 1-1,-11-15 0,14 20-47,1 1 0,-1-1-1,1 1 1,-1 0 0,0 0-1,0 0 1,0 1 0,0-1-1,0 1 1,-1-1 0,1 1-1,-5-1 1,5 2-13,-1 1 1,1 0 0,-1-1-1,1 1 1,-1 1-1,1-1 1,0 0-1,0 1 1,0-1-1,-1 1 1,2 0-1,-1 0 1,0 1 0,-5 4-1,-2 0-15,3-1 1,0 0 1,0 1-1,1 0 0,0 0 0,0 0 0,0 1 1,1-1-1,0 1 0,1 1 0,0-1 1,0 1-1,0-1 0,1 1 0,-2 10 0,3-9-12,0 1-1,1-1 1,0 1 0,0-1-1,1 1 1,0-1-1,1 1 1,0-1-1,1 1 1,0-1-1,1 0 1,4 12 0,-6-20 18,-1-1 0,1 0 0,0 1 1,0-1-1,0 0 0,-1 0 1,1 0-1,0 0 0,0 0 1,1 0-1,-1 0 0,0 0 0,0 0 1,0 0-1,1 0 0,-1-1 1,0 1-1,1-1 0,-1 1 1,0-1-1,1 1 0,-1-1 0,1 0 1,-1 1-1,1-1 0,-1 0 1,1 0-1,-1 0 0,1-1 1,-1 1-1,0 0 0,1 0 0,-1-1 1,1 1-1,-1-1 0,0 1 1,1-1-1,-1 0 0,2-1 1,2 0 8,1-1 1,-2 0 0,1 0 0,0 0 0,-1-1 0,1 0 0,-1 0 0,7-8 0,-2-3 28,-1 0 0,-1 0-1,0-1 1,-1 0 0,0 0-1,-1 0 1,-1-1 0,2-21-1,-6 38-22,0 0 0,0 1 0,0-1-1,1 0 1,-1 0 0,0 0 0,0 0-1,0 0 1,0 0 0,0 0 0,1 0 0,-1 0-1,0 0 1,0 0 0,0 0 0,0 0-1,1 0 1,-1 0 0,0 0 0,0 0 0,0 0-1,0 0 1,0 0 0,1 0 0,-1 0-1,0 0 1,0 0 0,0 0 0,0 0 0,1 0-1,-1 0 1,0 0 0,0 0 0,0 0-1,0 0 1,0-1 0,0 1 0,1 0 0,-1 0-1,0 0 1,0 0 0,0 0 0,0 0-1,0-1 1,0 1 0,0 0 0,10 26-22,-2-7 25,3 3-30,0 0 0,18 22 0,-24-37 15,0-1 0,1 1-1,0-1 1,0 0-1,0-1 1,1 0-1,0 0 1,0 0-1,0-1 1,9 5 0,-13-8 3,0 0 0,0 0 0,0-1 0,-1 1 0,1 0 0,0-1 0,0 0 0,0 0 0,0 0 0,0 0 0,0 0 0,0 0 0,0-1 0,-1 1 0,1-1 0,4-1 0,-2 0 4,-1-1-1,1 1 1,-1-1 0,1 0 0,-1 0-1,0-1 1,0 1 0,5-7-1,0-2 25,0 0-1,-1 0 1,0-1-1,-1 0 1,9-23-1,8-18 83,-15 34 22,0 0-1,10-38 0,-17 50-58,-1 6-38,0-1 0,0 1 0,-1-1 0,1 1 0,-1 0 0,0-1 0,0 1 0,0-1 0,0 1 0,0-1 0,0 1 0,-1-1 0,0-2 0,1 4 31,0 1-60,0 0 0,-1-1 0,1 1 0,0 0-1,0 0 1,0 0 0,0-1 0,0 1-1,0 0 1,0 0 0,0-1 0,0 1-1,0 0 1,0 0 0,0-1 0,0 1-1,0 0 1,0 0 0,0-1 0,0 1-1,1 0 1,-1 0 0,0 0 0,0-1-1,0 1 1,0 0 0,0 0 0,0 0-1,1 0 1,-1-1 0,0 1 0,0 0-1,0 0 1,1 0 0,-1 0 0,0 0 0,0-1-1,0 1 1,1 0 0,-1 0 0,1 0-1,6-8 27,-2 6-36,0 0-1,-1 1 1,1-1 0,0 1-1,0 0 1,0 0 0,0 1-1,0-1 1,8 1 0,3 0-47,0 1-1,0 1 1,0 0 0,0 1 0,23 7-1,-35-8 40,-1-1-1,1 1 0,-1 0 1,0 0-1,1 1 0,-1-1 1,0 1-1,0-1 0,-1 1 1,1 0-1,-1 0 0,1 0 1,-1 1-1,0-1 0,0 0 1,0 1-1,1 4 0,2 6 3,-1 1 0,0 0 1,2 18-1,2 9 4,-6-35 4,1 5 7,0 1 0,2-1 1,10 23-1,-14-33 1,0 1 0,1-1 0,-1 1 0,1-1 0,0 0 1,0 0-1,0 0 0,0 0 0,0 0 0,0 0 0,0 0 0,1-1 0,-1 1 0,1-1 1,-1 1-1,1-1 0,0 0 0,-1 0 0,1-1 0,0 1 0,0 0 0,0-1 0,4 1 1,-2-2 3,-1 1 1,1-1 0,0 1 0,-1-2 0,1 1 0,-1 0-1,1-1 1,-1 0 0,1 0 0,-1 0 0,0 0 0,0-1 0,0 1-1,0-1 1,-1 0 0,1-1 0,5-6 0,4-4 30,-2-1 1,14-20-1,9-12 37,-23 34-23,-2-1 0,0 0-1,0 0 1,-1 0-1,11-29 1,-19 43-54,0-1-1,0 1 1,0 0 0,1 0-1,-1 0 1,0 0 0,0 0-1,1 0 1,-1 0 0,0 0 0,0 0-1,0 0 1,1 0 0,-1 0-1,0 0 1,0 0 0,1 0 0,-1 0-1,0 0 1,0 0 0,1 0-1,-1 0 1,0 0 0,0 0-1,0 0 1,1 0 0,-1 0 0,0 1-1,0-1 1,0 0 0,1 0-1,-1 0 1,0 0 0,0 1 0,0-1-1,0 0 1,1 0 0,-1 0-1,0 1 1,16 15-73,11 17-69,-7 0-97,-19-33 215,-2-2 1,-1 0 32,1 0 0,0 0-1,-1 0 1,1 1 0,-1-1-1,1 0 1,-1 1 0,0-1-1,-3-1 1,-2-3 24,3 2-8,0 0 1,-1 0 0,1 0 0,-1 0 0,0 1 0,0 0 0,0 0 0,-1 0 0,1 1 0,-1-1 0,0 1 0,-9-2 0,11 3-15,0 1 1,0-1 0,0 1-1,0 0 1,0 0 0,0 0-1,0 0 1,0 1 0,0 0-1,0 0 1,0 0 0,1 0-1,-1 0 1,0 1 0,0-1-1,-6 5 1,6-2-14,0-1 0,0 1 0,0 0 0,0 0 0,1 0 0,0 1 1,0-1-1,0 1 0,0 0 0,0 0 0,1 0 0,-3 8 0,2-5-22,0 1 0,1 0 0,0 0 0,0 0 0,1 0 0,0 0 0,1 0 0,0 0 0,0 0 0,1 0 0,0 0 0,0 0 0,1 0 0,3 10 0,-2-13-16,-1 1 0,1 0-1,0-1 1,1 0 0,-1 0 0,1 0-1,8 9 1,-11-14 29,1 0 1,-1 1-1,1-1 0,0 0 0,0 0 1,0 1-1,0-1 0,0-1 0,0 1 0,0 0 1,0 0-1,0-1 0,0 0 0,0 1 1,0-1-1,0 0 0,1 0 0,-1 0 0,0 0 1,0 0-1,0 0 0,0-1 0,0 1 1,1-1-1,-1 0 0,0 1 0,0-1 0,0 0 1,2-2-1,0 0 10,1 0 1,-1 0 0,0-1-1,-1 0 1,1 1-1,-1-1 1,1-1-1,-1 1 1,0 0-1,-1-1 1,1 0 0,2-8-1,3-4 39,-2-1 1,6-22-1,-10 31-12,-1-1 0,1 0 0,-1-10 0,-1 16 3,0 1 0,0-1 0,-1 0 0,1 0 0,-1 1 0,0-1 1,0 1-1,0-1 0,0 1 0,-3-7 0,3 9 124,2 17 14,4 4-196,2 0 0,0 0 0,1 0 0,22 35 0,-25-44 6,1-1-13,-1-1 0,1 0-1,1 0 1,0-1 0,0 0-1,0 0 1,1 0 0,1-1 0,-1 0-1,1-1 1,0 0 0,0 0-1,14 6 1,-19-11 29,-1-1 1,1 1-1,-1-1 0,1 0 1,0 0-1,-1 0 0,1 0 1,-1-1-1,1 1 0,-1-1 1,1 0-1,-1 0 0,0 0 1,1 0-1,-1-1 0,0 1 1,0-1-1,0 0 0,0 0 1,5-4-1,3-3 8,0-1 0,-1 1 0,16-20 0,-7 3 27,-1-1 0,-2 0 0,0-1 0,-2 0-1,-1-1 1,-2-1 0,15-57 0,26-224 270,-46 256-239,2-4 51,-1-101 0,-15 108-59,4 29-35,1 14-17,0 9-28,-4 16-41,-19 82-163,-18 135 0,30-24-108,1-12 47,11-172 245,2 0 1,0 1 0,1-1 0,7 36 0,-1-9 43,-7-51 10,0 0 0,0 0 0,1 0 0,-1 1 0,0-1-1,1 0 1,-1 0 0,1 0 0,-1 0 0,1 0 0,-1 0 0,1 0 0,0 0-1,-1 0 1,1 0 0,0 0 0,0 0 0,0-1 0,0 1 0,0 0 0,0 0-1,2 0 1,-1 0 4,1 0-1,-1 0 0,1-1 1,-1 1-1,0-1 0,1 0 1,-1 0-1,1 0 0,0 0 1,3-1-1,0 0 8,0 0-1,0-1 1,0 1-1,-1-1 1,1-1 0,-1 1-1,1-1 1,-1 0 0,5-3-1,5-8 48,-1-1 0,-1 0-1,22-33 1,-26 35-23,0-1-1,1 1 0,1 1 1,0 0-1,1 0 0,24-19 1,-2 1 321,-33 30-296,-1 2 226,13-17-116,-10 12-157,0 1 0,-1 0-1,1-1 1,-1 0-1,0 1 1,0-1 0,3-4-1,5-12 80,0-7 31,-6 21-40,-2 4-97,-4 5-24,2-1 21,-1 1 1,1-1-1,-1 0 1,1 1 0,0-1-1,0 1 1,1-1-1,-1 0 1,2 7-1,0 2-11,6 31-157,17 50 0,-24-89 167,-1-1-1,1 1-1,1-1 1,-1 0 0,0 1-1,1-1 1,0 0 0,-1 0-1,1 0 1,0 0 0,1 0-1,-1-1 1,0 1-1,1-1 1,0 1 0,-1-1-1,1 0 1,0 0 0,0 0-1,5 2 1,-5-3 5,1 0 0,0 0 1,0-1-1,-1 1 0,1-1 1,0 0-1,0 0 0,0 0 1,0 0-1,-1-1 0,1 1 0,0-1 1,0 0-1,-1 0 0,1-1 1,-1 1-1,7-4 0,1 0 13,-1-1-1,0-1 0,0 1 1,-1-2-1,0 1 1,0-1-1,-1-1 0,0 1 1,0-1-1,12-20 0,14-23 28,-32 48-37,-4 5-9,-1 12-24,7 6-10,-3-9 14,1 0-1,1 1 1,0-1 0,0 0 0,1 0 0,0-1 0,0 1 0,1-1-1,1 0 1,6 9 0,-11-17 27,0 0-1,-1 0 1,1 0 0,0 0-1,0 0 1,0-1 0,0 1-1,-1 0 1,1 0 0,0-1-1,1 1 1,-1-1-1,0 1 1,0-1 0,0 0-1,0 1 1,0-1 0,0 0-1,0 0 1,1 1-1,-1-1 1,0 0 0,0 0-1,2-1 1,-2 1 1,1-1-1,0 0 1,-1 0-1,1 1 1,0-1-1,-1 0 1,1-1-1,-1 1 1,0 0-1,1 0 1,-1-1 0,0 1-1,2-3 1,1-2 8,-1 1 1,1-1-1,-2 0 1,1 0-1,0 0 1,-1-1-1,2-9 1,-3 10 24,-1-1 0,1 0 0,-1 1 0,0-1 0,-1 0 0,0 1 0,0-1 0,0 1-1,-1-1 1,0 1 0,-3-8 0,4 11-10,-1 0 0,1 0 0,-1 1 0,0-1 0,0 0 0,0 1 0,0 0 0,0-1 0,0 1 0,-1 0 0,1 0 0,-1 0 0,0 1 0,1-1 0,-1 1 0,0-1 0,0 1 0,0 0 0,0 0 0,0 0 0,0 0 0,0 1 0,0-1 0,0 1 0,-4 0-1,-11-2 26,18 2-42,-1 0 0,1 0 0,0 0 0,0-1 1,0 1-1,0 0 0,0 0 0,-1 0 0,1 0 0,0 0 0,0 0 1,0 0-1,0 0 0,0-1 0,0 1 0,0 0 0,-1 0 0,1 0 0,0 0 1,0 0-1,0-1 0,0 1 0,0 0 0,0 0 0,0 0 0,0 0 1,0-1-1,0 1 0,0 0 0,0 0 0,0 0 0,0 0 0,0-1 1,0 1-1,0 0 0,0 0 0,0 0 0,0 0 0,0-1 0,0 1 0,0 0 1,1 0-1,21-18-76,-16 13 94,4-2-18,0 0 0,1 1 0,-1-1 0,2 2-1,11-5 1,-20 9-7,1 0 0,-1 0 0,1 1 0,0-1 0,-1 1 0,1 0-1,0 0 1,-1 0 0,1 0 0,0 1 0,-1-1 0,1 1 0,-1 0 0,1 0 0,-1 0 0,1 1 0,-1-1-1,0 1 1,1 0 0,-1 0 0,5 4 0,0 1-4,-1 1 0,0 0 0,0 0 0,-1 1 0,0 0 1,0 0-1,-1 0 0,6 15 0,-3-7-9,4 2-7,-10-17 33,0 1 0,0 0 1,0 1-1,0-1 1,-1 0-1,1 1 0,-1-1 1,0 1-1,2 6 0,-2-10 8,0 0 0,0 0 0,0 0 0,0 0 0,0-1 0,0 1 0,0 0 0,0-1 0,0 1 0,0-1 0,0 1 0,0-1 0,0 1 0,0-2 0,3 0 20,18-9 124,28-20-1,-29 17-24,30-15-1,-43 25-77,-1 1-1,1 0 0,0 1 1,0-1-1,0 2 0,0-1 1,0 1-1,11 0 0,-17 1-32,1 1 0,-1-1 0,1 1 0,-1-1 0,0 1 0,1 0-1,-1 0 1,0 0 0,1 0 0,-1 0 0,0 1 0,0-1 0,0 1-1,0-1 1,2 3 0,26 33 126,-14-18-42,26 33 202,17 17 264,-58-68-559,0 0-1,0 1 1,0-1-1,1 0 1,-1 0-1,0-1 1,0 1-1,1 0 1,-1 0-1,1 0 0,-1-1 1,1 1-1,-1-1 1,1 0-1,-1 1 1,1-1-1,0 0 1,-1 0-1,1 0 1,-1 0-1,4 0 0,-3-1-1,0 1-1,0-1 0,1 0 0,-1 0 0,0-1 0,0 1 0,0 0 0,0-1 1,0 1-1,0-1 0,-1 1 0,4-5 0,0 0-21,-1-1 1,1 0-1,-1 1 1,-1-2 0,1 1-1,-1 0 1,3-14-1,-3 3-123,0 0 0,-2-1 0,0 1 0,-1-1 0,-1 1-1,-6-30 1,-6-9-4035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51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14776,'0'0'1959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51.9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12552,'0'0'1096,"68"4"-544,20-8-48,32 2-8,27-4-80,7-2 8,-14 8 55,-12 0 9,-20-2-72,-7-2 0,1 4-136,-10-14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6:26.1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302 1 8640,'0'0'7032,"-10"2"-6892,-4 1-32,8-1 123,0-1 0,-1 1 1,1-1-1,-1-1 0,-12 1 0,18-1-123,1 0-62,-1 0 0,0 0 0,0 0 0,0 0 0,1 0-1,-1 0 1,0 1 0,1-1 0,-1 0 0,0 1 0,1-1-1,-1 0 1,0 1 0,1-1 0,-1 1 0,0-1 0,1 1-1,-1-1 1,1 1 0,-1 0 0,1-1 0,0 1 0,-1 0-1,1-1 1,-1 1 0,1 0 0,0-1 0,0 1 0,-1 0-1,1 0 1,0-1 0,0 1 0,0 0 0,0 0-1,0-1 1,0 2 0,0 1-32,-30 125 330,-1 4-46,15-50 26,-4-1-1,-41 104 0,55-170-229,0 3 123,-16 29 0,19-42-166,1-3 2,0 0 0,1 1 0,0-1 0,-1 1 0,1-1 0,0 1 0,0-1 0,1 1 0,-1 0 1,0-1-1,1 6 0,0-8-51,0 0-1,0 0 1,0 1 0,1-1 0,-1 0 0,0 0 0,1 1 0,-1-1 0,0 0 0,0 0 0,1 0-1,-1 0 1,0 0 0,1 0 0,-1 1 0,0-1 0,1 0 0,-1 0 0,0 0 0,1 0 0,-1 0-1,0 0 1,0 0 0,1 0 0,-1 0 0,0-1 0,1 1 0,-1 0 0,0 0 0,1 0-1,-1 0 1,0 0 0,1 0 0,-1-1 0,0 1 0,0 0 0,1 0 0,-1 0 0,0-1 0,0 1-1,0 0 1,1 0 0,-1-1 0,0 1 0,0 0 0,0-1 0,0 1 0,1 0 0,-1 0 0,0-1-1,0 1 1,0 0 0,0-1 0,0 1 0,0 0 0,0-1 0,0 1 0,0-1 0,2-26-2768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6:27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0 130 7832,'0'0'8234,"16"-5"-7974,-4 1-198,6-2 55,0 2 0,0 0 0,36-4-1,48 3 485,115-13 728,-111 8-639,-76 9-422,-1-1 0,1-2-1,37-10 1,69-30 539,-134 44-793,1 0 0,0 0 0,0 0 0,-1 0 0,1 0 0,0 1 0,-1-1 0,1 1 0,-1 0 0,1 0 0,-1 0 0,1 0 0,-1 0 0,5 3 0,32 25-723,-27-20-1428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6:47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1516 8936,'0'0'5776,"8"-12"-5502,62-82 476,109-152 815,-144 186-1404,-25 40-65,1 2 0,20-28 0,31-42 363,-17 41-5,-90 139 252,3 25-546,37-96-114,0 0 0,1 0 0,-3 38 0,4-26 31,2-26-55,0-1 0,0 0 0,1 0 0,0 0 0,0 1 0,0-1 0,1 0 0,0 0 0,0 0-1,3 10 1,-3-14-11,0-1-1,0 1 0,0-1 0,0 0 0,0 1 0,0-1 1,1 0-1,-1 0 0,0 0 0,1 0 0,-1 0 1,0 0-1,1 0 0,-1-1 0,1 1 0,0 0 1,-1-1-1,1 1 0,-1-1 0,1 0 0,0 0 0,-1 1 1,1-1-1,0 0 0,-1 0 0,1 0 0,0-1 1,-1 1-1,1 0 0,0-1 0,-1 1 0,1-1 1,-1 1-1,3-2 0,6-2 28,-1 0 0,1 0 0,16-12-1,-4 3 24,-2-2-1,0-1 0,0 0 1,-2-1-1,0-1 0,-1-1 1,21-31-1,-10 9 71,-3-2 0,28-60 0,-43 85-49,-8 16-62,0-1 0,-1 0-1,1 1 1,-1-1 0,0 0 0,0 1-1,0-1 1,0 0 0,0 0-1,0-3 1,-1 5-17,0 1-1,0 0 1,0-1-1,0 1 1,0 0 0,0-1-1,0 1 1,0 0 0,0-1-1,0 1 1,0 0-1,0-1 1,0 1 0,0 0-1,0-1 1,0 1-1,0 0 1,0-1 0,0 1-1,1 0 1,-1 0 0,0-1-1,0 1 1,0 0-1,1 0 1,-1-1 0,0 1-1,0 0 1,0 0-1,1-1 1,-1 1 0,0 0-1,1 0 1,-1 0 0,0 0-1,1-1 1,-1 1-1,0 0 1,0 0 0,1 0-1,-1 0 1,0 0-1,1 0 1,-1 0 0,0 0-1,1 0 1,-1 0 0,0 0-1,1 0 1,-1 0-1,0 1 3,0 0 0,-1-1-1,1 1 1,-1 0 0,1-1-1,0 1 1,-1 0 0,1 0-1,0 0 1,0-1 0,0 1-1,0 0 1,-1 0 0,1 0-1,0-1 1,0 1 0,1 0-1,-1 1 1,0-1 5,-1 5 0,-1 10 16,1 0 1,0 1 0,1-1-1,1 0 1,0 0-1,1 0 1,1 0 0,7 24-1,-7-31-16,1 0 0,-1 0 0,2-1 0,-1 0-1,8 10 1,-11-16-8,1 0-1,0 0 0,-1 0 1,1-1-1,0 1 0,0-1 1,0 1-1,0-1 0,0 0 0,1 0 1,-1 0-1,0 0 0,0 0 1,1 0-1,-1 0 0,1-1 1,-1 1-1,1-1 0,-1 0 1,0 0-1,1 0 0,-1 0 1,1 0-1,-1-1 0,4 0 1,1-1 0,1 0 0,-1 0 0,1-1 1,-1 0-1,0 0 0,0-1 0,0 0 1,-1 0-1,1-1 0,-1 0 0,0 0 1,10-11-1,14-17 41,-2-2 0,43-68 0,-53 74-19,46-80 179,-62 106-183,-1 1-9,-1 1-1,1-1 1,0 0-1,0 1 1,0-1-1,0 1 1,0-1 0,0 1-1,1-1 1,-1 1-1,0 0 1,1 0-1,-1 0 1,1 0-1,-1 0 1,1 0-1,0 0 1,-1 0 0,1 0-1,0 1 1,-1-1-1,1 1 1,0-1-1,0 1 1,0 0-1,0 0 1,-1 0-1,1 0 1,0 0-1,0 0 1,0 0 0,0 1-1,1 0 1,4-1-16,-1 2 1,1-1 0,-1 1-1,0 0 1,0 0 0,0 0-1,0 1 1,0 0 0,-1 0-1,1 1 1,-1 0 0,0 0-1,0 0 1,0 0 0,-1 1-1,1 0 1,-1 0 0,0 0 0,0 0-1,-1 1 1,0-1 0,0 1-1,0 0 1,-1 0 0,1 0-1,-1 0 1,-1 1 0,2 7-1,1 3 13,0-1 0,2 0 0,0 0 0,0 0 0,15 23 0,-19-35-4,1 0-1,0-1 1,-1 1 0,1-1-1,1 0 1,-1 0-1,0 0 1,1 0 0,0-1-1,-1 1 1,1-1-1,0 0 1,0 0 0,0 0-1,1-1 1,-1 1-1,0-1 1,1 0 0,-1 0-1,0-1 1,1 1-1,-1-1 1,1 0-1,-1 0 1,1-1 0,-1 1-1,1-1 1,-1 0-1,0 0 1,1-1 0,-1 1-1,0-1 1,0 0-1,0 0 1,4-3 0,1-1 8,-1-1 0,0-1-1,-1 1 1,1-1 0,-1-1 0,10-14 0,31-62 70,-27 41-39,-1-1 1,-3-1-1,-2 0 1,15-75-1,11-195 233,-44 287-205,1 8 112,2 21-155,-2 2-24,1 0 0,-1 0 0,1 0 0,0 0 0,0 1 0,0-1 0,1 0 0,-1 0 0,0 1 0,1-1 0,-1 1 0,1-1 0,0 0 0,0 1 0,0 2 0,-1 7 0,-16 90 1,-11 97 4,21-98-28,-1 156-71,10-202 80,-2-23 26,2 0 0,9 49 1,-11-78-16,1-1 1,-1 1-1,1-1 1,0 1 0,0-1-1,0 1 1,0-1 0,0 0-1,1 0 1,-1 1 0,1-1-1,-1 0 1,1 0-1,0 0 1,-1-1 0,1 1-1,3 2 1,-3-3 4,0-1 1,-1 0-1,1 1 1,0-1-1,0 0 1,-1 0-1,1 0 1,0 0-1,0 0 1,-1 0-1,1 0 0,0-1 1,0 1-1,-1 0 1,1-1-1,0 0 1,-1 1-1,1-1 1,-1 0-1,1 0 1,-1 0-1,1 0 1,-1 0-1,0 0 1,3-3-1,5-4 28,-1 0 0,0-1 0,0 0 1,-1 0-1,0-1 0,9-17 0,-4 4 58,-2 0 1,8-26-1,-16 40-62,0 0 0,0 0 0,-1-1 0,0 1 0,-1 0 0,0-1 0,0 1 0,-1 0 0,0-1 0,0 1 0,-1 0 1,-6-16-1,8 25-25,-1-1 0,1 0 0,0 0 0,0 0 0,0 0 0,0 0 0,0 0 0,0 0 0,0 0 0,0 0 1,0 0-1,0 0 0,0 0 0,1 1 0,-1-1 0,0 0 0,1 0 0,-1 0 0,1 0 0,-1 0 0,1 1 0,-1-1 1,1 0-1,-1 0 0,1 1 0,0-1 0,-1 1 0,1-1 0,0 0 0,0 1 0,-1-1 0,1 1 0,0-1 1,0 1-1,0 0 0,0-1 0,0 1 0,-1 0 0,1 0 0,0 0 0,2-1 0,5 0-30,1 0-1,-1 1 1,17 1-1,-11-1 29,195-10-432,-208 10 426,0 0 0,1 0 0,-1 0-1,1 0 1,-1 0 0,1 0 0,-1 0 0,1 1 0,-1-1 0,0 0 0,1 1 0,-1-1-1,0 1 1,1 0 0,-1-1 0,0 1 0,0 0 0,1 0 0,-1 0 0,0 0 0,0 0 0,0 0-1,0 0 1,1 2 0,-1 1 9,1 0 1,-1 1-1,0-1 0,0 0 0,-1 1 1,1-1-1,-1 6 0,1-6-6,2 61 61,-2-29-32,2-1 0,7 37 0,-10-70-28,0-1 1,1 0-1,-1 1 1,0-1 0,1 1-1,-1-1 1,0 1-1,1-1 1,0 0-1,-1 1 1,1-1-1,0 0 1,0 0-1,0 0 1,0 1-1,0-1 1,0 0-1,0 0 1,0 0-1,0-1 1,0 1 0,0 0-1,1 0 1,-1 0-1,3 0 1,-2-1 2,0 0 1,0 0-1,1 0 1,-1-1-1,0 1 1,0-1-1,0 1 1,0-1-1,0 0 0,0 0 1,0 0-1,0 0 1,0 0-1,0 0 1,0 0-1,1-2 1,5-4 7,1-1 1,-2 1-1,1-1 0,-1-1 1,-1 0-1,12-18 0,27-64 92,-33 64-39,-9 18-28,-3 9-33,0-1 1,0 1 0,0-1 0,0 1-1,0-1 1,0 0 0,0 1 0,1-1-1,-1 1 1,0-1 0,0 1 0,0-1-1,1 1 1,-1-1 0,0 1 0,1-1-1,-1 1 1,1-1 0,-1 1 0,0 0-1,1-1 1,-1 1 0,1 0 0,-1-1-1,1 1 1,-1 0 0,1 0-1,0-1 1,-2 18 115,0 13-110,3 65 29,-1-84-36,1 0 1,0 0-1,0-1 0,1 1 1,0-1-1,7 15 0,-9-22-3,0-1 0,1 1 0,-1-1 0,1 0 0,-1 1 0,1-1 0,0 0 0,0 0 0,0 0 0,0 0 0,0-1 0,0 1 0,1 0 0,-1-1 0,0 1 0,1-1 0,0 0 0,-1 0 0,1 0 0,-1 0 0,1-1 0,0 1 0,0-1 0,-1 1 0,1-1 0,0 0 0,0 0 0,0 0 0,-1-1 0,1 1 0,0-1 0,0 1 0,3-2 0,1-1 0,0 0 0,0 0 0,0 0 0,-1-1 0,1 0 0,-1 0 0,0-1 0,0 0 0,0 0 0,-1 0 0,6-8 0,22-33 13,-2 0 0,-2-3 0,-3 0-1,35-88 1,56-222 68,-107 323-78,8-30 7,-4 0 0,9-94 0,-21 141-14,-1-1 0,-3-20 1,-2 27-10,-2 19-45,-4 24-24,-10 69-107,-12 159 0,21-150 57,4-38 4,4-1 0,8 104 0,-3-148 88,2-1 0,1 1 0,1-1 0,12 30 0,-14-46 34,0-1 0,1 1 0,0-1 0,1 0-1,0-1 1,0 1 0,9 7 0,-12-12 6,-1-1 1,1 1-1,0 0 1,0-1-1,-1 0 1,1 0-1,0 0 0,0 0 1,1 0-1,-1 0 1,0-1-1,0 1 1,0-1-1,0 0 0,0 0 1,1 0-1,-1-1 1,0 1-1,0-1 1,0 0-1,0 1 0,5-4 1,-1 2 6,0-1 1,0 0-1,-1-1 1,0 0-1,1 0 1,-1 0-1,-1 0 1,10-10-1,-9 6 11,0 0 1,0-1-1,-1 1 0,-1-1 0,1 0 1,-1-1-1,-1 1 0,0-1 0,0 1 0,-1-1 1,0 0-1,-1 0 0,0 0 0,0 0 1,-1 0-1,0 0 0,-1 0 0,0 0 0,-1 0 1,-5-17-1,7 26-12,-1 0-1,1 0 1,0 0 0,-1 0-1,1 0 1,-1 0 0,0 0-1,1 0 1,-1 0 0,0 0-1,0 0 1,1 0 0,-1 0-1,0 1 1,0-1 0,0 0-1,0 1 1,0-1 0,0 0-1,0 1 1,0-1 0,-1 1-1,1 0 1,0-1 0,0 1-1,0 0 1,0 0 0,0 0-1,-1 0 1,1 0 0,0 0-1,0 0 1,0 0 0,-1 0-1,1 0 1,0 1 0,0-1 0,0 1-1,0-1 1,0 0 0,0 1-1,0 0 1,0-1 0,0 1-1,0 0 1,0-1 0,-1 2-1,-4 3 17,0 0 1,0 0-1,0 1 0,1 0 0,-8 11 0,7-8-23,0 0 0,2 0-1,-1 1 1,1 0 0,0 0 0,1 0 0,0 0-1,-2 18 1,2-1-24,2 1 1,1 30-1,1-50 10,0 0 0,0 0 1,1 0-1,0 0 0,0 0 0,1-1 1,0 1-1,1-1 0,8 14 0,-11-18 8,1 0 0,0 0 1,0 0-1,1 0 0,-1-1 0,0 1 0,1-1 0,0 0 0,-1 1 0,1-1 0,0 0 1,0 0-1,0-1 0,1 1 0,-1-1 0,0 0 0,1 1 0,-1-1 0,1-1 0,-1 1 0,1 0 1,-1-1-1,1 0 0,5 0 0,-5-1 5,0 0-1,0 0 1,0-1-1,0 1 1,0-1 0,0 0-1,0 0 1,-1 0 0,1-1-1,4-4 1,30-33-2,-25 25 1,23-27 8,-20 23 19,0 0 0,34-30 0,-44 46-11,0-1 1,0 1 0,0 1-1,1-1 1,-1 1-1,9-2 1,-11 3-1,-4 1-11,1 0-1,-1-1 1,1 1 0,-1 0 0,1 1-1,-1-1 1,1 0 0,-1 0 0,1 0 0,-1 0-1,1 0 1,-1 0 0,1 1 0,-1-1-1,0 0 1,1 0 0,-1 1 0,1-1-1,-1 0 1,0 1 0,1-1 0,-1 0-1,0 1 1,1-1 0,-1 0 0,0 1-1,1-1 1,-1 1 0,0-1 0,0 1-1,0-1 1,1 1 0,-1-1 0,0 0 0,0 2-1,5 21 47,-4-16-36,1 14 10,0 0 1,-1 0 0,-2 25-1,0-1 92,1-44-101,2-3-6,-1 1 1,0 0 0,1-1-1,-1 1 1,0-1-1,0 1 1,0-1 0,0 0-1,0 1 1,0-1-1,0-3 1,2 0 0,14-23 87,31-38 0,-48 65-94,1-1 0,0 1 0,0 0 0,0 0 0,0 0 0,0 0-1,0 0 1,0 0 0,0 0 0,0 0 0,0 1 0,1-1 0,-1 0 0,0 1-1,0-1 1,1 1 0,-1-1 0,1 1 0,-1 0 0,0-1 0,1 1 0,-1 0 0,2 0-1,-1 0-3,0 1 1,-1 0-1,1-1 0,0 1 0,-1 0 0,1 0 0,-1 0 0,1 0 0,-1 0 0,0 1 0,1-1 0,-1 0 0,0 0 0,0 1 0,2 2 0,3 6-9,0 1 0,-1-1 0,-1 1-1,5 13 1,-9-23 13,2 5-3,0 0 0,0 1 1,1-1-1,0 0 1,0 0-1,1-1 1,0 1-1,0-1 1,0 0-1,9 9 0,-10-11-2,1-1-1,-1 0 1,1 0-1,0 0 1,0 0-1,0-1 0,0 1 1,0-1-1,0 0 1,0 0-1,0-1 1,0 1-1,0-1 0,1 0 1,-1 0-1,0 0 1,0-1-1,5 0 1,-1-1 3,0 0 1,0 0 0,0-1 0,0 0 0,0-1 0,-1 1 0,0-1 0,0-1 0,0 0-1,0 0 1,7-6 0,7-11 29,35-42-1,5-5 45,-48 56-60,-5 5 2,0 0 0,0 0 0,1 1 0,1 0 0,-1 1 0,12-7 0,-21 13-14,1 0-1,0-1 1,-1 1 0,1-1-1,0 1 1,0 0-1,-1 0 1,1 0 0,0-1-1,0 1 1,-1 0 0,1 0-1,0 0 1,0 0-1,-1 0 1,1 0 0,0 0-1,0 0 1,0 1-1,-1-1 1,1 0 0,0 0-1,-1 1 1,1-1-1,0 0 1,0 1 0,-1-1-1,1 1 1,-1-1 0,1 1-1,0-1 1,-1 1-1,1-1 1,-1 1 0,1 0-1,-1-1 1,1 2-1,5 5 8,-5-7-4,-1 0 0,0 0 0,0 0-1,1 0 1,-1 0 0,0 1 0,0-1 0,1 0 0,-1 0 0,0 0 0,0 0-1,0 1 1,0-1 0,1 0 0,-1 0 0,0 1 0,0-1 0,0 0 0,0 0-1,0 1 1,0-1 0,0 0 0,1 0 0,-1 1 0,0-1 0,0 0 0,0 0-1,0 1 1,0-1 0,0 0 0,0 0 0,0 1 0,-1-1 0,1 0 0,0 1-1,0-1 1,0 0 0,0 0 0,0 1 0,0-1 0,0 0 0,-1 0 0,1 0-1,0 1 1,0-1 0,0 0 0,0 0 0,-1 0 0,1 1 0,0-1 0,0 0-1,-1 0 1,1 0 0,0 0 0,0 0 0,-1 0 0,1 0 0,0 1 0,0-1-1,-1 0 1,1 0 0,0 0 0,0 0 0,-1 0 0,1 0 0,0 0 0,-28 1 185,14-1-133,11 1-48,0 0-1,0 0 1,-1 0-1,1 0 1,0 0-1,1 1 1,-1 0-1,0-1 1,0 1-1,1 0 1,-1 0-1,1 1 1,-1-1-1,1 0 1,-4 6-1,3-4-3,1 2 1,-1-1-1,1 0 0,-1 0 0,2 1 1,-1-1-1,0 1 0,0 8 0,1 1-14,0 0 0,1 0 0,0 0 0,1 0 0,1-1 0,4 16 0,-5-26 4,0 0-1,1-1 1,0 1 0,-1-1-1,1 1 1,1-1 0,-1 0-1,0 1 1,1-1-1,0-1 1,0 1 0,0 0-1,0-1 1,0 1 0,0-1-1,1 0 1,-1 0-1,5 2 1,-1-1 0,0 0-1,0-1 0,1 1 1,-1-1-1,1-1 1,0 1-1,-1-1 1,13 0-1,8-4-12,0-1 0,-1-2-1,0 0 1,0-2 0,47-20-1,-44 14 12,0-1 0,-1-2-1,-1-1 1,42-34 0,-59 42 9,0 0-1,0-1 1,-1 0 0,0-1-1,-1 0 1,0 0 0,-1-1-1,-1 0 1,0-1 0,-1 1-1,0-1 1,-1-1 0,6-23-1,-11 37 5,0 0 0,0 0 0,0 0-1,1 0 1,-1 0 0,0 0 0,0 0-1,0 0 1,0 1 0,-1-1 0,1 0 0,0 0-1,0 0 1,0 0 0,-1 0 0,1 0-1,-1 0 1,1 0 0,0 1 0,-1-1-1,0 0 1,1 0 0,-1 1 0,1-1 0,-1 0-1,0 1 1,1-1 0,-1 1 0,0-1-1,0 0 1,0 1 0,1 0 0,-1-1 0,0 1-1,-1-1 1,0 1 5,0 0 0,1 0 0,-1 0 0,0 0 1,1 0-1,-1 0 0,0 1 0,1-1 0,-1 1 0,0-1 0,1 1 0,-1-1 0,1 1 0,-1 0 1,1 0-1,0 0 0,-1 0 0,1 0 0,0 0 0,-2 1 0,-5 6-15,1 1 0,-1-1-1,2 1 1,-1 0 0,1 0 0,1 1-1,-1 0 1,2 0 0,-1 0 0,1 1-1,1 0 1,0-1 0,1 1 0,0 0-1,0 0 1,1 16 0,1-23-3,1 1 0,0-1 0,0 0 0,0 1 0,1-1 0,0 0 0,0 0 0,0 0 0,0 0 0,0-1 0,1 1 0,-1 0 0,1-1 0,0 0 0,0 1 0,1-1 0,-1-1 0,5 4 0,5 4-20,0-2 1,0 0-1,28 12 0,-34-16 27,0-2-1,1 1 0,-1-1 1,1 0-1,0-1 1,-1 1-1,12-1 0,-15-1-2,1 0 0,-1-1-1,1 1 1,-1-1-1,1 0 1,-1-1 0,0 1-1,0-1 1,1 1-1,-1-1 1,0-1 0,-1 1-1,1 0 1,6-6 0,3-4-72,-1-1 0,0 0 0,15-23 1,-9 9-3122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2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6128,'0'0'4696,"16"-6"-4187,8-4-366,0 2 0,1 1 0,1 1 0,-1 1 1,32-1-1,1001-141 3177,-950 127-4948,-86 16-8272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43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1 772 9440,'0'0'3606,"12"-8"-3363,-8 5-215,9-5 62,-1 0 0,0-1 0,-1-1 1,0 0-1,15-18 0,1-10 265,-1-2 0,-1-1 0,-3-1 0,-1-1-1,-3-1 1,17-56 0,-27 70-71,-1-1-1,-2 0 1,2-31 0,-7 57-191,0 0 1,0 0 0,-1-1 0,1 1-1,-2-5 1,2 9-80,0 1-1,0-1 1,0 0-1,0 1 1,0-1 0,-1 1-1,1-1 1,0 1 0,0-1-1,0 1 1,0-1 0,-1 1-1,1 0 1,0-1 0,0 1-1,-1-1 1,1 1 0,0-1-1,-1 1 1,1 0 0,-1-1-1,1 1 1,0 0-1,-1-1 1,1 1 0,-1 0-1,1 0 1,-1-1 0,1 1-1,-1 0 1,1 0 0,-1 0-1,1 0 1,-1 0 0,1 0-1,-1 0 1,1 0 0,-1 0-1,1 0 1,-1 0-1,1 0 1,-1 0 0,1 0-1,-1 0 1,1 0 0,-1 0-1,1 1 1,-1-1 0,1 0-1,-1 0 1,1 1 0,-1-1-1,1 0 1,0 1 0,-1-1-1,1 0 1,0 1-1,-1-1 1,1 1 0,0-1-1,-1 1 1,1-1 0,0 0-1,-1 2 1,-3 4 31,-1 0-1,1 0 1,0 1-1,0 0 1,1-1-1,0 2 1,-4 11-1,-11 57 131,13-53-118,-28 139 374,-18 238-1,49-370-309,1 0-1,2 1 0,1-1 0,1 0 0,9 34 1,-12-62-107,0 0 1,1-1 0,-1 1 0,1 0 0,-1-1 0,1 1-1,-1 0 1,1-1 0,0 1 0,0-1 0,0 1-1,0-1 1,0 0 0,0 1 0,0-1 0,0 0-1,0 0 1,1 0 0,-1 0 0,1 0 0,-1 0-1,0 0 1,1 0 0,0 0 0,2 0 0,-2-1 4,0 0 1,0 0 0,1-1 0,-1 1 0,0-1 0,0 0 0,0 1 0,1-1 0,-1 0-1,0 0 1,0-1 0,0 1 0,0 0 0,-1 0 0,1-1 0,0 0 0,-1 1-1,3-3 1,4-5 30,0-1 0,-1 0 0,0 0 0,0 0 0,-1-1 0,0 0 0,-1 0 0,-1-1 0,1 1 0,-2-1 0,4-21 0,-1-6 194,-2-1-1,-2-53 1,-6 24 672,4 68-876,62-7 84,-35 6-101,145-14 26,-135 10-44,0-1 1,58-20-1,-68 19 11,46-9 1,-45 12 46,-28 5-62,0 0-1,1 0 1,-1 0 0,0 0-1,0 0 1,0 0 0,0 0 0,1 0-1,-1 0 1,0 0 0,0 0-1,0 0 1,0 0 0,1 0-1,-1 0 1,0 0 0,0 0-1,0 0 1,0 1 0,0-1 0,1 0-1,-1 0 1,0 0 0,0 0-1,0 0 1,0 0 0,0 1-1,0-1 1,0 0 0,0 0 0,1 0-1,-1 0 1,0 1 0,0-1-1,0 0 1,0 0 0,0 0-1,0 0 1,0 1 0,0-1 0,0 0-1,0 0 1,0 0 0,0 0-1,0 1 1,0-1 0,0 0-1,0 0 1,-1 0 0,1 0-1,0 0 1,0 1 0,0-1 0,0 0-1,0 0 1,0 0 0,0 0-1,0 0 1,-1 1 0,-5 11 8,-35 49 52,22-36-35,1 1-1,2 1 1,0 1-1,2 0 1,-11 32-1,24-56-17,0-1 0,1 1 0,-1 0 0,1-1 0,-1 1-1,1 0 1,1 0 0,-1 0 0,0-1 0,1 1 0,0 0 0,-1-1 0,2 1-1,-1 0 1,0-1 0,1 1 0,-1-1 0,1 0 0,3 4 0,-2-2 6,1 0 1,0 0 0,1-1 0,-1 0 0,1 0 0,0 0 0,0 0 0,0-1 0,0 1 0,11 3 0,-13-5-5,0-1 1,1 0-1,-1 0 1,0 0-1,0 0 1,1-1 0,-1 1-1,1-1 1,-1 0-1,0 0 1,1 0 0,-1-1-1,0 1 1,1-1-1,-1 0 1,0 1-1,6-4 1,-4 2 7,-1-1 0,1 0 0,-1 0 1,0 0-1,0-1 0,0 1 0,0-1 0,0 0 0,-1 0 0,4-7 0,0 1 26,-1-1-1,0 0 0,-1 0 0,-1 0 0,0-1 0,0 0 0,-1 1 1,-1-2-1,2-12 0,-4 14 4,0-1-1,-1 1 1,0-1 0,-1 1 0,0-1-1,-1 1 1,0 0 0,-1 0 0,-10-19 0,12 25-26,-1 1 1,1 0 0,-1 0 0,0 0 0,-1 0 0,1 0 0,-1 0 0,0 1 0,1 0 0,-1 0-1,-5-3 1,6 4-8,0 1 0,0 0-1,0 0 1,-1 0 0,1 0 0,0 0-1,0 1 1,-1 0 0,1-1-1,0 1 1,-1 0 0,1 1-1,0-1 1,0 0 0,-1 1-1,1 0 1,0 0 0,-4 1 0,-24 14 70,30-16-83,0 1 0,0 0-1,0 0 1,0-1-1,0 1 1,0 0 0,0 0-1,0 0 1,1 0 0,-1 0-1,0 0 1,1 0 0,-1 0-1,1 0 1,-1 0 0,1 0-1,0 1 1,-1-1-1,1 0 1,0 0 0,0 0-1,0 0 1,0 1 0,0-1-1,0 2 1,0-2-3,1 0 0,0 0 0,-1 0 0,1-1 0,0 1 0,-1 0-1,1 0 1,0 0 0,0-1 0,-1 1 0,1 0 0,0-1 0,0 1 0,0-1 0,0 1 0,0-1 0,0 1 0,1-1 0,21 7-18,-5-5 22,-1 0 0,1-2 0,-1 0 0,1-1-1,-1 0 1,1-2 0,23-5 0,11-8 89,53-22 0,-93 33-68,0 0 6,0 0 0,0-1 0,-1 0 0,19-14 1,-30 20-30,0 0 1,0 1 0,0-1 0,-1 0 0,1 1 0,0-1 0,0 0 0,0 1 0,0-1 0,0 0 0,0 1 0,0-1 0,0 0-1,0 1 1,0-1 0,1 0 0,-1 1 0,0-1 0,0 0 0,0 1 0,0-1 0,0 0 0,0 0 0,1 1 0,-1-1 0,0 0 0,0 1-1,1-1 1,-1 0 0,0 0 0,0 0 0,1 1 0,-1-1 0,0 0 0,0 0 0,1 0 0,-1 0 0,0 1 0,1-1 0,-1 0 0,0 0-1,1 0 1,-1 0 0,0 0 0,1 0 0,-1 0 0,0 0 0,1 0 0,-1 0 0,0 0 0,1 0 0,-1 0 0,0 0 0,1-1 0,-1 1-1,0 0 1,1 0 0,-1 0 0,0 0 0,0 0 0,1-1 0,-1 1 0,0 0 0,0 0 0,1-1 0,-1 1 0,0 0 0,0 0 0,1-1-1,-5 34 40,2-27-39,0 18 24,0 0-1,2 0 1,0 0 0,1 0 0,2 0-1,6 26 1,-9-48-17,1 0 1,-1 0-1,1 0 0,-1 0 1,1 0-1,0 0 0,0 0 1,0-1-1,0 1 0,0 0 0,0-1 1,0 1-1,1 0 0,-1-1 1,1 0-1,-1 1 0,1-1 1,-1 0-1,1 0 0,3 2 0,-4-3 0,1 0 0,0 0 0,-1 1 0,1-2 0,0 1 0,-1 0-1,1 0 1,-1 0 0,1-1 0,0 1 0,-1-1 0,1 0 0,-1 1-1,1-1 1,-1 0 0,0 0 0,1 1 0,-1-1 0,0-1 0,0 1 0,1 0-1,-1 0 1,0 0 0,0 0 0,1-2 0,5-7 28,-1 0-1,1 0 1,-2 0 0,9-21 0,-9 19 21,1 0 1,0 0 0,10-15-1,-15 27-55,-1-1 0,0 1 0,1-1 0,-1 1 0,0-1 0,1 1 0,-1-1 0,1 1 0,-1 0 0,1-1 0,-1 1 0,1 0-1,-1-1 1,1 1 0,-1 0 0,1 0 0,-1-1 0,1 1 0,-1 0 0,1 0 0,0 0 0,-1 0 0,1 0 0,-1 0 0,1 0 0,0 0 0,-1 0 0,1 0 0,-1 0 0,1 0 0,-1 1 0,1-1-1,0 0 1,-1 0 0,1 1 0,-1-1 0,1 0 0,-1 0 0,1 1 0,19 21 16,-12-12-15,7 7 13,-6-5-18,2-1-1,-1-1 1,22 17 0,-30-25 7,1 0 0,0 0 0,-1-1 0,1 1 0,0-1 0,0 0 0,0 1 0,0-1 0,0-1 0,0 1 0,1 0 0,-1-1 0,0 0 0,0 1 0,0-1 0,1-1 0,-1 1 0,0 0 0,0-1 0,0 1 0,1-1 0,-1 0 0,3-2-1,13-8 84,0-1-1,-2-1 0,1-1 0,-1-1 1,-1 0-1,19-23 0,-21 18 1,-10 14-53,1-1-1,-1 2 0,1-1 1,6-6-1,-10 11-29,1 0 0,-1 0 0,0 0 0,0 0-1,1 1 1,-1-1 0,0 0 0,1 1 0,-1-1 0,1 1 0,-1-1 0,0 1-1,1 0 1,-1-1 0,1 1 0,-1 0 0,1 0 0,0 0 0,-1 0 0,1 0-1,-1 1 1,1-1 0,-1 0 0,0 1 0,3 0 0,-2 0-4,0 1 0,-1-1 0,1 0 0,0 1 0,-1-1 0,1 1 0,-1 0 0,1-1 1,-1 1-1,0 0 0,0 0 0,0 0 0,0 0 0,0 0 0,0 0 0,0 3 0,8 39 5,-8-37-4,4 18 3,-3-14 20,0 0-1,1 19 1,-3-30-24,0 0 1,0 0-1,0 0 1,0 0-1,0 0 0,0 1 1,0-1-1,-1 0 1,1 0-1,0 0 0,0 0 1,0 0-1,0 0 1,1 0-1,-1 0 0,0 1 1,0-1-1,0 0 1,0 0-1,0 0 0,0 0 1,0 0-1,0 0 1,0 0-1,0 1 0,0-1 1,0 0-1,0 0 1,0 0-1,0 0 0,0 0 1,0 0-1,1 0 1,-1 0-1,0 0 0,0 0 1,0 0-1,0 0 1,0 0-1,0 0 0,0 0 1,0 1-1,1-1 1,-1 0-1,0 0 0,0 0 1,0 0-1,0 0 1,0 0-1,0 0 0,0 0 1,1 0-1,-1-1 0,0 1 1,0 0-1,0 0 1,0 0-1,0 0 0,0 0 1,0 0-1,1 0 1,8-8 41,9-17 0,-17 23-32,15-23 57,-13 19-49,0 0 0,1 0 1,0 0-1,0 0 0,1 1 1,0 0-1,0 0 0,10-9 0,-14 14-16,1-1-1,-1 0 0,0 1 0,0-1 0,0 1 0,1-1 0,-1 1 0,0 0 1,1 0-1,-1-1 0,0 1 0,1 0 0,-1 0 0,0 0 0,1 1 0,-1-1 1,0 0-1,1 0 0,-1 1 0,0-1 0,0 1 0,1-1 0,-1 1 1,0-1-1,0 1 0,0 0 0,0-1 0,0 1 0,0 0 0,0 0 0,1 1 1,3 4-2,0 0 1,-1 0-1,0 0 1,5 13-1,5 6 6,-11-22 1,1 3 4,0-1 0,0 0 0,1 0 0,-1 0 0,8 5 0,-10-9-10,0 1 0,0-1 0,0 0 0,0-1 0,0 1 1,0 0-1,0 0 0,0-1 0,0 0 0,1 1 0,-1-1 0,0 0 0,0 0 0,1 0 1,-1 0-1,0 0 0,0-1 0,0 1 0,0-1 0,3 0 0,15-8 8,0 0 0,-1-1 0,-1-2 0,1 1 0,-2-2 0,19-17-1,100-86 83,-82 58 115,-74 84-224,-6 8-23,-32 55 0,52-78 25,0 0 0,1 1 1,0 0-1,1 0 0,1 0 0,0 1 0,0-1 0,1 1 1,-1 19-1,3-29 9,0 1 0,0-1 1,0 0-1,1 0 0,-1 1 0,1-1 1,0 0-1,0 0 0,0 1 1,2 3-1,-2-6 5,-1-1 0,0 1-1,1-1 1,-1 1 0,1-1 0,-1 1 0,1-1 0,0 1 0,-1-1 0,1 0 0,0 1 0,-1-1-1,1 0 1,0 1 0,-1-1 0,1 0 0,0 0 0,-1 0 0,1 0 0,1 1 0,0-2 0,0 1 0,-1 0 0,1 0 0,0-1 0,0 1 0,0-1 0,0 0 0,-1 0 0,1 1 0,0-1 0,1-2 0,4-2-3,-1 0 0,1 0-1,-1-1 1,0 0-1,-1 0 1,0-1 0,0 0-1,0 0 1,-1 0-1,7-15 1,1-7 5,13-45-1,-23 67 3,12-54-12,-3-1 0,7-103 0,-18 160 7,5-66-58,-4-1 0,-3 0 0,-16-107 0,13 165-16,5 14 74,0 0-1,0 0 1,0 0 0,0 0-1,-1 0 1,1 0 0,0 0-1,0 0 1,0 0 0,0-1-1,-1 1 1,1 0-1,0 0 1,0 0 0,0 0-1,0 0 1,-1 0 0,1 0-1,0 0 1,0 0 0,0 0-1,0 0 1,0 0-1,-1 0 1,1 1 0,0-1-1,0 0 1,0 0 0,0 0-1,-1 0 1,1 0 0,0 0-1,0 0 1,0 0-1,0 0 1,0 1 0,0-1-1,0 0 1,-1 0 0,1 0-1,-12 27-137,6-4 51,1 0 0,2 0 1,-2 39-1,5 75-169,2-79 145,2 16-50,4-1 0,20 81 0,-25-139 127,0 0-1,1 0 1,1-1-1,7 17 0,-10-28 36,-1-1-1,0 0 0,0 0 0,1 1 0,-1-1 1,1 0-1,-1 0 0,1 0 0,0-1 0,0 1 0,0 0 1,0-1-1,0 1 0,0-1 0,0 0 0,1 1 1,-1-1-1,0 0 0,1 0 0,-1-1 0,1 1 0,-1-1 1,1 1-1,0-1 0,-1 0 0,1 1 0,-1-2 1,1 1-1,-1 0 0,1 0 0,0-1 0,-1 1 0,5-3 1,1 1 5,0-2-1,-1 1 1,0-1 0,1-1 0,-1 1 0,-1-1 0,1 0 0,-1-1 0,7-7 0,18-23 32,-2-1 1,37-65-1,6-6 53,-65 98-66,-5 8-12,1-1 1,-1 1-1,0-1 1,-1 1 0,1-1-1,0 0 1,-1 0-1,0 0 1,1 0 0,-1 0-1,1-5 1,-2 8 84,-16 25 4,-60 112-75,59-104-24,7-14 2,0 0-1,2 1 0,0 0 0,1 0 1,1 1-1,1 0 0,1 0 0,-2 34 0,11-19 36,-4-34-37,-1-1-1,0 1 1,1-1-1,-1 1 1,1-1 0,-1 1-1,1-1 1,0 0-1,-1 1 1,1-1 0,0 0-1,0 0 1,0 0-1,0 0 1,0 1 0,0-1-1,0 0 1,0-1-1,1 1 1,-1 0 0,3 1-1,-3-2 2,0 0 0,0-1 0,0 1 0,0-1 0,1 1 0,-1-1 0,0 1 0,0-1 0,0 1 0,0-1 0,0 0 0,0 0 0,-1 0-1,1 1 1,0-1 0,0 0 0,0 0 0,-1 0 0,1 0 0,-1 0 0,2-2 0,2-3 6,6-8 8,-1 0 0,0-1 0,-1 0 0,-1 0 0,0-1 0,-1 0 0,-1 0 0,4-18 0,-3 6 36,-2 1 0,-1-1 0,-1 0 0,-2-33 0,0 56-50,0 4 9,0 0 0,1-1 0,-1 1 0,0 0 0,0-1-1,0 1 1,-1-1 0,1 1 0,0 0 0,0-1-1,-1 1 1,1 0 0,-1-1 0,1 1 0,-1 0 0,0 0-1,1-1 1,-1 1 0,0 0 0,0 0 0,0 0-1,0 0 1,0 0 0,0 0 0,-2-1 0,3 2-10,-1 0 1,1 1-1,-1-1 1,1 0-1,-1 0 1,1 1-1,0-1 1,-1 0-1,1 1 1,0-1-1,-1 1 1,1-1-1,0 0 1,0 1-1,-1-1 1,1 1-1,0-1 1,0 1-1,0-1 1,-1 1-1,1-1 1,0 1-1,0-1 1,0 1-1,0-1 1,0 1-1,0-1 1,0 1-1,-1 18 6,1-4-13,1-1 0,1 1-1,0 0 1,1-1-1,0 0 1,1 0-1,1 0 1,0 0-1,1-1 1,1 1-1,0-2 1,16 23-1,-21-33 8,-1-1 0,1 0 0,-1 1 0,1-1-1,-1 0 1,1 0 0,0 0 0,0 0 0,0 0-1,0 0 1,-1-1 0,1 1 0,0-1 0,0 1-1,0-1 1,0 0 0,0 0 0,0 0-1,1 0 1,-1 0 0,0 0 0,0 0 0,0-1-1,0 1 1,-1-1 0,1 0 0,0 1 0,3-2-1,2-1 13,0-1 1,0 1-1,0-1 0,0-1 0,10-8 0,4-8 21,0-1 1,-1-1 0,-2 0-1,31-51 1,-45 66 17,-1 1 1,1-1-1,-1 1 1,-1-1-1,1 0 0,-2 0 1,1 0-1,-1 0 1,1-14-1,2 13 175,-4 9-226,0 0 1,1 0-1,-1 0 1,0 0-1,0 0 0,0 0 1,1 0-1,-1 1 1,0-1-1,0 0 1,1 0-1,-1 0 0,0 0 1,0 0-1,0 0 1,0 1-1,1-1 0,-1 0 1,0 0-1,0 0 1,0 1-1,0-1 0,0 0 1,1 0-1,-1 0 1,0 1-1,0-1 1,0 0-1,0 0 0,0 1 1,0-1-1,0 0 1,0 0-1,0 1 0,0-1 1,0 0-1,0 0 1,0 1-1,0-1 0,0 0 1,0 0-1,0 1 1,-1-1-1,1 0 1,0 0-1,0 0 0,0 1 1,0 2-1,0 1 0,1-1 1,0 1-1,0-1 0,0 0 1,2 6-1,2 6 0,2 11-3,2 0-1,0-1 1,13 25-1,-17-41-5,0 0-1,0 0 1,1 0-1,0-1 0,1 0 1,0 0-1,0-1 1,0 0-1,1 0 0,0-1 1,10 7-1,-17-13 9,0 0 0,1 0 1,-1 1-1,0-1 0,0 0 0,0 0 0,1 0 1,-1 0-1,0 0 0,0-1 0,0 1 0,1 0 0,-1-1 1,0 1-1,0 0 0,0-1 0,2 0 0,18-12 33,-9 2 3,1-1 0,-2 0 1,0-1-1,0 0 0,-1-1 0,14-24 0,-24 37-33,0 1-1,0 0 0,0 0 1,0 0-1,0 0 0,0 0 0,0 0 1,0 0-1,0-1 0,0 1 1,0 0-1,0 0 0,0 0 1,0 0-1,0 0 0,0 0 0,1 0 1,-1 0-1,0 0 0,0-1 1,0 1-1,0 0 0,0 0 0,0 0 1,0 0-1,0 0 0,1 0 1,-1 0-1,0 0 0,0 0 1,0 0-1,0 0 0,0 0 0,0 0 1,1 0-1,-1 0 0,0 0 1,0 0-1,0 0 0,0 0 0,0 0 1,0 0-1,0 0 0,1 0 1,-1 0-1,0 0 0,0 1 1,0-1-1,0 0 0,0 0 0,0 0 1,0 0-1,1 0 0,2 10 48,1 13-27,-4-23-22,3 42 21,-2-23-11,0 0 0,7 26 1,-8-44-12,0 0 0,0 1 1,0-1-1,1 0 0,-1 0 1,0 0-1,1 0 0,-1 1 0,1-1 1,-1 0-1,1 0 0,0 0 1,0 0-1,-1 0 0,1-1 1,0 1-1,0 0 0,0 0 0,0 0 1,0-1-1,0 1 0,0 0 1,0-1-1,0 1 0,0-1 1,0 0-1,0 1 0,1-1 0,-1 0 1,0 1-1,2-1 0,2-1 1,-1 0-1,1 0 0,0 0 0,-1 0 1,1-1-1,7-3 0,20-7 36,-30 11-31,-1 1 1,1 0-1,-1 0 1,1-1-1,-1 1 1,1 0 0,-1 0-1,1 0 1,-1 1-1,1-1 1,-1 0-1,1 1 1,-1-1-1,1 1 1,-1-1-1,3 2 1,0 1 0,-1 0 0,1 0 0,-1 0 0,0 1-1,0-1 1,-1 1 0,1 0 0,-1 0 0,1 0 0,-1 0 0,0 0-1,1 6 1,3 7 8,4 31 0,-9-45-13,8 58 12,-2 0-1,-4 1 1,-2 0-1,-2-1 1,-18 113-1,18-170-10,0 8 6,-1 1 0,-1-1-1,0 0 1,0 0 0,-1-1 0,-1 1-1,0-1 1,-8 15 0,12-25-4,0 0 0,1 0 0,-1 0-1,0 0 1,0 0 0,0 0 0,0 0 0,0 0 0,0 0 0,0 0-1,0 0 1,-1 0 0,1-1 0,0 1 0,0-1 0,-1 1 0,1-1 0,0 1-1,-1-1 1,1 0 0,0 1 0,-1-1 0,1 0 0,-1 0 0,1 0-1,0 0 1,-1-1 0,1 1 0,-1 0 0,1 0 0,0-1 0,-1 1-1,1-1 1,0 1 0,-1-1 0,1 0 0,0 1 0,0-1 0,0 0-1,0 0 1,0 0 0,-2-1 0,-3-5 24,-1 0 0,1 0 0,0-1 1,-9-15-1,-4-9 61,1 0 1,1-1 0,2-1-1,2-1 1,1 0 0,1-1-1,-7-50 1,16 62-46,0 0 0,2 0 1,5-46-1,-5 69-44,1-14 3,1 1 0,7-25 0,-7 34-3,-1 0-1,1 1 1,1-1 0,-1 0 0,1 1 0,-1-1 0,1 1-1,1 0 1,-1 0 0,7-7 0,0 4 0,0 0 0,0 0 0,1 1 0,0 1 0,0-1 0,0 2 0,14-5 0,85-17 0,-105 25 0,17-3 0,1 1 0,-1 1 0,1 0 0,0 2 0,0 1 0,38 6 0,-57-6 42,-1-1 0,1 1 0,-1 1 0,1-1 0,-1 0 0,0 1 0,0 0 0,0 0 0,0 0 0,0 0 0,0 0 0,0 0 0,-1 1 0,1-1 0,-1 1 0,0 0 0,3 4 0,-4-5-359,0 0 1,0 0-1,0 1 0,0-1 1,0 1-1,-1-1 0,1 0 1,-1 1-1,0-1 0,1 1 1,-1 0-1,0-1 0,-1 1 1,1-1-1,-1 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6:52.4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1008 10448,'0'0'5945,"10"-2"-5797,29-2-28,-9 2 179,36-9-1,-61 10-243,0-1-1,-1 0 1,1 0-1,-1-1 1,0 1 0,1-1-1,-1 0 1,0 0-1,-1 0 1,1-1-1,-1 1 1,1-1-1,-1 0 1,0 0 0,0 0-1,-1-1 1,1 1-1,-1-1 1,0 1-1,0-1 1,0 0 0,1-7-1,-1 5 14,-1 0 1,0 1-1,0-1 0,0 0 1,-1 1-1,0-1 0,0 0 0,-1 0 1,0 0-1,0 1 0,0-1 1,-1 1-1,0-1 0,0 1 0,-1-1 1,-3-5-1,3 6-7,-1 0 0,0 1 1,0 0-1,-1-1 0,1 1 0,-1 1 0,0-1 0,0 1 0,-7-4 1,10 6-44,-1 1 1,1 0-1,-1 0 1,1 1-1,-1-1 1,1 0-1,-1 1 1,0 0-1,1-1 1,-1 1-1,0 0 1,0 0 0,1 1-1,-1-1 1,0 0-1,1 1 1,-1 0-1,1 0 1,-1 0-1,1 0 1,-1 0-1,1 0 1,-1 0-1,1 1 1,-2 1-1,-2 2-3,1-1 0,-1 1 0,1 0 0,0 1 0,1-1 0,-1 1 0,1 0 0,1 0 0,-1 0 0,1 1 0,0-1 0,0 1 0,1 0 0,-1 0 0,2 0 0,-1 0 0,1 0 0,0 0 0,0 0 0,1 13 0,1-4 15,0 1 0,1 0 0,0-1 0,2 1 0,0-1 0,0 0 0,13 27 0,-8-24 8,1-1 0,1 0 0,1-1 1,0 0-1,1-1 0,1 0 0,0-1 0,1-1 0,23 17 0,-34-28-8,1 0 0,0 0 0,0 0 0,0-1 0,0 0-1,0 0 1,0 0 0,1 0 0,-1-1 0,0 0 0,1 0-1,-1 0 1,1-1 0,-1 0 0,7-1 0,-5 0 0,0 0 0,1-1 0,-1 0 0,0 0 1,0-1-1,0 0 0,-1-1 0,1 1 0,-1-1 0,7-5 1,3-4 41,0-2 1,-1 0 0,0-1 0,-1 0 0,-1-1 0,19-33 0,-10 11 86,-16 26-20,2-1 0,0 1 0,0 0 0,19-20 0,-27 32-135,0 1 1,0 0 0,0 0 0,0 0 0,0 0 0,1 0 0,-1 0-1,0 0 1,0-1 0,0 1 0,0 0 0,1 0 0,-1 0 0,0 0-1,0 0 1,0 0 0,0 0 0,1 0 0,-1 0 0,0 0-1,0 0 1,0 0 0,0 0 0,1 0 0,-1 0 0,0 0 0,0 0-1,0 0 1,0 0 0,0 0 0,1 1 0,-1-1 0,0 0-1,0 0 1,0 0 0,0 0 0,0 0 0,1 0 0,-1 1 0,5 8 89,3 18-33,-6-22-37,19 105 77,-19-94-87,-2-14-11,0-1 0,1 1 1,-1-1-1,0 1 1,0-1-1,1 0 0,-1 1 1,1-1-1,-1 0 1,1 1-1,0-1 0,-1 0 1,1 1-1,0-1 1,2 2-1,-3-3 1,1 0 0,-1 0-1,1 0 1,-1 0 0,1 0 0,-1 0 0,1 0 0,-1 0 0,1 0-1,-1 0 1,1 0 0,-1 0 0,1 0 0,-1-1 0,0 1 0,1 0-1,-1 0 1,1 0 0,-1-1 0,0 1 0,1 0 0,-1-1-1,1 1 1,-1 0 0,0-1 0,1 1 0,-1 0 0,0-1 0,1 0-1,4-7 29,-1 1-1,1-1 1,5-14 0,75-157 330,-84 176-354,0 1 0,0 0 0,1-1 0,-1 1 0,1 0 0,-1 0 0,1 0 0,0 1 0,0-1 0,0 0 0,0 1 0,0-1 0,0 1 0,1-1 0,-1 1 0,0 0 0,1 0 0,-1 0 0,5-1 0,-5 2-5,1 0 1,-1 0-1,1 1 1,-1-1-1,0 0 1,1 1-1,-1-1 0,1 1 1,-1 0-1,0 0 1,0 0-1,1 0 1,-1 0-1,0 1 1,0-1-1,0 1 0,0-1 1,-1 1-1,1 0 1,2 2-1,15 18-31,26 43 0,-24-34 23,-9-13 19,-10-13-7,1 0-1,0-1 1,0 1-1,1-1 1,-1 0-1,9 7 0,-10-10-2,0 0 0,0 0 0,0 0 0,0 0 0,1 0-1,-1-1 1,0 1 0,1-1 0,-1 1 0,0-1 0,1 0-1,-1 0 1,1 0 0,-1 0 0,0 0 0,1-1-1,-1 1 1,0-1 0,4-1 0,10-4 24,-1 0 1,0-2-1,26-16 1,-10 6 9,7-3 101,56-42 1,-61 37 58,-31 26-56,-6 6-83,-10 12-16,-15 9 35,1 2-1,1 1 0,-39 57 1,63-83-61,1 1 1,-1 0-1,1 0 1,0 0 0,0 0-1,1 0 1,-1 0 0,1 0-1,1 1 1,-1-1-1,1 0 1,0 7 0,0-10-11,0-1 1,0 0-1,0 1 0,1-1 1,-1 1-1,0-1 0,1 0 1,0 0-1,-1 1 1,1-1-1,0 0 0,-1 0 1,1 0-1,0 0 1,0 1-1,0-1 0,0-1 1,0 1-1,2 2 0,-1-2-1,0-1 0,0 1 0,0-1 0,0 1 0,0-1 0,0 0 0,0 1-1,1-1 1,-1 0 0,0-1 0,0 1 0,0 0 0,0-1 0,0 1 0,0-1-1,0 1 1,3-2 0,3-1 7,-1-1-1,1 0 0,-1 0 1,1-1-1,-1 1 1,-1-1-1,1-1 0,-1 0 1,0 0-1,7-7 1,-4 1 14,-1 1 1,0-2-1,-1 1 1,0-1-1,7-16 0,5-40 284,11 124-259,7-12-179,-6-10 97,-29-31 55,0 0 0,1 0 0,-1 0 1,0-1-1,1 1 0,-1-1 0,1 0 0,0 1 1,-1-1-1,1 0 0,0-1 0,0 1 0,-1 0 1,1-1-1,0 0 0,0 1 0,0-1 0,0 0 1,5-1-1,-4 1 17,-1 0 1,1 0-1,0 1 1,-1-2 0,1 1-1,0 0 1,-1-1-1,1 0 1,-1 0-1,1 0 1,-1 0 0,1 0-1,2-2 1,8 0 98,-14 4-137,1-1-1,-1 0 1,1 0-1,-1 0 1,1 0 0,-1 0-1,1 0 1,-1 0-1,1 0 1,-1 0-1,1 0 1,-1-1 0,1 1-1,-1 0 1,1 0-1,-1 0 1,1-1-1,-1 1 1,1 0 0,-1 0-1,1-1 1,-1 1-1,0 0 1,1-1-1,0 0 44,23-20 188,-7 5-235,-15 15 1,0-1-1,0 0 0,0 1 1,0-1-1,0 0 1,-1 0-1,1 0 0,-1 0 1,1 0-1,-1 0 1,2-4-1,-2 4 23,-1 1-1,1-1 1,0 0-1,0 1 0,0 0 1,0-1-1,0 1 1,0-1-1,0 1 1,0 0-1,0 0 1,0 0-1,3-2 1,-4 1 31,0 0-1,1 0 1,-1 0 0,1 0 0,-1 0 0,1 0-1,0 0 1,-1 0 0,1 0 0,1-2 0,21-38-16,-2-2 1,30-90 0,-14-9 37,-16 56-46,-2-13 1,0-3-63,-13 88 5,-3 13-106,-1 24-159,-1-6 281,3 48-148,-7 97-1,-19 70-119,7-92 133,9-70 56,2 0-1,8 102 0,-4-170 90,0 0 0,0 0 0,0-1 0,0 1 0,0 0 0,0 0 0,0 0 0,0-1-1,0 1 1,1 0 0,-1 0 0,0-1 0,1 1 0,-1 0 0,0-1 0,1 1 0,-1 0-1,1-1 1,-1 1 0,1 0 0,-1-1 0,1 1 0,0 0 0,0-1 1,-1 0 0,1-1 0,0 1 0,-1 0 0,1 0 0,-1 0 1,1-1-1,0 1 0,-1 0 0,1-1 0,-1 1 0,1 0 0,-1-1 0,1 1 0,-1-1 1,1 1-1,-1 0 0,1-1 0,-1 1 0,1-2 0,21-36 34,-2-7 60,-2-1 0,-2-1 0,17-84 0,-31 124-63,-2 5-21,0 1 1,0-1-1,0 1 1,0-1-1,0 1 1,1-1-1,-1 1 1,0 0-1,1-1 1,-1 1-1,1-1 1,0 1 0,-1 0-1,1 0 1,0-1-1,0 1 1,0 0-1,0 0 1,0 0-1,0 0 1,2-1-1,-1 2-22,1 0 0,-1 0 0,0 0 0,1 0-1,-1 1 1,1-1 0,-1 1 0,4 1 0,5 1-19,10 0-28,-1-1 0,1-1 0,-1 0 0,39-5 0,-47 2 39,0 0 0,0-1 1,0-1-1,-1 1 1,1-2-1,-1 0 0,0 0 1,0-1-1,16-12 0,-2-1 17,0-2-1,-1 0 0,-1-2 1,-1 0-1,-1-1 0,-2-2 0,0 0 1,-2-1-1,0-1 0,-2 0 0,-1-1 1,-2 0-1,-1-2 0,8-30 0,-6-5 65,-3 0 0,-4-1-1,-2 0 1,-7-105-1,-1 141 74,4 31-131,0-1-1,0 1 1,0 0-1,0 0 0,0-1 1,-1 1-1,1 0 1,0-1-1,0 1 1,0 0-1,0 0 0,0 0 1,-1-1-1,1 1 1,0 0-1,0 0 1,0 0-1,-1-1 0,1 1 1,0 0-1,0 0 1,-1 0-1,1 0 0,0-1 1,0 1-1,-1 0 1,1 0-1,0 0 1,-1 0-1,1 0 0,0 0 1,0 0-1,-1 0 1,0 1-3,0-1 1,0 1-1,0 0 0,0 0 1,0-1-1,0 1 1,1 0-1,-1 0 1,0 0-1,0 0 0,1 0 1,-1 0-1,0 2 1,-9 17-32,1 0 0,1 1 0,1-1 1,1 1-1,1 1 0,-5 36 0,0 139-237,9-125 161,1 18-32,-1 25-91,1-83 98,2 36-1,0-27 40,1-27 56,0 0 0,0 0 0,1 0 0,1 0 0,0-1 0,1 0 0,8 14 0,-9-18 15,-1-2 14,0 1 0,1-1 0,0 0 0,0-1 0,0 1 0,1-1 1,0 0-1,0-1 0,1 1 0,0-1 0,-1 0 0,10 4 0,-11-7 16,0 1-1,0-1 0,0 0 1,0-1-1,0 1 1,0-1-1,1 0 0,-1 0 1,1-1-1,-1 1 1,0-1-1,1 0 0,-1-1 1,1 0-1,-1 1 1,0-2-1,1 1 0,-1 0 1,7-4-1,5-3 48,-1 0-1,24-17 1,-34 20-33,0 0-1,0 0 1,-1-1 0,1 1 0,-1-1 0,-1-1 0,1 1 0,-1-1 0,3-6 0,-2 3 7,-2 0 1,1 0 0,-1-1 0,-1 1-1,0 0 1,0-1 0,-1 0-1,0 1 1,-1-1 0,-2-17-1,1 19 9,0 0 0,-1 1 0,1-1 0,-2 0-1,0 1 1,0 0 0,0 0 0,-1 0 0,0 0 0,-1 0-1,1 1 1,-2-1 0,-7-7 0,13 14-31,-1 0 1,0 0-1,1 1 1,-1-1-1,0 0 1,0 1-1,0-1 1,0 1-1,1-1 1,-1 1-1,0-1 1,0 1-1,0 0 1,0-1-1,0 1 1,0 0-1,0 0 1,0 0-1,0-1 1,0 1-1,0 0 1,0 1-1,0-1 1,0 0-1,0 0 1,0 0-1,-2 1 1,1 0-3,0 0 1,0 1 0,0-1-1,1 1 1,-1-1 0,0 1-1,0 0 1,1 0 0,-1 0-1,1-1 1,-2 4 0,-2 5-12,0 0 1,0 0-1,1 0 1,-3 11-1,5-10-7,1 0-1,-1 0 0,2-1 0,-1 1 0,2 0 0,-1 0 0,1 0 0,1-1 0,0 1 0,1 0 0,0-1 0,8 19 1,-3-10-40,2 0 0,0-1 0,1 0 1,0-1-1,27 29 0,-30-37 15,2 0 0,-1 0 0,1-1 0,0 0 0,1-1 0,0-1 0,0 1 1,1-2-1,-1 1 0,26 6 0,-30-10 30,1 0 1,0-1 0,0 0-1,0 0 1,0 0 0,0-1-1,0-1 1,0 1-1,0-2 1,0 1 0,-1-1-1,1 0 1,0 0 0,-1-1-1,1 0 1,-1 0 0,0-1-1,9-6 1,-3 0 22,-1 0 1,0-1 0,-1 0-1,0-1 1,-1 0 0,0-1-1,10-18 1,-7 8 46,-1-1 1,-1 0-1,12-39 0,-4-17 220,-8 26 46,-10 45-120,-1 6-19,2 11-164,5 34-65,2 86-1,-7-74-4,1-11-49,-3 0-1,-6 56 1,6-95 86,-1-1-1,0 1 0,0 0 1,0-1-1,0 1 1,-1-1-1,1 1 0,-1-1 1,0 0-1,0 0 1,0 1-1,0-2 0,-1 1 1,1 0-1,-1 0 1,0-1-1,1 1 0,-1-1 1,0 0-1,-1 0 1,1 0-1,0 0 1,-1 0-1,1-1 0,-1 0 1,-4 2-1,1-3 24,0 1 1,1-1-1,-1-1 1,1 1-1,-1-1 0,0 0 1,1-1-1,0 0 1,-1 0-1,1 0 0,0-1 1,0 1-1,0-2 0,-8-5 1,-1-3 77,10 9 0,0-1 0,1 0 0,-1 0-1,-5-8 1,10 12-91,0 0 0,0 0 0,0 0-1,-1 0 1,1-1 0,0 1 0,0 0 0,0 0-1,0 0 1,0 0 0,0 0 0,0-1 0,0 1 0,0 0-1,0 0 1,0 0 0,0 0 0,0 0 0,0-1-1,0 1 1,0 0 0,0 0 0,0 0 0,0 0-1,1 0 1,-1-1 0,0 1 0,0 0 0,0 0 0,0 0-1,0 0 1,0 0 0,0 0 0,0 0 0,0-1-1,1 1 1,-1 0 0,0 0 0,0 0 0,0 0-1,0 0 1,0 0 0,1 0 0,-1 0 0,0 0 0,0 0-1,0 0 1,0 0 0,0 0 0,1 0 0,-1 0-1,0 0 1,0 0 0,0 0 0,0 0 0,0 0 0,1 0-1,-1 0 1,0 0 0,0 0 0,0 0 0,0 0-1,0 0 1,1 1 0,10 0 33,-11 0-33,92 17 61,43 11 20,24 23 279,-156-51-348,0 0 1,0-1-1,0 1 1,1-1-1,-1 1 1,0-1-1,0 0 1,0 0 0,0-1-1,1 1 1,-1-1-1,0 1 1,0-1-1,0 0 1,0 0-1,3-2 1,-1 0-5,0 0 1,-1 0-1,0 0 1,0-1-1,0 1 1,0-1-1,0 0 0,5-9 1,1-2-21,-1 0-1,-1-1 1,-1 0-1,-1 0 1,6-18-1,8-48-3872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6:58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1375 8840,'0'0'7655,"0"-12"-7428,2-19 55,1-1 0,1 1 0,2-1 0,1 1 0,1 1 0,2-1 0,1 2-1,23-44 1,-27 62-116,1 1 0,0 0 0,16-15 0,-2 2 198,-21 21-325,0 1-1,1-1 0,-1 1 0,1-1 1,0 1-1,-1 0 0,1 0 0,0 0 1,0 0-1,0 0 0,0 0 0,0 0 1,0 0-1,0 1 0,0-1 0,0 1 1,0 0-1,0-1 0,0 1 0,3 0 1,-3 1-13,0-1 0,0 1 0,-1-1 1,1 1-1,0 0 0,-1-1 0,1 1 1,-1 0-1,1 0 0,-1 0 0,1 0 1,-1 1-1,0-1 0,1 0 0,-1 1 1,0-1-1,0 1 0,0-1 0,0 1 1,0-1-1,-1 1 0,1-1 0,0 3 1,3 7 34,-1-1 1,0 1 0,-1 0 0,0 0-1,0 18 1,-5 59 307,1-24 389,3-66-707,0 0 1,0 0-1,0 0 1,0 0-1,1 0 1,-1 1-1,0-1 1,4-2-1,2-5 27,90-126 589,-91 128-551,0 0 0,1 0 1,0 1-1,0 0 0,14-9 0,-20 14-94,0 1 0,0-1 0,0 1-1,0 0 1,0-1 0,0 1 0,0 0 0,0 0-1,0 0 1,0 0 0,0 0 0,0 0 0,0 0-1,0 0 1,0 0 0,1 0 0,-1 1-1,0-1 1,0 0 0,0 1 0,1 0 0,0 0 14,1 1 1,0 0-1,-1 0 1,1 0-1,-1 0 1,1 1-1,1 2 1,4 5 48,0 1 1,9 18-1,-15-26-73,4 9 63,-1 2 0,0-1 0,5 21 0,-9-32-64,-1-2-7,0 1 1,0 0-1,0-1 1,0 1-1,0-1 1,1 1 0,-1-1-1,0 1 1,1-1-1,-1 1 1,0-1-1,1 1 1,-1-1-1,0 1 1,1-1-1,-1 1 1,1-1-1,-1 1 1,1-1-1,-1 0 1,1 1-1,-1-1 1,1 0-1,-1 0 1,1 1-1,-1-1 1,2 0 0,-1 0 3,0 0 0,0 0 0,0 0 0,0-1 1,1 1-1,-1 0 0,0-1 0,0 1 1,0-1-1,0 1 0,0-1 0,0 0 0,1 0 1,30-30 134,-31 29-140,142-173 654,-143 174-647,1 0 0,-1 1-1,1-1 1,-1 0 0,1 0-1,-1 1 1,1-1 0,0 0-1,-1 1 1,1-1 0,0 0 0,0 1-1,-1-1 1,1 1 0,0-1-1,0 1 1,0 0 0,-1-1 0,1 1-1,0 0 1,0 0 0,0-1-1,0 1 1,0 0 0,0 0-1,0 0 1,1 0 0,0 2 0,0 0-1,-1 0 1,1 0 0,-1 0-1,1 0 1,-1 0 0,0 1 0,1-1-1,-1 0 1,1 5 0,48 143-4,-29-81-23,-20-67 17,-1 0-1,1 0 1,-1 0 0,1 0-1,0 0 1,0 0-1,0 0 1,0 0 0,0 0-1,1 0 1,-1-1-1,0 1 1,1-1 0,-1 1-1,1-1 1,0 1-1,0-1 1,-1 0 0,1 0-1,0 0 1,0 0-1,0 0 1,0 0 0,3 0-1,0 0 1,-1-1-1,1 0 1,-1-1-1,1 1 0,-1-1 1,1 0-1,-1 0 1,0-1-1,1 1 1,6-4-1,6-3 5,0-1 0,-1-1 1,0 0-1,22-19 0,55-58 30,-56 50-25,-17 17 47,33-42 0,-48 55-28,-4 5-6,0 3-6,2 17-7,8 26-53,-9-34 33,1 0 0,-1 0-1,2 0 1,6 14 0,-5-15-7,0 0 1,1 0 0,0 0 0,0-1-1,1 0 1,14 14 0,-18-20 6,0 0 0,0 0 0,1 0 0,-1 0 0,0 0 0,1-1 0,0 1 0,-1-1 0,1 0 0,0 0 0,-1 0 0,1-1 0,0 1 0,0-1 0,0 0 0,-1 0 0,1 0 0,0-1 0,0 1 0,-1-1 0,1 0 0,4-2 0,-4 2 16,0 0 0,-1 0 0,0-1 0,1 0 0,-1 0 0,0 0 0,0 0 0,0 0-1,0-1 1,0 1 0,0-1 0,-1 0 0,1 0 0,-1 0 0,0 0 0,0 0 0,0 0-1,0-1 1,-1 1 0,1-1 0,1-6 0,-2 3 16,0 1 1,0 0-1,-1 0 0,0-1 0,0 1 1,0 0-1,-1-1 0,0 1 0,0 0 1,-1 0-1,0 0 0,-4-11 0,-2-2 37,6 14-26,0 0 1,0-1 0,0 1-1,-1 0 1,0 0 0,0 1-1,0-1 1,0 1 0,-1-1-1,0 1 1,-6-6 0,9 10-30,1 0 0,0 0 0,-1 0 0,1-1 1,-1 1-1,1 0 0,0 0 0,-1-1 0,1 1 0,0 0 1,0 0-1,-1-1 0,1 1 0,0 0 0,0-1 0,-1 1 1,1-1-1,0 1 0,0 0 0,0-1 0,0 1 0,-1 0 1,1-1-1,0 1 0,0-1 0,0 1 0,0-1 0,13-8 10,4 1-28,-1 0-1,2 1 0,-1 1 1,29-6-1,-37 10-1,0 1 0,-1-1 1,1 2-1,0-1 0,-1 1 0,1 1 0,0-1 0,-1 1 0,1 1 0,-1 0 1,1 0-1,8 4 0,-9-2 3,0 0 1,-1 1-1,0 0 0,1 1 1,-2-1-1,1 1 0,-1 0 1,0 1-1,0 0 1,0 0-1,-1 0 0,0 0 1,-1 1-1,0 0 0,0 0 1,-1 0-1,4 11 0,-5-10 11,-1-1 0,1 1 0,-2-1 0,1 1 0,-1 0 0,0 0 0,-3 15 0,-2-2 119,-12 37 0,26-77 104,1 1-1,15-21 0,-2 4-115,49-68 366,-71 100-442,0 0 0,1 0 0,0 0 0,-1 0 0,1 0 0,0 1 0,0-1 0,0 1 0,0-1 0,0 1 0,0-1 0,1 1 0,-1 0 0,4-1 0,4-3 100,-8 7-109,1-1 0,-1 1 0,0-1 0,0 1 0,1 0 0,-1 0 0,0 0 0,0 0 0,-1 0 0,1 0 0,2 4 0,8 15-3,0 1 0,-1 0 0,-2 1 0,0-1-1,10 42 1,-19-62-17,0-1 0,1 0 0,-1 1 0,0-1-1,1 0 1,-1 1 0,1-1 0,0 0 0,-1 0 0,1 1 0,0-1 0,0 0-1,0 0 1,0 0 0,0 0 0,0 0 0,0 0 0,2 1 0,-2-2 3,-1 0 0,1 0 1,0 0-1,0 1 0,0-1 1,0 0-1,0 0 0,0 0 1,0-1-1,0 1 1,0 0-1,0 0 0,0 0 1,0-1-1,-1 1 0,1 0 1,0-1-1,0 1 0,0-1 1,1 0-1,4-4 22,0 0 0,-1-1 0,1 1 1,9-14-1,-11 14-22,15-19 42,7-8 123,43-69 0,-69 101-160,1-1-1,-1 0 1,0 0-1,1 0 0,-1 0 1,1 0-1,-1 0 1,1 0-1,-1 1 1,1-1-1,0 0 0,-1 0 1,1 1-1,0-1 1,0 1-1,-1-1 0,1 0 1,0 1-1,0-1 1,0 1-1,0 0 1,0-1-1,0 1 0,0 0 1,0-1-1,0 1 1,0 0-1,0 0 0,0 0 1,-1 0-1,1 0 1,0 0-1,0 0 1,0 0-1,0 1 0,0-1 1,0 0-1,0 0 1,0 1-1,0-1 0,0 1 1,0-1-1,0 1 1,-1-1-1,1 1 1,1 1-1,4 3-6,-1 1 0,1 0 0,-1 0 0,8 14 0,-2-3 2,56 63-69,-55-68 46,-1-1 0,2 0 0,-1-1 0,21 12 0,-25-18 18,0 0 0,0 0 0,0-1-1,0 0 1,1 0 0,-1-1-1,1 0 1,0-1 0,0 0 0,-1 0-1,1-1 1,0 0 0,0-1 0,0 0-1,0 0 1,16-5 0,-12 2-9,-1-1 1,1-1 0,-1 0 0,0 0-1,-1-1 1,0-1 0,0 1-1,-1-2 1,1 0 0,12-14-1,-13 11 13,1-1-1,-2 0 0,0 0 1,0-1-1,-1 0 0,6-16 0,-11 21 18,0 1-1,0-1 0,-1 1 0,0-1 0,0 0 0,-1 0 1,-1 1-1,1-1 0,-1 0 0,-1 0 0,0 0 1,-2-13-1,2 21-10,1 0 0,0 0 0,0 0 0,-1-1-1,1 1 1,0 0 0,-1 0 0,1 0 0,-1 0 0,0 0 0,1 0 0,-1 0 0,-1-1 0,1 2-8,1 0 1,0 0-1,0 0 1,-1 0-1,1 0 0,0 0 1,0 0-1,-1 0 1,1 0-1,0 0 1,-1 0-1,1 0 0,0 0 1,0 0-1,-1 0 1,1 0-1,0 0 0,-1 0 1,1 1-1,0-1 1,0 0-1,0 0 0,-1 0 1,1 0-1,0 1 1,0-1-1,0 0 1,-1 0-1,1 0 0,0 1 1,0-1-1,0 1 1,-14 28-100,14-28 100,-5 14-45,0 0-1,1 1 1,1-1-1,1 1 1,0 0-1,2 29 1,0-36 3,1 0 0,0 1 1,0-1-1,1 0 1,1 0-1,-1 0 0,2-1 1,-1 1-1,1-1 1,0 1-1,1-1 0,0 0 1,8 9-1,-11-14 23,1-1 0,1 1 1,-1-1-1,0 0 0,1 0 0,-1 0 0,1 0 1,-1 0-1,1-1 0,0 0 0,0 0 0,0 0 1,-1 0-1,1 0 0,0-1 0,0 0 0,0 0 0,0 0 1,7-1-1,-5 1 7,0-1 0,0 0 0,1-1-1,-1 0 1,0 0 0,0 0 0,-1-1 0,1 1 0,0-1 0,-1-1 0,10-6 0,63-70-12,-12 11 65,-2 13 1,-55 50-20,0 0-1,0 0 0,0 1 1,0 0-1,21-7 1,-29 12-19,0-1 0,0 1 0,0 0 1,0 0-1,0 0 0,0 0 0,1 0 1,-1 0-1,0 1 0,0-1 0,0 0 1,0 0-1,0 1 0,0-1 0,0 1 1,0-1-1,0 1 0,0-1 0,0 1 1,0 0-1,0 0 0,0-1 0,0 1 1,0 0-1,-1 0 0,1 0 0,0 0 0,-1 0 1,1 0-1,-1 0 0,1 0 0,-1 0 1,1 0-1,-1 0 0,0 0 0,1 0 1,-1 0-1,0 2 0,3 7-4,-1-1 0,-1 2 1,1 12-1,-2-16 2,0 100-24,-2-37 48,14-79 109,-6 2-101,0-1-1,-1 1 1,0-1 0,6-11 0,4-7 39,44-75 396,-59 101-458,0 0 1,0 0 0,0 0 0,1 0-1,-1-1 1,0 1 0,0 0 0,1 0-1,-1 0 1,0 0 0,1 0 0,-1 0-1,0-1 1,0 1 0,1 0 0,-1 0-1,0 0 1,1 0 0,-1 0 0,0 0-1,0 0 1,1 0 0,-1 0 0,0 1-1,1-1 1,-1 0 0,0 0 0,0 0-1,1 0 1,-1 0 0,0 0 0,0 1-1,1-1 1,-1 0 0,0 0 0,0 0-1,1 0 1,-1 1 0,0-1 0,0 0-1,0 0 1,0 1 0,1-1 0,-1 0-1,0 1 1,13 17-11,-5-7 18,71 87-170,-75-94 141,0 0 1,0 0-1,1-1 1,0 1-1,0-1 1,0 0 0,0 0-1,0-1 1,0 1-1,1-1 1,-1 0-1,1-1 1,-1 1-1,1-1 1,0 0-1,0-1 1,-1 1 0,1-1-1,0 0 1,0-1-1,0 1 1,-1-1-1,1 0 1,0-1-1,-1 0 1,1 1-1,8-5 1,-2 0 4,0-1-1,0 0 1,-1 0 0,1-1-1,-2 0 1,1-1-1,-1-1 1,-1 1 0,1-2-1,12-18 1,99-168 70,-93 153-33,-2-1 0,-3-2 0,31-79 0,-22 35 45,31-149 0,-39 96-27,-23 143-49,-1-1-1,0 0 1,0 1-1,0-1 1,0 1-1,0-1 0,0 0 1,0 1-1,0-1 1,0 0-1,-1 1 1,1-1-1,-1 1 0,1-1 1,-1 1-1,0-1 1,1 1-1,-1 0 1,0-1-1,0 1 0,0 0 1,-1-2-1,0 3-4,1-1-1,0 1 1,0 0-1,0 0 1,-1 0-1,1 0 1,0 0-1,0 0 1,0 0-1,-1 0 1,1 0 0,0 1-1,0-1 1,0 0-1,0 1 1,0-1-1,-1 1 1,1-1-1,0 1 1,0 0-1,0-1 1,0 1-1,1 0 1,-1 0-1,0-1 1,0 1-1,0 0 1,1 0 0,-2 2-1,-6 6-18,1 1 0,0 0 0,0 0 0,1 0 0,0 1 0,-7 21 0,-19 74-134,26-79 112,-41 194-311,20-80 129,16-71 19,4 0-1,2 140 1,5-154 45,0-42 126,0 0 0,1 0-1,0 0 1,1 0 0,1 0 0,0 0 0,1-1 0,0 1 0,2-1 0,-1 0 0,14 22-1,-18-33 42,1-1 0,-1 1-1,0 0 1,1-1-1,-1 1 1,1-1-1,0 0 1,-1 0-1,1 1 1,0-1 0,0 0-1,0-1 1,0 1-1,0 0 1,0 0-1,0-1 1,0 1-1,0-1 1,0 0 0,0 0-1,0 0 1,0 0-1,1 0 1,-1 0-1,0 0 1,0-1-1,0 1 1,0-1 0,0 1-1,0-1 1,3-1-1,5-3 23,0 0 1,-1 0-1,0-1 0,14-10 0,8-11 136,56-61-1,-7 6 171,-78 79-301,0 1 0,0-1 0,0 0-1,-1 0 1,1 0 0,-1 0 0,0 0-1,0-1 1,0 1 0,0 0-1,1-7 1,1-5 157,-3 15-183,0 0-1,0 0 0,0 0 0,0 0 0,0 0 0,0 0 0,0 0 0,-1 0 1,1 0-1,0 0 0,0 0 0,0 0 0,0 0 0,0 0 0,0 0 1,0 0-1,0 0 0,0 0 0,0 0 0,0-1 0,-1 1 0,1 0 0,0 0 1,0 0-1,0 0 0,0 0 0,0 0 0,0 0 0,0 0 0,-5 15-38,4-2-18,1 1 0,0 0 0,1-1 0,1 1 0,0-1 0,8 26 0,-9-33 30,2-1 0,-1 0 0,0 0-1,1 0 1,0 0 0,0 0 0,1 0-1,-1-1 1,1 0 0,0 0 0,0 0-1,1 0 1,-1 0 0,1-1-1,0 0 1,-1 0 0,1 0 0,1-1-1,7 3 1,-6-3 14,-1 0 0,0-1 0,1 0-1,-1 0 1,1-1 0,-1 1 0,1-2 0,-1 1 0,1-1-1,-1 0 1,1 0 0,-1 0 0,0-1 0,1 0-1,-1-1 1,0 1 0,0-1 0,-1 0 0,1-1 0,-1 1-1,8-7 1,-1-1 29,-1 1 0,0-2-1,0 1 1,-1-2 0,-1 1 0,0-1-1,13-27 1,-18 31 4,-1 0-1,0 0 0,3-13 1,-4 13 33,0 0 0,1 0 0,5-11 1,0 8 204,-4 21-109,0 5-146,2 2-17,1-1 0,1 1-1,0-2 1,1 1 0,1-1 0,23 25-1,-24-29-8,0 0-1,1-1 1,1-1-1,0 0 1,0 0 0,0-1-1,1-1 1,0 0-1,20 8 1,-26-13 18,-1-1 0,0 1 0,0-1 0,1 0 1,-1 0-1,0 0 0,1-1 0,-1 0 0,0 0 0,0 0 1,0-1-1,0 0 0,0 0 0,8-4 0,6-4 38,0-1 0,19-14 0,-18 10 43,1-1 0,-2-1 0,-1 0 0,0-1 0,24-32 0,-39 45-45,1 1-1,-1 0 0,1 0 0,0 0 0,0 0 0,0 1 1,6-4-1,-9 6-26,0 0 1,1 0 0,-1 1-1,0-1 1,0 1-1,1-1 1,-1 1 0,0-1-1,1 1 1,-1 0 0,1-1-1,-1 1 1,0 0-1,1 0 1,-1 0 0,1 0-1,-1 1 1,1-1 0,-1 0-1,0 1 1,1-1 0,-1 0-1,0 1 1,1 0-1,-1-1 1,0 1 0,0 0-1,1 0 1,-1-1 0,0 1-1,0 0 1,0 0-1,1 2 1,2 2-11,1 1 0,-1 0 0,0 0 0,0 1 0,-1-1 0,0 1 0,0-1 0,0 1 0,-1 0 0,2 13 0,-1 3-36,-1-1 0,-1 28 0,-1-40 15,1-2-26,7-14 59,-5 4 11,16-16 99,22-27 0,-1 1 50,-38 42-160,0 0-1,0 1 0,0-1 0,1 0 0,-1 1 1,0-1-1,1 1 0,-1 0 0,1 0 0,-1 0 1,1 0-1,0 0 0,-1 0 0,4 0 0,-4 1-5,0 0-1,-1 0 1,1 1-1,0-1 1,-1 0-1,1 1 1,0-1-1,-1 1 1,1-1-1,-1 1 1,1 0-1,-1 0 1,1-1-1,-1 1 1,1 0-1,-1 1 1,0-1-1,0 0 1,1 0-1,-1 0 1,0 1-1,0-1 1,0 0-1,1 4 1,6 10 19,-1 1 0,0 0 0,6 27 0,-12-42-17,-1 0-1,0 1 1,0-1 0,1 0 0,-1 0 0,1 1 0,-1-1 0,1 0-1,0 0 1,-1 0 0,1 0 0,0 0 0,0 0 0,0 0 0,0 0-1,0 0 1,0 0 0,0 0 0,0-1 0,0 1 0,0 0-1,0-1 1,1 1 0,-1-1 0,0 1 0,0-1 0,1 1 0,-1-1-1,0 0 1,1 0 0,-1 0 0,0 0 0,1 0 0,-1 0 0,0 0-1,1 0 1,-1 0 0,0-1 0,1 1 0,-1 0 0,2-2 0,6-2 36,0 0 1,-1-1-1,0 0 1,14-11-1,-8 5-11,10-7 44,-17 13-33,-1-1-1,1 1 0,0 0 0,1 1 1,-1 0-1,1 0 0,16-5 0,-22 8-38,0 1-1,1-1 1,-1 1-1,0 0 1,1 0 0,-1-1-1,0 2 1,1-1-1,-1 0 1,0 0-1,1 1 1,-1-1-1,0 1 1,1 0-1,-1 0 1,0 0-1,0 0 1,0 0-1,0 0 1,0 0-1,0 1 1,0-1 0,0 1-1,0-1 1,-1 1-1,1 0 1,-1 0-1,3 3 1,27 23-75,-24-23 56,-1 0 1,0 0-1,-1 0 1,0 1-1,1 0 1,3 7 0,42 81-146,-38-67 112,1-1 1,1 0-1,22 29 1,-33-51 42,0 0 0,0 0 0,0 0 0,1-1 0,0 1 1,-1-1-1,1 0 0,1 0 0,-1-1 0,0 1 0,9 1 0,-12-3-2,-1-1-1,1 1 0,0-1 1,0 0-1,-1 1 1,1-1-1,0 0 0,0 0 1,0-1-1,-1 1 1,1 0-1,0-1 0,0 1 1,-1-1-1,1 1 1,0-1-1,-1 0 0,1 0 1,-1 1-1,1-1 1,-1 0-1,1-1 0,-1 1 1,0 0-1,1 0 1,-1 0-1,0-1 0,0 1 1,0-1-1,0 1 1,0-1-1,0 1 0,0-1 1,-1 0-1,1 1 1,-1-1-1,1 0 0,-1 0 1,1 1-1,-1-1 1,0-2-1,3-17-144,-2 0 0,0 1 1,-1-1-1,-4-21 0,-1 0-3773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6:58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0 240 15376,'0'0'264,"126"-34"16,8 10-16,40-2-1,31 0 457,-25 6 0,-58 10-104,-20 4 16,1-6-176,-7 0 0,-10 0-96,-8-4 0,-14-2-144,-22-6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34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329 157 7832,'0'0'8727,"0"10"-8452,-1 21-16,0 1-1,-11 54 1,-44 99 420,18-69-361,21-60-173,-75 226 589,10-36 47,72-214-642,4-2 5,5-24-77,0-1 1,0 1-1,-1 0 1,-4 10-1,3-2 531,6-15-272,2-9-160,9-18-45,59-120 352,-58 121-359,2 0-1,1 2 0,25-30 1,-26 36 19,0 2 0,1 0 0,26-19 0,-42 36-129,-1-1 0,0 1-1,1 0 1,-1 0 0,1-1 0,-1 1 0,0 0 0,1 0 0,-1 0 0,1 1 0,-1-1 0,0 0 0,1 1 0,-1-1 0,0 0 0,1 1 0,-1-1 0,0 1 0,1 0 0,-1 0 0,0-1 0,0 1-1,0 0 1,0 0 0,2 2 0,-1-1-2,1 0 0,-1 0 0,0 0 0,0 0 0,0 1 0,0-1 0,0 1 0,0 0 0,-1 0 0,3 5 0,2 24 1,-2 1 1,-1-1 0,-1 1 0,-4 40-1,1-57 26,1-1-1,1 1 0,4 27 1,-5-41-25,0 0 0,0 0 0,1 1-1,-1-1 1,1 0 0,-1 0 0,1 0 0,0 0 0,0 0 0,0 0 0,0 0 0,0 0 0,0 0 0,1 0 0,-1-1 0,1 1 0,-1 0 0,1-1 0,0 1 0,-1-1 0,1 0 0,0 1 0,0-1 0,0 0 0,0 0 0,0 0 0,0-1 0,0 1 0,0 0 0,0-1 0,1 1-1,-1-1 1,0 0 0,0 0 0,1 0 0,1 0 0,17-1 0,-1-1 0,1-1 0,-1-1 0,0 0 0,-1-2-1,1 0 1,-1-1 0,0-1 0,31-18 0,8-11-8,81-65 1,-126 92 6,9-7 33,0-2-1,-2 0 1,0-1 0,-2-1 0,0-1-1,-1 0 1,-1-1 0,-1-1 0,-2-1-1,17-38 1,-30 62-24,1-1-1,-1 1 0,1 0 0,-1 0 1,1-1-1,-1 1 0,0 0 0,0 0 1,0-1-1,0 1 0,0 0 0,0-1 1,0 1-1,0 0 0,0 0 1,0-1-1,-1 1 0,1 0 0,-1 0 1,1-1-1,-1 1 0,1 0 0,-1 0 1,0 0-1,1 0 0,-1 0 1,0 0-1,0 0 0,0 0 0,0 0 1,0 0-1,0 0 0,0 1 0,0-1 1,-1 0-1,0 0 1,-1 0-1,1 0 1,0 0 0,0 1 0,0-1 0,0 1-1,-1 0 1,1 0 0,0 0 0,-1 0-1,1 0 1,0 0 0,0 0 0,-1 1 0,1-1-1,0 1 1,0 0 0,-4 1 0,-4 4 5,0 1 0,0 1 0,0-1 1,1 1-1,0 1 0,1 0 1,0 0-1,0 1 0,1-1 0,-9 19 1,7-12-15,1 0 1,0 1-1,1 0 1,1 1-1,1 0 1,-4 23-1,8-29-17,0-1-1,1 0 1,0 1 0,1-1-1,0 0 1,0 1-1,6 14 1,-5-18-1,0 0-1,1 0 1,0-1 0,1 1 0,-1-1 0,2 0-1,-1 0 1,1 0 0,0-1 0,10 11 0,-11-14 10,0-1 0,-1 1 0,1-1 1,0 0-1,0 0 0,0-1 1,0 1-1,1-1 0,-1 0 1,0 0-1,0-1 0,1 1 0,4-1 1,8 0-18,31-3 0,-47 3 22,10-2 1,1 0 1,-1-1-1,1 0 0,-1-1 0,0 0 0,-1 0 0,1-2 0,17-10 0,-13 5 4,0 0 0,0-2 0,-1 1-1,21-27 1,-2-6 10,-1-2 0,40-80 0,-70 123-15,15-26 12,-4 6 13,-1 1 0,14-37 0,-13 14-1,-2 0 0,-1-1 0,-3 0 0,-2 0 0,0-60 0,-7 37 69,-3-1 1,-27-132 0,31 201-84,0-1 0,1 0-1,-1 1 1,0-1 0,0 1 0,0-1 0,-1 1-1,1 0 1,0-1 0,-1 1 0,0 0 0,0 0-1,1 0 1,-1 0 0,0 0 0,0 0 0,-1 1-1,1-1 1,0 1 0,-1-1 0,1 1 0,-1 0-1,1 0 1,-1 0 0,1 0 0,-1 0 0,-3 0 0,5 1-8,0 1 0,0-1 0,-1 1 1,1-1-1,0 0 0,0 1 1,0 0-1,-1-1 0,1 1 1,0 0-1,0 0 0,0-1 0,0 1 1,1 0-1,-1 0 0,0 0 1,-1 2-1,-14 22-8,13-20 8,-7 14-8,1 1 1,1-1-1,1 2 1,1-1-1,0 1 1,-3 27-1,-7 131-48,15-163 52,-3 262-83,8-214 26,3 1 0,19 82 0,-20-121 35,45 164-115,-36-123 100,-12-51 32,0 0-1,1 0 1,1 0-1,8 18 1,-13-34 10,0 0 0,0 1 0,0-1 1,0 0-1,0 1 0,0-1 0,0 0 0,0 1 0,1-1 0,-1 0 1,0 1-1,0-1 0,0 0 0,1 1 0,-1-1 0,0 0 1,0 1-1,1-1 0,-1 0 0,0 0 0,1 0 0,-1 1 0,0-1 1,1 0-1,-1 0 0,0 0 0,1 0 0,-1 0 0,1 1 1,-1-1-1,0 0 0,1 0 0,-1 0 0,0 0 0,1 0 1,-1 0-1,1 0 0,-1 0 0,0 0 0,1-1 0,-1 1 0,0 0 1,1 0-1,-1 0 0,0 0 0,1 0 0,-1-1 0,0 1 1,1 0-1,-1 0 0,1-1 0,11-19 129,-8 14-111,12-25 80,-2-1 0,13-41-1,-17 43 4,1 2-1,1-1 1,22-35-1,-25 51-30,0 1 0,1 1 1,0 0-1,1 0 0,23-17 0,-31 26-74,0 0-1,0 0 1,0 0 0,0 1-1,0 0 1,0-1 0,1 1-1,-1 0 1,0 0 0,1 1-1,-1-1 1,1 1 0,-1 0-1,1 0 1,-1 0 0,0 0-1,1 0 1,-1 1 0,1 0-1,-1 0 1,0 0 0,1 0-1,-1 0 1,0 0 0,0 1-1,0 0 1,0-1 0,0 1-1,0 0 1,-1 1 0,1-1-1,-1 0 1,1 1-1,-1-1 1,0 1 0,0 0-1,0 0 1,0 0 0,-1 0-1,1 0 1,1 4 0,2 8-6,-1 0 1,0 0-1,-1 1 0,-1 0 0,0-1 1,-1 1-1,-1 0 0,0 0 1,-1 0-1,-1 0 0,-1-1 1,0 1-1,-8 23 0,-2-3 26,-2-1-1,-1 0 1,-1-1-1,-34 47 1,38-60 8,10-14 2,-1-1 1,1-1-1,-1 1 1,0 0 0,0-1-1,-1 0 1,1 0 0,-1 0-1,0 0 1,-1-1 0,-10 7-1,-2 1 322,12-4 58,6-8-280,3-7-59,4 0-64,-1 1 1,0-1 0,0 0 0,0-1-1,-1 0 1,-1 1 0,1-2-1,4-10 1,-1 4 5,106-249 213,-80 175-45,80-147 0,-107 224-147,1 0 0,0 1 0,1 1 0,0-1 0,1 1 0,0 1 0,1 0 0,21-14 0,-28 20-28,1 0 0,-1 0 0,1 1 0,0 0 0,-1 0 0,1 0 0,0 1 0,0 0 0,0 0 0,1 0 0,-1 0-1,0 1 1,0 0 0,0 0 0,0 0 0,1 1 0,-1-1 0,0 1 0,0 1 0,0-1 0,0 1 0,0-1 0,-1 1 0,1 1 0,0-1 0,5 5 0,1 2-10,0 0 0,-1 1 1,0 0-1,-1 1 0,0 0 1,-1 0-1,0 1 0,-1 0 0,0 1 1,-1-1-1,0 1 0,5 19 1,-5-13-25,-2 1 1,0 1 0,-1-1 0,0 1 0,-2-1-1,-1 1 1,-4 38 0,2-46 13,-1 1 0,0-1 0,-1 1 0,0-1 0,-10 19 0,10-24 21,-1 0 0,1 0 0,-2 0 0,1-1-1,-1 1 1,0-1 0,-1-1 0,1 1-1,-11 6 1,13-10 1,-1-1 1,0 0-1,0 0 0,0 0 0,0-1 0,0 1 0,0-1 1,0-1-1,0 1 0,-1-1 0,1 0 0,0 0 1,0 0-1,-10-2 0,1-1 11,1 0 1,0 0-1,0-1 1,-20-10-1,15 4 7,0-1 0,1-1 0,1-1 0,0 0 0,-27-30-1,42 43-91,1-1-1,-1 0 1,1 1-1,0-1 0,-1 0 1,1 0-1,0 1 0,-1-1 1,1 0-1,0 0 0,0 1 1,0-1-1,0 0 1,0 0-1,0 0 0,0 0 1,0 1-1,0-1 0,0 0 1,0 0-1,1 1 0,-1-1 1,0 0-1,1 0 1,-1 1-1,0-1 0,1 0 1,-1 0-1,1 1 0,-1-1 1,1 1-1,0-2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14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301 199 8136,'0'0'4582,"2"-11"-4470,6-34-6,-8 40-61,0 0 1,0 0 0,0-1 0,-1 1 0,0 0 0,0 0-1,0 0 1,0 0 0,-1 0 0,0 0 0,0 0-1,0 1 1,-1-1 0,0 1 0,1-1 0,-2 1 0,1 0-1,-6-5 1,4 4 26,0 1 0,0 0 0,-1 0 0,0 1 0,0-1 0,0 1 0,0 0 0,0 1 0,-7-2 0,-9-5 170,19 9-176,-1-1 1,0 1-1,1 0 1,-1 0-1,0 0 1,1 0-1,-1 1 1,1-1 0,-1 1-1,0 0 1,1 0-1,0 0 1,-5 3-1,-6 1 147,11-4-178,0 0 1,0 0 0,0 1 0,0-1 0,1 1 0,-1 0 0,1 0 0,-1 0 0,1 0 0,0 0 0,0 1 0,0-1 0,0 1 0,0-1 0,-2 5 0,-3 6 16,1 0 1,-5 15 0,4-11 5,2-1-18,0 0-1,1 1 0,1 0 0,1 0 0,-1 22 1,-5 36 92,2-49-72,2-1 0,0 36-1,2-17 26,1-33-53,0 1 0,1-1 0,0 1 0,1-1 0,1 1 0,-1-1 0,2 1-1,-1-1 1,2 0 0,7 18 0,2 2 17,-9-22-39,0 0 0,0 0-1,0 0 1,1 0-1,8 10 1,8 8 21,-16-19-16,1 0 0,0-1 0,13 13-1,-16-17-18,7 6 10,1 0 0,0-1 0,0 0 0,14 7-1,-21-13-6,0 0 0,-1-1 0,1 0 0,0 1 0,1-1 0,-1-1 0,0 1 0,0-1-1,0 1 1,0-1 0,1 0 0,-1-1 0,0 1 0,0-1 0,0 0 0,0 0 0,0 0 0,5-2-1,-2 0 1,-1 0-1,0-1 0,0 1 1,0-1-1,0 0 0,-1-1 0,1 0 1,4-6-1,2-3 17,17-28 1,-6 9-6,-11 18 3,0 1 1,23-19-1,-8 7 39,-14 15-36,0 0 1,1 1 0,18-10-1,-11 7-1,-16 10-9,-1 1-1,1 0 1,0 0 0,0 0-1,0 0 1,0 1 0,0 0-1,1 0 1,-1 1 0,0-1 0,0 1-1,1 0 1,9 1 0,-3 1 8,0 1 1,-1 0-1,1 0 1,21 10-1,-21-3-11,-6-4 30,-6-3 59,-1-3-56,-8-5 63,-5-4-4,-1 1 0,0 0 0,0 1 1,-26-7-1,35 12-62,0 1 1,0 0 0,0 1-1,1 0 1,-1-1-1,0 2 1,0-1-1,0 1 1,0 0-1,0 0 1,0 0 0,1 1-1,-1 0 1,0 0-1,1 1 1,-10 5-1,9-4-9,0 1-1,0-1 0,0 1 1,1 0-1,-1 0 0,2 1 1,-1 0-1,0 0 0,1 0 0,0 0 1,1 0-1,-1 1 0,1 0 1,0 0-1,1 0 0,0 0 1,0 0-1,0 0 0,1 0 1,0 1-1,1-1 0,0 0 0,0 1 1,0-1-1,1 1 0,1 6 1,0-5-25,-1-1 1,1 1-1,1-1 1,0 0-1,0 0 1,0 0-1,1 0 1,0-1-1,1 0 1,-1 1 0,2-1-1,-1-1 1,1 1-1,0-1 1,0 0-1,8 5 1,-11-9-2,4 4-13,0 0 0,1-1-1,0 0 1,9 4-1,-14-7 12,0-1 0,-1-1 0,1 1 1,0 0-1,-1-1 0,1 1 0,0-1 0,0 0 0,0 0 0,-1 0 0,1 0 0,0 0 0,0-1 0,0 1 0,-1-1 0,1 0 0,0 0 0,2-1 0,3-2-2,-1 0 0,0-1-1,-1 0 1,1 0 0,-1-1-1,0 1 1,0-2-1,-1 1 1,0 0 0,0-1-1,0 0 1,5-11 0,-4 6 23,-1 1 0,0-2 1,-1 1-1,0 0 0,-1-1 1,0 1-1,1-19 0,-2 13 51,-1 14-50,-1 1 0,0-1 0,1 1 0,-1-1 0,0 1 1,-1-1-1,1 1 0,-1-1 0,1 1 0,-2-4 0,3 2 62,0-1-38,-3 11-15,2-4-24,0 1 0,0-1-1,0 1 1,0-1-1,0 1 1,1-1 0,-1 1-1,0-1 1,1 1 0,-1-1-1,2 2 1,0 3-1,48 167 12,-46-160-14,0 0 0,8 15 0,-10-25 0,-1 0 0,1 0 0,0 0 0,0-1 0,-1 1 0,2-1 0,-1 1 0,0-1 0,0 0 0,1 0 0,-1 0 0,1 0 0,0 0 0,0 0 0,3 1 0,-4-3 0,-1 0 0,0 0 0,1 0 0,-1-1 0,1 1 0,-1 0 0,0-1 0,1 1 0,-1 0 0,0-1 0,1 0 0,-1 1 0,0-1 0,0 0 0,0 0 0,1 1 0,-1-1 0,0 0 0,1-1 0,20-22 0,-4-1 28,28-51-1,-31 47 6,33-42-1,-46 67-21,1 1 0,0-1 0,0 1 0,0 0 0,0 1 0,0-1 0,1 0 0,5-3 0,-8 6-11,0-1 0,1 1 0,-1 0 0,0-1 0,1 1-1,-1 0 1,0 0 0,0 0 0,1 0 0,-1 0 0,0 0 0,1 0 0,-1 0 0,0 1 0,1-1 0,-1 0 0,0 1-1,0-1 1,1 1 0,-1-1 0,0 1 0,0 0 0,0-1 0,0 1 0,0 0 0,0 0 0,0 0 0,0 0-1,1 2 1,5 4-5,-1 1 1,0 0-1,-1 0 0,0 1 0,0 0 0,6 17 0,-2 0 12,6 31 0,-4-11-20,-9-35 9,-1-8 11,-1 0 0,1-1 0,-1 1 0,1 0 0,0-1 0,0 1 0,0-1 0,0 0 1,2 4-1,1-9-2,0 0 0,-1 1 1,0-1-1,0-1 0,5-4 1,51-74-1,-46 62-20,0 0 1,1 1-1,1 1 0,1 0 1,1 1-1,22-17 0,-38 33 15,0 0-1,0 0 0,0 0 1,0 0-1,1 0 0,-1 1 1,0-1-1,0 0 0,1 1 1,-1-1-1,0 1 0,1-1 1,-1 1-1,0 0 0,1-1 1,-1 1-1,1 0 0,-1 0 1,1 0-1,-1 0 1,0 0-1,1 0 0,-1 1 1,1-1-1,-1 0 0,3 2 1,-2 0-2,1 1 1,-1-1-1,1 1 1,-1 0-1,0-1 1,0 1-1,0 0 1,3 7-1,0 0 1,5 9 26,-2 1-1,0 0 1,9 37-1,-11-32 8,2 0-1,11 23 0,-16-40-12,1-1 0,1 0-1,-1 0 1,1 0 0,0 0-1,7 6 1,-10-11-22,0 0 1,1 0-1,-1 0 0,1 0 1,-1 0-1,1 0 1,0-1-1,0 0 1,0 1-1,0-1 0,0 0 1,0 0-1,0-1 1,0 1-1,0-1 0,0 1 1,0-1-1,6 0 1,12-8-2660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18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1234 9648,'0'0'3710,"7"-11"-3443,6-13 18,0 0 0,12-36 0,33-141 1177,-14 43-751,13-52-111,-48 165-429,-2 1 0,2-83 0,-8 114-93,-2-1 0,0 1 0,0 0 0,-2 0 0,1 0 1,-2 1-1,1-1 0,-9-17 0,11 28-63,0 0 21,1 0 0,-1 0 0,0 0-1,0 0 1,0 0 0,0 1-1,-1-1 1,1 0 0,0 1 0,-1-1-1,1 1 1,-1-1 0,0 1-1,1 0 1,-1 0 0,0-1 0,0 1-1,0 0 1,1 1 0,-1-1-1,-3-1 1,4 2 45,-19 4 302,16-1-366,1 0 0,0 0 0,0 0 0,0 0 0,0 1 0,1 0 0,-1-1 0,1 1 0,-3 8 0,-15 41 53,19-51-67,-14 49 22,-15 102 0,7 58 32,1 1-30,9-116-38,-22 118-24,21-119 44,6-35-2,7-55-6,0-1 1,0 1-1,0-1 0,0 0 1,-1 1-1,1-1 1,-1 0-1,0 0 0,-1 0 1,1 0-1,-1 0 1,0-1-1,1 1 1,-1-1-1,-4 4 0,-2 2 40,9-8-37,0 0-1,-1-1 1,1 1 0,-1 0-1,1 0 1,-1-1 0,1 1-1,-1 0 1,0-1 0,1 1-1,-1-1 1,0 1 0,0-1-1,1 1 1,-1-1 0,0 1-1,0-1 1,0 0 0,1 1-1,-1-1 1,0 0 0,0 0-1,0 0 1,0 0 0,-1 0-1,1 0 4,0-3-13,0 1-1,1 0 1,-1 0-1,1-1 1,-1 1-1,1 0 1,0-1 0,0 1-1,0 0 1,0-1-1,1 1 1,-1 0-1,0 0 1,1-1 0,0 1-1,-1 0 1,1 0-1,0-1 1,0 1-1,0 0 1,1 0 0,1-3-1,5-5 16,0 0 0,19-18 0,-14 16-19,194-188 126,-126 134-104,-57 49-11,-1-1 0,-1-1 0,0-1-1,35-44 1,-7-5-1,48-91 0,-82 130 0,-2-1 0,-1 0 0,-1-1 0,-2 0 0,-1-1 0,5-37 0,-2-15 28,1-143-1,-13 214-18,0 3 0,0 0 0,-1 0 0,0 1 1,0-1-1,-1 0 0,-7-20 0,9 30-8,-1 0-1,1 1 1,0-1 0,-1 0-1,1 1 1,-1-1-1,1 0 1,0 1-1,-1-1 1,0 1-1,1-1 1,-1 1 0,1-1-1,-1 1 1,0-1-1,1 1 1,-1-1-1,0 1 1,1 0-1,-1-1 1,0 1 0,0 0-1,1 0 1,-1 0-1,0-1 1,-1 1-1,1 1 0,-1-1 1,1 0-1,-1 1 0,1-1 0,0 1 0,-1 0 1,1-1-1,0 1 0,0 0 0,-1 0 0,1 0 0,0 0 1,-1 1-1,-5 5-1,1 1 1,0 0 0,-7 11-1,13-18 1,-16 25 5,1 1-1,2 1 1,1 1 0,-14 49-1,14-30 17,2 1 1,-4 59-1,9-52 8,2 1-1,3-1 1,8 76 0,-3-100-13,-3-7-5,1 0 0,2-1 0,0 1 1,16 40-1,-17-55-10,1-1 0,0 0-1,0 0 1,1-1 0,0 0 0,1 0 0,0 0 0,12 10 0,-16-15-1,0-1 1,1 1-1,0-1 0,-1 0 0,1 0 1,0 0-1,0-1 0,0 1 0,0-1 1,1 0-1,-1 0 0,0-1 0,0 1 1,1-1-1,-1 0 0,0 0 1,0 0-1,1-1 0,-1 1 0,0-1 1,0 0-1,0 0 0,7-3 0,3-3 0,0-1 0,0 0 0,-1-1 0,0 0 0,-1-1 0,0 0 0,0-1 0,-1-1 0,0 0 0,-1 0 0,-1-1 0,15-24 0,-18 25 0,0 0-8,1 1-1,16-22 1,-8 6-28,-1 3-29,-22 33 63,0 1 1,0 0 0,1 1-1,0 0 1,-7 16 0,-27 71 46,17-38 32,22-56-67,1 1 0,0-1 0,0 1-1,0 0 1,1-1 0,-1 1 0,1-1 0,0 1-1,0 0 1,2 5 0,-2-7-9,1 0-1,-1 1 1,1-1 0,0 0-1,0 0 1,0 0 0,1 0-1,-1 0 1,1 0 0,0 0 0,-1-1-1,1 1 1,1-1 0,-1 1-1,3 2 1,-4-5-4,0 1 1,1 0-1,-1 0 1,1-1-1,-1 1 1,1 0-1,-1-1 1,1 0-1,-1 1 1,1-1-1,0 0 1,-1 0-1,1 0 1,-1 0-1,1 0 0,0 0 1,-1 0-1,1-1 1,-1 1-1,1 0 1,-1-1-1,1 1 1,-1-1-1,1 0 1,-1 0-1,1 1 1,-1-1-1,0 0 0,1 0 1,-1 0-1,0 0 1,0-1-1,0 1 1,0 0-1,0 0 1,1-2-1,1-1 6,-1 1 0,1-1 1,-1 0-1,0 0 0,0 0 0,0 0 0,0 0 0,-1 0 0,1 0 0,-1-1 0,0 1 1,0-6-1,-1 2 8,0 0 0,0 0 0,-1 0 0,0 0 0,-1 0 0,0 0 0,0 0 0,0 0 0,-1 1 0,0-1 0,-1 1 0,0 0 0,-7-11 0,8 15 4,0 0-1,1 0 0,0 0 1,0 0-1,0-1 1,0 1-1,0-1 0,1 1 1,0-1-1,-2-5 0,3 7-11,0 1 0,0-1 0,1 0-1,-1 0 1,0 1 0,1-1-1,0 0 1,-1 0 0,1 1-1,0-1 1,0 1 0,-1-1-1,1 1 1,1-1 0,-1 1 0,0-1-1,0 1 1,0 0 0,1 0-1,-1-1 1,1 1 0,-1 0-1,4-1 1,3-3-3,1 1 0,1 0 0,-1 0 1,0 1-1,1 0 0,12-1 0,3-2-4,-12 2-15,1 1-1,0 1 1,0 0-1,0 1 1,0 0-1,0 1 1,20 3-1,-31-2 23,-1 0-1,1 0 1,-1 0-1,1 0 1,-1 0-1,0 0 1,0 1-1,1-1 1,-1 1-1,0 0 1,0 0-1,-1 0 1,1 0-1,0 0 1,-1 0-1,1 0 0,-1 0 1,1 1-1,-1-1 1,0 1-1,0-1 1,0 1-1,1 4 1,1 8 39,0 0 1,0 1-1,-1 15 1,0-11-21,1 9 102,1 0 0,16 56 0,-20-84-121,0-1 0,0 1 0,0-1 0,0 1 0,1 0 0,-1-1 0,0 1 0,0-1 0,1 1 0,-1-1 0,1 1 0,-1-1 0,0 1 0,1-1 0,-1 1 0,1-1 0,-1 1 0,1-1 0,-1 1 0,1-1 0,-1 0 0,1 0 0,-1 1 0,1-1 0,0 0 0,-1 0 0,1 1 0,0-1 0,-1 0 0,1 0 0,-1 0 0,1 0 0,0 0 0,-1 0 0,1 0 0,0 0 0,-1 0 0,1 0 0,0-1 0,-1 1 0,1 0 0,-1 0-1,1-1 1,1 1 0,23-21 67,-22 19-74,83-92 155,-72 77-94,-6 6-1,-2 5 99,1 17-37,-3-5-111,15 33 25,-13-26-46,1 0 1,0-1-1,0 0 0,18 21 0,-25-32 11,0-1 0,1 1 0,-1-1-1,1 1 1,-1 0 0,1-1 0,-1 0 0,1 1 0,-1-1 0,1 1-1,-1-1 1,1 0 0,-1 1 0,1-1 0,0 0 0,-1 1 0,1-1-1,-1 0 1,1 0 0,0 0 0,-1 0 0,1 0 0,0 0-1,0 0 1,-1 0 0,1 0 0,0 0 0,-1 0 0,1 0 0,0 0-1,-1 0 1,1-1 0,-1 1 0,1 0 0,1-1 0,0-1 0,-1 0 0,1-1 1,0 1-1,-1-1 0,1 1 1,-1-1-1,2-3 0,1-4-1,4-8 14,-2 1-1,0-1 1,4-25-1,-6 23 36,1 1 0,15-36-1,-16 47-14,1 1-1,0-1 1,0 1-1,1 0 1,0 0-1,0 0 1,1 1-1,12-9 1,-11 11-16,1 1 1,-1 0 0,1 0-1,-1 1 1,1 0 0,0 1-1,0-1 1,14 1 0,-5 0 9,29 1 18,-36 1-47,-1-1 0,1 0 0,0-1 0,10-2 0,23-9-60,-28 4-2873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19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 1207 11352,'0'0'5054,"7"-12"-4829,22-34-23,60-104 548,-58 89-502,4-4 195,42-114 1,-49 90-53,-3 0 0,26-183 0,-46 240-253,3-18 126,-8 46-213,1 1 0,-1 0-1,0-1 1,-1 1-1,1 0 1,-1 0 0,1-1-1,-1 1 1,0 0-1,0 0 1,-2-4 0,3 6-26,-1 0 0,1 1 0,-1-1-1,1 1 1,0-1 0,-1 1 0,1-1 0,-1 1 0,1 0 0,-1-1 0,1 1 0,-1-1 0,1 1 0,-1 0 0,1 0 0,-1-1 0,0 1 0,1 0-1,-1 0 1,0 0 0,1-1 0,-1 1 0,1 0 0,-1 0 0,0 0 0,1 0 0,-1 0 0,0 0 0,1 1 0,-2-1 0,0 1 9,0 0 0,0 0 0,-1 0 0,1 0 0,0 0 1,0 1-1,0-1 0,-3 4 0,-2 2 13,0 0-1,1 1 1,-8 12-1,-3 8 31,2 1 0,2 0-1,-12 35 1,-24 98 49,48-159-124,-27 100 51,-135 426 98,136-454-133,-34 81-23,46-121 65,-2-2-1,-29 45 1,43-74-40,2-2 16,-1 1 0,0 0 1,1-1-1,-1 1 0,0-1 1,0 0-1,0 0 1,-1 0-1,1 0 0,0 0 1,-4 2-1,5-4 39,1-1-62,0 0 1,0 0-1,0 0 1,0-1-1,0 1 1,0 0-1,1 0 1,-1 0-1,0 0 1,1 0-1,-1 0 1,0 0 0,1 0-1,0 0 1,-1 0-1,1 0 1,-1 0-1,1 0 1,0 0-1,0 0 1,-1 0-1,3-1 1,0-1 3,23-30 14,2 1 0,50-44 0,73-50-8,-134 112-22,222-163 7,-150 113-32,-7-1-12,79-82 0,-136 123 29,4-4 9,-1-2-1,-2 0 0,-1-2 1,-1-1-1,-2-1 0,-1 0 1,-2-2-1,-1 0 0,-2-2 1,-2 1-1,16-63 0,-29 95 1,7-31 38,6-49-1,-13 75-21,-1-1 1,0 1-1,0 0 1,-1-1-1,0 1 1,-1 0-1,0 0 1,0 0-1,-7-17 1,8 25-13,0 1 0,1-1 1,-1 1-1,0 0 1,0-1-1,0 1 0,0 0 1,0 0-1,0-1 0,0 1 1,0 0-1,0 0 1,-1 0-1,1 0 0,0 1 1,-1-1-1,1 0 1,-1 1-1,1-1 0,-1 0 1,1 1-1,-1 0 0,1-1 1,-1 1-1,1 0 1,-1 0-1,0 0 0,1 0 1,-1 0-1,-1 0 0,-1 1 1,1 0-1,-1 0 1,1 1-1,-1-1 1,1 1-1,-1-1 0,1 1 1,0 0-1,0 1 1,0-1-1,0 0 1,-3 4-1,-7 9-7,1 1 0,0-1 0,1 2 0,1 0 0,-9 20 1,-35 97-52,28-55 7,3 1-1,5 1 1,2 1 0,-5 106 0,21-187 44,-4 36-39,2 1-1,2-1 1,1 0-1,10 60 0,-8-81 22,-1-4 0,0-1 0,1 1 0,0-1 0,1 0 0,0 0 0,0 0 1,12 19-1,-14-28 16,1 0 1,-1 0 0,0 0 0,1 0 0,-1 0-1,1-1 1,-1 1 0,1-1 0,0 1 0,0-1-1,0 0 1,-1 0 0,1 0 0,0-1 0,0 1-1,0-1 1,1 1 0,-1-1 0,0 0 0,0 0-1,0-1 1,0 1 0,0 0 0,0-1 0,0 0-1,0 0 1,0 0 0,-1 0 0,5-2 0,6-3 1,-1-1 0,1 0 1,-1 0-1,20-18 0,7-10 46,-1-2 0,-2-1 0,-1-2 0,-2-1 0,53-90 0,-84 128-46,-1 2 11,-1 1-1,1-1 1,0 0 0,-1 1 0,1-1 0,-1 0 0,0 1 0,1-1 0,-1 0 0,1 0 0,-1 0 0,0 1-1,0-1 1,1 0 0,-1 0 0,0 0 0,0 0 0,0 0 0,0 1 0,0-1 0,0 0 0,0 0-1,0 0 1,-1 0 0,1 1 0,0-1 0,0 0 0,-1 0 0,1 0 0,0 1 0,-1-2 0,-11 16 192,-4 10-124,-14 29 0,25-43-59,1-1 0,0 1 0,1 0 0,0 0 0,0 0 1,-1 21-1,4-30-13,-1 1 1,1 0 0,0 0-1,0-1 1,0 1 0,1 0 0,-1-1-1,0 1 1,1 0 0,-1 0-1,1-1 1,-1 1 0,1-1-1,0 1 1,0-1 0,0 1 0,0-1-1,0 1 1,0-1 0,0 0-1,0 1 1,1-1 0,-1 0 0,0 0-1,1 0 1,-1 0 0,1 0-1,-1 0 1,1-1 0,-1 1-1,1 0 1,0-1 0,-1 1 0,1-1-1,0 0 1,-1 1 0,1-1-1,0 0 1,3 0 0,1 0 7,1-1 1,-1 1 0,1-1-1,-1-1 1,0 1 0,1-1-1,-1 0 1,0 0 0,10-6-1,-5 1 15,0 0 0,-1 0 0,0-1 0,0 0 1,14-17-1,-19 19 5,0 0 1,-1 0 0,0-1 0,0 1 0,0-1-1,-1 0 1,0 0 0,0 0 0,-1 0 0,0-1-1,1-8 1,-3 12-7,0 0 0,0-1-1,-1 1 1,1 0 0,-1-1-1,0 1 1,0 0 0,-1 0-1,1 0 1,-4-5 0,4 6-7,-1 0 0,1 0 0,-1 0 1,0 0-1,0 1 0,0-1 0,0 1 0,0-1 1,-1 1-1,1 0 0,-1 0 0,1 0 0,-1 0 1,-5-2-1,-8 1 105,15 3-126,1 0 1,-1 0 0,1 0-1,0 0 1,-1 0 0,1 0-1,-1 0 1,1 0 0,0 0-1,-1 0 1,1 0 0,-1 0-1,1 0 1,0 1 0,-1-1-1,1 0 1,0 0 0,-1 0-1,1 0 1,-1 1 0,1-1-1,0 0 1,0 0 0,-1 1-1,1-1 1,0 0 0,-1 1-1,1-1 1,0 0 0,0 1-1,0-1 1,-1 1 0,16 6-89,-1-3 67,0-1-1,0 0 1,1 0-1,-1-2 1,20 1 0,74-8-60,-72 0 49,-1-2 1,64-22-1,2 0 51,-101 30-17,1-1 1,-1 1 0,1 0 0,-1 0 0,0 0 0,1 0 0,-1 0-1,1 0 1,-1 0 0,1 1 0,-1-1 0,1 0 0,-1 0 0,1 0 0,-1 0-1,0 0 1,1 1 0,-1-1 0,1 0 0,-1 0 0,0 1 0,1-1 0,-1 0-1,0 1 1,1-1 0,-1 0 0,0 1 0,0-1 0,1 0 0,-1 1-1,0-1 1,0 1 0,1-1 0,-1 0 0,0 1 0,0-1 0,0 1 0,0-1-1,0 1 1,0 0 0,1 22 32,-1-20-30,-6 66 66,3-46-34,0 0 0,2 0 1,3 41-1,-2-63-33,0-1 1,0 1-1,0 0 1,0 0-1,1 0 1,-1 0-1,0-1 1,0 1-1,1 0 1,-1 0-1,0-1 1,1 1-1,-1 0 1,1 0-1,-1-1 1,1 1-1,-1-1 1,1 1-1,1 0 1,-2 0-1,1-1 0,-1 0-1,1 0 1,-1 0 0,1 0 0,0 0 0,-1 0-1,1 0 1,-1 0 0,1 0 0,-1 0 0,1 0-1,-1-1 1,1 1 0,0 0 0,-1 0 0,1 0-1,-1-1 1,1 1 0,-1 0 0,1-1 0,3-2 12,0-1 1,-1 1 0,1-1 0,-1 1 0,5-8 0,35-59 132,-22 35 28,34-43-1,-54 76-164,1 0 0,0 1-1,0-1 1,-1 1 0,1-1 0,0 1 0,0 0-1,1 0 1,-1 0 0,0 0 0,0 0 0,0 0-1,1 1 1,-1-1 0,0 1 0,1-1-1,-1 1 1,0 0 0,1 0 0,-1 0 0,0 0-1,1 0 1,2 1 0,6 2-14,0 0 1,0 0-1,17 9 1,-3-2-27,34 15-40,-39-16 17,38 12 0,-53-21 47,0 1 0,0-1 1,0 0-1,0 0 0,0-1 1,0 0-1,0 1 0,0-2 1,0 1-1,0 0 0,-1-1 1,1 0-1,0 0 0,-1-1 1,1 1-1,-1-1 0,0 0 1,8-7-1,3-3 24,0-1 1,-1-1-1,16-20 1,-21 22-1,-1 1 0,0-1-1,-1 0 1,-1-1 0,0 0 0,6-18 0,-4 1 115,9-59 0,-15 79-111,-2 8 13,0 0 0,0 0 0,1 0 0,-1 1 0,1-1 0,0 0 0,-1 0 0,4-4 0,-4 6-30,1 1 0,0-1 0,0 1 0,-1-1-1,1 1 1,0-1 0,0 1 0,0 0-1,0-1 1,-1 1 0,1 0 0,0 0 0,0-1-1,0 1 1,0 0 0,0 0 0,0 0 0,0 0-1,0 0 1,0 0 0,0 1 0,-1-1-1,1 0 1,0 0 0,0 1 0,0-1 0,0 0-1,0 1 1,-1-1 0,1 1 0,0-1 0,0 1-1,0 0 1,58 31 14,130 62-63,-186-93 38,0 0 0,0 0 0,0 0 0,0 0 0,0 0 0,1-1 0,-1 1 0,0-1 0,1 0 0,5-1 0,-8 1-13,0 0 1,1-1-1,-1 1 0,0-1 0,0 0 0,0 1 1,1-1-1,-1 0 0,0 1 0,0-1 1,0 0-1,0 0 0,0 0 0,-1 0 1,1 0-1,0 0 0,0 0 0,-1-1 1,1 1-1,0 0 0,-1 0 0,1 0 0,-1-1 1,0 1-1,1 0 0,-1-1 0,0 1 1,0 0-1,0-2 0,1-14-3649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21.7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315 97 10848,'0'0'4169,"-11"-11"-3828,-1-2-235,3 3 11,0 0 0,0 0 1,-1 1-1,0 1 0,-16-11 1,23 18-65,0-1 1,-1 1-1,1 1 1,0-1-1,-1 0 1,1 1-1,0-1 1,-1 1-1,1 0 1,-1 0-1,1 1 1,0-1-1,-1 1 1,1-1-1,0 1 1,-1 0-1,-2 2 1,-3 0 76,0 1 0,1 0 0,0 0 0,0 1 0,-8 6 0,8-5-51,0 0 0,1 0 0,0 1 0,0 0-1,0 0 1,1 1 0,0 0 0,1 0 0,0 0-1,0 1 1,0 0 0,1 0 0,1 0 0,0 0-1,0 1 1,0-1 0,1 1 0,1 0-1,0-1 1,0 20 0,1-18-44,1 0 0,0-1 0,1 1 0,0-1 1,0 1-1,1-1 0,1 0 0,0 0 0,0 0 0,1 0 0,0-1 0,0 0 0,1 0 0,1 0 0,0-1 1,0 0-1,0 0 0,1 0 0,0-1 0,0-1 0,1 1 0,0-1 0,0-1 0,0 0 0,1 0 1,0-1-1,19 6 0,-19-7-4,2-1 1,-1 0-1,0-1 0,0 0 1,0-1-1,0 0 1,1-1-1,-1 0 1,0-1-1,0 0 1,17-6-1,0 0 57,0-1 0,-2-2 1,1-1-1,-1-1 0,-1-1 0,0-1 0,42-34 0,-22 11 53,36-33 264,-49 40-37,-32 31-364,0 0 0,1-1 0,-1 1 0,0 0 0,0 0 1,0 0-1,1 0 0,-1 0 0,0-1 0,0 1 0,0 0 0,1 0 1,-1 0-1,0 0 0,0 0 0,1 0 0,-1 0 0,0 0 1,0 0-1,1 0 0,-1 0 0,0 0 0,0 0 0,1 0 0,-1 0 1,0 0-1,0 0 0,0 0 0,1 0 0,-1 0 0,0 1 0,0-1 1,1 0-1,-1 0 0,0 0 0,0 0 0,0 0 0,1 1 1,-1-1-1,0 0 0,0 0 0,0 0 0,0 1 0,1-1 0,7 4-16,-8-4 4,-7 0 80,-11-3-21,1 1-1,0 1 1,-1 0-1,0 1 1,1 1-1,0 1 1,-32 7-1,47-9-40,-1 1 0,1 0-1,-1 0 1,1 0 0,0 0 0,-1 1-1,1-1 1,0 0 0,0 1-1,0 0 1,0 0 0,0-1 0,0 1-1,1 0 1,-1 0 0,1 1-1,-1-1 1,1 0 0,0 0-1,0 1 1,0-1 0,0 1 0,0-1-1,-1 5 1,2-4-6,0-1-1,0 0 1,0 1 0,0-1-1,0 0 1,1 0 0,-1 1-1,1-1 1,0 0 0,-1 0-1,1 0 1,0 0 0,0 0-1,0 0 1,1 0 0,-1 0-1,0 0 1,1 0 0,-1-1-1,1 1 1,0-1 0,-1 1-1,1-1 1,0 1 0,0-1-1,0 0 1,4 2 0,2-1 5,0 1-1,1-2 1,-1 1 0,1-1 0,0 0 0,-1-1 0,1 0 0,0-1 0,-1 1 0,1-2-1,-1 1 1,1-1 0,-1 0 0,0-1 0,0 0 0,0 0 0,11-7 0,-13 6 19,-1 0 0,1-1 0,-1 0 0,0 0 0,0 0 0,-1 0 1,1-1-1,-1 0 0,-1 0 0,1 0 0,4-12 0,0-1 108,-2 0 0,8-35 0,-10 45 123,1 13-133,6 23-85,-5-10-11,0-5-23,1-1 1,0 0-1,1 0 1,0-1-1,1 0 1,0 0-1,1-1 0,0-1 1,14 11-1,-18-15 3,-1-1-1,1 0 1,0 0-1,-1 0 1,1-1-1,1 0 1,-1 0-1,0-1 0,0 0 1,1 0-1,-1 0 1,0-1-1,1 1 1,-1-2-1,1 1 1,-1-1-1,0 0 1,1 0-1,-1-1 1,0 1-1,10-5 1,-1-2 21,0 0 0,-1-1 0,0 0 1,0-1-1,14-14 0,57-64 289,-68 70-205,-16 17-93,0 0-1,-1 0 0,1 0 1,0 0-1,0 1 0,0-1 1,0 0-1,0 1 0,0-1 1,0 0-1,0 1 0,0 0 1,0-1-1,0 1 1,0-1-1,0 1 0,2 0 1,-2 0-10,-1 0 0,1 0 0,0 0 0,-1 1 1,1-1-1,0 0 0,-1 0 0,1 1 1,-1-1-1,1 1 0,0-1 0,-1 0 0,1 1 1,-1-1-1,0 1 0,1 0 0,-1-1 1,1 1-1,-1-1 0,0 1 0,1 1 0,2 4 39,-1 0-1,0 1 0,-1 0 1,2 12-1,-1-7-35,1 19 62,-3-26-48,0 0 0,1 0 0,-1 0 0,1 0 0,0 0 0,3 10 0,-3-15-20,-1 0 0,1 1 0,-1-1 0,1 0-1,-1 1 1,1-1 0,-1 0 0,1 0 0,-1 1 0,1-1 0,0 0-1,-1 0 1,1 0 0,-1 0 0,1 0 0,0 0 0,-1 0-1,1 0 1,-1 0 0,1 0 0,0 0 0,-1 0 0,1 0 0,-1-1-1,1 1 1,0 0 0,-1 0 0,1-1 0,-1 1 0,1 0-1,-1-1 1,1 1 0,-1 0 0,1-1 0,-1 1 0,0-1 0,1 1-1,-1-1 1,23-19 64,-22 18-59,118-114 597,-119 116-608,0 0 0,0-1 0,0 1 1,1 0-1,-1 0 0,0 0 0,0 0 1,0 0-1,1 0 0,-1 0 0,0 0 0,0 0 1,0 0-1,0 0 0,1 0 0,-1 0 0,0 0 1,0 0-1,0 0 0,1 0 0,-1 0 1,0 0-1,0 0 0,0 0 0,1 0 0,-1 0 1,0 0-1,0 0 0,0 0 0,0 0 1,1 0-1,-1 1 0,0-1 0,0 0 0,0 0 1,0 0-1,0 0 0,0 0 0,1 0 0,-1 1 1,0-1-1,7 12 65,3 19 7,-9-29-67,11 37 63,2 1 0,1-2 0,2 0 0,28 45 0,-45-82-69,1 0 0,-1 0 0,1 0 1,-1 0-1,1 0 0,0 0 0,-1-1 0,1 1 0,0 0 0,0 0 0,-1 0 0,1-1 0,0 1 1,0 0-1,0-1 0,0 1 0,0-1 0,0 1 0,0-1 0,0 1 0,0-1 0,0 0 0,0 1 1,1-1-1,-1 0 0,0 0 0,0 0 0,0 0 0,0 0 0,0 0 0,0 0 0,0-1 0,1 1 1,-1 0-1,0 0 0,0-1 0,0 1 0,0-1 0,0 1 0,0-1 0,0 1 0,0-1 0,-1 0 1,1 1-1,0-1 0,0 0 0,0 0 0,-1 0 0,1 0 0,0 0 0,0-1 0,5-5-15,-1-1 0,0 0 0,0 0 0,6-16 0,-4 6-37,1-1-1,-2 0 1,-1-1-1,0 0 1,2-24-1,-6-36-3652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48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0 12864,'0'0'6103,"-7"15"-5843,-13 28 68,2 2 0,-21 79 0,11 24 514,-13 238-1,26-241-454,1-17 51,4-74-160,2-12 214,8-41-496,-3 20 808,0-18-203,0-12-224,2 6-348,1 0 0,0 0 0,-1 0-1,1 0 1,0 1 0,1-1 0,-1 0-1,1-4 1,2-12 51,0-22 82,2 0 1,2 0 0,21-71-1,-20 88-105,2 0-1,0 0 1,2 1-1,0 0 1,1 1-1,2 0 1,22-25 0,-24 32-16,1 0 1,1 1 0,0 1 0,1 1 0,24-16-1,-35 25-37,0 0 0,1 0 0,-1 1 0,1-1-1,-1 1 1,1 0 0,0 1 0,0 0 0,0-1 0,0 2-1,0-1 1,0 1 0,0 0 0,0 0 0,-1 1-1,1 0 1,0 0 0,0 0 0,0 0 0,0 1 0,-1 0-1,10 5 1,-11-4-6,1 0 0,-1 0 0,1 0 0,-1 1 0,0-1 0,-1 1-1,1 0 1,-1 0 0,1 1 0,-1-1 0,0 1 0,-1-1 0,1 1 0,-1 0 0,0 0 0,0 0-1,-1 0 1,1 0 0,-1 1 0,0-1 0,0 7 0,-1-4-2,0-1-1,-1 1 1,1 0-1,-2 0 1,1 0 0,-1-1-1,0 1 1,0-1-1,-1 1 1,0-1 0,-1 0-1,1 0 1,-1 0 0,-6 7-1,-3 1-1,0-1 1,-1 0-1,0 0 0,-1-2 0,-32 22 1,33-25-23,0-1 1,-1 0 0,1-2 0,-1 1 0,-1-2 0,1 0-1,-27 4 1,40-8 22,-1-1-13,0 0-1,0 0 1,1 1-1,-1-1 0,0 1 1,1 0-1,-1 0 0,0 0 1,-3 2-1,6-3 16,0 0-1,-1 0 0,1 1 1,0-1-1,0 0 1,0 1-1,-1-1 1,1 0-1,0 1 0,0-1 1,0 0-1,0 1 1,0-1-1,0 1 1,0-1-1,0 0 0,0 1 1,0-1-1,0 0 1,0 1-1,0-1 0,0 0 1,0 1-1,0-1 1,0 1-1,1-1 1,10 17-47,3-4 27,0-1 0,0 0 0,1-1-1,1-1 1,-1 0 0,2-1 0,-1-1 0,35 12 0,-23-12 11,0-2 0,0 0 0,1-2 0,0-1 0,0-1 0,0-1 0,-1-2 0,32-5 0,-36 2 25,0-1 0,0-1-1,0-1 1,-1-1 0,0-1 0,0-1 0,-1-1 0,-1-1 0,35-25 0,-48 30 2,0 0 0,0 0 0,-1-1 0,0 0 0,0 0 0,-1 0 0,0-1 0,0 0 0,-1-1 0,-1 1 0,1-1 0,-2 0 0,1 0 0,-1 0 0,-1 0 0,0-1 0,0 1 0,-1-1 0,0 1 0,-1-1 1,0 1-1,-3-19 0,2 26-11,1 0 1,-1 1 0,0-1 0,0 0 0,0 0 0,-1 1 0,1-1 0,-1 0 0,1 1-1,-1 0 1,0-1 0,0 1 0,0 0 0,0 0 0,0 0 0,-1 0 0,1 0 0,0 1 0,-1-1-1,0 1 1,1-1 0,-1 1 0,0 0 0,0 0 0,1 0 0,-1 1 0,-4-2 0,2 2-6,-1-1 1,0 1-1,1 0 1,-1 0-1,0 0 1,0 1-1,1 0 1,-1 0-1,1 1 1,-1-1 0,1 1-1,0 0 1,-7 4-1,2 0-18,0 1 0,1 1 0,0-1 0,0 1 0,1 1 0,0 0 0,0 0 0,1 0 0,0 1 0,1 0 0,0 0 0,1 1 0,0 0 0,0 0 0,1 0 0,1 0 0,-4 19 0,5-22 3,1 0 0,0 0 0,1 0 0,-1 0 1,2 0-1,-1 0 0,1 0 0,0 0 0,0 0 0,1 0 0,1-1 0,-1 1 0,1-1 0,0 1 0,1-1 0,-1 0 0,1 0 1,1 0-1,0-1 0,0 0 0,0 0 0,0 0 0,1 0 0,0-1 0,0 0 0,13 8 0,-3-4-6,0-2 1,1 1-1,0-2 0,0 0 1,1-2-1,-1 1 0,1-2 1,0-1-1,28 1 0,-16-3 16,0-1 0,-1-2 1,1-1-1,-1-1 0,31-10 0,-37 6 36,0 0 0,-1-2 0,0-1 0,0 0 0,26-21 0,-16 11 28,-18 12-23,-1 0 0,0 0 1,0-1-1,14-17 1,-20 20 0,-1-1 1,0 1-1,0-1 0,-1 0 1,0-1-1,-1 1 1,0-1-1,3-12 1,-6 17-12,0-1 0,0 0 0,-1 0 0,0 0 0,0 0 0,0-1 0,-1 2 0,0-1 0,0 0 1,0 0-1,-1 0 0,0 0 0,0 1 0,-4-8 0,2 6-3,0-1 1,0 1-1,-1 0 0,0 1 1,0-1-1,-1 1 1,1 0-1,-1 1 0,-11-9 1,14 12-13,-1 1 0,1-1 0,-1 1-1,1 0 1,-1 0 0,0 0 0,1 0 0,-1 0 0,0 1 0,0 0 0,0 0 0,0 0-1,1 0 1,-1 0 0,0 1 0,0 0 0,0 0 0,1 0 0,-1 0 0,1 0 0,-8 4-1,-4 3 6,0 1 0,1 0 0,-19 16 0,33-25-15,-10 8-2,1 1 0,1 0 0,-1 0-1,1 1 1,1 0 0,0 0 0,0 0 0,1 1 0,0 0-1,1 1 1,1-1 0,-1 1 0,2 0 0,-4 20-1,5-23-2,1 0-1,0-1 1,1 1-1,0-1 0,0 1 1,1 0-1,0-1 1,0 1-1,1-1 0,0 1 1,1-1-1,0 0 1,0 0-1,1 0 0,0 0 1,0-1-1,1 1 1,0-1-1,0 0 0,1-1 1,9 10-1,-9-11 8,1-1 0,-1 0 0,1 0 0,-1-1 0,1 0 0,0 0 0,0 0 0,1-1 0,-1 0 0,15 1 0,0 0 29,0-2 1,31-2-1,-38 0 6,0-1 0,-1-1 0,1 0 0,-1-1 0,0-1 0,0 0-1,0 0 1,13-9 0,2-2 226,-1-3 0,39-30-1,-60 43-49,1 1-1,0 0 1,11-5 0,-12 7 107,-6 2-306,-1 1 0,1 0 0,-1 0 0,1 0 0,-1 0 0,1 0 0,-1 0 0,1 0 0,0 0 0,-1 0 0,1 0 0,-1 1 0,1-1 0,-1 0 0,1 0 0,-1 0 0,1 1 0,-1-1 0,1 0 0,-1 1 0,0-1 0,1 0 0,-1 1 0,1-1 0,-1 0 0,0 1 0,1-1 0,-1 1 0,0-1 0,0 1 0,1-1 0,-1 1 0,0-1 0,0 1 0,0-1 0,1 2 0,7 22 152,-8-23-162,13 54 101,-3 1 0,-3 1 0,1 59 0,-16 174 3,8-259-88,-2 21-16,2-49 11,0 0 0,-1 0 0,0 0 1,1 0-1,-1 0 0,0 0 1,0 0-1,-1 0 0,1 0 1,-1 0-1,1-1 0,-4 5 0,5-7-8,-1 1-1,1-1 0,0 0 1,0 0-1,0 0 0,-1 1 1,1-1-1,0 0 0,0 0 1,-1 0-1,1 0 0,0 0 1,0 0-1,-1 1 0,1-1 0,0 0 1,0 0-1,-1 0 0,1 0 1,0 0-1,-1 0 0,1 0 1,0 0-1,0 0 0,-1 0 1,1 0-1,0 0 0,-1 0 1,1-1-1,0 1 0,0 0 1,-1 0-1,1 0 0,0 0 0,0 0 1,-1-1-1,1 1 0,0 0 1,0 0-1,0 0 0,-1-1 1,1 1-1,0 0 0,0 0 1,0 0-1,0-1 0,-1 1 1,1 0-1,0 0 0,0-1 1,0 1-1,0 0 0,0-1 0,0 1 1,0 0-1,0 0 0,0-1 1,0 1-1,0 0 0,0-1 1,0 1-1,0 0 0,0-1 1,-2-31 68,1 22-44,-1-103 113,6 0 1,4 1-1,25-121 0,-1 98 6,-2 15-28,-28 108-99,1-1-1,0 1 1,1 0-1,0 0 0,1 0 1,1 1-1,0-1 1,0 1-1,10-12 0,-15 22-25,0-1-1,1 1 0,-1 0 0,1 0 0,-1 0 0,1 0 1,-1 1-1,1-1 0,0 0 0,-1 0 0,1 1 0,0-1 1,0 1-1,-1 0 0,1 0 0,0-1 0,0 1 0,-1 0 1,1 0-1,0 1 0,0-1 0,0 0 0,-1 1 1,1-1-1,0 1 0,-1-1 0,1 1 0,0 0 0,-1-1 1,1 1-1,2 2 0,4 2-40,-1 0 1,1 0-1,-1 1 1,10 10-1,-13-11 19,0-1-1,-1 1 0,1 0 0,-1 1 1,0-1-1,-1 1 0,1-1 0,-1 1 1,-1 0-1,1 0 0,-1-1 0,0 1 1,0 0-1,0 1 0,-1-1 0,0 0 1,0 0-1,-2 9 0,1-7 3,0 0 1,-1 0-1,0-1 0,0 1 1,-1-1-1,0 1 0,0-1 1,-1 0-1,0 0 0,0 0 1,-1-1-1,1 1 0,-12 10 1,-4-1-28,0-1 0,-2-1-1,1 0 1,-2-2 0,1-1 0,-33 11 0,-1-3-67,35-13-59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50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50 155 13056,'0'0'5654,"-3"9"-5299,-24 83 899,21-70-981,2-1 0,0 1 0,1 0 0,1 40-1,4-17 180,10 58-1,-4-67-84,-7-35-334,0 1 1,-1 0 0,1-1-1,0 1 1,0-1-1,0 0 1,0 1 0,0-1-1,1 0 1,-1 0-1,0 0 1,1 0 0,-1 0-1,0 0 1,1 0-1,-1 0 1,1 0 0,2 0-1,-2 0-2,0-1-1,0 1 1,0-1 0,0 0-1,0 0 1,0 0-1,0 0 1,0 0 0,0 0-1,0 0 1,0-1-1,0 1 1,0-1 0,0 1-1,0-1 1,0 0-1,0 0 1,-1 0 0,1 0-1,0 0 1,0 0-1,-1-1 1,1 1 0,-1 0-1,1-1 1,-1 1-1,0-1 1,2-2 0,4-6 42,-1 0 1,-1 0-1,0 0 1,4-12 0,-2 5 64,21-57 436,-13 31 77,-15 42-601,0 0 0,1 0-1,-1 0 1,0 0 0,1 0 0,-1 0 0,0 1 0,1-1 0,-1 0 0,1 0-1,-1 0 1,1 1 0,-1-1 0,1 0 0,1 0 0,-1 1-27,0 1 0,0-1 0,-1 1 0,1 0-1,0 0 1,-1-1 0,1 1 0,0 0 0,-1 0 0,1 0 0,-1 0 0,1-1 0,-1 1 0,0 0 0,1 0 0,-1 2 0,24 66 128,-17-44-115,12 27 0,-16-44-30,1-1 1,0 0 0,0 0 0,0 0 0,1-1-1,0 1 1,1-1 0,5 5 0,-7-8-5,1 0 1,-1-1 0,1 1-1,-1-1 1,1 0 0,0-1-1,0 1 1,0-1 0,-1 0-1,1 0 1,1 0-1,-1-1 1,0 0 0,0 0-1,0 0 1,8-1 0,-2-1 4,1 0 1,-1-1 0,0 0 0,0 0 0,0-1 0,13-7 0,-16 6 3,-1 0 0,1 0 1,-1-1-1,0 0 0,0-1 0,-1 1 1,0-1-1,0-1 0,-1 1 0,6-9 1,6-15 84,18-44 0,-6 12 61,46-92 522,-66 143-380,-8 12-295,-1 0 0,0 0 0,0 0 1,0 0-1,1 0 0,-1 0 1,0 0-1,0 0 0,1 0 1,-1 0-1,0 0 0,0 0 0,1 0 1,-1 0-1,0 1 0,0-1 1,0 0-1,1 0 0,-1 0 1,0 0-1,0 1 0,0-1 0,0 0 1,1 0-1,-1 0 0,0 1 1,0-1-1,0 0 0,0 0 1,0 0-1,0 1 0,0-1 0,0 0 1,6 30 54,-4 286 9,-1-18-155,7-194-252,-10 178 1,2-269 291,2-15 165,5-26 37,13-116 91,5-24 2,18-66 149,6-31 35,-31 188-119,40-106-1,-49 156-214,-5 16-29,-1 0 1,1 0-1,1 0 1,0 1-1,1 0 1,11-17-1,-16 26-46,0-1-1,0 1 1,1 0-1,-1 0 1,0 0 0,1 0-1,-1 0 1,1 0-1,-1 0 1,1 0-1,-1 0 1,1 1-1,-1-1 1,1 0-1,0 1 1,2-1-1,-2 1-14,-1 0 0,0 1 0,0-1 0,1 0 0,-1 0 0,0 1 0,0-1 0,1 1 0,-1-1 0,0 1 0,0 0 0,0-1 0,0 1 0,0 0 0,0 0 0,0 0 0,1 1 0,3 4-7,0 1 0,0 0 0,-1 0 0,-1 1-1,6 12 1,10 29-103,-1 1-1,-3 0 0,-3 1 1,8 55-1,-20-102 83,1 1 1,-1 0-1,1 0 0,-1 0 0,-1 0 1,1 0-1,-1 0 0,0 0 0,0-1 1,0 1-1,0 0 0,-1-1 1,-3 7-1,2-7 17,0 0 1,0-1-1,0 1 1,-1 0 0,1-1-1,-1 0 1,0 0-1,0 0 1,0 0-1,-1-1 1,1 0-1,0 0 1,-8 3-1,-2 0 45,0-1-1,-1-1 1,0 0 0,1 0-1,-1-2 1,0 0-1,0 0 1,-22-3-1,18 0-11,1-1 1,-1-1-1,1 0 0,0-1 0,0-1 0,-24-13 1,23 13-166,-8-4-405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45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1163 8136,'0'0'6534,"13"-2"-6139,-11 1-375,12-1 62,-1 0 1,0-1-1,-1 0 0,1-1 1,-1-1-1,1 0 0,11-7 1,5-9 138,-1-1 1,0-1-1,36-41 1,-44 43-102,29-30 398,73-100-1,-98 117-304,-2-1 0,-2-1 0,-1-2 0,19-53 0,-20 37 93,-3-1 0,-2 0 0,-3-1 0,-2 0 1,-3 0-1,-2-74 0,-3 123-207,0 0-1,-1 0 1,0 0 0,-1 0 0,1 0 0,-5-9 0,6 14-75,-1 1 0,1 0 0,-1 0 0,1 0 0,-1 1 0,0-1 0,1 0 0,-1 0 0,0 0 0,0 0 0,1 1 0,-1-1 0,0 0 0,0 1 0,0-1 0,0 0 0,0 1 0,0 0 0,-2-1 0,2 1-6,-1 0-1,1 0 0,-1 0 0,1 0 0,-1 0 0,1 1 1,-1-1-1,1 1 0,0-1 0,-1 1 0,1 0 0,0-1 1,0 1-1,-1 0 0,1 0 0,0 0 0,0 0 0,0 0 0,-2 2 1,-9 10 44,1 0 0,0 2 0,0-1 0,2 1 0,-13 26 0,4-3 39,-17 54-1,19-42-51,2 1 0,3-1 0,2 2 0,1 0 0,4 0 0,1 0 0,7 80 0,-2-116-30,1 1 0,1-1-1,0 0 1,1 0 0,1 0 0,0-1 0,1 1 0,15 22-1,-18-32-1,0 0 0,1-1 0,0 1 0,0-1 0,0 0 0,1 0 0,-1-1 0,1 1 0,12 5 0,-13-8-1,0 0 1,0 0 0,1 0-1,-1-1 1,1 0 0,-1 0 0,1 0-1,-1-1 1,1 0 0,-1 0-1,1 0 1,0-1 0,-1 0 0,7-1-1,8-4 45,0-1-1,0 0 1,-1-2 0,0 0-1,21-14 1,87-66 229,-88 60-192,-22 17-55,49-36 175,-1-3-1,72-74 1,-127 114-136,0-2-1,10-18 0,-6 10 209,-40 32 10,-5 8-254,0 2 1,1 2-1,1 0 1,2 2-1,-45 51 1,53-54-31,1 2 0,1 1-1,1 0 1,2 1 0,0 0 0,2 2 0,-16 50 0,24-63-1,0 1 0,2 0 1,0 0-1,0 18 0,2-28-7,0 0 1,0 0-1,1 0 1,0 0-1,0 0 1,0 0-1,1 0 1,0 0-1,0-1 1,1 1-1,-1-1 1,1 0-1,7 10 1,-10-14-5,1 0 1,0 0-1,0 0 1,0 0-1,0-1 0,0 1 1,0 0-1,0 0 1,0-1-1,0 1 0,0-1 1,0 1-1,1-1 1,-1 1-1,0-1 1,0 0-1,1 0 0,-1 1 1,0-1-1,0 0 1,1 0-1,-1 0 1,0-1-1,0 1 0,1 0 1,-1 0-1,0-1 1,0 1-1,0 0 1,1-1-1,0 0 0,4-3 9,-1 1 0,0-1 0,0 0 0,0 0-1,4-5 1,-6 6-8,13-14 30,-1 0 1,-1-1-1,0-1 1,-2-1-1,11-20 1,45-110 225,-63 138-215,4-9 96,0-1 0,-2 1 0,0-1 0,-1-1 0,-2 1 0,4-37 0,-7 74-94,1-1 0,0 1 1,9 26-1,-6-25-44,-2-2 2,1 0-1,1-1 0,0 0 0,1 0 1,0 0-1,1-1 0,1 0 0,0 0 0,0-1 1,16 16-1,-23-25 1,1-1 0,0 1 0,0-1 0,0 1 0,1-1 1,-1 0-1,0 0 0,0 0 0,1 0 0,-1 0 0,0-1 0,1 1 1,-1-1-1,1 1 0,-1-1 0,1 0 0,4 0 0,-2-1 7,-1 0 0,1 0-1,0 0 1,-1-1 0,1 0-1,-1 0 1,0 0 0,8-5-1,0-2 23,0 0-1,-1-1 1,0 0 0,17-22-1,-9 9 41,-1-1 1,-1-1-1,-2 0 0,0-2 1,11-28-1,-23 47-35,-1 1 0,0 0 0,0-1 0,-1 1 0,1-1 0,-1-9 0,-1 17-19,5-16 159,-4 16-169,4-2 5,-4 2 45,7 70 21,-1-19-79,2 0 0,18 53 0,-26-98 4,1-1 0,0 0-1,0 0 1,0 0 0,1 0 0,0-1 0,5 8-1,-7-11-3,0 0-1,0 0 0,0 0 1,0 0-1,0 0 0,0 0 1,1 0-1,-1 0 0,0-1 1,1 1-1,-1-1 0,1 1 1,-1-1-1,0 1 0,1-1 1,-1 0-1,1 1 0,-1-1 1,1 0-1,-1 0 0,1 0 1,-1 0-1,1-1 0,-1 1 1,1 0-1,-1-1 0,1 1 1,-1-1-1,0 1 0,3-2 1,8-5 20,-1 0-1,0 0 1,0-1 0,0-1 0,-1 0 0,-1-1 0,1 1 0,12-19-1,-3 0 67,0 0 0,18-40 0,-21 34-16,-5 11 108,24-40-1,-29 58-108,-3 9-9,-2 15 4,-41 327 97,26-271-183,-4-1 1,-42 114-1,53-169 31,-1 0 0,-1 0 0,-1-1 0,-1 0 0,-16 21 0,26-38-4,0 0 1,0 1-1,0-1 1,-1 0-1,1 0 1,0 0 0,0 0-1,-1 0 1,1 0-1,0 0 1,-1 0-1,1 0 1,-1 0-1,1-1 1,-1 1 0,0-1-1,1 1 1,-1-1-1,1 0 1,-1 1-1,0-1 1,1 0-1,-1 0 1,0 0-1,1 0 1,-1-1 0,-1 1-1,0-2 7,1 1 0,0 0 1,-1-1-1,1 1 0,0-1 0,0 1 0,0-1 0,0 0 1,1 0-1,-1 0 0,1 0 0,-1 0 0,1-1 1,-1 1-1,1 0 0,-2-6 0,0-2 0,0 0 1,1 0-1,0 0 1,0 0-1,1-1 1,0 1-1,1-1 1,0 1-1,1 0 1,0-1-1,1 1 1,0 0-1,1 0 1,6-18-1,-2 10 6,1 0 0,1 1 0,0 0 0,1 0 0,1 1 0,0 1 0,17-18 0,-2 7-21,2 1 0,0 2 0,42-27 0,98-49 0,-46 30 0,-95 53 0,-9 6 0,0-1 0,-1 0 0,0-2 0,16-15 0,-29 24 0,1-1 0,-1 0 0,0 0 0,-1 0 0,1-1 0,-1 1 0,0-1 0,-1 0 0,1 1 0,-1-1 0,0 0 0,-1-1 0,0 1 0,0 0 0,0 0 0,0-1 0,-1-10 0,-1 13 0,1 0 0,-1 0 0,1 0 0,-1-1 0,-1 1 0,1 0 0,0 0 0,-1 1 0,0-1 0,0 0 0,-4-5 0,5 8 0,0 0 0,1 0 0,-1 0 0,0 0 0,0 0 0,0 1 0,0-1 0,0 0 0,0 1 0,0-1 0,-1 0 0,1 1 0,0 0 0,0-1 0,0 1 0,0 0 0,-3-1 0,3 1 0,-1 1 0,0-1 0,1 0 0,-1 1 0,0-1 0,1 1 0,-1-1 0,1 1 0,-1 0 0,1 0 0,-1 0 0,1 0 0,0 0 0,-1 0 0,1 0 0,-2 2 0,-3 4-3,1 0-1,0 0 1,0 0-1,0 1 1,1-1-1,0 1 1,0 0-1,1 0 1,0 1-1,1-1 1,-1 1-1,2-1 1,-1 1 0,1 0-1,1 16 1,0-17-1,0-1 0,1 1 0,0-1 0,0 1 0,0-1 0,1 1 0,1-1 0,-1 0 0,1 0 0,0 0 0,1 0 0,0 0 0,0-1 0,0 0 0,1 1 0,0-2 0,0 1 0,10 8 0,-12-12 2,-1 0-1,0-1 1,1 1 0,-1-1-1,1 1 1,0-1-1,-1 0 1,1 0 0,0 0-1,0-1 1,0 1-1,0-1 1,4 1-1,1-2 6,0 0-1,0 0 1,0 0 0,0-1-1,9-4 1,17-6 13,-1-1 0,0-2 1,-1-1-1,-1-1 1,-1-2-1,29-23 0,-42 28-10,0-1 0,1 2 0,0 1-1,1 0 1,38-17 0,-55 28-6,1 1 0,-1-1 0,0 1 0,0-1 0,1 1 0,-1 0 0,0 0 0,1 0 0,-1 0 0,0 0 0,1 1 0,-1-1 0,0 1 0,1-1 0,-1 1 0,0 0 0,0 0 0,0 0 0,0 0 0,3 2 0,3 3 0,0 1 0,-1-1 0,11 13 0,-2-3 0,-1 0 0,17 24 0,-20-23 0,1-1 0,28 26 0,-37-38 0,1 0 0,0-1 0,-1 1 0,1-1 0,1 0 0,-1-1 0,0 1 0,1-1 0,-1 0 0,1-1 0,-1 1 0,1-1 0,0 0 0,9 0 0,-9-1 0,0-1 0,0 0 0,0 0 0,-1 0 0,1-1 0,-1 0 0,1 0 0,-1 0 0,1 0 0,7-6 0,-10 6 0,-1 0 0,1 0 0,-1 0 0,1 0 0,-1 0 0,0 0 0,0 0 0,0-1 0,0 1 0,0-1 0,-1 0 0,1 1 0,-1-1 0,1 0 0,-1 0 0,0 0 0,0 0 0,-1 0 0,1 0 0,-1 0 0,1 0 0,-1-1 0,0-3 0,-8-41-4037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50.7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76 17287,'0'0'9142,"-10"8"-8636,-47 42 1033,50-45-1008,-1-1-1,1 0 1,-1-1 0,0 1 0,-1-2 0,-10 4 0,-32 8 38,50-14-569,0 0 0,0 0 0,1 1 0,-1-1 0,0 0 0,0 0 0,0 0 0,1 0 0,-1 0 0,0 0 0,0-1 0,0 1 0,0 0 0,1 0 0,-1-1 0,0 1 0,0 0 0,1-1 0,-1 1 0,0-1 0,-1 0 0,-12-19 0,6 4-165,0-1 0,1 0 0,1 0 0,1-1 1,-6-31-1,8 31-2922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02.1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11 593 7328,'0'0'9190,"-2"-13"-8869,-6-45-7,7 53-265,2 0 1,-1 0 0,0 0-1,1-1 1,0 1 0,0 0-1,1 0 1,-1 0 0,1 0-1,0 0 1,4-6 0,5-15 194,10-33 200,3 1 0,2 1 0,3 2 0,39-57 0,-63 103-367,1 0 0,0 1 1,0 0-1,0 0 0,1 1 1,11-10-1,-10 11-36,-6 4 6,0 0 1,0 0-1,0 1 1,0-1-1,0 1 1,0 0-1,1-1 0,3 0 1,-6 2-39,1 0 0,0 0 0,0 0 1,0 0-1,0 0 0,-1 0 0,1 0 1,0 1-1,0-1 0,-1 0 0,1 1 0,0-1 1,0 0-1,-1 1 0,1-1 0,0 1 1,-1-1-1,1 1 0,-1 0 0,1-1 0,0 1 1,-1-1-1,0 1 0,1 0 0,-1-1 1,1 1-1,-1 0 0,0 0 0,1 0 0,-1-1 1,0 1-1,0 0 0,1 1 0,4 14 30,0 0-1,-1 0 0,0 1 0,-1 0 0,-1-1 1,-1 1-1,-2 34 0,-4 2 118,-14 62 1,12-77-42,4-23-61,3-11-6,-1 0 0,1 0 0,-1 0 0,0 1 0,-1-1 0,1 0 0,-1-1 0,-3 7 0,5-9 322,5-7-214,9-14-54,18-44 22,33-60 80,-54 105-169,1 1 0,1 0 1,1 0-1,19-18 0,-30 33-29,1-1 1,0 1-1,-1 0 0,1 1 0,0-1 1,1 1-1,-1-1 0,8-2 0,-11 5-4,0 0-1,0 0 0,0 0 1,0-1-1,0 1 1,0 0-1,0 0 0,0 0 1,0 1-1,0-1 1,0 0-1,0 0 0,-1 0 1,1 1-1,0-1 1,0 0-1,0 1 0,0-1 1,1 2-1,-1-1 0,0 0 0,0 0 0,1 1-1,-1-1 1,0 1 0,-1-1 0,1 1-1,0-1 1,0 1 0,-1-1 0,1 1-1,-1 0 1,1 0 0,-1-1 0,0 3-1,5 26 8,-2 0 0,-2 1 0,-1-1 0,-1 0 0,-1 1 0,-12 53 0,12-76-11,-1 9 213,6-16-84,5-8-56,14-21 5,-1 0 0,23-43 1,-23 35 49,34-43 0,-49 71-116,11-11 95,-17 19-102,1 0-1,-1 0 0,0-1 0,0 1 0,1 0 0,-1 0 0,0 0 0,0 0 0,1 0 0,-1 0 0,0 0 0,0 0 0,1 0 0,-1 0 0,0 0 0,0 0 0,1 0 0,-1 0 0,0 0 0,0 0 0,1 1 0,-1-1 1,0 0-1,0 0 0,0 0 0,1 0 0,-1 0 0,0 0 0,0 1 0,0-1 0,1 0 0,4 16-25,3 108 8,-8-83 42,8 48 1,-8-87-26,0-1 0,0 1 0,1 0 0,-1 0-1,1 0 1,0 0 0,-1-1 0,1 1 0,0 0 0,0-1 0,0 1 0,0 0 0,1-1 0,-1 1-1,0-1 1,0 0 0,1 1 0,-1-1 0,1 0 0,0 0 0,-1 0 0,1 0 0,0 0 0,-1 0 0,1-1-1,0 1 1,0-1 0,0 1 0,0-1 0,-1 1 0,1-1 0,0 0 0,0 0 0,2 0 0,2-1 1,0 1 0,0-1 1,0 0-1,0-1 0,0 1 1,0-1-1,-1-1 0,1 1 1,-1-1-1,6-3 0,11-9-2,-1 0 0,0-2 0,-1-1 0,-1 0 0,0-2 0,-2 0 0,0-1 0,24-41 0,-17 20 0,-6 8 0,1 1 0,39-50 0,-58 82 6,1 0 1,-1 1-1,1-1 0,-1 0 0,1 0 0,0 1 1,-1-1-1,1 0 0,0 1 0,0-1 0,0 1 1,-1-1-1,1 1 0,0-1 0,0 1 0,1-1 1,-1 14 179,-2 7-111,3 21-24,1 0-1,17 77 1,-19-113-48,1 0 1,0-1-1,0 1 0,1-1 1,-1 0-1,1 1 0,0-1 1,0 0-1,0-1 0,0 1 0,1 0 1,0-1-1,0 0 0,-1 0 1,7 3-1,-7-4 2,1 0-1,-1 0 1,1 0 0,0-1-1,-1 0 1,1 0 0,0 0-1,0 0 1,0 0 0,0-1 0,0 1-1,0-1 1,0 0 0,0-1-1,-1 1 1,1-1 0,0 1-1,0-1 1,6-3 0,10-6 28,0-2 0,0 0 0,-1-1 0,-1-1 0,0-1 0,23-25 1,-29 26 23,0-1 0,12-21 1,12-15 98,-35 49-150,1 1 1,-1-1 0,1 1 0,-1-1 0,1 1 0,-1-1 0,1 1 0,0 0 0,0 0 0,0 0 0,-1 0 0,1 0 0,0 0 0,0 1 0,0-1-1,1 1 1,-1-1 0,0 1 0,0 0 0,0-1 0,0 1 0,0 0 0,4 1 0,-3 0-5,0 0-1,0 0 1,-1 0 0,1 0 0,-1 1 0,1-1-1,-1 1 1,0-1 0,0 1 0,1 0-1,-1 0 1,0 0 0,-1 0 0,1 1-1,0-1 1,-1 0 0,1 1 0,1 2 0,11 28 4,-1 0 0,-1 1 0,-2 0 0,7 44 1,12 43 159,-23-107-103,0 0 0,1 0 0,1-1 0,0 0-1,18 23 1,-25-35-55,2 2 18,-1-1 1,1 0-1,-1 1 0,1-1 0,0-1 0,0 1 1,0 0-1,0-1 0,0 1 0,0-1 1,1 0-1,-1 0 0,0 0 0,6 0 0,-9 3 237,0-12-596,2-46-885,-1 38-1773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02.7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800 0 12760,'0'0'1848,"-10"11"-1502,3-5-292,-7 8 37,-1 0 0,0-1 0,-1 0 0,-32 18 1,36-25-109,4-3 59,0 1-1,0 1 1,1 0 0,-8 6 0,3-2 120,-11 12 148,15-12-151,-1 0 0,0 0 0,0-1 1,-22 13-1,-11 11 238,-134 132 956,169-157-1305,-86 71 589,64-56-160,2 1 0,-39 42 0,60-59-301,0 0-1,-1-1 1,1 1 0,-1-1 0,-15 8-1,14-8 15,7-4-164,-1 0-1,1 1 1,0-1 0,0 1-1,0-1 1,0 1 0,0-1-1,0 1 1,0-1 0,0 1-1,1 0 1,-2 2 0,3 3-2933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04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1 451 10656,'0'0'4774,"13"-12"-4515,8-4-159,-4 2 29,0-1 0,22-25 0,-24 22 60,0 0 0,-2-1 0,0-1 0,-2 0 0,17-39 0,-13 22 400,-3-1 0,12-60 0,-19 77 33,-3 16 152,-3 15-48,-4 18-663,1 0-1,1 1 1,2-1-1,1 1 1,1-1-1,2 1 1,0-1-1,12 41 1,-14-65-49,0 1 0,1-1 0,0 1 0,0-1 0,0 0 0,0 0 0,1 0 1,-1 0-1,1 0 0,0-1 0,1 1 0,-1-1 0,0 1 0,1-1 0,0 0 0,0-1 0,5 4 0,-6-5 0,0 0 0,0 0 0,1 0-1,-1 0 1,1 0 0,-1-1 0,0 1-1,1-1 1,-1 0 0,1 0 0,-1 0 0,1-1-1,-1 1 1,1-1 0,-1 0 0,0 0 0,1 0-1,-1 0 1,0 0 0,0-1 0,0 0-1,0 0 1,5-3 0,0-3 22,1 0-1,-1-1 1,0 0-1,-1-1 1,0 0-1,0 0 1,5-12-1,7-10 48,8-10 50,24-36 230,-49 76-349,-1 1 0,1-1 1,-1 0-1,1 1 1,0-1-1,-1 1 0,1 0 1,0-1-1,0 1 1,0 0-1,0 0 0,0 0 1,0 0-1,1 1 1,-1-1-1,0 0 0,0 1 1,1 0-1,2-1 1,-4 3-13,0-1 1,0 0 0,0 1 0,0-1-1,0 1 1,0-1 0,-1 1 0,1-1-1,-1 1 1,1 0 0,-1-1 0,0 1-1,0 0 1,1 2 0,2 22 18,-2 0 1,0 0-1,-1 0 0,-2 0 1,-1 0-1,-6 29 0,8-43 260,8-27-122,-6 14-157,9-38 94,20-50 0,-26 78-82,2 0 0,-1 0-1,1 0 1,1 1 0,0 0-1,0 0 1,1 0 0,1 1-1,9-9 1,0 5 16,-13 11-23,-1-1 0,0 0 0,0 0 0,-1 0-1,1 0 1,-1-1 0,0 1 0,4-6 0,-7 9-7,0 0 0,0 0 0,1 0 1,-1-1-1,0 1 0,0 0 0,0 0 0,0 0 0,1-1 1,-1 1-1,0 0 0,0 0 0,0 0 0,1 0 0,-1 0 1,0 0-1,0 0 0,0-1 0,1 1 0,-1 0 1,0 0-1,0 0 0,1 0 0,-1 0 0,0 0 0,0 0 1,1 0-1,-1 0 0,0 0 0,0 0 0,1 0 0,-1 0 1,0 1-1,0-1 0,0 0 0,1 0 0,-1 0 0,0 0 1,0 0-1,0 0 0,1 1 0,-1-1 0,0 0 0,0 0 1,0 0-1,0 0 0,1 1 0,-1-1 0,0 0 1,0 0-1,0 0 0,0 1 0,0-1 0,0 0 0,0 0 1,0 1-1,1-1 0,5 15-1,-1 19 15,-2 0 0,-2 0 0,-5 60 0,2-65 2,2-19-6,-1-1 1,2 1-1,-1 0 0,1-1 0,1 1 0,-1-1 0,2 1 1,3 9-1,-5-16-8,0-1 1,0 0 0,0 1 0,1-1 0,-1 0-1,1 0 1,-1 0 0,1 0 0,0 0-1,-1-1 1,1 1 0,0 0 0,0-1-1,1 0 1,-1 1 0,0-1 0,0 0-1,1 0 1,-1 0 0,0 0 0,1 0-1,-1-1 1,1 1 0,-1-1 0,1 0-1,-1 0 1,1 0 0,0 0 0,-1 0-1,1 0 1,-1-1 0,1 1 0,-1-1-1,1 1 1,2-3 0,12-3 2,-1 0 1,0-2-1,20-12 0,6-3 15,-20 13-8,-9 4-4,0 0 0,-1 0 0,0-1 0,0 0 0,0-1 0,-1-1 0,0 0 0,-1 0 0,11-12 0,-15 13 6,14-18 106,-19 25-109,0 0 0,0 0 0,-1 0-1,1 0 1,0 0 0,-1 0 0,1 0 0,-1 0 0,1-1 0,-1 1-1,0 0 1,0 0 0,1 0 0,-1-1 0,0 1 0,0 0 0,0 0-1,-1-3 1,1 3 5,-1 0 0,0 0-1,0 1 1,0-1 0,0 0-1,0 0 1,1 1 0,-1-1-1,-1 1 1,1-1-1,0 1 1,0-1 0,0 1-1,0-1 1,0 1 0,0 0-1,0 0 1,-1 0 0,1-1-1,0 1 1,0 0 0,0 1-1,-1-1 1,0 0 0,-1 0 0,1 1 1,0-1-1,-1 0 0,1 1 1,-1 0-1,1 0 1,0-1-1,0 1 0,-1 1 1,-3 1-1,-5 7 5,-3 2-2,0 1 1,1 0-1,-14 19 0,23-26-17,0 0 0,0 0-1,1 0 1,0 1-1,1-1 1,-1 0-1,1 1 1,1 0 0,-1 0-1,1-1 1,0 1-1,0 12 1,2-10-13,-1-1 1,1 1-1,0-1 1,1 1 0,0-1-1,4 9 1,-6-14 3,1 0 0,0-1 1,1 1-1,-1 0 0,0-1 1,1 1-1,0-1 0,-1 0 1,1 0-1,0 1 0,0-1 1,0 0-1,0 0 0,1-1 1,-1 1-1,0 0 0,1-1 1,-1 1-1,1-1 0,0 0 1,-1 0-1,4 1 0,-4-2 6,0 0 0,-1-1 0,1 1 0,0 0 0,-1 0 0,1-1 0,0 1 0,-1-1 0,1 0 0,-1 1 0,1-1 0,-1 0 0,1 0 0,-1 0 0,1 0 0,-1 0 0,0 0 0,1 0 0,-1-1 0,0 1 0,2-3 0,21-35-16,-22 35 16,16-35 16,-2 0-1,-2-1 0,11-50 1,-16 66 77,-8 22-82,0-1-1,0 1 1,0-1 0,0 0 0,-1 1 0,1-1 0,-1 0 0,1-3 0,-1 6-9,1 0 1,-1 0-1,0 0 0,0 0 1,1 0-1,-1 0 1,0 0-1,1 0 0,-1 0 1,0 1-1,0-1 0,1 0 1,-1 0-1,0 0 1,0 0-1,0 1 0,1-1 1,-1 0-1,0 0 0,0 0 1,0 1-1,1-1 1,-1 0-1,0 0 0,0 1 1,0-1-1,0 0 0,0 0 1,0 1-1,1-1 1,-1 1-1,13 38 4,-1 1-1,-1 0 1,-3 0 0,5 53 0,-3 172-72,-11-224 63,1 25-31,-2 0-1,-15 80 0,14-127 33,-1 0-1,-1 0 0,-1-1 1,-1 0-1,0 0 1,-2 0-1,0-1 1,0 0-1,-2 0 1,0-1-1,-1-1 0,-16 17 1,19-24 10,-1-1 1,0 0-1,0 0 0,-1-1 1,1 0-1,-1-1 1,-1 0-1,1-1 0,-1 0 1,1 0-1,-1-2 0,0 1 1,-17 0-1,15-2 24,-1-1 1,1 0-1,-1 0 0,0-2 0,1 0 1,0 0-1,-1-2 0,1 1 0,0-2 0,-23-10 1,31 11 4,1 0 1,-1 0 0,1-1-1,0 0 1,0 1 0,0-2 0,1 1-1,0-1 1,0 1 0,0-1 0,1 0-1,0 0 1,0-1 0,0 1 0,1-1-1,0 1 1,0-1 0,1 0-1,-2-9 1,4 12-6,0-1-1,-1 1 1,1-1-1,1 1 0,-1 0 1,1 0-1,-1-1 1,1 1-1,0 0 1,5-6-1,33-41 219,-22 29-204,9-15-166,35-63-1,-36 48-3544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05.0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 16575,'0'0'1776,"-22"66"-1264,10-16-432,-2 4 16,-2-12-400,4-21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06.4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96 10952,'0'0'5907,"-9"0"-5455,-30 1-13,38-1-421,0 0-1,0 0 1,1 0 0,-1 0 0,0 1-1,0-1 1,0 0 0,1 1-1,-1-1 1,0 1 0,0-1-1,1 1 1,-1-1 0,0 1-1,1-1 1,-1 1 0,0 0-1,1-1 1,-1 1 0,1 0-1,-1 0 1,1-1 0,0 1-1,-1 1 1,1-2-6,0 0 0,-1 1 0,1-1 0,0 0 1,0 0-1,0 0 0,0 1 0,0-1 0,0 0 0,0 0 0,0 0 0,0 1 0,0-1 1,0 0-1,0 0 0,0 1 0,0-1 0,0 0 0,0 0 0,0 0 0,0 1 0,0-1 0,0 0 1,0 0-1,0 1 0,0-1 0,1 0 0,-1 0 0,0 0 0,0 0 0,0 1 0,0-1 1,0 0-1,1 0 0,-1 0 0,0 0 0,0 1 0,0-1 0,1 0 0,-1 0 0,0 0 0,0 0 1,0 0-1,1 0 0,-1 0 0,0 0 0,0 0 0,1 0 0,-1 0 0,0 0 0,0 0 1,0 0-1,1 0 0,-1 0 0,0 0 0,0 0 0,1 0 0,6-3 63,0-1 0,0 0 1,0 0-1,-1-1 0,0 0 0,1 0 0,-2 0 0,11-12 0,-3 0-817,16-25 0,-24 35-118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09.9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0 732 10448,'0'0'6337,"15"-5"-6088,-14 4-245,23-7 165,28-15 1,-42 18-78,-1-1-1,1 0 1,-1 0 0,0-1 0,0 0 0,-1-1 0,10-10-1,-4-1 136,-1 0 0,-1 0-1,-1-1 1,13-31 0,24-87 634,-24 65-485,-18 57-206,1 1 0,1 0 0,0 0-1,1 1 1,0 0 0,1 0 0,18-18 0,-27 31-158,0 0 1,0 0-1,0 0 1,0 1 0,-1-1-1,1 0 1,0 1-1,0-1 1,1 1-1,-1-1 1,0 1 0,0-1-1,0 1 1,0 0-1,0 0 1,0-1 0,1 1-1,-1 0 1,0 0-1,0 0 1,1 0-1,1 1-2,0-1 0,0 1 0,0 0 0,-1 0 0,1 0 0,0 0 0,-1 1 0,4 2 0,1 1-5,0 0-1,0 1 1,0 0-1,9 12 1,-5-2-2,-2 0 0,0 0 0,0 1 0,-2 0 0,0 1 0,-1-1 0,0 1 0,-2 1 0,0-1 0,1 24 0,-4-32 11,-1-1 1,0 1-1,0 0 0,-1 0 0,-1-1 0,1 1 0,-5 13 0,4-19-6,1 0-1,-1 0 0,0 0 1,0-1-1,0 1 0,0 0 1,-1-1-1,1 1 0,-1-1 1,0 0-1,0 0 1,0 0-1,-1 0 0,1-1 1,-1 1-1,1-1 0,-1 0 1,0 0-1,-4 1 0,2 0 36,0-1 0,0 0 0,0 0 0,0-1 0,0 0 0,-1 0 0,1 0 0,0-1 1,-1 0-1,1 0 0,0-1 0,-1 0 0,1 0 0,-10-3 0,12 3 45,0-1 1,-1 0-1,1 0 0,0 0 1,-5-4-1,10 6-46,15-1-56,28 1 0,-22 3-21,0-2 0,1 0 0,0-2 0,-1-1 0,0 0 0,1-2 0,35-10 0,-19 2-21,0-2 0,-1-2 0,45-26 0,-72 36 52,-1 0 1,-1 0 0,1-1 0,12-11 0,-22 18 51,-10 16 40,5-9-71,-2 4 5,1 1 0,0 0 0,1 0 1,1 0-1,-1 0 0,2 1 0,0 0 0,0 0 0,1-1 0,0 19 1,2-25-23,0-1 1,0 0 0,1 1 0,-1-1 0,1 0 0,0 0 0,1 1 0,0-1 0,-1 0 0,2 0 0,-1-1 0,0 1 0,1 0 0,0-1 0,0 1-1,0-1 1,1 0 0,-1 0 0,1 0 0,0-1 0,0 1 0,1-1 0,-1 0 0,1 0 0,-1-1 0,1 1 0,0-1 0,5 2 0,-5-3-1,-1 1 0,0-1 1,1 0-1,-1-1 0,1 1 1,-1-1-1,0 0 0,1 0 1,-1 0-1,1 0 0,-1-1 1,1 0-1,-1 0 0,0 0 1,1-1-1,-1 1 0,0-1 0,0 0 1,0 0-1,0 0 0,-1-1 1,1 1-1,-1-1 0,1 0 1,-1 0-1,0 0 0,5-7 1,-3 3 11,0 0 1,-1 0-1,0 0 1,0 0 0,0-1-1,-1 0 1,0 1-1,-1-1 1,0 0-1,0 0 1,-1-1-1,0 1 1,0 0-1,-1-10 1,-1 3 17,0 0-1,0 0 1,-2 0 0,0 0-1,-1 1 1,0-1-1,-1 1 1,-1 0 0,0 0-1,-1 1 1,0 0 0,-16-22-1,8 18 28,1 0 166,-29-27 1,36 36-147,6 7-72,1 0 1,-1 1 0,1-1 0,-1 0-1,1 1 1,-1-1 0,1 1 0,-1-1-1,0 1 1,1-1 0,-1 1 0,0-1 0,1 1-1,-1 0 1,0-1 0,0 1 0,1 0-1,-1 0 1,0-1 0,0 1 0,1 0-1,-1 0 1,-1 0 0,1 0 0,1 0 0,-1 0 0,1 0 0,-1 0 0,1 0 0,-1-1 0,1 1 0,-1 0 0,0 0 0,1 0 0,0-1 0,-1 1 0,1 0 0,-1 0 0,1-1 0,-1 1 0,1 0 0,-1-1 0,1 1 0,-1-1 0,1 0-5,0 1 1,0 0 0,0 0-1,0-1 1,0 1-1,0 0 1,0-1-1,0 1 1,0 0-1,0 0 1,1-1-1,-1 1 1,0 0-1,0 0 1,0-1-1,0 1 1,0 0-1,1 0 1,-1-1-1,0 1 1,0 0-1,0 0 1,0 0-1,1-1 1,-1 1-1,0 0 1,0 0 0,1 0-1,-1 0 1,0-1-1,0 1 1,1 0-1,-1 0 1,0 0-1,1 0 1,-1 0-1,0 0 1,0 0-1,1 0 1,-1 0-1,0 0 1,1 0-1,-1 0 1,0 0-1,1 0 1,164-17 18,-127 14-19,37-1 8,-36 3 8,51-9 0,-77 8-16,-1-1 0,1 0 0,-1-1-1,0-1 1,0 0 0,0 0-1,-1-1 1,11-8 0,4-6-53,-1 0-1,-1-2 1,22-24 0,-10 0-3251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12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1129 10656,'0'0'4433,"8"-15"-4148,91-202 511,17-79 600,-18-36 198,-72 231-1251,10-30 241,-34 111-306,-2 12 63,-2 13 39,-2 16-293,-2 33-1,0-3-27,-15 98 64,-23 139 9,-23-4-66,-60 103-2,122-370-50,-1-1 1,0 0-1,-2 0 0,1 0 0,-2-1 0,-18 24 0,27-38-7,-1 0 0,1-1 0,-1 1 0,1-1-1,-1 1 1,1 0 0,-1-1 0,1 0 0,-1 1 0,0-1 0,1 1 0,-1-1 0,0 0-1,1 1 1,-1-1 0,0 0 0,1 0 0,-1 1 0,0-1 0,0 0 0,1 0 0,-1 0-1,0 0 1,0 0 0,0 0 0,1 0 0,-2-1 0,0 0 0,1 1 0,0-1 0,-1 0 0,1 0 0,0 0 0,0 0 0,0 0 0,0 0 0,0-1 0,0 1 0,0 0 0,-1-3 0,-2-3 14,1-1 0,0 0-1,-3-15 1,3 13 0,2-1 1,-1 0 0,1 0 0,1 0 0,0 0-1,1 0 1,0 0 0,0 0 0,1 0 0,6-17-1,-2 11 22,1 0-1,1 1 1,1 0-1,0 1 1,22-28-1,-12 18-23,1 1-1,1 0 0,2 2 0,0 1 1,1 1-1,26-18 0,22-5 5,1 4 0,2 3-1,124-42 1,-143 58-73,0-1-1,-2-3 1,60-36 0,-85 38 14,-23 17 31,-1 1 0,1-1 0,0 1 0,1 0 0,-1 0 0,8-3 0,5-1 107,-19 8-99,0 0 0,0 0 0,0 0 0,0 0 0,0 0 0,0 0 0,0 0 0,0 0 0,0-1 0,0 1-1,0 0 1,0 0 0,0 0 0,0 0 0,0 0 0,0 0 0,0 0 0,0 0 0,0 0 0,0 0 0,0 0 0,0 0-1,0 0 1,0 0 0,0 0 0,0 0 0,0 0 0,0 0 0,0 0 0,0 0 0,0 0 0,0 0 0,0 0 0,0 0-1,0 0 1,0 0 0,0 0 0,0 0 0,0-1 0,-13 6 95,-3 2-75,0 1-1,1 1 1,0 0-1,0 1 0,-13 13 1,-62 64 16,76-71-37,0 0 1,2 1-1,-16 27 1,23-35 1,0 0 0,1 0-1,0 0 1,1 1 0,0-1 0,0 1 0,1 0 0,0 0 0,0 14 0,2-24-3,0 0 0,0 1 1,0-1-1,0 0 0,0 0 0,0 1 1,0-1-1,0 0 0,0 0 0,0 1 1,0-1-1,0 0 0,0 0 0,0 0 0,0 1 1,0-1-1,1 0 0,-1 0 0,0 0 1,0 1-1,0-1 0,0 0 0,0 0 1,1 0-1,-1 0 0,0 1 0,0-1 0,0 0 1,1 0-1,-1 0 0,0 0 0,0 0 1,1 0-1,-1 0 0,0 0 0,0 0 1,0 0-1,1 0 0,-1 0 0,13-4 26,9-12-6,-14 8-11,-1-1 0,-1 0-1,1 0 1,-2 0-1,1-1 1,-1 0 0,-1 0-1,4-11 1,2-11 143,8-44-1,-17 70-122,4-9 188,-5 15-213,0 0 0,1 0-1,-1 0 1,1 0 0,-1 0-1,1 0 1,-1 0 0,0 0-1,1 0 1,-1 0 0,1 0-1,-1 0 1,1 0-1,-1 0 1,0 0 0,1 0-1,-1 0 1,1 0 0,-1 0-1,0 1 1,1-1 0,-1 0-1,1 0 1,-1 0-1,0 1 1,1-1 0,-1 0-1,0 1 1,0-1 0,1 1-1,54 48-11,-44-38 4,1 1-1,0-2 0,20 13 0,-26-19 4,0-1 0,0 0 0,0-1 0,0 1 0,1-1 0,-1-1 1,1 1-1,-1-1 0,1 0 0,-1-1 0,1 1 0,7-2 0,-6 1 19,0-2 1,0 1-1,-1-1 0,1 0 1,-1-1-1,1 0 0,-1 0 1,0 0-1,0-1 0,0 0 1,0-1-1,-1 1 0,0-1 1,10-10-1,3-6 99,-1 0-1,28-43 1,-26 30 16,-14 24-26,0 0 1,0 0 0,1 0-1,8-8 1,-14 18-99,0 0-1,0 1 1,0-1 0,0 1-1,0-1 1,0 1-1,0-1 1,0 1 0,-1 0-1,1-1 1,0 1 0,0 0-1,-1 0 1,1 0 0,0 1-1,1-1 6,6 10-8,1 0 0,-2 0-1,0 1 1,0-1 0,-1 2-1,6 16 1,22 81-42,-33-106 29,0 0 1,0 0-1,-1 0 0,0 0 0,1 0 1,-2 0-1,1 0 0,0-1 1,-2 7-1,2-9 6,0 0 1,-1 0 0,1 1-1,-1-1 1,1 0 0,-1 0-1,1 0 1,-1 0 0,0 0-1,0 1 1,1-1 0,-1-1-1,0 1 1,0 0 0,0 0-1,0 0 1,0 0-1,0-1 1,0 1 0,-1 0-1,1-1 1,0 1 0,0-1-1,0 1 1,-1-1 0,1 0-1,0 0 1,-1 1 0,1-1-1,-3 0 1,-13 0 75,13 1-50,0-1 0,0 1 0,0-1-1,0 0 1,1-1 0,-1 1 0,0 0 0,0-1-1,0 0 1,0 0 0,1 0 0,-1-1 0,0 1 0,1-1-1,-1 0 1,1 0 0,0 0 0,-4-3 0,7 5-25,0 0 1,0 0-1,0 0 1,0 0-1,0-1 0,0 1 1,-1 0-1,1 0 1,0 0-1,0 0 1,0-1-1,0 1 1,0 0-1,0 0 1,0 0-1,0-1 1,0 1-1,0 0 1,0 0-1,0 0 1,0 0-1,0-1 1,0 1-1,0 0 1,1 0-1,-1 0 1,0-1-1,0 1 1,0 0-1,0 0 1,0 0-1,0 0 1,0 0-1,1-1 1,-1 1-1,0 0 1,0 0-1,0 0 1,0 0-1,0 0 1,1 0-1,-1 0 1,0-1-1,0 1 1,0 0-1,0 0 1,1 0-1,16-6-21,26-2-27,-17 4 26,0-1 1,0-1 0,0-1-1,-1-1 1,0-2 0,0 0 0,-1-2-1,-1 0 1,28-20 0,-18 7 4,-1-1 0,-1-2 0,-1-1 0,-2-1 0,46-63 0,-60 72 22,-1 0 1,-2-1-1,0 0 1,-1 0 0,-1-2-1,0 1 1,-3-1-1,0 0 1,-1 0-1,-1-1 1,1-26 0,-4 29 11,1-24 38,-2 43-36,0 0-1,-1 0 1,1-1 0,0 1-1,-1 0 1,0 0-1,0 0 1,0 0 0,-2-6-1,0-2 205,4 23-192,0 71-122,18 113 0,-8-138-10,3-1-1,2-1 0,41 94 1,-38-90-1,-5-13 32,-9-37 147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13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83 14776,'0'0'1839,"12"-8"-1207,7-4-434,0 2 0,0 0 0,1 2 0,0 0 0,0 1 0,43-8 0,-31 12 12,-1 2 0,1 1 0,47 6 0,96 24 764,19 2-387,-167-31-1516,-1-1-1,37-4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16.3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15 467 10752,'0'0'7674,"-3"-12"-7475,1 3-148,0 4-25,0-1 0,0 1 1,1 0-1,0-1 0,0 1 1,1-1-1,0 0 0,0 1 1,0-1-1,0 1 0,1-1 1,1-6-1,6-17 176,2 1 0,0 0 0,2 1 0,1 0 0,20-31 0,-26 45-104,2 1-1,0 0 1,0 1-1,1-1 1,0 2-1,20-16 1,-4 5 68,-21 16-112,0 0-1,1 0 1,0 1-1,0 0 0,0 0 1,0 0-1,1 1 1,-1 0-1,1 0 1,0 0-1,9-1 1,-3 1 94,-12 3-130,0-1-1,0 1 1,0-1-1,0 1 1,0 0-1,0-1 1,0 1-1,0 0 0,0 0 1,0 0-1,0 0 1,0 0-1,0 0 1,0 0-1,0 0 1,0 1-1,0-1 0,0 0 1,0 1-1,0-1 1,0 0-1,0 1 1,0-1-1,0 1 1,0 0-1,0-1 0,0 1 1,1 1-1,2 3 9,0 1 0,0 0 0,-1 0-1,0 0 1,0 0 0,0 0 0,-1 0 0,0 1-1,0 0 1,1 7 0,1 13 53,2 33-1,-5-36-39,-4 40 209,3-64-190,4 6 190,12-13-138,0-1 1,-1 0-1,22-16 0,0 1-49,1-4 0,-33 22-44,0 0 1,0 1 0,1 0-1,-1 0 1,1 1 0,0-1-1,1 1 1,-1 0-1,0 1 1,1 0 0,7-2-1,5 1 95,-17 2-101,-1 1-1,0-1 1,1 1-1,-1-1 1,1 1-1,-1 0 1,1 0-1,-1-1 1,1 1-1,-1 0 1,1 0-1,-1 1 1,0-1-1,1 0 1,-1 0 0,1 1-1,-1-1 1,1 1-1,-1-1 1,0 1-1,1 0 1,-1-1-1,0 1 1,0 0-1,1 0 1,-1 0-1,0 0 1,0 0-1,0 0 1,0 0 0,0 0-1,-1 0 1,1 1-1,0-1 1,0 0-1,-1 1 1,2 1-1,6 19 35,-1 1-1,-2-1 1,0 1-1,-1 0 0,2 44 1,-6-62-52,3 13 161,1-17-40,2-8-32,19-29-2,-7 8-22,28-32 1,28-29 73,-71 87-129,0-1 0,0 1 1,0 0-1,0 0 0,0 0 1,0 0-1,1 0 0,-1 1 1,1 0-1,-1 0 0,1 0 0,-1 0 1,1 0-1,0 1 0,-1-1 1,1 1-1,0 0 0,5 1 1,-7-1-6,-1 0 0,1 1 1,0-1-1,0 1 0,0 0 1,-1-1-1,1 1 0,0 0 1,-1 0-1,1 0 0,0 1 1,-1-1-1,0 0 0,1 0 1,-1 1-1,0-1 0,2 3 1,19 29-31,-20-30 30,8 18-5,-1-1 0,0 1 0,-2 0 0,-1 1 0,6 29 0,-5-19-28,16 47 0,-21-74 30,0-1 0,0 1 0,0-1 0,1 0 1,0 1-1,-1-1 0,1 0 0,1-1 0,-1 1 1,0 0-1,1-1 0,0 0 0,0 0 1,0 0-1,8 4 0,-6-4 4,0-1-1,0-1 1,0 1-1,0-1 1,0 0-1,0 0 1,0-1 0,0 0-1,0 0 1,1 0-1,7-2 1,2-1 1,0-1 1,0-1-1,0-1 1,-1 0-1,0-1 1,0-1-1,0 0 1,19-15-1,53-53-4,-66 54 26,2 2 0,0 1-1,31-20 1,-48 34 154,-16 11-67,-7 8-82,1 0 0,0 1 0,1 1 0,1 0 0,1 1 0,0 1 0,1 0 0,0 0 0,2 1 0,0 1 0,-7 22 0,11-26-11,0 1 12,0 0 1,1 0 0,1 0 0,0 1-1,-2 29 1,6-46-25,0 0 0,0 0 0,0 0 0,0 0 0,1 0 0,-1 0 0,0 1 0,0-1 0,1 0-1,-1 0 1,1 0 0,-1 0 0,1 0 0,-1 0 0,1 0 0,-1-1 0,1 1 0,0 0 0,1 1 0,-1-1-4,-1-1 1,1 0 0,0 0 0,-1 0-1,1 0 1,-1 0 0,1 0-1,0 0 1,-1 0 0,1 0-1,0 0 1,-1 0 0,1 0 0,-1-1-1,1 1 1,0 0 0,-1 0-1,1-1 1,-1 1 0,1 0 0,-1-1-1,1 1 1,-1-1 0,1 1-1,-1 0 1,1-1 0,-1 1-1,0-1 1,1 1 0,-1-1 0,0 1-1,1-1 1,-1 0 0,0 1-1,0-1 1,1 1 0,-1-2 0,14-27 55,0-1 1,-2-1 0,11-46-1,-16 35-1,3-7 86,-10 48-137,0 1 1,0-1-1,0 1 0,0 0 1,0-1-1,0 1 0,0-1 0,1 1 1,-1 0-1,0-1 0,0 1 0,0 0 1,1-1-1,-1 1 0,0-1 1,1 1-1,-1 0 0,0 0 0,0-1 1,1 1-1,-1 0 0,1 0 0,-1-1 1,0 1-1,1 0 0,-1 0 0,0 0 1,1 0-1,-1-1 0,1 1 1,-1 0-1,1 0 0,-1 0 0,0 0 1,1 0-1,-1 0 0,1 0 0,-1 0 1,0 0-1,1 0 0,-1 0 1,1 1-1,-1-1 0,1 0 0,-1 0 1,0 0-1,1 1 0,-1-1 0,0 0 1,1 0-1,0 1 0,17 19 1,-16-17-13,21 25-32,0-1-1,29 25 1,-45-46 29,1 1-1,-1-1 1,1-1 0,0 0-1,0 0 1,1 0 0,-1-1-1,1 0 1,0-1 0,0 0 0,1 0-1,17 2 1,-22-5 6,0 0-1,0-1 1,0 1 0,-1-1-1,1 0 1,0 0 0,0-1 0,0 0-1,-1 0 1,1 0 0,-1 0 0,0 0-1,0-1 1,1 0 0,-2 0-1,1 0 1,4-4 0,4-6 20,-1 0 1,0-1-1,11-18 1,-20 29-15,59-105 169,2-1 233,-61 106-361,-1 0 0,1 0 0,0 0 0,-1 0 0,0 0 0,0 0 0,0 0 0,0-1 0,0 1 0,0-6-1,0 6 73,1 7-50,4 12-28,-4-11-34,38 117-50,-37-116 41,1 0 0,-1-1 0,1 1 0,0-1 0,1 0 0,-1-1 0,11 9 0,0 1-10,-14-13 20,0 0 0,0 0-1,0-1 1,0 1 0,0 0-1,0-1 1,0 1 0,0-1-1,0 1 1,1-1 0,-1 0 0,0 1-1,0-1 1,0 0 0,1 0-1,-1 0 1,0 0 0,0 0 0,0 0-1,1 0 1,-1-1 0,0 1-1,0 0 1,0 0 0,0-1-1,1 1 1,-1-1 0,0 1 0,0-1-1,0 0 1,1 0 0,4-3 13,-1-1 0,0 1 1,0-1-1,5-5 0,-9 9-15,92-109 217,-89 106-201,1 0 0,-1 0 0,1 0 0,-1 0 0,9-4 0,14-10 87,-26 16-93,1 0 0,0 1-1,0-1 1,0 1-1,0 0 1,0-1-1,0 1 1,0 0 0,0 0-1,4 0 1,-5 0-8,0 1 1,0 0-1,0 0 0,0 0 1,-1 0-1,1 0 1,0 0-1,0 1 1,0-1-1,0 0 0,0 0 1,0 1-1,-1-1 1,1 0-1,0 1 1,0-1-1,0 1 0,-1-1 1,2 2-1,1 1 2,0 1 1,0 0-1,-1 0 0,1 0 0,-1 0 0,0 1 1,0-1-1,1 6 0,11 21 2,-6-15-28,-6-13 11,-1 0 0,1 1-1,0-1 1,0 0 0,0 0 0,0 0 0,4 4-1,-4-7 13,1 0 0,-1-1-1,0 1 1,0 0-1,0-1 1,0 0-1,0 0 1,0 1-1,0-1 1,0 0 0,0 0-1,-1-1 1,4-1-1,-4 2 0,11-8 11,1-1 0,-2-1-1,21-22 1,-22 21 35,1 0 0,0 1 0,1 1 0,18-14-1,-29 24-35,0 0-1,0-1 1,1 1-1,-1 0 1,0 0-1,0 0 0,1 0 1,-1 0-1,0 0 1,0 0-1,1 1 0,-1-1 1,0 0-1,0 1 1,0-1-1,0 0 0,1 1 1,-1 0-1,0-1 1,0 1-1,0 0 1,0-1-1,0 1 0,0 0 1,1 2-1,27 28-5,-24-25-3,17 21-23,22 37 1,-3-5-106,-37-52 41,-1-1 0,1 1 0,-1 0 0,-1 0 0,1 0 0,2 12 0,-5-18 10,0-1 0,0 0 0,0 0 0,0 0 0,0 1 0,0-1 0,0 0 0,0 0 0,0 0 0,0 1 0,0-1 0,0 0 0,0 0 0,0 0 0,-1 1 0,1-1 0,0 0 0,0 0 0,-3 2-1426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55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1218 5520,'0'0'5548,"12"0"-5000,40-2-48,-46 0-420,-1 1 1,1-1-1,-1 1 1,1-2-1,-1 1 1,0 0-1,0-1 0,0 0 1,0 0-1,-1-1 1,1 1-1,-1-1 1,0 0-1,7-9 1,-5 7 21,10-14 168,-1 0 1,-1-2-1,-1 1 0,0-1 1,14-37-1,-23 48-173,25-59 864,23-88 0,-9 22 682,-42 132-1462,1 0 0,0-1 0,-1 1 0,2 0 0,-1 0 0,0 0 0,1 0 0,5-7 0,-7 12-155,0-1 0,0 0-1,0 0 1,-1 0 0,1 0 0,0 1 0,0-1-1,0 0 1,-1 1 0,1-1 0,0 1 0,-1-1-1,1 1 1,0-1 0,-1 1 0,1-1 0,-1 1-1,1-1 1,-1 1 0,1 0 0,-1 0 0,1-1-1,-1 1 1,1 1 0,2 2 49,5 9 3,1 0-1,-2 0 1,1 1 0,-2 0 0,0 0-1,-1 0 1,0 1 0,4 27-1,-3-7 52,-2 0-1,0 65 0,-5-83-75,0 0 0,0 0 0,-2 0 0,0 0 0,-1 0-1,-1 0 1,-9 23 0,12-35-30,-1-1 0,1 0 0,0 1 0,-1-1 0,0 0 0,0 0 0,0 0-1,-1-1 1,1 1 0,-1-1 0,0 0 0,0 0 0,0 0 0,0 0 0,0-1 0,-1 0 0,1 0 0,-1 0-1,1 0 1,-1-1 0,0 1 0,0-1 0,0 0 0,0-1 0,1 1 0,-1-1 0,0 0 0,0-1-1,0 1 1,-8-2 0,3 1 35,1-1 0,0 0 0,0 0 0,0-1 1,0 0-1,1-1 0,-1 0 0,1 0 0,0-1 0,0 0 0,0 0 0,1-1 0,0 0 0,-11-11 0,16 15-41,0-1 36,-1 0 0,1-1 0,-1 1-1,1 0 1,0-1 0,1 1 0,-1-1 0,-1-5-1,3 8-39,-1 0 0,1 0-1,0 0 1,0 0-1,1 1 1,-1-1-1,0 0 1,0 0 0,0 0-1,0 0 1,1 0-1,-1 1 1,0-1 0,1 0-1,-1 0 1,1 1-1,0-2 1,1 0-4,-1 1 1,1-1-1,0 1 0,-1-1 0,1 1 1,0 0-1,0 0 0,0 0 1,3-1-1,8-2 15,1 1-1,-1 1 1,0 0 0,1 1 0,-1 1-1,1 0 1,18 2 0,-1-1-1,12 1-4,71-3 39,-99 0-44,1-1 0,-1-1-1,0 0 1,0-1-1,21-9 1,-22 7 6,0-1-1,0 0 1,0-1-1,-1-1 1,-1 0 0,15-13-1,-21 16 3,-1 1 0,0-1-1,0 0 1,0-1-1,0 1 1,-1-1 0,-1 0-1,1 0 1,-1 0-1,0 0 1,0-1-1,-1 0 1,0 1 0,1-11-1,-2 7 17,-1-1 1,0 1-1,-1 0 0,-2-13 0,2 18-17,0 1 0,0-1-1,-1 0 1,0 1 0,0-1 0,0 1 0,-1 0-1,0 0 1,-4-7 0,6 11-14,0 0 0,1 0 0,-1 0 0,0 0 0,0 1 0,0-1 0,0 0 1,0 0-1,0 1 0,0-1 0,0 0 0,0 1 0,0-1 0,0 1 0,0-1 0,0 1 0,0 0 0,0 0 1,0-1-1,-1 1 0,1 0 0,0 0 0,0 0 0,0 0 0,-2 0 0,2 1-2,-1 0-1,0 0 1,1-1 0,-1 1-1,1 0 1,-1 0 0,1 1-1,0-1 1,-1 0 0,1 0-1,0 1 1,0-1 0,0 1-1,-1 2 1,-2 2-3,1 1-1,-1 0 1,2 0-1,-1 0 1,1 0 0,-2 11-1,3-9-2,1 0-1,0 0 0,0 0 1,1 0-1,0 0 0,0 0 1,1 0-1,1 0 0,-1 0 1,1-1-1,1 1 0,6 10 1,-4-8-11,0-1 1,1 0-1,1-1 1,0 1 0,0-1-1,0-1 1,1 0-1,20 14 1,-19-16 2,-1 0-1,1-1 1,0 0-1,1 0 1,-1-1-1,1-1 1,0 0 0,0 0-1,19 1 1,-21-3 9,-1-1 0,0 0 1,1-1-1,-1 0 0,0 0 0,0-1 1,1 0-1,-1 0 0,-1-1 0,1 0 1,0-1-1,-1 1 0,13-9 1,1-4 36,-2-1 1,23-24 0,-1 0 147,-22 28-73,-19 13-108,1 0 0,-1 0 0,0 0 1,1-1-1,-1 1 0,0 0 0,1 0 0,-1 0 0,1 0 0,-1 0 1,0 0-1,1 0 0,-1 0 0,0 1 0,1-1 0,-1 0 0,0 0 1,1 0-1,-1 0 0,0 0 0,1 1 0,-1-1 0,0 0 0,1 0 0,-1 0 1,0 1-1,0-1 0,1 0 0,-1 1 0,0-1 0,2 4 10,-1 1 0,1-1 0,-1 0 0,-1 1 0,1-1 0,-1 0 0,1 8 0,2 78 26,-10 110-1,-25 89-16,31-282-20,-1 11-7,-1 0 0,0 1 0,-2-1 0,0-1 0,-13 32 1,18-49 6,0 0 0,0 0 0,0 0 0,0 1 0,0-1 0,0 0 0,0 0 1,0 0-1,-1 1 0,1-1 0,0 0 0,0 0 0,0 0 0,0 1 1,0-1-1,-1 0 0,1 0 0,0 0 0,0 0 0,0 0 0,-1 1 1,1-1-1,0 0 0,0 0 0,0 0 0,-1 0 0,1 0 0,0 0 1,0 0-1,0 0 0,-1 0 0,1 0 0,0 0 0,-1 0 0,-3-7 105,0-15 7,-1-46 98,3 1 1,11-125-1,3 100 43,37-138-1,-35 183-176,3 2 0,1 0-1,41-71 1,-56 108-73,1 1 1,0 1-1,0-1 0,0 1 1,1-1-1,0 1 0,1 1 1,-1-1-1,1 1 0,8-6 0,-13 10-7,0 1 0,0 0-1,-1-1 1,1 1-1,0 0 1,0 0-1,0 0 1,0 0 0,-1 0-1,1-1 1,0 2-1,0-1 1,0 0-1,-1 0 1,1 0-1,0 0 1,0 0 0,0 1-1,-1-1 1,1 0-1,0 1 1,0-1-1,-1 0 1,1 1-1,0-1 1,-1 1 0,1-1-1,0 1 1,-1 0-1,1-1 1,-1 1-1,1 0 1,-1-1 0,1 1-1,-1 0 1,0-1-1,1 1 1,-1 0-1,0 0 1,0 0-1,1-1 1,-1 2 0,8 37-55,-8-29 42,0 0 1,0 0-1,0-1 0,-2 1 1,1 0-1,-1-1 0,0 1 1,-1-1-1,0 0 0,-1 0 0,0 0 1,0 0-1,-1-1 0,0 1 1,-1-1-1,-7 10 0,4-9 17,1 0 0,-2 0 0,1-1 0,-1 0 0,0 0 0,0-1 1,-1-1-1,0 0 0,-1 0 0,1-1 0,-1-1 0,-15 5 0,27-9-1,0 0 0,0 0-1,0 0 1,0 0 0,0 0 0,0 0 0,0 0 0,0-1 0,0 1 0,0 0 0,0 0-1,0 0 1,0 0 0,0 0 0,0 0 0,0 0 0,0 0 0,0 0 0,0 0-1,0 0 1,0 0 0,0-1 0,0 1 0,0 0 0,0 0 0,0 0 0,0 0 0,0 0-1,0 0 1,0 0 0,0 0 0,0 0 0,0 0 0,0 0 0,0 0 0,0 0 0,0-1-1,0 1 1,0 0 0,0 0 0,0 0 0,0 0 0,0 0 0,-1 0 0,1 0-1,0 0 1,0 0 0,0 0 0,0 0 0,0 0 0,0 0 0,0 0 0,0 0 0,0 0-1,0 0 1,0 0 0,0 0 0,-1 0 0,1 0 0,0 0 0,0 0 0,0 0 0,0 0-1,6-5 20,210-77-100,-191 71 78,7-1 1,-22 8 108,-13 12 199,3-8-307,-1 1 0,1-1 0,0 0 0,0 1 0,0-1 0,0 0 0,0 1 0,0-1 0,0 0 0,0 1 0,0-1 1,0 0-1,0 1 0,0-1 0,0 0 0,0 1 0,1-1 0,-1 0 0,0 1 0,0-1 0,0 0 0,0 0 0,1 1 0,-1-1 0,0 0 0,0 1 0,1-1 0,-7-6 0,3 8-1,9 2 7,-6-4 125,-18-6-123,14 6-8,4-1-3,-1 1 0,0 0-1,0 0 1,1 0 0,-1 0 0,0 0-1,0 0 1,1 0 0,-1 0 0,0 0-1,0 0 1,0 1 0,1-1 0,-1 0-1,0 1 1,1-1 0,-1 0 0,0 1-1,1-1 1,-1 1 0,0-1 0,1 1-1,-1-1 1,1 1 0,-1-1 0,1 1-1,-1-1 1,1 1 0,-1 0 0,1-1-1,0 1 1,-1 0 0,1 0 0,0-1-1,0 1 1,-1 0 0,1 0 0,0-1-1,0 1 1,0 1 0,0-1-23,0-1-48,-1 0 74,1 0 1,0 0-1,-1 0 1,1 0-1,0 0 0,0 0 1,-1 0-1,1 0 0,0 0 1,-1 0-1,1 0 0,0 0 1,0 0-1,-1 1 0,1-1 1,0 0-1,0 0 0,-1 0 1,1 0-1,0 1 1,0-1-1,0 0 0,-1 0 1,1 1-1,0-1 0,0 0 1,0 0-1,0 1 0,0-1 1,-1 0-1,1 0 0,0 1 1,0-1-1,0 0 0,0 1 1,0-1-1,2 14-31,0-4 27,-23-3 107,14-2-99,7-5-3,-1 1-1,0-1 0,0 1 0,1-1 0,-1 1 0,1-1 1,-1 1-1,0-1 0,1 1 0,-1-1 0,1 1 1,-1 0-1,1-1 0,0 1 0,-1 0 0,1 0 1,0-1-1,-1 1 0,1 1 0,-2 0-5,0-1-1,0 0 1,0 0-1,0 0 1,0-1-1,0 1 1,0 0 0,0-1-1,0 0 1,0 1-1,-1-1 1,-2 0-1,4 0 21,22 10-342,58-44 358,-58 23-16,-1 0 0,24-19 0,-28 19-33,0 0 0,0 2 1,1-1-1,28-10 0,-33 16 27,1 0 1,0 1-1,0 0 0,0 1 0,0 0 0,0 1 1,0 1-1,1 0 0,21 3 0,4 6 2,-29-7-8,1 1 0,0-1 1,16 0-1,-48-17-3,-4 1-6,20 11 2,0 0 0,0 0-1,-1 0 1,1 1 0,-10-3 0,13 4 3,0 1 0,1 0 0,-1 0 0,0-1 0,0 1 0,0 1-1,0-1 1,0 0 0,0 0 0,0 1 0,0-1 0,0 1 0,0 0 0,0-1 0,1 1 0,-1 0 0,0 0 0,1 0 0,-1 0 0,0 1 0,-1 1-1,-4 3-4,2 0 0,-1 0-1,1 0 1,0 1 0,0 0-1,1 0 1,0 0 0,0 0-1,0 1 1,1 0 0,0-1-1,-2 13 1,4-14 3,0-1 1,1 1-1,-1 0 1,1 0-1,1 0 1,-1 0-1,1 0 1,0-1-1,0 1 1,0 0-1,1-1 1,0 1-1,0-1 0,1 1 1,-1-1-1,1 0 1,0 0-1,5 5 1,-6-7 3,0 0 0,1 0 0,-1-1 0,0 0 0,1 1 0,0-1 0,0 0 0,-1 0 0,1 0 0,0-1 0,1 1 0,-1-1 0,4 1 0,-6-1 2,1-1-1,0 0 1,0 0-1,0 0 1,0 0-1,-1 0 0,1 0 1,0-1-1,0 1 1,0 0-1,-1-1 1,1 0-1,0 1 0,-1-1 1,1 0-1,-1 0 1,1 0-1,0 0 0,-1 0 1,0 0-1,1 0 1,-1-1-1,0 1 1,0 0-1,1-1 0,0-2 1,2-2 4,0 0 1,0-1 0,-1 1-1,0-1 1,-1 0 0,1 1-1,-1-1 1,-1 0 0,1-1-1,-1 1 1,0 0 0,-1 0-1,0 0 1,0-1 0,0 1-1,-1 0 1,0 0 0,0 0-1,-1 0 1,0 0 0,-1 0-1,1 0 1,-7-10 0,9 16-9,0 1 0,0 0 1,0 0-1,0 0 0,0 0 1,0 0-1,0 0 0,0 0 1,0-1-1,0 1 0,0 0 1,0 0-1,0 0 0,-1 0 1,1 0-1,0 0 0,0 0 1,0 0-1,0 0 0,0 0 0,0 0 1,0 0-1,-1 0 0,1 0 1,0 0-1,0 0 0,0 0 1,0 0-1,0 0 0,0 0 1,0 0-1,-1 0 0,1 0 1,0 0-1,0 0 0,0 0 1,0 0-1,0 0 0,0 0 1,0 0-1,-1 0 0,1 0 0,0 0 1,0 0-1,0 0 0,0 0 1,0 0-1,0 0 0,-5 8-40,1 12-11,5-12 48,0 0-1,0 0 1,1 0-1,1 0 1,-1 0 0,1-1-1,1 1 1,-1-1-1,1 0 1,0 0 0,1 0-1,0-1 1,0 0-1,0 1 1,13 9-1,-16-14 11,0-1 0,0 0 0,0 1 0,0-1 0,1 0 0,-1 0 0,1 0 0,-1 0 0,0-1 0,1 1 0,-1-1 0,1 1 0,0-1 0,-1 0 0,3 0 0,1-1 3,-1 0 0,1 0 0,-1 0 0,1 0 0,-1-1 1,8-3-1,3-3 14,-1-1 1,0-1-1,17-13 1,-10 5 28,-1-1-1,-1-1 1,0 0 0,-2-2 0,0 0 0,26-46-1,-35 52 5,-6 12-21,0 0 1,-1-1 0,1 1 0,-1-1 0,0 1 0,-1-1 0,1 0-1,-1 0 1,0 0 0,0 0 0,0 0 0,-1-6 0,0 10-7,2 2-29,0-1 0,1 1 0,-1 0 0,0 0-1,0 0 1,-1 0 0,1 0 0,0 0 0,0 1 0,0-1 0,-1 1-1,1-1 1,-1 1 0,1 0 0,-1 0 0,0-1 0,1 1 0,-1 0-1,0 0 1,1 2 0,3 6-10,-1 0-1,7 20 0,-6-9-10,-1 0-1,-2 0 1,1 27-1,6 39-17,-8-78 31,1 0 0,1 0 0,-1 0-1,2-1 1,-1 1 0,1-1 0,7 11 0,-10-18 8,0 0 1,0 0 0,0 0-1,0 0 1,0 0-1,0 0 1,0 0-1,0 0 1,0 0 0,1 0-1,-1-1 1,0 1-1,1-1 1,-1 1 0,0-1-1,1 1 1,-1-1-1,1 0 1,-1 0-1,3 0 1,0 0 5,1 0-1,-1 0 0,1-1 1,-1 0-1,0 0 1,9-3-1,3-3 17,0-1 1,22-14-1,-38 21-22,17-11 8,0-1 0,-2-1 0,0 0-1,0-1 1,23-32 0,-13 16-50,8-3-195,-43 47 198,1 0 1,0 1-1,1 0 0,1 0 1,0 1-1,1 0 0,1 0 1,0 0-1,1 1 0,-4 26 1,8-41 35,0 0 0,0 0 0,-1 0 0,1 0 1,0 0-1,0 0 0,0 0 0,0 0 0,0 0 0,1 0 1,-1 0-1,0 0 0,0 0 0,1 0 0,-1 0 0,0 0 0,1 0 1,-1 0-1,1 0 0,0 0 0,-1 0 0,1 0 0,0-1 1,-1 1-1,1 0 0,0 0 0,0-1 0,-1 1 0,2 0 1,0 0 3,-1-1 1,0 0 0,0 0 0,0 0-1,0 0 1,0 0 0,0 0 0,1-1-1,-1 1 1,0 0 0,0 0 0,0-1-1,0 1 1,0-1 0,0 1 0,0-1-1,0 1 1,0-1 0,0 1 0,0-1-1,-1 0 1,1 0 0,0 0 0,0 1-1,-1-1 1,1 0 0,1-2 0,3-6 22,0 0 0,0-1 0,-1 1 1,0-1-1,-1 0 0,0 0 0,-1-1 1,0 1-1,0-1 0,-1 1 0,-1-20 0,11 42-24,-7-2-13,1 0 0,0 0-1,1 0 1,0-1 0,12 14-1,-16-20 17,1-1-1,-1 0 1,1 0-1,-1 1 1,1-2-1,0 1 1,0 0-1,-1-1 1,1 1-1,0-1 1,1 0-1,-1 0 1,0 0-1,0 0 1,0 0-1,1-1 1,-1 0-1,0 1 1,0-1-1,1-1 1,-1 1-1,0 0 1,6-2-1,-2 0 4,-1-1-1,1 1 0,-1-1 0,0-1 1,1 1-1,-2-1 0,1 0 0,0-1 0,-1 1 1,0-1-1,0 0 0,0 0 0,-1-1 1,1 1-1,3-8 0,6-11 20,-1-1 1,15-39 0,-20 45-15,7-20 16,-2 0 0,-2-1-1,8-50 1,1-125 12,-18 168-66,-2-1 1,-3 1 0,-13-79-1,16 125 23,0 0-1,0 0 1,-1 0 0,1 0-1,0 0 1,0 0-1,0 0 1,-1 0-1,1 0 1,0 0-1,-1 0 1,1 0-1,-1 1 1,1-1-1,-1 0 1,0 0-1,1 0 1,-1 1 0,0-1-1,1 0 1,-3 0-1,3 1 0,-1 0 0,0 0 0,1 1 1,-1-1-1,0 0 0,1 1 0,-1-1 0,1 1 0,-1-1 0,1 1 0,-1-1 0,1 1 0,-1-1 1,1 1-1,-1-1 0,1 1 0,-1 0 0,1-1 0,0 1 0,0 0 0,-1 0 0,-16 48-141,9-2 34,2 1 0,2-1 0,2 1-1,7 79 1,2-62-26,2-1 1,32 114-1,-39-169 130,1 0-1,0 0 1,1 0 0,0 0 0,0-1 0,1 0-1,0 1 1,10 11 0,-11-16 20,-1-1 0,1 0 0,0 0 0,0 0 1,0 0-1,0-1 0,0 0 0,1 0 0,-1 0 0,1 0 0,-1 0 0,1-1 0,0 0 0,-1 0 0,1 0 1,0-1-1,0 0 0,8 0 0,-5-1 17,1 0 0,-1-1 0,0 0 0,1 0 0,-1-1 0,0 0 0,-1 0 0,1-1 0,0 0 0,-1 0 0,0-1 0,0 0 0,-1 0 1,11-11-1,-9 8-2,-1 0 0,0 0 0,0-1 1,-1 0-1,0 0 0,-1-1 0,0 1 0,0-1 1,-1 0-1,0-1 0,2-11 0,-5 19-15,-1 0 0,1 0 0,-1 0 0,1 0 0,-1 0 0,0-1 0,0 1 0,-1 0 0,1 0 0,-1 0 0,1 0 0,-1 0 0,-2-6 0,3 9-11,-1 0-1,1-1 0,0 1 0,0 0 1,0 0-1,-1 0 0,1 0 0,0 0 1,0 0-1,0 0 0,-1 0 0,1 0 1,0 0-1,0 0 0,-1 0 0,1 0 1,0 0-1,0 0 0,0 0 0,-1 0 1,1 0-1,0 0 0,0 0 0,0 0 1,-1 0-1,1 1 0,0-1 0,0 0 1,0 0-1,-1 0 0,1 0 0,0 0 1,0 1-1,0-1 0,0 0 0,0 0 1,-1 0-1,1 0 0,0 1 0,0-1 1,0 0-1,0 0 0,0 0 0,0 1 1,0-1-1,0 0 0,0 1 0,-7 11-17,4-2 6,0 0 0,1 0 1,0 1-1,0-1 0,1 1 0,0-1 0,1 1 1,0-1-1,1 1 0,4 19 0,-2-17 0,0-2 0,0 1 0,1 0 1,1-1-1,0 1 0,1-1 0,0-1 0,0 1 0,9 10 0,-12-17 25,0-1 0,1 1-1,-1-1 1,1 0 0,-1 0 0,1 0-1,0-1 1,0 1 0,0-1-1,0 0 1,1 0 0,-1 0 0,5 1-1,-6-3 0,1 1 0,-1-1-1,0 0 1,1 0-1,-1 0 1,1 0-1,-1-1 1,0 1-1,1-1 1,-1 0-1,0 0 1,1 0-1,-1 0 1,0-1 0,0 1-1,0-1 1,0 0-1,4-4 1,6-5 39,-1-1-1,-1-1 1,0 0 0,-1 0 0,0-1 0,-1 0 0,13-29-1,-11 21 105,1 1 0,26-33-1,-77 127 213,7-4-269,-16 31 26,48-100-125,0 1 0,-1-1 0,1 1 1,0-1-1,-1 1 0,1-1 0,0 1 0,0-1 0,0 1 0,0 0 1,-1-1-1,1 1 0,0-1 0,0 1 0,0 0 0,0-1 0,0 1 0,0-1 1,1 1-1,-1 0 0,0-1 0,0 1 0,0-1 0,1 1 0,0 0 2,0 1-1,0-1 0,0 0 0,1-1 0,-1 1 0,0 0 1,0 0-1,1 0 0,-1-1 0,1 1 0,-1-1 1,2 1-1,16 5 14,0-2 1,0 0-1,0-1 1,0 0-1,20-1 1,-3-3 87,-1-1 0,37-6 0,-45 1 98,-26 6-166,1 1 0,-1-1 0,1 1 0,-1-1 1,1 1-1,-1-1 0,0 0 0,1 0 0,-1 0 0,0 0 1,0 0-1,0 0 0,0 0 0,2-2 0,-3 2-73,-1 0-1,1 0 1,0 0-1,-1 0 1,0 1-1,1-1 1,-1 0-1,1 0 0,-1 1 1,0-1-1,0 1 1,1-1-1,-1 0 1,0 1-1,0-1 1,0 1-1,1 0 0,-1-1 1,0 1-1,0 0 1,0-1-1,0 1 1,0 0-1,-1 0 1,0-1-84,-15-4-4162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16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16184,'0'0'1247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40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1515 10752,'0'0'6017,"14"-5"-5864,-2 0-114,1 1 14,-1-1 0,0-1-1,0 0 1,0-1-1,21-16 1,-12 6 99,-1-2 1,0-1-1,-2-1 0,0 0 1,-1-1-1,-1-1 0,23-46 1,-23 35 27,-2-1 0,-1-1 0,-2 0 0,-1-1 1,7-51-1,-9 32 84,-2 1 0,-3-110 0,-3 155-223,0 4 27,-1-1 0,1 0 0,-1 0 0,-1 1 1,1-1-1,-1 1 0,0-1 0,0 1 0,-5-8 0,7 14-63,0 0 0,0 0 0,0 0 0,0 0 0,0-1 0,0 1 0,0 0 0,-1 0 0,1 0-1,0 0 1,0 0 0,0 0 0,0 0 0,0 0 0,0 0 0,-1 0 0,1-1 0,0 1 0,0 0 0,0 0-1,0 0 1,0 0 0,-1 0 0,1 0 0,0 0 0,0 0 0,0 0 0,0 0 0,-1 0 0,1 0 0,0 1-1,0-1 1,0 0 0,0 0 0,0 0 0,0 0 0,-1 0 0,1 0 0,0 0 0,0 0 0,0 1 0,-8 7 117,-4 12-29,-10 31 18,-25 82 1,-4 60 16,32-121-69,-16 56 4,-17 69 25,42-150-57,3 0-1,-3 60 1,10-80-12,2 0 1,10 47-1,-7-45-6,-4-27-11,-1 0 1,1 0 0,0 0 0,1 0-1,-1 0 1,0 0 0,1 0 0,-1 0-1,1-1 1,-1 1 0,1 0-1,0-1 1,-1 1 0,1-1 0,0 0-1,0 0 1,0 0 0,0 0 0,0 0-1,1 0 1,-1 0 0,0-1 0,0 1-1,1-1 1,1 1 0,5 0 4,0 1 1,0-2-1,-1 1 1,1-1-1,10-1 1,-9-1-4,0 0 1,-1-1 0,1 0 0,-1-1 0,1 0-1,-1-1 1,0 0 0,-1 0 0,1 0 0,-1-1-1,0-1 1,-1 1 0,1-1 0,-1-1-1,6-8 1,1-1 11,0-2-1,-2 0 1,0-1-1,-1 0 1,13-33-1,24-104 153,-28 87-25,-19 67-116,0-1 0,0 1-1,1 0 1,-1 0 0,1 0 0,-1 0 0,1 0 0,0 0 0,0 0 0,0 0 0,1 1 0,2-4 0,-1 4-11,0-1 0,1 1 0,-1-1 0,1 1 0,-1 1 0,1-1 0,-1 1 0,7-2 0,0 1-9,154-29 50,-103 21-81,0-3 0,113-39 0,-173 51 21,1 0 0,-1 0 0,0 0 0,0-1 0,1 1 0,-1 0 0,0-1 0,0 0 0,0 1-1,1-3 1,0 1 1,-3 3 22,-12 6 196,9-5-202,0 0 0,0 0 0,0 1 0,1-1 0,-1 1 0,0-1 0,1 1 0,-1 0 0,1 0 0,0 0 0,0 0-1,0 0 1,-3 3 0,-23 34 94,28-39-108,-3 6 6,-1 1-1,1-1 1,0 1-1,0 0 1,1 0-1,0 0 1,0 0 0,1 0-1,0 0 1,0 0-1,0 1 1,1-1 0,0 0-1,1 1 1,0-1-1,0 0 1,0 0 0,1 1-1,0-1 1,4 9-1,-1-6-16,-1 0 0,2-1 0,-1 0-1,1 0 1,0 0 0,1-1 0,0 0-1,0 0 1,1-1 0,0 1 0,0-2-1,1 1 1,15 7 0,-23-13 5,0 0 1,0 0-1,0-1 0,1 1 1,-1-1-1,0 1 0,1-1 0,-1 0 1,1 1-1,-1-1 0,0 0 1,1 0-1,-1 0 0,1 0 1,-1 0-1,0 0 0,1-1 1,-1 1-1,1 0 0,-1-1 1,0 1-1,2-2 0,-1 1 8,0 0-1,0-1 1,-1 1-1,1-1 1,-1 0-1,1 1 1,-1-1-1,1 0 1,-1 0-1,0 0 1,0 0 0,1-4-1,1-1 18,-1 0-1,0-1 1,-1 1-1,1-1 1,-1 1-1,-1-1 1,0-8-1,-1 4 21,0 1 0,-1 0 0,0-1 0,-1 1 0,0 0 0,-1 1 0,0-1 0,-1 1 0,0 0 0,-1 0 0,0 0 0,0 0 0,-13-13 0,9 11 6,6 7 7,0 0 0,-1 0 0,0 0 0,0 1 0,-11-9 0,14 12-39,0 0 1,0 1-1,0-1 1,0 0-1,0 1 1,0-1-1,0 1 1,0-1-1,0 1 1,0 0-1,-1 0 1,1 0-1,0 0 1,0 1-1,0-1 1,0 0-1,0 1 1,0-1-1,0 1 1,0 0-1,0 0 1,0 0-1,0 0 1,-2 1-1,4-1-13,0-1 0,-1 1 0,1-1 0,-1 1 0,1-1 0,0 1 0,-1-1 0,1 1 0,0-1 0,0 1 0,-1-1 0,1 1 0,0 0 0,0-1 0,0 1 0,0-1 0,0 1 0,0 0 0,0-1-1,0 1 1,0 0 0,0-1 0,0 1 0,0-1 0,0 1 0,1 0 0,-1-1 0,0 1 0,0-1 0,1 1 0,-1-1 0,0 1 0,1-1 0,-1 1 0,0-1 0,1 1 0,-1-1 0,1 1 0,-1-1 0,1 0 0,-1 1 0,2 0 0,22 18-31,-17-15 19,1 0-1,-1-1 1,1 0 0,0-1-1,0 0 1,0 0-1,0-1 1,1 0 0,-1 0-1,0-1 1,16-1-1,-3-1-35,0 0 0,-1-2 0,34-10 0,-41 9 21,0-1 0,-1 0 0,0-1 0,0-1 0,11-9 0,12-7-18,-25 17 36,0 0 0,-1-1-1,0 0 1,0-1 0,10-13-1,-13 15 59,-7 12 64,-1 8-97,-3 17 3,1-1 1,2 0 0,1 44-1,2-67-24,0 0 0,0 0 0,1-1 0,0 1 0,0-1-1,0 1 1,0-1 0,1 0 0,0 0 0,5 7 0,-6-9-1,0-1 0,0 1 0,1-1 0,-1 0 0,0 0 0,1 0 0,0 0 0,-1 0 0,1 0 0,0-1 0,0 1 0,0-1 0,0 0 0,0 0 0,0 0 0,0 0 0,0-1 0,0 1 0,0-1 0,6 0 0,-1-1 7,1 0 1,-1-1 0,0 0-1,0 0 1,0-1 0,0 0 0,0 0-1,-1-1 1,1 0 0,-1 0-1,0-1 1,0 0 0,8-7-1,0-3 10,-1 1 0,-1-2 0,0 0 0,14-25 0,-22 34 17,0 0 1,0 1-1,0-1 0,1 1 0,11-10 1,-16 16-25,0 0-1,0 0 1,0 1 0,0-1 0,-1 0 0,1 1 0,0-1 0,0 1 0,0-1 0,-1 1 0,1-1 0,0 1 0,-1 0 0,1-1 0,0 1 0,-1 0 0,1 0 0,0 0-1,12 17-4,3 7-24,14 21 3,-28-43 15,1 0 0,0 0 0,0 0 0,0 0 0,1 0 1,-1 0-1,1-1 0,-1 0 0,1 0 0,4 2 0,-5-3 6,-1-1-1,1 1 0,0-1 1,-1 0-1,1 0 1,-1 0-1,1 0 0,0 0 1,-1 0-1,1-1 0,-1 0 1,1 1-1,-1-1 1,1 0-1,-1 0 0,4-2 1,1-1 5,0 0 0,-1-1 0,1 1 0,7-9 1,64-73 52,-8 8 86,-68 76-139,0 0 1,0 0 0,0 1 0,0-1 0,0 1 0,0 0 0,0 0 0,1-1 0,-1 1 0,1 1-1,4-2 1,-6 1-4,0 1 0,0 0 0,0 0-1,0 0 1,1 0 0,-1 0 0,0 1-1,0-1 1,0 0 0,0 0 0,0 1-1,0-1 1,0 1 0,0-1 0,0 1-1,0-1 1,0 1 0,0 0 0,0-1-1,0 1 1,0 0 0,0 0 0,-1 0-1,1 0 1,0 0 0,-1 0 0,1 0-1,0 0 1,0 1 0,6 16 2,0 0 0,-2 1-1,1-1 1,-2 1 0,2 25 0,7 26 1,-8-54 5,1-11 10,-4-6-15,0-1 0,0 1 0,0-1 0,0 1 0,0-1 1,-1 0-1,1 1 0,0-1 0,1-4 0,0 3-2,51-69 41,8-12 16,-53 74-39,1 0 0,-1 0 0,2 1 0,-1 0-1,17-9 1,-25 17-19,0-1-1,0 2 1,1-1 0,-1 0-1,0 0 1,1 1 0,-1-1-1,1 1 1,-1 0 0,1-1-1,-1 1 1,1 0-1,-1 1 1,0-1 0,1 0-1,-1 1 1,1-1 0,-1 1-1,0 0 1,1 0-1,-1 0 1,0 0 0,0 0-1,0 0 1,0 1 0,0-1-1,0 1 1,3 3-1,4 4-12,-1 0-1,0 0 0,0 1 0,7 12 1,-12-18 13,22 36-31,-11-17-26,0-1-1,2 0 0,22 24 0,-36-44 51,1 0 0,0-1 0,0 1-1,-1 0 1,1-1 0,0 0 0,0 1 0,0-1 0,1 0 0,-1-1 0,0 1 0,0-1-1,0 1 1,1-1 0,-1 0 0,4 0 0,2-1 3,0 0 0,-1 0-1,1-1 1,15-4 0,-13 1 4,1-1-1,-2 0 1,1-1 0,-1 0-1,0 0 1,0-1 0,16-18-1,3-1 28,-18 17-16,-2-1-1,0 0 0,0 0 1,-1-1-1,0 0 0,6-14 1,-8 16 4,2-2 11,4-9 61,-10 17-4,-1-1 235,-11 12-231,-5 9-85,0 0-1,1 1 1,0 1 0,2 0 0,0 1 0,1 1 0,-11 28 0,3-3-49,3 2 0,-13 60 0,25-91 21,2 0 1,0 0-1,1-1 0,1 1 1,0 0-1,1 0 0,1 0 1,0 0-1,1-1 0,1 1 1,7 19-1,-10-34 19,0 0 1,-1 1 0,1-1-1,0 0 1,0 0-1,0 0 1,0 0-1,0 0 1,0 0-1,0 0 1,0 0 0,0 0-1,0 0 1,1-1-1,-1 1 1,0 0-1,1-1 1,-1 1 0,0-1-1,1 0 1,-1 1-1,1-1 1,-1 0-1,0 0 1,1 0-1,-1 0 1,1 0 0,-1 0-1,3-1 1,0 1 1,-1-1 1,1 0 0,0 0-1,-1 0 1,0-1 0,1 1-1,-1-1 1,0 0 0,0 0-1,5-4 1,-1-1 10,0-1 0,-1 0 0,0 0 0,0-1 0,-1 1 0,0-1 0,6-18 0,22-71 56,-30 88-58,15-60 37,-3-1 0,-3 0-1,3-86 1,-12-214 132,-5 252-114,8-54 89,31-195-1,-30 315-107,-1 23-36,-6 30-50,1-1-42,1 6 60,1 8-15,-2 0 0,1 21-1,-2-11 12,28 500-384,-12-246 182,-11-159 108,-2-29-1,3 0 0,21 101 0,-12-124 3,3-1 1,34 83-1,-49-143 112,-1 1 0,1-1 0,1 0 0,-1 0 0,1 0 0,0 0 0,0 0 0,0-1 0,9 8 0,-11-11 11,0 1 1,1-1-1,-1 1 1,0-1-1,1 0 1,-1 0-1,1 0 1,-1 0-1,1 0 1,-1-1-1,1 1 1,0-1-1,-1 0 1,1 1-1,0-1 1,-1-1-1,1 1 1,0 0-1,-1-1 1,1 1 0,-1-1-1,1 0 1,-1 1-1,5-4 1,8-5 13,-1-1 1,-1-1 0,0 0 0,0-1 0,-1-1 0,-1 0-1,18-25 1,-4 5 3,-4 6 26,0-1 0,28-54 0,-39 61-30,-4 8 15,0 1 0,1 0 0,11-14 0,-18 25-25,0 1-1,1 0 0,-1-1 0,0 1 1,1 0-1,-1-1 0,0 1 0,1-1 1,-1 1-1,0 0 0,0-1 1,1 1-1,-1-1 0,0 1 0,0-1 1,0 1-1,0-1 0,0 1 1,0-1-1,0 1 0,0-1 0,0 1 1,0-1-1,0 1 0,0-1 0,0 1 1,0-1-1,0 1 0,0-1 1,-1 1-1,1-1 0,0 0 0,-1 1 5,0-1-1,0 0 0,0 1 0,0-1 1,0 0-1,0 1 0,0-1 0,0 1 1,0 0-1,-1-1 0,1 1 0,0 0 1,-2 0-1,-2-1 13,0 0 0,0 1 0,0 0 0,0 1 1,0-1-1,-6 2 0,3 0-6,0 0-1,0 1 1,1 0-1,-1 0 1,1 1 0,0-1-1,0 2 1,0-1-1,1 1 1,-1 0 0,1 0-1,0 1 1,1 0-1,-7 8 1,4-3 0,1 1 1,0 0-1,0 0 1,1 1-1,1 0 1,0 0-1,1 1 0,1-1 1,0 1-1,0 0 1,0 24-1,2-33-15,1 17-3,0-1-1,5 34 1,-5-50 1,1 0 1,0-1 0,0 1 0,1 0 0,-1-1 0,1 1 0,0-1-1,0 1 1,0-1 0,1 0 0,0 0 0,0 0 0,0 0 0,0 0-1,0-1 1,1 0 0,6 6 0,-9-9 0,1 1 1,-1 0 0,1-1-1,-1 1 1,1-1-1,-1 0 1,1 1-1,-1-1 1,1 0-1,-1 0 1,1 0-1,0 0 1,-1 0 0,1 0-1,-1-1 1,1 1-1,-1 0 1,1-1-1,-1 1 1,1-1-1,-1 0 1,0 1-1,1-1 1,-1 0 0,0 0-1,1 0 1,-1 0-1,0 0 1,0 0-1,0 0 1,0-1-1,0 1 1,1-2-1,4-4 7,-2-1 0,1 1-1,-1-1 1,6-14-1,-5 8 22,0 0 0,-1 0 0,0-1 0,-2 1 0,1-1-1,-2 0 1,0 0 0,-1 0 0,0 0 0,-2 0 0,1 0 0,-2 0 0,0 1-1,-7-20 1,9 28 16,-7-19 87,8 25-114,0 0-1,-1-1 0,1 1 1,0-1-1,0 1 0,0-1 1,0 1-1,0-1 0,-1 1 1,1 0-1,0-1 0,0 1 1,0-1-1,-1 1 0,1 0 1,0-1-1,-1 1 0,1 0 1,0-1-1,-1 1 0,1 0 1,-1 0-1,1-1 0,0 1 1,-1 0-1,1 0 0,-1 0 1,1 0-1,-1-1 0,1 1 1,0 0-1,-1 0 0,1 0 1,-1 0-1,1 0 0,-2 0 1,2 2 1,-1-1 0,1 1 0,-1-1 0,1 1 0,0-1 0,-1 1 0,1 0 0,0-1 0,0 1 0,0-1 0,0 1 0,0-1 1,1 3-1,-1 0 4,2 3-7,-1 1 0,1-1 1,0 1-1,0-1 0,1 0 1,0 0-1,0 0 0,1-1 1,0 1-1,0-1 0,7 8 1,-2-3-17,0 0 1,1-1 0,0 0 0,1-1 0,13 9 0,-20-16-3,0 1 1,0-1 0,0-1 0,1 1 0,-1-1 0,1 1 0,-1-1 0,1 0 0,-1-1 0,1 1 0,0-1 0,-1 0 0,1 0 0,-1 0 0,1-1 0,0 0-1,-1 0 1,1 0 0,-1 0 0,0-1 0,1 1 0,-1-1 0,8-5 0,5-4-18,1 0 0,-2-1 0,30-28 0,-46 39 22,15-12 44,-1-2 1,-1 0-1,0 0 0,-1-1 1,-1-1-1,-1 0 0,0 0 0,-1-1 1,-1 0-1,0-1 0,-1 0 0,-2 0 1,0 0-1,5-38 0,-10 53-10,0 0 0,0 0-1,-1 0 1,1 0 0,-1 0 0,0 0-1,0 0 1,-3-6 0,2 6 59,1 1 1,0-1 0,0 1-1,0-1 1,0 0-1,0-4 1,1 8-13,0 1-72,0-1 1,-1 1-1,1 0 0,0-1 1,-1 1-1,1 0 0,0 0 1,0 0-1,0-1 0,-1 1 0,1 0 1,0 0-1,0-1 0,0 1 1,0 0-1,1 0 0,-1 0 1,0-1-1,0 1 0,0 0 0,1 0 1,-1-1-1,1 2 0,6 22-56,9 24-59,-2 2 1,9 62-1,-18-85 89,-3-11-16,1 1 1,10 31-1,-11-44 33,-1 0 0,1 0 0,0 1 0,1-1 1,-1 0-1,1-1 0,0 1 0,0 0 0,0-1 1,0 0-1,0 1 0,1-1 0,0-1 0,-1 1 1,7 3-1,-8-5 6,0-1 0,0 1-1,0 0 1,0-1 0,0 0 0,0 1 0,0-1 0,0 0 0,0 0-1,0 0 1,0 0 0,1 0 0,-1-1 0,0 1 0,0-1 0,0 1 0,0-1-1,-1 0 1,1 0 0,0 0 0,0 0 0,0 0 0,-1 0 0,1 0-1,0-1 1,-1 1 0,1 0 0,1-3 0,5-5 29,-1 0 1,-1 0-1,11-18 1,-12 19-14,14-24 181,0-1-1,26-69 0,-41 90-116,1-1 286,-4 14-363,0-1-1,0 1 1,0-1-1,0 1 1,-1-1-1,1 1 1,0 0-1,-1-1 1,1 1-1,0 0 1,-1-1-1,1 1 1,-1 0 0,1 0-1,-1 0 1,1 0-1,-1 0 1,1 1-1,19 40 50,-16-33-60,0 1-1,0-2 1,0 1 0,1 0 0,1-1-1,0 0 1,0 0 0,0 0 0,1-1-1,0 0 1,10 8 0,-11-11-7,0-1 1,1 0 0,-1 0-1,0-1 1,1 0-1,-1 0 1,1 0 0,0-1-1,0 0 1,-1-1-1,1 1 1,0-1-1,0 0 1,0-1 0,0 0-1,-1 0 1,1 0-1,0-1 1,-1 0 0,1 0-1,-1-1 1,9-4-1,1-2 58,-1-1 0,1 0 0,-2-2 0,0 1 0,0-2 0,-1 0 0,-1 0 0,19-26-1,-23 24 105,-8 14-113,0 0 1,1 0-1,-1 0 0,1 0 1,-1 0-1,1 0 1,0 0-1,-1 0 1,1 0-1,0 0 0,-1 0 1,1 0-1,0 0 1,0 1-1,0-1 1,0 0-1,1 0 0,-1 11 194,4 46-193,-2-1 0,-5 57 0,-19 109-76,-11-11-68,22-163 27,-1-1-1,-26 62 1,34-99 52,-1-1 1,-1 1 0,0-1-1,0 0 1,-1 0-1,0 0 1,0-1-1,0 0 1,-1 0 0,0 0-1,-1-1 1,-8 5-1,11-7 18,-1-1-1,1 0 0,-1-1 1,0 1-1,0-1 0,0 0 0,0-1 1,0 1-1,0-1 0,-1 0 1,1-1-1,0 0 0,-1 0 0,1 0 1,0 0-1,-1-1 0,1 0 0,0-1 1,-6-1-1,4-1 20,0 1 0,0-1 0,1 0-1,-1 0 1,1-1 0,0 0 0,0 0 0,1-1 0,-1 0 0,1 0-1,1 0 1,-1-1 0,-8-14 0,11 16 5,0-1 0,0 0-1,1 0 1,-1 0 0,1 0 0,1 0 0,-1 0-1,1 0 1,0-1 0,0 1 0,1 0 0,0-1-1,0 1 1,1-1 0,-1 1 0,1 0 0,1-1-1,-1 1 1,5-9 0,0 1 10,1 1 0,1 0 0,0 0-1,1 1 1,0 0 0,1 1 0,1 0 0,-1 0 0,2 1-1,-1 1 1,1 0 0,1 0 0,0 1 0,0 1 0,0 0 0,26-9-1,95-28 100,-115 39-111,-9 1-29,0 0-1,0 0 1,-1-1-1,1 0 1,-1 0 0,0-1-1,-1-1 1,1 0 0,7-8-1,8-10-209,30-42 0,-24 27-20,3-3-3774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43.1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1550 12360,'0'0'3085,"7"-10"-2578,21-33 13,-2-1-1,24-56 1,-15 3 138,30-139 0,0-106 125,-53 272-513,-4-1 0,-1-104 0,-8 138-114,-2 1 1,-2 0-1,0 1 1,-3-1-1,-1 1 1,-23-59-1,30 89-94,0 1-1,-1-1 0,1 0 0,-1 1 1,0 0-1,0 0 0,-1 0 1,-5-6-1,8 10-40,0-1 1,0 0-1,0 0 0,0 1 1,-1-1-1,1 0 0,0 1 1,0-1-1,-1 1 0,1 0 1,-1-1-1,1 1 0,0 0 1,-1 0-1,1 0 0,-1 0 1,1 0-1,0 0 0,-1 0 1,1 1-1,0-1 0,-1 0 1,1 1-1,0-1 0,-1 1 1,1 0-1,0-1 1,0 1-1,0 0 0,-1 0 1,1 0-1,0-1 0,0 1 1,0 0-1,0 1 0,0-1 1,-1 2-1,-7 9 53,1 0 0,1 1 1,-1 0-1,2 0 0,0 1 0,1 0 1,-7 23-1,5-16-9,-11 41 134,3 0 1,-14 123 0,14 132 223,16-239-249,4 0-1,25 139 0,-25-196-124,1 1 0,0-1 1,10 21-1,-12-33-24,0 0 0,1-1 1,0 1-1,0-1 0,1 0 0,0-1 1,1 1-1,-1-1 0,11 9 1,-14-15-18,0 1 0,1 0 0,-1-1 0,0 1 0,1-1 0,-1 0 0,1 0 0,-1 0 0,1-1 0,-1 1 0,1-1 0,0 0 0,-1 0 0,1 0 0,-1 0 0,1-1 0,0 1 0,-1-1 0,1 0 0,5-2 0,8-4 15,-1 0 1,0-1-1,15-11 0,-13 8-7,43-26 120,-2-4 1,80-69-1,-108 85-38,2 2 0,39-22 1,-45 29-12,-20 11-45,0 1 0,0 0 0,1 0 0,14-4 1,-18 7-33,0 0 1,-1 1-1,1 0 0,0 0 1,-1 0-1,1 0 1,0 1-1,-1-1 1,1 1-1,-1 0 1,1 0-1,-1 1 0,5 1 1,39 14 72,-30-12-59,0 1 0,16 8 0,-13-4 4,-20-10-21,0 0 0,0 0 0,0 0 0,0 0-1,0 0 1,0 0 0,0 0 0,0 0-1,0 0 1,0 0 0,1 0 0,-1 0-1,0 0 1,-36-16 95,-17-3-64,32 11 29,1 0 0,-1 2-1,-35-7 1,50 12-46,0 1 1,-1-1-1,1 1 0,0 1 1,-1-1-1,1 1 1,0 0-1,0 0 1,0 1-1,0 0 0,0 0 1,0 0-1,0 1 1,0 0-1,1 0 1,0 0-1,-7 5 0,4-1-13,-1 0-1,1 1 1,1 0-1,0 0 1,0 1-1,0 0 0,1 0 1,0 0-1,1 1 1,0-1-1,1 1 1,0 1-1,-5 19 0,3-5-39,-6 51-1,11-65 13,1-1 0,0 1 0,1 0 0,0-1 0,1 1 0,0-1 0,7 19 0,-8-24 4,1 1 0,1-1 1,-1 0-1,1 0 0,0 0 0,0 0 0,0 0 0,1-1 0,5 7 1,-6-10 10,-1 1 1,0 0-1,1-1 0,-1 0 1,1 1-1,-1-1 1,1 0-1,0 0 1,-1-1-1,1 1 1,0 0-1,0-1 0,0 0 1,-1 0-1,1 1 1,0-2-1,0 1 1,0 0-1,0-1 1,-1 1-1,5-2 0,1-1 9,-2 0 0,1 0 0,0-1 0,-1 0 0,1 0-1,-1 0 1,-1-1 0,1 0 0,0 0 0,-1-1 0,0 1-1,0-1 1,-1 0 0,0-1 0,5-7 0,1-6 40,0 0 0,-1-1 0,13-41 0,-15 29 65,-2-2 1,-1 1 0,-2-1-1,-1-39 1,-1 72-102,-2-17 261,-2 25-22,-3 33-129,5-14-117,1 1-1,1-1 1,4 30-1,-3-48-11,0 1 0,1 0-1,-1-1 1,2 1 0,-1-1-1,1 0 1,0 0 0,1 0-1,0 0 1,0 0 0,0-1-1,1 1 1,0-1 0,10 10-1,-11-13 4,-1 0-1,0 0 1,0-1-1,1 1 0,0-1 1,-1 0-1,1 0 1,0 0-1,0 0 0,0-1 1,0 1-1,0-1 1,0 0-1,1-1 0,-1 1 1,0-1-1,1 1 0,-1-1 1,0-1-1,0 1 1,1-1-1,-1 1 0,6-3 1,-1 0-1,0-1 0,-1 0 0,1 0 0,-1-1 0,0 0 0,0 0 0,-1-1 0,1 0 0,-1-1 0,0 0 0,-1 0 0,0 0 0,6-9 0,9-16 71,33-65-1,-41 72 22,6-12 434,-17 37-233,0 6-175,1 9-22,15 159 106,-18-167-195,1-1 0,0 1 0,1-1-1,0 1 1,0-1 0,0 0-1,0 1 1,1-1 0,0 0 0,1-1-1,-1 1 1,1-1 0,5 7-1,-7-11 8,-1-1-1,1 1 0,-1 0 0,1 0 0,-1-1 1,1 1-1,-1-1 0,1 1 0,0-1 1,-1 1-1,1-1 0,0 0 0,0 0 0,-1 0 1,1 0-1,0 0 0,-1-1 0,1 1 0,0 0 1,-1-1-1,1 1 0,-1-1 0,1 0 0,0 1 1,-1-1-1,3-1 0,5-4 34,0 1 0,15-12 0,-6 0 39,0 1-1,-2-2 0,0-1 0,15-21 0,24-29 394,-55 69-459,0 0 0,0-1 0,0 1 1,0 0-1,1 0 0,-1-1 0,0 1 0,0 0 0,0 0 0,1 0 0,-1-1 1,0 1-1,0 0 0,1 0 0,-1 0 0,0 0 0,0 0 0,1-1 0,-1 1 1,0 0-1,1 0 0,-1 0 0,0 0 0,1 0 0,-1 0 0,0 0 0,1 0 1,-1 0-1,0 0 0,0 0 0,1 0 0,-1 0 0,0 1 0,1-1 0,4 11 139,-1 27-83,-4-34-40,0 78 52,-14 119 0,-31 85-193,39-257 85,-5 28-108,-24 76 0,30-117 75,-2 0 0,0 0 0,0 0 0,-1-1 0,-1 0 1,-1-1-1,0 0 0,-1 0 0,-16 15 0,20-22 15,-1 0 1,0-1-1,0 0 1,0 0-1,-1-1 1,-17 8-1,20-11 33,1-1-1,-1 1 1,0-1-1,0 0 0,1-1 1,-1 1-1,0-1 1,0 0-1,0 0 1,0-1-1,1 0 1,-1 0-1,-8-3 0,-1 0 36,-1-2 0,1 0 0,0 0 0,1-2 0,-1 0-1,1 0 1,-17-15 0,26 19 2,1 0 1,-1 0-1,1 0 0,0-1 1,1 0-1,-1 1 0,1-1 1,0 0-1,0-1 0,0 1 1,1-1-1,0 1 0,0-1 1,0 1-1,1-1 0,0 0 1,0 0-1,0 0 0,1 0 1,0 0-1,0 0 0,1 0 1,1-9-1,0 5 8,1 0 1,0 1-1,0 0 1,1 0-1,0 0 0,1 0 1,0 1-1,0-1 0,1 1 1,0 0-1,0 1 0,1 0 1,0 0-1,0 0 1,1 1-1,-1 0 0,2 0 1,-1 1-1,0 0 0,15-6 1,19-2 36,49-10 0,-59 17-52,-1-2 1,0-1 0,0-2 0,33-16 0,76-43 32,-125 62-37,0-2 0,-1 1-1,17-16 1,19-13 10,-10 14-12,-25 16-4,1-2-1,-2 1 0,1-2 0,-2 0 0,24-24 1,48-69 179,-82 99-168,0 0-1,-1 0 1,1 0 0,-1 0-1,0 0 1,0-1 0,-1 1-1,0-1 1,0 1 0,0-1-1,0 1 1,-1-1 0,0 1-1,0-1 1,0 0 0,-1 1-1,-2-10 1,1 5 10,-1 1 0,0 0-1,-1 0 1,1 0 0,-2 0 0,1 1 0,-1-1-1,-1 1 1,-8-10 0,5 8-27,2 1 0,0 1 0,-1-1 0,0 2 0,0-1 0,0 1 0,-14-8 0,21 15 0,-1-1 0,1 1 0,0-1 0,-1 1 0,1 0 0,-1-1 0,1 1 0,-1 0 0,1 0 0,-1 0 0,1 0 0,-1 0 0,1 0 0,-1 1 0,1-1 0,-1 0 0,1 1 0,0-1 0,-1 1 0,1 0 0,0-1 0,-1 1 0,1 0 0,0 0 0,0 0 0,0 0 0,-2 1 0,-2 3 0,0 1 0,0-1 0,1 1 0,-5 7 0,5-6 0,-1 0-16,0 1 1,1 0-1,0 0 1,1 0-1,0 1 1,0 0-1,1-1 1,0 1-1,0 0 1,1 0-1,0 0 1,0 0-1,1 0 0,1 0 1,1 11-1,1-6-22,0 1-1,1-1 0,0 0 0,2 0 1,-1 0-1,2 0 0,0-1 0,12 18 1,-12-23-9,0 0 1,0 0 0,1 0 0,0-1-1,0-1 1,1 1 0,0-1 0,0-1-1,0 1 1,1-2 0,-1 1 0,15 3-1,-12-3-12,0-2 0,1 0-1,0 0 1,-1-1 0,1-1-1,0 0 1,0-1 0,0 0-1,22-4 1,-24 1 34,-1 0-1,0-1 1,-1 0-1,1-1 1,-1 0 0,0 0-1,0-1 1,0 0-1,-1-1 1,14-13 0,5-9 26,35-47 0,-49 59 7,0-2 19,-11 15 5,0 0-1,1 1 1,0-1-1,0 1 0,0-1 1,0 1-1,1 0 0,-1 0 1,6-4-1,-5 3 70,-4 4-96,0 1-1,0-1 0,0 0 0,0 0 0,0 0 1,0 0-1,0 0 0,0 0 0,0 1 0,0-1 1,0 0-1,0 0 0,0 0 0,0 0 0,0 0 0,0 1 1,0-1-1,1 0 0,-1 0 0,0 0 0,0 0 1,0 0-1,0 0 0,0 0 0,0 1 0,0-1 0,0 0 1,1 0-1,-1 0 0,0 0 0,0 0 0,0 0 1,0 0-1,0 0 0,0 0 0,1 0 0,-1 0 1,0 0-1,0 0 0,0 0 0,0 0 0,0 0 0,1 0 1,-1 0-1,0 0 0,0 0 0,0 0 0,0 0 1,0 0-1,0 0 0,1 0 0,-1 0 0,0 0 0,0 0 1,0 0-1,0 0 0,0 0 0,0-1 0,1 1 1,-1 0-1,0 0 0,0 0 0,0 0 0,15 41 141,-9-22-83,1 0 0,0-1 0,20 33 0,-24-47-60,0 1-1,0-1 1,0 0 0,1 0-1,0 0 1,0-1-1,0 1 1,0-1 0,0 0-1,1 0 1,-1 0 0,1-1-1,0 1 1,0-1 0,0 0-1,0-1 1,0 1-1,0-1 1,8 1 0,-9-2-18,-1 0 1,0-1 0,0 1-1,0 0 1,0-1 0,0 0 0,0 0-1,0 0 1,0 0 0,0 0-1,0-1 1,-1 1 0,1-1-1,0 0 1,-1 1 0,0-1-1,5-5 1,1-2-34,0 0-1,0-1 1,9-15-1,22-46-4015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44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1183 11552,'0'0'3068,"11"-11"-2456,4-5-430,28-29 447,61-83-1,-77 84-324,37-81-1,10-54 292,-65 156-509,18-47 374,-2-1 0,-4 0 0,-3-2 0,-3-1-1,7-96 1,-22 163-353,0 0 1,0-1-1,-1 1 1,0 0-1,0 0 1,-3-8-1,4 13-81,-1 1 0,1 0 0,0 0 0,-1 0-1,1-1 1,-1 1 0,1 0 0,-1 0 0,0 0 0,1 0 0,-1 0 0,0 0 0,0 0 0,1 0-1,-1 0 1,0 1 0,0-1 0,0 0 0,0 0 0,0 1 0,0-1 0,-1 1 0,1-1-1,0 1 1,0-1 0,0 1 0,0 0 0,-1 0 0,1-1 0,0 1 0,0 0 0,-1 0 0,1 0-1,0 0 1,0 0 0,-1 1 0,1-1 0,0 0 0,0 1 0,0-1 0,0 0 0,-1 1 0,1 0-1,-1 0 1,-2 2 14,-1 0-1,1 0 0,0 1 0,0 0 1,0-1-1,1 2 0,-1-1 0,1 0 1,0 0-1,0 1 0,-3 8 0,5-11-31,-17 32 92,1 1 0,2 0 0,1 2 0,2-1 0,2 2 0,1 0 0,-5 54 0,10-51-25,2 1 1,1 0-1,3 0 1,1-1-1,2 1 0,19 71 1,-22-105-60,2 8 28,1 0 0,1 0 0,11 23 1,-15-36-33,0 0 0,0 1 1,0-1-1,0 0 1,1 0-1,0 0 1,-1 0-1,1-1 0,0 1 1,0-1-1,1 0 1,-1 1-1,0-2 0,1 1 1,-1 0-1,1-1 1,0 1-1,-1-1 0,1 0 1,4 1-1,2-1 28,-1-1 0,1 0 0,0 0-1,-1-1 1,1 0 0,-1 0 0,0-1-1,1-1 1,-1 1 0,0-1 0,0-1-1,-1 0 1,1 0 0,-1-1 0,0 0-1,0 0 1,0-1 0,-1 0 0,1 0-1,-2-1 1,13-14 0,-6 5 88,-11 14-72,0 0-1,0 0 1,0 0 0,0 0 0,0 0 0,-1-1 0,1 1-1,-1-1 1,0 1 0,0-1 0,1 1 0,-2-1 0,1 0-1,0 1 1,0-5 0,-1 6 99,1 22 322,0-13-457,0 1-1,1-1 1,0 0 0,1 0-1,0 0 1,0 0-1,1 0 1,0-1 0,0 1-1,0-1 1,1 0-1,1 0 1,-1-1 0,1 0-1,0 0 1,12 10-1,-9-10-9,1 0 0,-1 0 0,2-1-1,-1-1 1,0 1 0,16 3-1,-22-7-3,0 0-1,0-1 0,0 1 1,0-1-1,0 0 0,0 0 1,0-1-1,0 1 0,0-1 1,0 0-1,0 0 0,0 0 1,0 0-1,0-1 0,0 1 1,-1-1-1,1 0 0,-1 0 1,1-1-1,-1 1 0,4-4 1,-3 1 13,0 1 0,0-1 1,-1 0-1,0 0 0,0-1 0,0 1 1,0-1-1,-1 1 0,0-1 1,0 0-1,-1 0 0,1 0 0,-1 0 1,-1 0-1,1 0 0,-1 0 0,0 0 1,0 0-1,-2-10 0,0 1 16,-1 0 1,-1 1-1,0 0 0,-1 0 0,0 0 1,-14-25-1,-13-16 417,-58-75 1,83 125-206,7 10-165,7 16-60,-4-16-26,1 1 1,-1-1 0,1 0 0,0 0-1,1-1 1,-1 1 0,1-1 0,0 0-1,0 0 1,6 3 0,10 6-5,28 11 1,-38-19 7,7 4 6,1-1-1,-1-2 0,1 1 1,0-2-1,1-1 1,-1 0-1,1-2 1,0 0-1,0-1 1,26-2-1,-39 0-29,1 0 0,-1 0 0,0-1-1,0 0 1,0 0 0,0-1 0,0 0 0,0 0-1,0-1 1,-1 1 0,0-2 0,0 1 0,9-9-1,-14 12-5,-1 1-1,1-1 1,-1 1-1,0-1 1,0 1-1,1-1 1,-1 0-1,0 1 1,0-1-1,0 0 0,1 1 1,-1-1-1,0 0 1,0 1-1,0-1 1,0 0-1,0 1 1,-1-1-1,1 0 0,0 1 1,0-1-1,0 1 1,0-1-1,-1 0 1,1 1-1,0-1 1,-1 1-1,1-1 1,0 1-1,-1-1 0,1 1 1,-1-1-1,1 1 1,-1-1-1,1 1 1,-1-1-1,0 1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7:44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0 324 16783,'0'0'240,"60"-22"16,18-8 248,12-4 8,2 0-120,4 4 0,-3 6 16,-7-4-8,-8 3-72,-6-3-8,-6 0-56,-10-12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23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1024 9944,'0'0'5305,"7"-14"-5161,-4 7-131,50-114 250,-40 89-125,-2 0-1,10-45 0,-6-40 550,2-165 0,-17 244-155,-7-62-1,3 87-115,4 13-411,0 0 1,0 0 0,0 0 0,0 0 0,0 0 0,0 0 0,0 0-1,0 0 1,0-1 0,-1 1 0,1 0 0,0 0 0,0 0 0,0 0-1,0 0 1,0 0 0,0 0 0,0 0 0,0 0 0,0 0 0,-1 0-1,1 0 1,0 0 0,0 0 0,0 0 0,0 0 0,0 0 0,0 0-1,0 0 1,0 0 0,-1 0 0,1 0 0,0 0 0,0 0 0,0 1-1,0-1 1,0 0 0,0 0 0,0 0 0,0 0 0,0 0 0,0 0 0,-1 0-1,1 0 1,0 0 0,0 0 0,0 0 0,0 0 0,0 1 0,0-1-1,0 0 1,0 0 0,-10 29 225,0 31-139,2 0-1,1 81 0,3-57-45,4-78-42,-16 229 76,7-158-39,-20 81 0,-39 172 67,64-314-88,-1 0 1,0-1 0,-1 1-1,-1-1 1,-14 24 0,21-38-10,-1-1 0,1 1 0,-1 0 0,0 0-1,1 0 1,-1 0 0,0 0 0,1-1 0,-1 1 0,0 0 0,0-1 0,0 1 0,0 0 0,0-1 0,0 1 0,0-1 0,0 0 0,0 1 0,0-1 0,0 0 0,0 1 0,0-1 0,-1 0 0,1 0 2,0 0 0,0-1 0,0 1 0,0-1 0,0 1 1,1 0-1,-1-1 0,0 1 0,0-1 0,1 0 0,-1 1 1,0-1-1,1 1 0,-1-1 0,0 0 0,1 0 1,-1 1-1,1-1 0,-1 0 0,1 0 0,0 0 0,-1 0 1,1 1-1,0-1 0,-1-2 0,-1-8 1,0-1 0,1 1 1,0-1-1,0 0 0,2 1 0,-1-1 1,1 1-1,1-1 0,4-16 0,3-2 5,1 0 1,17-36-1,-15 41-10,1-1 0,1 2 0,1 0 0,1 1 0,2 0 0,0 1 0,1 1 0,1 1 0,1 1 0,37-27 0,-4 11 9,71-34 0,-77 44 14,-33 17-35,0 0 1,1 1-1,0 1 0,0 1 1,0 0-1,1 2 1,-1-1-1,1 2 1,0 0-1,0 1 0,0 1 1,33 4-1,-39-4-32,9 1 26,-20-1 12,1 1 0,-1-1 1,1 0-1,-1 0 0,1 1 0,-1-1 1,1 0-1,-1 1 0,1-1 0,-1 1 1,1-1-1,-1 0 0,1 1 0,-1-1 1,0 1-1,1-1 0,-1 1 1,0-1-1,0 1 0,1-1 0,-1 1 1,0-1-1,0 1 0,0 0 0,0-1 1,0 1-1,0-1 0,0 1 0,0 1 1,0-1 6,-1 0 0,0 1 1,0-1-1,1 0 1,-1 1-1,0-1 0,0 0 1,0 0-1,-1 0 0,1 0 1,0 0-1,0 0 1,0 0-1,-3 0 0,-2 4 35,-33 30 116,-54 62 1,55-55-47,29-32-83,1 1 0,0-1 0,0 1-1,1 1 1,1 0 0,0-1 0,1 2 0,-5 14-1,7-19-3,1 0-1,0 0 0,1 1 1,0-1-1,0 0 0,1 1 1,0-1-1,0 1 0,1-1 1,0 0-1,0 1 0,1-1 1,1 0-1,2 8 0,-5-15-26,1 0-1,-1-1 1,0 1 0,0 0-1,1-1 1,-1 1-1,0-1 1,1 1-1,-1 0 1,1-1 0,-1 1-1,1-1 1,-1 1-1,1-1 1,-1 0-1,1 1 1,0-1-1,-1 1 1,1-1 0,-1 0-1,1 0 1,0 1-1,-1-1 1,1 0-1,0 0 1,1 1 0,-1-2 0,0 1 0,1 0-1,-1-1 1,0 1 0,1 0 0,-1-1 0,0 0 0,0 1 0,1-1 0,-1 0 0,0 1 0,2-3 0,2-2 2,1-1 0,-1 1 0,7-12 0,1-1 4,-2-1-1,1 0 0,-2 0 1,-1-2-1,-1 1 1,0-1-1,-2 0 0,8-39 1,-4 14 54,-10 46-61,0 0 0,0 0 0,0 0 0,0 0 0,0 0 0,0 0 0,0 0 0,0 0 0,1 0 0,-1 0 1,0 0-1,0 0 0,0 0 0,0 0 0,0 0 0,0 0 0,0 0 0,0 0 0,0 0 0,0 0 0,0 0 0,0 0 0,1 0 0,-1 0 0,0 0 0,0 0 0,0 0 0,0 0 0,0 0 0,0 0 0,0 0 1,0-1-1,0 1 0,0 0 0,0 0 0,0 0 0,0 0 0,0 0 0,0 0 0,0 0 0,0 0 0,0 0 0,0 0 0,0 0 0,0 0 0,0 0 0,0-1 0,0 1 0,0 0 0,0 0 0,0 0 1,0 0-1,3 11 3,0 18 0,-1 5-7,1 0-1,2-1 0,1 1 0,19 56 0,-24-89 3,-1 1 0,1-1-1,0 1 1,-1-1 0,1 0 0,0 1-1,0-1 1,0 0 0,0 0-1,0 1 1,0-1 0,0 0 0,0 0-1,1 0 1,-1 0 0,0-1-1,1 1 1,-1 0 0,0 0 0,1-1-1,-1 1 1,1-1 0,-1 1-1,1-1 1,-1 0 0,1 1 0,0-1-1,-1 0 1,1 0 0,-1 0-1,1 0 1,-1-1 0,1 1 0,0 0-1,-1-1 1,1 1 0,-1-1-1,2 0 1,4-1 1,-1-1-1,1 0 0,-1 0 0,0 0 1,0-1-1,0 0 0,7-6 1,3-5-15,0-2-1,-1 1 1,0-2 0,16-26 0,38-81 145,-68 123-132,0 0 1,0 0 0,1 0 0,-1 1-1,0-1 1,1 0 0,0 1 0,-1-1-1,1 1 1,0 0 0,0-1-1,0 1 1,0 0 0,0 0 0,0 0-1,0 0 1,0 1 0,0-1 0,0 1-1,1-1 1,-1 1 0,0-1 0,5 1-1,11-3-21,11-5-12,17-3-70,-43 11 97,0-1 1,0 1 0,0 1 0,0-1-1,-1 0 1,1 1 0,0-1-1,0 1 1,0 0 0,-1 0 0,1 0-1,0 0 1,-1 0 0,3 2-1,13 8-22,-14-9 31,0 0 0,0 1 0,0-1 0,0 1 0,-1 0 0,1 0 0,-1 0 0,0 0 0,1 1 0,-1-1 0,-1 1 0,1 0 0,-1 0 1,1 0-1,-1 0 0,3 8 0,47 170-80,-47-160 71,-4-15 6,0 0 0,1 1 0,4 10 0,-5-16 3,0 0-1,0 0 1,0 0 0,0 0 0,0 0-1,1-1 1,-1 1 0,1 0 0,-1-1-1,1 0 1,-1 1 0,1-1 0,0 0-1,0 0 1,0 0 0,-1 0 0,4 1-1,2 1-4,1 0 0,-1-1-1,1 0 1,0-1 0,11 1 0,-16-2 2,1 0 0,0 0 0,0-1 0,0 1 0,0-1 0,0 0 0,-1 0 0,1-1 0,0 1 0,-1-1 0,1 0 0,-1 0 0,5-3 0,3-5-5,0-1 0,-1 0 0,0-1 0,-1 0 0,-1-1 0,14-23 0,-7 10-4,-5 9-11,0-1 0,-1 0 0,0 0 0,-1-1-1,4-21 1,0 0 15,-11 30 43,-1 10-33,0 0-1,0 0 1,0 0 0,0-1 0,0 1 0,0 0-1,0 0 1,0 0 0,0-1 0,0 1 0,0 0-1,0 0 1,0 0 0,0-1 0,0 1 0,0 0-1,0 0 1,1 0 0,-1-1 0,0 1-1,0 0 1,0 0 0,0 0 0,0 0 0,0-1-1,1 1 1,-1 0 0,0 0 0,0 0 0,0 0-1,0 0 1,1 0 0,-1 0 0,0-1 0,0 1-1,0 0 1,1 0 0,-1 0 0,0 0-1,0 0 1,0 0 0,1 0 0,-1 0 0,0-1 91,0 1-92,0 0 0,0-1 0,0 1 0,0 0 0,0 0 0,0-1 0,0 1 0,0 0 0,0 0 0,0 0 0,0-1 0,0 1 0,0 0 0,0 0 0,0-1 1,0 1-1,0 0 0,0 0 0,1 0 0,-1-1 0,0 1 0,0 0 0,0 0 0,0 0 0,0 0 0,1-1 0,-1 1 0,0 0 0,0 0 0,0 0 0,0 0 0,1 0 0,-1 0 0,0-1 0,0 1 0,0 0 0,1 0 0,-1 0 0,0 0 0,1 0 0,0 0-1,0 0 1,0-1-1,0 1 1,0 0 0,0-1-1,0 1 1,-1-1-1,1 1 1,0-1-1,0 1 1,-1-1-1,1 1 1,0-1-1,-1 0 1,1 1-1,0-1 1,-1 0-1,1 0 1,-1 1-1,1-1 1,-1 0 0,1-2-1,9-25 15,-5 13-11,36-100 67,-36 93-60,0 1 0,-2-1 0,0 0 0,-2 0 0,-1-35 0,1-10 26,5-23-3,3-122 74,-10 202-79,0 0 0,0 1 0,-1-1 0,-5-16-1,7 26-26,0 0-1,0 0 1,0 0-1,0 0 1,1 0-1,-1-1 1,0 1-1,0 0 1,0 0-1,0 0 1,0 0-1,0 0 1,0-1-1,-1 1 1,1 0-1,0 0 1,0 0-1,0 0 1,0 0-1,0 0 1,0-1-1,0 1 1,0 0-1,0 0 1,0 0-1,0 0 1,0 0-1,0 0 1,-1 0-1,1 0 1,0-1-1,0 1 1,0 0-1,0 0 1,0 0-1,0 0 1,0 0-1,-1 0 1,1 0-1,0 0 1,0 0-1,0 0 1,0 0-1,0 0 1,-1 0-1,1 0 1,0 0-1,0 0 1,0 0-1,0 0 1,0 0-1,0 0 1,-1 0-1,1 0 1,0 0-1,0 0 1,0 0-1,0 0 1,0 0-1,0 1 1,0-1-1,-1 0 1,-3 13 39,-2 22-35,-2 44-14,6 146 0,34 85-138,-29-288 105,1 0 0,1-1 0,1 0 0,1 0 0,1 0 0,0-1 0,18 30 0,-9-29-43,-14-18 86,0 0 1,0 1 0,-1-1 0,1 1 0,3 7-1,-5-9-2,0-1-1,0 1 1,0-1-1,1 1 0,-1-1 1,0 0-1,1 1 1,-1-1-1,0 0 0,1 0 1,0 0-1,-1 0 1,1 0-1,0-1 1,-1 1-1,1 0 0,0-1 1,0 1-1,-1-1 1,1 0-1,0 1 0,0-1 1,0 0-1,0 0 1,0 0-1,-1-1 1,1 1-1,0 0 0,0-1 1,0 1-1,2-2 1,3 0-1,-1-1 0,0-1 0,-1 1-1,1-1 1,0 0 0,-1 0 0,0 0 0,0-1 0,0 1 0,-1-1 0,1-1 0,-1 1 0,-1-1 0,5-6 0,4-11-27,0-1 1,9-29-1,-8 16-24,-2-1 0,10-56 0,0-79-40,-15 46-54,-21-249 0,14 367 139,1 3-1,-1-1 0,1 1 0,-1 0 0,0-1 0,-1 1 0,0 0 0,0 0 0,-3-6 0,5 12 9,-1-1 0,1 1 0,0 0 0,-1-1 0,1 1 0,-1 0 0,1 0 1,0-1-1,-1 1 0,1 0 0,-1 0 0,1 0 0,-1 0 0,1 0 0,-1 0 0,1 0 0,-1 0 0,1 0 0,-1 0 0,1 0 0,0 0 0,-1 0 0,1 0 0,-1 0 0,1 0 0,-1 0 0,1 0 0,-1 1 0,1-1 0,0 0 0,-1 0 0,1 1 0,-1-1 0,1 0 0,0 1 0,-1-1 0,1 0 0,0 1 0,-1-1 0,1 0 0,0 1 0,0-1 0,-1 1 0,1-1 0,0 1 0,-16 22 11,2 5-6,1 1 0,2 1 0,1 0 1,1 0-1,-5 33 0,-16 163-45,24-165 26,-15 200-35,10-121 39,8-107 8,1 0 0,2 1 1,1-1-1,2 0 0,1 0 0,1-1 0,10 33 0,-15-64 4,1 0-1,-1 0 1,0 0-1,1 0 0,-1 0 1,0 0-1,1 0 1,-1-1-1,1 1 0,-1 0 1,1 0-1,0-1 0,-1 1 1,1 0-1,0 0 1,-1-1-1,1 1 0,0-1 1,0 1-1,-1-1 1,1 1-1,0-1 0,1 1 1,-1-1 2,0 0 0,0 0 0,-1-1-1,1 1 1,0 0 0,-1 0 0,1-1 0,0 1 0,-1-1 0,1 1 0,0 0 0,-1-1 0,1 1 0,-1-1 0,1 1-1,-1-1 1,1 1 0,-1-1 0,1 0 0,-1 1 0,0-1 0,1 0 0,-1 1 0,0-1 0,1 0 0,-1 1-1,0-1 1,0-1 0,36-71 139,-17 14-91,-7 20 14,23-52 0,-17 47-22,-16 36-36,1-1 0,0 1-1,1 0 1,-1 0 0,2 0 0,-1 1-1,1 0 1,0-1 0,1 2 0,10-12-1,-16 18-7,1-1 0,-1 1 0,0 0-1,1-1 1,-1 1 0,0 0 0,1-1 0,-1 1-1,1 0 1,-1 0 0,0 0 0,1-1 0,-1 1-1,1 0 1,-1 0 0,1 0 0,-1 0-1,1 0 1,-1 0 0,1 0 0,-1 0 0,1 0-1,-1 0 1,0 0 0,1 0 0,-1 0-1,1 0 1,-1 0 0,1 1 0,-1-1 0,1 0-1,-1 0 1,0 0 0,1 1 0,-1-1 0,0 0-1,1 1 1,-1-1 0,0 0 0,1 1-1,-1-1 1,0 0 0,1 1 0,-1-1 0,0 1-1,0-1 1,0 0 0,1 1 0,-1-1-1,0 1 1,0-1 0,0 1 0,0-1 0,0 1-1,0-1 1,0 1 0,4 31-26,-4-27 15,5 45 29,22 91 0,-13-80 77,1-17 2,-13-40-92,-1-1 0,1 1 0,0-1 0,0 0 0,0 0 0,0 0 0,1 0 0,-1 0 0,6 4 0,-7-6-3,1-1 1,0 1 0,-1-1-1,1 0 1,0 0 0,-1 1 0,1-1-1,0 0 1,-1-1 0,1 1-1,0 0 1,-1 0 0,1-1 0,-1 1-1,1-1 1,2 0 0,25-14 37,-19 9-37,0-1 0,0-1 1,0 1-1,-1-1 1,0-1-1,-1 0 0,0 0 1,0-1-1,8-12 1,17-24-20,-28 39 6,1 1 0,-1-1 0,0 0-1,0-1 1,-1 1 0,0-1 0,0 0-1,-1 0 1,2-9 0,-3 10-2,-1-1 1,0 1-1,-1-1 0,0 0 0,-2-13 1,2 18 2,0 1 1,0 0 0,-1 0 0,1 0-1,-1 0 1,1-1 0,-1 1 0,0 0 0,0 0-1,0 0 1,0 0 0,0 0 0,0 1-1,0-1 1,-1 0 0,1 0 0,-1 1-1,1-1 1,-1 1 0,0-1 0,0 1-1,1 0 1,-1 0 0,-4-2 0,4 3 1,0 0 0,0 0 0,0 0 0,0 0 0,0 0 0,0 1 0,0-1 1,0 0-1,0 1 0,1 0 0,-1 0 0,0-1 0,0 1 0,0 0 0,1 0 0,-1 1 1,0-1-1,1 0 0,-1 0 0,1 1 0,0-1 0,-3 4 0,0 0-6,0 0-1,1 0 1,-1 0-1,1 1 1,1-1-1,-4 8 1,3-3-5,-1 0 1,2 1-1,-1-1 1,2 1-1,-1 0 0,1-1 1,1 1-1,0 0 0,0 0 1,1-1-1,1 1 1,0 0-1,0-1 0,7 19 1,-7-26 10,0 0 1,0 0 0,0 0-1,0 0 1,1-1-1,-1 1 1,1-1 0,-1 1-1,1-1 1,0 0-1,0 0 1,0 0 0,0-1-1,0 1 1,0-1 0,1 0-1,-1 1 1,1-2-1,-1 1 1,7 1 0,-3-1-2,-1-1 0,1 1-1,0-1 1,-1 0 0,1-1 0,-1 1 0,1-1 0,0-1 0,-1 1 0,7-4 0,21-11-30,46-30 1,-55 30-2,0 1 0,1 1 0,45-17 0,-68 30 37,-1 1-1,1-1 1,-1 1 0,1 0 0,-1 0 0,1 0 0,0 0 0,-1 0-1,1 1 1,-1-1 0,1 1 0,-1 0 0,0-1 0,1 1 0,-1 0-1,1 0 1,-1 1 0,0-1 0,0 0 0,0 1 0,0-1 0,0 1-1,0 0 1,0 0 0,-1 0 0,1-1 0,1 4 0,5 6 19,-1 0 1,0 1-1,9 23 1,-12-28-15,50 138 179,-14-35 164,-25-72-11,-15-38-288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24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12256,'0'0'2392,"84"-10"-1952,-16 14 8,15 4-232,5 8 0,-10 4-88,2 6-8,0-2 24,2-4-1,-14 2 1,4-6 0,6-2-56,-11-2 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29.1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421 728 8744,'0'0'5017,"-9"0"-4708,-2-2-209,6 1-28,-1 1 1,0-1 0,1 1-1,-1 0 1,0 0 0,1 0-1,-1 1 1,-8 2 0,-41 6 1200,36-5-1021,0 2 1,1 0-1,-1 1 1,2 1-1,-1 1 0,1 0 1,0 1-1,-26 21 1,19-11 53,13-12-179,2 0 1,-1 1-1,1 0 1,-10 12-1,17-18-100,0 0 0,0 0-1,1 0 1,-1 0 0,0 0-1,1 1 1,0-1 0,0 0 0,0 1-1,0-1 1,1 1 0,-1-1-1,1 0 1,0 1 0,0-1-1,0 1 1,1-1 0,-1 1-1,1-1 1,1 5 0,-1-5-20,0-1-1,0 1 1,1 0 0,-1-1 0,1 0 0,0 1 0,0-1-1,-1 0 1,2 0 0,-1 0 0,0 0 0,0-1 0,0 1-1,1 0 1,-1-1 0,1 0 0,0 1 0,-1-1 0,1 0 0,0 0-1,-1-1 1,1 1 0,0-1 0,0 1 0,0-1 0,0 0-1,4 0 1,1 0-5,-1 0 1,1-1-1,-1 0 0,1 0 0,-1-1 0,1 0 1,-1 0-1,0-1 0,9-4 0,-2-1-2,-1 0 0,-1-1-1,1-1 1,-2 0 0,1 0-1,-1-2 1,-1 1 0,0-1 0,-1 0-1,0-1 1,-1 0 0,0-1 0,-1 1-1,-1-1 1,0-1 0,-1 1 0,0-1-1,-1 0 1,3-30 0,-8 17 8,-3 18 27,3 10-31,1 0-1,0 0 1,-1 1 0,1-1 0,0 0-1,-1 0 1,1 0 0,-1 0-1,1 0 1,0 0 0,-1 0 0,1 1-1,0-1 1,-1 0 0,1 0-1,0 0 1,0 1 0,-1-1 0,1 0-1,0 1 1,-1-1 0,1 0-1,0 0 1,0 1 0,0-1 0,-1 0-1,1 1 1,0-1 0,0 1-1,-4 4 19,0 0-1,1 1 1,0-1-1,0 1 1,0-1-1,1 1 1,0 0-1,0 0 1,0 0-1,1 0 1,0 1-1,0-1 0,1 0 1,0 1-1,0-1 1,0 0-1,0 0 1,1 1-1,2 7 1,1-1 29,0-1 0,1 0 1,11 22-1,-13-29-42,-1-1-1,1 0 1,0 0-1,0 0 1,0 0 0,1 0-1,-1-1 1,1 0-1,0 1 1,0-1-1,0-1 1,1 1-1,4 2 1,-4-4-4,1 1-1,-1-1 1,1-1-1,0 1 1,-1-1-1,1 1 1,0-2 0,0 1-1,-1-1 1,1 1-1,-1-2 1,1 1-1,-1-1 1,1 1 0,-1-1-1,7-4 1,9-5-17,0-1 1,27-19 0,-47 30 10,27-18-11,-11 8 4,-2 0 0,1-1 1,-1 0-1,13-15 0,-17 16 3,0 1 1,2 0-1,23-16 1,-15 12-42,21-18-93,-62 37 290,9 1-126,-8 4 17,-1 1-1,1 0 0,-33 28 1,32-21 0,1 1 0,-27 35 0,40-47-21,2 0 1,-1 0-1,1 1 1,0-1 0,0 1-1,1 0 1,0 0-1,1 1 1,-1-1 0,2 0-1,-1 1 1,0 12-1,2-20-19,0 0-1,0 0 0,0 0 1,0 0-1,0 0 1,0 0-1,0 0 0,0 0 1,0 0-1,1 0 1,-1 0-1,0 0 0,1-1 1,-1 1-1,1 0 0,-1 0 1,1 0-1,-1 0 1,1-1-1,-1 1 0,1 0 1,0 0-1,-1-1 1,1 1-1,0-1 0,0 1 1,1 0-1,-1-1 3,1 1 0,-1-1 0,1 0 0,0 0 0,-1 0 0,1 0 0,0 0 0,-1-1 0,1 1 0,-1 0 0,1-1 0,0 1-1,-1-1 1,3-1 0,5-2 16,0-1-1,0-1 1,14-11-1,-14 9-19,-1 0 0,0-1-1,-1 0 1,0 0-1,0 0 1,-1-1 0,-1 0-1,7-14 1,29-92-3,-22 57 4,-15 31 37,-3 24-10,-1 10 17,4 197-36,-6 193 4,0-377-8,0 0-1,-1 1 0,-8 23 1,9-36-3,0 0 1,-1-1-1,0 0 1,0 1-1,-1-1 1,1 0 0,-1-1-1,-1 1 1,1-1-1,-1 0 1,0 0-1,-8 7 1,7-9 14,1 0 1,-1 0-1,0 0 0,0-1 1,0 0-1,0 0 0,0 0 0,-1-1 1,1 0-1,0 0 0,-1 0 1,1-1-1,-13-1 0,16 1-5,-1-1 0,1 1 0,0-1 0,-1 0 0,1 1-1,0-1 1,-1-1 0,1 1 0,0 0 0,0-1 0,0 0 0,0 0 0,0 0-1,0 0 1,1 0 0,-1 0 0,1-1 0,-1 1 0,1-1 0,0 0 0,0 0-1,0 0 1,0 0 0,1 0 0,-1 0 0,1 0 0,-2-6 0,3 5-8,-1 0 1,1 1-1,0-1 1,1 0 0,-1 0-1,0 0 1,1 0-1,0 0 1,0 1-1,0-1 1,3-5 0,21-40-12,-22 44 5,18-26-26,1 0 0,1 1 0,2 1 0,0 1 0,53-42 0,128-85-249,-111 87 125,-66 47 113,1-1-19,34-31 0,-59 49 53,0-2 0,2 0 1,-1 0-1,1 0 0,0 1 0,0 0 0,0 1 0,16-8 0,-22 12 8,-1 0-1,1-1 0,0 1 0,0 0 0,0 0 1,0-1-1,-1 1 0,1-1 0,0 1 1,0-1-1,-1 1 0,1-1 0,0 1 0,-1-1 1,1 1-1,-1-1 0,1 0 0,-1 0 0,1 0 1,3-5 31,4 1 71,-4 2 13,-6 3 208,-5 3-286,0 1-1,0 0 0,0 0 1,1 1-1,0 0 0,0 0 1,-9 9-1,12-11-24,-31 31 93,-34 42 0,54-57-62,0 0 0,2 1 0,0 1 0,-13 30 0,9-19 23,-7 19 52,22-48-107,0 0 0,0 0-1,0 1 1,0-1 0,1 1-1,-1-1 1,1 1 0,0-1 0,0 0-1,1 1 1,-1-1 0,2 7-1,-2-10-9,0 1-1,0 0 1,0 0-1,0-1 1,1 1-1,-1 0 1,0-1 0,1 1-1,-1 0 1,0-1-1,1 1 1,-1-1-1,1 1 1,-1 0-1,0-1 1,1 1-1,0-1 1,-1 1-1,1-1 1,-1 0-1,1 1 1,0-1-1,-1 0 1,1 1-1,-1-1 1,1 0 0,0 0-1,0 1 1,-1-1-1,1 0 1,0 0-1,-1 0 1,1 0-1,0 0 1,0 0-1,-1 0 1,1 0-1,0 0 1,-1 0-1,2-1 1,2-1-4,0 0 1,0 0 0,0-1-1,-1 1 1,7-6 0,-5 3-10,13-10-13,-2 0 0,0-1 0,-1-1 0,0-1-1,-1 0 1,-1-1 0,-1 0 0,-1-1 0,-1 0-1,8-22 1,17-49-123,-33 84 101,4-10 68,-4 16 5,0 11-21,-1-6-7,0 0 0,1 1 0,-1-1 0,1 0 0,-1 0 0,1 0 0,0 0 0,4 5 0,25 33 6,-21-30-7,7 10-18,2 0 0,0-2 0,43 36 0,-60-55 17,0 1 1,1-1-1,-1 1 0,1-1 0,-1 0 0,1 1 0,0-1 0,-1-1 1,1 1-1,0 0 0,0-1 0,-1 1 0,1-1 0,0 0 1,0 0-1,5 0 0,-4-1-1,1-1 0,-1 1-1,0 0 1,0-1 0,0 0 0,0 0 0,0 0 0,-1 0-1,8-6 1,0-3-3,0 0-1,0 0 1,-1-1-1,15-25 0,-17 23 6,0-1 0,11-29 0,1-5 0,-19 47 1,0 0-1,0 0 0,0 0 1,0 0-1,1 0 0,-1 0 1,0 1-1,1-1 1,-1 0-1,4-2 0,2 32 80,7 57 13,-8-45-31,1-1-1,13 40 1,-18-71-44,8 18 61,-10-25-77,0-1 0,0 1 0,1-1 0,-1 1 1,0-1-1,1 1 0,-1-1 0,0 0 0,1 1 1,-1-1-1,1 0 0,-1 1 0,0-1 0,1 0 1,-1 1-1,1-1 0,-1 0 0,1 0 0,-1 0 1,1 1-1,0-1 0,-1 0 0,1 0 0,-1 0 1,1 0-1,-1 0 0,1 0 0,-1 0 0,1 0 1,0 0-1,-1 0 0,1 0 0,-1-1 0,1 1 1,-1 0-1,1 0 0,-1 0 0,1-1 0,-1 1 1,1 0-1,0-1 0,7-6 0,-1 0-1,0 0 1,0 0 0,0-1-1,10-16 1,12-14 4,33-27-1,-61 63 1,0 1-1,1-1 0,-1 1 1,1-1-1,-1 1 0,1 0 1,0 0-1,-1-1 0,1 1 1,0 0-1,0 1 0,0-1 1,0 0-1,0 1 0,0-1 1,0 1-1,0-1 0,0 1 1,0 0-1,3 0 0,-4 0-3,1 1 1,-1-1-1,1 1 0,0-1 0,-1 1 0,1 0 0,-1-1 0,1 1 1,-1 0-1,0 0 0,1 0 0,-1 0 0,0 1 0,0-1 0,0 0 0,0 0 1,0 1-1,0-1 0,0 1 0,0-1 0,0 1 0,-1-1 0,1 1 0,0 1 1,4 11 26,0 0 14,1 0 1,-2 1-1,0 0 0,-1 0 1,2 25-1,-5-39-37,0-1 0,0 1 0,0-1-1,0 1 1,0 0 0,0-1 0,0 1 0,0-1 0,0 1 0,0-1 0,1 1-1,-1-1 1,0 1 0,0-1 0,1 1 0,-1-1 0,0 1 0,1-1 0,-1 1-1,0-1 1,1 1 0,-1-1 0,0 0 0,1 1 0,-1-1 0,1 0 0,-1 1-1,1-1 1,-1 0 0,1 0 0,0 1 0,4-11 37,7-12-50,5-8-47,0 2-1,2 0 0,40-47 0,-56 72 35,-1 1 0,1-1 0,0 0 0,0 1 0,0 0 0,0 0 0,0 0 0,1 0 0,-1 0 0,0 1 0,1-1 0,0 1 0,-1 0 0,1 0 0,0 0 0,-1 1 0,1-1 0,0 1 0,7 0 0,-8 3 9,0-1 0,0 1 0,-1 0 0,1 0 0,-1 0 0,1 0 0,-1 0 0,0 0 0,0 1 0,0-1 0,2 6 0,-2-5 1,53 126 64,-54-128-50,0 1 0,0-1 0,0 1 0,1-1 0,-1 0 0,1 1 0,0-1 0,0 0 0,0 0-1,0 0 1,0-1 0,0 1 0,0 0 0,4 1 0,-4-3-1,-1 1 1,1-1-1,0 0 0,0 0 0,0 1 1,0-1-1,0-1 0,0 1 0,0 0 1,0 0-1,-1-1 0,1 1 0,0-1 0,0 0 1,0 0-1,-1 1 0,1-1 0,0 0 1,-1 0-1,1 0 0,-1-1 0,3-1 1,2-2-2,0-1 0,-1 0 0,1 0 0,-1-1 0,0 1 0,-1-1 0,0 0 0,0 0 0,0-1 0,4-13 0,0-4 1,-2 0-1,5-26 0,-9 21-30,-2 25 18,0-1 0,1 1 0,-1 0 0,1-1 0,0 1-1,4-9 1,-2 26 30,0 1-1,0 1 0,0 18 1,14 199 6,-17-230-26,0 0 2,0-1 1,1 1-1,-1 0 0,0 0 0,0 0 0,0-1 0,0 1 0,0 0 0,0 0 0,0 0 0,0-1 0,0 1 0,0 0 0,-1 0 0,1 0 0,0-1 0,0 1 0,-1 0 0,1 0 0,-1-1 0,1 1 0,-1 0 0,1-1 1,-1 1-1,0 0 0,-20-22 79,6-5-72,13 22-13,0-1 0,0 1-1,0 0 1,-1 1 0,-4-7 0,8 8-4,1 1 0,-1 0 0,1 0-1,-1 0 1,1 0 0,0 0 0,-1 0 0,1 0 0,0 1 0,0-1-1,2 0 1,9-4-19,31-13-21,-24 11 39,-1-2 1,-1 1-1,0-2 1,0-1-1,19-14 1,0-7 4,-2-2-1,-1-1 1,-1-2-1,-2-2 1,-2 0 0,39-71-1,-52 77 13,-1-1 0,-2 0 0,17-68 0,-16 33 17,6-77 1,-17 110 65,-3 0 1,-3-42 0,3 78-88,0 0 1,0-1 0,0 1 0,0 0-1,0 0 1,0-1 0,0 1 0,0 0-1,0-1 1,0 1 0,0 0 0,0-1-1,0 1 1,0 0 0,0 0 0,0-1-1,-1 1 1,1 0 0,0-1 0,0 1-1,0 0 1,0 0 0,-1-1 0,1 1-1,0 0 1,0 0 0,-1 0 0,1-1 0,0 1-1,0 0 1,-1 0 0,1 0 0,0 0-1,-1 0 1,1 0 0,0-1 0,0 1-1,-1 0 1,1 0 0,0 0 0,-1 0-1,1 0 1,0 0 0,-1 0 0,1 0-1,0 0 1,-1 0 0,1 1 0,0-1-1,0 0 1,-1 0 0,0 1 3,0-1 0,-1 1 0,1 0 1,0 0-1,0 0 0,0-1 0,1 1 0,-1 0 0,0 0 0,0 0 1,0 0-1,0 2 0,-6 15 9,0 0-1,2 0 1,0 0 0,-3 30 0,5-32-9,-5 42 36,-2 96 0,15 59 9,25 19-9,-14-135 7,-11-69-21,2-1 1,11 30-1,-14-45-4,-1 1-3,-3-12-15,0 1-1,0-1 0,0 1 0,1 0 0,-1-1 0,0 1 0,1-1 0,-1 1 0,1-1 0,0 1 0,-1-1 0,1 0 0,0 1 0,0-1 0,2 2 0,-3-2-2,1-1-1,-1 1 1,1 0-1,-1 0 1,1 0-1,-1-1 1,0 1-1,1 0 1,-1 0-1,0 0 1,0 0-1,0-1 1,1 1-1,-1 0 1,0 1-1,-2 2-121,-5-11-166,-19-31-3273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29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14968,'0'0'1783,"106"10"-1383,-40 0 16,-8 2-224,-10 0 8,-6 2-56,-10 2 8,-6-4-40,-8-2 0,-6-8-64,-2-2 0,-8 4-16,-4-4-8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29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 12552,'0'0'232,"88"-20"-8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56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15776,'0'0'2023,"69"-30"-1511,-17 14 0,17 2-224,9 2 8,3 2 64,1 2-8,-13-2-72,-9 4 8,-9 6-80,-15 4 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33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1 9744,'0'0'3881,"3"17"-3445,20 195 664,-22-29-68,-22 184 0,16-299-769,5-44 19,-2 0 1,-1 0 0,-11 46-1,12-67-135,1 1-1,1-1 1,-1 0 0,0 1-1,1-1 1,-1 6 148,1-7 132,0-2-406,0 1 1,0-1 0,0 0-1,0 0 1,0 1-1,1-1 1,-1 0 0,0 0-1,0 1 1,0-1-1,0 0 1,0 0 0,0 1-1,-1-1 1,1 0 0,0 0-1,0 1 1,0-1-1,0 0 1,0 0 0,0 1-1,0-1 1,0 0-1,-1 0 1,1 0 0,0 1-1,0-1 1,0 0-1,0 0 1,-1 0 0,1 0-1,0 1 1,0-1 0,0 0-1,-1 0 1,1 0-1,0 1-2,0-1 0,1 1 0,-1-1-1,0 1 1,0-1 0,0 1 0,1-1-1,-1 1 1,0 0 0,0-1 0,0 1-1,0-1 1,0 1 0,0-1 0,0 1-1,0 0 1,0-1 0,-1 1 0,1-1-1,0 1 1,0-1 0,0 1 0,-1-1-1,1 1 1,0 0 0,0-1 0,-1 0-1,1 1 1,-1-1 0,1 1 0,-15 28 269,11-21-144,-7 6 74,11-14-210,0 0 0,-1 0 1,1 0-1,0 0 1,0 0-1,-1 0 0,1-1 1,0 1-1,0 0 1,0 0-1,-1 0 0,1 0 1,0-1-1,0 1 1,0 0-1,-1 0 0,1 0 1,0-1-1,0 1 1,0 0-1,0 0 0,0-1 1,0 1-1,0 0 1,-1 0-1,1-1 1,0 1-1,0 0 0,0 0 1,0-1-1,0 1 1,0 0-1,0-1 0,0-36 207,5-10-71,2 0 0,1 0 0,19-55 0,-22 90-120,1 0 1,0 0-1,1 1 0,0 0 0,1 0 0,0 0 0,1 1 0,0 1 0,0 0 0,1 0 1,14-10-1,-21 17-19,0 0-1,0 1 1,1-1 0,-1 0 0,0 1 0,1 0 0,-1 0 0,1 0 0,-1 0-1,1 0 1,0 1 0,-1 0 0,1-1 0,0 1 0,-1 1 0,1-1 0,-1 0 0,1 1-1,6 2 1,-4-1-5,-1 0 0,0 0 0,0 1 0,0-1 0,0 1-1,0 0 1,0 1 0,-1-1 0,0 1 0,0 0 0,7 8 0,0 3-1,-2 0 0,0 0 0,0 1 0,-2 1 0,0-1 0,0 1 0,-2 0 0,6 33 0,-9-40 12,0 0 0,-1 1-1,0-1 1,-1 1 0,0-1-1,-1 0 1,0 1 0,-1-1-1,0 1 1,0-1 0,-1 0 0,-1 0-1,0-1 1,0 1 0,0-1-1,-10 14 1,9-18 12,-1 1 0,0-2 0,1 1-1,-2-1 1,1 0 0,0 0 0,-1 0 0,0-1 0,0 0 0,0-1-1,0 1 1,0-1 0,0-1 0,-1 1 0,1-1 0,0-1 0,-1 1 0,1-1-1,-13-2 1,15 0 12,0 0 0,0 0 0,1-1 0,-1 1 1,0-1-1,1 0 0,0-1 0,0 1 0,0-1 0,-4-4 0,5 5-8,0 0-1,1 0 1,-1 0 0,1-1 0,-1 1-1,1-1 1,0 0 0,1 1 0,-1-1-1,0 0 1,1 0 0,0 0-1,-1-7 1,3 9-27,-1 1-1,1 0 1,0 0 0,0 0-1,0 0 1,0 0-1,0 0 1,0 0-1,0 0 1,0 1 0,0-1-1,1 0 1,-1 1-1,0-1 1,0 0-1,1 1 1,1-1 0,27-8-62,-11 6 16,1 2 1,21 0 0,-25 1 0,0 0 0,1-1 0,-1-1 0,27-6 0,0-5-83,47-21 0,-73 26 97,-1 0-1,0-1 0,-1-1 0,0 0 0,25-22 0,-9 1-5,-14 13-2,28-23 0,-44 41 37,-1-1-1,1 1 1,0 0 0,-1-1-1,1 1 1,0 0-1,-1-1 1,1 1 0,-1 0-1,1 0 1,0 0 0,0 0-1,-1-1 1,1 1-1,0 0 1,-1 0 0,1 0-1,0 1 1,-1-1-1,1 0 1,0 0 0,-1 0-1,1 0 1,0 1-1,-1-1 1,1 0 0,0 0-1,-1 1 1,1-1-1,-1 1 1,1-1 0,-1 0-1,1 1 1,-1-1-1,1 1 1,-1-1 0,1 1-1,-1 0 1,1 0-1,14 30-13,-9-19 10,5 7 4,-5-9 2,0 0 0,-1 0 0,0 1 0,0 0 0,6 23 0,-7-24 0,-4-12 0,0 0 0,0 0 0,0 0 0,0 1 0,0-1 0,0 0 0,-1 0 0,1 0 0,-1 0 0,0 0 0,1 1 0,-1-1 0,0 0 0,0 1 0,0-1 0,-2-2 0,0 1 0,1 0 0,0-1 0,-1 2 0,0-1 0,0 0 0,0 0 0,-4-2 0,4 3 0,1 1 0,-1 0-1,0 0 1,0 0 0,1 0-1,-1 0 1,0 1 0,0-1-1,0 1 1,0 0 0,0 0-1,1 0 1,-1 0 0,0 0-1,0 0 1,0 1 0,-4 1-1,3 0 0,0 0 0,0 0-1,0 0 1,0 0 0,0 1-1,0 0 1,1 0 0,0 0-1,-1 0 1,-3 5 0,0 1-3,0 1-1,1 0 1,0 1 0,1-1 0,0 1 0,0 0 0,-5 22 0,8-25-3,1 1 0,-1-1 0,2 1 0,-1 0 0,1-1 0,0 1 0,1-1 0,0 1 0,1-1 0,-1 1 0,2-1 1,-1 0-1,7 15 0,-8-22 4,-1 1 0,1-1 0,0 0 0,-1 1 0,1-1 0,0 0 0,0 0 0,0 0 0,0 0 0,0 0 0,0 0 1,0 0-1,0 0 0,0 0 0,0 0 0,1 0 0,-1-1 0,0 1 0,1 0 0,-1-1 0,0 0 0,1 1 0,1 0 0,0-1 5,0 0-1,0-1 0,0 1 0,0 0 0,-1-1 0,1 1 0,0-1 0,0 0 0,-1 0 0,1 0 1,3-2-1,1-1 3,0-1 1,0 1 0,0-1 0,-1-1 0,0 1-1,0-1 1,10-12 0,-9 5-2,0 0 0,-1-1 0,8-23 0,8-17 2,-14 41-15,-2 13-15,1 22-32,-3-10 45,10 32 29,22 48 0,-35-90-16,0 0 0,1 1 0,-1-1 0,0 0 0,1 0 0,-1 0 0,1 0 0,0 0 0,-1 0 1,1 0-1,0 0 0,0-1 0,0 1 0,1-1 0,-1 0 0,0 1 0,0-1 0,1 0 0,-1 0 1,1-1-1,-1 1 0,1 0 0,-1-1 0,1 0 0,-1 1 0,1-1 0,0 0 0,-1 0 0,1 0 0,-1-1 1,1 1-1,-1-1 0,1 1 0,4-3 0,5-1 4,0-1 1,-1-1-1,0 0 0,0 0 1,17-13-1,15-12 6,82-65 37,-119 91-77,-4 4 22,-1 0 1,0 0-1,1 0 0,-1 0 0,0 0 0,0-1 0,1 1 0,-1 0 0,0-1 1,0 1-1,-1 0 0,1-1 0,0 1 0,0-1 0,0-2 0,-1 3-5,-19 14 108,4-3-68,1 0-1,0 1 1,1 0 0,0 1-1,1 0 1,0 1-1,1 0 1,1 1 0,-15 24-1,24-34-12,-1 0-1,1 0 0,-1-1 0,1 1 1,0 0-1,0 0 0,1 0 0,-1 0 1,1 0-1,0 0 0,0 0 0,0 0 1,1 0-1,-1 0 0,1 0 0,0 0 1,0 0-1,0 0 0,1 0 0,0 0 1,-1-1-1,1 1 0,0-1 0,4 5 1,-3-4-12,-1 0 1,1-1-1,0 0 1,1 0-1,-1 0 1,0 0-1,1 0 1,0-1-1,-1 1 1,1-1-1,0 0 1,0 0-1,1-1 1,-1 1-1,0-1 1,0 0-1,1 0 1,-1 0-1,1 0 1,-1-1-1,8 0 1,3-4-4,-1 0 1,0 0 0,0-1-1,0-1 1,0-1 0,-1 0-1,0 0 1,12-11 0,-8 8-1,0-2-8,0-1 0,-1-1 0,0 0 0,-1-1 0,-1 0 1,0-1-1,12-19 0,-6 5-24,-2-2 0,0 0 0,16-44 1,-12 15-44,-2-1 1,20-118 0,-7-131-233,-27 266 236,-4 37 49,0 0 0,-1 0 0,0 0 1,0 0-1,-1 0 0,0-1 0,-1 1 0,-2-14 0,-5 6-63,7 16 84,1-1 0,0 1 0,0 0-1,0 0 1,-1 0 0,1 0 0,0 0-1,0 0 1,-1 0 0,1 0 0,0 0-1,0 0 1,-1 0 0,1 0 0,0 0 0,0 0-1,-1 0 1,1 0 0,0 0 0,0 0-1,-1 0 1,1 0 0,0 0 0,0 0-1,0 0 1,-1 0 0,1 1 0,0-1-1,0 0 1,0 0 0,-1 0 0,1 0 0,0 1-1,0-1 1,0 0 0,-3 4-2,0 0-1,1 0 1,0 1 0,0-1-1,-1 6 1,-1-1 3,-11 34 7,1 1-1,3 1 1,-12 89-1,4 147 49,11-114-32,-20 109 92,20-192 163,8-81-59,1-5-85,5-13-43,8-26-69,13-68 62,-15 58-30,24-65 0,-22 79-33,-2 3-20,21-41-1,-28 66-1,1 0-1,-1 0 0,1 0 0,1 1 0,0 0 1,0 0-1,0 1 0,17-13 0,-15 14 1,-4 2-7,0 0 0,1 0 0,-1 1 0,1 0 0,0 0 0,7-2 0,-12 5 6,1-1 0,-1 1 0,1 0-1,-1 0 1,1 0 0,-1 0 0,1 0 0,-1 0-1,1 0 1,-1 1 0,1-1 0,-1 0 0,1 1-1,-1-1 1,1 1 0,-1 0 0,0-1 0,1 1-1,-1 0 1,0 0 0,0 0 0,1 0 0,-1 0-1,0 0 1,0 0 0,0 0 0,0 1 0,0-1-1,-1 0 1,2 3 0,2 4-5,0 0-1,-1 0 1,0 0-1,0 0 1,-1 1 0,0-1-1,-1 1 1,0-1 0,0 14-1,-1-8-1,0-1 0,-1 0 0,-1 0 0,0 0 0,-6 19 0,4-24 2,1 0-1,-1 0 1,0-1-1,-1 0 1,0 0-1,0 0 1,-1-1 0,1 1-1,-12 8 1,12-10 8,0-1-1,0 0 1,0-1-1,0 1 1,-1-1 0,1 0-1,-1-1 1,0 1-1,0-1 1,0 0 0,0 0-1,0-1 1,-9 1 0,14-2 4,1 0 0,0 0 0,-1 0 0,1 0 0,-1 0 0,1 0 0,-1 0 0,1 0 0,0 0 0,-1 0 0,1 0 0,-1 0 0,1 0 0,-1 0 1,1 0-1,0 1 0,-1-1 0,1 0 0,-1 0 0,1 1 0,0-1 0,-1 0 0,1 0 0,0 1 0,-1-1 0,1 0 0,0 1 0,0-1 0,-1 0 0,1 1 0,0-1 1,0 0-1,0 1 0,-1-1 0,1 1 0,0-1 0,0 1 0,0-1 0,0 0 0,0 1 0,0-1 0,0 1 0,0-1 0,0 1 0,0-1 0,0 0 0,0 1 0,0 0 1,9 14 64,1 0 0,0 0 0,22 23 0,6 7 55,-17-16-2,24 45 1,-38-62-127,-2-1-1,1 2 1,-2-1 0,1 1 0,-2-1 0,0 1-1,2 15 1,-6-20 75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35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9944,'0'0'2510,"7"12"-1950,-6-11-550,6 10 114,-1 1 0,1 0 1,-2 1-1,0-1 1,0 1-1,4 23 0,24 371 1942,-30-359-1800,-3-27 77,0 0-1,-2 1 1,0-1 0,-1 0-1,-11 39 1,5-28 2145,12-53-2155,4-43-166,18-126 188,-16 143-257,1 1-1,18-47 1,-18 64-20,2 0 0,29-52 0,-34 70-62,0 0 0,1 1 0,1 0 0,-1 0 0,2 1 1,-1 1-1,1-1 0,1 1 0,18-11 0,-18 13-13,-1 1 0,1-1 0,0 2 1,16-6-1,-24 10-12,0-1-1,1 0 1,-1 1 0,1 0 0,-1 0 0,1 0-1,-1 0 1,0 0 0,1 1 0,-1-1 0,1 1-1,-1 0 1,0 0 0,1 0 0,-1 1-1,0-1 1,0 1 0,0 0 0,5 3 0,0 2-23,-1 1 1,1 0-1,-1 0 1,-1 0 0,1 1-1,-2 0 1,1 1-1,-1-1 1,5 13 0,3 14-73,11 44 0,-16-43 19,-2 0-1,-2 0 1,-1 56-1,-3-88 78,0 9-20,0 0 0,-1-1 0,0 1 0,-1-1-1,-5 19 1,6-29 21,1-1 0,-1 1 0,0-1 0,0 1 0,0-1 0,0 1 0,0-1 0,-1 1 0,1-1 0,-1 0 0,0 0 0,1 0-1,-1 0 1,0 0 0,0 0 0,0-1 0,-1 1 0,1-1 0,0 1 0,-1-1 0,1 0 0,0 0 0,-1 0 0,0 0-1,1 0 1,-1 0 0,1-1 0,-1 0 0,0 1 0,1-1 0,-1 0 0,0 0 0,0 0 0,-2-1 0,1 0 4,1 0 0,0 0 0,0 0 0,-1 0 0,1-1 1,0 1-1,0-1 0,0 0 0,1 1 0,-1-2 0,0 1 0,-4-5 1,-25-35-93,28 34 61,-1 1-1,0 0 1,-1 0 0,0 0 0,-10-9-1,6 9-20,5 4 1,0-1 1,0 0-1,0 0 0,1-1 0,-1 1 0,-6-10 0,7 9 9,-1 0-1,0 0 0,0 0 1,-1 0-1,1 1 0,-13-7 1,12 7 42,-1-1 1,1 1 0,0-1 0,0 0-1,-9-10 1,12 11 23,-1 1 0,1 0-1,-1 0 1,0 0 0,1 1 0,-1-1 0,0 1-1,-1 0 1,1 0 0,0 1 0,-6-2 0,-12-3-2586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48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36 494 8640,'0'0'7862,"-5"-11"-7627,-17-35 1,20 40-188,0-1 0,1 1 0,0-1 1,0 1-1,0 0 0,0-1 0,1 1 0,0-1 0,1 0 1,1-8-1,0-5 66,0-2 167,1-1 1,1 1 0,10-31-1,-10 39-133,-3 10-101,-1 0 0,1 0 0,0 1 1,0-1-1,1 1 0,-1-1 0,1 1 0,0 0 0,-1-1 0,1 1 0,1 0 0,-1 0 0,0 0 0,1 1 0,0-1 0,-1 0 0,7-3 0,17-24 241,-26 29-280,1 0 0,-1 1 0,1-1 0,-1 1 1,1-1-1,-1 1 0,1-1 0,0 1 0,-1 0 0,1-1 0,0 1 0,-1 0 0,1-1 1,0 1-1,-1 0 0,1 0 0,0 0 0,0-1 0,-1 1 0,1 0 0,0 0 0,0 0 1,-1 0-1,1 1 0,0-1 0,0 0 0,1 0 0,-1 2 4,0-1 0,0 1 0,0 0 0,0-1 0,0 1 1,0 0-1,0 0 0,0 0 0,-1-1 0,1 1 0,0 3 0,3 14 50,-1 0 0,3 36 1,-2-1 127,-1-37-130,-2-3 6,1 0 0,5 18 0,-5-26-52,0-1 1,0 0 0,1 0-1,0 0 1,0 0 0,0 0-1,0-1 1,0 1 0,6 4-1,-2-2 3,-1-1 0,1 0-1,0-1 1,1 0 0,-1 0 0,1-1-1,0 1 1,0-2 0,17 6-1,-19-7 1,1-1-1,-1 0 1,1 0-1,0-1 1,0 1-1,-1-1 1,1-1-1,0 1 0,0-1 1,-1-1-1,1 1 1,-1-1-1,13-5 1,-7 1 6,0-1 0,-1 0 0,0-1 0,0 0 0,-1 0 0,0-1 0,0-1 0,-1 0 0,0 0 0,-1 0 0,9-15 0,-12 17 1,-1 0 0,1 0-1,-1-1 1,0 1 0,-1-1-1,0 0 1,-1 1 0,0-2-1,0 1 1,-1 0 0,0 0-1,0 0 1,-1-1 0,0 1-1,-1 0 1,0 0 0,-3-11-1,3 17 2,0 1-1,0-1 0,0 0 0,0 0 0,-1 0 1,1 1-1,-1-1 0,0 0 0,0 1 0,0 0 1,0-1-1,-3-1 0,4 3-18,1 1 1,-1-1-1,0 1 0,0-1 0,0 1 1,0 0-1,0-1 0,0 1 0,0 0 1,0 0-1,1 0 0,-1 0 0,0 0 0,0 0 1,0 0-1,0 0 0,0 0 0,0 0 1,0 1-1,0-1 0,0 0 0,0 0 1,0 1-1,0-1 0,1 1 0,-1-1 1,0 1-1,0-1 0,0 1 0,1 0 1,-1-1-1,0 1 0,1 0 0,-1-1 1,1 1-1,-1 0 0,1 0 0,-1 0 0,1 0 1,-1 0-1,-6 10-4,1 0-1,1 1 1,0-1 0,0 1 0,2 0-1,-1 0 1,1 0 0,1 1-1,0-1 1,1 0 0,0 1 0,1 0-1,0-1 1,4 21 0,-3-22-17,1-1 0,0 0 0,1-1 0,0 1 0,1 0 0,0-1 0,1 1 0,-1-1 1,2-1-1,-1 1 0,1-1 0,1 0 0,-1 0 0,1 0 0,1-1 0,-1 0 0,1-1 1,12 8-1,-15-11 7,-1-1 1,1 0 0,-1 0 0,1 0 0,-1-1-1,1 0 1,0 0 0,0 0 0,0 0-1,0-1 1,0 0 0,-1 0 0,1 0-1,7-1 1,-4-1 2,-1 0-1,1 0 1,0-1-1,-1 0 0,1-1 1,-1 1-1,0-1 1,6-5-1,10-10 7,-1 0 0,-1-1 0,33-40 0,-47 52 2,49-70 60,-16 23 32,-22 27 49,-1 0 0,15-34 0,-31 62-36,2 30-18,-8 2-85,-2-1 1,-1 0-1,-1 0 1,-1-1-1,-24 46 1,31-70 1,-1-1 0,0 0 1,0-1-1,0 1 0,-1-1 1,0 0-1,0 0 0,0 0 0,0 0 1,0-1-1,-1 0 0,1 0 0,-1-1 1,0 0-1,0 1 0,0-2 0,0 1 1,0-1-1,0 0 0,-1 0 0,1-1 1,0 0-1,-1 0 0,1 0 1,0-1-1,0 0 0,0 0 0,-7-3 1,-8-8 216,19 6-159,15 4-106,-7 3 29,13 1-18,-1-1-1,0-1 1,0 0 0,1-2 0,24-4-1,-3-4-47,61-24-1,-84 27 76,-1-1-1,1-1 0,-1-1 1,-1 0-1,27-23 1,-23 17 33,-9 7-7,1-1 1,-2 0-1,1 0 1,-1 0-1,8-14 0,-12 17-9,10-17 81,0-1-1,-2 0 1,11-28-1,-24 52-81,1 1 0,-1 0 0,0-1 0,0 1 0,1-1 1,-1 1-1,0 0 0,0-1 0,0 1 0,0-1 0,1 1 0,-1-1 0,0 1 0,0 0 0,0-1 0,0 1 0,0-1 0,0 1 0,0-1 0,0 1 0,0-1 0,0 1 0,-1-1 0,1 1 0,0 0 0,0-1 0,0 1 0,0-1 1,-1 1-1,1-1 0,-1 2 2,0 0 0,1 0 0,-1 0 0,0 0 1,1 0-1,-1 1 0,1-1 0,-1 0 0,1 0 1,0 0-1,-1 1 0,1-1 0,0 2 1,-26 266 114,22-217-150,3-43 10,1 1 0,-2-1-1,1 0 1,-2 0 0,1 0 0,-1 0-1,0 0 1,-1 0 0,0-1-1,0 0 1,-1 0 0,0 0 0,-8 9-1,11-15 16,0-1 0,0 1 0,1-1 0,-1 0-1,0 0 1,0 0 0,0 0 0,-1 0 0,1 0 0,0-1-1,0 1 1,0-1 0,0 1 0,-1-1 0,1 0 0,0 0-1,-1 0 1,1 0 0,0 0 0,-5-2 0,1 1 29,0 0-1,0-1 1,1 0 0,-1 0 0,0-1 0,-9-4 0,14 6-29,0 1 1,0-1 0,0 0-1,0 1 1,0-1-1,0 0 1,0 1 0,0-1-1,0 0 1,1 0-1,-1 0 1,0 0-1,0 0 1,1 0 0,-1 0-1,1 0 1,-1 0-1,1 0 1,-1 0-1,1 0 1,0-1 0,-1 1-1,1 0 1,0 0-1,0 0 1,0 0 0,0-1-1,0 1 1,0 0-1,0 0 1,0 0-1,1-1 1,-1 1 0,0 0-1,1 0 1,-1 0-1,1 0 1,-1 0-1,1 0 1,0 0 0,-1 0-1,1 0 1,1-1-1,1-1-6,0 0 0,0 0 0,0 0 0,0 0 0,0 1 0,1 0 0,0 0-1,-1 0 1,1 0 0,0 0 0,6-1 0,85-16-87,-64 15 29,47-14 0,-67 14 45,1 0-1,0-1 1,-1 0 0,0-1 0,0-1-1,-1 1 1,14-12 0,11-16 12,-2-1 0,30-40 0,-47 55 25,-11 14-13,-1 0-1,0-1 0,0 1 0,4-13 1,7-12 134,-15 31-140,1 0 0,-1-1 1,0 1-1,0-1 0,0 1 0,0 0 1,1-1-1,-1 1 0,0-1 1,0 1-1,0 0 0,0-1 0,0 1 1,0-1-1,0 1 0,0-1 0,0 1 1,0 0-1,0-1 0,0 1 0,-1-1 1,1 1-1,0 0 0,0-1 0,0 1 1,0-1-1,-1 1 0,1-1 1,-1 1-3,1 0 0,0 0 0,0 0 0,-1 0 0,1 0 0,0 0 1,-1 0-1,1 0 0,0 1 0,-1-1 0,1 0 0,0 0 1,-1 0-1,1 0 0,0 0 0,0 0 0,-1 1 0,1-1 1,0 0-1,0 0 0,-1 0 0,1 1 0,0-1 0,0 0 1,-1 0-1,1 1 0,0-1 0,0 0 0,0 1 0,0-1 0,0 0 1,0 0-1,-1 1 0,1-1 0,0 0 0,0 1 0,0-1 1,0 0-1,0 1 0,0-1 0,0 0 0,0 1 0,0 0 1,-29 121 73,25-100-72,1 0 0,1 1 1,1 34-1,11 12 33,-10-68-35,0 0 0,0-1 0,1 1 0,-1 0 1,0-1-1,0 1 0,1 0 0,-1-1 0,0 1 0,1-1 0,-1 1 0,0 0 0,1-1 0,-1 1 0,1-1 0,-1 1 0,1-1 0,-1 0 0,1 1 0,-1-1 0,1 1 0,0-1 1,-1 0-1,1 0 0,0 1 0,-1-1 0,1 0 0,0 0 0,-1 0 0,1 0 0,0 0 0,-1 1 0,1-1 0,0 0 0,-1-1 0,1 1 0,0 0 0,-1 0 0,2 0 0,1-1 1,-1 0 0,1 1-1,-1-1 1,0 0-1,1 0 1,-1 0 0,0 0-1,1-1 1,2-2-1,11-11 30,-1-2 0,-1 0-1,-1-1 1,0 0 0,-1-1-1,-1-1 1,14-32 0,-23 48-14,13-27 82,-14 29-84,0 0 0,0 0 0,1 1 0,-1-1 0,0 0 0,1 1 0,-1-1 0,1 1 0,0-1 0,-1 1 0,1 0 0,3-2 0,-4 3-11,0-1-1,0 1 1,-1 0-1,1 0 1,0 0-1,0 0 1,0 0-1,0 0 0,0 1 1,0-1-1,0 0 1,0 0-1,0 1 1,-1-1-1,1 0 1,0 1-1,0-1 1,0 1-1,-1-1 1,1 1-1,0-1 1,0 1-1,-1 0 1,1-1-1,-1 1 1,1 0-1,-1 0 1,1-1-1,-1 1 1,1 1-1,14 31-30,-12-24 27,7 17-32,1-1 0,1 0 0,1 0 0,33 43 0,-45-67 26,1 0 0,-1 1 0,1-1 0,0 0 0,-1 0 0,1 0 0,0-1 0,0 1 0,0 0 0,-1-1 0,1 1 0,0-1 0,0 1 0,0-1 0,0 0 0,0 0 0,0 0 0,0 0 0,0 0 0,0-1 0,0 1 0,0 0 0,0-1 0,0 0 0,0 1 0,-1-1 0,3-1 0,8-3-7,-1 0-1,21-14 1,-29 17 8,7-5 3,0 0 0,-1-1 1,1-1-1,-2 1 0,14-17 1,32-55 45,-41 59-10,1 0 0,1 1 0,31-34 0,-39 46 4,7-5 74,-14 12-111,1 1 0,-1 0-1,1 0 1,-1 0 0,0 0-1,1 0 1,-1 0-1,1 0 1,-1 1 0,1-1-1,-1 0 1,1 0-1,-1 0 1,0 0 0,1 0-1,-1 1 1,1-1 0,-1 0-1,0 0 1,1 1-1,-1-1 1,0 0 0,1 1-1,-1-1 1,0 0 0,1 1-1,-1-1 1,0 1-1,0-1 1,0 0 0,1 1-1,-1-1 1,0 1-1,0-1 1,0 0 0,0 1-1,0-1 1,0 1 0,0 0-1,17 43-6,17 56-14,-26-77 19,1 0 0,20 37 0,-18-38 0,-8-17-3,1 0-1,-1-1 0,1 1 1,0-1-1,0 0 1,0 0-1,1 0 0,0-1 1,-1 1-1,9 3 1,0 1-2,-10-6 3,0-1-1,-1 0 1,1 0-1,0 0 1,0 0-1,0-1 1,0 1-1,0-1 1,0 0-1,0 0 1,0 0-1,0 0 0,0 0 1,0-1-1,-1 1 1,1-1-1,0 0 1,0 0-1,0 0 1,3-2-1,3-1 5,0 0 0,-1-1 0,1 0-1,13-12 1,-6 1 4,-1 0 0,0-1 0,-2 0 0,0-2 0,-1 1 0,-1-2 0,13-29 0,-16 31-2,0-1-1,-2-1 0,0 1 1,-2-1-1,0 0 1,-1 0-1,-1 0 0,0-36 1,-2 54-4,0 0 0,0 0 0,-1 0 1,1 0-1,0 0 0,-1 0 0,1 0 0,-1 0 0,0 1 0,0-3 1,0 4-1,1-1 0,0 1 0,0 0 0,-1 0-1,1-1 1,0 1 0,0 0 0,-1 0 0,1-1 0,0 1 0,-1 0 0,1 0 0,0 0 0,-1 0 0,1-1 0,0 1 0,-1 0 0,1 0 0,-1 0 0,1 0 0,0 0 0,-1 0 0,1 0 0,0 0 0,-1 0 0,1 0 0,-1 0 0,1 0 0,0 0 0,-1 1-1,-2 0-1,0 1 0,1 0 0,-1 0-1,1 0 1,-1 0 0,1 0-1,0 0 1,0 1 0,-3 4-1,-7 10-11,1 1-1,0 0 1,1 0-1,2 1 0,0 0 1,0 1-1,2 0 1,1 0-1,0 0 1,2 1-1,0-1 0,0 36 1,4-48 5,0 0 0,0 0 0,1 0 0,0 0 0,0 0 0,1-1 0,0 1 0,1-1 0,-1 0 0,1 1 0,1-2 0,-1 1 0,1 0 1,0-1-1,1 0 0,0 0 0,7 5 0,-2-2-3,-1-1 0,2 0 0,-1-1 1,1 0-1,0-1 0,0-1 0,1 0 1,-1 0-1,21 4 0,-23-8 22,1 0 0,0-1-1,0 0 1,0 0 0,0-1 0,0 0-1,-1-1 1,1-1 0,0 1 0,-1-2-1,0 1 1,0-2 0,16-8 0,-10 5-533,-1-2 1,-1 0 0,1 0-1,-2-2 1,1 0 0,19-23-1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8:5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102 219 12256,'0'0'5699,"-2"-12"-5303,0-3-268,-10-42 384,7 17 367,5 34-695,-1 0 0,1 0 1,-1 0-1,0 1 0,0-1 0,-1 0 1,0 1-1,0-1 0,0 1 0,-5-8 1,7 12-131,-1 1 1,0-1 0,0 0 0,0 1-1,0-1 1,1 1 0,-1-1-1,0 1 1,0 0 0,0-1 0,0 1-1,0 0 1,0 0 0,0-1 0,0 1-1,0 0 1,0 0 0,0 0 0,0 0-1,-1 0 1,1 1 0,0-1-1,-1 1 1,0-1-15,1 0 0,0 1 0,-1-1 0,1 0 0,0 0 0,0 0 0,-1 0 0,1 0-1,0 0 1,-1-1 0,1 1 0,0 0 0,-1-1 0,1 1 0,0 0 0,0-1 0,0 0 0,-3-1 0,-7-12-2874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00.8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42 271 8744,'0'0'13714,"-2"14"-13371,-21 265 1633,19-69-302,5-139-307,3-55-726,-2-13-43,-5-11-161,0-4-302,1 0 1,0-1 0,0 1-1,1-18 1,-1-3 54,-2-43 400,6-117 0,2 147-473,2 0-1,2 0 1,25-80-1,-28 111-92,1 1 1,0-1-1,1 1 0,1 1 0,0-1 0,1 1 0,0 1 0,1 0 0,0 0 0,1 1 0,0 0 0,1 1 1,0 0-1,21-13 0,-29 21-15,0 1 1,0-1-1,0 1 0,0-1 1,0 1-1,1 0 1,-1 0-1,0 1 1,1 0-1,-1-1 1,0 1-1,1 1 1,-1-1-1,0 1 0,1-1 1,-1 1-1,0 1 1,0-1-1,1 0 1,-1 1-1,0 0 1,-1 0-1,1 0 1,0 1-1,-1-1 0,1 1 1,3 4-1,0-1-2,0 1 0,-1 0 0,0 1 0,0 0 0,-1 0 0,0 0 0,0 0 0,-1 1 0,0 0 0,-1 0 0,4 12 0,-4-7-6,-1 0 1,0 0 0,-1 0 0,-1 0 0,0 0 0,0 0-1,-2 1 1,0-1 0,0-1 0,-2 1 0,1 0 0,-9 19-1,4-17 1,0 1 0,-1-1 0,0-1-1,-1 1 1,-1-2 0,-1 1 0,0-2-1,-1 1 1,-15 11 0,23-20-2,-1-1 0,1-1 0,-1 1 0,0-1 0,0 0 0,0 0 0,0-1 0,-1 0 0,-7 2 0,-1-2 0,0 0 0,-28 0 0,43-2 0,0 0 0,0-1 0,0 1 0,0 0 0,0 0 0,0 0 0,0 0 0,0 0 0,0 0 0,0 0 0,1-1 0,-1 1 0,0 0 0,0 0 0,0 0 0,0 0 0,0 0 0,0 0 0,0 0 0,0-1 0,-1 1 0,1 0 0,0 0 0,0 0 0,0 0 0,0 0 0,0 0 0,0 0 0,0-1 0,0 1 0,0 0 0,0 0 0,0 0 0,0 0 0,0 0 0,0 0 0,-1 0 0,1 0 0,0 0 0,0 0 0,0 0 0,0-1 0,0 1 0,0 0 0,0 0 0,-1 0 0,1 0 0,0 0 0,0 0 0,0 0 0,0 0 0,0 0 0,0 0 0,-1 0 0,1 0 0,0 0 0,0 0 0,0 0 0,0 0 0,0 0 0,0 1 0,11-8 0,79-16 0,-37 11 0,-38 8 0,1 1 0,-1 1 0,1 0 0,-1 1 0,1 1 0,0 0 0,-1 2 0,25 4 0,-32-5 0,-1 1 0,0 0 0,0 0 0,-1 1 0,1 0 0,0 0 0,-1 0 0,0 1 0,0 0 0,0 1 0,0-1 0,-1 1 0,1 0 0,-1 0 0,-1 1 0,1-1 0,-1 1 0,0 0 0,0 1 0,5 11 0,-7-11 0,0 0 0,0 1 0,-1-1 0,0 1 0,0-1 0,-1 1 0,0 0 0,-1-1 0,1 1 0,-4 12 0,1-5 0,-1-1 0,-1 1 0,0-1 0,-10 19 0,10-24 0,0 0 0,-1 0 0,-1 0 0,1-1 0,-1 0 0,-1 0 0,1-1 0,-1 0 0,-1 0 0,1-1 0,-14 8 0,7-7 0,0 0 0,-1 0 0,1-2 0,-1 0 0,0-1 0,-26 4 0,25-6 0,-4 2 0,-29 0 0,43-4 0,1 1 0,-1 0 0,1 0 0,-9 4 0,2-2 0,13-2 0,0-1 0,0 0 0,1 0 0,-1 0 0,0 0 0,0 0 0,1 0 0,-1 1 0,0-1 0,0 0 0,0 0 0,1 0 0,-1 0 0,0 1 0,0-1 0,0 0 0,0 0 0,1 1 0,-1-1 0,0 0 0,0 0 0,0 1 0,0-1 0,0 0 0,0 0 0,0 1 0,0-1 0,0 0 0,0 1 0,0-1 0,0 0 0,0 0 0,0 1 0,0-1 0,0 0 0,0 0 0,0 1 0,0-1 0,0 0 0,0 0 0,-1 1 0,1-1 0,0 0 0,0 0 0,0 1 0,0-1 0,-1 0 0,1 0 0,0 0 0,0 1 0,0-1 0,-1 0 0,1 0 0,0 0 0,0 0 0,-1 0 0,1 1 0,0-1 0,0 0 0,-1 0 0,10 1 930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05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29 514 16072,'0'0'4658,"-3"10"-4411,-3 10-59,0 0 0,2 0 0,0 0 0,-1 41 0,5-55-122,0 0-1,0-1 1,0 1-1,1 0 1,0 0 0,0 0-1,1 0 1,-1-1-1,1 1 1,1-1 0,-1 1-1,1-1 1,0 0-1,0 0 1,0 0-1,1 0 1,-1-1 0,1 1-1,1-1 1,-1 0-1,0 0 1,1 0 0,10 5-1,-8-5 71,1 0 0,0-1 0,0 0 0,0 0 1,1-1-1,-1 0 0,1-1 0,-1 1 0,1-2 0,-1 1 0,18-2 0,-21 0-62,0 0 1,0 0-1,0-1 0,0 1 1,0-1-1,0 0 0,0 0 0,-1-1 1,1 0-1,-1 0 0,0 0 1,0 0-1,0 0 0,0-1 1,0 0-1,-1 0 0,0 0 1,1 0-1,-1 0 0,3-9 1,-3 7-6,0 0 0,0 0 1,-1 0-1,0-1 1,-1 1-1,1-1 0,-1 1 1,-1-1-1,1 1 1,-1-1-1,0 0 0,-1 1 1,1-1-1,-1 0 1,-1 1-1,1-1 0,-1 1 1,0 0-1,-1-1 1,1 1-1,-1 0 0,0 0 1,-1 1-1,1-1 0,-1 1 1,-1 0-1,1 0 1,-1 0-1,1 0 0,-1 1 1,-1 0-1,1 0 1,0 0-1,-1 0 0,0 1 1,0 0-1,0 0 1,-10-2-1,1 0 71,0 1 0,-28-3 0,36 6-99,0 0-1,1 1 1,-1 0-1,0 1 1,1-1-1,-1 1 1,1 0-1,-1 1 1,-7 2-1,13-4-31,1 0 0,-1 1 0,0-1-1,0 0 1,0 1 0,1-1 0,-1 1-1,0-1 1,0 1 0,1-1-1,-1 1 1,0-1 0,1 1 0,-1 0-1,1-1 1,-2 2 0,2-1-5,0-1-1,1 0 1,-1 1 0,0-1-1,0 0 1,0 1 0,1-1-1,-1 0 1,0 0 0,0 1-1,1-1 1,-1 0 0,0 0-1,1 1 1,-1-1 0,0 0-1,1 0 1,-1 0 0,0 0-1,1 0 1,-1 1 0,0-1-1,1 0 1,-1 0 0,0 0-1,1 0 1,37 3 94,-34-3-90,15 0 15,0-1 0,0-1 0,0-1 0,0 0 0,-1-1 0,22-9 0,107-48 126,-102 41-87,-31 13-31,0-2 1,0 1-1,-1-2 0,18-15 1,-16 12 65,1 1 1,23-14-1,-27 18-62,-2 4 114,-14 24-46,-13 33-75,-25 91-5,37-124-9,2 0 0,0 0 1,1 1-1,1-1 0,2 26 0,0-41-8,0 1 0,0 0 0,1 0 0,-1 0 0,1 0 0,1-1 0,-1 1 0,1-1 1,0 0-1,0 0 0,6 8 0,-7-11-1,-1 0 0,1-1 0,0 1 0,-1 0 0,1-1 0,0 1 0,0-1 0,0 0 0,1 0-1,-1 0 1,0 0 0,0 0 0,0 0 0,1 0 0,-1-1 0,1 1 0,-1-1 0,0 0 0,1 0 0,-1 0 0,1 0 0,-1 0 0,0 0 0,1 0 0,-1-1 0,0 1 0,1-1 0,-1 0 0,0 0 0,1 0 0,1-1 0,10-6 31,-1-1 0,0 0 0,0-1 0,-1 0 0,0-1 0,12-15 0,59-82 338,-38 47-287,-33 35-87,-11 23 0,0 0 0,0 0 0,0 0 0,0 1 0,1-1 0,-1 1 0,3-4 0,-4 9 0,0 0 0,0 0 0,0 0 0,0 0 0,1 0 0,-1 0 0,3 5 0,-1 4 0,1 12 0,1-1 0,1 0 0,9 23 0,-11-39 0,-1 0 0,2 0 0,-1 0 0,1-1 0,0 0 0,0 1 0,1-2 0,-1 1 0,1 0 0,1-1 0,-1 0 0,1 0 0,0-1 0,7 5 0,-9-7 0,-1 0 0,1-1 0,0 1 0,0-1 0,0 0 0,0 0 0,0 0 0,0-1 0,0 1 0,0-1 0,1 0 0,-1-1 0,0 1 0,0 0 0,0-1 0,0 0 0,0 0 0,0 0 0,0-1 0,0 1 0,-1-1 0,1 0 0,0 0 0,-1 0 0,6-5 0,7-6 0,-1 0 0,-1-2 0,0 1 0,12-18 0,-8 11 0,-3 4 0,0 1 0,1 1 0,0 0 0,1 1 0,37-22 0,-50 34 0,0 0 0,-1 0 0,1 0 0,0 1 0,0 0 0,0-1 0,0 1 0,0 1 0,6-1 0,-8 1 0,-1 0 0,0 0 0,1 0 0,-1 1 0,0-1 0,1 1 0,-1-1 0,0 1 0,0 0 0,1-1 0,-1 1 0,0 0 0,0 0 0,0 0 0,0 0 0,0 0 0,0 0 0,0 0 0,0 0 0,0 0 0,-1 0 0,1 0 0,0 0 0,-1 1 0,1-1 0,-1 0 0,1 1 0,-1-1 0,0 0 0,0 1 0,1 1 0,0 11-169,1 1 1,-2-1-1,0 1 1,-1-1-1,0 1 1,-4 15-1,1-7-401,0 29 0,26-78-2788,5-11 3009,1 2 1,64-63-1,-91 97 350,-1 1 0,0-1-1,1 0 1,-1 1 0,1-1-1,-1 1 1,1-1 0,-1 1-1,1-1 1,-1 1 0,1 0 0,0-1-1,-1 1 1,1 0 0,0-1-1,-1 1 1,1 0 0,0 0-1,-1 0 1,1-1 0,0 1 0,0 0-1,-1 0 1,1 0 0,0 0-1,-1 0 1,1 0 0,0 1-1,-1-1 1,1 0 0,0 0-1,0 0 1,-1 1 0,1-1 0,-1 0-1,1 1 1,0-1 0,-1 0-1,1 1 1,-1-1 0,1 1-1,-1-1 1,1 1 0,-1-1-1,1 1 1,-1-1 0,1 1 0,-1 0-1,0-1 1,1 1 0,-1 0-1,0-1 1,0 1 0,1 0-1,-1 1 1,2 6-29,0 0 0,-1 0 0,1 17 0,-1-13 8,1 6-25,1 0 0,0 1-1,1-1 1,2 0 0,-1-1 0,12 24 0,-15-38 48,-1-1 0,0 1 0,1-1 0,-1 0 0,1 1 0,-1-1 0,1 0 0,0 0-1,0 0 1,0-1 0,0 1 0,1 0 0,-1-1 0,0 1 0,1-1 0,-1 0 0,1 0 0,-1 0 0,1 0 0,-1 0 0,1-1 0,0 1 0,-1-1 0,1 1 0,0-1 0,0 0 0,-1 0 0,1 0 0,0-1 0,0 1-1,-1-1 1,1 1 0,0-1 0,-1 0 0,1 0 0,3-2 0,18-13 73,-1 0 0,0-1 0,38-40 0,-1 2 88,-49 45-126,0 1-1,1 0 1,0 1 0,1 0-1,13-6 1,-21 12-37,0 0 1,0 1-1,0-1 0,0 1 0,0 0 1,0 1-1,0-1 0,0 1 1,0 0-1,0 0 0,1 1 1,-1-1-1,0 1 0,0 0 1,0 0-1,0 1 0,-1 0 1,6 2-1,-4-1-13,0 1 0,-1-1 1,0 1-1,6 5 0,20 14-54,-17-14 55,-12-8 29,-9-5 13,2 2-22,-1 0 0,1 0 0,-1 0-1,1 1 1,-1 0 0,0 0 0,1 0 0,-1 1-1,0-1 1,1 1 0,-1 1 0,0-1 0,0 1-1,1 0 1,-1 1 0,1-1 0,-1 1 0,1 0-1,-10 5 1,8-3-15,0 1 0,0 0-1,0 0 1,1 1 0,0 0-1,0 0 1,0 0 0,1 1-1,-1 0 1,-6 13 0,9-14-7,0 1 1,1 0-1,-1 0 1,2 0-1,-1 1 1,1-1-1,0 0 1,0 0-1,1 1 1,0-1-1,0 0 1,3 14-1,-2-17 6,0-1-1,0 0 0,0 1 1,0-1-1,0 0 0,1 0 1,-1 0-1,1 0 0,0 0 1,0 0-1,0 0 1,1 0-1,3 3 0,-4-5 7,-1 1 1,1-1-1,-1 0 0,1 0 0,0 0 1,-1-1-1,1 1 0,0 0 0,0-1 0,0 1 1,0-1-1,0 1 0,-1-1 0,1 0 1,0 0-1,0 0 0,0 0 0,0 0 0,0 0 1,0-1-1,0 1 0,0-1 0,0 1 1,-1-1-1,1 0 0,3-1 0,3-3 14,0 0 0,0 0 0,-1-1 0,0 0 1,0-1-1,-1 1 0,1-1 0,7-12 0,3-7 42,17-35 1,-25 44-43,9-20 41,-2-1-1,-1 0 1,18-79 0,11-126 60,-35 183-110,-6 43-29,-1 1-1,-1-1 1,0 1 0,-2-20-1,1 36 23,0 0 0,0 0-1,0-1 1,0 1 0,0 0 0,0 0-1,0-1 1,0 1 0,0 0-1,0 0 1,0-1 0,0 1 0,0 0-1,0 0 1,0-1 0,0 1 0,0 0-1,-1 0 1,1 0 0,0-1 0,0 1-1,0 0 1,0 0 0,-1 0-1,1-1 1,0 1 0,0 0 0,0 0-1,-1 0 1,1 0 0,0 0 0,0-1-1,0 1 1,-1 0 0,-6 7-87,-6 20-29,11-22 100,-19 42-100,3 2 0,2 0 0,2 1 0,2 0 0,-5 58 0,14-87 68,2 1 1,1 0-1,1-1 0,0 1 0,2-1 1,0 1-1,2-1 0,0 0 0,1 0 0,16 34 1,-19-49 39,0 1 1,1-1-1,0 0 1,0-1-1,1 1 1,-1-1-1,1 0 0,0 0 1,1 0-1,-1-1 1,1 1-1,11 5 1,-11-7 12,0-1 0,0 0 1,1 0-1,-1-1 0,1 0 0,-1 0 1,1 0-1,-1-1 0,1 0 0,-1 0 1,1-1-1,-1 1 0,13-4 0,2-2 35,0 0 0,-1-2 0,0 0 0,-1-1 0,29-18 0,83-70 156,-106 79-86,38-22 1,-59 38-85,12-6 33,-16 8-55,1 0 1,-1 0 0,0 0 0,1-1-1,-1 1 1,0 0 0,1 0 0,-1 0-1,0 0 1,0-1 0,1 1 0,-1 0 0,0 0-1,0 0 1,1-1 0,-1 1 0,0 0-1,0 0 1,1-1 0,-1 1 0,0 0-1,0-1 1,0 1 0,0 0 0,0 0 0,0-1-1,0 1 1,1 0 0,-1-1 0,0 1-1,0 0 1,0-1 0,-3 2-4,1 0-1,0 0 1,0 0 0,0 1-1,0-1 1,0 1 0,0-1-1,-3 5 1,2-4-1,-15 15-33,0 0-1,1 0 1,-23 33 0,34-42 9,0 1 1,1-1 0,1 1-1,-1 0 1,1 0 0,1 1-1,-1-1 1,2 1 0,-1 0-1,1 0 1,-1 16 0,3-24 19,0 0 1,0-1 0,0 1 0,1 0-1,-1-1 1,0 1 0,0 0 0,1-1-1,-1 1 1,1-1 0,0 1 0,-1-1-1,1 1 1,0-1 0,0 1 0,1 1-1,-1-3 5,0 1 0,0 0 0,0-1 0,0 1-1,0-1 1,0 1 0,0-1 0,0 1-1,0-1 1,0 1 0,0-1 0,1 0-1,-1 0 1,0 0 0,0 0 0,0 0-1,3 0 1,0-1 4,0 0 1,0 0-1,0 0 1,0 0-1,0-1 1,0 0-1,0 0 0,0 0 1,0 0-1,5-6 1,-1 1 13,0-1 0,-1 0 0,0-1 1,0 1-1,-1-1 0,0 0 0,0-1 1,7-18-1,-5 6 65,0 0 1,-2-1-1,4-25 1,-9 47-75,-1-1 1,1 1-1,-1-1 1,0 1-1,0-1 1,0 1 0,0-1-1,0 1 1,0-1-1,0 1 1,0-1-1,-1 1 1,1-1 0,0 1-1,-1-1 1,0 1-1,1 0 1,-1-1-1,0 1 1,1 0 0,-2-2-1,1 3-9,1 0 0,-1 0-1,1 1 1,0-1 0,-1 0-1,1 0 1,-1 1-1,1-1 1,0 0 0,-1 0-1,1 1 1,0-1 0,-1 0-1,1 1 1,0-1 0,0 1-1,-1-1 1,1 0 0,0 1-1,0-1 1,0 1 0,-1-1-1,1 0 1,0 1 0,0-1-1,0 1 1,0-1 0,0 1-1,0-1 1,0 1 0,-4 19-53,4-19 50,-2 8-22,2 0-1,-1 1 1,1-1-1,1 0 1,0 1 0,0-1-1,0 0 1,6 15-1,-2-7-19,2-1 0,0 0 0,15 25 1,-19-36 39,0-1 1,0 0 0,0-1 0,1 1-1,0-1 1,-1 1 0,1-1-1,1 0 1,-1 0 0,0-1 0,1 1-1,-1-1 1,1 0 0,0 0 0,-1-1-1,1 1 1,0-1 0,10 1 0,-7-1 13,-1-1 0,1 0 0,0 0 1,0 0-1,-1-1 0,1-1 0,-1 1 1,1-1-1,-1 0 0,1-1 0,11-5 1,-6 1 39,-1 0 0,0-1 0,0 0 0,-1 0 1,0-2-1,13-13 0,-20 19-27,-1 1 0,-1-1 0,1 0 0,0 0-1,-1 0 1,0-1 0,0 1 0,0 0 0,-1-1 0,1 1 0,-1-1 0,0 0 0,0 1-1,-1-1 1,0 0 0,1 0 0,-2 1 0,1-1 0,0 0 0,-1 0 0,0 1 0,-3-9 0,3 8-8,-1 0 0,0 0 0,-1 0 0,1 1 0,-1-1 0,-5-6 0,33-1-10,-7 4-46,1 2-1,35-7 1,-46 11 28,0 1 1,0 0-1,-1 1 0,1 0 1,0 0-1,0 1 0,0 0 1,-1 0-1,1 0 1,8 4-1,-14-4 11,0 0-1,0 1 1,0-1 0,0 1 0,0-1 0,0 1-1,-1-1 1,1 1 0,-1 0 0,1 0-1,-1 0 1,0 0 0,0 0 0,0 0 0,0 0-1,0 0 1,0 1 0,0 3 0,7 44-71,-7-42 68,1 46-94,-2-39 86,0 0-1,2 0 1,-1 0-1,2 0 0,4 15 1,-6-28 14,0 0-1,0 0 1,0 0 0,0 0-1,0 0 1,0 0 0,1-1 0,-1 1-1,1 0 1,-1-1 0,1 0-1,0 1 1,-1-1 0,1 0-1,0 0 1,0 1 0,0-1 0,0-1-1,0 1 1,0 0 0,0 0-1,0-1 1,0 0 0,4 1-1,-1 0 9,1-1-1,-1 0 0,0 0 0,1-1 0,-1 1 0,0-1 0,1 0 0,8-3 0,1-3 18,1 0 1,-1 0-1,0-2 1,-1 0-1,19-14 1,60-62 137,5-3 98,-95 86-248,0 0-1,0 0 1,0 0 0,0 0-1,0 0 1,0 0-1,0 1 1,0 0 0,6-2-1,-8 3-7,0 0-1,0 0 0,0 1 1,1-1-1,-1 0 0,0 1 1,0-1-1,0 0 0,1 1 1,-1-1-1,0 1 0,0 0 1,0-1-1,0 1 0,0 0 1,0 0-1,0 0 0,-1-1 1,1 1-1,0 0 0,0 0 1,-1 0-1,1 0 0,0 1 1,-1-1-1,1 0 0,-1 0 1,1 0-1,-1 2 0,6 14-17,-1 0-1,5 30 1,-8-35 5,0 0 1,1 1 0,0-2 0,1 1 0,0 0 0,0-1-1,13 22 1,-15-31 15,-1 0-1,1-1 0,0 1 1,-1 0-1,1-1 1,0 1-1,0-1 1,0 1-1,0-1 0,0 0 1,0 0-1,0 0 1,1 0-1,-1 0 0,0-1 1,1 1-1,-1-1 1,0 1-1,1-1 0,-1 0 1,0 0-1,1 0 1,-1 0-1,1 0 1,-1-1-1,0 1 0,1-1 1,-1 1-1,0-1 1,0 0-1,1 0 0,-1 0 1,0 0-1,0 0 1,3-3-1,7-4 43,0-1 0,-1 0-1,1-1 1,12-16 0,-18 20-23,88-108 532,-94 112-551,1 1 0,0 0 1,0 0-1,0 0 0,0 0 0,0 0 0,0 0 0,0 0 1,0 0-1,1 1 0,-1-1 0,0 0 0,0 1 0,1-1 1,-1 1-1,0-1 0,1 1 0,-1 0 0,0-1 0,3 1 0,-3 0-3,0 1 0,0-1-1,0 1 1,0-1 0,-1 1 0,1 0-1,0-1 1,0 1 0,-1 0-1,1-1 1,0 1 0,-1 0-1,1 0 1,-1 0 0,1 0-1,-1-1 1,1 1 0,-1 0-1,0 0 1,0 0 0,1 2-1,1 7 1,0-1 0,-1 1-1,-1 0 1,0 15 0,-11 111-92,-7-2 0,-63 243 0,34-221-29,39-136 100,0-1 0,-1 0 0,-1 0 0,-1-1 0,-21 27 1,30-42 22,0-1 0,0 1 0,0-1 0,0 0 0,-1 0 0,1 1 0,-1-2 0,0 1 0,1 0 1,-1 0-1,0-1 0,0 0 0,0 1 0,0-1 0,0 0 0,0 0 0,-1-1 0,1 1 0,0-1 1,0 0-1,0 1 0,-1-1 0,1-1 0,0 1 0,0 0 0,-1-1 0,1 0 0,0 0 0,0 0 1,0 0-1,-5-2 0,0-2 25,-1-1 0,0 0 0,1 0 0,0-1 0,1 0 0,0 0 0,0-1 0,-10-13 0,8 8 14,0 0-1,1-1 1,0 0 0,1 0 0,0 0-1,1-1 1,-4-16 0,9 26-31,0-1 1,0 1-1,0-1 1,0 1-1,1-1 1,0 1-1,0-1 1,1 1-1,-1-1 1,1 1-1,0-1 1,1 1-1,-1 0 1,1 0-1,0-1 0,0 1 1,1 0-1,0 1 1,-1-1-1,2 0 1,-1 1-1,0 0 1,7-6-1,0 1 11,0 1 0,1 1 0,0 0 0,0 0 0,1 1 0,0 1 0,16-6 0,92-20 233,-61 17-114,-48 11-118,47-12 215,75-29 0,-100 26-415,-18 6-3417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08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1061 7632,'0'0'4665,"9"-13"-4216,21-39-110,-6 9-1,47-64 0,-41 68-203,-2-2 0,-1-2 0,-3 0 0,-1-2 0,-3 0 0,-1-1 0,-2-1 0,-3-1 0,-1 0 0,7-61 0,-15 75-33,0 10 26,-1 0 1,-2-1-1,0 1 1,-2-1-1,0 1 1,-6-37 0,5 57-81,0-1 1,0 1-1,0 0 1,-1 0 0,0 0-1,1 0 1,-2 0 0,-2-4-1,4 7-32,1 0-1,-1 0 0,0 0 0,0 1 1,0-1-1,0 0 0,0 1 1,0-1-1,0 1 0,0-1 1,-1 1-1,1-1 0,0 1 1,0 0-1,0-1 0,0 1 1,-1 0-1,1 0 0,0 0 1,0 0-1,0 0 0,-1 0 1,1 1-1,0-1 0,0 0 1,0 0-1,-1 1 0,1-1 1,0 1-1,0-1 0,0 1 1,0 0-1,-1 0 0,-6 4 17,1 0 0,0 1 0,1-1 0,-1 1 0,1 0 0,0 1-1,-6 8 1,-34 56 97,40-61-110,-5 11 16,1 0 0,0 0 1,2 0-1,1 1 0,0 0 1,-3 26-1,-12 139 224,20-161-216,0 2 24,1 0 1,1 0-1,1 0 0,9 43 1,-8-59-33,0-1 0,2 0 1,-1 0-1,1 0 1,1-1-1,0 0 0,1 1 1,0-2-1,0 1 1,1-1-1,0 0 0,0 0 1,18 14-1,-21-20-18,0 0-1,1 0 1,-1-1 0,1 1-1,0-1 1,0-1 0,0 1-1,0-1 1,0 1 0,0-2-1,0 1 1,0 0-1,0-1 1,0 0 0,1 0-1,-1-1 1,6 0 0,9-3 63,0-1 0,0-1 0,20-9 0,-15 6-8,21-8 189,0-2-1,53-31 1,-78 38-104,-1-1 0,0-1 0,-1-1-1,-1 0 1,-1-1 0,29-34 0,-45 48-132,1 0 1,-1 0-1,0-1 0,1 1 1,-1 0-1,0-1 0,-1 1 1,1-1-1,0 1 0,-1-1 1,1 1-1,-1-1 0,0 0 1,0-3-1,0 5-18,0 0 1,0 0-1,-1 0 0,1 0 0,0 0 0,-1 0 1,1 0-1,-1 0 0,1 0 0,-1 0 1,1 1-1,-1-1 0,0 0 0,1 0 1,-1 0-1,0 1 0,0-1 0,1 0 0,-1 1 1,0-1-1,0 1 0,0-1 0,0 1 1,0-1-1,0 1 0,0 0 0,0-1 1,0 1-1,0 0 0,0 0 0,0 0 0,0 0 1,0 0-1,0 0 0,0 0 0,0 0 1,0 0-1,0 0 0,-1 1 0,-9 1 12,0 1 0,0 0-1,0 0 1,1 2 0,-1-1-1,1 1 1,0 0 0,1 1-1,-1 0 1,1 1-1,-11 10 1,7-5-10,-1 1 0,2 0 0,0 1 0,0 1 0,2 0 0,-11 19 0,17-28-7,1 1 1,1-1-1,-1 1 0,1-1 1,1 1-1,-1 0 0,1 0 0,0 0 1,0 12-1,1-15 4,0 0 0,1 0-1,0 1 1,-1-1 0,1 0 0,1 0 0,-1 0-1,0 0 1,1 0 0,0 0 0,0 0-1,0-1 1,1 1 0,-1-1 0,1 1 0,5 4-1,-6-6 0,-1-1 0,1 0-1,0 0 1,0 0 0,0 0-1,0 0 1,0-1 0,0 1-1,1-1 1,-1 1-1,0-1 1,0 0 0,0 1-1,1-1 1,-1 0 0,0-1-1,0 1 1,0 0 0,1-1-1,-1 1 1,0-1 0,0 1-1,0-1 1,0 0 0,3-2-1,5-2 16,0 0-1,-1-1 1,13-11-1,-7 5 33,-1-1 0,-1 0-1,0-1 1,0-1 0,-2 0 0,0 0 0,-1-2 0,0 1-1,-1-1 1,-1 0 0,-1-1 0,0 0 0,-2 0-1,6-25 1,-10 38-21,-1 0 0,1 0 0,-1 0-1,0 0 1,0 0 0,-1-1 0,0 1 0,0 0-1,-2-6 1,-14 30 84,11-9-114,1 1 0,0-1 0,1 0 0,0 1 0,0 0 0,-1 14 0,3-17-6,1 0 1,0 0 0,0 0 0,1 0 0,0 0 0,0 0 0,1 1 0,0-1-1,3 10 1,-1-11-5,0 0-1,0-1 1,0 1-1,1-1 1,0 0-1,0 0 1,1-1 0,0 1-1,0-1 1,0 0-1,0 0 1,12 8-1,-13-10 11,1-1 1,-1 1-1,0-1 0,0 0 0,1 0 0,0-1 0,-1 1 1,1-1-1,0 0 0,-1 0 0,1-1 0,0 1 0,0-1 0,0 0 1,0-1-1,-1 1 0,1-1 0,0 0 0,0 0 0,6-2 1,4-5 41,0 0-1,0-1 1,0-1 0,-1 0 0,-1-1 0,0 0 0,0-1 0,-1-1 0,-1 0 0,17-24 0,64-82 579,-90 116-605,-1 1 3,1 0 0,-1 0 0,1-1 0,0 1 0,0 1 0,0-1 0,0 0-1,0 0 1,4-2 0,-5 4-19,-1 0 0,0 0 0,0 0-1,0 0 1,0 0 0,1 0 0,-1 0 0,0 0 0,0 0-1,0 0 1,0 0 0,1 0 0,-1 0 0,0 0-1,0 1 1,0-1 0,0 0 0,1 0 0,-1 0-1,0 0 1,0 0 0,0 0 0,0 1 0,0-1-1,0 0 1,0 0 0,1 0 0,-1 0 0,0 0-1,0 1 1,0-1 0,0 0 0,0 0 0,0 0 0,0 0-1,0 1 1,0-1 0,0 0 0,0 0 0,0 0-1,0 0 1,0 1 0,0-1 0,0 0 0,0 0-1,0 0 1,0 0 0,0 1 0,0-1 0,-1 0-1,1 0 1,-2 15 8,1-11-5,-19 150-115,20-152 114,-1-1 1,1 0-1,0 1 0,0-1 0,0 1 0,0-1 1,0 0-1,0 1 0,1-1 0,-1 1 0,0-1 1,1 0-1,-1 1 0,1-1 0,-1 0 1,1 0-1,0 0 0,0 1 0,-1-1 0,1 0 1,0 0-1,0 0 0,0 0 0,2 1 0,-1-1 9,0 0-1,0 0 0,0-1 0,0 1 0,0-1 0,1 1 1,-1-1-1,0 0 0,0 0 0,0 0 0,0 0 0,1 0 1,-1-1-1,2 0 0,8-2 75,1 0 1,-1-2-1,21-10 1,-19 7-4,0-1 1,-1 0 0,0-1-1,-1-1 1,0 0 0,11-14-1,0 2 146,-8 14-82,-15 9-145,0 0 0,0 0 1,1 0-1,-1 0 0,0 0 1,1 0-1,-1 0 0,0 0 1,1 0-1,-1 0 0,0 0 1,1 0-1,-1 0 0,0 0 1,1 0-1,-1 0 0,0 0 1,0 1-1,1-1 0,-1 0 1,0 0-1,1 0 0,-1 1 1,0-1-1,0 0 0,0 0 1,1 0-1,-1 1 0,0-1 1,0 0-1,0 1 0,0-1 1,1 0-1,-1 0 0,0 1 1,0-1-1,0 0 0,0 1 1,0-1-1,0 0 0,0 1 1,0-1-1,0 0 0,0 1 1,0-1-1,0 0 0,0 1 1,0-1-1,0 0 0,0 1 1,-1-1-1,-4 50-43,-19 70 0,10-55 9,-6 35-93,-5-2 1,-71 178-1,81-235 75,14-33 48,-2 0-1,1-1 0,-1 1 0,0-1 1,0 0-1,-1 0 0,0 0 0,0 0 1,-1-1-1,0 1 0,-8 7 1,13-13 6,-1-1 1,1 1 0,-1-1 0,1 0 0,-1 1 0,1-1 0,-1 0 0,0 1 0,1-1 0,-1 0 0,1 0-1,-1 1 1,0-1 0,1 0 0,-1 0 0,0 0 0,1 0 0,-1 0 0,1 0 0,-1 0 0,0 0 0,1 0-1,-1 0 1,0 0 0,1-1 0,-1 1 0,1 0 0,-1 0 0,0-1 0,0 0 6,-1 0-1,1 0 1,0 0 0,0 0-1,1-1 1,-1 1 0,0 0 0,0 0-1,1-1 1,-1 1 0,0-4 0,-1-1 18,0-1 0,1 1 0,0-1 0,-1-9 0,3 3 2,0 1-1,1 0 1,0 0 0,0-1 0,2 1-1,-1 1 1,2-1 0,-1 0 0,2 1-1,-1 0 1,1 0 0,1 1 0,0 0-1,1 0 1,0 0 0,0 1 0,13-11-1,15-10 26,1 2 0,2 1 0,53-28 0,-27 17-8,146-115 76,-179 128-105,-17 14-5,-1-1-1,-1-1 1,0 0 0,19-26 0,-27 33-6,-1-1-1,0 1 1,0-1 0,-1 0 0,0 0 0,0 0 0,0-1-1,-1 1 1,0-1 0,-1 1 0,0-1 0,0 0 0,0-13-1,-1 20-5,0-1-1,-1 1 0,1 0 0,0 0 0,0-1 0,-1 1 0,1 0 0,-1 0 0,1 0 1,-1 0-1,1 0 0,-1 0 0,0 0 0,1 0 0,-1 0 0,0 0 0,0 0 0,0 0 1,0 0-1,0 1 0,0-1 0,-1 0 0,0 0-2,0 0 0,0 0-1,0 0 1,-1 1 0,1-1 0,0 1-1,0 0 1,-1-1 0,1 1 0,0 0-1,-4 1 1,2-1-5,-1 1 0,1 0 0,0 0 0,-1 0 0,1 0 0,0 1 0,-1 0 0,1 0 0,0 0 0,0 0 0,-6 6 0,6-3-9,-1 0 0,1 0-1,1 1 1,-1 0 0,1 0-1,0 0 1,1 0 0,-1 0-1,1 1 1,0-1 0,1 1-1,-1-1 1,0 13 0,2-11 3,-1 1 0,2-1 0,-1 1 0,1-1 0,0 0 0,1 0 0,0 1 1,0-1-1,1 0 0,5 11 0,-7-17 15,-1-1 0,1 1 0,0-1 0,1 0-1,-1 1 1,0-1 0,0 0 0,0 0 0,1 0 0,-1 0 0,1 0 0,-1 0 0,1 0 0,-1 0 0,1-1 0,-1 1 0,1 0 0,2 0 0,0-1 11,0 1 0,0-1 0,0 0 0,0 0 0,0 0 0,0 0 1,7-2-1,4-2 51,0-1 1,0 0-1,15-9 0,-28 13-57,99-50 358,-64 30-95,2 2-1,78-27 1,-115 46-262,0-1 0,0 1-1,1 0 1,-1 0 0,0 0 0,1 0 0,-1 1 0,0-1 0,0 0-1,0 1 1,1 0 0,-1-1 0,0 1 0,0 0 0,0 0 0,0 0-1,0 1 1,0-1 0,2 3 0,5 3 5,-1 1 1,13 15-1,-9-10-5,8 9 5,-11-10 23,2-1 1,16 15-1,-23-23-20,-1-1 0,1 1 0,-1-1 0,1 0 0,0 0 0,0-1 0,0 1-1,0-1 1,0 1 0,0-1 0,1-1 0,-1 1 0,6 0 0,2-2 22,-1 0 0,0-1-1,1 0 1,-1-1 0,0 0 0,-1-1 0,1 0 0,-1 0 0,1-1-1,-1-1 1,16-11 0,-18 11-1040,1-1-1,-2 0 0,15-15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14.2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0 883 7832,'0'0'4888,"12"-6"-4235,12-5-356,0-2 0,-2-1 0,1 0 0,-2-2 0,26-23 1,87-111 1128,-106 114-817,-1-1 0,31-60 0,-45 69-87,13-41 1,-16 39 61,15-29 1,-25 58-553,1 0 0,-1 0 0,0 0 0,1 0 0,-1 0 0,1 0 0,0 0 0,-1 0 0,1 1 0,0-1 0,0 0 0,-1 0 0,1 1 0,0-1 0,0 1 0,0-1 0,0 0-1,0 1 1,0 0 0,0-1 0,2 0 0,-2 1-12,0 0 0,0 1 0,0-1 1,0 0-1,0 1 0,0-1 0,0 0 0,0 1 0,0-1 0,-1 1 0,1-1 0,0 1 0,0 0 0,0-1 0,0 1 0,-1 0 0,1-1 0,0 2 0,5 6 38,-1 0 0,0 0 0,8 17 0,-9-16-30,5 11-9,-1 0 0,-1 1 0,-1 0 0,0 0 1,-2 0-1,-1 1 0,0-1 0,-2 1 0,0 0 0,-2 0 0,0-1 0,-1 1 0,-2-1 0,0 1 0,-1-1 0,-1 0 0,-12 28 0,17-48-9,1 1 1,-1-1-1,0 1 1,0 0-1,1-1 1,-1 0-1,0 1 1,0-1-1,-1 1 1,1-1-1,0 0 1,0 0-1,0 0 1,-1 0-1,1 0 1,-1 0-1,1 0 1,-1 0-1,1 0 1,-1-1-1,0 1 1,1-1-1,-3 1 1,2-1 7,-1 0 1,1 0 0,0-1-1,-1 1 1,1-1 0,0 0-1,-1 0 1,1 0 0,0 0-1,0 0 1,0 0 0,0 0 0,0-1-1,0 1 1,0-1 0,-2-1-1,-85-82 637,71 60 37,113 32-577,-74-4-123,-1-1 1,1-1-1,0 0 0,-1-2 1,1 0-1,40-9 0,-39 4 11,0-1 0,-1 0 1,1-2-1,-1-1 0,-1 0 0,0-1 0,-1-2 0,0 0 0,0-1 0,-2 0 0,31-33 1,-43 40 4,0 0 0,-1 0 1,1 0-1,-1-1 1,-1 0-1,0 0 0,5-16 1,-7 20 3,0-1 0,0 0 0,0 0 0,-1 0 0,1 1 0,-1-1 0,0 0 0,-1 0 0,1 0 0,-1 0 0,0 1 0,0-1 0,-1 0 0,1 1 1,-3-5-1,3 7-8,1 1 1,-1 0 0,1 0 0,-1 0 0,0 0 0,0 0 0,1 0 0,-1 0 0,0 0-1,0 0 1,0 0 0,0 0 0,0 1 0,0-1 0,0 0 0,0 1 0,-1-1-1,1 1 1,0-1 0,0 1 0,0 0 0,-1-1 0,1 1 0,0 0 0,-1 0-1,0 0 1,-1 0-1,1 1 0,0 0 0,0 0 0,-1-1 0,1 2 0,0-1 0,0 0 0,0 0 0,0 1 0,1-1 0,-1 1 0,0-1 0,-2 3 0,-1 3-6,-1 0 1,1 0-1,0 0 1,0 1 0,1 0-1,-6 13 1,6-8-22,1 0-1,0 1 1,1-1 0,0 1-1,2-1 1,-1 1 0,1-1-1,1 1 1,4 23 0,-4-35 15,0 1 0,0 0 0,1 0 0,-1-1 1,0 1-1,1 0 0,0-1 0,0 0 1,-1 1-1,2-1 0,-1 0 0,0 0 0,0 0 1,5 3-1,-2-2 0,1 0 1,-1-1-1,0 0 1,1 0-1,-1 0 1,1 0-1,7 0 1,3 0-1,1-1 0,-1-1 0,1 0 0,22-4 1,30-11 81,-52 11 8,0 0 0,0 1-1,31-2 1,-47 5-76,1 0 0,-1 0 0,1 0 0,-1 1 0,1-1 0,-1 1-1,0-1 1,1 1 0,-1-1 0,0 1 0,0 0 0,1-1 0,-1 1 0,0 0 0,0 0 0,0 0 0,0 0 0,0 0 0,0 0 0,0 0 0,0 1 0,-1-1-1,1 0 1,0 0 0,-1 1 0,1-1 0,-1 0 0,1 1 0,-1-1 0,1 3 0,1 5 0,-1 0 0,0 0 0,-1 17 0,0-19 1,-2 40-10,-1 0 1,-18 80-1,-34 91-49,21-95 1,24-86 34,-29 100-61,33-125 115,2-12 60,4-1-84,0-1 0,0 1 0,0-1-1,0 0 1,0 1 0,0-1-1,0 1 1,0-1 0,0 1 0,1-1-1,0-1 1,123-328 809,-118 317-791,4-9 13,87-204 401,19 9-55,-99 187-337,8-13 21,-23 40-64,0 1 1,0 0 0,0 1-1,1-1 1,-1 0 0,1 1-1,0-1 1,0 1 0,0 0-1,4-2 1,-6 3-8,0 1-1,0-1 1,1 1 0,-1-1 0,0 1-1,0 0 1,0 0 0,1 0 0,-1 0-1,0 0 1,0 0 0,1 0 0,-1 0 0,0 0-1,0 0 1,0 1 0,1-1 0,-1 0-1,0 1 1,0-1 0,2 2 0,0 0-3,-1 0 0,0 0 0,0 0 0,1 0 0,-1 0 0,-1 1 1,1-1-1,3 5 0,0 3-13,-1 0 0,1 1-1,-2-1 1,3 12 0,-3-11-1,-1 0 0,-1 0 0,0 1 0,-1-1 1,0 1-1,-1-1 0,0 1 0,-4 15 0,4-20 17,-1 0-1,0-1 1,0 1 0,-1 0-1,0-1 1,0 1-1,0-1 1,-1 0 0,0 0-1,0-1 1,0 1 0,-1-1-1,0 0 1,-10 8 0,13-11 7,-1-1 0,0 1 0,0-1 1,0 0-1,1 1 0,-1-1 1,0-1-1,-1 1 0,1 0 1,0-1-1,0 1 0,0-1 1,-5 0-1,-2-1 45,1-1 0,-1 0 0,-9-3 1,-17-3 272,35 8-314,1 0-1,-1 0 1,0 0 0,1 0 0,-1 0 0,0 0-1,1-1 1,-1 1 0,0 0 0,1 0 0,-1 0-1,0-1 1,1 1 0,-1 0 0,1 0 0,-1-1-1,1 1 1,-1-1 0,0 1 0,0-1 0,18-5 57,116-25-38,-43 7-17,175-42 67,-181 40-52,90-40-1,-150 54 23,42-30 0,-53 34-37,-36 36-180,-13 10 48,-59 66-142,83-88 219,0-2-34,-18 28 0,28-38 62,0-1-1,0 1 0,0 0 0,1 0 0,-1 0 0,1 0 1,0 0-1,0 0 0,1 0 0,-1 0 0,1 0 1,0 0-1,0 8 0,0-11 11,0 0 1,0 0 0,1 0-1,-1 0 1,0 0 0,0 0-1,1 0 1,-1 0 0,1 0-1,-1-1 1,1 1 0,-1 0-1,1 0 1,-1 0 0,1-1-1,0 1 1,0 0 0,-1-1-1,1 1 1,0 0 0,0-1-1,0 1 1,-1-1 0,1 1-1,1-1 1,0 1 3,0-1-1,0 0 1,0 0 0,0 0 0,-1 0-1,1 0 1,0-1 0,0 1 0,0 0-1,-1-1 1,1 1 0,3-2 0,2-2 15,0 0 0,0 0 0,0-1 0,0 1 0,5-7-1,23-25 131,-2-1-1,29-44 1,-34 44-35,20-31 221,-50 78-295,0 1 1,1 0-1,1 0 1,0 13-1,0-16-43,1 1 0,0-1 0,0 0-1,1 0 1,0 0 0,0 0 0,1-1 0,0 1 0,6 11-1,-7-16 2,0 0 0,0-1 0,0 1 0,1-1 0,-1 1-1,1-1 1,-1 0 0,1 0 0,0 0 0,-1 0 0,1 0-1,0 0 1,0-1 0,1 0 0,-1 1 0,0-1 0,0 0-1,1-1 1,-1 1 0,0-1 0,1 1 0,-1-1 0,1 0-1,-1 0 1,6-1 0,6-2 20,-1 0-1,1-1 1,0-1-1,-1 0 1,0 0-1,0-2 1,14-8-1,89-65 245,-90 60-181,5-4 8,-6 4 7,0 2 0,2 0 0,50-24 0,-77 41-97,1 1-1,-1-1 0,1 0 0,-1 1 0,1 0 0,-1-1 0,1 1 0,-1 0 0,1-1 0,-1 1 0,1 0 0,-1 0 0,1 0 1,-1 1-1,1-1 0,-1 0 0,1 1 0,-1-1 0,1 0 0,-1 1 0,1 0 0,-1-1 0,1 1 0,-1 0 0,0 0 1,0 0-1,1 0 0,-1 0 0,0 0 0,0 0 0,0 0 0,0 0 0,1 2 0,0 0-8,-1 1-1,1 0 1,0-1-1,-1 1 1,0 0-1,0 0 1,0 0-1,-1 0 1,1 0-1,-1 0 1,0 7-1,-9 74-186,4-52 100,0 37-1,5-67 93,0 0 0,0 0-1,0-1 1,0 1-1,1 0 1,-1 0-1,1 0 1,0 0-1,0 0 1,0 0 0,0-1-1,0 1 1,1 0-1,-1-1 1,1 1-1,0-1 1,0 0 0,0 0-1,0 1 1,0-1-1,3 2 1,-2-3 6,0 1 1,0 0-1,1-1 1,-1 0 0,1 0-1,-1 0 1,1 0-1,-1-1 1,1 1-1,0-1 1,-1 0 0,1 0-1,0 0 1,-1-1-1,1 1 1,5-3-1,29-8 18,-1-2-1,0-2 0,-2-1 0,47-29 0,-9 6 76,-35 21-32,-9 4 27,-1-1 1,0-1 0,-1-1-1,27-23 1,-44 31-47,-13 14-40,-19 15-29,2-5 2,0 0-1,1 1 1,-30 34-1,43-43 12,0 0 0,1 0 0,0 1 0,0 0 1,1 0-1,0 0 0,0 0 0,1 1 0,0 0 0,1-1 0,0 1 0,0 0 1,1 0-1,-1 9 0,2-16 10,0 0 1,0 0 0,0 0 0,0 1-1,0-1 1,0 0 0,1 0-1,-1 0 1,1 0 0,-1-1-1,1 1 1,0 0 0,0 0-1,0 0 1,0 0 0,0-1 0,0 1-1,1-1 1,-1 1 0,0 0-1,1-1 1,-1 0 0,1 1-1,-1-1 1,1 0 0,0 0-1,0 0 1,0 0 0,-1 0-1,1-1 1,0 1 0,0 0 0,0-1-1,0 1 1,0-1 0,0 0-1,0 0 1,0 0 0,4 0-1,0 0 6,1-1 0,-1 0 0,0-1 0,0 1-1,1-1 1,-1 0 0,0 0 0,-1-1 0,1 0-1,0 0 1,7-6 0,7-8 65,-2-1-1,0-1 0,-1-1 1,25-38-1,-2 3 239,-27 41-154,-9 14-81,-2 9-29,-2-1-49,1 0 0,0 0 0,1 0 1,0 0-1,0 0 0,0 0 0,1-1 0,0 1 0,1-1 1,0 0-1,0 0 0,0 0 0,1 0 0,0-1 1,0 0-1,1 0 0,0 0 0,0-1 0,0 0 1,8 5-1,-11-8 6,1-1-1,-1 0 1,1 0 0,0 0 0,0-1 0,-1 1 0,1-1-1,0 0 1,0 0 0,0 0 0,-1 0 0,1-1 0,0 0-1,-1 1 1,1-1 0,5-2 0,6-3 10,0-1 0,18-10 0,-32 16-7,33-20 16,-2-2-1,43-39 1,-64 53-15,11-12 31,0-2-1,-1 0 1,-2-1 0,0-1 0,26-47-1,-8 2 124,29-78 0,-62 137-136,6-10 45,-2-2 1,0 1-1,8-44 0,-16 65-64,1 1 1,-1-1-1,0 0 0,0 0 0,0 0 1,0 0-1,0 0 0,0 1 1,0-1-1,0 0 0,0 0 0,-1 0 1,1 0-1,0 1 0,0-1 1,-1 0-1,1 0 0,-1-1 0,0 2-1,1 0-1,-1-1 0,1 1 0,0 0 0,-1 0 0,1 0 0,-1 0 0,1 0 1,-1 0-1,1 0 0,0 0 0,-1 0 0,1 0 0,-1 0 0,1 0 1,-1 0-1,1 1 0,0-1 0,-1 0 0,1 0 0,-1 0 0,1 0 1,0 1-1,-1-1 0,0 1 0,-3 2-10,0 0 0,1 0 0,-1 1 0,0-1 0,-2 5 0,-16 21-53,2 0 0,1 2 0,2 0 0,1 1 0,1 0 0,2 2 0,1-1 0,2 1 0,1 1 0,1 0 0,-2 41 0,9-68 46,1 0-1,0-1 1,1 1-1,0 0 1,0-1-1,0 1 1,1 0-1,0-1 1,1 0-1,3 9 0,-4-13 15,0 1 0,0-1 0,0 0 0,1 0-1,-1 0 1,1 0 0,0 0 0,0 0 0,0-1 0,0 0-1,0 1 1,1-1 0,-1 0 0,1-1 0,-1 1-1,1 0 1,0-1 0,0 0 0,-1 0 0,1 0-1,7 0 1,-1 0 12,-1-1 0,1-1 0,-1 1 0,1-1-1,-1-1 1,1 0 0,-1 0 0,0-1 0,10-4 0,11-7 43,37-23 0,5-2 52,-69 37-89,1 0 0,-1 1 0,1-1 0,0 1 0,-1 0 0,1 0 0,7 0 0,-10 1-12,0 0 1,0 0-1,0 0 1,0 0-1,0 1 0,0-1 1,0 1-1,0-1 1,0 0-1,0 1 1,0 0-1,-1-1 0,1 1 1,0-1-1,0 1 1,0 0-1,-1 0 1,1-1-1,0 1 0,-1 0 1,1 0-1,-1 0 1,1 0-1,-1 0 0,1 0 1,-1 0-1,0 0 1,0 0-1,1 0 1,-1 0-1,0 2 0,5 21 16,-3-15-19,-1 0-1,2 1 0,-1-1 0,1 0 0,8 14 0,-10-20 2,1 0 0,0-1 0,0 1 0,0-1 0,0 0 0,1 0 0,-1 0 0,0 0-1,1 0 1,0 0 0,-1-1 0,1 1 0,0-1 0,0 0 0,0 0 0,-1 0 0,1 0 0,1 0 0,-1-1 0,0 1 0,0-1 0,3 0 0,4 0 6,0 0 0,-1-1 0,1 0 0,-1-1 0,0 0 0,18-7 0,54-27 84,-29 11 36,-43 23-65,-16 8-43,-9 8-25,5 1 0,9-12 0,-1 0 0,1 0 0,0 0 0,0 0 1,0 1-1,0-1 0,0 1 0,1-1 1,-1 1-1,1 0 0,0 0 0,0-1 1,0 7-1,1-6-2,0 0 1,0 1 0,0-1-1,1 0 1,-1 0-1,1 0 1,0 0 0,1 0-1,-1 0 1,1 0-1,-1 0 1,1 0 0,0-1-1,3 5 1,-3-7 5,-1 1 1,1 0-1,0 0 1,-1-1-1,1 1 1,0-1-1,0 0 1,0 1-1,0-1 1,1 0-1,-1 0 1,0-1-1,0 1 1,1 0-1,-1-1 1,0 1-1,1-1 1,-1 0-1,0 1 1,1-1-1,-1 0 1,1-1-1,-1 1 1,0 0-1,1-1 1,3-1-1,-1 0 11,-1 0-1,1 0 0,0-1 0,-1 1 1,0-1-1,0 0 0,0-1 0,0 1 1,0-1-1,-1 0 0,1 0 0,-1 0 0,3-6 1,-3 7 11,-1-1 0,1 0 0,-1 0 0,-1 0 0,1 0 0,0 0 0,-1 0 0,0 0 0,0 0 0,0-1 0,0 1 0,-1 0 0,0-1 0,0 1 0,-1-9 0,-1 7-13,0 0 1,0 1 0,-1-1-1,0 0 1,0 1-1,-1 0 1,1 0 0,-1 0-1,0 0 1,-1 1-1,-7-7 1,6 4-29,7 2 13,10 1-2,14-1-1,17 0 28,76 1 0,-100 5-13,0 1 1,0 0 0,0 1-1,0 1 1,0 1 0,31 13-1,-46-16-12,1 0-1,-1 0 0,0 1 1,0-1-1,0 1 0,0 0 0,0 0 1,0 0-1,-1 0 0,1 0 1,-1 1-1,0-1 0,0 1 0,1 4 1,7 10-30,-9-17 37,0-1-1,0 1 1,0 0-1,0 0 1,0-1 0,0 1-1,0 0 1,0-1-1,1 1 1,-1-1-1,0 0 1,0 1-1,1-1 1,-1 0-1,0 0 1,0 0-1,1 0 1,-1 0-1,0 0 1,0 0-1,1 0 1,-1 0-1,0-1 1,0 1-1,1 0 1,1-2-1,42-15 36,-31 11-21,3 0 11,-4 0 16,0 1 0,1 1 0,0 0 0,-1 1 0,30-3 0,-39 7-28,0 0-1,0 0 0,0 1 1,0 0-1,0 0 1,0 0-1,-1 0 1,1 0-1,0 1 0,-1 0 1,0 0-1,6 5 1,12 10 9,-10-9-3,0 0 0,13 14 0,-14-13 25,0 0 1,20 14 0,-17-13-21,13 8 42,-25-19-79,0 1-1,-1-1 1,1 1-1,0-1 1,0 0 0,0 1-1,0-1 1,0 0-1,0 0 1,0 1-1,0-1 1,0 0-1,0 0 1,0 0-1,0 0 1,0 0-1,0-1 1,0 1-1,0 0 1,0 0-1,0-1 1,0 1-1,-1 0 1,1-1-1,1 0 1,1-5-2407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14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14064,'0'0'2983,"77"-22"-3047,-51 20 8,-4-2-24,-10 2 8,0-2-64,-6 2 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14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35 10152,'0'0'2672,"100"-6"-2224,-9 2 8,14-2-40,12 0 0,-4 0-48,-7 4 8,3 4-168,-10-8 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58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252 467 4912,'0'0'8420,"-13"-2"-7938,2-1-347,8 2-92,-1 0 0,0 0 0,0 0 0,0 0 1,0 1-1,0-1 0,-1 1 0,1 0 0,0 0 0,0 0 0,0 1 0,0 0 0,0 0 0,0 0 0,0 0 0,0 0 0,0 1 0,-5 2 1,-3 5 154,-1 0 0,2 1 0,-1 0 1,1 1-1,1 0 0,0 1 0,0 0 1,-7 14-1,11-16-70,0 0 0,1 0 0,1 1 0,0-1 0,0 1 0,1 0 0,0 0 0,1 0 0,0 0 0,1 0 0,0 18-1,1-26-97,0 1 0,1-1-1,-1 0 1,1 0-1,-1 0 1,1 0-1,0 0 1,0-1-1,0 1 1,1 0-1,-1 0 1,1 0-1,-1-1 1,1 1 0,0-1-1,0 0 1,0 1-1,0-1 1,0 0-1,1 0 1,-1 0-1,1 0 1,-1-1-1,1 1 1,0-1-1,-1 1 1,1-1 0,0 0-1,0 0 1,0-1-1,0 1 1,0 0-1,0-1 1,0 0-1,0 1 1,0-1-1,0-1 1,0 1-1,0 0 1,1-1 0,-1 1-1,-1-1 1,1 0-1,0 0 1,0 0-1,0-1 1,0 1-1,-1-1 1,1 1-1,-1-1 1,4-2-1,4-6 39,1 0-1,-1-1 0,-1 0 1,0 0-1,-1-1 0,0 0 1,0 0-1,8-21 0,2-11 227,14-58 0,-10 30 199,-20 61 8,-3 22-257,2 14-134,0 0 0,2-1 0,1 1 0,1-1 0,1 1 0,1-2 0,15 36 0,-19-52-63,1-1 0,-1 1 0,1-1 0,7 8 0,-9-12-26,-1-1 0,0 0 0,1 0-1,-1 1 1,0-1 0,1 0 0,0 0-1,-1 0 1,1 0 0,2 0 0,-3-1-10,0 1 1,-1-1 0,1 0 0,0 0-1,0 0 1,-1 0 0,1 0 0,0 0 0,0 0-1,-1-1 1,1 1 0,0 0 0,-1 0 0,1-1-1,0 1 1,0 0 0,-1-1 0,1 1-1,-1 0 1,1-1 0,0 1 0,-1-1 0,1 1-1,-1-1 1,1 1 0,0-2 0,31-47 332,-11 15-151,52-84 796,-73 117-970,0 0 0,1 0 0,-1 0 0,1 0 0,0 0 0,-1 0 0,1 0 0,0 1 0,0-1 0,-1 0 0,1 0 0,0 0 0,0 1 0,0-1 0,0 0 0,0 1-1,0-1 1,0 1 0,0-1 0,0 1 0,0 0 0,0-1 0,0 1 0,1 0 0,-1 0 0,0 0 0,0 0 0,0 0 0,0 0 0,0 0 0,1 0 0,-1 0 0,0 0 0,0 1 0,0-1 0,0 0 0,0 1 0,0-1-1,0 1 1,0-1 0,2 2 0,0 1 8,-1 0-1,1-1 1,0 1 0,-1 1-1,1-1 1,-1 0-1,0 1 1,0-1-1,-1 1 1,1 0-1,1 5 1,12 44 78,-5-16 33,17 39 0,-26-73-127,4 4 93,4-19-37,-9 12-67,16-25 53,16-34 1,-24 42-26,0 1 0,1 0-1,1 0 1,0 1 0,1 0-1,1 1 1,17-17 0,-23 27-16,-3 1 11,1-1-1,-1 1 1,1 1-1,0-1 1,0 0 0,1 1-1,8-4 1,-12 6-18,1 0 0,0 0 0,-1 0 0,1 0 0,-1 0 0,1 0 0,-1 1 0,1-1 0,0 0 0,-1 1 0,1-1 0,-1 1 0,0 0 0,1-1 0,-1 1 0,1 0 0,-1 0 0,0 0 0,0 0 0,0 0 0,1 0 1,-1 0-1,0 1 0,0-1 0,0 0 0,-1 1 0,1-1 0,0 0 0,0 3 0,5 9 12,0 1-1,-1 0 1,-1 0 0,-1 0 0,0 1-1,2 24 1,-2-19 12,-2-11-30,4 17 93,2-21-34,7-12-19,6-11 3,-2 0-1,21-25 1,-23 23-23,79-79 165,-82 83-131,-6 6 100,-11 25-25,0-3-110,-6 17 20,-7 37 1,15-57-44,1 0 0,0 0 0,0 0 1,1 0-1,0 0 0,1 0 0,0 0 1,4 16-1,-4-22 3,0 0 0,0-1 0,1 1 0,-1 0 0,1-1 0,-1 1 0,1-1 0,0 0 0,0 1 0,0-1 0,0 0 0,0 0 0,1 0 0,-1 0 0,0-1 0,1 1 0,0-1 1,-1 0-1,1 1 0,0-1 0,0 0 0,-1 0 0,1-1 0,0 1 0,4 0 0,-4-1-1,1 0 0,0 1 0,0-2 0,0 1 1,0 0-1,0-1 0,0 0 0,0 1 0,0-2 0,0 1 0,-1 0 0,1-1 1,0 0-1,-1 1 0,1-2 0,-1 1 0,0 0 0,5-4 0,0-4 10,0 0 0,-1 0 0,0 0-1,-1-1 1,0 0 0,0 0-1,-1-1 1,-1 1 0,0-1 0,-1 0-1,0 0 1,0-1 0,-2 1-1,1 0 1,-1-22 0,-2 2 36,-1 0-1,-2 0 1,-1 0 0,-17-60 0,-3 14 69,-35-76 0,48 136-95,12 18-18,0 0 1,0 0-1,-1-1 1,1 1-1,0 0 1,0 0-1,-1 0 1,1 0-1,0-1 1,0 1-1,-1 0 1,1 0-1,0 0 1,-1 0-1,1 0 1,0 0-1,-1 0 1,1 0-1,0 0 1,-1 0-1,1 0 1,0 0-1,0 0 1,-1 0-1,1 0 1,0 0-1,-1 0 1,1 1-1,0-1 1,-1 0-1,1 0 1,-1 2-2,-1 0 0,2 0 0,-1 0 0,0 0 0,0 0 1,0 0-1,1 0 0,-1 0 0,1 0 0,0 0 0,0 0 0,-1 0 1,1 0-1,0 0 0,1 0 0,-1 3 0,3 23-29,1-1 0,2 1 1,0-1-1,19 47 0,55 104-65,-42-97 70,-2-5 7,26 60-1,-53-115 59,-1-1-313,-4-7-3173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1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98 6328,'0'0'5897,"-12"0"-5548,1 1-257,1-1 0,-1 2 0,1-1 0,0 2-1,0-1 1,-15 7 0,21-8-49,1 1-1,0-1 0,0 1 1,0 0-1,0 0 0,0 0 1,1 0-1,-1 0 1,0 0-1,1 1 0,0-1 1,0 1-1,-1 0 1,2 0-1,-1 0 0,0 0 1,0 0-1,1 0 0,0 0 1,0 0-1,0 1 1,0-1-1,0 0 0,0 1 1,1-1-1,0 1 0,0-1 1,0 6-1,0-5 11,0 1-1,1 0 0,0-1 1,-1 1-1,1-1 1,1 1-1,-1-1 1,1 0-1,0 1 0,0-1 1,0 0-1,0 0 1,1 0-1,0-1 0,-1 1 1,1-1-1,1 1 1,-1-1-1,0 0 1,1 0-1,0 0 0,0-1 1,-1 1-1,1-1 1,1 0-1,-1 0 0,0-1 1,0 1-1,1-1 1,-1 0-1,1 0 1,-1 0-1,1 0 0,6-1 1,-5 0 25,0 0 1,0 0-1,0 0 1,0-1-1,0 0 1,0 0-1,-1 0 1,1-1-1,0 0 1,-1 0-1,1-1 1,-1 1-1,0-1 1,1 0-1,-2-1 1,8-4-1,-7 2 19,0 0 0,1 0 0,-2 0-1,1-1 1,-1 1 0,0-1 0,0 0 0,-1-1-1,0 1 1,0 0 0,2-15 0,-3 13-2,0 1 0,-1 0 0,-1-1 0,1 1 0,-1-1 0,-1 1 0,0 0 0,0-1 0,-4-13 0,4 17-32,-1 1-1,1-1 1,-1 0 0,-1 1 0,1-1 0,-1 1 0,1-1 0,-1 1-1,0 0 1,-1 0 0,1 1 0,-1-1 0,0 1 0,0 0-1,0 0 1,0 0 0,-5-3 0,2 1 261,13 10 0,0-1-298,0 0 0,0-1 0,1 0 0,-1 0 0,1 0 0,0-1 0,0 0 1,9 1-1,-6 0 16,9 0 22,0 0 0,0-2-1,0 0 1,34-3 0,-3 0 73,100-6 315,-101 5-190,-35 2-111,21-3 664,-32 1-635,-9 2 34,-8-1 59,3 1-234,1 1 0,-1 0 1,1 1-1,0 0 0,-1 1 1,1 0-1,0 0 0,0 1 0,0 1 1,-11 4-1,-3 4 15,20-11-50,0 1 0,0 0-1,0-1 1,0 2 0,1-1 0,-1 0 0,0 1-1,1 0 1,0-1 0,0 1 0,0 1-1,0-1 1,0 0 0,-3 5 0,0 4-3,4-9 0,0 0-1,0 0 1,0 0-1,1 1 0,0-1 1,-1 0-1,1 1 1,0-1-1,1 1 0,-1-1 1,0 6-1,1 3 5,0 2 37,0-1 0,1 1 0,0 0 0,6 26 0,-6-37-35,0 0 0,0 0 0,0-1 0,0 1 0,1 0 0,-1 0 0,1-1 0,0 1 0,0-1 0,0 1 0,0-1 0,0 0 0,0 0 0,1 0 0,-1 0 0,1 0 0,-1 0 0,1-1 0,0 1 0,-1-1 0,1 0 0,0 0 0,0 0 0,0 0 0,0 0 0,0-1 0,0 1 0,3-1 0,14 0 121,-1-2 0,0 0-1,0-1 1,0-1 0,26-8 0,-42 11-114,8-3 44,-1 0 0,0-1-1,0 0 1,18-12 0,-17 9 9,2 1 0,19-9-1,-6 4 14,0-2 0,0-1-1,-1 0 1,24-22 0,-36 27-57,-11 8-19,0-1-1,1 2 1,-1-1-1,1 0 1,-1 0-1,1 1 1,0-1-1,-1 1 1,6-2-1,-5 1-36,0-1 0,1 0 0,-1 0-1,0-1 1,0 1 0,-1-1-1,5-7 1,-5 9 26,-1 0 7,-1 3 0,0 3 3,0-3 69,-1-1-145,-20 0 74,20 0 42,20 8 41,32-15-169,-2 1-21,-39 10 18,-10-4 85,0 0 1,0 0 0,0 1 0,0-1 0,0 0 0,0 0-1,0 0 1,0 1 0,0-1 0,0 0 0,0 0-1,0 0 1,0 1 0,0-1 0,0 0 0,0 0 0,0 0-1,0 0 1,0 1 0,0-1 0,0 0 0,0 0 0,0 0-1,0 0 1,-1 1 0,1-1 0,0 0 0,0 0-1,0 0 1,0 0 0,0 0 0,-1 1 0,1-1 0,0 0-1,0 0 1,0 0 0,0 0 0,-1 0 0,1 0-1,0 0 1,0 0 0,0 0 0,-1 0 0,1 0 0,0 0-1,0 0 1,-16 6 6,0 0 9,-34 9 1,41-12-29,0 0 1,0 1 0,0-1-1,1 2 1,-1-1-1,1 1 1,-15 12-1,2-2-6,17-12 12,0 0 0,1 0 0,-1 1 0,1-1 1,0 1-1,0 0 0,0 0 0,1 0 0,0 0 1,-1 0-1,1 0 0,1 1 0,-1-1 0,1 1 1,-1-1-1,1 1 0,1 0 0,-1-1 0,1 1 1,-1 0-1,2 0 0,-1 4 0,1-2 1,-1 0-1,1 0 1,1-1 0,-1 1-1,1-1 1,0 1-1,1-1 1,0 0-1,0 1 1,0-2-1,0 1 1,1 0 0,0-1-1,0 1 1,7 5-1,-6-6 18,1 1-1,0-1 1,1 0 0,-1-1-1,1 0 1,0 0-1,0 0 1,1-1-1,-1 0 1,1 0 0,-1-1-1,1 0 1,0 0-1,0-1 1,0 0 0,0 0-1,0-1 1,0 0-1,0-1 1,0 1 0,-1-2-1,1 1 1,0-1-1,15-5 1,-5-2 31,1 0-1,-2-1 1,1 0 0,17-15 0,59-56 144,-79 67-158,13-8 49,-22 17-43,1 0-1,-1 0 1,0 0 0,0-1-1,-1 0 1,6-7-1,9-11 152,-16 21-144,-1-1 1,0 0 0,0 1-1,0-1 1,4-6-1,-7 9-19,-1 1-25,0 0 1,1 1-1,-1-1 0,0 0 0,1 1 0,-1-1 1,0 1-1,1-1 0,-1 1 0,0-1 0,1 1 0,-1-1 1,1 1-1,-1-1 0,1 1 0,-1 0 0,1-1 1,0 1-1,-1 0 0,1 0 0,0-1 0,0 1 1,-1 0-1,1 0 0,-6 24-97,4-18 59,0 2 11,-1 0-1,1 0 1,1 0 0,0 1-1,0-1 1,1 0 0,0 0-1,0 1 1,1-1 0,0 0-1,4 15 1,-4-22 30,-1-1 1,1 1-1,0-1 1,0 1-1,-1-1 1,1 1-1,0-1 1,0 1-1,0-1 1,0 0-1,1 0 1,-1 0-1,0 1 1,0-1 0,1 0-1,-1 0 1,1-1-1,-1 1 1,1 0-1,2 1 1,-1-2 5,-1 1 1,1-1-1,0 0 0,-1 0 1,1 0-1,0 0 1,-1-1-1,1 1 1,0-1-1,-1 1 1,1-1-1,2-1 1,3-2 19,0 0 1,0 0-1,0-1 1,0 0-1,-1-1 1,11-10 0,43-53 180,-40 43 0,37-34 0,-51 53-169,3-1-31,-8 9-27,-3 7-13,-2 9-36,0 0 0,1 0 0,0 0 0,3 30-1,-1-39 50,1 0-1,0 0 0,0 0 0,1 0 0,0-1 0,1 1 0,0 0 1,0-1-1,0 0 0,1 1 0,0-1 0,6 8 0,-8-14 19,0 1 0,0 0 0,0 0 0,0-1 0,0 1 0,0-1 0,0 1 0,0-1-1,1 0 1,-1 0 0,0 0 0,1 0 0,-1 0 0,1-1 0,-1 1 0,4-1 0,-1 1 7,0-1 1,0-1-1,1 1 0,-1-1 1,0 0-1,0 0 1,8-3-1,2-2 25,-1-1-1,1 0 1,-2-1 0,16-11-1,-7 1 32,0 0 0,27-32 1,-18 18 39,-17 18-31,-6 7 30,0-1-1,0-1 0,13-18 1,-17 24-79,0 0-1,0 0 1,1 1 0,0-1 0,-1 1 0,1 0 0,8-2-1,-12 4-23,1 0-1,-1 0 0,0 0 0,1 0 1,-1 0-1,0 0 0,1 0 0,-1 1 0,0-1 1,0 1-1,1-1 0,-1 1 0,0-1 0,0 1 1,0 0-1,0-1 0,0 1 0,0 0 0,0 0 1,0 0-1,1 1 0,0 1-14,0 1-1,-1-1 1,0 1-1,1-1 1,-1 1-1,1 4 1,-1-1 9,3 8-26,0 1 0,1-1 1,0 0-1,1-1 0,15 26 0,-19-37 40,0 0-1,0 0 0,0 0 1,1-1-1,-1 1 1,1 0-1,-1-1 1,1 0-1,0 0 1,0 0-1,0 0 0,0 0 1,0 0-1,1-1 1,-1 0-1,0 1 1,1-1-1,-1-1 1,1 1-1,-1 0 1,1-1-1,0 0 0,-1 1 1,1-1-1,-1-1 1,1 1-1,-1-1 1,1 1-1,-1-1 1,1 0-1,6-3 0,2-1 37,0-1-1,0 0 0,-1-1 1,21-15-1,40-41 221,-28 22-96,59-59 335,-102 99-492,0 0-1,-1 0 0,1 1 0,0-1 0,0 0 0,0 0 1,0 1-1,0-1 0,0 1 0,0-1 0,0 1 1,0-1-1,0 1 0,0 0 0,0-1 0,0 1 0,1 0 1,-1 0-1,0 0 0,0 0 0,2 0 0,-2 0-3,0 1 0,0-1 1,-1 1-1,1 0 0,0-1 0,-1 1 0,1 0 0,-1-1 0,1 1 0,-1 0 0,1 0 0,-1 0 1,1-1-1,-1 1 0,0 0 0,1 0 0,-1 0 0,0 0 0,0 0 0,0 1 0,1 8 1,0 0-1,-1 0 0,-2 16 0,2-24-1,-4 44-13,2-15-20,-1 0-1,-1 0 1,-2 0 0,0-1-1,-15 38 1,20-66 29,0 0 1,0 0-1,0 0 0,0 0 1,0 0-1,0 0 1,-1 0-1,1-1 1,-1 1-1,1-1 0,-1 1 1,1-1-1,-1 1 1,-2 0-1,3-2 6,0 1 0,0-1 1,1 0-1,-1 0 0,0 0 0,0 0 0,0 0 0,0 0 1,0 0-1,0 0 0,0 0 0,1 0 0,-1-1 0,0 1 1,0 0-1,0-1 0,0 1 0,1 0 0,-1-1 0,0 1 0,0-1 1,1 1-1,-1-1 0,0 0 0,1 1 0,-1-1 0,1 0 1,-1 1-1,1-1 0,-1 0 0,1 0 0,-1 1 0,1-1 1,-1-2-1,0 2 12,0-1 1,0 1-1,1-1 0,-1 1 1,0-1-1,1 0 0,-1 1 1,1-1-1,0 0 1,-1 0-1,1 1 0,0-4 1,0 5-12,0-1 0,1 0 0,-1 1 1,0-1-1,0 1 0,1-1 0,-1 1 1,0-1-1,1 1 0,-1-1 0,1 1 1,-1-1-1,1 1 0,-1-1 0,1 1 1,-1 0-1,1-1 0,-1 1 0,1 0 0,-1-1 1,1 1-1,0 0 0,-1 0 0,1 0 1,-1 0-1,1-1 0,0 1 0,-1 0 1,1 0-1,-1 0 0,1 0 0,0 0 1,0 1-1,102 6 234,-71-4-166,0 0 0,47-4 0,51-6 24,-79 6-4082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5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1 932 8136,'0'0'3777,"9"-11"-3012,163-199 1767,-62 72-1494,-100 126-959,20-24 630,35-56 0,-53 77-397,-11 14-225,1 0 0,-1-1 0,1 0 0,-1 1 0,0-1 0,0 0 0,0 0 0,0 1 0,1-5 0,-2 6-66,0 0 0,0 0 0,0 0-1,0-1 1,0 1 0,0 0-1,0 0 1,0 0 0,0 0-1,0-1 1,1 1 0,-1 0 0,0 0-1,0 0 1,0-1 0,0 1-1,0 0 1,0 0 0,0 0 0,0 0-1,0 0 1,1-1 0,-1 1-1,0 0 1,0 0 0,0 0 0,0 0-1,0 0 1,1 0 0,-1-1-1,0 1 1,0 0 0,0 0-1,0 0 1,1 0 0,-1 0 0,0 0-1,1 0 1,4 6 396,3 12-112,-4 7-172,-2 0 1,0 1-1,-2-1 1,-4 38-1,1 45 196,3-105-311,0 1 0,1 0 0,0-1 1,0 1-1,0-1 0,0 1 0,0-1 1,1 1-1,0-1 0,-1 0 0,1 0 1,0 0-1,1 0 0,-1 0 0,0 0 1,1-1-1,0 1 0,0-1 0,-1 1 1,1-1-1,5 2 0,-4-1 10,1-1 1,-1 0-1,0-1 0,1 1 0,-1-1 0,1 0 1,-1 0-1,1 0 0,0-1 0,-1 0 1,1 1-1,0-2 0,-1 1 0,1 0 1,0-1-1,7-2 0,0-2 36,0 0 1,-1-1-1,1 0 1,-1 0-1,-1-1 1,1-1-1,-1 0 0,0 0 1,15-19-1,-3 2 183,-2-2-1,27-45 1,-23 38 369,-24 33-525,0 14 69,0 11-161,1-1 1,1 0 0,1 1 0,7 28-1,-8-47 1,0 0-1,0-1 1,0 1-1,0 0 0,1-1 1,-1 0-1,1 1 1,0-1-1,1 0 1,-1 0-1,1-1 0,-1 1 1,1-1-1,0 0 1,1 0-1,-1 0 1,7 3-1,-5-4 9,-1 1 0,1-1 0,0-1 1,0 1-1,0-1 0,0-1 0,0 1 0,1-1 0,-1 0 1,0 0-1,0 0 0,0-1 0,0 0 0,10-3 0,18-7 62,0-2 0,-2-1 0,1-2-1,-2-1 1,51-36 0,-62 39-9,4-2 59,-2 0 0,0-2 0,0 0-1,18-23 1,-31 29 29,-10 8 52,-1 5-187,0 0-1,0 0 0,0 0 0,0 0 0,0 0 1,0 0-1,1 1 0,-1-1 0,-1 3 1,-23 20-37,1 2 0,1 1 1,2 1-1,-36 58 0,57-85 13,0 0 0,0 1 0,1-1 0,-1 0 0,0 1 0,1-1 0,0 1 0,-1-1 0,1 1 0,0-1 0,-1 4 0,1-5 7,0 0 1,0 1-1,1-1 0,-1 0 1,0 1-1,0-1 0,0 0 1,0 1-1,1-1 1,-1 0-1,0 1 0,0-1 1,1 0-1,-1 1 0,0-1 1,0 0-1,1 0 0,-1 0 1,0 1-1,1-1 1,-1 0-1,0 0 0,1 0 1,-1 0-1,0 1 0,1-1 1,-1 0-1,0 0 0,1 0 1,4 0-3,0 0 1,-1-1-1,1 1 1,-1-1-1,1 0 1,4-2-1,1 0 30,1 0-7,-1 0 1,0-1-1,0-1 1,0 0-1,0 0 1,-1-1-1,17-13 1,55-56 373,-78 72-364,-2 4-25,0 0 0,-1 0 1,1 1-1,0-1 1,-1 0-1,0 0 1,1 0-1,-1 1 0,1-1 1,-1 0-1,0 0 1,0 1-1,0 1 1,-20 96-194,-4-2 1,-65 167 0,46-165 58,41-96 135,0 0 0,1 0 1,-1 0-1,0-1 0,-1 1 1,1-1-1,0 0 0,-1 1 0,1-1 1,-1 0-1,0 0 0,1-1 0,-1 1 1,0 0-1,0-1 0,0 0 1,0 0-1,-1 0 0,1 0 0,-6 1 1,8-2 6,-1 0 1,0 0 0,0-1-1,0 1 1,1 0 0,-1-1-1,0 1 1,0-1 0,1 1-1,-1-1 1,0 0 0,1 0-1,-1 0 1,1 0 0,-1 0-1,1 0 1,0 0 0,-1 0-1,1 0 1,0-1 0,0 1-1,0-1 1,-1 1 0,2-1-1,-1 1 1,0-1 0,0 0-1,0 1 1,1-1 0,-1 0-1,1 1 1,0-1 0,-1 0-1,1 0 1,0 0 0,0 1-1,0-4 1,0-1 14,1 0 0,-1 0 0,1 1 0,0-1 0,0 0 0,1 1 0,0-1 0,0 1 0,0 0 0,1-1-1,-1 1 1,6-7 0,6-7 47,27-30 0,-24 30-33,130-140 185,-68 76-121,72-98 0,-36 18 157,112-213 1,-208 345-133,-13 22-38,-14 22-17,-21 43-99,3 1-1,-30 93 0,41-106 13,-45 169-42,60-213 56,0 0 0,0 1 0,0-1 0,0 1-1,0-1 1,0 0 0,0 1 0,0-1 0,0 0 0,0 1-1,0-1 1,0 0 0,0 1 0,0-1 0,0 1 0,1-1-1,-1 0 1,0 1 0,0-1 0,0 0 0,0 1 0,1-1 0,-1 0-1,0 0 1,0 1 0,1-1 0,-1 0 0,0 0 0,0 1-1,1-1 1,-1 0 0,0 0 0,1 0 0,-1 0 0,0 1 0,1-1-1,-1 0 1,1 0 0,-1 0 0,0 0 0,1 0 0,-1 0-1,0 0 1,1 0 0,-1 0 0,0 0 0,1 0 0,-1 0-1,1 0 1,-1 0 0,0 0 0,1-1 0,-1 1 0,0 0 0,1 0-1,-1 0 1,0 0 0,1-1 0,-1 1 0,28-13 85,-23 11-70,2-2 28,1 0-1,0 0 0,1 1 0,-1 1 0,0-1 0,1 1 0,12-1 0,-16 3-26,-1 0 0,1 1-1,0-1 1,0 1 0,-1 0 0,1 0 0,0 0-1,-1 1 1,1 0 0,-1 0 0,0 0 0,1 0-1,-1 0 1,0 1 0,5 4 0,10 9 19,-10-8-35,0-1 1,0 0-1,0 0 0,19 9 0,-24-15 0,0 1-1,-1-1 0,1 0 1,0 0-1,0-1 0,0 1 1,0-1-1,-1 0 0,1 0 1,0 0-1,0 0 1,0-1-1,0 0 0,0 1 1,-1-1-1,1-1 0,0 1 1,5-3-1,1-2 9,-1 0-1,1 0 1,-1-1-1,0-1 1,-1 1-1,0-1 1,8-10-1,3-6 40,23-35-1,90-168 238,-58 86-75,-48 87-49,-33 88-121,-10 19-100,3 1 1,2 0 0,2 1-1,3 0 1,0 81 0,5-83-17,1-33 42,0-1 1,2 1-1,0 0 1,1-1-1,6 28 0,-7-43 28,1-1 0,-1 0-1,1 0 1,-1 1 0,1-1 0,0 0-1,0 0 1,0-1 0,0 1-1,1 0 1,-1-1 0,1 0-1,2 3 1,-4-4-19,0-1 0,0 1 0,0-1 0,0 1 0,0-1 0,1 1 0,-1-1 0,0 0 0,0 1 0,0-1 0,0 0 0,0 0 0,0 0 0,1 0 0,-1 0 0,0 0 0,0 0 0,0 0 0,0 0 1,0-1-1,1 1 0,-1 0 0,0-1 0,0 1 0,0-1 0,0 1 0,0-1 0,0 1 0,0-1 0,0 0 0,-1 0 0,1 1 0,0-1 0,0 0 0,0 0 0,-1 0 0,1 0 0,0 0 0,-1 0 0,1 0 0,0-1 0,6-23-1035,-6 17-2180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5.2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13464,'0'0'2520,"91"8"-2360,-53-8 8,0 4-49,-7-2 17,-3 4 0,-8-2 0,-4-2-72,-8 2-8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5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34 11048,'0'0'1480,"67"-16"-920,9 10-520,-5-6 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8.2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241 552 7632,'0'0'5365,"-11"2"-4937,-7 1-207,0 1 1,1 0-1,-1 2 0,-27 12 1,17-5 145,17-8-141,1-1 1,0 1-1,0 1 0,1 0 1,-17 13-1,26-19-202,-1 1 1,0-1 0,1 1-1,-1-1 1,0 1 0,1-1-1,-1 1 1,1 0 0,-1-1-1,1 1 1,-1 0 0,1-1-1,0 1 1,-1 0 0,1-1-1,0 1 1,-1 0 0,1 0-1,0-1 1,0 1 0,0 0-1,0 0 1,0 0 0,0-1-1,0 1 1,0 0 0,0 0-1,0 0 1,0-1-1,0 1 1,1 0 0,-1 0-1,0-1 1,0 1 0,1 0-1,-1 0 1,1-1 0,-1 1-1,1 0 1,0 0 0,0 0 15,1 0 0,0 0 1,0 0-1,-1 0 0,1 0 1,0-1-1,0 1 0,0-1 1,0 1-1,0-1 0,0 0 1,0 1-1,0-1 0,0 0 0,3-1 1,8-1 81,0-2 0,1 0 0,-1 0 1,0-1-1,-1-1 0,1 0 0,14-10 0,-12 8-3,-5 1 15,1 0 0,-1 0 0,-1-1 0,1 0 0,-1-1 0,-1 0 0,0 0 0,0-1 0,0 0 0,-2 0 0,1-1 0,-1 0 0,-1 0 0,0 0 0,0-1 0,3-15 0,-4 15 504,-2 20-357,1 5-289,-1-8 6,0 0-1,0 0 1,1-1 0,0 1-1,-1-1 1,1 1 0,1-1 0,-1 0-1,1 0 1,-1-1 0,1 1-1,0-1 1,0 0 0,1 0-1,-1 0 1,1 0 0,-1-1 0,1 0-1,0 0 1,8 2 0,-4-1-1,1 0 1,0-1 0,0 0 0,0-1 0,0 0 0,0-1 0,0 0 0,1-1 0,17-2 0,-11-2 1,0 0 1,0-1-1,0 0 1,-1-2-1,0 0 1,0-1-1,-1 0 1,18-15-1,-11 6 10,-1-1-1,-1-1 1,-1-1 0,25-34-1,-30 34 31,-2-1 0,-1 0-1,14-39 1,-1 5 225,-20 40-126,-4 15-110,0-1 0,0 1 0,0-1 0,0 1-1,1 0 1,-1-1 0,1 1 0,-1 0 0,1-1 0,-1 1 0,1 0 0,1-2 0,-2 3-22,0 0 0,0 0 0,0 0 0,0 0 0,1 0 0,-1 0 0,0 0 0,0 0 0,0 0 0,0 0 0,0 0-1,0 0 1,0 0 0,1 0 0,-1 0 0,0 0 0,0 0 0,0 0 0,0 0 0,0 0 0,0-1 0,0 1 0,0 0 0,1 0 0,-1 0 0,0 0-1,0 0 1,0 0 0,0 0 0,0-1 0,0 1 0,0 0 0,0 0 0,0 0 0,0 0 0,0 0 0,0 0 0,0-1 0,0 1 0,0 0 0,0 0-1,0 0 1,0 0 0,0 0 0,0 0 0,0-1 0,0 1 0,0 0 0,0 0 0,0 0 0,0 0 0,-1 0 0,1 0 0,0-1 0,0 1 1,0 1 1,0-1-1,0 0 1,1 0-1,-1 0 1,0 0 0,0 0-1,0 0 1,0 0-1,0 0 1,0 0 0,0 0-1,0 0 1,0 0-1,1 0 1,-1 0-1,0 0 1,0 0 0,0 0-1,0 0 1,0 0-1,0 0 1,0 0-1,1 0 1,-1 0 0,0 0-1,0 0 1,0 0-1,0 0 1,0 0-1,0 0 1,0 0 0,0 0-1,0 0 1,1 0-1,-1 0 1,0 0-1,0 0 1,0 0 0,0-1-1,0 1 1,0 0-1,0 0 1,0 0-1,0 0 1,0 0 0,0 0-1,0 0 1,0 0-1,0 0 1,0-1-1,0 1 1,0 0 0,0 0-1,0 0 1,0 0-1,0 0 1,0 0-1,0 0 1,0-1 0,0 1-1,0 0 1,0 0-1,0 0 1,0 0-1,0 0 1,0 0 0,3-17 150,-1 14-135,3-4 47,-1-1 1,0 1-1,-1-1 1,1 0-1,-2 0 0,1 0 1,-1 0-1,0 0 1,0-10-1,-14 42 126,4-11-177,-144 344-26,106-236-32,-8 17 2,-122 327-247,168-442 278,-13 31 117,21-54-98,0 0-1,0 0 0,0 1 1,0-1-1,0 0 0,-1 0 1,1 0-1,0 0 1,0 0-1,0 0 0,0 0 1,0 1-1,0-1 0,0 0 1,-1 0-1,1 0 0,0 0 1,0 1-1,0-1 1,0 0-1,0 0 0,0 0 1,0 0-1,0 1 0,0-1 1,0 0-1,0 0 0,0 0 1,0 0-1,0 1 1,0-1-1,0 0 0,0 0 1,0 0-1,0 0 0,0 1 1,1-1-1,-1 0 0,0 0 1,0 0-1,0 0 1,0 0-1,0 1 0,0-1 1,0 0-1,1 0 0,8-5 243,10-13-67,337-364 772,-290 318-879,33-35 25,-49 37-27,-3-2 1,-2-1 0,-4-3-1,-2-1 1,38-97-1,-70 147-67,10-32 0,-18 47-18,-5 11-9,-6 14-26,-78 205-378,67-161 271,13-36 74,1 1 1,1-1-1,2 1 1,-4 36-1,9-53 55,1 0 0,0 1 0,0-1 1,1 0-1,1 0 0,0 0 0,1 0 0,1 0 0,0 0 0,0-1 0,1 0 0,8 14 1,-11-23 21,0 0 1,0 0-1,0 0 1,0 0-1,1 0 1,-1-1-1,1 1 1,0-1-1,0 0 1,0 0-1,0 0 1,0 0-1,0 0 1,0-1-1,1 1 1,-1-1-1,4 1 1,-1-1 8,-1 0 0,0-1 0,1 0 0,-1 0 1,0 0-1,0-1 0,1 1 0,-1-1 0,0-1 1,8-2-1,5-3 46,0-2 1,-1 0-1,0-1 1,-1 0-1,18-16 1,-19 14 37,-1 0 1,22-24 0,-31 30-52,0 0 0,-1-1 0,1 1 0,-1-1 0,0 0 0,-1 0 0,0 0 1,0-1-1,2-9 0,-5 16-40,1 1 0,-1 0 0,0-1 1,0 1-1,0-1 0,0 1 0,0 0 0,0-1 1,0 1-1,0-1 0,0 1 0,0 0 0,0-1 1,0 1-1,0-1 0,0 1 0,0 0 0,0-1 1,-1 1-1,1-1 0,0 1 0,0 0 0,0-1 1,-1 1-1,1 0 0,0-1 0,0 1 1,-1 0-1,1-1 0,-1 1 0,-12 1 96,-13 14-6,18-10-69,-25 20 16,32-23-46,-1-1 0,1 0 0,-1 1 0,1-1 0,-1 1 0,1 0-1,0-1 1,0 1 0,0 0 0,0 0 0,0-1 0,0 1 0,1 0 0,-1 0 0,0 3 0,1-4 2,0 0 0,1 0 0,-1 0 0,1 0 0,-1 0 0,1 0 0,-1 0 0,1 0 0,-1 0-1,1-1 1,0 1 0,0 0 0,-1 0 0,1-1 0,0 1 0,0 0 0,0-1 0,0 1 0,0-1 0,0 1 0,-1-1 0,1 0 0,0 1 0,1-1 0,-1 0 0,0 1 0,0-1 0,0 0 0,0 0 0,0 0 0,0 0 0,0 0 0,1-1 0,44-1-21,-40 1 20,87-11 22,34-3 129,-116 15-133,-1 0 0,1 1-1,0 0 1,-1 1 0,1 0 0,-1 0 0,0 1 0,0 1 0,18 8 0,-10-2 16,0 0 0,0 2 1,-1 0-1,16 15 0,-16-14 19,1 0 0,31 16 0,-13-8 41,-33-19-87,0 0 0,1-1 0,-1 1-1,1-1 1,-1 0 0,1 0-1,-1 0 1,1-1 0,0 1 0,-1-1-1,7 0 1,-8 0-25,-1 0-1,1-1 1,-1 1-1,0 0 1,1 0-1,-1-1 1,1 1 0,-1-1-1,0 1 1,1-1-1,-1 0 1,0 1-1,1-1 1,-1 0 0,0 0-1,0 0 1,0 0-1,0 0 1,0 0-1,0 0 1,0 0-1,0-1 1,0 1 0,-1 0-1,1 0 1,0-1-1,-1 1 1,1-1-1,-1 1 1,0 0 0,1-3-1,0-9-3718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8.5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1 115 12360,'0'0'1144,"60"-20"-680,-11 8-8,9-2-72,5-2 0,-3 4 8,3 6 0,-3-4-24,-8 2-1,-7 2-151,-7 1 0,-8 3-120,-8-2 16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29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232 1 5824,'0'0'7966,"-15"3"-7595,-7 2-137,-31 10-1,43-11-118,0 0 0,0 0-1,1 1 1,0 1-1,-1-1 1,2 1-1,-11 9 1,11-7 94,0 1 1,0 0-1,-13 18 1,20-25-178,0 0 0,-1 0-1,1 0 1,0 0 0,0 0 0,0 0-1,0 1 1,1-1 0,-1 0 0,0 0-1,1 0 1,0 1 0,-1-1 0,1 0 0,0 1-1,0-1 1,0 0 0,1 1 0,-1-1-1,1 0 1,-1 1 0,1-1 0,0 0-1,-1 0 1,1 0 0,2 4 0,-1-5-2,-1 0 0,0 0 0,1 0-1,-1 0 1,1 0 0,-1 0 0,1 0 0,-1 0 0,1-1 0,-1 1 0,1-1 0,0 1 0,-1-1 0,1 1 0,0-1-1,0 0 1,-1 0 0,1 0 0,0 0 0,2-1 0,38-8 392,-35 7-360,105-38 756,-86 28-466,1 2-1,1 1 1,-1 0-1,35-4 1,-53 13-231,0 0-1,0 0 1,12 2 0,-13-1-54,0 0-1,0-1 1,1 0-1,9-1 1,-11 0-155,12-2-2518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31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1217 6728,'0'0'3537,"10"-9"-2765,138-130 1016,-65 44-951,103-159-1,-151 195-372,-2-3-1,-4-1 1,-2-1-1,-2-1 1,25-113-1,-34 89 548,-16 79-681,-3 12 28,-6 16 67,8-15-434,-24 56 333,-32 119 0,5 68-87,47-209-165,-2 44-1,7-64-42,0 1-1,1-1 1,1 0-1,7 29 1,-8-41-8,0 0-1,1 1 1,0-1 0,0 0 0,1 0 0,-1-1 0,1 1 0,0 0-1,0-1 1,6 6 0,-8-9-10,1 0 0,-1 0 0,1 0 0,-1 0 1,1 0-1,0-1 0,0 1 0,0 0 0,-1-1 0,1 1 0,0-1 0,0 0 0,0 1 0,0-1 0,0 0 0,0 0 0,-1 0 0,1-1 0,0 1 1,0 0-1,0-1 0,0 1 0,-1-1 0,1 0 0,0 1 0,0-1 0,-1 0 0,1 0 0,0 0 0,-1 0 0,1 0 0,1-3 0,17-12 89,-1-1 0,-1-1 0,0 0 0,26-37 0,-13 10 126,30-58 0,105-275 480,-146 323-474,18-80 1,-36 122-138,-1 1 1,0-1-1,-1-15 1,0 11 87,-14 46 1,-8 23-186,-67 184-42,30 7-30,15-55 58,16-48 463,29-135-152,4-11-99,7-13 26,1-6 36,1 1 0,1 0-1,19-24 1,-33 47-242,0 0 1,0 0-1,0 0 0,0 0 1,1 1-1,-1-1 0,0 0 1,0 1-1,1-1 1,-1 0-1,0 1 0,1-1 1,-1 1-1,1 0 0,-1 0 1,0-1-1,1 1 1,-1 0-1,1 0 0,-1 0 1,1 0-1,-1 1 0,1-1 1,-1 0-1,0 1 1,1-1-1,-1 0 0,0 1 1,1 0-1,-1-1 0,2 2 1,6 3 24,0 1 1,-1 0-1,12 10 1,-4-4-9,-1-1-4,-1 0-10,0-1-1,22 11 1,-30-18-17,1 0-1,-1-1 1,0 0 0,1 0 0,-1-1-1,1 0 1,0 0 0,-1 0-1,13-1 1,-7-1 5,-1-1 1,1 0-1,0 0 0,-1-1 0,0-1 0,0 0 1,0-1-1,0 0 0,14-9 0,-17 9 18,0 0 0,0-1-1,-1-1 1,1 1 0,-1-1-1,-1 0 1,1 0 0,-1-1-1,-1 0 1,1 0 0,6-16-1,-11 21-9,1 0-1,-1-1 0,0 1 1,0 0-1,-1-1 0,1 0 1,-1 1-1,1-1 1,-1 1-1,0-1 0,-1 1 1,1-1-1,-1 0 0,1 1 1,-1-1-1,0 1 0,-2-4 1,3 7-14,0-1 0,0 1 0,-1 0 0,1-1 0,0 1 1,0 0-1,-1 0 0,1-1 0,0 1 0,-1 0 0,1 0 0,0 0 0,-1 0 1,1-1-1,0 1 0,-1 0 0,1 0 0,0 0 0,-1 0 0,1 0 0,0 0 1,-1 0-1,1 0 0,0 0 0,-1 0 0,1 0 0,-1 0 0,1 0 0,0 0 1,-1 0-1,0 1 0,-14 8 47,-9 16 12,20-21-70,1 0 1,0 1-1,0-1 0,1 1 1,-1 0-1,1 0 0,0 0 1,1 0-1,-1 0 0,1 0 1,0 0-1,0 1 0,0-1 1,1 0-1,0 1 0,0-1 1,0 0-1,1 1 0,0-1 1,0 0-1,0 0 0,2 6 1,0-3-8,0-1 0,0 0 1,1 0-1,0 0 0,0 0 1,1-1-1,-1 0 0,1 0 1,1 0-1,-1 0 0,1-1 1,0 0-1,0 0 1,12 6-1,-5-3 28,0-2-1,0 1 1,1-2 0,0 0-1,28 7 1,-39-12-148,0 1 0,0-1 0,0 1 0,0-1 0,0 0 1,0 0-1,0 0 0,0-1 0,0 1 0,0-1 0,0 1 0,0-1 0,0 0 0,0 0 0,0-1 1,-1 1-1,1-1 0,0 1 0,-1-1 0,1 0 0,-1 0 0,0 0 0,1 0 0,-1 0 0,0 0 1,0-1-1,0 1 0,-1-1 0,1 1 0,-1-1 0,1 0 0,-1 0 0,2-5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31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1 281 13560,'0'0'448,"135"-12"-232,-20-4 0,26-13 96,4-5 16,-10-4-176,-10 0 8,-8 1-8,-9 9 8,-9 10-24,-8 6 0,-13 0-168,-39 6-8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1:35.4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1147 8840,'0'0'800,"11"3"-207,-5-1-491,-2 0-29,1-1 0,0 1 1,-1-1-1,1-1 0,0 1 1,-1 0-1,1-1 0,0 0 1,0 0-1,-1-1 0,1 1 0,0-1 1,-1 0-1,1 0 0,-1-1 1,9-3-1,8-7 249,-1-2 0,0 0-1,-1-2 1,-1 0 0,0 0 0,-1-2 0,-1 0-1,21-32 1,97-175 2300,-134 224-2615,29-54 671,-12 19 255,3 0 1,23-32 0,-43 67-919,1 1-1,-1 0 1,0 0 0,0 0 0,0 0 0,0 0-1,0 0 1,0 0 0,0 0 0,0 0 0,1-1 0,-1 1-1,0 0 1,0 0 0,0 0 0,0 0 0,0 0-1,0 0 1,1 0 0,-1 0 0,0 0 0,0 0 0,0 0-1,0 0 1,0 0 0,1 0 0,-1 0 0,0 0-1,0 0 1,0 0 0,0 0 0,0 0 0,1 0 0,-1 1-1,0-1 1,0 0 0,0 0 0,0 0 0,0 0 0,0 0-1,0 0 1,1 0 0,-1 0 0,0 1 0,6 8 243,1 11-49,-2 4-47,-1 1-1,0 0 1,-2 48-1,-10 78 164,6-129-264,-1 12 32,-10 43-1,11-65-58,-1-1-1,-1 1 0,0-1 1,0 0-1,-1 0 0,0-1 1,-9 13-1,13-22-20,0 0-1,0 0 0,0 0 0,1 0 0,-1 0 1,0 0-1,-1 0 0,1-1 0,0 1 0,0 0 1,0-1-1,0 1 0,0 0 0,-1-1 1,1 0-1,0 1 0,-1-1 0,1 0 0,0 0 1,0 0-1,-1 0 0,1 0 0,0 0 1,-1 0-1,1 0 0,0 0 0,-1 0 0,1-1 1,0 1-1,0-1 0,-1 1 0,1-1 1,0 1-1,0-1 0,0 0 0,0 1 0,0-1 1,-2-1-1,-4-4 44,1 0 1,-1 0-1,1-1 1,-7-9-1,9 12-19,2 0-7,-5-3 59,1 0-1,1-1 0,-1 0 0,1 0 1,1 0-1,0 0 0,-4-11 0,7 18-64,1 1 0,0-1-1,0 0 1,0 1 0,-1-1-1,1 1 1,0-1 0,0 1 0,0-1-1,0 0 1,0 1 0,0-1-1,0 0 1,0 1 0,0-1-1,0 1 1,0-1 0,0 1-1,1-1 1,-1 0 0,0 1 0,0-1-1,1 1 1,0-2 0,0 2 2,1-1 0,0 1 0,0-1 1,-1 1-1,1 0 0,0 0 1,0 0-1,0 0 0,-1 0 0,3 1 1,-3-1-25,130 1 243,-111-2-237,-1-1 0,0-1 0,0-1 1,36-11-1,-17-3 3,0 0 1,-1-3 0,56-41-1,-54 33 33,-2-2-1,-2-1 1,-1-2-1,-1-1 1,-2-1-1,41-65 1,-11 2 144,73-165 1,-71 111-12,-61 134-97,-5 14-48,-5 11-48,-14 26-24,2 1 1,0 1-1,3 0 1,-16 44-1,23-55 19,-222 600-424,193-512 382,35-100 57,-3 8 81,9-18 7,5-9 31,15-21 22,52-62 155,-64 80-222,0 1 0,1 1 0,0-1 0,1 2-1,0 0 1,14-8 0,-26 16-60,1 0-1,0-1 1,-1 1-1,1 0 1,-1 0-1,1 0 1,-1-1-1,1 1 0,0 0 1,-1 0-1,1 0 1,0 0-1,-1 0 1,1 0-1,-1 0 1,1 0-1,0 1 1,-1-1-1,1 0 1,-1 0-1,1 0 1,-1 1-1,1-1 1,0 0-1,-1 0 1,1 1-1,-1-1 0,1 1 1,0 0-1,0 0 5,0 1-1,1 0 1,-1 0 0,0 0-1,0 0 1,0 0-1,0 0 1,0 4-1,7 43 52,-7-48-61,0 13 1,0 2-4,0 1 1,2-1-1,0 1 1,6 19-1,-8-32 1,1-1-1,-1 1 1,1-1 0,-1 0-1,1 1 1,0-1-1,0 0 1,1 0 0,-1 0-1,1 0 1,-1 0 0,1-1-1,0 1 1,0-1 0,0 0-1,0 0 1,0 0 0,1 0-1,-1 0 1,1-1 0,-1 0-1,1 1 1,-1-1 0,9 1-1,-3-2 7,1 0 0,0 0-1,0-1 1,0-1 0,0 1 0,-1-2 0,1 1-1,12-6 1,9-5 32,32-18 0,-25 8 50,-1-1 0,-1-2 0,-1-1 0,44-46 0,-71 64-35,-7 7-41,0 0-1,1 1 1,-1-1 0,1 0 0,-1 1 0,1-1-1,-1 1 1,1 0 0,0 0 0,0-1 0,-1 1-1,1 0 1,0 1 0,0-1 0,0 0 0,3 0-1,-8 9-31,-15 38-74,12-32 31,0 1 0,1 0 0,0 0 0,-3 19 0,7-27 32,1 0-1,-1 0 0,1 0 1,0 0-1,1 1 1,0-1-1,2 9 1,-3-14 26,1-1 0,-1 0 1,1 1-1,-1-1 0,1 0 1,0 0-1,0 0 0,-1 1 1,1-1-1,0 0 0,0 0 1,0 0-1,0 0 0,0 0 1,0-1-1,0 1 0,1 0 1,0 0-1,0 0 5,0-1-1,0 1 1,0-1 0,-1 0 0,1 0 0,0 0-1,0 0 1,0 0 0,0-1 0,-1 1-1,1 0 1,0-1 0,0 0 0,-1 1 0,1-1-1,0 0 1,2-2 0,2 0 11,0-1-1,0-1 1,-1 1 0,0-1-1,0 0 1,0 0 0,0-1-1,-1 1 1,0-1 0,0 0-1,3-8 1,1-2 60,-1 0 0,-1 0 0,7-26 0,-12 39-53,0 0-1,-1 1 1,1-1 0,-1 0-1,0 0 1,0 0 0,0 1-1,0-1 1,0 0 0,0 0-1,-1 1 1,0-1 0,1 0 0,-1 1-1,0-1 1,0 0 0,-2-2-1,1 3-12,1 0 0,-1 1 0,1-1 1,-1 1-1,1 0 0,-1 0 0,0-1 0,0 1 0,0 0 0,0 0 0,0 1 0,0-1 0,0 0 0,0 1 0,0-1 0,0 1 0,0-1 0,0 1 0,0 0 1,-1 0-1,1 0 0,0 0 0,-2 1 0,0 0-19,0 0-1,0 0 1,0 1 0,0-1-1,0 1 1,-6 3 0,9-4 6,0-1-1,0 1 1,0-1 0,0 1 0,0 0-1,0-1 1,0 1 0,0 0 0,0 0-1,0 0 1,0 0 0,1-1 0,-1 1-1,0 0 1,0 0 0,1 1 0,-1-1-1,1 0 1,-1 0 0,1 0 0,0 0-1,-1 0 1,1 0 0,0 1 0,0-1-1,0 2 1,0-2 5,1-1 0,-1 1 0,1 0 0,-1-1 0,1 1 0,-1-1 0,1 1 0,-1-1 0,1 1 1,0-1-1,-1 1 0,1-1 0,0 1 0,0-1 0,-1 0 0,1 0 0,0 1 0,0-1 0,0 0 0,-1 0 0,1 0 0,0 0 0,0 0 0,0 0 0,0 0 0,27-2-1,-21 1 5,31-6 36,0-1-1,55-19 1,1-1 30,4-4 55,-68 21-21,0 1 1,58-11-1,-87 20-97,0 1-1,0 0 1,0 0 0,0 0 0,0 0 0,0 0 0,0 0 0,0 0-1,0 1 1,0-1 0,0 0 0,0 0 0,0 1 0,0-1 0,0 0-1,-1 1 1,1-1 0,0 1 0,0-1 0,0 1 0,-1 0 0,1-1-1,0 1 1,0 1 0,0-1 0,0 1 0,0 0-1,0-1 1,-1 1 0,1 0 0,-1 0-1,1 0 1,-1 0 0,0 0-1,1-1 1,-1 5 0,-1 3-4,1 0 0,-2 1 0,1-1 0,-4 9 0,-5 16-23,3-12-1,-5 32-1,12-53 25,-1 1 0,1-1-1,0 1 1,0-1 0,0 1 0,0-1-1,0 1 1,0-1 0,0 1 0,1-1-1,-1 1 1,1 1 0,0-2 1,-1-1 0,0 0 0,0 1 0,1-1 0,-1 0 0,0 1 0,1-1 0,-1 0 0,0 0 0,1 1 0,-1-1 0,0 0 0,1 0 1,-1 0-1,1 0 0,-1 0 0,0 1 0,1-1 0,-1 0 0,1 0 0,-1 0 0,1 0 0,-1 0 0,0 0 0,1 0 0,-1 0 0,1 0 0,0-1 0,3 0 12,1-1 1,-1-1-1,0 1 0,1 0 0,6-7 0,-2 4-4,71-56 146,-51 39-12,0 0 0,49-26 0,-78 47-139,1 1 0,0-1 0,0 0 1,-1 1-1,1 0 0,0-1 0,0 1 0,0-1 1,0 1-1,0 0 0,0 0 0,-1 0 1,1-1-1,0 1 0,0 0 0,0 0 0,0 0 1,0 0-1,0 1 0,0-1 0,0 0 1,0 0-1,0 0 0,0 1 0,-1-1 0,1 1 1,0-1-1,0 0 0,0 1 0,0-1 0,-1 1 1,1 0-1,0-1 0,-1 1 0,1 0 1,0-1-1,-1 1 0,1 0 0,-1 0 0,1-1 1,0 2-1,0 4-2,1-1 0,-1 1-1,0 0 1,0-1 0,0 11 0,0-1-9,1-5 2,-1-1-1,1 1 1,1-1-1,0 0 1,6 13 0,-8-18 7,1-1 1,0 1-1,1 0 0,-1-1 1,0 0-1,1 1 1,0-1-1,0 0 1,0 0-1,0-1 1,0 1-1,1-1 0,-1 1 1,1-1-1,5 2 1,-6-3 0,0 0-1,0 0 1,1-1 0,-1 0 0,0 0 0,1 0 0,-1 0 0,0 0-1,0 0 1,1-1 0,-1 0 0,0 1 0,0-1 0,4-2 0,45-23 44,-35 16-29,8-2 13,0-2 0,-1-1 0,-1 0 0,0-2 0,-2-1 0,0-1-1,-1 0 1,20-26 0,-8-1 36,-1-2 0,24-54-1,39-107 135,-60 130-107,24-68 134,-52 124-184,-9 18-29,-7 13-37,-18 31-107,2 1-1,2 2 0,-32 71 1,40-74 4,1 0 0,-17 71 0,27-85 48,1 1 1,1 0 0,1 0-1,1 0 1,4 42-1,-3-64 64,1 1 0,0-1 0,-1 0-1,2 1 1,-1-1 0,0 0-1,1 0 1,0 0 0,0 0 0,0 0-1,0-1 1,1 1 0,-1 0-1,5 3 1,-4-4 5,1 0 0,0-1-1,0 1 1,0-1 0,0 0 0,0 0-1,0-1 1,1 1 0,-1-1 0,1 0-1,-1 0 1,1 0 0,6 0 0,15-1 20,-1 0-1,0-1 1,0-2 0,0 0 0,48-14 0,120-51 158,-146 50-129,133-54 286,-153 65-212,-112 59 13,51-34-154,0 2 1,1 0-1,1 3 1,1 0-1,-46 47 0,74-66 21,0 0-1,0 1 1,0-1-1,0 1 1,1-1-1,0 1 1,0 0-1,-3 9 1,5-13 4,0 0 0,0 0 0,0 0 0,-1 0 0,1 0 0,0 0 0,0 0 0,0 0 0,1 0 0,-1 0 0,0 0 0,0 0 0,0 0 0,1 0 0,-1 0 0,1 0 0,-1 0 0,1 0 0,-1-1 0,1 2 0,1-1 1,-1 0-1,0-1 1,0 1-1,0-1 1,0 1-1,1-1 1,-1 1-1,0-1 1,1 0-1,-1 0 1,0 0 0,0 0-1,1 0 1,-1 0-1,0 0 1,1 0-1,-1 0 1,0 0-1,0-1 1,3 0-1,8-3 14,1 0 0,-1-1 0,0-1 0,-1 0 0,1-1 0,-1 0-1,0 0 1,-1-1 0,0-1 0,14-14 0,-2-1 45,-1-1 0,-1 0 1,19-33-1,13-33 108,-4-3-1,-4-1 1,40-128 0,-84 222-164,1 1 0,-1-1 0,0 0 0,1 0 0,-1 0 0,0 0 0,0 0 0,0 0 0,1 0 1,-1 1-1,0-1 0,0 0 0,0 0 0,0 0 0,-1 0 0,1 0 0,0-1 0,-1 1-2,1 1 0,-1 0-1,1 0 1,0 0 0,-1 0 0,1 0-1,-1 0 1,1 0 0,0 0 0,-1 0-1,1 0 1,-1 0 0,1 0 0,0 0-1,-1 0 1,1 1 0,0-1 0,-1 0-1,1 0 1,-1 0 0,1 0 0,0 1-1,-1-1 1,1 0 0,0 0 0,-1 1 0,-27 26-99,11-4 36,1 1 0,1 0 0,2 1 1,0 0-1,1 1 0,2 1 0,-9 30 1,14-40 25,1 0 0,1 1 0,0-1 1,2 1-1,0-1 0,1 1 0,0-1 1,1 1-1,1-1 0,1 1 0,1-1 1,10 30-1,-12-41 26,1 0 1,0-1-1,0 1 1,0-1-1,0 0 1,1 0 0,0 0-1,0 0 1,1-1-1,-1 0 1,1 0-1,0 0 1,0 0-1,0-1 1,6 4-1,-4-5 13,-1 1-1,1-1 0,0 0 0,0-1 0,-1 1 1,1-2-1,0 1 0,0-1 0,0 0 0,0 0 1,0-1-1,0 1 0,9-4 0,2-1 26,1 0 0,-1-2 0,0-1 0,-1 0 0,0-1 0,0 0 0,-1-2 0,0 0 1,-1-1-1,0 0 0,-1-1 0,0-1 0,20-26 0,-28 32 17,0-1 1,0 0-1,-1 0 0,0-1 1,-1 1-1,7-19 0,-11 27-40,0 1 1,0-1-1,0 1 0,1-1 0,-1 1 0,0-1 0,0 1 0,0-1 0,0 1 0,0-1 0,0 0 0,0 1 0,0-1 0,0 1 0,0-1 0,0 1 0,0-1 0,-1 1 1,1-1-1,0 0 0,0 1 0,0-1 0,-1 1 0,1 0 0,0-1 0,-1 1 0,1-1 0,0 1 0,-1-1 0,0 1 0,0-1 0,0 1 0,0 0 0,0 0 0,0 0 1,0 0-1,0 0 0,0 0 0,0 1 0,0-1 0,0 0 0,0 0 0,0 1 0,1-1 0,-3 1 0,-34 22 46,33-20-41,-7 5-10,-1 1 1,1 1 0,1 0-1,-1 0 1,2 1 0,-1 1-1,-8 13 1,15-19-11,-1 0 1,1 0-1,-1 1 0,2-1 1,-1 1-1,1 0 0,0 0 1,0-1-1,1 1 0,0 0 1,0 0-1,1 1 0,0-1 1,0 0-1,0 0 0,4 13 1,-4-17 9,1-1 1,0 1-1,0-1 1,0 1 0,0-1-1,0 0 1,1 0-1,-1 0 1,1 1-1,-1-1 1,1-1 0,0 1-1,0 0 1,0 0-1,0-1 1,4 3-1,-2-2 3,0 0 0,0-1 0,0 1 0,0-1 0,0 0 0,0 0 0,0-1 0,0 1 0,7-1 0,8-2 20,-1 0 0,0-1 0,34-10 0,-35 8-1,26-8 94,63-31 1,-69 27 9,1 2 0,52-14 1,-85 28-104,1 0 0,-1 0 1,1 0-1,0 0 0,-1 1 1,1 0-1,11 1 0,-14 0-17,0 0-1,0 1 1,1-1-1,-1 0 1,0 1-1,0 0 0,0 0 1,0 0-1,-1 0 1,1 0-1,-1 0 1,1 1-1,-1-1 1,3 4-1,2 3-3,5 7 8,1-2-1,23 21 0,-30-30 7,0 0 0,0-1 0,1 0 0,-1-1-1,1 1 1,0-1 0,0-1 0,1 1 0,-1-1 0,9 1-1,-1-1 37,1 0 0,-1-2 0,1 0 0,0-1 0,22-3 0,76-23 314,-97 22-311,-1-1 0,0-1-1,0-1 1,-1 0 0,17-13 0,3-4-4034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28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277 201 5720,'0'0'9114,"-7"15"-8866,-76 182 438,16 10-58,-25 68 391,87-260-896,1 0 0,-2 16 0,-6 19 418,21-91 382,8-74 1,2-17-593,3-12 28,-10 60-23,24-84 0,-5 28 117,-15 66-166,-9 47-145,2-17 191,-5 23-55,-4 20-263,0 1 1,1-1-1,-1 0 1,0 0-1,0 1 1,0-1-1,1 0 0,-1 0 1,0 1-1,1-1 1,-1 1-1,1-1 0,-1 0 1,1 1-1,-1-1 1,1 1-1,-1-1 0,1 1 1,0-1-1,-1 1 1,2-1-1,6 0 75,-7 1-86,0 0 1,0-1-1,0 1 0,0 0 1,-1 0-1,1 0 0,0 0 1,0 0-1,0 1 1,0-1-1,-1 0 0,1 0 1,0 1-1,0-1 1,0 0-1,-1 1 0,1-1 1,0 0-1,0 1 0,-1-1 1,1 1-1,-1 0 1,1-1-1,0 1 0,-1-1 1,1 1-1,-1 0 1,1-1-1,0 2 0,18 26 14,-1 0 0,-1 1 1,-2 0-1,20 54 0,-12-31-15,97 248 93,-100-247-87,18 30 47,-26-60 9,-2 0 0,0 1 0,11 41 0,-20-58 14,1 0-1,-1-1 1,1 0 0,1 1-1,3 7 1,-6-13-67,1-1 1,-1 1-1,0-1 0,1 1 1,-1-1-1,0 1 1,0-1-1,0 1 0,0 0 1,0-1-1,0 1 0,0-1 1,0 1-1,0 0 1,0-1-1,0 1 0,0 0 1,0-1-1,0 1 0,0-1 1,0 1-1,-1-1 1,1 1-1,0-1 0,-1 1 1,1 0-1,0-1 0,-1 1 1,1-1-1,0 0 1,-1 1-1,1-1 0,-1 1 1,1-1-1,-1 0 0,1 1 1,-1-1-1,1 0 1,-1 1-1,0-1 0,-2 1-34,1 0 0,0 0 0,-1 0 0,1 0 0,-1 0-1,0-1 1,1 1 0,-5 0 0,-18-3-890,17 0-1989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5:42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187 198 3712,'0'0'12918,"1"11"-12771,-1 29 77,-1 1 0,-2-1 0,-12 56 0,-3 41 430,18-136-649,-3 12 182,1-1 1,-1 18-1,3-29-71,1-13 27,3-2-95,1-1-6,-1-1 0,4-26 0,5-47 119,-7 48-32,3-67 0,-8 87-102,0 15-21,-1 0 1,0 0 0,0-1-1,-2-10 1,-1-1-4,1 1 0,1-24 0,1 42-3,0-1 0,0 0 0,-1 0 0,1 0 0,0 1 0,0-1 0,0 0 0,-1 0 0,1 0 0,0 0 0,0 0 0,-1 1 0,1-1 0,0 0 0,0 0 0,-1 0 0,1 0 0,0 0 0,0 0 0,-1 0 0,1 0 0,0 0 0,0 0 0,-1 0 0,1 0 0,0 0 0,0 0 0,-1 0 0,1 0 0,0 0 0,0 0 0,-1-1 0,1 1 0,0 0 0,0 0 0,-1 0 0,1 0 0,0 0 0,0-1 0,0 1 0,-1 0 0,1 0 0,0 0 0,0-1 0,0 1 0,0 0 0,0 0 0,-1-1 0,1 1 0,0 0 0,0 0 0,0-1 0,0 1 0,0 0 0,0 0 0,0-1 0,0 1 0,0 0 0,0 0 0,0-1 0,0 1 0,0 0 0,0-1 0,0 1 0,0 0 0,1-1 0,-16 18 0,-21 29 0,21-29 0,2 0 0,-15 23 0,-21 30 94,35-58-50,14-12-36,0 0 0,0 0 0,0 0 0,0-1 0,0 1-1,0 0 1,0 0 0,0 0 0,0 0 0,0-1 0,0 1 0,0 0-1,0 0 1,0 0 0,0-1 0,0 1 0,0 0 0,0 0 0,0 0-1,0 0 1,0-1 0,0 1 0,0 0 0,0 0 0,-1 0 0,1 0-1,0-1 1,0 1 0,0 0 0,0 0 0,0 0 0,0 0 0,-1 0-1,1 0 1,0-1 0,0 1 0,0 0 0,0 0 0,-1 0-1,1 0 1,0 0 0,0 0 0,0 0 0,-1 0 0,1 0 0,0 0-1,0 0 1,0 0 0,0 0 0,-1 0 0,1 0 0,0 0 0,0 0-1,0 0 1,-1 0 0,1 0 0,0 0 0,0 1 0,10-24 113,20-36 0,-16 37-5,16-42 0,-20 40-7,20-34-1,-17 36 6,14-36-1,-26 57-105,-1-1 1,0 1-1,1 0 0,-1 0 0,1-1 0,0 1 0,-1 0 0,1 0 1,0 0-1,0 0 0,0 0 0,0 0 0,0 0 0,0 0 0,0 0 0,0 1 1,0-1-1,0 0 0,2 0 0,-3 1-19,7 3-30,-1 3 48,-1 0 1,1 0-1,-1 0 0,0 0 1,-1 1-1,0 0 0,0 0 1,0 0-1,4 13 0,4 6 20,-12-26-27,1 1 18,0 1 0,0 0-1,0-1 1,-1 1 0,1 0 0,-1-1-1,1 1 1,-1 0 0,0 0 0,1 0 0,-1 2-1,-3-6 8,1 1 0,0-1 0,-1 1 0,1-1 0,-1 1 0,1 0 0,-1 0 0,0 0 0,1 0 0,-4 0 0,-2-1-23,0 0 1,0 0-1,0 0 1,-8-5-1,0 3-92,9 4-2865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5:49.5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216 476 3808,'0'0'5120,"-11"7"-4880,-89 58 886,91-59-909,-1-1-1,1 0 0,-20 7 1,27-11-174,0 1 1,1-1-1,-1 1 1,0-1-1,1 1 0,0 0 1,-1-1-1,1 1 1,0 0-1,0 0 1,0 0-1,-1 3 1,-3 4 215,6-4-156,1-1 0,0 0 0,1 0 0,-1 0 0,6 6 0,5 5 94,30 23 0,-17-15-41,-12-11-82,-9-8-43,0 0 0,0 0 0,0 0 0,-1 1 0,1 0-1,-1 0 1,0 0 0,-1 0 0,1 0 0,-1 1 0,0 0 0,-1 0-1,3 7 1,-4-10-19,-1-1 0,0 0 0,0 1-1,0-1 1,-1 1 0,1-1 0,-1 1 0,1-1-1,-1 0 1,0 1 0,0-1 0,0 0 0,0 0-1,0 1 1,0-1 0,-1 0 0,1 0 0,-1 0-1,1-1 1,-1 1 0,0 0 0,0-1 0,-3 3-1,1-1 6,1 0 0,-1-1 0,0 0 0,0 0 0,0 0 0,-1 0 0,1 0 0,0-1 0,-1 0 0,1 0 0,0 0 0,-6 0 0,-7-1 43,9 0-15,0 0 0,0 0 0,1 0 0,-15-4 1,13 2-2,-19-5 257,24 5-140,15 1-55,18 7-93,-6 0-8,-11-4 3,-1 0 0,0-1 0,1 0 0,-1-1 0,1 0 0,-1-1 0,0 0 0,1-1 0,-1 0 0,19-7 0,-22 6-1,32-14 53,68-39 1,-100 50-53,0-1 1,-1 0-1,0 0 0,0 0 0,-1-1 1,0 0-1,9-17 0,-3 6-2,-9 14 0,0-1 1,0 0-1,-1 1 0,0-1 0,0 0 1,-1 0-1,1 0 0,-1 0 0,-1 0 0,1-1 1,-1 1-1,0 0 0,0 0 0,-1 0 1,0 0-1,0-1 0,-3-6 0,4 13-7,0-1 0,0 1 0,0-1 0,0 1-1,0-1 1,0 1 0,0 0 0,0-1 0,-1 1 0,1-1 0,0 1-1,0 0 1,-1-1 0,1 1 0,0-1 0,-1 1 0,1 0-1,0-1 1,-1 1 0,1 0 0,0 0 0,-1-1 0,1 1 0,-1 0-1,1 0 1,0 0 0,-1-1 0,1 1 0,-1 0 0,1 0 0,-1 0-1,1 0 1,0 0 0,-1 0 0,1 0 0,-1 0 0,1 0-1,-1 0 1,1 0 0,-1 0 0,1 0 0,-1 1 0,1-1 0,0 0-1,-1 0 1,0 1 0,0-1-1,0 1 0,0 0 0,0-1 1,0 1-1,1 0 0,-1 0 1,0-1-1,0 1 0,1 0 1,-1 0-1,1 0 0,-1 0 1,1 0-1,-1 0 0,1 0 1,-1 0-1,1 0 0,0 2 1,-8 38-6,6-37 7,1 1-1,0 0 0,0 0 1,0 0-1,1 0 0,0-1 1,0 1-1,0 0 0,0 0 1,1 0-1,-1 0 0,1 0 1,1 0-1,3 9 1,-2-6 5,0-1 1,1 1-1,0 0 1,0-1 0,1 0-1,0 0 1,0-1-1,1 1 1,-1-1 0,1 0-1,1 0 1,-1-1 0,12 7-1,-14-9-1,0-1 1,0 1-1,0-1 0,1 0 1,-1-1-1,1 1 0,8 1 0,-10-3 1,0 0 0,0 0 0,0-1 0,0 1-1,0-1 1,0 0 0,0 0 0,0 0 0,-1 0-1,1 0 1,0 0 0,-1-1 0,5-3 0,7-4 55,-1 0 1,-1-2-1,1 1 1,-2-2-1,0 1 1,0-2 0,-1 1-1,16-28 1,-25 39-46,0-1 0,-1 1 0,1 0 0,0 0 0,0 0 0,-1-1 0,1 1 1,0 0-1,0 0 0,0 0 0,1 1 0,0-2 0,-1 2-9,-1 0 0,0 0 0,0 0-1,1 0 1,-1 0 0,0 0 0,0 0 0,1 0-1,-1 0 1,0 1 0,0-1 0,0 0 0,1 0 0,-1 0-1,0 0 1,0 1 0,0-1 0,1 0 0,-1 0 0,0 0-1,0 1 1,0-1 0,0 0 0,0 0 0,0 1 0,1-1-1,-1 0 1,0 0 0,0 1 0,0-1 0,0 0-1,0 0 1,0 1 0,0-1 0,0 0 0,0 1 0,-1 38 103,-2-10-97,-2 43 19,-4 0 1,-20 78 0,21-131 40,3-17-3,0-11-20,-1-17-5,1 0 0,1 1-1,2-2 1,0 1-1,2 0 1,1 0-1,0 0 1,3 0-1,0 0 1,15-50-1,-11 48 3,2 0-1,19-38 1,-25 57-31,1 1 1,0 0 0,1 0 0,0 1 0,0-1 0,0 1 0,1 1-1,0-1 1,1 1 0,-1 0 0,13-7 0,-16 11-11,0 0 1,0 0-1,0 1 0,0-1 1,0 1-1,0 0 1,0 0-1,0 0 1,1 1-1,6-1 0,-8 1-4,0 1 0,0-1 0,-1 1 0,1 0 0,0-1 0,-1 1 0,1 0 0,-1 1 0,1-1 0,-1 0 0,1 1 0,-1-1 0,0 1 0,0 0 0,0 0 0,3 3 0,-1-1-4,1 1-1,-1 0 1,-1 0 0,1 0 0,-1 0 0,5 9-1,-7-11 4,0 1-1,-1-1 1,1 1-1,-1 0 0,1-1 1,-1 1-1,0 0 0,-1-1 1,1 1-1,-1 0 0,1-1 1,-3 6-1,3-6 7,-1 0 0,0 0 0,0 0 0,0 1 0,0-1 0,-1 0-1,1-1 1,-1 1 0,0 0 0,0 0 0,0-1 0,0 1 0,0-1 0,-1 1 0,1-1-1,-1 0 1,0 0 0,1 0 0,-1-1 0,0 1 0,0-1 0,0 1 0,0-1 0,0 0 0,0 0-1,-1 0 1,1 0 0,0-1 0,0 0 0,-1 1 0,1-1 0,-4-1 0,-6 2 132,27-2-56,163-52-201,-164 48 100,0-1-1,0 0 1,21-15 0,-23 14 4,1 0 0,0 0 0,20-7 0,-40 23 44,-1 1 1,1 1 0,1 0-1,-12 22 1,5-9 3,9-16-4,0 1 0,0 0 0,1 0 1,0 0-1,1 1 0,0 0 0,0-1 0,1 1 0,0 0 0,1 0 1,0 0-1,1 14 0,0-26-12,1 0 0,-1-1 1,1 1-1,-1 1 0,1-1 0,0 0 1,0 0-1,0 0 0,2-2 1,3-6 17,7-25 131,17-69 0,-14 44 64,-16 59-224,0 1-1,0-1 1,1 1 0,-1-1-1,0 1 1,0-1-1,0 0 1,0 1-1,0-1 1,0 1-1,0-1 1,0 1-1,0-1 1,0 1-1,0-1 1,0 1-1,0-1 1,0 1-1,0-1 1,-1 0-1,1 1 1,0-1-1,-1 0 1,1 2-5,0-1-1,-1 1 1,1-1 0,0 1-1,0-1 1,0 1 0,0-1-1,0 1 1,0 0 0,0-1-1,0 1 1,0-1 0,0 1-1,0-1 1,0 1 0,0-1-1,0 1 1,0 0 0,0-1-1,1 1 1,-1-1 0,0 1-1,0-1 1,1 1 0,4 31-10,-5-29 9,0 1 0,0 0 0,1 0 0,-1-1 0,1 1 0,0 0 0,0-1 0,0 1 0,1-1-1,1 4 1,0-2 1,-1-1-1,1 0 0,1 0 1,-1 0-1,0 0 0,1 0 1,8 6-1,-11-9 2,0-1 0,1 1-1,-1 0 1,1-1 0,-1 1 0,0-1 0,1 0 0,-1 1-1,1-1 1,-1 0 0,1 0 0,-1 0 0,1 0 0,0 0-1,-1 0 1,1 0 0,-1-1 0,1 1 0,-1 0-1,0-1 1,1 0 0,-1 1 0,1-1 0,-1 0 0,0 1-1,1-1 1,-1 0 0,0 0 0,2-2 0,6-4 27,0-1 0,0 0 1,-1 0-1,1-1 0,-2 0 1,0 0-1,0-1 0,7-12 1,-11 15 7,2 0 0,-1 0 0,10-11 0,12-18 117,-26 35-152,0 1 0,0 0-1,0-1 1,0 1 0,0-1-1,0 1 1,1 0 0,-1-1-1,0 1 1,0 0 0,0-1-1,1 1 1,-1 0 0,0 0-1,0-1 1,1 1 0,-1 0-1,0-1 1,1 1 0,-1 0-1,0 0 1,1 0 0,-1 0-1,0-1 1,1 1 0,-1 0-1,1 0 1,-1 0-1,0 0 1,1 0 0,5 10-35,0 28-88,-5-32 118,5 39-37,-4-28 43,0 1 1,1 0-1,1-1 0,1 0 1,11 28-1,-15-44 0,0 0 0,0 0-1,0 0 1,0 0 0,0 0 0,0 0-1,0 0 1,1 0 0,-1 0 0,0 0-1,0-1 1,1 1 0,-1-1 0,1 1-1,-1-1 1,0 1 0,1-1 0,-1 0-1,1 1 1,-1-1 0,1 0 0,-1 0-1,1 0 1,-1 0 0,0-1 0,1 1-1,-1 0 1,3-1 0,6-2 27,1 0 0,17-8 0,-17 7-19,11-5 19,-1-2 0,0 0 0,21-17-1,34-17 6,-70 41-33,1 0 0,0-1 0,-1 1 0,0-1 0,0-1 0,6-6 0,-4 3-2,-51 49-28,22-21 1,1 0 0,1 0 0,-27 37 0,44-53 29,1-1-1,0 1 1,0-1-1,0 1 0,0 0 1,0-1-1,0 1 1,1 0-1,-1 0 0,1 0 1,0 0-1,0 3 1,0-5-1,0 0-1,0 0 1,0 0 0,0 1 0,1-1 0,-1 0 0,0 0 0,1 0 0,-1 0 0,1 0-1,-1 1 1,1-1 0,0 0 0,-1 0 0,1 0 0,0-1 0,0 1 0,0 0 0,-1 0-1,1 0 1,0 0 0,0-1 0,0 1 0,0-1 0,1 1 0,-1 0 0,0-1-1,0 0 1,0 1 0,0-1 0,2 1 0,0-1 6,-1-1 0,1 1 1,-1 0-1,1 0 0,-1-1 0,1 0 1,-1 1-1,0-1 0,1 0 0,-1 0 1,0 0-1,3-2 0,25-18 54,-23 14-32,0 0 0,-1-1 0,0 0 0,0 0 0,-1 0 0,0-1 0,0 1 0,-1-1 1,0 0-1,-1 0 0,1-1 0,-2 1 0,0-1 0,0 0 0,0 1 0,-1-11 0,-1 19 10,6 25 97,-5-21-132,5 30 41,16 48-1,-19-72-40,0 0-1,1 0 0,0-1 0,0 1 0,1-1 0,1 0 0,-1 0 1,1 0-1,0-1 0,10 9 0,-14-15-4,0 1-1,1-1 1,-1 0-1,0 0 1,1 1-1,-1-1 1,1-1-1,0 1 1,-1 0 0,1-1-1,0 1 1,-1-1-1,1 0 1,0 0-1,-1 0 1,1 0-1,0-1 1,-1 1-1,1-1 1,0 1 0,-1-1-1,1 0 1,-1 0-1,1 0 1,-1 0-1,1-1 1,-1 1-1,4-3 1,6-5 6,0-1-1,0 1 1,17-22 0,-26 28-3,12-14 14,0-2 0,-1 0 1,-1-1-1,15-31 1,32-92 26,24-125 61,-78 253-97,-1 0-1,0 0 1,-1-1 0,-1 1-1,-1-1 1,0 0 0,0 0-1,-2 0 1,-2-24 0,1 26-3,2 12-4,-1 1 1,0 0-1,0-1 0,0 1 1,0 0-1,0-1 1,0 1-1,0-1 1,0 1-1,-1 0 0,1-1 1,0 1-1,-1 0 1,1 0-1,-1-1 1,0 1-1,1 0 0,-1 0 1,0 0-1,0 0 1,1 0-1,-1 0 0,0 0 1,-2-2-1,2 3 0,1 1 0,-1-1 0,1 0 0,-1 0 0,1 0-1,-1 1 1,1-1 0,-1 0 0,1 0 0,-1 1 0,1-1-1,-1 0 1,1 1 0,-1-1 0,1 1 0,-1-1 0,1 1 0,0-1-1,-1 1 1,1-1 0,0 1 0,0-1 0,-1 1 0,1-1-1,0 1 1,0-1 0,-1 2 0,-7 20-19,7-17 12,-9 28-13,2 0 1,1 1 0,2 0 0,-1 39 0,-10 33-62,1-8-37,10-53 66,2-27 18,1 1 1,0 0-1,3 30 0,-1-17-30,0-27 54,0 0 1,0 0-1,0-1 1,0 1 0,1 0-1,-1-1 1,1 1 0,0 0-1,1-1 1,-1 1-1,4 7 1,-4-12 12,-1 0-1,0 0 0,0 1 1,1-1-1,-1 0 1,0 0-1,0 0 1,1 1-1,-1-1 1,0 0-1,1 0 1,-1 0-1,0 0 1,1 0-1,-1 0 1,0 0-1,1 0 1,-1 0-1,0 0 1,1 0-1,-1 0 0,0 0 1,1 0-1,-1 0 1,0 0-1,1 0 1,-1 0-1,0 0 1,0 0-1,1 0 1,-1-1-1,0 1 1,1 0-1,14-11 63,14-20 46,-27 28-94,16-18 39,-11 11-14,1 1 1,1-1-1,0 2 1,10-10-1,-11 11 37,-7 8 44,0 12-117,2 17-22,-2-19-1,1 1 0,0 0 0,0-1 0,1 0 0,7 20 0,-9-30 14,-1 0 1,1 0-1,0 0 0,0 0 1,-1 0-1,1 0 1,0 0-1,0-1 0,0 1 1,0 0-1,0 0 1,0-1-1,0 1 1,0 0-1,0-1 0,1 1 1,-1-1-1,0 0 1,0 1-1,2-1 0,0 1 0,0-1 0,0 0 0,0 0 1,1 0-1,-1-1 0,0 1 0,6-2 0,-1 0 5,0-1 1,0 0-1,-1-1 1,1 1-1,8-7 1,-10 6 7,-1 0 0,0-1 0,-1 1 1,1-1-1,-1 0 0,8-11 0,4-7 104,-14 22 128,-6 6-150,-12 23-108,14-22 11,-1 1-7,1 0-1,0 1 1,-3 14-1,5-20 12,0-1 0,0 0 0,0 1-1,0-1 1,0 0 0,0 1 0,0-1 0,0 1 0,0-1 0,1 0-1,-1 1 1,1-1 0,-1 0 0,1 0 0,-1 1 0,1-1-1,0 0 1,-1 0 0,1 0 0,0 0 0,0 0 0,0 0-1,0 0 1,0 0 0,0 0 0,0 0 0,0 0 0,1-1-1,1 2 1,-2-2 2,-1 0-1,1 0 1,0 0-1,0 0 0,0 0 1,0 0-1,-1-1 1,1 1-1,0 0 1,0 0-1,0-1 0,-1 1 1,1 0-1,0-1 1,0 1-1,-1-1 1,1 1-1,0-1 0,-1 1 1,1-1-1,-1 0 1,1 1-1,-1-1 1,1 0-1,-1 1 0,1-1 1,-1-1-1,15-23 24,-14 22-20,4-6 3,-1 0 0,0 1 0,-1-1 0,0-1 0,0 1 0,-1 0-1,0-1 1,0 1 0,-2-1 0,1 0 0,-1 1 0,-1-16 0,1 24-7,-1-1 0,1 1 0,0 0 0,0 0 0,0 0 0,-1 0 0,1 0 0,0 0 0,-1 0 0,1 0 0,-1 0 0,1 0 0,-1 1 0,1-1 0,-1 0 0,0 0 0,1 0 0,-2 0 0,1 0-6,0 1 0,0 0 1,0 0-1,0 0 0,0 0 0,0 0 0,0 0 1,0 0-1,0 1 0,0-1 0,1 0 0,-1 0 0,0 1 1,-1 0-1,1-1 2,21-9-201,-16 7 199,1-1-1,-1 1 0,1 0 1,-1 1-1,1-1 1,0 1-1,0 0 1,0 0-1,0 0 1,-1 1-1,1 0 1,0 0-1,0 0 1,6 1-1,5 3-9,-10-3 18,-1 0 0,1 1 0,-1 0 0,1 0 0,8 5 0,-12-6 3,0 0 0,-1 1 0,1-1 0,-1 0 0,1 1-1,-1 0 1,0-1 0,1 1 0,-1 0 0,0 0 0,0 0 0,0 0 0,0 0 0,-1 0 0,1 0 0,-1 0 0,1 0 0,-1 0 0,1 4 0,1 4 32,-1-9-32,-1 0 0,0 0 0,1 0 0,-1 0 1,0 0-1,1 0 0,-1 0 0,0 0 0,0 0 0,0 0 0,0 0 0,0 0 1,0 0-1,0 0 0,-1 0 0,1 1 0,62-29 504,-58 25-496,-1 0 0,1 1 1,-1 0-1,1 0 0,-1 0 0,1 0 0,0 0 0,0 1 0,-1-1 0,1 1 0,0 0 0,6 1 0,-7-1-6,-1 1 0,0-1 0,1 1 0,-1 0 0,0 0-1,0 0 1,1 0 0,-1 0 0,0 0 0,0 1 0,-1-1 0,1 0 0,0 1 0,0 0 0,-1-1-1,1 1 1,0 0 0,-1 0 0,0 0 0,3 4 0,3 11 76,22 38 134,-28-53-204,0 1 0,-1-1 0,1 0 0,0 0 1,0 0-1,-1 0 0,0 0 0,1 1 0,-1-1 0,0 3 0,4 15 118,-4-20-134,0 1 1,0 0-1,0-1 1,-1 1 0,1-1-1,0 1 1,0-1-1,0 1 1,-1-1 0,1 1-1,0-1 1,-1 1-1,1-1 1,0 1-1,-1-1 1,1 0 0,-1 1-1,1-1 1,-1 1-1,1-1 1,-1 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5:49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9944,'0'0'1344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5:50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 7832,'0'0'312,"69"-6"-176,22-4 96,19 2 8,-1-5 128,-8 3 8,-14 8 168,-3 2 16,-15 0 8,-11 0-8,-21 2-32,-13 2 16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5:54.0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1 709 4312,'0'0'3046,"11"-7"-2668,-6 4-333,9-6 74,0-1-1,0 0 1,21-22 0,26-29 290,-21 22 21,-1-1 0,58-81-1,-83 99-280,-2 0-1,0-1 0,-1 0 0,-2 0 1,0-1-1,-1-1 0,-2 1 0,0-1 1,1-28-1,-7 47-62,0 0 1,0-1 0,-1 1-1,0 0 1,0-1-1,-1 1 1,0 0-1,-2-6 1,4 12-78,0 0 0,-1-1 0,1 1 0,0 0 0,0 0 0,0 0 0,0-1 1,0 1-1,0 0 0,0 0 0,0 0 0,-1 0 0,1 0 0,0-1 0,0 1 0,0 0 0,0 0 1,-1 0-1,1 0 0,0 0 0,0 0 0,0 0 0,0 0 0,-1 0 0,1 0 0,0 0 1,0 0-1,0 0 0,-1 0 0,1 0 0,0 0 0,0 0 0,0 0 0,-1 0 0,1 0 1,0 0-1,0 0 0,0 0 0,0 0 0,-1 0 0,-9 8 221,-8 14 35,1 4-63,2 0 1,-16 39 0,12-25 9,15-30-147,0 0 1,1 1 0,0-1-1,1 1 1,-2 18 0,1 57 276,6-9-35,-2-68-217,1 0 1,0 0 0,0 0 0,0 0 0,1-1-1,8 16 1,-10-23-59,0 1 1,0-1-1,1 0 0,-1 1 0,0-1 0,1 0 1,0 0-1,-1 0 0,1 0 0,-1 0 0,1 0 1,0-1-1,0 1 0,-1-1 0,1 1 0,0-1 1,0 1-1,0-1 0,0 0 0,-1 0 1,1 0-1,0 0 0,0 0 0,0 0 0,0-1 1,-1 1-1,5-2 0,4 0 65,0-1 0,0-1 1,15-8-1,3-3 72,31-24 1,-32 21-36,44-24 1,-59 36-116,4-2 8,0 0 0,1 1 1,0 1-1,27-6 1,-6 7 225,-42 5-244,1 1 0,-1-1 0,1 1-1,0 0 1,-1 0 0,1 1 0,0-1 0,0 1-1,-1-1 1,1 1 0,-2 2 0,-35 28 31,26-20-18,-9 5 23,13-10-19,1 0-1,-1 1 1,1 0-1,-8 10 0,15-16-15,0 0-1,1 0 0,-1 0 1,1 0-1,0 1 0,0-1 1,0 0-1,0 1 0,0-1 1,0 0-1,0 1 0,1-1 1,-1 1-1,1-1 0,0 1 1,0 0-1,0-1 0,0 1 0,0-1 1,1 1-1,-1-1 0,1 1 1,0-1-1,1 4 0,-2-5-6,1-1 0,-1 1 0,1 0 0,-1-1 0,1 1 0,0-1 0,-1 1 0,1-1 0,0 1 0,-1-1 0,1 1 0,0-1 0,0 0 0,-1 1 0,1-1 0,0 0-1,0 0 1,-1 1 0,1-1 0,0 0 0,0 0 0,0 0 0,0 0 0,-1 0 0,1 0 0,0 0 0,0-1 0,0 1 0,-1 0 0,1 0 0,0-1 0,0 1 0,1-1 0,27-13 71,-27 13-67,9-6 24,-1 0-1,0-1 1,0 0 0,0 0 0,-1-1 0,11-14 0,28-21 442,-47 43-464,-1 1 0,1 0 0,-1 0 0,1 0-1,-1 0 1,1 0 0,-1 0 0,1 0 0,-1 0 0,1 0 0,-1 0 0,1 0-1,-1 0 1,1 0 0,-1 0 0,1 0 0,-1 0 0,1 1 0,-1-1-1,1 0 1,-1 0 0,0 0 0,1 1 0,-1-1 0,1 0 0,-1 1 0,0-1-1,1 0 1,-1 1 0,15 13-33,-13-11 31,30 31-21,-22-21 7,1-1-1,0-1 1,24 19 0,-31-27 10,1 0 0,-1-1 1,0 0-1,1 1 1,0-2-1,-1 1 0,1 0 1,0-1-1,0 0 1,0 0-1,0-1 0,0 1 1,0-1-1,0 0 1,0 0-1,0-1 0,5 0 1,2-2-1,-1-1-1,1 0 1,-1 0 0,1-1 0,-1-1 0,-1 0 0,1 0 0,-1-1 0,0-1 0,-1 1-1,0-1 1,0-1 0,12-15 0,0-4 5,0-1-1,-2 0 1,22-48-1,-31 55-25,-1 0-1,0 0 0,-2-1 0,7-36 0,-11 45 8,-1-1-1,-1 0 0,0 0 0,-1 1 1,-1-1-1,0 0 0,-1 0 0,-6-22 0,-2 16-50,4 22 51,1 11 7,0 6-16,-7 22-11,1 0-1,-9 80 0,20 8 11,0-116 31,0 1 10,1 0 1,0 0-1,0 0 1,1-1-1,1 1 0,0 0 1,8 18-1,-10-28-6,1 1 0,-1-1 0,1 0 0,0 1 0,0-1 0,0 0-1,0 0 1,0 0 0,1-1 0,-1 1 0,1-1 0,0 1 0,0-1 0,0 0-1,0 0 1,0 0 0,0 0 0,0 0 0,1-1 0,-1 0 0,1 0-1,-1 0 1,1 0 0,-1 0 0,1-1 0,0 1 0,-1-1 0,1 0 0,4 0-1,5-2 11,0-1 0,0 0 0,-1-1 0,0 0 0,1-1 0,-1-1 0,-1 0 0,16-9 0,-17 8-1,0-1 0,-1 0 0,0 0 1,0-1-1,9-12 0,-4 5 29,-12 14-36,0-1 0,0 1-1,0-1 1,0 0 0,0 1 0,-1-1-1,1 0 1,-1 0 0,0 0 0,0 0-1,0 0 1,0 0 0,0-1 0,-1 1 0,1 0-1,-1 0 1,0-1 0,0 1 0,0 0-1,-1 0 1,1-1 0,-2-4 0,2 7-12,-1 0 0,1 1 0,0-1 0,-1 0 0,1 0 0,-1 0 1,1 1-1,-1-1 0,1 0 0,-1 0 0,1 1 0,-1-1 0,0 0 1,1 1-1,-1-1 0,0 1 0,0-1 0,1 1 0,-1-1 0,-1 0 0,-20 2 61,21-1-63,-1 0 2,0 1 0,0 0 0,0 0-1,0-1 1,0 1 0,0 1 0,0-1 0,1 0 0,-1 0 0,0 1 0,1-1-1,0 1 1,-1-1 0,1 1 0,0-1 0,-1 1 0,1 0 0,-1 2-1,-15 37-11,15-37 4,1 0-1,0 0 0,0 0 1,1 1-1,-1-1 0,1 1 1,0-1-1,0 0 0,0 1 1,0-1-1,1 0 0,0 1 1,0-1-1,0 0 0,1 0 1,-1 0-1,1 0 0,0 0 1,0 0-1,0 0 0,1 0 1,-1-1-1,1 1 0,0-1 1,0 0-1,0 0 0,4 3 1,-5-4 2,0-1 1,0 0 0,0 0 0,0 0 0,1 0-1,-1-1 1,0 1 0,0-1 0,0 1 0,1-1-1,-1 0 1,0 0 0,3 0 0,31-3 37,-32 2-25,8-1 11,1 0-1,-1-1 0,0-1 0,0 0 0,0-1 0,-1 0 1,12-7-1,-18 9-2,0 0 0,0 1 0,1 0 0,-1 0 0,11-3 0,-14 5-8,0-1 0,0 1 0,1 0 0,-1-1 1,0 1-1,0 0 0,0 1 0,0-1 0,0 0 0,0 1 1,1-1-1,-1 1 0,0-1 0,0 1 0,0 0 0,-1 0 1,1 0-1,0 0 0,3 2 0,88 78 314,-90-77-300,0-1-1,1 0 0,-1-1 1,0 1-1,1-1 0,-1 1 1,1-1-1,0 0 0,0 0 1,0-1-1,0 1 1,0-1-1,0 0 0,0 0 1,0 0-1,0 0 0,1-1 1,-1 0-1,0 0 0,1 0 1,-1 0-1,7-2 0,-10 1-39,1 0 0,0 0 0,0 0 0,-1-1 0,1 1 0,0 0 0,-1-1 0,0 1 0,1-1 0,-1 0 0,0 1 0,0-1 0,2-2 0,2-7-2953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5:54.4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 9536,'0'0'440,"91"22"136,-26-26 8,7 8 16,11-2 16,5 2-32,3-4 8,-10-6-144,5-6 8,3 0-96,-2-6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1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0 5016,'0'0'6752,"-11"10"-6464,-35 33-6,43-40-221,0-1 0,0 1 0,0 0-1,1 0 1,0 0 0,-1 0 0,1 0 0,0 1-1,1-1 1,-1 1 0,1-1 0,-1 1-1,1 0 1,0-1 0,0 1 0,1 0 0,-1 0-1,1 0 1,0 0 0,0-1 0,0 1-1,0 0 1,2 8 0,1-5 49,0 0-1,0 0 1,1-1 0,-1 1 0,1-1-1,1 1 1,-1-1 0,1 0-1,9 8 1,-9-10-16,-1 0 0,1 0 0,0 0 0,0-1 0,1 1 0,9 3 0,-12-5-196,-1-1 0,0-1 0,1 1 0,-1 0 0,1-1 0,0 1 0,-1-1 0,1 0 0,-1 1 0,1-1 0,-1-1 0,1 1 0,0 0 0,-1-1 0,1 1 0,-1-1 0,4-1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1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9040,'0'0'1664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1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44 7232,'0'0'677,"0"12"-234,1 24-127,3 90 1366,-2-114-1426,-2-11-176,-1-1 0,1 1 0,0 0 0,0 0 0,0-1 0,1 1 0,-1 0 0,0 0 0,0-1 0,0 1 0,0 0 0,1-1-1,-1 1 1,0 0 0,1-1 0,-1 1 0,1 0 0,0-1-32,1-1 0,-1 1 0,0-1 0,0 0 0,0 1 0,0-1 0,0 0 0,0 0 0,0 0 0,0 0 0,0 0 0,0 0 0,-1 0 0,2-2 0,16-20 168,-2-2-1,19-35 1,7-12 141,-41 70-341,21-28 257,-21 29-243,1 0 0,-1-1 0,0 1 0,1 0 0,-1-1 0,1 1 0,-1 0 0,1 0 0,0 0 0,-1 0 0,1 1 1,0-1-1,0 0 0,-1 1 0,1-1 0,3 0 0,-4 2-13,0-1 0,0 1-1,0-1 1,1 1 0,-1-1 0,0 1 0,0 0 0,0 0-1,0 0 1,0-1 0,0 1 0,0 0 0,0 0 0,-1 0 0,1 0-1,0 1 1,0-1 0,0 1 0,12 24 136,-3 1 105,11 50-1,0-1 556,-21-75-861,8 17 860,-2-11-2933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2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1 5920,'0'0'2761,"-10"3"-2393,-6 2-262,-2 0 263,0 1 0,1 1-1,0 0 1,0 1 0,1 1 0,-17 11 0,27-15-201,-1 1 158,-1 1-1,1 0 0,-12 14 0,17-18-228,0 1 0,0-1 0,0 1 0,1 0 0,-1-1 0,1 1-1,0 0 1,0 0 0,0 0 0,0 0 0,1 0 0,0 7 0,-1-7-23,1 0 0,0 0 0,1 0 0,-1 0 0,1 0-1,0 0 1,0 0 0,0 0 0,0 0 0,4 6 0,-3-6-22,1-1 0,0 0 0,0 1 0,1-1-1,-1 0 1,1 0 0,-1-1 0,1 1 0,8 3 0,-8-4-37,0 1 1,0-2-1,1 1 0,-1 0 0,1-1 0,0 0 1,-1 0-1,1 0 0,0-1 0,-1 0 1,1 0-1,0 0 0,7-1 0,-5 0 58,1-1-1,-1 0 0,1-1 1,-1 0-1,0 0 0,0 0 1,11-8-1,-4 1-403,1-1 0,-2-1 1,0 0-1,0-1 0,-1-1 0,13-18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28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10752,'0'0'1492,"10"-4"-1240,-9 3-242,11-5 89,1 1-1,-1 1 1,1 0-1,-1 0 0,18-2 1,66-2 1743,113 6 1,-124 2 1013,-83-1-2222,2 0-3199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3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7232,'0'0'1273,"4"14"-1001,-2-11-259,9 29 216,-1 0 0,-1 1 0,-2 0 1,4 44-1,-17 84 807,0-20 1448,6-140-2461,0-1 1,0 0-1,0 1 1,0-1 0,0 0-1,0 1 1,0-1-1,0 0 1,0 1 0,0-1-1,0 0 1,0 1 0,0-1-1,0 0 1,0 1-1,1-1 1,-1 0 0,0 1-1,0-1 1,0 0-1,0 0 1,1 1 0,-1-1-1,0 0 1,0 0-1,1 1 1,-1-1 0,0 0-1,1 0 1,-1 0-1,0 0 1,0 1 0,1-1-1,-1 0 1,0 0 0,1 0-1,-1 0 1,0 0-1,1 0 1,-1 0 0,0 0-1,1 0 1,-1 0-1,0 0 1,1 0 0,-1 0-1,0 0 1,1 0-1,-1 0 1,0 0 0,1-1-1,-1 1 1,0 0 0,0 0-1,1 0 1,-1 0-1,1-1 1,15-10 295,-5 0-2105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3.7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62 6016,'0'0'3040,"6"13"-2636,4 13-261,7 22 872,25 45 1,-39-90-925,-1 1-1,1-1 1,0 0-1,-1 0 0,1 0 1,1-1-1,-1 1 1,0-1-1,1 1 0,-1-1 1,1 0-1,0-1 1,-1 1-1,1-1 0,0 1 1,0-1-1,0 0 1,5 0-1,-2 0 62,1 0 0,-1 0 0,0-1 0,1 0 0,-1-1 1,1 0-1,-1 0 0,0 0 0,10-4 0,-8 1-56,-1-1 0,1 0 0,0-1 0,-1 0 0,0 0 0,-1-1 0,0 0 0,0 0 0,0-1 0,-1 1 0,0-2 0,0 1 0,-1-1 0,6-12 0,-4 3 85,-1 0 0,-1 0 1,-1 0-1,0 0 0,1-38 1,-7 46-2,1 3-76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4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1 8136,'0'0'4114,"-10"8"-3794,-56 51 335,58-51-474,0 1-1,0 0 1,1 1-1,0 0 1,0 0-1,-7 17 1,12-22-118,-1 1 86,0 1-1,1 0 1,0-1-1,0 1 1,0 9-1,1-14-92,1 0 0,1 0-1,-1 0 1,0 0-1,0 1 1,1-1 0,-1 0-1,1 0 1,0 0 0,0 0-1,-1 0 1,2 0-1,-1 0 1,0 0 0,0 0-1,0-1 1,1 1 0,-1 0-1,1-1 1,3 3-1,-2-1 9,1-1 0,0 0 0,0 0 0,0 0-1,0-1 1,0 0 0,0 1 0,1-1-1,-1-1 1,0 1 0,1-1 0,-1 1 0,0-1-1,1-1 1,4 0 0,-2 1 56,-1 0 0,0 0 0,0 0 0,1 1 0,10 3-1,-13-4-23,0 1-1,-1 0 1,1-1-1,-1 0 1,1 0-1,0 0 1,0 0-1,-1 0 1,1-1-1,-1 0 1,6-1-1,33-15-2570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5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1 124 8744,'0'0'2337,"10"5"-2162,-1 0-153,1 0 104,-1 0 0,1-1 0,0 1 0,0-2 1,0 0-1,19 4 0,-23-7-62,1 0 0,-1-1 0,0 0 1,0 0-1,1 0 0,-1-1 0,0 1 0,0-2 0,-1 1 1,1-1-1,0 1 0,-1-2 0,0 1 0,1 0 0,8-9 1,-12 10-31,1-1 1,0 0 0,-1 1 0,0-1 0,1 0 0,-1 0 0,0 0 0,0 0 0,-1-1 0,1 1 0,-1-1 0,0 1 0,0-1 0,0 1 0,0-1 0,0 1 0,-1-1 0,0 0 0,1 1 0,-1-1 0,-1 0 0,1 1-1,-1-1 1,1 0 0,-1 1 0,0-1 0,-3-6 0,3 8-11,0 0 1,-1 0-1,1 0 0,0 1 0,-1-1 0,1 1 1,-1-1-1,0 1 0,0-1 0,0 1 0,1 0 0,-1 0 1,0 0-1,0 0 0,0 0 0,-1 0 0,1 0 0,0 1 1,0-1-1,0 1 0,0 0 0,-1-1 0,1 1 1,0 0-1,-3 1 0,-4-1 22,1 1-1,-1 0 1,1 1 0,-16 4 0,19-4-12,1 0 0,0 1 0,0-1 1,0 1-1,1-1 0,-1 1 0,1 0 1,-1 1-1,1-1 0,0 0 1,0 1-1,1 0 0,-1 0 0,1 0 1,0 0-1,0 0 0,0 0 1,0 0-1,1 1 0,-1-1 0,1 1 1,-1 7-1,1-5 63,0 1 0,1-1-1,-1 0 1,1 0 0,1 1 0,-1-1 0,1 0 0,0 0-1,1 0 1,0 0 0,0 0 0,1 0 0,5 11-1,-6-15-50,1 0-1,-1 0 0,1-1 1,0 1-1,0-1 0,0 0 0,0 0 1,0 0-1,1 0 0,-1 0 1,0-1-1,1 1 0,0-1 0,-1 0 1,1 0-1,0 0 0,-1-1 1,7 1-1,3 0 41,-1-1-1,1 0 1,-1-1 0,16-3 0,21-11 444,-3 1-3022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6:15.8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156 247 8536,'0'0'3296,"-10"2"-2942,-4 2-137,1-1-1,-1 2 0,1 0 1,0 0-1,-24 15 1,34-18-129,-1 1 1,1-1-1,0 1 1,0 0 0,0 0-1,0 0 1,0 0-1,0 0 1,1 1-1,0-1 1,0 1 0,-3 5-1,5-7-40,-1 1 0,0 0 0,1 0 0,0 0 0,-1 0 0,1 0-1,0-1 1,1 1 0,-1 0 0,0 0 0,1 0 0,0 0 0,-1-1 0,1 1 0,0 0 0,0-1 0,1 1-1,-1-1 1,1 1 0,2 3 0,0-1 4,0 3 58,2-1-1,-1 0 1,1 0-1,12 11 1,-16-16-87,0-1-1,1 1 1,-1-1 0,0 0 0,1 1 0,-1-1-1,1 0 1,0 0 0,-1-1 0,1 1 0,0 0 0,0-1-1,-1 0 1,1 0 0,0 0 0,0 0 0,-1 0-1,1 0 1,0-1 0,4 0 0,0-1 10,1-1 0,-1 0 0,0 0 0,0 0 0,0-1 0,-1 0 0,1-1 0,-1 1 0,0-1 0,10-11 0,-7 7 5,-1-1 0,-1-1-1,1 0 1,-2 0 0,12-24 0,-9 11 18,-1-1 0,-1 0 1,-1 0-1,-1-1 0,3-49 1,-7 67-33,-1-1 0,0 1 0,-1-1 0,0 1 0,0-1 0,-3-8 0,3 13 4,-1 0-1,1 0 1,-1 1 0,0-1-1,0 0 1,-1 1-1,1-1 1,-1 1 0,1 0-1,-1 0 1,0 0 0,0 0-1,0 0 1,-4-1-1,6 3-19,1 1 0,0 0-1,-1 0 1,1 0 0,0 0-1,-1 0 1,1-1 0,-1 1-1,1 0 1,0 0 0,-1 0-1,1 0 1,-1 0 0,1 0-1,0 0 1,-1 0 0,1 0-1,-1 1 1,1-1 0,0 0-1,-1 0 1,1 0 0,0 0-1,-1 1 1,1-1 0,0 0-1,-1 0 1,1 0 0,0 1-1,-1-1 1,1 1 0,-12 16 105,-3 26 2,12-24-83,1-1 1,0 0-1,2 1 1,0-1-1,1 1 0,0-1 1,2 1-1,0-1 1,1 0-1,1 0 1,1-1-1,0 1 1,1-1-1,13 22 0,-17-34-1,0 0 0,1 0 0,0 0-1,0-1 1,0 1 0,0-1 0,8 7-1,10 0-2473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31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5520,'0'0'15215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41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0 601 6824,'0'0'5985,"11"-6"-5604,7-4-193,-1-1-1,-1-1 0,0-1 1,0 0-1,17-19 0,-15 6 89,-1 0 0,-1-1 0,-1 0 0,14-38 0,-10 21 43,-7 17 28,-2-1 0,-1 0 0,-1-1 0,-2 1 0,4-39 0,-10 58-95,0 0-1,-1 0 1,0 0-1,0 0 0,-3-10 1,1 6 214,3 13-453,0 0 1,0-1-1,0 1 0,0 0 1,0 0-1,-1-1 0,1 1 1,0 0-1,0 0 0,0-1 1,0 1-1,-1 0 1,1 0-1,0 0 0,0 0 1,0-1-1,-1 1 0,1 0 1,0 0-1,0 0 0,-1 0 1,1 0-1,0 0 0,0 0 1,-1 0-1,1-1 0,0 1 1,-1 0-1,1 0 0,0 0 1,0 0-1,-1 0 0,1 0 1,0 1-1,0-1 0,-1 0 1,1 0-1,0 0 0,0 0 1,-1 0-1,1 0 0,0 0 1,0 1-1,-1-1 1,1 0-1,0 0 0,0 0 1,0 0-1,-1 1 0,1-1 1,-13 11 257,7-3-208,-1 0 0,2 0 0,-1 1 0,1-1 0,1 1 0,-6 14 0,-16 61 158,9-26-23,2-6 21,2 1 0,2 0 0,3 0-1,2 0 1,2 1 0,5 61 0,-1-109-155,1 0 1,0 0 0,0 0-1,1 0 1,0 0-1,0-1 1,1 1-1,-1 0 1,1-1-1,0 0 1,0 0-1,1 0 1,0 0-1,7 7 1,-10-11-46,0-1-1,0 1 1,0-1 0,0 1-1,0-1 1,1 1 0,-1-1-1,0 0 1,0 0 0,0 1 0,0-1-1,1 0 1,-1 0 0,0 0-1,0 0 1,1-1 0,-1 1-1,0 0 1,0 0 0,0-1-1,0 1 1,0-1 0,1 1 0,-1-1-1,0 1 1,0-1 0,0 0-1,1-1 1,32-24 240,-31 23-220,12-11 78,-1-1 0,0-1 0,-1-1 0,0 0 0,-2-1 0,0 0 1,-1 0-1,-1-1 0,0-1 0,8-29 0,-11 28 2,-2 11-1,0-1-1,-1 0 1,-1 0 0,0 0-1,1-19 1,-3 29-117,0 1 0,1 0 0,-1-1 0,0 1 0,0 0 0,0-1 1,0 1-1,0 0 0,1-1 0,-1 1 0,0 0 0,0-1 0,0 1 0,1 0 0,-1 0 0,0-1 0,1 1 0,-1 0 0,0 0 0,0-1 0,1 1 0,-1 0 0,0 0 0,1 0 0,-1 0 1,1 0-1,-1 0 0,0-1 0,1 1 0,-1 0 0,0 0 0,1 0 0,-1 0 0,0 0 0,1 0 0,-1 0 0,1 1 0,-1-1 0,0 0 0,1 0 0,-1 0 0,0 0 0,1 0 0,-1 0 1,0 1-1,1-1 0,-1 0 0,1 1 0,19 9-41,-18-9 45,16 7-9,0-1-1,0-1 0,1 0 0,0-1 1,-1-1-1,2-1 0,-1-1 0,0 0 0,1-2 1,-1 0-1,25-3 0,-34 1 5,1 0 0,-1 0 0,0-1 0,0 0 0,0-1 0,-1 0 0,12-7 0,-17 10 14,-7 4 16,-7 9 1,-5 11-32,-19 32-4,31-49 5,0-1 0,1 1 1,0-1-1,1 1 0,-1 0 0,1 0 0,0 0 1,0 9-1,0-2 8,1-5-3,0 0 1,0 0-1,1 0 0,2 11 0,-2-16-1,0-1 0,0 0 0,0 0 0,0 1 0,0-1 0,0 0 0,0 0 0,1 0 0,-1-1 0,1 1 0,-1 0 0,1 0 0,0-1 0,0 1 0,0-1 0,-1 0 0,2 1 0,-1-1 0,3 1 0,-4-1 3,1 0 0,0-1-1,0 1 1,1-1-1,-1 0 1,0 1 0,0-1-1,0 0 1,0 0-1,0 0 1,0 0 0,0-1-1,0 1 1,0-1-1,0 1 1,0-1 0,0 0-1,0 1 1,0-1-1,0 0 1,0 0 0,-1-1-1,1 1 1,0 0-1,-1 0 1,1-1 0,1-2-1,5-4 13,-2 0-1,1-1 1,-1 0-1,5-10 1,-4 6 6,-1 1 0,0-1 0,-1 1 0,0-1 0,-1 0 1,-1-1-1,0 1 0,-1-1 0,0 1 0,-1-1 0,-1 0 0,0 1 0,-1-1 0,0 0 0,-1 1 0,-6-23 0,8 35-24,0 0 0,0 0 0,0 0 0,-1 1 0,1-1 0,0 0 0,-1 0-1,1 0 1,0 1 0,-1-1 0,1 0 0,-1 0 0,1 1 0,-1-1-1,1 0 1,-1 1 0,0-1 0,1 0 0,-1 1 0,0-1 0,0 1-1,1-1 1,-1 1 0,0 0 0,0-1 0,0 1 0,1 0 0,-1-1 0,0 1-1,0 0 1,0 0 0,0 0 0,0 0 0,0 0 0,1 0 0,-1 0-1,0 0 1,0 0 0,0 0 0,0 1 0,0-1 0,0 0 0,1 1-1,-1-1 1,0 0 0,0 1 0,0-1 0,1 1 0,-1-1 0,0 1-1,0 0 1,0 0-3,-1 0 0,1 0 0,0 1 0,0-1 0,0 0 0,0 0 0,0 1 0,0-1 0,0 1 0,1-1 0,-1 1 0,0-1 0,1 1 0,-1-1 0,1 1 0,0-1 0,-1 1 0,1 0 0,0-1 0,0 1 0,0 0 0,0-1 0,0 1 0,1 0 0,-1-1 0,0 1 0,1-1 0,-1 1 0,2 1-1,0 2 10,1 0-1,0 0 1,1-1-1,-1 1 1,1-1-1,-1 0 1,1 0-1,1 0 1,-1-1-1,0 1 1,1-1-1,0 0 1,0-1-1,0 1 0,9 3 1,-7-4 7,1-1 0,-1 1-1,1-2 1,-1 1 0,1-1 0,-1 0 0,1 0-1,0-1 1,-1 0 0,11-3 0,5-3 61,0-1 1,0-2 0,-1 0-1,0-1 1,40-28 0,-36 20 42,-18 12-61,0 1 0,0 0 0,17-9 0,-18 12-16,-7 3-39,0 0 0,0 0 0,0 0 0,0 0 0,0 0-1,0 0 1,0 1 0,0-1 0,0 0 0,0 0 0,0 0 0,0 0 0,0 0 0,0 0 0,0 0-1,0 0 1,0 0 0,0 0 0,0 1 0,0-1 0,0 0 0,0 0 0,0 0 0,0 0 0,0 0 0,0 0-1,0 0 1,0 0 0,0 0 0,0 0 0,1 0 0,-1 0 0,0 0 0,0 0 0,0 0 0,0 0-1,0 0 1,0 1 0,0-1 0,0 0 0,0 0 0,0 0 0,0 0 0,1 0 0,-1 0 0,0 0-1,0 0 1,-2 7 4,-12 138-54,14-135 32,0 1-1,1 0 1,0 0 0,1-1 0,0 1 0,6 19-1,-7-29 18,0 0 0,-1 0-1,1 0 1,0 0 0,0-1 0,0 1-1,0 0 1,0 0 0,0 0-1,0-1 1,0 1 0,0 0-1,0-1 1,0 1 0,0-1-1,0 1 1,0-1 0,1 0-1,-1 1 1,0-1 0,0 0-1,1 0 1,-1 0 0,0 0-1,0 0 1,0 0 0,1 0-1,0-1 1,3 1 4,0-1 1,-1 0-1,1 0 0,-1 0 0,1-1 0,6-2 0,-3-1 8,-1 0 0,1 0-1,-1-1 1,0 0 0,0 0-1,0-1 1,-1 0-1,0 0 1,5-9 0,1-3 28,-1 0 0,14-34 0,2 4 65,-31 58-108,1 0 1,1 1-1,0-1 0,0 1 0,1-1 0,0 1 0,0 0 0,1-1 0,1 1 0,2 17 0,-1-19-6,0 1 1,0-1-1,1 0 0,0 1 0,1-1 1,-1-1-1,2 1 0,-1-1 0,7 9 1,-9-13 5,1 0 1,-1-1 0,1 1-1,-1-1 1,1 0 0,0 0 0,0 0-1,0 0 1,0 0 0,0 0 0,0-1-1,0 0 1,0 1 0,1-1-1,-1-1 1,0 1 0,1 0 0,-1-1-1,1 0 1,-1 1 0,1-1 0,-1-1-1,1 1 1,-1 0 0,6-2-1,0-1 18,-1 0 0,1 0 0,0-1 0,-1-1 0,0 1-1,0-1 1,0 0 0,11-11 0,2-4 55,27-32-1,-28 28-15,24-20 0,-44 43-52,1 0 1,0 0-1,0 0 1,0 0-1,0 0 1,0 1-1,1-1 1,-1 0-1,0 1 1,0-1-1,0 1 1,1-1-1,-1 1 1,0-1-1,0 1 1,1 0-1,-1 0 1,0 0-1,1 0 1,-1 0-1,2 0 1,-2 0-2,0 1 0,0-1 0,0 1 0,0 0 0,0-1 0,0 1 0,0 0 0,-1 0-1,1 0 1,0 0 0,0-1 0,-1 1 0,1 0 0,0 0 0,-1 0 0,1 0 0,-1 1 0,1 1 0,1 4 1,0 0 0,-1 0 0,1 0 0,-2 0 1,1 0-1,-1 11 0,-7 27 42,5-36-20,0-1-1,1 0 1,0 1-1,0-1 0,1 1 1,0-1-1,1 1 1,1 8-1,-2-17-21,0 1 0,0-1 0,1 1 0,-1-1-1,0 0 1,1 1 0,-1-1 0,0 1 0,1-1 0,-1 0 0,0 1 0,1-1-1,-1 0 1,0 0 0,1 1 0,-1-1 0,1 0 0,-1 0 0,1 0-1,-1 1 1,1-1 0,-1 0 0,1 0 0,-1 0 0,1 0 0,-1 0 0,1 0-1,-1 0 1,1 0 0,-1 0 0,1 0 0,-1 0 0,0 0 0,1 0 0,-1-1-1,1 1 1,-1 0 0,1 0 0,-1-1 0,1 1 0,-1 0 0,0 0 0,1-1-1,-1 1 1,1-1 0,22-16 92,-19 14-70,21-16 77,-7 6 24,-1-1 1,25-25-1,-41 37-116,0 1 1,0 0-1,0 0 0,0 0 0,0-1 0,1 1 0,-1 0 0,1 0 0,-1 1 0,0-1 0,1 0 0,0 0 0,-1 1 0,1-1 1,-1 1-1,1-1 0,2 1 0,-3 0-7,0 0 0,0 1-1,0-1 1,0 0 0,0 1 0,0-1 0,-1 1 0,1-1 0,0 1 0,0 0 0,0-1 0,-1 1-1,1 0 1,0 0 0,-1-1 0,1 1 0,-1 0 0,1 0 0,-1 0 0,1 0 0,-1 0-1,1 0 1,-1-1 0,0 1 0,0 0 0,1 0 0,-1 0 0,0 2 0,6 33-34,-6-30 26,0 1 0,1 0 0,0-1 0,0 1-1,1-1 1,0 1 0,0-1 0,0 0 0,1 0 0,0 0 0,0 0 0,5 6-1,-6-10 9,1-1 0,-1 1-1,1-1 1,-1 0-1,1 0 1,-1 0 0,1 0-1,-1 0 1,1-1-1,0 1 1,-1-1 0,1 0-1,0 0 1,0 0 0,-1 0-1,1 0 1,0 0-1,0-1 1,3 0 0,9-3 8,1 0 1,14-7 0,-22 8-12,31-13 47,-1-2 0,41-26 0,-34 18 19,-9 7 6,-14 8 68,28-20-1,-50 31-131,1-1 0,0 0 0,0 0 0,0 1 0,0-1 1,0 1-1,0-1 0,1 1 0,-1-1 0,0 1 0,0 0 0,0 0 1,2-1-1,-1 5 41,-7 7-34,-16 18-58,-1-1-1,-36 36 1,52-57 42,0 1 0,0-1 0,1 1 0,-6 10 1,10-15-5,-1 0 0,0 1 1,1-1-1,0 1 1,-1-1-1,2 1 1,-1-1-1,0 1 0,1-1 1,-1 1-1,1 0 1,0-1-1,1 7 1,-1-9 3,1-1-1,-1 1 1,1 0 0,-1-1 0,1 1 0,-1-1-1,1 1 1,-1 0 0,1-1 0,0 0 0,-1 1-1,1-1 1,0 1 0,0-1 0,-1 0 0,1 1-1,0-1 1,0 0 0,-1 0 0,1 1 0,0-1-1,0 0 1,0 0 0,-1 0 0,1 0 0,0 0 0,0 0-1,0 0 1,0-1 0,-1 1 0,1 0 0,1-1-1,28-8 2,-17 2 11,0 0 0,0-1 0,-1 0 0,0-1 0,-1-1 1,0 0-1,-1 0 0,1-1 0,-2 0 0,0-1 0,12-19 0,-7 7 12,0-2 1,-2 0-1,-1 0 0,16-54 0,-25 71-29,12-56-18,-13 59 11,0-1 0,-1 1 0,0 0-1,0 0 1,-1 0 0,1-1-1,-1 1 1,-3-8 0,4 14 10,0-1-1,0 1 1,0 0 0,0-1 0,-1 1 0,1-1 0,0 1 0,0-1 0,0 1-1,-1 0 1,1-1 0,0 1 0,-1-1 0,1 1 0,0 0 0,-1 0 0,1-1-1,0 1 1,-1 0 0,1-1 0,0 1 0,-1 0 0,1 0 0,-1 0 0,1-1-1,-1 1 1,1 0 0,-1 0 0,1 0 0,0 0 0,-2 0 0,-12 8-48,-9 22-18,17-17 51,1 0 0,0 1 0,1-1 1,0 1-1,1 0 0,1 0 0,0 1 1,1-1-1,0 0 0,1 1 0,1-1 1,0 0-1,1 1 0,1-1 0,0 0 1,1 0-1,0-1 0,11 24 0,-12-31 13,0-1-1,1 0 0,-1 0 0,1-1 1,0 1-1,0-1 0,1 0 0,-1 0 0,1 0 1,0-1-1,0 1 0,0-1 0,0 0 1,6 2-1,-4-3 2,1 0 1,-1 0-1,1-1 1,-1 1-1,1-2 1,-1 1-1,1-1 1,0 0-1,13-3 1,-1-1 2,0-1 1,-1-1-1,0-1 0,-1 0 1,1-2-1,-1 0 0,24-17 1,-30 17 11,0 0 1,-1-1 0,-1-1 0,13-14-1,8-9 35,-25 27-4,-11 8-31,-13 12-18,-4 8 5,0 0 0,2 1-1,-30 42 1,46-59 2,1 1 0,0 0 0,1 0 0,-4 8 0,6-12 0,-1 0 0,0 0 0,1-1 0,0 1 0,-1 0 0,1 0 0,0 0 0,0 0 0,0-1 0,0 1 0,0 0 0,0 0 0,1 0 0,-1-1 0,1 1 0,-1 0 0,1 0 0,-1-1 0,2 3 0,-1-3 0,0-1 0,0 1 0,0-1 0,0 1 0,-1-1 0,1 1 0,0-1 0,0 0 1,0 1-1,0-1 0,0 0 0,0 0 0,0 0 0,0 0 0,0 0 0,0 0 0,0 0 0,0 0 0,0 0 0,0 0 0,0-1 0,0 1 0,-1 0 0,3-1 0,22-11 16,-13 4 7,-1 0-1,1 0 1,-1-1-1,-1-1 1,15-15 0,41-61 145,-50 64-125,-7 10-29,-11 15-36,-14 28-39,13-23 38,1 0 1,0 1 0,0-1 0,1 1-1,0-1 1,0 1 0,2 12 0,-1-18 16,0 1 0,1-1 0,0 1 0,-1-1-1,1 0 1,1 1 0,-1-1 0,0 0 0,1 0 0,0 0 0,0 0 0,0 0 0,0 0 0,0-1 0,0 1 0,1 0 0,-1-1 0,1 0 0,0 0 0,0 0 0,4 3 0,-3-4 8,0 1 1,1-1-1,-1 0 0,0 0 0,1 0 1,-1-1-1,1 0 0,-1 1 1,1-2-1,-1 1 0,1 0 0,-1-1 1,1 0-1,-1 0 0,0 0 0,1-1 1,-1 1-1,5-4 0,9-4 25,0 0-1,26-20 1,-34 22 5,0 0 1,0-1 0,-1 0-1,0 0 1,-1-1 0,1 0-1,-2-1 1,0 0 0,0 0-1,0-1 1,8-21 0,-14 29-27,0 0 0,-1 0 0,1 0 0,-1 0 1,0 0-1,0-1 0,0 1 0,-1 0 0,1 0 1,-1 0-1,1 0 0,-1 0 0,0 0 0,0 0 1,-1 0-1,1 0 0,-4-5 0,4 6-12,1 3 3,1-1 1,-1 0-1,0 0 1,0 0-1,0 0 1,0 1-1,0-1 1,0 0-1,0 0 1,0 1-1,0-1 1,0 0-1,0 0 1,0 0-1,0 1 1,0-1-1,0 0 0,0 0 1,0 1-1,0-1 1,0 0-1,0 0 1,0 0-1,0 1 1,0-1-1,0 0 1,-1 0-1,1 0 1,0 1-1,0-1 1,0 0-1,0 0 1,0 0-1,-1 0 1,1 0-1,0 1 0,0-1 1,0 0-1,-1 0 1,1 0-1,0 0 1,0 0-1,0 0 1,-1 0-1,1 0 1,0 0-1,0 0 1,0 0-1,-1 0 1,1 0-1,0 0 1,0 0-1,-1 0 0,1 0 1,0 0-1,0 0 1,-1 0-1,12 9-22,0 0 0,1 0-1,0-2 1,19 10 0,-14-8 12,-2 0 0,19 14 0,-30-19 13,0-1 0,1 1-1,-1 1 1,-1-1 0,1 0-1,-1 1 1,0 0-1,0-1 1,0 1 0,0 1-1,2 6 1,-4-9 6,0 1 0,0-1-1,1 1 1,-1-1 0,1 0 0,0 1 0,0-1 0,0 0-1,1 0 1,4 4 0,-5-6-3,0 1 1,-1-1-1,1 0 0,0 0 0,0-1 1,0 1-1,0 0 0,0-1 1,0 1-1,0-1 0,0 1 0,0-1 1,0 0-1,0 0 0,0 0 0,1 0 1,-1-1-1,0 1 0,0 0 0,0-1 1,2 0-1,14-6 22,1 0-1,-1-2 1,-1 0 0,0-1-1,17-12 1,10-6 40,-43 27-65,0 0 1,0 0-1,0 0 0,0 1 0,0-1 0,0 0 0,0 1 0,0-1 0,1 1 0,-1-1 0,0 1 0,0 0 0,0-1 0,1 1 0,-1 0 1,0 0-1,0 0 0,1 0 0,-1 0 0,0 0 0,0 0 0,0 1 0,1-1 0,-1 0 0,0 1 0,0-1 0,0 1 0,0-1 1,1 1-1,0 0 0,0 2-3,-1-1 0,0 0-1,1 1 1,-1-1 0,0 1 0,0-1 0,-1 1 0,1-1 0,0 1 0,-1 0 0,1-1 0,-1 5 0,1 8-2,-1-7 2,1 0 1,0 1 0,0-1 0,1 0 0,3 10-1,-5-17 7,1 1-1,-1-1 0,1 0 0,0 0 0,-1 0 1,1 1-1,0-1 0,0 0 0,0 0 0,0 0 1,0 0-1,0 0 0,0 0 0,0 0 0,0-1 1,0 1-1,0 0 0,1-1 0,-1 1 0,0-1 0,1 1 1,-1-1-1,0 1 0,1-1 0,-1 0 0,0 0 1,1 0-1,-1 0 0,1 0 0,-1 0 0,0 0 1,1 0-1,-1 0 0,0-1 0,1 1 0,-1 0 0,3-2 1,5-2 33,1 0-1,-1-1 1,0-1 0,0 1 0,9-9 0,29-17 186,-39 26-179,26-11 117,-33 16-160,-1 0 1,1 0 0,-1 0-1,1 0 1,-1 0-1,1-1 1,0 1 0,-1 0-1,1 0 1,-1 0-1,1 0 1,-1 1 0,1-1-1,-1 0 1,1 0-1,-1 0 1,1 0 0,-1 0-1,1 1 1,-1-1-1,1 0 1,-1 0 0,1 1-1,-1-1 1,1 0-1,-1 1 1,1-1 0,-1 1-1,0-1 1,1 1 0,-1-1-1,0 0 1,0 1-1,1-1 1,-1 1 0,0-1-1,0 1 1,1-1-1,-1 1 1,0 0 0,0-1-1,0 1 1,0-1-1,0 1 1,0-1 0,0 1-1,0-1 1,0 1-1,0-1 1,0 1 0,0 0-1,-1-1 1,1 1-1,0 0 1,-5 20-2,-1-1 0,0 1 0,-1-1 0,-1-1 0,-1 1 0,-13 19 0,-4 13 0,-22 51 0,-105 196 0,146-286 0,-2 2 0,0-1 0,-21 25 0,28-36 0,0-1 0,-1 1 0,1-1 0,-1 0 0,1 1 0,-1-1 0,0-1 0,0 1 0,0 0 0,0-1 0,0 1 0,0-1 0,0 0 0,0 0 0,-1 0 0,1-1 0,0 1 0,-1-1 0,1 1 0,-7-2 0,7 0 0,0 0 0,0 0 0,1 0 0,-1-1 0,0 1 0,1-1 0,-1 1 0,1-1 0,-1 0 0,1 0 0,0-1 0,0 1 0,0 0 0,0-1 0,0 1 0,0-1 0,1 0 0,0 1 0,-1-1 0,1 0 0,0 0 0,0 0 0,0 0 0,0-5 0,-2-4 0,1 0 0,0-1 0,1 1 0,1-25 0,1 18 0,1 1 0,1-1 0,1 0 0,9-28 0,-10 39 0,0 0 0,1 0 0,0 0 0,0 1 0,1-1 0,0 1 0,0 1 0,0-1 0,1 1 0,0-1 0,1 2 0,11-10 0,1 4 0,0 0 0,0 2 0,2 0 0,-1 1 0,35-9 0,-16 8 0,1 2 0,46-3 0,-67 12 857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44.0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1 639 6824,'0'0'6657,"12"-1"-6304,-8 0-319,2 1 9,-1 0 0,1-1 0,0 0 0,-1 0 0,1 0 0,-1-1 0,1 0 0,-1 0 0,0 0 0,0 0 0,0-1 0,0 0 0,0 0 0,8-8 0,12-15 301,-1-2 1,-2 0 0,-1-2-1,-1 0 1,-2-1 0,18-42-1,-7 3 1013,38-142 0,-66 206-1239,0 1 1,0-1-1,0 0 0,-1 1 0,0-7 0,0 10-58,-1 0 1,1 1-1,0-1 0,0 0 1,-1 0-1,1 0 1,-1 0-1,1 1 0,-1-1 1,0 0-1,1 1 1,-1-1-1,0 0 0,0 1 1,-1-1-1,1 1 1,0-1-1,-3-1 0,2 3-25,1 0-1,-1 1 0,0-1 0,0 0 1,1 1-1,-1 0 0,1-1 1,-1 1-1,0 0 0,1 0 0,-1 0 1,1 0-1,0 0 0,-1 0 0,-1 2 1,1-1 8,-11 8 42,0 0-1,1 1 0,1 1 1,0-1-1,1 2 1,0-1-1,0 2 0,2-1 1,-11 21-1,9-11 24,2 0-1,0 1 1,1 0-1,1 0 1,-4 34 0,8-39 1,1 1 0,0-1 0,2 1 1,4 34-1,-3-45-40,0 1 0,0-1 1,1 0-1,0 0 0,0 0 0,1-1 1,0 1-1,1-1 0,0 0 0,0 0 1,12 13-1,-13-17-16,0-1 1,0 0-1,0 1 1,0-2 0,1 1-1,0 0 1,-1-1-1,1 0 1,0 0-1,0 0 1,0-1-1,0 0 1,0 0-1,1 0 1,-1-1-1,10 1 1,3-3 115,0 0 0,0-1 0,27-7 0,-17 3-30,-5 1-28,-1 0-1,0-1 0,0-2 1,-1 0-1,0-1 1,0-1-1,-1-1 0,-1 0 1,21-18-1,1 0 113,-34 25-180,0 1 0,0-1 1,0 0-1,-1 0 0,0-1 1,0 0-1,0 0 0,-1 0 1,9-13-1,-14 18-38,1 1 0,-1-1 0,0 1 0,1-1-1,-1 1 1,0-1 0,1 0 0,-1 1 0,0-1 0,0 1-1,0-1 1,0 0 0,0 1 0,0-1 0,0 1 0,0-1 0,0 0-1,0 1 1,0-1 0,0 1 0,0-1 0,0 0 0,-1 0 0,1 0-1,-1 1 0,1 0 0,-1 0 1,1 0-1,-1-1 0,1 1 0,-1 0 1,0 0-1,1 0 0,-1 0 0,1 0 1,-1 0-1,1 0 0,-1 0 0,1 0 1,-1 0-1,0 0 0,1 1 0,-1-1 1,0 0-1,-31 15 82,5 1-36,0 2-1,1 0 1,2 2 0,0 1-1,1 1 1,1 1 0,-24 31-1,43-50-17,0 0 1,0 0-1,1 1 0,-1-1 0,1 1 0,0 0 0,0-1 0,1 1 0,-1 0 0,1 0 0,-1 9 0,2-12-13,0-1-1,1 1 1,-1 0-1,0 0 1,1 0-1,-1-1 1,1 1-1,-1 0 1,1-1-1,0 1 1,0 0-1,0-1 1,0 1-1,0-1 1,0 1-1,0-1 1,1 0-1,-1 1 1,0-1-1,1 0 1,-1 0-1,1 0 0,-1 0 1,1 0-1,-1 0 1,1 0-1,0-1 1,0 1-1,-1-1 1,1 1-1,0-1 1,0 1-1,0-1 1,3 0-1,2 0 15,0 0-1,-1 0 1,1 0-1,0-1 0,0 0 1,0 0-1,-1-1 0,1 0 1,-1 0-1,1-1 1,-1 0-1,0 0 0,0 0 1,7-5-1,9-8 81,0-1 0,23-23 0,-41 36-95,7-6 41,-1 0 1,-1-1-1,0 0 0,0-1 0,-1 0 1,0 0-1,-1 0 0,0-1 1,-1 0-1,-1-1 0,0 1 0,3-19 1,-7 32-54,-1-1 0,0 1 0,0-1 0,0 1 0,0-1 1,1 1-1,-1 0 0,0-1 0,0 1 0,0-1 0,0 1 0,0-1 1,0 1-1,0-1 0,0 1 0,-1-1 0,1 1 0,0-1 1,0 1-1,0 0 0,0-1 0,-1 1 0,1-1 0,0 1 0,0 0 1,-1-1-1,1 1 0,0-1 0,-1 1 0,1 0 0,0 0 0,-1-1 1,1 1-1,0 0 0,-1 0 0,1-1 0,-1 1 0,1 0 0,-1 0 1,1 0-1,0 0 0,-1-1 0,1 1 0,-1 0 0,1 0 1,-1 0-1,1 0 0,-1 0 0,1 0 0,-1 0 0,1 0 0,-1 1 1,1-1-1,0 0 0,-1 0 0,1 0 0,-1 0 0,1 1 0,-1-1 1,1 0-1,0 0 0,-1 1 0,1-1 0,0 0 0,-1 1 0,0 0 1,-3 5-6,-1 1 0,1 0 0,1 0 0,-1 0 0,1 0 0,0 1 0,1-1 0,0 1 0,0 0 0,1-1 0,0 1 0,0 0 0,1 0-1,0 0 1,0 0 0,0 0 0,1 0 0,1 0 0,-1-1 0,1 1 0,1 0 0,6 13 0,-8-18 2,1 0-1,0 0 1,0 0-1,1 0 1,-1-1-1,1 1 1,-1-1-1,1 0 1,0 1-1,0-1 1,0 0-1,0-1 1,0 1-1,0 0 1,1-1-1,3 1 1,-2-1 12,0 0-1,0 0 1,0-1 0,1 0 0,-1 0 0,0 0 0,0-1-1,0 1 1,0-1 0,6-2 0,4-3 32,0 0 0,0-1 1,-1 0-1,0-1 0,0-1 0,14-11 0,4-7-42,-1-2 0,32-37 0,-46 41-5,-16 22 0,1-1 0,1 1 0,-1-1 0,0 1 0,1 0 0,0 0 0,0 0 0,0 0 0,6-5 0,-9 8 0,1 0 0,-1 0 0,0 0 0,0 1 0,0-1 0,0 0 0,0 0 0,1 0 0,-1 0 0,0 0 0,0 0 0,0 0 0,0 1 0,0-1 0,0 0 0,0 0 0,0 0 0,1 0 0,-1 1 0,0-1 0,0 0 0,0 0 0,0 0 0,0 0 0,0 1 0,0-1 0,0 0 0,0 0 0,0 0 0,0 0 0,0 1 0,0-1 0,0 0 0,0 0 0,0 0 0,0 0 0,-1 1 0,1-1 0,0 0 0,0 0 0,0 0 0,0 0 0,0 0 0,0 1 0,0-1 0,0 0 0,-1 0 0,1 0 0,0 0 0,-4 12 0,-5 7 0,2 1 0,0-1 0,1 1 0,2 1 0,0-1 0,-3 40 0,7-59 0,0 0 0,0 0 0,0 0 0,0 0 0,0 0 0,0-1 0,0 1 0,1 0 0,-1 0 0,0 0 0,0 0 0,1-1 0,-1 1 0,1 0 0,-1 0 0,0 0 0,1-1 0,0 1 0,-1 0 0,1-1 0,-1 1 0,1-1 0,0 1 0,-1 0 0,2 0 0,-1-1 0,1 0 0,-1 1 0,1-1 0,-1 0 0,1 1 0,-1-1 0,1 0 0,-1 0 0,1-1 0,-1 1 0,1 0 0,-1 0 0,3-1 0,4-2 0,1 0 0,-1-1 0,13-7 0,-21 11 0,101-69 0,-8 5 0,-92 63 0,0 0 0,1 0 0,-1 1 0,0-1 0,1 0 0,-1 1 0,1-1 0,-1 1 0,1-1 0,-1 1 0,1 0 0,0 0 0,1 0 0,-2 0 0,-1 0 0,1 0 0,-1 0 0,1 1 0,-1-1 0,0 0 0,1 0 0,-1 1 0,1-1 0,-1 0 0,1 0 0,-1 1 0,0-1 0,1 1 0,-1-1 0,0 0 0,1 1 0,-1-1 0,0 1 0,1-1 0,-1 1 0,0-1 0,0 1 0,0-1 0,1 1 0,-1 4 0,1 0 0,-1-1 0,0 1 0,0 0 0,-1-1 0,1 1 0,-2 5 0,-9 29 0,-1 0 0,-1-1 0,-29 55 0,21-47 0,-129 228 0,142-262 0,0 0 0,0-1 0,-1 0 0,-18 18 0,27-29 0,0 0 0,-1 0 0,1 0 0,0 0 0,0 1 0,0-1 0,-1 0 0,1 0 0,0 0 0,0 0 0,0 0 0,-1 0 0,1 0 0,0 1 0,0-1 0,0 0 0,-1 0 0,1 0 0,0 0 0,0 0 0,-1 0 0,1 0 0,0 0 0,0 0 0,-1 0 0,1 0 0,0 0 0,0-1 0,0 1 0,-1 0 0,1 0 0,0 0 0,0 0 0,-1 0 0,1 0 0,0 0 0,0-1 0,0 1 0,0 0 0,-1 0 0,1 0 0,0 0 0,0-1 0,0 1 0,0 0 0,0 0 0,0 0 0,-1-1 0,1 1 0,0 0 0,0 0 0,0-1 0,0 1 0,0 0 0,0 0 0,0-1 0,0 1 0,0 0 0,0 0 0,0 0 0,0-1 0,0 1 0,0-17 0,3-3 0,1 1 0,1 0 0,0 1 0,11-25 0,-12 33 0,1 0 0,0 1 0,1 0 0,0 0 0,0 1 0,1-1 0,0 1 0,1 1 0,13-12 0,21-9 0,1 2 0,2 2 0,63-26 0,-36 18 0,-31 13 0,-2-2 0,0-1 0,46-36 0,-70 46 0,-1 0 0,1-1 0,-2-1 0,0 0 0,-1-1 0,0 0 0,-1-1 0,-1 0 0,-1-1 0,10-21 0,-18 36 0,0-1 0,0 1 0,-1-1 0,1 1 0,-1-1 0,1 0 0,-1 1 0,0-1 0,0 1 0,0-1 0,0 0 0,0 1 0,-2-6 0,2 8 0,-1-1 0,1 0 0,-1 0 0,0 0 0,1 0 0,-1 1 0,0-1 0,1 0 0,-1 1 0,0-1 0,0 0 0,1 1 0,-1-1 0,0 1 0,0-1 0,0 1 0,0 0 0,0-1 0,0 1 0,0 0 0,0 0 0,0 0 0,0-1 0,0 1 0,0 0 0,0 0 0,0 0 0,0 1 0,0-1 0,0 0 0,0 0 0,0 0 0,1 1 0,-1-1 0,0 0 0,0 1 0,-1 0 0,-8 4 0,0 1 0,1-1 0,0 2 0,1-1 0,-1 1 0,1 1 0,0-1 0,1 1 0,-7 10 0,4-6 0,2 1 0,0 0 0,0 0 0,-10 28 0,15-35 0,1 1 0,0-1 0,0 1 0,0 0 0,1-1 0,0 1 0,1 0 0,-1 0 0,1 0 0,1 0 0,-1 0 0,1-1 0,3 10 0,-4-14 0,1 0 0,0 0 0,0 0 0,1 0 0,-1 0 0,0 0 0,1 0 0,-1 0 0,1-1 0,-1 1 0,1-1 0,0 1 0,0-1 0,0 1 0,0-1 0,0 0 0,0 0 0,0 0 0,0 0 0,0 0 0,0-1 0,1 1 0,-1 0 0,0-1 0,1 0 0,-1 0 0,0 1 0,1-1 0,-1-1 0,4 1 0,6-2 0,1 0 0,-1 0 0,0-2 0,15-4 0,-25 7 0,29-12 0,-1 0 0,45-29 0,-51 27 0,1 1 0,1 1 0,0 1 0,28-8 0,-51 19 0,-1 0 0,1 1 0,-1-1 0,1 1 0,0 0 0,-1 0 0,1 0 0,-1 0 0,1 0 0,0 0 0,-1 1 0,1-1 0,-1 1 0,1 0 0,-1-1 0,1 1 0,-1 0 0,0 1 0,0-1 0,1 0 0,2 3 0,1 2 0,-1 0 0,1 0 0,-2 1 0,1-1 0,6 13 0,-8-13 0,1-1 0,-1 1 0,1-1 0,0 0 0,0 0 0,1 0 0,0-1 0,0 1 0,0-1 0,0 0 0,0-1 0,1 1 0,0-1 0,0 0 0,0 0 0,0-1 0,10 3 0,-7-3 0,0-1 0,1 0 0,-1 0 0,1-1 0,-1 0 0,1-1 0,-1 0 0,0 0 0,1-1 0,-1 0 0,10-4 0,18-8-3935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49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0 449 4616,'0'0'9449,"13"1"-8964,-4-1-377,-6 1-63,1-1-1,0 1 1,0-1-1,0 0 1,0 0-1,0-1 1,0 1-1,0-1 1,0 0-1,0 0 1,0 0-1,-1-1 1,1 1-1,0-1 1,-1 0-1,1 0 1,-1 0-1,6-5 1,10-15 372,-1 0 0,-2-1 1,0-1-1,-1 0 0,14-33 1,-6 12 253,-7 8-38,-14 30-324,0 1 0,1-1 0,0 1 1,0 0-1,0 0 0,1 0 0,7-10 0,-11 16-275,1 0 0,-1 0 1,0 0-1,1 0 0,-1 0 1,0 0-1,1 0 1,-1 0-1,0 0 0,1 0 1,-1 0-1,0 0 0,0 0 1,1 0-1,-1 0 0,0 1 1,1-1-1,-1 0 1,0 0-1,0 0 0,1 0 1,-1 1-1,0-1 0,0 0 1,1 0-1,-1 0 1,0 1-1,0-1 0,0 0 1,1 1-1,-1-1 0,0 0 1,0 0-1,0 1 0,0-1 1,0 0-1,0 1 1,0-1-1,0 0 0,0 0 1,0 1-1,0-1 0,0 0 1,0 1-1,0-1 0,0 1 1,4 15 206,2 25 65,-2-1 0,-2 0 0,-1 1 0,-2 0 0,-12 72 0,10-100-176,0 1 1,-9 20-1,11-31-98,0 0-1,0 0 0,-1 0 1,1-1-1,0 1 0,-1-1 0,0 1 1,0-1-1,0 0 0,0 1 1,0-1-1,0 0 0,0 0 1,-1 0-1,1-1 0,-1 1 1,1-1-1,-5 3 0,4-5-9,0 0-1,1 1 0,-1-1 1,0 0-1,1 0 0,-1 0 1,1-1-1,-1 1 0,1-1 1,0 1-1,0-1 1,0 0-1,-1 0 0,2 0 1,-3-2-1,-8-6 29,6 4-24,-1 1 0,1-1 0,0 0 0,1 0 1,-1 0-1,1-1 0,1 0 0,-7-11 0,11 18-23,0-1 1,-1 0 0,1 0-1,0 0 1,0 0-1,0 0 1,0 0 0,0 0-1,0 0 1,0 0-1,0 0 1,0 0-1,0 0 1,1 0 0,-1 0-1,0 0 1,1 0-1,-1 0 1,0 0 0,1 0-1,-1 1 1,1-1-1,0 0 1,-1 0-1,1 1 1,0-1 0,-1 0-1,1 1 1,0-1-1,0 0 1,-1 1 0,1-1-1,0 1 1,0-1-1,0 1 1,0 0 0,0-1-1,0 1 1,1 0-1,7-4 5,0 1-1,0 1 1,10-2 0,-14 3-2,42-8-5,-19 4 19,-1-1 1,0 0 0,0-2-1,40-18 1,-44 13 19,0-1 1,0-1 0,-1 0-1,-1-2 1,19-20 0,-18 17 74,-13 12-72,-1 0 1,0-1 0,8-10 0,-13 15-33,-1 0 1,0 0-1,0 0 1,0 0-1,-1 0 1,1 0-1,-1 0 1,0 0 0,0-1-1,0 1 1,-1 0-1,0-6 1,0 7-6,0 1 0,0 0 0,0-1 1,-1 1-1,1-1 0,-1 1 0,1 0 0,-1-1 0,0 1 1,0 0-1,0 0 0,0 0 0,-1 0 0,1 0 0,0 0 1,-1 0-1,1 0 0,-1 0 0,0 0 0,0 1 0,0-1 1,0 1-1,-2-2 0,2 2-1,1 1 1,-1-1-1,0 1 0,0-1 0,0 1 1,0-1-1,0 1 0,0 0 1,0 0-1,1 0 0,-1 0 0,0 0 1,0 0-1,0 1 0,0-1 0,0 1 1,0-1-1,1 1 0,-1 0 1,0-1-1,0 1 0,1 0 0,-1 0 1,0 0-1,1 1 0,0-1 1,-1 0-1,1 0 0,-2 3 0,-4 4 6,1 0-1,0 1 0,0 0 0,1 1 1,0-1-1,0 1 0,1 0 0,1 0 0,0 0 1,0 0-1,1 1 0,0-1 0,0 14 1,1-9 17,1 0 1,0-1 0,1 1 0,1 0 0,0 0 0,1 0-1,1-1 1,9 26 0,-11-36-8,0 0 0,0 0 0,0 0 0,0-1 0,0 1 0,1-1 0,0 1 0,0-1 0,-1 0 0,2 0 0,-1 0 0,0 0 0,1-1 0,-1 0 0,1 1 0,6 2 0,-6-4 4,0 0 1,0 0 0,-1-1 0,1 1 0,0-1 0,0 0 0,0 0 0,0 0-1,0 0 1,0-1 0,-1 1 0,1-1 0,0 0 0,0 0 0,-1-1-1,1 1 1,0-1 0,3-2 0,118-78 609,-123 81-620,-1 0 0,1-1 0,-1 1 0,1 0 0,0 0 0,0 1 0,-1-1 0,1 0 0,0 1 0,0-1 0,0 1 0,0-1 0,0 1 0,-1 0 0,1 0 1,4 0-1,-5 0-11,0 1 1,0-1 0,0 1-1,0-1 1,-1 1 0,1-1 0,0 1-1,0 0 1,-1 0 0,1-1-1,0 1 1,-1 0 0,1 0 0,-1 0-1,1 0 1,-1-1 0,1 1-1,-1 0 1,0 0 0,0 0 0,1 0-1,-1 0 1,0 0 0,0 0-1,0 0 1,0 0 0,0 0 0,0 0-1,0 0 1,0 0 0,-1 2-1,-6 62 115,-31 125 1,-37 62 162,39-136 15,8-50 173,113-321 8,42-48-321,-114 275-152,-1 2-11,1 0-1,1 1 0,1 1 1,28-35-1,-42 58 5,0-1-1,0 1 1,1-1-1,-1 1 1,0 0-1,1 0 1,-1 0-1,1 0 1,-1 0-1,1 0 1,-1 0-1,1 0 1,0 1-1,-1-1 1,1 0-1,0 1 1,0 0-1,-1-1 1,1 1 0,0 0-1,2 0 1,-2 0-1,0 1 1,0 0 0,0-1 0,0 1-1,-1 0 1,1 0 0,0 0 0,-1 1 0,1-1-1,-1 0 1,1 0 0,-1 1 0,0-1-1,1 1 1,-1-1 0,1 3 0,3 5-9,0 0 0,-1 0-1,0 1 1,-1 0 0,5 19 0,-6-18 12,0 1-1,0-1 0,-2 1 0,1 0 1,-2-1-1,1 1 0,-4 15 0,2-20 25,1 0 0,-1 0 0,-1-1 0,1 1 0,-1-1 0,-1 0 0,1 0 0,-1 0 0,0 0 0,0-1 0,0 1 0,-1-1 0,-7 6 0,9-8-24,1-1-1,-1 0 1,0 0-1,0 0 0,0 0 1,0 0-1,0 0 1,0-1-1,0 0 0,0 0 1,-1 0-1,1 0 1,0 0-1,-1 0 0,1-1 1,-1 0-1,1 0 1,0 0-1,-1 0 0,1 0 1,-1-1-1,1 1 1,-1-1-1,1 0 1,0 0-1,0 0 0,-1-1 1,1 1-1,0-1 1,0 0-1,0 1 0,1-1 1,-1-1-1,0 1 1,-3-5-1,5 7 0,1 0 0,0 0 0,0-1 0,-1 1 0,1 0 0,0-1 0,0 1 0,0-1 0,-1 1 0,1 0 0,0-1 0,0 1 0,0 0 0,0-1 0,0 1 0,0-1 0,0 1 0,0 0 0,0-1 0,0 1 0,0-1 0,0 1 0,0 0 0,0-1 0,1 1 0,-1-1 0,0 1 0,0 0 0,0-1 0,0 1 0,1 0 0,-1-1 0,0 1 0,1-1 0,16-10 0,21-1 0,71-9-30,-62 14-11,-1-2 1,-1-2-1,53-21 0,-72 21-31,8-2-36,35-21 1,-58 27 96,-1 1 0,1-2 1,-1 0-1,-1 0 0,1 0 1,-1-1-1,8-11 1,-17 20 13,1-1-1,-1 1 1,1-1 0,-1 1 0,0-1 0,1 1 0,-1-1 0,1 1 0,-1-1 0,0 0 0,1 1-1,-1-1 1,0 0 0,0 1 0,0-1 0,0 0 0,1 1 0,-1-1 0,0 0 0,0 1 0,0-1-1,0 0 1,0 0 0,-1 1 0,1-1 0,0 0 0,0 1 0,0-1 0,-1 0 0,1 1-1,0-1 1,-1 1 0,1-2 0,-1 2 6,0-1 1,0 1-1,0 0 0,0-1 0,0 1 1,1 0-1,-1 0 0,0-1 0,0 1 0,0 0 1,0 0-1,0 0 0,0 0 0,0 0 1,0 0-1,0 1 0,0-1 0,0 0 1,1 0-1,-1 1 0,0-1 0,0 0 1,0 1-1,-1 0 0,-15 10 15,1 0-1,0 1 1,1 0-1,1 1 1,0 1 0,0 0-1,2 1 1,0 1-1,-14 22 1,23-32-24,-1 1 0,1 0 0,1 0 0,-1 0 0,1 0 0,1 0 0,-2 9 0,2-13 0,1-1 0,0 1 0,0-1 0,0 1 0,0-1 0,1 0 0,-1 1 0,1-1 0,-1 0 0,1 1 0,1 2 0,-1-4 0,0 0 0,-1 0 0,1 0 0,0 0 0,0 0 0,0 0 0,0 0 0,0 0 0,0-1 0,0 1 0,0 0 0,0-1 0,0 1 0,0-1 0,0 1 0,0-1 0,0 0 0,0 1 0,1-1 0,-1 0 0,0 0 0,0 0 0,3 0 0,-1 0 0,1-1 0,-1 0 0,0 1 0,0-1 0,1 0 0,-1-1 0,0 1 0,0-1 0,0 1 0,0-1 0,-1 0 0,1 0 0,3-3 0,32-33 0,-36 35 0,19-22 0,-1-1 0,-1 0 0,30-58 0,-25 45 0,-28 48 0,1 1 0,0 0 0,1 0 0,0 0 0,0 0 0,1 0 0,1 0 0,0 0 0,1 14 0,-1-19 0,1-1 0,-1 1 0,1-1 0,0 0 0,0 1 0,1-1 0,0 0 0,-1 0 0,1 0 0,0 0 0,1 0 0,-1 0 0,1-1 0,0 1 0,-1-1 0,2 1 0,-1-1 0,0 0 0,1 0 0,-1-1 0,1 1 0,0-1 0,6 3 0,-5-3 0,0-1 0,0 0 0,0 0 0,1-1 0,-1 1 0,0-1 0,0 0 0,1-1 0,-1 1 0,0-1 0,1 0 0,5-2 0,1-1 0,-1 0 0,0 0 0,-1-1 0,15-9 0,8-8 0,-1-1 0,-1-1 0,-1-2 0,-1-1 0,-1-2 0,38-51 0,-54 56 0,-12 25 0,-1-1 0,1 0 0,-1 1 0,1-1 0,0 0 0,-1 1 0,1-1 0,0 0 0,-1 1 0,1-1 0,0 1 0,0-1 0,0 0 0,-1 1 0,1-1 0,0 1 0,0-1 0,0 1 0,0-1 0,0 1 0,0-1 0,0 1 0,0-1 0,0 0 0,0 1 0,0 0 0,0 19 0,0-15 0,0 24 0,1-1 0,2 0 0,1 1 0,2-1 0,13 42 0,-18-64 0,1-1 0,0 0 0,1 0 0,-1 0 0,1 0 0,0 0 0,0-1 0,1 1 0,-1-1 0,1 0 0,0 0 0,0 0 0,1-1 0,-1 1 0,1-1 0,9 5 0,-7-5 0,0-1 0,0 0 0,1 0 0,-1 0 0,1-1 0,-1 0 0,1-1 0,-1 0 0,1 0 0,0 0 0,12-3 0,12-5 0,-1 0 0,0-2 0,-1-2 0,0 0 0,-1-2 0,-1-2 0,28-18 0,-16 3 0,-30 23 0,0 0 0,1 0 0,11-6 0,-28 16 0,3-1 0,0-1 0,0 1 0,0 0 0,0 0 0,0 0 0,-5 3 0,-15 13 0,1 1 0,1 0 0,0 1 0,1 2 0,2 0 0,-21 29 0,38-48 0,-1 1 0,1-1 0,0 0 0,0 0 0,0 1 0,0-1 0,0 1 0,0-1 0,1 1 0,-1-1 0,1 1 0,-1-1 0,1 1 0,0-1 0,0 1 0,1 3 0,-1-5 0,1 0 0,-1 1 0,1-1 0,0 0 0,-1 0 0,1 0 0,0 0 0,0 0 0,0 0 0,-1 0 0,1 0 0,0 0 0,0 0 0,0-1 0,1 1 0,-1 0 0,0-1 0,0 1 0,0-1 0,0 1 0,1-1 0,-1 1 0,0-1 0,0 0 0,1 0 0,-1 0 0,0 0 0,0 0 0,1 0 0,-1 0 0,0 0 0,1 0 0,1-1 0,4 0 0,-1-1 0,1 1 0,-1-1 0,0-1 0,0 1 0,1-1 0,-1 0 0,-1-1 0,1 0 0,-1 1 0,10-9 0,5-7 0,27-34 0,-22 25 0,2-6 0,-19 24 0,0 0 0,0 0 0,10-8 0,-18 18 0,0-1 0,0 1 0,0 0 0,1 0 0,-1 0 0,0 0 0,0 0 0,0-1 0,0 1 0,0 0 0,1 0 0,-1 0 0,0 0 0,0 0 0,0 0 0,0 0 0,1 0 0,-1 0 0,0 0 0,0 0 0,0 0 0,0-1 0,1 1 0,-1 0 0,0 0 0,0 0 0,0 1 0,1-1 0,-1 0 0,0 0 0,0 0 0,0 0 0,0 0 0,1 0 0,-1 0 0,0 0 0,0 0 0,0 0 0,2 9 0,-7 21 0,3-19 0,0-3 0,1 1 0,0 0 0,1-1 0,0 1 0,0 0 0,1 0 0,0-1 0,0 1 0,1 0 0,0-1 0,1 0 0,0 1 0,4 7 0,-6-15 0,0 1 0,1-1 0,-1 0 0,0 0 0,1 0 0,-1 0 0,1 0 0,-1 0 0,1 0 0,-1-1 0,1 1 0,0 0 0,-1-1 0,1 1 0,0-1 0,-1 0 0,1 0 0,0 1 0,0-1 0,-1 0 0,1-1 0,0 1 0,0 0 0,1-1 0,4 0 0,0 0 0,-1-1 0,1 0 0,-1 0 0,7-4 0,6-4 0,0-1 0,-2-1 0,1-1 0,-1 0 0,-1-2 0,21-22 0,-8 3 0,-1-1 0,25-41 0,-19 22 0,-3-2 0,41-99 0,-64 135 0,-4 13 0,-1-1 0,-1 1 0,1 0 0,1-13 0,-4 20 0,0 0 0,0 1 0,0-1 0,0 0 0,0 0 0,0 0 0,0 0 0,0 0 0,0 0 0,0 0 0,0 0 0,-1 0 0,1 0 0,0 0 0,0 0 0,0 0 0,0 0 0,0 0 0,0 0 0,0 0 0,0 0 0,0 0 0,0 1 0,0-1 0,0 0 0,-1 0 0,1 0 0,0 0 0,0 0 0,0 0 0,0 0 0,0 0 0,0 0 0,0-1 0,0 1 0,0 0 0,0 0 0,0 0 0,-1 0 0,1 0 0,0 0 0,0 0 0,0 0 0,0 0 0,0 0 0,0 0 0,0 0 0,0 0 0,0 0 0,0 0 0,0 0 0,0 0 0,0 0 0,0-1 0,0 1 0,0 0 0,0 0 0,0 0 0,0 0 0,0 0 0,0 0 0,-1 0 0,-8 10 0,-8 14 0,8-4 0,0-1 0,1 1 0,1 1 0,-9 39 0,9-22 0,-3 71 0,10-90 0,0 0 0,1 0 0,1-1 0,1 1 0,0 0 0,2-1 0,0 0 0,1 0 0,9 20 0,-13-34 0,0 1 0,1-1 0,-1-1 0,1 1 0,0 0 0,0-1 0,0 1 0,0-1 0,1 0 0,-1 0 0,1 0 0,0 0 0,0-1 0,0 0 0,7 3 0,-5-3 0,0 0 0,-1-1 0,1 0 0,1 0 0,-1 0 0,0-1 0,0 0 0,0 0 0,0-1 0,9-2 0,3-1 0,-1-1 0,0-1 0,-1-1 0,0-1 0,0 0 0,0-1 0,14-10 0,-12 6 0,0 0 0,-1-1 0,0-1 0,-2-1 0,1 0 0,24-35 0,-32 34 0,-7 11 0,-7 8 0,-3 5 0,1 1 0,-1 1 0,1 0 0,0 0 0,1 0 0,0 1 0,1 0 0,0 1 0,-9 20 0,11-22 0,1 0 0,-1 1 0,2 0 0,-1 0 0,1 0 0,1 0 0,0 0 0,0 0 0,1 0 0,0 0 0,1 0 0,2 12 0,-3-20 0,1 1 0,0-1 0,0 0 0,0 1 0,0-1 0,0 0 0,1 0 0,-1 0 0,1 0 0,-1 0 0,1 0 0,0 0 0,0-1 0,0 1 0,-1-1 0,2 1 0,-1-1 0,0 0 0,0 1 0,0-1 0,1 0 0,-1-1 0,0 1 0,1 0 0,-1-1 0,1 1 0,-1-1 0,1 0 0,-1 0 0,1 0 0,-1 0 0,5-1 0,4 0 0,0-1 0,-1 0 0,0-1 0,1 0 0,-1 0 0,14-8 0,-2-1 0,-1 0 0,0-2 0,28-24 0,54-56 0,-22 18 0,-54 47 0,5-3 0,-32 32 0,0-1 0,0 1 0,0 0 0,0 0 0,0 0 0,0 0 0,1 0 0,-1-1 0,0 1 0,0 0 0,0 0 0,1 0 0,-1 0 0,0 0 0,0 0 0,0 0 0,0 0 0,1 0 0,-1 0 0,0 0 0,0 0 0,0 0 0,1 0 0,-1 0 0,0 0 0,0 0 0,0 0 0,1 0 0,-1 0 0,0 0 0,0 0 0,0 0 0,1 0 0,-1 0 0,0 0 0,0 0 0,0 1 0,0-1 0,1 0 0,-1 0 0,0 0 0,0 0 0,0 0 0,0 1 0,0-1 0,0 0 0,1 0 0,-1 0 0,0 0 0,0 1 0,0-1 0,0 0 0,0 0 0,0 0 0,0 1 0,0-1 0,0 0 0,0 0 0,0 0 0,0 1 0,0-1 0,-1 16 0,-5 10 0,-1 0 0,-2 0 0,0-1 0,-2 0 0,-15 25 0,17-32 0,0-1 0,-2 0 0,0-1 0,-1 0 0,0-1 0,-17 15 0,28-29 0,1-1 0,-1 1 0,0 0 0,0-1 0,0 0 0,0 1 0,0-1 0,1 1 0,-1-1 0,0 0 0,0 0 0,0 1 0,0-1 0,0 0 0,0 0 0,0 0 0,0 0 0,0 0 0,0 0 0,0-1 0,0 1 0,0 0 0,0 0 0,0-1 0,0 1 0,1 0 0,-1-1 0,0 1 0,0-1 0,0 1 0,0-1 0,1 0 0,-1 1 0,0-1 0,1 0 0,-1 1 0,-1-2 0,1 0 0,0 1 0,0 0 0,0-1 0,0 1 0,0-1 0,1 1 0,-1-1 0,0 1 0,1-1 0,-1 0 0,1 1 0,0-1 0,-1 0 0,1 0 0,0 1 0,0-1 0,0 0 0,0 1 0,0-1 0,0 0 0,1-2 0,2 0 0,-1-1 0,1 1 0,-1 0 0,1 0 0,1 1 0,-1-1 0,0 1 0,1-1 0,0 1 0,-1 0 0,1 0 0,1 1 0,-1-1 0,0 1 0,0 0 0,1 0 0,0 0 0,-1 1 0,1 0 0,9-2 0,10-1 0,-1 2 0,48 0 0,-55 2 0,-1 0 0,15 0 0,0-1 0,31-5 0,-45 1-169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49.9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0 124 13968,'0'0'896,"93"-41"-536,-37 27 160,9-4 8,3-2-33,-1 8 9,-9 4-16,-1 4 8,-3 2-112,-5-2 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29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6328,'0'0'8736,"4"14"-8080,-3-8-573,3 7 69,-2-1 1,1 1-1,-2 0 1,0-1-1,0 1 1,-3 24-1,-17 101 1007,1-21 108,-3 158-1,20-267-1173,2-1-1,-1 1 1,1-1 0,0 1-1,0-1 1,1 0 0,0 0 0,1 0-1,-1 0 1,1 0 0,4 7-1,-4-11-49,-1 0 0,0 0 0,0-1 0,1 1-1,0 0 1,-1-1 0,1 0 0,0 0 0,0 0 0,0 0-1,1 0 1,-1-1 0,0 1 0,1-1 0,-1 0-1,1 0 1,-1 0 0,1-1 0,-1 1 0,1-1 0,0 0-1,-1 0 1,7-1 0,26-1 345,52-12 0,-73 10-244,-1 0-1,1-1 0,-1 0 0,0-1 0,-1 0 0,17-11 1,-22 12-285,12-8 969,-14 8-1641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20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271 113 4312,'0'0'7152,"-7"-12"-6871,-21-35 11,27 46-226,0-1 0,0 0 0,0 1 0,0-1 0,0 0 0,1 0 0,-1 1 0,1-1 0,-1 0 0,1 0 1,0 0-1,-1 0 0,1-2 0,-2-7 652,-5-4 3792,0 26-3846,6-8-912,-12 27 585,1 1 0,2 1 0,0 0-1,3 0 1,-5 34 0,-6 26 98,2-9 10,10-46-82,-2-1 0,-18 55 1,21-78-124,0-1 0,0 0 0,-2 0 0,1-1 0,-1 1 0,-13 14 0,7-16 285,10-8-114,17-7-257,28-10-41,47-12 0,-67 22-96,0 1 0,1 1 0,-1 1 0,27 1 0,105 15-94,-117-7 62,-27-4 6,0-1 0,-1 0 0,1-1 0,0 0 0,0-1 0,0 0 0,-1 0 0,1-1 1,11-2-1,-13 1 35,37-12 79,-41 13-94,-1 0-1,0-1 0,0 1 1,0-1-1,0 0 0,-1 0 1,1 0-1,0 0 0,-1-1 1,0 1-1,4-5 1,-4 0 24,-5 6-4,2 1-30,1 0 0,-1 0 0,0 1-1,1-1 1,-1 0 0,0 0 0,1 1-1,-1-1 1,1 1 0,-1-1 0,0 1 0,1-1-1,-1 1 1,1-1 0,0 1 0,-1-1-1,1 1 1,-1 0 0,-9 16-46,7-14 27,1 1-1,0-1 1,0 1-1,0 0 1,0 0-1,-2 7 1,4-10 13,0 1-1,0-1 1,0 0 0,0 1-1,0-1 1,0 1-1,0-1 1,1 0 0,-1 1-1,0-1 1,1 0 0,-1 0-1,1 1 1,-1-1 0,1 0-1,0 0 1,0 0-1,-1 0 1,1 0 0,0 0-1,0 0 1,0 0 0,0 0-1,0 0 1,0 0 0,2 1-1,3 0-10,-1 1 0,1-1 0,-1 0 0,1 0-1,0 0 1,0-1 0,-1 0 0,1 0 0,0 0 0,0-1 0,0 0-1,0 0 1,7-1 0,-9 0 16,0 1-1,-1 0 1,1-1-1,0 0 1,-1 0-1,1 0 1,-1 0-1,1 0 1,-1-1 0,1 1-1,-1-1 1,0 0-1,0 0 1,0-1-1,0 1 1,0 0-1,-1-1 1,1 0 0,-1 0-1,1 0 1,3-6-1,-6 8 9,1 0-1,-1-1 1,1 0 0,-1 1-1,1-1 1,-1 1 0,0-1-1,0 0 1,0 1-1,0-1 1,0 1 0,0-1-1,0 0 1,-1 1-1,1-1 1,-1 1 0,1-1-1,-1 1 1,1-1-1,-1 1 1,-1-2 0,0 0 3,0 1 1,0-1-1,-1 1 1,1 0 0,-1 0-1,1 0 1,-1 0-1,0 0 1,-5-2-1,-5-2 18,0 1 0,0 1 0,-24-4 0,25 5-74,-1 1-1,-20 0 1,47 6-724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21.5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0 8640,'0'0'6140,"-6"13"-5679,-29 62 319,31-63-565,0-1 0,0 1 0,1 0 0,1 0 0,0 0 0,0 13 0,2-22-116,-1 1 0,2-1 0,-1 0 0,0 0 0,0 0-1,1 0 1,0 0 0,0 0 0,0 0 0,0 0 0,0 0 0,0 0 0,1 0-1,-1 0 1,1-1 0,0 1 0,3 3 0,-3-5-44,0 0 1,0 0 0,0 1-1,0-1 1,0-1-1,1 1 1,-1 0-1,0 0 1,1-1-1,-1 0 1,0 1-1,1-1 1,-1 0 0,1 0-1,-1 0 1,0 0-1,1-1 1,-1 1-1,0-1 1,1 1-1,-1-1 1,4-1-1,3-3 52,-1 1 0,1-1 0,-1 0 0,0-1 1,0 0-1,0-1 0,-1 1 0,0-1 0,-1-1 0,8-8 0,14-15 661,-22 49-454,-4-11-281,-1 0 0,1 0 0,0 0 0,1-1 0,0 1 0,0 0-1,0-1 1,1 0 0,0 0 0,0 0 0,0 0 0,1-1 0,9 9-1,-11-11-10,1 0 0,-1 0 0,1-1-1,-1 0 1,1 1 0,0-1 0,0-1-1,0 1 1,0-1 0,0 1 0,0-1 0,1 0-1,-1 0 1,0-1 0,1 0 0,-1 1-1,0-1 1,1-1 0,-1 1 0,0-1-1,1 1 1,-1-1 0,0-1 0,5-1-1,1-1 51,-1 0-1,0-1 0,-1 0 0,1-1 1,-1 0-1,0 0 0,-1-1 0,1 0 1,9-12-1,-13 13 5,1 0 0,-1 0 0,0 0 0,-1-1 0,1 0 0,-1 0 0,-1 0 0,1 0 0,-1 0 0,0 0 0,-1-1 0,0 1 1,1-12-1,-7-20 324,2 23-156,-4-9 144,7 24-358,4 15-407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24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0 595 6224,'0'0'8753,"13"3"-8261,-5-1-369,-5 0-81,0-1-1,1 0 1,-1 0 0,0-1-1,0 1 1,1 0-1,-1-1 1,0 0 0,1 0-1,-1 0 1,1 0-1,-1-1 1,0 1 0,1-1-1,-1 0 1,0 0 0,0 0-1,0 0 1,0-1-1,0 1 1,5-4 0,3-5 269,0-1 1,0 0 0,-2-1 0,1 0 0,9-16 0,33-70 2464,-40 75-1780,-9 15-680,2 2 425,1 15-262,-2-3-461,3 5 44,0 1 0,-1 1 0,-1-1 0,0 1 0,-1 0 0,0 0 1,3 25-1,-4-9 31,0 0 0,-4 47 0,2-69-68,-2-1 1,1 1 0,-1-1-1,0 1 1,0-1 0,0 1-1,-1-1 1,0 0 0,-1 0-1,1 0 1,-1 0 0,0 0-1,-1 0 1,1-1 0,-9 10-1,10-14-8,0 0 1,1 0-1,-1 0 0,0-1 0,0 1 1,0-1-1,0 1 0,0-1 0,0 1 0,0-1 1,0 0-1,-1 0 0,1 0 0,0 0 1,0-1-1,0 1 0,0 0 0,0-1 0,0 0 1,0 1-1,0-1 0,1 0 0,-1 0 1,-3-2-1,-5-3 116,-1 0 0,-16-14 0,12 10 8,11 7-71,-1 0 1,1 0-1,0 0 1,1 0-1,-6-6 1,8 2 179,8 8-183,16 7-124,-19-6 73,10 2-32,-1 0 0,1 0 1,0-1-1,-1-1 0,1-1 1,1 0-1,-1 0 0,24-3 1,-18-1 3,1 0 0,-1-2 1,0 0-1,0-1 0,25-11 1,-33 10 21,19-7 25,-30 14-35,0 0 1,0-1 0,0 1-1,-1 0 1,1 0 0,0 0-1,0 0 1,0 0-1,0 0 1,0 0 0,-1 0-1,1 0 1,0 1 0,0-1-1,0 0 1,-1 0 0,1 1-1,0-1 1,0 0 0,-1 1-1,1-1 1,0 1-1,-1-1 1,1 1 0,0 0-1,-1-1 1,1 1 0,-1-1-1,1 1 1,-1 0 0,1 0-1,-1-1 1,1 2 0,3 8-1,-1 1 1,0 0 0,-1 0 0,0 0 0,-1 0 0,0 12 0,1 3-1,-1 20 12,-1 0-1,-3 0 1,-1-1-1,-13 52 1,15-85 16,-1 12 27,2-22 40,0-14 85,3-26-62,1 0 1,11-53-1,26-74 217,-38 156-317,13-46 154,26-60 1,-28 86-100,0 0 1,2 1-1,30-42 1,-44 69-69,0-1 1,0 1 0,0-1-1,0 1 1,0 0-1,1 0 1,-1 0 0,0 0-1,1 0 1,-1 0 0,1 0-1,-1 0 1,1 0-1,0 1 1,-1-1 0,3 0-1,-2 1-3,-1 0 0,0 0 0,0 0 0,0 0 0,1 0 0,-1 0 0,0 1 0,0-1 0,1 1 0,-1-1 0,0 0 0,0 1 0,0 0 0,0-1 0,0 1 0,0 0 0,2 1 0,-1 0-4,0 1 0,1 0 0,-1-1 0,0 1 0,-1 0 0,1 0-1,0 0 1,-1 0 0,0 1 0,0-1 0,0 0 0,0 0 0,0 1 0,0 5 0,-1 4-7,0 0 0,-1 0 0,-1 0 0,0 0 0,0 0 0,-9 23 0,9-31 7,0 1-1,0-1 1,0 0-1,-1 0 1,0 0-1,0-1 1,0 1-1,-1-1 1,1 1-1,-1-1 0,0 0 1,0 0-1,-1-1 1,1 1-1,-1-1 1,0 0-1,1-1 1,-8 4-1,-1-3-5,33-5 0,16 2 28,0-2 0,68-12 0,-87 10-10,0-1-1,0 0 1,0-1-1,-1-1 1,0-1-1,0 0 1,28-20-1,-33 20 12,0-1 0,-1 0 0,0 0 0,0-1 1,-1-1-1,0 1 0,-1-2 0,0 1 0,-1-1 0,8-16 0,-15 26-13,1-1-1,-1 0 1,1 1 0,-1-1-1,0 1 1,0-1 0,0 0-1,0 1 1,0-1 0,-1 0-1,0-3 1,1 6-7,0-1 1,0 1-1,-1-1 0,1 1 1,0-1-1,0 0 0,0 1 1,0-1-1,-1 1 0,1-1 1,0 1-1,-1-1 0,1 1 1,0 0-1,-1-1 0,1 1 1,0-1-1,-1 1 0,1 0 1,-1-1-1,1 1 0,-1 0 1,1-1-1,-1 1 0,1 0 1,-1 0-1,1-1 0,-1 1 1,1 0-1,-1 0 0,1 0 1,-1 0-1,1 0 0,-1 0 1,1 0-1,-1 0 0,0 0 1,1 0-1,-1 0 0,1 0 1,-1 0-1,1 0 0,-1 1 1,1-1-1,-1 0 0,1 0 1,-1 1-1,1-1 0,-1 0 1,1 1-1,-1-1 0,1 0 1,0 1-1,-1-1 1,1 1-1,-1 0 0,-3 3-3,-1 1 1,1-1-1,1 1 0,-1 1 0,0-1 0,1 0 1,0 1-1,1 0 0,-1-1 0,1 1 1,0 0-1,1 0 0,-1 1 0,0 9 0,1-11-4,1 0-1,0 1 1,0-1-1,0 0 0,1 0 1,-1 0-1,1 0 1,1 0-1,-1 0 0,1 0 1,-1 0-1,1 0 1,1-1-1,-1 1 0,1-1 1,0 1-1,0-1 1,4 4-1,-4-4 0,0-1-1,1 1 1,-1-1 0,1 0-1,0 0 1,0 0 0,0-1-1,0 0 1,1 1 0,-1-2-1,1 1 1,-1 0-1,1-1 1,0 0 0,-1 0-1,1 0 1,0 0 0,0-1-1,0 0 1,-1 0 0,1 0-1,0-1 1,0 0 0,0 0-1,-1 0 1,9-3-1,1-2 25,-1 0 0,0-1-1,0-1 1,0 0-1,-1 0 1,-1-1 0,1-1-1,-1 0 1,-1-1-1,0 0 1,-1 0 0,0-1-1,0 0 1,-1 0-1,-1-1 1,0-1 0,8-21-1,-15 34-11,0 1-1,0-1 1,0 1 0,1-1-1,-1 0 1,0 1 0,0-1-1,0 1 1,0-1 0,0 0-1,0 1 1,0-1 0,0 0-1,0 1 1,-1-1 0,1 1-1,0-1 1,0 0-1,0 1 1,-1-1 0,1 1-1,0-1 1,-1 1 0,0-2-1,1 2-2,0 0 0,-1 0 0,1 0-1,-1 0 1,1-1 0,0 1 0,-1 0 0,1 0-1,-1 0 1,1 0 0,-1 0 0,1 0 0,0 0-1,-1 0 1,1 0 0,-1 0 0,1 1-1,-1-1 1,1 0 0,0 0 0,-1 0 0,1 0-1,-1 1 1,1-1 0,0 0 0,-1 0 0,1 1-1,0-1 1,-1 0 0,1 0 0,0 1-1,0-1 1,-1 0 0,1 2 0,-6 3-6,1 1-1,0 0 1,1 0 0,0 1 0,0-1 0,0 1 0,0 0 0,1 0-1,0 0 1,1 1 0,0-1 0,0 0 0,0 1 0,1 0-1,0-1 1,1 10 0,-1-13-1,1-1 1,1 0-1,-1 1 0,0-1 0,1 0 1,-1 1-1,1-1 0,0 0 0,0 0 1,2 4-1,-2-6 2,0 0 1,0 1-1,0-1 0,1 0 1,-1 0-1,0 0 0,0 0 1,1 0-1,-1 0 0,1 0 1,-1-1-1,1 1 0,-1 0 1,1-1-1,-1 1 0,1-1 1,0 0-1,-1 1 0,1-1 1,0 0-1,2 0 0,11-1 0,0-1-1,-1 0 0,1-1 1,0 0-1,-1-2 0,0 1 0,0-2 1,16-8-1,-3 3 13,130-68 56,-65 30-4,-65 38 65,-27 11-125,0 0 1,0 0-1,0 0 0,0 0 1,0 0-1,0 0 0,1 0 1,-1 0-1,0 0 0,0 0 1,0 0-1,0 0 0,0 0 1,0 0-1,0 0 1,0 0-1,0 0 0,0 0 1,1 0-1,-1 0 0,0 0 1,0 0-1,0 0 0,0 0 1,0 0-1,0 0 0,0 0 1,0 0-1,0 0 0,0 0 1,0 0-1,0 1 0,0-1 1,0 0-1,0 0 1,0 0-1,1 0 0,-1 0 1,0 0-1,0 0 0,0 0 1,0 0-1,0 0 0,0 0 1,0 1-1,0-1 0,0 0 1,0 0-1,0 0 0,0 0 1,0 0-1,0 0 1,0 0-1,-1 0 0,1 0 1,0 0-1,0 1 0,0-1 1,0 0-1,0 0 0,0 0 1,0 0-1,0 0 0,0 0 1,0 0-1,0 0 0,-12 14 47,-6 4-9,4-6-37,1 1-1,1 0 0,0 1 0,1 0 0,0 1 1,1 0-1,-8 18 0,17-32-2,0 0 1,1 0-1,-1 0 0,1 1 0,-1-1 1,1 0-1,0 0 0,-1 0 0,1 1 1,0-1-1,0 0 0,0 0 0,0 0 1,0 1-1,0-1 0,0 0 0,0 0 1,1 1-1,-1-1 0,0 0 0,1 0 0,-1 0 1,1 0-1,-1 1 0,1-1 0,0 0 1,-1 0-1,1 0 0,0 0 0,0 0 1,0-1-1,-1 1 0,1 0 0,0 0 1,0 0-1,0-1 0,0 1 0,1-1 1,1 2-1,0-1 1,0 0 0,1-1 0,-1 1 0,0-1 0,1 1 0,-1-1 0,1 0 0,-1 0 0,0-1 1,1 1-1,-1-1 0,0 0 0,6-2 0,2-2 7,0-1 0,-1 0-1,0 0 1,0-1 0,-1-1 0,0 0 0,0 0 0,-1-1 0,0 0 0,-1 0 0,1 0 0,-2-1 0,8-13-1,3-10 23,-1-1 0,22-68-1,-23 54 28,-2 0 0,13-97 0,-26 143-53,1-3 16,0-1 0,-1 0 1,0 0-1,0 1 0,0-1 1,-1 0-1,1 0 0,-4-9 0,4 15-18,0 0-1,0 0 1,0 0-1,0 0 0,0 0 1,0-1-1,-1 1 1,1 0-1,0 0 0,0 0 1,0 0-1,0 0 1,0 0-1,0 0 0,-1 0 1,1 0-1,0 0 1,0 0-1,0 0 1,0 0-1,0 0 0,0 0 1,-1 0-1,1 0 1,0 0-1,0 0 0,0 0 1,0 0-1,0 0 1,-1 0-1,1 0 0,0 0 1,0 0-1,0 0 1,0 0-1,0 0 0,0 0 1,-1 0-1,1 0 1,0 1-1,0-1 0,0 0 1,0 0-1,0 0 1,-8 8 5,-4 10-1,1 3-7,1 1 0,1 0 0,1 1 1,1 0-1,0 0 0,2 0 0,1 1 0,1 0 0,0 34 1,3-22-16,2 0 1,2-1-1,1 1 1,2-1-1,19 58 0,-7-48 6,-18-42 9,1-1 1,-1 0-1,1 1 0,0-1 0,-1 0 0,1 0 0,0 0 0,0 0 0,0 0 0,1 0 1,-1-1-1,0 1 0,1-1 0,-1 1 0,4 0 0,-2-2-44,1 0-1,-1 0 1,1 0-1,0-1 1,-1 1 0,1-1-1,-1 0 1,7-3-1,6 0-4008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25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16384,'0'0'5391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35.8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0 4720,'0'0'7232,"-7"13"-6864,-5 13-3,1 0-1,-14 51 1,-2 12 627,4-13-301,-23 164 1410,40-215-1754,-1 9 461,8-33-760,0-1 1,-1 0-1,1 1 0,0-1 1,0 0-1,-1 1 1,1-1-1,0 0 0,0 0 1,-1 0-1,1 1 1,0-1-1,0 0 0,0 0 1,-1 0-1,1-1 1,0 1-1,0 0 1,1 0-1,19-4 236,4-5 6,36-19 1,-35 15-84,32-11-1,-39 18-105,-1-1 0,0 0 0,0-2 0,-1 0-1,0-1 1,-1 0 0,0-2 0,-1 0 0,17-16-1,24-20 158,-56 47-249,1 0 0,0 0-1,0 0 1,0-1 0,1 1 0,-1 0 0,0 0 0,0 0 0,0 0 0,1 1 0,-1-1 0,1 0 0,-1 1 0,0-1 0,1 1 0,-1-1-1,1 1 1,-1-1 0,1 1 0,0 0 0,2 0 0,-2 0-6,-1 1 0,1 0-1,0 0 1,0 0 0,-1 0-1,1 0 1,-1 0 0,1 0 0,-1 0-1,1 1 1,-1-1 0,0 1-1,1-1 1,-1 1 0,0-1 0,1 3-1,27 30 85,-23-28-51,0 1-1,0-1 1,-1 1-1,0 0 1,4 8-1,-5-7 136,-5-12 105,-9-14-19,7 12-222,-1 1 0,0 0 0,0 0 0,-1 0 0,0 0 0,0 1 0,-9-7 1,11 9-28,1 1 1,0 0-1,0 0 1,-1 0 0,1 1-1,-1-1 1,1 1 0,-1-1-1,1 1 1,-1 0-1,1 0 1,-1 0 0,1 0-1,-1 0 1,1 1 0,-1-1-1,1 1 1,0-1 0,-1 1-1,1 0 1,0 0-1,-1 0 1,1 0 0,-2 2-1,-2 1 3,0 0 0,0 1 0,1-1 0,0 1 0,0 0 0,0 1 0,1-1 0,0 1 0,0 0 0,0 0-1,1 0 1,0 0 0,0 1 0,0-1 0,-3 13 0,5-15-4,1 0 1,-1 0-1,0 0 0,1 0 1,0 0-1,0 0 0,0 0 1,0 0-1,1 0 0,0-1 0,0 1 1,0 0-1,0 0 0,0 0 1,1-1-1,-1 1 0,1 0 1,0-1-1,0 0 0,1 1 1,-1-1-1,1 0 0,0 0 0,-1 0 1,1-1-1,0 1 0,1-1 1,5 4-1,-7-5 2,-1 0-1,1 0 1,0 0-1,0 0 1,0-1 0,0 1-1,0-1 1,0 1 0,0-1-1,0 0 1,0 0-1,0 0 1,0 0 0,0 0-1,0 0 1,0-1 0,4 0-1,-3-1 6,1 1 1,-1-1-1,1 0 0,-1 0 0,1 0 0,-1 0 1,0-1-1,5-4 0,0-2 21,-1 0 0,0 0 0,0-1 0,-1 0 0,7-14 0,3-19 64,-14 32-33,1 2-1,1-1 0,8-16 0,-7 15 91,-6 10-17,1 2-132,-1 0 0,0 0 1,1 1-1,-1-1 0,0 0 0,1 0 1,0 1-1,-1-1 0,1 0 0,0 1 0,-1 2 1,1 7 11,-1 0 1,2 0-1,-1 0 1,2 0-1,-1-1 1,2 1-1,-1 0 1,1-1 0,1 1-1,0-1 1,8 14-1,-11-22-9,0-1 0,0 1 1,1 0-1,-1-1 0,1 0 0,0 1 0,-1-1 0,1 0 0,0 0 0,0 0 0,0 0 0,0 0 0,0 0 1,0 0-1,0-1 0,0 1 0,0-1 0,0 1 0,0-1 0,0 0 0,0 0 0,0 0 0,1 0 1,-1 0-1,0 0 0,0-1 0,0 1 0,0-1 0,0 0 0,4-1 0,5-3 55,1 0-1,-1-1 1,20-13-1,-24 14-33,6-4 42,-1-1 0,0 0 1,15-18-1,-18 18-17,0 1 0,1-1 0,0 2 0,0-1 0,14-6 0,-24 14-50,1 1 1,0-1-1,-1 1 0,1-1 1,0 1-1,0 0 1,-1 0-1,1-1 0,0 1 1,0 0-1,0 0 0,-1 0 1,1 0-1,0 0 1,0 0-1,0 0 0,-1 0 1,1 0-1,0 0 1,0 0-1,0 1 0,-1-1 1,1 0-1,0 1 0,0-1 1,-1 0-1,2 1 1,-1 1 2,1-1 1,-1 1-1,0-1 1,0 1 0,0-1-1,0 1 1,0 0 0,-1-1-1,1 1 1,0 0-1,0 3 1,1 4 27,-1 1 0,1 0-1,-1 15 1,-1 79 562,0-104-586,0 0 0,1 1 0,-1-1 0,1 0 0,-1 0 0,1 0 0,-1 0 0,1 0 0,-1 0 0,1 0 0,0 0 0,-1 0 0,1 0 0,-1 0 0,1 0 0,-1 0 0,1 0 0,-1 0 0,1-1 0,-1 1 0,0 0 0,1 0 0,-1-1 1,1 1-1,-1 0 0,1-1 0,16-7 131,27-32 162,-31 28-201,0 0 0,16-11 0,-28 22-97,1 0 0,-1 0 0,1 0 0,0 0 0,-1 0 1,1 1-1,0-1 0,0 1 0,0-1 0,-1 1 0,4-1 0,-4 1-6,-1 0 0,1 0-1,0 0 1,-1 0 0,1 1 0,0-1 0,-1 0 0,1 0-1,-1 1 1,1-1 0,-1 0 0,1 0 0,-1 1-1,1-1 1,-1 1 0,1-1 0,-1 1 0,1-1 0,-1 1-1,1-1 1,-1 1 0,1 0 0,1 4-5,-1-1 0,0 1 0,0 0 0,0 0 0,0-1 0,-1 1 0,1 6 0,-1-7-8,0 0 1,0 1 0,1-1 0,-1 0 0,1 1 0,3 7 0,-3-12 11,-1 1-1,0-1 0,1 0 1,-1 1-1,0-1 0,1 0 1,-1 1-1,1-1 1,-1 0-1,1 0 0,-1 0 1,1 0-1,-1 1 1,1-1-1,-1 0 0,1 0 1,-1 0-1,1 0 1,-1 0-1,0 0 0,1 0 1,-1 0-1,1 0 1,-1 0-1,1-1 0,-1 1 1,1 0-1,-1 0 1,1 0-1,-1-1 0,1 1 1,-1 0-1,0 0 1,1-1-1,-1 1 0,1 0 1,-1-1-1,0 1 1,1 0-1,-1-1 0,0 0 1,20-20 40,-15 16-34,70-77 153,-74 81-154,0 0 0,0 0 0,0-1 0,0 1 0,1 0 0,-1 0 0,0 0 0,1 0 0,-1 0 0,0 1-1,1-1 1,-1 0 0,1 1 0,-1-1 0,1 1 0,-1-1 0,1 1 0,2 0 0,-3 0-5,0 1-1,0-1 1,0 1 0,0 0 0,0 0 0,0 0 0,0-1 0,-1 1 0,1 0 0,0 0 0,0 0-1,-1 0 1,1 0 0,-1 0 0,1 0 0,-1 0 0,1 1 0,-1-1 0,0 0 0,0 0 0,1 0-1,-1 0 1,0 1 0,0 0 0,4 25-32,7 37-13,-9-60 35,-1 0-1,1 1 1,-1-1-1,1 0 1,1 1 0,-1-1-1,0 0 1,1-1-1,0 1 1,6 6-1,-7-9 12,-1 0 0,1 0-1,0-1 1,-1 1-1,1-1 1,0 1 0,-1-1-1,1 0 1,0 0-1,-1 0 1,1 0 0,0 0-1,0 0 1,-1 0-1,1-1 1,0 1-1,0 0 1,-1-1 0,1 0-1,-1 1 1,1-1-1,0 0 1,-1 0 0,1 0-1,-1 0 1,0 0-1,2-1 1,8-6 17,0 0-1,11-13 1,-21 20-13,22-23 62,-1-2-1,24-34 1,-33 42-28,-11 14-25,0 1 1,1 0-1,0-1 1,-1 1-1,1 0 1,1 0-1,3-3 1,-10 35-46,3-8 8,5 39-1,-4-54 36,0 0-1,1 1 1,0-1 0,0 0-1,0 0 1,0 0-1,1-1 1,0 1 0,1 0-1,6 8 1,-8-13-2,-1 1 1,1-1-1,-1 0 1,1 0-1,0 0 1,0 0-1,-1 0 1,1-1-1,0 1 1,0 0-1,0-1 1,0 1-1,0-1 1,0 0-1,0 0 1,0 0-1,0 0 1,0 0-1,0 0 1,0 0-1,0-1 1,0 1-1,-1-1 1,1 1-1,0-1 1,0 0-1,0 0 1,2-1-1,7-4 68,1 0 0,-1-1 0,12-10 0,-15 11-27,118-92 625,-125 97-667,0 0-1,0 0 0,0 1 0,0-1 0,0 0 0,1 0 0,-1 1 1,0-1-1,1 1 0,-1-1 0,0 1 0,1-1 0,-1 1 1,1 0-1,2 0 0,-4 0-5,1 0 0,0 0 0,-1 0 0,1 1 0,0-1 0,-1 0 1,1 1-1,0-1 0,-1 0 0,1 1 0,-1-1 0,1 1 0,0-1 0,-1 1 0,1-1 0,-1 1 1,0-1-1,1 1 0,-1 0 0,1-1 0,-1 2 0,2 1 1,-1 1-1,-1-1 1,1 0-1,0 0 1,-1 1-1,0-1 1,0 1-1,0-1 1,0 0-1,-1 6 1,-5 13 6,5-18-4,-1 0-1,1 1 1,0-1-1,0 0 1,0 1-1,1-1 1,0 1-1,0-1 1,0 1-1,1 8 1,-1-12-5,0-1 1,1 0-1,-1 0 0,0 1 1,0-1-1,0 0 1,1 0-1,-1 1 0,0-1 1,0 0-1,0 0 1,1 0-1,-1 1 1,0-1-1,1 0 0,-1 0 1,0 0-1,0 0 1,1 0-1,-1 0 0,0 0 1,1 1-1,-1-1 1,0 0-1,1 0 0,-1 0 1,0 0-1,1 0 1,-1 0-1,0-1 1,0 1-1,1 0 0,-1 0 1,0 0-1,1 0 1,-1 0-1,0 0 0,1 0 1,-1-1-1,0 1 1,0 0-1,1-1 1,14-10 63,-11 8-46,113-101 428,-116 103-442,0 0-1,0 0 1,0 1 0,1-1-1,-1 0 1,0 0-1,1 1 1,-1-1-1,0 1 1,1-1 0,-1 1-1,0-1 1,1 1-1,-1 0 1,3 0-1,-3 0-4,0 0 0,0 0-1,0 0 1,-1 1-1,1-1 1,0 0-1,0 1 1,-1-1 0,1 1-1,0-1 1,-1 1-1,1-1 1,0 1-1,-1 0 1,1-1-1,-1 1 1,1 0 0,-1-1-1,2 3 1,0 3-17,1 0 1,-1 1-1,0 0 1,-1-1-1,2 12 1,3 10-39,-5-26 49,0 0 0,-1 0 0,1 1 0,0-1 0,0 0 0,1 0 0,-1 0 0,0-1 0,1 1 0,-1 0 0,1 0 0,-1-1 0,1 1 0,0-1 0,0 1 0,-1-1 0,1 0 0,0 0 0,0 0 0,1 0 0,-1 0 1,0 0-1,0 0 0,0-1 0,0 1 0,1-1 0,-1 0 0,0 0 0,1 0 0,-1 0 0,0 0 0,0 0 0,1 0 0,-1-1 0,4 0 0,10-2 5,1-1 1,0-1-1,-1 0 0,27-13 1,60-37 86,-74 38-48,29-24 155,-43 30-92,-37 33-52,-29 37-1,37-42-37,10-11-12,0 0 1,0 0 0,0 0-1,1 0 1,0 0-1,0 1 1,1 0 0,-1 0-1,1-1 1,-1 10-1,3-15 3,0-1 0,0 1 0,0 0 0,0-1 0,0 1 0,0 0 0,0-1 0,0 1 0,0 0 0,0-1 0,0 1 0,0-1 0,1 1 0,-1 0 0,0-1 0,0 1 0,1-1 0,-1 1-1,0 0 1,1-1 0,-1 1 0,1-1 0,-1 1 0,1-1 0,-1 0 0,1 1 0,-1-1 0,1 1 0,-1-1 0,1 0 0,-1 1 0,1-1 0,0 0 0,-1 0 0,1 1 0,0-1 0,-1 0 0,1 0 0,-1 0-1,1 0 1,0 0 0,-1 0 0,1 0 0,0 0 0,-1 0 0,1 0 0,0 0 0,-1-1 0,1 1 0,0 0 0,-1 0 0,1-1 0,0 0 0,4 0 33,0-1 0,0 0-1,0 0 1,0-1 0,6-4 0,3-5-26,0-1 1,0-1-1,-1 0 1,-1-1-1,10-16 1,15-16-6,-37 46-5,0 1 0,1 0 0,-1 0 0,0-1 0,0 1 0,0 0 0,1 0 0,-1-1 0,0 1 0,0 0 0,0 0 0,1 0 0,-1 0 0,0-1 0,1 1 0,-1 0 0,0 0 0,0 0 0,1 0 0,-1 0 0,0 0 0,1 0 0,-1 0 0,0 0 0,0 0 0,1 0 0,-1 0 0,0 0 0,1 0 0,-1 0 0,0 0 0,1 0 0,-1 0 0,8 11 0,2 25 0,-6-23 0,-3-8 0,1 0 0,0 0 0,0 0 0,0 0 0,0-1 0,1 1 0,0-1 0,0 1 0,0-1 0,1 0 0,-1-1 0,1 1 0,0 0 0,0-1 0,5 4 0,-5-5 0,1 0 0,-1-1 0,0 1 0,1-1 0,-1 0 0,1 0 0,-1 0 0,1-1 0,-1 0 0,1 1 0,-1-2 0,1 1 0,-1 0 0,1-1 0,-1 0 0,1 0 0,7-3 0,9-5 0,0 0 0,-1-2 0,0 0 0,18-14 0,-18 11 0,0 2 0,1 0 0,33-13 0,-52 24 0,0 1 0,0-1 0,0 1 0,0 0 0,0 0 0,0 0 0,1 0 0,-1 0 0,0 0 0,0 0 0,0 1 0,0-1 0,0 1 0,0-1 0,0 1 0,0 0 0,0 0 0,0 0 0,3 2 0,3 3 0,-1 0 0,1 0 0,7 10 0,5 4 0,0-2 0,-10-8 0,0-1 0,0 0 0,1-1 0,0 0 0,0-1 0,1 0 0,0 0 0,0-1 0,17 5 0,-17-7 881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36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12160,'0'0'2080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57.1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11 322 4512,'0'0'6408,"-2"11"-5951,0-3-363,0-2 31,1 0 1,0-1-1,0 1 1,0 0-1,0 0 1,1 0-1,0 0 1,1 0-1,-1 0 1,1 0-1,0 0 1,0 0-1,4 9 1,-4-13-40,1 0 1,-1 0-1,1 0 1,-1 0-1,1 0 1,0 0-1,-1 0 1,1-1-1,0 1 1,0-1 0,0 1-1,1-1 1,-1 0-1,0 0 1,0 0-1,4 1 1,-1-1 33,-1 0 1,1 0 0,-1 0-1,1-1 1,0 0-1,-1 0 1,1 0 0,6-2-1,-1 0 40,-1 0-1,1-1 0,-1 0 0,0 0 0,0-1 0,-1 0 0,1-1 1,8-6-1,-12 7-71,1-1-1,-1 0 1,0 0 0,-1-1 0,1 1 0,-1-1-1,0 0 1,-1 0 0,1-1 0,-1 1 0,0-1 0,-1 0-1,1 1 1,0-8 0,-2 8-21,1 0 0,-2 1 0,1-1 0,-1 0-1,0 0 1,0 0 0,0 1 0,-1-1 0,0 0 0,0 1 0,0-1 0,-1 0 0,0 1 0,0 0-1,0-1 1,-1 1 0,-5-8 0,5 9-7,0 0 0,0 1 1,-1-1-1,1 1 0,-1-1 0,0 1 0,0 0 0,0 1 0,0-1 1,-6-2-1,8 5-26,0-1-1,0 0 1,0 1 0,0-1 0,0 1 0,0-1 0,0 1-1,0 0 1,-1 0 0,1 0 0,0 0 0,0 1 0,0-1-1,0 0 1,0 1 0,0 0 0,0-1 0,0 1 0,0 0-1,0 0 1,0 0 0,0 0 0,0 1 0,1-1 0,-4 3-1,-2 3 52,0 0-1,1 0 1,0 1-1,0 0 1,1 0-1,0 1 1,0-1 0,1 1-1,0 0 1,0 0-1,1 1 1,0-1-1,-1 14 1,2-11 33,1 1-1,1-1 1,0 1 0,0-1 0,1 0 0,1 1 0,0-1 0,1 0 0,0 0-1,6 14 1,-5-16 15,0 0 0,1 0-1,1 0 1,-1-1 0,1 0 0,11 13-1,-14-19-90,0 0 0,0 0-1,1 0 1,-1 0 0,1-1-1,-1 0 1,1 1 0,0-1-1,0 0 1,0-1 0,0 1-1,0-1 1,0 1 0,0-1 0,0-1-1,1 1 1,-1 0 0,0-1-1,7 0 1,4-2 31,0-1 1,-1 0 0,1-1-1,0 0 1,-1-1-1,0-1 1,0 0 0,16-10-1,8-9 153,49-41 1,11-8 111,-82 65-253,0 0 0,0 1 1,1 0-1,0 2 0,25-7 0,-40 13-80,-1 0 0,1 0-1,0 0 1,0 0 0,0 0 0,-1 0 0,1 0 0,0 1 0,2 0-1,12 2 68,-16-3 5,-11 0 39,4 1-99,0-1 0,1 1 0,-1 0 0,0 1 0,1-1 0,0 1 0,-1 1 0,1-1 0,0 1 0,0 0 0,0 0 0,-10 9 0,1 0 4,0 1 0,1 1 0,-15 19 0,26-30-14,1 0 0,-1 0 0,1 0-1,0 0 1,0 1 0,0-1-1,0 1 1,0 0 0,1-1-1,0 1 1,0 0 0,0 0 0,0 0-1,0 0 1,1 0 0,0 0-1,0 0 1,0 0 0,0 0-1,0 0 1,1 0 0,0 0 0,0 0-1,0-1 1,0 1 0,1 0-1,-1 0 1,1-1 0,0 1 0,0-1-1,0 0 1,1 1 0,-1-1-1,1 0 1,0 0 0,0-1-1,5 5 1,-6-6-1,0 1 1,0-1-1,0 0 0,0-1 0,0 1 0,0 0 1,0 0-1,0-1 0,1 1 0,-1-1 0,0 0 1,0 0-1,0 0 0,1 0 0,-1 0 0,0 0 1,0-1-1,1 1 0,-1-1 0,0 1 0,0-1 1,0 0-1,0 0 0,4-2 0,2-2 18,0 0 0,0 0-1,-1-1 1,10-10-1,-11 10-5,0-1 0,-1 0 0,0 0 0,0 0 0,-1-1-1,0 0 1,0 0 0,-1 0 0,3-10 0,0-3 58,-1-1 1,4-32-1,-8 40 69,-1 21-48,-2 22-23,2-23-72,1-1 0,0 0 1,0 1-1,1-1 0,-1 0 0,1 0 0,0 0 0,1 0 0,-1 0 0,1-1 0,0 1 0,0-1 0,0 1 0,7 5 0,-8-8-2,0 0 0,1 0 0,-1 0 0,1 0 0,-1 0 0,1-1 1,0 1-1,0-1 0,0 0 0,0 0 0,0 0 0,0 0 0,0 0 0,0-1 1,0 1-1,0-1 0,0 0 0,1 0 0,-1 0 0,0 0 0,0-1 0,0 1 0,0-1 1,0 0-1,5-2 0,9-6 7,1-1 0,-2-1 0,1 0 1,21-21-1,-27 23-3,6-6 24,0 0 1,-1-1 0,15-19-1,-31 35-25,1-1 0,-1 1-1,0 0 1,0-1-1,0 1 1,0 0 0,0-1-1,1 1 1,-1 0-1,0-1 1,0 1-1,1 0 1,-1 0 0,0-1-1,0 1 1,1 0-1,-1 0 1,0 0 0,1-1-1,-1 1 1,0 0-1,1 0 1,-1 0 0,0 0-1,1 0 1,-1 0-1,0 0 1,1 0-1,-1 0 1,0 0 0,1 0-1,-1 0 1,0 0-1,1 0 1,-1 0 0,0 0-1,1 0 1,-1 0-1,0 0 1,1 0 0,-1 1-1,0-1 1,1 0-1,-1 0 1,0 0-1,1 1 1,-1-1 0,0 0-1,0 0 1,1 1-1,-1-1 1,0 0 0,0 1-1,0-1 1,1 0-1,-1 0 1,0 1 0,0-1-1,0 0 1,0 1-1,8 26 52,-7-20-63,9 39 51,-6-26-5,1-1-1,12 33 1,-12-40-18,1 0 0,0 0 1,1-1-1,0 0 0,1 0 0,0-1 1,11 11-1,-16-18-9,0 0 0,0 0-1,0-1 1,1 1 0,-1-1 0,0 0 0,1 0 0,0 0 0,-1 0 0,1-1 0,0 0-1,0 1 1,0-1 0,0-1 0,0 1 0,0 0 0,0-1 0,0 0 0,0 0 0,0 0-1,0-1 1,0 1 0,0-1 0,0 0 0,0 0 0,0-1 0,5-1 0,1-3 11,1-1 1,-1 0-1,0 0 0,-1-1 1,0 0-1,0 0 1,0-1-1,12-18 1,-3 0 19,0-1 1,14-32-1,-19 31 3,-1-1 0,-2 0 0,-1 0 0,-1-1 0,5-48 0,-11 57-15,-2-42 0,0 55-3,-1-1-1,0 1 0,-1 0 1,0-1-1,0 1 1,-8-17-1,10 26-23,0 0 1,0-1-1,0 1 0,-1 0 1,1-1-1,0 1 0,-1 0 1,1 0-1,0-1 0,-1 1 1,1 0-1,0 0 0,-1 0 1,1-1-1,0 1 0,-1 0 1,1 0-1,0 0 1,-1 0-1,1 0 0,-1 0 1,1 0-1,0 0 0,-1 0 1,1 0-1,-1 0 0,1 0 1,0 0-1,-1 0 0,1 0 1,0 0-1,-1 0 0,1 0 1,-1 1-1,1-1 0,0 0 1,-1 0-1,1 0 0,0 1 1,-1-1-1,-12 12 61,5-2-54,1 1 0,0 0 0,0 0 0,2 1 0,-1 0 0,1 0 0,1 0 0,0 1 0,1-1 0,0 1 0,1 0 0,0 0 0,1 0 0,1 21 0,2-6 55,1-1 1,1 0 0,1 0-1,2 0 1,18 50-1,-22-69-18,1 0-1,-1 0 1,1-1-1,1 0 1,-1 1-1,7 6 1,-9-12-35,-1 0 1,0-1 0,1 0 0,-1 1 0,1-1 0,0 0 0,-1 0-1,1 0 1,0 0 0,0 0 0,-1 0 0,1 0 0,0-1-1,0 1 1,0-1 0,0 1 0,0-1 0,0 0 0,0 0-1,0 0 1,0 0 0,0 0 0,0 0 0,0 0 0,0-1-1,0 1 1,0-1 0,0 1 0,0-1 0,2-1 0,5-4 9,-2 1-1,1-1 1,-1-1 0,0 1 0,0-1 0,-1 0 0,1-1 0,5-10 0,23-24 36,-25 30-57,-9 10 0,1 0 0,-1 0 0,1-1 0,0 1 0,0 0 0,0 1 0,0-1 0,0 0 0,1 0 0,-1 1 0,4-2 0,-6 3 0,1 0 0,-1 0 0,1 0 0,-1 0 0,1 0 0,0 0 0,-1 1 0,1-1 0,-1 0 0,1 0 0,-1 1 0,1-1 0,-1 0 0,1 1 0,-1-1 0,1 0 0,-1 1 0,0-1 0,1 0 0,-1 1 0,1-1 0,-1 1 0,0-1 0,0 1 0,1-1 0,-1 1 0,0-1 0,0 1 0,1 0 0,-1-1 0,0 1 0,5 22 0,-5-20 0,3 16 0,9 54 0,-11-68 0,1 1 0,0 0 0,0-1 0,0 1 0,1-1 0,0 0 0,0 1 0,0-1 0,7 8 0,-7-12 0,-1 1 0,0 0 0,1-1 0,-1 0 0,1 0 0,-1 1 0,1-1 0,-1-1 0,1 1 0,0 0 0,0-1 0,-1 1 0,1-1 0,0 0 0,0 0 0,-1 0 0,1 0 0,0 0 0,0-1 0,3 0 0,9-3 0,0 0 0,22-10 0,-18 6 0,-11 6 0,-1-1 0,0 1 0,1 1 0,-1-1 0,13 0 0,-18 2 0,0 0 0,1 0 0,-1 0 0,0 1 0,1-1 0,-1 0 0,0 1 0,0 0 0,0-1 0,1 1 0,-1 0 0,0 0 0,0 1 0,0-1 0,0 0 0,0 0 0,-1 1 0,1 0 0,0-1 0,-1 1 0,1 0 0,-1-1 0,3 4 0,0 4 0,-1-1 0,1 1 0,-1 0 0,-1 0 0,0 0 0,0 1 0,-1-1 0,1 19 0,-2-5 0,-1 0 0,-6 34 0,-3-2 0,-20 59 0,21-84 0,-2-2 0,-1 0 0,-26 44 0,35-66 0,0-1 0,-1 0 0,0 0 0,0-1 0,0 1 0,0-1 0,-1 0 0,-5 4 0,8-7 0,1 0 0,0-1 0,0 1 0,-1 0 0,1-1 0,-1 1 0,1-1 0,0 0 0,-1 0 0,1 1 0,-1-1 0,1 0 0,-1 0 0,1 0 0,0 0 0,-1-1 0,1 1 0,-1 0 0,1-1 0,0 1 0,-1-1 0,1 1 0,0-1 0,-1 0 0,1 1 0,0-1 0,0 0 0,0 0 0,-1 0 0,1 0 0,0 0 0,0 0 0,1 0 0,-1 0 0,0 0 0,0 0 0,0-1 0,1 1 0,-2-3 0,-1-3 0,0 1 0,0-1 0,0-1 0,1 1 0,0 0 0,0-1 0,1 1 0,0-1 0,0 1 0,1-1 0,0 1 0,0-1 0,1 1 0,0-1 0,1 1 0,-1-1 0,1 1 0,1 0 0,3-10 0,-2 8 0,0 1 0,0 0 0,1-1 0,0 2 0,1-1 0,-1 1 0,1-1 0,1 2 0,-1-1 0,1 1 0,1 0 0,-1 0 0,1 1 0,0 0 0,12-6 0,1 4 0,1 0 0,-1 2 0,41-5 0,20-4 0,-59 11 0,-18 2 0,-1 1 0,0-1 0,1 0 0,-1 0 0,0 0 0,8-4 0,11-4 973,-10 4-1765,-2-1-3365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39:57.6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1 11856,'0'0'896,"4"11"-376,3 12 252,-1 0 0,5 38 0,-10-49-268,0 0 0,0 1 0,-1-1-1,-1 0 1,0 1 0,-1-1 0,0 0-1,-5 15 1,4-18-77,-1-1 0,0 1 0,0-1 0,0 0 0,-10 12 0,11-17-301,1 0 0,-1-1 0,0 1 0,0 0 1,0-1-1,0 1 0,0-1 0,0 0 1,-1 0-1,1-1 0,-1 1 0,0-1 1,1 1-1,-1-1 0,-5 1 0,-21-1 717,19-4-3871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00.5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226 307 7232,'0'0'7817,"-14"2"-7330,0-1-351,8-1-77,0 0 0,0 1 0,-1 0 0,1 0 0,0 1 1,0-1-1,0 1 0,0 0 0,1 1 0,-1 0 0,0-1 0,1 2 0,-8 5 0,3 1 182,0 0 0,0 2-1,1-1 1,0 1 0,1 0-1,1 1 1,0 0 0,0 0-1,1 1 1,1-1 0,1 1-1,0 0 1,0 1 0,1-1-1,-1 27 1,4-39-167,0 0 0,0-1 1,0 1-1,0 0 0,0 0 0,0-1 1,0 1-1,1 0 0,-1 0 0,1-1 0,-1 1 1,1 0-1,0-1 0,0 1 0,0-1 0,0 1 1,1 1-1,-1-2-25,0-1 1,0 1-1,0-1 0,0 1 1,0-1-1,0 0 1,1 1-1,-1-1 0,0 0 1,0 0-1,0 0 1,1 0-1,-1 0 0,0 0 1,0 0-1,0 0 0,1 0 1,-1-1-1,0 1 1,0 0-1,0-1 0,0 1 1,0-1-1,0 1 0,1-1 1,-1 0-1,1-1 1,14-8 215,0-1 0,-1 0 0,-1-1 0,25-26 0,45-65 887,-65 79-721,-18 23-393,-1 0 1,1 0 0,0 0-1,0 0 1,0 0 0,-1 0-1,1 0 1,0 0 0,0 0-1,0 0 1,0 0 0,1 0-1,-1 1 1,0-1 0,0 0-1,0 1 1,1-1 0,-1 1 0,0 0-1,0-1 1,1 1 0,-1 0-1,2 0 1,-1 1 6,0 0-1,-1 0 1,1 0 0,0 0-1,-1 1 1,1-1 0,-1 0-1,1 1 1,-1 0 0,0-1-1,1 1 1,-1 0 0,0-1-1,1 3 1,3 5 20,11 17 135,1 1 0,1-2 0,30 31 0,-46-53-173,1-1 0,0 1-1,0-1 1,0 0-1,0 0 1,1 0-1,-1 0 1,0-1-1,1 1 1,-1-1-1,1 0 1,0 0-1,-1 0 1,1-1-1,7 1 1,-6-1 9,0-1 0,0 1 0,0-1 0,0 0 0,0-1 0,0 1 0,0-1 0,0 0 1,0 0-1,5-4 0,1-1 42,0-1 1,-1 0 0,0-1-1,0 0 1,-1-1 0,-1 1-1,0-2 1,10-14 0,-13 16-4,0 0 0,-1 0 0,0-1 0,-1 0 0,0 0 0,0 0 0,-1 0 0,0-1 0,-1 1 0,0 0 0,-1-21 0,-1 29-55,1 1 1,0-1 0,0 0-1,0 1 1,0-1 0,0 1-1,0-1 1,0 0 0,1 1-1,-1-1 1,1 1 0,-1-1-1,1 1 1,-1-1 0,1 1-1,0-1 1,1-2 0,0 4-12,1-1 1,-1 1-1,0 0 0,0-1 1,0 1-1,1 0 1,-1 0-1,0 0 1,0 1-1,0-1 0,0 0 1,1 1-1,3 1 1,124 25-82,185 16 1,-241-43 200,-74 0-121,0 0 1,0 0-1,0 0 0,0 0 0,0 0 0,0 0 0,0 0 0,0 0 0,0 0 0,0 0 0,0 0 0,0 0 0,0 0 0,0-1 0,0 1 0,0 0 1,0 0-1,0 0 0,0 0 0,0 0 0,0 0 0,0 0 0,0 0 0,-13 2 112,-5 5-64,0 2 1,1 0-1,0 1 1,-25 19-1,36-24-27,0 0 0,0 1 0,1-1 0,0 1 0,0 0 1,0 0-1,0 1 0,1 0 0,0-1 0,1 1 0,0 1 0,0-1 0,0 0 0,-2 11 0,5-15-22,-1-1 0,1 0 0,0 0 0,-1 1 0,1-1 0,1 0 0,-1 0 0,0 1 0,0-1 0,1 0-1,-1 0 1,1 1 0,0-1 0,0 0 0,0 0 0,0 0 0,0 0 0,0 0 0,0 0 0,1 0 0,-1-1 0,1 1-1,-1 0 1,1-1 0,0 1 0,-1-1 0,1 0 0,0 1 0,0-1 0,0 0 0,0 0 0,0 0 0,0 0 0,1-1-1,-1 1 1,0-1 0,0 1 0,1-1 0,-1 0 0,0 0 0,0 0 0,1 0 0,-1 0 0,0 0 0,0 0 0,1-1-1,-1 1 1,0-1 0,0 0 0,0 0 0,0 0 0,4-2 0,4-4-7,0 0 0,0-1 0,0 0 0,-1-1 0,-1 0 0,1 0 0,12-20 0,-7 11 0,-6 6 0,0 1 0,-2-1 0,11-22 0,8-16 0,-25 50 0,-1 0 0,1 0 0,0 0 0,0 0 0,0 1 0,0-1 0,0 0 0,0 0 0,0 0 0,0 0 0,0 0 0,0 1 0,0-1 0,0 0 0,0 0 0,0 0 0,1 0 0,-1 0 0,0 1 0,0-1 0,0 0 0,0 0 0,0 0 0,0 0 0,0 0 0,0 0 0,0 0 0,0 1 0,1-1 0,-1 0 0,0 0 0,0 0 0,0 0 0,0 0 0,0 0 0,0 0 0,1 0 0,-1 0 0,0 0 0,0 0 0,0 0 0,0 0 0,0 0 0,1 0 0,-1 0 0,0 0 0,0 0 0,0 0 0,0 0 0,0 0 0,1 0 0,-1 0 0,0 0 0,0 0 0,0 0 0,0 0 0,0 0 0,1 0 0,-1 0 0,0 0 0,0 0 0,0-1 0,0 1 0,0 0 0,0 0 0,0 0 0,1 0 0,-1 0 0,13 67 0,-10-46 0,1 0 0,1-1 0,12 33 0,-14-48 0,-1 1 0,1-1 0,0 1 0,1-1 0,-1 0 0,1 0 0,0-1 0,0 1 0,1-1 0,-1 0 0,1 0 0,0 0 0,0-1 0,0 0 0,1 0 0,-1 0 0,7 2 0,-10-4 0,1 0 0,0-1 0,0 1 0,0-1 0,0 0 0,0 1 0,0-1 0,0-1 0,0 1 0,0 0 0,0-1 0,0 1 0,0-1 0,0 0 0,0 0 0,-1 0 0,1-1 0,0 1 0,-1-1 0,4-1 0,5-5 0,-1-1 0,0 0 0,12-13 0,-5 4 0,11-12 0,-2-2 0,-1 0 0,-2-2 0,-1 0 0,-2-2 0,25-59 0,-26 46 0,-2-2 0,20-95 0,-37 137 0,-3 15 0,-7 17 0,-22 71 0,-86 300 0,107-340 0,-6 27 0,46-118 0,-18 22 0,57-71 0,-57 74 0,0 1 0,1 1 0,0 0 0,0 0 0,15-7 0,-20 13 0,0 0 0,0 0 0,0 1 0,1 0 0,10-2 0,-17 5 0,0-1 0,0 1 0,0 0 0,0 0 0,0 0 0,0 0 0,0 0 0,0 0 0,0 0 0,0 0 0,0 1 0,0-1 0,0 0 0,0 1 0,0-1 0,0 0 0,0 1 0,-1-1 0,1 1 0,0-1 0,1 2 0,-1 0 0,-1-1 0,1 0 0,0 1 0,-1-1 0,1 1 0,-1 0 0,0-1 0,1 1 0,-1-1 0,0 1 0,0-1 0,0 1 0,0 0 0,-1-1 0,1 1 0,0-1 0,0 1 0,-2 2 0,-1 7 0,-1-1 0,-1 1 0,0-1 0,0 0 0,-1 0 0,0 0 0,-1-1 0,0 0 0,0 0 0,-1-1 0,0 0 0,-1 0 0,-12 9 0,21-17 0,0 0 0,0 0 0,-1 0 0,1 0 0,0 0 0,0 0 0,0 1 0,0-1 0,0 0 0,0 0 0,0 0 0,0 0 0,0 0 0,0 1 0,0-1 0,0 0 0,0 0 0,0 0 0,0 0 0,0 1 0,0-1 0,0 0 0,1 0 0,-1 0 0,0 0 0,0 0 0,0 0 0,0 1 0,0-1 0,0 0 0,0 0 0,0 0 0,1 0 0,-1 0 0,0 0 0,0 0 0,0 0 0,0 0 0,0 1 0,0-1 0,1 0 0,-1 0 0,0 0 0,0 0 0,13 7 0,12 2 0,-11-5 0,0-2 0,0 0 0,1 0 0,-1-2 0,0 0 0,1 0 0,-1-1 0,0-1 0,0 0 0,0-1 0,0-1 0,-1 0 0,1-1 0,-1 0 0,0-1 0,0 0 0,-1-1 0,0-1 0,0 0 0,0-1 0,-1 0 0,-1 0 0,15-17 0,-23 23 0,4-3 0,-1-1 0,0 0 0,6-10 0,-10 15 0,0 1 0,0-1 0,0 0 0,-1 0 0,1 0 0,-1 0 0,1 0 0,-1-1 0,1 1 0,-1 0 0,0 0 0,0 0 0,0 0 0,-1 0 0,1 0 0,0 0 0,-1 0 0,-1-4 0,2 6 0,0-1 0,0 1 0,0 0 0,0 0 0,0-1 0,-1 1 0,1 0 0,0 0 0,0-1 0,0 1 0,-1 0 0,1 0 0,0 0 0,0 0 0,-1-1 0,1 1 0,0 0 0,0 0 0,-1 0 0,1 0 0,0 0 0,-1 0 0,1 0 0,0 0 0,0 0 0,-1 0 0,1 0 0,0 0 0,-1 0 0,1 0 0,0 0 0,-1 0 0,1 0 0,-1 0 0,-12 8 0,-9 13 0,19-15 0,-1 0 0,1 0 0,0 1 0,1-1 0,-1 1 0,1 0 0,1 0 0,-1-1 0,1 1 0,0 0 0,1 0 0,0 0 0,0 10 0,1-5 0,1 1 0,0-1 0,0 0 0,1 0 0,1 0 0,8 21 0,-8-27 43,0 1 0,0-1-1,0 0 1,1 0 0,-1 0 0,2 0-1,-1-1 1,0 0 0,1 0 0,0 0-1,0-1 1,1 0 0,-1 0 0,1-1 0,0 1-1,0-1 1,0-1 0,0 0 0,0 0-1,1 0 1,-1-1 0,8 1 0,-2-1-422,0-1 1,-1 0 0,1-1-1,-1 0 1,1-1 0,-1 0-1,1-1 1,-1 0 0,0-1-1,0-1 1,-1 0 0,12-7-1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01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1 420 9536,'0'0'7786,"12"-6"-7357,-10 5-400,7-3 57,-1-1 0,0 1 0,0-1 0,0 0 0,0-1 0,-1 0 0,0 0 1,0-1-1,8-10 0,23-39 840,37-75 1,-8 13 1417,-65 115-2131,0-1 0,0 1 1,-1-1-1,0 1 0,0-1 0,0 0 0,0 1 1,0-1-1,0-6 0,-5 14 523,-4 14-526,2 0 0,1 0 1,0 0-1,1 1 0,-2 28 0,4-38-153,-2 24 216,1 0-1,1 45 1,3-68-178,-1 0 0,1 0 0,1 0 0,0-1 0,0 1-1,1 0 1,0-1 0,1 0 0,0 0 0,0 0 0,1 0 0,7 9 0,-10-16-47,-1 0 1,1 0-1,-1-1 0,1 1 0,0-1 0,0 0 0,0 1 0,0-1 0,0 0 0,0 0 0,0 0 0,0 0 0,0 0 0,0-1 0,0 1 0,1-1 0,-1 1 0,4-1 0,-2 0 16,0 0-1,1-1 0,-1 0 0,0 0 0,0 0 1,0 0-1,0 0 0,0-1 0,5-3 0,5-3 114,-1-1 0,0 0 0,-1-1 0,14-14 0,-8 5-11,-2 0 0,0-1 0,22-36 0,31-72 404,-57 106-551,-10 17-19,0 0 0,0 1 0,1 0 0,0-1 0,0 1 0,0 0 0,0 1 0,1-1 0,-1 0 0,5-2 0,-8 5 0,1 1 0,-1 0 0,0 0 0,0 0 0,0 0 0,0 0 0,0 0 0,0 0 0,0 0 0,1 0 0,-1 0 0,0 0 0,0 0 0,0 0 0,0 0 0,0 0 0,0 0 0,1 0 0,-1 0 0,0 0 0,0 0 0,0 0 0,0 0 0,0 0 0,0 0 0,0 0 0,1 0 0,-1 0 0,0 0 0,0 0 0,0 1 0,0-1 0,0 0 0,0 0 0,0 0 0,0 0 0,0 0 0,1 0 0,-1 0 0,0 0 0,0 0 0,0 1 0,0-1 0,0 0 0,0 0 0,0 0 0,2 10 0,-3 12 0,1-22 0,-4 49 0,-14 64 0,12-87 0,-1-1 0,-1-1 0,-1 1 0,-17 31 0,26-55 0,0 0 0,-1-1 0,1 1 0,0-1 0,0 1 0,-1 0 0,1-1 0,-1 1 0,1-1 0,-1 1 0,1-1 0,-1 1 0,1-1 0,-1 1 0,1-1 0,-1 1 0,1-1 0,-1 0 0,0 1 0,1-1 0,-1 0 0,0 0 0,1 1 0,-1-1 0,0 0 0,1 0 0,-1 0 0,0 0 0,0 0 0,1 0 0,-1 0 0,0 0 0,1 0 0,-1 0 0,0-1 0,-1 1 0,2-1 0,-1 1 0,1-1 0,-1 1 0,1-1 0,-1 0 0,1 1 0,-1-1 0,1 0 0,0 1 0,-1-1 0,1 0 0,0 0 0,0 1 0,0-1 0,-1 0 0,1 0 0,0 1 0,0-1 0,0 0 0,0 0 0,0 1 0,0-1 0,1 0 0,-1 0 0,0 1 0,0-1 0,0 0 0,1 0 0,-1 1 0,0-1 0,1 0 0,-1 1 0,1-1 0,0 0 0,3-7 0,1 1 0,1 0 0,-1 0 0,1 1 0,0 0 0,0 0 0,1 0 0,0 1 0,0 0 0,0 0 0,11-5 0,-1 3 0,0 0 0,0 1 0,1 1 0,26-4 0,-26 6 0,25-4 0,-1-2 0,-1-2 0,57-22 0,-96 33 31,0-1 0,1 0 0,-1 0 0,0-1 0,0 1 0,0 0 0,-1-1-1,1 1 1,0-1 0,0 0 0,-1 1 0,1-1 0,-1 0 0,0 0 0,1 0 0,-1 0 0,0 0 0,0 0 0,0 0 0,-1-1 0,2-1 0,-2 0-492,0 1 0,0-1 0,0 1 0,0-1 0,0 1 0,-1-1 0,1 1 0,-1 0 0,0-1 0,0 1 0,-2-5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29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13560,'0'0'2202,"12"-3"-1702,104-14 546,1 5 1,141 3-1,-251 9-1150,3 0 344,-1 0 0,1 1 0,10 2 0,-18-3-358,0 1-1,0-1 1,0 1-1,0 0 0,0-1 1,0 1-1,0 0 1,0 0-1,-1 0 1,1 1-1,0-1 1,-1 0-1,1 1 0,-1-1 1,1 1-1,-1-1 1,0 1-1,1 0 1,0 2-1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02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14568,'0'0'728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04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1 794 8136,'0'0'5992,"7"-13"-5424,22-36-87,7-11 875,42-96 1,-55 90-474,-3 0 1,-4-2-1,11-86 0,-25 131-502,0 0 1,-3-28-1,0 5 525,1 45-865,0 0 0,0 0 0,0 0 0,0 1 0,0-1 0,0 0 0,0 0 0,-1 0 0,1 0 0,0 0 0,0 1 0,-1-1 0,1 0 0,0 0 0,-1 0 1,1 1-1,-1-1 0,1 0 0,-1 0 0,0 0 0,0 1-20,0 0 0,1 0 1,-1 1-1,0-1 0,1 0 1,-1 0-1,0 1 0,1-1 1,-1 1-1,1-1 0,-1 0 0,0 1 1,1-1-1,-1 1 0,1-1 1,-1 1-1,1 0 0,-1-1 1,1 1-1,0-1 0,-1 1 0,1 0 1,0-1-1,0 1 0,-1 0 1,1 0-1,0-1 0,0 2 1,-19 44 410,-26 94 0,2 55 106,33-129-256,3 0 0,3 0 0,5 70 0,-1-133-244,0 0 1,0 0-1,1 1 0,-1-1 0,1 0 1,0 0-1,0 0 0,0 0 0,0 0 1,0 0-1,3 4 0,-3-7-21,-1 1-1,1-1 1,-1 1-1,1-1 0,-1 1 1,1-1-1,-1 1 1,1-1-1,0 0 1,-1 1-1,1-1 1,0 0-1,-1 1 0,1-1 1,0 0-1,-1 0 1,1 0-1,0 0 1,0 0-1,0 0 0,1 0 4,-1 0 0,1-1 0,-1 1 0,1-1-1,-1 1 1,0-1 0,1 1 0,-1-1 0,0 0-1,1 0 1,-1 0 0,0 0 0,1-1-1,24-23 263,-2 0 0,33-46 0,34-65 764,-91 135-1021,1 0 0,0 0 0,0 0-1,0 0 1,0 0 0,0 0 0,0 0-1,0 1 1,0-1 0,0 0 0,0 0-1,0 1 1,0-1 0,1 1 0,-1-1-1,0 1 1,0 0 0,1-1 0,-1 1-1,0 0 1,1 0 0,1 0 0,34 7 146,-9-1-112,-15-6-45,1 0 0,-1 0 0,1-2 0,-1 1 0,1-2 0,-1 0 0,0 0-1,0-1 1,0-1 0,17-9 0,-2-1 19,-1-2 0,0 0 1,31-28-1,-50 38-3,0 0 1,0-1 0,-1 0-1,10-14 1,-14 17 12,-3 5-36,0 0 0,0 0 0,0 0 0,1 0 0,-1 0 0,0 0-1,0 0 1,0 0 0,0 0 0,0 0 0,0 1 0,0-1 0,0 0 0,0 0-1,0 0 1,1 0 0,-1 0 0,0 0 0,0 0 0,0 0 0,0 0 0,0 0-1,0 0 1,0 0 0,0 0 0,0 0 0,1 0 0,-1 0 0,0-1 0,0 1-1,0 0 1,0 0 0,0 0 0,0 0 0,0 0 0,0 0 0,0 0 0,0 0-1,3 16 52,3 1-18,1 0 0,0-1 0,2 0 0,-1 0-1,2 0 1,0-2 0,1 1 0,0-1-1,1-1 1,1 0 0,0 0 0,24 16 0,-29-23-33,1-1-1,0-1 1,0 1 0,0-1 0,1-1 0,-1 0 0,1 0-1,0-1 1,0 0 0,0-1 0,0 0 0,0-1 0,0 0 0,0 0-1,19-4 1,-15 2-1,-1-2 1,1 0-1,-1 0 0,0-1 0,0-1 0,-1 0 0,1-1 1,-1 0-1,-1-1 0,20-16 0,-13 6-6,-12 8 0,-6 9 0,0 1 0,0 0 0,1 0 0,-1 0 0,0 0 0,0 0 0,0 0 0,0-1 0,0 1 0,0 0 0,0 0 0,0 0 0,0 0 0,0 0 0,0 0 0,0-1 0,0 1 0,0 0 0,0 0 0,0 0 0,0 0 0,-1 0 0,1 0 0,0-1 0,0 1 0,0 0 0,0 0 0,0 0 0,0 0 0,0 0 0,0 0 0,0 0 0,0 0 0,-1-1 0,1 1 0,0 0 0,0 0 0,0 0 0,0 0 0,0 0 0,0 0 0,0 0 0,-1 0 0,1 0 0,0 0 0,0 0 0,0 0 0,0 0 0,0 0 0,-1 0 0,1 0 0,0 0 0,0 0 0,-2 0 0,1 1 0,0-1 0,-1 1 0,1-1 0,0 1 0,-1 0 0,1-1 0,0 1 0,0 0 0,0 0 0,0 0 0,-1 0 0,1 0 0,0 0 0,1 0 0,-1 0 0,0 0 0,0 0 0,0 2 0,-15 28 0,13-25 0,-3 6 0,0 1 0,1 0 0,1 0 0,0 1 0,-2 18 0,5-26 0,0 0 0,1-1 0,0 1 0,0 0 0,1-1 0,-1 1 0,1 0 0,0-1 0,1 1 0,-1-1 0,1 1 0,0-1 0,1 0 0,-1 0 0,7 9 0,-8-11 0,1-1 0,0 0 0,0 0 0,0 0 0,0 0 0,0 0 0,1 0 0,-1-1 0,0 1 0,1-1 0,-1 0 0,1 1 0,0-1 0,-1 0 0,1-1 0,0 1 0,5 1 0,-4-2 0,0 0 0,0-1 0,0 1 0,0-1 0,0 1 0,0-1 0,0 0 0,0-1 0,0 1 0,0-1 0,4-2 0,0-1 0,0 0 0,0-1 0,-1 0 0,0 0 0,0 0 0,0-1 0,-1 0 0,0 0 0,-1-1 0,6-9 0,-6 6 0,1 0 0,-2-1 0,0 0 0,0 0 0,-1 0 0,-1 0 0,0-1 0,0 1 0,-1-22 0,-2 29 0,1-1 0,-1 1 0,0 0 0,0 0 0,0 0 0,-1 0 0,0 0 0,0 0 0,0 1 0,0-1 0,-5-6 0,5 8 0,-1 0 0,0 1 0,0-1 0,0 0 0,0 1 0,0 0 0,0-1 0,-1 1 0,1 1 0,-1-1 0,1 0 0,-1 1 0,0 0 0,0 0 0,1 0 0,-8-1 0,-18 0 0,28 2 0,0 0 0,0 0 0,0 0 0,-1 0 0,1 0 0,0 0 0,0 0 0,-1 0 0,1 1 0,0-1 0,0 0 0,0 1 0,0-1 0,-1 1 0,1-1 0,0 1 0,0-1 0,0 1 0,0 0 0,-1 1 0,2-2 0,0 1 0,0 0 0,0-1 0,0 1 0,0-1 0,0 1 0,0-1 0,0 1 0,0-1 0,0 1 0,1-1 0,-1 1 0,0-1 0,0 1 0,0-1 0,1 1 0,-1-1 0,0 1 0,1-1 0,-1 1 0,0-1 0,1 0 0,-1 1 0,1-1 0,-1 0 0,0 1 0,1-1 0,-1 0 0,1 1 0,-1-1 0,1 0 0,-1 0 0,2 1 0,19 5 0,-18-5 0,21 4 0,1-1 0,0-2 0,35 1 0,78-10 0,-68 2 0,198-20 0,-253 23 0,-13 2 0,0-1 0,0 1 0,0 0 0,1 0 0,-1 0 0,0 0 0,0 0 0,0 0 0,2 1 0,-3-1 0,-1 0 0,0 0 0,0 0 0,0 0 0,0 1 0,0-1 0,1 0 0,-1 0 0,0 0 0,0 0 0,0 1 0,0-1 0,0 0 0,0 0 0,0 0 0,0 1 0,0-1 0,0 0 0,0 0 0,1 0 0,-1 1 0,0-1 0,0 0 0,-1 0 0,1 1 0,0-1 0,0 0 0,0 0 0,0 0 0,0 1 0,0-1 0,0 0 0,0 0 0,-10 15 0,-45 39 0,43-43 0,1-1 0,-1 2 0,2-1 0,0 2 0,0-1 0,-14 26 0,24-38 0,-26 61 0,25-57 0,0 0 0,0 0 0,0 1 0,0-1 0,1 0 0,-1 0 0,1 1 0,0-1 0,0 0 0,1 1 0,-1-1 0,3 8 0,-2-11 0,-1 0 0,0-1 0,1 1 0,-1 0 0,1 0 0,-1-1 0,1 1 0,-1-1 0,1 1 0,0 0 0,-1-1 0,1 1 0,0-1 0,-1 1 0,1-1 0,0 0 0,0 1 0,-1-1 0,1 0 0,0 0 0,0 1 0,0-1 0,-1 0 0,1 0 0,0 0 0,0 0 0,0 0 0,0 0 0,-1 0 0,1 0 0,0 0 0,0-1 0,0 1 0,-1 0 0,1 0 0,0-1 0,0 1 0,-1 0 0,1-1 0,0 1 0,0-1 0,0 0 0,6-4 0,0 1 0,0-1 0,7-8 0,-10 9 0,23-20 0,-1-2 0,-2 0 0,-1-2 0,22-32 0,-42 56 0,-1 0 0,0 1 0,0-1 0,1 1 0,0 0 0,0 0 0,5-5 0,-11 33 0,2-22 0,1 0 0,0 0 0,0 0 0,0 0 0,0 0 0,0 0 0,0 0 0,1 0 0,-1-1 0,1 1 0,0 0 0,0 0 0,0-1 0,0 1 0,1 0 0,-1-1 0,4 5 0,-2-4 0,-1 0 0,1-1 0,1 1 0,-1-1 0,0 0 0,0 0 0,1 0 0,-1 0 0,1 0 0,0-1 0,6 2 0,5 0 0,0 0 0,0-2 0,0 0 0,0 0 0,25-3 0,-6-4 0,0 0 0,0-3 0,-1 0 0,45-21 0,1 2 0,-72 25 0,-1 0 0,1 0 0,-1-1 0,8-5 0,-8 5 0,-26 19 0,0 0 0,1 2 0,1 0 0,0 1 0,-23 32 0,38-45 0,0 0 0,1 0 0,-1 0 0,1 0 0,0 0 0,1 1 0,-1-1 0,1 1 0,0-1 0,0 12 0,1-16 0,0 1 0,0-1 0,0 1 0,0-1 0,1 0 0,-1 1 0,0-1 0,1 1 0,-1-1 0,1 0 0,0 1 0,-1-1 0,1 0 0,0 0 0,0 1 0,0-1 0,0 0 0,2 1 0,-2-1 0,1 0 0,0 0 0,0 0 0,0-1 0,0 1 0,0 0 0,0-1 0,0 0 0,0 1 0,0-1 0,0 0 0,0 0 0,0 0 0,0-1 0,0 1 0,0 0 0,3-2 0,3 0 0,0-1 0,0 0 0,-1 0 0,1-1 0,-1 0 0,0 0 0,0 0 0,11-10 0,46-49 0,-62 61 0,15-17 0,-1-1 0,-1-1 0,-1 0 0,-1-1 0,-1-1 0,-1 0 0,10-30 0,0-10 0,19-102 0,-40 163 0,3-28 0,-3 29 0,0 1 0,0-1 0,0 1 0,0-1 0,0 1 0,0-1 0,0 1 0,0 0 0,0-1 0,0 1 0,0-1 0,-1 1 0,1-1 0,0 1 0,0 0 0,0-1 0,-1 1 0,1 0 0,0-1 0,0 1 0,-1 0 0,1-1 0,0 1 0,-1 0 0,1-1 0,-1 1 0,1 0 0,0 0 0,-1 0 0,1-1 0,-1 1 0,1 0 0,0 0 0,-1 0 0,1 0 0,-1 0 0,1 0 0,-1 0 0,1 0 0,-1 0 0,1 0 0,0 0 0,-1 0 0,1 0 0,-1 0 0,1 0 0,-1 0 0,1 1 0,0-1 0,-1 0 0,1 0 0,-1 0 0,1 1 0,0-1 0,-1 0 0,1 0 0,0 1 0,-1-1 0,1 1 0,-5 2 0,1 1 0,0-1 0,0 1 0,0 0 0,0 0 0,1 0 0,0 1 0,-1-1 0,2 1 0,-4 6 0,-22 56 0,23-53 0,-2 7 0,0 0 0,2 1 0,0 0 0,1 1 0,1-1 0,2 0 0,0 1 0,1-1 0,1 1 0,2-1 0,0 1 0,1-1 0,10 31 0,-10-41 0,-1 1 0,1 0 0,1-1 0,0 1 0,8 13 0,-11-23 0,0 0 0,0 0 0,0 0 0,1 0 0,-1 0 0,1-1 0,0 1 0,0-1 0,0 0 0,0 1 0,0-1 0,0-1 0,1 1 0,-1 0 0,1-1 0,-1 0 0,1 0 0,-1 0 0,8 1 0,5-1 283,1-1 1,32-4-1,-1-3-5068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05.0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1 19999,'0'0'3024,"-34"68"-2304,28-60-232,6-2 16,4-6-104,4-2-8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17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1 4512,'0'0'9502,"0"11"-8931,-3 74 1129,-18 114 0,5-96-831,5-27 423,-22 76-1,23-124-721,7-21-312,0 0 1,1 0-1,0 0 0,0 1 0,0-1 0,1 1 0,0-1 0,0 1 0,2 13 1,-1-21-220,1 0 1,-1 1-1,1-1 1,-1 0 0,1 1-1,-1-1 1,1 0-1,0 1 1,-1-1 0,1 0-1,0 0 1,-1 0-1,1 0 1,0 0-1,-1 0 1,1 0 0,0 0-1,-1 0 1,1 0-1,0 0 1,0 0 0,19-3 187,-18 3-149,126-16 1648,167 2 385,-301 6-2047,13-4-1067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17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38 118 15472,'0'0'1239,"-5"9"-833,-1 5-173,1-1 0,0 1 0,0 0 0,-4 28 0,8-37-152,0-1 0,1 0 0,-1 1 0,1-1-1,0 1 1,0-1 0,1 1 0,-1-1 0,1 1 0,0-1 0,0 0 0,1 1 0,-1-1-1,1 0 1,0 0 0,0 0 0,0 0 0,1 0 0,-1-1 0,1 1 0,0-1 0,0 1 0,6 4-1,-5-6-3,-1 0 0,1 0-1,-1-1 1,1 1 0,0-1 0,0 0-1,0 0 1,-1 0 0,1-1-1,0 1 1,0-1 0,0 0 0,0 0-1,0 0 1,0-1 0,0 1-1,0-1 1,0 0 0,-1 0-1,1-1 1,4-1 0,-2 0 37,1 0-1,-1 0 1,0-1 0,0 0 0,0 0-1,0-1 1,-1 1 0,0-1-1,1-1 1,6-9 0,-7 7 1,0 0 1,-1 0-1,0-1 0,0 1 0,-1-1 1,-1 0-1,1 0 0,-1 0 1,-1 0-1,1 0 0,-2 0 1,1-1-1,-1 1 0,-1 0 0,-2-16 1,2 19-32,0 0 0,-1 0 0,0 0 0,0 0 0,0 0 0,-1 0 1,1 1-1,-2-1 0,1 1 0,0 0 0,-1 0 0,0 0 0,0 1 0,-1-1 1,1 1-1,-1 0 0,0 0 0,0 0 0,-1 1 0,1 0 0,-1 0 0,1 0 1,-1 1-1,-7-3 0,10 5-55,-1-1-1,1 0 1,-1 1 0,1 0-1,-1 0 1,1 0 0,0 0-1,-1 1 1,1-1 0,-1 1-1,1 0 1,0 0 0,-1 0 0,1 0-1,0 0 1,0 1 0,0 0-1,0-1 1,0 1 0,0 0-1,0 1 1,1-1 0,-1 0-1,1 1 1,0-1 0,0 1 0,-1 0-1,2 0 1,-1 0 0,0 0-1,-2 5 1,3-5-58,-1 1 0,1-1-1,0 1 1,0-1 0,0 1 0,0-1 0,0 1 0,1 0-1,0-1 1,-1 1 0,1 0 0,1-1 0,-1 1-1,0 0 1,1-1 0,0 1 0,0-1 0,0 1 0,0-1-1,1 1 1,-1-1 0,1 0 0,0 0 0,0 1-1,0-1 1,0-1 0,1 1 0,-1 0 0,5 3 0,11 5-3679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18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 10248,'0'0'4382,"5"15"-3854,-2-7-434,6 20 383,10 49 0,-16-63-255,-1 4 115,1-1 0,1 0-1,1 1 1,0-2-1,2 1 1,9 19 0,-16-35-249,1 1 1,0-1-1,0 1 1,0 0-1,0-1 0,0 0 1,0 1-1,1-1 1,-1 0-1,0 1 1,1-1-1,-1 0 1,1 0-1,-1 0 0,1 0 1,-1 0-1,1-1 1,0 1-1,-1 0 1,1-1-1,0 1 1,0-1-1,0 0 0,-1 0 1,4 1-1,-1-3 21,0 1-1,0 0 0,-1-1 0,1 0 0,0 0 0,-1 0 0,0 0 1,1-1-1,-1 0 0,5-4 0,8-9 233,-1-1 0,-1 0 0,23-37 0,4-4 794,-40 57-1119,-1 1 1,0-1 0,0 1 0,1 0-1,-1-1 1,0 1 0,0 0 0,1 0 0,-1-1-1,0 1 1,1 0 0,-1-1 0,0 1 0,1 0-1,-1 0 1,0 0 0,1-1 0,-1 1-1,1 0 1,-1 0 0,1 0 0,-1 0 0,0 0-1,1 0 1,-1 0 0,1 0 0,-1 0-1,1 0 1,-1 0 0,0 0 0,1 0 0,-1 0-1,1 0 1,-1 1 0,0-1 0,1 0-1,-1 0 1,1 0 0,-1 1 0,0-1 0,1 0-1,-1 0 1,0 1 0,0-1 0,1 0-1,-1 1 1,0-1 0,1 0 0,-1 1 0,0-1-1,0 0 1,0 1 0,1-1 0,-1 1 0,0-1-1,0 0 1,0 1 0,0-1 0,0 1-1,9 30 322,-8-26-286,4 19 158,-4-18-159,0 0 1,0 0-1,0 0 0,1 0 1,0 0-1,0 0 0,0 0 1,1-1-1,-1 1 1,2-1-1,-1 0 0,0 0 1,9 9-1,-11-13-26,1 0-1,0-1 1,-1 1 0,1 0-1,0-1 1,-1 1 0,1-1 0,0 1-1,-1-1 1,1 0 0,0 0-1,0 0 1,-1 0 0,1 0 0,0 0-1,0 0 1,-1 0 0,1-1 0,0 1-1,0-1 1,-1 1 0,1-1-1,-1 0 1,1 0 0,1-1 0,5-2 58,-1 0 0,0-1-1,11-10 1,-6 4 33,-1 0 0,0-1 0,-1-1-1,15-25 1,27-57 526,-50 92-616,10-18 99,1-3 120,-10 6-3855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19.4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9144,'0'0'10270,"13"0"-9741,64 0 497,-75-1-972,-1 1 1,1 1-1,-1-1 1,1 0-1,-1 0 1,0 0-1,1 1 1,-1-1-1,1 1 1,-1-1-1,0 1 0,1-1 1,-1 1-1,0 0 1,0 0-1,1 0 1,-1 0-1,0 0 1,0 0-1,0 0 1,0 0-1,0 0 1,0 0-1,-1 0 1,1 1-1,0-1 1,-1 0-1,1 1 1,0-1-1,-1 0 1,0 1-1,1-1 1,-1 1-1,0 1 1,1 5 77,-1 1 0,0-1 1,0 1-1,-3 15 1,2-13-29,-24 130 805,15-94-459,1 1 1,3 1 0,0 58 0,11-64 74,-5-40-454,1 0-1,-1-1 0,1 1 1,0 0-1,0-1 0,1 1 1,-1-1-1,0 1 0,1-1 1,0 0-1,-1 1 0,5 3 1,-5-6-43,0 1 0,1-1 0,-1 0 0,0 1 0,1-1 0,-1 0 1,0 0-1,0 0 0,1 0 0,-1 0 0,0 0 0,1 0 0,-1 0 0,0-1 0,1 1 0,-1 0 0,0-1 1,0 1-1,1-1 0,-1 1 0,0-1 0,0 0 0,0 1 0,2-2 0,27-22 287,-8 1-122,-1-1-1,-1-1 1,25-40-1,41-88 441,-67 112-423,-16 31-88,1 0 0,1 0 0,-1 1 0,2 0 1,-1 0-1,1 0 0,1 1 0,11-13 0,-16 19-92,0 1-1,0 0 0,1 0 1,-1 0-1,0 0 1,1 0-1,-1 0 1,0 1-1,1-1 1,-1 1-1,1-1 1,-1 1-1,1 0 0,-1 0 1,1 0-1,-1 1 1,4 0-1,5 1 180,-1 1-1,18 8 1,-11-4-129,14 4-80,-7-1 0,1-2 0,34 8 0,-52-15 0,1 0 0,0 0 0,0 0 0,0-1 0,0-1 0,0 1 0,0-1 0,-1 0 0,1-1 0,0 0 0,-1 0 0,10-5 0,2-2-3972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24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8536,'0'0'15226,"10"6"-14971,-3-2-194,-4-3-44,0 0 0,0 0 0,-1 0 0,1 1 0,-1-1 0,1 1 0,-1 0 0,0 0 0,1-1 0,-1 2 0,0-1 0,0 0 0,0 0 0,-1 1 0,1-1 0,-1 1 0,1-1 0,-1 1 0,0 0 0,0-1 0,0 1 0,0 0 0,0 0 0,0 4 0,-1 72 447,-12 97 1,6-116-275,1 3 1,-4 26 405,5 135 1,12-38 563,-8-143-519,2-41-409,2-6-76,3-6 0,5-15 47,-1-2 0,8-31 0,-10 30 17,21-48 0,-24 66-161,-1-4 59,2 1 0,0 0 1,0 1-1,1 0 0,1 0 0,0 1 0,1 0 0,19-18 0,-22 24-10,-6 4-84,1-1-1,-1 1 0,1 0 0,-1 0 0,1 0 0,0 0 0,0 0 1,0 0-1,-1 1 0,1-1 0,0 0 0,0 1 0,0 0 0,0-1 1,0 1-1,0 0 0,4 0 0,-2 0-50,0 0 0,0 1 0,-1-1 1,1 1-1,0 0 0,5 2 0,-7-2 30,1 0 1,0 1-1,-1-1 1,1 1-1,-1-1 0,0 1 1,0 0-1,0 0 1,0 0-1,0 0 0,0 0 1,0 1-1,0-1 1,-1 1-1,1-1 0,-1 1 1,0-1-1,0 1 1,0 0-1,0-1 0,0 1 1,0 5-1,1 7 21,0 0-1,-2-1 1,0 20-1,0-15-15,-1-2-11,0-13 0,0 0-1,1 0 1,0 1-1,0-1 1,0 0-1,1 0 1,1 8-1,1-9 15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27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 7024,'0'0'10433,"-1"14"-10020,-1 31 397,6 74 0,-3-106-605,7 48 635,-6-55-721,-1-1 0,1 0 0,-1 0 0,1 1 0,1-1 0,-1-1 0,1 1 0,5 7 0,-7-11-101,0-1-1,0 1 1,-1-1-1,1 1 1,0-1-1,0 0 1,0 1-1,0-1 1,0 0-1,0 0 1,0 0 0,0 1-1,0-1 1,0 0-1,0-1 1,-1 1-1,1 0 1,0 0-1,0 0 1,0 0-1,0-1 1,0 1 0,0 0-1,0-1 1,0 1-1,-1-1 1,1 1-1,0-1 1,0 1-1,-1-1 1,1 0-1,0 1 1,-1-1 0,1 0-1,0 0 1,25-28-66,-21 18-560,1 0 1,-1-1-1,-1 0 0,6-23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27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12552,'0'0'1024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2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7328,'0'0'7382,"-2"11"-7140,-19 198 976,9-67-437,-9 18 427,-44 160-1,63-311-989,1 0 1,-1 1-1,1 14 0,-1-15 845,5-27-588,25-63 250,60-122 0,-21 84-177,-65 116-526,0 0 0,0 0 0,0 0-1,1 0 1,-1 0 0,1 1 0,0-1 0,0 1-1,3-3 1,-5 5-16,-1-1 1,1 1-1,0-1 0,0 1 1,-1 0-1,1-1 0,0 1 1,0 0-1,0 0 0,-1 0 1,1 0-1,0-1 0,0 1 1,0 0-1,0 0 0,-1 1 1,1-1-1,0 0 0,1 0 1,-1 1-4,0 0 1,0-1-1,0 1 1,-1 0-1,1 0 1,0-1 0,0 1-1,-1 0 1,1 0-1,0 0 1,-1 0 0,1 0-1,-1 0 1,1 0-1,-1 0 1,0 0 0,1 0-1,-1 0 1,0 2-1,7 29 53,2 44 0,4 21 18,-10-83-56,1 9 37,1 0 0,1 0 1,1-1-1,1 0 0,1 0 1,13 23-1,-21-43-37,0 0 0,1 0 0,-1 0 0,0 0 0,1 0 0,-1 0 0,1-1 1,0 1-1,0-1 0,-1 1 0,1-1 0,0 0 0,0 1 0,0-1 0,0 0 0,1-1 0,-1 1 0,0 0 0,0 0 1,1-1-1,-1 0 0,0 1 0,4-1 0,-3-1 5,1 1 1,-1-1 0,0 0-1,1-1 1,-1 1-1,0 0 1,0-1-1,0 0 1,0 0-1,0 0 1,0 0-1,0 0 1,-1-1-1,1 1 1,3-5 0,6-8 49,-1 0 1,-1 0-1,0-1 1,9-21 0,26-72 289,-38 91-288,7-13 83,-13 30-143,-1-1 0,1 1 0,0 0 1,-1-1-1,1 1 0,0 0 1,0 0-1,0 0 0,0 0 0,0 0 1,0 0-1,1 0 0,-1 0 1,0 0-1,0 0 0,1 0 1,-1 1-1,3-2 0,-4 3-11,1-1 1,0 1-1,0 0 0,-1-1 0,1 1 1,-1 0-1,1 0 0,0-1 0,-1 1 0,1 0 1,-1 0-1,0 0 0,1 0 0,-1 0 1,0-1-1,0 1 0,1 2 0,4 20 14,1 6-7,2 1 0,19 51 0,-24-73-10,0-1 1,0 1 0,1-1-1,1 0 1,-1 0-1,1 0 1,0-1 0,0 0-1,1 0 1,0 0-1,0 0 1,1-1-1,-1 0 1,1 0 0,14 7-1,-16-11 2,0 0 0,-1 0 0,1 0 0,-1 0 0,1-1 0,0 0 0,0 0 0,-1 0 0,1 0 0,0-1-1,-1 0 1,1 0 0,-1 0 0,1 0 0,-1-1 0,9-4 0,4-3 24,-1 0-1,27-23 1,-34 25-20,34-29 59,-1-2 0,-2-2 0,-3-2 0,0-1 0,45-72 0,-76 106-68,9-15 138,-15 24-134,0 0-1,0 0 1,0 0 0,0 0-1,0 0 1,0 0 0,0 0 0,0 0-1,0 0 1,0 0 0,0 0-1,0 0 1,0 0 0,-1 0 0,1 0-1,0 0 1,0 0 0,0 0-1,0 0 1,0-1 0,0 1 0,0 0-1,0 0 1,0 0 0,0 0 0,0 0-1,0 0 1,0 0 0,0 0-1,0 0 1,0 0 0,0 0 0,0 0-1,0 0 1,0 0 0,0 0-1,0-1 1,0 1 0,0 0 0,0 0-1,0 0 1,0 0 0,0 0-1,1 0 1,-1 0 0,0 0 0,-12 12 43,-7 9-46,2 1-1,0 1 0,2 1 0,1 1 0,0-1 1,2 2-1,1 0 0,1 1 0,1-1 0,-7 41 0,15-61-3,0-1-1,1 0 0,-1 1 1,1-1-1,0 1 0,0-1 0,1 0 1,0 1-1,0-1 0,0 0 0,0 1 1,1-1-1,0 0 0,0 0 0,0 0 1,1 0-1,0-1 0,0 1 1,4 5-1,-6-10 6,-1 1 0,0-1 0,1 0 0,-1 1 0,0-1 0,1 0 0,-1 1 0,0-1 0,1 0 0,-1 1 0,1-1 0,-1 0 0,1 0 0,-1 0 0,1 1 1,-1-1-1,1 0 0,-1 0 0,1 0 0,-1 0 0,1 0 0,-1 0 0,1 0 0,-1 0 0,1 0 0,-1 0 0,1 0 0,-1 0 0,0 0 0,1-1 0,14-11 5,5-21 19,-8 6 81,-1-1 0,12-55 0,-13 43 43,-10 39-147,0 1 0,0 0 0,0-1 0,0 1 0,0-1 0,1 1 0,-1-1 0,0 1 0,0 0 0,0-1 0,0 1-1,0-1 1,0 1 0,1 0 0,-1-1 0,0 1 0,0 0 0,1-1 0,-1 1 0,0 0 0,0-1 0,1 1 0,-1 0 0,0 0 0,1-1 0,-1 1 0,1 0 0,-1 0 0,0-1 0,1 1-1,-1 0 1,1 0 0,-1 0 0,0 0 0,1 0 0,-1 0 0,1 0 0,-1 0 0,1 0 0,-1 0 0,0 0 0,1 0 0,-1 0 0,1 0 0,-1 0 0,0 0 0,1 0 0,-1 1-1,1-1 1,-1 0 0,0 0 0,1 0 0,-1 1 0,0-1 0,1 0 0,-1 0 0,0 1 0,1-1 0,-1 0 0,0 1 0,0-1 0,1 0 0,-1 1 0,0-1 0,0 1 0,1 0-1,16 29 44,-7 2-57,-1 0 1,-1 0-1,-2 1 1,2 37-1,-1-19 2,-2-6-17,0 57-1,-5-79 14,-1 0-1,-2 0 1,0-1-1,-9 33 1,11-52 17,0 1 1,0-1-1,-1 1 1,1-1-1,-1 1 0,0-1 1,0 0-1,0 0 1,0 0-1,0 0 1,-1 0-1,1 0 0,-1-1 1,0 1-1,0-1 1,0 0-1,0 1 1,-6 2-1,5-4 6,1 0 0,0-1 0,0 1 0,0-1 0,-1 0 0,1 0 0,0 0 0,0 0 0,-1 0 0,1-1 0,0 1 0,0-1-1,-1 0 1,1 0 0,0 0 0,0 0 0,0-1 0,1 1 0,-1-1 0,0 0 0,-3-2 0,-3-4 19,0 0 1,0-1-1,1 0 0,1 0 1,-1-1-1,2 1 0,-1-2 1,1 1-1,1-1 0,0 0 1,-4-11-1,7 16-17,1 0 1,0 1-1,1-1 0,-1 0 0,1 0 0,0 1 1,1-1-1,-1 0 0,1 0 0,0 1 0,0-1 1,1 1-1,0-1 0,0 1 0,0-1 1,1 1-1,-1 0 0,5-5 0,2-4 13,1 0 0,0 1 0,1 0-1,25-21 1,120-86 176,-7 7-93,-99 67-82,-1-1-1,43-56 0,-63 65-19,-1 0 1,-2-2 0,36-74-1,14-85 207,-72 185-183,-4 12-31,1-1-1,-1 1 0,1 0 0,-1 0 0,1-1 0,0 1 0,0 0 0,0 0 0,1 0 0,1-3 0,1 13-13,-2 5 11,-1 0 1,-1 0-1,1 0 0,-2 0 1,0 0-1,-5 24 0,3-21-7,-54 410-187,48-378 175,5-31 15,1 0-1,-2 28 1,32-84 126,-5 1-67,-12 20 53,1 0-1,25-30 0,-36 47-96,1 0 1,0 0-1,0 0 0,0 0 0,0 0 1,1 1-1,-1-1 0,0 0 1,0 1-1,0-1 0,0 1 0,1-1 1,-1 1-1,0 0 0,1-1 1,-1 1-1,0 0 0,0 0 0,1 0 1,-1 0-1,0 0 0,1 0 0,-1 0 1,0 1-1,1-1 0,-1 0 1,0 1-1,0-1 0,0 1 0,1-1 1,-1 1-1,0 0 0,0-1 1,0 1-1,0 0 0,0 0 0,0 0 1,1 1-1,6 6-3,-1 0 0,0 0 0,11 17 0,-8-11 9,2-1 18,0-1-1,1 0 0,1-1 0,0 0 1,0-1-1,1-1 0,0 0 0,0-1 1,1-1-1,22 8 0,-32-13-2,1 0 0,0-1 0,0 0-1,0 0 1,0 0 0,0-1 0,0 0 0,9-1-1,-15 1-30,1 0 0,-1 0 0,1 0 0,-1 0 0,0 0 0,1-1 0,-1 1 0,1-1 0,-1 1 0,0-1-1,0 1 1,1-1 0,-1 0 0,0 1 0,0-1 0,0 0 0,0 0 0,0 0 0,0 0 0,0 0 0,0 0-1,0 0 1,0 0 0,0 0 0,-1-1 0,1 1 0,-1 0 0,1 0 0,-1-1 0,1 1 0,-1 0 0,1-1-1,-1 1 1,0-1 0,0 1 0,0 0 0,0-1 0,0 1 0,0-1 0,0 1 0,-1 0 0,1-1 0,0 1-1,-1 0 1,1-1 0,-1 1 0,0-2 0,-19-30-675,12 23-2768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28.0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414 34 10248,'0'0'1917,"-14"6"-1250,1-1-484,2-1-50,1 0 0,0 0 1,0 1-1,0 1 0,1-1 0,0 2 1,-9 7-1,4-2 174,1 1 0,1 0-1,1 1 1,-13 18 0,21-28-211,0 0 0,1 0 0,-1 1 0,1-1 0,0 0 0,1 1 0,-1-1 0,1 1 0,0 0 0,0 0 0,0-1-1,0 1 1,1 0 0,0 0 0,0 0 0,0 0 0,1-1 0,0 1 0,-1 0 0,3 6 0,-1-9-38,-1 1 0,0-1-1,0 0 1,1 1 0,-1-1 0,1 0-1,0 0 1,0 0 0,0 0 0,0-1-1,0 1 1,0 0 0,0-1 0,0 1-1,1-1 1,-1 0 0,0 0 0,1 0-1,-1 0 1,1 0 0,0-1 0,-1 1-1,1-1 1,-1 0 0,1 1 0,0-1-1,-1 0 1,1 0 0,4-2 0,-1 1 20,0 0 1,0 0-1,0-1 1,0 0-1,-1-1 1,1 1-1,-1-1 1,0 0-1,0 0 1,0-1-1,0 1 1,5-6-1,-2 0 78,0-1-1,0 0 0,-1 0 1,0-1-1,-1 0 0,0 0 1,7-21-1,-1-4 504,9-46 1,-20 77-544,-1-1 0,1 0 0,-1 0 0,0 0 0,0-5 0,-1-6 444,-18 45 92,2 18-527,2 2 0,2 0 0,-9 61 0,18-83-93,-32 200 141,-2 14 4,10-127-75,24-101-54,-1 1 1,0-1-1,-1 0 0,0-1 1,-1 1-1,-14 18 0,20-29-35,0 1 0,-1-1 1,1 0-1,0 1 0,0-1 0,-1 0 0,1 0 0,-1 0 0,1 0 0,-1 0 1,0 0-1,1-1 0,-1 1 0,0 0 0,1-1 0,-1 1 0,0-1 0,0 0 1,0 1-1,1-1 0,-1 0 0,0 0 0,0 0 0,0 0 0,1-1 0,-1 1 1,0 0-1,0-1 0,1 1 0,-1-1 0,0 0 0,1 0 0,-1 1 0,0-1 1,1 0-1,-1 0 0,1-1 0,-3-1 0,-4-5 61,0 0 0,1-1 0,0 1 1,-12-20-1,14 20-34,-7-13 69,0 1 1,2-2 0,0 1-1,2-2 1,0 1-1,2-1 1,0 0-1,2 0 1,0-1 0,0-29-1,4 49-79,0-1 0,0 0 1,0 0-1,1 0 0,0 0 0,0 0 0,0 1 0,0-1 0,1 0 0,0 1 1,0-1-1,0 1 0,0 0 0,1-1 0,0 1 0,0 0 0,4-4 0,-2 3-11,1 1-1,-1 0 0,0 0 0,1 1 0,0 0 1,0 0-1,0 0 0,0 0 0,1 1 0,-1 0 0,0 1 1,8-2-1,14-1 16,0 2 1,0 0 0,0 2 0,0 1-1,30 4 1,-13 3 145,0 2 0,56 19 0,-96-27-76,0-1 0,0 1 0,0-1 1,0-1-1,9 2 0,-16-28-685,-1 9-3434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28.6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 11256,'0'0'2510,"2"16"-1790,4 52-137,-4 0 0,-7 71 1,-67 304 2765,70-434-2939,-1 3 179,3-11-115,3-6 205,24-52 263,-12 24-405,35-58 1,-40 75-377,-8 12-94,1-1 0,-1 1 1,1 0-1,0 1 0,0-1 1,0 0-1,1 1 0,3-4 1,-6 7-52,0 0 0,-1-1 1,1 1-1,0 0 1,0 0-1,0 0 1,-1 0-1,1 0 1,0-1-1,0 2 0,0-1 1,0 0-1,-1 0 1,1 0-1,0 0 1,0 0-1,0 1 1,-1-1-1,1 0 0,0 1 1,0-1-1,-1 0 1,1 1-1,0-1 1,-1 1-1,1-1 1,0 1-1,-1 0 0,1-1 1,-1 1-1,1-1 1,-1 1-1,1 0 1,-1 0-1,0-1 1,1 1-1,-1 0 0,1 1 1,16 36 289,-15-30-229,15 39 257,-11-28 10,0-1 1,2 0 0,18 33 0,-26-50-333,1 0 1,0 0-1,0 0 1,0 0-1,0 0 1,0 0-1,0 0 1,0 0-1,1-1 1,-1 1-1,0 0 0,0-1 1,1 1-1,-1-1 1,0 0-1,0 1 1,1-1-1,-1 0 1,1 0-1,1 0 1,25-4-2350,-24 3 825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29.4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0 159 10344,'0'0'7706,"13"-3"-7229,19-5 27,-1-2 0,1-2 0,30-15 0,-61 26-434,1 0-1,0 0 1,-1 0-1,1 0 1,0 1-1,0-1 0,-1 0 1,1 1-1,0-1 1,0 1-1,0 0 1,0 0-1,0 0 0,-1 0 1,1 0-1,0 0 1,0 0-1,0 0 1,0 1-1,0-1 0,2 2 1,-2-1-5,0 1 1,-1 0-1,1 0 0,-1-1 1,1 1-1,-1 0 0,0 0 1,1 0-1,-1 0 0,0 1 1,0-1-1,-1 0 1,1 0-1,0 1 0,-1-1 1,1 0-1,-1 4 0,4 30 363,-2 1 0,-3 53-1,0 31 347,2-104-547,1 0 0,1 0 0,0-1 0,10 31 0,-12-45-188,0 1 0,-1-1 0,1 0 0,0 0 0,0 0-1,1 0 1,-1-1 0,0 1 0,1 0 0,-1 0 0,1-1 0,-1 1-1,1-1 1,0 1 0,-1-1 0,1 0 0,0 0 0,0 0 0,0 0 0,0 0-1,0 0 1,0 0 0,1-1 0,-1 1 0,0-1 0,0 1 0,0-1-1,1 0 1,-1 0 0,0 0 0,0 0 0,1 0 0,-1-1 0,0 1 0,4-2-1,2 0 29,-1-1 0,1 0 0,-1-1-1,0 0 1,0 0 0,-1 0 0,1-1-1,9-8 1,3-7 60,0 0 0,-2-2 0,0 0 0,-1-1 0,-1 0 0,14-33-1,59-158 765,-74 174-671,-12 36-190,1-5 76,0 1 0,0-1 0,1 1 0,0 0 0,1 0 0,-1 1 0,9-11 0,-11 18-81,-1-1-1,0 0 0,0 0 1,0 1-1,1-1 1,-1 1-1,0 0 0,1-1 1,-1 1-1,0 0 0,1-1 1,-1 1-1,1 0 0,-1 0 1,0 0-1,1 0 0,-1 1 1,0-1-1,1 0 1,1 1-1,29 10 183,-28-9-171,29 9 218,62 14 0,-56-16-130,-24-6-108,-1 0-1,1-2 1,0 1 0,0-2 0,-1 0-1,1 0 1,24-5 0,16-11-4158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09.1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1258 7232,'0'0'6840,"12"-11"-6519,5-2-208,-3 3 0,-1-1 0,-1 0 0,0-1-1,14-18 1,-3-2 198,-2-2 0,-2-1-1,28-69 1,-1 2 234,35-49 299,24-51 121,-87 163-759,-2-2-1,-3 1 0,13-56 1,-18 55-39,0 9 33,-2 0 0,-1 0 0,-2-1 0,-1-39 1,-2 67-131,0 1 0,-1 0 1,0 0-1,0 0 1,0 0-1,0 1 0,-1-1 1,-2-5-1,3 9-44,0 0-1,0-1 1,0 1 0,-1 0-1,1 0 1,0 0 0,0 0-1,-1 0 1,1 0 0,0 1-1,0-1 1,0 0 0,-1 1-1,1-1 1,-2 2 0,3-2-21,-7 3 25,1 0-1,0 0 1,0 1-1,0 0 1,1 0-1,-1 1 1,1 0-1,0 0 1,-6 7-1,-1 4 28,0 0 1,-11 21-1,5-1 35,1 1 0,1 0 0,-19 79 0,19-47 109,-9 101 0,22-142-107,2-1-1,1 1 0,1-1 1,1 1-1,2-1 0,0 1 1,2-1-1,1-1 0,1 1 1,2-1-1,20 41 0,-27-62-64,-1 0-1,1-1 1,0 0-1,1 1 1,-1-1-1,1 0 1,-1-1-1,1 1 1,0-1-1,1 0 1,-1 0-1,1 0 1,-1 0-1,1-1 1,0 1-1,0-1 1,0-1-1,0 1 1,0-1-1,0 0 1,0 0-1,0 0 1,1-1-1,7 0 1,3-1 48,0-2 1,0 0 0,0-1-1,0 0 1,-1-1 0,26-13-1,-24 11-18,12-6 118,0 0 0,44-30 0,-45 22-32,-10 8 40,25-16 0,-38 26-139,1 1-1,-1-1 1,1 1-1,0 0 1,0 0-1,-1 0 1,1 1-1,0 0 1,10-1-1,0 2 2,0 1-1,0 0 1,0 1 0,16 4-1,-26-4-43,0 0-1,0 0 0,0 0 0,-1 1 0,1 0 0,0 0 0,-1 1 0,0-1 0,0 1 0,0 0 1,0 1-1,-1-1 0,5 6 0,2 2-1,-9-10-1,0 0 0,0 0 0,0 0 0,0 0 0,0 0 0,-1 1 0,1-1 0,-1 1 0,1-1 0,1 6 0,-30-29 91,2-1 38,-2 1 1,0 2 0,-56-31-1,81 48-119,-1 1-1,1 0 1,-1 0-1,1 0 1,-1 0-1,0 1 1,1-1-1,-1 1 1,0 0-1,0-1 1,1 1-1,-1 0 1,0 1-1,0-1 1,1 0-1,-1 1 1,0 0-1,1-1 1,-1 1-1,0 0 1,1 0-1,-1 1 1,1-1-1,0 1 1,-1-1-1,1 1 1,0-1-1,0 1 0,0 0 1,0 0-1,0 0 1,-2 4-1,1-1-8,-1 1 0,0 0-1,1 0 1,0 0 0,1 0-1,-1 0 1,1 1 0,1-1-1,-1 1 1,1 0 0,0-1-1,0 10 1,2-2-12,0-1-1,1 0 1,1 1 0,0-1 0,1 0 0,0 0 0,1 0-1,0-1 1,1 0 0,1 0 0,0 0 0,0-1 0,1 0-1,1 0 1,12 11 0,-20-21 14,0 1-1,0-1 0,1 0 1,-1 0-1,0 0 1,1-1-1,-1 1 1,1 0-1,-1-1 1,1 1-1,-1 0 0,1-1 1,0 0-1,-1 1 1,1-1-1,-1 0 1,1 0-1,0 0 1,-1 0-1,1 0 0,0 0 1,-1-1-1,1 1 1,-1 0-1,1-1 1,0 1-1,-1-1 1,1 0-1,-1 1 1,1-1-1,-1 0 0,0 0 1,1 0-1,-1 0 1,0 0-1,0 0 1,2-3-1,5-4 36,-1 0-1,0-1 1,0 0 0,6-12-1,-1-3 50,-1-1 0,0-1-1,-2 1 1,5-29 0,1 3 131,-12 36-106,-3 13-95,0 1 0,0-1 0,0 0 0,0 1 0,0-1 0,1 1 0,-1-1 0,0 1 0,1-1 0,0 1 0,-1-1 0,1 1 0,0-1 0,-1 1 0,1 0 0,0 0 0,2-2 0,-1 5-6,0-1 0,0 2 1,0-1-1,0 0 0,-1 0 1,1 1-1,-1-1 0,1 0 1,1 6-1,-1-5-11,3 6-7,4 7-32,1 1 1,1-2-1,23 27 0,-31-39 30,0 1 0,1-1 0,-1 0 0,1 0 0,0 0 0,0-1 0,0 1 0,1-1 0,-1 0 0,0 0 0,1 0 0,-1-1 0,1 0 0,0 0 0,-1 0 0,1 0 0,0-1 0,0 0 0,-1 0 0,10-1 0,-5-1 17,1 0 0,-1-1-1,0-1 1,0 1-1,-1-1 1,1-1 0,-1 0-1,0 0 1,0 0 0,0-1-1,-1 0 1,10-11-1,7-10 108,-2 0-1,21-33 0,-8 11 140,-33 46-224,12-16 68,-14 19-96,0-1 0,0 1 0,0 0 1,1-1-1,-1 1 0,0 0 0,0-1 0,0 1 1,0 0-1,1-1 0,-1 1 0,0 0 0,0 0 1,1 0-1,-1-1 0,0 1 0,1 0 0,-1 0 1,0 0-1,1-1 0,-1 1 0,0 0 0,1 0 1,-1 0-1,0 0 0,1 0 0,-1 0 0,0 0 1,1 0-1,-1 0 0,0 0 0,1 0 0,-1 0 1,0 0-1,1 0 0,-1 0 0,0 0 0,1 0 1,-1 1-1,0-1 0,1 0 0,-1 0 0,0 0 0,1 0 1,-1 1-1,1-1 0,-1 2-3,0 0-1,1 0 1,-1-1-1,0 1 1,0 0-1,0 0 1,0 0-1,-1-1 1,1 1-1,-1 2 1,-1 15-12,4 0-17,0-1 0,1 1 1,1-1-1,1 0 0,1 0 1,0 0-1,10 16 0,-14-29 30,0-1-1,0 0 1,1 0-1,0 0 0,0 0 1,0 0-1,0 0 1,1-1-1,-1 0 1,1 0-1,0 0 1,0 0-1,0 0 0,0-1 1,1 0-1,-1 0 1,1 0-1,-1 0 1,1-1-1,0 0 0,-1 0 1,1 0-1,0 0 1,0-1-1,0 0 1,0 0-1,-1 0 1,1 0-1,0-1 0,0 0 1,0 0-1,6-2 1,1-2 19,0 1 1,0-2-1,0 0 1,0 0-1,16-13 1,49-45 111,-40 33-69,-17 12 24,-1 0 0,0-1-1,27-39 1,-36 49-12,-9 9-64,1 0 0,-1 0 0,0 0 0,0 0 0,0 0-1,0 0 1,0 0 0,0-1 0,0 1 0,0 0-1,0-1 1,-1 1 0,1 0 0,0-1 0,-1 1-1,1-1 1,-1 1 0,0-1 0,1-2 0,-2 4-3,0 0 0,0 0 0,0 0 1,-1 0-1,1 0 0,0 0 0,0 0 1,0 1-1,0-1 0,0 0 0,0 1 0,0-1 1,0 1-1,0-1 0,0 1 0,0-1 1,0 1-1,0 0 0,-1 1 0,0-1 2,-6 4 1,1 0-1,-1 1 1,1-1 0,1 2 0,-1-1-1,1 1 1,0 0 0,-8 12-1,3 0-55,0 1 0,-10 27 0,18-39 19,0 0 0,1 0 0,0 0 0,0 0 1,1 1-1,1-1 0,-1 12 0,1-17 19,0 0 1,0 1-1,0-1 1,1 0-1,0 1 1,-1-1 0,1 0-1,0 0 1,0 0-1,1 0 1,-1 0-1,1 0 1,-1 0-1,1 0 1,0 0 0,0-1-1,0 1 1,0-1-1,1 1 1,4 3-1,-5-5 13,0 0 0,-1-1 0,1 1-1,0-1 1,0 1 0,-1-1 0,1 0-1,0 0 1,0 1 0,0-1-1,0-1 1,-1 1 0,1 0 0,0 0-1,0-1 1,0 1 0,-1-1 0,1 1-1,0-1 1,-1 0 0,1 1-1,0-1 1,-1 0 0,1 0 0,-1 0-1,1-1 1,-1 1 0,0 0 0,1 0-1,-1-1 1,0 1 0,1-2 0,3-4 22,1-1 1,-1 1-1,-1-1 1,0 1-1,4-10 1,46-124 628,-42 108-464,-12 33-191,0 0 0,0 0 1,0 0-1,0 0 1,-1 0-1,1 0 0,0 0 1,0 0-1,0 0 1,0 0-1,0 0 0,0 0 1,0 0-1,0 0 0,0 0 1,0 0-1,0 0 1,0 0-1,0 0 0,0 0 1,0 0-1,0 0 1,0 0-1,0 0 0,0 0 1,-1 0-1,1 0 0,0 0 1,0 0-1,0 0 1,0 0-1,0-1 0,0 1 1,0 0-1,0 0 1,0 0-1,0 0 0,0 0 1,0 0-1,0 0 0,0 0 1,0 0-1,0 0 1,-4 9-9,-92 374-394,81-316 308,8-36 13,0 0-1,-2 0 1,-20 45-1,28-75 83,1 0 0,-1 1 0,1-1 0,-1 0 0,0 0 0,1 0 0,-1 1 0,0-1 0,0 0-1,0 0 1,0 0 0,0-1 0,0 1 0,0 0 0,0 0 0,-1 0 0,1-1 0,0 1 0,0-1 0,-2 1-1,2-1 9,0 0 0,0 0-1,0 0 1,0 0-1,0 0 1,-1-1-1,1 1 1,0 0 0,0-1-1,0 1 1,0-1-1,1 1 1,-1-1-1,0 0 1,0 1-1,0-1 1,0 0 0,0 1-1,0-2 1,-3-3 47,1 0 0,-1 0-1,1 0 1,0 0 0,1 0 0,-1-1 0,-2-9 0,2 7 7,1-1-1,0 1 1,1-1-1,0 0 1,0 1 0,1-1-1,1-16 1,0 21-55,0-1 0,0 1-1,1-1 1,-1 1 0,1 0 0,0-1 0,0 1 0,1 0 0,-1 1 0,1-1 0,0 0 0,0 1-1,0-1 1,1 1 0,-1 0 0,7-5 0,29-16-52,1 1 0,1 1 1,49-17-1,-36 16-9,63-37 0,-100 50 52,-1-1-1,-1-1 1,1 0-1,-2-1 0,0-1 1,-1 0-1,21-29 1,-27 33 15,-1-1 1,1 0-1,-2 0 1,0-1-1,0 0 1,-1 0-1,0 0 1,-1 0 0,-1 0-1,0-1 1,0 1-1,-1-26 1,-1 35-11,0 1 0,0 0 0,-1-1 0,1 1 0,0 0 0,-1 0 0,0-1 0,0 1 0,1 0 0,-1 0 0,0 0 0,-1 0 0,1 0 0,0 0 0,0 0 0,-3-2 0,3 3-5,-1 1 0,1-1 1,0 0-1,-1 1 0,1-1 0,-1 0 1,1 1-1,-1 0 0,1-1 0,-1 1 1,0 0-1,1 0 0,-1 0 1,1 0-1,-1 0 0,0 0 0,1 0 1,-1 1-1,1-1 0,-1 0 0,1 1 1,-1-1-1,1 1 0,-1 0 0,0 0 1,-7 4-17,0 0 0,1 1 0,0 0 0,0 0 0,1 1 1,0-1-1,0 2 0,0-1 0,1 1 0,0 0 0,-8 15 1,4-5-32,1 2 0,0-1-1,1 1 1,-7 31 0,13-42 38,0 1 0,0 0-1,1 0 1,1 0 0,0 0-1,0 0 1,3 17 0,-2-25 11,-1 0 1,0 0-1,1 1 0,-1-1 1,1 0-1,0 0 1,0 0-1,-1 0 1,1 0-1,1 0 1,-1-1-1,0 1 1,0 0-1,1 0 1,-1-1-1,1 1 1,-1-1-1,1 1 1,0-1-1,-1 0 1,1 0-1,0 0 1,0 0-1,0 0 1,0 0-1,0 0 1,0 0-1,0-1 0,1 1 1,-1-1-1,0 0 1,0 0-1,0 1 1,0-1-1,1-1 1,-1 1-1,0 0 1,0 0-1,0-1 1,0 1-1,3-2 1,3-1 16,0 0 1,1 0 0,-1-1-1,0-1 1,-1 1 0,1-1-1,-1 0 1,9-9 0,53-56 192,-22 19 31,-33 37-191,-8 8-3,1-1 1,-1 1-1,1 0 1,14-8-1,-19 13-44,-1 0 0,1 0 0,0 0 1,0 0-1,0 1 0,-1-1 0,1 1 0,0-1 1,0 1-1,0 0 0,0 0 0,0 0 0,0 0 0,0 0 1,0 0-1,-1 0 0,1 1 0,0-1 0,0 1 0,0-1 1,0 1-1,-1 0 0,1 0 0,0 0 0,-1 0 0,1 0 1,0 0-1,1 1 0,15 16-5,-1-1 0,17 24 0,-21-26 0,0 1 0,0-2 0,1 0 0,30 22 0,-34-29 0,-3-2 0,0 0 0,0 0 0,1-1 0,13 5 0,-18-8 0,-1-1 0,1 1 0,0 0 0,-1-1 0,1 0 0,0 0 0,-1 0 0,1 0 0,0 0 0,0-1 0,-1 1 0,1-1 0,0 1 0,-1-1 0,1 0 0,-1 0 0,1 0 0,-1-1 0,3-1 0,6-5 125,0-1 0,0 0 1,-1 0-1,0-1 0,-1-1 0,0 0 1,12-19-1,-2 0-2630,22-52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14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43 558 7528,'0'0'7254,"4"-15"-6930,70-200 1089,-12 44 55,-61 168-1409,0-1 67,0 0 0,1-1 0,-1 1 0,1 1 0,0-1-1,0 0 1,0 0 0,1 1 0,4-7 0,-10 30 691,-41 242 88,-2 16-317,26-171-311,-53 217 869,71-317-1062,0-1 0,1 0 1,0 1-1,0-1 0,0 9 0,1-14-73,0-1 0,0 0 0,0 0 0,0 0 0,0 1 0,0-1 0,0 0-1,0 0 1,0 1 0,0-1 0,0 0 0,0 0 0,0 0 0,0 1 0,-1-1 0,1 0-1,0 0 1,0 0 0,0 1 0,0-1 0,0 0 0,0 0 0,0 0 0,-1 0 0,1 1 0,0-1-1,0 0 1,0 0 0,0 0 0,-1 0 0,1 0 0,0 0 0,0 0 0,0 0 0,-1 1-1,1-1 1,0 0 0,0 0 0,0 0 0,-1 0 0,1 0 0,0 0 0,0 0 0,-1 0 0,1 0-1,0 0 1,0 0 0,0 0 0,-1 0 0,1-1 0,0 1 0,0 0 0,0 0 0,-1 0-1,1 0 1,0 0 0,0 0 0,0 0 0,0-1 0,-1 1 0,1 0 0,0 0 0,0 0 0,0 0-1,0-1 1,0 1 0,0 0 0,-1 0 0,1-1 0,-1-6 75,0 0 0,0-1 0,1 0 0,0 1 0,2-12 0,-1 1 19,4-46 225,3 1 0,3 0 0,2 0 0,37-101 0,-18 74-67,4 2 0,3 2-1,89-142 1,-121 218-226,0 0 0,0 0 0,17-15 0,-22 23-34,0 0 0,0 0 0,1 1 0,-1-1 0,0 1 0,0-1 0,1 1 0,-1 0 0,1 0 0,-1 0 0,1 0 0,-1 0 0,1 1 0,0-1 0,-1 1 0,1 0 0,0-1 0,0 1 0,-1 1 0,1-1 0,0 0 0,-1 1 0,6 0 0,0 3-11,-1 0 0,1 1 0,-1 0 0,0 0 0,0 0 0,-1 1 0,1 0 1,-1 0-1,-1 0 0,1 1 0,-1 0 0,0 0 0,4 10 0,3 5-22,-1 0 0,-1 1 0,9 33 1,-12-33 7,-2 0 1,0 0-1,-1 0 1,-2 0-1,0 1 1,-2-1-1,0 1 1,-4 23-1,2-35 16,0-1 0,-1 0 0,0 0 0,0 0-1,-1 0 1,-1-1 0,0 1 0,0-1 0,-1 0 0,0-1 0,-1 1-1,0-1 1,0-1 0,-1 1 0,0-1 0,-1-1 0,1 1-1,-17 9 1,21-15 17,0 0 0,-1 0-1,1 0 1,-1 0 0,1-1-1,-1 1 1,1-1 0,-1-1 0,0 1-1,1-1 1,-1 1 0,0-1-1,1-1 1,-1 1 0,0-1 0,1 1-1,-10-4 1,3 0 61,0-1 0,0 0 0,0-1-1,1 0 1,-18-14 0,-15-11 300,43 31-371,0 0 1,-1 0-1,1 0 0,0-1 0,0 1 0,-1 0 1,1 0-1,0 0 0,0 0 0,-1 0 1,1 0-1,0 0 0,0 0 0,-1 0 0,1 0 1,0 0-1,-1 0 0,1 0 0,0 0 0,0 0 1,-1 0-1,1 0 0,0 0 0,0 1 1,-1-1-1,1 0 0,0 0 0,0 0 0,-1 0 1,1 0-1,0 1 0,0-1 0,0 0 1,-1 0-1,1 0 0,0 1 0,0-1 0,0 0 1,0 0-1,0 1 0,-1-1 0,1 0 0,0 0 1,0 1-1,0-1 0,0 0 0,0 1 1,0-1-1,0 0 0,0 0 0,0 1 0,-1 16-57,5 1 28,1 0-1,0 0 1,1-1 0,1 0 0,1 0-1,0 0 1,1-1 0,1 0 0,1-1-1,0 0 1,1 0 0,0-1 0,1-1 0,1 0-1,0-1 1,20 13 0,-24-18 10,0-1 1,0 0 0,1-1-1,-1-1 1,1 1 0,0-2-1,15 4 1,-19-6 18,1 0 0,-1 0 0,0-1 0,1 0 0,-1-1-1,0 0 1,0 0 0,1 0 0,-1-1 0,0 0 0,0 0 0,11-6 0,-1-1 23,-1 0 1,0-1-1,0-1 0,-1-1 0,15-14 1,-20 16 22,0 0 0,-1 0 0,-1-1 0,0 0 0,0-1 0,-1 0 0,9-22-1,-13 26 4,-1-1-1,0 0 0,0 0 0,-1 0 0,0-1 0,-1 1 0,0 0 0,0 0 0,-1 0 0,0 0 0,-1-1 0,0 2 0,-5-15 0,7 22-46,0 1 0,-1-1-1,1 0 1,0 0 0,-1 1 0,1-1-1,-1 0 1,1 1 0,-1-1 0,1 0 0,-1 1-1,1-1 1,-1 1 0,0-1 0,1 1-1,-1-1 1,0 1 0,1-1 0,-1 1-1,0 0 1,0-1 0,1 1 0,-1 0-1,0 0 1,0-1 0,-1 1 0,0 0-3,1 1 0,-1-1 0,0 0 0,0 1 0,0-1 0,1 1 0,-1 0 1,0-1-1,1 1 0,-1 0 0,-2 1 0,-2 3-13,1-1 0,-1 1 0,1 0 0,-9 10 0,9-7-11,0 0 1,0 0-1,0 1 1,1 0 0,1-1-1,-1 1 1,2 1-1,-1-1 1,1 0-1,0 1 1,1-1 0,0 1-1,1 0 1,0-1-1,1 1 1,-1-1-1,2 1 1,-1-1 0,2 1-1,-1-1 1,1 0-1,0 0 1,1 0-1,0 0 1,10 14-1,-5-10-3,0-1-1,1-1 0,19 19 0,-25-28 24,-1 1 0,1 0 0,0-1-1,-1 0 1,1 0 0,0 0 0,0 0 0,1-1 0,-1 1 0,0-1 0,0 0 0,1 0 0,-1-1-1,0 1 1,1-1 0,-1 0 0,9-1 0,-5-1 19,1 0 0,-1-1 0,1 0 0,-1 0 0,0-1 0,0 0 0,0-1-1,0 1 1,-1-2 0,0 1 0,11-11 0,5-8 114,36-46-1,-47 55-108,2-4 84,-9 12-60,0 0 0,0 1 0,0 0 0,8-7 0,-13 13-43,1-1 0,-1 1 1,0 0-1,0 0 0,1 0 0,-1 0 0,0 0 0,0 0 1,1 0-1,-1-1 0,0 1 0,1 0 0,-1 0 0,0 0 1,1 0-1,-1 0 0,0 0 0,0 0 0,1 0 0,-1 1 0,0-1 1,1 0-1,-1 0 0,0 0 0,0 0 0,1 0 0,-1 0 1,0 1-1,0-1 0,1 0 0,-1 0 0,0 0 0,0 0 1,1 1-1,-1-1 0,0 0 0,0 0 0,0 1 0,0-1 1,1 0-1,-1 0 0,0 1 0,0-1 0,0 0 0,0 1 0,0-1 1,0 0-1,0 0 0,0 1 0,0-1 0,0 0 0,0 1 1,0-1-1,0 0 0,0 1 0,0-1 0,0 0 0,0 1 1,0 22 6,-1 8-35,1 0 0,1-1-1,1 1 1,9 37-1,-11-67 31,0 1 0,0-1 0,0 0 0,1 0 1,-1 0-1,0 0 0,1 1 0,-1-1 0,1 0 0,-1 0 0,1 0 0,-1 0 0,1 0 0,0 0 0,-1 0 0,1 0 1,0 0-1,0-1 0,0 1 0,0 0 0,0 0 0,0-1 0,0 1 0,0 0 0,0-1 0,0 1 0,0-1 0,0 0 1,0 1-1,1-1 0,-1 0 0,0 0 0,0 1 0,0-1 0,1 0 0,-1 0 0,0 0 0,0-1 0,0 1 0,1 0 1,-1 0-1,0-1 0,0 1 0,0 0 0,0-1 0,1 0 0,8-4 41,-1 0 1,0 0-1,0-1 1,12-9-1,-9 6-11,15-14 73,-22 18-42,1 0-1,-1 0 1,1 0 0,0 1 0,1 0 0,-1 0-1,12-5 1,-17 9-60,-1 0 0,1 0 0,0 0 0,-1 0 0,1 0 0,-1 0 0,1 0 0,-1 0-1,1 0 1,-1 0 0,1 0 0,-1 0 0,1 1 0,-1-1 0,1 0 0,-1 0 0,1 0 0,-1 1 0,1-1 0,-1 0 0,0 1 0,1-1-1,-1 0 1,1 1 0,-1-1 0,0 1 0,1-1 0,-1 1 0,0-1 0,0 0 0,1 1 0,-1-1 0,0 1 0,0-1 0,0 1 0,1-1-1,-1 1 1,0-1 0,0 1 0,0 0 0,0-1 0,0 1 0,0 26 34,0-27-37,-5 49 23,-2 1 0,-20 65-1,-38 92-7,51-166-14,-1-1 0,-2 0 1,-31 52-1,47-91 9,0 1 0,0 0 0,0-1 0,0 1 0,0-1 0,-1 1-1,1-1 1,0 0 0,-1 0 0,1 1 0,-1-1 0,1 0 0,-1 0 0,0-1 0,0 1 0,1 0-1,-4 1 1,4-3 5,-1 1-1,1 0 0,0 0 1,-1-1-1,1 1 0,0-1 1,0 1-1,-1-1 0,1 1 1,0-1-1,0 0 1,0 0-1,0 1 0,0-1 1,0 0-1,0 0 0,0 0 1,0 0-1,0 0 0,1 0 1,-1 0-1,0-1 0,1 1 1,-2-2-1,-3-7 39,0 0-1,1-1 1,0 1-1,0-1 1,1 0-1,0 0 1,1 0 0,1 0-1,0 0 1,0-12-1,2 7-38,0 0-1,1 0 1,1 0 0,0 0-1,2 1 1,7-22 0,2 6-34,1 2 1,2 0-1,0 1 1,2 0 0,1 2-1,30-32 1,-14 24-52,1 2 0,81-54 0,-19 15-96,-82 58 127,4-4-45,31-19-1,-47 33 63,1 0-1,0 0 1,-1 0-1,1 1 1,0 0-1,1 0 1,-1 0-1,0 1 1,0 0-1,1 0 1,7 0-1,-12 2 13,1-1-1,-1 1 1,0 0-1,1 0 0,-1 0 1,0 0-1,0 0 1,0 1-1,0-1 0,0 0 1,0 1-1,0 0 1,0-1-1,-1 1 0,1 0 1,-1 0-1,1 0 1,-1 0-1,0 0 0,1 0 1,-1 0-1,0 1 1,-1-1-1,2 5 0,3 6-22,-2 2 0,5 25 0,-7-33 21,0 10-10,0 33-1,-1-29 14,0-20 10,0-1 0,0 0 0,0 0 0,0 0 0,0 0 0,0 1 0,0-1 0,0 0 0,0 0 0,0 0 0,0 0 0,0 1 0,0-1 1,0 0-1,0 0 0,0 0 0,0 0 0,0 0 0,0 1 0,0-1 0,0 0 0,0 0 0,0 0 0,0 0 0,1 0 0,-1 1 0,0-1 0,0 0 0,0 0 0,0 0 1,0 0-1,0 0 0,1 0 0,-1 0 0,0 0 0,0 0 0,0 1 0,0-1 0,0 0 0,1 0 0,-1 0 0,0 0 0,0 0 0,8-5 31,6-12 20,8-15 49,72-93 270,-89 119-359,0 1 0,0 0-1,1 1 1,7-6 0,-13 10-11,1-1 0,0 0 0,0 0-1,0 1 1,0-1 0,0 1 0,0-1 0,0 1 0,0-1 0,1 1 0,-1 0 0,0-1 0,0 1 0,0 0-1,0 0 1,0 0 0,1 0 0,-1 0 0,0 0 0,0 0 0,0 0 0,0 1 0,0-1 0,1 0-1,-1 1 1,0-1 0,0 1 0,0-1 0,0 1 0,0-1 0,0 1 0,0 0 0,0-1 0,-1 1 0,1 0-1,1 1 1,2 6-10,0 0-1,0 1 1,-1-1-1,0 1 1,0 0-1,2 17 1,-3-17-5,-1 0 0,2 0 0,-1 0 0,1-1 0,0 0 0,1 1 0,0-1 0,6 11 0,-8-18 15,0 0-1,-1 1 0,1-1 0,0 0 0,0 0 0,0 0 0,0 0 1,0 0-1,0 0 0,0-1 0,0 1 0,0 0 0,0-1 1,0 0-1,0 0 0,0 1 0,0-1 0,1 0 0,-1-1 0,0 1 1,0 0-1,0-1 0,2 0 0,7-1 6,-1-1 0,0-1-1,12-5 1,11-8 83,-1-1-1,-1-2 1,37-31 0,-1 2 217,-66 48-301,0 0 0,0 1-1,-1-1 1,1 0 0,0 1 0,0-1-1,0 1 1,0-1 0,1 1-1,-1 0 1,0-1 0,0 1-1,0 0 1,0 0 0,0 0 0,2 0-1,-3 0-4,1 0 0,-1 0-1,1 1 1,-1-1-1,1 0 1,-1 0 0,0 1-1,1-1 1,-1 1-1,0-1 1,1 0 0,-1 1-1,0-1 1,1 1 0,-1-1-1,0 0 1,0 1-1,0-1 1,1 1 0,-1-1-1,0 1 1,0-1-1,0 1 1,0-1 0,0 2-1,0 4-24,0 1-1,0 0 0,-1 0 1,-2 9-1,0 2-12,3-4 4,0 0 0,1 0 0,0 0-1,1-1 1,0 1 0,2-1 0,-1 1-1,2-1 1,9 21 0,-14-33 36,1 0 0,-1 0 0,0 0 0,1-1 0,-1 1 0,1 0 0,-1 0 0,1 0 0,-1-1 0,1 1 0,0 0 1,-1 0-1,1-1 0,0 1 0,-1-1 0,1 1 0,0-1 0,0 1 0,0-1 0,0 1 0,-1-1 0,1 0 0,0 1 0,0-1 0,0 0 1,1 0-1,-1 0 3,0-1 1,0 1 0,0-1 0,0 1 0,0-1 0,0 0 0,0 0 0,0 1-1,0-1 1,-1 0 0,1 0 0,0 0 0,-1 0 0,1 0 0,0 0 0,-1 0-1,1-2 1,3-6 29,-1 0-1,-1 0 0,0 0 1,2-9-1,-3 4 22,0 0 0,-1 0 1,0 0-1,-1 1 0,-1-1 0,0 0 1,-1 1-1,0 0 0,-1-1 0,-1 1 0,-11-22 1,8 28-12,8 6-45,-1 1-1,1 0 1,0 0 0,-1 0-1,1-1 1,-1 1 0,1 0-1,0-1 1,-1 1-1,1 0 1,0-1 0,-1 1-1,1-1 1,0 1 0,-1 0-1,1-1 1,0 1 0,0-1-1,0 1 1,-1-1 0,1 1-1,0-1 1,0 1 0,0-1-1,0 1 1,0-1 0,38 18-151,-28-15 139,0 0 0,0-1-1,0 0 1,1-1 0,-1 0 0,0 0-1,0-2 1,1 1 0,-1-1 0,0 0 0,0-1-1,-1 0 1,1-1 0,-1 0 0,14-8-1,2-3 22,0-1 0,0-1 0,-2-1-1,24-24 1,-29 23 20,0 0-1,-2-1 1,0-1-1,14-26 1,-5 4 57,23-56 1,-31 53 17,-2 0-1,-2-1 1,-3 0 0,8-68 0,-16 103-77,-1-1 1,0 0 0,-1 0 0,0 0 0,-4-20-1,4 33-28,0-1 1,0 1-1,0-1 0,0 1 0,0-1 0,0 1 0,0-1 0,0 1 0,-1-1 1,1 1-1,0 0 0,0-1 0,-1 1 0,1-1 0,0 1 0,0 0 0,-1-1 0,1 1 1,0 0-1,-1-1 0,1 1 0,-1 0 0,1-1 0,0 1 0,-1 0 0,1 0 1,-1 0-1,1-1 0,0 1 0,-1 0 0,1 0 0,-1 0 0,1 0 0,-1 0 0,1 0 1,-1 0-1,1 0 0,-1 0 0,1 0 0,-1 0 0,1 0 0,-1 0 0,1 0 0,0 1 1,-1-1-1,1 0 0,-1 0 0,1 0 0,-1 1 0,1-1 0,0 0 0,-1 0 1,1 1-1,-1 0 0,-2 1-12,0 1 1,1-1-1,-1 1 1,1 0-1,-1 0 1,-1 4-1,-17 31-81,1 1 0,3 1 0,1 0 0,-11 46 0,7-6-72,-12 99 0,26-135 110,2-1 0,2 1 0,1 0 0,8 58 0,-6-90 50,2-1 1,-1 1-1,1-1 1,1 1-1,10 20 1,-13-29 10,1 0 1,0 1 0,0-1 0,1 0-1,-1 0 1,0-1 0,1 1-1,0 0 1,0-1 0,0 1 0,0-1-1,0 0 1,0 0 0,0 0 0,1-1-1,-1 1 1,1-1 0,-1 0-1,1 0 1,0 0 0,-1 0 0,5 0-1,2-1 18,0 0 0,-1-1 0,1 0 0,-1-1-1,0 0 1,1 0 0,-1-1 0,0 0-1,0-1 1,-1 1 0,11-8 0,10-7 127,48-40 0,-51 37-48,12-8 124,-3-2 0,45-49 0,-151 228-357,66-138 83,0 0 0,1 1 0,0-1-1,1 1 1,0 0 0,1 0 0,0 1 0,-1 18 0,3-29 46,0-1 0,0 1 1,0-1-1,0 1 0,0-1 1,0 1-1,0-1 0,0 0 1,0 1-1,0-1 0,0 1 1,0-1-1,0 1 0,0-1 1,0 0-1,1 1 0,-1-1 1,0 1-1,0-1 0,1 0 1,-1 1-1,0-1 0,0 0 1,1 1-1,-1-1 0,0 0 1,1 1-1,-1-1 0,0 0 1,1 0-1,-1 1 0,1-1 1,-1 0-1,1 0 0,-1 0 1,0 0-1,1 0 0,-1 1 1,1-1-1,-1 0 0,1 0 1,-1 0-1,0 0 0,1 0 1,-1 0-1,1 0 0,-1-1 1,1 1-1,-1 0 0,1 0 1,-1 0-1,0 0 0,1-1 1,-1 1-1,1 0 0,-1 0 1,1-1-1,24-17 23,-7-1 6,-1-1 1,0-1-1,22-38 1,-29 44-21,9-16-7,-1-2 0,-1 0 0,-2-1 0,-1-1 0,-2 0 1,-1-1-1,-2 0 0,-2 0 0,-1-1 0,-2 0 0,-1 0 0,-2-1 0,-5-53 0,3 85-14,0 1 0,0-1-1,0 1 1,-5-11-1,6 16 11,0 0 0,0-1 0,0 1 0,0-1 0,-1 1 0,1 0 0,0-1 0,0 1 0,-1 0 0,1-1-1,0 1 1,-1 0 0,1-1 0,0 1 0,-1 0 0,1 0 0,-1-1 0,1 1 0,0 0 0,-1 0-1,1 0 1,-1 0 0,1-1 0,0 1 0,-1 0 0,1 0 0,-1 0 0,0 1-4,0-1-1,0 1 1,0-1 0,0 1 0,0 0-1,0-1 1,0 1 0,0 0 0,0 0-1,1-1 1,-1 1 0,0 0 0,1 0-1,-1 0 1,0 0 0,0 2 0,-8 14-60,1 1 0,0 1 0,2-1 1,0 1-1,1 1 0,0-1 0,-1 26 1,3-10-22,1 0-1,2 0 1,6 47 0,-1-52 43,1 1 0,2-1 0,1-1 0,1 1 0,2-2 0,0 0 0,30 48 0,-40-72 58,1 0-1,0 1 1,-1-1-1,2 0 1,-1-1-1,0 1 1,1 0-1,-1-1 1,1 0-1,0 0 1,0 0-1,1 0 1,-1-1-1,0 0 1,1 1 0,0-2-1,-1 1 1,1 0-1,0-1 1,0 0-1,0 0 1,0-1-1,0 1 1,0-1-1,0 0 1,0 0-1,0-1 1,0 1-1,0-1 1,-1 0-1,1-1 1,0 1 0,4-3-1,8-3 111,0-2 0,-1 0 0,-1 0 0,27-22 1,49-54 730,-89 83-828,-1 1-21,0 0-1,0 0 0,0 0 1,0 0-1,0 0 0,0 0 1,0 0-1,0 1 0,0-1 1,1 0-1,-1 1 0,0-1 1,0 1-1,1-1 0,-1 1 1,0 0-1,1-1 0,2 1 1,-4 0-1,1 1 0,0-1 1,0 0-1,-1 1 0,1-1 1,0 1-1,0-1 0,-1 1 1,1-1-1,-1 1 0,1-1 1,0 1-1,-1 0 0,1-1 1,-1 1-1,0 0 0,1 0 1,-1-1-1,1 1 0,-1 0 1,0 0-1,1 0 0,1 8 17,0 0 0,-1 0-1,0 0 1,0 13 0,-1-20-20,1 26 0,-2 0 0,-1 0 0,-5 30 0,5-46 0,-1 0 0,0 0 0,-1 0 0,0-1 0,-1 0 0,0 0 0,-1 0 0,0 0 0,-13 16 0,18-25 0,-1-1 0,1 1 0,0-1 0,-1 0 0,1 1 0,-1-1 0,1 0 0,-1 0 0,0 0 0,0 0 0,1 0 0,-1 0 0,0 0 0,0-1 0,0 1 0,0-1 0,0 1 0,0-1 0,0 0 0,0 0 0,0 0 0,0 0 0,0 0 0,0 0 0,0 0 0,0-1 0,1 1 0,-1-1 0,0 1 0,0-1 0,0 0 0,0 0 0,1 0 0,-1 0 0,-2-2 0,-1 0 0,0-1 0,1-1 0,-1 1 0,1-1 0,0 1 0,1-1 0,-1 0 0,1 0 0,0-1 0,-4-9 0,7 14 0,-1 1 0,1-1 0,0 0 0,-1 0 0,1 0 0,0 0 0,0 0 0,0 0 0,0 0 0,0 0 0,0 0 0,0 0 0,0 0 0,0 0 0,0 0 0,1 0 0,-1 1 0,0-1 0,1 0 0,-1 0 0,0 0 0,1 0 0,-1 0 0,1 1 0,1-2 0,-1 0 0,1 0 0,0 1 0,0-1 0,1 1 0,-1 0 0,0 0 0,0 0 0,1 0 0,3-2 0,4 1 0,0 0 0,1 0 0,18-1 0,88 10 0,-44-2 0,-53-3 0,-15-1 0,-1 0 0,0-1 0,1 0 0,-1 0 0,0 0 0,1 0 0,4-2 0,26-3 884,-13 4-5861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17.8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1185 7528,'0'0'8152,"11"-10"-7763,-1 2-286,0-1 29,1-1 0,-1 0 0,0-1 1,11-16-1,12-20 426,-6 9 35,1 0 1,45-45-1,-45 56-221,0 0-1,2 3 0,1 0 0,1 2 0,36-18 0,-62 37-283,1 0 0,-1 0 0,1 1 0,0 0 0,0 0-1,0 1 1,8-1 0,-13 2-61,1-1-1,-1 1 1,0 0-1,0 0 1,1 1-1,-1-1 1,0 0 0,0 1-1,0 0 1,1-1-1,-1 1 1,0 0-1,0 0 1,0 0-1,0 0 1,0 0-1,-1 1 1,1-1 0,0 1-1,-1-1 1,1 1-1,0-1 1,-1 1-1,0 0 1,3 4-1,0 3 47,-1 0-1,0 1 1,0-1-1,0 1 1,-2 0-1,1 0 1,0 16-1,-7 75 332,2-42-105,2-37 8,2-1 0,5 33 0,-6-53-296,0-1 0,0 0 0,0 1 1,0-1-1,0 0 0,0 0 0,1 1 0,-1-1 0,0 0 0,0 0 0,0 1 0,1-1 0,-1 0 0,0 0 0,0 0 1,0 1-1,1-1 0,-1 0 0,0 0 0,1 0 0,-1 0 0,0 0 0,0 1 0,1-1 0,-1 0 0,0 0 0,1 0 1,-1 0-1,0 0 0,1 0 0,-1 0 0,0 0 0,0 0 0,1 0 0,-1 0 0,0 0 0,1 0 0,-1-1 1,0 1-1,0 0 0,1 0 0,-1 0 0,14-8 183,4-9 0,0 0 0,23-32 0,-9 11 21,-2 3 15,57-61 527,-83 93-679,1 0 1,0-1-1,-1 1 0,9-3 1,9-7 409,-22 13-483,0 0 1,1 0-1,-1 0 0,0 0 1,0 0-1,1 0 1,-1 0-1,0 0 0,1 0 1,-1 0-1,0 0 1,0 0-1,1 0 0,-1 0 1,0 0-1,0 0 1,1 1-1,-1-1 0,0 0 1,0 0-1,0 0 0,1 0 1,-1 0-1,0 1 1,0-1-1,0 0 0,1 0 1,-1 0-1,0 1 1,0-1-1,0 0 0,0 0 1,0 1-1,1-1 1,-1 0-1,0 0 0,0 1 1,0-1-1,0 0 1,0 0-1,0 1 0,0-1 1,0 0-1,0 1 1,4 16 18,-3-12-5,4 13 5,18 66 54,-20-75-61,1 0 1,0 0 0,0 0 0,1-1-1,0 0 1,11 14 0,-15-20-8,1 0 0,0-1 1,0 1-1,-1-1 1,1 1-1,0-1 0,0 1 1,0-1-1,1 0 0,-1 0 1,0 0-1,0-1 0,0 1 1,1 0-1,-1-1 1,0 1-1,1-1 0,2 0 1,-1 0 6,0-1 1,-1 1 0,1-1 0,0 0-1,-1 0 1,1 0 0,-1-1 0,1 1-1,-1-1 1,5-3 0,3-4 34,0 1 1,-1-1 0,0-1-1,-1 0 1,9-13 0,-3 5 95,-2 0 0,0-2 0,-1 1 1,-1-1-1,10-27 0,-21 37 26,0 10-173,-1 0 1,1 0-1,0 0 0,0 0 1,0 0-1,-1 0 0,1 0 1,0 0-1,0 0 1,0 0-1,-1 0 0,1 1 1,0-1-1,0 0 0,0 0 1,-1 0-1,1 0 0,0 0 1,0 1-1,0-1 0,0 0 1,-1 0-1,1 0 0,0 0 1,0 1-1,0-1 0,0 0 1,0 0-1,0 0 1,0 1-1,0-1 0,0 0 1,0 0-1,-1 1 0,1-1 1,0 0-1,0 0 0,0 0 1,0 1-1,1-1 0,-1 1 1,-4 13-5,1 1-1,1 0 1,0 1 0,1-1 0,1 0 0,1 0 0,2 17 0,-2-21-26,1 1 1,1-1 0,0 0-1,1 1 1,0-2 0,0 1 0,1 0-1,1-1 1,13 19 0,-18-27 22,1 0 1,-1 0-1,1-1 1,0 1 0,0-1-1,0 1 1,0-1-1,0 1 1,0-1 0,0 0-1,0 0 1,0 0-1,1 0 1,-1-1-1,0 1 1,1-1 0,-1 1-1,0-1 1,1 0-1,-1 0 1,1 0-1,-1 0 1,0 0 0,1-1-1,-1 1 1,1-1-1,-1 1 1,0-1-1,0 0 1,1 0 0,-1 0-1,0 0 1,0 0-1,4-3 1,3-3 7,0 0 1,0 0-1,0 0 1,-1-1 0,14-18-1,-14 15 22,-2-1 1,1 1-1,-1-1 0,-1 0 0,5-14 1,-6 14 80,1-1 1,0 1-1,1 0 1,12-17-1,15 105 30,-29-66-155,0-1 0,1 0 0,0 0-1,1-1 1,0 1 0,0-1 0,1-1 0,0 1 0,11 9-1,-15-15 23,0 0-1,0 0 0,0 0 1,0-1-1,0 1 0,1-1 1,-1 0-1,1 1 0,-1-1 0,1-1 1,-1 1-1,1-1 0,0 1 1,-1-1-1,1 0 0,0 0 1,-1-1-1,1 1 0,-1-1 0,1 0 1,0 1-1,-1-2 0,1 1 1,-1 0-1,0-1 0,0 1 1,1-1-1,-1 0 0,0 0 0,3-3 1,34-28 217,-1-1 0,58-66 0,-97 99-214,1 0 1,0 0-1,0 1 0,-1-1 1,1 0-1,0 0 0,0 1 1,0-1-1,0 0 1,0 1-1,0-1 0,0 1 1,0 0-1,0-1 0,0 1 1,0 0-1,1 0 0,-1-1 1,0 1-1,0 0 0,0 0 1,0 0-1,0 0 0,0 1 1,1-1-1,-1 0 0,0 0 1,0 1-1,2 0 0,-2 0-5,1 0-1,0 0 0,-1 0 1,1 0-1,-1 1 0,1-1 0,-1 0 1,1 1-1,-1-1 0,0 1 0,0 0 1,0-1-1,0 1 0,0 0 0,0 0 1,0 2-1,4 12-7,-2 0 0,0 1 0,1 28 0,-2-18 8,-2-26 0,0 0 0,0 0 0,0 0 0,0 0 0,0 0 0,1 0 0,-1 0 0,0 0-1,0 0 1,1 0 0,-1 0 0,1 0 0,-1 0 0,1-1 0,0 1 0,-1 0 0,2 1 0,-2-2 1,1 0 0,-1 1 0,1-1 0,-1 0 1,1 0-1,0 0 0,-1 0 0,1 0 0,-1 0 0,1 0 0,-1 0 1,1 0-1,-1 0 0,1 0 0,0 0 0,-1 0 0,1 0 0,-1 0 1,1-1-1,-1 1 0,1 0 0,0-1 0,4-3 14,1 1 0,-1-2 0,-1 1 0,8-8 0,-1 1 4,-3 4-8,49-38 91,-52 41-85,0 1-1,0 0 0,1 0 0,-1 1 0,1-1 0,0 1 0,-1 0 0,1 1 0,8-2 0,-12 3-15,0 0-1,0 0 0,0 0 0,-1 0 1,1 1-1,0-1 0,0 1 0,0-1 0,0 1 1,0 0-1,0 0 0,-1-1 0,1 1 1,0 1-1,-1-1 0,1 0 0,0 0 1,-1 1-1,0-1 0,1 0 0,-1 1 0,0-1 1,0 1-1,0 0 0,0 0 0,1 2 1,12 14-74,-13-18 70,-1 1 1,1-1 0,0 0 0,0 1-1,-1-1 1,1 1 0,0-1-1,0 0 1,-1 0 0,1 0 0,0 1-1,0-1 1,0 0 0,-1 0-1,1 0 1,0 0 0,0 0 0,0 0-1,0 0 1,-1-1 0,1 1-1,0 0 1,0 0 0,0-1 0,-1 1-1,1 0 1,0-1 0,0 1-1,-1-1 1,1 1 0,-1-1 0,1 1-1,1-2 1,21-23 16,-18 19-20,-1 1 1,1 1 0,0-1-1,-1 1 1,1 0 0,1 0-1,-1 1 1,8-5 0,-12 8-2,1-1 0,-1 1 0,0-1 0,1 1 0,-1 0 1,1 0-1,-1-1 0,0 1 0,1 0 0,-1 0 0,1 0 1,-1 1-1,1-1 0,-1 0 0,0 0 0,1 1 0,-1-1 1,0 1-1,1-1 0,-1 1 0,0 0 0,1-1 0,-1 1 0,0 0 1,0 0-1,0 0 0,0 0 0,0 0 0,0 0 0,0 0 1,0 0-1,0 0 0,-1 0 0,1 1 0,0-1 0,-1 0 1,1 3-1,12 26-186,6 13-72,-18-41 250,1 1 0,-1-1 0,1 0 1,0 0-1,0 0 0,0 0 0,0 0 0,1 0 1,-1-1-1,0 1 0,1-1 0,-1 1 0,1-1 1,3 1-1,-4-1 10,1-1 1,-1 0-1,1 0 1,-1 0-1,1 0 1,-1 0-1,1 0 0,-1-1 1,1 0-1,-1 1 1,1-1-1,-1 0 1,0 0-1,1 0 1,2-2-1,32-21 22,-20 9 12,-1 0-1,0 0 1,-1-2 0,0 0 0,20-32 0,48-101 171,-42 57-76,38-130-1,-48 128-79,-27 83-39,15-43 10,22-106 1,-40 135-36,-2 16-3,1 10 22,0 0 0,0 0 0,0 0 0,-1 0-1,1 0 1,0 0 0,0 0 0,0 0 0,0 0 0,0 0-1,0 0 1,-1 0 0,1 0 0,0 0 0,0 0 0,0 0 0,0 0-1,0 0 1,0 0 0,-1 0 0,1 0 0,0 0 0,0 0 0,0 0-1,0 0 1,0 0 0,0 0 0,0 0 0,-1 0 0,1 1 0,0-1-1,0 0 1,0 0 0,0 0 0,0 0 0,0 0 0,0 0-1,0 0 1,0 1 0,0-1 0,0 0 0,0 0 0,0 0 0,0 0-1,0 0 1,0 0 0,0 1 0,0-1 0,0 0 0,0 0 0,0 0-1,0 0 1,0 0 0,0 0 0,0 1 0,0-1 0,-19 54-106,2 0 1,3 1 0,-12 87-1,15-40 15,2 112 0,9-180 81,-1-12 6,1-1-1,1 0 1,1 1-1,6 31 1,-7-52 8,-1 0 1,0 1-1,0-1 1,1 0-1,-1 0 1,1 1-1,-1-1 1,1 0-1,0 0 1,-1 0 0,1 0-1,0 1 1,0-1-1,0 0 1,0 0-1,0-1 1,0 1-1,0 0 1,0 0-1,0 0 1,0-1-1,0 1 1,2 0-1,-1-1 3,0 0 0,-1 0 0,1 0 0,0 0 0,-1 0 0,1 0 0,-1-1 0,1 1 0,0-1 0,-1 1 0,1-1 0,-1 0 0,1 1 0,-1-1 0,0 0 0,2-1 0,5-5 34,0 1 1,-1-1-1,0-1 0,12-15 1,9-24 26,-21 33-86,2 0 0,12-17 0,-21 30 13,1 1-1,-1-1 0,1 0 0,-1 1 0,1-1 0,-1 0 0,1 1 0,0-1 1,-1 1-1,1-1 0,0 1 0,0-1 0,-1 1 0,1 0 0,0-1 1,0 1-1,0 0 0,-1 0 0,1-1 0,0 1 0,0 0 0,0 0 1,0 0-1,0 0 0,-1 0 0,1 0 0,0 0 0,0 0 0,0 1 1,0-1-1,-1 0 0,1 0 0,0 1 0,0-1 0,0 1 0,-1-1 1,1 0-1,1 2 0,2 2-41,0-1-1,0 2 1,-1-1 0,1 0 0,2 6-1,5 5-26,0-1-2,2-1-1,-1 0 0,2-1 0,17 13 0,-23-20 83,-1 0 0,1-1 0,1 0-1,-1-1 1,0 0 0,1 0-1,0-1 1,-1 0 0,1 0-1,15 0 1,-16-1 25,1-1 1,-1 0-1,1-1 0,-1 0 0,1 0 0,-1-1 1,1 0-1,-1-1 0,0 1 0,0-2 1,0 1-1,-1-1 0,1 0 0,-1-1 0,0 1 1,0-1-1,-1-1 0,1 0 0,-1 1 1,0-2-1,-1 1 0,1-1 0,-1 0 0,-1 0 1,1 0-1,3-10 0,0 0 58,-5 12-49,0 0 0,-1 0 0,1 0 1,-1 0-1,-1 0 0,1-1 0,-1 1 1,0 0-1,0-1 0,0 1 0,-1-8 1,0 13-36,0 0 1,0-1 0,0 1-1,0 0 1,0 0-1,0-1 1,0 1 0,0 0-1,0 0 1,-1-1 0,1 1-1,0 0 1,0 0-1,0-1 1,0 1 0,-1 0-1,1 0 1,0 0 0,0-1-1,0 1 1,-1 0-1,1 0 1,0 0 0,0 0-1,-1 0 1,1 0 0,0-1-1,0 1 1,-1 0-1,1 0 1,0 0 0,0 0-1,-1 0 1,1 0-1,-10 5 54,-9 15-35,18-19-12,-6 8-13,0 0 0,0 1 0,1 0-1,0 0 1,1 0 0,0 0 0,0 1 0,1 0 0,1 0-1,0 0 1,0 0 0,1 1 0,1-1 0,0 1 0,0 21-1,1-32 3,1 0-1,-1 1 0,0-1 0,0 1 0,0-1 0,1 0 1,-1 1-1,1-1 0,-1 0 0,1 0 0,-1 1 0,1-1 1,0 0-1,0 0 0,-1 0 0,1 0 0,0 0 0,0 0 1,0 0-1,0 0 0,2 1 0,-1-1 3,0 0-1,0 0 1,1 0 0,-1-1-1,0 1 1,1-1 0,-1 1-1,0-1 1,1 0 0,-1 0 0,4 0-1,7-2 19,-1 0 0,0-1 1,22-7-1,-24 6-8,37-10 81,-1 1-1,89-13 1,-115 24-40,0 2 1,0-1 0,0 2-1,0 1 1,0 1 0,-1 0 0,1 1-1,-1 1 1,32 13 0,24 18-16,-53-24-35,1-1-1,0-1 1,0-1 0,1-1 0,0-1-1,30 4 1,-48-11 142,-1 1 0,1-2-1,-1 1 1,1-1 0,9-2 0,10-6-5037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24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6328,'0'0'10802,"6"10"-10285,15 32-11,-20-40-375,0 1-1,-1 0 1,1 0 0,-1-1 0,1 1-1,-1 0 1,0 4 0,0-7-161,-1 1-1,1-1 1,0 1 0,0-1 0,0 1-1,0-1 1,0 1 0,0-1-1,0 1 1,0-1 0,0 1 0,0-1-1,0 1 1,0-1 0,0 1 0,0-1-1,0 1 1,1-1 0,-1 1-1,0-1 1,0 1 0,0-1 0,1 1-1,-1-1 1,0 0 0,1 1-1,-1-1 1,0 0 0,1 1 0,-1-1-1,1 0 1,-1 1 0,0-1 0,1 0-1,-1 0 1,1 1 0,-1-1-1,1 0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57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1 624 5624,'0'0'8753,"4"-10"-8410,2-2-296,35-68 1039,-33 66-835,0 1 1,1 0-1,1 1 1,13-15-1,162-145 1728,-175 162-1836,3-2 167,27-19 0,-36 29-250,-1 0 0,1 0 0,-1 0 1,1 0-1,0 1 0,-1-1 0,1 1 0,0 0 0,0 0 0,0 1 0,0-1 1,0 1-1,0 0 0,5 0 0,-8 0-43,0 1 1,1 0-1,-1-1 0,1 1 1,-1 0-1,0 0 0,0 0 1,1 0-1,-1 0 0,0 0 1,0 0-1,0 0 0,0 1 1,0-1-1,0 0 0,0 1 1,-1-1-1,1 0 0,0 1 1,0 2-1,10 34 95,-9-31-87,0 7 31,0 1 0,-1-1-1,-1 0 1,0 1 0,-1-1-1,-1 0 1,0 0-1,-1 0 1,0 0 0,-9 21-1,10-29 239,9-18-85,9-12-46,22-42 1,-30 49-107,1 0-1,0 0 1,1 1 0,1 1 0,1 0 0,0 0-1,15-13 1,-19 21-7,1 1-1,15-10 0,-21 14-34,-1 1 0,1 0 0,-1 0 0,1 0 0,-1 0 0,1 0 0,0 1 0,-1-1-1,1 1 1,0-1 0,0 1 0,-1 0 0,1 0 0,0 1 0,-1-1 0,6 1 0,-6 1 2,1 1 1,0-1 0,-1 0-1,1 1 1,-1 0 0,0-1-1,0 1 1,0 0 0,0 0-1,0 0 1,-1 0 0,0 1 0,2 4-1,-1-5 4,1 8 17,0 0 1,-1 0-1,0 0 0,0 0 1,-1 0-1,-1 1 1,0-1-1,-2 15 1,1 9 112,-3 1 166,4-36-311,0 0 0,0 1 0,0-1 1,1 0-1,-1 0 0,0 1 0,0-1 0,0 0 0,0 0 0,0 0 0,0 1 0,1-1 0,-1 0 0,0 0 0,0 0 0,0 1 1,1-1-1,-1 0 0,0 0 0,0 0 0,1 0 0,-1 1 0,0-1 0,0 0 0,1 0 0,-1 0 0,0 0 0,0 0 0,1 0 1,-1 0-1,0 0 0,1 0 0,-1 0 0,0 0 0,0 0 0,1 0 0,-1 0 0,0 0 0,0 0 0,1 0 0,-1 0 0,0-1 1,0 1-1,1 0 0,-1 0 0,15-8 98,12-13 74,31-33 0,-37 33-60,1 0 1,32-22-1,-49 40-84,1-1 1,-1 1 0,1 0-1,0 1 1,0 0-1,-1-1 1,14-1-1,-17 4-24,-1-1 0,1 1 0,0 0-1,0 0 1,0 0 0,0 0 0,0 1 0,0-1-1,0 0 1,-1 1 0,1-1 0,0 1 0,0 0-1,0-1 1,-1 1 0,1 0 0,0 0 0,-1 0-1,1 0 1,-1 1 0,0-1 0,1 0 0,-1 1-1,0-1 1,1 1 0,-1-1 0,0 1-1,0-1 1,0 1 0,0 2 0,2 5 1,0-1 1,-1 1-1,0 0 0,1 13 1,-3-15-1,1-1 0,-1 0 0,1 1 1,1-1-1,-1 0 0,1 0 0,0 0 0,1 0 1,-1 0-1,1 0 0,0-1 0,7 9 1,-9-13-5,0 0 0,0-1 0,1 1 0,-1 0 0,0-1 0,0 1 0,1-1 0,-1 0 0,0 1 0,0-1 0,1 0 0,-1 0 0,1 0 0,-1 0 0,0 0 0,1 0 0,-1 0 0,3-1 1,28-8 66,-21 5-36,39-14 94,-1-2-1,-1-2 1,75-47-1,-115 65-119,1-2 5,-6 4-2,0 0-1,0 0 0,0 0 1,1 0-1,-1 1 0,1-1 1,-1 1-1,1 0 1,6-1-1,-9 2-11,-1 1 1,1-1 0,0 1-1,-1 0 1,1-1 0,-1 1-1,0 0 1,1-1 0,-1 1-1,1 0 1,-1 0 0,0 0-1,0-1 1,1 1-1,-1 0 1,0 0 0,0 0-1,0-1 1,0 1 0,0 0-1,0 0 1,0 0 0,0 1-1,-1 28 9,1-26-9,-2 16 6,1 0-5,0 1 0,4 29-1,-3-45 12,1 0-1,0 0 0,0 0 0,0 0 1,1 0-1,0 0 0,0-1 0,0 1 1,0-1-1,1 1 0,0-1 0,0 0 1,0 0-1,0 0 0,5 4 0,-7-7-2,0 0-1,0-1 1,1 1-1,-1-1 1,0 1-1,0-1 0,0 1 1,0-1-1,1 0 1,-1 1-1,0-1 0,0 0 1,1 0-1,-1 0 1,0 0-1,0 0 0,1 0 1,-1 0-1,0-1 1,0 1-1,1 0 1,-1-1-1,0 1 0,0-1 1,0 1-1,0-1 1,1 0-1,-1 1 0,0-1 1,1-2-1,1 1 12,-1 0 0,0 0 0,0 0 0,0 0 0,0-1-1,0 1 1,0-1 0,-1 1 0,1-1 0,-1 0 0,2-4-1,-1-3 18,0 0-1,-1 0 1,0 0-1,-1 0 0,-2-17 1,-10-51 77,10 72-115,1 0 1,-1 0 0,-1 0-1,1 1 1,-1-1-1,-7-9 1,10 14-7,-1 0 0,0 0 1,1 0-1,-1 0 0,0 0 0,0 0 1,0 0-1,0 1 0,0-1 0,0 0 0,0 1 1,0-1-1,0 1 0,0-1 0,0 1 0,0 0 1,-2-1-1,2 1-2,0 0 0,0 1 0,0-1 0,-1 0 1,1 1-1,1-1 0,-1 0 0,0 1 0,0-1 0,0 1 0,0 0 1,0-1-1,0 1 0,0 0 0,1 0 0,-1-1 0,0 1 0,1 0 0,-1 0 1,1 0-1,-1 0 0,1 0 0,-2 1 0,2 0 5,-1 0-1,0-1 0,0 1 1,1 0-1,-1 0 0,1-1 1,-1 1-1,1 0 0,0 0 1,0 0-1,-1-1 1,1 1-1,1 0 0,-1 0 1,0 0-1,0 0 0,1-1 1,-1 1-1,1 0 1,-1 0-1,1-1 0,0 1 1,0 0-1,0-1 0,0 1 1,0-1-1,0 1 1,0-1-1,0 1 0,1-1 1,-1 0-1,1 0 0,-1 0 1,1 0-1,-1 0 0,1 0 1,2 2-1,1-1 23,0 1-1,1-1 0,-1 0 0,0 0 1,0-1-1,1 1 0,-1-1 0,1-1 1,-1 1-1,1-1 0,7 0 0,-2-2 36,1 0 0,-1-1-1,0-1 1,0 0-1,0-1 1,0 0-1,-1 0 1,1-1 0,12-10-1,6-7 217,43-44 0,-72 67-271,2-2 17,0 0 1,0 0-1,0 0 0,1 0 1,-1 0-1,0 1 0,4-3 1,-5 4-17,0 0 0,-1 0 0,1 0 0,0 0 1,-1 0-1,1 0 0,0 0 0,-1 0 0,1 0 1,0 0-1,-1 1 0,1-1 0,0 0 0,-1 0 1,1 1-1,0-1 0,-1 0 0,1 1 0,-1-1 1,1 0-1,-1 1 0,1-1 0,-1 1 0,1-1 1,-1 1-1,1-1 0,-1 1 0,1-1 0,-1 1 1,0 0-1,1-1 0,-1 1 0,0 0 0,0-1 1,0 1-1,1 0 0,-1 0 0,25 65 7,-16-37-46,23 44 0,-30-70 48,0 0 1,0 0 0,0 0 0,0 0-1,0 0 1,0 0 0,1-1-1,3 3 1,-5-4-6,0-1 0,0 1 1,0 0-1,0-1 0,0 0 0,0 1 0,0-1 0,0 1 0,0-1 0,0 0 0,1 0 1,-1 0-1,0 0 0,0 0 0,0 0 0,0 0 0,0 0 0,1 0 0,-1-1 0,0 1 1,0 0-1,0-1 0,0 1 0,0-1 0,0 1 0,0-1 0,0 1 0,1-2 0,4-3 12,-1 1 0,1-2 0,-1 1 1,-1 0-1,1-1 0,-1 0 0,0 0 0,0 0 0,3-10 0,25-66 81,-30 77-93,10-34 21,-7 21-17,1 1-1,0 0 1,1 0-1,0 1 0,17-26 1,-24 41-13,1 1 1,0-1-1,-1 1 1,1-1 0,-1 1-1,1-1 1,0 1-1,-1-1 1,1 1-1,0 0 1,-1 0 0,1-1-1,0 1 1,0 0-1,-1 0 1,1 0-1,0-1 1,0 1 0,0 0-1,-1 0 1,1 0-1,0 1 1,0-1-1,-1 0 1,1 0 0,0 0-1,0 0 1,-1 1-1,1-1 1,0 0-1,0 1 1,-1-1 0,1 0-1,0 1 1,-1-1-1,1 1 1,-1-1-1,1 1 1,-1 0 0,1-1-1,-1 1 1,1-1-1,0 2 1,26 35-60,-21-28 53,5 7-4,10 14-12,30 32 0,-45-55 33,1 0 1,0 0 0,1-1-1,-1 0 1,1 0-1,1-1 1,-1 0 0,1-1-1,14 7 1,-17-10 11,-1 0 1,1 0-1,0-1 0,-1 1 0,1-1 1,0 0-1,-1-1 0,1 1 0,0-1 1,-1-1-1,1 1 0,-1-1 0,1 1 1,-1-1-1,0-1 0,9-4 0,-8 3 1,-1 1-1,1-1 0,-1 0 1,0-1-1,0 1 0,-1-1 1,1 0-1,-1 0 0,0 0 1,0-1-1,0 1 0,-1-1 1,0 0-1,2-7 0,-2 6-7,17-64 121,-19 64-130,0 0 0,0 0 0,-1 0-1,1-1 1,-2 1 0,1 0 0,-1 0 0,-2-10 0,3 17-6,0-1 1,0 1 0,0-1-1,0 1 1,0-1 0,-1 1-1,1-1 1,0 1-1,0-1 1,0 1 0,-1-1-1,1 1 1,0-1 0,0 1-1,-1 0 1,1-1-1,0 1 1,-1-1 0,1 1-1,-1 0 1,1-1 0,0 1-1,-1 0 1,1-1 0,-1 1-1,1 0 1,-1 0-1,1 0 1,-1-1 0,1 1-1,-1 0 1,1 0 0,-1 0-1,1 0 1,-1 0 0,-1 0-4,1 1 0,-1 0 1,1-1-1,0 1 1,0 0-1,-1 0 1,1 0-1,0 0 0,0 0 1,0 0-1,0 0 1,-1 2-1,-4 4-16,1 1 0,0-1 0,-4 11-1,2 0-13,0-1 1,1 1-1,2 1 0,-1-1 0,2 1 0,-2 22 0,5-28 15,0 1 0,1-1 0,0 0 0,1 0 0,0 0-1,1 0 1,0 0 0,1-1 0,11 23 0,-11-26 7,0-1 27,0 0-1,0 0 1,1 0 0,0-1 0,8 10-1,-11-16-3,-1 1 1,1-1-1,0 1 0,0-1 0,0 1 0,0-1 0,0 0 0,0 0 0,1 0 0,-1 0 1,0 0-1,1-1 0,-1 1 0,0-1 0,1 1 0,-1-1 0,0 0 0,1 0 0,-1 0 0,1 0 1,-1 0-1,0-1 0,1 1 0,-1-1 0,3 0 0,3-3 21,-1 1 0,0-1 0,0 0-1,0 0 1,0-1 0,-1 0 0,0 0 0,0-1 0,0 0-1,-1 0 1,7-8 0,4-8 134,26-48 0,-7 1 72,35-59 183,-70 127-415,1 0 0,0 0 0,-1 0 0,1 0 0,0 0-1,-1-1 1,1 1 0,0 1 0,0-1 0,0 0 0,0 0 0,0 0-1,0 0 1,0 1 0,0-1 0,0 0 0,0 1 0,0-1-1,0 1 1,1-1 0,-1 1 0,0 0 0,0 0 0,3-1 0,-3 2-5,1 0 1,-1 0 0,1 0-1,-1 0 1,1 0 0,-1 0-1,0 0 1,1 0 0,-1 0-1,0 1 1,0-1 0,0 1-1,0-1 1,0 1 0,0-1-1,-1 1 1,2 3 0,6 13-24,-1 0 1,-1 1 0,-1 0 0,0 0-1,-2 1 1,0-1 0,-1 1 0,-1 0-1,-2 34 1,1-54 22,0 0 0,0 0 0,0 0 0,0 0 0,0 0 0,0 1 1,0-1-1,0 0 0,0 0 0,0 0 0,0 0 0,0 0 0,0 1 0,0-1 0,0 0 0,0 0 0,0 0 0,0 0 0,0 0 0,0 0 0,0 1 1,0-1-1,0 0 0,-1 0 0,1 0 0,0 0 0,0 0 0,0 0 0,0 1 0,0-1 0,0 0 0,0 0 0,0 0 0,-1 0 0,1 0 1,0 0-1,0 0 0,0 0 0,0 0 0,0 0 0,0 0 0,-1 0 0,1 0 0,0 0 0,0 0 0,0 0 0,0 0 0,0 0 0,-1 0 1,1 0-1,0 0 0,0 0 0,0 0 0,0 0 0,0 0 0,0 0 0,-1 0 0,-6-10 34,-5-14 43,10 19-54,-1-1 1,2 1 0,-1-1 0,1 1 0,0-1 0,-1-9-1,2 14-19,0 0 0,0 0 0,0 0-1,0-1 1,1 1 0,-1 0 0,0 0-1,1 0 1,-1 0 0,1-1 0,-1 1-1,1 0 1,0 0 0,-1 0 0,1 0-1,0 0 1,0 0 0,-1 1 0,1-1-1,0 0 1,0 0 0,0 0 0,0 1-1,0-1 1,0 1 0,0-1 0,1 1-1,-1-1 1,0 1 0,0 0 0,0-1-1,0 1 1,1 0 0,-1 0 0,0 0-1,0 0 1,2 0 0,30 0-4,40 4 0,-43-1 0,58-2 0,-51-1-151,-27 0-3799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01.3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11352,'0'0'0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51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96 0 4008,'0'0'14239,"0"16"-13925,0-14-303,0 21 129,0 0 1,-2-1 0,-6 39-1,-14 63 523,17-80-165,-3 0 0,-1-1 1,-16 42-1,13-30 1130,11-51-1752,-2 14 842,3-17-833,0-1-1,0 0 1,0 0-1,-1 1 1,1-1-1,0 1 1,0-1-1,0 0 1,0 1-1,0-1 1,0 0-1,0 1 1,0-1-1,0 0 1,0 1-1,1-1 1,-1 0-1,0 1 1,0-1-1,0 0 1,0 1-1,0-1 1,1 0-1,-1 1 1,0-1-1,0 0 1,2 2-578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2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0 510 6928,'0'0'7834,"11"-5"-7394,-2 2-333,0-2 0,1 1 1,-2-1-1,1-1 0,-1 0 0,0 0 0,0 0 0,11-13 0,39-54 1263,53-87 0,-82 116-791,-20 30-285,-1-1-1,-1 0 1,9-27 0,4-7 348,-17 30-187,-6 15-115,-6 11-120,-5 10-159,0 0 0,1 1 0,1 0 0,1 1 0,0 0 1,2 1-1,-10 27 0,14-32-33,1 1 1,0-1-1,1 1 0,1 0 1,0 0-1,1 0 0,1 0 1,1 0-1,0 1 1,6 25-1,-6-36-6,0-1 1,1 0 0,0 0-1,0 1 1,0-1-1,1-1 1,-1 1-1,7 7 1,-8-10-12,0-1-1,0 1 1,1-1 0,-1 0 0,1 0 0,0 0 0,-1 0 0,1 0 0,0 0 0,-1 0 0,1 0 0,0 0-1,0-1 1,0 1 0,0-1 0,0 1 0,0-1 0,-1 0 0,1 0 0,0 0 0,0 0 0,0 0-1,0 0 1,0-1 0,0 1 0,0-1 0,2 0 0,7-4 44,0 0 0,0 0 0,-1-1 0,0 0 0,18-16 1,45-44 187,-69 62-228,135-126 430,-111 106-306,2 2-1,1 1 0,36-20 1,-64 39-104,1 1 0,-1-1 0,1 1-1,0-1 1,0 1 0,0 0 0,0 0 0,7 0 0,-10 1-25,0 0 0,-1 0 0,1 0 0,0 0 0,-1 0 0,1 1-1,0-1 1,-1 0 0,1 0 0,-1 1 0,1-1 0,0 0 0,-1 0 0,1 1 0,-1-1 0,1 1 0,-1-1 0,1 1 0,-1-1 0,0 0 0,1 1-1,0 1 1,-1-1 1,1 0 0,-1 1 0,0-1-1,0 1 1,1-1 0,-1 0 0,0 1 0,0-1-1,-1 1 1,1-1 0,0 1 0,0-1-1,-1 0 1,0 3 0,-12 31 107,-1 0 1,-30 51-1,-1 0 31,38-67-89,6-12 18,5-11 68,19-24-68,2 1 0,1 1-1,2 1 1,34-26 0,-59 50-72,5-6 40,0 1 0,1 0 1,14-8-1,-21 14-37,-1-1 0,0 0 0,1 0 0,-1 1 0,1-1-1,-1 1 1,1-1 0,-1 1 0,1 0 0,-1 0 0,1-1 0,0 1 0,-1 0 0,1 0 0,-1 0 0,1 1 0,0-1-1,-1 0 1,1 1 0,-1-1 0,1 1 0,-1-1 0,1 1 0,-1 0 0,0-1 0,1 1 0,-1 0 0,0 0-1,0 0 1,1 0 0,0 2 0,3 4 6,-1 1 0,1 0 1,-2 0-1,1 1 0,2 8 0,-3-8-9,0-1 0,0 1 1,1-1-1,7 12 0,-8-17-5,-1 0 0,0 0 0,1-1 0,0 1 0,-1-1 0,1 1 0,0-1 0,0 0 0,0 0 0,1-1 1,-1 1-1,0-1 0,1 1 0,-1-1 0,6 1 0,2 0 3,-1-1 0,1 0 1,0-1-1,-1 0 0,1 0 1,0-2-1,-1 1 0,1-1 0,15-5 1,11-6 25,46-22 0,-9 3-12,-44 21-9,178-60 171,-203 69-172,11-2 66,-14 4-14,-10 3 9,-20 9-72,-1 1 0,2 2 0,0 1 0,1 1 0,1 1 0,0 1 0,1 1 0,2 1 0,-22 26-1,37-39-1,1 0 0,0 0 0,0 1 0,1 0 0,0 0 0,-4 10 0,8-15 5,-1 1-1,1-1 1,0 1 0,0-1 0,0 1 0,0 0-1,1-1 1,0 1 0,0 0 0,0-1 0,0 1 0,1 0-1,0-1 1,0 1 0,2 5 0,-1-7 4,0 1 1,0-1 0,0 0-1,1-1 1,-1 1-1,1 0 1,0-1-1,-1 1 1,1-1 0,0 0-1,0 0 1,1 0-1,-1 0 1,0-1-1,6 2 1,1 1 11,0-1-1,0 0 0,0-1 1,15 2-1,-6-3 8,-1-1-1,1-1 1,-1 0-1,0-2 0,1 0 1,17-6-1,106-40 112,-118 40-119,14-7 32,0-1 1,55-36-1,62-55 69,-121 83-78,-21 15 47,0-1 0,12-14 0,12-11 73,-33 34-163,0 0 0,0 1-1,0 0 1,0 0 0,0 0 0,1 1-1,-1-1 1,7 1 0,2-1-13,-9 0 17,0 1 0,0-1 0,0 1 0,0 0 0,0 1 0,0-1 0,0 1 0,0 0 0,0 0 0,0 0 0,-1 0 1,1 0-1,0 1 0,-1 0 0,1 0 0,-1 0 0,6 4 0,-6-3 3,0 0 0,0 0 1,-1 1-1,1-1 0,-1 1 0,1 0 0,-1 0 1,0 0-1,-1 0 0,1 0 0,-1 0 1,0 0-1,0 1 0,0-1 0,1 9 0,-2 10-16,0 1-1,-6 31 0,3-28-7,1 33 0,2-48 19,0 1 0,1-1-1,1 0 1,0 0-1,1 0 1,7 20 0,-8-29 6,0 1 0,-1-1 0,1 1 0,0-1 0,1 0 0,-1 0 1,1 0-1,-1 0 0,1 0 0,0-1 0,0 1 0,0-1 0,0 0 1,1 1-1,-1-2 0,1 1 0,-1 0 0,1-1 0,-1 1 0,1-1 1,0 0-1,0 0 0,0-1 0,7 1 0,2-1 12,1-1 1,0 0-1,0-1 0,-1 0 1,1-2-1,-1 1 0,0-2 1,0 1-1,0-2 0,15-8 1,14-10 37,60-47 0,-46 28 29,-2-4-1,73-78 1,-75 61 6,-47 57-65,0 0 0,-1-1 1,1 0-1,-1 0 0,-1 0 0,0 0 0,3-11 0,-6 18-18,0 0-1,1 0 0,-1 0 0,0 0 0,0 0 0,0 0 0,0 0 0,0 0 0,0 0 0,0-1 0,0 1 0,0 0 1,0 0-1,-1 0 0,1 0 0,-1 0 0,1 0 0,0 0 0,-1 0 0,0 0 0,1 0 0,-1 0 0,1 1 1,-1-1-1,0 0 0,-1-1 0,0 1 0,0 0 0,1 1 1,-1-1-1,0 0 0,0 1 1,0-1-1,0 1 0,0 0 0,0 0 1,0 0-1,0 0 0,0 0 1,-3 0-1,-5 2 5,-1 0 0,1 1 0,0 0 0,-13 5 0,10-2-5,1 0-1,-1 1 1,1 0 0,0 1-1,1 0 1,-1 1-1,-10 11 1,16-14-3,1 0 0,0 0 0,1 0 1,-1 1-1,1-1 0,0 1 0,1 0 1,0 1-1,0-1 0,0 0 0,1 1 0,0 0 1,0-1-1,0 12 0,2-15 0,0 0-1,0 0 1,0 0-1,0 0 1,0 0-1,1-1 1,0 1-1,0 0 1,0 0-1,0-1 1,1 1 0,0 0-1,-1-1 1,1 0-1,0 1 1,1-1-1,2 4 1,0-3 1,-1 0 0,0-1 0,1 0 0,-1 0 0,1 0 0,0 0 0,0-1 0,0 0 0,0 0 0,11 3 0,3-2 4,0-1-1,0 0 1,0-1 0,-1-1 0,1-1-1,22-3 1,219-52 42,-4-21 37,-137 39-26,-86 28-16,0-2 0,-1-1 0,38-22 0,-58 25-15,-12 9-26,0 1 0,0 0 0,0 0 0,0-1 0,0 1 0,1 0 0,-1-1 0,0 1 0,0 0 0,0-1 0,0 1 0,0 0 0,0-1 0,0 1 0,0 0 0,0-1 1,0 1-1,0 0 0,0 0 0,-1-1 0,1 1 0,0 0 0,0-1 0,0 1 0,0 0 0,-1-1 0,0 0 4,0 0 1,0 0-1,-1 1 0,1-1 1,-1 0-1,1 0 0,-1 1 1,1-1-1,-1 1 0,1 0 1,-1-1-1,1 1 0,-1 0 1,1 0-1,-1 0 0,-2 0 1,-18 1-2,0 1 0,1 1 0,-1 1 0,1 1 1,-1 1-1,1 0 0,1 2 0,-1 0 0,2 2 1,-1 0-1,1 1 0,1 1 0,0 1 0,0 0 0,2 1 1,-1 1-1,-17 22 0,29-30-13,-1 1 0,2 0 0,-1 0-1,1 0 1,0 0 0,1 1 0,0-1 0,-2 10 0,4-15 5,1-1 1,-1 0 0,1 0-1,0 1 1,-1-1 0,1 0 0,0 1-1,0-1 1,0 0 0,1 0-1,-1 1 1,0-1 0,1 0-1,0 0 1,-1 1 0,1-1-1,0 0 1,0 0 0,0 0 0,1 0-1,-1 0 1,0 0 0,1 0-1,-1-1 1,1 1 0,0 0-1,-1-1 1,1 1 0,0-1-1,0 0 1,0 0 0,0 0 0,0 0-1,0 0 1,1 0 0,1 1-1,3-1 4,0 0 0,-1 0 0,1-1 0,0 0 0,-1 0-1,1 0 1,0-1 0,-1 0 0,1-1 0,-1 1-1,1-1 1,-1 0 0,0-1 0,1 1 0,-1-1 0,6-5-1,9-5 15,-2-1-1,0 0 0,21-21 0,-12 8 50,-1-2-1,-1-1 1,29-46 0,-43 60-3,11-23 186,-59 89-83,30-39-172,1 1 1,0-1-1,1 1 0,1 1 1,-1-1-1,2 0 1,0 1-1,0-1 0,1 1 1,1 0-1,0-1 1,1 1-1,0 0 1,1-1-1,0 1 0,1-1 1,1 0-1,7 19 1,-10-28 7,1-1 0,-1 1 0,0-1 0,1 0 0,-1 0 0,1 0 0,0 1 0,0-1 0,0-1 0,0 1 0,0 0 0,0 0 0,0-1 0,1 0 0,-1 1 0,1-1 0,-1 0 0,1 0 0,-1 0 0,1 0 0,-1-1-1,1 1 1,0-1 0,0 1 0,-1-1 0,1 0 0,0 0 0,-1 0 0,1-1 0,0 1 0,-1-1 0,5 0 0,4-3 16,0 1-1,0-2 0,-1 1 1,1-1-1,-1-1 0,13-9 0,31-27 137,89-89 0,-94 84-21,17-19 196,72-95-1,-138 160-324,1 0-1,0 0 1,0 0-1,0-1 1,0 1-1,0 0 1,0 0-1,0 0 1,0 1-1,0-1 1,0 0-1,1 0 1,-1 0-1,0 1 1,3-2-1,-4 3 0,1-1-1,-1 0 1,1 0-1,-1 0 1,0 1-1,1-1 1,-1 0-1,0 1 1,1-1-1,-1 0 1,0 1-1,1-1 0,-1 0 1,0 1-1,0-1 1,1 1-1,-1-1 1,0 0-1,0 1 1,0-1-1,0 1 1,0-1-1,0 1 0,0-1 1,1 1-1,-1-1 1,0 0-1,0 1 1,-1-1-1,1 2 1,0 5 0,0 1 1,-1-1 0,-1 1-1,-2 11 1,-25 77-2,-4-2 0,-48 97 0,45-130-51,32-55 43,0 0 0,-1-1 0,0 0 0,0 0-1,0 0 1,0 0 0,-11 6 0,14-10 9,0 0-1,0 0 1,0 0-1,0 0 1,0-1-1,0 1 1,0-1-1,-1 1 1,1-1-1,0 0 1,0 0-1,0 0 1,0 0 0,-1 0-1,1 0 1,0-1-1,0 1 1,-3-2-1,1 1 4,1-1 0,-1 0 0,1 0 1,0 0-1,0 0 0,0-1 0,0 1 0,0-1 0,-4-5 0,-1-4 9,0 0 0,0 0 0,1-1 0,-7-18 0,11 25-13,0-1 0,-1 0 0,2-1 0,-1 1 0,1-1 0,0 0 0,-1-9 0,3 16 0,0 1 0,0 0 0,0-1 0,1 1 0,-1-1 0,0 1 0,0 0 0,0-1 0,1 1 0,-1 0 0,0-1 0,0 1 0,1 0 0,-1-1 0,0 1 0,1 0 0,-1-1 0,0 1 0,1 0 0,-1 0 0,1 0 0,-1-1 0,0 1 0,1 0 0,-1 0 0,1 0 0,-1 0 0,1 0 0,-1 0 0,0 0 0,2 0 0,17-1 0,-14 1 0,159 11 0,21-1 0,-163-11 0,1 0 0,0-2 0,-1 0 0,1-2 0,-1 0 0,24-10 0,-20 4 0,0-1 0,0-2 0,40-27 0,-54 33 0,0-1 0,-2 0 0,1-1 0,-1 0 0,0-1 0,-1 0 0,-1-1 0,1 1 0,7-18 0,-15 27 0,0 1 0,0-1 0,0 1 0,-1-1 0,1 0 0,0 0 0,-1 1 0,0-1 0,1 0 0,-1 0 0,0 1 0,0-1 0,0 0 0,0 0 0,0 0 0,-1 1 0,1-1 0,-1-2 0,0 3 0,0 0 0,1 0 0,-1 0 0,0 0 0,0 0 0,0 0 0,1 0 0,-1 1 0,0-1 0,0 0 0,-1 1 0,1-1 0,0 1 0,0-1 0,0 1 0,0-1 0,0 1 0,0 0 0,-1-1 0,-1 1 0,-2 0 0,0 0 0,0 0 0,1 0 0,-1 1 0,0 0 0,0 0 0,0 0 0,0 0 0,0 1 0,1 0 0,-9 4 0,7-2 0,-1 1 0,1-1 0,-1 2 0,1-1 0,1 1 0,-1 0 0,1 0 0,0 0 0,0 1 0,1 0 0,0 0 0,-6 13 0,6-9 0,1-1 0,0 1 0,1 0 0,0 0 0,0 0 0,1 0 0,0 0 0,2 21 0,0-21 0,1 1 0,0-1 0,0 1 0,1-1 0,0 0 0,1 0 0,1 0 0,-1-1 0,2 0 0,-1 1 0,2-2 0,-1 1 0,1-1 0,1 0 0,-1 0 0,1-1 0,1 0 0,18 13 0,-22-18 0,0 0 0,1-1 0,-1 1 0,1-1 0,0 0 0,0-1 0,0 1 0,0-1 0,0 0 0,0-1 0,0 1 0,8-2 0,-5 0 0,0 0 0,1-1 0,-1 0 0,0-1 0,0 0 0,-1 0 0,11-6 0,6-6 0,0-1 0,0-1 0,41-39 0,-10 1 0,69-85 0,-100 106 0,-18 23 0,0 1 0,1 0 0,0 0 0,10-9 0,-18 19 0,0 0 0,0 0 0,0-1 0,1 1 0,-1 0 0,0 0 0,0 0 0,0 0 0,0-1 0,0 1 0,0 0 0,0 0 0,1 0 0,-1 0 0,0 0 0,0 0 0,0 0 0,0-1 0,1 1 0,-1 0 0,0 0 0,0 0 0,0 0 0,0 0 0,1 0 0,-1 0 0,0 0 0,0 0 0,0 0 0,1 0 0,-1 0 0,0 0 0,0 0 0,0 0 0,0 0 0,1 0 0,-1 0 0,0 0 0,0 0 0,0 0 0,1 1 0,-1-1 0,0 0 0,0 0 0,0 0 0,0 0 0,0 0 0,1 0 0,-1 1 0,0-1 0,0 0 0,0 0 0,0 0 0,0 0 0,0 0 0,0 1 0,0-1 0,0 0 0,0 0 0,1 0 0,-1 1 0,0-1 0,0 0 0,0 0 0,0 0 0,0 0 0,0 1 0,-2 17 0,1-12 0,-12 72 0,-3 0 0,-27 80 0,40-147 0,-3 8 0,0 0 0,-1-1 0,-13 27 0,19-44 0,0 1 0,1-1 0,-1 0 0,0 0 0,0 0 0,0 0 0,1 0 0,-1 0 0,-1 0 0,1 0 0,0 0 0,0 0 0,0 0 0,0-1 0,0 1 0,-1 0 0,1-1 0,0 1 0,-1-1 0,1 1 0,0-1 0,-1 0 0,1 0 0,-3 0 0,2 0 0,0 0 0,-1-1 0,1 0 0,0 0 0,0 1 0,0-1 0,0-1 0,0 1 0,0 0 0,0 0 0,0-1 0,0 1 0,-2-3 0,-1-2 0,0 1 0,0-1 0,0 0 0,1-1 0,0 1 0,0-1 0,1 1 0,-4-11 0,6 13 0,0 0 0,0 1 0,0-1 0,0 1 0,0-1 0,1 0 0,0 0 0,0-4 0,0 7 0,0 0 0,0-1 0,1 1 0,-1 0 0,1 0 0,-1 0 0,1 0 0,0 0 0,-1 0 0,1 0 0,0 0 0,0 0 0,0 0 0,0 0 0,-1 1 0,1-1 0,0 0 0,0 0 0,1 1 0,-1-1 0,0 1 0,0-1 0,0 1 0,0 0 0,0-1 0,3 1 0,2-2 0,0 1 0,1 1 0,-1-1 0,1 1 0,-1 0 0,1 1 0,-1-1 0,8 3 0,57 16 0,-36-9 0,-10-3 0,272 67 0,-218-58 0,147 9 0,-132-27 855,-44-3-5667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2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14672,'0'0'504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52.2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52 8840,'0'0'3334,"10"-9"-2934,31-28 8,-41 37-388,1-1 0,-1 1 0,1-1-1,-1 1 1,0-1 0,1 1 0,-1 0-1,1-1 1,-1 1 0,1 0 0,-1 0-1,1-1 1,-1 1 0,1 0 0,0 0-1,-1 0 1,1 0 0,-1 0 0,1-1 0,-1 1-1,1 0 1,0 0 0,-1 0 0,1 1-1,-1-1 1,1 0 0,-1 0 0,1 0-1,-1 0 1,1 0 0,0 1 0,-1-1-1,1 0 1,-1 1 0,1-1 0,0 1 0,5 14 464,-5-13-378,2 10 106,-1 0 1,0 0-1,-1 0 1,0 0 0,0 0-1,-3 19 1,-14 74 664,13-84-681,-58 243 3108,57-250-3023,3-11-168,0 1 1,0 0 0,0 0-1,0-1 1,-1 1 0,0-1-1,0 1 1,0-1 0,0 0-1,0 0 1,-1 0 0,-4 4-1,-4 12-58,5-8-3350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52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86 10040,'0'0'3233,"11"-3"-2736,183-20 1770,-164 20-1798,-9 2 23,-11 1-66,1-1 0,-1 0 0,1 0 1,-1-1-1,1 0 0,-1-1 0,0 0 1,16-8-1,-5-12-31,-16 15-2897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55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0 795 8640,'0'0'4714,"13"-12"-4094,9-9-199,0-2 0,-2 0-1,19-28 1,-22 27 122,-1-1 0,-2-1-1,0-1 1,-1 0 0,13-44 0,-22 66 125,-4 5-662,-1 0 1,1 1 0,0-1-1,0 0 1,0 0 0,0 0-1,0 0 1,0 0 0,0 0 0,0 0-1,0 0 1,0 0 0,0 0-1,0 0 1,0 0 0,0 1-1,0-1 1,0 0 0,0 0 0,0 0-1,0 0 1,0 0 0,0 0-1,0 0 1,0 0 0,0 0-1,0 0 1,0 1 0,0-1-1,0 0 1,0 0 0,0 0 0,0 0-1,0 0 1,0 0 0,0 0-1,0 0 1,0 0 0,0 0-1,0 0 1,0 0 0,1 0 0,-1 1-1,0-1 1,0 0 0,0 0-1,0 0 1,0 0 0,0 0-1,0 0 1,0 0 0,0 0-1,0 0 1,0 0 0,1 0 0,-1 0-1,0 0 1,0 0 0,0 0-1,0 0 1,-4 23 152,1 1 0,1-1-1,1 1 1,2-1 0,0 1 0,1-1 0,1 1-1,2-1 1,0 0 0,13 35 0,-17-56-140,-1 0 1,1 0 0,0 0-1,0 0 1,0 0 0,0 0 0,0-1-1,0 1 1,1 0 0,-1 0-1,1-1 1,-1 1 0,1-1 0,-1 1-1,1-1 1,0 0 0,0 0-1,0 0 1,0 0 0,0 0 0,2 1-1,-1-2 3,1 1-1,-1-1 1,0 0-1,1 0 1,-1 0-1,1 0 0,-1 0 1,0-1-1,1 0 1,-1 0-1,0 0 1,4-1-1,7-5 41,-1 1 0,-1-2-1,1 1 1,-1-2 0,11-9-1,68-67 468,29-22 460,-109 95-739,-8 9-24,-5 19-180,-2 1-32,-1 0-1,-1-1 0,-10 22 0,-11 30-42,25-60 26,0-1-1,0 1 1,1 0 0,0-1-1,1 1 1,0 0 0,1 12 0,-1-19 3,0 1 0,0-1-1,1 0 1,-1 1 0,0-1 0,1 0 0,-1 1 0,1-1 0,-1 0 0,1 0 0,0 0 0,-1 1 0,1-1 0,0 0 0,0 0 0,0 0 0,0 0 0,0 0 0,0 0 0,0-1 0,0 1 0,0 0 0,1 0 0,-1-1 0,0 1 0,0-1 0,1 1 0,-1-1 0,0 1 0,1-1 0,-1 0 0,0 0 0,1 0 0,-1 0 0,2 0 0,0 0 2,0 0 1,1-1 0,-1 1 0,0-1 0,0 0-1,0 0 1,0 0 0,0-1 0,0 1 0,-1-1 0,1 1-1,0-1 1,-1 0 0,4-3 0,3-5 17,-1 1 0,0-1 0,-1-1 0,0 1-1,0-1 1,6-17 0,23-74 155,-26 71-106,5-32 376,-27 221-354,-9 95-8,14-205-44,-2 0 1,-1-1-1,-21 54 1,26-88 12,-1-1 1,0 1-1,0-1 1,-16 21 0,22-32-43,-1 0 1,0-1-1,0 1 1,1-1-1,-1 1 1,0 0-1,0-1 1,0 0 0,1 1-1,-1-1 1,0 0-1,0 1 1,0-1-1,0 0 1,0 0 0,0 0-1,0 1 1,0-1-1,0 0 1,0-1-1,0 1 1,0 0 0,0 0-1,1 0 1,-1 0-1,0-1 1,0 1-1,0 0 1,0-1-1,0 1 1,0-1 0,1 1-1,-1-1 1,0 1-1,0-1 1,-1-1-1,0 0 12,-1 0 0,1 0 0,0-1-1,0 1 1,0-1 0,0 1-1,0-1 1,0 0 0,-2-5 0,0-3 1,1 1 1,0-1-1,1 0 1,0 0-1,1 0 1,0-1-1,1 1 1,0 0-1,1 0 1,0-1-1,0 1 1,2 0-1,-1 0 1,1 1-1,1-1 1,0 0-1,0 1 1,9-14-1,-4 8-17,1 1 0,0 0 0,1 1 0,0 0 0,2 0 0,14-11-1,91-94-72,-71 69 22,-15 15 19,-1-1-1,49-79 1,30-94 71,-87 149 0,-2 0 0,13-70 0,-33 128-44,1-39 24,-2 30 954,-2 19-863,-39 121 101,-49 176 163,84-282-234,1 0 0,-4 37-1,9-59-136,0-1-1,0 1 0,0-1 0,0 1 1,0-1-1,0 1 0,0-1 1,0 1-1,0-1 0,0 1 0,1-1 1,-1 1-1,0-1 0,0 1 0,0-1 1,1 1-1,-1-1 0,0 0 0,1 1 1,-1-1-1,0 0 0,1 1 0,-1-1 1,0 0-1,1 1 0,-1-1 0,0 0 1,1 1-1,-1-1 0,1 0 1,-1 0-1,1 0 0,-1 1 0,1-1 1,-1 0-1,1 0 0,-1 0 0,1 0 1,0 0-1,27-4 187,-26 3-183,1 1 1,0-1-1,-1 1 1,1-1-1,-1 1 1,1 0 0,0 0-1,-1 0 1,1 0-1,0 0 1,3 2-1,-1 2-13,0 0 0,0 0 0,0 1 0,0 0 0,-1 0 0,0 0 0,0 1 0,6 10-1,-5-7-38,1-1-1,12 15 0,-14-19 34,-1-1-1,1 1 1,0-1-1,0 0 1,1 0-1,-1 0 0,1-1 1,-1 1-1,1-1 1,0 0-1,0-1 0,0 1 1,0-1-1,0 0 1,0 0-1,0-1 1,0 1-1,0-1 0,7-1 1,-5 0 20,0 0 1,0-1-1,0 0 0,0-1 1,0 0-1,0 0 1,-1 0-1,1-1 0,-1 0 1,0 0-1,0 0 1,10-11-1,-4 2 33,-1 0-1,-1-1 1,0-1 0,0 1-1,7-19 1,-2 8 27,-13 19-45,1 1 0,-1-1 0,0 1 1,-1-1-1,3-11 0,-5 16 4,-3 8-41,-2 11-33,4-10 22,2 0 0,-1 0 0,1 0-1,0 0 1,1 0 0,0-1 0,0 1 0,1 0-1,0 0 1,0-1 0,1 1 0,0-1-1,4 8 1,-5-11 14,0 0 0,0-1 0,1 1 0,-1-1 0,1 1 0,0-1 0,0 0 0,0 0 0,0-1 0,1 1 0,-1-1 0,1 1 0,0-1 0,-1 0 0,1 0 0,0-1 0,0 1 0,0-1 0,0 0 0,1 0 0,-1 0 0,0-1 0,0 1-1,1-1 1,6-1 0,60-11-1,-59 9 6,0 0 0,1 1 0,-1 0 0,1 1 0,-1 0 0,1 1 0,-1 1 0,1 0 0,22 4 0,97 41 4,-118-41-337,-4-2 446,-1 0 1,1-1-1,12 2 0,-18-4-749,-1 0 0,1 0 0,0 0 0,-1-1 0,1 1 0,-1-1 0,6-1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0:55.3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65 12760,'0'0'1504,"-18"-64"-1408,20 64 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03.6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0 897 6632,'0'0'8689,"4"10"-8445,13 33 24,-16-42-244,-1 0 0,1 1 0,0-1 0,-1 0 1,1 0-1,0 0 0,0 0 0,0 0 0,0 0 0,0 0 1,0 0-1,0-1 0,1 1 0,-1 0 0,0-1 0,0 1 0,1 0 1,-1-1-1,0 0 0,1 1 0,-1-1 0,0 0 0,1 0 1,-1 1-1,2-1 0,1-1 60,0 1 0,0-1 1,1 1-1,-1-1 0,6-3 1,-7 3-35,7-3 72,0-1 0,-1 0 0,1 0 0,-2-1 0,1 0 0,0 0 0,-1-1 0,0 0 0,-1-1 0,0 0 0,0 0 0,7-11 0,8-14 494,32-67-1,-47 86-479,72-182 1787,-52 122-729,-18 59-649,-9 15-533,0 0-1,1 0 1,-1 0 0,0 0 0,0 0-1,1 0 1,-1 0 0,0 0 0,0 0 0,1 0-1,-1 0 1,0 0 0,0 0 0,1 1 0,-1-1-1,0 0 1,0 0 0,1 0 0,-1 0 0,0 0-1,0 0 1,0 1 0,1-1 0,-1 0 0,0 0-1,0 0 1,0 0 0,0 1 0,1-1 0,-1 0-1,0 0 1,0 1 0,0-1 0,0 0-1,11 34 392,-8-21-409,12 39 197,12 86 1,-24-115-151,-1 0 0,-1 1 0,-1-1 0,-1 0 0,-1 0 0,-7 33 0,9-54-30,-1 0 0,1 0 0,-1 1 0,0-1 0,1 0 0,-1 0 0,0 0 0,0 0 0,0 0 0,-1 0 0,1 0 0,0 0 0,-1 0 0,1 0 0,-1-1 0,0 1 0,0-1 0,1 1 0,-1-1 0,0 0 0,0 0 0,0 1 0,0-1 0,-1-1 0,-2 2 0,0-1 16,1-1-1,-1 0 1,0 0-1,0-1 1,0 1 0,0-1-1,0 0 1,1 0 0,-1-1-1,-7-2 1,3 0 24,-1 1 1,1-1-1,0 0 1,0-1-1,0 0 1,1-1-1,-1 1 0,1-1 1,1-1-1,-1 0 1,-9-12-1,18 17 0,6 5-46,16 9-61,-6-3 27,-10-5 14,0-1 0,0 0 1,0-1-1,0 1 0,0-1 0,0-1 1,1 1-1,-1-2 0,1 1 1,-1-1-1,0 0 0,1 0 0,-1-1 1,1 0-1,-1 0 0,0-1 0,1 1 1,-1-2-1,0 1 0,9-6 1,-7 3 2,8-4 7,-2 0-1,1-1 1,-1 0 0,-1-1-1,0-1 1,20-21-1,-33 31 10,1-1-1,0 1 1,0 0-1,0 0 1,0 1 0,0-1-1,1 0 1,-1 1-1,3-2 1,-4 3-3,-1 0-1,1-1 1,0 1-1,-1 0 1,1 0 0,0 0-1,-1 0 1,1 0 0,0 0-1,-1 0 1,1 0-1,0 0 1,-1 0 0,1 1-1,0-1 1,-1 0 0,1 0-1,-1 1 1,1-1-1,0 0 1,-1 1 0,1-1-1,-1 1 1,1-1 0,-1 0-1,1 1 1,-1-1-1,0 1 1,1-1 0,-1 1-1,1 0 1,-1-1 0,0 1-1,0-1 1,1 1-1,-1 0 1,0-1 0,0 1-1,0 0 1,0-1 0,1 1-1,-1 1 1,5 26 0,-1 0 1,-2 0-1,0 0 1,-2 0-1,-4 33 1,3-28-2,-3 54 15,-17 199 100,21-284-112,0 0 12,0 1 1,-1 0 0,1-1-1,-1 1 1,0-1 0,1 1-1,-1-1 1,0 1-1,-1-1 1,1 1 0,-2 2-1,2-27 236,3-48 7,17-99 0,25-74 190,-22 156-188,53-133 0,-75 219-258,26-59 181,-23 55-164,0-1-1,0 1 0,0 0 0,1 0 0,0 0 0,0 0 0,8-6 0,-11 10-17,0 1 0,1-1 0,-1 0 0,0 1 0,1 0 0,-1-1 0,1 1 0,-1 0 0,1 0 0,-1 0 0,1 0 0,-1 0 0,0 0 0,1 0 0,-1 0 0,1 0 0,-1 1 0,1-1 0,-1 1 0,0-1 0,1 1 0,-1-1 0,0 1 0,1 0 0,-1 0 0,0 0 0,0 0 0,2 1 0,2 2-5,0 1 0,-1-1-1,0 1 1,0 0 0,5 6-1,-2 1 8,-1 1-1,0 0 1,-1 1 0,0-1 0,-1 1-1,0 0 1,-1 0 0,2 25-1,-4-20 7,0 0-1,-2 0 1,0 1-1,-1-1 0,-9 37 1,11-53-3,-1-1-1,1 1 1,-1 0 0,0 0 0,0-1 0,-1 1 0,1-1-1,0 1 1,-1-1 0,0 1 0,1-1 0,-1 0 0,0 0-1,0 0 1,0 0 0,-1 0 0,1 0 0,0-1 0,-1 1-1,-3 1 1,3-2 12,-1 0-1,1-1 0,-1 1 1,1-1-1,-1 0 1,1 0-1,-1 0 1,1-1-1,-1 1 1,1-1-1,-1 0 0,1 0 1,0 0-1,-1 0 1,-5-4-1,4 3 28,0-1 0,0 0 0,0-1 0,1 1 0,-1-1 0,-5-6 0,6 8 11,-1 0-18,11 1-48,54 2-90,57-1-96,-90-3 105,0 0 0,46-12 0,-57 10 72,-1 0-1,0-1 1,0-1-1,-1-1 1,27-17-1,-33 19 28,0 0 0,-1 0-1,0 0 1,0-1 0,0 0-1,-1 0 1,0-1-1,0 0 1,-1 0 0,0 0-1,-1 0 1,1-1-1,-2 0 1,1 0 0,-1 0-1,2-11 1,-4 16 0,0 1 4,0-1 1,0 1-1,0 0 1,0-1-1,-1 1 0,1 0 1,-1-1-1,0 1 1,0-1-1,0 1 1,0-1-1,-1 1 1,0-1-1,1 1 0,-1 0 1,0-1-1,-3-4 1,4 7-12,-1 1 1,1 0-1,-1-1 1,1 1-1,-1 0 1,1-1 0,-1 1-1,0 0 1,1 0-1,-1 0 1,1-1-1,-1 1 1,1 0-1,-1 0 1,0 0-1,1 0 1,-1 0 0,1 0-1,-1 0 1,0 0-1,1 1 1,-1-1-1,1 0 1,-1 0-1,0 0 1,1 1-1,-1-1 1,1 0-1,-1 0 1,1 1 0,-1-1-1,1 0 1,0 1-1,-1-1 1,1 1-1,-1 0 1,-18 18 4,18-18-5,-4 5-15,0 0 0,1 1 0,0-1 0,0 1 0,1 0 1,0 0-1,0 0 0,1 1 0,-1-1 0,2 1 0,-1-1 0,1 1 0,0-1 0,1 1 1,0 0-1,0 0 0,0-1 0,1 1 0,0 0 0,1-1 0,0 1 0,0-1 1,3 8-1,-2-7-2,1 0 1,0-1 0,0 1-1,0-1 1,1 0-1,0 0 1,0-1 0,1 1-1,0-1 1,0 0 0,0-1-1,1 1 1,0-1-1,0-1 1,0 1 0,1-1-1,-1 0 1,1-1 0,0 0-1,16 4 1,-13-5 26,-1-1-1,1-1 1,-1 0 0,1 0-1,-1-1 1,1-1 0,-1 1-1,0-2 1,1 1 0,-1-1 0,0-1-1,-1 0 1,1 0 0,-1-1-1,1 0 1,-2-1 0,15-11-1,-10 7 32,-1-1 0,0 0 0,-1-1-1,-1 0 1,0-1 0,0 0 0,-1-1-1,-1 1 1,0-2 0,11-27 0,-11 20 42,-3 10-13,0 0 1,4-20 0,-9 30-56,1-1 0,-1 1 0,0-1 0,1 0 0,-1 1 0,0-1 0,-1 1 0,1-1 0,0 0 0,-1 1 0,1-1 0,-1 1 0,0-1 0,0 1 0,0-1 0,0 1-1,0 0 1,-2-3 0,2 5-12,0-1-1,1 1 1,-1-1-1,0 1 1,1-1-1,-1 1 1,0 0-1,0-1 0,0 1 1,0 0-1,1 0 1,-1-1-1,0 1 1,0 0-1,0 0 1,0 0-1,0 0 1,1 0-1,-1 0 0,0 0 1,0 1-1,0-1 1,0 0-1,1 0 1,-1 1-1,0-1 1,0 0-1,0 1 0,1-1 1,-1 1-1,0-1 1,1 1-1,-1-1 1,0 1-1,1 0 1,-1-1-1,1 1 1,-1 0-1,-24 28-26,20-23 17,1 1 0,-1-1 0,1 1 0,1 0-1,-1 1 1,1-1 0,0 0 0,1 1 0,-1 0 0,2 0-1,-1-1 1,1 1 0,0 14 0,1-17-1,0 0 0,0 0 0,0 0 0,1 0 0,0 0 1,0 0-1,1 0 0,-1 0 0,1 0 0,0 0 0,0-1 0,1 1 0,-1-1 1,1 1-1,0-1 0,0 0 0,1 0 0,-1-1 0,1 1 0,0-1 0,0 1 1,0-1-1,0 0 0,0-1 0,1 1 0,-1-1 0,1 0 0,0 0 0,0 0 1,0-1-1,6 2 0,-2-1 9,1-1-1,-1 0 1,0-1 0,1 1 0,-1-2 0,1 0 0,-1 0 0,1 0-1,-1-1 1,0-1 0,11-3 0,11-7 85,54-30 0,-60 30-46,14-11 37,-1-2 0,39-34 0,-57 44-75,-13 10 1,-6 5-3,0-1 0,0 1-1,1 0 1,-1 0-1,0 0 1,1 0 0,-1 1-1,1-1 1,-1 0-1,3 0 1,-22 26 27,2-5-48,2 0 0,0 1-1,2 1 1,-15 32 0,24-45 2,0 0 1,1-1-1,0 1 0,1 0 1,-1 17-1,2-23 12,0 0-1,0 1 1,0-1-1,1 0 1,-1 0-1,1 0 1,0 0 0,0 0-1,2 4 1,-3-6 4,1 0 1,0 0-1,-1 0 1,1 0-1,0 0 1,0 0-1,0 0 1,0 0-1,0 0 1,0-1-1,0 1 1,0 0 0,1 0-1,-1-1 1,0 1-1,0-1 1,0 1-1,1-1 1,-1 0-1,0 1 1,1-1-1,0 0 1,1 0 5,0 0 1,0-1 0,-1 1-1,1-1 1,0 0 0,-1 0-1,1 0 1,0 0-1,-1 0 1,1-1 0,-1 1-1,0-1 1,0 1 0,1-1-1,-1 0 1,0 0-1,0 0 1,0 0 0,-1 0-1,3-3 1,4-6 30,-1 0-1,11-22 1,5-16 58,-1-1 1,-3-1-1,-2 0 0,17-92 1,-23 82-52,-3 0 0,-2-1 0,-4-95 0,-3 142-28,1 7-4,0 0 1,-1 1-1,0-1 1,0 0-1,-4-9 1,5 17-13,0 0 1,0 0-1,0 0 0,0-1 1,-1 1-1,1 0 0,0 0 1,0 0-1,0 0 0,-1 0 0,1-1 1,0 1-1,0 0 0,-1 0 1,1 0-1,0 0 0,0 0 1,-1 0-1,1 0 0,0 0 1,0 0-1,-1 0 0,1 0 1,0 0-1,0 0 0,-1 0 0,1 0 1,0 0-1,0 0 0,-1 0 1,1 0-1,0 0 0,0 0 1,0 1-1,-1-1 0,1 0 1,0 0-1,0 0 0,0 0 0,-1 1 1,1-1-1,0 0 0,0 0 1,0 0-1,-1 1 0,-7 8-55,1 5 2,0 0 0,1 0 0,0 0 0,1 0 0,1 1-1,0 0 1,1 0 0,-2 29 0,2 11-76,5 58 0,-2-111 128,5 62-67,3-1 1,3 0-1,19 65 0,-25-111 68,1 0-1,14 30 0,-16-39 42,0-1 0,0 0 0,1-1 0,0 1-1,0-1 1,0 0 0,1 0 0,10 8 0,-14-13-17,-1 0 1,1 0-1,0 0 0,0 0 1,-1-1-1,1 1 0,0 0 1,0-1-1,0 0 1,0 1-1,0-1 0,0 0 1,0 0-1,0 0 0,0 0 1,0 0-1,0 0 1,0-1-1,0 1 0,0-1 1,0 1-1,0-1 1,-1 0-1,1 0 0,0 0 1,0 0-1,-1 0 0,1 0 1,0 0-1,-1-1 1,0 1-1,1 0 0,-1-1 1,2-1-1,3-4-135,0-1 0,-1 1 0,0-1 0,0 0 0,6-15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04.1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11856,'0'0'5258,"-5"11"-4197,-3 5-647,-13 34 1204,9 5 4304,10-47-9117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04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15880,'0'0'3103,"-29"65"-2383,29-55-216,0-2 8,4-2-112,-2-2 8,2-4-104,-2-4 8,5 2-120,-1-4-8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34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1 4720,'0'0'10176,"-7"14"-9740,-1 2-300,-34 74 562,19-31 269,2 2 0,3 0 0,-20 126 0,28-147-168,2-17-153,8-20-775,-4 7 1356,4-10-1275,0 0 0,0 0 1,0 0-1,0 0 0,0 0 1,0 0-1,-1 0 0,1 0 0,0 0 1,0 0-1,0 0 0,0 0 1,-1 0-1,1 0 0,0 0 0,0 0 1,0 0-1,0 0 0,0 0 1,0 0-1,-1 0 0,1 0 1,0 0-1,0 0 0,0-1 0,0 1 1,0 0-1,0 0 0,-1 0-190,1 0 190,0-1 0,0 1 1,0 0-1,0 0 0,0 0 1,0 0-1,0 0 0,-1-1 0,1 1 1,0 0-1,0 0 0,0 0 1,0 0-1,0 0 0,0-1 0,0 1 1,0 0-1,0 0 0,1 0 1,-1 0-1,0 0 0,0-1 0,0 1 1,0 0-1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34.7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1 137 10248,'0'0'3960,"12"-7"-3670,2 0-202,-1 0 1,1 0-1,1 1 0,-1 1 0,1 0 0,18-3 1,380-49 2692,-365 54-2316,-34 3-152,-1-1 1,1 0-1,0-1 0,14-4 1,-24 5-366,10-4 1259,-14 5-1252,0 0 1,1 0 0,-1 0 0,0 0-1,0 0 1,0 0 0,1 0 0,-1 0-1,0 0 1,0-1 0,0 1 0,0 0-1,1 0 1,-1 0 0,0 0-1,0-1 1,0 1 0,0 0 0,0 0-1,0 0 1,0 0 0,0-1 0,1 1-1,-1 0 1,0 0 0,0 0 0,0-1-1,0 1 1,0 0 0,0 0 0,0-1-1,0 1 1,0 0 0,0 0 0,0 0-1,0-1 1,-1 1 0,1 0 0,0 0-1,0 0 1,0-1 0,0 1-1,0 0 1,0 0 0,0 0 0,0 0-1,-1-1 1,1 1 0,0 0 0,0 0-1,-1 0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38.3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0 977 7232,'0'0'3488,"13"-9"-3176,5-5-197,59-46 459,-35 18 74,-1-2 0,-2-2 0,36-56 0,-28 38-20,-31 43-380,12-15 476,-2-1-1,24-46 0,-45 73-112,-6 14-94,-7 23-182,-1 13-165,1-2 16,-3 48 0,10-73-132,1-1-1,0 1 1,1 0-1,0 0 1,1 0 0,1-1-1,7 23 1,-10-34-46,1 1 1,-1-1-1,0 0 1,1 0-1,-1 0 1,1 0-1,0 0 0,-1 0 1,1 0-1,0 0 1,0 0-1,0 0 1,0 0-1,0 0 1,0 0-1,0-1 1,0 1-1,0 0 1,0-1-1,0 1 1,0-1-1,0 1 1,0-1-1,1 1 0,-1-1 1,0 0-1,0 0 1,1 0-1,-1 0 1,0 0-1,0 0 1,1 0-1,-1 0 1,0 0-1,0 0 1,0-1-1,1 1 1,-1 0-1,0-1 0,0 1 1,0-1-1,0 1 1,0-1-1,0 0 1,2-1-1,4-3 32,0 1-1,-1-2 0,0 1 0,0-1 1,8-9-1,-2-2 49,0-1 0,-1-1-1,14-29 1,-4 4 57,19-44 416,-37 80-475,-8 22-12,0 1 0,1 0 0,1 0 0,-3 23 0,5-27-80,1 0 0,0-1 0,1 1 0,-1-1 0,2 1 0,0-1 0,0 0 0,5 15 0,-6-23 8,0 0 0,0 1 0,0-1 0,0 0 0,0 0 0,0 0 0,1 0 0,-1-1 0,1 1 0,-1 0 0,1 0 0,0-1 1,-1 1-1,1-1 0,0 0 0,0 1 0,0-1 0,0 0 0,0 0 0,3 1 0,-1-2 1,-1 1-1,0-1 1,0 0 0,0 0-1,0 0 1,0 0 0,0-1-1,0 0 1,0 1-1,0-1 1,0 0 0,0 0-1,4-2 1,3-3 11,1-1 0,-1 1 0,-1-1-1,1-1 1,-1 0 0,13-15 0,-3 0 56,-1-2-1,-1 0 1,-2-1-1,19-39 1,-33 61-45,0 1 0,1-1-1,-2 1 1,1-1 0,0 1 0,-1-1-1,1 0 1,-1 0 0,0 1 0,0-1-1,-1 0 1,0-5 0,-2-15 66,7 24-102,-1 0 0,0 0 0,0 0 0,1 1 0,-1-1 0,6 2 0,11 7-71,-1 1 0,0 0 0,28 22 0,-39-25 60,0 0 0,-1 0 1,0 1-1,0 0 0,-1 0 1,0 0-1,-1 1 0,1 0 0,6 17 1,1 11-8,10 21 41,-21-54-1,1 1-1,0-1 1,-1 1 0,2-1 0,-1 0-1,0 0 1,1-1 0,0 1 0,7 5-1,-9-9-3,0 1 0,1 0-1,-1-1 1,0 1-1,1-1 1,-1 0 0,0 1-1,1-1 1,-1-1 0,0 1-1,1 0 1,-1 0-1,0-1 1,1 1 0,-1-1-1,0 0 1,0 0 0,3-1-1,5-2 30,-1-1 0,17-10 0,-13 5-20,-1 0 0,0-1 0,-1 0 0,0-1 1,-1 0-1,15-24 0,46-89 56,-61 107-51,3-13 16,-1 0-1,-1 0 1,-2-1-1,8-44 1,-13 55-7,-1 0 0,-1 0 0,-1 0 1,0 0-1,-2 0 0,-1-1 0,-5-29 0,0 75-59,-7 44 0,6-7-85,2 1 1,3 67 0,4-85 42,3 0 1,1-1-1,20 77 0,-24-117 68,0 1-1,0-1 1,0 1 0,1-1-1,-1 1 1,1-1 0,0 0-1,0 0 1,0 0 0,4 4-1,-6-7 4,1 1-1,-1-1 1,1 1-1,0-1 1,-1 0 0,1 1-1,0-1 1,-1 0-1,1 0 1,0 1-1,-1-1 1,1 0-1,0 0 1,0 0 0,-1 0-1,1 0 1,0 0-1,-1 0 1,1 0-1,0 0 1,0 0-1,1-1 2,0 0-1,0 0 0,-1 0 0,1 0 1,-1 0-1,1 0 0,-1 0 0,1 0 0,-1 0 1,0-1-1,2-2 0,4-5 32,-1 0 0,0 0 0,-1-1 0,0 0 0,-1 1 0,0-2 0,-1 1 0,0 0 0,0-1 0,-1 1 0,0-1 0,-1 0 0,0 0 0,-1 0 0,0 1 0,-1-1 0,0 0 0,-1 0 0,0 1 0,-7-20 0,9 30-33,0 0-1,0 0 1,0-1 0,0 1 0,0 0-1,0-1 1,0 1 0,-1 0 0,1 0 0,0-1-1,0 1 1,0 0 0,0-1 0,0 1-1,0 0 1,0-1 0,1 1 0,-1 0-1,0-1 1,0 1 0,0 0 0,0 0-1,0-1 1,0 1 0,1 0 0,-1 0-1,0-1 1,0 1 0,0 0 0,0 0-1,1-1 1,-1 1 0,0 0 0,0 0-1,1 0 1,-1-1 0,16-1-57,22 7-41,-34-4 89,87 11 0,1-4 1,109-4 0,-200-4 12,-1 0 1,1 0 0,-1 1 0,1-1 0,-1 0 0,1 0 0,-1 0-1,1 1 1,-1-1 0,1 0 0,-1 0 0,1 1 0,-1-1 0,1 0-1,-1 1 1,1-1 0,-1 1 0,0-1 0,1 1 0,-1-1 0,0 1-1,0-1 1,1 1 0,-1-1 0,0 1 0,0-1 0,1 1 0,-1-1-1,0 1 1,0-1 0,0 1 0,0-1 0,0 1 0,0 0 0,0-1-1,0 1 1,0-1 0,-1 2 0,-4 28 49,3-18-23,-6 31 37,5-27-7,0 1-1,-1 23 0,4-39-53,0-1-1,0 1 0,0 0 1,0-1-1,0 1 1,0 0-1,0-1 0,0 1 1,0 0-1,0-1 1,0 1-1,0 0 0,0-1 1,1 1-1,-1-1 1,0 1-1,0 0 0,1-1 1,-1 1-1,1-1 1,-1 1-1,0-1 0,1 1 1,-1-1-1,1 1 1,-1-1-1,1 0 0,-1 1 1,1-1-1,0 1 0,0-1 3,0 0 0,1 0 0,-1-1 0,0 1 0,0 0-1,0 0 1,1-1 0,-1 1 0,0 0 0,0-1 0,0 1-1,0-1 1,0 0 0,2-1 0,32-30 146,-34 31-150,11-13 63,-9 10-40,0-1 1,1 1 0,0 0-1,0 0 1,0 0-1,0 1 1,0-1 0,1 1-1,-1 0 1,11-5 0,-14 10-22,0 0 1,0 0 0,0 0 0,0 0-1,0 0 1,0 1 0,-1-1-1,1 0 1,-1 0 0,0 0 0,1 3-1,0 3 3,4 7 9,-2-1-28,0 1 0,2-1 1,0 0-1,0-1 0,1 0 0,1 1 1,15 21-1,-21-34 11,0-1 1,1 1 0,-1 0-1,0 0 1,1-1-1,-1 1 1,0-1-1,1 1 1,-1-1 0,1 1-1,-1-1 1,1 0-1,-1 0 1,1 0-1,-1 0 1,1 0-1,-1 0 1,1 0 0,-1 0-1,1-1 1,-1 1-1,0-1 1,1 1-1,-1-1 1,1 1-1,-1-1 1,3-1 0,3-2 4,1-1 1,0 0 0,7-7 0,-3 2-1,-1-1 0,0 0 1,-1-1-1,0 0 1,9-16-1,36-69 64,-50 88-62,18-37 59,-2-1 1,-3-1-1,-1 0 1,-2-1 0,-3-1-1,9-70 1,-20 110-55,0 4-5,0 0 0,0 0 0,-1 0 0,1 0 1,-2-1-1,1 1 0,-1 0 0,1 0 0,-3-6 1,-1 19-42,1 1 1,1 0 0,-1 0 0,-1 12-1,-1 11-24,1 0-1,2 0 0,1 0 0,2 1 1,1-1-1,1 0 0,1 0 0,2 0 1,2-1-1,0 0 0,2 0 1,1-1-1,2 0 0,0-1 0,2 0 1,35 48-1,-47-73 53,-1 0 0,1 1 0,0-1 0,0-1 1,0 1-1,1 0 0,-1-1 0,0 0 0,1 1 0,0-1 0,-1-1 1,1 1-1,0 0 0,0-1 0,0 0 0,0 0 0,0 0 0,0-1 0,0 1 1,1-1-1,5 0 0,-4-1 5,0 0 0,-1-1 0,1 1 0,-1-1 0,1 0 1,-1-1-1,1 0 0,-1 1 0,0-1 0,0-1 0,-1 1 0,1-1 0,-1 0 0,8-8 1,-1-1 9,0 0 1,-1-2-1,0 1 1,7-17-1,-12 23 9,-1-1 0,0-1 0,-1 1 0,0 0 0,0-1 0,-1 0 1,0 1-1,0-16 0,-2 23-15,0 1 0,0-1 0,0 1 0,0-1 0,0 1 0,0-1 0,0 1 0,0-1 0,-1 1 0,1-1 0,-1 1 1,1-1-1,-1 1 0,0-1 0,1 1 0,-1 0 0,0 0 0,0-1 0,0 1 0,0 0 0,0 0 0,-2-2 0,2 3-4,0 0-1,-1 0 0,1 0 0,0 0 0,0 0 0,0 0 0,0 1 0,-1-1 0,1 0 0,0 1 0,0-1 0,0 0 0,0 1 0,0 0 0,0-1 0,0 1 0,0 0 0,0-1 0,0 1 0,0 0 0,0 0 1,1 0-1,-1 0 0,0 0 0,0 0 0,1 0 0,-1 0 0,1 0 0,-1 1 0,-5 8-30,1 0-1,0 1 1,1-1 0,0 1-1,1 0 1,0 0 0,1 0 0,0 0-1,1 1 1,0-1 0,1 0-1,0 1 1,1-1 0,0 0 0,1 1-1,5 20 1,-6-30 29,-1-1 0,1 1 0,0 0 0,0 0 0,0 0-1,0-1 1,0 1 0,0 0 0,0-1 0,0 1 0,1-1 0,-1 1 0,1-1 0,-1 0 0,1 1 0,0-1 0,-1 0 0,1 0-1,0 0 1,0-1 0,-1 1 0,1 0 0,0-1 0,0 1 0,0-1 0,0 1 0,0-1 0,0 0 0,0 0 0,0 0-1,0 0 1,0 0 0,0 0 0,0-1 0,0 1 0,0-1 0,0 1 0,3-2 0,8-3 31,-1-1 0,1 0 1,-1-1-1,17-11 0,-20 12-13,27-19 68,19-11 31,-39 26-87,-14 8-15,1 0 0,-1 1 1,1-1-1,-1 0 0,1 1 0,0 0 0,0 0 0,0 0 0,0 0 0,0 0 0,0 0 0,0 1 0,0-1 0,0 1 0,4 0 0,-6 1-7,0-1-1,0 1 0,-1 0 1,1 0-1,0-1 0,0 1 1,0 0-1,-1 0 1,1 0-1,-1 0 0,1 0 1,0 0-1,-1 0 0,0 0 1,1 0-1,-1 0 0,0 0 1,1 0-1,-1 0 1,0 1-1,0-1 0,0 2 1,2 27 69,-2-22-55,-1-4-3,1 1 0,0-1 0,0 0 0,1 0-1,-1 0 1,1 1 0,0-1 0,0 0 0,0 0 0,0 0 0,4 6 0,-5-10-13,0 1 0,1-1 0,-1 0 1,0 0-1,1 1 0,-1-1 0,0 0 0,1 0 1,-1 1-1,0-1 0,1 0 0,-1 0 1,1 0-1,-1 0 0,0 0 0,1 0 1,-1 0-1,1 0 0,-1 0 0,1 0 0,-1 0 1,0 0-1,1 0 0,-1 0 0,1 0 1,-1 0-1,0 0 0,1 0 0,-1-1 1,1 1-1,-1 0 0,14-9 49,-10 6-33,18-13 27,13-9 136,55-30 1,-89 55-184,0-1-1,0 1 0,0 0 1,1-1-1,-1 1 0,0 0 0,0 0 1,0 0-1,1 0 0,-1 0 1,0 0-1,0 0 0,1 0 1,-1 1-1,0-1 0,0 0 1,0 1-1,1-1 0,-1 1 1,0-1-1,0 1 0,0 0 1,0-1-1,0 1 0,0 0 1,0 0-1,0 0 0,-1-1 1,1 1-1,0 0 0,0 0 1,0 2-1,5 5-17,-1 0 0,-1 0-1,6 13 1,-2-3 4,-5-13 4,0 0 1,0 0 0,0 0-1,1 0 1,0 0-1,0-1 1,0 0-1,0 0 1,1 0 0,8 6-1,-10-9 11,0 0 0,0 0 1,0 0-1,0 0 0,0 0 0,0-1 0,0 1 0,0-1 0,0 0 1,1 0-1,-1 0 0,0 0 0,0-1 0,0 1 0,0-1 0,0 0 1,0 0-1,0 0 0,0 0 0,0-1 0,4-1 0,10-8 15,0 0 0,-1-1 0,0-1 0,-1 0 0,0-1 0,-1 0-1,-1-1 1,12-18 0,12-21 55,33-62 1,-67 110-64,12-20 70,0-1 1,-2 0 0,-1-1-1,15-51 1,-26 77-64,-1-1 0,1 1 0,-1-1 0,1 0 0,-1 1 0,0-1 0,0 1 0,0-1 0,0 1 0,-1-1 0,1 0 0,-2-4 0,2 7-14,0 0 1,-1 0 0,1 0 0,0 1 0,-1-1 0,1 0 0,0 0 0,0 0 0,0 0 0,-1 0 0,1 0-1,0 0 1,0 0 0,-1 0 0,1 1 0,0-1 0,0 0 0,0 0 0,-1 0 0,1 0 0,0 1 0,0-1-1,0 0 1,0 0 0,0 0 0,-1 1 0,1-1 0,0 0 0,0 0 0,0 1 0,0-1 0,0 0 0,0 0-1,0 1 1,0-1 0,0 0 0,0 1 0,-3 12 39,-2 14-7,2 1-1,1 0 1,2 1 0,1-1-1,0 0 1,2 0 0,2-1-1,0 1 1,2-1 0,10 28 0,-8-31 41,0-1 0,18 33 1,-22-48-51,0 0 1,0-1 0,1 1 0,0-1-1,0 0 1,0 0 0,1-1 0,0 0-1,0 0 1,10 5 0,-1-5 44,-16-6-238,1 0 0,-1 1 0,1-1 0,-1 0 0,1 0-1,-1 0 1,1 0 0,-1 0 0,1 0 0,-1 0 0,1 0 0,-1 0 0,1 0 0,-1 0 0,1 0 0,-1 0 0,1 0 0,-1-1 0,1 1-1,-1 0 1,0 0 0,1-1 0,-1 1 0,1 0 0,-1 0 0,1-1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4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246 181 6824,'0'0'4266,"0"12"-3822,0 3-270,-1 1-1,-1-1 0,0 1 1,-1-1-1,-1 0 0,0 0 1,-10 24-1,11-33-57,0 0 1,0-1-1,-1 0 0,0 0 1,0 0-1,0 0 1,-6 5-1,9-9-73,-1 0 1,0 0-1,0 0 1,1 0-1,-1 0 0,0 0 1,0 0-1,0-1 1,0 1-1,0-1 0,0 0 1,0 1-1,0-1 0,-1 0 1,1 0-1,0 0 1,0 0-1,0-1 0,0 1 1,0-1-1,0 1 1,0-1-1,0 0 0,0 1 1,0-1-1,-1-1 1,-5-3 55,0 0 1,1 0 0,-1-1-1,1 0 1,1 0-1,-1 0 1,1-1 0,0 0-1,0 0 1,-6-12 0,5 6 44,0 1 0,1-1 0,0-1 0,1 1 0,1-1 0,-3-14-1,6 20-62,0 0-1,0 1 1,1-1-1,0 0 1,1 0-1,-1 0 0,2 1 1,-1-1-1,1 0 1,0 1-1,1 0 0,-1-1 1,1 1-1,1 0 1,0 0-1,0 1 0,0-1 1,9-9-1,-9 11-34,0 0 0,0 1 0,1 0 0,0 0-1,0 0 1,0 1 0,0-1 0,1 1 0,-1 1 0,1-1 0,-1 1-1,1 0 1,0 0 0,0 0 0,0 1 0,0 0 0,1 0-1,-1 1 1,0-1 0,0 2 0,0-1 0,1 0 0,9 3-1,-7 0-13,0 0-1,0 0 0,-1 0 0,1 1 0,-1 1 0,0-1 0,0 1 1,-1 1-1,1-1 0,-1 1 0,0 0 0,-1 1 0,0 0 0,0 0 1,0 0-1,-1 1 0,0 0 0,0 0 0,-1 0 0,0 0 1,3 12-1,-1 4 44,-1 1 0,-1 0 0,-1 0 0,-2 0 0,0 1 0,-5 39 0,-33 147 393,32-187-261,-1-1 0,-1 0-1,-1 0 1,-1-1 0,-1 0 0,-1 0 0,-24 36 0,35-59-186,-1 1 1,1 0 0,0 0 0,-1-1 0,1 1 0,-1-1 0,1 1 0,-1 0-1,1-1 1,-1 1 0,0-1 0,1 1 0,-1-1 0,0 0 0,1 1-1,-1-1 1,0 0 0,0 1 0,1-1 0,-1 0 0,0 0 0,0 0-1,1 0 1,-1 1 0,0-1 0,-1-1 0,1 1 1,0-1-1,0 1 1,0-1 0,0 0-1,0 1 1,1-1 0,-1 0-1,0 0 1,0 0 0,1 0-1,-1 1 1,1-1 0,-1 0-1,1 0 1,-1 0 0,0-2-1,-2-6 58,1-1 0,-1 1 0,0-12 0,3 21-78,-5-44 115,3 0-1,1 1 1,2-1 0,2 0-1,2 0 1,2 1 0,2 0-1,1 1 1,3 0 0,1 0-1,29-58 1,-36 88-74,0 0 0,0 1 0,1-1 0,1 2 0,0-1 0,0 1 0,17-13 0,-20 17-26,1 1 0,1 0 0,-1 1-1,1-1 1,-1 2 0,1-1 0,0 1 0,1 0-1,-1 1 1,0-1 0,1 2 0,15-2 0,-12 2-8,1 1 1,-1 1 0,0 0 0,18 4-1,-24-4-7,1 1-1,-1 1 1,0-1-1,0 1 1,0 0-1,-1 1 1,1-1-1,-1 1 1,0 0-1,6 6 1,-3-2-1,1 2 0,-1-1 0,0 1 1,-1 1-1,0-1 0,-1 1 0,8 18 1,-6-7-3,0 1 1,-2 0 0,4 26 0,-5-23 4,-2 0 0,-1 52 0,-2-64 6,-2 1 0,1-1 0,-2 0 0,0 0 0,-1 0 0,0-1 0,-6 15 0,7-24-2,1 0 0,-1 0 0,0 0 1,0 0-1,-1 0 0,1-1 0,-1 1 0,1-1 0,-1 0 0,0 0 0,0-1 0,0 1 0,-1-1 0,1 0 0,-1 0 1,1 0-1,-9 2 0,-6 0 25,0 0 1,-40 2 0,55-6-27,-18 0 31,1 0 1,0-2 0,-37-7 0,28 3 43,29 6-73,0 0 0,0 0 0,-1 0 0,1 0 0,0 0 0,0-1 0,0 1 0,0 0-1,0-1 1,0 1 0,0-1 0,0 1 0,0-1 0,0 1 0,0-1 0,0 0 0,0 1 0,-1-3 0,2 3-3,0-1-1,0 1 0,0-1 1,0 1-1,1-1 1,-1 0-1,0 1 1,1-1-1,-1 1 0,0 0 1,1-1-1,-1 1 1,0-1-1,1 1 1,-1-1-1,1 1 0,-1 0 1,1-1-1,-1 1 1,1 0-1,-1 0 1,1-1-1,-1 1 1,2 0-1,6-4 12,0 1 1,1 1-1,14-4 1,-9 4-15,0 1 0,1 0-1,-1 1 1,0 1 0,0 0 0,1 1 0,-1 0 0,0 1 0,-1 1-1,1 0 1,-1 1 0,1 0 0,-1 1 0,-1 1 0,1 0 0,-1 0-1,-1 2 1,1-1 0,-1 1 0,14 15 0,16 28 86,-32-38-19,1 0 0,0-2 0,1 1 1,1-1-1,0-1 0,24 18 0,-32-27-25,0 0 0,0 0 0,1 0 1,-1-1-1,1 1 0,0-1 0,-1 0 1,1-1-1,0 1 0,0-1 0,-1 0 1,1 0-1,0 0 0,5-1 0,-6 0-243,-1 0 0,0 1-1,1-1 1,-1 0-1,0-1 1,0 1 0,0-1-1,0 1 1,0-1 0,0 0-1,0 0 1,0 0-1,-1 0 1,1-1 0,-1 1-1,0-1 1,0 1 0,3-5-1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38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0 164 13672,'0'0'1184,"63"-38"-752,-17 13-40,10 1 0,17 2-80,2 4-9,1 4-55,-1 2 0,-9 6-80,-9 2-8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43.3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1027 5824,'0'0'5993,"13"-5"-5493,3-1-314,0-1 0,-1 0 1,0-1-1,-1 0 0,26-20 0,-5-5 233,-2-1-1,-1-1 0,-2-2 1,-1-1-1,-2-2 0,-2 0 1,-2-2-1,24-56 0,-34 65-198,-2 0 0,-1-1 0,-2 0-1,-1-1 1,4-49 0,-8 30 180,-2 0 0,-12-99 0,10 149-337,1 0 0,-1 0 1,0 0-1,0 0 0,0 0 0,-1 0 0,0 0 0,-2-5 1,4 9-51,-1-1 1,1 1 0,0 0 0,-1-1 0,1 1 0,0 0 0,-1-1 0,1 1 0,0 0 0,-1-1 0,1 1 0,-1 0 0,1 0 0,-1 0 0,1-1 0,0 1 0,-1 0 0,1 0 0,-1 0 0,1 0 0,-1 0 0,1 0 0,-1 0 0,1 0 0,-1 0 0,1 0-1,-1 0 1,0 0 0,0 1 6,-1 0 0,1 0 0,-1 0 0,1 0 0,0 0 0,-1 1 0,1-1 0,0 0 0,0 0 0,0 1 0,0-1 0,-2 4 0,-9 18 42,1 1 1,1 0-1,0 1 0,2 0 0,1 0 0,-5 39 0,-10 163 170,20-191-184,-1 15 55,4 56 0,1-86-53,1 1 1,0 0-1,2-1 1,0 0 0,11 25-1,-16-43-37,1-1-1,0 0 1,-1 0-1,1 0 1,0 0-1,0-1 1,1 1-1,-1 0 1,0 0 0,1-1-1,-1 1 1,0-1-1,1 1 1,0-1-1,-1 1 1,1-1-1,0 0 1,0 0-1,0 0 1,0 0-1,0 0 1,0 0-1,0-1 1,0 1-1,0-1 1,0 1-1,5-1 1,-4 0 3,0-1-1,0 0 1,0 0 0,1 0 0,-1 0 0,0-1-1,0 1 1,-1-1 0,1 0 0,0 0 0,0 0-1,-1 0 1,1 0 0,-1 0 0,0-1-1,0 1 1,4-6 0,14-23 117,-1 0-1,-1-1 1,-2-1-1,13-39 1,-27 66-99,1 0 42,0-1 0,-1 0 1,-1 0-1,3-12 1,-3 18-68,0 1 1,-1-1 0,1 1 0,0 0 0,0 0 0,0 0 0,0-1 0,0 1 0,0 0-1,-1 0 1,1 0 0,0 0 0,0 0 0,0 0 0,0 1 0,0-1 0,0 0-1,-1 0 1,1 1 0,0-1 0,1 1 0,46 20 17,2-3 0,92 22 1,-59-23-83,85 4 0,-163-20 70,0-1-1,0-1 1,0 1 0,0-1-1,-1 1 1,1-2 0,0 1-1,0 0 1,0-1 0,-1 0-1,8-4 1,-12 6-10,0 0-1,0 0 1,1 0-1,-1-1 1,0 1 0,0 0-1,1 0 1,-1-1-1,0 1 1,0 0 0,0 0-1,0-1 1,1 1-1,-1 0 1,0-1 0,0 1-1,0 0 1,0 0-1,0-1 1,0 1 0,0 0-1,0-1 1,0 1 0,0 0-1,0-1 1,0 1-1,0 0 1,0-1 0,0 1-1,0 0 1,0-1-1,0 1 1,-1 0 0,1 0-1,0-1 1,0 1-1,0 0 1,0 0 0,-1-1-1,1 1 1,0 0-1,0 0 1,-1-1 0,1 1-1,0 0 1,0 0-1,-1 0 1,1 0 0,-1-1-1,0 1 4,1-1-1,-1 1 0,0-1 1,0 1-1,0-1 0,0 1 1,0 0-1,0-1 0,0 1 1,0 0-1,0 0 1,0 0-1,0 0 0,0 0 1,-1 0-1,-4 2 1,1 0 0,0 1 0,0 0 0,0 0 0,0 0 0,0 0 0,1 1 0,-1 0 0,1-1 0,0 2 0,0-1 0,1 0 0,-1 1 0,1 0 0,0 0 0,0 0 0,1 0 0,-1 0 0,1 1 0,0-1 0,-1 9 0,2-11-13,0 1 1,0 0 0,1-1-1,0 1 1,-1 0 0,1 0-1,1-1 1,-1 1 0,0 0 0,1 0-1,0-1 1,0 1 0,0-1-1,0 1 1,1-1 0,-1 1-1,1-1 1,0 0 0,0 1 0,0-1-1,0 0 1,1 0 0,-1-1-1,1 1 1,0-1 0,0 1-1,0-1 1,0 0 0,0 0-1,0 0 1,1 0 0,-1 0 0,7 1-1,-6-1 1,0-1-1,0 0 1,0 1 0,1-2-1,-1 1 1,0 0-1,1-1 1,-1 0-1,6 0 1,-8-1 6,1 1 0,-1-1 0,1 0 0,-1 0 0,1 0 0,-1-1 0,0 1 0,1 0 0,-1-1 0,0 0 0,0 1 0,0-1 0,0 0 0,-1 0 0,1 0 0,0 0 0,1-3 0,2-3 19,0-1 0,-1 0 0,1 0 0,-2-1-1,1 1 1,-2-1 0,1 1 0,-1-1 0,0 0 0,-1 0-1,0 0 1,-1 0 0,-2-17 0,2 19 8,-1 0 0,0 1 1,-1-1-1,0 1 0,0-1 1,0 1-1,-1 0 0,0 0 0,-1 0 1,1 0-1,-2 0 0,1 1 1,0 0-1,-1 0 0,0 0 0,-1 0 1,1 1-1,-9-6 0,14 10-27,-1 1 0,1 0 0,0-1 1,-1 1-1,1 0 0,0-1 0,-1 1 0,1 0 0,-1 0 0,1-1 0,0 1 0,-1 0 0,1 0 1,-1 0-1,1-1 0,-1 1 0,1 0 0,-1 0 0,1 0 0,-1 0 0,1 0 0,-1 0 0,1 0 0,-1 0 1,1 0-1,-1 0 0,1 0 0,-1 1 0,1-1 0,0 0 0,-1 0 0,1 0 0,-1 1 0,1-1 0,-1 0 1,1 0-1,0 1 0,-1-1 0,1 0 0,0 1 0,-1-1 0,1 0 0,-1 2 0,1-1-10,0-1 1,0 1-1,0 0 0,0 0 0,0 0 1,0 0-1,0 0 0,0 0 0,0 0 1,0 0-1,0 0 0,1-1 0,-1 1 0,0 0 1,1 0-1,-1 0 0,1 0 0,-1-1 1,1 1-1,-1 0 0,1 0 0,1 1 1,3 2-13,0 0 0,1 1 1,0-2-1,0 1 0,0-1 1,0 0-1,1 0 1,-1-1-1,1 1 0,0-2 1,-1 1-1,1-1 0,0 0 1,7 0-1,14 0 3,1-1-1,30-4 1,-42 2 6,6 1 34,0-1 0,0-2-1,0 0 1,0-1 0,-1-1-1,0-2 1,35-16 0,-44 21-30,-9 9 19,-9 20 21,2-12-33,1 0 2,-1 1 3,1 1-1,1-1 1,0 17-1,1-28-3,0-1 0,1 1-1,-1 0 1,1-1-1,0 1 1,0-1 0,0 1-1,0-1 1,1 1 0,-1-1-1,1 0 1,0 0-1,0 0 1,0 0 0,0 0-1,1 0 1,-1-1 0,5 5-1,-5-6 3,0 0 0,1 0 0,-1 0 0,0 0 0,0 0 0,1 0-1,-1-1 1,1 1 0,-1-1 0,0 0 0,1 0 0,-1 1 0,1-2 0,-1 1 0,0 0 0,1 0-1,-1-1 1,1 1 0,-1-1 0,0 0 0,0 0 0,1 0 0,-1 0 0,3-2 0,5-3 24,0 0 0,0-1 1,13-13-1,-22 19-25,12-11 51,-1-2 0,-1 1-1,14-22 1,-16 22 9,0 0-1,1 1 1,0 0 0,1 1 0,13-12 0,-23 23-61,-1 0 1,1 0 0,-1 0-1,1 0 1,-1-1-1,1 1 1,-1 0 0,1 0-1,-1 0 1,1 0 0,0 0-1,-1 0 1,1 0 0,-1 1-1,1-1 1,-1 0 0,1 0-1,-1 0 1,1 0 0,-1 1-1,1-1 1,-1 0 0,1 0-1,-1 1 1,0-1 0,1 0-1,-1 1 1,1-1 0,-1 1-1,0-1 1,1 0 0,-1 1-1,0-1 1,1 1 0,-1-1-1,0 1 1,0-1 0,0 1-1,1 0 1,10 26-31,-9-22 20,3 6-4,1-1 1,-1 1 0,2-1-1,-1 0 1,1 0 0,1-1-1,0 0 1,9 8 0,-14-14 12,1 0 1,-1 0 0,0 0-1,1-1 1,0 1-1,0-1 1,0 0 0,0 0-1,0 0 1,0-1 0,0 0-1,0 1 1,1-1 0,-1-1-1,0 1 1,1-1 0,-1 1-1,1-1 1,-1-1 0,1 1-1,-1-1 1,0 1 0,1-1-1,6-3 1,1-2 26,0-1 0,0-1 0,-1 1-1,-1-2 1,1 0 0,-1 0 0,-1 0 0,0-2 0,14-17 0,11-13 151,-33 39-165,0 1 1,1-1 0,-1 1-1,1-1 1,-1 1 0,1 0-1,-1 0 1,1 0 0,0 0-1,0 0 1,-1 0 0,1 0-1,0 0 1,0 1 0,2-1 0,-3 1-13,0 0 1,0 0 0,0 1 0,0-1 0,-1 1 0,1-1-1,0 0 1,0 1 0,0-1 0,-1 1 0,1 0 0,0-1 0,-1 1-1,1 0 1,0-1 0,-1 1 0,1 0 0,-1 0 0,1-1 0,-1 1-1,1 0 1,-1 0 0,0 0 0,1 0 0,-1 0 0,0 0-1,0-1 1,0 1 0,0 0 0,0 0 0,0 0 0,0 2 0,0 37 1,-1-34-2,1 0-1,-1 1 0,2-1 1,-1 0-1,0 0 0,1 0 1,2 8-1,-2-13 1,-1-1-1,0 1 1,1-1-1,-1 0 1,0 1-1,1-1 1,-1 0-1,1 0 1,-1 1-1,1-1 1,-1 0 0,0 0-1,1 0 1,-1 0-1,1 1 1,-1-1-1,1 0 1,-1 0-1,1 0 1,-1 0-1,1 0 1,-1 0-1,1 0 1,-1 0-1,1 0 1,-1-1-1,1 1 1,-1 0 0,1 0-1,-1 0 1,1 0-1,-1-1 1,0 1-1,1 0 1,-1 0-1,1-1 1,21-12 33,-20 12-30,60-43 103,-39 25-42,2 2-1,0 1 0,1 1 1,32-14-1,-56 28-64,0 1 0,1-1-1,-1 0 1,0 1 0,1-1 0,-1 1 0,0 0 0,1 0-1,-1 0 1,1 0 0,-1 0 0,0 0 0,1 1 0,-1-1 0,0 1-1,1 0 1,-1 0 0,0-1 0,0 2 0,0-1 0,1 0 0,-1 0-1,-1 1 1,1-1 0,2 2 0,3 5-22,0 0-1,0 0 1,-1 0-1,8 16 0,0-2-40,-9-15 45,0 2-1,1 0-1,0 0 0,1-1 0,0 0 1,0 0-1,10 7 0,-14-13 19,0 0 1,0 0 0,1-1-1,-1 1 1,0-1-1,1 0 1,-1 0-1,1 0 1,-1 0-1,1-1 1,-1 1-1,1-1 1,0 0-1,-1 0 1,1-1-1,-1 1 1,1-1 0,0 1-1,-1-1 1,1 0-1,-1 0 1,6-3-1,31-15 42,44-26 0,-48 25-28,-5 3 17,60-38 103,-79 47-117,-14 11-6,-21 18-14,15-14-9,-8 8-25,0 0 0,1 2 1,-22 30-1,32-41 25,1 0 1,1 0-1,-1 1 0,1 0 0,0 0 0,0-1 1,1 2-1,0-1 0,0 0 0,1 0 0,0 1 1,0-1-1,1 0 0,1 15 0,-1-20 11,0-1-1,0 0 1,0 0-1,0 0 1,0 0 0,0 0-1,1 0 1,-1 1-1,0-1 1,1 0-1,-1 0 1,1 0 0,-1 0-1,1 0 1,-1 0-1,1 0 1,0-1-1,0 1 1,-1 0-1,1 0 1,0 0 0,0-1-1,0 1 1,0 0-1,0-1 1,0 1-1,0-1 1,0 1 0,0-1-1,0 0 1,0 1-1,0-1 1,0 0-1,0 0 1,1 0-1,-1 1 1,0-1 0,0-1-1,0 1 1,0 0-1,0 0 1,0 0-1,1 0 1,-1-1 0,0 1-1,0-1 1,0 1-1,0-1 1,2 0-1,3-3 4,1 0-1,0 0 1,-1 0-1,0-1 1,10-10 0,-6 5 7,-1-1 0,-1-1 0,0 1 0,0-2 0,-1 1 0,-1-1 0,0 0 0,-1 0 0,8-27 1,-5 3 19,-2 1 1,4-62-1,-6 15 10,-4 1 0,-11-91 0,9 163-54,1 1 0,-1-1 0,-1 1 1,-7-18-1,10 27 14,0 0 1,0-1 0,0 1-1,0-1 1,0 1-1,0 0 1,0-1 0,-1 1-1,1 0 1,0 0-1,0-1 1,0 1-1,-1 0 1,1-1 0,0 1-1,0 0 1,-1 0-1,1-1 1,0 1 0,0 0-1,-1 0 1,1 0-1,0-1 1,-1 1-1,1 0 1,0 0 0,-1 0-1,1 0 1,0 0-1,-1 0 1,1 0 0,0 0-1,-1 0 1,-6 10-57,-2 25-42,9-35 99,-4 32-76,0 0 0,3 0 1,0 1-1,3-1 0,0 0 0,2 1 0,1-1 0,13 39 0,-15-59 54,1 1 1,0-1-1,1 0 0,1-1 0,0 0 0,1 1 1,0-2-1,0 1 0,1-1 0,0 0 0,1-1 1,11 10-1,-12-13 22,-1-1 0,1 0 0,-1 0 0,1-1 1,1 0-1,-1 0 0,0-1 0,1 0 0,0 0 0,0-1 0,0 0 0,0-1 1,0 0-1,0 0 0,0-1 0,0 0 0,17-3 0,-8 0 20,1-1 0,-1 0-1,0-1 1,0-2 0,0 1-1,32-19 1,-21 8 17,7-4 45,-1-1 0,56-46 1,-81 61-31,-6 7 39,-4 2-84,-1-1 0,1 0 0,-1 0 0,1 0 0,-1 0 0,1 1 0,-1-1 0,0 0 0,1 0 0,-1 0 0,0-1 0,0 1 0,0 0 0,-1 1 0,-27 26 26,2 1 0,1 1 0,2 1 0,1 1 0,1 1 1,-25 52-1,46-82-29,-1 0 0,1 0 1,0 0-1,0 1 0,0-1 0,1 0 0,-1 0 1,1 0-1,-1 1 0,1-1 0,1 4 1,-1-6-4,0-1 1,0 0 0,0 0 0,1 1 0,-1-1 0,0 0 0,1 0 0,-1 1-1,0-1 1,0 0 0,1 0 0,-1 0 0,0 1 0,1-1 0,-1 0 0,0 0 0,1 0-1,-1 0 1,0 0 0,1 0 0,-1 0 0,0 0 0,1 0 0,-1 0 0,1 0 0,-1 0-1,0 0 1,1 0 0,-1 0 0,0 0 0,1 0 0,-1 0 0,0 0 0,1-1-1,-1 1 1,0 0 0,1 0 0,13-7 30,-4 0-12,0 0 0,-1-1 1,0 0-1,-1 0 0,0-1 1,0 0-1,11-18 0,-3 1-20,-2 0 0,12-29 1,-26 54-2,1-1-5,0-1-1,0 1 0,0 0 0,0 0 0,0-1 0,-1 1 1,1 0-1,-1-1 0,1 1 0,-1-1 0,0 1 1,0 0-1,-1-5 0,0 9-23,-1 1 0,0-1-1,1 0 1,-1 0 0,1 0 0,0 1 0,-2 4 0,1-1 2,1 1 1,-1 0 0,1-1 0,1 1 0,-1 0 0,1 0 0,1 0 0,-1 0 0,1-1 0,0 1 0,1 0 0,0-1-1,0 1 1,4 9 0,-4-12 19,0 1-1,0-1 1,0 1-1,1-1 1,-1 0-1,1 0 1,0 0-1,0-1 1,1 1-1,-1-1 1,1 0-1,0 0 1,0 0-1,0 0 1,0 0-1,0-1 0,1 0 1,-1 0-1,1 0 1,-1-1-1,6 2 1,1-2 15,0-1-1,0 0 1,0 0 0,0-2-1,0 1 1,0-1 0,0-1-1,-1 0 1,1 0 0,-1-1-1,0 0 1,0-1 0,11-7-1,-3 1 55,0-1 0,-1-1-1,0 0 1,-1-1 0,27-30-1,-35 34-3,1-1-1,-2 0 0,1 0 1,-2-1-1,1 0 0,5-15 1,-11 23-37,1 0 0,-1 0 0,0 0 0,0-1 0,0 1 0,-1 0 0,1-1 0,-1 1 0,0 0 0,-1-1-1,1 1 1,-1 0 0,1 0 0,-1-1 0,0 1 0,-1 0 0,1 0 0,-1 0 0,0 0 0,0 0 0,0 0 0,-5-6 0,5 8-12,0 0-1,0 1 0,0-1 1,0 1-1,-1-1 0,1 1 1,0 0-1,-1 0 1,1 0-1,-1 0 0,1 0 1,-1 0-1,-3 0 1,18 5-5,0 1 0,-1 0 0,1 0 1,14 11-1,9 3 1,-25-14-10,-1 0 1,0 1-1,0 0 0,0 0 0,-1 1 0,0 0 0,0 1 1,-1 0-1,0 0 0,-1 0 0,1 1 0,-1 0 1,-1 1-1,0-1 0,0 1 0,-1 0 0,4 12 1,-1 6-39,5 34 0,-1-8 8,-11-52 37,1-1 1,-1 1-1,1 0 0,-1 0 1,1 0-1,0 0 0,0-1 1,0 1-1,0 0 0,0-1 1,0 1-1,0 0 1,3 1-1,-4-3 3,1 1 0,0 0 0,0-1-1,0 1 1,0-1 0,0 1 0,0-1 0,1 0 0,-1 0 0,0 1 0,0-1 0,0 0-1,0 0 1,0 0 0,0 0 0,0 0 0,2 0 0,3-2 12,0 0-1,0 0 1,0-1 0,-1 0 0,1 0 0,8-6-1,-7 4-12,5-3 31,-1-1 0,0-1-1,18-19 1,-20 19 12,0 0 0,0 1 0,1 0 1,1 1-1,11-7 0,-22 15-42,1-1-1,-1 1 1,0 0 0,1 0 0,-1 0 0,1 0-1,-1 0 1,0 0 0,1 0 0,-1 0 0,1 0-1,-1 0 1,0 0 0,1 0 0,-1 0 0,1 0 0,-1 0-1,0 0 1,1 1 0,-1-1 0,0 0 0,1 0-1,-1 0 1,0 1 0,1-1 0,-1 0 0,0 0-1,1 1 1,-1-1 0,0 0 0,0 1 0,1-1-1,-1 0 1,0 1 0,0-1 0,0 0 0,1 1-1,-1-1 1,0 0 0,0 1 0,0-1 0,0 1-1,0-1 1,0 0 0,0 1 0,0-1 0,0 1-1,0-1 1,0 0 0,0 1 0,0-1 0,0 1 0,0 32 26,-1-22-17,1-3-7,0 22 15,1 1 1,7 43-1,-8-72-17,0-1 0,1 1 1,-1 0-1,0-1 0,1 1 0,-1-1 1,1 1-1,-1-1 0,1 1 1,0-1-1,0 0 0,0 1 0,0-1 1,0 0-1,0 1 0,0-1 0,0 0 1,0 0-1,0 0 0,1 0 0,-1 0 1,0 0-1,1-1 0,-1 1 1,1 0-1,-1-1 0,1 1 0,-1-1 1,1 1-1,0-1 0,-1 0 0,1 0 1,-1 1-1,1-1 0,0 0 1,-1-1-1,1 1 0,-1 0 0,1 0 1,-1-1-1,1 1 0,0-1 0,2-1 1,6-2 30,1-1-1,-1 0 1,0 0 0,16-13 0,209-180 1154,-234 197-1180,0 0 1,-1 0-1,1 0 1,0 0-1,0 1 0,0-1 1,0 0-1,0 1 0,0-1 1,0 1-1,0-1 1,0 1-1,0-1 0,0 1 1,0 0-1,0 0 0,1-1 1,-1 1-1,0 0 1,0 0-1,0 0 0,2 0 1,-2 1-5,0 0 1,0-1-1,0 1 1,0 0-1,0-1 1,0 1 0,-1 0-1,1 0 1,0 0-1,-1 0 1,1-1-1,0 1 1,-1 0-1,1 0 1,-1 0-1,0 1 1,1-1 0,0 2-1,0 5 4,1 0 0,-1 1 0,0-1 0,-1 17 0,-10 84-68,-31 146 1,29-194 15,-4 0 0,-1-1 0,-34 74 0,50-131 45,-25 47 9,24-47-5,0 0 0,0 0 1,0-1-1,0 1 0,0-1 1,-1 1-1,1-1 0,-1 0 1,1 1-1,-1-1 0,0-1 1,0 1-1,-6 2 0,7-3 5,0-1-1,-1 0 1,1 0 0,-1 0-1,1 0 1,0 0-1,-1-1 1,1 1-1,0-1 1,-1 0-1,1 1 1,0-1-1,0 0 1,-1 0-1,1-1 1,0 1-1,0 0 1,0-1-1,1 1 1,-1-1-1,0 1 1,0-1-1,-1-2 1,-5-6 37,0-1 0,0 1 0,-5-12 0,9 15-21,-2-4 12,0-1 1,0 0-1,1 0 1,1-1-1,0 0 0,1 1 1,0-1-1,-1-23 1,3 29-23,1-1 0,0 1 0,0 0 0,1 0 0,0-1 0,0 1 0,1 0 0,0 0 0,0 0 0,0 0 0,1 1 0,0-1 0,1 1 0,-1-1 1,1 1-1,1 0 0,6-7 0,3-1 15,2 1 0,0 0 1,0 2-1,1 0 0,0 0 0,30-12 1,-20 12-22,1 2 1,0 0 0,0 2-1,30-4 1,-51 10-35,-1 1 1,1 0 0,0 0-1,0 0 1,0 1-1,13 2 1,2 4-3970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46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1226 7136,'0'0'4826,"15"-5"-3942,-10 3-808,11-2 98,-1-2 1,0 0 0,0 0 0,-1-2-1,0 0 1,18-13 0,177-166 1399,-172 149-1284,-2-3 0,-1-1 0,33-55 0,-35 42 101,-3-1 0,-2 0 0,34-106 0,-49 123-91,-2-2 0,-2 1 0,-2-1 0,-2-1 0,-1 1 0,-5-70 0,2 105-192,-1 0-1,1 0 1,-1 0-1,-1 0 1,1 0-1,-5-10 1,5 14-84,0 1 1,1 0-1,-1 0 1,0 0-1,0 0 0,0 0 1,0 0-1,0 0 1,0 0-1,0 0 1,0 0-1,0 0 1,-1 1-1,1-1 0,0 0 1,-1 1-1,1-1 1,0 1-1,-1 0 1,1-1-1,0 1 1,-1 0-1,1 0 0,0 0 1,-1 0-1,1 0 1,-1 0-1,1 0 1,0 0-1,-1 1 1,1-1-1,-1 0 0,1 1 1,-2 0-1,-4 2 17,0 0-1,0 1 0,1 0 0,-1 0 0,1 0 0,0 1 1,0 0-1,1 0 0,-1 0 0,1 1 0,0-1 0,1 1 1,-1 1-1,-5 10 0,0 4 26,0-1-1,1 1 1,-9 35 0,6-6 7,1 0-1,3 0 1,2 1 0,2 0 0,3 0 0,2 0 0,1 0 0,12 57 0,-12-95-42,1 0 1,0-1-1,1 1 1,0-1-1,1 1 1,1-2-1,-1 1 1,2 0-1,9 13 1,-11-20-8,-1 0 1,1 0-1,0-1 1,1 1 0,-1-1-1,1 0 1,-1 0-1,1-1 1,0 0-1,1 0 1,-1 0 0,0-1-1,1 0 1,0 0-1,-1 0 1,1-1-1,0 0 1,0-1 0,9 0-1,-1 0 23,-1-1-1,0-1 0,0-1 1,1 0-1,-1-1 1,-1 0-1,1-1 0,18-10 1,9-7 108,48-35 0,-63 40-105,200-141 350,-198 137-306,0-1 0,-1-1 0,-2-2 0,41-48 0,-65 72-83,0 0-1,0 0 1,-1 0 0,1 0-1,0 0 1,-1 0-1,1 0 1,-1 0-1,1 0 1,-1-1 0,1 1-1,-1 0 1,0 0-1,1-3 1,-1 4-5,0 0 0,-1-1 0,1 1 0,0-1 1,0 1-1,0 0 0,0-1 0,-1 1 0,1 0 0,0-1 0,0 1 0,-1 0 0,1-1 0,0 1 1,-1 0-1,1-1 0,0 1 0,-1 0 0,1 0 0,0-1 0,-1 1 0,1 0 0,0 0 0,-1 0 1,1 0-1,-2-1 0,-1 1 7,0-1 1,0 1-1,0 0 0,0 0 1,0 0-1,0 1 0,0-1 1,0 1-1,-4 0 1,-7 4 2,0 1 0,1 0 0,-1 1 0,1 0 0,1 1 0,0 0 0,0 1 0,0 0 0,1 1 0,0 1 0,-13 16 0,4-2-4,2 2 0,0 0 0,2 1 0,-16 36 0,27-52-11,0 0 1,1 1 0,0 0-1,1 0 1,1 0 0,0 0 0,0 0-1,1 0 1,2 18 0,-1-29-2,0 1 0,0-1 0,0 0 0,0 0 0,0 1 0,1-1 1,-1 0-1,1 0 0,-1 1 0,1-1 0,0 0 0,0 0 0,0 0 0,0 0 0,1 0 0,-1 0 1,0 0-1,1-1 0,-1 1 0,1 0 0,0-1 0,-1 1 0,1-1 0,0 0 0,0 1 0,0-1 1,0 0-1,0 0 0,0 0 0,0-1 0,1 1 0,-1 0 0,0-1 0,0 0 0,1 1 0,-1-1 1,0 0-1,0 0 0,1 0 0,-1 0 0,3-1 0,2 0 5,1-1 0,-1 0 0,1 0-1,-1 0 1,0-1 0,1 0 0,-1 0 0,-1-1 0,1 0-1,10-8 1,-6 1 16,-1 0 0,1 0 0,-2-1 0,0 0 0,0-1 0,-1 0 0,-1 0 0,0-1 0,8-22 0,-6 8 54,-1 0 0,-1 0 1,6-57-1,-11 65 30,-1 0 0,-2-31-1,2 51-101,-1 0 0,0 0 0,0 0 0,0 0 0,0-1 0,0 1 0,0 0 0,0 0 0,0 0-1,0 0 1,0-1 0,0 1 0,0 0 0,0 0 0,-1 0 0,1 0 0,0-1 0,0 1 0,0 0-1,0 0 1,0 0 0,0 0 0,0 0 0,0-1 0,0 1 0,-1 0 0,1 0 0,0 0-1,0 0 1,0 0 0,0 0 0,0 0 0,-1-1 0,1 1 0,0 0 0,0 0 0,0 0 0,0 0-1,-1 0 1,1 0 0,0 0 0,-7 7 53,-7 18-33,12-20-16,-5 10-18,1 0 0,0 0 0,1 0 0,1 1 0,-5 31-1,6-12-95,2 62-1,1-92 94,0 0 0,0 0 0,1 0-1,0 0 1,0 0 0,1 0 0,-1-1 0,1 1 0,0 0 0,0-1 0,0 0 0,1 1 0,-1-1 0,1 0-1,6 6 1,-6-8 10,0 1 0,0 0 0,1-1 0,0 0 0,-1 0 0,1 0 0,0 0 0,0-1 0,0 1 0,0-1 0,0 0 0,0 0 0,1 0-1,-1-1 1,0 0 0,0 0 0,1 0 0,5-1 0,0 0 13,1-1 0,0 0 1,-1-1-1,0 0 0,0-1 0,0 0 0,0 0 0,0-1 0,-1-1 1,0 1-1,0-1 0,15-15 0,1-3 57,-2-2 0,34-46 1,-17 19 54,-3 2 131,-36 51-251,-1 0 0,0 1 0,1-1 1,-1 0-1,0 0 0,0 0 0,1 0 0,-1 1 0,0-1 1,0 0-1,1 0 0,-1 1 0,0-1 0,0 0 0,1 0 1,-1 1-1,0-1 0,0 0 0,0 0 0,0 1 1,1-1-1,-1 0 0,0 1 0,0-1 0,0 0 0,0 1 1,0-1-1,0 0 0,0 1 0,0-1 0,0 0 0,0 1 1,0 0-1,2 14 23,-2 40-56,3 35-82,-2-81 106,0-1 0,1 0 0,0 0-1,0 1 1,1-1 0,0-1 0,0 1 0,6 10 0,-8-17 7,0 0 1,0 0-1,0 0 0,0 0 0,0 1 1,0-2-1,0 1 0,0 0 0,0 0 1,0 0-1,0 0 0,1-1 0,-1 1 1,0-1-1,1 1 0,-1-1 0,0 1 1,1-1-1,-1 0 0,3 1 0,0-1 1,-1-1-1,1 1 0,0-1 0,-1 1 0,1-1 1,-1 0-1,0 0 0,5-2 0,4-4 5,1 1 1,-2-2-1,15-10 1,50-49 76,-52 43 17,39-28 0,-62 51-91,1 0 0,-1 0 0,1 0-1,-1 0 1,1 1 0,0-1 0,-1 0 0,1 1-1,0-1 1,-1 1 0,4-1 0,-4 1-4,0 0 0,0 0 0,-1 0 1,1 0-1,0 1 0,0-1 0,-1 0 1,1 0-1,0 1 0,0-1 0,-1 0 1,1 1-1,0-1 0,-1 1 0,1-1 0,-1 1 1,1-1-1,0 1 0,0 0 0,0 2 2,1 0-1,-1 0 1,0 0 0,0 0-1,0 0 1,0 0-1,0 0 1,-1 0-1,1 0 1,-1 0-1,0 0 1,0 4-1,-1 19 3,-1 0-1,-1 0 0,-8 29 0,-26 77-54,26-93 29,-17 57-8,-44 139-69,59-199 108,-2-1-1,-2-1 1,-1 0 0,-30 42 0,47-74 1,0-1-1,-1 1 1,1 0 0,-1 0 0,1 0 0,-1-1-1,0 1 1,0-1 0,1 0 0,-1 1 0,0-1-1,0 0 1,0 0 0,0 0 0,-1 0 0,-2 0-1,4-1 3,-1 0-1,1 0 1,-1 0-1,1-1 1,0 1-1,-1-1 1,1 1-1,0-1 1,-1 0-1,1 1 1,0-1-1,0 0 0,-1 0 1,1 0-1,0 0 1,0 0-1,0 0 1,0 0-1,1 0 1,-1 0-1,0 0 1,0-1-1,1 1 0,-1 0 1,0-1-1,0-1 1,-2-5 4,0 0 1,0 0-1,1 0 1,0 0-1,0 0 1,1 0-1,0-1 1,0 1-1,1 0 0,0-1 1,0 1-1,1-1 1,0 1-1,1 0 1,0 0-1,0 0 1,1 0-1,0 0 1,0 0-1,1 1 1,0-1-1,0 1 1,1 0-1,0 0 0,0 1 1,0 0-1,1-1 1,0 2-1,8-7 1,22-14-48,1 1 0,1 2 1,53-23-1,-42 21 0,13-6 10,126-70-84,-152 79 81,-1-2 0,64-55-1,-87 67 23,0-1 0,0-1-1,-2 0 1,1 0 0,-2-1 0,0 0-1,-1-1 1,7-17 0,-10 19 0,-1 1 0,0-1 1,0 0-1,-2 0 0,0 0 1,0-1-1,-1 1 0,-1-1 1,0 1-1,-3-17 0,3 29 2,0 1-1,-1 0 0,1-1 0,0 1 1,0 0-1,-1-1 0,1 1 0,-1 0 1,1 0-1,-1 0 0,1-1 0,-1 1 0,0 0 1,1 0-1,-1 0 0,0 0 0,0 0 1,0 0-1,0 0 0,-2-1 0,2 2-3,1 0 0,-1 0 0,0 0 0,0 0 0,0 0 0,0 0 1,0 0-1,0 0 0,0 0 0,0 0 0,1 1 0,-1-1 0,0 0 0,0 1 0,0-1 0,0 0 0,1 1 0,-1-1 0,0 1 0,1 0 0,-2 0 0,-4 5-17,2-1 1,-1 0-1,0 1 1,1 0-1,-6 11 0,2 0-34,0 0-1,1 1 0,1 0 0,-6 26 1,10-33 11,1 0 0,-1 0 0,2 0 0,-1 0 0,2 0 0,-1 0 0,2 0 0,-1 0 0,4 11 0,-4-20 38,0 0 0,0 0 0,0 0 0,1 0 0,-1 0 0,1 0 0,-1-1 0,1 1 0,-1 0 0,1-1 1,0 1-1,0-1 0,0 1 0,0-1 0,0 0 0,0 0 0,0 0 0,0 0 0,1-1 0,-1 1 0,0 0 0,0-1 0,1 1 0,-1-1 0,0 0 0,1 0 0,3 0 0,4 0-7,1-1 1,0 0-1,0 0 0,18-6 0,-7 0 22,0-1-1,-1-1 1,37-20 0,58-46 80,-17 10-30,-79 53-38,-2 0 17,1 1 1,1 1 0,-1 1 0,34-11-1,-50 19-37,-1 1 0,0-1 0,0 1 0,0 0 0,0 0 0,1 0 0,-1 0 0,0 0 0,0 1 0,0-1 0,0 0-1,0 1 1,0 0 0,0-1 0,0 1 0,0 0 0,0 0 0,0 0 0,0 1 0,0-1 0,-1 0 0,1 1 0,0-1-1,-1 1 1,1-1 0,-1 1 0,0 0 0,2 2 0,3 5 12,-2 1 0,1-1 0,-1 1 1,5 17-1,-4-11-4,0-1 35,1 0 1,0 0-1,2 0 0,-1-1 0,2 0 0,0 0 1,15 17-1,-16-23 1,-1-1 1,1-1 0,0 1 0,0-1-1,0 0 1,1-1 0,0 0 0,0-1-1,0 0 1,1 0 0,0-1 0,-1 0-1,13 2 1,-12-3 25,-1-1 0,1-1 0,-1 1 0,1-2 0,-1 1 0,1-1 0,-1 0 0,0-1 0,1 0 0,-1-1 0,12-5 0,-9 3-244,0-1-1,18-12 0,19-20-3629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1:46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17983,'0'0'3728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05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0 834 6224,'0'0'6017,"5"-12"-5558,2-6-215,2 0 1,0 0-1,1 0 1,14-16-1,60-89 1140,-27 38-490,-39 57-431,-2 0 1,19-46 0,-7 14 340,-8-1 604,-20 57-903,-4 16-284,3 15-176,-40 419 304,26-343-361,-4 0 1,-41 126 0,51-201-11,-1-1 1,-1-1-1,-2 0 0,0 0 1,-20 27-1,32-52 25,1-1-1,0 1 0,-1 0 0,1-1 1,-1 1-1,1-1 0,-1 0 0,1 1 1,-1-1-1,0 1 0,1-1 0,-1 0 1,1 1-1,-1-1 0,0 0 0,1 0 1,-1 1-1,0-1 0,1 0 0,-1 0 0,0 0 1,1 0-1,-1 0 0,0 0 0,1 0 1,-2 0-1,0-1 15,1 1-1,-1-1 1,0 0 0,1 1 0,-1-1-1,1 0 1,-1 0 0,1 0-1,0 0 1,-2-2 0,-1-1 33,0 0 0,1 0-1,-1 0 1,1 0 0,0-1 0,-3-7 0,2-4 19,0 0 0,1 0 1,0 0-1,2 0 0,0 0 1,1-1-1,3-31 0,0 30-25,0-1 0,1 0 0,1 1 0,1-1 0,1 1 0,0 1 0,1-1 0,1 1 0,1 1 0,0 0 0,1 0 0,19-21 0,0 5 14,2 0 1,1 2-1,1 2 0,48-31 0,-51 38-29,2 2 1,0 1-1,67-25 0,-21 9 15,-59 24-21,2 1 1,-1 1-1,1 0 0,28-5 0,-42 12-18,0 1-1,0 0 0,0 1 0,0 0 1,0 0-1,0 1 0,-1 0 1,1 0-1,-1 0 0,13 7 1,-3-2-21,-13-6 11,-1 1-1,1 0 0,-1 0 0,0 0 1,0 0-1,0 1 0,0-1 0,0 1 1,-1 0-1,1 0 0,-1 0 0,1 0 1,-1 0-1,0 0 0,0 1 0,-1-1 0,1 1 1,1 5-1,-3-7 1,-1 0 0,0-1 0,1 1-1,-1-1 1,0 1 0,0-1 0,1 1 0,-1-1 0,0 0 0,0 1-1,-1-1 1,1 0 0,0 0 0,-2 2 0,-5 6-7,-4 6 27,0 0 0,0-1 0,-2-1 0,-26 22 0,22-20 13,1 0 0,-27 32-1,34-34 1,-6 7 44,-21 36 0,33-49-52,0 0-1,1 1 1,0-1 0,1 1 0,-1-1-1,2 1 1,-1 0 0,1-1 0,-1 14 0,2-20-17,0-1 0,0 0 0,0 0 0,0 0 0,0 0 0,0 1 0,0-1 1,0 0-1,0 0 0,0 0 0,0 0 0,0 1 0,0-1 0,1 0 0,-1 0 0,0 0 1,0 0-1,0 1 0,0-1 0,0 0 0,0 0 0,0 0 0,1 0 0,-1 0 0,0 1 1,0-1-1,0 0 0,0 0 0,0 0 0,1 0 0,-1 0 0,0 0 0,0 0 1,0 0-1,0 0 0,1 0 0,-1 0 0,0 0 0,0 0 0,0 0 0,1 0 0,-1 0 1,11-4 77,9-10 6,-16 10-74,0 0 0,0 0 0,-1 0 0,0-1 0,0 1 0,0-1 0,0 0 0,-1 0 0,1 0 0,-1 0 0,1-6 0,6-13 31,-8 23-42,12-28 106,-1-1-1,-1 0 1,12-54-1,-23 81-89,0 1 3,1 0 0,-1 0 0,0 0 1,1 0-1,0-1 0,-1 1 0,1 0 0,0 0 1,0 0-1,2-2 0,-3 4 40,1 0-56,-1 0-1,0-1 0,0 1 1,0 0-1,0 0 0,1 0 1,-1 0-1,0 0 0,0 0 1,0 0-1,0 0 1,1 0-1,-1 0 0,0 0 1,0 0-1,0 0 0,1 0 1,-1 0-1,0 0 0,0 0 1,0 0-1,1 0 1,-1 0-1,0 0 0,0 0 1,0 1-1,0-1 0,1 0 1,-1 0-1,0 0 0,0 0 1,0 0-1,0 0 1,0 1-1,0-1 0,1 0 1,1 10 15,2-1 1,-1 1-1,1-1 1,7 12 0,3 7-6,-11-20-7,3 6-6,1 1 0,0-1 0,12 16 0,-17-26-6,0-1 0,1 0 0,-1 0 1,1 0-1,0 0 0,0-1 1,0 1-1,1-1 0,-1 0 1,1 0-1,-1 0 0,1 0 1,-1 0-1,1-1 0,0 1 1,0-1-1,0 0 0,5 0 1,-7-1 4,1 0 0,-1 0 1,1-1-1,0 1 0,-1-1 1,1 1-1,-1-1 0,1 0 1,-1 0-1,1 0 0,-1 0 0,4-3 1,27-23 55,-27 22-43,4-5 23,0-1 1,0 0 0,-1 0 0,0-1 0,12-22 0,27-70 395,-42 89-335,-1 2 54,-1 1 1,3-18-1,5-16 206,-12 45-353,1-1 1,0 0-1,1 0 1,-1 1-1,0-1 1,0 1-1,1-1 1,-1 1-1,1-1 1,-1 1-1,1 0 0,0 0 1,-1 0-1,1 0 1,0 0-1,0 0 1,0 0-1,0 0 1,0 1-1,0-1 1,0 1-1,0 0 1,0-1-1,2 1 1,0 0-9,-1 0-1,0 0 1,1 0 0,-1 0 0,0 1 0,0-1 0,1 1 0,-1 0 0,0 0 0,0 0 0,0 0 0,0 1 0,0-1 0,3 3 0,5 4-24,0 1 1,-1 0 0,1 0 0,-2 1-1,0 1 1,0-1 0,-1 2 0,0-1 0,-1 1-1,0 0 1,7 18 0,7 34-82,-13-36 11,1 0 0,1 0 0,26 46 0,-35-73 93,0 0 1,-1 0-1,1 0 0,0 0 1,0 0-1,0 0 0,0-1 1,0 1-1,0 0 1,0-1-1,0 1 0,0 0 1,0-1-1,0 0 0,1 1 1,-1-1-1,0 1 1,0-1-1,1 0 0,-1 0 1,0 0-1,0 0 0,1 0 1,-1 0-1,0 0 1,0 0-1,0 0 0,1-1 1,-1 1-1,0-1 0,0 1 1,0-1-1,0 1 1,1-1-1,-1 1 0,0-1 1,0 0-1,0 0 0,1-1 1,7-4 28,-1-1 1,0 0 0,11-14-1,-10 13-33,12-15 52,0-1 0,-1-1 0,-2 0 0,0-2-1,-2 0 1,-1-1 0,14-36 0,-13 26 11,-2-1-1,-2-1 1,-2 0 0,10-78-1,-13 53 3,-3 43-1,-2 0 0,0 0-1,-3-41 1,-1 37 10,2 20-51,0 0-1,-1 1 1,0-1-1,0 0 1,-1-5 0,-2 3 4,1 16-23,1 1-10,-13 50-74,4 1 1,2 1-1,-2 92 0,10-122 24,1 0 1,2-1-1,1 0 0,10 45 1,-9-62 10,1 1 1,0-1-1,1 0 1,0-1 0,1 1-1,8 11 1,-13-22 45,-1 0 0,1 0 1,-1 0-1,1 0 0,0 0 0,0-1 0,-1 1 1,1 0-1,0-1 0,1 0 0,-1 1 0,0-1 1,0 0-1,0 0 0,1 0 0,-1 0 1,1-1-1,-1 1 0,0-1 0,5 1 0,-3-2 11,0 1 0,0-1-1,0 0 1,0 0-1,-1 0 1,1 0-1,0-1 1,0 0 0,-1 0-1,1 0 1,-1 0-1,4-3 1,2-2 17,-1 1 1,-1-2 0,0 1-1,0-1 1,0 0-1,-1-1 1,0 1-1,6-15 1,33-79 155,-39 85-145,9-30 73,-1-1 1,10-71 0,-8 32 19,8-77 155,-20 133-188,-4 26-53,0-1 0,0 1 0,0-1 0,-2-10 0,2 16-37,0 0 0,0 0 0,0 0 0,0 0 0,0-1 0,0 1-1,0 0 1,0 0 0,0 0 0,0 0 0,0-1 0,0 1 0,0 0 0,0 0 0,0 0 0,0 0 0,0 0 0,0-1 0,0 1 0,0 0 0,0 0 0,0 0 0,-1 0-1,1 0 1,0-1 0,0 1 0,0 0 0,0 0 0,0 0 0,0 0 0,-1 0 0,1 0 0,0 0 0,0 0 0,0 0 0,0-1 0,0 1 0,-1 0 0,1 0 0,0 0 0,0 0-1,0 0 1,0 0 0,0 0 0,-1 0 0,1 0 0,0 0 0,0 0 0,0 0 0,-6 20-33,-1 41-73,0 79 0,6-86 50,-2 39-38,-13 256-1,15-330 87,-1-2 22,1 0 0,1 0-1,0 0 1,4 26 0,-4-25 186,-1-15 108,2-13-129,8-41 40,-6 29-128,1 1 0,1-1 0,14-39 0,-15 54-44,-1-1-1,1 1 1,0 0-1,0 1 1,1-1-1,0 1 1,0 0-1,1 0 1,10-9-1,-14 13-41,0 1 0,1-1 0,-1 1-1,1-1 1,0 1 0,-1 0 0,1 0-1,0 0 1,0 0 0,0 0-1,0 1 1,0 0 0,0-1 0,-1 1-1,1 0 1,0 0 0,0 1-1,0-1 1,0 0 0,0 1 0,0 0-1,0 0 1,0 0 0,-1 0 0,1 0-1,0 1 1,-1-1 0,1 1-1,2 2 1,10 8-23,-1 0 1,14 17-1,15 12-40,-19-18 27,-20-19 23,0 1 0,0-1 0,0 0 0,0-1 0,1 1 0,0-1 0,0 1 0,0-1 0,0-1 0,0 1 0,1-1 0,-1 0 0,11 3 0,-8-5 9,-1 0 0,0 0 0,0 0 0,0-1 0,0 0-1,0-1 1,0 1 0,0-1 0,0 0 0,0-1 0,-1 0 0,1 0 0,-1-1-1,0 1 1,0-1 0,0 0 0,5-6 0,-1 2 10,-2 0 0,1-1-1,-1 0 1,-1 0 0,0-1 0,0 0 0,-1 0 0,0-1-1,7-17 1,-8 16 11,-1 0-1,0-1 0,-1 1 1,0-1-1,-1 0 1,1-16-1,-3 27-17,0 1 1,0 0-1,0-1 0,0 1 1,-1-1-1,1 1 0,0-1 0,-1 1 1,1 0-1,-1-1 0,1 1 0,-1 0 1,0-1-1,1 1 0,-2-2 1,1 3-3,1-1 0,-1 1 0,1-1 1,-1 1-1,0 0 0,1-1 1,-1 1-1,0 0 0,0-1 1,1 1-1,-1 0 0,0 0 0,0-1 1,1 1-1,-1 0 0,0 0 1,0 0-1,1 0 0,-1 0 0,0 0 1,-1 1-1,0-1-1,-1 1 0,1 0 0,-1 0 0,1 1 0,-1-1 0,1 0 0,0 1 0,0-1 0,0 1 0,0 0 0,0 0 0,0 0 0,0 0 0,0 0 0,-2 4 0,-2 5-24,0 0 0,1 0-1,1 1 1,0-1 0,0 1 0,1 0 0,0 0 0,1 0 0,1 1 0,0-1 0,1 0 0,0 0 0,1 1-1,0-1 1,0 0 0,5 16 0,-5-26 14,-1 0 1,1 0-1,0 0 0,0-1 1,0 1-1,0 0 0,0 0 1,0 0-1,0-1 0,0 1 1,1 0-1,-1-1 0,1 1 1,-1-1-1,1 0 0,-1 0 1,1 1-1,0-1 0,3 1 0,-2-1 6,0 0 0,1 0 0,-1-1 0,0 1-1,0-1 1,0 0 0,1 0 0,-1 0 0,0-1-1,0 1 1,6-2 0,5-3 23,0 0-1,0-1 0,0 0 1,16-11-1,-25 14-15,6-3 28,0 0-1,1 1 0,0 0 0,0 1 1,0 0-1,1 1 0,-1 0 0,1 1 1,-1 0-1,1 1 0,0 1 0,13 1 0,151 17 178,-152-14-176,9 2 42,-1-2 1,37 0-1,-59-4-54,0-1 0,0 0-1,0 0 1,0-1-1,0-1 1,-1 0 0,1 0-1,-1-1 1,0-1-1,15-8 1,-22 12-65,0-1-1,0 0 1,-1 0-1,1 0 0,0 0 1,-1-1-1,0 1 1,3-3-1,-5 4 11,1 0 0,-1 0 0,0 0-1,1 0 1,-1 0 0,0 1 0,0-1-1,0 0 1,0 0 0,0 0 0,0 0-1,0 0 1,0 0 0,0 0-1,0 0 1,-1 0 0,1 1 0,0-1-1,0 0 1,-1 0 0,1 0 0,-1 0-1,1 1 1,-1-1 0,1 0 0,-1 0-1,1 1 1,-1-1 0,0 0-1,1 1 1,-1-1 0,0 1 0,0-1-1,-1 0 1,-44-35-1537,33 26-1336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05.8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10544,'0'0'-186,"16"3"-330,65 7 1356,85 1 0,232-45 1987,-137 6-641,-234 27-2294,-1 1-1,1 1 0,-1 1 0,44 9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10.8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171 606 5224,'0'0'9884,"-13"0"-9304,3 0-434,7-1-99,-1 1 1,0 0-1,0 0 1,0 0-1,1 0 1,-1 1-1,0-1 1,1 1-1,-1 0 1,0 0-1,1 1 1,-1-1-1,1 1 1,0-1-1,-1 1 1,1 0-1,0 1 0,0-1 1,-4 4-1,1 1 111,-6 5 445,-19 28 1,28-34-504,0-1 0,0 1 0,0 0 0,1 0 0,0 0 0,0 0 0,0 0 1,-1 11-1,2-5 119,0-1 0,1 1 1,0 0-1,1 0 0,4 18 0,-4-24-135,0-1 0,1 0-1,0 0 1,0 0-1,0 0 1,0 0-1,1 0 1,0 0 0,0-1-1,0 1 1,0-1-1,1 0 1,0 0-1,5 4 1,-7-6-40,0-1 0,1 1 0,-1-1 0,1 1-1,-1-1 1,1 0 0,-1 0 0,1-1 0,0 1 0,-1 0 0,1-1 0,0 1 0,-1-1 0,1 0-1,0 0 1,0 0 0,0 0 0,3-1 0,-2-1 5,1 1-1,0-1 1,-1 0 0,1 0 0,-1 0 0,1-1-1,-1 0 1,0 1 0,5-6 0,1-1 39,-1-1 1,-1 1 0,1-1-1,-2-1 1,0 1 0,11-22 0,-12 21 36,-2-1 0,1 0 0,-2 0 0,0 0 0,0 0 0,-1 0 0,0-1 0,-1-14 0,3 17 126,-4 10-244,0 0 0,0 0 0,0 0 0,0 0 0,0 0 0,0 0 1,1 0-1,-1-1 0,0 1 0,0 0 0,0 0 0,0 0 0,0 0 0,0 0 0,0-1 0,0 1 1,1 0-1,-1 0 0,0 0 0,0 0 0,0 0 0,0-1 0,0 1 0,0 0 0,0 0 1,0 0-1,0 0 0,0-1 0,0 1 0,0 0 0,0 0 0,0 0 0,0 0 0,-1-1 1,1 1-1,0 0 0,0 0 0,0 0 0,0 0 0,0 0 0,0-1 0,0 1 0,0 0 0,0 0 1,-1 0-1,1 0 0,0 0 0,0 0 0,0 0 0,0 0 0,0-1 0,0 1 0,-1 0 1,0 0 80,18 23 222,-13-11-268,0-1 14,1 1 1,11 18-1,-13-26-46,-1-1 0,1 1 1,0-1-1,-1 0 1,2 0-1,-1 0 0,0 0 1,0-1-1,1 0 0,0 1 1,-1-1-1,6 2 1,0 0 12,1-1 0,-1 0 0,1-1 0,0 0 0,0 0 1,0-1-1,0 0 0,0-1 0,0 0 0,0-1 1,0 0-1,17-4 0,27-9 110,1-3 1,-2-2-1,72-36 0,-59 26-27,-34 16-6,51-30 1,-80 41-94,11-6 40,-1 0 0,0-1 0,0-1 0,-1 0 0,17-19 0,-17 19 41,-11 10-72,0-1 0,0 1 1,0-1-1,0 0 0,0 0 0,-1 0 0,1 1 1,0-1-1,0 0 0,0 0 0,-1 0 0,1 0 0,0-1 1,0 0-1,-19 9 93,4 0-115,0 1 0,1 1 0,0 0-1,0 1 1,1 1 0,-16 17 0,2-3-16,7-7-7,0 1 1,1 1 0,1 1-1,-18 28 1,29-39 12,1-1 0,-1 2 0,2-1 0,-1 0 0,1 1 0,1 0-1,0 0 1,1 0 0,0 0 0,0 0 0,1 1 0,1 17 0,0-26 10,1 1 0,-1-1 0,0 0 0,1 1 1,0-1-1,0 0 0,0 0 0,0 0 0,1 0 0,-1 0 0,1 0 0,0 0 0,0 0 0,0 0 0,0-1 0,0 1 0,1-1 0,-1 1 1,1-1-1,-1 0 0,1 0 0,0 0 0,0-1 0,0 1 0,0-1 0,0 1 0,0-1 0,0 0 0,1 0 0,4 1 0,-3-2 5,0 0 0,0 1-1,1-2 1,-1 1-1,0-1 1,0 1 0,0-1-1,0-1 1,0 1-1,-1-1 1,1 0 0,0 0-1,-1 0 1,1-1-1,-1 1 1,0-1-1,0 0 1,0 0 0,0-1-1,3-3 1,8-9 23,-2-1 1,0 0 0,-1-1-1,-1 0 1,-1-1-1,14-34 1,-19 39 12,0-2-1,-1 1 1,0 0 0,-2-1 0,0 0-1,-1 1 1,0-1 0,-1 0-1,-4-29 1,-4-14 148,8 57-98,0 2-84,0 1-1,0-1 1,0 0-1,0 0 1,0 0-1,0 0 1,0 0-1,0 0 1,0 0-1,0 0 1,0 0-1,0 1 1,0-1-1,0 0 0,0 0 1,0 0-1,0 0 1,0 0-1,0 0 1,0 0-1,0 0 1,0 1-1,0-1 1,0 0-1,0 0 1,0 0-1,0 0 1,0 0-1,0 0 1,0 0-1,0 0 1,-1 0-1,1 0 1,0 0-1,0 1 1,0-1-1,0 0 1,0 0-1,0 0 1,0 0-1,0 0 1,0 0-1,0 0 1,-1 0-1,1 0 1,0 0-1,0 0 1,0 0-1,0 0 1,0 0-1,0 0 1,0 0-1,0 0 1,-1 0-1,1 0 1,0 0-1,0 0 1,0 0-1,0 0 1,0 0-1,0 0 1,0 0-1,0 0 1,0 0-1,0 0 0,-1 0 1,1-1-1,0 6 1,-1 0-1,1-1 0,0 1 1,1 0-1,0 6 0,1 8-10,3 54-32,10 294-265,-16-339 278,-2 1 0,-1-1 0,-1 0 0,-14 45 0,17-68 39,-1 0 1,1 1-1,-1-1 0,0-1 1,0 1-1,0 0 0,-1-1 1,1 1-1,-1-1 0,-1 0 1,1-1-1,0 1 0,-1-1 1,0 1-1,1-1 0,-1-1 1,-1 1-1,1-1 0,0 0 1,0 0-1,-1 0 0,1-1 1,-1 0-1,0 0 0,1 0 1,-1-1-1,0 0 0,1 0 1,-1 0-1,0-1 0,1 0 1,-11-3-1,9 1 28,1-1 1,1 0-1,-1 0 0,0-1 0,1 0 0,0 0 1,0 0-1,-8-12 0,11 14-26,0 0 0,1-1-1,-1 1 1,1 0 0,0-1 0,0 1 0,0-1-1,0 0 1,1 1 0,-1-1 0,1 0 0,0 1-1,0-1 1,0 0 0,1 1 0,-1-1-1,1 0 1,0 1 0,0-1 0,0 1 0,1-1-1,1-4 1,5-7 16,0-1 1,0 1-1,14-17 0,-7 13-5,0 1 0,2 1-1,0 0 1,25-19 0,83-53 88,-102 73-87,203-120 130,-48 30-101,-116 69-47,-28 17-1,58-43 0,-82 54-5,1 0 0,-2-1 0,17-21 0,-25 30-1,8-13-55,-10 11 19,-9 7 14,4-1 9,-8 5-14,0 0 0,0 0 0,1 2 0,1-1 0,-1 2 0,-15 17 0,-7 7-18,14-15 4,1 1 0,0 1 1,2 1-1,-22 33 1,37-49 14,0 0 0,0 0 0,1 0 0,-1 1 0,2-1 1,-2 12-1,2-17 15,1 0 0,0 1 1,0-1-1,0 0 0,1 0 1,-1 0-1,0 0 1,1 0-1,-1 0 0,1 0 1,0 0-1,1 2 0,-1-3 7,-1 0-1,1 0 0,0 0 1,0 0-1,0 0 0,0 0 1,0-1-1,0 1 0,0 0 1,0-1-1,0 1 1,0 0-1,0-1 0,0 0 1,1 1-1,-1-1 0,0 0 1,0 1-1,1-1 0,-1 0 1,0 0-1,2 0 0,1-1 10,1-1 0,-1 1 0,0-1 0,1 1 0,-1-1 0,0 0 0,0-1 0,-1 1-1,1-1 1,0 0 0,-1 0 0,0 0 0,6-6 0,-2 2 9,4-4 24,-1 0 1,0-1-1,0 0 0,-2-1 0,1 0 0,-2 0 0,0-1 0,0 0 0,-1 0 0,-1-1 0,0 0 0,4-27 0,-8 29 120,-1 36-158,2-8-18,0 0 0,1-1 0,1 1 0,0-1 0,1 0 0,1 0 0,0 0 0,1-1 0,9 14 0,-13-22 7,1 0 0,-1 0-1,1-1 1,1 0 0,-1 0-1,1 0 1,-1 0 0,1-1-1,0 1 1,0-1 0,8 3-1,-9-5 12,1 1-1,0-1 0,-1 0 0,1-1 0,0 1 1,0-1-1,-1 0 0,1 0 0,0 0 0,0-1 1,-1 1-1,1-1 0,0-1 0,-1 1 0,1 0 1,4-3-1,-1 0 15,-1 0 0,0-1 0,0 0-1,0 0 1,0 0 0,-1-1 0,0 0 0,0 0 0,0-1 0,8-12 0,3-7 99,19-42-1,-35 67-110,2-4 46,-1-1 0,1 0-1,-1 0 1,0 0 0,0-1-1,-1 1 1,0 0 0,1-9-1,-4 21 115,-1 7-138,4 1-14,1 1-5,0-1 1,1 1-1,1-1 1,7 22-1,0-2 4,-9-24-16,1-1 1,0 0-1,8 16 0,-9-22 9,-1-1 0,1 0 0,-1 0 0,1 1 0,0-1 0,0 0 0,0 0 0,0-1 0,0 1 0,1 0 0,-1-1 0,0 1 0,1-1 0,-1 0 0,1 0 0,-1 0 0,6 2 0,-2-3 13,0 0 0,-1-1 1,1 1-1,0-1 0,0 0 0,-1-1 1,1 1-1,-1-1 0,8-4 0,-5 1 10,0 0 1,-1 0-1,0-1 0,0 0 0,-1-1 0,1 0 0,7-10 0,5-6 43,1 1 44,-1-1 0,-2-1-1,29-47 1,-44 67-78,0 0 0,0 0 0,1 1 0,-1-1-1,1 1 1,4-5 0,-7 8-27,1-1-1,-1 1 1,1 0 0,-1-1-1,1 1 1,-1 0 0,0 0-1,1 0 1,-1-1 0,1 1-1,-1 0 1,1 0-1,-1 0 1,1 0 0,-1 0-1,1 0 1,-1 0 0,1 0-1,-1 0 1,1 0 0,-1 0-1,1 0 1,0 0-1,0 1-6,0 0-1,0-1 1,-1 1-1,1 0 0,0 0 1,-1-1-1,1 1 0,0 0 1,-1 0-1,1 0 0,-1 0 1,1 0-1,-1 0 0,0 0 1,1 0-1,-1 1 0,1 0-6,9 33-91,9 46 0,-14-52 80,-2-15-33,-1 1 0,0 20 0,0-35 55,-1 0 0,0-1 0,1 1 0,-1-1 0,0 1 0,1-1 0,-1 0 0,0 1-1,0-1 1,0 0 0,0 0 0,1 0 0,-1 0 0,1-1 0,12-15 39,23-31 0,-29 36-9,0 0 1,0 1-1,1 1 0,0-1 1,1 1-1,0 1 0,1 0 1,16-11-1,-14 11 39,-4 4-30,-8 5-45,-1 1 1,1 0 0,0 0 0,0-1 0,-1 1 0,1 0 0,-1 0-1,1 0 1,-1 0 0,1 0 0,-1 0 0,1 0 0,-1 0 0,0 1-1,6 17-36,-2-1-1,0 1 1,2 27-1,-4-26-40,0 0-1,11 37 0,-12-54 79,0-1 0,-1 0 0,1 0 0,0 0-1,0 0 1,0 0 0,0 0 0,1 0-1,-1 0 1,0 0 0,1-1 0,0 1 0,-1-1-1,1 1 1,0-1 0,0 1 0,-1-1-1,1 0 1,0 0 0,1 0 0,-1 0 0,0 0-1,0 0 1,0-1 0,0 1 0,1-1-1,-1 1 1,0-1 0,0 0 0,1 0 0,-1 0-1,0 0 1,0-1 0,1 1 0,-1 0-1,0-1 1,0 0 0,4-1 0,2 0 30,0-1-1,0 0 1,0 0 0,-1-1 0,0 0 0,0 0-1,0 0 1,0-1 0,0-1 0,-1 1-1,0-1 1,10-11 0,0-8 61,0 0 0,-1-1 0,-2-1 1,-1 0-1,9-32 0,-16 49-34,0-6 74,-5 15-121,0 1 0,0-1 0,0 1-1,0-1 1,1 0 0,-1 1 0,0-1 0,0 1 0,0-1 0,1 1 0,-1-1 0,0 0 0,0 1 0,1-1 0,-1 1 0,0 0 0,1-1 0,-1 1 0,1-1 0,-1 1 0,1 0 0,-1-1-1,1 1 1,0-1 0,-1 1-20,0 0-35,0 0 42,0 0-1,0 0 1,0 0 0,0 0 0,0 0 0,0-1-1,1 1 1,-1 0 0,0 0 0,0 0 0,0 0 0,0 0-1,0 0 1,0 0 0,0 0 0,0 0 0,0 0 0,0 0-1,0 0 1,0 0 0,0 0 0,1 0 0,-1 0-1,0 0 1,0-1 0,0 1 0,0 0 0,0 0 0,0 0-1,0 0 1,0 0 0,0 0 0,0 0 0,1 0 0,-1 1-1,0-1 1,0 0 0,0 0 0,0 0 0,0 0-1,0 0 1,0 0 0,0 0 0,0 0 0,0 0 0,0 0-1,1 0 1,-1 0 0,0 0 0,0 0 0,0 0 0,0 0-1,0 0 1,0 0 0,0 1 0,0-1 0,0 0 0,0 0-1,0 0 1,0 0 0,0 0 0,0 0 0,0 0-1,0 0 1,0 0 0,0 1 0,9 10-20,7 16 122,-4 13-96,0 0 1,11 62 0,-21-94-5,-1 1 0,-1-1 0,0 1 0,0-1 0,-2 12 0,2-17 2,-1 0 0,0 0 1,0 1-1,0-1 0,0 0 0,0 0 0,-1 0 0,1-1 1,-1 1-1,0 0 0,0 0 0,0-1 0,0 1 1,0-1-1,0 0 0,-6 4 0,6-5 5,0 1-1,0-1 1,-1 0 0,1 0-1,0 0 1,-1 0 0,1 0-1,-1-1 1,1 1-1,-1-1 1,0 0 0,1 1-1,-1-1 1,1 0 0,-1-1-1,1 1 1,-1 0 0,1-1-1,-1 1 1,1-1-1,-1 0 1,1 0 0,-5-2-1,0-1 12,1 0-1,0-1 0,0 0 0,0 0 0,1 0 1,-10-12-1,15 17-11,-1 0 0,1 0 0,-1-1 0,1 1 0,0-1 1,-1 1-1,1 0 0,-1-1 0,1 1 0,0-1 0,0 1 0,-1 0 1,1-1-1,0 1 0,0-1 0,-1 1 0,1-1 0,0 1 0,0-1 1,0 1-1,0-1 0,0 1 0,0-1 0,0 1 0,0-1 0,0 0 1,0 1-1,0-1 0,0 1 0,0-1 0,1 1 0,-1-1 0,0 1 0,0-1 1,0 1-1,1 0 0,-1-1 0,0 1 0,1-1 0,-1 1 0,0-1 1,1 1-1,-1-1 0,26-6 14,-11 3-47,3 0 9,0 0-1,22-3 0,29-5 27,-65 10-2,18-3 19,0-2 0,0 0 0,-1-1 0,0-1 0,29-18 0,-20 5 28,39-36-1,-58 47-39,0 0 0,-1-1-1,0 0 1,-1-1-1,-1 0 1,9-17-1,4-17 36,-2-2 0,-2 0-1,-2-1 1,-2 0 0,9-88-1,-18 118-23,-2 10 2,0-1-1,-1 0 1,0-18-1,-1 27-13,0 0 0,0-1 0,-1 1 0,1 0-1,-1 0 1,1-1 0,-1 1 0,0 0 0,0 0 0,0 0-1,0 0 1,0 0 0,0 0 0,0 0 0,-1 1-1,1-1 1,-1 0 0,0 1 0,1-1 0,-1 1 0,0-1-1,0 1 1,-2-1 0,4 1-9,-1 1 0,0 0-1,0 0 1,0-1 0,1 1 0,-1 0 0,0 0 0,0 0-1,0 0 1,1 0 0,-1 0 0,0 1 0,0-1 0,1 0-1,-1 0 1,0 0 0,0 1 0,1-1 0,-1 0 0,0 1-1,0-1 1,1 1 0,-1-1 0,1 1 0,-1-1 0,0 1-1,1-1 1,-1 1 0,0 1 0,-15 22-41,15-23 39,-10 22-31,1 1 0,1 0 0,0 0 0,2 0 0,1 1 0,-3 29-1,3-2-58,2 106 0,8-101-1,2 0-1,20 86 1,-21-127 102,0 0 0,12 24 0,0 0 76,-15-39-104,-1 1 0,0-1 1,0 1-1,0-1 0,1 0 0,-1 0 0,1 1 0,-1-1 1,4 1-1,-1 0-764,-15-7-437,-2-2-2985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11.1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14968,'0'0'1274,"15"2"-803,-5-1-401,273 26 2376,-274-26-2331,7 0 226,-1 0-1,1-1 1,16-2-1,-8 7 462,-18 0-378,-16 0-131,-7-3-3063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11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53 14464,'0'0'856,"-89"-28"-224,63 18-9,16 8-151,10-2-8,0-2-320,10 4 0,8 4-120,2 2 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14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200 491 5624,'0'0'8998,"-13"-5"-8424,5 2-448,5 1-85,0 0-1,0 1 1,0-1 0,0 1-1,0 0 1,-1 0 0,1 0-1,0 1 1,-1-1 0,1 1-1,0-1 1,-1 1 0,1 0-1,0 1 1,-1-1 0,1 0-1,0 1 1,-1 0 0,1 0-1,0 0 1,0 0 0,0 1-1,-5 1 1,-4 6 257,1 0 0,0 1-1,0 0 1,-12 17 0,19-23-198,1 0 1,0 1 0,1-1 0,-1 1 0,1 0 0,0-1 0,0 1 0,0 0 0,1 0-1,-1 0 1,1 0 0,0 1 0,1-1 0,0 0 0,0 10 0,1-11-41,0 0-1,0-1 1,0 1 0,1-1 0,0 1 0,-1-1 0,1 0-1,1 0 1,-1 0 0,0 0 0,1 0 0,-1 0-1,1-1 1,0 1 0,0-1 0,0 1 0,0-1 0,6 2-1,-2 1 56,1-2 0,-1 1-1,1-1 1,0 0-1,1-1 1,-1 1-1,10 0 1,-13-3-47,1 0 0,-1 0-1,0-1 1,0 0 0,1 0 0,-1 0 0,0 0-1,0-1 1,0 0 0,0 0 0,-1 0 0,1-1 0,5-3-1,-5 2 1,1 1 0,-1-2-1,0 1 1,0-1-1,0 1 1,0-2 0,-1 1-1,0 0 1,6-11-1,-4 4 39,-1-1-1,-1 1 1,0-1-1,-1 1 0,0-1 1,2-22-1,-4 7 254,-1 0-1,-3-30 1,0 45-63,1 12 78,1 23-55,1-6-288,2 0 0,0 0-1,0 0 1,2-1 0,0 1 0,1-1 0,12 29-1,-13-37-18,0-1-1,0 1 1,0-1-1,1 0 1,0 0-1,0 0 1,1 0-1,0-1 0,-1 0 1,2 0-1,-1-1 1,1 0-1,-1 0 1,1 0-1,0-1 1,0 0-1,1 0 0,12 3 1,-1-3 15,0 0 1,1-1-1,-1-1 0,1-1 1,-1-1-1,0 0 1,1-2-1,25-6 0,-14 1 23,0-2-1,-1-2 0,0 0 0,36-22 0,-10 6 4,-38 21-33,-1-2 1,0 0-1,31-23 1,-47 31-21,0 1 1,0-1-1,0 0 1,0 0 0,0 0-1,0 0 1,0 0-1,0 0 1,0-1 0,-1 1-1,1 0 1,0 0 0,0-3-1,-1 4 0,0 0 1,0-1-1,0 1 0,0 0 0,0-1 1,0 1-1,-1 0 0,1-1 0,0 1 1,0 0-1,0-1 0,0 1 0,-1 0 1,1 0-1,0-1 0,0 1 1,0 0-1,-1 0 0,1 0 0,0-1 1,0 1-1,-1 0 0,1 0 0,0 0 1,-1 0-1,1-1 0,0 1 0,-1 0 1,1 0-1,0 0 0,-1 0 0,1 0 1,-1 0-1,-2 0 1,-1 0 0,0 0 0,1 0 0,-1 0 0,1 1-1,-1-1 1,1 1 0,-1 0 0,-4 2 0,-15 8-18,1 0 1,0 2-1,1 0 0,0 2 0,1 0 0,1 1 0,-32 34 1,46-44 11,-11 11-23,0 2 1,1 0-1,-14 24 0,25-37 20,1 0-1,0 1 1,0-1-1,1 1 0,0 0 1,0 0-1,0-1 0,1 1 1,0 0-1,0 1 0,1-1 1,0 0-1,0 0 0,1 0 1,2 10-1,-2-14 5,0 1-1,0-1 0,1 1 1,-1-1-1,1 0 0,0 1 1,0-1-1,1 0 0,-1 0 1,0 0-1,1-1 0,0 1 1,0 0-1,0-1 0,0 0 1,0 0-1,0 0 0,0 0 1,1 0-1,-1-1 0,1 1 1,-1-1-1,5 1 0,-2-1 2,-1 1 1,0-2-1,1 1 0,-1 0 0,1-1 0,-1 0 0,1 0 1,-1-1-1,1 0 0,-1 0 0,1 0 0,-1 0 0,0-1 1,0 0-1,9-4 0,1-4 14,0-1 0,-1-1 0,0 0 0,0-1 0,-1 0 0,-1-1 0,0-1 0,16-27 0,-7 7 42,-2-1 0,28-74 1,-30 59-9,-2-2 1,-3 0-1,-2 0 1,-2-1-1,-3 0 1,-2 0-1,-6-83 1,2 124-41,1 8-3,0 1 1,0-1-1,0 0 1,-1 0-1,0 0 1,0 1-1,0-1 0,-1 0 1,1 1-1,-1-1 1,-3-5-1,4 10-4,1-1-1,-1 1 1,1 0-1,-1 0 1,1 0 0,-1 0-1,1 0 1,-1 0-1,1 0 1,-1 0-1,1 0 1,-1 0-1,1 1 1,-1-1 0,1 0-1,-1 0 1,1 0-1,-1 1 1,1-1-1,-1 0 1,1 0-1,-1 1 1,1-1 0,0 0-1,-1 1 1,1-1-1,0 0 1,-1 1-1,1-1 1,0 1-1,0-1 1,-1 1 0,1-1-1,0 0 1,0 1-1,0-1 1,-1 1-1,1-1 1,0 2-1,-12 24-35,-1 8 8,2 0 0,1 1-1,2 0 1,1 1 0,2 0 0,-1 69-1,6-81 31,2 0 0,0 0 0,2 0-1,0 0 1,2-1 0,0 0 0,2 0-1,0 0 1,2-1 0,0-1 0,22 33 0,-27-46 11,0-1 0,1 1 0,1-1 0,-1-1 0,1 1 0,0-1 0,0 0 0,1-1 1,0 0-1,0 0 0,0-1 0,0 0 0,10 4 0,-10-6 11,1 0-1,-1-1 1,0 0-1,0 0 1,1 0-1,-1-1 1,0-1-1,1 1 1,-1-1-1,0-1 1,1 1 0,-1-2-1,0 1 1,14-7-1,-2 0 35,-1 0-1,0-2 1,0 0 0,25-21-1,-33 23-25,-1 0 0,-1-1-1,0 0 1,0-1-1,-1 0 1,-1 0-1,1-1 1,6-16-1,11-43 307,-28 87-224,0 0 0,2 0 0,-1 1 0,3 26 0,0-21-131,0 1 0,2-1 0,10 41 0,-12-60 24,0 1 0,0 0 0,1-1 0,-1 1 0,1-1 0,0 1 0,0-1 0,0 0 1,0 0-1,3 3 0,-4-5 0,1 0 0,-1 0 1,1 0-1,0-1 0,-1 1 0,1 0 1,0-1-1,-1 0 0,1 1 1,0-1-1,-1 0 0,1 0 1,0 0-1,0 0 0,-1 0 0,1 0 1,0 0-1,0-1 0,-1 1 1,1 0-1,0-1 0,-1 0 0,3 0 1,2-2 12,0 0 0,0 0 0,0-1 0,-1 1 0,0-1 0,1 0 0,-1-1 0,-1 1 0,1-1 0,-1 0 0,0 0 0,0-1 0,0 1 0,4-8 0,4-11 38,-1-1-1,9-31 1,-9 26 9,67-200 463,-77 230-521,-1-1 0,0 0 0,0 1-1,0-1 1,1 0 0,-1 1 0,0-1-1,0 1 1,1-1 0,-1 0 0,1 1-1,-1-1 1,0 1 0,1-1-1,-1 1 1,1-1 0,-1 1 0,1 0-1,0-1 1,-1 1 0,1 0 0,-1-1-1,1 1 1,0 0 0,-1 0 0,1-1-1,1 1 1,-1 0-5,0 0 0,0 1 0,1-1 0,-1 0 0,0 1 0,1-1 0,-1 1-1,0-1 1,0 1 0,0 0 0,1-1 0,-1 1 0,1 1 0,6 6-36,0-1 1,13 18-1,-15-17 38,12 14-41,1-1-1,1 0 0,1-2 1,46 34-1,-60-48 42,1 0-1,0-1 0,0 0 1,0 0-1,1-1 0,-1 0 1,1 0-1,-1-1 0,1 0 1,0-1-1,0 0 1,0 0-1,0-1 0,0 0 1,0-1-1,0 1 0,0-2 1,0 1-1,0-2 0,10-3 1,-12 4 11,1-1 0,-1 0 0,0 0-1,0-1 1,-1 0 0,1 0 0,-1-1 0,0 0 0,0 0 0,0 0 0,-1-1 0,0 0 0,0 0 0,0 0 0,-1 0 0,0-1-1,0 0 1,-1 0 0,1 0 0,-2 0 0,1-1 0,-1 1 0,0-1 0,0 1 0,0-13 0,-1 4 29,0 1 0,-2-1 0,-3-24 0,3 33-19,0 0-1,-1 1 1,0-1 0,0 1 0,-1-1 0,1 1 0,-2 0 0,1 0-1,0 0 1,-8-9 0,10 14-20,0 0 0,0 1 0,0-1 0,0 0 0,0 1 1,0-1-1,-1 0 0,1 1 0,0 0 0,0-1 0,0 1 0,0 0 0,-1-1 0,1 1 0,0 0 0,0 0 0,-1 0 0,1 0 0,0 0 1,0 0-1,0 1 0,-1-1 0,1 0 0,0 0 0,0 1 0,0-1 0,0 1 0,-1-1 0,1 1 0,0 0 0,0-1 0,0 1 1,-1 1-1,-4 2-1,1 1 0,0-1 1,0 1-1,-7 10 1,2-3-19,2 1 0,-1 0 1,1 1-1,1 0 0,1 0 0,0 0 1,0 1-1,2 0 0,0 0 0,0 0 1,2 1-1,0-1 0,0 1 0,2-1 1,0 1-1,1 0 0,0-1 1,1 1-1,6 21 0,-5-29-2,-1-1 0,2 0 1,-1 1-1,1-1 0,0-1 0,0 1 1,1-1-1,0 1 0,0-1 0,8 7 0,-9-10 14,-1 0 0,0-1 0,1 1 0,0 0 0,-1-1 0,1 0 0,0 0-1,0 0 1,1-1 0,-1 1 0,0-1 0,0 0 0,1 0 0,-1 0 0,1-1 0,-1 0-1,0 0 1,1 0 0,8-1 0,-5-1 10,0-1 0,0 0 0,0 0 0,0-1 0,-1 0 0,12-8 0,41-36 109,-30 23-38,-19 17-33,0-1 1,-1-1-1,0 0 0,0 0 1,-1-1-1,-1-1 0,0 1 1,-1-1-1,0 0 0,0-1 0,-2 0 1,1 0-1,-2 0 0,6-21 1,-1-7 26,-9 41-73,0 1 0,0-1 0,0 0 1,0 0-1,-1 0 0,1 1 0,0-1 0,0 0 0,0 0 0,-1 0 1,1 0-1,0 0 0,0 0 0,0 0 0,-1 1 0,1-1 0,0 0 1,0 0-1,-1 0 0,1 0 0,0 0 0,0 0 0,-1 0 0,1 0 1,0 0-1,0 0 0,-1 0 0,1 0 0,0-1 0,0 1 0,0 0 0,-1 0 1,1 0-1,0 0 0,0 0 0,0 0 0,-1 0 0,1-1 0,0 1 1,0 0-1,0 0 0,-1 0 0,1-1 0,0 1 0,0 0 0,0 0 1,0-1-1,-3 19-71,2-11 35,0 1 1,0 0-1,1 0 0,0 13 0,4 11-52,1-1 0,16 57 0,-16-76 61,1 1 0,0-1 0,0 0 0,1 0 0,1-1-1,0 1 1,0-2 0,1 1 0,1-1 0,12 10 0,-20-18 25,1 0 0,0 0 0,1 0 1,-1 0-1,0 0 0,0-1 0,1 1 0,-1-1 1,1 0-1,-1 0 0,1 0 0,0-1 1,-1 1-1,1-1 0,0 0 0,-1 0 0,1 0 1,0-1-1,-1 1 0,1-1 0,0 0 1,-1 0-1,1 0 0,-1 0 0,1-1 0,3-1 1,1-2 7,0 1 1,0-1 0,0 0-1,-1-1 1,0 0 0,0 0-1,0-1 1,-1 1 0,8-13-1,10-19 72,-1-1-1,33-79 0,-52 105-25,-4 11-27,1-1 0,0 1 0,-1-1 0,1 1 0,0 0 0,0 0 0,0 0 0,0-1 0,1 1 0,-1 0 0,3-2 0,-4 4-22,1 0 1,-1 0-1,1 1 0,-1-1 0,1 0 0,-1 0 0,1 1 0,-1-1 0,1 1 0,-1-1 0,0 0 0,1 1 1,-1-1-1,0 1 0,1-1 0,-1 1 0,0-1 0,0 1 0,1-1 0,-1 1 0,0-1 0,0 1 0,0-1 0,0 1 1,0-1-1,1 1 0,-1-1 0,0 1 0,-1 1 0,2 0 6,9 29-27,-1 1 1,-1-1 0,-2 1-1,-1 0 1,1 46 0,-6-75 14,-4 65-76,4-62 67,-1-1 0,-1 1 0,1-1 0,-1 0 0,1 1 0,-1-1 0,-1 0 0,1 0 0,-1 0 0,-3 4 0,4-7 11,1-1-1,-1 0 1,1 1-1,-1-1 1,0 0-1,1 0 0,-1 0 1,0 0-1,0-1 1,0 1-1,0 0 1,1-1-1,-1 1 0,0-1 1,0 0-1,0 0 1,0 1-1,0-1 1,0-1-1,0 1 0,0 0 1,0 0-1,0-1 1,0 1-1,0-1 1,-3-1-1,-1 0 17,0 0-1,-1-1 0,1 0 1,0-1-1,0 0 1,-8-6-1,12 9-6,1-1 0,-1 0 0,1 0 0,-1 1 0,1-1 0,0 0 0,-1 0 0,1 0 0,0-1 0,0 1 0,1 0 0,-1 0 0,0 0 0,1-1 0,-1 1 0,1-3 0,0 4-4,0 0 1,0 0 0,0-1-1,0 1 1,0 0-1,0 0 1,0 0 0,1-1-1,-1 1 1,0 0-1,1 0 1,-1 0-1,1 0 1,-1 0 0,1 0-1,0 0 1,-1 0-1,1 0 1,0 0 0,0 0-1,0 0 1,0 0-1,0 1 1,-1-1 0,1 0-1,1 1 1,-1-1-1,0 1 1,0-1 0,0 1-1,1-1 1,19-3 15,0 0 1,0 1-1,0 2 1,22 0-1,32-2-25,-40-3 9,0-1-1,-1-2 1,0-1 0,-1-2-1,0-1 1,33-18-1,-61 29 2,0-1 0,-1 1 0,1-1 0,-1 0 0,1-1 0,-1 1 0,0-1 0,0 0 0,-1 0 0,1 0 0,-1 0 0,0-1 0,0 1 0,0-1 0,-1 0 0,0 0-1,1 0 1,-2 0 0,1 0 0,-1 0 0,1 0 0,-1-1 0,-1 1 0,1 0 0,-1-1 0,0 1 0,0-1 0,-1 1 0,1 0 0,-3-8 0,3 12-3,-1 0 1,1 1 0,0-1 0,-1 0-1,1 0 1,-1 0 0,1 0 0,-1 0-1,1 0 1,-1 1 0,0-1 0,1 0-1,-1 1 1,0-1 0,0 0 0,1 1-1,-1-1 1,0 1 0,0-1-1,0 1 1,0-1 0,0 1 0,0 0-1,0-1 1,0 1 0,0 0 0,0 0-1,0 0 1,0 0 0,0 0 0,0 0-1,0 0 1,0 0 0,0 0 0,0 0-1,-1 1 1,-2 0-1,0 0 0,0 0 0,0 0 0,1 1 0,-1 0 0,1-1 1,-1 1-1,-3 3 0,1 0-7,0 0 1,1 1-1,0-1 1,0 1-1,0 1 1,1-1 0,0 0-1,0 1 1,-4 9-1,7-13 5,-1 0-1,1 1 0,0-1 1,0 1-1,0 0 0,1-1 1,-1 1-1,1 0 0,0-1 1,0 1-1,0 0 0,0-1 1,1 1-1,-1 0 1,1-1-1,0 1 0,0-1 1,1 1-1,-1-1 0,1 1 1,2 4-1,2-1 19,1 1 1,-1-2-1,1 1 1,1-1-1,-1 0 0,1 0 1,0-1-1,0 0 1,1 0-1,-1-1 0,1 0 1,0-1-1,0 0 1,0 0-1,1-1 0,-1 0 1,18 1-1,-9-2 22,0 0 0,0-2 1,0 0-1,0-1 0,0-1 0,-1 0 0,1-1 0,30-12 0,-40 12-123,1 0-1,0-1 1,-1 0 0,12-10-1,-3-1-4359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07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1122 8336,'0'0'6497,"11"-3"-6049,9-4-329,0 0 1,0-1-1,-1 0 0,0-2 1,-1 0-1,0-2 1,0 0-1,22-20 1,-5-5 130,-2-2 0,-2 0 1,27-47-1,-19 22 361,41-98-1,-67 133-335,-2-1 0,-1 0 0,-2-1 0,0 0 0,-3 0 0,0 0 0,0-56 0,-4 69-117,0 12-64,-1 0 1,0 0-1,0 0 1,0 0-1,-1 0 1,0 0-1,0 0 1,0 0-1,-4-8 1,5 13-84,0 1 1,0 0 0,0 0 0,-1-1 0,1 1 0,0 0-1,0-1 1,-1 1 0,1 0 0,0 0 0,0 0-1,-1-1 1,1 1 0,0 0 0,-1 0 0,1 0-1,0 0 1,-1-1 0,1 1 0,0 0 0,-1 0-1,1 0 1,-1 0 0,1 0 0,0 0 0,-1 0-1,1 0 1,0 0 0,-1 0 0,1 0 0,0 0-1,-1 1 1,1-1 0,0 0 0,-1 0 0,1 0-1,0 0 1,-1 1 0,1-1 0,0 0 0,-1 0 0,1 0-1,0 1 1,0-1 0,-1 0 0,1 1 0,0-1-1,0 0 1,0 1 0,-1-1 0,-12 19 191,13-19-202,-15 29 62,2 0 0,0 1 0,2 1 1,2 0-1,1 0 0,1 1 0,1 0 0,-1 42 0,5-22-7,2 0 0,3-1 0,2 0 0,17 78 0,-20-115-13,2 0 0,0 0-1,0 0 1,1 0 0,1-1-1,13 23 1,-18-35-31,0 0 1,-1 0 0,1 0-1,0 0 1,0 0-1,0 0 1,0-1-1,0 1 1,0 0-1,0 0 1,0-1 0,0 1-1,0-1 1,1 1-1,-1-1 1,0 1-1,0-1 1,0 0-1,1 1 1,-1-1 0,3 0-1,-2 0 6,1-1 1,-1 1-1,1-1 0,-1 0 0,1 1 1,-1-1-1,0 0 0,1 0 0,-1-1 1,3-1-1,2-2 20,-1 0 0,1-1 1,-2 1-1,1-1 1,-1 0-1,7-9 0,0-5 47,-1 0 0,-1-1 0,10-27-1,18-71 186,-34 105-236,62-233 531,-56 194-211,-2 0 1,2-94 0,-18 190-247,-58 651-120,60-643 45,-1 30 105,7-71-62,0-5 72,9-17-58,-2-1-48,0 0 0,-1-1 0,7-25 0,-1 3 9,81-179 402,-92 213-442,-1 1 0,1-1 0,-1 1 0,1 0-1,0-1 1,-1 1 0,1 0 0,0 0-1,0-1 1,0 1 0,0 0 0,0 0-1,0 0 1,0 0 0,1 0 0,-1 0-1,0 1 1,0-1 0,1 0 0,-1 1-1,1-1 1,-1 1 0,0-1 0,1 1-1,-1 0 1,1-1 0,-1 1 0,4 0-1,-4 2 1,1-1-1,-1 1 0,0 0 0,0 0 0,0 0 0,0-1 0,0 1 0,0 0 0,0 0 0,-1 1 0,1-1 0,-1 0 0,1 0 0,-1 3 1,4 9 11,14 40-10,-10-27 9,1 0 0,26 49-1,-33-72-14,0-1-1,0 0 0,0 1 0,0-1 0,1 0 1,0 0-1,0-1 0,0 1 0,0 0 0,0-1 1,0 0-1,0 0 0,6 3 0,-7-4-1,1-1 1,-1 1-1,1-1 0,-1 0 0,0 0 0,1 0 0,-1 0 0,1 0 0,-1 0 1,1-1-1,-1 1 0,0-1 0,1 1 0,-1-1 0,0 0 0,1 0 1,-1 0-1,0 0 0,0-1 0,0 1 0,0 0 0,3-4 0,4-3 18,0-1-1,0 1 0,-1-2 1,-1 1-1,12-19 0,26-58 121,-34 63-89,-2 5-3,-1 2 57,0 0 0,-1-1-1,8-27 1,-13 39 21,0 11-52,1 15-21,-3-18-50,1 9-2,2 16-9,11 50-1,-12-70 7,1-1 0,-1 1 0,1-1-1,0 0 1,1 1 0,0-1-1,0-1 1,1 1 0,-1-1 0,1 1-1,8 6 1,-9-10 4,0 0-1,0-1 1,0 0-1,0 0 1,0 0-1,1 0 1,-1-1-1,1 1 1,-1-1-1,1 0 1,-1-1 0,1 1-1,-1-1 1,1 0-1,0 0 1,-1 0-1,1-1 1,4 0-1,5-2 4,-1 0 0,0-1 0,0 0 0,-1-1-1,13-6 1,41-22 41,-2-3 0,78-58 0,-99 67-35,1-1-2,-57 43-11,1 2 0,0-1 0,1 2 0,-11 22 0,-2 1 0,12-21 0,0 1 0,-9 28 0,18-43 0,1 0 0,0 1 0,0-1 0,1 0 0,-1 1 0,2 0 0,-1-1 0,1 1 0,0-1 0,0 1 0,1 0 0,-1-1 0,3 8 0,-2-12 0,-1-1 0,1 0 0,-1 1 0,1-1 0,0 1 0,0-1 0,0 0 0,0 1 0,0-1 0,0 0 0,0 0 0,0 0 0,0 0 0,0 0 0,1 0 0,-1 0 0,0 0 0,1 0 0,-1-1 0,1 1 0,-1 0 0,0-1-1,1 0 1,0 1 0,-1-1 0,1 0 0,-1 1 0,1-1 0,-1 0 0,1 0 0,0-1 0,-1 1 0,1 0 0,-1 0 0,1-1 0,-1 1 0,1-1 0,-1 1 0,3-2 0,4-1 1,1-1 0,-1-1 0,0 1-1,0-1 1,10-8 0,3-6 14,0 0 0,-2-1 1,0-1-1,29-42 0,52-103 68,-65 96-41,-2-1 0,-4-2 0,-3-1 1,-3-1-1,17-103 0,-37 165-44,4-20 28,-2 0-1,2-48 1,-8 75-79,-2 7 19,-3 11-1,-5 31 6,-9 81 0,12-70 23,-32 277 3,28-224 45,10-87-26,-21 144 153,20-142-106,3-19-37,0 0-1,0 0 1,0 0 0,-1 1-1,1-1 1,-1 0-1,0 0 1,0 0-1,0 0 1,0 0-1,-3 3 1,2-46 348,5 20-287,0-1 0,1 1-1,1 0 1,15-36 0,-15 44-57,1 0 1,0 1-1,1 0 1,0 0-1,1 1 1,0 0-1,1 0 1,12-10-1,-8 8 8,1 0 0,1 2 0,0-1-1,0 2 1,23-11 0,-33 18-26,1-1 1,0 1-1,0 0 1,0 1-1,0 0 1,0-1-1,9 1 1,-14 1-14,1 0 1,-1 0-1,1 0 1,-1 0-1,0 1 1,1-1-1,-1 0 1,1 1-1,-1-1 1,0 1-1,0-1 1,1 1-1,-1 0 1,0-1-1,0 1 1,0 0 0,0 0-1,0 0 1,0 0-1,0 0 1,0 0-1,0 0 1,0 0-1,0 1 1,-1-1-1,1 0 1,0 0-1,-1 1 1,1-1-1,-1 0 1,0 1-1,1-1 1,-1 0-1,0 1 1,0-1-1,0 1 1,0 1-1,0 5-5,-1 0-1,1 0 0,-1 0 0,-1 0 0,0 0 0,0-1 1,0 1-1,-1-1 0,0 1 0,-1-1 0,1 0 1,-2 0-1,1 0 0,-10 10 0,6-8 18,0 0 0,0 0 1,-1-1-1,0-1 0,-1 0 0,0 0 0,0-1 0,-1 0 1,-12 6-1,17-11 30,1 2 23,16 2-27,-3-1-20,1 0 0,-1 1-1,15 10 1,-3-1-6,4 0 9,-2 1 0,0 0 1,20 20-1,-40-33-41,0-1 1,-1 0-1,1 0 1,0 0-1,0 0 0,0 0 1,0 0-1,0 0 1,0-1-1,0 1 0,1-1 1,-1 1-1,0-1 0,0 0 1,0 0-1,0 0 1,1 0-1,-1 0 0,0-1 1,0 1-1,0-1 1,0 1-1,4-2 0,-16-7-4676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19.1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1 447 8336,'0'0'7200,"10"2"-6792,-7-1-380,0-1 0,0 1 0,0 0 1,0 0-1,0 0 0,0 1 0,0-1 1,0 1-1,0-1 0,-1 1 0,1 0 1,-1 0-1,1 0 0,-1 0 1,0 1-1,0-1 0,0 1 0,0-1 1,0 1-1,0-1 0,-1 1 0,1 0 1,-1 0-1,0 0 0,0 0 0,0 0 1,0 0-1,-1 0 0,1 4 0,5 53 720,-2 1-1,-9 119 1,-1-27 793,4-127-556,2-24-470,0-7-131,2-4-257,12-139 626,5-23-198,72-236 778,-84 382-1228,2 1-1,0-1 0,2 2 1,14-25-1,-18 37-9,0 1 0,0 0-1,1 0 1,0 1 0,1 0 0,0 0 0,0 1 0,1 0 0,0 0 0,19-9 0,-28 16-81,0 1 0,0-1 1,0 1-1,0 0 1,0-1-1,0 1 1,0 0-1,0 0 0,0 0 1,0 0-1,0 0 1,0 0-1,0 0 1,0 0-1,1 0 1,-1 1-1,0-1 0,0 0 1,0 1-1,0-1 1,0 1-1,0-1 1,-1 1-1,1-1 1,0 1-1,0 0 0,0-1 1,0 1-1,-1 0 1,1 0-1,0 0 1,0 1-1,2 2 12,0 1-1,0 0 1,-1 0 0,1 0-1,1 8 1,1 4-3,0 1 0,-2 0 0,0 0 0,-1 0 0,-1 0 0,-1 0 0,0 1 0,-6 35 0,1-29 5,-1 1 0,-1-1 0,-1-1 1,-1 1-1,-22 40 0,29-62-12,0 1 0,-1-1 0,1 1 1,-1-1-1,0 0 0,1 0 0,-1 0 0,-1-1 0,1 1 0,0-1 0,-1 1 0,-4 1 0,7-3 0,0-1-1,-1 1 1,1-1 0,-1 1-1,1-1 1,0 0-1,-1 0 1,1 0-1,-1 0 1,1 0-1,0 0 1,-1 0-1,1 0 1,-1 0-1,1-1 1,0 1-1,-1 0 1,1-1-1,0 1 1,-1-1-1,1 0 1,0 0-1,0 1 1,-1-1-1,1 0 1,0 0-1,0 0 1,0 0-1,0 0 1,0 0-1,1 0 1,-1 0-1,0-1 1,0 1-1,1 0 1,-1 0-1,0-2 1,1 2-10,-1 1 1,1-1-1,0 1 1,0-1-1,0 1 1,-1-1-1,1 1 1,0-1-1,0 1 1,0-1-1,0 1 0,0-1 1,0 1-1,0-1 1,0 1-1,0-1 1,0 1-1,0-1 1,0 1-1,0-1 1,0 1-1,1-1 1,-1 1-1,0-1 1,0 1-1,1-1 1,-1 1-1,0 0 0,0-1 1,1 1-1,-1-1 1,1 1-1,-1 0 1,0-1-1,1 1 1,-1 0-1,1-1 1,-1 1-1,0 0 1,1 0-1,-1 0 1,2-1-1,28-5 38,-17 4-26,69-7 64,118 2 0,-184 7-75,0 0 1,27-6-1,-36 5-2,0-1 0,0 0 0,0-1-1,0 0 1,0 0 0,-1 0 0,1-1-1,6-5 1,5-4 16,-12 9-15,1 0 0,-1-1 0,0 1 0,0-2 0,-1 1 0,1-1 0,-1 0 0,0 0 0,-1 0 0,1 0 0,-1-1 0,4-9 0,-5 5 26,0 0-1,0-1 1,-1 0 0,0 1 0,-1-1 0,0 0-1,-1 0 1,-1 0 0,0 0 0,0 0 0,-1 1-1,-1-1 1,-3-12 0,5 24-29,1-1 0,-1 0 0,1 0 0,0 0 0,-1 0 0,1 0-1,0 0 1,0 0 0,0 0 0,0 1 0,0-1 0,0 0 0,0 0 0,0 0 0,0 0 0,0 0-1,0 0 1,1 0 0,-1 0 0,0 0 0,1 0 0,-1 1 0,1-1 0,-1 0 0,1 0 0,-1 0 0,1 1-1,-1-1 1,1 0 0,0 1 0,-1-1 0,1 0 0,0 1 0,0-1 0,-1 1 0,1-1 0,0 1-1,0 0 1,0-1 0,0 1 0,0 0 0,-1-1 0,1 1 0,0 0 0,0 0 0,0 0 0,0 0-1,0 0 1,2 0 0,2 0-1,1 1 0,-1 0 0,1 0 0,0 0 0,-1 0 0,11 5 0,-4 0-8,0 1-1,0 0 1,-1 1 0,0 0 0,0 0 0,-1 1 0,0 1-1,0 0 1,-1 0 0,0 1 0,-1 0 0,12 22 0,1 8-64,-2 1 0,20 67 0,15 34-39,-52-139 108,0-1 0,0 0 1,0 1-1,1-1 0,-1 0 0,1-1 0,0 1 0,0 0 0,0-1 1,0 1-1,0-1 0,0 0 0,1 0 0,-1-1 0,1 1 1,-1-1-1,1 1 0,0-1 0,-1 0 0,1 0 0,0-1 0,0 1 1,0-1-1,-1 0 0,6 0 0,2-1 12,1 0 0,-1 0-1,0-1 1,1-1 0,-1 0 0,0 0-1,13-7 1,-15 5 3,0 0-1,0 0 1,-1-1 0,0 0-1,0-1 1,0 0-1,-1 0 1,0 0 0,0-1-1,-1 0 1,0-1-1,-1 1 1,1-1 0,4-11-1,-4 6 4,0-1 0,-1 0-1,-1 1 1,0-1 0,-1-1 0,0 1-1,-2 0 1,1-25 0,-2 30 0,-1 1 0,0 0-1,0-1 1,0 1 0,-2 0 0,1 0 0,-1-1 0,-6-11 0,9 20-15,-1 0 0,1 1 0,-1-1 1,0 0-1,1 0 0,-1 0 0,0 1 1,0-1-1,0 0 0,0 1 0,1-1 1,-1 1-1,0-1 0,0 1 0,0 0 1,0-1-1,0 1 0,0 0 0,0 0 1,0-1-1,0 1 0,0 0 0,-1 0 1,1 0-1,0 0 0,0 0 0,0 1 1,0-1-1,0 0 0,0 0 0,0 1 1,0-1-1,0 0 0,0 1 0,-1 1 1,-1-1-1,0 1 0,0 0 0,0-1 0,1 1 0,-1 1 0,1-1-1,-1 0 1,1 1 0,0-1 0,-3 5 0,0 3-13,0 1-1,1-1 1,0 1-1,0 0 1,1 0-1,1 0 1,0 0-1,1 1 1,0-1-1,0 1 1,1-1-1,2 12 1,-1-9-13,2-1 1,0 0-1,0 1 0,1-1 0,0-1 1,2 1-1,-1 0 0,1-1 0,16 22 1,-17-28 17,0 0 0,1-1 1,-1 1-1,1-1 0,1 0 1,-1-1-1,1 1 0,-1-1 0,14 5 1,-3-2 9,0-1 0,36 8-1,-47-13 12,0-1-1,0 1 0,0-2 1,0 1-1,0 0 0,0-1 1,0 0-1,0-1 0,-1 0 1,1 1-1,-1-2 0,1 1 0,-1 0 1,1-1-1,-1 0 0,8-7 1,1-1 49,-1 1-1,-1-2 1,0 0 0,17-23 0,-6 2 144,-1-2 0,-2 0-1,-2-2 1,-1 0 0,18-60 0,-32 89-191,5-11 374,-2 18-207,2 11-154,-2-1-28,-1 1 0,0 0 0,-1 0 0,0 1 0,-1-1 0,4 20-1,4 67-110,-10-90 85,-1 0-1,0 0 1,-1 0-1,1 0 1,-2 0 0,1-1-1,-1 1 1,1 0-1,-2-1 1,1 1-1,-1-1 1,0 0-1,0 0 1,-1 0-1,0 0 1,-7 8-1,8-11 19,0-1-1,0 0 0,0 0 0,-1-1 0,1 1 0,0 0 1,-1-1-1,1 0 0,-1 0 0,0 0 0,1 0 1,-1-1-1,0 0 0,1 1 0,-1-1 0,0 0 0,1-1 1,-1 1-1,-7-2 0,0-1 20,-1 0 0,1 0 0,0-1 0,-20-10-1,19 9 21,10 5-27,1-1 0,-1 1 0,0-1 0,1 1 0,-1-1 0,0 1 0,1-1 0,-1 0 0,1 0 0,-1 0 0,1 0 0,0 0 0,-1 0 0,1 0 0,0 0 0,0-1-1,0 1 1,-1 0 0,0-2 0,38 15-119,0 0 66,-1-2 1,65 9-1,-88-17 32,1-1 0,-1-1 0,1 1 0,0-2 0,-1 0-1,1 0 1,-1-2 0,0 1 0,1-1 0,-1-1 0,22-10 0,-25 9 15,-1-1 1,0 0 0,-1 0-1,1-1 1,-1 0-1,7-9 1,34-49 43,-31 35 7,-1-1 0,-2-1 0,0 0 0,10-41 0,-15 45 63,-2 15 125,-7 12-234,0 1 0,0 0 0,0 0 0,0 0 0,0 0 1,0 0-1,0 0 0,1 0 0,-1-1 0,0 1 0,0 0 0,0 0 0,0 0 1,1 0-1,-1 0 0,0 0 0,0 0 0,0 0 0,0 0 0,0 0 1,1 0-1,-1 0 0,0 0 0,0 0 0,0 0 0,0 0 0,1 0 0,-1 0 1,0 0-1,0 0 0,0 0 0,0 0 0,1 1 0,-1-1 0,0 0 1,0 0-1,0 0 0,0 0 0,13 25 113,-13-23-124,17 44-44,-3 1 1,-1 0 0,-3 1-1,8 88 1,-18-124 15,0 0-1,0 0 1,-1 0-1,-1-1 1,0 1-1,-5 17 1,7-28 33,-1-1 0,1 1 0,-1-1 0,1 1-1,0 0 1,-1-1 0,1 1 0,-1-1 0,1 1 0,-1-1 0,1 1 0,-1-1 0,0 0 0,1 1 0,-1-1 0,0 0 0,1 1 0,-1-1 0,0 0 0,1 0 0,-1 0 0,0 0 0,1 1 0,-1-1-1,0 0 1,0 0 0,1 0 0,-1 0 0,-1-1 0,-24-4 37,22 3-22,-6-1 7,1-1-1,-1 0 0,1-1 1,0 0-1,0 0 1,1-1-1,0 0 0,0 0 1,-8-8-1,3 0 58,1 0 1,0-1-1,-20-31 1,13 17 282,19 29-360,0 0 0,0-1 0,0 1 0,0 0 0,0 0 0,0 0 0,0 0 0,1 0 0,-1-1 0,0 1 0,0 0 0,0 0 0,0 0 0,0 0 0,0 0 0,0 0 0,0-1 0,1 1 0,-1 0 0,0 0 0,0 0 0,0 0 0,0 0 0,0 0 0,1 0 0,-1 0 0,0 0 0,0 0-1,0 0 1,0 0 0,1 0 0,-1 0 0,0 0 0,0 0 0,0 0 0,0 0 0,1 0 0,-1 0 0,0 0 0,0 0 0,0 0 0,0 0 0,0 0 0,1 0 0,-1 0 0,0 0 0,0 0 0,0 0 0,0 1 0,0-1 0,0 0 0,1 0 0,-1 0 0,17 4 41,-9-2-33,26 4-24,1-1 1,37 0-1,-54-5 8,-1-1-1,0 0 1,0-1-1,0-1 1,0-1-1,24-8 1,-24 6 3,0-1-1,0 0 1,0-1-1,-1-1 1,-1-1-1,1 0 1,-2-1-1,1 0 1,-2-1 0,1-1-1,12-15 1,-1-4 27,-13 18 2,0 0 1,-2 0-1,0-1 0,12-24 0,-21 36-25,0 2 0,-1 0 0,1 0 0,0 1 0,-1-1 0,1 0 0,-1 0 0,0 0 0,1 0 0,-1 0 0,0 0 0,0-1 0,1 1 0,-1 0 0,0 0 0,0 0 0,0 0 0,0 0 0,0 0 0,-1 0 0,1 0 0,0 0 0,0 0 0,-1 0 0,1 0 0,-2-2 0,1 4 0,1-1 0,-1 1 0,0 0 0,0 0 0,1 0 0,-1 0 0,0 0 0,1 0 0,-1 0 0,0 0 0,1 0 0,0 0 0,-1 0 0,1 0 0,0 0 0,-1 0 0,1 0 0,0 2 0,-1 0 0,-8 20-38,1 1 0,1-1 1,2 2-1,0-1 0,1 0 0,2 1 0,0 49 0,3-65 13,0 8-51,1-1 0,0 1 0,7 22 0,-8-38 74,-1 0 0,0 0 0,1 0 0,-1 0 1,1 0-1,-1 0 0,1 0 0,-1-1 0,1 1 0,-1 0 0,1 0 0,0-1 0,-1 1 0,1 0 1,0-1-1,0 1 0,0-1 0,-1 1 0,1-1 0,0 1 0,0-1 0,0 0 0,0 1 0,1-1 0,1 0 6,-1 0 0,0 0-1,0 0 1,0 0-1,1 0 1,-1-1 0,0 1-1,0-1 1,0 0-1,4-1 1,-1-1 13,1 0 1,0 0-1,-1-1 0,0 0 1,1 0-1,7-8 0,3-11 50,0-1-1,-2 0 0,-1-1 0,0 0 1,-2-1-1,14-51 0,-23 71-55,-1 0 0,1-1 0,-1 1 0,0-13 0,-9 75-11,5-20 0,2 1 0,2-1 0,1 0 0,7 40 0,-7-71-2,-1 0 0,1 0 0,0 0 0,1 0 0,-1 0 0,1 0 0,0-1 0,0 0 0,0 1 0,0-1 0,1 0 0,0 0 0,5 3 0,-7-4 0,1-1 1,0 0 0,0 0 0,0 0 0,0-1-1,0 1 1,0-1 0,0 1 0,0-1 0,1 0-1,-1 0 1,1-1 0,-1 1 0,0-1 0,1 0 0,-1 1-1,1-2 1,-1 1 0,1 0 0,-1-1 0,6-1-1,3-3 5,0-1 1,0 0-1,-1-1 0,1 0 0,-2 0 0,1-2 0,-1 1 1,15-18-1,0-3 10,37-56 0,-30 35-13,39-89 0,-70 136 0,0 1 0,0-1 0,1 1 0,-1-1 0,1 1 0,-1-1 0,1 1 0,0 0 0,0 0 0,2-2 0,-3 3 0,1 1 0,-1-1 0,1 1 0,-1-1 0,1 1 0,-1 0 0,1-1 0,-1 1 0,1 0 0,-1 0 0,1 0 0,-1 0 0,1 1 0,0-1 0,-1 0 0,1 1 0,-1-1 0,0 1 0,3 0 0,3 4 0,1-1 0,-1 1 0,0 1 0,0-1 0,-1 1 0,0 0 0,0 1 0,10 14 0,-1 1 0,-1 1 0,15 33 0,3 5 0,-19-30 0,-12-28 0,-1 0 0,1 1 0,0-1 0,0 0 0,1 0 0,-1 0 0,1 0 0,-1 0 0,1-1 0,0 1 0,0 0 0,0-1 0,1 1 0,-1-1 0,0 0 0,1 0 0,0 0 0,-1 0 0,4 2 0,0-2 0,0 0 0,0-1 0,0 0 0,0 0 0,0 0 0,0 0 0,1-1 0,-1 0 0,0-1 0,0 1-1,0-1 1,0 0 0,0-1 0,0 1 0,0-1 0,0-1 0,0 1 0,-1-1 0,1 0 0,-1 0 0,0 0 0,0-1 0,0 0 0,0 0 0,-1 0 0,0 0 0,5-7 0,5-7 0,-2-1 0,0 0 0,-1-1 0,-1-1 0,-1 1 1,0-2-1,-2 1 0,5-25 0,-10 41 0,-1 0 0,0 0 0,-1 0 0,1 0 0,-1 0 0,0-1 0,0 1 0,-2-8 0,1 13 0,-1-1 0,1 1 0,-1 0 0,0 0 0,1 0 0,-1 0 0,1 0 0,-1 0 0,1 0 0,-1 1 0,-1 0 0,0 0 0,0 0 0,0 0 0,0 1 0,0-1 0,1 1 0,-1 0 0,0 0 0,1 0 1,0 0-1,-1 0 0,1 1 0,0-1 0,0 0 0,0 1 0,0 0 0,-1 3 0,-5 8-2,-10 29 1,15-36-1,0 1 1,0 0 0,1 0 0,0 0 0,1 0 0,-1 0 0,1 0 0,1 1 0,0-1 0,0 0 0,0 1 0,1-1 0,0 0 0,1 0 0,0 0 0,0 0 0,1 0 0,0 0 0,0 0 0,1-1-1,0 1 1,0-1 0,1 0 0,0-1 0,0 1 0,12 10 0,-6-7 3,0 0 0,1-1-1,0-1 1,1 0 0,0-1 0,0 0-1,0-1 1,1 0 0,0-1 0,0-1-1,1 0 1,15 2 0,6-2 0,0 0 0,0-3 0,64-5 0,-72 1-2,0-1 0,53-15 0,-79 19 38,0-1-1,1 0 1,-1 0 0,0 0 0,0 0-1,0 0 1,0 0 0,0-1 0,0 1-1,0-1 1,0 1 0,0-1 0,0 0-1,-1 0 1,1 0 0,-1 0 0,0 0-1,1 0 1,-1 0 0,0 0 0,0 0-1,1-4 1,2-25-4925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3:55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1133 5720,'0'0'7928,"12"8"-7560,41 24 5,-51-31-342,0 1 1,0-2 0,0 1-1,1 0 1,-1 0 0,0-1-1,0 1 1,1-1-1,-1 1 1,0-1 0,1 0-1,-1 0 1,0 0-1,0-1 1,1 1 0,-1 0-1,0-1 1,0 1-1,1-1 1,2-1 0,4-1 93,6-2 42,1-1 0,-1 0 0,-1-1 0,1 0 0,-1-1 0,-1-1 0,1 0 0,-2-1 0,1 0 0,-1-1 0,-1-1 0,0 0 0,0 0 0,11-18 0,6-16 507,-3-1 0,41-100 0,-6 8 1379,-56 129-1745,3-6 456,-3 15-342,0 7-29,4 16-231,-2 0 0,0 1 1,-1-1-1,2 45 0,-4-41-72,4 40 106,-3 0 0,-3 0 1,-2 1-1,-13 79 0,11-132-133,-1 0 1,0 0-1,0-1 0,-11 21 0,15-33-57,0-1 0,0 1 1,-1 0-1,1-1 0,0 1 0,0-1 0,-1 1 0,1-1 0,-1 1 1,1-1-1,0 1 0,-1-1 0,1 1 0,-1-1 0,1 1 0,-1-1 0,1 1 1,-1-1-1,0 0 0,1 0 0,-1 1 0,1-1 0,-1 0 0,0 0 0,1 1 1,-1-1-1,0 0 0,1 0 0,-1 0 0,0 0 0,1 0 0,-1 0 1,0 0-1,1 0 0,-1-1 0,0 1 0,1 0 0,-1 0 0,0 0 0,1-1 1,-1 1-1,0-1 0,-4-2 27,1 0 0,0 0 0,0-1 1,-6-7-1,2 2 21,-21-19 202,2-2-1,-45-61 1,45 56 225,66 52-340,26 6-161,86 18 0,-131-37 11,1 0 1,0-2-1,0 0 1,0-1-1,0-1 1,0-1-1,-1-1 1,39-9-1,-50 8 8,0-1 0,0 1 1,-1-2-1,0 1 0,0-1 0,0 0 0,0-1 0,-1 0 1,12-13-1,3-5 35,26-39 0,-44 58-27,4-7 16,-1 0 1,0 0-1,-1-1 0,-1 1 1,0-1-1,0 0 1,-2-1-1,1 1 0,-2-1 1,0 1-1,0-1 1,-1 0-1,-1 0 1,-1 0-1,0 1 0,0-1 1,-5-19-1,6 32-20,0 0 0,-1 0-1,1 0 1,0 0 0,0 0 0,0 1-1,-1-1 1,1 0 0,0 0-1,-1 0 1,1 0 0,-1 1 0,1-1-1,-1 0 1,0 0 0,1 1 0,-1-1-1,1 0 1,-1 1 0,0-1-1,0 1 1,1-1 0,-1 1 0,0-1-1,0 1 1,0-1 0,0 1 0,0 0-1,1 0 1,-1-1 0,0 1 0,0 0-1,0 0 1,0 0 0,0 0-1,0 0 1,0 0 0,0 0 0,0 0-1,0 1 1,1-1 0,-1 0 0,0 0-1,0 1 1,0-1 0,0 1-1,0-1 1,1 0 0,-1 1 0,0 0-1,0-1 1,0 2 0,-4 1 4,1 0-1,-1 1 1,1 0 0,0 0 0,0 0-1,0 0 1,-4 6 0,1 4-2,0 1 1,1-1 0,0 1 0,1 0-1,-5 26 1,5-14-25,2-1 1,-1 43-1,4-59 11,0 1-1,1-1 0,0 0 0,1 0 1,0 0-1,1 0 0,0 0 0,0-1 0,1 1 1,1-1-1,10 17 0,-12-21 11,1 0 0,0-1 0,0 0-1,0 0 1,0 0 0,0-1 0,1 1 0,0-1-1,0 0 1,0 0 0,0-1 0,0 1 0,1-1-1,-1 0 1,0-1 0,1 1 0,0-1 0,-1 0-1,1 0 1,0-1 0,0 0 0,8-1-1,18-1 87,51-11 0,-81 13-78,1-1-1,0 1 0,-1-1 0,1 1 0,0 0 0,-1 0 1,1 1-1,0-1 0,-1 0 0,1 1 0,-1 0 0,1-1 1,0 1-1,-1 0 0,0 0 0,1 1 0,-1-1 0,0 0 1,1 1-1,-1 0 0,0-1 0,0 1 0,0 0 0,0 0 0,-1 0 1,1 0-1,0 0 0,-1 0 0,0 1 0,1-1 0,0 3 1,3 8 7,0 0 0,0 0 1,-1 0-1,3 23 0,-6-31-14,7 49 6,-2 0 0,-2 0 1,-3 0-1,-2 0 0,-3 1 0,-18 93 0,18-121-2,4-21 0,0 0 1,-1 0 0,0 0-1,0 0 1,-1 0 0,0 0-1,0-1 1,0 1 0,0-1-1,-1 1 1,-4 6 0,6-13-1,1 0 0,-1 0 1,1 0-1,0 1 0,-1-1 1,1 0-1,0 0 0,0 0 1,0 0-1,0 0 0,0 0 1,0 0-1,0 0 0,0 0 1,0-1-1,8-83 265,36-153-1,-29 169-179,11-47 139,5 2 0,49-117 0,-68 203-172,1 0 0,1 2 1,1 0-1,18-25 0,-31 49-54,0 0 1,0 0-1,-1 0 0,1 0 0,1 0 1,-1 0-1,0 0 0,0 0 1,1 1-1,4-3 0,-6 4-4,0 0 1,0-1-1,0 1 0,0 0 1,0 0-1,0 0 0,0 0 1,0 0-1,-1 1 0,1-1 1,0 0-1,0 0 0,0 1 0,0-1 1,0 0-1,0 1 0,0-1 1,-1 1-1,1-1 0,0 1 1,0-1-1,-1 1 0,1 0 1,0-1-1,-1 1 0,1 0 1,0 0-1,-1-1 0,1 1 0,-1 0 1,0 0-1,1 0 0,-1 0 1,1 1-1,2 6-4,0 0 0,0 0 1,-1 0-1,0 1 0,-1-1 0,0 1 0,0 0 0,-1-1 1,0 10-1,-1 2-11,-1 0 0,-9 34-1,4-29 30,-1 0 0,-1 0 0,-1-1 0,-1 0 0,-1-1 0,-2 0 0,0-1 0,-23 27 0,30-43 211,17-19-69,11-4-108,1 1 1,1 1-1,41-20 1,-30 17-36,185-93 40,-26 15-62,-191 95 4,-1 0 0,1 0 0,0 0-1,0 0 1,-1 0 0,1 1 0,0-1-1,0 1 1,0-1 0,3 1 0,-4 0 3,-1 0 0,0 0 0,0 0 0,1 1 0,-1-1 0,0 0 0,0 0 0,0 0 0,0 1 0,0-1 0,1 0 0,-1 0 0,0 1 0,0-1 0,0 0 0,0 1 0,0-1 0,0 0 0,0 0 0,0 1 0,0-1 0,0 0 0,0 1 0,0-1 0,0 0 0,0 0 0,0 1 0,0-1 0,0 0 0,-1 0 0,1 1 0,0-1 0,0 0 0,0 0 0,0 1 0,0-1 0,-1 0 0,1 0 0,0 1 0,0-1 0,-31 41-42,24-31 44,-19 22 12,2 1 0,2 1 0,1 0 0,-23 55 0,42-85-10,1 0 0,0 0 1,0 1-1,0-1 0,0 1 0,1-1 0,0 0 0,0 1 0,1 6 0,-1-11-2,0 1 1,0 0-1,0 0 0,0 0 1,1-1-1,-1 1 0,0 0 1,1 0-1,-1-1 1,0 1-1,1 0 0,-1-1 1,1 1-1,-1 0 0,1-1 1,-1 1-1,1-1 0,0 1 1,-1-1-1,1 1 1,0-1-1,0 1 0,1-1 4,-1 0-1,0 0 1,1 0-1,-1 0 1,0 0-1,1 0 1,-1 0-1,0-1 0,1 1 1,-1 0-1,0-1 1,0 1-1,1-1 1,-1 0-1,0 1 1,0-1-1,0 0 1,2-1-1,9-9 56,0-1 0,0 0 1,-1 0-1,-1-2 0,0 1 0,-1-1 0,7-16 0,2 2 72,14-26 88,33-48 151,-56 94-371,-3 14 0,-3 21 0,-3-21 0,1-4 0,10 87 0,-9-80 0,0-1 0,0 0 0,1 0 0,0 0 0,0 0 0,1 0 0,0-1 0,7 11 0,-9-16 0,0 0 0,-1 0 0,1-1 0,0 1 0,1 0 0,-1-1 0,0 1 0,0-1 0,1 0 0,-1 0 0,0 0 0,1 0 0,-1 0 0,1-1 0,-1 1 0,1-1 0,0 1 0,-1-1 0,1 0 0,-1 0 0,1 0 0,0-1 0,-1 1 0,1 0 0,-1-1 0,1 0 0,-1 1 0,5-3 0,2-1 0,1-1 0,-1 0 0,0 0 0,0-1 0,14-12 0,39-31 0,-34 29 0,-2-2 0,45-46 0,-67 63 0,37-37 0,-39 39 0,1 1 0,0 0 0,-1 0 0,1 0 0,0 0 0,0 1 0,1-1 0,-1 1 0,0-1 0,0 1 0,1 1 0,-1-1 0,7-1 0,-8 3 0,-1 0 0,0-1 0,1 1 0,-1 0 0,1 0 0,-1 0 0,0 0 0,0 0 0,1 0 0,-1 0 0,0 0 0,0 1 0,0-1 0,0 0 0,0 1 0,-1-1 0,1 0 0,1 4 0,12 27 0,3 34 0,-11-42 0,0-1 0,12 26 0,-15-41 0,1-1 0,-1 0 0,2 0 0,-1-1 0,1 1 0,0-1 0,0 0 0,1 0 0,-1-1 0,12 9 0,-13-12 0,0 0 0,0 0 0,0 0 0,1 0 0,-1-1 0,0 0 0,1 1 0,-1-2 0,1 1 0,0 0 0,-1-1 0,1 0 0,-1 0 0,1 0 0,0-1 0,-1 0 0,7-1 0,8-4 0,-1 0 0,33-15 0,-35 13 0,17-9 0,0-1 0,-1-2 0,-1-1 0,-1-2 0,-1 0 0,-1-2 0,-1-2 0,27-34 0,-97 110 0,31-31 0,0 1 0,1-1 0,-14 36 0,21-43 0,0 0 0,0 0 0,1 1 0,1-1 0,0 1 0,0 0 0,2 0 0,0 17 0,0-28 0,0 0 0,0-1 0,0 1 0,0 0 0,0-1 0,0 1 0,0 0 0,0-1 0,1 1 0,-1 0 0,0-1 0,1 1 0,-1-1 0,0 1 0,1 0 0,-1-1 0,1 1 0,-1-1 0,1 1 0,-1-1 0,1 0 0,-1 1 0,1-1 0,-1 1 0,1-1 0,0 0 0,-1 0 0,1 1 0,0-1 0,-1 0 0,1 0 0,-1 0 0,1 0 0,0 1 0,0-1 0,-1 0 0,1 0 0,0-1 0,-1 1 0,1 0 0,0 0 0,-1 0 0,1 0 0,0 0 0,-1-1 0,1 1 0,-1 0 0,1-1 0,0 1 0,-1 0 0,1-1 0,0 0 0,4-2 0,1 0 0,-1 0 0,0-1 0,6-5 0,10-13 0,-1-1 0,-1-1 0,-2 0 0,16-28 0,-19 30 0,25-49 0,-38 76 0,0 1 0,0-1 0,0 0 0,-1 11 0,0-9 0,1-2 0,-1 0 0,1 1 0,0-1 0,0 1 0,0-1 0,1 0 0,0 0 0,0 0 0,6 10 0,-7-13 0,0 0 0,1 0 0,0-1 0,-1 1 0,1 0 0,0 0 0,0-1 0,0 1 0,0-1 0,0 0 0,0 1 0,0-1 0,1 0 0,-1 0 0,0-1 0,1 1 0,-1 0 0,0-1 0,1 1 0,-1-1 0,1 0 0,-1 0 0,1 0 0,2 0 0,6-1 0,0-1 0,0-1 0,0 1 0,0-2 0,-1 1 0,1-1 0,-1-1 0,0 0 0,10-7 0,-5 2 0,-1-1 0,-1 0 0,0-1 0,0 0 0,12-18 0,1-5 0,-1-1 0,-3-1 0,34-75 0,-18 23 0,-3-1 0,-4-1 0,-5-2 0,29-188 0,-47 222 0,3-33 0,-11 91 0,1 1 0,-1 0 0,0-1 0,0 1 0,0-1 0,0 1 0,0-1 0,0 1 0,0-1 0,0 1 0,0-1 0,0 1 0,0-1 0,0 1 0,0-1 0,0 1 0,0 0 0,-1-1 0,1 1 0,0-1 0,0 1 0,-1-1 0,1 1 0,0 0 0,0-1 0,-1 1 0,0-1 0,-8 13 0,-1 12 0,1 0 0,1 1 0,-9 49 0,5-21 0,-8 42 0,3 1 0,5 1 0,4 0 0,4 0 0,10 121 0,-5-210 0,-1 0 0,1 0 0,0 0 0,0 0 0,1 0 0,5 15 0,-6-22 0,-1 1 0,1-1 0,0 0 0,0 0 0,0 1 0,0-1 0,0 0 0,0 0 0,0 0 0,0 0 0,0 0 0,0 0 0,1-1 0,-1 1 0,0 0 0,1-1 0,-1 1 0,1 0 0,-1-1 0,0 0 0,1 1 0,-1-1 0,1 0 0,-1 0 0,1 0 0,-1 0 0,1 0 0,-1 0 0,1 0 0,-1 0 0,1-1 0,-1 1 0,1-1 0,-1 1 0,0-1 0,1 1 0,-1-1 0,2-1 0,10-5 0,1 0 0,-2-1 0,1 0 0,22-21 0,-19 15 0,29-18 0,-45 32 0,1-1 0,0 1 0,0-1 0,0 1 0,0 0 0,0-1 0,0 1 0,0 0 0,0 0 0,0 0 0,0 0 0,0-1 0,0 2 0,0-1 0,0 0 0,0 0 0,0 0 0,0 0 0,0 0 0,0 1 0,0-1 0,0 1 0,0-1 0,-1 0 0,1 1 0,0 0 0,0-1 0,0 1 0,-1-1 0,1 1 0,0 0 0,0 0 0,-1-1 0,1 1 0,-1 0 0,1 0 0,-1 0 0,1 0 0,-1-1 0,1 3 0,2 4 0,1 1 0,-2-1 0,4 16 0,-4-17 0,-1 1 0,1 1 0,0-1 0,1 0 0,-1 0 0,1 0 0,8 12 0,-8-15 0,0-1 0,0 0 0,0 0 0,0-1 0,1 1 0,-1-1 0,1 1 0,0-1 0,-1 0 0,1-1 0,0 1 0,0-1 0,0 1 0,5 0 0,0 0 0,1 0 0,0 0 0,0-1 0,0 0 0,0-1 0,0 0 0,0-1 0,18-3 0,-12 0 0,1-1 0,-2-1 0,1 0 0,22-13 0,-21 11 0,-1-2 0,0 0 0,0-1 0,-1 0 0,16-17 0,-21 19 0,-5 4 0,-7 7 0,-16 25 0,14-19 0,0 1 0,1-1 0,0 1 0,0 0 0,1 0 0,0 1 0,-1 17 0,2-23 0,2 1 0,-1-1 0,0 0 0,1 0 0,0 1 0,-1-1 0,2 0 0,-1 0 0,0 0 0,1 0 0,0 0 0,0 0 0,0-1 0,0 1 0,1-1 0,0 1 0,-1-1 0,1 0 0,5 5 0,-3-5 0,-3 0 0,1-1 0,0 0 0,0 0 0,0 0 0,1 0 0,3 2 0,-5-4 0,-1 1 0,0-1 0,0 0 0,0 0 0,1 0 0,-1 0 0,0 0 0,0 0 0,0 0 0,1 0 0,-1 0 0,0-1 0,0 1 0,0 0 0,0-1 0,0 1 0,1-1 0,-1 1 0,0-1 0,0 0 0,0 1 0,0-1 0,-1 0 0,3-1 0,3-4 0,-1-1 0,1 1 0,-1-1 0,0-1 0,0 1 0,-1-1 0,0 1 0,-1-1 0,0 0 0,0-1 0,0 1 0,-1 0 0,2-15 0,-3 8 0,1-1 0,-2 1 0,0-1 0,-1 0 0,-1 1 0,-6-28 0,7 41 0,1-1 0,0 0 0,-1 1 0,1-1 0,0 1 0,0-1 0,0 1 0,1-1 0,-1 0 0,1 1 0,-1-1 0,1 1 0,0 0 0,0-1 0,0 1 0,0-1 0,1 1 0,-1 0 0,0 0 0,1 0 0,0 0 0,-1 0 0,1 0 0,0 0 0,0 1 0,0-1 0,0 1 0,0-1 0,1 1 0,-1 0 0,0 0 0,1 0 0,3-1 0,3-2 0,0 1 0,0 1 0,1 0 0,-1 0 0,1 1 0,-1 0 0,19 0 0,-21 2 0,0-1 0,1 1 0,-1 0 0,0 0 0,0 1 0,0 0 0,0 0 0,-1 1 0,1 0 0,-1 0 0,1 0 0,-1 1 0,0 0 0,0 0 0,-1 1 0,1 0 0,-1 0 0,0 0 0,0 0 0,-1 1 0,1 0 0,-1 0 0,-1 0 0,1 0 0,3 10 0,0 11 0,-6-21 0,1-1 0,-1 1 0,1-1 0,0 1 0,0-1 0,0 0 0,4 5 0,-5-9 0,-1 0 0,1-1 0,-1 1 0,1-1 0,0 1 0,-1-1 0,1 1 0,0-1 0,0 0 0,-1 1 0,1-1 0,0 0 0,0 0 0,0 1 0,-1-1 0,1 0 0,0 0 0,0 0 0,0 0 0,0 0 0,-1 0 0,1 0 0,0 0 0,0-1 0,0 1 0,-1 0 0,1 0 0,0-1 0,0 1 0,1-1 0,23-15 0,-20 12 0,29-22 0,-21 16 0,0 0 0,0 0 0,1 1 0,0 1 0,1 0 0,0 1 0,20-6 0,-32 12 0,-1 0 0,1 1 0,-1 0 0,1 0 0,-1 0 0,1 0 0,-1 0 0,0 0 0,1 0 0,-1 1 0,1-1 0,-1 1 0,1 0 0,-1 0 0,0 0 0,4 2 0,-2-1 0,0 1 0,0 0 0,-1 1 0,1-1 0,-1 0 0,1 1 0,4 7 0,2 5 0,-1 0 0,-1 0 0,9 25 0,-15-34 0,10 19 0,-9-20 0,0 0 0,-1 1 0,1-1 0,-1 1 0,0-1 0,-1 1 0,0 0 0,1 8 0,-2-15 14,0 1 0,0-1 0,0 0 0,0 0 0,0 0 1,0 0-1,0 0 0,0 1 0,0-1 0,1 0 0,-1 0 0,0 0 0,0 0 0,0 1 0,0-1 1,0 0-1,0 0 0,0 0 0,-1 0 0,1 0 0,0 1 0,0-1 0,0 0 0,0 0 0,0 0 1,0 0-1,0 0 0,0 1 0,0-1 0,0 0 0,0 0 0,0 0 0,-1 0 0,1 0 0,0 0 1,0 0-1,0 1 0,0-1 0,0 0 0,0 0 0,-1 0 0,1 0 0,0 0 0,0 0 0,0 0 0,0 0 1,-1 0-1,1 0 0,0 0 0,0 0 0,0 0 0,0 0 0,0 0 0,-1 0 0,1 0 0,0 0 1,0 0-1,0 0 0,0 0 0,-1 0 0,1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3:55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15880,'0'0'887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3:56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0 107 11552,'0'0'240,"77"-14"0,42-8-16,22 4 16,18 6 432,-10 6 0,-18 2 256,-4 4-8,0-2 55,-28-2 17,-21 2-72,-43-2 16,-11 2-256,8-2 8,4 2-248,-3-9 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3:59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1188 7528,'0'0'7926,"11"-7"-7380,-5 2-455,8-3 95,-1-2 0,0 1 1,0-2-1,17-18 0,8-20 574,-2-2 1,-3-2-1,46-94 0,-51 99 456,-31 56-948,1 1-1,1-1 1,0 1-1,-1 15 1,-1 9-92,-1 3 110,0 50 0,4-72-164,1 0-1,1 0 1,0 0 0,1 0-1,0 0 1,9 23 0,-10-34-83,-1 1 1,1 0-1,0-1 1,0 1 0,1-1-1,-1 1 1,1-1-1,0 0 1,0 0 0,0 0-1,0-1 1,0 1-1,0-1 1,1 0 0,0 0-1,4 3 1,-3-4 4,1 1 0,-1-1-1,1 0 1,-1 0 0,1 0 0,-1-1 0,1 0 0,0 0 0,-1 0 0,11-2-1,-1-2 39,1 0-1,-1-2 0,1 1 0,-2-2 0,1 0 0,-1-1 1,19-12-1,-11 3 41,0 0 0,-1-2 0,0 0 0,-2-1 0,26-35-1,-32 37-19,-1 0 0,0-2 0,-2 1-1,0-1 1,-2-1 0,0 1-1,8-34 1,-14 41 5,0 0-1,-1 0 1,0 0-1,-1-1 1,0 1-1,-5-27 0,5 39-96,0 0 0,0 1 0,0-1 0,-1 0-1,1 0 1,0 0 0,0 0 0,-1 1 0,1-1-1,-1 0 1,1 0 0,0 0 0,-1 1 0,0-1-1,1 0 1,-1 1 0,1-1 0,-1 1 0,0-1-1,1 0 1,-1 1 0,0 0 0,0-1 0,1 1-1,-1-1 1,-1 1 0,0 0-2,0 0 0,1 0 1,-1 0-1,1 0 0,-1 0 0,1 1 1,-1-1-1,1 0 0,0 1 0,-1 0 1,1-1-1,-1 1 0,1 0 0,-1 0 1,-5 4 3,1-1 1,1 1 0,-1 0 0,1 1 0,-6 6 0,7-6-13,0 0 1,0 0 0,1 0-1,0 0 1,0 1 0,1-1-1,0 1 1,0-1-1,0 1 1,1 0 0,0 0-1,0 0 1,1 0 0,0 0-1,1 7 1,-1-8-6,1-1 1,0 0-1,1 1 1,-1-1-1,1 0 1,0 0-1,0 0 1,1 0-1,-1 0 0,1 0 1,0-1-1,0 1 1,1-1-1,-1 0 1,1 0-1,0 0 1,0-1-1,1 1 1,-1-1-1,5 3 0,5 1-7,-1-1 0,1-1 0,0 0-1,1-1 1,-1 0 0,1-1 0,-1-1-1,1 0 1,0-1 0,0-1-1,0 0 1,-1-1 0,22-4 0,0-2 1,-1-1 0,1-2 1,-1-1-1,43-22 0,-77 32 11,157-75 63,-153 73-39,0 0-1,0 0 1,-1-1 0,8-6 0,-12 10-22,0 0-1,1 0 1,-1 0 0,0 0 0,0 0-1,0 0 1,0 0 0,0-1 0,0 1-1,0 0 1,0 0 0,1 0-1,-1 0 1,0 0 0,0 0 0,0 0-1,0 0 1,0 0 0,0 0 0,0 0-1,0 0 1,0 0 0,0 0 0,1-1-1,-1 1 1,0 0 0,0 0 0,0 0-1,0 0 1,0 0 0,0 0-1,0 0 1,0 0 0,0-1 0,0 1-1,0 0 1,0 0 0,0 0 0,0 0-1,0 0 1,0 0 0,0 0 0,0-1-1,0 1 1,0 0 0,0 0 0,0 0-1,0 0 1,0 0 0,0 0-1,0 0 1,-1 0 0,1 0 0,0-1-1,0 1 1,0 0 0,0 0 0,0 0-1,0 0 1,0 0 0,0 0 0,0 0-1,0 0 1,-1 0 0,1 0 0,0 0-1,0 0 1,0 0 0,0 0-1,-20 9 44,-2 4-28,0 1-1,1 2 1,1 0-1,-36 37 1,21-13-26,-43 61 0,74-95 4,1 0 0,-1 0 0,1 0 0,0 0 0,0 0-1,1 1 1,0-1 0,-2 8 0,4-12 3,0 0 0,0 0 0,-1-1-1,1 1 1,0 0 0,1 0 0,-1-1 0,0 1 0,0 0 0,1 0 0,-1-1 0,1 1 0,0 0 0,-1-1 0,1 1 0,0-1 0,0 1-1,0-1 1,0 1 0,0-1 0,0 1 0,0-1 0,1 0 0,-1 0 0,0 0 0,1 0 0,-1 0 0,1 0 0,-1 0 0,1 0-1,0 0 1,-1-1 0,1 1 0,0-1 0,3 1 0,0 0 0,1 0 1,-1 0-1,1-1 0,0 0 0,-1-1 0,1 1 1,0-1-1,-1 0 0,1 0 0,-1-1 1,0 1-1,9-5 0,1-1 6,0 0 0,-1-1 0,14-11 0,-5 2 13,-2-2 1,-1 0-1,0-2 0,-1 0 0,-1-1 0,-1 0 0,-2-2 0,24-45 0,-2-7 101,41-132 1,-61 152-62,-3-1 0,-2 0 0,-3-1 0,-2 0 0,-3 0 0,-4-73 0,0 129-54,-2-32 79,2 33-79,0 0 1,-1-1 0,1 1 0,0 0-1,0-1 1,-1 1 0,1 0 0,0 0-1,-1-1 1,1 1 0,-1 0 0,0 0-1,1 0 1,-1 0 0,0 0 0,0 0-1,0 0 1,0 0 0,-1-1 0,1 2-4,0 1 1,0-1-1,0 1 1,-1-1-1,1 1 1,0-1-1,0 1 1,0 0-1,0 0 1,0-1-1,0 1 1,0 0-1,0 0 1,0 0-1,1 0 1,-1 0-1,0 0 1,1 0-1,-1 0 1,0 2-1,-2 1-2,-12 20-41,1 0 1,1 0-1,1 1 1,-16 49 0,12-19-44,-13 78 0,23-98 80,2 1 0,1 0 0,2 0 1,2 0-1,1 0 0,1-1 0,2 1 0,2-1 0,1 0 1,19 50-1,-25-78 19,2 1 1,-1-1 0,1 0-1,0-1 1,0 1-1,1-1 1,0 0 0,5 6-1,-7-10-2,0 1 0,-1-1 0,1 0 0,0-1 0,0 1 0,0 0 0,0-1 0,0 0-1,0 0 1,0 0 0,1 0 0,-1 0 0,0-1 0,0 1 0,1-1 0,-1 0 0,1 0 0,-1 0 0,0 0 0,1-1 0,3 0-1,0-1 14,0 0 0,0-1-1,0 0 1,0 0 0,-1 0-1,1-1 1,-1 0 0,0 0-1,0-1 1,0 0 0,6-7-1,6-7 130,28-43 1,1-1 215,-47 63-364,0 0 1,0 0-1,-1 0 0,1 0 0,0 0 0,0 0 0,0 0 0,0 0 0,0 0 0,0 0 0,0 0 0,0 0 0,0 0 0,1 1 0,-1-1 0,0 0 0,0 0 0,0 0 1,0 0-1,0 0 0,0 0 0,0 0 0,0 0 0,0 0 0,0 0 0,0 0 0,0 0 0,0 0 0,0 0 0,0 0 0,0 0 0,0 0 0,0 0 0,0 0 1,0 0-1,0 0 0,0 0 0,0 0 0,0 0 0,0 0 0,0 0 0,0 0 0,1 0 0,-1 0 0,0 0 0,0 0 0,0 0 0,0 0 0,0 0 0,-3 11 136,-9 28-68,-4 10-30,13-35-35,0 1 1,1-1-1,1 1 1,0-1-1,1 1 1,1 0-1,2 18 1,-2-31-5,-1 0 0,0 0 1,1 0-1,-1 0 0,1 0 1,0-1-1,0 1 0,0 0 1,0 0-1,0 0 0,0-1 0,0 1 1,0 0-1,1-1 0,-1 1 1,1-1-1,-1 0 0,1 1 1,-1-1-1,1 0 0,0 0 1,0 0-1,0 0 0,-1 0 0,1-1 1,0 1-1,0 0 0,0-1 1,0 0-1,0 1 0,0-1 1,0 0-1,0 0 0,1 0 1,-1 0-1,0 0 0,3-2 1,6 0 19,1-1 0,-1-1 0,-1 0 1,1 0-1,12-8 0,10-8 88,0-1-1,-2-1 1,30-28-1,12-9 188,-28 18-36,-34 30-170,0 1 1,25-18-1,-36 28-93,0 0 0,0 0 0,0-1 0,0 1 0,0 0 0,0 0 0,0 0 0,1 0 0,-1 0 0,0 0 0,0 0 0,0 0 0,0 0 0,0 0 0,1-1 0,-1 1 0,0 0 0,0 0 0,0 0 0,0 0 0,0 0 0,1 0 0,-1 0 0,0 0 0,0 0 0,0 0 0,0 0 0,1 0 0,-1 0 0,0 1 0,0-1 0,0 0 0,0 0 0,1 0 0,-1 0 0,0 0 0,0 0 0,0 0 0,0 0 0,0 0 0,0 1 0,0-1 0,1 0 0,-1 0 0,0 0 0,0 0 0,0 0 0,0 0 0,0 1 0,0-1 0,0 0 0,0 0 0,0 1 0,-1 12 0,-7 16 0,7-29 0,-7 26 0,2 0 0,0 1 0,1 0 0,2 0 0,0 47 0,2-72 0,1 1 0,0-1 0,1 1 0,-1-1 0,0 1 0,1-1 0,-1 1 0,1-1 0,0 1 0,0-1 0,0 0 0,0 1 0,0-1 0,1 0 0,-1 0 0,3 3 0,-3-4 0,1 1 0,0-1 0,0 0 0,0 0 0,-1 0 0,1 0 0,0 0 0,1 0 0,-1 0 0,0-1 0,0 1 0,0-1 0,0 0 0,0 1 0,4-1 0,3-1 0,1 0 0,-1 0 0,1-1 0,-1-1 0,0 1 0,0-1 0,12-6 0,49-26 0,95-62 0,-97 55 0,85-53 0,-153 95 0,0-1 0,0 1 0,1 0 0,-1 0 0,0 0 0,0 0 0,0 0 0,0 0 0,0-1 0,1 1 0,-1 0 0,0 0 0,0 0 0,0 0 0,0 0 0,1 0 0,-1 0 0,0 0 0,0 0 0,0 0 0,1 0 0,-1 0 0,0 0 0,0 0 0,0 0 0,0 0 0,1 0 0,-1 0 0,0 0 0,0 0 0,0 0 0,1 0 0,-1 0 0,0 0 0,0 0 0,0 0 0,0 0 0,1 1 0,-1-1 0,0 0 0,0 0 0,0 0 0,0 0 0,0 1 0,-2 9 0,-9 13 0,11-23 0,-72 137 0,69-130 0,0-1 0,0 1 0,0 0 0,1 0 0,0 0 0,0 0 0,1 0 0,0 0 0,0 0 0,1 1 0,0-1 0,0 0 0,1 1 0,1 9 0,-1-14 0,0-1 0,0 0 0,0 1 0,1-1 0,-1 0 0,1 0 0,-1 0 0,1 0 0,0 0 0,-1 0 0,1 0 0,0-1 0,0 1 0,0-1 0,0 1 0,1-1 0,-1 0 0,0 0 0,1 0 0,-1 0 0,0 0 0,1 0 0,-1-1 0,1 1 0,0-1 0,3 0 0,7 1 0,0-1 0,1 0 0,20-3 0,-31 2 0,17-2 0,0-1 0,-1-1 0,1-1 0,-1 0 0,0-2 0,-1 0 0,30-19 0,-22 10 0,0-1 0,-2-1 0,0-2 0,27-29 0,-42 39 0,1 0 0,-1 0 0,-1-1 0,0 0 0,12-26 0,-20 38 0,1-1 0,-1 1 0,1-1 0,-1 0 0,0 1 0,0-1 0,1 1 0,-1-1 0,0 0 0,0 1 0,0-1 0,0 1 0,0-1 0,0 0 0,0 1 0,0-1 0,0 0 0,0 1 0,0-1 0,0 0 0,0 1 0,0-1 0,-1-1 0,-10 8 0,-16 21 0,23-22 0,0 1 0,0 0 0,1 0 0,-1 1 0,2-1 0,-1 1 0,1-1 0,0 1 0,0 0 0,0 0 0,1 0 0,0 0 0,1 0 0,0 0 0,0 0 0,1 9 0,0-12 0,-1 0 0,1 1 0,1-1 0,-1 0 0,1 0 0,-1 0 0,1 0 0,0 0 0,1 0 0,-1 0 0,1-1 0,-1 1 0,1-1 0,0 1 0,0-1 0,1 0 0,-1-1 0,1 1 0,-1 0 0,1-1 0,0 0 0,0 0 0,0 0 0,0 0 0,0-1 0,0 0 0,5 1 0,1 0 0,0-1 0,0 0 0,0-1 0,0 0 0,0-1 0,0 0 0,0 0 0,-1-1 0,1-1 0,0 1 0,-1-2 0,0 1 0,10-6 0,6-4 0,0-1 0,-2-1 0,32-26 0,-19 8 0,0-1 0,50-66 0,-11 13 0,-59 72 0,-16 15 0,0 0 0,1-1 0,-1 1 0,0 0 0,0 0 0,0 0 0,1 0 0,-1 0 0,0 0 0,0-1 0,0 1 0,1 0 0,-1 0 0,0 0 0,0 0 0,1 0 0,-1 0 0,0 0 0,0 0 0,1 0 0,-1 0 0,0 0 0,0 0 0,1 0 0,-1 0 0,0 0 0,0 0 0,0 1 0,1-1 0,-1 0 0,0 0 0,0 0 0,0 0 0,1 0 0,-1 0 0,0 1 0,0-1 0,0 0 0,0 0 0,1 0 0,-1 1 0,0-1 0,0 0 0,0 0 0,0 0 0,0 1 0,0-1 0,0 0 0,1 0 0,-1 1 0,0-1 0,0 0 0,0 0 0,0 0 0,0 1 0,0-1 0,0 0 0,0 0 0,0 1 0,0-1 0,-1 0 0,1 0 0,0 1 0,0-1 0,0 0 0,0 0 0,0 0 0,0 1 0,-4 23 0,-1 1 0,-1-1 0,-15 41 0,14-45 0,-16 45 0,-62 121 0,83-182 0,-1 1 0,1-1 0,-1 1 0,0-1 0,0 0 0,-1 0 0,1 0 0,-8 6 0,9-12 0,4-5 0,6-8 0,-2 7 0,0 0 0,0 1 0,1 0 0,0 1 0,0-1 0,1 1 0,-1 1 0,1-1 0,0 1 0,1 1 0,-1 0 0,1 0 0,0 0 0,0 1 0,1 1 0,-1-1 0,12 0 0,5 0 0,0 1 0,0 1 0,0 2 0,0 1 0,32 5 0,-54-6 121,0 0 1,0 0-1,0 0 1,-1 1-1,1-1 0,7 5 1,6 7-4907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00.9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252 105 10448,'0'0'2937,"-2"-11"-1774,-11-54 1096,10 114 1511,0 4-3518,2 160 1645,49 375 0,-38-537-1423,-6-31 136,0 0 0,0 28 0,-4-47-327,0-15 610,-1-12-611,-2 1 0,-1 0 1,-1 0-1,-14-41 0,-3-11-50,3-4-139,-5 0 0,-65-150-1,53 155-157,-31-64-92,65 137 161,1 0-1,-1 0 1,1 0 0,0-1 0,0 1 0,0 0 0,0 0 0,1-1-1,-1 1 1,1 0 0,0-1 0,0 1 0,0-1 0,1 1-1,-1 0 1,1-1 0,1-4 0,0 3 3,0 1 0,0-1 0,1 1 0,0 0-1,0 0 1,0 0 0,0 0 0,0 0 0,1 1 0,7-6 0,5-2 23,1 1 0,0 0 0,1 1-1,36-12 1,-29 13-2,-1 2-1,1 1 0,0 0 0,0 2 0,0 1 1,0 2-1,0 0 0,1 1 0,-1 1 0,0 2 1,-1 1-1,1 0 0,-1 2 0,33 13 0,-24-7 8,2 0 46,36 20 0,-61-29-43,-1 2 1,0-1-1,-1 2 0,0-1 0,0 1 0,0 0 0,0 1 0,10 13 0,-16-18-15,-1-1-1,1 1 0,-1 0 1,1 0-1,-1 0 0,0 0 0,0 0 1,-1 0-1,1 0 0,0 0 0,-1 0 1,0 0-1,0 0 0,0 0 1,0 5-1,-1-3 11,-1 0 0,1 0 0,-1 0 1,0 0-1,0 0 0,0 0 0,-1 0 0,-4 6 1,-1 0 35,-1-1 0,0 0 0,-1 0 0,0-1 0,0 0 0,-14 9 0,-5 0 13,-1-1 1,0-1-1,-1-2 0,-1-1 0,0-1 1,-52 12-1,78-23 123,1 0-1,-1-1 1,1 1 0,-11-1-1,14 0-505,0 0 0,0-1 0,0 1 0,1-1 0,-1 1 0,0-1 1,1 1-1,-1-1 0,0 0 0,1 0 0,-1 0 0,1 0 0,-1 0 0,1 0 0,0 0 0,-2-2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04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1 115 6016,'0'0'10016,"12"-8"-9782,-9 6-218,6-4 37,0 0 1,0 1-1,0 0 1,1 0-1,0 1 1,0 1-1,0-1 1,21-3-1,519-23 1404,-134 14-440,-403 15-980,195-11 483,-165 11-240,0 3 0,78 13 0,-107-9-107,-13-5-167,-1-1 1,0 0-1,0 0 0,0 1 1,0-1-1,0 0 0,1 1 1,-1-1-1,0 0 0,0 1 1,0-1-1,0 0 0,0 1 1,0-1-1,0 0 0,0 1 1,0-1-1,0 0 0,0 1 1,-1-1-1,1 0 0,0 1 1,0-1-1,0 0 0,0 1 1,-1-1-1,-1 3 12,1-1 0,-1 0 1,0 0-1,-1 0 0,1-1 0,0 1 1,-1 0-1,-4 2 0,-47 21 116,-100 32 1,23-10 13,129-46-141,-1 0 0,1 1 0,-1-1 0,1 0 0,0 1 0,-1-1 0,1 1 0,0 0 0,0 0 0,0-1 0,1 1 0,-3 3 0,3-4-4,1 0-1,0 0 1,0 0-1,-1-1 0,1 1 1,0 0-1,0 0 0,0 0 1,0 0-1,0 0 0,0-1 1,0 1-1,0 0 1,0 0-1,1 0 0,-1 0 1,0-1-1,0 1 0,1 0 1,-1 0-1,1-1 0,-1 1 1,0 0-1,1 0 1,-1-1-1,1 1 0,0 0 1,-1-1-1,1 1 0,0-1 1,-1 1-1,1-1 0,0 1 1,-1-1-1,1 0 1,0 1-1,0-1 0,0 0 1,-1 1-1,3-1 0,15 8 10,0-2-1,1 0 1,0 0-1,37 4 1,85 2 40,-138-12-51,442 3 210,-176-5-73,200 27 179,-6 23 132,-425-44-408,236 42 223,-10 0-44,40-26 40,-111-12-161,0 0 298,-129-14-138,-22 0-7,42 3-162,-46 0-33,72 5 0,-35 4-37,36 4 22,-32-1-67,-58-8 18,-35-17 7,-22-8 0,-2 1 0,0 2 0,-45-17 0,-126-38 0,98 37 0,-14 5 46,18 7-2,88 20-29,15 5-15,-1 0 0,1 0 1,-1 1-1,1 0 0,-1 0 0,1 0 0,-7 0 0,23-5-8,114 16 123,-57-3-89,-34-4-20,1 0 50,41 8 1,-72-10-52,0 0 1,0 0-1,0 1 1,0 0-1,0 0 1,0 0-1,-1 1 1,1-1 0,-1 1-1,0 0 1,8 8-1,-4 6-5,-7-15 0,0 1 0,0-1 0,1 0 0,-1 1 0,0-1 0,1 0 0,-1 0 0,1 0 0,0 0 0,0 0 0,-1 0 0,4 1 0,29 22 0,48 24 0,-36-16 0,-45-33 0,-1 0 0,0 0 0,0 0 0,0 1 0,0-1 0,1 0 0,-1 0 0,0 0 0,0 1 0,0-1 0,0 0 0,0 0 0,0 0 0,0 1 0,1-1 0,-1 0 0,0 0 0,0 1 0,0-1 0,0 0 0,0 1 0,0-1 0,0 0 0,0 0 0,0 1 0,0-1 0,-1 0 0,1 0 0,0 0 0,0 1 0,0-1 0,0 0 0,0 0 0,0 1 0,0-1 0,-1 0 0,1 0 0,0 0 0,0 1 0,0-1 0,0 0 0,-1 0 0,1 0 0,0 0 0,0 1 0,-1-1 0,1 0 0,0 0 0,0 0 0,-1 0 0,1 0 0,0 0 0,0 0 0,-1 0 0,-16 7 0,14-6 0,-29 8 0,-38 7 0,2-1 0,-169 41 24,235-55-22,-23 5-4,0 1 1,1 2 0,-1 0-1,2 1 1,-31 19 0,34-17-3,15-9 3,0 0 1,0 0-1,0 1 1,0-1-1,0 1 1,1 0-1,0 1 1,-1-1-1,2 1 1,-8 9-1,4-2 1,6-10 0,-1-1 0,1 1 0,0 0 0,0 0 0,-1 0 0,2 1 0,-1-1 0,0 0 0,0 0 0,1 0 0,-1 1 0,1 2 0,27-38 100,165-260 624,-173 264-460,40-47 0,-46 68-416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11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84 752 5720,'0'0'5473,"-11"-1"-5170,-2 0-206,3 1 13,1-1-1,0 0 1,-15-5 0,16 3 423,9 0 125,14-4-80,339-78 919,4 23-729,-108 20-209,-165 27-371,158-25 371,-190 34-297,-1 2 1,85 5-1,-127 0-208,30 4 126,-38-5-161,0 0 0,0 1 0,-1-1 0,1 1 0,0-1 0,-1 1 0,1 0 0,0-1 0,-1 1-1,1 0 1,-1 0 0,1 0 0,-1 0 0,0 1 0,1-1 0,-1 0 0,2 3 0,-3-3-4,0 1-1,0 0 1,0 0-1,0 0 0,0-1 1,0 1-1,0 0 1,-1 0-1,1-1 1,-1 1-1,1 0 1,-1 0-1,0-1 1,0 1-1,0-1 1,0 1-1,0-1 1,0 1-1,0-1 1,0 0-1,0 1 1,-2 0-1,-1 4 22,-25 25 105,-1-1-1,-1-1 0,-59 42 0,42-34-21,42-33-105,1 0 0,0 0 0,-1 1 0,1 0-1,1-1 1,-1 2 0,1-1 0,0 0 0,0 1-1,0 0 1,1 0 0,0 0 0,-3 8 0,6-13-10,-1 1 1,1-1-1,0 0 0,0 0 1,0 1-1,0-1 0,0 0 1,0 0-1,0 1 1,0-1-1,1 0 0,-1 0 1,0 1-1,1-1 1,-1 0-1,1 0 0,0 0 1,-1 0-1,1 1 1,0-1-1,-1 0 0,1 0 1,0-1-1,0 1 1,0 0-1,0 0 0,0 0 1,0 0-1,0-1 0,0 1 1,0-1-1,0 1 1,3 0-1,3 2 12,0-1 0,1 0-1,-1 0 1,12 1 0,-15-3-11,42 5 34,0-2 0,-1-3 0,83-8-1,140-38 157,-101 15-66,731-95 739,169-30 369,-805 105-964,57-10 77,-179 35-204,98-14 85,360-30 370,-441 44-415,-34 2-33,-100 21-112,-20 3-32,0-1 0,0 1-1,0 0 1,0-1 0,0 0 0,-1 0-1,1 0 1,0 0 0,0 0 0,0 0 0,-1-1-1,1 1 1,2-3 0,-4 4-7,-1-1 0,0 1-1,1-1 1,-1 0 0,0 1 0,1-1 0,-1 1 0,0-1 0,0 1 0,0-1-1,1 0 1,-1 1 0,0-1 0,0 1 0,0-1 0,0 0 0,0 1-1,0-1 1,0 0 0,0 1 0,-1-1 0,1 1 0,0-1 0,0 0 0,0 1-1,-1-1 1,1 1 0,0-1 0,0 1 0,-1-1 0,1 1 0,-1-1-1,1 1 1,0-1 0,-1 1 0,1-1 0,-1 1 0,0-1 0,-21-14 8,-8 3-24,-59-15 0,58 18 2,-175-52 29,184 54-14,-36-4 0,-7-3 8,46 7-32,15 6 10,1-1 1,-1 1-1,1 0 1,-1 0 0,0 0-1,-6-1 1,324 27-16,-277-20 38,0 1-1,-1 1 0,0 3 1,-1 0-1,0 3 1,-1 1-1,0 1 1,41 26-1,-71-39-10,0 1 1,0 0-1,-1 0 1,1 0-1,0 0 1,-1 0-1,0 1 1,0 0 0,0 0-1,0 0 1,-1 0-1,5 8 1,-6-9-2,-1 0 1,1 0-1,-1 0 1,0 1 0,1-1-1,-1 0 1,-1 0 0,1 0-1,0 0 1,-1 0-1,0 0 1,1 0 0,-1 0-1,0 0 1,-1 0-1,1-1 1,0 1 0,-1 0-1,1-1 1,-1 1 0,-2 2-1,-4 4 0,0 0 0,0 0 0,-1-1 0,0 0 0,-14 9 0,-57 31 0,28-18 0,37-21 0,0-1 0,0 0 0,-1-1 0,0 0 0,0-1 0,-1-1 0,-32 5 0,47-10 3,0 1 0,-1-1 0,1 0 0,-1 0 0,1-1-1,-1 1 1,1 0 0,-1-1 0,1 0 0,-1 1 0,1-1 0,0 0-1,-1 0 1,1-1 0,0 1 0,0 0 0,0-1 0,0 1 0,0-1 0,0 1-1,1-1 1,-1 0 0,0 0 0,1 0 0,-1 0 0,1 0 0,0 0-1,0-1 1,0 1 0,0 0 0,-1-4 0,-2-6 24,1-1 0,0 0 1,1 0-1,-1-21 0,2 21-13,-1-75 108,3 65-37,-2 1 0,0-1-1,-1 0 1,-1 1 0,-7-28-1,9 48 131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24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203 140 4912,'0'0'6922,"-2"-9"-6427,-6-32-28,8 39-420,0 0 1,-1 0-1,1 1 1,-1-1-1,0 0 1,0 1-1,1-1 1,-1 1-1,0-1 1,0 1-1,-1-1 0,1 1 1,0-1-1,0 1 1,-1 0-1,1 0 1,-1 0-1,1 0 1,-1 0-1,1 0 1,-1 0-1,0 0 1,1 1-1,-1-1 1,0 1-1,1-1 1,-1 1-1,0 0 1,0-1-1,0 1 1,1 0-1,-1 0 1,0 0-1,0 0 1,0 1-1,1-1 1,-4 2-1,-4 0 113,0 1 0,0 0 1,1 0-1,0 1 0,-11 7 0,12-6-68,1-1 0,1 1 0,-1 1 0,1-1 0,0 1 0,0-1 0,0 1 0,1 1 0,0-1 0,0 1 0,1 0 0,-1-1 0,2 1 0,-1 1 0,1-1 0,0 0 0,0 1 0,1-1 0,0 1 0,1-1 0,0 15 0,1-17-25,0 1 0,1 0 0,0-1 0,1 1 0,-1-1 0,1 0-1,0 1 1,0-1 0,0-1 0,7 9 0,-1-3 90,1 0 1,0-1-1,18 13 0,-23-19-81,0 0-1,1 0 0,0 0 1,-1-1-1,1 0 1,0 0-1,0 0 1,0-1-1,0 0 1,1 0-1,-1-1 1,0 0-1,0 0 0,0 0 1,1-1-1,6-1 1,-2 0 77,-1-1 0,1 0 0,-1 0 0,1-1 0,-1-1 0,0 0 0,-1 0 0,14-10 0,-20 13-88,1-1-1,-1 0 1,1 0-1,-1-1 1,0 1-1,0-1 1,0 0 0,-1 1-1,1-1 1,-1 0-1,0 0 1,0-1-1,0 1 1,-1 0 0,1-1-1,-1 1 1,0-1-1,0 1 1,-1-1-1,0 1 1,1-7-1,-2 4-1,0 1 0,0-1-1,-1 1 1,0 0-1,0 0 1,0 0-1,-1 0 1,1 0-1,-1 0 1,-1 0-1,1 1 1,-1 0 0,0 0-1,-8-9 1,4 7 16,1 0-1,-1 0 1,0 0 0,-1 1 0,0 0 0,0 0 0,0 1 0,0 1 0,-13-5 0,21 9-61,0 0-1,0 0 1,1-1 0,-1 1 0,0 0 0,0 0-1,0 0 1,1-1 0,-1 1 0,0 0-1,0-1 1,1 1 0,-1-1 0,0 1 0,1-1-1,-1 1 1,-1-2 0,2 2-10,0-1-1,1 1 1,-1 0 0,0-1 0,0 1-1,0-1 1,0 1 0,1 0 0,-1-1 0,0 1-1,0 0 1,0 0 0,1-1 0,-1 1-1,0 0 1,1-1 0,-1 1 0,0 0 0,0 0-1,1 0 1,-1-1 0,1 1 0,-1 0-1,0 0 1,1 0 0,39-14 168,-30 11-151,36-12 131,53-8 0,-76 19-72,0 1 0,0 1 0,1 1 1,35 3-1,-56-1-70,0-1 1,0 1-1,0 0 1,-1 0 0,1 0-1,0 0 1,0 1-1,-1-1 1,1 1-1,-1-1 1,1 1-1,-1 0 1,0 0-1,1 0 1,-1 0-1,0 1 1,0-1 0,-1 0-1,1 1 1,0-1-1,-1 1 1,0 0-1,1 0 1,-1-1-1,0 1 1,0 0-1,-1 0 1,1 0-1,-1 0 1,1 6-1,0 2 36,-1 1-1,0 0 0,0-1 0,-1 1 0,-1-1 0,-5 19 1,-2-2 60,6-20-28,0 1 0,0-1 0,1 0-1,1 1 1,-2 10 0,3-19-76,0 0-1,0 0 1,0 1 0,0-1-1,0 0 1,0 0 0,0 0-1,0 0 1,0 0 0,0 1-1,0-1 1,0 0 0,0 0-1,0 0 1,1 0 0,-1 0-1,0 0 1,0 1 0,0-1-1,0 0 1,0 0 0,0 0 0,0 0-1,0 0 1,1 0 0,-1 0-1,0 0 1,0 0 0,0 0-1,0 1 1,0-1 0,0 0-1,1 0 1,-1 0 0,0 0-1,0 0 1,0 0 0,0 0-1,0 0 1,1 0 0,-1 0 0,0 0-1,0 0 1,0 0 0,0-1-1,0 1 1,1 0 0,-1 0-1,0 0 1,12-6 124,8-10 4,13-12 51,29-29 143,-61 55-317,-1 1 0,1 0 0,0 0 0,0 0 0,0 0 0,0 0 0,0 1 1,0-1-1,0 0 0,1 0 0,-1 1 0,0-1 0,0 0 0,0 1 0,1-1 0,-1 1 0,0 0 0,1-1 0,-1 1 0,0 0 0,1 0 0,-1 0 0,1 0 0,-1 0 0,0 0 0,1 0 1,-1 1-1,0-1 0,1 0 0,-1 1 0,0-1 0,0 1 0,1-1 0,-1 1 0,0 0 0,0-1 0,0 1 0,0 0 0,0 0 0,2 1 0,2 5 24,1 0 0,-1 0 0,-1 0 0,1 0 0,4 11 0,-1-2 10,36 53 201,-39-62-208,0-1-1,1 0 0,-1 0 1,1-1-1,0 1 1,0-1-1,1-1 0,7 5 1,-8-6 13,-1 0 0,0-1 1,1 1-1,-1-1 0,1-1 1,0 1-1,-1-1 0,1 0 0,0 0 1,0-1-1,0 0 0,0 0 1,0 0-1,0 0 0,0-1 1,-1 0-1,1-1 0,6-1 0,-1 0 78,0 0 0,-1 0 0,1-1 0,-1-1 0,0 0-1,0 0 1,14-11 0,-20 13-167,0 1 0,0 0 0,0 0 1,0 0-1,0 0 0,6-1 0,1-1-4061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27.1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200 208 6128,'0'0'4016,"0"-12"-3398,1-2-398,-1 7-57,1 0 1,-1 0 0,0 0-1,-1 1 1,-1-10 0,2 16-122,0 0 0,0 0 1,0-1-1,0 1 0,0 0 1,0 0-1,0 0 0,0 0 1,0 0-1,0-1 0,0 1 1,0 0-1,0 0 0,0 0 1,0 0-1,0 0 0,0 0 1,0-1-1,0 1 0,-1 0 1,1 0-1,0 0 0,0 0 1,0 0-1,0 0 0,0 0 1,0 0-1,0 0 0,-1 0 1,1-1-1,0 1 0,0 0 1,0 0-1,0 0 1,0 0-1,0 0 0,-1 0 1,1 0-1,0 0 0,0 0 1,0 0-1,0 0 0,0 0 1,-1 0-1,1 0 0,0 0 1,0 0-1,0 0 0,0 0 1,0 0-1,0 1 0,-1-1 1,1 0-1,0 0 0,0 0 1,0 0-1,0 0 0,0 0 1,0 0-1,0 0 0,0 0 1,-1 1-1,1-1 0,0 0 1,-11 14 1169,-10 27-283,-1 14-109,3 1 1,-18 81-1,27-96-464,-4 16 358,2 1-1,2 0 1,-3 99 0,7-74 1390,20-97-1203,-1-5-639,0 0-1,11-24 1,2-6 64,-15 31-207,37-55 374,-42 64-398,1 1 0,0 0 0,1 0 0,0 1 0,0 0 0,10-6 0,-17 12-72,1 0 0,-1 0 0,1 0 1,-1 0-1,1 0 0,0 0 0,-1 1 0,1-1 1,0 0-1,-1 1 0,1 0 0,0-1 0,0 1 0,0 0 1,-1 0-1,1 0 0,0 0 0,0 0 0,-1 0 1,1 1-1,0-1 0,0 1 0,1 0 0,-1 0 0,0 1-1,0-1 0,0 1 0,0 0 0,-1-1 0,1 1 0,-1 0 1,1 0-1,-1 0 0,0 0 0,0 0 0,0 0 0,0 1 0,1 3 1,1 5 18,-1-1 1,0 0-1,0 1 1,-1-1 0,-1 1-1,-1 16 1,-1-14-11,-1-1 0,-1 0-1,0 0 1,0-1 0,-1 1 0,0-1 0,-1 0 0,-1 0 0,0-1-1,0 0 1,-1 0 0,0 0 0,0-1 0,-1-1 0,-1 1 0,1-1-1,-1-1 1,-1 0 0,1 0 0,-1-1 0,0-1 0,-1 1 0,1-2 0,-1 0-1,0 0 1,-20 3 0,-3-9 120,33 2-129,0 0-1,0-1 1,0 1-1,0-1 0,0 1 1,1-1-1,-1 0 0,0 0 1,0 0-1,0 0 1,1 0-1,-1 0 0,0 0 1,-1-2-1,3 2-11,0 0-1,1 0 1,-1 0-1,1 1 1,-1-1 0,1 0-1,-1 0 1,1 1-1,-1-1 1,1 0 0,0 1-1,-1-1 1,1 1-1,0-1 1,0 1-1,-1-1 1,1 1 0,0-1-1,0 1 1,1-1-1,43-21 115,88-29 0,-125 49-118,97-32 60,-47 17-9,69-31 0,-13 0-1,65-33 76,-172 76-119,10-4 119,-17 9-83,-7 7 65,-38 30-23,21-17-45,-26 27 1,15-10-28,2-3 30,-43 58 1,74-90-38,1 0-1,0 0 1,-1 0-1,1 0 0,0 0 1,0 0-1,1 0 0,-1 0 1,0 1-1,1-1 1,-1 0-1,1 1 0,0-1 1,-1 0-1,1 1 0,0-1 1,1 0-1,-1 4 1,1-6-4,-1 1 0,0 0 0,1-1 0,-1 1 0,0 0 0,1-1 0,-1 1 1,1-1-1,-1 1 0,1 0 0,0-1 0,-1 1 0,1-1 0,-1 0 0,1 1 0,0-1 1,-1 0-1,1 1 0,0-1 0,0 0 0,0 1 0,1-1 3,0 0 0,0 0 0,0 0 0,0 0 0,1 0 0,-1 0 0,0 0 0,0-1 0,0 1 0,0-1 0,2 0 0,5-4 19,1 1 1,-1-1-1,0-1 0,0 0 0,-1 0 1,15-14-1,42-49 150,21-47-180,-86 115 0,0 1 0,0 0 0,0 0 0,0-1 0,1 1 0,-1 0 0,0 0 0,0-1 0,0 1 0,0 0 0,0 0 0,1 0 0,-1-1 0,0 1 0,0 0 0,0 0 0,1 0 0,-1 0 0,0-1 0,0 1 0,0 0 0,1 0 0,-1 0 0,0 0 0,0 0 0,1 0 0,-1 0 0,0 0 0,0 0 0,1 0 0,-1 0 0,0 0 0,0 0 0,1 0 0,-1 0 0,0 0 0,0 0 0,1 0 0,-1 0 0,0 0 0,0 0 0,1 0 0,-1 1 0,0-1 0,0 0 0,0 0 0,1 0 0,-1 0 0,0 1 0,0-1 0,0 0 0,1 0 0,-1 0 0,0 1 0,0-1 0,0 0 0,0 0 0,0 0 0,0 1 0,0-1 0,1 1 0,2 17 0,-3-15 0,1 6 0,0 0 0,1-1 0,1 1 0,-1-1 0,1 1 0,1-1 0,7 14 0,-8-18 0,-1-1 0,1 1 0,0-1 0,0 0 0,1 0 0,-1 0 0,1 0 0,0 0 0,-1-1 0,1 0 0,0 1 0,0-2 0,1 1 0,-1 0 0,0-1 0,1 0 0,5 1 0,3 0 0,0-1 0,0-1 0,0 0 0,0-1 0,0 0 0,0-1 0,0 0 0,0-2 0,17-5 0,10-6 0,58-31 0,72-44 0,-157 84 0,-19 15 0,-5 7 0,-14 20 0,14-21 0,1 0 0,0 1 0,-11 25 0,20-39 0,1-1 0,-1 1 0,0 0 0,1-1 0,0 1 0,-1 0 0,1 0 0,0 0 0,0-1 0,0 1 0,0 0 0,0 0 0,0-1 0,1 4 0,0-4 0,-1 0 0,1 0 0,-1 0 0,1 0 0,0 0 0,-1-1 0,1 1 0,0 0 0,-1 0 0,1-1 0,0 1 0,0-1 0,0 1 0,0 0 0,-1-1 0,1 1 0,0-1 0,0 0 0,1 1 0,2 0 0,0-1 0,0 1 0,0-1 0,0 0 0,-1 0 0,1-1 0,0 1 0,0-1 0,0 0 0,-1 1 0,1-2 0,4-1 0,12-6 0,-1-1 0,0-1 0,-1 0 0,0-2 0,0 0 0,-1-1 0,21-23 0,9-14 0,39-58 0,8-19 0,109-191 0,-145 198 0,-92 185 0,-46 123 0,45-92 0,6-19 0,-19 80 0,30-80 0,18-76 0,0 0 0,0 1 0,-1-1 0,1 0 0,0 1 0,0-1 0,0 1 0,0-1 0,0 0 0,0 1 0,0-1 0,0 1 0,0-1 0,0 0 0,0 1 0,0-1 0,0 1 0,1-1 0,-1 0 0,0 1 0,0-1 0,0 0 0,0 1 0,1-1 0,-1 0 0,0 1 0,0-1 0,1 0 0,-1 1 0,0-1 0,1 0 0,-1 0 0,0 1 0,1-1 0,-1 0 0,0 0 0,1 0 0,0 1 0,16-7 0,18-20 0,-6-1 0,-9 8 0,30-23 0,-44 38 0,0 0 0,1 0 0,-1 0 0,1 1 0,0 0 0,0 0 0,-1 1 0,2 0 0,-1 0 0,8 0 0,-14 1 0,0 1 0,1 0 0,-1 0 0,0 0 0,0 0 0,0 0 0,0 1 0,1-1 0,-1 0 0,0 0 0,0 1 0,0-1 0,0 1 0,0-1 0,0 1 0,0-1 0,0 1 0,0 0 0,0-1 0,0 1 0,0 0 0,1 1 0,-1 0 0,0 0 0,0 0 0,-1 0 0,1 0 0,0-1 0,-1 1 0,1 0 0,-1 0 0,1 1 0,-1-1 0,0 4 0,0 0 0,-1 1 0,0-1 0,0 1 0,0-1 0,-1 1 0,0-1 0,-3 8 0,0-5 0,-1 1 0,-1-1 0,-8 10 0,10-14 0,1-1 0,0 1 0,0 0 0,0 1 0,1-1 0,0 1 0,0-1 0,0 1 0,1 0 0,0 0 0,0 0 0,0 0 0,-1 11 0,3-15 0,1 0 0,-1 0 0,1 0 0,0 0 0,-1 0 0,1 0 0,0 0 0,0 0 0,0 0 0,1 0 0,-1 0 0,0-1 0,1 1 0,-1-1 0,1 1 0,-1-1 0,1 1 0,0-1 0,-1 0 0,1 0 0,0 0 0,4 2 0,3 1 0,0 0 0,0-1 0,16 4 0,-13-5 215,0 0 0,0-1 0,13 0 0,12-2-5055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07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14968,'0'0'2431,"63"0"-2295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29.3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1 883 6520,'0'0'7225,"11"-8"-6706,-7 5-481,122-91 1320,-83 53-790,-2-2 1,-1-2-1,-3-1 1,37-60-1,20-23 1357,-65 92-886,-28 36-957,0-1-1,0 1 1,0 0 0,0 0-1,0 0 1,0 0-1,0 0 1,0 0 0,0 0-1,0 0 1,1 0 0,-1 1-1,0-1 1,1 0-1,-1 1 1,1-1 0,-1 1-1,3-1 1,-3 1-43,0 1 0,0-1 0,0 1 0,0-1 0,-1 1 0,1-1 0,0 1 0,0 0 0,-1-1 0,1 1 0,0 0 0,-1-1 0,1 1 0,-1 0 0,1 0 0,-1 0 0,1 0 0,-1-1 0,0 1 0,1 0 0,-1 0 0,0 0 0,0 0 0,0 0 0,0 0 0,0 0 0,0 0 0,0 0 0,0 0 0,0 0 0,0 1 0,0 37 247,-2-1 0,-11 60 0,-24 76 244,33-154-465,-1 3 42,-1-1 1,-1 1-1,-1-2 0,-1 1 1,-17 30-1,25-51-92,1 1-1,-1-1 1,0 1 0,0-1 0,0 1-1,0-1 1,0 0 0,0 0 0,0 1-1,0-1 1,-1 0 0,1 0-1,0 0 1,-1 0 0,1-1 0,-1 1-1,1 0 1,-1 0 0,1-1 0,-1 1-1,0-1 1,1 0 0,-1 1 0,0-1-1,1 0 1,-1 0 0,0 0 0,-2 0-1,1-2 9,0 1 1,-1-1-1,1 1 0,0-1 0,1 0 0,-1 0 0,0 0 0,0-1 0,1 1 0,0-1 1,-1 0-1,-2-5 0,-2-1 26,1 0 1,0-1 0,0 0-1,1 0 1,1 0 0,0-1-1,0 0 1,-4-21-1,1 9 81,6 21-107,0-1 0,0 1 0,0-1 0,0 1 0,0-1 0,1 0 1,-1 1-1,1-1 0,0 0 0,-1 1 0,2-5 0,-1 6-13,1 1 0,-1-1 0,1 1 0,-1 0-1,1-1 1,-1 1 0,1 0 0,-1 0 0,1-1 0,-1 1 0,1 0-1,-1 0 1,1 0 0,0-1 0,-1 1 0,1 0 0,-1 0 0,1 0-1,0 0 1,-1 0 0,1 0 0,-1 0 0,1 1 0,0-1 0,-1 0-1,1 0 1,-1 0 0,1 0 0,-1 1 0,1-1 0,1 1 0,20 10 56,-20-11-49,26 15 56,1-2 0,33 11 0,-46-20-49,0 0-1,0 0 0,0-2 1,0 0-1,33-1 1,-31-2-7,0-1 0,0-1 0,0-1 0,-1-1 0,0 0 1,0-1-1,0-1 0,0 0 0,-1-1 0,-1-1 0,1-1 0,18-15 0,-5 0 117,-1-1-1,-1-1 0,-2-1 1,41-58-1,-60 79-34,-5 9 5,-7 16 15,4-13-129,-17 42 75,-17 52 54,33-88-105,0 0 0,1 0-1,0 0 1,1 0 0,0 0-1,1 0 1,1 13-1,-1-22-9,0 0 0,1 1 0,-1-1 0,1 0 0,0 0-1,0 0 1,0 0 0,0 1 0,0-1 0,0 0 0,0-1-1,0 1 1,1 0 0,-1 0 0,1-1 0,0 1 0,-1 0-1,1-1 1,0 0 0,0 1 0,0-1 0,0 0 0,0 0-1,0 0 1,0 0 0,0-1 0,0 1 0,1 0-1,-1-1 1,0 1 0,0-1 0,5 0 0,4 0 21,0 0-1,0-1 1,0-1 0,0 1-1,13-5 1,-3 0 21,0-1-1,-1-1 1,33-18 0,54-39 151,-51 29-73,23-14 422,116-97 0,-182 135-365,-13 12-174,0 0 0,0 0 0,0 0 0,0 0 1,0 0-1,0 0 0,0 0 0,0 0 0,0 0 0,0 0 0,0 0 0,0 0 0,0 0 0,0 0 0,0-1 0,0 1 1,-1 0-1,1 0 0,0 0 0,0 0 0,0 0 0,0 0 0,0 0 0,0 0 0,0 0 0,0 0 0,0 0 0,0 0 1,0 0-1,0 0 0,1 0 0,-1 0 0,0 0 0,0 0 0,0 0 0,0-1 0,0 1 0,-23 18 178,-17 20-166,3 1 0,-64 87 0,66-68-19,32-53 0,1 1 0,-1 0 0,1 0 0,1 0 0,-1 0 0,1 0 0,0 0 0,0 8 0,0-13-1,1 0 1,0 0-1,0 0 0,1 1 1,-1-1-1,0 0 0,0 0 1,0 0-1,1 0 0,-1 0 1,1 0-1,-1 0 0,0 0 1,1 0-1,0 0 0,-1 0 1,1 0-1,0 0 0,-1 0 1,1-1-1,0 1 0,0 0 1,0 0-1,1 0 1,0 0-3,0-1 0,0 1 0,-1 0 0,1-1 0,0 0 1,0 1-1,0-1 0,0 0 0,0 0 0,0 0 1,0-1-1,4 1 0,1-2-5,1 0 0,-1-1 0,0 1 1,0-1-1,0-1 0,7-3 0,-2-2 14,-1 0 0,0 0-1,0-1 1,-1 0 0,0-1 0,-1 0 0,11-19-1,49-94 55,-58 103-58,43-87-2,61-174 0,-111 267 0,8-21 0,8-39 0,-20 61 0,0 14 0,0-1 0,-1 1 0,1 0 0,0 0 0,0 0 0,0 0 0,0 0 0,-1 0 0,1 0 0,0 0 0,0 0 0,0 0 0,0 0 0,-1-1 0,1 1 0,0 0 0,0 0 0,0 0 0,0 0 0,-1 0 0,1 1 0,0-1 0,0 0 0,0 0 0,-1 0 0,1 0 0,0 0 0,0 0 0,0 0 0,0 0 0,-1 0 0,1 0 0,0 0 0,0 1 0,0-1 0,0 0 0,0 0 0,-19 20 0,4 2 0,1 0 1,1 1-1,1 1 0,1 0 0,1 0 1,-12 44-1,15-37-2,1 1 1,1-1-1,1 1 0,2 0 1,3 40-1,0-59-15,0 0 0,1-1 0,0 1 1,1-1-1,0 0 0,1 0 0,1 0 0,10 21 0,-12-28 9,1 0 0,-1 0 1,1-1-1,0 1 0,0-1 0,0 0 0,1 0 0,-1 0 0,1 0 0,0-1 0,0 0 0,1 0 0,-1 0 0,0 0 0,1-1 0,0 0 0,-1 0 0,1-1 0,0 0 0,9 1 0,-6-2 12,0 0 0,0 0-1,-1-1 1,1 0 0,0-1-1,-1 0 1,1-1 0,-1 1-1,0-1 1,0-1 0,0 0-1,0 0 1,8-6 0,10-8 63,-2-2-1,30-28 1,-52 46-60,31-31 27,48-62 0,-71 78-34,-10 17 0,0 0 0,0-1 0,0 1 0,0 0 0,0 0 0,0 0 0,0 0 0,0 0 0,0 0 0,0 0 0,0 0 0,0 0 0,-1-1 0,1 1 0,0 0 0,0 0 0,0 0 0,0 0 0,0 0 0,0 0 0,0 0 0,-1 0 0,1 0 0,0 0 0,0 0 0,0 0 0,0 0 0,0 0 0,0 0 0,0 0 0,-1 0 0,1 0 0,0 0 0,0 0 0,0 0 0,0 0 0,0 0 0,0 0 0,-1 0 0,1 0 0,0 0 0,0 0 0,0 1 0,0-1 0,0 0 0,0 0 0,0 0 0,0 0 0,0 0 0,-1 0 0,1 0 0,0 0 0,0 0 0,0 1 0,0-1 0,0 0 0,0 0 0,0 0 0,-26 25 0,20-18 0,1 0 0,0 1 0,0-1 0,1 1 0,0 1 0,0-1 0,1 0 0,0 1 0,0 0 0,1 0 0,-2 16 0,4-18 0,0 0 0,0 0 0,1 0 0,0 0 0,0 0 0,1 0 0,0 0 0,0 0 0,0 0 0,1-1 0,0 0 0,0 1 0,1-1 0,0 0 0,8 9 0,-7-9 63,0 0 0,1 0 1,0-1-1,0 0 0,0 0 0,1 0 0,0-1 0,0 0 1,0 0-1,0 0 0,0-1 0,1-1 0,0 1 1,-1-1-1,15 2 0,-12-3-458,-1-1 0,1 0 0,-1 0 0,1-1 0,-1-1 0,1 1 0,-1-1 0,0-1 0,0 0 0,0 0 0,0-1 0,13-7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29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15376,'0'0'2167,"64"0"-2399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0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57 9944,'0'0'13055,"-10"-6"-12407,-30-20-62,39 26-517,1 0 1,0-1 0,-1 1-1,1 0 1,0-1 0,-1 1-1,1 0 1,0 0-1,0-1 1,0 1 0,-1-1-1,1 1 1,0 0 0,0-1-1,0 1 1,0 0 0,0-1-1,-1 1 1,1-1 0,0 1-1,0 0 1,0-1 0,0 1-1,0-1 1,0 1 0,0 0-1,1-1 1,-1 1 0,0-1-1,0 1 1,0 0 0,0-1-1,0 1 1,1 0 0,-1-1-1,0 1 1,0 0 0,0-1-1,1 1 1,-1 0-1,0-1 1,1 1 0,-1 0-1,0 0 1,1-1 0,10-7-3428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3.0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61 8432,'0'0'11743,"11"4"-11363,33 11 15,-42-14-284,0-1-1,0 1 1,1 0-1,-1-1 1,0 0-1,0 1 1,1-1-1,-1 0 1,0 0-1,1-1 1,-1 1-1,0 0 1,0-1-1,1 1 1,-1-1-1,0 0 1,3-1-1,-2 1 94,7-4 27,-1-1-1,0 0 0,0 0 1,0 0-1,-1-1 0,0 0 1,0-1-1,11-14 1,-13 18 401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4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368 71 6328,'0'0'6353,"10"-10"-5868,43-51 1085,-55 63-1239,-1 0 0,1 0 1,0 0-1,0 0 0,1 0 1,-1 0-1,0 0 0,-1 4 1,-6 7-64,-58 69 461,25-31-222,-47 72 0,28-28 20,-43 76 336,92-150-733,9-15-67,-1-1 0,1 1-1,0 0 1,1 0 0,-1 0 0,1 0-1,0 1 1,1-1 0,-1 1 0,1 7-1,0-6 64,1-8-114,0 1 0,0-1-1,0 0 1,0 1-1,0-1 1,0 1-1,0-1 1,0 1 0,0-1-1,0 0 1,0 1-1,0-1 1,0 1 0,0-1-1,0 1 1,0-1-1,1 0 1,-1 1-1,0-1 1,0 1 0,0-1-1,1 0 1,-1 1-1,18-6 13,1-5-2842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5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241 0 9744,'0'0'2857,"3"11"-2510,0 4-218,0 0 1,0 1 0,-2 0-1,0-1 1,0 1 0,-2 0-1,-2 22 1,-9 17 717,-37 104 0,-35 48 1118,79-197-1856,-8 21 286,6-11 148,-2-1 0,-17 30 0,26-48-521,0 0 1,-1-1 0,1 1 0,0-1-1,-1 1 1,1 0 0,-1-1-1,1 1 1,0-1 0,-1 1-1,1-1 1,-1 0 0,0 1-1,1-1 1,-1 1 0,1-1 0,-1 0-1,1 1 1,-1-1 0,0 0-1,1 0 1,-1 0 0,0 1-1,1-1 1,-1 0 0,0 0 0,1 0-1,-1 0 1,0 0 0,1 0-1,-2-1 1,1 1 27,0-1 0,-1 0 0,1 0-1,0 0 1,0 0 0,0 0 0,0 0 0,0 0-1,0 0 1,1-1 0,-1 1 0,0 0 0,0-3 0,-14-41-2256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5.3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12056,'0'0'2168,"11"3"-1895,49 11 362,90 9 1,70-13 2506,-183-16-2036,-23 3-3511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7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0 900 8936,'0'0'2617,"11"-2"-2112,9-3-256,0-1 1,-1 0-1,0-2 0,0 0 0,25-15 0,-6-4 386,-1-1-1,55-55 1,-49 43-148,-5 2 11,-24 23-136,1 1 0,19-16 1,-29 27-79,1-2 1,-2 1-1,1 0 1,0-1 0,-1 0-1,5-7 1,-9 12-273,0 0 1,0 0 0,0 0-1,0 0 1,0 0-1,0 0 1,0 1-1,0-1 1,0 0 0,0 0-1,0 0 1,0 0-1,0 0 1,0 0 0,0 0-1,0 0 1,0 0-1,0 0 1,0 0 0,0 0-1,0 0 1,0 0-1,0 0 1,0 0 0,0 0-1,0 0 1,0 0-1,0 0 1,1 0-1,-1 0 1,0 0 0,0 0-1,0 0 1,0 1-1,0-1 1,0 0 0,0 0-1,0 0 1,0 0-1,0 0 1,0 0 0,0 0-1,0 0 1,0 0-1,0-1 1,0 1 0,0 0-1,0 0 1,1 0-1,-1 0 1,0 0-1,0 0 1,0 0 0,0 0-1,0 0 1,0 0-1,0 0 1,0 10 216,-3 12-94,-3 5 51,2 1 0,-3 45 0,7-63-137,0 0 0,1 0 0,0 0-1,0-1 1,1 1 0,0 0-1,1-1 1,0 1 0,0-1 0,1 0-1,6 9 1,-9-16-30,1 0 0,-1 0 0,1 0 0,0 0 0,0 0 0,0-1 1,0 1-1,0-1 0,0 1 0,1-1 0,-1 0 0,0 0 0,1 0 0,-1 0 0,1 0 0,-1-1 0,1 1 0,-1-1 0,1 1 1,0-1-1,-1 0 0,1 0 0,-1 0 0,1 0 0,-1-1 0,4 0 0,6-2 48,0 0 0,0-1-1,23-10 1,-33 13-61,14-7 56,-1 0-1,1-2 1,-2 1-1,24-21 1,50-55 212,-48 44-143,146-130 487,-174 155-468,-12 16-146,0 0-1,0 0 1,0 0-1,0-1 1,0 1-1,0 0 1,-1 0-1,1 0 1,0 0-1,0 0 1,0-1-1,0 1 1,0 0-1,0 0 1,-1 0-1,1 0 1,0 0-1,0 0 1,0 0-1,0 0 1,-1 0-1,1 0 1,0-1-1,0 1 1,0 0-1,0 0 1,-1 0-1,1 0 1,0 0-1,0 0 1,0 0-1,-1 0 1,1 0-1,0 1 1,0-1-1,0 0 1,0 0-1,-1 0 1,1 0-1,0 0 1,0 0-1,0 0 1,0 0-1,0 0 1,-1 0-1,1 1 1,-5 1 18,0 0 1,0 0-1,0 1 0,1 0 1,-6 4-1,-10 10-7,1 1-1,1 1 1,-28 38 0,-37 74-22,72-111 3,1 0 0,-8 23 0,15-36 6,1 1-1,0 0 1,0 0-1,0 0 1,1 0 0,1 0-1,-1 0 1,1 0-1,1 9 1,-1-16-1,0 1-1,1 0 1,-1-1 0,0 1-1,0 0 1,1-1 0,-1 1 0,1-1-1,0 1 1,-1-1 0,1 1-1,0-1 1,0 1 0,0-1-1,0 0 1,0 1 0,0-1 0,0 0-1,0 0 1,0 0 0,1 0-1,-1 0 1,1 0 0,-1 0-1,0 0 1,1-1 0,-1 1 0,1 0-1,0-1 1,-1 1 0,1-1-1,-1 0 1,1 0 0,3 1-1,-1-2 3,0 1-1,0-1 1,-1 0-1,1 0 1,0-1-1,-1 1 0,1-1 1,-1 0-1,1 0 1,-1 0-1,0 0 1,1 0-1,3-5 1,3-3 3,0-1 1,-1 0-1,0-1 1,-1 0 0,0 0-1,-1-1 1,0 0-1,-1 0 1,5-16 0,-2-2 26,0 0 0,-2-1 0,2-34 0,-7 41 134,-7 45-40,-14 205-120,-1 9-104,19-230 94,-32 182-128,25-155 110,-1 0 0,-1-1 0,-25 52 0,35-81 24,-1 0 0,1 0 1,0 0-1,-1 0 0,0 0 1,1 0-1,-1 0 1,0-1-1,1 1 0,-1 0 1,0 0-1,0-1 1,0 1-1,1 0 0,-1-1 1,0 1-1,-2 0 0,2-1 2,1 0 0,-1 0-1,0 0 1,1 0-1,-1 0 1,1 0-1,-1-1 1,1 1 0,-1 0-1,1 0 1,-1-1-1,1 1 1,-1 0 0,1 0-1,-1-1 1,1 1-1,-1-1 1,1 1-1,-1 0 1,1-1 0,0 1-1,-1-1 1,1 0-1,-3-4 31,0 0 0,1 0 0,0 0 0,0 0 0,-2-9 0,-2-12 76,1 1 0,1-1 1,2 0-1,0 0 0,4-45 1,-1 55-54,2 0 1,0 0 0,0 0-1,2 1 1,0-1 0,0 1-1,2 0 1,0 1 0,1-1-1,15-21 1,-5 14-10,1 0 1,1 1-1,1 1 1,28-20-1,99-62 94,-91 66-99,79-66 1,-101 69-21,0-1 1,-3-3 0,-1 0 0,-2-2 0,-1-1 0,-3-1-1,-1-1 1,-2-2 0,-1 0 0,20-69 0,-31 84-9,-5 13-2,1 0 1,3-22 0,-10 26 14,-6 14 6,-8 19-7,-29 78 208,4 2 1,-52 205-1,86-278 35,0 1 0,2 0 0,0 42 0,4-55-62,-1 0 0,-4 30 0,4-42-196,0 0 1,0 0-1,0-1 1,0 1-1,0 0 0,-1-1 1,0 1-1,0-1 1,0 1-1,0-1 1,0 0-1,0 0 1,-1 0-1,0 0 1,1 0-1,-1-1 1,0 1-1,-6 2 1,9-4-12,0-1 1,-1 0 0,1 0 0,-1 1-1,1-1 1,0 0 0,-1 0-1,1 0 1,-1 1 0,1-1 0,-1 0-1,1 0 1,-1 0 0,1 0-1,0 0 1,-1 0 0,1 0 0,-1 0-1,1 0 1,-1 0 0,1 0-1,-1 0 1,1 0 0,0-1 0,-1 1-1,1 0 1,-1 0 0,0-1-1,0-11 75,14-25 38,-9 28-97,4-16 26,15-38 90,-21 57-117,1 1 1,0-1-1,0 1 0,1 0 1,-1 0-1,1 1 1,0-1-1,8-6 0,-11 10-15,0 1-1,0-1 0,0 1 1,-1-1-1,1 1 1,0 0-1,0-1 0,0 1 1,0 0-1,0 0 0,0 0 1,0-1-1,0 1 0,-1 0 1,1 0-1,0 0 0,0 1 1,0-1-1,0 0 0,0 0 1,0 0-1,0 1 0,0-1 1,0 0-1,-1 1 1,1-1-1,0 1 0,0-1 1,0 1-1,-1-1 0,1 1 1,0 0-1,-1-1 0,2 2 1,21 31 8,-15-22-12,11 17-21,6 7 23,35 41 0,-51-67 2,-1 0 1,2 0 0,-1-1-1,1-1 1,1 1 0,-1-1-1,1-1 1,22 9-1,-23-11 17,0 0 0,1-1-1,-1-1 1,1 0-1,-1 0 1,1-1-1,20 0 1,-25-2-20,-1 0 0,0 0 0,1 0 0,-1 0 0,0-1 0,0 0 0,0 0 1,0-1-1,0 1 0,0-1 0,-1 0 0,1 0 0,-1 0 0,0-1 0,0 0 0,0 0 0,5-6 0,-4 3-36,0-1 0,-1 1-1,0-1 1,0 0-1,-1 0 1,0 0 0,4-16-1,-3 3-2332,3-34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37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15072,'0'0'544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41.6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143 324 8936,'0'0'1884,"-4"13"-1198,-55 274 2148,9-30-257,43-221-2014,5-26-212,0 0-1,0 0 1,-1 0-1,-5 13 1,8-23-324,0 0 0,0 0 0,0-1 0,0 1-1,0 0 1,-1 0 0,1 0 0,0 0 0,0 0 0,0 0 0,0 0 0,0 0 0,0 0 0,0 0 0,0-1 0,0 1 0,-1 0 0,1 0 0,0 0 0,0 0 0,0 0 0,0 0-1,0 0 1,0 0 0,-1 0 0,1 0 0,0 0 0,0 0 0,0 0 0,0 0 0,0 0 0,0 0 0,0 0 0,-1 0 0,1 0 0,0 0 0,0 0 0,0 0 0,0 0 0,0 1-1,0-1 1,0 0 0,-1 0 0,1 0 0,0 0 0,0 0 0,0 0 0,0 0 0,0 0 0,0 0 0,0 0 0,0 1 0,0-1 0,-1-14 459,5-21-73,2-35 204,3 1 0,26-99 0,-13 89-262,-5 18 107,35-85 0,-38 116-134,28-47 0,-36 68-221,0 0-1,1 0 1,0 0 0,1 1-1,-1 0 1,2 1-1,-1 0 1,16-10 0,-23 16-86,1 0 0,-1 0 0,1 1 0,-1-1 1,1 1-1,-1-1 0,1 1 0,-1 0 1,1 0-1,0-1 0,-1 1 0,1 0 0,-1 0 1,1 1-1,0-1 0,-1 0 0,1 0 0,-1 1 1,4 0-1,-2 1 7,0 0 0,0 0 0,0 0 1,0 0-1,0 0 0,0 0 0,-1 1 0,4 4 0,2 3 30,-1 0-1,0 0 0,-1 1 0,6 13 1,-6-8-14,-1 0 0,0 0 0,-1 1 0,-1-1 0,0 1 1,-2 0-1,0 0 0,0 0 0,-2 0 0,0 0 1,-1 0-1,-1-1 0,-5 20 0,7-32-22,-1-1 0,0 1 0,0-1 0,0 1 0,0-1-1,0 0 1,-1 1 0,0-1 0,1 0 0,-1-1 0,0 1 0,0-1 0,-1 1 0,1-1-1,-1 0 1,1 0 0,-1 0 0,1-1 0,-1 1 0,0-1 0,0 0 0,0 0-1,0 0 1,0 0 0,0-1 0,0 0 0,0 0 0,-4 0 0,-5-1 179,13-2 76,25-3-95,14-2-141,0 0 0,-1-3 0,-1-1 0,1-2 1,48-26-1,-41 16-13,-2-3 0,-1-1 0,71-62-1,-105 82-14,-1 0 0,1 0 0,-2 0 0,1-1-1,-1 0 1,0 0 0,7-15 0,-11 21 3,-1-1 1,1 0 0,-1 0 0,0 0-1,0 0 1,0 1 0,0-1-1,-1 0 1,0-1 0,0 1 0,0 0-1,0 0 1,0 0 0,-1 0-1,0 0 1,0 0 0,0 1 0,0-1-1,0 0 1,-1 0 0,0 1-1,-4-8 1,6 11-14,0 0 0,-1 0 0,1 0 0,0 0 0,0 0-1,0 0 1,-1-1 0,1 1 0,0 0 0,0 0 0,0 0 0,0 0 0,0-1 0,-1 1 0,1 0-1,0 0 1,0 0 0,0-1 0,0 1 0,0 0 0,0 0 0,0 0 0,0-1 0,0 1 0,0 0-1,0 0 1,0-1 0,0 1 0,0 0 0,0 0 0,0 0 0,0-1 0,0 1 0,0 0 0,0 0-1,0 0 1,0-1 0,0 1 0,0 0 0,0 0 0,0 0 0,1-1 0,-1 1 0,0 0 0,12 3-34,17 12-82,-7 5 56,-1 0 1,-1 1 0,31 43-1,-28-32-26,25 49-1,-3-4-31,-44-74 113,1 0 0,1 0 0,-1 0 0,0-1 0,1 1 1,-1-1-1,1 0 0,0 1 0,-1-1 0,1 0 0,0 0 0,0-1 1,1 1-1,-1-1 0,0 0 0,0 1 0,1-1 0,-1-1 0,1 1 0,-1 0 1,5-1-1,-2 0 10,1 0 0,-1-1 0,1 0 0,-1-1 0,0 1 0,0-1 0,0 0 0,0-1 1,0 1-1,9-7 0,-2 1 8,0 0 0,-1-2 1,0 0-1,-1 0 1,0-1-1,0 0 0,-2-1 1,1 0-1,-1-1 0,9-17 1,-7 9 40,-1 0 0,-1-1 0,-1 0 0,-1 0 0,-1-1-1,4-24 1,-10 41-30,1 1-1,-1-1 0,0 1 0,-1-1 0,-1-8 1,2 13-25,0 0 1,0 0 0,0 0 0,-1 1 0,1-1-1,0 0 1,-1 0 0,1 0 0,-1 1 0,1-1-1,0 0 1,-1 1 0,0-1 0,1 0-1,-1 1 1,1-1 0,-1 1 0,0-1 0,0 1-4,0-1 1,0 1 0,1 0-1,-1 0 1,0 0-1,0 1 1,0-1 0,1 0-1,-1 0 1,0 0 0,1 0-1,-1 1 1,0-1 0,1 0-1,-1 1 1,0-1 0,1 1-1,-1-1 1,0 1 0,1-1-1,-1 1 1,1-1-1,-1 1 1,0 0 0,-2 4-9,-1-1 0,1 0 1,0 1-1,1 0 0,-1 0 0,1 0 1,0 0-1,0 0 0,1 0 0,-1 0 1,1 1-1,0-1 0,1 0 0,-1 1 1,1-1-1,0 1 0,1-1 0,-1 1 1,2 5-1,1 4-10,0-1 0,1 0 0,0 0 0,1-1 0,1 0 0,7 14 0,-9-19 15,0-1 1,1 0 0,0 0-1,0 0 1,1-1-1,-1 0 1,1 0-1,1 0 1,-1-1 0,9 6-1,-10-9 12,0 1 0,0-1 0,0 0 0,1 0 0,-1 0 0,1-1 0,-1 0 0,1 0 0,-1 0 0,1-1 0,0 0 0,-1 0 0,1 0 0,-1-1 0,1 0 0,7-2 0,-3 0 28,1-1 0,0 0-1,-1-1 1,0 0 0,0-1-1,-1 0 1,1 0 0,-1-1-1,15-15 1,5-8 137,34-45 0,-32 36-25,-7 3-8,-20 29-111,-1 1 0,1 0 0,0 0 0,1 0 0,-1 0 0,1 1 0,0-1 1,1 1-1,9-7 0,-14 12-29,-1-1 1,1 1 0,-1 0-1,1 0 1,-1-1 0,1 1-1,0 0 1,-1 0 0,1 0-1,-1 0 1,1 0 0,-1 0 0,1 0-1,0 0 1,-1 0 0,1 0-1,-1 0 1,1 0 0,-1 0-1,1 0 1,0 1 0,-1-1-1,1 0 1,-1 0 0,1 1-1,-1-1 1,1 0 0,-1 1-1,0-1 1,1 0 0,-1 1-1,1-1 1,-1 1 0,0-1-1,1 1 1,-1-1 0,0 1-1,1-1 1,-1 1 0,0-1-1,0 1 1,0-1 0,1 2 0,4 29-3,-4-25 3,3 37-25,-2 0 0,-2 0 0,-2 0 0,-11 63 0,13-104 23,-1 1 0,1-1 0,-1 1-1,0-1 1,1 1 0,-1-1 0,0 0 0,0 1-1,-1-1 1,1 0 0,0 0 0,-1 0 0,1 0 0,-1 0-1,0 0 1,0 0 0,0 0 0,1-1 0,-2 1 0,-2 1-1,3-2 4,0-1 0,0 0-1,1 1 1,-1-1-1,0 0 1,0 0 0,0 0-1,0 0 1,0-1-1,0 1 1,0-1 0,1 1-1,-1-1 1,0 1-1,0-1 1,0 0 0,1 0-1,-1 0 1,1 0-1,-1 0 1,0 0 0,1 0-1,0-1 1,-1 1 0,1 0-1,-2-3 1,-4-5 37,0 1 0,1-1 0,-6-11 0,-2-2 99,14 21-136,0 1 0,0 0 0,0-1-1,1 1 1,-1 0 0,0-1-1,0 1 1,0 0 0,0-1 0,0 1-1,1 0 1,-1-1 0,0 1 0,0 0-1,1-1 1,-1 1 0,0 0 0,0 0-1,1-1 1,-1 1 0,0 0-1,1 0 1,-1 0 0,0-1 0,1 1-1,-1 0 1,0 0 0,1 0 0,-1 0-1,0 0 1,1 0 0,-1 0 0,1 0-1,-1 0 1,1 0 0,13-4 46,0 3-50,0 1 0,-1 1 0,14 1 0,20 1-5,-23-2-8,0-3-1,0 0 1,0-1-1,41-10 0,-53 9 23,-1 0 0,1-1 0,-1 0 0,0-1 0,0 0-1,-1-1 1,0 0 0,0 0 0,0-1 0,-1 0 0,8-10-1,1-2 61,-2 0 0,0-2 0,-1 1 0,-1-2 0,-1 0-1,13-33 1,-22 42-6,-3 10-46,0 0-1,1-1 1,-1 1-1,1 0 1,0 0 0,0 0-1,0 0 1,5-5-1,-7 9-13,0 0 0,0 0-1,1 0 1,-1 0 0,0 0-1,1 0 1,-1 0 0,0 0-1,0 0 1,1 0 0,-1 1-1,0-1 1,0 0 0,1 0-1,-1 0 1,0 1 0,0-1-1,0 0 1,1 0 0,-1 0-1,0 1 1,0-1 0,0 0-1,0 0 1,0 1 0,0-1-1,1 0 1,-1 1 0,0-1-1,0 0 1,0 0 0,0 1-1,0-1 1,0 0 0,0 1-1,0-1 1,0 0 0,2 16-6,-2-16 4,5 64-110,-3 0 0,-3-1 0,-17 116 0,18-176 105,-1 0 1,1 0-1,-1 0 0,0 0 0,0 0 0,0 0 0,0 0 0,0-1 0,-1 1 1,-2 4-1,3-6 5,0-1 0,0 1 1,0 0-1,0-1 0,1 1 1,-1 0-1,0-1 1,0 1-1,0-1 0,0 0 1,0 1-1,0-1 0,0 0 1,0 1-1,0-1 0,-1 0 1,1 0-1,0 0 0,0 0 1,0 0-1,0 0 0,0 0 1,0 0-1,0-1 1,0 1-1,0 0 0,0-1 1,0 1-1,0-1 0,0 1 1,0-1-1,0 1 0,-1-2 1,-6-3 13,0-1 1,0 0 0,0 0-1,1-1 1,0 0 0,0 0-1,-6-10 1,1-1 76,-21-41 0,30 47-25,3 11-63,1 1-1,-1-1 0,1 1 0,-1 0 0,1-1 0,-1 1 0,0 0 0,1-1 0,0 1 0,-1 0 1,1 0-1,-1-1 0,1 1 0,-1 0 0,1 0 0,-1 0 0,1 0 0,0 0 0,-1 0 1,1 0-1,-1 0 0,1 0 0,0 0 0,68 11 19,-50-9-10,1-1 1,-1 0-1,1-2 0,0 0 1,-1-2-1,0 0 0,1-1 1,-1-1-1,-1 0 0,1-2 1,31-15-1,-18 4 37,0-2-1,-1-1 1,-1-1 0,-1-1-1,34-38 1,-59 57-32,-4 4-13,0 0-1,0 0 0,0 0 1,0 0-1,0 0 1,1 0-1,-1 0 0,0 0 1,0 0-1,0 0 0,0 0 1,0 0-1,0 0 0,0 0 1,0 0-1,0 0 0,0 0 1,0 0-1,0 0 0,-3 10 5,-4 11-51,1 0 0,2 0 0,0 0 0,1 1 0,1 0 0,2 41 0,0-60 39,0-1 1,0 0-1,0 1 0,1-1 0,-1 0 0,0 1 0,1-1 1,0 0-1,0 1 0,0-1 0,0 0 0,0 0 0,0 0 0,0 0 1,0 0-1,1 0 0,-1 0 0,1 0 0,2 2 0,-2-3 9,0-1 0,0 1 0,0 0 0,0-1 0,0 1 0,0-1-1,0 0 1,0 0 0,0 0 0,0 0 0,0 0 0,0 0 0,0 0 0,0-1 0,0 1-1,0-1 1,0 1 0,0-1 0,0 0 0,0 0 0,-1 1 0,4-3 0,8-6 33,-1 0 0,1 0 0,-2-2 1,1 1-1,-1-2 0,-1 1 1,13-19-1,18-19 39,4-4-75,-45 53 0,1 0 0,-1 0 0,0 0 0,0 0 0,0 0 0,1 0 0,-1 0 0,0 0 0,0 0 0,1 0 0,-1 0 0,0 0 0,0 0 0,0 0 0,1 0 0,-1 0 0,0 1 0,0-1 0,0 0 0,0 0 0,1 0 0,-1 0 0,0 0 0,0 1 0,0-1 0,0 0 0,0 0 0,1 0 0,-1 1 0,0-1 0,0 0 0,0 0 0,0 0 0,0 1 0,0-1 0,0 0 0,0 0 0,0 1 0,0-1 0,0 0 0,0 1 0,3 11 0,1 5 0,0 1 0,1-1 0,1 0 0,0-1 0,1 1 0,17 26 0,-23-40 0,1-1 0,0 0 0,0 1 0,1-1 0,-1 0 0,0 0 0,1 0 0,-1 0 0,1 0 0,0-1 0,-1 1 0,1-1 0,0 0 0,0 0 0,0 0 0,0 0 0,0 0 0,4 0 0,-2-1 0,0 0 0,-1 0 0,1-1 0,0 0 0,0 0 0,-1 0 0,1 0 0,-1-1 0,1 1 0,7-6 0,1 0 0,-1-1 0,0-1 0,0 0 0,-1-1 0,0 0 0,15-20 0,-13 14 0,0 0 0,-1-2 0,0 0 0,-2 0 0,0-1 0,9-26 0,-18 43 0,-1 0 0,1 0 0,-1 0 0,1 0 0,0 0 0,0 0 0,0 1 0,0-1 0,0 0 0,0 0 0,1 1 0,-1-1 0,1 1 0,-1-1 0,1 1 0,-1-1 0,1 1 0,0 0 0,0 0 0,-1 0 0,1 0 0,0 0 0,0 0 0,4 0 0,-4 1 0,1 0 0,0 0 0,0 1 0,0-1 0,0 1 0,0 0 0,0 0 0,-1 0 0,1 0 0,0 0 0,-1 1 0,1-1 0,-1 1 0,1-1 0,-1 1 0,0 0 0,3 3 0,3 5 0,0-1 0,0 1 0,-1 1 0,-1 0 0,1 0 0,-2 0 0,0 0 0,6 20 0,-5-16 0,0 1 0,1-1 0,1 0 0,11 18 0,-18-33 0,3 6 0,0-1 0,0 1 0,1-1 0,0 0 0,8 6 0,-11-9 0,0-1 0,0 0 0,0 0 0,0-1 0,0 1 0,0 0 0,1-1 0,-1 1 0,0-1 0,0 1 0,1-1 0,-1 0 0,0 0 0,0 0 0,1-1 0,-1 1 0,0 0 0,0-1 0,1 1 0,2-2 0,54-5 0,-42 3 0,32-6 0,-32 8 0,-1-1 0,27-9 0,-28 6 0,-1 0 0,0-1 0,0-1 0,-1 0 0,0-1 0,17-15 0,-24 20 0,-1-2 0,1 1 0,-1 0 0,-1-1 0,1 0 0,-1 0 0,0 0 0,0-1 0,-1 1 0,0-1 0,0 0 0,-1 0 0,1 0 0,-1 0 0,1-14 0,-3 20 0,1-1 0,-1 0 0,0 1 0,0-1 0,0 0 0,0 1 0,-1-1 0,1 0 0,0 1 0,-1-1 0,1 0 0,-1 1 0,0-1 0,1 1 0,-1-1 0,0 1 0,0-1 0,0 1 0,0 0 0,0-1 0,0 1 0,0 0 0,-1 0 0,1 0 0,0 0 0,-1 0 0,1 0 0,-1 0 0,1 0 0,-1 0 0,1 1 0,-1-1 0,0 1 0,1-1 0,-1 1 0,0 0 0,1-1 0,-1 1 0,0 0 0,1 0 0,-1 0 0,-3 1 0,-2 0 0,0 0 0,1 0 0,-1 1 0,1-1 0,-1 1 0,1 1 0,0 0 0,-1-1 0,-8 7 0,12-7 0,0 1 0,0-1 0,0 1 0,0-1 0,0 1 0,1 0 0,-1 0 0,1 0 0,0 1 0,-1-1 0,2 0 0,-1 1 0,0-1 0,1 1 0,-1 0 0,1-1 0,0 1 0,0 5 0,1-4 0,0 0 0,0 1 0,0-1 0,1 1 0,0-1 0,0 0 0,0 0 0,1 1 0,0-1 0,0 0 0,5 9 0,-1-4 0,0-1 0,1 0 0,0 0 0,0 0 0,1-1 0,0 0 0,1 0 0,0-1 0,0 0 0,0-1 0,21 11 0,-11-10 110,-1-1 0,2-1 0,-1-1 0,0-1 0,1 0-1,0-1 1,34-2 0,-31-1-1347,-1-1-1,0-1 1,31-9-1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08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12360,'0'0'920,"98"-6"-232,-11 4-8,34-2 8,12-2 8,8 2-209,-2-2 17,-10-2-152,-8 2 0,0 0-96,-18-10 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44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289 771 5120,'0'0'5345,"3"-10"-4968,8-35 45,-11 44-400,0 0 1,0 0 0,0 1-1,0-1 1,0 0 0,0 0 0,0 0-1,0 0 1,0 0 0,0 1-1,0-1 1,0 0 0,-1 0-1,1 0 1,0 1 0,-1-1-1,1 0 1,0 0 0,-1 0 0,1 1-1,-1-1 1,1 0 0,-1 1-1,0-1 1,1 1 0,-1-1-1,0 1 1,1-1 0,-1 1 0,0-1-1,-1 0 1,-22-2 492,21 3-444,-7 1 82,1 0 1,-1 0-1,0 1 1,1 0-1,-1 1 1,1-1 0,0 2-1,0 0 1,0 0-1,0 0 1,1 1-1,0 0 1,0 1-1,0 0 1,-10 10 0,5-3 131,2 0 1,-1 0 0,2 1 0,0 1 0,0 0 0,2 0 0,-12 28-1,16-33-112,1-1-1,0 1 0,1 0 0,0-1 0,1 1 0,0 0 0,0 0 0,2 16 1,-1-21-81,1 1 1,0 0-1,0-1 1,0 1 0,1-1-1,0 1 1,0-1 0,0 0-1,0 0 1,1 0 0,0 0-1,0 0 1,1-1-1,-1 1 1,1-1 0,4 4-1,-6-6-50,0 0-1,0-1 0,0 0 1,0 0-1,1 1 0,-1-1 1,0-1-1,1 1 0,-1 0 1,0 0-1,1-1 0,-1 1 1,0-1-1,1 0 0,-1 0 1,5 0-1,-2-1 10,0 0 1,0 0-1,-1 0 0,1-1 1,-1 0-1,1 0 0,-1 0 0,5-3 1,4-4 53,0 0 0,-1-1 1,0-1-1,13-14 0,3-8 32,0-2-1,-3-2 1,-1 0 0,-1-1 0,-3-1-1,-1-1 1,-2-1 0,21-72-1,-12 10 164,-5-2 0,12-152-1,-32 253-285,1-16 88,-1 1 0,0-1 1,-1 1-1,-4-21 1,4 39-88,0 0 1,0 0-1,0 0 1,0 0 0,0 0-1,0 0 1,-1 0-1,1 0 1,0 0-1,-1 0 1,1 0 0,-1 0-1,1 0 1,-1 1-1,1-1 1,-1 0 0,1 0-1,-1 0 1,0 1-1,0-1 1,1 0-1,-1 1 1,0-1 0,0 1-1,0-1 1,-1 0-1,0 1-4,1 0 0,-1 0 0,1 1 0,0-1 0,-1 0-1,1 1 1,0-1 0,-1 1 0,1-1 0,0 1 0,0-1 0,-1 1-1,1 0 1,0 0 0,0 0 0,-2 1 0,-4 5 11,0 0 0,0 1 0,1 0 0,-8 12 1,2 3-1,0 1 1,1 1-1,2 0 1,1 0-1,-9 43 1,-13 138 96,27-170-76,1 1 1,2 0-1,8 64 0,-6-83-15,1 0 0,1-1 0,1 0 0,1 0 0,0 0 0,1-1 0,1 0 0,0 0 0,19 25 1,-23-35-6,1 0 0,0-1 1,0 1-1,1-2 0,-1 1 1,1 0-1,0-1 0,1 0 1,-1-1-1,1 1 0,0-1 1,-1 0-1,1-1 0,0 0 1,1 0-1,-1 0 0,0-1 1,1 0-1,-1 0 0,14-2 1,-7 0 33,0-1 1,0-1 0,0 0 0,0-1 0,0-1-1,-1 0 1,1-1 0,-1 0 0,18-13 0,3-2 149,-2-2 1,41-36-1,-61 47-108,0 0 0,0-1 0,-1 0-1,-1-1 1,0 0 0,-1 0 0,-1-1 0,7-16-1,-14 27-69,0 1 0,0-1-1,0 1 1,-1-1-1,1 1 1,-1-1-1,0 1 1,0-1-1,0 0 1,-1 1-1,1-1 1,-2-3 0,2 6-16,-1-1 1,1 1-1,-1-1 1,1 1-1,-1-1 1,1 1-1,-1 0 1,0-1-1,0 1 1,0 0 0,0 0-1,0-1 1,0 1-1,0 0 1,0 0-1,0 0 1,0 0-1,0 0 1,-1 1-1,1-1 1,0 0-1,-1 1 1,1-1 0,-1 0-1,1 1 1,-1 0-1,1-1 1,-1 1-1,-1 0 1,2 0-6,1 0 0,-1 1 0,0-1 0,1 0 0,-1 1 0,1-1 0,-1 1 0,0-1 0,1 1 0,-1-1 0,1 1 0,-1 0 0,1-1 0,0 1 0,-1 0 1,1-1-1,0 1 0,-1 0 0,1-1 0,0 1 0,0 0 0,0-1 0,-1 2 0,-4 22 23,5-23-23,-1 14 6,0-1 0,1 0 1,0 1-1,1-1 0,1 0 0,0 1 1,1-1-1,1 0 0,0-1 0,1 1 1,0-1-1,1 1 0,0-2 0,1 1 0,14 18 1,-15-25-10,-1 0 1,1 0-1,-1-1 1,2 0 0,-1 0-1,0 0 1,1-1-1,0 0 1,0-1-1,0 1 1,1-1 0,8 2-1,-5-2 4,0-1-1,1 0 1,-1-1-1,0 0 0,1-1 1,-1-1-1,19-2 1,7-5 52,1-2 0,-1-1 0,66-31 1,-94 38-43,65-26 113,97-46 191,-145 62-248,-1 0 0,-1-2 0,0 0-1,30-28 1,-46 36-48,18-19 217,-26 26-242,0 1 1,0 0 0,0 0 0,0 0-1,0-1 1,0 1 0,0 0-1,0 0 1,0 0 0,0-1 0,0 1-1,0 0 1,0 0 0,-1 0 0,1-1-1,0 1 1,0 0 0,0 0-1,0 0 1,0 0 0,0-1 0,-1 1-1,1 0 1,0 0 0,0 0-1,0 0 1,0 0 0,-1 0 0,1-1-1,0 1 1,0 0 0,0 0 0,-1 0-1,1 0 1,0 0 0,0 0-1,0 0 1,-1 0 0,1 0 0,0 0-1,0 0 1,0 0 0,-1 0-1,1 0 1,0 0 0,0 0 0,0 0-1,-1 0 1,1 0 0,0 1 0,0-1-1,0 0 1,-1 0 0,1 0-1,-15 2 69,-5 6-40,1 2-1,0-1 1,1 2 0,0 1 0,-19 15 0,29-21-34,-10 8-2,0 1 0,1 0 0,-19 23 0,27-28 9,1 1-1,0 0 1,0 0 0,2 1-1,-1 0 1,-8 25 0,14-35 3,0 1 0,0 0 0,1-1 0,-1 1 0,1 0 0,0 0 0,0-1 1,0 6-1,0-8-2,0 1 1,0 0 0,1-1 0,-1 1 0,0 0 0,0-1-1,1 1 1,-1 0 0,0-1 0,1 1 0,-1-1-1,1 1 1,-1-1 0,1 1 0,-1-1 0,1 1-1,-1-1 1,1 0 0,-1 1 0,1-1 0,-1 1 0,1-1-1,0 0 1,-1 0 0,1 1 0,0-1 0,-1 0-1,1 0 1,0 0 0,-1 0 0,1 0 0,0 0 0,-1 0-1,1 0 1,1 0 0,3-1 16,1 0 0,0 0-1,-1-1 1,1 1 0,-1-1 0,1-1-1,-1 1 1,0-1 0,0 0 0,0 0 0,5-5-1,8-6 113,23-26 0,-29 28-119,15-20-15,-21 24 0,0 0 0,0 1 0,1 0 0,14-11 0,-14 41 0,-6-19 0,1-1 0,0 1 0,0-1 0,1 1 0,-1-1 0,1 0 0,-1 0 0,1 0 0,0 0 0,0 0 0,0-1 0,1 1 0,-1-1 0,1 0 0,-1 0 0,1 0 0,0-1 0,0 1 0,-1-1 0,1 0 0,0 0 0,5 0 0,7 2 0,0-1 0,0-1 0,0 0 0,20-2 0,13-5 0,-1-2 0,0-2 0,0-2 0,-1-2 0,64-28 0,-76 25 0,0-1 0,-1-2 0,-1-1 0,31-25 0,-62 44 0,27-23 0,-27 24 0,-1-1 0,1 1 0,-1-1 0,1 0 0,-1 1 0,0-1 0,0 0 0,1 0 0,-1 0 0,0 0 0,-1 0 0,1 0 0,1-2 0,-3 3 0,1 1 0,0 0 0,0 0 0,-1-1 0,1 1 0,0 0 0,-1 0 0,1 0 0,0 0 0,0-1 0,-1 1 0,1 0 0,0 0 0,-1 0 0,1 0 0,0 0 0,-1 0 0,1 0 0,-1 0 0,1 0 0,0 0 0,-1 0 0,1 0 0,0 0 0,-1 0 0,1 0 0,0 0 0,0 1 0,-1-1 0,1 0 0,0 0 0,-1 0 0,1 0 0,0 1 0,0-1 0,-1 0 0,1 0 0,0 1 0,0-1 0,-1 1 0,-20 11 0,17-9 0,-10 5 0,-119 81 0,121-80 0,0 1 0,1 1 0,0 0 0,0 0 0,1 1 0,1 0 0,0 1 0,-9 17 0,17-28 0,-1 0 0,1 1 0,0-1 0,0 0 0,1 0 0,-1 1 0,0-1 0,1 1 0,-1-1 0,1 1 0,0-1 0,0 1 0,0-1 0,0 1 0,0-1 0,0 1 0,1-1 0,-1 1 0,1-1 0,0 0 0,0 1 0,0-1 0,0 0 0,0 1 0,0-1 0,1 0 0,-1 0 0,1 0 0,-1 0 0,1 0 0,0-1 0,0 1 0,0 0 0,2 1 0,0-1 0,0 0 0,0 0 0,0-1 0,0 1 0,0-1 0,0 0 0,0 0 0,0-1 0,0 1 0,1-1 0,-1 0 0,0 0 0,0 0 0,1-1 0,-1 1 0,0-1 0,0 0 0,0 0 0,7-3 0,10-7 0,-1-1 0,0-1 0,-1 0 0,0-1 0,-1-1 0,26-29 0,-37 39 0,-8 13 0,-12 20 0,10-22 0,-44 103 0,-43 152 0,44-117 0,27-91 0,-2 0 0,-3-2 0,-1-1 0,-35 51 0,59-99 0,-1 0 0,1 0 0,0 0 0,-1 0 0,0 0 0,1 0 0,-1 0 0,0 0 0,0-1 0,0 1 0,0-1 0,0 1 0,0-1 0,0 0 0,-1 0 0,1 0 0,0 0 0,-1 0 0,1-1 0,0 1 0,-1-1 0,1 1 0,-1-1 0,1 0 0,-1 0 0,1 0 0,-1 0 0,-3-1 0,3-1 0,-1 0 0,1 1 0,-1-1 0,1 0 0,0-1 0,0 1 0,0-1 0,0 1 0,0-1 0,0 0 0,1 0 0,0 0 0,-1 0 0,1 0 0,0-1 0,1 1 0,-3-6 0,-6-15 0,2 0 0,1-1 0,1 0 0,0 0 0,2-1 0,2 0 0,0 1 0,1-1 0,2 0 0,0 0 0,7-29 0,-6 45 0,0 1 0,1-1 0,1 1 0,-1 0 0,1 0 0,1 1 0,0-1 0,0 1 0,1 0 0,-1 0 0,2 1 0,-1 0 0,1 0 0,0 0 0,1 1 0,0 0 0,0 1 0,0-1 0,0 1 0,1 1 0,0 0 0,13-5 0,5 0 0,0 0 0,0 2 0,1 1 0,0 1 0,0 1 0,0 2 0,1 1 0,49 4 0,-69-1 163,0 0 1,0 1-1,-1 0 0,1 0 1,9 6-1,18 10-2931,-26-13 575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4:44.3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0 19591,'0'0'2128,"-37"67"-1640,27-57-8,-2 0-272,2-2 8,8-2-96,2-2-8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38.4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5416,'0'0'688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41.9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5520,'0'0'18941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47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103 191 5624,'0'0'6677,"1"-11"-6394,3-31-10,0 18 753,-4 24-996,0-1 0,1 0 0,-1 1 0,0-1 0,0 0 0,0 0 0,0 1 0,0-1 0,0 0 0,0 1 0,0-1 1,0 0-1,0 0 0,-1 1 0,1-1 0,0 0 0,0 1 0,-1-1 0,1 0 0,-1 0 0,1 1 12,1 0 1,-1-1-1,0 1 0,0 0 0,1 0 0,-1 0 1,0 0-1,0 0 0,0 0 0,1 0 0,-1 0 1,0-1-1,0 1 0,0 0 0,1 0 0,-1 0 1,0 0-1,0-1 0,0 1 0,0 0 0,1 0 1,-1 0-1,0-1 0,0 1 0,0 0 0,0 0 1,0-1-1,0 1 0,0 0 0,0 0 0,0-1 1,0 1-1,0 0 0,0 0 0,0-1 0,0 1 1,0 0-1,0 0 0,0-1 0,0 1 0,1-2 805,-2 10-131,-9 113 286,4-37-432,-3-1-1,-28 112 1,20-104-101,13-64-205,-1 0 1,-11 34 0,12-48-135,0 3 260,2-14-49,2-7 128,6-134 83,-6 104-434,3 0-1,0 0 1,3 0 0,19-66-1,4 7 259,74-159-1,-100 245-358,1 1 0,0 0 0,0 0-1,0 1 1,1 0 0,0-1 0,0 1 0,1 1 0,-1-1 0,1 1 0,9-6 0,-12 10-12,0 0 0,0 1 0,-1-1 0,1 1 0,0 0 1,0 0-1,0 0 0,-1 0 0,1 0 0,0 0 0,0 1 0,0-1 1,-1 1-1,1 0 0,0 0 0,-1 0 0,1 0 0,-1 1 1,5 2-1,3 2 7,-1 1 0,1-1-1,12 14 1,-8-5-6,1 0 0,-2 1 0,0 1 0,-1 1 0,-1 0 0,0 0 0,-1 1-1,-1 0 1,-1 1 0,-1-1 0,-1 2 0,-1-1 0,5 29 0,-10-43 4,0-1 0,-1 0 0,1 0 0,-1 0 0,0 0 0,0 0 0,0 0 0,-1 0 0,0-1 0,0 1 0,0 0 0,0-1 0,-1 1 0,0-1 0,0 0 0,0 0 1,0 0-1,-1 0 0,1-1 0,-1 1 0,0-1 0,0 0 0,0 0 0,-1 0 0,1-1 0,-1 1 0,1-1 0,-1 0 0,0-1 0,0 1 0,0-1 0,0 0 0,0 0 0,0-1 0,-7 1 0,2-2 53,-1-1-1,1-1 0,-1 1 1,1-1-1,0-1 0,1 0 1,-1-1-1,1 0 0,-1 0 1,1-1-1,-15-12 0,24 18-49,-1-1 0,1 1 0,0 0 0,-1 0 0,1-1 0,0 1 0,0 0 0,-1-1 0,1 1 0,0 0 0,0-1-1,-1 1 1,1 0 0,0-1 0,0 1 0,0 0 0,0-1 0,0 1 0,-1-1 0,1 1 0,0-1 0,0 1 0,0 0 0,0-1 0,0 1 0,0-1 0,0 1 0,1 0-1,-1-1 1,0 1 0,0-1 0,11-12 75,16-2-115,-8 9 19,0 1 0,0 1 0,0 1 0,27-2 0,-42 5 2,0-1-1,0 1 1,-1-1 0,1 0-1,0 0 1,6-4 0,12-3-27,-6 10-5,-16-2 35,1 0-1,0 1 0,-1-1 1,1 0-1,0 0 0,-1 0 1,1 1-1,0-1 0,0 0 1,-1 0-1,1 0 0,0 0 0,0-1 1,-1 1-1,1 0 0,0 0 1,0 0-1,-1 0 0,1-1 1,0 1-1,-1 0 0,1-1 1,0 1-1,-1-1 0,1 1 1,-1 0-1,1-1 0,0 0 1,-1 1-7,0 0-4,0 0 8,0 0 1,0 0-1,0 0 1,0 0 0,0 0-1,0 0 1,0 0 0,0 0-1,0 0 1,0 1 0,0-1-1,0 0 1,0 0 0,0 0-1,0 0 1,0 0 0,0 0-1,0 0 1,0 0 0,0 0-1,0 1 1,0-1 0,0 0-1,0 0 1,0 0 0,0 0-1,0 0 1,0 0 0,0 0-1,0 0 1,0 0 0,0 0-1,1 0 1,-1 0 0,0 0-1,0 1 1,0-1 0,0 0-1,0 0 1,0 0 0,0 0-1,0 0 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24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209 664 5624,'0'0'4272,"3"-10"-3434,8-35-44,-11 44-743,1-1 1,-1 1-1,0 0 0,0-1 1,0 1-1,0-1 1,-1 1-1,1 0 0,0-1 1,-1 1-1,1-1 1,-1 1-1,1 0 1,-1 0-1,1-1 0,-1 1 1,0 0-1,0 0 1,0 0-1,1-1 1,-1 1-1,0 0 0,0 0 1,-1 1-1,1-1 1,0 0-1,0 0 1,0 0-1,-1 1 0,1-1 1,0 1-1,0-1 1,-1 1-1,1-1 1,-1 1-1,1 0 0,0 0 1,-1 0-1,1 0 1,-1 0-1,-2 0 1,-1 1 42,-1 1 1,1-1-1,-1 1 1,1 0-1,0 1 1,0-1-1,0 1 1,0 0-1,0 0 1,-4 5-1,-4 3 98,0 0 0,-12 15-1,16-15-69,1 0 0,0 0 1,1 1-1,0 0 0,0 0 0,1 0 0,1 1 0,-5 17 0,8-25-71,1 0 0,0-1 0,0 1 0,0 0 0,1 0 0,-1 0 0,1-1 0,0 1 0,1 0 1,-1 0-1,1 0 0,0 0 0,0-1 0,1 1 0,-1 0 0,1-1 0,0 1 0,0-1 0,1 0 0,-1 0 0,1 0 0,0 0 0,0 0 0,0 0 0,0-1 0,1 1 0,3 2 0,-2-3 5,-1-1 0,1 1 0,-1-1 0,1 0 0,0 0 0,0-1 0,0 1 0,0-1-1,0 0 1,0 0 0,0-1 0,0 0 0,1 0 0,-1 0 0,0 0 0,0-1 0,0 0 0,0 0 0,0 0 0,0 0 0,0-1-1,0 0 1,8-5 0,-3 2 80,0-1 0,0-1 0,-1 0 0,1 0 0,-2-1 0,1 0 0,-1 0 0,0-1-1,10-16 1,-6 5 200,-1 0 0,14-40-1,-21 51-41,-1-1 1,0 0-1,0 0 0,-1 0 0,0 0 1,1-19-1,5 121-79,-4 1-1,-7 98 1,2-184-208,-2 61 33,-14 74 1,11-109-17,-1 0 0,-2-1 0,-1 0 0,-19 39 0,26-64-6,-13 23 32,16-28-38,-1-1 0,0 1 0,0-1 0,0 0 0,0 0 0,0 1 0,0-1 0,0 0 0,-1 0 0,1 0 0,0 0 0,-1 0 0,1 0 0,0 0 0,-3 0 0,4-1-7,-1 0 1,1 0-1,-1 0 0,1 0 1,-1 0-1,1 0 0,-1 0 0,1-1 1,-1 1-1,1 0 0,-1 0 1,1 0-1,-1-1 0,1 1 1,0 0-1,-1-1 0,1 1 1,-1 0-1,1-1 0,0 1 1,-1 0-1,1-1 0,0 1 1,-1-1-1,1 1 0,0-1 1,0 1-1,0-1 0,-1 1 1,1 0-1,0-1 0,0 1 0,0-2 1,-3-18 99,3 19-100,-1-22 53,1 0 0,1 0 0,1 0 1,1 0-1,1 1 0,2-1 1,0 1-1,1 0 0,1 1 0,1-1 1,0 1-1,2 1 0,18-26 1,98-137 325,20-32-43,-55 67-44,-86 141-263,1-4 111,-7 11-141,0 0 1,1 0-1,-1 0 1,0 0-1,0-1 1,0 1-1,0 0 1,0 0-1,0 0 1,0 0-1,0 0 1,0 0-1,0-1 1,0 1-1,1 0 1,-1 0-1,0 0 1,0 0-1,0 0 1,0-1-1,0 1 1,0 0-1,0 0 1,0 0-1,0 0 1,0-1-1,0 1 1,-1 0-1,1 0 1,0 0-1,0 0 1,0 0-1,0-1 1,0 1-1,0 0 1,0 0-1,0 0 1,0 0-1,0 0 1,-1 0-1,1-1 1,0 1-1,0 0 1,0 0-1,0 0 1,3 18 154,16 60-104,26 95-36,-39-158-7,0-1-1,1 0 1,1 0 0,0-1-1,1 0 1,0 0-1,15 14 1,-21-24-7,0 0 0,0-1 0,0 0 0,0 1 0,1-1 0,-1-1 0,1 1 0,-1 0 0,1-1 0,0 0 0,-1 1 0,1-2 0,0 1 0,0 0 0,0-1 0,0 1 0,0-1 0,0 0 0,4-1 0,9-1 13,0-1-1,-1-1 0,18-5 1,-21 5 0,11-4 38,1-1-1,-1-1 1,-1-1-1,0-2 0,36-25 1,98-88 404,-153 122-448,10-9 59,22-27 0,-1 0 62,-74 84-145,2 1 1,2 2-1,3 2 0,-31 58 0,58-97 9,0 1 0,0-1-1,-5 22 1,9-28 2,0 1 0,0 0 0,1-1 1,-1 1-1,1 0 0,0 0 0,0 0 1,1-1-1,0 1 0,-1 0 1,4 9-1,-3-13 3,0 0 1,0 1-1,0-1 1,0 0-1,1 1 1,-1-1-1,0 0 1,1 0-1,-1 0 1,1 0-1,-1 0 1,1 0-1,-1 0 1,1-1-1,-1 1 1,1-1-1,0 1 1,0-1-1,-1 1 1,1-1-1,0 0 1,2 0-1,3 1 19,0-1 0,0 0-1,14-2 1,-15 1-8,-1-1 0,1 1 0,-1-1 0,1 0 0,-1 0 0,0 0 1,0-1-1,0 0 0,0 0 0,-1 0 0,1-1 0,-1 1 0,6-6 0,-4 2 4,-1 0 1,0-1-1,0 1 0,0-1 0,-1 0 0,0 0 1,4-14-1,0-6 29,-2 1 1,-1-1-1,-1 0 1,0-36-1,-4 56-12,1-1 1,-1 0-1,0 0 1,-1 0-1,0 0 0,0 0 1,-1 0-1,-6-16 0,8 24 1,0 4-32,-1 0 1,1-1-1,0 1 0,-1 0 1,1 0-1,1-1 0,-1 1 1,0 0-1,1-1 0,0 4 1,0 4-8,0 0-4,1-1 0,0 1 0,0 0 0,1-1 0,0 1 0,0-1 0,1 0 0,0 0 0,1 0 0,9 13 0,-9-17 5,0 1 0,0 0 0,0-1 0,1 0-1,0-1 1,0 1 0,0-1 0,0 0 0,1 0-1,0-1 1,0 0 0,0 0 0,0-1 0,14 3-1,-9-3 8,0-1 0,0 0 0,-1-1 0,1-1 0,0 0 0,0 0-1,16-5 1,0-1 28,49-21-1,43-33 93,-63 30-24,-30 15-63,-1-1 0,0-1 1,-1-1-1,34-35 0,-46 40 49,-13 14-84,0 0 0,0 0 0,0 0 0,0 0 0,-1 0 1,1 0-1,0 0 0,0 0 0,0 0 0,0 0 0,0 0 0,0 0 1,0 0-1,0 0 0,0 0 0,0 0 0,0 0 0,0 0 1,-1 0-1,1 0 0,0 0 0,0 0 0,0 0 0,0 0 1,0 0-1,0 0 0,0 0 0,0 0 0,0 0 0,0 0 0,0 0 1,0 0-1,0 0 0,0-1 0,0 1 0,-1 0 0,1 0 1,0 0-1,0 0 0,0 0 0,0 0 0,0 0 0,0 0 0,0 0 1,0 0-1,0 0 0,0 0 0,0 0 0,0-1 0,0 1 1,0 0-1,0 0 0,0 0 0,0 0 0,0 0 0,0 0 1,0 0-1,0 0 0,-31 17 65,-2 7-89,0 1 0,2 2 0,-35 37 0,-73 99-76,137-160 97,-2 2-9,0 0 0,0 0 0,1 1 0,-5 9 0,8-14 6,-1 0 0,1-1 0,0 1 0,0 0 0,0 0 0,-1-1 0,1 1 0,0 0 0,0 0 0,0-1 0,0 1 0,0 0 0,1 0 0,-1-1 0,0 1 0,0 0 0,0-1 0,1 1 0,-1 0 0,0 0 0,1-1 0,-1 1 0,0-1 0,1 1 0,-1 0 0,1-1 0,-1 1 0,1-1 0,-1 1 0,1-1 0,0 1 0,-1-1 0,1 1 0,0-1 0,-1 0 0,1 1 0,0-1 0,-1 0 0,1 0 0,0 0 0,-1 1 0,1-1 0,0 0 0,1 0 0,5 1-10,1 0 0,0 0 0,-1-1 0,1 0-1,0-1 1,-1 1 0,1-2 0,0 1 0,7-3 0,0-1 1,0 0 0,0-1 1,21-12-1,-13 4-3,-1 0 0,0-2 0,-1-1 0,0-1 0,-1 0 1,-2-2-1,0 0 0,-1-1 0,-1-1 0,0 0 0,-2-1 0,-1-1 0,-1 0 0,-1-1 0,-1 0 0,10-38 0,-11 25-43,-1 1 0,-2-1-1,2-60 1,-8 81 26,-1-1 0,0 1 0,-1 0 0,-1 0 0,0 0 0,-1 0 0,-1 1 0,-1 0 0,0 0 0,-11-19 0,13 27 25,2 5-13,1 0 0,-1 1 1,1-1-1,-1 0 0,0 1 1,0 0-1,-3-3 0,5 4 14,-1 1 1,1 0-1,-1-1 0,0 1 0,1 0 1,-1 0-1,0 0 0,1-1 0,-1 1 0,0 0 1,0 0-1,1 0 0,-1 0 0,0 0 0,1 0 1,-1 0-1,0 1 0,1-1 0,-1 0 1,0 0-1,1 0 0,-1 1 0,0-1 0,1 0 1,-1 1-1,1-1 0,-1 1 0,0-1 1,1 0-1,-1 1 0,1-1 0,0 1 0,-1-1 1,1 1-1,-1 0 0,1-1 0,-1 2 0,-7 9-40,0 0 0,1 1 0,1 0 0,0 0 0,0 1 0,-6 25-1,4-11 4,3 0 0,-5 37 0,9-33 22,1 0-1,1 0 1,2 0 0,1-1-1,1 1 1,2-1 0,1 0 0,1-1-1,15 31 1,-20-50 32,1 1-1,0-1 1,1-1-1,0 1 0,0-1 1,1 0-1,0-1 1,1 1-1,0-1 1,13 10-1,-17-15 2,1 0 0,-1-1 0,1 1 0,0-1 0,0 0 0,0 0-1,0-1 1,0 1 0,0-1 0,0 0 0,0-1 0,1 1 0,-1-1 0,0 0-1,1 0 1,-1 0 0,0-1 0,0 0 0,0 0 0,1-1 0,-1 1 0,0-1-1,-1 0 1,6-3 0,3-2 25,-1 0-1,-1-1 1,1 0 0,-1-1-1,-1 0 1,12-13-1,51-69 406,-20 22-24,-21 24-208,-31 53-110,-1 9-74,-1-9-14,1 5-2,-1 10 0,1 0 0,1 0 0,1-1 0,1 1 0,1 0 0,12 38 0,-14-58-4,-1 1 0,1-1 1,0 1-1,0-1 0,0 1 1,0-1-1,1 0 1,-1 0-1,1 0 0,0-1 1,-1 1-1,2 0 0,-1-1 1,0 0-1,0 0 0,1 0 1,5 3-1,-3-4 9,0 1-1,0-1 1,0 0-1,1 0 1,-1 0-1,0-1 1,0 0 0,1 0-1,-1-1 1,6-1-1,11-3 26,0-2 0,-1 0 0,0-2 0,29-15 0,-6 0 34,-1-3 1,-1-1 0,-2-2-1,68-63 1,-37 31 38,-68 55-65,-13 9-36,-15 10-37,0 5 8,1 0 0,0 2-1,1 1 1,2 0 0,0 2 0,-22 30 0,35-42 9,1 1 0,0 0-1,1 1 1,0-1 0,0 1 0,2 0-1,-1 0 1,1 0 0,1 0 0,1 0 0,-1 1-1,2 13 1,0-24 12,0 0 1,0 0-1,0 0 0,0 0 1,1 0-1,-1 0 0,1 0 1,-1 0-1,1 0 0,0 0 1,0 0-1,-1 0 0,1 0 1,1-1-1,-1 1 0,0 0 1,0-1-1,1 1 0,-1-1 0,1 0 1,-1 1-1,1-1 0,0 0 1,-1 0-1,1 0 0,0 0 1,0 0-1,0 0 0,0 0 1,-1-1-1,1 1 0,0-1 1,0 1-1,0-1 0,0 0 1,4 0-1,-2 0 7,1-1-1,-1 0 1,1 1 0,-1-1-1,0-1 1,1 1 0,-1-1-1,0 0 1,0 0-1,0 0 1,0 0 0,0-1-1,0 0 1,-1 1 0,6-7-1,6-9 39,-1 0 0,0-1 0,-2-1 0,0 0 0,-2-1-1,0 0 1,13-42 0,-14-5 148,-9 68-197,0 0 0,0-1-1,0 1 1,0 0 0,0 0 0,0 0 0,0 0-1,0 0 1,0 0 0,0 0 0,0 0-1,0 0 1,0-1 0,0 1 0,0 0 0,0 0-1,0 0 1,0 0 0,0 0 0,0 0 0,0 0-1,0 0 1,0 0 0,0-1 0,0 1-1,0 0 1,0 0 0,0 0 0,0 0 0,0 0-1,0 0 1,0 0 0,-1 0 0,1 0 0,0 0-1,0 0 1,0 0 0,0-1 0,0 1-1,0 0 1,0 0 0,0 0 0,0 0 0,-1 0-1,1 0 1,0 0 0,0 0 0,0 0 0,0 0-1,0 0 1,0 0 0,0 0 0,-4 6-44,-2 32-133,6-33 309,-2-13 22,-10-30 65,11 37-214,-3-8 37,-1 1-1,0-1 1,-1 1-1,0 0 0,0 0 1,0 1-1,-12-11 1,17 18-38,0-1 0,0 1 0,0-1 0,0 1 0,0-1 0,0 1 0,0 0 0,0 0 0,0-1 0,0 1 0,0 0 0,0 0 0,-1 0 0,1 0 0,0 0 0,0 0 0,0 0 0,0 1 0,0-1 0,-1 1 0,-2 0-1,1 0-1,0 1 0,0-1 0,-1 1 0,1 0 0,-3 3 0,-2 2-10,1-1-1,0 2 1,-11 13-1,13-14-1,1-1 0,0 2 0,0-1 0,1 0 0,0 1 0,0 0 0,1-1 0,0 1 0,0 0 0,0 0 0,1 0 0,1 0 0,0 1 0,0-1 0,0 0 0,1 0 0,0 0 0,3 12 0,0-8-10,0 0-1,0 0 0,2-1 0,-1 1 1,1-1-1,1-1 0,0 1 1,0-1-1,1 0 0,1-1 0,13 13 1,-17-19 27,0 1 1,1-1 0,-1 0-1,1 0 1,0-1-1,-1 0 1,1 0-1,0 0 1,1-1 0,-1 0-1,0 0 1,0 0-1,0-1 1,1 0 0,-1 0-1,10-2 1,3-1 50,-1 0-1,0-1 1,0-1 0,24-10 0,-26 8-11,-2 0 1,1-2 0,-1 0-1,0 0 1,-1-1 0,0-1-1,-1 0 1,12-14-1,13-18 196,31-50-1,-42 56-206,-20 29-35,3-7 0,-9 15 0,0 0 0,0-1 0,1 1 0,-1 0 0,0-1 0,0 1 0,1 0 0,-1 0 0,0-1 0,1 1 0,-1 0 0,0 0 0,1 0 0,-1-1 0,0 1 0,1 0 0,-1 0 0,1 0 0,-1 0 0,0 0 0,1 0 0,-1 0 0,0 0 0,1 0 0,-1 0 0,1 0 0,-1 0 0,0 0 0,1 0 0,0 0 0,-7 27 0,-10 44 0,10-49 0,1 1 0,1 0 0,-1 33 0,2-46 0,2-7 0,8-9 0,31-39 0,-31 36 0,0 0 0,0 0 0,1 1 0,0 0 0,0 0 0,1 1 0,0 0 0,18-10 0,-26 16 0,-1 1 0,1 0 0,-1 0 0,1 0 0,-1 0 0,1 0 0,-1-1 0,1 1 0,0 0 0,-1 0 0,1 0 0,-1 0 0,1 1 0,-1-1 0,1 0 0,-1 0 0,1 0 0,-1 0 0,1 0 0,-1 1 0,1-1 0,-1 0 0,1 1 0,-1-1 0,1 0 0,-1 1 0,0-1 0,1 0 0,-1 1 0,0-1 0,1 1 0,-1-1 0,1 1 0,7 19 0,-7-15 0,3 5 0,0 3 0,1 0 0,0 0 0,1 0 0,0-1 0,13 19 0,-17-28 0,1-1 0,0 0 0,0 0 0,-1 0 0,1 0 0,0-1 0,1 1 0,-1-1 0,0 0 0,0 0 0,1 0 0,-1 0 0,0 0 0,1-1 0,-1 0 0,1 1 0,6-2 0,-2 1 0,1-1 0,-1 0 0,1-1 0,-1 1 0,0-2 0,9-3 0,1-2 0,-2-1 0,0-1 0,0-1 0,0 0 0,-2-1 0,1-1 0,-2 0 0,1 0 0,-2-2 0,0 0 0,14-22 0,109-194 0,-113 189 0,-2-1 0,-2-1 0,-2 0 0,-2-1 0,9-53 0,-9-24 0,-14 121 0,0 1 0,0 0 0,0-1 0,0 1 0,0 0 0,1-1 0,-1 1 0,0 0 0,0-1 0,0 1 0,0 0 0,0-1 0,0 1 0,0 0 0,0-1 0,0 1 0,0 0 0,0-1 0,-1 1 0,1 0 0,0-1 0,0 1 0,0 0 0,0-1 0,-1 1 0,1 0 0,0-1 0,0 1 0,0 0 0,-1 0 0,1-1 0,0 1 0,0 0 0,-1 0 0,1-1 0,0 1 0,-1 0 0,1 0 0,-1 0 0,0 1 0,0 0 0,0-1 0,0 1 0,0 0 0,1 0 0,-1-1 0,0 1 0,1 0 0,-1 0 0,1 0 0,-1 0 0,1 0 0,-1 1 0,-12 29 0,2-1 0,1 1 0,1 1 0,2 0 0,1 0 0,-1 34 0,3-3 0,4 0 0,8 80 0,5-58 0,27 95 0,-10-87 0,-29-93 8,-1 1 0,0-1 0,0 0 0,0 1 0,0-1 0,1 0 0,-1 0 0,0 1-1,0-1 1,0 0 0,0 1 0,0-1 0,0 1 0,0-1 0,0 0 0,0 1 0,0-1 0,0 0 0,0 1 0,0-1 0,0 0 0,0 1 0,0-1 0,0 0-1,0 1 1,-1-1 0,1 0 0,0 1 0,0-1 0,0 0 0,0 1 0,-1-1 0,1 0 0,0 0 0,0 1 0,-1-1 0,1 0 0,0 0 0,-1 0-1,1 1 1,0-1 0,-1 0 0,1 0 0,0 0 0,-1 0 0,1 0 0,0 0 0,-1 0 0,1 0 0,0 1 0,-1-1 0,1 0 0,0 0 0,-1-1 0,1 1-1,-1 0 2,-16-8-5106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24.2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47 17079,'0'0'1000,"75"-28"-728,-23 16 280,3 6 0,-5 10-112,5 2 0,-1 2-40,-18 2 0,-22-2-24,-2 2 8,-1-4-144,-9 0 0,-8 2-152,-15 8 16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24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14776,'0'0'808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25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1 187 10656,'0'0'10201,"11"0"-9356,-1 0-663,-3 0-56,0 0 1,0 0-1,0 0 0,0-1 0,0 0 0,0 0 0,0-1 1,0 0-1,12-5 0,-3-2 166,-1 0 0,0-2 0,0 1 0,-1-2 0,16-16 0,-7 4-1551,33-46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36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353 267 4008,'0'0'10542,"-13"-7"-10114,-45-22 0,53 28-367,0 0 0,0 0 0,0 1 0,0 0 0,0 0 0,0 0 0,0 0 0,0 1 0,0 0 0,0 0 0,0 0 0,0 0 0,1 1 0,-1 0 0,0 0 0,-4 3 0,-6 2 129,-3 0 30,1 1 1,0 1 0,1 0-1,0 2 1,1-1-1,0 2 1,1 0 0,-25 27-1,38-38-200,0 0 1,0-1-1,0 1 0,0 0 1,0 0-1,0 0 0,1 0 1,-1 0-1,0 1 0,1-1 1,-1 0-1,1 0 1,0 0-1,-1 1 0,1-1 1,0 0-1,-1 0 0,1 1 1,0-1-1,0 0 0,0 0 1,0 1-1,0-1 0,1 0 1,-1 0-1,0 1 0,1-1 1,-1 0-1,0 0 0,1 0 1,-1 1-1,1-1 0,0 0 1,-1 0-1,1 0 0,0 0 1,0 0-1,0 0 0,0 0 1,0-1-1,1 3 0,5 1 48,1 0 0,-1-1-1,0 1 1,1-1-1,11 3 1,-4-2 0,160 61 881,-170-64-883,1 1 0,-1 1-1,0-1 1,0 1 0,-1 0-1,1 0 1,0 0 0,-1 1-1,0-1 1,0 1 0,0 0-1,0 0 1,4 8 0,-6-10-34,-1 1 1,1-1 0,-1 1 0,0 0 0,0 0 0,0-1 0,-1 1 0,1 0 0,-1 0-1,1 0 1,-1 0 0,0 0 0,0 0 0,0 0 0,-1 0 0,1 0 0,-1 0-1,1 0 1,-1-1 0,0 1 0,0 0 0,0 0 0,-1-1 0,1 1 0,-1-1 0,1 1-1,-3 2 1,-5 4 53,1 0 1,-1-1-1,0 0 0,-1 0 0,0-1 0,-19 11 0,14-9 82,1 0-1,-17 14 1,30-22-148,0 0 1,0 0-1,0-1 1,0 1-1,0 0 1,0 0 0,0 0-1,1 0 1,-1 0-1,0 0 1,1 0-1,-1 1 1,0-1-1,1 0 1,-1 0 0,1 2-1,0-2-13,0-1 0,0 0 0,1 1 0,-1-1 0,1 0 0,-1 1 0,0-1 0,1 0 0,-1 0 1,1 1-1,-1-1 0,0 0 0,1 0 0,-1 0 0,1 0 0,-1 0 0,1 1 0,-1-1 0,1 0 0,-1 0 0,1 0 0,-1 0 0,1 0 0,-1 0 0,1-1 0,-1 1 0,1 0 0,48-12 121,-11-3-62,0-1-1,-2-2 0,47-31 1,-50 26 9,45-40 1,-8 6 25,-20 19 56,-1-2 0,69-74 1,-102 96-87,0-1 1,-2 0 0,0 0 0,-1-2-1,-1 0 1,-1 0 0,-1-1-1,-1 0 1,12-45 0,-20 62-32,0 0 1,-1 0-1,1 0 1,-1-1-1,-1 1 0,1 0 1,-1 0-1,1 0 1,-1 0-1,-1 0 0,1 0 1,-4-7-1,5 12-34,0-1 1,0 1-1,0 0 0,0 0 0,0 0 0,0 0 1,-1-1-1,1 1 0,0 0 0,0 0 0,0 0 1,0 0-1,0 0 0,0-1 0,0 1 1,-1 0-1,1 0 0,0 0 0,0 0 0,0 0 1,0 0-1,-1 0 0,1 0 0,0 0 0,0 0 1,0 0-1,0 0 0,-1-1 0,1 1 0,0 0 1,0 0-1,0 0 0,-1 0 0,1 1 0,0-1 1,0 0-1,0 0 0,0 0 0,-1 0 1,1 0-1,-7 8 119,-4 15-33,10-21-76,-16 42 47,1 1 0,3 1 0,1 0 0,3 1 0,2 0 0,2 0 0,1 63 0,2-44 27,3 53 116,0-80-98,-2-31-51,1 0-1,0 1 0,1-1 0,0 1 0,3 12 0,3-83-1129,0 4-3364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1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43 797 6632,'0'0'8120,"12"-6"-7754,-11 5-364,23-12 308,-1-1 0,31-25 1,-48 34-215,1 0 0,-1-1 0,-1 1 1,1-1-1,-1 0 0,0-1 1,-1 1-1,1-1 0,-1 0 1,-1 0-1,1 0 0,-1-1 1,0 1-1,-1-1 0,2-9 0,-3 10 45,0 0 0,-1 0-1,0 0 1,0 0 0,-1 1-1,-2-11 1,3 16-106,0-1 1,-1 1-1,1 0 0,-1 0 1,1 0-1,-1 0 1,1 0-1,-1 0 0,0 0 1,1 0-1,-1 1 1,0-1-1,0 0 1,0 0-1,1 0 0,-1 1 1,0-1-1,-2 0 1,1 0-11,0 1 1,1 0 0,-1-1 0,0 1-1,0 0 1,1 0 0,-1 0-1,0 1 1,0-1 0,1 0 0,-1 1-1,0-1 1,1 1 0,-1-1 0,0 1-1,-2 1 1,-8 4 45,1 1 1,0 0-1,0 1 0,0 0 0,1 1 1,0 0-1,0 0 0,1 1 0,1 1 1,-1-1-1,2 1 0,0 0 0,-8 16 1,8-11 12,1-1 1,0 0 0,1 1-1,1 0 1,0 1 0,1-1 0,1 0-1,1 1 1,0-1 0,2 24-1,0-34-28,-1 0-1,1 0 0,0-1 1,1 1-1,0 0 0,0-1 0,0 1 1,0-1-1,1 0 0,0 0 1,4 5-1,-5-7-20,0 0 0,0-1 0,1 1 0,0-1 1,-1 0-1,1 0 0,0 0 0,0 0 0,0-1 0,0 1 0,0-1 0,0 1 1,1-1-1,-1 0 0,0-1 0,1 1 0,-1 0 0,1-1 0,-1 0 0,5 0 1,5-1 43,0-1 0,0 0 0,-1-1 0,0 0 0,24-11 0,58-32 252,55-53 118,-104 67-318,106-86 292,-49 35-79,-80 60-210,-19 19-105,0 1 0,-1 0 0,1 0 0,1 0 0,-1 0 0,0 0 0,5-2 0,-1-1 89,-17 10-44,-12 17-77,1 1-1,1 1 1,1 1-1,-28 47 1,30-45-10,-6 8-31,-29 60 1,47-83 32,0 0 1,1 0-1,0 1 1,1-1 0,0 1-1,0 0 1,2 0-1,-1 0 1,2 0 0,0 15-1,0-26 10,0 1 1,0 0-1,0 0 0,1-1 0,-1 1 0,0 0 0,1 0 1,-1-1-1,1 1 0,0 0 0,-1-1 0,1 1 0,0 0 1,0-1-1,0 1 0,0-1 0,0 0 0,1 1 1,-1-1-1,0 0 0,1 0 0,-1 0 0,1 0 0,-1 0 1,1 0-1,-1 0 0,1 0 0,0-1 0,-1 1 0,1-1 1,0 1-1,-1-1 0,1 1 0,0-1 0,0 0 0,0 0 1,-1 0-1,1 0 0,0 0 0,0 0 0,-1-1 1,4 0-1,2-1 7,0 0 0,0-1 0,0 0 0,0 0 0,-1 0 0,1-1 0,-1 0 0,0 0 0,7-7 1,4-7 14,0 0 0,-2-1 1,0 0-1,-1-1 1,15-29-1,48-116 107,-66 139-106,3-6 15,-2 0 0,-1-1 0,-1 0 1,-2-1-1,-2 0 0,-1 0 0,-1 0 0,-2-1 0,-2 1 0,-7-67 0,6 88-22,-3-19 49,-1 0 0,-2 0 0,0 0 0,-16-38 0,23 70-60,0-1-1,0 1 1,0 0 0,-1 0-1,1-1 1,0 1 0,0 0-1,0-1 1,0 1 0,-1 0-1,1 0 1,0-1 0,0 1-1,0 0 1,-1 0 0,1-1-1,0 1 1,0 0 0,-1 0-1,1 0 1,0-1 0,-1 1-1,1 0 1,0 0 0,-1 0-1,1 0 1,0 0 0,-1 0 0,1 0-1,0 0 1,-1 0 0,-8 8 38,-5 20-41,13-25 2,-9 25-23,1 0-1,1 1 1,2-1 0,1 1 0,-2 31 0,6 150-139,3-181 141,1-1-1,1 0 1,1 0 0,14 41-1,-15-56 21,1 0-1,1 0 0,0 0 0,1 0 0,0-1 0,1 0 1,1-1-1,-1 0 0,2 0 0,19 17 0,-24-24 6,1 0 1,-1-1-1,1 0 0,0 0 1,-1 0-1,1 0 0,1-1 0,-1 0 1,0-1-1,1 1 0,8 0 1,-4-1 1,0-1 0,0-1 0,0 1 0,0-2 0,0 0 0,12-3 0,10-6 27,0-1 1,-1-2-1,35-20 1,-65 33-34,61-37 158,-2-3-1,86-74 1,-118 94 71,-24 18-56,-19 15-104,-24 19-38,1 1 0,1 2 0,2 2 1,2 1-1,1 2 0,-38 63 0,65-96-25,-1 1-1,2 0 0,-1 1 0,1-1 0,0 1 0,0-1 0,1 1 0,0 0 0,0 0 1,1 0-1,0 11 0,1-19-5,0 1-1,0-1 1,0 1 0,0-1 0,0 1 0,0-1-1,0 1 1,0-1 0,0 1 0,0-1 0,0 0 0,1 1-1,-1-1 1,0 1 0,0-1 0,1 1 0,-1-1-1,0 0 1,0 1 0,1-1 0,-1 0 0,0 1-1,1-1 1,-1 0 0,1 1 0,-1-1 0,0 0-1,1 0 1,-1 0 0,1 1 0,-1-1 0,1 0-1,-1 0 1,1 0 0,0 0 0,1 0 4,-1 0 0,1-1 1,-1 1-1,1-1 0,0 1 1,-1-1-1,1 0 0,-1 0 0,0 0 1,3-1-1,29-30 105,-13 3 1,-2 0 0,-1-2 0,22-55 0,-19 40 83,32-83 169,-38 96-352,-1 0 0,-2-1 0,-2 0-1,9-53 1,-10 23 105,1-103-1,-11 152-55,-2 22-37,-3 28-25,2 30-41,3 1 0,2-1 1,4 1-1,2-1 0,16 70 1,-11-79-12,-7-32 35,2 0 0,0 0 1,1 0-1,16 35 0,-22-57 22,0 0 1,0 0-1,0 0 1,0 0-1,1 0 1,-1-1-1,1 1 1,-1 0-1,1-1 1,0 1-1,0-1 1,-1 1-1,1-1 1,0 0-1,0 0 1,1 0-1,-1 0 1,0 0-1,0 0 1,0 0-1,4 0 1,-3-1 3,1 0 1,0-1 0,-1 1 0,1 0-1,-1-1 1,1 0 0,-1 0-1,1 0 1,-1-1 0,1 1-1,-1-1 1,4-2 0,7-5 35,-1-1-1,0 0 1,0-2 0,19-21-1,-1-1 53,-9 10 7,-1 0 1,19-29 0,-26 38-58,-14 14-45,1 1 0,-1 0 0,0 0 0,1-1 0,-1 1 0,1 0 1,-1 0-1,1 0 0,-1 0 0,1 0 0,-1-1 0,1 1 0,-1 0 0,1 0 1,-1 0-1,1 0 0,-1 0 0,1 0 0,-1 1 0,1-1 0,-1 0 1,1 0-1,1 2 1,-1-1 0,1 1 1,-1-1-1,1 1 0,-1-1 1,0 1-1,0 0 0,0 0 0,0 0 1,0 0-1,0-1 0,0 1 1,-1 0-1,2 5 0,6 21 1,-2-5-1,1-1 0,1 0 0,0 0 0,21 35 0,-29-56-1,1 0-1,-1 0 1,1 0 0,0 0 0,-1 0-1,1 0 1,0 0 0,0 0-1,0-1 1,0 1 0,0 0-1,0-1 1,0 1 0,0 0 0,0-1-1,0 1 1,0-1 0,0 0-1,0 1 1,0-1 0,0 0-1,0 0 1,1 0 0,-1 0-1,0 1 1,0-2 0,0 1 0,0 0-1,1 0 1,-1 0 0,0 0-1,0-1 1,0 1 0,0-1-1,0 1 1,0-1 0,0 1-1,0-1 1,2-1 0,3-2 22,0-2-1,0 1 1,0-1 0,8-12 0,-3 6 5,17-23 167,28-43 0,-32 42-4,-24 35-186,1 1-1,-1-1 1,0 0-1,1 1 1,-1-1-1,1 0 1,-1 1-1,1-1 1,-1 0-1,1 1 1,-1-1 0,1 1-1,0-1 1,-1 1-1,1 0 1,0-1-1,-1 1 1,1 0-1,0-1 1,0 1-1,-1 0 1,1 0-1,0-1 1,1 1 0,-1 1-2,-1-1 0,1 1 0,0-1 0,-1 1 0,1-1 0,-1 1 0,1-1 0,-1 1 0,1 0 0,-1-1 0,0 1 0,1 0 0,-1 0 0,0-1 0,1 1 1,-1 0-1,0 0 0,0-1 0,0 2 0,2 7 10,-1-1 0,-1 0 0,0 12 0,-6 52 2,-3-1 1,-3 0-1,-31 101 0,32-133-10,-3 0 0,0-1 0,-3 0-1,-1-1 1,-33 48 0,50-83 0,0 0-1,0 0 1,-1-1-1,1 1 1,-1-1-1,1 0 1,-1 1 0,0-1-1,1 0 1,-1 0-1,0 0 1,0 0-1,0 0 1,0 0-1,0 0 1,0-1 0,0 1-1,0-1 1,0 0-1,0 1 1,0-1-1,-4 0 1,5-1 0,-1 1 0,1-1 0,-1 1 0,1-1 0,-1 1 0,1-1 0,0 0 0,-1 0 0,1 0 0,0 0 0,0 0 0,0 0 0,0 0 0,0 0 0,0-1 0,0 1 0,0 0 0,0-1 0,0 1 0,1-1 0,-1 1 0,0 0 0,1-1 0,-1 1-1,1-1 1,0 0 0,0 1 0,-1-1 0,1 1 0,0-3 0,0-4 21,1-1-1,-1 1 1,1-1-1,1 1 1,0 0-1,0 0 1,0-1-1,1 2 0,0-1 1,6-10-1,-2 5-12,1 0 1,1 0-1,0 1 0,20-21 0,-23 27-26,1 0 0,-1 1 1,1 0-1,1 0 0,-1 1 0,1 0 1,0 0-1,9-3 0,-4 1 14,-1 0-1,0-1 0,-1-1 0,0 0 1,0-1-1,0 0 0,-1 0 0,-1-1 1,0 0-1,11-16 0,8-15 37,33-68 1,-40 70 42,68-116 163,-70 121-98,33-45 0,-47 70-143,5-7-2,-7 15-2,-3 12 1,-4 26 0,1 0 0,2 0 0,2 0 0,7 55 0,-7-85-1,1 0 1,-1-1-1,1 1 0,0 0 0,5 8 1,-7-14 0,0 0 0,1 0-1,-1 1 1,1-1 0,-1 0 0,1 0 0,0 0 0,-1 0 0,1 0 0,0-1 0,0 1 0,0 0 0,0 0 0,-1 0 0,1-1 0,0 1 0,0 0 0,1-1 0,-1 1-1,0-1 1,0 1 0,0-1 0,0 0 0,0 1 0,0-1 0,1 0 0,-1 0 0,0 0 0,0 0 0,0 0 0,1 0 0,-1 0 0,0 0 0,0 0 0,0-1 0,1 1-1,-1 0 1,0-1 0,1 0 0,10-7 1,-1-1 0,1-1 0,-2 1 0,0-2 0,15-17 0,-7 7 0,32-44-1,-37 46 0,1 1 0,1 1 0,17-17 0,-32 34 0,1-1 0,0 0 0,-1 1 0,1-1 0,0 0 0,0 1 0,-1-1 0,1 1 0,0 0 0,0-1 0,0 1 0,0-1 0,-1 1 0,1 0 0,0 0 0,0 0 0,0-1 0,0 1 0,0 0 0,0 0 0,0 0 0,0 0 0,0 0 0,-1 1 0,3-1 0,-2 1 0,0 0 0,0 0 0,0 0 0,0 0 0,0 0 0,0 0 0,0 0 0,0 0 0,0 0 0,0 0 0,-1 0 0,1 1 0,0-1 0,0 3 0,2 5 0,-1 0 0,0 1 0,2 15 0,-4-22 0,6 111 0,-6-112 0,0-1 0,0 0 0,0 1 0,0-1 0,0 1 0,0-1 0,0 0 0,0 1 0,1-1 0,-1 0 0,1 0 0,-1 1 0,1-1 0,-1 0 0,2 2 0,-2-3 0,1 0 0,-1 0 0,0 0 0,1 1 0,-1-1 0,1 0 0,-1 0 0,1 0 0,-1 0 0,0 0 0,1 0 0,-1 0 0,1 0 0,-1 0 0,1 0 0,-1 0 0,0-1 0,1 1 0,-1 0 0,1 0 0,-1 0 0,0 0 0,1-1 0,-1 1 0,0 0 0,1 0 0,-1-1 0,0 1 0,1 0 0,-1-1 0,6-5 0,0-1 0,-1 1 0,8-12 0,-7 9 0,27-41 0,-25 35 0,0 2 0,2-1 0,-1 1 0,2 1 0,21-22 0,-11 23 0,-21 11 0,1 0 0,0-1 0,-1 1 0,1 0 0,-1 0 0,1 0 0,-1 0 0,1 0 0,0 0 0,-1 0 0,1 1 0,-1-1 0,1 0 0,-1 0 0,1 0 0,0 1 0,-1-1 0,1 0 0,-1 0 0,1 1 0,-1-1 0,1 1 0,1 2 0,0 0 0,-1 0 0,1 0 0,-1 1 0,0-1 0,0 0 0,0 1 0,0-1 0,0 1 0,0 4 0,2 26 0,-1 67 0,-1-23 0,-1-76 0,0 1 0,0-1 0,0 0 0,1 0 0,-1 0 0,1 0 0,0 1 0,1 3 0,-2-6 0,1 0 0,-1 1 0,0-1 0,1 1 0,-1-1 0,0 1 0,1-1 0,-1 0 0,0 1 0,1-1 0,-1 0 0,1 0 0,-1 1 0,1-1 0,-1 0 0,1 0 0,-1 0 0,1 1 0,-1-1 0,1 0 0,-1 0 0,1 0 0,0 0 0,3-1 0,0 0 0,-1 0 0,1-1 0,-1 1 0,0-1 0,1 0 0,-1 0 0,4-3 0,7-3 0,45-32 0,64-55 0,-91 69 0,-3 0 0,0-1 0,34-42 0,-54 59 0,1 0 0,15-11 0,9-10 0,-34 31 0,-1 0 0,0 0 0,1 0 0,-1 0 0,0 0 0,1 0 0,-1 0 0,1 0 0,-1 0 0,0 0 0,1 0 0,-1 0 0,0 0 0,1 0 0,-1 1 0,1-1 0,-1 0 0,0 1 0,0-1 0,-11 10 0,1 1 0,0 0 0,0 0 0,-14 21 0,4-5 0,-7 6 0,2 1 0,-38 65 0,58-86 0,13-18 0,9-6 0,-15 11 0,-1 0 0,0 0 0,1 0 0,-1-1 0,1 1 0,-1 0 0,1 0 0,-1 0 0,0 0 0,1 0 0,-1 0 0,1-1 0,-1 1 0,1 0 0,-1 0 0,1 1 0,-1-1 0,0 0 0,1 0 0,-1 0 0,1 0 0,-1 0 0,1 0 0,-1 1 0,0-1 0,1 0 0,-1 0 0,1 0 0,-1 1 0,0-1 0,1 0 0,-1 1 0,1 0 0,3 7 0,0 1 0,0 0 0,-1 0 0,-1 0 0,1 1 0,-1-1 0,-1 1 0,1 9 0,1 3 0,4 30 0,-2 0 0,-2 1 0,-2-1 0,-12 90 0,8-123 0,-1 1 0,-1-1 0,-13 32 0,14-42 0,0-1 0,0 0 0,-1 0 0,0 0 0,0-1 0,-1 1 0,0-1 0,-1-1 0,-12 12 0,17-16 0,0-1 0,0 0 0,1 0 0,-1 0 0,0 0 0,0 0 0,0-1 0,0 1 0,0 0 0,0-1 0,-1 0 0,1 1 0,0-1 0,0 0 0,0 0 0,0 0 0,0 0 0,0-1 0,-4 0 0,2 0 0,0-1 0,0 0 0,1 1 0,-1-2 0,0 1 0,1 0 0,0-1 0,-1 1 0,-4-6 0,0-1 0,1 0 0,-1-1 0,1 0 0,1 0 0,0-1 0,-6-14 0,6 12 0,1 0 0,1-1 0,0 1 0,1-1 0,1 0 0,0 0 0,0 0 0,1 0 0,1 0 0,1 0 0,0-1 0,1 1 0,0 1 0,1-1 0,1 0 0,0 1 0,6-15 0,3-2 0,2 2 0,0-1 0,2 2 0,26-33 0,-36 51 0,0 1 0,0 0 0,1 0 0,0 1 0,1 0 0,-1 1 0,1 0 0,1 0 0,-1 1 0,1 0 0,0 0 0,0 1 0,0 1 0,1 0 0,-1 0 0,16-2 0,-26 5 28,1 0-1,-1 0 1,1 0-1,-1 0 1,1 0-1,0 0 1,-1 0-1,1 0 1,-1 0-1,1 0 1,-1 0-1,1 0 1,-1 0-1,1 0 1,-1 0-1,1 0 1,-1 1-1,1-1 1,-1 0-1,1 0 1,-1 1-1,0-1 1,1 0-1,-1 1 1,1-1-1,-1 0 1,0 1-1,1-1 1,-1 1-1,0-1 1,1 1-1,-2 10-4983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36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13056,'0'0'2614,"18"-1"-1984,289 1 1952,-215 7-1868,125 6 2473,-201-17-1678,-4 2-4468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37.9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10 12360,'0'0'2617,"-12"10"-2081,2-1-419,-8 6 162,0 1 0,-28 35 0,15-14 197,19-25-195,1 1-1,1 0 1,0 1 0,-16 29-1,23-35-57,1 0 0,-1 1-1,1 0 1,-1 13 0,2-19-116,1 0 1,-1 1-1,1-1 1,0 0 0,1 0-1,-1 0 1,0 1-1,1-1 1,0 0-1,0 0 1,0 0-1,0 0 1,0 0 0,0 0-1,3 3 1,-4-6-75,1 1 0,0 0 0,-1-1 0,1 1 1,0-1-1,0 0 0,-1 1 0,1-1 0,0 0 0,0 1 1,0-1-1,0 0 0,-1 0 0,1 1 0,0-1 0,0 0 1,0 0-1,0 0 0,0 0 0,0 0 0,-1-1 0,1 1 1,0 0-1,0 0 0,0-1 0,0 1 0,-1 0 0,1-1 1,0 1-1,0 0 0,-1-1 0,1 1 0,1-2 0,24-21 303,-23 20-255,13-14 69,-2 0 0,0-2 1,-1 0-1,0 0 0,-2-1 1,0-1-1,-2 0 0,0 0 1,-1-1-1,-1 0 0,6-34 1,-9 4 918,-6 54-1049,1 1 1,0-1-1,0 1 0,0-1 1,0 1-1,0 0 0,0-1 1,1 1-1,-1 4 0,-1 3 12,0 6 9,0-1 1,0 1-1,2-1 1,0 1-1,1 0 1,4 25-1,1-12 105,2 0 0,17 44 0,-24-70-120,0 1 1,0-1-1,1 0 1,-1 0 0,1 0-1,0 0 1,0-1 0,0 1-1,0 0 1,0-1 0,1 0-1,-1 1 1,1-1-1,0 0 1,-1 0 0,1 0-1,0-1 1,0 1 0,0-1-1,0 1 1,1-1 0,-1 0-1,0 0 1,0-1 0,1 1-1,-1-1 1,1 1-1,-1-1 1,0 0 0,1 0-1,-1-1 1,0 1 0,1-1-1,-1 1 1,0-1 0,7-3-1,-1 1 14,1-1 0,-1-1-1,0 0 1,0 0 0,-1 0 0,0-1-1,1 0 1,-2-1 0,1 0 0,-1 0-1,6-9 1,6-12 135,-1-1 0,19-45 0,-19 38 107,-17 36-264,-1 0 0,0 1 1,1-1-1,-1 0 0,0 1 1,1-1-1,-1 1 0,0-1 1,1 0-1,-1 1 0,0-1 1,0 1-1,1-1 0,-1 1 1,0-1-1,0 1 0,0-1 1,0 1-1,0-1 0,1 1 1,-1-1-1,0 1 1,0-1-1,-1 2 0,5 23-2,-1 10 25,-1 4 28,2 0 0,1 0 1,18 63-1,-23-101-63,1 0 1,-1 1 0,1-1 0,-1 0-1,1 0 1,0 1 0,-1-1-1,1 0 1,0 0 0,0 0-1,0 0 1,0 0 0,0 0 0,2 2-1,-2-3-1,-1 0 0,1 1 0,0-1 0,-1 0 0,1 0-1,0 0 1,0 0 0,-1 0 0,1 0 0,0 0 0,-1 0 0,1 0 0,0 0-1,0 0 1,-1 0 0,1 0 0,0 0 0,0-1 0,-1 1 0,2-1 0,2-2 16,1 0 1,-1 0 0,1-1 0,-1 1 0,0-1 0,3-5 0,2-1-1,33-41 101,-35 41-75,1 0 0,0 0-1,1 0 1,-1 1 0,2 0 0,17-13-1,-26 22-42,-1 0 0,0 0 0,1 0 1,-1 0-1,1 0 0,-1 0 0,0 0 0,1-1 0,-1 1 0,1 0 0,-1 0 0,1 1 0,-1-1 0,0 0 0,1 0 0,-1 0 0,1 0 0,-1 0 0,0 0 0,1 1 0,-1-1 0,1 0 0,-1 0 0,0 0 0,1 1 0,-1-1 0,0 0 0,1 1 0,-1-1 0,0 0 0,0 1 0,1-1 0,-1 0 0,0 1 0,0-1 1,0 0-1,0 1 0,1 0 0,7 20 23,-6-15-10,3 9-9,-1 0 0,0 1 1,-1 0-1,-1 0 0,0 21 0,-5 84 10,3-116-17,-4 48 32,-2 0 0,-3 0 1,-2-1-1,-2-1 0,-2 0 1,-35 77-1,49-125-14,-1 0-1,0 0 1,1 0 0,-1 0-1,0-1 1,0 1 0,0-1-1,-1 0 1,1 1-1,-1-1 1,-4 3 0,7-5-9,-1 0 1,1 1 0,-1-1-1,0 0 1,0 0 0,1 1-1,-1-1 1,0 0 0,1 0-1,-1 0 1,0 0 0,0 0-1,1 0 1,-1 0 0,0 0-1,1 0 1,-1 0 0,0-1-1,0 1 1,1 0 0,-2-1-1,1 0 2,0 0 0,0 0-1,0 0 1,0 0 0,0 0-1,0 0 1,0 0 0,0-1 0,1 1-1,-1 0 1,0 0 0,1-1-1,-1 1 1,1-1 0,-1-1-1,-2-11 21,1 0-1,1 0 0,0 0 0,0 0 0,1 0 0,1 0 0,1 0 1,0 1-1,5-19 0,2-3-19,3 2 0,22-49 0,12-6-87,5 3 0,60-80 0,-70 107 7,51-63-40,-88 116 107,1-1 1,-1 1-1,1 0 0,0 1 1,0-1-1,0 1 1,1 0-1,0 0 0,0 1 1,11-6-1,-14 8 12,0 0 1,0 0-1,-1 1 1,1-1-1,0 1 0,0-1 1,0 1-1,-1 0 1,1 0-1,0 0 1,0 0-1,0 1 0,0-1 1,-1 1-1,1 0 1,0 0-1,0 0 0,-1 0 1,1 0-1,-1 0 1,1 1-1,-1-1 1,0 1-1,1 0 0,-1 0 1,0 0-1,0 0 1,2 2-1,2 4 30,-1 1 0,0-1 1,0 1-1,-1-1 0,0 1 0,0 1 1,-1-1-1,0 0 0,-1 1 0,2 13 0,-2-4 45,-1 0 0,0 0 0,-1 0 0,-5 28 0,5-45-86,0 0 1,0 1-1,-1-1 1,1 1-1,-1-1 1,0 0-1,0 0 1,0 1-1,0-1 1,0 0-1,0 0 1,-1 0-1,1 0 1,-1 0-1,1 0 1,-1 0-1,0-1 1,1 1-1,-1-1 1,0 1-1,0-1 1,-3 2-1,1-2 0,1 0 0,-1 0 0,1 0 0,-1-1 0,1 0-1,-1 0 1,1 0 0,-1 0 0,1 0 0,-1-1 0,1 1 0,-1-1-1,1 0 1,0 0 0,-5-2 0,-14-6 0,1 0 0,1-2 0,-23-14 0,42 24 0,0 0 0,0 1 0,-1-1 0,1 0 0,0 0 0,1 0 0,-1 0 0,0 0 0,0 0 0,0 0 0,0 0 0,0-3 0,1 4 0,0 0 0,0-1 0,0 1 0,0 0 0,0 0 0,0-1 0,0 1 0,0 0 0,0-1 0,0 1 0,0 0 0,0-1 0,0 1 0,1 0 0,-1 0 0,0-1 0,0 1 0,0 0 0,0 0 0,1-1 0,-1 1 0,0 0 0,0 0 0,1 0 0,-1-1 0,0 1 0,0 0 0,1 0 0,-1 0 0,0 0 0,1 0 0,-1-1 0,5 0 0,0 0 0,-1 0 0,1 0 0,0 1 0,8 0 0,32 1 0,61 9 0,-87-8 0,-1 0 0,22-2 0,-21 0 0,31 3 0,-24-5 0,-8-1 878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41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257 654 5520,'0'0'8714,"-15"-1"-7995,2-1-520,7 0-119,0 1 1,1 0 0,-1 1-1,0 0 1,0 0-1,0 0 1,0 0 0,1 1-1,-1 0 1,0 0-1,1 1 1,-1-1 0,1 1-1,-6 3 1,-1 1 201,1 1 1,0 0-1,1 0 0,0 1 1,0 0-1,1 1 0,0 0 1,0 1-1,1 0 0,0 0 1,1 0-1,-7 14 0,12-22-218,1 1 0,0-1 0,0 0 0,0 1 0,0-1 0,0 0 0,1 1 0,-1-1 0,1 1 0,0-1 0,-1 1 0,1-1 0,0 1 0,1-1 0,-1 1 0,0-1 0,1 1 0,-1-1 0,1 1 0,0-1 0,0 0 0,0 1 0,0-1 0,0 0 0,0 0 0,1 1 0,-1-1 0,1 0 0,-1-1 0,1 1 0,0 0 0,0 0 0,0-1 0,0 1 0,0-1 0,0 1 0,0-1 0,0 0 0,1 0 0,-1 0 0,0 0 0,1-1 0,-1 1 0,1 0 0,-1-1 0,1 0 0,-1 0 0,1 0 0,-1 0 0,1 0 0,-1 0 0,1 0 0,2-1 0,4-1 39,1-1 1,-1 0-1,1 0 0,-1-1 0,0 0 0,0-1 0,-1 1 0,1-2 0,-1 1 0,0-1 1,-1-1-1,12-11 0,-1-1 206,-2 0 0,0-2 0,23-38 1,-14 20 803,-23 58-1038,0-1 0,1 1 0,2 0-1,8 26 1,-5-22-27,-5-9-25,2 0-1,0 0 1,1-1-1,0 0 1,1 0-1,0 0 0,1-1 1,1 0-1,0-1 1,11 11-1,-18-19-13,1-1-1,0 0 0,0 0 1,0 0-1,1 0 1,-1-1-1,0 1 1,1-1-1,-1 0 1,1 0-1,0 0 0,-1 0 1,1-1-1,0 0 1,-1 1-1,1-1 1,0 0-1,-1-1 1,1 1-1,0-1 0,-1 0 1,1 1-1,5-4 1,1 1 9,0-2 0,0 1 0,0-1-1,-1-1 1,0 0 0,13-10 0,-8 4 6,-1-1-1,0-1 0,-1 0 1,12-18-1,37-67 93,-43 69-84,12-25 32,-2-2-1,-3 0 0,-2-2 0,-3-1 1,-2 0-1,10-69 0,-27 122-48,1 0-1,-1 0 1,-1-1 0,0 1-1,0 0 1,-1-8 0,1 15-14,0 0 0,0 1 0,0-1 1,0 0-1,0 0 0,0 0 0,0 0 0,0 0 1,-1 0-1,1 0 0,0 0 0,0 0 0,0 1 0,0-1 1,0 0-1,0 0 0,0 0 0,-1 0 0,1 0 1,0 0-1,0 0 0,0 0 0,0 0 0,0 0 1,0 0-1,-1 0 0,1 0 0,0 0 0,0 0 1,0 0-1,0 0 0,0 0 0,0 0 0,-1 0 0,1 0 1,0 0-1,0-1 0,0 1 0,0 0 0,0 0 1,0 0-1,0 0 0,-1 0 0,1 0 0,0 0 1,0 0-1,0 0 0,0-1 0,0 1 0,0 0 1,0 0-1,0 0 0,0 0 0,0 0 0,0 0 0,0-1 1,0 1-1,0 0 0,0 0 0,0 0 0,0 0 1,0 0-1,0 0 0,0-1 0,0 1 0,0 0 1,-8 13 6,6-9-11,-9 19-3,0 0 0,-13 47-1,-7 54-28,29-111 28,-4 12-3,1 1 0,1 0 0,1 0 0,2 0 0,1 0 0,0 0 0,2 0 0,1 0 0,2 0 0,0 0 0,1-1 0,18 43 0,-23-65 13,0 0-1,1-1 1,0 1-1,-1 0 1,1-1-1,0 1 0,0-1 1,0 0-1,1 1 1,-1-1-1,0 0 0,1 0 1,0 0-1,-1-1 1,1 1-1,0-1 0,0 0 1,0 1-1,0-1 1,0 0-1,4 0 1,-3 0-1,0-1 1,0 0 0,0 0-1,0-1 1,0 1 0,0-1-1,0 0 1,0 0 0,-1 0-1,1 0 1,0 0 0,-1-1-1,1 0 1,-1 0 0,0 0-1,1 0 1,3-4 0,13-12 1,-2-1 0,0 0 0,-1-1 0,19-31 0,-12 12-13,33-70-1,-27 33-61,35-134 1,-54 162-4,-1 0-1,5-84 1,-15 128 55,0 1 0,0 0 0,-1 0 0,1-1-1,-1 1 1,0 0 0,-2-6 0,3 9 15,0-1 0,0 1 1,0-1-1,-1 1 0,1 0 1,0-1-1,0 1 0,-1-1 0,1 1 1,0 0-1,0 0 0,-1-1 1,1 1-1,0 0 0,-1-1 0,1 1 1,-1 0-1,1 0 0,0 0 1,-1-1-1,1 1 0,-1 0 0,0 0 1,1 0 1,-1 0 0,1 1 0,-1-1 1,0 0-1,1 0 0,-1 1 1,1-1-1,-1 1 0,1-1 0,-1 0 1,1 1-1,-1-1 0,1 1 1,-1-1-1,1 1 0,0 0 0,-1-1 1,1 1-1,0-1 0,-1 2 0,-12 24 20,2 0-1,0 1 0,-7 31 1,-15 88 107,22-90-49,1-8 103,2 0-1,2 0 0,2 1 1,3-1-1,6 70 1,28 39 527,-33-154-665,1 0 0,0-1 0,0 1 0,0 0 0,0 0 0,1-1 0,-1 1 0,1-1 0,0 1-1,-1-1 1,5 4 0,-5-6-24,-1 1-1,1 0 1,0-1-1,0 1 0,0-1 1,0 0-1,0 1 1,0-1-1,0 0 0,0 1 1,1-1-1,-1 0 1,0 0-1,0 0 0,0 0 1,0 0-1,0 0 1,0 0-1,0 0 1,0-1-1,0 1 0,0 0 1,0 0-1,0-1 1,0 1-1,0-1 0,0 1 1,0-1-1,0 0 1,0 1-1,0-1 0,0 0 1,-1 1-1,2-3 1,12-12 49,-1 0 0,-1-1 0,-1-1 0,16-29 1,-12 19-12,14-26 44,20-33 53,-44 78-151,1 0-1,0 1 1,1 0 0,0 0-1,0 0 1,0 1 0,16-11-1,-20 16-17,1 0 0,-1-1 0,0 2 0,0-1 0,1 0 0,-1 0 0,0 1-1,1 0 1,-1 0 0,1 0 0,-1 0 0,1 0 0,-1 1 0,0 0 0,1-1-1,-1 1 1,0 1 0,0-1 0,0 0 0,1 1 0,3 2 0,7 5-60,1 0 0,24 21 1,-36-27 68,39 38-143,-32-29 60,1-1 1,1-1-1,13 11 0,-19-17 0,-5-4 91,-8-11 66,2-2-37,-1 0 0,-1 1-1,0 0 1,-1 0 0,0 0 0,-1 1-1,0 1 1,0 0 0,-2 0 0,1 0 0,-14-8-1,22 16-19,-1 1 0,0-1 0,0 1-1,1-1 1,-1 1 0,0 0-1,0 0 1,0 1 0,0-1 0,-1 1-1,1-1 1,0 1 0,0 0 0,0 0-1,0 0 1,0 1 0,0-1-1,0 1 1,0-1 0,0 1 0,0 0-1,0 0 1,0 1 0,0-1-1,0 1 1,1-1 0,-1 1 0,1 0-1,-4 2 1,0 3-2,-1 0 1,2 0-1,-1 1 0,1-1 0,0 1 0,0 1 1,1-1-1,-4 10 0,0 2 31,0 1-1,-8 41 1,14-55-17,1 1 1,0 0-1,1 0 0,0 0 0,0 0 1,0 0-1,1 0 0,1-1 0,-1 1 1,1 0-1,4 9 0,-3-9-10,0-1 47,0 0-1,0 1 1,1-1 0,9 12-1,-12-18-45,0 1 0,0-1 0,0 0 0,0 0-1,0 0 1,0-1 0,0 1 0,0 0 0,0 0-1,0 0 1,1-1 0,-1 1 0,0-1 0,1 1-1,-1-1 1,0 0 0,1 1 0,-1-1-1,0 0 1,1 0 0,-1 0 0,1 0 0,-1 0-1,0 0 1,1 0 0,-1 0 0,1-1 0,-1 1-1,0 0 1,1-1 0,-1 0 0,0 1 0,0-1-1,1 1 1,0-2 0,3-2-8,0-1 0,0 0 0,-1 0 0,1 0-1,-1 0 1,0-1 0,-1 0 0,1 0 0,-1 0 0,0 0 0,-1 0 0,4-11-1,10-21-1,56-116-2,-72 153 0,0 1 0,0 0 0,0-1 0,0 1 0,0 0 0,0-1 0,0 1 0,1 0 0,-1-1 0,0 1 0,0 0 0,0-1 0,1 1 0,-1 0 0,0-1 0,0 1 0,1 0 0,-1 0 0,0-1 0,1 1 0,-1 0 0,0 0 0,1 0 0,-1 0 0,0-1 0,1 1 0,-1 0 0,1 0 0,6 11 0,-5-7 0,50 84 0,-37-66 0,-10-14 0,1 0 0,0-1 0,0 0 0,1 0 0,0 0 0,0-1 0,1 0 0,10 7 0,-14-11 0,1 1 0,-1-1 0,0 0 0,1 0 0,-1 0 0,1-1 0,-1 0 0,1 0 0,0 0 0,0 0 0,-1-1 0,1 1 0,0-1 0,0-1 0,0 1 0,-1-1 0,1 1 0,6-3 0,7-4 0,0-1 0,-1-1 0,0 0 0,0-1 0,-1-1 0,-1-1 0,0 0 0,27-28 0,39-37 0,-18 19 0,-59 53 0,-2 3 0,-1 0 0,1 0 0,0 0 0,0 0 0,1 0 0,-1 0 0,0 1 0,0-1 0,1 1 0,-1 0 0,1-1 0,0 1 0,-1 0 0,1 1 0,0-1 0,4 0 0,-7 1 0,0 1 0,0-1 0,0 1 0,0 0 0,0-1 0,0 1 0,0-1 0,0 1 0,0-1 0,0 1 0,-1 0 0,1-1 0,0 1 0,0-1 0,-1 1 0,1-1 0,0 1 0,-1-1 0,1 1 0,0-1 0,-1 0 0,1 1 0,-1-1 0,1 1 0,-1-1 0,1 0 0,-1 1 0,-18 18 0,-38 30 0,41-37 0,-1 2 0,1 0 0,1 1 0,-20 26 0,29-33 0,1 0 0,0 0 0,1 0 0,0 0 0,0 1 0,1 0 0,-4 17 0,6-23 0,1 0 0,-1 1 0,1-1 0,0 0 0,0 1 0,0-1 0,1 0 0,-1 1 0,1-1 0,0 0 0,0 0 0,0 0 0,0 1 0,0-1 0,1 0 0,-1-1 0,1 1 0,0 0 0,0 0 0,0-1 0,0 1 0,1-1 0,-1 0 0,1 1 0,2 1 0,3 1 0,0-1 0,-1 0 0,1 0 0,1-1 0,-1 0 0,0 0 0,1-1 0,-1 0 0,1 0 0,0-1 0,0-1 0,-1 1 0,1-1 0,0-1 0,0 0 0,0 0 0,14-4 0,-2-1 0,-1 0 0,1-2 0,-2 0 0,1-1 0,-1-2 0,20-13 0,-17 9 0,0 0 0,-1-2 0,-1 0 0,-1-1 0,0-1 0,-1-1 0,-1-1 0,-2 0 0,0-1 0,-1-1 0,-1 0 0,-1-1 0,16-45 0,-5-10-1,-4-1 0,11-94 1,-21 116-6,1-13-370,-10 71 369,0 0-1,0-1 1,0 1-1,1 0 1,-1 0 0,0 0-1,0-1 1,0 1-1,0 0 1,0 0 0,0 0-1,0-1 1,0 1-1,0 0 1,0 0 0,0 0-1,0-1 1,0 1 0,0 0-1,0 0 1,0-1-1,0 1 1,0 0 0,0 0-1,0 0 1,0-1-1,0 1 1,0 0 0,0 0-1,-1 0 1,1 0-1,0-1 1,0 1 0,0 0-1,0 0 1,0 0-1,-1 0 1,1-1 0,0 1-1,0 0 1,0 0-1,-1 0 1,1 0 0,0 0-1,0 0 1,0 0-1,-1 0 1,1 0 0,0 0-1,0 0 1,-10 9-287,-4 25 217,1 0 0,-10 42 0,11-32 60,-9 39 151,-14 138-1,16-87 399,17-115-353,2-14-133,-1-1 1,1 1-1,-1 0 1,0-1-1,0 1 1,-3 6-1,35-86-46,-23 54 0,0 0 0,1 0 0,22-34 0,-30 54 0,-1 0 0,1 0 0,-1 0 0,1 0 0,0-1 0,0 1 0,0 0 0,-1 1 0,1-1 0,0 0 0,0 0 0,0 0 0,0 0 0,1 1 0,-1-1 0,0 1 0,0-1 0,0 1 0,1-1 0,-1 1 0,0-1 0,0 1 0,1 0 0,-1 0 0,0 0 0,0 0 0,1 0 0,-1 0 0,0 0 0,1 0 0,-1 0 0,0 1 0,0-1 0,1 0 0,-1 1 0,0-1 0,0 1 0,0 0 0,0-1 0,1 1 0,-1 0 0,0 0 0,0-1 0,0 1 0,-1 0 0,1 0 0,0 0 0,1 2 0,5 6 0,0 1 0,-1-1 0,-1 1 0,7 15 0,-8-18 0,5 14 0,2-1 0,0 0 0,22 27 0,-29-42 0,0 0 0,0-1 0,0 0 0,1 0 0,-1 0 0,1 0 0,0-1 0,0 1 0,0-1 0,1-1 0,-1 1 0,1-1 0,-1 0 0,1 0 0,0 0 0,0-1 0,0 0 0,10 0 0,-4-1 0,1-1 0,-1-1 0,0 0 0,0-1 0,0 0 0,0-1 0,0 0 0,-1-1 0,0 0 0,0-1 0,0 0 0,-1-1 0,14-11 0,-8 5 0,0-2 0,-1 0 0,-1 0 0,-1-2 0,0 1 0,21-37 0,-22 23 0,-12 29 0,0 1 0,0-1 0,1 0 0,-1 0 0,0 0 0,0 1 0,0-1 0,0 0 0,0 0 0,0 0 0,0 0 0,0 1 0,0-1 0,0 0 0,-1 0 0,1 1 0,0-1 0,0 0 0,-1 0 0,1 1 0,-1-1 0,1 0 0,-1 0 0,1 1 0,-1-1 0,1 1 0,-1-1 0,1 0 0,-1 1 0,0-1 0,1 1 0,-1 0 0,0-1 0,1 1 0,-1-1 0,-1 1 0,0 0 0,1 0 0,-1 0 0,1 0 0,0 1 0,-1-1 0,1 0 0,0 1 0,0-1 0,-1 1 0,1 0 0,0-1 0,0 1 0,0 0 0,0 0 0,-1 0 0,1 0 0,1 0 0,-1 0 0,-2 1 0,-18 26 0,20-26 0,-5 6 0,0 1 0,1 1 0,0-1 0,0 1 0,1 0 0,1 0 0,-4 15 0,6-23 0,0 1 0,1 0 0,-1 0 0,1 0 0,0 0 0,0 0 0,0 0 0,0 0 0,0 0 0,1 0 0,-1 0 0,1 0 0,0 0 0,0-1 0,0 1 0,0 0 0,1-1 0,-1 1 0,1 0 0,-1-1 0,1 0 0,0 1 0,0-1 0,0 0 0,0 0 0,1 0 0,-1 0 0,0 0 0,1-1 0,-1 1 0,6 1 0,1 1 0,1-1 0,-1-1 0,1 0 0,0 0 0,0 0 0,0-2 0,0 1 0,0-1 0,13-2 0,0-1 0,0-1 0,42-12 0,-21 0 0,0-1 0,-1-2 0,0-1 0,70-49 0,-97 58 0,28-14 0,-70 60 0,7-12 0,-4 1 0,2 2 0,1 1 0,1 1 0,-16 31 0,33-55 0,1 1 0,-1-1 0,1 0 0,0 1 0,0-1 0,1 1 0,-1-1 0,1 1 0,0-1 0,0 1 0,1-1 0,-1 0 0,1 1 0,0-1 0,0 1 0,4 6 0,-5-10 0,0 0 0,1-1 0,-1 1 0,1-1 0,-1 1 0,1-1 0,0 1 0,-1-1 0,1 1 0,-1-1 0,1 0 0,0 1 0,-1-1 0,1 0 0,0 0 0,-1 1 0,1-1 0,0 0 0,0 0 0,-1 0 0,1 0 0,0 0 0,0 0 0,-1 0 0,1 0 0,0 0 0,-1 0 0,1 0 0,0-1 0,-1 1 0,1 0 0,0 0 0,-1-1 0,1 1 0,0 0 0,-1-1 0,1 1 0,0-1 0,-1 1 0,1-1 0,-1 1 0,1-1 0,0 0 0,25-25 0,-26 26 0,17-22 0,-1 0 0,-1-1 0,-1-1 0,-1 0 0,17-45 0,33-137 0,-61 200 0,29-136 0,-28 125 0,-1-1 0,-1 0 0,-1 0 0,0 0 0,-6-34 0,3 41 0,-1 11 0,-4 19 0,0 10 0,1 0 0,1 1 0,1 0 0,2 0 0,0 33 0,4-42 0,1-1 0,0 1 0,2-1 0,0 0 0,1 0 0,1 0 0,1-1 0,15 30 0,-14-34 0,1 4 0,1-1 0,1 1 0,15 17 0,-17-23 960,-4-5-1669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42.5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29 10248,'0'0'3801,"14"3"-2969,21 5-318,-1-2 0,53 2 0,173-12 880,185-19-100,-172 10-6,-154 5-367,-75 4-518,0 2 1,62 5-1,-73 1-72,51 13-1,-37-4-3031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50.9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1 907 6224,'0'0'8557,"11"-3"-8265,-3 0-225,-3 1-32,0 0-1,-1 1 1,1-1 0,0 1 0,0 0-1,0 1 1,0-1 0,0 1-1,0 0 1,0 0 0,0 1 0,0 0-1,9 2 1,2 2 95,0 2 0,-1 0 0,0 0-1,0 2 1,-1 0 0,23 18 0,-16-8 33,-1 0-1,0 2 1,19 27 0,-26-33-55,-7-8-41,0 0-1,-1 0 0,1 1 0,-1 0 0,4 10 0,-8-16-36,-1 0-1,1 0 1,0 0-1,-1 0 0,1 0 1,-1 0-1,0 1 1,0-1-1,0 0 1,0 0-1,0 0 0,0 0 1,-1 0-1,1 0 1,-1 0-1,1 0 1,-1 0-1,0 0 0,0 0 1,0 0-1,0 0 1,0 0-1,0 0 1,0-1-1,-1 1 0,1 0 1,-1-1-1,-1 2 1,-2 2 27,-1-1 1,1 1-1,-1-1 0,0-1 1,-1 1-1,1-1 1,0 0-1,-1 0 0,0-1 1,1 0-1,-1 0 1,0-1-1,0 0 0,0 0 1,0 0-1,-1-1 1,1 0-1,-10-2 0,1-1 168,1 0-1,0-1 0,0-1 1,0 0-1,0-1 0,1-1 1,-18-11-1,23 12 10,5 3 30,-1 0 0,1 1 0,0-1 0,-1 1 1,-8-3-1,19 4-203,0 0 1,0-1 0,0 0-1,-1 0 1,1 0 0,-1-1-1,0 1 1,8-6 0,20-9-23,348-141 84,-356 148-117,1-1-1,-2-1 1,1-2 0,-2 0 0,32-25 0,-7-4 26,-29 24 8,0 2 0,2 0 1,0 2-1,29-17 0,-44 30-37,1 0-1,-1 0 1,1 1-1,0 0 1,0 0 0,-1 1-1,1 0 1,0 0-1,0 0 1,0 1 0,-1 0-1,13 4 1,9-1 0,-19-2-18,1 0 0,-1 0 1,0 1-1,0 0 0,13 6 0,-22-9 15,0 0 0,0 0 0,1 1 1,-1-1-1,0 0 0,0 0 0,0 0 0,0 0 0,0 0 0,1 0 1,-1 0-1,0 0 0,0 1 0,0-1 0,0 0 0,1 0 1,-1 0-1,0 0 0,0 0 0,0 0 0,0 0 0,1 0 1,-1 0-1,0 0 0,0 0 0,0 0 0,0 0 0,1 0 0,-1 0 1,0-1-1,0 1 0,0 0 0,0 0 0,0 0 0,1 0 1,-1 0-1,0 0 0,0 0 0,0 0 0,0 0 0,0-1 0,0 1 1,1 0-1,-1 0 0,0 0 0,0 0 0,0 0 0,0-1 1,0 1-1,0 0 0,0 0 0,-5-8 83,-6 2-40,-1 1 0,0 0 0,-1 0 1,1 1-1,-21-3 0,27 6-26,0 1 0,-1-1 0,1 2 0,0-1 0,0 0 0,0 1 0,-1 0 0,1 1 0,0 0 0,0 0 0,1 0 0,-1 0 0,-10 7 0,11-7-6,1 1 1,-1 0-1,1 0 1,0 0-1,0 1 1,0 0-1,0 0 1,1 0-1,-1 0 0,-2 5 1,4-5-7,1-1 0,-1 1-1,1 0 1,0 0 0,0 0 0,0 0 0,1 0 0,-1 1-1,1-1 1,0 0 0,0 0 0,1 0 0,-1 0 0,2 4 0,-1-1-8,0 1 1,1-2 0,0 1-1,1 0 1,0 0 0,0-1-1,0 1 1,7 9 0,-8-13 2,0-1 1,-1 0 0,1 0-1,1 0 1,-1 0 0,0 0-1,0-1 1,1 1-1,-1 0 1,1-1 0,-1 0-1,1 0 1,-1 1-1,1-2 1,0 1 0,0 0-1,0 0 1,-1-1 0,1 0-1,0 1 1,0-1-1,0 0 1,0-1 0,3 0-1,1 0 12,0-1-1,0 0 1,0-1-1,0 0 1,-1 0-1,0 0 1,1-1-1,-1 0 1,-1 0-1,1-1 1,0 0-1,-1 1 1,0-2 0,0 1-1,-1-1 1,1 1-1,-1-1 1,-1-1-1,1 1 1,-1 0-1,0-1 1,0 0-1,-1 1 1,3-15-1,-3 14 49,2-13 108,-1 17-65,1 9 13,-3-4-107,1 0 0,-1 0 0,1 0 0,-1 0 0,1 0 0,-1 0 0,1-1 0,2 3 0,4 3 7,-2 0-15,0-2 0,1 1 0,-1-1 0,1 0 0,0-1 0,1 1-1,-1-1 1,11 3 0,-12-4-5,0-1 1,1 0-1,-1 0 0,0 0 0,1-1 1,0 0-1,-1-1 0,1 1 0,-1-1 0,1 0 1,8-2-1,1-3-2,0 0 1,29-15 0,-28 12 13,-1 1 0,25-8 0,-27 12 9,0-1 0,-1-1 0,1-1 0,-1 0 0,19-12 1,-16 10 3,-13 7-2,-1 0 0,1 0 1,0-1-1,-1 1 0,1-1 0,-1 1 1,1-1-1,-1 0 0,0 0 1,3-3-1,-45 75 224,33-59-233,0 0 0,1 0 0,0 1 0,-7 20 0,12-30-9,0 1 1,0 0-1,1-1 1,0 1-1,-1 0 1,1-1-1,0 1 1,0 0-1,1-1 1,-1 1-1,0 0 1,2 4-1,-1-5 0,0-1-1,0 1 1,0 0-1,0-1 0,0 1 1,1-1-1,-1 1 1,0-1-1,1 0 1,-1 0-1,1 0 0,-1 1 1,1-1-1,0-1 1,0 1-1,-1 0 1,1 0-1,0-1 0,0 1 1,2 0-1,3 0 1,1 1-1,-1-1 1,0-1-1,0 1 1,0-1 0,0-1-1,1 1 1,-1-1-1,0 0 1,0-1-1,0 0 1,0 0-1,0 0 1,-1-1-1,1 0 1,5-4 0,8-6 11,0-1 1,-1 0 0,24-26 0,-19 18-2,-4 5-1,-1-2 0,0 0 0,-1-1 0,27-39 0,-15 8 29,-3-1 0,-1-2 1,-3 0-1,-2-1 1,-3-2-1,-2 0 1,-3 0-1,-2-1 1,5-89-1,-18 98 152,2 50-190,0-1 1,0 0-1,0 0 1,0 0-1,0 0 1,0 0-1,0 1 0,0-1 1,0 0-1,0 0 1,0 0-1,0 0 1,0 0-1,0 0 1,0 1-1,0-1 0,0 0 1,0 0-1,0 0 1,0 0-1,-1 0 1,1 0-1,0 0 1,0 0-1,0 1 0,0-1 1,0 0-1,0 0 1,0 0-1,-1 0 1,1 0-1,0 0 1,0 0-1,0 0 0,0 0 1,0 0-1,-1 0 1,1 0-1,0 0 1,0 0-1,0 0 1,0 0-1,0 0 0,0 0 1,-1 0-1,1 0 1,0 0-1,0 0 1,0 0-1,0 0 1,0 0-1,0 0 0,-1-1 1,1 1-1,0 0 1,0 0-1,0 0 1,0 0-1,0 0 1,-19 106 47,3-27-43,-27 322-84,24-195-19,13-103-93,6-106 207,1 0-1,0-1 1,0 1-1,0 0 1,0 0 0,3-5-1,2-7 18,13-40 39,31-83 202,-41 117-190,1 1 0,1 0 0,0 1 0,21-26 0,-29 41-62,0 0 1,1 1-1,-1-1 0,1 1 1,-1 0-1,1 0 1,0 0-1,0 0 0,1 1 1,-1 0-1,0 0 1,1 0-1,0 0 0,-1 1 1,1-1-1,0 1 1,0 0-1,-1 1 0,11-1 1,-14 1-22,0 0 1,-1 1 0,1-1-1,0 0 1,0 0-1,0 1 1,0-1 0,0 0-1,-1 1 1,1-1-1,0 1 1,0-1 0,-1 1-1,1 0 1,0-1-1,-1 1 1,1 0 0,0-1-1,-1 1 1,1 0-1,-1 0 1,1 1 0,0 0-4,0 0 1,0 1-1,-1 0 0,1-1 1,-1 1-1,1-1 1,-1 6-1,-1 2-17,1 0 0,-2 0 1,-3 14-1,3-18 6,0 0 0,-1 1 0,0-1 0,0 0 0,-1-1 0,1 1-1,-1-1 1,-1 1 0,1-1 0,-1 0 0,0-1 0,0 1 0,-6 4 0,-10 10-43,-15 20-56,36-39 107,-1 1 0,1-1 0,-1 1 0,1-1 0,0 1 0,0-1 0,-1 1 0,1-1 0,0 1 0,0 0 0,0-1 0,-1 1 0,1-1-1,0 1 1,0 0 0,0-1 0,0 1 0,0-1 0,0 1 0,0 0 0,0-1 0,1 1 0,-1-1 0,0 1 0,0-1 0,0 1 0,1 0 0,-1-1 0,0 1 0,0-1 0,1 1 0,-1-1 0,1 1 0,-1-1 0,1 1-1,17 14-14,-3-7 20,0-1-1,1 0 1,-1-1 0,1-1 0,27 5-1,86 7 67,-85-12-42,-42-5-33,0 1 1,-1-1-1,1 1 1,0 0-1,0 0 1,-1 0-1,1 0 1,-1 0-1,1 0 1,-1 0-1,2 2 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52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0 878 10344,'0'0'3185,"12"6"-2637,-3-1-443,-5-2-67,0-1 0,1 1 0,-1-1 0,1 0 1,-1 0-1,1-1 0,0 1 0,-1-1 0,1 0 1,0-1-1,0 1 0,0-1 0,0 0 0,0 0 0,0 0 1,-1-1-1,6 0 0,6-4 118,-1 0 1,0-1-1,-1-1 1,1-1-1,-1 0 1,0 0-1,-1-1 1,18-17-1,-15 11 72,-1 0 0,-1-1-1,-1-1 1,0 0 0,20-37-1,-33 53-222,29-52 728,-2-1 0,32-91 0,-51 119-203,2 0-1,15-27 0,-25 53-515,0-1 0,0 1 0,0 0 0,0 0 0,0-1 0,0 1 0,0 0 0,0 0 0,0-1 0,0 1 0,1 0 0,-1 0 0,0 0 0,0 0-1,0-1 1,0 1 0,1 0 0,-1 0 0,0 0 0,0 0 0,0-1 0,0 1 0,1 0 0,-1 0 0,0 0 0,0 0 0,1 0 0,-1 0 0,0 0 0,0 0 0,1 0-1,-1 0 1,0 0 0,0 0 0,0 0 0,1 0 0,-1 0 0,0 0 0,0 0 0,1 0 0,-1 0 0,0 0 0,0 0 0,1 0 0,-1 0 0,0 0 0,0 1 0,0-1-1,1 0 1,-1 0 0,0 0 0,0 0 0,0 1 0,0-1 0,1 0 0,-1 0 0,0 0 0,0 1 0,0-1 0,8 16 243,6 19-109,-1 2 1,-2-1 0,-1 2 0,-2-1-1,-2 1 1,3 59 0,-9-89-112,-1-1 0,0 0 0,0 1 0,0-1 0,-1 0 0,0 0 0,-5 12 0,6-17-23,0-1 0,1 0 1,-1 0-1,0 0 0,0 0 0,0 0 1,0 0-1,0 0 0,0 0 0,0 0 1,-1-1-1,1 1 0,0 0 0,0-1 1,-1 1-1,1-1 0,0 1 0,-1-1 1,1 0-1,0 1 0,-1-1 0,1 0 0,0 0 1,-1 0-1,1 0 0,-1 0 0,-2-1 1,-4 0 70,1-1 1,-1 0-1,-11-4 0,14 4-49,-4-1 71,0-1 0,0 0-1,1 0 1,0-1 0,0 0 0,0-1 0,1 0-1,-12-11 1,93 30 328,-64-11-432,7 2-14,0-1 0,-1-1 0,1 0 0,0-1 0,31-3 0,-32 0 3,-1-1 0,1 0-1,23-9 1,-32 9 10,1 0 0,-2-1 0,1 0 0,0 0 0,-1 0 0,0-1 0,0 0 0,0 0 0,6-9 0,-2 3 20,-2 0 1,1-1-1,-1 0 1,-1-1-1,0 0 1,-1 0-1,6-19 1,-13 55-11,1 1 0,6 44 0,-5-55-25,1 0-1,1-1 1,0 0 0,0 1 0,1-1-1,10 19 1,-11-27 6,0 1 1,0-1-1,0 1 1,1-1-1,-1 0 0,1-1 1,0 1-1,0-1 0,0 1 1,1-1-1,-1-1 1,1 1-1,0-1 0,0 1 1,-1-1-1,2 0 0,-1-1 1,7 2-1,-2-1 7,-1-1-1,1-1 0,0 1 1,0-1-1,-1-1 1,1 0-1,0 0 1,-1-1-1,1 0 0,-1-1 1,0 0-1,0-1 1,0 1-1,0-2 0,12-7 1,7-7 16,0-1 1,-2-2-1,25-25 1,-38 34-2,-4 6 12,-1-1 0,0-1 0,0 1-1,0-1 1,-1 0 0,-1-1 0,1 0-1,-2 0 1,1 0 0,-1-1 0,3-11 0,-8 22-24,1-1 0,-1 1 0,0 0 1,0-1-1,1 1 0,-1 0 1,0-1-1,0 1 0,0-1 1,0 1-1,1 0 0,-1-1 1,0 1-1,0-1 0,0 1 1,0 0-1,0-1 0,0 1 1,0-1-1,0 1 0,0 0 1,0-1-1,-1 1 0,1-1 1,0 1-1,0 0 0,0-1 1,0 1-1,-1 0 0,1-1 1,0 1-1,0 0 0,-1-1 0,1 1 1,0 0-1,0-1 0,-1 1 1,1 0-1,0 0 0,-1-1 1,1 1-1,0 0 0,-1 0 1,1 0-1,-1 0 0,1-1 1,0 1-1,-1 0 0,1 0 1,-1 0-1,1 0 0,0 0 1,-1 0-1,1 0 0,-1 0 1,1 0-1,0 0 0,-1 0 1,1 0-1,-1 1 0,-24 11 73,6 4-91,1 0 0,0 2 0,1 0 0,-28 40 1,44-55 3,0-1 1,-1 0 0,1 1 0,0-1 0,0 1 0,0 0 0,1-1 0,-1 1 0,1-1 0,-1 1 0,1 0-1,0 0 1,0-1 0,0 1 0,0 0 0,0-1 0,1 1 0,-1 0 0,1-1 0,0 1 0,0-1 0,0 1-1,0-1 1,0 1 0,1-1 0,-1 0 0,1 1 0,-1-1 0,3 2 0,-2-1-3,1-1 0,-1 1 1,1-1-1,-1 0 0,1 1 0,0-1 1,0-1-1,0 1 0,0 0 1,1-1-1,-1 1 0,0-1 0,0 0 1,1 0-1,-1-1 0,1 1 0,-1-1 1,1 1-1,-1-1 0,1 0 1,4-1-1,-2-1 4,0 0 0,0 0 1,0-1-1,0 0 0,0 0 0,0 0 0,-1-1 1,0 0-1,1 0 0,-1-1 0,-1 1 0,1-1 1,4-7-1,2-1 17,-1-1 1,-1 0 0,-1 0-1,8-17 1,7-25 31,-2 0 0,15-66 0,-30 90-9,-2-2 0,-1 1 0,-1 0 0,-2-1 0,-1 1 0,-6-36 0,5 58-7,0 0-1,-1-1 0,-5-15 1,7 23-13,-1 0 1,0 0-1,0 0 1,0 0-1,-1 1 0,1-1 1,-1 1-1,0-1 1,0 1-1,0 0 0,-6-5 1,8 8-11,0-1 1,0 1-1,0 0 0,1-1 1,-1 1-1,0 0 0,0 0 1,0 0-1,0 0 0,0 0 1,1 0-1,-1 0 0,0 0 1,0 0-1,0 0 0,0 0 1,0 1-1,1-1 0,-1 0 1,0 0-1,0 1 0,0-1 1,1 1-1,-1-1 0,0 1 1,1-1-1,-1 1 0,0-1 1,1 1-1,-1 0 0,0-1 1,1 1-1,-1 0 0,1 0 1,0-1-1,-1 2 1,-19 35-1,17-29-8,-7 14-17,2 0-1,0 1 1,2 0 0,0 0-1,2 0 1,1 1 0,-1 26 0,3-6-57,3 1 1,13 81 0,-11-103 37,1 0-1,2 0 1,16 42-1,-18-55 33,0 0-1,0 0 0,1-1 1,0 1-1,0-1 1,1-1-1,1 1 1,-1-1-1,1-1 0,12 9 1,-16-13 9,1 0 0,0-1 0,0 0 0,0 0 0,0 0 1,0-1-1,0 0 0,1 0 0,-1 0 0,0-1 0,1 1 0,-1-1 0,0 0 0,1-1 1,-1 1-1,1-1 0,-1 0 0,0-1 0,10-3 0,-5 1 13,-1 0 0,1-1 0,-1 0 0,0-1 0,0 1 0,0-2 0,-1 1 0,14-16 0,-15 15 24,-2 0 0,1-1 1,-1 1-1,0-1 0,-1 0 0,0 0 0,0-1 0,-1 1 0,0-1 1,0 0-1,-1 0 0,0 0 0,-1 0 0,0 0 0,0 0 0,-1 0 0,0-1 1,-1 1-1,-2-15 0,2 22-21,1 1 1,-1-1-1,1 0 1,-1 1-1,0-1 1,1 0-1,-1 1 1,0-1 0,0 1-1,0 0 1,0-1-1,0 1 1,0 0-1,-1-1 1,1 1-1,0 0 1,-1 0-1,1 0 1,-1 0-1,1 1 1,-1-1-1,1 0 1,-1 0-1,-2 0 1,3 1-8,0 0 0,-1 0 0,1 0 0,-1 1 0,1-1 0,-1 0 0,1 1 0,0-1 0,-1 1 0,1-1 0,0 1 0,-1-1 0,1 1 0,0 0 0,0 0 0,0 0 0,0 0 0,-1 0 0,1 0 0,1 0 0,-1 0 0,0 0 0,0 0 0,0 0 0,0 1 0,1-1 0,-2 2 0,0 1-7,0 0 1,0 0 0,0 1 0,1-1 0,-1 1 0,1-1 0,0 1-1,0 8 1,1-10-4,0 0 0,1 0 0,0 0 0,-1 0 0,1 0 0,0 0 0,1-1 0,-1 1 0,0 0 0,1-1 0,0 1 0,-1-1 0,1 1 0,4 3 0,3 3 0,-1-1 1,1 0-1,1 0 0,0-1 0,0 0 0,0-1 1,1 0-1,0 0 0,0-1 0,0-1 0,22 6 1,-17-7-15,-1 0 1,0-2 0,0 1 0,1-2-1,-1 0 1,1-1 0,-1 0 0,0-1-1,16-5 1,-15 0-509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53.1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14568,'0'0'2079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5:56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108 150 10040,'0'0'3177,"-3"16"-2593,2-5-506,-48 290 2299,41-251-1489,-19 59 1,26-105-671,0-1 0,0 0-1,-1 0 1,1 1 0,-1-1 0,1 0 0,-1-1 0,0 1 0,-3 3-1,4-42 1790,1 25-1909,0 6-36,0 0 0,0 0 0,0 0 0,0 0-1,1 0 1,0 0 0,0 0 0,0 1 0,1-1 0,0 0-1,0 0 1,0 1 0,3-5 0,23-40 55,2 1-1,3 1 1,68-75 0,-57 73 3,-33 36-43,0 1 1,1-1-1,0 2 1,0 0-1,1 0 1,22-12-1,-34 22-67,1 0-1,-1 0 0,1 0 0,0 1 1,-1-1-1,1 1 0,0-1 0,0 1 1,-1-1-1,1 1 0,0 0 1,0 0-1,-1 0 0,1 0 0,0 0 1,0 1-1,-1-1 0,1 0 1,0 1-1,0-1 0,-1 1 0,4 1 1,-3 0-1,1 0 1,0 0 0,-1 0 0,0 1-1,1-1 1,-1 1 0,0-1-1,0 1 1,-1 0 0,1 0 0,2 4-1,-1 2 5,1-1-1,-2 1 1,1-1 0,-1 1-1,-1 0 1,1 0-1,-1 0 1,-1 13-1,0-17-6,-1 0 0,0 1 0,0-1-1,0 0 1,-1 0 0,0 0 0,0 0 0,0-1-1,0 1 1,-4 5 0,-2-1 47,1 0 1,-1 0-1,-13 10 0,19-17-18,0-1 0,0 1-1,0-1 1,-1 0 0,1 0 0,0 0-1,-1 0 1,1 0 0,-1 0 0,1-1-1,-1 1 1,1-1 0,-1 0 0,1 1-1,-1-1 1,1-1 0,-4 1-1,2 0 133,73-24 377,-31 13-514,95-30 48,-117 35-74,-1-1-1,-1 0 1,1-1-1,-1-1 1,-1 0-1,19-16 1,-31 24-6,10-8 24,0-1 0,-1 0 0,0 0 0,-1-1 0,-1 0-1,1 0 1,-2-1 0,13-24 0,1-33 266,-21 69-288,0 0 1,0-1-1,1 1 0,-1 0 1,0 0-1,0-1 0,0 1 1,0 0-1,1 0 0,-1-1 1,0 1-1,0 0 0,0 0 1,1 0-1,-1 0 0,0-1 0,0 1 1,1 0-1,-1 0 0,0 0 1,0 0-1,1 0 0,-1 0 1,0-1-1,1 1 0,-1 0 1,0 0-1,0 0 0,1 0 1,-1 0-1,0 0 0,1 0 0,-1 0 1,0 0-1,1 1 0,14 6-14,9 17-26,23 49-49,10 14 16,-21-39 25,-19-24 9,0-1 0,29 29 0,-42-49 32,-1 0 1,1-1 0,0 1 0,0-1 0,0 0-1,0 0 1,1 0 0,-1 0 0,0-1 0,1 0-1,-1 1 1,1-2 0,-1 1 0,1-1 0,0 1-1,-1-1 1,1 0 0,-1-1 0,8-1 0,-3 1 11,-1-2 0,1 1 0,0-1 0,-1 0 0,0-1 0,0 0 1,0 0-1,0-1 0,8-7 0,-8 6 7,0-1 0,0 0 1,0-1-1,-1 1 0,0-2 0,-1 1 1,0-1-1,0 0 0,-1 0 1,0 0-1,0-1 0,-1 0 0,-1 0 1,1 0-1,-2 0 0,1-1 0,-1 1 1,-1-1-1,0-10 0,1 4 17,0-36 61,-2 48-75,0 1 0,-1 0 0,0 0 0,1 0 0,-1 0 0,-1 0 0,1 0 0,-1 0 0,1 0 0,-3-4 0,3 8-10,1 0 0,0-1-1,0 1 1,-1 0-1,1-1 1,0 1-1,0 0 1,-1-1-1,1 1 1,0 0-1,-1 0 1,1-1-1,0 1 1,-1 0-1,1 0 1,-1 0-1,1-1 1,0 1-1,-1 0 1,1 0-1,-1 0 1,1 0-1,0 0 1,-1 0 0,1 0-1,-1 0 1,1 0-1,-1 0 1,1 0-1,0 0 1,-1 0-1,0 1 1,-13 11 100,11-8-93,0 0 1,1 1-1,-1-1 0,1 1 0,-2 6 0,2 0-14,0-1-1,1 1 1,1 0-1,0 0 1,0 0-1,1-1 0,0 1 1,1 0-1,0 0 1,1-1-1,0 0 1,1 1-1,0-1 0,6 10 1,-6-14-10,-1 0 1,1 0-1,0 0 1,1 0-1,0-1 1,0 1-1,0-1 1,0 0-1,12 7 1,-13-9 2,1-1 1,-1 0-1,0 0 1,1 0-1,-1-1 1,1 0-1,0 0 1,-1 0 0,1 0-1,0-1 1,0 1-1,0-1 1,-1 0-1,1-1 1,9-1-1,-3-1 15,0-1-1,0 1 1,-1-2-1,1 0 1,-1 0-1,0-1 1,-1 0-1,1 0 1,-1-1-1,0-1 1,-1 0-1,0 0 1,0 0-1,12-19 1,-3 1 65,-1 0 0,-1-1 0,-2-1 0,14-39 0,-22 51-28,-4 12-18,0-1-1,0 1 0,1 0 1,0 0-1,0-1 1,0 1-1,0 0 1,4-5-1,-5 9 26,4 13 43,-1 30-120,-2 1-1,-2 0 0,-2-1 0,-2 1 0,-2-1 0,-18 67 0,24-108 24,-1 1-1,0-1 0,0 0 0,0 1 0,0-1 0,0 0 0,0 1 1,-1-1-1,1 0 0,-1 0 0,0 0 0,1 0 0,-1-1 0,0 1 0,0 0 1,0-1-1,0 1 0,-1-1 0,1 0 0,0 1 0,-1-1 0,1 0 0,0-1 1,-1 1-1,1 0 0,-1-1 0,0 1 0,1-1 0,-1 0 0,1 0 0,-4 0 1,-1-1 25,0 0 0,1 0 0,-1-1 0,1 0 0,-1 0 0,1 0 0,0-1 0,0 0 0,0 0 0,-10-8 0,12 8 17,1-1 0,0 1 0,0 0 0,0-1 0,0 0-1,1 0 1,-1 0 0,1 0 0,0 0 0,0 0 0,-2-7 0,6 10-29,-1 0 0,1 0 1,-1 0-1,1 0 0,0 0 1,-1 0-1,1 1 0,0-1 1,-1 1-1,1-1 0,0 1 1,0 0-1,0-1 0,3 1 1,-2 0-2,32-4-21,40 2 0,2-1-28,-52 2 15,-9 0 6,0 0-1,25-6 0,-37 6 17,1 0 0,-1-1 0,0 1 0,0-1 0,1 0 0,-2 0 0,1-1 0,0 1-1,0-1 1,-1 0 0,1 0 0,-1 0 0,5-6 0,13-22 18,-2-1 1,-1-1-1,-1-1 1,13-40-1,-6 16 73,-23 57-84,-1 0 0,0-1 0,1 1 0,-1 0-1,1 0 1,-1 0 0,1 0 0,0 0-1,0 0 1,-1 1 0,1-1 0,0 0-1,0 0 1,0 0 0,2 0 0,-3 1-2,1 0 0,-1 0 1,1 0-1,0 1 0,-1-1 1,1 1-1,-1-1 1,1 0-1,-1 1 0,1-1 1,-1 1-1,1-1 0,-1 1 1,0-1-1,1 1 1,-1-1-1,0 1 0,1-1 1,-1 1-1,0 0 0,0-1 1,1 1-1,-1-1 0,0 1 1,0 0-1,0-1 1,0 1-1,0 0 0,0-1 1,0 1-1,0 1 0,4 34 1,-2 0-1,-1 0 1,-4 40-1,1-18-13,2-51 1,0-1 1,-1 1-1,0-1 0,0 1 0,0-1 0,-1 0 1,1 1-1,-2-1 0,1 0 0,-1 0 1,0 0-1,0 0 0,0-1 0,-6 7 0,8-11 9,-1 1 0,1-1 0,-1 0 0,0 0 0,0 0 0,0 0 0,0 0 0,0 0 0,0-1 0,0 1 0,0-1 0,0 1 0,0-1 0,0 0 0,0 0 0,0 0 0,0 0 0,0 0 0,0 0 0,-1-1 0,1 1 0,0-1 0,0 1 0,0-1 0,0 0 0,-2-1 0,-6-3 64,1 0 0,-1 0 0,-13-13 0,19 15-1,45 3-87,-17 2 0,1-1 0,-1-1 0,42-5-1,-50 3 16,-1-1 0,0-1 0,0 0-1,0-1 1,0-1 0,-1 0-1,14-9 1,103-63 19,-124 73 0,-1 1 0,-1-1-1,1 0 1,-1 0 0,0 0-1,0-1 1,0 0-1,-1 0 1,0 0 0,0-1-1,0 1 1,2-9-1,-15 46-18,1-1 0,2 1-1,-5 56 1,11-84 9,0 0-1,0 0 1,0-1-1,0 1 1,1 0-1,-1 0 1,1-1-1,0 1 1,0 0-1,0-1 1,0 1-1,0-1 1,1 1-1,-1-1 1,3 4-1,-2-5 1,-1 0 1,0 0-1,1 0 0,-1 0 1,1 0-1,0 0 0,-1-1 1,1 1-1,0 0 0,0-1 1,-1 1-1,1-1 0,0 0 1,0 0-1,0 0 0,-1 0 1,1 0-1,0 0 0,0 0 1,0 0-1,-1-1 0,1 1 1,3-2-1,4-1 13,0-1 0,0 0-1,-1 0 1,1-1 0,-1 0 0,0 0 0,0-1-1,-1 0 1,9-10 0,8-9 71,24-34-1,-38 46-70,-9 11 0,5-4 196,-4 14-90,0 13-103,0 0 0,1-1-1,1 0 1,8 23 0,-11-39-21,0 0 0,1 0 0,-1 0-1,1 0 1,0 0 0,0 0 0,0-1 0,4 5 0,-5-7 4,0 0-1,0 0 1,0 0-1,1 0 1,-1 0-1,0 0 1,1 0-1,-1-1 1,1 1-1,-1 0 1,1-1-1,-1 1 1,1-1-1,0 0 1,-1 0-1,1 1 1,-1-1-1,1 0 1,0 0-1,-1 0 1,1-1-1,-1 1 1,4-1-1,4-1 7,0-1 0,1 0 0,-1-1-1,0 0 1,-1 0 0,1-1 0,-1 0 0,13-11 0,1-3 20,29-34 0,-36 36 20,0 1 1,1 1-1,0 0 0,23-14 0,-38 28-38,-1 1-1,1 0 0,0 0 1,0-1-1,0 1 1,0 0-1,0 0 1,0 0-1,0 0 1,0 0-1,-1 1 1,1-1-1,0 0 1,0 0-1,0 1 1,0-1-1,0 0 1,-1 1-1,1-1 0,0 1 1,0-1-1,0 1 1,-1-1-1,1 1 1,0-1-1,-1 1 1,1 0-1,-1-1 1,1 1-1,0 1 1,20 28 6,-16-23-17,18 29-2,-15-21 0,1-1 0,0-1 1,2 1-1,-1-1 0,16 14 1,-23-25 5,0 1 0,1 0 0,-1-1 0,1 0 0,0 0 0,0 0 0,0 0 0,0-1 0,0 1 0,0-1 0,0 0 0,0-1 0,0 1 0,0 0 0,1-1 0,-1 0 0,0 0 0,0-1 0,1 1 0,-1-1 0,0 0 0,0 0 0,0 0 0,0 0 0,7-4 0,-2 0 8,-1 0 1,0 0-1,0-1 1,0 0-1,-1-1 0,0 0 1,0 0-1,0 0 0,-1-1 1,0 0-1,-1 0 0,0 0 1,0-1-1,-1 0 1,0 0-1,0 0 0,-1 0 1,0-1-1,-1 1 0,2-15 1,-4 22 2,0 0 1,0 0 0,0 0 0,0 0-1,0 0 1,-1 0 0,1 0 0,-1 0-1,-1-3 1,-4 1 88,-2 14-35,6-4-59,-1 0 0,2 1 1,-1-1-1,1 0 0,0 1 0,0-1 0,0 1 0,1-1 0,0 1 0,1-1 0,-1 1 0,1-1 0,0 1 0,1-1 0,0 1 0,0-1 0,4 9 0,0-3 5,0 0 0,1-1 0,1 0-1,0 0 1,0-1 0,1 0 0,19 17 0,-21-22 11,1 0 0,0 0 1,0 0-1,1-1 1,-1 0-1,1-1 0,0 0 1,18 4-1,-7-3 19,1-1-1,40 1 0,-41-5-49,1-1-1,-1-1 1,38-11-1,-36 8-31,-21 6 21,1 0-1,0-1 1,0 1-1,-1-1 1,1 0-1,-1 1 1,1-1-1,0 0 1,-1 0-1,1 0 1,-1 0-1,0 0 1,1-1-1,0-1 1,5-9-3751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01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0 7936,'0'0'9746,"2"15"-9371,1 4-257,-1 0 1,-1 0 0,0 0-1,-2 0 1,-2 20 0,-11 49 311,-62 352 1730,56-369-1621,11-43 64,-4 29-1,11-49-9,1-11 90,3-13-71,6-23-19,-7 30-468,1 0 0,0-1 0,0 1 0,4-10 0,1 5-24,0 1 0,1 0 0,0 1 0,1 0 0,0 0 0,1 1 0,20-19 0,6 0 146,46-29 1,-35 26-97,-40 29-118,1-1-1,-1 1 1,16-6-1,7-3 162,-29 12-189,-1 1 0,1 0-1,0-1 1,-1 1 0,1 0 0,-1 0-1,1 0 1,0 0 0,-1 0 0,1 0-1,-1 0 1,1 0 0,0 0 0,-1 0-1,1 0 1,0 0 0,-1 0 0,1 0-1,-1 1 1,1-1 0,-1 0 0,1 0-1,0 1 1,-1-1 0,1 0-1,-1 1 1,1-1 0,-1 0 0,1 1-1,-1-1 1,0 1 0,1-1 0,-1 1-1,1-1 1,-1 1 0,0-1 0,0 1-1,1 0 1,-1-1 0,0 1 0,0-1-1,0 1 1,1 0 0,-1 0 0,5 35-100,-4-29 92,1 7-19,1 18-47,9 39 0,-9-60 61,0 0 0,1 0 0,0-1 0,1 0 0,0 0 0,0 0 0,10 12 0,-13-19 11,0 0 0,1 0 0,0 0 0,-1 0 0,1 0 0,0-1 0,0 1 0,0-1 0,1 0 0,-1 0 0,7 3 0,-7-4 5,0-1 0,0 1 0,0-1 0,0 0 0,0 0-1,0 0 1,0 0 0,0 0 0,0-1 0,0 1 0,0-1-1,0 0 1,0 0 0,0 0 0,-1 0 0,5-3-1,6-3 28,-1-1-1,-1 0 1,1-1-1,-1 0 0,-1-1 1,0 0-1,16-21 1,-7 6 111,-2-1 0,22-43 0,-39 69-145,0 0 0,0 0 0,0-1 0,0 1 0,0 0-1,0 0 1,0 0 0,0 0 0,1 0 0,-1 0 0,0 0 0,0 0 0,0 0 0,0 0 0,0-1 0,0 1 0,0 0 0,0 0 0,0 0 0,0 0 0,0 0 0,0 0-1,0 0 1,0 0 0,1 0 0,-1 0 0,0 0 0,0 0 0,0 0 0,0 0 0,0 0 0,0 0 0,0 0 0,0 0 0,0 0 0,1 0 0,-1 0 0,0 0 0,0 0-1,0 0 1,0 0 0,0 0 0,0 0 0,0 0 0,0 0 0,0 0 0,0 0 0,1 0 0,-1 0 0,0 0 0,0 0 0,0 0 0,0 0 0,0 0 0,0 1 0,0-1-1,0 0 1,0 0 0,0 0 0,0 0 0,0 0 0,0 0 0,0 0 0,0 0 0,0 0 0,4 12 106,3 25 110,-5-22-174,3 3-57,0 0-1,0-1 1,2 1 0,15 30-1,-20-47 13,-1 1-1,0-1 1,1 0 0,-1 1-1,1-1 1,-1 0 0,1 0-1,-1 0 1,1 0 0,0 0 0,0 0-1,-1 0 1,1 0 0,0-1-1,0 1 1,0-1 0,0 1-1,0-1 1,0 0 0,0 0-1,0 0 1,0 0 0,0 0-1,0 0 1,0-1 0,2 0-1,9-1 24,-1-1-1,23-8 0,-28 8-9,60-25 142,-1-2-1,86-54 0,-97 52-42,-55 32-107,5-2 18,0-1 1,0 0-1,-1 0 1,1 0-1,-1 0 1,0 0 0,0-1-1,0 0 1,0 0-1,-1 0 1,5-6-1,-11 13-16,1 1 1,-1 0-1,0-1 0,-1 0 0,1 0 0,0 0 0,-1 0 0,0 0 0,-5 2 0,-16 15-4,-10 19-16,-53 77-1,80-105 1,6-8 10,0-1 0,1 1 0,-1 0-1,1 0 1,-1 0 0,1 0 0,0 0 0,0 0 0,1 1 0,-1-1 0,1 0 0,-1 5 0,1-7 1,0 1-1,0-1 1,1 1-1,-1-1 1,0 0-1,1 1 1,-1-1 0,1 1-1,-1-1 1,1 0-1,0 0 1,-1 1 0,1-1-1,0 0 1,0 0-1,0 0 1,0 0-1,0 0 1,0 0 0,0 0-1,1 0 1,-1 0-1,0-1 1,0 1 0,1 0-1,-1-1 1,0 1-1,1-1 1,-1 1 0,3-1-1,-1 1 0,0-1 0,0 0-1,-1 0 1,1 0 0,0-1 0,0 1 0,0-1-1,0 1 1,-1-1 0,1 0 0,0 0 0,-1 0-1,1 0 1,3-3 0,35-25-28,-39 27 32,21-17 43,-1-2-1,-1-1 1,20-27 0,-40 48-39,8-8 99,-9 9-100,1 1 0,-1-1 1,1 1-1,-1-1 0,1 1 0,-1-1 0,1 1 0,-1-1 0,0 1 1,1 0-1,-1-1 0,0 1 0,0-1 0,0 1 0,1 0 0,-1-1 1,0 1-1,0 0 0,0-1 0,0 1 0,0 0 0,0 1 0,2 20-4,0 1 0,-1 0 0,-2 0-1,0 0 1,-2 0 0,0 0-1,-2 0 1,0-1 0,-1 0-1,-14 30 1,10-29-7,6-11-6,-1 0 0,0-1-1,-1 1 1,0-1 0,-1-1 0,0 1 0,-1-1 0,-16 17 0,20-23 0,-1-1 1,1 1-1,-1-1 1,0 0-1,0 0 1,-6 1-1,11-3 17,-1-1-1,0 1 0,0-1 0,0 0 0,0 1 0,0-1 0,0 0 1,0 0-1,0 0 0,0 0 0,0 0 0,0 0 0,0 0 0,0 0 1,0 0-1,0 0 0,0 0 0,0-1 0,0 1 0,1 0 0,-1-1 1,0 1-1,0-1 0,0 1 0,0-1 0,1 1 0,-1-1 1,0 0-1,0 1 0,1-1 0,-1 0 0,0 0 0,1 1 0,-1-1 1,1 0-1,-1 0 0,1 0 0,-1 0 0,1 0 0,0 0 0,0 0 1,-1-1-1,1-2 9,0 1 1,0-1 0,0 0-1,1 0 1,-1 0 0,1 1-1,0-1 1,0 0 0,0 1-1,1-1 1,-1 1 0,4-6-1,-1 0 9,8-17 23,1 0-1,2 2 1,0 0 0,35-41-1,87-77 151,-82 89-113,49-63 1,20-51 20,-104 136-67,-1-2 0,-1 0 1,20-55-1,-33 69-17,-5 17-14,0-1-1,1 1 1,-1-1-1,1 1 0,0 0 1,-1-1-1,1 1 1,0 0-1,1 0 1,-1-1-1,2-2 0,-8 13 0,1 0 0,-1 0-1,1 0 1,1 1 0,0-1-1,0 1 1,0 0 0,-1 15-1,-4 6-3,-99 323-216,86-278 323,43-89 22,26-23-1,-13 9 11,-35 28-133,1-1 0,0 1 0,-1-1 0,1 1 0,0-1 0,0 1 0,0 0 0,0-1 0,-1 1-1,1 0 1,0 0 0,0 0 0,0-1 0,0 1 0,0 0 0,0 0 0,-1 0 0,1 0 0,0 1 0,0-1 0,0 0 0,0 0 0,0 0 0,0 1 0,-1-1 0,1 0 0,0 1 0,0-1-1,0 1 1,-1-1 0,1 1 0,0-1 0,-1 1 0,2 0 0,1 4 3,1-1 0,-1 0-1,0 1 1,5 7 0,0 2 10,14 18 15,-15-20-21,0-1-1,1 0 1,1-1-1,0 1 1,16 13-1,-23-22-11,0-1 0,1 0 1,-1 0-1,1 0 0,-1 0 0,1-1 0,-1 1 0,1-1 1,-1 1-1,1-1 0,0 0 0,-1 0 0,1 0 1,0 0-1,-1 0 0,1-1 0,-1 1 0,1-1 0,-1 0 1,1 0-1,-1 0 0,5-2 0,2-1 8,0-1 1,-1 0-1,0-1 0,13-11 0,-10 6 10,0 1-1,-1-2 0,0 0 0,-1 0 0,0 0 0,6-15 0,-10 18 15,-1 0-1,0 0 0,-1 0 0,0 0 0,0-1 0,-1 0 0,0 1 1,0-1-1,-2 0 0,1-13 0,-1 21-21,0 1 1,0-1-1,0 1 1,0 0-1,0-1 1,-1 1-1,1 0 0,0-1 1,-1 1-1,1 0 1,-1-1-1,1 1 0,-1 0 1,0 0-1,1 0 1,-1 0-1,0-1 1,-1 0-1,1 2-2,0 0 0,1-1 0,-1 1-1,0 0 1,0 0 0,1 0 0,-1 0 0,0 0 0,0-1-1,1 2 1,-1-1 0,0 0 0,0 0 0,1 0 0,-1 0-1,0 0 1,0 1 0,1-1 0,-1 0 0,0 0 0,1 1 0,-1-1-1,0 1 1,-5 3 10,0 1-1,1-1 1,0 1-1,0 0 1,-6 8-1,9-10-14,-5 5-2,0 2 0,0-1 0,1 1 0,-5 11 1,9-18-1,1-1 1,0 1 0,0-1 0,1 1-1,-1 0 1,0-1 0,1 1 0,0 0-1,0-1 1,-1 1 0,2 0 0,-1-1 0,0 1-1,0 0 1,1 0 0,0-1 0,-1 1-1,1-1 1,0 1 0,0-1 0,0 1-1,1-1 1,2 5 0,-2-5 0,0-1 0,0 1 0,1 0 0,-1-1 0,0 1 0,1-1 0,-1 0 0,1 0 0,-1 0 0,1 0 0,0 0 0,-1-1 0,1 1 0,0-1 0,0 0 0,-1 0 0,1 0 0,4 0 0,6-1 0,1 0 0,18-5 0,6-3 0,58-11 0,-89 20 0,-1 0 1,1 0-1,0 0 0,-1 1 0,1 0 0,-1 0 1,1 1-1,-1 0 0,0 0 0,1 0 1,6 5-1,8 4 5,34 26 0,-39-25-1,51 37 246,-67-49-249,0 1 0,1-1 0,-1 0 1,0 0-1,1 0 0,-1 0 1,0 0-1,0 0 0,1 0 0,-1 0 1,0 1-1,1-1 0,-1 0 0,0 0 1,0 0-1,1 1 0,-1-1 0,0 0 1,0 0-1,0 0 0,1 1 0,-1-1 1,0 0-1,0 1 0,0-1 0,0 0 1,0 0-1,1 1 0,-1-1 1,0 0-1,0 1 0,0-1 0,0 0 1,0 1-1,0-1 0,0 1 0,-11-1-1881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01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14776,'0'0'424,"60"-4"-456,-16 14-208,5 2-8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12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16879,'0'0'1960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02.1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15272,'0'0'8703,"0"89"-8631,2-35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02.2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 14776,'0'0'2367,"4"0"-1711,-2-2 0,2-2-240,-2 0 8,-2-2-112,10 0 16,2 0-128,2-2-8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04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1 857 8336,'0'0'4993,"11"-6"-4356,5-3-398,-1 0 0,1-2 0,-2 0 0,19-18 0,13-21 249,-2-3 0,-3-1 0,-2-2 0,-3-1 0,50-109 0,-55 95 315,40-141 0,-67 197-668,-2 8 63,0 0 0,0 0 0,-1 0 0,1-8-1,-4 10 146,-2 10-158,-3 9-30,-6 13-66,2 2 0,1-1 0,2 1 0,0 0 0,2 1 0,1 0 0,2 0-1,1 0 1,3 52 0,15 73 235,-12-130-245,2-2 0,0 1 1,1 0-1,14 28 0,-18-46-51,0-1 1,0 1-1,1-1 0,-1 1 0,1-1 0,1 0 0,-1 0 0,1-1 0,-1 1 0,1-1 1,1 0-1,-1-1 0,0 1 0,1-1 0,0 0 0,0 0 0,0-1 0,0 1 1,0-2-1,0 1 0,1 0 0,-1-1 0,0-1 0,1 1 0,-1-1 0,1 0 0,-1 0 1,1-1-1,-1 1 0,1-2 0,-1 1 0,0-1 0,1 0 0,-1 0 0,0 0 1,-1-1-1,1 0 0,0-1 0,-1 1 0,1-1 0,-1 0 0,0 0 0,0 0 1,4-6-1,-1 0 23,0 0 0,-1 0 0,0 0 0,-1-1 1,0 0-1,0-1 0,-1 1 0,-1-1 1,0 0-1,-1 0 0,0 0 0,-1 0 0,0-1 1,-1 1-1,0-1 0,-1-14 0,-1 11 30,2 10-37,-1 0 0,0 0 0,0 0 1,-1 1-1,0-1 0,0 0 0,0 0 0,-1 1 1,-2-8-1,3 12-32,1 0 1,-1 1-1,1-1 1,-1 1-1,0-1 0,1 1 1,-1-1-1,0 1 1,1-1-1,-1 1 1,0 0-1,0 0 0,1-1 1,-1 1-1,0 0 1,0 0-1,1 0 0,-1 0 1,0 0-1,0 0 1,0 0-1,1 0 1,-1 0-1,0 0 0,0 0 1,0 0-1,1 0 1,-1 1-1,0-1 0,0 0 1,1 1-1,-1-1 1,0 1-1,1-1 1,-1 0-1,0 1 0,1 0 1,-1-1-1,1 1 1,-1-1-1,1 1 1,-1 0-1,0 0 0,-22 31 115,18-24-127,1 0 0,0 1-1,0-1 1,1 1-1,0 0 1,1-1 0,0 1-1,0 0 1,1 1 0,0-1-1,1 0 1,0 0 0,0 0-1,1 1 1,0-1 0,0 0-1,1 0 1,1 0 0,-1 0-1,1-1 1,1 1 0,0-1-1,0 0 1,1 0 0,0 0-1,0 0 1,0-1 0,1 0-1,0 0 1,11 8 0,-9-7-9,0-1 0,0 0 0,1-1 1,0 0-1,1-1 0,11 6 0,-16-9 14,0-1-1,-1 1 0,1-1 1,0 0-1,0 0 1,0-1-1,1 0 1,-1 0-1,0 0 0,0 0 1,0-1-1,0 0 1,0 0-1,0 0 0,9-4 1,-5 0 21,1 1 0,-1-2 1,0 1-1,0-1 0,-1-1 1,14-13-1,-6 4 29,-2 0 1,14-21 0,-12 13 32,-2-1 1,-1-1 0,-1 0 0,-1-1 0,-1 0 0,-1 0-1,4-30 1,-13 56-75,1 0-1,-1 0 0,0 0 1,0 0-1,1 0 1,-1 0-1,0 0 1,1 0-1,-1 1 0,1-1 1,-1 0-1,1 0 1,0 0-1,-1 0 1,1 1-1,0-1 0,1-1 1,2 5 128,-2 10-103,8 75-27,0 18-32,-10-86 15,0 57-49,-1-69 45,0-1-1,0 0 1,0 0-1,-1 0 1,0 0-1,0 0 1,-1 0-1,-4 7 1,6-13 9,1 0 0,-1 0 0,0 1 0,0-1-1,0 0 1,0 0 0,0 0 0,0 0 0,0-1 0,0 1 0,-1 0 0,1 0 0,0-1 0,0 1 0,-1-1 0,1 1 0,0-1-1,-1 1 1,1-1 0,-3 1 0,1-1 10,0 0-1,0-1 0,0 1 0,0 0 1,0-1-1,0 0 0,0 1 0,-6-4 1,0 0 45,0-1-1,1 0 1,-1 0 0,-11-10 0,1 2 337,18 13-205,4 1-51,9 3-115,15 4-24,0-1-1,1-1 1,-1-1 0,1-1 0,1-2-1,52-2 1,-70-2 5,-1 1 0,0-1 0,0-1 0,0 0 0,0 0 0,0-1 0,0 0 0,-1-1-1,0 0 1,0-1 0,0 0 0,-1 0 0,0 0 0,0-1 0,-1-1 0,9-9 0,3-7 77,-2-1 0,0-1 0,-2 0 0,16-35 0,-13 20 344,-20 38-245,-2 9-43,-3 28-117,0 0-1,-2 0 1,-2 0-1,-1-1 1,-20 40-1,28-67-31,1 0 0,-1 0 0,-1-1 0,1 1 0,-1-1-1,0 0 1,0 0 0,0 0 0,0-1 0,-1 0 0,0 0 0,-10 5-1,16-9 17,0 0 0,-1 1 0,1-1 0,0 0 0,0 0-1,-1 0 1,1 0 0,0 0 0,0 0 0,-1 1-1,1-1 1,0 0 0,-1 0 0,1 0 0,0 0 0,0 0-1,-1 0 1,1 0 0,0 0 0,-1 0 0,1 0 0,0 0-1,-1-1 1,1 1 0,0 0 0,0 0 0,-1 0-1,1 0 1,0 0 0,0 0 0,-1-1 0,1 1 0,0 0-1,0 0 1,0 0 0,-1-1 0,5-10 98,16-10 3,3 11-35,0 0 1,36-8-1,-30 10-12,3 0 56,1 2-1,1 1 0,44-1 1,46-6 181,-97 9-122,-2 0-646,-10-1-3229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47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59 873 4512,'0'0'9008,"10"-7"-8454,2-1-365,0-1 0,0-1-1,-1 0 1,-1 0 0,19-23-1,0-14 413,-3-1-1,-1 0 0,-2-2 1,-3-1-1,-2-1 0,18-85 1,-26 99-202,-5 21 101,-1-1 0,-1 1 1,2-35-1,-5 51-242,-12 29 111,2 0 0,1 1 0,-8 40-1,4-17-157,-113 355 1031,31-114-319,34-120 160,54-160-865,-2 5 353,10-26-383,1 0 0,0 0 0,0 0 0,0 0 0,1 1 1,4-9-1,3-8-77,2-7-77,2 1 1,2 0 0,0 1-1,2 1 1,1 1-1,1 0 1,1 1 0,2 2-1,0 0 1,2 1-1,0 1 1,1 2-1,2 1 1,0 1 0,0 1-1,2 1 1,62-23-1,-13 7-19,-54 21-22,1 0 1,0 2 0,1 0-1,0 2 1,35-5-1,53 0-97,-112 12 99,-1 0 0,0 0 0,1 0 0,-1 1 0,0-1-1,0 1 1,1-1 0,-1 1 0,3 1 0,14 3-42,-19-5 33,-13 9 5,8-6 12,-185 122 178,181-117-161,0 0-1,0 1 1,1-1 0,1 2-1,-1-1 1,-5 11 0,11-16-4,-1 0 1,1-1 0,0 1 0,0 0 0,1 0-1,-1 0 1,1 1 0,0-1 0,0 0 0,0 1-1,0-1 1,1 0 0,0 1 0,0-1-1,0 1 1,1-1 0,-1 0 0,1 1 0,2 6-1,-2-10-8,0 0-1,0 1 0,0-1 1,0 0-1,0 1 0,0-1 1,0 0-1,1 0 0,-1 0 1,1 0-1,-1 0 0,1 0 1,-1 0-1,1-1 0,-1 1 1,1-1-1,0 1 0,-1-1 0,1 1 1,0-1-1,-1 0 0,1 0 1,0 0-1,-1 0 0,1 0 1,0 0-1,-1 0 0,1 0 1,0-1-1,-1 1 0,1-1 1,2 0-1,6-2 22,0-1 1,-1 0-1,18-9 0,-13 4 5,-1 0 1,0-1-1,0-1 1,-1 0-1,0 0 0,-1-1 1,14-19-1,4-11 126,25-48 0,-46 75-115,3-5 56,-7 14 8,-2 6 65,-1 4-160,7 31 59,19 54 1,-24-80-59,1 1 0,1-1 0,-1 0 1,2 0-1,-1-1 0,1 0 0,0 0 0,1 0 1,0-1-1,12 11 0,-16-16-9,-1-1 0,0 0 0,1 0 0,-1-1 0,1 1 0,-1 0 0,1-1 0,-1 0 0,1 1 0,-1-1 0,1 0 0,-1 0 0,1 0 0,-1-1 0,1 1 0,-1-1 0,1 1 0,-1-1 0,0 0 0,1 0 0,2-1 0,1-1 11,0 0 1,0 0 0,0-1 0,0 0-1,0 0 1,7-7 0,3-7 69,26-39 0,-22 29-36,-8 9 12,0-1 0,-2-1 0,0 0 0,14-42 0,-20 51-59,6-36-4,-10 38 0,1 2 0,11 7 0,-8 2 0,0 0 0,-1 0 0,1 0 0,0 0 0,-1 1 0,1-1 0,0 1 0,-1 0 0,0 0 0,0 1 0,1-1 0,-1 1 0,-1-1 0,1 1 0,4 5 0,3 5 0,0 1 0,10 19 0,-13-22 0,4 10 0,-1 1 0,9 27 0,-11-26 0,1 0 0,18 31 0,-23-48 0,1 1 0,-1-1 0,1 0 0,0 0 0,0-1 0,1 1 0,-1-1 0,1-1 0,0 1 0,1-1 0,-1 0 0,9 4 0,-10-7 0,0 1 0,-1-1 0,1-1 0,0 1 0,0 0 0,-1-1 0,1 0 0,0 0 0,0-1 0,0 0 0,-1 1 0,1-1 0,5-2 0,2-1 0,0 0 0,0-1 0,-1 0 0,12-8 0,-1-2 0,0 0 0,-1-2 0,-1 0 0,-1-2 0,20-24 0,2-7 0,32-56 0,-59 83 0,-1-1 0,-2 0 0,0-1 0,13-50 0,14-109 0,-35 165 0,0-1 0,-1 1 0,-2-1 0,0 0 0,-4-28 0,3 4 0,1 44 0,0 1 0,0-1 0,0 0 0,0 0 0,0 0 0,0 0 0,0 0 0,0 0 0,0 0 0,0 0 0,0 1 0,0-1 0,0 0 0,0 0 0,0 0 0,0 0 0,-1 0 0,1 0 0,0 0 0,0 0 0,0 0 0,0 0 0,0 0 0,0 0 0,0 1 0,0-1 0,0 0 0,0 0 0,-1 0 0,1 0 0,0 0 0,0 0 0,0 0 0,0 0 0,0 0 0,0 0 0,0 0 0,0 0 0,-1 0 0,1 0 0,0 0 0,0 0 0,0 0 0,0 0 0,0 0 0,0-1 0,0 1 0,0 0 0,-1 0 0,1 0 0,0 0 0,0 0 0,0 0 0,0 0 0,0 0 0,0 0 0,0 0 0,0 0 0,0 0 0,0 0 0,0-1 0,0 1 0,-4 9 0,-12 56 0,4 0 0,2 1 0,3 1 0,2 109 0,7-151 0,1 0 0,1 0 0,1 0 0,1-1 0,1 0 0,1 0 0,20 41 0,-27-62 0,1 0 0,0 0 0,0 0 0,0 0 0,0 0 0,0 0 0,1-1 0,-1 1 0,1-1 0,0 1 0,0-1 0,0 0 0,0 0 0,0 0 0,0-1 0,0 1 0,1-1 0,-1 0 0,0 0 0,1 0 0,-1 0 0,1 0 0,-1-1 0,1 1 0,0-1 0,-1 0 0,1 0 0,-1-1 0,1 1 0,0-1 0,-1 0 0,1 0 0,-1 0 0,0 0 0,1 0 0,3-3 0,6-5 0,-1-1 0,0 0 0,-1 0 0,0-2 0,0 1 0,-1-1 0,0-1 0,-2 0 0,1 0 0,12-28 0,0-10 0,26-96 0,-29 87 0,-16 52 0,86-317 0,-76 263 0,-12 55 0,-3 8 0,-6 14 0,-154 661 0,143-587 0,5-30 0,9-42 0,2 0 0,0 0 0,0 0 0,0 32 0,6-46 0,2-8 0,4-10 0,6-21 0,1 0 0,2 0 0,32-49 0,-48 83 0,0 0 0,1 0 0,-1 1 0,0-1 0,1 0 0,-1 1 0,1-1 0,0 1 0,-1 0 0,1-1 0,0 1 0,0 0 0,0 0 0,0 0 0,0 0 0,0 1 0,0-1 0,0 0 0,0 1 0,0-1 0,0 1 0,3 0 0,-2 0 0,0 1 0,0 0 0,0 0 0,0 0 0,0 0 0,-1 0 0,1 0 0,0 1 0,-1 0 0,1-1 0,-1 1 0,0 0 0,0 0 0,1 0 0,2 4 0,34 43 0,-30-36 0,1 0 0,1 0 0,0-1 0,1-1 0,0 0 0,23 16 0,-31-24 0,1-1 0,0 1 0,0-1 0,0 0 0,0 0 0,0-1 0,0 0 0,1 0 0,-1 0 0,1 0 0,8-1 0,-10 0 0,0 0 0,0-1 0,0 0 0,-1 0 0,1 0 0,0 0 0,-1-1 0,1 1 0,-1-1 0,1 0 0,-1 0 0,0 0 0,1 0 0,-1-1 0,-1 1 0,1-1 0,3-4 0,4-5 0,-1-1 0,-1 0 0,0-1 0,-1 0 0,0 0 0,-1-1 0,-1 1 0,7-30 0,-6 11 0,-1-1 0,-2 0 0,-1-36 0,-2 69 0,0 1 0,1-1 0,-1 1 0,0-1 0,0 1 0,0-1 0,0 1 0,0-1 0,-1 1 0,1 0 0,0-1 0,0 1 0,0-1 0,0 1 0,0-1 0,-1 1 0,1 0 0,0-1 0,0 1 0,-1-1 0,1 1 0,0 0 0,0-1 0,-1 1 0,1 0 0,-1-1 0,1 1 0,0 0 0,-1 0 0,1-1 0,-1 1 0,1 0 0,0 0 0,-1 0 0,1 0 0,-1-1 0,1 1 0,-1 0 0,1 0 0,-1 0 0,1 0 0,0 0 0,-1 0 0,1 0 0,-1 0 0,1 0 0,-1 1 0,-1-1 0,0 1 0,0 0 0,1-1 0,-1 1 0,1 0 0,-1 0 0,1 0 0,-1 0 0,1 0 0,-1 0 0,-1 3 0,-5 7 0,2 0 0,-1 1 0,2-1 0,-1 1 0,2 0 0,0 0 0,0 1 0,1 0 0,0-1 0,1 1 0,1 0 0,0 0 0,1 0 0,0 0 0,1 0 0,2 14 0,-2-24 0,0 1 0,0 0 0,0-1 0,1 1 0,-1-1 0,1 0 0,0 1 0,0-1 0,0 0 0,0 0 0,1 0 0,-1 0 0,1 0 0,-1-1 0,1 1 0,6 3 0,-4-4 0,-1 0 0,1 0 0,0 0 0,0-1 0,-1 1 0,1-1 0,0 0 0,0-1 0,0 1 0,0-1 0,7-1 0,5-1 0,0 0 0,1-2 0,-1 0 0,-1-1 0,33-15 0,-7-1 0,68-46 0,-82 48 0,1 1 0,1 0 0,0 3 0,63-23 0,-92 37 0,1 1 0,0-1 0,-1 1 0,1 0 0,0 0 0,-1 0 0,1 0 0,-1 0 0,1 0 0,0 0 0,-1 1 0,1-1 0,0 0 0,-1 1 0,1-1 0,-1 1 0,1 0 0,-1 0 0,0-1 0,1 1 0,-1 0 0,0 0 0,1 0 0,-1 0 0,0 1 0,0-1 0,0 0 0,2 3 0,1 2 0,-1 1 0,1-1 0,-1 1 0,4 14 0,-5-13 0,12 51 0,-12-49 0,-1 0 0,1 0 0,1 0 0,0 0 0,0-1 0,1 1 0,0-1 0,1 0 0,6 11 0,3-4 0,-1 0 0,2 0 0,19 15 0,-29-27 0,0 0 0,0 0 0,0-1 0,1 1 0,-1-1 0,1-1 0,0 1 0,0-1 0,-1 0 0,2 0 0,-1-1 0,0 0 0,0 0 0,0 0 0,8-1 0,-13 0 20,1 0 0,0 0 0,0 0 0,-1 0 0,1-1 0,0 1 0,-1-1 0,1 1 0,-1-1-1,1 0 1,-1 1 0,1-1 0,-1 0 0,1 0 0,-1 0 0,0 0 0,1-1 0,-1 1 0,0 0 0,0 0 0,0-1 0,0 1 0,1-2 0,-1 0 16,0 0 0,0 0 1,0-1-1,-1 1 1,1 0-1,-1 0 0,1 0 1,-1 0-1,0-1 1,-1 1-1,0-4 0,0-3-785,-2 1-1,1 0 0,-1 1 0,0-1 0,-1 0 1,-7-12-1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47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1 221 10952,'0'0'1969,"19"-8"-1350,12-5-259,0 2 0,1 1 0,54-10 0,252-14 2010,-109 13-815,-190 17-1262,161-21 1223,-145 15-601,85-26-1,-117 29-587,0 1 0,1 1 0,0 1 0,0 1 0,25 0 0,-36 5-3314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2:47.8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16072,'0'0'11167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08.2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95 211 6824,'0'0'6056,"-1"12"-5234,-63 475 3137,55-439-3557,1-9 288,-3 43-1,10-72-509,0 0 944,6-18-264,1-12-532,9-39 0,-4 14-151,16-48 233,4 2-1,4 1 1,4 2 0,51-85-1,-68 133-264,20-31 139,-38 64-227,1 1-1,0-1 1,1 1 0,-1 0 0,1 0-1,0 1 1,10-7 0,-14 11-45,-1 1-1,0-1 1,0 1 0,1 0 0,-1-1-1,0 1 1,1 0 0,-1 0-1,0-1 1,1 1 0,-1 0 0,0 1-1,1-1 1,-1 0 0,0 0 0,1 0-1,-1 1 1,0-1 0,0 1-1,1-1 1,-1 1 0,0-1 0,0 1-1,0 0 1,0 0 0,1-1 0,-1 1-1,0 0 1,-1 0 0,1 0-1,0 0 1,0 0 0,0 0 0,0 1-1,0 1 1,2 2 9,0 0 1,0 0-1,0 0 1,-1 0-1,0 1 0,3 10 1,-3-2 5,-1 1 0,0-1 0,-1 1 0,-1 0 0,0-1 0,-1 1 0,0-1 1,-1 0-1,-7 19 0,-1-3 41,-1-1 1,-1-1 0,-23 35-1,32-56-10,1-1-1,-2 0 1,1 0-1,-1 0 1,-9 8 0,13-14-43,0 1 1,1-1 0,-1 0-1,0 0 1,1 0 0,-1 0 0,0 0-1,1 0 1,-1 0 0,0 0-1,1 0 1,-1 0 0,0 0 0,1 0-1,-1-1 1,0 1 0,1 0 0,-1 0-1,1-1 1,-1 1 0,0 0-1,1-1 1,-1 1 0,1 0 0,-1-1-1,1 1 1,-1-1 0,1 1 0,0-1-1,-1 1 1,1-1 0,0 0-1,-1 1 1,1-1 0,0 1 0,-1-1-1,1 0 1,0 1 0,0-1-1,0 0 1,0 1 0,0-1 0,0 0-1,0 1 1,0-1 0,0 0 0,0 1-1,0-1 1,0 0 0,0 1-1,0-1 1,1 0 0,-1 1 0,0-1-1,0 1 1,1-1 0,-1 0 0,1 1-1,-1-1 1,0 1 0,1-1-1,0 0 1,9-8 37,0 1 1,1-1-1,0 2 1,1-1-1,-1 2 0,2-1 1,12-4-1,19-11 27,32-19 60,-2-4 1,107-87-1,-173 126-107,-1-2-1,0 1 0,0-1 1,-1 0-1,0 0 1,0-1-1,-1 0 0,0 0 1,-1 0-1,0-1 1,0 1-1,4-18 0,-8 25-4,1 1-1,-1 0 1,0-1-1,0 1 1,1 0-1,-1-1 1,0 1 0,0-1-1,0 1 1,-1 0-1,1-1 1,0 1-1,0 0 1,-1-1-1,1 1 1,-1 0-1,1-1 1,-2-1-1,1 4-24,1 0 1,-1 0-1,1 0 0,-1-1 1,1 1-1,-1 0 0,1 0 1,0 0-1,0 0 0,-1 0 1,1 0-1,0 0 0,0 0 1,0 0-1,0 0 0,0 2 1,-1 8 3,-4 11-22,1 0 1,1 0-1,0 1 0,2-1 1,1 0-1,1 1 0,5 32 1,4-8-30,14 59-40,-21-96 82,1-1-1,0 1 1,0-1 0,1 0-1,0 0 1,0 0 0,1-1 0,0 0-1,1 0 1,-1-1 0,15 13 0,-17-17 6,0 1 0,1-1-1,-1-1 1,1 1 0,-1-1 0,1 1 0,0-1 0,0-1 0,0 1 0,0-1 0,0 0 0,0 0 0,0 0 0,0 0 0,0-1 0,1 0 0,-1 0 0,0-1 0,0 0 0,0 1 0,1-2 0,-1 1 0,0 0 0,8-5 0,-3 1 12,-1 1 0,0-2-1,0 1 1,0-1 0,-1 0 0,0-1 0,0 0 0,0-1 0,-1 1 0,0-1-1,-1-1 1,0 1 0,0-1 0,-1 0 0,0 0 0,0-1 0,-1 1 0,-1-1 0,1 0-1,-2 0 1,1-1 0,0-10 0,-2 12 8,-1 0 0,-1 0-1,1 0 1,-2 0 0,1 0 0,-1 0 0,-4-12-1,5 19-12,0 0-1,0-1 0,0 1 0,0 0 0,-1 0 0,1 0 0,-1 0 0,1 0 0,-1 0 0,0 0 1,0 0-1,0 1 0,-3-3 0,3 3-3,1 0 0,-1 1-1,0-1 1,0 1 0,0-1 0,1 1 0,-1 0 0,0 0 0,0 0 0,0 0-1,0 0 1,0 0 0,0 0 0,1 0 0,-1 1 0,0-1 0,0 1-1,0 0 1,1-1 0,-4 3 0,1-1-2,0 0 0,1 1 0,-1 0 0,1 0 0,-1 0-1,1 1 1,0-1 0,0 1 0,0-1 0,1 1 0,-1 0 0,1 0 0,0 0 0,-2 7-1,0-1-12,0 1-1,1 0 1,1-1-1,-3 22 1,5-25 6,-1 0 0,2 1 0,-1-1 1,1 0-1,0 0 0,0 0 0,1 0 0,0 0 1,0 0-1,1 0 0,0-1 0,0 1 1,1-1-1,-1 0 0,1 0 0,1 0 0,-1 0 1,1-1-1,0 1 0,0-1 0,1-1 0,-1 1 1,1-1-1,0 0 0,0 0 0,1-1 0,-1 1 1,1-2-1,-1 1 0,1-1 0,0 0 1,0 0-1,0 0 0,0-1 0,1-1 0,-1 1 1,0-1-1,0 0 0,0-1 0,1 1 0,-1-1 1,0-1-1,0 0 0,0 0 0,0 0 1,12-6-1,-9 2 23,-1 0 0,0 0 0,0-1 0,0 0-1,-1-1 1,0 0 0,0 0 0,8-12 0,49-78 224,-60 90-221,17-30 238,30-77 0,-39 83-47,-7 22 16,-2 11-10,2 20-145,1 30-85,1 0-50,3 92 0,-11-129 51,-6 79-71,6-90 70,0 0-1,0-1 0,-1 1 1,1 0-1,-1 0 1,0-1-1,0 1 0,0 0 1,0-1-1,0 1 0,-1-1 1,1 1-1,-1-1 0,0 0 1,1 0-1,-1 0 1,0 0-1,0 0 0,0 0 1,-1 0-1,1-1 0,0 1 1,-1-1-1,1 1 0,-4 0 1,1-1 1,0 0 1,1 0-1,-1-1 0,0 1 1,0-1-1,0-1 0,0 1 1,0 0-1,1-1 1,-1 0-1,0 0 0,0-1 1,-5-2-1,0 0 20,1-1 0,-1 0 0,-8-7 0,-15-7 117,33 19-123,0 0-1,-1 0 1,1 0-1,0 0 1,-1 0-1,1 0 1,0 0-1,0-1 1,-1 1-1,1 0 1,0 0-1,0 0 1,-1 0-1,1-1 1,0 1-1,0 0 1,0 0-1,-1 0 1,1-1-1,0 1 1,0 0-1,0 0 1,0-1-1,-1 1 1,1 0-1,0-1 1,0 1-1,0 0 1,0 0-1,0-1 1,0 1-1,0 0 1,0-1-1,0 1 1,0-1-1,10-5 96,21 1-64,4 1-21,-1-2 0,0-1 0,0-1-1,-1-2 1,37-16 0,-57 20-7,0 0 0,-1-1 1,1-1-1,-1 0 0,-1-1 0,0 0 1,0 0-1,18-22 0,-16 15 10,-2-1 1,0 0-1,-1-1 0,0 0 0,11-33 1,46-105 197,-63 141-109,-7 26-33,-24 196-67,14-117-52,-14 60-136,15-118 139,11-30 40,1-1 0,-1 1-1,0 0 1,0-1 0,0 1-1,0-1 1,-1 1 0,1-1 0,0 0-1,-1 0 1,1 1 0,0-1-1,-1 0 1,1 0 0,-1 0-1,-2 0 1,3-1 4,0 0 0,1 0 0,-1 0 0,0 0 1,0 0-1,0 0 0,0 0 0,0 0 0,0-1 0,1 1 0,-1 0 0,0-1 1,0 1-1,0-1 0,1 1 0,-1-1 0,0 1 0,1-1 0,-1 0 0,0 1 0,1-1 1,-1 0-1,1 1 0,-1-1 0,1 0 0,-1 0 0,1 1 0,-1-3 0,-11-27 140,10 23-117,1 5-25,0 0 0,0 0 0,1-1 1,-1 1-1,1 0 0,-1 0 1,1-1-1,0 1 0,0 0 0,0 0 1,0-1-1,0 1 0,0 0 0,1 0 1,-1-1-1,1 1 0,0 0 0,-1 0 1,1 0-1,0 0 0,0 0 0,0 0 1,1 0-1,-1 0 0,0 0 1,1 0-1,0 1 0,1-3 0,2 1 0,0-1 0,1 1 0,-1 0 0,1 1 0,0-1 0,-1 1-1,1 0 1,0 0 0,9 0 0,6-2-1,-1 0 0,1-2 0,-1 0 0,0-1 0,0-1 0,0-1 0,-1-1 0,28-19 0,-26 13 0,-3 1 0,1 2 0,27-16 0,-37 23 0,-1 0 0,-1 0 0,1-1 0,-1 0 0,0 0 0,0 0 0,9-15 0,-14 19 0,4-2 0,-3 7 0,-3 10 0,-19 60 0,-3 11 0,20-72 0,1-1 0,0 0 0,0 1 0,1-1 0,3 21 0,-3-27 0,1 1 0,0-1 0,0 1 0,0-1 0,1 0 0,2 5 0,-4-8 0,1-1 0,-1 1 0,1 0 0,-1-1 0,1 1 0,-1 0 0,1-1 0,0 1 0,-1-1 0,1 1 0,0-1 0,-1 1 0,1-1 0,0 0 0,0 1 0,-1-1 0,1 0 0,0 0 0,0 0 0,0 1 0,0-1 0,-1 0 0,1 0 0,0 0 0,0 0 0,0 0 0,0 0 0,-1-1 0,1 1 0,0 0 0,0 0 0,0-1 0,-1 1 0,1 0 0,0-1 0,0 1 0,0-1 0,9-6 0,-1 0 0,0 0 0,0-1 0,-1 0 0,0 0 0,10-14 0,-7 10 0,-8 8 0,34-42 0,-34 42 0,0-1 0,0 1 0,0-1 0,-1 0 0,0 0 0,0 0 0,0-1 0,1-5 0,-7 38 0,-6 47 0,9-65 0,1 0 0,0 0 0,1 0 0,0 0 0,0 0 0,4 11 0,-5-18 0,1 0 0,0 0 0,-1 0 0,1 0 0,0-1 0,0 1 0,1 0 0,-1 0 0,0-1 0,1 1 0,-1-1 0,1 1 0,-1-1 0,1 1 0,0-1 0,-1 0 0,1 0 0,0 0 0,0 0 0,0 0 0,0 0 0,0-1 0,0 1 0,0 0 0,0-1 0,0 0 0,0 1 0,0-1 0,0 0 0,0 0 0,1 0 0,-1-1 0,0 1 0,0 0 0,0-1 0,0 0 0,3 0 0,4-2 0,-1 0 0,0-1 0,0 0 0,0 0 0,0-1 0,0 1 0,9-9 0,19-22 0,-1-2 0,-3-1 0,43-62 0,-40 51 0,-22 30 0,-13 18 0,1 1 0,-1 0 0,0 0 0,0 0 0,0 0 0,1 0 0,-1-1 0,0 1 0,0 0 0,0 0 0,1 0 0,-1 0 0,0 0 0,0 0 0,0 0 0,1 0 0,-1 0 0,0 0 0,0 0 0,1 0 0,-1 0 0,0 0 0,0 0 0,1 0 0,-1 0 0,0 0 0,0 0 0,0 0 0,1 0 0,-1 0 0,0 1 0,0-1 0,0 0 0,1 0 0,-1 0 0,0 0 0,0 0 0,0 1 0,0-1 0,1 0 0,-1 0 0,0 0 0,0 1 0,0-1 0,0 0 0,0 0 0,0 0 0,0 1 0,0-1 0,0 0 0,0 0 0,0 1 0,1-1 0,-1 0 0,0 0 0,-1 0 0,1 1 0,0-1 0,4 22 0,-2 0 0,-1 23 0,0-25 0,0-1 0,5 33 0,-4-44 0,0-1 0,1 0 0,-1 0 0,1 0 0,0 0 0,1 0 0,0-1 0,0 0 0,0 1 0,7 6 0,-8-12 0,0 0 0,0 0 0,0 0 0,0 0 0,0 0 0,0 0 0,1-1 0,-1 1 0,0-1 0,0 0 0,0 0 0,1 0 0,-1-1 0,0 1 0,0-1 0,0 0 0,0 0 0,5-2 0,3-1 0,-2 0 0,1-1 0,-1 0 0,10-7 0,-7 4 0,-2-1 0,1-1 0,-1 1 0,-1-2 0,0 1 0,0-1 0,-1-1 0,11-20 0,-9 14 0,-2-1 0,0 0 0,-2 0 0,0-1 0,4-24 0,-9 40 0,0 0 0,0 0 0,0 0 0,-1-1 0,0 1 0,0 0 0,0 0 0,0-1 0,-1 1 0,0 0 0,1 0 0,-2-1 0,1 1 0,-3-6 0,4 10 0,0 0 0,-1-1 0,1 1 0,0 0 0,0 0 0,-1 0 0,1 0 0,0-1 0,0 1 0,-1 0 0,1 0 0,0 0 0,-1 0 0,1 0 0,0 0 0,-1 0 0,1 0 0,0 0 0,0 0 0,-1 0 0,1 0 0,0 0 0,-1 0 0,1 0 0,0 0 0,-1 1 0,1-1 0,0 0 0,0 0 0,-1 0 0,1 0 0,0 1 0,0-1 0,-1 0 0,1 0 0,0 0 0,0 1 0,0-1 0,-1 0 0,1 0 0,0 1 0,0-1 0,0 0 0,0 0 0,0 1 0,0-1 0,0 0 0,-1 1 0,1-1 0,0 0 0,0 1 0,-7 18 0,6-18 0,-1 7 0,0 1 0,1 0 0,-1 0 0,2-1 0,-1 1 0,1 0 0,1 0 0,-1 0 0,1 0 0,1-1 0,0 1 0,0 0 0,1-1 0,0 0 0,0 1 0,1-1 0,0-1 0,1 1 0,-1 0 0,1-1 0,10 10 0,-6-6 0,1 0 0,1-1 0,0 0 0,0-1 0,1 0 0,0-1 0,20 10 0,-25-15 0,1 1 0,-1-2 0,1 1 0,0-1 0,0 0 0,0 0 0,1-1 0,-1 0 0,0 0 0,0-1 0,0-1 0,1 1 0,-1-1 0,0 0 0,15-5 0,-21 6 72,-1-1-1,0 0 1,1 1 0,-1-1-1,0 0 1,1 0 0,-1 0-1,0 0 1,0 0 0,0 0-1,2-2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10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262 632 7024,'0'0'8258,"-10"-2"-7707,3 0-434,2 1-56,1 0 0,0 0 1,-1 0-1,1 1 1,-1 0-1,1-1 1,-1 2-1,1-1 1,-1 0-1,1 1 1,-1 0-1,1 0 1,0 0-1,-7 3 0,0 2 103,0 0-1,0 1 1,1 1-1,0-1 1,0 2-1,1-1 0,0 1 1,1 1-1,0 0 1,0 0-1,1 0 0,-9 17 1,9-13 60,1 0 0,0 1 0,0 0 1,2 0-1,0 0 0,0 0 0,1 0 1,1 1-1,0 29 0,3-39-120,-1-1 0,1 1 0,-1 0 1,2-1-1,-1 1 0,1-1 0,-1 1 0,1-1 0,1 1 0,-1-1 1,1 0-1,0 0 0,0-1 0,1 1 0,-1 0 0,1-1 0,5 5 1,-6-8-53,0 0 1,1 0 0,-1-1-1,0 1 1,0-1 0,0 0 0,1 0-1,-1 0 1,0 0 0,1 0-1,-1-1 1,0 0 0,0 1 0,4-2-1,3-2 25,0 0-1,0 0 1,0-1-1,-1 0 1,1 0-1,-1-1 1,13-11 0,-2-1 164,35-38 0,-44 43-128,-2 1 1,0-1 0,-1 0-1,0-1 1,-1 0-1,0 0 1,-1-1-1,-1 0 1,0 0 0,4-29-1,-2 12 135,11-35-1,5-20 146,-2-7-6,-10 50-174,9-79-1,-19 113-190,5-122 208,-7 112-162,0 0 1,-1 1-1,-1-1 0,-8-30 0,4 39 103,0 12-70,-8 23-17,12-17-69,-15 29 12,3 0-1,1 1 1,1 1-1,-9 50 1,12-31-18,2 1 1,-1 79-1,9-107 2,1 0 0,2 0-1,11 50 1,-10-63-8,1 1-1,1-1 1,1 0 0,0 0-1,1-1 1,1 0 0,13 18-1,-19-29 6,0-2 0,0 1 0,1 0 0,-1-1 0,1 1 0,0-1 0,0 0 0,0 0 0,0-1 0,1 1 0,-1-1 0,1 0 0,0 0 0,-1 0 0,1-1 0,0 0 0,0 0 0,0 0 0,0 0 0,0-1 0,0 0 0,0 0 0,0 0 0,0-1 0,0 1 0,0-1 0,0 0 0,5-3 0,3 0 30,0-2-1,-1 0 1,0 0-1,0-1 1,-1 0 0,1-1-1,-2-1 1,1 0 0,10-11-1,1-6 98,-1-2-1,-2 0 0,-1-1 1,22-46-1,-37 70-103,0 0 68,-1 0-1,0 0 0,-1-1 1,1 1-1,-1 0 1,0-1-1,0 1 1,-1-1-1,1 1 1,-2-10-1,1 12 2,-15 60 180,8-29-268,1 0 0,2 0 1,-2 52-1,6-72-5,0 18 22,3 28 0,-2-46-17,1 0-1,-1-1 0,1 1 0,1-1 1,-1 0-1,1 0 0,0 0 0,6 9 1,-6-13-2,-1 0 1,1-1-1,-1 0 1,1 1-1,0-1 1,0 0-1,0 0 0,0-1 1,0 1-1,0-1 1,0 1-1,1-1 1,-1 0-1,1 0 1,-1-1-1,1 1 1,-1-1-1,1 1 1,-1-1-1,8-1 1,4 0 26,0-1 1,-1 0 0,21-6-1,-14 2-19,0-2-1,-1 0 0,0-1 0,0-1 0,-1-1 1,22-16-1,101-90 105,-78 61-102,-43 39-20,-8 7 0,0 0 0,-1-1 0,0 0 0,-1-1 0,-1 0 0,11-16 0,-21 28 0,0 0 0,0 0 0,0 0 0,0 0 0,0 0 0,-1 0 0,1 0 0,0 0 0,0 0 0,0 0 0,0 0 0,0 0 0,0 0 0,0 0 0,-1 0 0,1 0 0,0 0 0,0 0 0,0 0 0,0 0 0,0 0 0,0 0 0,0 0 0,0 0 0,0 0 0,-1 0 0,1 0 0,0 0 0,0 0 0,0-1 0,0 1 0,0 0 0,0 0 0,0 0 0,0 0 0,0 0 0,0 0 0,0 0 0,0 0 0,0 0 0,0-1 0,0 1 0,0 0 0,0 0 0,0 0 0,0 0 0,0 0 0,0 0 0,0 0 0,0 0 0,0-1 0,0 1 0,0 0 0,0 0 0,0 0 0,0 0 0,0 0 0,0 0 0,0 0 0,0 0 0,0 0 0,0-1 0,0 1 0,1 0 0,-12 4 0,9-3 0,-18 9 0,0 1 0,0 1 0,1 0 0,0 1 0,1 2 0,1 0 0,0 0 0,1 2 0,1 0 0,1 0 0,0 2 0,1 0 0,1 0 0,1 1 0,0 0 0,2 1 0,-13 41 0,16-43 0,2-7 0,1-1 0,0 1 0,-2 17 0,5-26 0,0 0 0,-1 0 0,2-1 0,-1 1 0,0 0 0,0 0 0,1 0 0,0-1 0,-1 1 0,1 0 0,0-1 0,0 1 0,1 0 0,-1-1 0,1 1 0,-1-1 0,1 0 0,0 0 0,2 4 0,-2-5 0,0 0 0,0 0 0,0 0 0,0 0 0,0 0 0,0 0 0,1 0 0,-1-1 0,0 1 0,0-1 0,0 1 0,1-1 0,-1 0 0,0 0 0,0 0 0,1 0 0,-1 0 0,0-1 0,4 0 0,2-1 0,-1-1 0,1 1 0,-1-1 0,11-6 0,2-4 0,-1 0 0,0-2 0,-1 0 0,-1-1 0,0 0 0,-1-2 0,-1 0 0,-1-1 0,24-39 0,-23 34 0,-9 16 0,-1-1 0,0 0 0,4-9 0,-9 18 0,0 0 0,0 0 0,0 0 0,0 0 0,0 0 0,-1 0 0,1 0 0,0 0 0,0 0 0,0 0 0,0 0 0,0 0 0,0 0 0,0 0 0,-1 0 0,1 0 0,0 0 0,0 0 0,0 0 0,0-1 0,0 1 0,0 0 0,0 0 0,0 0 0,-1 0 0,1 0 0,0 0 0,0 0 0,0 0 0,0 0 0,0 0 0,0-1 0,0 1 0,0 0 0,0 0 0,0 0 0,0 0 0,0 0 0,0 0 0,0 0 0,0 0 0,0-1 0,0 1 0,0 0 0,0 0 0,0 0 0,0 0 0,0 0 0,0 0 0,0-1 0,0 1 0,0 0 0,0 0 0,0 0 0,0 0 0,0 0 0,0 0 0,0 0 0,0 0 0,0-1 0,0 1 0,-9 8 0,5-1 0,1-1 0,0 1 0,0 0 0,0 0 0,1 1 0,0-1 0,0 1 0,1-1 0,0 1 0,0-1 0,1 1 0,0-1 0,0 1 0,1 0 0,2 13 0,-2-18 0,0-1 0,1 1 0,-1-1 0,0 1 0,1-1 0,0 0 0,-1 1 0,1-1 0,0 0 0,0 0 0,0-1 0,0 1 0,0 0 0,1-1 0,-1 1 0,1-1 0,-1 1 0,1-1 0,-1 0 0,1 0 0,-1-1 0,1 1 0,0 0 0,5 0 0,6 0 0,1 0 0,-1-1 0,22-2 0,-33 2 0,22-3 0,-1-1 0,0-1 0,0-2 0,0 0 0,0-2 0,-1 0 0,-1-2 0,0 0 0,29-20 0,-7 0 0,-2-1 0,0-3 0,48-52 0,-28 17 0,-55 61 0,-1 0 0,0-1 0,0 1 0,-1-1 0,0 0 0,4-13 0,-9 22 0,0 0 0,1 1 0,-1-1 0,1 0 0,-1 0 0,0 0 0,1 0 0,-1 0 0,0 0 0,0 0 0,0 0 0,0 1 0,0-1 0,0 0 0,0 0 0,0 0 0,0 0 0,0 0 0,-1 0 0,1 0 0,0 0 0,-1 0 0,1 1 0,0-1 0,-1 0 0,1 0 0,-1 0 0,1 1 0,-1-1 0,0 0 0,1 0 0,-1 1 0,0-1 0,0 1 0,1-1 0,-1 1 0,0-1 0,0 1 0,0-1 0,1 1 0,-1 0 0,0-1 0,0 1 0,0 0 0,0 0 0,0 0 0,0 0 0,0-1 0,-1 2 0,-5-1 0,0 0 0,1 1 0,-1 0 0,0 1 0,-11 3 0,-1 2 0,1 1 0,0 0 0,0 2 0,1 0 0,0 0 0,1 2 0,0 0 0,1 1 0,-24 25 0,24-20 0,0 1 0,1 0 0,1 1 0,0 1 0,2 0 0,0 1 0,-13 43 0,15-41 0,2-3 0,-8 39 0,14-56 0,0 1 0,0 0 0,1 0 0,0 0 0,0-1 0,0 1 0,0 0 0,1 0 0,0 0 0,0-1 0,0 1 0,1 0 0,-1-1 0,3 5 0,-3-8 0,-1 0 0,1 0 0,-1 0 0,1 0 0,0-1 0,-1 1 0,1 0 0,0 0 0,0-1 0,-1 1 0,1 0 0,0-1 0,0 1 0,0-1 0,0 1 0,0-1 0,0 1 0,0-1 0,0 0 0,0 1 0,0-1 0,0 0 0,0 0 0,0 0 0,2 0 0,-1 0 0,0-1 0,0 1 0,0-1 0,0 0 0,0 0 0,-1 0 0,1 0 0,0 0 0,0 0 0,-1 0 0,1-1 0,1-1 0,5-5 0,-1 0 0,0-1 0,-1 0 0,5-9 0,9-21 0,-3 0 0,-1-1 0,-3-1 0,13-56 0,-24 89 0,0-1 0,-1 0 0,2-15 0,-11 80 0,-111 699 0,93-632 0,-54 202 0,74-308 0,0 1 0,-1-1 0,-1-1 0,-1 0 0,0 0 0,-14 17 0,23-32 0,-1 0 0,1 0 0,-1-1 0,1 1 0,-1 0 0,1-1 0,-1 1 0,1 0 0,-1-1 0,0 1 0,1-1 0,-1 1 0,0-1 0,1 1 0,-1-1 0,0 0 0,0 1 0,1-1 0,-1 0 0,0 0 0,0 0 0,0 1 0,0-1 0,1 0 0,-1 0 0,0 0 0,0 0 0,0 0 0,0 0 0,1-1 0,-1 1 0,0 0 0,0 0 0,0-1 0,1 1 0,-1 0 0,0-1 0,0 1 0,-1-1 0,0-2 0,-1 0 0,0 0 0,0 0 0,1-1 0,0 1 0,-1-1 0,-1-5 0,-2-3 0,1 0 0,1-1 0,0 0 0,0 0 0,-2-20 0,-2-68 0,7 73 0,1 22 0,-6-182 0,7 150 0,1 0 0,15-73 0,-13 98 0,0 1 0,0 0 0,1 0 0,1 0 0,0 0 0,1 1 0,10-14 0,-12 18 0,0 1 0,0 0 0,0 1 0,1-1 0,0 1 0,0 0 0,0 1 0,1-1 0,-1 1 0,1 1 0,0-1 0,1 1 0,8-3 0,35-2 965,-21 6-3792,-24 1 754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10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20599,'0'0'3160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1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387 58 4008,'0'0'8617,"-2"-9"-8153,-4-30 9,4 29 11,-5 15 756,4-1-1054,-17 21 296,0 2 0,-23 45 0,-28 67 523,32-59-410,9-13 186,-37 122 1,1-2 912,64-180-1533,2-6-116,0 0 1,0-1-1,0 1 0,0 0 1,-1-1-1,1 1 1,0 0-1,0 0 0,0-1 1,-1 1-1,1 0 0,0-1 1,-1 1-1,1-1 0,0 1 1,-1 0-1,1-1 0,-1 1 1,1-1-1,-1 1 1,1-1-1,-1 1 0,0 0 1,14-21 295,7-13-546,-10 15-2723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15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39 800 11352,'0'0'7477,"-3"10"-6857,-6 19-326,1 1 1,2 0 0,1 0-1,1 1 1,2-1 0,1 1-1,1 0 1,1-1 0,2 1-1,2-1 1,0 0 0,14 42-1,-17-67-234,-1-1-1,1 1 0,0-1 0,1 1 0,-1-1 1,1 0-1,6 8 0,-8-11-35,1 1-1,-1-1 0,1 0 1,-1 0-1,1 0 1,-1 0-1,1 0 0,0-1 1,-1 1-1,1 0 1,0-1-1,0 0 1,-1 1-1,1-1 0,0 0 1,0 0-1,0 1 1,0-2-1,-1 1 0,1 0 1,0 0-1,0 0 1,0-1-1,-1 1 0,4-2 1,5-3 65,1 0-1,-1 0 1,0-1 0,0 0 0,-1-1-1,1 0 1,-1-1 0,13-14 0,1-4 177,31-45 0,-28 30 112,31-68-1,-15 26 116,-27 64-308,-13 17-125,-1 0 0,1 0 0,0 0 0,-1 0 0,0 0 1,1 0-1,-1 0 0,0 0 0,0-1 0,0 1 0,0 0 0,0-3 0,6 33 417,-1 0-396,22 103 155,-24-116-206,2 0 0,-1 0 0,2 0 0,-1-1 0,2 0 0,12 18 0,-17-28-16,1 0 0,-1-1 0,0 1 0,1-1 0,0 0 0,-1 0 0,1 0 0,0 0 0,1-1 1,-1 0-1,6 2 0,-8-3-4,0 0 0,0-1 0,0 1 0,0-1 0,0 0 0,0 0 0,0 0 0,0 0 0,1 0 0,-1 0 0,0 0 0,0-1 0,0 1 0,0-1 0,0 0 0,0 1 0,0-1 0,0 0 0,0 0 0,-1 0 0,1-1 0,0 1 0,-1 0 0,1 0 0,0-1 0,-1 1 0,0-1 0,2-2 0,10-15 37,-1-1 0,-1 0 0,-1-1-1,-1 0 1,0-1 0,-2 0 0,0 0 0,-2 0 0,4-37 0,-8 40 15,-1-1 0,-1 1 0,0-1-1,-2 1 1,0 0 0,-1 0 0,-1 0 0,-1 0-1,-1 1 1,-16-33 0,-9 0 397,29 47-367,1 2 15,9 4-45,20 6-50,0-1 0,1-1-1,29 3 1,-17-3-8,374 43-228,-358-55 125,-46 5 96,-38 9 34,9-2-10,1 0 0,1 1-1,-1 1 1,1 1 0,-31 21 0,18-8 26,1 2 1,-27 28 0,48-43-26,0-1-1,1 1 0,0 0 1,0 1-1,1 0 1,-8 17-1,11-20-11,1-1 0,0 1 0,0-1-1,0 1 1,1 0 0,0 0 0,0 0-1,1 0 1,0 0 0,0 0 0,1 0 0,1 7-1,-2-13 0,1 1 0,-1 0 0,1 0 0,-1-1 0,1 1 0,0 0 0,0-1 0,0 1 0,0-1 0,0 1 0,0-1 0,0 1 0,0-1 0,1 0 0,-1 0 0,1 0 0,-1 1 0,1-1 0,-1-1 0,1 1 0,-1 0 0,1 0 0,0 0-1,0-1 1,-1 1 0,1-1 0,0 0 0,0 1 0,3-1 0,-2 0 9,1 0-1,-1 0 1,1-1-1,-1 1 0,1-1 1,-1 0-1,0 0 1,1 0-1,-1 0 1,0 0-1,0-1 1,0 0-1,0 1 0,0-1 1,4-4-1,4-5 35,0-1-1,0-1 0,-1 1 0,-1-2 0,0 1 0,7-17 1,-5 7 26,-1-1 0,0-1 0,6-29 0,-16 54-78,0-1 0,1 1 0,-1-1 0,0 1 0,0 0 0,1-1 0,-1 1 0,0 0 0,0-1 0,1 1 0,-1 0 0,0-1 0,1 1 0,-1 0 0,1 0 0,-1 0 0,0-1 0,1 1 0,-1 0 0,1 0 0,-1 0 0,0 0 0,1 0 0,-1 0 0,1-1 0,-1 1 0,1 0 0,-1 0 0,1 1 0,-1-1 0,0 0 0,1 0 0,-1 0 0,1 0 0,-1 0 0,0 0 0,1 0 0,-1 1 0,1-1 0,-1 0 0,0 0 0,1 1 0,-1-1 0,0 0 0,1 1 0,-1-1 0,1 1 0,17 14 0,-6 0 0,-1 1 0,14 26 0,-19-31 0,0 0 0,1 0 0,0-1 0,1 0 0,0 0 0,0 0 0,18 14 0,-6-12 0,7 7 0,-26-18 0,-1-1 0,1 1 0,-1-1 0,1 1 0,0 0 0,-1-1 0,1 1 0,0-1 0,0 0 0,0 1 0,-1-1 0,1 0 0,0 1 0,0-1 0,0 0 0,0 0 0,-1 0 0,1 0 0,0 0 0,0 0 0,0 0 0,0 0 0,0 0 0,0 0 0,-1 0 0,1 0 0,0-1 0,0 1 0,0 0 0,0-1 0,-1 1 0,1 0 0,0-1 0,0 1 0,0-2 0,3 0 0,12-4 0,-13 5 0,-1 0 0,1 0 0,-1 0 0,0 0 0,0 0 0,1 0 0,-1-1 0,0 1 0,0-1 0,3-2 0,27-28 0,-2 3 0,36-45 0,-39 40 0,-1-1 0,-2-1 0,-2-1 0,-1-2 0,-2 0 0,14-43 0,-12 11 0,-3 0 0,-3-1 0,-4 0 0,-2-1 0,-3-115 0,-6 179 0,-1 0 0,0 0 0,-4-12 0,4 22 0,0-1 0,1 1 0,-1-1 0,0 1 0,0 0 0,1-1 0,-1 1 0,0 0 0,1-1 0,-1 1 0,1 0 0,-1 0 0,1 0 0,-1 0 0,1-1 0,0 1 0,-1 0 0,1 2 0,-22 61 0,3 1 0,-12 80 0,-8 141 0,6-41 0,27-207 0,2-6 0,-2 0 0,-1-1 0,-19 54 0,14-55 0,12-29 0,0-1 0,0 0 0,0 1 0,0-1 0,0 0 0,0 1 0,-1-1 0,1 0 0,0 0 0,0 1 0,0-1 0,0 0 0,0 1 0,0-1 0,-1 0 0,1 0 0,0 1 0,0-1 0,0 0 0,-1 0 0,1 0 0,0 1 0,0-1 0,-1 0 0,1 0 0,0 0 0,-1 0 0,1 0 0,0 1 0,0-1 0,-1 0 0,1 0 0,0 0 0,-1 0 0,1 0 0,0 0 0,-1 0 0,1 0 0,0 0 0,-1 0 0,1 0 0,-1-1 0,1 1 0,-1 0 0,1-1 0,-1 1 0,1 0 0,-1-1 0,1 1 0,-1-1 0,1 1 0,-1-1 0,1 1 0,0-1 0,-1 1 0,1-1 0,0 0 0,-1 1 0,1-1 0,0 1 0,0-1 0,0 0 0,-1 0 0,-1-16 0,1 1 0,1-1 0,0 1 0,1-1 0,0 1 0,2-1 0,0 1 0,10-30 0,5-4 0,35-68 0,-47 106 0,0 0 0,1 1 0,0 0 0,1 1 0,0-1 0,0 2 0,1-1 0,1 1 0,-1 0 0,2 1 0,-1 0 0,1 1 0,14-7 0,-22 12 0,-1 1 0,1 0 0,1-1 0,-1 2 0,0-1 0,0 0 0,0 1 0,0-1 0,1 1 0,-1 0 0,0 0 0,0 0 0,1 0 0,-1 1 0,0-1 0,0 1 0,0 0 0,1 0 0,-1 0 0,0 0 0,0 1 0,-1-1 0,1 1 0,0 0 0,0 0 0,-1 0 0,4 3 0,-2 0 0,1 0 0,-1 0 0,-1 0 0,1 1 0,-1-1 0,0 1 0,0 0 0,-1 0 0,0 0 0,0 0 0,0 0 0,1 11 0,-1-2 0,-1-1 0,-1 1 0,0 0 0,-1-1 0,-1 1 0,0-1 0,-1 0 0,-6 21 0,1-14 0,0-1 0,-1-1 0,-1 0 0,-1 0 0,-15 19 0,24-35 0,0 0 0,0-1 0,-1 1 0,1 0 0,-1-1 0,0 1 0,0-1 0,0 0 0,-6 4 0,21-10 0,0 1 0,1 0 0,-1 1 0,20 0 0,34-7 0,-18-1 0,81-31 0,-101 30 0,-2-2 0,1 0 0,-2-2 0,32-23 0,-49 31 0,0 0 0,-1-1 0,0 0 0,0 0 0,-1 0 0,0-1 0,0 0 0,-1 0 0,0-1 0,-1 1 0,0-1 0,-1 0 0,0 0 0,0-1 0,-1 1 0,0 0 0,-1-1 0,0 1 0,-1-1 0,0 0 0,-1 1 0,-2-16 0,3 24 0,0 1 0,-1 0 0,1 0 0,0-1 0,0 1 0,-1 0 0,1 0 0,0 0 0,-1-1 0,0 1 0,1 0 0,-1 0 0,1 0 0,-1 0 0,0 0 0,0 0 0,0 0 0,0 0 0,0 0 0,0 1 0,0-1 0,0 0 0,0 1 0,0-1 0,0 0 0,0 1 0,0-1 0,0 1 0,-1 0 0,1-1 0,0 1 0,0 0 0,-1 0 0,1 0 0,0 0 0,0 0 0,-1 0 0,1 0 0,0 0 0,-1 0 0,1 1 0,0-1 0,0 0 0,0 1 0,0-1 0,-1 1 0,1-1 0,0 1 0,-2 1 0,-2 1 0,1 0 0,-1 1 0,1-1 0,0 1 0,0 0 0,0 0 0,1 0 0,-1 0 0,1 1 0,-4 7 0,1 1 0,1 1 0,1-1 0,0 1 0,1 0 0,1 0 0,0 0 0,1 0 0,0 1 0,1-1 0,1 0 0,0 1 0,1-1 0,1 0 0,0 0 0,0-1 0,2 1 0,0 0 0,0-1 0,1 0 0,1-1 0,0 1 0,1-1 0,0-1 0,1 1 0,0-1 0,18 16 0,-21-22 0,0 0 0,1-1 0,0 0 0,0 0 0,0-1 0,0 1 0,0-1 0,1-1 0,-1 0 0,1 0 0,0 0 0,-1-1 0,1 0 0,0-1 0,0 0 0,0 0 0,12-2 0,10-3 0,0-1 0,-1-2 0,37-15 0,-23 8 0,-17 7 0,0-1 0,-1-2 0,0-1 0,26-16 0,3-13-3935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2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1 219 10544,'0'0'3080,"13"-14"-2518,-11 12-530,8-9 94,0 0 1,1 1-1,0 1 0,1 0 0,0 0 0,0 1 0,1 1 0,0 0 0,15-6 1,49-9 735,1 3 0,91-10 1,3 0 1005,-157 26-1449,0 0 0,0 1 0,0 1 0,0 1 0,19 1 0,-33-1-386,-1-1 1,1 1 0,0 0-1,-1 0 1,1 0 0,-1 0-1,1 0 1,-1 1 0,1-1-1,-1 0 1,1 0 0,-1 0-1,1 0 1,-1 0 0,1 1 0,-1-1-1,1 0 1,-1 1 0,1-1-1,-1 0 1,0 1 0,1-1-1,-1 0 1,0 1 0,1-1-1,-1 1 1,0-1 0,1 1-1,-1-1 1,0 0 0,0 1-1,1-1 1,-1 1 0,0-1-1,0 1 1,0 0 0,0-1-1,0 1 1,-9 20 621,2-8-703,-12 26-308,13-26-2430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4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107 793 10952,'0'0'4864,"-12"8"-4298,1-2-398,1 1-1,0 1 0,0 0 1,0 0-1,-10 13 1,18-18-101,-1-1 1,1 1 0,0-1-1,0 1 1,0 0-1,1 0 1,-1 0 0,1 0-1,-1 0 1,1 0 0,0 1-1,0-1 1,1 0 0,-1 1-1,0-1 1,1 0-1,0 1 1,0-1 0,0 1-1,0-1 1,1 0 0,-1 1-1,1-1 1,0 0 0,0 0-1,0 1 1,1-1-1,-1 0 1,1 0 0,2 4-1,-1-3 4,0-1 0,0 1 0,0-1 1,1 0-1,0 0 0,-1 0 0,1 0 0,0-1 0,0 0 0,0 0 0,1 0 0,-1 0 0,0 0 0,1-1 0,-1 0 0,1 0 0,0 0 0,-1 0 0,1-1 0,0 0 0,-1 0 0,1 0 0,5-1 0,0-1 19,0 0-1,0 0 1,0-1-1,-1 0 1,1 0-1,-1-1 1,0-1-1,0 0 1,15-10-1,-16 8 4,1 0 0,-1 0 0,0-1 0,0-1 0,-1 1 0,-1-1 0,9-14-1,-12 18-35,0 0 1,0-1-1,-1 0 0,0 1 0,0-1 0,-1 0 0,1 0 0,-1 0 0,-1 0 0,1 0 0,-1 0 0,0 0 0,0 0 0,-1 0 0,-1-7 0,1 11-30,1-1-1,-1 1 1,0 0-1,-1 0 0,1 0 1,0-1-1,-1 1 1,1 1-1,-1-1 1,1 0-1,-1 0 1,0 0-1,0 1 0,0-1 1,0 1-1,0 0 1,0-1-1,0 1 1,-1 0-1,1 0 1,0 1-1,-1-1 0,1 0 1,0 1-1,-1-1 1,1 1-1,-1 0 1,1 0-1,-4 0 1,4 0-10,0 0 1,0 0 0,0 0 0,0 0 0,0 1 0,0-1 0,1 0 0,-1 1 0,0 0 0,0-1 0,0 1 0,0 0 0,1 0 0,-1 0-1,0 0 1,1 0 0,-1 1 0,1-1 0,-1 0 0,1 1 0,-1-1 0,1 1 0,0 0 0,0-1 0,0 1 0,0 0 0,0 0-1,0-1 1,1 1 0,-1 0 0,1 0 0,-1 0 0,1 0 0,-1 0 0,1 3 0,0-3-10,1-1-1,-1 0 1,0 1 0,1-1-1,-1 0 1,1 1 0,0-1-1,-1 0 1,1 1 0,0-1-1,0 0 1,0 0 0,0 0 0,0 0-1,0 0 1,0 0 0,0 0-1,0 0 1,1 0 0,-1-1-1,0 1 1,1 0 0,-1-1-1,0 1 1,1-1 0,-1 1 0,0-1-1,1 0 1,1 1 0,7 1 13,0-1 1,18 1 0,-27-2-22,24 0 35,0-1 0,0-1-1,0-1 1,0-2 0,-1 0 0,1-2 0,-1 0-1,-1-2 1,1 0 0,-1-2 0,-1-1 0,0 0 0,-1-2-1,0 0 1,-1-1 0,26-26 0,-13 8 35,-4 6 29,-1-1 0,-2-1 0,-1-2 0,39-61 0,-45 58-45,-1 0-1,-2-1 0,-1-1 1,13-54-1,-23 68-43,0 3 18,-1 0 0,-1 0 0,-1 0-1,0-39 1,-2 57-25,0 0 0,0 1 0,0-1 0,0 0 0,0 1 0,0-1 0,0 0 0,-1 1 0,1-1 0,0 0 0,0 1 0,-1-1 0,1 0 0,0 1 0,-1-1 0,1 1 0,-1-1 0,0 0 0,1 1 0,-1 0-1,1-1 0,0 1 0,-1 0 1,1 0-1,-1 0 0,1 0 1,0 0-1,-1 0 0,1 0 0,0 0 1,-1 1-1,1-1 0,-1 0 0,1 0 1,0 0-1,-1 0 0,1 0 0,0 1 1,-1-1-1,1 0 0,0 0 0,-1 1 1,-19 21 38,-8 23-63,2 1-1,2 1 0,2 2 0,2 0 0,2 1 1,2 0-1,-11 66 0,21-77-14,2 0-1,2 74 1,2-106 28,1 1 1,0-1-1,0 0 1,0 1-1,1-1 1,0 0-1,1 0 0,0 0 1,0 0-1,0-1 1,1 1-1,7 9 1,-9-13 9,0-1 1,0 0 0,0 0 0,1 0-1,-1 0 1,1 0 0,-1 0 0,1 0-1,0-1 1,0 0 0,0 1 0,0-1-1,0 0 1,0 0 0,0-1-1,0 1 1,0-1 0,0 1 0,0-1-1,0 0 1,0 0 0,1 0 0,-1-1-1,0 1 1,0-1 0,0 0 0,0 1-1,0-1 1,0-1 0,5-2 0,27-15 58,-1-2 0,-1-2 1,51-44-1,-24 18 73,-52 43-98,-1 1 1,1 0-1,0 0 0,1 1 0,-1 0 0,1 1 1,0 0-1,-1 0 0,1 1 0,11-2 1,-15 3-22,0 1 1,-1 0 0,1 0 0,0 0 0,0 0-1,-1 1 1,1-1 0,0 1 0,-1 0 0,1 1 0,-1-1-1,0 1 1,1 0 0,-1 0 0,0 0 0,0 1-1,0-1 1,0 1 0,-1 0 0,1 0 0,5 6-1,0 1-10,5 6-14,-14-15 10,0 0 0,0 0-1,0-1 1,0 1 0,0 0 0,0 0-1,0-1 1,0 1 0,-1 0-1,1 0 1,0-1 0,0 1-1,-1 0 1,1 0 0,0-1 0,-1 1-1,1-1 1,0 1 0,-1 0-1,1-1 1,-1 1 0,1-1 0,-1 1-1,0-1 1,1 1 0,-1-1-1,1 1 1,-2-1 0,-134 119-1,126-110-1,4-3 1,-8 7-10,-1 1-1,-11 15 1,23-25 13,1-1 1,-1 1-1,1-1 1,0 1-1,-1 0 1,2 0-1,-1 0 1,0 0-1,1 1 0,0-1 1,0 0-1,0 0 1,0 1-1,1-1 1,0 5-1,0-8 0,0 0 0,0 0 0,0 0-1,0 0 1,0 0 0,1 0 0,-1 0 0,0 0 0,1 0-1,-1 0 1,0 0 0,1 0 0,-1 0 0,1-1 0,0 1-1,-1 0 1,1 0 0,0-1 0,-1 1 0,1 0-1,0-1 1,0 1 0,-1-1 0,3 2 0,-1-2 2,0 1 1,-1-1-1,1 0 0,0 0 1,0 0-1,0 0 0,0 0 1,-1 0-1,1 0 1,0-1-1,0 1 0,2-1 1,5-2 14,-1-1 0,0 0 0,0 0 0,9-6-1,5-6 61,-1-2 0,0 0 0,-1-1 0,-1-1 0,25-34 0,-41 49-72,1-1 31,1 1-1,-1-1 1,1 1-1,0-1 1,8-4-1,-12 9-31,-1 1 0,1-1-1,0 1 1,0-1 0,-1 1-1,1-1 1,0 1 0,0 0-1,0 0 1,0 0-1,-1-1 1,1 1 0,0 0-1,0 0 1,0 0 0,0 0-1,0 0 1,0 0-1,-1 1 1,3-1 0,-2 1-4,0 0 0,0-1 0,0 1 0,0 0 0,0 0 0,0 0 0,0 0 0,0 1 0,0-1 0,0 0 0,-1 0 0,1 0 1,0 1-1,-1-1 0,1 0 0,-1 1 0,1 1 0,0 0-4,0 1-1,1-1 1,-1 0 0,1 0 0,0 1 0,-1-1 0,1 0-1,1 0 1,-1-1 0,0 1 0,1 0 0,0-1 0,-1 0-1,1 1 1,0-1 0,0 0 0,0 0 0,0-1 0,1 1-1,3 1 1,-3-2 0,0-1-1,0 1 0,0 0 1,0-1-1,1 0 0,-1 0 1,0 0-1,0-1 0,1 1 1,-1-1-1,0 0 0,0 0 1,0 0-1,0-1 0,0 0 1,0 1-1,3-4 0,17-10 18,0 0 0,-2-2 0,0-1 0,28-30 0,70-92 137,-77 79-78,-2-1 0,-3-2 0,-3-2 0,-3-1 0,24-74 0,-28 74 63,-29 62-122,-6 9-7,-9 14-1,-6 14-41,3 1 1,0 1-1,2 0 1,2 1-1,1 1 1,2 1-1,2 0 1,-8 46-1,15-59 23,1 1 0,1-1 0,1 1 0,2-1 0,0 0 0,1 1 0,2-1 0,0 0 0,2-1 0,12 33 0,10 1 366,-4-24-4987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4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14168,'0'0'1664,"86"-13"-1065,5-1-31,20 0 8,14-2-240,-4 2 8,-14 4-56,-5 8 8,-11-6 8,-4 2 0,-9 4-80,-5 8 0,-13 4-176,-17-8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7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472 565 6424,'0'0'7312,"-15"-4"-6832,1 0-356,7 2-59,0 0-1,-1 0 1,1 1-1,-1-1 0,1 1 1,-1 1-1,0 0 0,1 0 1,-1 0-1,1 1 1,-13 3-1,-5 3 187,0 1 0,1 1 0,0 2-1,0 0 1,-43 29 0,53-30-126,1 0 0,0 0 0,0 2 0,1-1 1,1 2-1,0-1 0,1 1 0,0 1 0,1 0 0,-11 23 0,17-31-52,0 0 0,1 0 0,0 0 0,1 1 1,-1-1-1,1 1 0,0-1 0,1 9 0,0-13-44,0 0 0,0 1 0,1-1 0,-1 0 0,0 0 0,1 0 1,0 0-1,0 0 0,-1 0 0,1 0 0,1-1 0,-1 1 0,0 0 0,0 0 0,0-1 0,1 1 0,-1-1 0,1 1 1,0-1-1,-1 1 0,1-1 0,0 0 0,0 0 0,-1 0 0,1 0 0,0 0 0,0 0 0,4 0 0,1 1 15,0-1 0,0 0 0,0-1 0,0 0 0,0 0 0,0 0 0,-1-1 0,1 0 0,0 0 0,0 0 0,0-1 0,-1 0 0,1-1 0,-1 0 0,0 0 0,0 0 0,0 0 0,7-6 0,7-6 77,0-1 0,-1-1 0,26-29 0,-15 11 0,-1-1 0,-2-1-1,-2-2 1,-1 0-1,-2-2 1,-1-1 0,-3 0-1,-1-1 1,-3-1-1,14-65 1,-18 62-47,-1 4 75,-1 0 1,2-82 0,-12 108-7,2 17-140,-1 0 0,1 0 0,0 0 0,0 0 0,0-1 0,0 1 0,-1 0 0,1 0 0,0 0 0,0 0 0,0 0 0,0 0 0,-1 0 0,1 0 0,0 0 0,0 0 0,0 0 0,0 0 0,-1 0 0,1 0 0,0 0 0,0 0 1,0 0-1,-1 0 0,1 0 0,0 0 0,0 0 0,0 0 0,0 1 0,0-1 0,-1 0 0,1 0 0,0 0 0,0 0 0,0 0 0,0 0 0,0 1 0,0-1 0,-1 0 0,1 0 0,0 0 0,0 0 0,0 1 0,-3 2 11,1 1 0,0 0 0,0 0 0,0 0 0,-2 7 0,-12 39-27,1 0 1,3 1 0,3 0-1,1 1 1,3 0 0,2 0-1,5 76 1,0-111 22,1 1-1,0-1 1,1 0-1,1-1 1,0 1 0,1-1-1,1 0 1,12 21 0,-17-35-1,-1 0 0,1 0 0,0 0-1,-1 0 1,1 0 0,0 0 0,0-1 0,0 1 0,0-1 0,1 1 0,-1-1 0,0 0 0,0 0 0,1 0 0,-1 0 0,1 0 0,-1-1 0,1 1 0,-1-1 0,1 0 0,-1 1 0,1-1 0,-1 0 0,1 0 0,0-1 0,-1 1 0,1-1 0,-1 1 0,1-1 0,-1 0 0,5-2 0,6-2 38,-1-1 1,0-1-1,0 0 1,16-14-1,-23 17-34,19-15 187,40-44 0,-43 41 265,43-35 1,-55 45 180,-12 21-562,-3 15-67,1 0 0,1 0-1,0 0 1,1 50 0,3-68-14,1 1-1,-1 0 1,1-1 0,1 1 0,-1-1 0,1 1-1,0-1 1,1 1 0,-1-1 0,1 0 0,1 0-1,-1-1 1,1 1 0,0-1 0,0 1 0,0-1-1,1 0 1,0-1 0,0 1 0,0-1 0,0 0-1,1 0 1,9 4 0,-7-5 8,1 0 0,-1-1 1,1 0-1,-1 0 0,1-1 0,0 0 1,-1 0-1,1-1 0,0 0 0,0-1 0,-1 0 1,1 0-1,15-5 0,6-3 40,0-2 0,42-20 1,-17 2 55,59-42 1,8-4 99,-107 67-101,-1-1 0,0 0 1,0-1-1,16-15 0,-43 31 26,-1-2-114,-15 13 13,1 1-1,1 1 1,0 1-1,-24 24 0,33-26-20,1 0-1,0 1 0,1 1 1,2 0-1,0 1 0,-12 25 1,20-35 7,1 2 0,0-1 0,1 1 0,-5 25 0,9-37-12,-1 0 0,1 0 1,0 1-1,0-1 0,0 0 0,0 1 0,0-1 0,0 0 1,0 0-1,0 1 0,0-1 0,1 0 0,-1 1 0,0-1 0,1 0 1,-1 0-1,1 0 0,-1 1 0,2 1 0,-1-3-1,0 1 0,0-1 1,0 1-1,-1-1 0,1 0 0,0 1 0,0-1 0,0 0 0,0 1 0,0-1 0,0 0 0,0 0 0,0 0 0,0 0 1,0 0-1,0 0 0,0 0 0,0 0 0,-1-1 0,3 1 0,4-3 22,1 0 1,-1 0-1,1 0 0,10-8 0,-1 0 9,0-1 1,-1 0-1,-1-2 0,14-14 1,52-67 196,-10 13 128,-61 70-269,-9 10-72,0 0-1,1 0 1,-1 1-1,1-1 1,-1 0-1,1 1 1,0-1-1,0 1 1,0-1-1,0 1 1,0 0-1,0 0 1,0 0-1,3-1 0,-5 2-14,1 0 0,-1 0-1,0 1 1,1-1 0,-1 0 0,1 1-1,-1-1 1,0 0 0,1 1-1,-1-1 1,0 1 0,1-1-1,-1 1 1,0-1 0,1 0-1,-1 1 1,0-1 0,0 1-1,0-1 1,0 1 0,1-1-1,-1 1 1,0 0 0,0-1-1,0 1 1,0-1 0,0 1 0,0-1-1,0 1 1,0-1 0,0 1-1,-1 0 1,0 25 1,1-21-4,-1 7-4,1 0 0,1 0 0,0 0 0,0 0 0,1 0 0,4 13-1,-4-21 2,-1 0 0,1 0-1,-1 0 1,1 0 0,0-1-1,1 1 1,-1-1-1,0 1 1,1-1 0,0 0-1,0 0 1,0 0-1,0 0 1,1 0 0,-1-1-1,1 1 1,-1-1 0,1 0-1,0 0 1,7 2-1,-2-2 3,-1 0-1,1-1 0,0 0 0,0 0 0,-1-1 0,1 0 0,0-1 0,0 0 0,-1 0 1,1-1-1,0 0 0,-1-1 0,0 0 0,1 0 0,-1 0 0,9-7 0,13-8 32,-2-1 0,50-42 0,-32 23 33,-26 23-27,0-1 1,-2-1 0,1 0-1,21-29 1,-40 46-36,1-1-1,-1 1 1,1 0 0,-1-1 0,0 1-1,1 0 1,-1-1 0,0 1 0,1-1-1,-1 1 1,0 0 0,0-1 0,1 1-1,-1-1 1,0 1 0,0-1 0,0 1 0,0-1-1,0 1 1,0-1 0,0 1 0,0-1-1,0 1 1,0-1 0,0 1 0,0-2-1,-12 8 27,-20 18-10,14-7-33,1 1 0,0 0 1,2 1-1,0 1 0,1 1 0,1 0 0,1 0 1,-14 34-1,24-48 5,0-1 1,0 0-1,1 1 1,0-1-1,0 1 1,0 8-1,1-13 7,0-1 0,0 0 0,0 0 0,0 0 1,0 1-1,0-1 0,0 0 0,1 0 0,-1 0 0,0 0 0,1 0 0,-1 1 0,1-1 0,-1 0 0,1 0 0,0 0 0,-1 0 0,1 0 1,0-1-1,0 1 0,0 0 0,0 0 0,-1 0 0,1-1 0,0 1 0,0 0 0,1-1 0,-1 1 0,0-1 0,0 1 0,0-1 0,0 0 1,0 1-1,0-1 0,1 0 0,-1 0 0,0 0 0,0 0 0,0 0 0,2 0 0,4-1 4,-1 0-1,0 0 0,0-1 1,0 0-1,0 0 1,0-1-1,0 1 1,7-6-1,43-33 62,-36 26-8,-10 4-13,-10 10-34,1 1-1,-1-1 1,1 0 0,-1 0-1,1 1 1,-1-1 0,1 0-1,0 1 1,-1-1 0,1 0 0,0 1-1,0-1 1,0 1 0,-1-1-1,1 1 1,0 0 0,0-1-1,0 1 1,1 0 0,1-1-3,0 1-1,1 0 1,-1-1 0,0 0 0,0 0-1,0 0 1,0 0 0,0 0 0,0-1 0,0 1-1,-1-1 1,1 0 0,0 0 0,-1 0 0,1 0-1,-1 0 1,0 0 0,4-6 0,3-4 15,-1-1 0,14-26 0,-1 0 73,-10 21-57,-7 11-56,-8 25-4,-107 402-55,63-261 48,9-34-16,29-89 54,-2-1 0,-1-1-1,-1 0 1,-31 52-1,43-83 1,0 0-1,0 0 1,0 0-1,0-1 1,-1 1 0,1 0-1,-1-1 1,0 0-1,0 1 1,0-1-1,0 0 1,0 0-1,-6 2 1,7-4-1,0 0 1,1 1 0,-1-1 0,0 0 0,0 0-1,0 0 1,0 0 0,1-1 0,-1 1-1,0 0 1,0-1 0,1 1 0,-1-1 0,0 0-1,0 1 1,1-1 0,-1 0 0,1 0-1,-1 0 1,1 0 0,-1 0 0,1-1 0,0 1-1,-1 0 1,1-1 0,0 1 0,0-1 0,0 1-1,-1-2 1,-5-10 33,0 0 0,1 0-1,0 0 1,1-1 0,0 0 0,1 0-1,1 0 1,0-1 0,1 1 0,1-1 0,0 1-1,1-17 1,1 24-21,0-1-1,0 1 0,0 0 1,1 0-1,0 0 1,0 0-1,1 0 1,0 1-1,0-1 1,1 1-1,-1 0 1,1 0-1,1 0 1,-1 0-1,1 1 1,0 0-1,0 0 1,1 0-1,0 0 1,6-4-1,8-2 20,0 0 1,0 1 0,1 0-1,1 2 1,22-6-1,-16 7 48,48-5 1,-44 7-135,30-7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9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0 337 7024,'0'0'8713,"12"-10"-8272,23-22 258,55-63-1,-82 85-554,10-12 453,-1 0 0,-1-1-1,19-39 1,-29 43 109,-6 18-676,0 1 0,0 0 0,1 0 1,-1-1-1,0 1 0,0 0 0,0-1 0,0 1 0,0 0 0,1-1 0,-1 1 0,0 0 0,0-1 0,0 1 0,0-1 0,0 1 0,0 0 0,0-1 0,0 1 0,0 0 0,0-1 0,-1 1 0,1 0 0,0-1 0,0 1 0,0 0 0,0-1 1,0 1-1,-1 0 0,1-1 0,0 1 0,0 0 0,-1-1 0,1 1 0,0 0 0,0 0 0,-1 0 0,1-1 0,-1 1 0,0 1-4,0 0 0,1 0 0,-1 0 0,0 1 0,0-1-1,1 0 1,-1 1 0,1-1 0,-1 0 0,1 1 0,0-1 0,-1 1 0,1-1 0,0 0 0,0 1-1,0 1 1,-1 4 41,-4 18 76,2 1 1,-2 39-1,5-54-103,1 0-1,0 0 0,1 0 0,0 0 1,0 0-1,1 0 0,1-1 0,7 17 1,-10-25-26,0 1 1,0-1 0,1 0-1,0 0 1,-1 1 0,1-1-1,0 0 1,0-1 0,0 1 0,0 0-1,0 0 1,0-1 0,1 0-1,-1 1 1,1-1 0,-1 0-1,1 0 1,-1 0 0,1 0-1,-1-1 1,1 1 0,0-1-1,-1 1 1,1-1 0,0 0 0,-1 0-1,1 0 1,0-1 0,0 1-1,-1 0 1,1-1 0,-1 0-1,5-1 1,3-2 34,0 0 1,0-1-1,-1 0 0,1 0 0,-1-1 0,0 0 1,9-8-1,0-4 69,0-1 0,-2 0-1,0-2 1,15-23 0,-11 15 116,29-34 0,-40 53-140,0 1-1,15-12 0,-21 19-58,-1 0-1,1 0 0,0 0 0,0 1 1,0-1-1,0 1 0,0-1 0,0 1 1,1 0-1,-1 0 0,0 1 0,1-1 1,-1 1-1,0 0 0,5 0 0,-7 0-24,0 0-1,0 1 1,1-1-1,-1 1 1,0-1-1,0 1 1,0 0 0,0 0-1,1-1 1,-1 1-1,0 0 1,0 0-1,-1 0 1,1 0-1,0 0 1,0 0-1,0 0 1,-1 1-1,1-1 1,0 0-1,-1 0 1,1 0 0,-1 3-1,2 1 9,-1 0 0,1 0 0,-1 0 0,0 10 0,-1 6 2,-1 1 0,-1-1 0,-1 0 1,-1 0-1,-1 0 0,-9 28 0,12-45-15,1-1-1,-1 1 1,0 0 0,0-1-1,0 1 1,0-1-1,0 0 1,-1 1 0,0-1-1,-3 3 1,5-5 2,0 0 1,-1 0-1,1 0 0,0-1 1,-1 1-1,1 0 1,-1-1-1,1 1 0,-1-1 1,1 1-1,-1-1 1,1 1-1,-1-1 0,1 0 1,-1 0-1,1 0 1,-1 0-1,1 0 0,-1 0 1,0-1-1,1 1 1,-1 0-1,1-1 0,-1 1 1,1-1-1,0 0 1,-1 1-1,-1-2 1,3 2-5,-1 0 1,1-1-1,0 1 1,0 0 0,-1 0-1,1 0 1,0 0-1,0-1 1,0 1 0,-1 0-1,1 0 1,0 0-1,0-1 1,0 1 0,-1 0-1,1 0 1,0 0-1,0-1 1,0 1 0,0 0-1,0-1 1,0 1-1,0 0 1,-1 0 0,1-1-1,0 1 1,0 0-1,0-1 1,0 1 0,0 0-1,0 0 1,0-1-1,1 1 1,-1 0 0,0 0-1,0-1 1,0 1 0,0 0-1,0-1 1,0 1-1,0 0 1,1 0 0,-1-1-1,0 1 1,0 0-1,0 0 1,0 0 0,1-1-1,-1 1 1,0 0-1,0 0 1,1 0 0,-1 0-1,0 0 1,0-1-1,1 1 1,-1 0 0,0 0-1,0 0 1,1 0-1,-1 0 1,0 0 0,1 0-1,-1 0 1,0 0-1,0 0 1,1 0 0,20-5 69,8 2-37,-1 1 0,1 2 0,0 0 0,0 2 0,39 8 0,-25-3-209,58 0 1,-97-8-493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6:59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13168,'0'0'952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01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1 528 6928,'0'0'4661,"11"-13"-3810,161-192 2595,-57 77-955,-92 103-1981,17-22 403,-26 30-337,0 0 0,30-26 1,-31 31-234,-11 10-245,0-1 1,1 1-1,-1 0 1,1 0-1,-1 0 1,1 1-1,0-1 1,5-2-1,-6 4-73,-1 0 1,0 0-1,1 0 0,-1 0 0,0 0 0,1 0 0,-1 1 1,0-1-1,1 0 0,-1 1 0,0-1 0,1 1 1,-1 0-1,0-1 0,0 1 0,0 0 0,0-1 0,0 1 1,0 0-1,0 0 0,0 0 0,0 0 0,0 0 0,0 0 1,0 0-1,0 2 0,7 8 50,-1 1 0,-1 0 0,0 0-1,-1 0 1,0 1 0,0 0 0,-2 0 0,0 0 0,0 0 0,-1 0-1,0 1 1,-1 22 0,-2-8 16,-1 0 0,-1 0 1,-2 0-1,0-1 0,-11 30 0,14-53-66,1 0 1,0 0-1,-1 0 0,0 0 1,0-1-1,0 1 1,0-1-1,-1 0 0,1 1 1,-1-1-1,-6 5 0,8-7-10,-1 0 0,1 0 0,-1 0-1,0 0 1,0-1 0,1 1-1,-1 0 1,0-1 0,0 0-1,0 1 1,0-1 0,0 0-1,0 0 1,0 0 0,0 0 0,1 0-1,-1 0 1,0-1 0,0 1-1,0-1 1,0 1 0,1-1-1,-1 0 1,0 0 0,0 0-1,1 1 1,-3-3 0,-2-2 26,0 0 0,0-1 0,0 0 0,1 0 0,0 0 0,0-1 0,0 0-1,1 0 1,0 0 0,0 0 0,-4-13 0,3 8 54,-1 0-1,0 0 1,-9-11-1,9 12 64,5 10-135,1 0 0,0 0 0,-1 0 0,1 0 0,-1 0-1,1 0 1,-1 0 0,0 0 0,1 0 0,-1 0 0,0 1 0,1-1 0,-1 0 0,0 1 0,0-1 0,0 0 0,0 1 0,-1-2 0,44 45 246,-33-36-274,1 0 0,-1-1 0,1 0 0,0 0 0,0-1 0,1-1 0,-1 0 0,14 4 0,-17-7 5,0 0 0,1 0 1,-1 0-1,0-1 0,0 0 1,0 0-1,0-1 0,0 0 1,0-1-1,0 1 0,0-1 1,0 0-1,0-1 0,8-4 1,38-24 57,-1-3 1,66-55-1,-78 57 11,-27 22-25,-1-1 0,0-1 1,-1 0-1,18-24 0,-49 66-107,-31 64 0,45-83 45,2 0 0,0 1 0,0-1 0,1 1 0,0 0 0,1 0 0,0 0 0,1 0 0,1 1 0,1 19 0,-1-30 15,0-1 0,0 0-1,1 0 1,-1 1 0,0-1-1,1 0 1,-1 0 0,1 0 0,-1 0-1,1 0 1,-1 0 0,1 0-1,0 0 1,0 0 0,-1 0-1,1 0 1,0 0 0,0 0 0,0 0-1,0-1 1,0 1 0,0 0-1,0-1 1,0 1 0,0-1 0,1 1-1,-1-1 1,0 1 0,0-1-1,0 0 1,1 0 0,-1 0-1,0 0 1,0 0 0,1 0 0,-1 0-1,0 0 1,2 0 0,2-1 3,0-1 0,0 1 1,0 0-1,0-1 0,0 0 1,-1 0-1,1-1 0,4-3 1,28-23 32,-2-1 1,52-58-1,-33 32 95,-50 53-105,-2 0 0,1 0 0,0 0 0,-1 0 0,1 0 0,-1-1 0,0 1 0,0-1 0,0 0 0,-1 1 0,3-7 0,-16 30 61,4 2-106,1-1 1,1 1-1,1 0 1,-3 32-1,7-46 16,0 0-1,1 0 1,0 0-1,1 0 1,0-1-1,0 1 1,0 0-1,1 0 1,0-1-1,1 1 0,0-1 1,0 0-1,0 1 1,1-1-1,0-1 1,7 9-1,-10-12 6,1-1 1,1 0-1,-1 0 0,0 0 1,0-1-1,1 1 0,-1 0 1,1-1-1,-1 1 0,1-1 1,0 0-1,-1 0 0,1 0 1,0 0-1,0-1 0,0 1 1,5 0-1,-4-1 7,1-1-1,-1 1 1,0-1-1,0 0 1,0 0 0,0-1-1,0 1 1,0-1 0,0 0-1,7-4 1,4-5 28,-2 0-1,0-1 1,0 0 0,20-25 0,-2 3 151,66-55-1,-33 33 97,-61 53-254,1 0 0,-1 0 0,1 1 0,-1-1 0,1 1 0,0 0 0,0 0 0,6-3 0,-9 5-21,-1 0-1,1 0 1,0 0 0,0 0-1,-1-1 1,1 1 0,0 0-1,-1 1 1,1-1 0,0 0-1,-1 0 1,1 0-1,0 0 1,-1 0 0,1 1-1,0-1 1,-1 0 0,1 1-1,0-1 1,-1 0 0,2 2-1,-1-1 0,0 0 0,0 0 0,-1 1 0,1-1 0,0 1 0,-1-1 0,1 0-1,-1 1 1,1-1 0,-1 1 0,0-1 0,0 1 0,1 0 0,-1 1-1,-1 26 20,0-1 0,-2 1-1,-12 53 1,13-63 12,6-11 21,-2-8-48,0 0 0,0-1 0,0 1 0,0-1 1,0 1-1,1-1 0,-1 0 0,0 0 0,-1 0 1,1 0-1,0 0 0,3-2 0,58-39 161,-47 30-104,0 1 0,1 0 1,1 2-1,-1 0 1,28-10-1,-44 18-60,0 1 1,0-1-1,0 1 0,0 0 1,0-1-1,0 1 0,0 0 0,0 0 1,1 0-1,-1 0 0,0 0 1,0 0-1,0 0 0,0 0 1,0 0-1,0 0 0,1 1 0,-1-1 1,0 0-1,0 1 0,0-1 1,0 1-1,0-1 0,0 1 1,0 0-1,-1-1 0,1 1 0,0 0 1,0 0-1,0 0 0,-1-1 1,1 1-1,0 0 0,-1 0 1,1 0-1,-1 0 0,1 0 1,-1 0-1,1 0 0,-1 0 0,1 2 1,0 5 9,0 0 1,-1-1-1,0 1 1,0 0 0,-2 10-1,1 16 76,1-33-91,0 0 0,0-1 0,0 1 0,0-1 0,1 1 0,-1-1 1,0 1-1,0-1 0,0 1 0,1-1 0,-1 1 0,0-1 0,1 1 0,-1-1 0,0 1 0,1-1 0,-1 1 0,0-1 0,1 0 0,-1 1 0,1-1 0,-1 0 1,1 1-1,-1-1 0,1 0 0,-1 1 0,1-1 0,-1 0 0,1 0 0,0 0 0,-1 0 0,1 0 0,-1 0 0,1 0 0,-1 0 0,1 0 0,0 0 1,-1 0-1,1 0 0,-1 0 0,1 0 0,-1 0 0,1 0 0,-1-1 0,2 1 0,27-15 41,-24 12-29,-1 1-6,10-7 20,1 0 0,0 1 0,1 1-1,0 1 1,0 0 0,17-4 0,-30 10-20,-1 0 0,0 0 0,1 0 0,-1 0 0,0 1 0,1-1 0,-1 1 0,0-1 0,0 1 0,1 0 0,-1 0 0,0 0 0,4 2 0,29 24 47,-1-3 14,-24-19-62,0-1 0,1 0 0,-1-1 1,1 0-1,0-1 0,0 0 0,0-1 0,0 0 1,20-1-1,-23-1-1053,1 0-1,0 0 1,15-6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03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239 697 7632,'0'0'9609,"-16"-3"-9121,2 0-353,7 1-64,-1 1 1,1-1 0,-1 1-1,0 1 1,1 0-1,-1 0 1,0 0 0,0 1-1,1 0 1,-1 0 0,-8 3-1,6-1 131,1 1-1,0-1 1,0 1-1,1 1 1,-1 0-1,1 0 0,-12 10 1,17-13-143,1 0 0,0 0 1,0 1-1,0-1 0,0 1 1,0 0-1,0-1 0,1 1 0,-1 0 1,1 0-1,0 0 0,0 0 0,0 0 1,0 0-1,0 0 0,1 1 1,0-1-1,-1 0 0,1 0 0,0 1 1,0-1-1,1 0 0,-1 0 1,1 0-1,0 0 0,1 5 0,-1-5-15,1 0 1,0 1-1,0-1 0,0 0 0,0 0 0,0 0 0,1 0 0,-1 0 0,1-1 0,0 1 0,0-1 1,0 0-1,0 0 0,0 0 0,0 0 0,1 0 0,-1-1 0,5 2 0,2 1 46,0-1-1,0-1 0,1 1 0,-1-2 0,12 1 1,-15-1-36,0-1 0,0 0 1,1 0-1,-1-1 0,0 0 1,0 0-1,0-1 0,0 0 1,-1 0-1,1-1 0,0 1 1,-1-2-1,11-5 0,-7 1 19,-1 0-1,0 0 1,-1-1-1,1 0 0,-2 0 1,1-1-1,7-13 1,-8 12 20,-1 0 1,0 0 0,-1-1-1,8-21 1,-12 28-64,0 1 0,0 0-1,0-1 1,0 1 0,-1 0 0,0-1 0,0 1 0,0-1-1,0 1 1,-1-1 0,0 1 0,0 0 0,0-1 0,0 1-1,0 0 1,-1 0 0,-3-6 0,3 7-9,0 1-1,0 0 1,0 0 0,0 0 0,0 0-1,-1 0 1,1 1 0,-1-1 0,1 1 0,-1-1-1,0 1 1,1 0 0,-1 0 0,0 0-1,0 1 1,0-1 0,0 1 0,0-1-1,0 1 1,0 0 0,1 0 0,-1 0 0,-4 1-1,2 0-2,0-1-1,0 1 1,0 0-1,0 1 1,0-1-1,1 1 0,-1 0 1,1 0-1,-1 1 1,1-1-1,-1 1 1,-6 6-1,10-9-17,1 1 1,0-1-1,-1 0 0,1 1 0,-1-1 0,1 0 0,0 1 1,-1-1-1,1 0 0,0 1 0,-1-1 0,1 1 1,0-1-1,0 1 0,0-1 0,-1 1 0,1-1 1,0 1-1,0-1 0,0 1 0,0-1 0,0 1 0,0-1 1,0 1-1,0-1 0,0 1 0,0-1 0,0 1 1,0-1-1,0 1 0,0 0 0,1-1-1,0 1 1,0 0-1,0-1 0,-1 1 0,1-1 1,0 1-1,0-1 0,0 0 0,0 1 1,0-1-1,0 0 0,0 0 0,0 1 0,2-1 1,3 0 2,0 0 0,0 0 0,1 0 0,9-2 1,6-4 21,-1-1 0,1-1 0,-1-1 0,-1-1 0,0 0 0,0-2 0,-1 0 0,0-1 0,-1-1 0,23-23 0,-8 1 100,0 0 0,-3-2 0,47-76-1,88-146 917,-157 250-827,-7 10-208,-1 0-1,0 0 1,0 0 0,0 0 0,0 0 0,0 0-1,0 0 1,1 0 0,-1 0 0,0 0-1,0 0 1,0 0 0,0 0 0,0 0-1,0 0 1,1 0 0,-1 0 0,0 0 0,0 0-1,0 0 1,0 0 0,0 0 0,0 0-1,0 0 1,1 0 0,-1 0 0,0 1 0,0-1-1,0 0 1,0 0 0,0 0 0,0 0-1,0 0 1,0 0 0,0 0 0,0 1-1,0-1 1,0 0 0,0 0 0,0 0 0,0 0-1,0 0 1,0 0 0,0 0 0,0 1-1,-1 26 140,-10 30-80,-28 80-1,-32 59-31,47-133-17,-53 138 10,-73 200 2,85-236-67,22-62-2,37-90 42,6-13 0,0 0 1,0 0-1,0 0 0,0 0 1,0 0-1,0 0 0,0 0 1,0 0-1,0 0 1,0 0-1,0 0 0,0 0 1,0 0-1,0 0 0,0 0 1,0-1-1,0 1 1,0 0-1,-1 0 0,1 0 1,0 0-1,0 0 0,0 0 1,0 0-1,0 0 1,0 0-1,0 0 0,0 0 1,0 0-1,0 0 0,0 0 1,0 0-1,0 0 1,0 0-1,0 0 0,0 0 1,0 1-1,-1-1 0,1 0 1,0 0-1,0 0 1,0 0-1,0 0 0,0 0 1,0 0-1,0 0 0,0 0 1,0 0-1,0 0 1,0 0-1,0 0 0,0 0 1,0 0-1,0 0 0,0 0 1,0 0-1,0 0 1,0 0-1,6-24 34,14-29 61,50-95 1,-55 124-44,0-1 0,2 2 0,0 0 0,2 1 0,35-33 0,-16 24 98,0 1 0,2 2 0,64-35 0,-95 58-123,0 1-1,0 0 1,0 1-1,0 0 1,16-3-1,-23 6-39,0-1-1,0 1 0,0 0 1,0 0-1,0 0 0,0 0 1,0 0-1,0 1 0,0-1 1,-1 1-1,1-1 0,0 1 1,0-1-1,0 1 0,-1 0 1,1 0-1,0 0 0,-1 0 1,1 0-1,-1 1 0,1-1 1,-1 0-1,1 1 0,-1-1 1,0 1-1,0-1 0,0 1 1,0-1-1,0 1 0,0 0 1,0 0-1,-1 0 0,2 2 1,2 13-3894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57.3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299 61 4816,'0'0'8436,"-3"-10"-8039,-10-31-2,13 41-351,0-1 0,0 1 0,0 0 0,0-1 1,0 1-1,-1-1 0,1 1 0,0-1 0,0 1 1,0 0-1,-1-1 0,1 1 0,0 0 0,-1-1 1,1 1-1,0 0 0,-1-1 0,1 1 0,0 0 0,-1 0 1,1-1-1,0 1 0,-1 0 0,1 0 0,-1 0 1,1-1-1,-1 1 0,1 0 0,0 0 0,-1 0 1,0 0-1,-12 9 534,-7 21-165,-36 93 818,-57 187 0,110-301-1175,-62 220 1928,65-225-1962,-3 12 700,6-15-391,3-8-348,2-2-2817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57.7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82 11656,'0'0'4292,"14"-8"-3928,-1 1-272,2-2 31,0 1 0,0 1 0,0 0-1,33-8 1,-14 8 283,0 1 0,0 2 0,1 2-1,-1 1 1,1 1 0,0 2 0,64 12 0,-71-6 429,-20-4 793,-8-4-1601,0 0 0,0 1 0,0-1 0,0 0 0,-16 3-3268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17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0 881 8336,'0'0'12457,"15"-4"-12041,459-97 1835,-260 60-1772,706-112 1047,-543 97-798,-45 6 62,-90 27 178,-125 13-197,-61 6-501,2 2-45,-39 2-105,1-1 0,-1-1 0,-1 0 0,26-7-1,-43 9-85,1-1 0,-1 1-1,1 0 1,0-1 0,-1 1 0,1 0-1,0 0 1,-1 0 0,1 0-1,0 0 1,-1 0 0,1 1-1,0-1 1,-1 0 0,1 1-1,0 0 1,-1-1 0,3 3-1,0-5 122,-1 1-22,-10 0 27,-3 1-93,-1-1-1,1-1 0,0 0 0,0 0 0,0-1 1,0 0-1,-16-8 0,-68-41 42,66 35-63,-39-18-1,41 25-23,-1 1 1,0 1-1,-1 2 0,1 0 1,-1 2-1,-31-1 0,40 5-10,-8-1 124,24 1-102,5 0-6,14 0-7,58 4 61,126 22-1,-50-4 67,-135-21-120,0 1 0,-1 1 1,1 0-1,0 0 0,-1 2 1,0 0-1,0 0 0,0 1 1,13 9-1,-26-15-24,-1 0 0,0 0 0,1 1 0,-1-1 0,1 0 0,-1 0 0,1 1 0,-1-1-1,0 0 1,1 1 0,-1-1 0,0 0 0,1 1 0,-1-1 0,0 0 0,1 1 0,-1-1 0,0 1 0,0-1 0,1 0 0,-1 1 0,0-1 0,0 1 0,0-1 0,0 1 0,0-1-1,0 1 1,0-1 0,0 1 0,0-1 0,0 1 0,0-1 0,0 1 0,0 0 0,-16 11 66,-30 12-69,-1-2 0,-56 17 0,11-3 0,3 1 0,-106 41 0,-102 43 0,275-107 0,-1 0 0,23-14 0,0 0 0,0 0 0,0 0 0,0 0 0,0-1 0,0 1 0,0 0 0,0 0 0,0 0 0,0 0 0,0 0 0,0 0 0,0 0 0,0 0 0,0 0 0,0 0 0,0 0 0,0 0 0,0 0 0,0 0 0,0 0 0,0 0 0,0 0 0,0-1 0,0 1 0,0 0 0,0 0 0,0 0 0,0 0 0,0 0 0,0 0 0,0 0 0,-1 0 0,1 0 0,0 0 0,0 0 0,0 0 0,0 0 0,0 0 0,0 0 0,0 0 0,0 0 0,0 0 0,0 0 0,0 0 0,0 0 0,0 0 0,0 0 0,0 0 0,0 0 0,-1 0 0,1 0 0,0 0 0,0 0 0,0 0 0,0 0 0,0 0 0,0 0 0,0 0 0,0 0 0,0 1 0,0-1 0,0 0 0,0 0 0,8-11 0,95-120 0,-30 35 0,-30 42 0,47-79 0,-71 100 0,-1 0 0,-2-1 0,-2-1 0,11-37 0,-14 36 0,-7 25 0,0 0 0,-1 0 0,-1 0 0,1 0 0,0-15 0,-4 20-3939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58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73 12056,'0'0'2201,"11"-1"-1729,255-31 2046,-130 16 26,-109 9-1397,-26 7-1092,0 0 0,-1-1 0,1 1 1,0-1-1,0 1 0,0-1 0,0 1 0,-1-1 1,1 1-1,0-1 0,0 0 0,-1 1 0,1-1 1,0 0-1,-1 1 0,1-1 0,-1 0 0,1 0 1,-1 0-1,1 0 0,-1 0 0,1-1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58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64 10040,'0'0'5136,"-12"14"-4784,1-2-260,-6 6 67,2 0 0,0 0 1,-13 25-1,27-42-141,-10 17 321,-12 27 1,21-40-249,0 0-1,0 0 1,1 0 0,-1 0-1,1 0 1,0 1 0,1-1-1,-1 0 1,1 1 0,0-1-1,1 6 1,0-8-22,0 1 0,0-1 0,1 0 0,-1 0 0,1 0 1,0 0-1,0 0 0,0 0 0,0 0 0,0-1 0,1 1 0,-1-1 0,1 1 0,0-1 0,0 0 0,-1 0 0,7 3 0,-5-3-11,-1 0 0,1-1 0,0 1 1,0-1-1,0 1 0,0-1 0,0 0 0,1-1 0,-1 1 0,0-1 0,0 0 0,0 0 0,9-1 0,-8-1-1,1 0 0,0 0 1,0-1-1,-1 0 0,0 0 0,0 0 0,0-1 0,0 0 1,0 0-1,0 0 0,-1 0 0,0-1 0,0 0 0,0 0 1,-1 0-1,0 0 0,0 0 0,5-11 0,-2 2 50,-1-1 1,0 0-1,0-1 0,-2 1 0,0-1 0,1-16 0,-4 25-49,2-48 324,-2 51-308,0 0-1,0 0 0,-1 0 1,1 1-1,-1-1 0,0 0 0,0 0 1,-1 0-1,1 1 0,-5-8 1,4 10-39,1 1 1,-1 0-1,0-1 1,0 1-1,1 0 1,-1 0-1,0 0 1,0 0-1,0 0 1,1 0-1,-1 0 1,0 1-1,0-1 1,1 1 0,-1-1-1,0 1 1,1-1-1,-3 2 1,-7 5 119,26-8-12,93-32 13,-81 23-114,-1 1 0,2 2 1,45-7-1,-71 13-34,0 1 0,1 0 0,-1 1 0,1-1 0,-1 0 0,1 1 0,-1-1 0,0 1 0,1 0 0,-1 0 0,0 0 0,0 0 0,0 0 0,0 0 0,0 1 0,0-1 0,0 1 0,0-1 0,0 1 0,0 0 0,-1 0 0,1 0 0,-1 0 0,0 0 0,1 0 0,-1 0 0,0 0 0,0 0 0,1 5 0,3 6 32,-1 1 0,-1 1 0,3 27 0,-3-21 7,0 1-10,0-3 34,0 0 0,1 0-1,1 0 1,9 22 0,-12-37-41,0 1 0,1 0 0,-1-1 0,1 0 0,0 1 1,1-1-1,-1 0 0,0-1 0,1 1 0,0-1 0,0 1 0,0-1 1,0 0-1,1 0 0,-1-1 0,1 0 0,0 1 0,0-1 1,-1-1-1,10 3 0,-2-2 30,-1-1 1,1 0-1,-1-1 1,1 0-1,0-1 1,17-3-1,0-2 102,37-13 0,-57 15-177,0 0 1,0 0 0,14-9 0,-8 2-3101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02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89 648 5320,'0'0'14375,"-11"5"-14340,-30 18 9,23-9 40,15-4 251,6-17-198,105-168 481,-93 149-519,36-75 246,-22 40-130,-20 43-135,-1 0 1,0-1-1,-2 0 0,0 0 0,-1 0 0,0-1 0,-2 0 0,0 1 0,-2-1 0,0 0 0,-1 0 1,-5-39-1,4 57-70,1 0 0,0 0 1,0 1-1,-1-1 0,1 0 0,-1 0 1,0 1-1,1-1 0,-1 1 1,0-1-1,0 1 0,0-1 1,0 1-1,0-1 0,0 1 1,-1 0-1,1-1 0,0 1 0,-1 0 1,1 0-1,-1 0 0,1 0 1,-1 0-1,1 1 0,-1-1 1,-3-1-1,3 2-5,0 0 0,0 0 0,0 0 0,0 1 0,0-1 0,0 0 0,0 1 0,0-1 0,0 1-1,0 0 1,0 0 0,0 0 0,0 0 0,1 0 0,-1 0 0,0 0 0,1 0 0,-1 1 0,0-1 0,1 1 0,0-1 0,-1 1 0,0 2 0,-11 14 0,1 1 0,1 0 0,-14 34 0,-20 68-72,25-55-6,3 1-1,-13 100 1,7 140-25,22-299 97,2 52 19,-1-56-12,1 0-1,-1-1 1,1 1 0,0 0-1,0-1 1,1 1-1,-1-1 1,1 1 0,-1-1-1,1 1 1,0-1-1,0 0 1,3 3 0,-4-5-3,0-1 0,0 1 0,0-1 0,0 1 1,0-1-1,-1 0 0,1 1 0,0-1 0,0 0 0,0 0 1,0 0-1,0 0 0,0 0 0,0 0 0,0 0 1,0 0-1,0 0 0,0 0 0,0 0 0,0 0 0,0-1 1,0 1-1,0 0 0,0-1 0,0 0 0,25-15 91,-18 9-62,0-1 0,0 0 1,-1-1-1,0 0 0,0 0 1,8-16-1,28-66 170,-34 68-145,74-176 628,-75 183-586,-7 13-36,1 0-1,-1 0 1,0 0 0,0 0-1,0-1 1,0 1 0,0 0-1,-1 0 1,1-5 0,9 20 129,-5-6-188,0 0 1,0-1-1,0 0 1,1 0-1,0-1 1,0 0-1,0 0 1,0 0-1,0 0 1,1-1-1,0 0 1,0-1-1,0 1 1,0-1-1,0-1 1,0 1-1,0-1 1,0 0-1,1-1 1,12-1-1,-1 0 14,1-1 0,-1-1 0,0 0 1,0-2-1,0 0 0,29-13 0,33-21 202,-76 37-195,-1 0 0,1 0 0,-1 0 0,1 1 0,6-2 1,-11 1-37,0 2 12,0 0 0,0 0 0,0-1 0,0 1 0,0 0-1,0 0 1,0 0 0,0 0 0,0-1 0,0 1 0,0 0-1,0 0 1,0 0 0,0-1 0,0 1 0,0 0 0,0 0-1,0 0 1,0-1 0,0 1 0,0 0 0,0 0 0,1 0 0,-1 0-1,0-1 1,0 1 0,0 0 0,0 0 0,0 0 0,0 0-1,1 0 1,-1 0 0,0-1 0,0 1 0,0 0 0,0 0 0,1 0-1,-1 0 1,3-1 11,-1 1 1,1-1-1,-1 1 0,0-1 0,1 0 1,-1 0-1,0 0 0,1 0 0,-1 0 1,0-1-1,0 1 0,0-1 0,0 0 1,0 1-1,0-1 0,-1 0 0,1 0 1,-1 0-1,1 0 0,2-5 0,4-7 13,-1-1 0,8-19-1,-3 5-25,5-3 33,-3 0 1,0-1 0,-2-1 0,-2 0 0,-1-1 0,-1 0-1,2-39 1,-10 38 58,-2 37-92,-1 1 0,1 0 0,-1 0 0,1 0 0,0 0-1,0 0 1,0 0 0,0 0 0,-2 4 0,-23 38-40,2 1 1,-20 52-1,35-76 19,-16 41-68,2 1 0,-20 87 0,34-108 9,2 1-1,2 0 1,2 1-1,2 73 1,3-110 66,-1 0 1,1 0-1,0 0 1,1 0-1,0 0 0,0 0 1,0-1-1,1 1 1,0-1-1,6 10 0,-8-14 17,1 1 0,0-1 0,0 0-1,0 0 1,0 0 0,1-1 0,-1 1-1,0 0 1,1-1 0,-1 0-1,1 1 1,0-1 0,-1 0 0,1 0-1,0-1 1,0 1 0,-1 0 0,1-1-1,0 0 1,0 0 0,0 0 0,0 0-1,0 0 1,-1 0 0,1-1-1,0 1 1,4-2 0,0 0 15,0-1 0,0 0 0,0 0 0,0 0 0,0-1 0,-1 0 0,1-1 0,-1 1 0,0-1 0,5-6 1,8-9 96,24-34 0,-1 1 35,-20 27-53,13-14 115,-35 40-208,1-1 0,-1 1 0,1-1 0,-1 1 0,0 0 0,1-1 0,-1 1 0,1 0 0,-1-1 0,1 1 0,-1 0 0,1 0 0,0 0 0,-1-1 0,1 1 0,-1 0 0,1 0-1,-1 0 1,1 0 0,0 0 0,3 7 35,-6 19-8,2-24-28,-2 17 2,1 0 0,0 0 1,2 1-1,0-1 0,7 31 0,-8-48-1,1 0-1,-1 0 1,0 0-1,1 0 1,-1 0 0,1 0-1,0 0 1,0 0-1,0 0 1,0 0-1,0 0 1,0 0 0,0-1-1,0 1 1,1-1-1,-1 1 1,1-1-1,-1 1 1,1-1 0,0 0-1,-1 1 1,1-1-1,0 0 1,0 0-1,0 0 1,0-1-1,0 1 1,0 0 0,0-1-1,0 0 1,0 1-1,0-1 1,0 0-1,0 0 1,0 0 0,5 0-1,0-2 14,0 0 0,0 0 0,0 0 0,0-1-1,-1 0 1,1 0 0,-1 0 0,1-1 0,6-6 0,5-4 43,0-2 0,-1 0 0,0-1 0,17-23 0,49-82 402,-73 107-375,4-4 39,-8 14-47,-4 13-17,-3-5-62,-4 27-18,-2 48 1,7-71 9,0 1 0,0 0 0,1-1 0,0 1 0,0 0 0,1-1 0,0 1 0,0-1 1,1 0-1,0 1 0,8 12 0,-10-19 7,0 1 1,1-1-1,-1 1 1,1-1 0,0 1-1,-1-1 1,1 0-1,0 0 1,0 0-1,0 0 1,0 0-1,0 0 1,0-1-1,0 1 1,0-1-1,0 1 1,0-1-1,0 0 1,0 0 0,0 0-1,0 0 1,1 0-1,-1 0 1,0 0-1,0-1 1,0 1-1,2-2 1,3 0 6,-1 0 0,0 0 1,0-1-1,0 0 0,0 0 1,0-1-1,6-5 0,26-24 93,-1-3 1,-2 0-1,36-51 0,-70 86-90,0-1-1,0 1 1,0 0-1,0-1 1,0 1-1,0 0 1,1 0-1,-1 0 1,0 0-1,1 0 1,-1 0-1,1 0 1,-1 1-1,1-1 1,-1 0-1,1 1 1,2-1-1,-3 1-4,0 0-1,0 1 0,0-1 1,0 1-1,0-1 0,-1 1 1,1-1-1,0 1 0,0-1 1,-1 1-1,1 0 0,0-1 1,-1 1-1,1 0 0,0-1 1,-1 1-1,1 0 0,-1 0 1,0 0-1,1 0 0,-1 0 1,1-1-1,-1 1 0,0 0 1,0 0-1,0 0 0,0 0 1,1 0-1,-1 0 0,0 0 1,-1 0-1,1 1 0,1 13 7,-2-1-1,1 0 0,-5 21 0,3-23 8,0 1 0,1-1 0,0 0 0,1 1 1,2 21-1,-2-34-15,1 1-1,-1-1 1,0 1 0,0-1 0,0 1 0,0-1 0,0 1-1,1-1 1,-1 1 0,0-1 0,0 0 0,1 1-1,-1-1 1,0 1 0,1-1 0,-1 0 0,1 1 0,-1-1-1,0 0 1,1 1 0,-1-1 0,1 0 0,-1 0-1,1 1 1,-1-1 0,1 0 0,-1 0 0,1 0 0,0 1-1,17-6 12,16-17-6,-32 21-6,37-32 45,-18 16 24,24-17 1,-37 29-46,0 1 0,0 0 0,0 0 0,0 1 0,0 0 0,1 0 0,12-2 0,-20 5-19,0 0 0,0 0-1,0 0 1,0 0-1,0 0 1,0 0 0,0 0-1,0 0 1,0 1-1,-1-1 1,1 0 0,0 1-1,0-1 1,0 0-1,0 1 1,0 0 0,0-1-1,-1 1 1,1-1-1,0 1 1,1 1 0,0 0 2,0 1-1,0 0 1,-1-1 0,1 1 0,-1 0 0,3 5 0,-1 3-4,0 1 0,3 19 0,-3-4-18,-2-15 7,0 1-1,1-1 1,0 0 0,8 22-1,-9-32 11,-1 0-1,1 0 0,0 0 1,1 0-1,-1 0 0,0 0 1,1 0-1,-1 0 0,1 0 1,-1-1-1,1 1 1,0 0-1,-1-1 0,1 0 1,0 1-1,0-1 0,0 0 1,1 0-1,-1 0 0,0 0 1,0 0-1,0-1 1,1 1-1,-1-1 0,0 1 1,1-1-1,-1 0 0,0 0 1,1 0-1,-1 0 0,3-1 1,2-1 2,0 0 0,0 0 1,0-1-1,0 0 0,0 0 0,-1 0 1,1-1-1,-1 0 0,0 0 0,0-1 1,8-7-1,1-4 14,0 1 0,21-30 0,5-20 35,-2-1 0,47-115 0,-31 61 8,-21 43 17,-4 0 0,32-133-1,-62 209-82,-1 3-1,-6 10-5,-8 21-21,-4 27-27,3 0 0,-13 99 0,13 128-183,15-254 217,1 2-23,1 0-1,7 52 0,-7-83 34,1 0 0,-1 0 0,1 0 0,0 0 0,0 0 0,0 0 0,0-1 0,4 5 0,-5-7 0,-1 0 0,1-1 1,-1 1-1,1-1 1,-1 1-1,1-1 1,-1 1-1,1-1 1,0 1-1,-1-1 1,1 0-1,0 1 0,-1-1 1,1 0-1,0 0 1,0 1-1,-1-1 1,1 0-1,0 0 1,1 0-1,-1 0-8,0-1 0,-1 1 0,1-1 0,0 1 0,0-1 0,-1 1 0,1-1 0,0 1-1,-1-1 1,1 0 0,0 0 0,-1 1 0,1-1 0,-1 0 0,0 0 0,1 0 0,-1 1 0,1-1 0,-1 0 0,0 0 0,0 0 0,1-1-1,2-13-3735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02.9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14168,'0'0'2847,"13"3"-2128,27 6-145,0-3 1,48 2-1,-45-7-116,27 1 671,102-10 1,-143 1-1164,-21 3-2493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06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184 998 6928,'0'0'7836,"-11"1"-7550,8-1-262,-3 0 18,0 1 0,0-1 0,0 1 0,0 0 0,1 0 0,-1 1 0,0 0 0,1 0 0,-1 0 0,1 0 0,0 1 0,0 0 0,-6 5 0,2-1 65,1 1-1,0 0 1,0 0-1,1 1 1,0 0-1,-11 20 1,15-23-33,0 0-1,0 1 1,1-1 0,0 1-1,0 0 1,0 0 0,1 0 0,0 0-1,0 0 1,1 0 0,0 0-1,1 10 1,-1-14-41,1-1 1,-1 1-1,1-1 0,0 1 1,0-1-1,0 1 0,0-1 1,0 1-1,0-1 1,1 0-1,-1 0 0,1 1 1,-1-1-1,1 0 0,0-1 1,0 1-1,0 0 0,0 0 1,0-1-1,0 1 0,1-1 1,-1 0-1,0 0 0,1 0 1,-1 0-1,1 0 0,-1 0 1,1 0-1,0-1 0,3 1 1,0-1 33,1 1 0,-1-2 1,0 1-1,1-1 1,-1 1-1,0-2 1,0 1-1,1-1 0,-1 0 1,0 0-1,9-5 1,-1-2 86,-1 1 0,1-2 1,-2 0-1,1-1 0,-1 0 1,-1-1-1,0 0 0,13-19 1,-16 20-2,-1-1-1,0 0 1,-1 0 0,-1 0 0,1 0-1,-2-1 1,0 0 0,0 0 0,-2 0-1,3-22 1,-4 32-96,-1-1 0,0 1 0,0 0 0,-1 0 0,1-1 0,0 1-1,-1 0 1,0 0 0,0 0 0,0 0 0,0 0 0,0 0 0,-1 0 0,-3-5 0,4 6-31,-1 1 0,0-1 0,1 1 0,-1 0 0,0-1 0,0 1 1,0 0-1,0 0 0,0 0 0,0 1 0,0-1 0,0 0 0,0 1 0,-1-1 0,1 1 0,0 0 0,0 0 1,0 0-1,-1 0 0,1 0 0,-4 1 0,3-1-26,1 1 0,0 0 0,-1 0 0,1 0 0,0 0 1,-1 0-1,1 0 0,0 1 0,0-1 0,0 1 0,0-1 0,0 1 0,-2 2 0,4-3-2,0-1-1,0 0 1,0 1 0,0-1-1,0 0 1,0 1-1,0-1 1,0 0 0,0 0-1,0 1 1,0-1-1,0 0 1,0 1 0,1-1-1,-1 0 1,0 0-1,0 1 1,0-1 0,0 0-1,1 0 1,-1 1-1,0-1 1,0 0 0,0 0-1,1 0 1,-1 1-1,0-1 1,0 0 0,1 0-1,-1 0 1,0 0-1,1 1 1,10 6-15,-9-6 7,2 1 15,0 0-1,-1-1 1,1 0 0,0 1 0,0-1 0,0 0 0,1-1 0,-1 1 0,0-1 0,0 0 0,0 0 0,0 0 0,1 0 0,-1-1 0,6-1 0,9-3 94,37-14 1,-47 16-84,4-4 15,-1 0 0,0-1 0,0 0 0,-1-1 0,0 0 0,0-1 0,12-14 0,5-4 29,79-89 152,-60 62-124,-25 28-50,-2 0-1,-1-1 1,-1-1-1,16-34 1,-7 3 80,23-75 0,-48 129-106,18-64 124,-18 62-84,0 0 0,-1 0 0,-1 0 0,1 0-1,-1-1 1,-1-11 0,0 20-48,1 0 0,0 0 0,0 0 0,0 0-1,-1 0 1,1 0 0,0 0 0,0 0 0,0 0 0,0 0 0,-1 0 0,1 0 0,0 0 0,0 0 0,0 0-1,-1 0 1,1 0 0,0 0 0,0 0 0,0 0 0,-1 0 0,1 0 0,0 1 0,0-1 0,0 0 0,0 0-1,0 0 1,-1 0 0,1 0 0,0 1 0,0-1 0,0 0 0,0 0 0,0 0 0,0 0 0,0 1 0,0-1-1,-1 0 1,1 0 0,0 0 0,0 1 0,0-1 0,0 0 0,0 0 0,-9 15 45,-22 43-40,3 2 0,3 1 0,2 2 0,3 0 0,2 1 0,4 0 0,-10 96 0,23-137-13,0 1 0,2-1 0,4 32 0,-4-46 5,1 0 1,1 0-1,-1-1 1,1 1-1,0 0 1,1-1-1,0 0 1,1 0-1,0 0 1,0 0-1,9 9 1,-13-15 1,0-1 1,1 1-1,-1-1 0,1 0 1,0 0-1,-1 0 1,1 0-1,0 0 1,0 0-1,0-1 1,-1 1-1,1-1 1,0 1-1,0-1 1,0 1-1,0-1 1,0 0-1,0 0 1,0 0-1,0 0 1,0 0-1,0-1 1,0 1-1,0-1 1,0 1-1,-1-1 1,1 0-1,0 1 1,0-1-1,0 0 1,1-2-1,7-3 17,-1 0-1,0-1 1,-1 0 0,10-11 0,-11 11-6,126-146 410,-79 86-79,-54 66-331,0 1 0,1-1 0,-1 0 0,1 0 0,0 0 0,-1 0 0,1 0-1,0 1 1,-1-1 0,1 0 0,0 1 0,0-1 0,0 0 0,0 1 0,0-1 0,0 1 0,-1-1 0,1 1 0,0 0 0,0-1 0,0 1 0,2 0 0,-2 1 0,0 1 0,0-1-1,-1 1 1,1 0 0,0-1 0,-1 1 0,1 0 0,-1 0 0,1-1 0,-1 1-1,0 3 1,1 0-24,2 8 3,0 1-1,0 0 0,2-1 1,0 1-1,0-1 1,1-1-1,1 1 1,9 14-1,-12-23 6,-1 1 0,1-1-1,0 0 1,0 0 0,1 0 0,-1 0 0,1-1-1,0 0 1,0 0 0,0 0 0,0 0-1,0-1 1,1 0 0,-1 0 0,1 0 0,-1-1-1,1 0 1,0 0 0,0 0 0,-1-1-1,1 0 1,0 0 0,6-1 0,-4-1 6,-1 1 0,0-1 0,1 0 0,-1-1 1,0 1-1,-1-1 0,10-6 0,43-32 49,-27 18-8,2-2 36,47-46 1,-24 20 81,-46 39-74,-9 10-61,-1 0 0,1 0 1,0-1-1,0 1 0,0 1 0,1-1 1,-1 0-1,0 0 0,1 1 0,-1-1 1,1 1-1,5-2 0,-8 3-24,1 0-1,-1 1 1,0-1-1,1 0 1,-1 1-1,0-1 1,0 0-1,1 1 1,-1-1-1,0 0 1,0 1-1,0-1 1,1 1-1,-1-1 1,0 0-1,0 1 1,0-1 0,0 1-1,0-1 1,0 1-1,0-1 1,0 0-1,0 1 1,0-1-1,0 1 1,0-1-1,0 1 1,0-1-1,0 0 1,-1 1-1,1-1 1,0 1-1,0-1 1,-1 1-1,-4 16 33,-97 296-27,90-272-14,-11 41-29,-77 223-52,82-279 170,6-18 21,12-8-98,-1 0-1,1 0 1,0 0-1,-1 0 0,1 0 1,-1 0-1,1 0 1,-1 0-1,1 0 0,0 0 1,-1-1-1,1 1 1,0 0-1,-1 0 1,1-1-1,0 1 0,-1 0 1,1 0-1,0-1 1,-1 1-1,1 0 0,0-1 1,0 1-1,-1 0 1,1-1-1,0 1 0,0-1 1,0 1-1,-1 0 1,1-1-1,0 0 0,-1-2 18,1 0-1,0 0 0,-1 0 0,1 0 0,0-1 1,0 1-1,1 0 0,-1 0 0,1 0 0,-1 0 0,1 0 1,2-6-1,17-35 46,-14 35-56,1 0 0,-1 0-1,1 0 1,1 1 0,0 1 0,0-1-1,0 1 1,12-8 0,80-42 84,-94 54-89,70-35 41,34-17 34,-53 22-80,-1-2-1,87-73 1,-111 79-3,46-45 5,-67 62-2,-1 1-1,-1-2 1,0 1-1,13-27 0,-15 26 12,-5 9-9,1 0 0,-1 0 1,0 0-1,0 0 0,-1 0 1,0-1-1,1 1 0,-1-1 1,-1 1-1,2-6 0,-2 9-4,0 0 0,-1 0 0,1 1 0,0-1-1,0 0 1,0 1 0,0-1 0,-1 0-1,1 1 1,0-1 0,-1 0 0,1 1-1,0-1 1,-1 1 0,1-1 0,-1 1 0,1-1-1,-1 1 1,1-1 0,-1 1 0,1-1-1,-1 1 1,1 0 0,-1-1 0,0 1 0,1 0-1,-1-1 1,0 1 0,1 0 0,-1 0-1,-1-1 1,0 1 0,-1 0 0,1 0 0,-1 1 0,1-1 0,-1 0 0,1 1 0,-1 0 0,1-1 0,-3 2 0,-6 3-8,1 0 1,-19 12-1,20-10-8,0 0 1,0 1-1,1 0 0,0 0 0,1 1 0,0 0 1,-6 11-1,9-14 1,0 0 1,1 0-1,0 0 1,0 1-1,1-1 0,-1 1 1,2 0-1,-1 0 1,1 0-1,0 0 1,0 0-1,1 12 0,0-17 13,0 0-1,1 0 1,0 0-1,-1 0 1,1-1-1,0 1 1,0 0-1,0 0 1,0 0-1,0-1 1,0 1-1,0 0 1,0-1-1,1 1 1,-1-1-1,1 0 1,-1 1-1,1-1 1,0 0-1,-1 0 1,1 0-1,0 0 1,0 0-1,0-1 1,0 1-1,0 0 1,0-1-1,0 1 0,4-1 1,3 1 6,1 0-1,-1-1 1,1 0 0,0 0-1,9-3 1,29-6 6,0-3 1,80-31-1,-29 8 26,85-24 137,-171 54-167,13-2 74,-26 7-80,0 0 0,1 0 0,-1 0 0,0 0 0,0 0 0,1 0 0,-1 0 0,0 0 0,0 0 0,1 0 0,-1 0 0,0 0 0,0 0 1,0 1-1,1-1 0,-1 0 0,0 0 0,0 0 0,1 0 0,-1 1 0,0-1 0,0 0 0,0 0 0,0 0 0,0 1 0,1-1 0,-1 0 0,0 0 0,0 1 0,0-1 0,-3 16 1,-6 3-6,-15 25 0,17-33 2,0 0 0,1 1 0,0-1 0,1 1 1,1 1-1,0-1 0,-4 22 0,7-33 2,1 1 0,0-1 0,0 1 0,-1-1 0,1 1 0,0 0 1,1-1-1,-1 1 0,0-1 0,0 1 0,1-1 0,-1 1 0,1-1 0,-1 0 0,1 1 0,0-1 0,-1 1 0,1-1 0,0 0 0,0 0 0,0 1 0,0-1 0,0 0 1,2 1-1,-1-1 0,0 1 0,1-1 1,-1-1-1,1 1 0,-1 0 1,0-1-1,1 1 0,-1-1 1,1 0-1,-1 0 0,1 0 0,0 0 1,3-1-1,4 0 2,-1-1 1,1-1-1,-1 0 0,0 0 0,0 0 1,0-1-1,8-6 0,22-17 15,0-2 1,-3-1-1,0-2 0,-2-2 1,-1-1-1,-2-1 0,-2-2 1,-1-1-1,-2-1 0,22-45 1,185-406 454,-232 488-467,0 1 0,0-1-1,0 0 1,-1 1 0,1-1 0,0 0 0,-1-5 0,0 8-5,0 0 0,0 0 1,0-1-1,0 1 0,0 0 0,0 0 1,0 0-1,0-1 0,0 1 0,0 0 0,-1 0 1,1 0-1,0-1 0,0 1 0,0 0 1,0 0-1,0 0 0,-1 0 0,1-1 0,0 1 1,0 0-1,0 0 0,0 0 0,-1 0 1,1 0-1,0 0 0,0-1 0,0 1 0,-1 0 1,1 0-1,0 0 0,0 0 0,0 0 1,-1 0-1,1 0 0,0 0 0,0 0 0,-1 0 1,1 0-1,0 0 0,0 0 0,0 0 1,-1 0-1,1 1 0,0-1 0,0 0 0,0 0 1,-1 0-1,-3 3-1,0-1 0,0 1 0,1 0 0,-1 0 0,1 1 0,-1-1 0,-4 8 0,-14 19-23,1 2-1,2 0 0,1 1 1,2 1-1,-17 49 0,16-31-23,3 0 0,2 2-1,-6 58 1,15-86 19,2-1 0,0 1 0,2-1 0,1 1-1,1-1 1,8 34 0,-11-55 24,1-1 0,0 1 0,0-1 0,1 1 0,-1-1 0,1 1 0,0-1-1,0 0 1,0 0 0,0 0 0,0 0 0,1 0 0,-1-1 0,1 1 0,0-1 0,-1 1 0,1-1 0,6 3-1,-4-3 9,-1-1-1,0 0 0,0 0 0,1 0 0,-1-1 1,1 1-1,-1-1 0,0 0 0,1-1 1,-1 1-1,1-1 0,-1 0 0,0 0 0,0 0 1,6-2-1,15-8 47,-1 0 1,0-2-1,-1 0 1,27-21 0,-29 19 20,1 0-1,1 2 1,0 0 0,35-13 0,-57 25-63,0 1-1,0-1 1,1 1 0,-1-1-1,0 1 1,0 0 0,1-1-1,-1 1 1,0 0 0,0 0-1,1 0 1,-1 0 0,0 0-1,1 0 1,-1 0 0,0 0-1,0 1 1,1-1 0,-1 0-1,0 1 1,0-1 0,2 2-1,-2-1-3,-1 0 0,1-1 0,-1 1 0,0 0 0,0 0 0,1 0 0,-1 1 0,0-1 0,0 0 0,0 0 0,0 0 0,0 0 0,0 0 0,0 0-1,-1 0 1,1 0 0,0 0 0,-1 0 0,1 0 0,0 0 0,-1 1 0,-5 10 12,-1 0 1,-15 22-1,21-32-8,-141 186 17,122-165-30,14-17 7,1 0-1,0 1 0,-7 10 1,12-17 0,-1 0 0,1 0 1,0 1-1,0-1 0,0 0 0,0 0 1,-1 0-1,1 1 0,0-1 0,0 0 1,0 0-1,0 1 0,0-1 0,0 0 1,0 0-1,0 1 0,0-1 0,0 0 1,0 1-1,0-1 0,0 0 0,0 0 1,0 1-1,0-1 0,0 0 0,0 0 1,0 1-1,0-1 0,0 0 0,0 0 1,0 1-1,1-1 0,-1 0 0,0 0 1,0 0-1,0 1 0,0-1 0,1 0 1,-1 0-1,0 0 0,1 1 0,14-1 42,23-12 8,-33 10-45,61-24 174,-2-2 1,119-73-1,-159 88-207,-17 10-33,-2 0 0,1 0 0,0 0 0,0-1 0,-1 0 0,0 0 0,0 0 0,0 0 0,5-7 0,-10 10-51,0 1 0,1-1-1,-1 0 1,0 1-1,0-1 1,0 0-1,0 1 1,1-1-1,-1 0 1,0 1-1,0-1 1,0 0 0,0 1-1,0-1 1,-1 0-1,1 1 1,0-1-1,0 0 1,0 1-1,-1-1 1,1 0 0,0 1-1,0-1 1,-1 0-1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06.4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 16072,'0'0'2247,"94"-12"-1871,-35 8 0,5 2-184,-1-2-8,-5 4-32,-16 0 16,-11 0-72,-13-2 0,-10 2-32,0 0 8,-4 0-32,-10-4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06.6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89 12056,'0'0'2072,"8"-60"-2000,46 32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07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335 0 9536,'0'0'4362,"8"10"-3564,-5-6-708,1 0-7,-1 0 1,0 0 0,0 0-1,0 1 1,0-1 0,-1 1-1,1-1 1,-1 1-1,-1 0 1,1 0 0,-1 0-1,1 0 1,-1 0 0,-1 0-1,1 1 1,-1 9 0,-2 0 141,-1 0 0,-1 0 0,0-1 0,-1 1 0,-1-1 0,0 0 0,-1-1 0,0 1 0,-1-1 0,0-1 0,-1 1 0,-1-1 0,-14 14 0,11-14 28,-1 0 0,0 0-1,0-1 1,-1-1-1,-1 0 1,0-2-1,0 0 1,0 0 0,-1-1-1,-35 8 1,44-13-145,0-1 1,-1 0-1,1-1 1,-14 0 0,3-3-2618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0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1 934 5120,'0'0'8432,"5"-10"-8123,31-77 268,22-52 307,-48 119-775,65-123 601,-62 121-472,1 1-1,2 0 0,0 1 0,23-23 0,-34 39-166,-1-1 70,0 1-1,1-1 1,0 1 0,0 0-1,0 1 1,0-1 0,1 1-1,-1 0 1,1 0 0,0 1-1,9-3 1,-14 5-118,0 0 0,0 0 0,0 0 0,-1 0 0,1 0 0,0 0 0,0 0-1,-1 0 1,1 1 0,0-1 0,0 0 0,-1 1 0,1-1 0,0 0 0,-1 1 0,1-1 0,0 1 0,-1-1 0,1 1-1,-1 0 1,1-1 0,-1 1 0,1-1 0,-1 1 0,1 0 0,-1-1 0,0 1 0,1 0 0,-1 0 0,0-1 0,1 1-1,-1 0 1,0 1 0,6 28 229,-6-28-235,2 24 118,-1 0 0,-1 0 0,-6 37-1,-19 79 274,16-91-216,4-33-105,0 11 247,11-36-191,1-1 1,-1 1-1,6-11 0,-8 12-119,102-164 484,-81 136-304,1 0 0,53-52 0,-59 65-77,-13 14-46,0 0-1,0 0 0,1 0 0,-1 1 0,2 0 0,-1 1 0,12-6 0,-19 10-65,-1 1 0,1-1 0,0 1 0,0-1 0,0 1 0,0 0 0,1-1-1,-1 1 1,0 0 0,0 0 0,0 0 0,0 0 0,0 0 0,0 0 0,0 0 0,0 0 0,0 0 0,0 1-1,0-1 1,0 0 0,0 1 0,0-1 0,0 1 0,0-1 0,0 1 0,0-1 0,0 1 0,0 0-1,-1-1 1,1 1 0,0 0 0,0 0 0,-1-1 0,1 1 0,0 0 0,-1 0 0,1 0 0,-1 0 0,1 0-1,-1 0 1,0 0 0,1 0 0,-1 0 0,0 0 0,0 2 0,2 6 3,-1 1 1,-1-1-1,0 0 0,-1 14 1,0-9 31,-4 124 204,4-138-253,1 1 1,0-1-1,0 0 1,0 0-1,0 0 1,0 0-1,0 0 1,0 0-1,0 0 1,0 0-1,0 1 1,0-1-1,0 0 1,0 0-1,0 0 1,0 0-1,1 0 1,-1 0-1,0 0 1,0 0-1,0 0 1,0 0-1,0 1 1,0-1-1,0 0 1,0 0-1,0 0 1,0 0-1,0 0 1,0 0-1,0 0 1,0 0 0,1 0-1,-1 0 1,0 0-1,0 0 1,0 0-1,0 0 1,0 0-1,0 0 1,0 0-1,0 0 1,0 0-1,1 0 1,-1 0-1,0 0 1,0 0-1,0 0 1,0 0-1,0 0 1,0 0-1,0 0 1,0 0-1,1 0 1,6-5 38,6-11-1,-2-3 7,0-1 0,2 2 0,0-1-1,2 2 1,22-22 0,-31 33-29,20-17 94,-26 23-106,1-1-1,0 1 1,-1-1-1,1 1 1,0 0-1,0-1 0,-1 1 1,1 0-1,0-1 1,0 1-1,-1 0 1,1 0-1,0 0 0,0 0 1,-1 0-1,1 0 1,0 0-1,0 0 1,0 0-1,-1 0 0,1 0 1,0 0-1,0 1 1,-1-1-1,1 0 1,0 1-1,0-1 0,-1 0 1,1 1-1,0-1 1,-1 1-1,1-1 1,-1 1-1,1-1 0,0 2 1,4 6 5,-2 1 0,1 1 0,-1-1 0,0 0 0,-1 1-1,0-1 1,0 1 0,-1 14 0,1-12-2,1 32 10,-4 66-1,0 1-1,1-110-16,0 0 0,0 1 0,0-1 0,0 0 0,1 1 0,-1-1 0,0 0 0,1 0 1,-1 0-1,0 1 0,1-1 0,-1 0 0,1 0 0,0 0 0,-1 0 0,1 0 0,0 0 0,0 0 0,0 0 0,1 1 0,-1-1 0,0-1 0,0 0 0,0 1 0,0-1 0,0 0 0,0 0 0,0 0 0,0 1 0,0-1 0,0 0 0,0-1 0,0 1 0,1 0 0,-1 0 0,0 0 0,0-1 0,0 1 0,1-1 0,5-3 1,0 1 0,0-2 0,0 1 0,-1-1 0,6-5 0,72-69 64,36-31 200,-116 107-241,14-9 127,-18 12-149,1 0 1,-1 0-1,0 0 1,1 0-1,-1 0 0,0 0 1,0 0-1,1-1 1,-1 1-1,0 1 0,1-1 1,-1 0-1,0 0 0,0 0 1,1 0-1,-1 0 1,0 0-1,0 0 0,1 0 1,-1 0-1,0 0 1,0 1-1,1-1 0,-1 0 1,0 0-1,0 0 0,1 1 1,-1-1-1,0 0 1,0 0-1,0 0 0,0 1 1,1-1-1,-1 0 1,0 0-1,0 1 0,0-1 1,0 0-1,0 1 1,0-1-1,0 0 0,0 0 1,0 1-1,0-1 0,0 0 1,0 1-1,0-1 1,0 0-1,0 0 0,0 1 1,0-1-1,0 0 1,0 1-1,0-1 0,0 0 1,0 0-1,-1 1 1,-5 55 8,2-20 8,-1 55 0,6-80-17,-1-1 0,1 0-1,1 1 1,0-1 0,0 0 0,1 0 0,1-1 0,-1 1 0,1 0 0,6 8 0,-8-15-2,-1-1-1,1 1 0,0-1 1,0 0-1,1 1 1,-1-1-1,0 0 1,1 0-1,-1 0 1,1-1-1,0 1 0,-1-1 1,1 1-1,0-1 1,0 0-1,0 0 1,0 0-1,0 0 0,0-1 1,0 1-1,0-1 1,1 0-1,-1 0 1,0 0-1,0 0 1,0-1-1,0 1 0,0-1 1,0 0-1,0 0 1,0 0-1,0 0 1,0 0-1,0-1 0,0 1 1,-1-1-1,1 0 1,-1 1-1,1-1 1,-1-1-1,0 1 1,0 0-1,1 0 0,2-5 1,1-5 9,0-1-1,-1 1 1,0-1 0,-1 0-1,0 0 1,-1 0 0,0 0 0,0-17-1,-1 1 41,-2 0 0,-6-54 0,4 71-24,0 0 0,-6-18 1,7 27-20,0 0 1,0-1-1,-1 1 1,1 0 0,-1 0-1,1 0 1,-1 0 0,0 0-1,-1 0 1,1 1-1,0-1 1,-1 0 0,-4-2-1,7 4-5,-1 1 1,0-1-1,1 1 0,-1 0 0,0-1 1,0 1-1,1 0 0,-1 0 0,0-1 0,1 1 1,-1 0-1,0 0 0,0 0 0,1 0 1,-1 0-1,0 0 0,0 0 0,1 0 0,-1 0 1,0 1-1,0-1 0,1 0 0,-1 0 1,0 1-1,1-1 0,-1 0 0,-1 1 0,1 1 1,0-1-1,0 0 0,0 1 0,0-1 0,0 0 0,0 1 0,0-1 0,1 1 0,-1 0 0,1-1 0,-2 4 0,1 3-9,0 0 0,0 0 1,0 0-1,2 10 0,-1-15 4,1 1 1,-1-1-1,1 1 0,0-1 1,0 1-1,1-1 0,-1 0 1,1 1-1,-1-1 0,1 0 1,0 0-1,0 0 0,1 0 0,-1-1 1,1 1-1,-1-1 0,1 1 1,0-1-1,0 0 0,0 0 1,0 0-1,0 0 0,0-1 1,1 1-1,4 1 0,-2-1-1,-1-1-1,1 1 1,0-1 0,-1 0-1,1 0 1,0-1-1,-1 0 1,1 0-1,0 0 1,0-1 0,-1 0-1,1 0 1,-1 0-1,1-1 1,9-3 0,-6-1 6,0 1 1,-1-1-1,0 0 1,0-1-1,13-14 1,33-43 28,-37 43-23,-4 4 0,72-96 117,-65 89-32,-20 23-90,0 1 0,1 0-1,-1 0 1,0-1 0,1 1 0,-1 0 0,0 0 0,1 0-1,-1-1 1,0 1 0,1 0 0,-1 0 0,0 0 0,1 0 0,-1 0-1,1 0 1,-1 0 0,0 0 0,1 0 0,-1 0 0,0 0 0,1 0-1,-1 0 1,1 0 0,-1 0 0,1 0 0,0 1-1,-1 0 0,1 0 1,-1-1-1,1 1 0,-1 0 1,0 0-1,1 0 0,-1 0 1,0-1-1,1 1 0,-1 0 0,0 0 1,0 0-1,0 0 0,0 0 1,0 0-1,0 1 0,1 40 11,-3 1-1,-13 82 1,-31 82-7,45-203-3,-8 24-4,9-27 5,0 0 0,-1 0 0,1 0-1,0 0 1,-1 0 0,0 0 0,1 0 0,-1 0-1,1 0 1,-1 0 0,0-1 0,0 1 0,0 0-1,1 0 1,-1-1 0,0 1 0,0 0 0,0-1-1,-1 1 1,1-1 1,0 0 0,0 0 0,0-1 0,1 1 0,-1 0 0,0-1 1,0 1-1,1 0 0,-1-1 0,0 1 0,1-1 0,-1 1 0,0-1 0,1 0 0,-1 1 0,1-1 0,-1 0 0,1 1 0,-1-1 0,1 0 0,-1 0 0,1 1 0,0-1 0,-1 0 0,1 0 1,0-1-1,-7-24 71,3-23 90,4 47-156,0-1 1,0 1 0,0 0 0,0 0 0,0-1 0,1 1 0,-1 0 0,1 0 0,-1 0-1,1 0 1,0-1 0,0 1 0,0 0 0,0 0 0,0 1 0,1-1 0,-1 0 0,3-3-1,0 4-1,1 0-1,-1 0 0,1 0 0,-1 1 0,0-1 0,1 1 1,-1 0-1,1 0 0,6 2 0,7-1-15,-5-1 10,27 0 6,-1-1 1,47-8-1,-73 7-6,0-1 1,0-1-1,-1 0 0,1-1 1,-1 0-1,0-1 0,0 0 1,0-1-1,-1 0 0,15-13 0,-7 2 12,0-1 0,-2-1 0,-1 0-1,0-1 1,-1-1 0,-2-1-1,0 0 1,15-38 0,-11 16 44,-2 0 0,-2-2 0,12-84 0,-20 104-39,-2 11-8,-1-1 0,-1 0 0,0-18 0,-3 24 17,-2 17-6,-3 20-10,6-23-17,-14 65-50,4 1-1,-4 72 1,8 141-137,20-60 101,-12-218 90,-1-3-1,0-1 0,0 0 1,-1 1-1,1-1 0,0 0 1,0 1-1,0-1 1,0 0-1,0 1 0,1-1 1,-1 1-1,0-1 0,0 0 1,0 1-1,0-1 0,0 0 1,0 1-1,1-1 0,-1 0 1,0 1-1,0-1 0,0 0 1,1 0-1,-1 1 0,0-1 1,0 0-1,1 0 0,-1 1 1,0-1-1,1 0 0,0 0 1,-1 0-10,1-1 0,-1 0 0,1 1 0,-1-1 0,0 0 0,1 1 0,-1-1 0,0 0 1,1 0-1,-1 1 0,0-1 0,0 0 0,0 0 0,1 0 0,-1 0 0,0 1 0,0-2 0,0-12-161,-1-1 0,0 1 0,0 0 0,-1 0-1,-7-21 1,-2-2-3590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0.5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14464,'0'0'1705,"16"3"-1304,231 36 894,-210-36-1091,155 6 1421,-171-7-1064,-3 0-3042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39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1 837 6520,'0'0'7533,"11"-2"-7192,-6 2-294,-1 0-12,0-1-1,0 1 0,0-1 1,0 0-1,0 0 1,0 0-1,-1 0 1,1-1-1,0 1 1,-1-1-1,1 0 0,-1 0 1,0-1-1,1 1 1,-1-1-1,0 1 1,0-1-1,3-5 1,53-68 677,53-75 770,-98 131-882,1 0 0,32-34 0,-47 54-588,1 0 0,-1 0 0,1-1-1,-1 1 1,0 0 0,1 0 0,-1 0 0,1-1 0,-1 1-1,1 0 1,-1 0 0,0 0 0,1 0 0,-1 0 0,1 0 0,-1 0-1,1 0 1,-1 0 0,1 0 0,-1 0 0,1 0 0,-1 1-1,0-1 1,1 0 0,-1 0 0,1 0 0,-1 0 0,0 1-1,1-1 1,-1 0 0,0 0 0,1 1 0,-1-1 0,0 0 0,1 1-1,-1-1 1,0 1 0,1-1 0,-1 0 0,0 1 0,0-1-1,1 1 1,10 20 97,-10-19-95,4 10 7,-1-1 0,0 1-1,-1 1 1,-1-1 0,1 0-1,-2 1 1,0 17 0,-1 1 41,-9 59-1,4-67-21,-1-1 0,-17 43 0,22-63-33,0 0-1,0 1 0,0-1 1,0 0-1,0 0 0,-1 0 0,1 0 1,0 0-1,-1 0 0,1-1 1,-1 1-1,0 0 0,0-1 0,0 1 1,0-1-1,0 0 0,0 1 1,0-1-1,0 0 0,0 0 0,0-1 1,-1 1-1,1 0 0,0-1 1,-1 1-1,1-1 0,-1 0 1,1 0-1,0 0 0,-1 0 0,1 0 1,0 0-1,-1-1 0,1 1 1,0-1-1,-5-1 0,-1-1 22,-1-1 0,1 0-1,0-1 1,0 1 0,0-1 0,1-1 0,0 1-1,-8-10 1,6 7 3,2 0 1,-1-1-1,1 0 0,0 0 0,-8-15 0,14 21-21,0 0 0,-1 0 0,1 0 0,0 0 0,0 0 0,1 0 0,-1 0 0,0 0 0,1 0 0,0 0 0,0 0 0,0 0 0,0 0 0,0 0 0,1 0 0,0-1 0,-1 1 0,1 0 0,0 0 0,0 1 0,1-1 0,-1 0 0,0 0 0,1 0 0,3-3 0,-4 5-10,0 0 1,0 0 0,0 1 0,1-1-1,-1 0 1,0 1 0,0-1-1,1 1 1,-1-1 0,1 1 0,-1 0-1,0 0 1,1 0 0,-1-1-1,1 1 1,2 1 0,28 2-41,-24-2 40,3 1-8,1 1 1,-1 1-1,0 0 1,-1 0-1,19 12 1,18 5-51,49 18-33,-88-37 99,0 0 0,0 0 0,1 0 0,-1-1 0,0-1 0,1 1 0,-1-1 0,1-1 0,-1 0 0,14-2 0,-10 0 21,-1 0-1,1-1 1,-1 0 0,0-1-1,0 0 1,19-12-1,-7 2 36,-1 0 36,0 0 0,-1-1 0,35-35 0,-51 46-70,0-1 1,-1 0-1,0 1 0,0-1 0,0-1 0,-1 1 1,0 0-1,0-1 0,0 0 0,-1 0 0,0 0 1,-1 0-1,1 0 0,-1 0 0,-1 0 0,1 0 1,-1 0-1,0 0 0,-2-11 0,1 14-8,-1 0-1,1 0 0,0 0 0,-1 0 0,0 0 1,0 0-1,0 0 0,-1 1 0,1-1 0,-1 1 1,1 0-1,-1 0 0,0 0 0,-1 0 0,1 0 1,0 1-1,-1-1 0,1 1 0,-1 0 0,0 0 1,-6-2-1,7 3-7,-1-1 0,1 1 0,0 1 0,-1-1 0,1 0 0,-1 1 0,0 0 0,1 0 0,-1 0 0,1 0 0,-1 0 0,1 1 0,-1 0 0,1-1 0,-1 1-1,1 1 1,0-1 0,0 0 0,-1 1 0,1 0 0,0-1 0,0 1 0,0 0 0,1 1 0,-1-1 0,-4 5 0,-1 4-4,0 1-1,1 1 0,0-1 1,1 1-1,0 0 0,1 1 1,1-1-1,0 1 0,0 0 1,2 0-1,0 0 0,0 1 1,2 27-1,2-23-36,0 0-1,2 1 1,1-2 0,0 1-1,1 0 1,1-1 0,17 31-1,-23-47 19,1 1 0,-1-1 0,1 0-1,-1 0 1,1 0 0,0 0 0,0 0 0,0 0-1,0-1 1,0 1 0,0-1 0,0 1-1,0-1 1,1 0 0,-1 0 0,1 0 0,-1 0-1,1 0 1,-1 0 0,1-1 0,-1 0-1,1 1 1,0-1 0,-1 0 0,4 0 0,6-1-1,-1-1 1,1 0-1,-1-1 1,16-5-1,-5 1 35,-7 2-11,-11 4 6,-1 0 0,0 0 0,0 0 0,1 0 0,-1 0 0,0 1 0,1 0 0,4-1 0,-6 2-11,-1-1-1,0 1 1,1-1-1,-1 1 1,0 0-1,1-1 1,-1 1-1,0 0 1,0 0-1,1 0 0,-1 0 1,0 0-1,0 0 1,0 0-1,0 0 1,0 1-1,-1-1 1,1 0-1,0 1 1,0-1-1,-1 0 1,1 1-1,-1-1 1,1 3-1,4 14 17,0 0 1,-2 0-1,0 0 0,-1 1 0,-1-1 1,-2 33-1,-20 112 36,6-101-44,-3 0 0,-3-1 0,-31 65 0,26-62 7,26-64-19,0 1 1,0 0 0,-1 0 0,1-1 0,0 1-1,0 0 1,-1 0 0,1-1 0,0 1-1,-1 0 1,1-1 0,-1 1 0,1 0 0,-1-1-1,1 1 1,-1-1 0,0 1 0,1-1 0,-1 1-1,1-1 1,-1 0 0,0 1 0,0-1-1,0 1 1,0-2 2,0 1 1,1 0-1,-1-1 0,1 1 0,-1-1 1,1 0-1,-1 1 0,1-1 0,-1 1 1,1-1-1,-1 0 0,1 1 0,0-1 1,-1 0-1,1 1 0,0-1 0,0 0 1,-1 0-1,1 0 0,-7-45 196,7 18-123,0 0 1,2 1 0,6-31-1,24-86 150,-10 44-85,-1 8 86,4 0 0,67-163 0,-71 207-131,-2 2 29,3 0 0,45-72-1,-67 117-125,1 0 0,-1 1 0,1-1 0,-1 0 0,0 1 0,1-1 0,0 0 0,-1 1 0,1-1 0,-1 1 0,1-1 0,0 1-1,-1-1 1,1 1 0,0-1 0,0 1 0,-1 0 0,1-1 0,0 1 0,0 0 0,-1 0 0,1 0 0,0-1 0,0 1 0,0 0 0,0 0 0,-1 0 0,1 0 0,0 1 0,1-1 0,-1 1-2,1 0 0,0 0 1,-1 0-1,1 0 1,-1 0-1,1 1 0,-1-1 1,1 0-1,-1 1 1,0-1-1,0 1 1,1 2-1,5 7-3,-2 0 0,0 0 1,4 13-1,-5-10-9,0 0 0,-1 0-1,0 0 1,-1 1 0,-1-1 0,0 19 0,-1-26 1,0 0 1,-1 0-1,0 0 1,0-1-1,-1 1 0,0 0 1,0 0-1,-1-1 1,1 0-1,-1 1 1,-1-1-1,1 0 1,-1 0-1,0-1 0,-6 7 1,3-5 3,1-1 1,-1 0-1,-1 0 0,1-1 1,-1 0-1,0 0 1,0-1-1,-1 0 0,1 0 1,-13 3-1,-1-8 29,22 1-24,0 0 1,0 0-1,-1 0 1,1 0-1,0 0 1,0 0-1,0 0 0,0 0 1,0 0-1,0 0 1,-1 0-1,1 0 1,0 0-1,0 0 1,0-1-1,0 1 0,0 0 1,0 0-1,0 0 1,-1 0-1,1 0 1,0 0-1,0 0 1,0-1-1,0 1 0,0 0 1,0 0-1,0 0 1,0 0-1,0 0 1,0-1-1,0 1 1,0 0-1,0 0 0,0 0 1,0 0-1,0 0 1,0-1-1,0 1 1,0 0-1,0 0 0,0 0 1,12-8 14,54-28 21,-35 19-27,33-14 0,82-15 2,-96 32-44,72-30 1,-100 35 9,34-9 1,-48 16 19,-6 1 2,0 1 0,0-1 0,-1 0 1,1 0-1,0 0 0,-1 0 0,1 0 1,0-1-1,2-2 0,5-4-1,-16 19 20,-52 31 25,38-29-33,0 2 0,1 1 1,1 0-1,-31 33 0,44-42-7,1 1 0,-1-1 0,-5 12 1,10-16 0,-1 0 1,1 1-1,0-1 0,0 0 1,1 0-1,-1 1 1,1-1-1,-1 1 1,1-1-1,0 0 1,0 1-1,2 4 1,-2-2 1,7 22 32,-6-27-37,-1 0 0,0-1-1,0 1 1,1-1 0,-1 1 0,0-1 0,1 1 0,-1-1-1,1 0 1,-1 1 0,1-1 0,-1 1 0,1-1 0,-1 0-1,1 1 1,-1-1 0,1 0 0,-1 0 0,1 1 0,0-1 0,-1 0-1,1 0 1,-1 0 0,1 0 0,0 0 0,-1 0 0,1 0-1,0 0 1,-1 0 0,1 0 0,-1 0 0,1 0 0,0 0-1,-1-1 1,1 1 0,-1 0 0,1 0 0,-1-1 0,1 1-1,-1 0 1,1-1 0,0 0 0,6-3 0,0-2 0,-1 1 1,1-1-1,-1 0 0,-1 0 1,1 0-1,7-13 0,31-56 30,-31 50-4,-4 9 19,-2-1 1,1-1-1,5-22 0,-9 30 44,-2 9-13,3 14 15,-3-4-88,3 6-5,1 1 0,0-1 0,1 0 0,1 0 1,0-1-1,1 0 0,0-1 0,1 1 0,1-2 0,13 13 1,-22-23-1,-1-1 0,1 1 1,0-1-1,0 1 0,0-1 1,0 0-1,0 0 0,0 0 1,0 0-1,0 0 0,0 0 1,1 0-1,-1-1 0,0 1 1,0-1-1,1 0 0,-1 0 1,0 0-1,1 0 0,-1 0 1,0 0-1,1-1 0,-1 1 1,0-1-1,0 1 0,1-1 1,-1 0-1,0 0 0,0 0 1,0 0-1,0 0 0,0 0 1,0-1-1,0 1 0,-1-1 1,4-3-1,3-4 10,0 0 0,-1 0 1,-1-1-1,1 0 0,8-22 0,-1 4 34,44-101 230,-53 115-201,2-7 79,-7 21-150,0 0 0,0 0-1,0 0 1,0 0 0,0 0 0,0 0 0,0 0 0,0 0 0,0 0 0,0 0-1,0 0 1,0 0 0,0 0 0,0 0 0,0 0 0,0 0 0,0 0 0,0 0 0,0 1-1,0-1 1,0 0 0,0 0 0,0 0 0,0 0 0,1 0 0,-1 0 0,0 0 0,0 0-1,0 0 1,0 0 0,0 0 0,0 0 0,0 0 0,0 0 0,0 0 0,0 0-1,0 0 1,0 0 0,0 0 0,0 0 0,0 0 0,0 0 0,0 0 0,1 0 0,-1 0-1,0 0 1,0 0 0,0 0 0,0-1 0,0 1 0,0 0 0,0 0 0,0 0 0,0 0-1,0 0 1,0 0 0,0 0 0,0 0 0,0 0 0,0 0 0,0 0 0,0 0-1,0 0 1,1 14 19,0-7-19,0 1 0,1-1 0,0 1 0,0-1 0,1 0 0,6 13 0,3 11 1,-9-21 2,1 0-1,0 1 1,0-1-1,1-1 0,10 16 1,-13-22-3,0 0 1,1-1-1,-1 1 1,1-1-1,0 0 0,-1 0 1,1 0-1,0 0 1,0 0-1,0-1 0,1 1 1,-1-1-1,0 0 1,0 0-1,1 0 1,-1-1-1,1 1 0,-1-1 1,1 1-1,-1-1 1,1 0-1,3-1 1,24-2 14,0-2 0,0-1 0,-1-2 1,47-17-1,-32 7 40,-1-3 0,53-32 0,-46 21 48,-164 114-36,51-35-44,59-45-24,-8 5 7,0 1 0,1 1 0,-15 16 0,23-23-5,-1 1-1,1 0 1,0 0-1,1-1 1,-1 1-1,0 1 1,1-1-1,0 0 1,0 0-1,0 1 1,0-1-1,0 0 1,1 1-1,-1-1 1,1 0-1,0 1 1,0-1-1,0 1 1,1 4-1,-1-7 0,0 0-1,1 0 1,-1 0-1,0 0 0,1 0 1,-1 0-1,0 0 0,1 0 1,-1 0-1,1 0 1,0 0-1,-1 0 0,1 0 1,0 0-1,-1 0 1,1-1-1,0 1 0,0 0 1,0-1-1,0 1 0,0 0 1,-1-1-1,1 1 1,0-1-1,0 1 0,1-1 1,-1 0-1,0 1 0,0-1 1,0 0-1,0 0 1,0 0-1,0 0 0,0 0 1,0 0-1,1 0 0,-1 0 1,0 0-1,0 0 1,0-1-1,2 0 0,4-1 1,1-1 1,-1-1-1,1 1 0,10-8 0,-13 8 0,9-6 16,0 0-1,-1-1 1,0 0-1,-1-1 1,0-1-1,0 0 1,-1 0-1,-1-1 1,0-1-1,10-19 0,-12 19 18,-6 8-9,1 1 0,0-1 0,0 1 0,0 0 0,7-7 0,-10 12-21,0 0-1,1-1 0,-1 1 1,0 0-1,0 0 0,1 0 1,-1 0-1,0-1 0,0 1 1,1 0-1,-1 0 0,0 0 1,1 0-1,-1 0 0,0 0 1,1 0-1,-1 0 0,0 0 1,0 0-1,1 0 0,-1 0 1,0 0-1,1 0 0,-1 0 1,0 0-1,1 0 0,-1 0 1,0 1-1,0-1 0,1 0 1,-1 0-1,0 0 0,0 0 1,1 1-1,-1-1 0,0 0 1,0 0-1,0 0 0,1 1 1,-1-1-1,0 0 0,0 0 1,0 1-1,0-1 0,1 0 1,-1 1-1,0-1 0,0 1 1,8 18 0,-6-13 8,4 11-8,1 2 4,1-1 0,18 33-1,-25-49-10,1 1-1,0 0 1,0-1-1,0 1 0,1-1 1,-1 0-1,0 0 1,1 0-1,0 0 1,-1 0-1,1-1 1,0 1-1,0-1 1,0 0-1,0 1 1,0-1-1,0-1 1,0 1-1,0 0 1,0-1-1,1 0 0,-1 1 1,0-1-1,0 0 1,1-1-1,-1 1 1,0-1-1,0 1 1,0-1-1,0 0 1,0 0-1,0 0 1,5-3-1,7-5 7,-1-1 1,0 0-1,-1 0 0,0-2 0,0 0 0,-1 0 1,-1-1-1,0 0 0,12-20 0,-2-1 19,-2-1 0,29-70-1,-14 15 61,-3-2 0,23-121 0,-52 196-19,-3 11-5,-4 11 9,-1 8-59,1 1 1,0-1-1,1 1 0,-3 19 1,5-26-7,-10 50-14,3 1 1,3-1-1,2 1 1,3 1-1,9 93 0,-6-134-16,0 0 0,2-1 0,-1 1 0,2-1-1,13 31 1,-18-48 25,1 1-1,0 0 0,0 0 1,-1 0-1,1-1 1,0 1-1,0 0 1,0-1-1,0 1 0,0-1 1,0 1-1,0-1 1,0 0-1,0 1 1,0-1-1,1 0 0,-1 0 1,0 1-1,0-1 1,0 0-1,0 0 1,0 0-1,0-1 0,1 1 1,-1 0-1,0 0 1,0-1-1,0 1 1,0 0-1,0-1 0,0 1 1,0-1-1,1 0 1,40-23 33,-34 18-26,14-10 16,0-2 0,-1 0 0,-1-1 0,0-1 0,17-24 0,-37 44-19,0 0 0,0-1 0,0 1 0,1 0 0,-1 0 0,0-1 0,0 1 0,1 0 0,-1 0 0,0 0 0,0 0 0,1-1 0,-1 1 0,0 0 0,1 0 0,-1 0 0,0 0 0,1 0 0,-1 0 0,0 0-1,0 0 1,1 0 0,-1 0 0,0 0 0,1 0 0,-1 0 0,0 0 0,1 0 0,-1 0 0,0 0 0,1 0 0,-1 0 0,0 1 0,0-1 0,1 0 0,-1 0 0,0 0 0,0 0 0,1 1 0,-1-1 0,0 0-1,0 0 1,0 1 0,1-1 0,-1 0 0,0 0 0,0 1 0,0-1 0,0 0 0,1 0 0,-1 1 0,0-1 0,0 0 0,0 1 0,0-1 0,0 0 0,0 1 0,0-1 0,0 1 0,5 21 38,-5-22-40,5 35 32,-5-25-32,1-1 1,0 1-1,0-1 0,1 1 0,1-1 1,-1 0-1,1 0 0,7 14 0,-9-22 3,1 0-1,-1-1 1,0 1-1,0 0 1,1 0-1,-1-1 0,0 1 1,1 0-1,-1-1 1,0 1-1,1-1 0,-1 0 1,1 1-1,-1-1 1,1 0-1,-1 0 0,1 0 1,-1 0-1,0 0 1,1-1-1,1 1 0,32-8 6,-24 3-3,-1 0 0,0 0 0,-1 0 1,1-2-1,-1 1 0,0-1 0,-1 0 1,0-1-1,0 0 0,0 0 0,-1-1 1,0 0-1,-1 0 0,0 0 0,-1-1 1,9-19-1,-12 21 23,-3 11 2,-4 12-9,3-6-29,1 0 1,-1 0 0,2 0-1,-1 0 1,1 0 0,0 0-1,1 0 1,0 0-1,3 11 1,-3-18 6,-1 1 0,1 0 1,0-1-1,0 1 0,0-1 0,0 1 0,1-1 1,-1 1-1,1-1 0,-1 0 0,1 0 0,0 0 1,0 0-1,0 0 0,0 0 0,0 0 0,0 0 0,1-1 1,-1 0-1,0 1 0,1-1 0,-1 0 0,1 0 1,0 0-1,-1 0 0,1-1 0,0 1 0,-1-1 1,1 1-1,0-1 0,0 0 0,-1 0 0,5-1 0,-2 0 3,0 1 0,0-2 0,-1 1 0,1 0 0,-1-1 0,1 0-1,-1 0 1,0 0 0,1-1 0,-1 1 0,0-1 0,-1 0 0,1 0-1,0 0 1,-1-1 0,0 1 0,0-1 0,0 0 0,0 0 0,-1 0-1,1 0 1,-1 0 0,0-1 0,0 1 0,0-1 0,-1 1 0,2-8-1,-2 5 3,0 0 0,0-1 0,0 1 0,-1 0 1,0 0-1,-1 0 0,1 0 0,-1 0 0,-1 0 0,1 0 0,-1 0 0,0 0 0,-1 1 0,0-1 0,0 1 0,0-1 0,-1 1 0,-5-7 0,7 10 7,0 1 1,0-1 0,0 1-1,-1 0 1,1 0 0,0 0-1,-1 0 1,0 0 0,1 1-1,-1-1 1,0 1 0,0 0-1,1 0 1,-1 0 0,0 0-1,0 0 1,0 1 0,-1-1-1,1 1 1,0 0 0,0-1-1,0 2 1,0-1 0,0 0-1,0 1 1,0-1 0,0 1-1,0 0 1,0 0 0,0 0-1,0 0 1,-4 3 0,6-3-13,0 0 0,1-1 0,-1 1 0,0 0 0,0 0 0,1 0 0,-1-1 0,1 1 0,-1 0 0,1 0 0,-1 0 0,1 0 0,0 0 0,-1 0 0,1 0 0,0 0 0,0 0 0,0 0 0,0 0 0,0 1 0,0-1 0,0 0 0,0 0 0,0 0 0,0 0 0,1 0 1,-1 0-1,0 0 0,1 0 0,-1 0 0,0 0 0,1 0 0,0 0 0,-1-1 0,1 1 0,-1 0 0,1 0 0,0 0 0,0-1 0,-1 1 0,1 0 0,0-1 0,0 1 0,0-1 0,0 1 0,0-1 0,0 1 0,0-1 0,1 1 0,8 0-8,0 0-1,-1 0 1,1-1-1,0-1 0,0 1 1,0-2-1,-1 1 1,12-4-1,7-4-6,36-17-1,23-6-3,-79 29 25,0 1-1,0 1 1,18-2-1,-23 3 1,0 0 0,0 1 0,1-1 0,-1 0 0,0 1-1,0 0 1,0 0 0,0 0 0,0 0 0,0 0 0,0 1 0,0-1 0,3 3-1,-4-2 2,0 0 0,0 0-1,0 1 1,-1-1 0,1 1 0,-1-1-1,1 1 1,-1 0 0,0 0-1,0-1 1,0 1 0,0 3-1,0-3 3,0 0 1,0 0-1,0 0 0,0 0 0,0 0 0,0-1 1,1 1-1,0-1 0,-1 1 0,4 2 0,-4-4-3,0 0 0,0-1 0,0 0-1,0 1 1,0-1 0,0 0 0,0 1-1,0-1 1,0 0 0,0 0 0,0 0 0,0 0-1,0 0 1,0 0 0,0 0 0,0 0-1,0-1 1,0 1 0,0 0 0,0-1-1,0 1 1,0 0 0,0-1 0,0 1-1,0-1 1,1-1 0,26-19 60,-26 20-59,26-27 35,-21 19-13,0 1 0,1 0 0,1 1-1,-1 0 1,1 1 0,15-10 0,-23 16-21,0 0 0,0 0-1,0 0 1,0 0 0,0 0 0,0 0-1,0 0 1,0 0 0,0 0-1,0 0 1,0 1 0,0-1 0,0 0-1,0 1 1,-1-1 0,1 0 0,0 1-1,0-1 1,0 1 0,0 0 0,-1-1-1,1 1 1,0-1 0,-1 1 0,1 0-1,0 0 1,-1-1 0,1 1 0,-1 0-1,1 0 1,-1 0 0,0 0 0,1 1-1,13 36 40,-12-34-34,18 67 75,-13-40-2,2 0 0,2-1 0,20 42 0,-28-67-75,0 1-1,-1-1 0,1 1 1,-1 0-1,0-1 0,-1 1 1,1 0-1,-1 0 0,0 0 1,-1 0-1,0 7 0,0-12-35,0-1-1,-1 1 0,1-1 0,0 1 1,-1-1-1,1 1 0,0-1 0,-1 0 1,1 1-1,-1-1 0,1 1 0,-1-1 1,1 0-1,-1 0 0,1 1 0,-1-1 1,1 0-1,-1 0 0,0 0 1,1 0-1,-1 0 0,1 1 0,-1-1 1,0 0-1,1 0 0,-1 0 0,1-1 1,-1 1-1,1 0 0,-1 0 0,0 0 1,-16-5-3242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2.0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198 607 6728,'0'0'5744,"-2"-10"-5363,-5-28 23,7 37-392,0 1 0,0 0 0,-1-1 0,1 1 0,0 0 0,0-1 0,0 1 0,-1 0-1,1-1 1,0 1 0,0 0 0,-1-1 0,1 1 0,0 0 0,-1 0 0,1-1 0,0 1 0,-1 0 0,1 0 0,0 0 0,-1-1 0,1 1 0,-1 0 0,1 0 0,0 0 0,-1 0 0,1 0 0,-1 0 0,1 0-1,0 0 1,-1 0 0,1 0 0,-1 0 0,-14 6 296,10-3-166,-12 4 186,1 0 0,0 1-1,-19 13 1,28-16-158,0 1 0,0-1-1,0 1 1,1 0 0,0 1-1,0 0 1,1-1 0,-9 15-1,13-19-114,0 0-1,0 0 0,0 0 1,0 0-1,0 0 0,0 0 0,1 1 1,-1-1-1,1 0 0,-1 0 0,1 1 1,0-1-1,0 0 0,0 1 0,0-1 1,1 0-1,-1 1 0,1 1 0,0-2-13,0-1-1,0 1 1,0-1-1,0 1 1,0-1-1,0 1 0,1-1 1,-1 0-1,0 0 1,1 1-1,-1-1 1,1 0-1,-1 0 0,1-1 1,0 1-1,-1 0 1,4 1-1,2-1 20,-1 1 0,1-1 0,0 0 0,0-1-1,0 1 1,0-1 0,0-1 0,0 1 0,-1-1 0,11-3 0,-2-1 16,0 0 0,0-2 0,-1 0 0,0 0 0,0-1 1,0-1-1,-1 0 0,-1-1 0,22-22 0,-26 24-11,-1 0-1,-1 0 1,1-1 0,-2 0-1,1-1 1,7-18-1,-10 21-13,-1 1 0,0-1-1,-1 0 1,1 1 0,-1-1-1,-1 0 1,1 0 0,-1 0-1,-1 0 1,1 0-1,-3-10 1,2 14-21,0 0-1,0 0 1,0 0-1,0 0 1,0 0-1,-1 0 1,0 1-1,1-1 1,-1 0-1,0 1 1,0-1-1,0 1 1,-1 0-1,1 0 1,-1 0-1,1 0 1,-1 0-1,1 0 1,-1 1-1,-4-2 1,-3-1 39,0 0 1,0 1 0,-1 1-1,-14-2 1,12 2-9,-2 5 13,12 0-49,9-2-22,3-1-11,0-1 1,1-1-1,-1 0 1,0 0-1,0-1 1,0 0-1,-1 0 1,1-1-1,10-6 1,10-7 1,31-25 1,-49 34 11,20-17 46,0-1-1,32-37 1,47-64 253,-99 114-260,0-2 28,7-11 75,-17 25-132,0 0-1,0 0 0,0 0 0,0 0 1,0 1-1,0-1 0,0 0 1,0 0-1,0 0 0,1 1 1,-1-1-1,0 1 0,0-1 0,1 1 1,-1-1-1,2 1 0,-2 0-8,-1 1 0,1-1 0,-1 0 0,1 1 0,0-1 0,-1 1 0,1-1-1,-1 1 1,0-1 0,1 1 0,-1 0 0,1-1 0,-1 1 0,0-1 0,1 1 0,-1 0 0,0-1-1,0 1 1,0 0 0,1-1 0,-1 1 0,0 0 0,0 0 0,0-1 0,0 1 0,0 0 0,0 1-1,-1 28 36,1-23-23,-4 72 52,-4 0 0,-19 81 0,-50 152-4,57-244-46,-2-2 0,-3 0 1,-3-1-1,-2-1 0,-72 109 1,101-172-17,0 0 0,1 0 1,-1 0-1,0 0 0,0 0 1,0 0-1,0 0 0,0-1 1,0 1-1,0 0 1,0 0-1,0-1 0,0 1 1,0-1-1,-3 2 0,4-2 1,-1 0-1,1 0 1,-1 0-1,1 0 0,-1-1 1,1 1-1,-1 0 1,1 0-1,-1 0 1,1 0-1,0-1 0,-1 1 1,1 0-1,-1 0 1,1-1-1,-1 1 1,1 0-1,0-1 1,-1 1-1,1 0 0,0-1 1,-1 1-1,1-1 1,0 1-1,0 0 1,-1-2-1,0 0 13,0-1 0,0 0 0,0 0 0,0 0 0,1 0-1,0 0 1,-1 0 0,1 0 0,0 0 0,0 1 0,0-1 0,2-4 0,1-7 33,2 1 0,0-1 0,0 1 0,2 1 0,-1-1 0,1 1 0,1 0 0,0 1 0,1 0 0,0 0 0,18-16 0,13-8 263,76-51 1,-111 83-296,17-12 96,0 1 1,2 1-1,-1 1 1,2 1-1,-1 1 1,1 2-1,36-8 1,-35 14 173,-25 2-462,0 0 1,0 0-1,0 0 1,0 0-1,0 0 1,0 0-1,0 1 1,0-1-1,0 0 1,0 1-1,0-1 0,0 1 1,0-1-1,0 1 1,0 0-1,0-1 1,-1 1-1,1 0 1,0-1-1,0 1 1,0 1-1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6.4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1148 7528,'0'0'6300,"11"-11"-5935,15-16-118,-3 0-1,0-2 1,26-43 0,63-145 927,-96 182-988,-2 0 0,-1 0 0,-1-1 0,-2-1 0,-2 0 0,4-41-1,9-116 906,-19 168-691,-2 25-153,-1 5-7,-7 43 76,1-5-241,-18 160 164,23-172-188,1 1 0,2-1 0,1 1 0,10 49 0,-12-80-50,1 7 30,1 0 0,0 0 0,0-1 1,7 13-1,-9-17-23,1-1 0,0 0 1,-1 0-1,1 0 1,0 0-1,0 0 0,0 0 1,0 0-1,0 0 1,0 0-1,0 0 0,0-1 1,0 1-1,1 0 0,-1-1 1,0 1-1,0-1 1,1 1-1,-1-1 0,0 0 1,0 1-1,1-1 1,-1 0-1,1 0 0,-1 0 1,0 0-1,1 0 0,-1 0 1,0 0-1,1-1 1,-1 1-1,2-1 0,7-4 29,-1 0-1,0 0 0,0 0 1,-1-1-1,1-1 1,-1 0-1,0 0 0,8-10 1,-4 5 11,14-16 50,-1-2 0,-1 0 0,-2-1 0,-1-1 0,-1-1 1,-2-1-1,25-64 0,-9-2 335,33-162 1,-51 207 85,-157 763 118,120-617-267,36-126 118,23-39 1,-14 30-308,-10 14-66,-8 16 4,1 0 0,1 0 0,12-17 0,-20 30-112,1 1-1,-1-1 1,0 1-1,1-1 1,-1 0 0,0 1-1,1-1 1,-1 1 0,1-1-1,-1 1 1,1-1 0,-1 1-1,1-1 1,0 1 0,-1-1-1,1 1 1,-1 0 0,1-1-1,0 1 1,-1 0 0,1 0-1,0 0 1,-1-1 0,1 1-1,0 0 1,0 0-1,-1 0 1,1 0 0,0 0-1,-1 0 1,1 0 0,0 0-1,-1 1 1,1-1 0,0 0-1,-1 0 1,1 1 0,0-1-1,-1 0 1,1 1 0,0-1-1,-1 0 1,1 1 0,-1-1-1,1 1 1,-1-1 0,1 1-1,-1-1 1,1 2-1,2 3 14,0 0-1,0 1 0,0-1 1,3 12-1,-2-5-23,18 55-12,-16-46-3,1 0-1,0-1 1,15 27 0,-14-33 0,-6-9 17,0 0 0,1 0 0,0-1-1,0 1 1,0-1 0,0 0 0,6 5-1,-8-8 6,1 0-1,0 0 0,-1-1 1,1 1-1,0 0 0,0 0 0,0-1 1,-1 1-1,1-1 0,0 0 0,0 0 1,0 1-1,0-1 0,0 0 1,0-1-1,0 1 0,-1 0 0,1 0 1,0-1-1,0 1 0,0-1 0,0 0 1,-1 1-1,1-1 0,2-1 1,6-4 14,-1 0 0,1 0 0,-1 0 0,-1-1 0,1-1 1,-1 1-1,0-1 0,-1-1 0,0 0 0,0 0 0,-1 0 0,8-17 1,-8 15 17,-1-1-1,0 1 1,-1-1 0,0 0 0,-1-1 0,0 1 0,-1-1 0,-1 1-1,0-1 1,-1-24 0,0 35-22,0 1 1,0-1-1,0 0 0,0 1 0,-1-1 0,1 1 1,0-1-1,-1 1 0,0-1 0,1 1 0,-1-1 1,0 1-1,1-1 0,-3-2 0,2 4-7,1 0 0,0 0 0,-1 0-1,1 0 1,-1 0 0,1 0 0,-1 0-1,1 0 1,0 0 0,-1 0 0,1 0 0,-1 0-1,1 0 1,-1 0 0,1 0 0,-1 1-1,1-1 1,0 0 0,-1 0 0,1 0 0,-1 1-1,1-1 1,0 0 0,-1 0 0,1 1-1,0-1 1,-1 0 0,1 1 0,0-1 0,0 0-1,-1 1 1,-3 5 24,0 0 1,0 0-1,1 0 0,-5 12 1,5-9-28,0 1 0,1-1 1,0 0-1,0 1 0,1 0 1,1-1-1,-1 1 0,2 0 1,-1 0-1,1-1 0,1 1 1,-1 0-1,2-1 0,-1 0 1,2 1-1,-1-1 0,1 0 1,0-1-1,1 1 0,6 8 0,-1-2 3,1 0-1,1-1 0,0 0 0,1-1 0,1 0 0,0-1 1,0-1-1,2 0 0,26 14 0,-40-24-16,1 1-1,-1-1 1,1 0-1,-1 0 1,1-1-1,0 1 1,0 0 0,-1-1-1,1 1 1,0-1-1,0 0 1,-1 0-1,1 0 1,0-1-1,0 1 1,3-2-1,-3 2-5,-1-1 0,0 0 0,0-1 0,-1 1-1,1 0 1,0 0 0,0-1 0,0 1 0,-1-1-1,1 0 1,-1 1 0,1-1 0,-1 0 0,0 0-1,0 0 1,0 0 0,0 0 0,0 0-1,0 0 1,0 0 0,0-3 0,0 0-123,-1 0-1,1 0 1,-1 0 0,0 0 0,0 0 0,-1-6 0,-2-3-3087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6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63 11448,'0'0'3140,"19"-7"-2864,-18 6-269,25-9 94,0 0 0,1 2 0,-1 1 1,33-4-1,13 5 197,0 3 1,0 3-1,133 18 0,-164-12-2288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9.3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1058 7328,'0'0'3013,"10"-7"-2345,20-18-124,-2 0 1,36-42-1,-14 4 80,-2-2 0,-4-2 0,-2-2-1,-4-2 1,55-138 0,-45 64 344,-41 121-627,-2 0 0,-1-1 0,-1 0 0,1-25 0,-5 50-329,1 0 0,0 0-1,0 0 1,0 0 0,0 0-1,0 0 1,0 0 0,-1 0-1,1 0 1,0 0 0,0 0 0,0 0-1,0 0 1,0 0 0,0 0-1,-1 0 1,1 0 0,0 0 0,0 0-1,0 0 1,0 0 0,0 0-1,0 0 1,-1 0 0,1 0 0,0 0-1,0 0 1,0 0 0,0 0-1,0-1 1,0 1 0,0 0 0,-1 0-1,1 0 1,0 0 0,0 0-1,0 0 1,0 0 0,0 0 0,0-1-1,0 1 1,0 0 0,0 0-1,0 0 1,0 0 0,0 0 0,0 0-1,0-1 1,0 1 0,0 0-1,0 0 1,0 0 0,0 0 0,0 0-1,0-1 1,-8 14 194,7-11-179,-19 38 165,1 1 0,3 1 0,-15 57 0,-22 133 310,47-200-350,1 0 0,-1 48 0,6-67-57,0-1 0,1 1 1,1-1-1,0 0 0,1 1 1,0-1-1,1 0 0,0 0 1,8 14-1,-11-25-80,-1 0 1,1 0-1,0 1 1,0-1-1,-1-1 1,1 1-1,0 0 1,0 0-1,0 0 1,0 0-1,1-1 1,-1 1-1,0 0 1,0-1-1,0 1 1,0-1-1,1 1 1,-1-1-1,0 0 1,0 0-1,1 1 1,-1-1-1,0 0 1,1 0-1,-1 0 1,0 0-1,1-1 0,-1 1 1,0 0-1,0 0 1,1-1-1,-1 1 1,0-1-1,0 1 1,0-1-1,1 1 1,-1-1-1,2-1 1,5-4 67,1 1 0,-1-2 0,13-11 0,-16 14-44,31-32 257,-1-2 1,39-55-1,-66 82-245,2-1 32,1 1 0,0 0 0,13-9 1,13-13 325,-36 32-403,-1 1 0,0 0-1,0 0 1,0 0 0,0 0-1,0 0 1,0 0 0,0 0 0,0 0-1,0-1 1,1 1 0,-1 0-1,0 0 1,0 0 0,0 0-1,0 0 1,0 0 0,0 0 0,1 0-1,-1 0 1,0 0 0,0 0-1,0 0 1,0 0 0,0 0-1,0 0 1,1 0 0,-1 0 0,0 0-1,0 0 1,0 0 0,0 0-1,0 0 1,1 0 0,-1 0-1,0 0 1,0 0 0,0 0 0,0 1-1,0-1 1,0 0 0,0 0-1,1 0 1,1 8 79,-2 17-15,-5 1 5,-15 43-1,12-46-29,1 1 0,-6 41 0,12-53-33,1-1 1,-1 1 0,2 0 0,0 0-1,0 0 1,1-1 0,3 13 0,-4-21-11,0 0 1,0-1-1,0 1 0,0 0 1,0 0-1,0-1 1,1 1-1,-1-1 1,1 1-1,0-1 1,0 0-1,0 0 0,0 0 1,0 0-1,0 0 1,1 0-1,-1 0 1,0-1-1,1 1 1,0-1-1,-1 0 1,1 0-1,0 0 0,0 0 1,-1 0-1,1 0 1,0-1-1,0 0 1,0 1-1,0-1 1,0 0-1,0 0 0,5-1 1,-2-1 13,-1 0 1,0 1-1,1-2 0,-1 1 1,0-1-1,0 1 1,-1-1-1,1-1 0,-1 1 1,1-1-1,-1 0 0,0 0 1,0 0-1,-1 0 1,1-1-1,-1 1 0,0-1 1,0 0-1,4-10 0,-3 6 38,0 1 0,-1-1 0,0 0-1,0-1 1,-1 1 0,0 0-1,-1-1 1,0 1 0,-1 0-1,0-1 1,-1-12 0,0 19-22,0-1 1,0 0 0,0 1-1,0-1 1,-1 1-1,1-1 1,-1 1-1,0 0 1,0 0-1,-1 0 1,1 0 0,0 0-1,-1 0 1,-4-3-1,5 4-18,0 1-1,0 0 0,0-1 1,0 1-1,0 0 0,0 0 0,0 1 1,0-1-1,0 0 0,0 1 1,-1-1-1,1 1 0,0 0 1,0-1-1,-1 1 0,1 0 1,0 1-1,0-1 0,-1 0 1,1 1-1,0-1 0,0 1 1,0-1-1,-4 3 0,5-3-14,1 0 0,-1 0 0,1 0 0,-1 1-1,1-1 1,-1 0 0,1 0 0,-1 1 0,1-1 0,-1 0 0,1 1 0,-1-1-1,1 0 1,0 1 0,-1-1 0,1 0 0,0 1 0,-1-1 0,1 1-1,0-1 1,-1 1 0,1-1 0,0 1 0,0-1 0,0 1 0,-1 0-1,12 5-50,27-3-8,-28-4 56,13 1-6,1-2 0,-1-1-1,0-1 1,0-1 0,23-8 0,-23 3 14,0 0 0,-1-2-1,0 0 1,0-2 0,-2 0-1,1-1 1,-2-1 0,0-1-1,-1-1 1,-1 0 0,-1-1 0,0-1-1,-2-1 1,0 0 0,-1-1-1,-1 0 1,9-27 0,0-1 45,-3-1 0,-3 0 1,-1-2-1,6-54 0,-18 94-22,-1-7 88,-5 22-71,-6 12-38,-2 8-2,0 0 0,1 1 0,2 0 0,-7 26 0,-23 103-28,35-134 27,-6 29 7,2 0 0,-3 76 0,10-98 9,2-1 0,0 1 0,2-1 0,1 0 0,1 0 0,15 45 0,-19-65-10,0 0-1,1 0 1,0 0 0,0 0-1,0 0 1,0-1 0,1 1 0,-1-1-1,6 5 1,-6-7-2,0 1-1,1-1 1,-1 0-1,0 1 1,1-1-1,-1-1 1,1 1-1,0 0 1,-1-1 0,1 1-1,-1-1 1,1 0-1,0 1 1,-1-1-1,1-1 1,4 1-1,11-3 37,0 0 0,0-1-1,0-1 1,-1 0-1,28-13 1,82-50 199,-80 42-152,74-50 361,-107 65-271,-19 16-7,-25 17-59,3-4-92,2 2 0,0 0 0,2 2 0,0 0 0,1 2 0,1 0 0,-22 37 0,22-21 23,20-38-40,1-1-1,-1 1 0,0 0 1,1 0-1,-1 0 1,1 0-1,0 0 0,-1 0 1,1 0-1,0 0 1,0 0-1,0 0 0,1 0 1,-1 0-1,0 0 0,1 0 1,-1 0-1,1 0 1,1 3-1,-1-4 0,0-1 0,0 1 0,0 0 0,0 0 0,0-1 0,0 1 0,1-1 0,-1 1 0,0-1 0,0 1 0,1-1 0,-1 0 0,0 0 0,0 0 0,1 1 0,-1-1 0,0 0 0,0 0 0,1-1 1,-1 1-1,0 0 0,0 0 0,1-1 0,-1 1 0,0 0 0,0-1 0,0 0 0,2 0 0,35-20 70,-37 20-70,36-26 205,-1-1 0,-1-2 0,49-55 0,-83 84-199,-1 0 0,1 0 1,0 1-1,0-1 0,0 0 1,0 0-1,0 1 0,0-1 1,0 0-1,1 1 0,-1-1 0,0 1 1,0-1-1,0 1 0,1 0 1,-1 0-1,0-1 0,0 1 1,1 0-1,-1 0 0,0 0 1,0 0-1,1 0 0,-1 1 1,0-1-1,0 0 0,0 1 0,1-1 1,-1 0-1,0 1 0,0 0 1,0-1-1,2 2 0,3 3-11,0 0-1,0 0 0,0 0 1,7 11-1,-2-4-7,-5-5-7,1-1-1,0 0 1,0 1-1,1-2 1,14 9-1,-19-12 15,1 0-1,0-1 1,0 1-1,0-1 1,0 0-1,0 0 1,0 0-1,0-1 1,0 1-1,0-1 1,1 0-1,-1 0 1,0-1-1,0 1 1,7-3-1,0 0 19,0-1 0,0-1-1,-1 1 1,0-2 0,0 1-1,0-1 1,-1-1 0,14-12-1,-11 7 11,0 0-1,-1-1 0,0-1 0,-1 0 1,9-15-1,4-17 74,-2 0 0,27-89 0,-46 132-95,22-86 226,22-148 1,-46 237-230,1-5 5,0 0 0,0 1 0,-1-1 1,0 1-1,0-1 0,0 0 0,0 1 0,-3-10 0,3 14-6,0 0 0,0-1 0,0 1 0,0 0 0,0 0 0,0 0 0,0 0 0,0-1 0,0 1 0,0 0 0,0 0 0,0 0 0,0 0 0,0 0 0,0-1 0,0 1 0,-1 0 0,1 0 0,0 0 0,0 0 0,0 0 0,0 0 0,0 0 0,0-1 0,-1 1 0,1 0 0,0 0 0,0 0 0,0 0 0,0 0 0,0 0 0,-1 0 0,1 0 0,0 0 0,0 0 0,0 0 0,0 0 0,-1 0 0,1 0 0,0 0 0,0 0 0,0 0 0,0 0 0,-1 0 0,-5 8 0,-4 13 0,1 4-9,1 1 1,2 0-1,0 0 0,2 1 0,-2 39 1,5-3-22,9 77 1,40 132 51,-37-216-12,-6-34-385,11 58 560,-12-30-5513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19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11856,'0'0'1248,"10"-1"-778,355-18 2254,-283 20-1911,-1 2 0,129 23 0,-206-25-950,24 6 775,-13 2-3017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20.0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12256,'0'0'2184,"105"31"-1792,-15-19 16,31-2-120,4-8 0,-4-2-112,-50-2 8,-3-2-32,17-2 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21.5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1 485 6928,'0'0'7692,"16"1"-7198,-6 0-406,-3 1-31,0-2-1,0 1 1,0-1 0,1 0 0,-1 0 0,0-1 0,0 0 0,1 0 0,-1-1 0,0 0 0,0 0 0,-1-1 0,1 0 0,9-5 0,25-21 465,-2-3 1,-2 0 0,-1-3 0,45-53 0,-61 61 157,0-1 0,-2-1-1,-1-1 1,-1 0 0,-2-1 0,15-45 0,-34 117 197,1 0 0,2 56 1,2-63-742,1-1 0,8 45 0,-7-68-84,0 0 0,0-1-1,1 1 1,1-1 0,-1 1 0,2-1 0,-1 0 0,1-1 0,0 1 0,1-1-1,0 0 1,11 11 0,-16-18-39,0 0 1,0 0-1,0 0 0,0-1 0,1 1 0,-1 0 1,0-1-1,0 1 0,1-1 0,-1 1 0,1-1 1,-1 0-1,0 0 0,1 1 0,-1-1 0,1 0 1,-1 0-1,1 0 0,-1-1 0,0 1 0,1 0 1,-1 0-1,1-1 0,-1 1 0,0-1 0,1 1 0,-1-1 1,0 0-1,0 1 0,1-1 0,-1 0 0,0 0 1,0 0-1,0 0 0,0 0 0,1-2 0,7-6 51,-2 0 1,1-1-1,9-16 0,-9 13 8,74-128 438,-53 87-28,67-93 0,-85 134-315,-3 11 113,-7 5-259,0-1 1,-1 0-1,1 1 1,0-1-1,-1 1 1,1-1-1,-1 1 1,0-1 0,1 1-1,-1-1 1,-1 4-1,3 33 60,-2 1 0,-1-1 0,-3-1 0,-12 65 0,9-84-46,5-13-1,0 0 0,0 0 0,0 0 0,0 1 0,1-1 0,0 0 0,1 1-1,-1-1 1,1 1 0,1 10 0,1-15-21,0-1 0,0 0 0,-1 1 0,1-1 0,0 0 0,0 0 0,0 0 0,0 0 0,0-1 0,1 1 0,-1-1 0,0 1 0,4 0 0,-1 0 7,31 6 32,0-1 0,0-2 0,0-1 0,1-2 0,-1-1 0,61-9 0,-96 9-73,0 0 0,1 0-1,-1 0 1,0 0 0,0-1 0,0 1 0,0 0 0,0-1 0,0 1 0,1-1 0,-1 1 0,0-1 0,0 1 0,0-1-1,-1 0 1,1 1 0,0-1 0,0 0 0,0 0 0,0 0 0,-1 0 0,1 0 0,0 0 0,0-1 0,-1 1-216,0 0 1,0 0 0,0 0-1,0 0 1,0 0 0,0 0 0,0 0-1,-1 0 1,1 0 0,0 0 0,-1 0-1,1 0 1,-1 0 0,1 0-1,-1 1 1,1-1 0,-1 0 0,1 0-1,-1 0 1,0 1 0,-1-2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21.6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 14064,'0'0'2112,"89"-21"-2376,-51 17 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25.4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0 568 8336,'0'0'3984,"12"-6"-3118,6-1-585,-1-1 0,-1 0 0,0-2 0,0 0 0,-1-1 0,25-22 0,-16 5 138,-2-1 0,37-61 0,-26 36 10,-14 21 159,20-47-1,-11 22 797,-28 96-55,-55 510 174,35-440-838,-51 161-1,71-269-655,0 1-1,0-1 0,0 0 1,0 0-1,0 0 1,0 0-1,0 0 0,0 0 1,0 1-1,0-1 1,0 0-1,0 0 0,0 0 1,0 0-1,0 0 1,0 0-1,0 1 0,0-1 1,0 0-1,0 0 1,0 0-1,0 0 0,0 0 1,-1 0-1,1 0 1,0 0-1,0 1 0,0-1 1,0 0-1,0 0 1,0 0-1,0 0 0,-1 0 1,1 0-1,0 0 1,0 0-1,0 0 0,0 0 1,0 0-1,0 0 1,-1 0-1,1 0 0,0 0 1,0 0-1,0 0 1,0 0-1,0 0 0,-1 0 1,1 0-1,0 0 1,0 0-1,0-1 0,-5-8 203,-3-18 5,3 3-73,2-1 0,1 1 0,1-47 1,14-77 187,-11 133-297,7-64 253,36-141 0,-34 182-151,2 1-1,1 0 0,2 1 1,1 0-1,38-55 0,-44 73-54,-3 6 0,-1 1 1,13-14-1,-18 23-66,0 0 0,0 0 0,0 0 0,0 1 0,0-1 1,0 1-1,0-1 0,0 1 0,0 0 0,1 0 0,-1 0 0,1 0 0,-1 0 1,1 0-1,-1 1 0,1-1 0,-1 1 0,4-1 0,-4 2-9,-1-1-1,1 0 1,-1 1 0,0-1-1,1 1 1,-1 0 0,0-1-1,1 1 1,-1 0 0,0 0-1,0 0 1,0 0 0,0 0-1,0 0 1,0 0 0,0 0-1,0 0 1,0 1 0,0-1-1,0 2 1,13 28 58,-14-30-60,4 13 11,-1 0 0,0 0 0,-1 0 0,-1 0 0,0 0 0,-1 0 0,0 0 0,-5 27 0,-5 9 33,-18 54 0,13-51-19,9-36-22,3-11 7,1-1 0,0 1-1,1-1 1,-3 11 0,4-16-12,0 1 0,0 0 0,0-1 0,0 1 0,0 0 0,0 0 0,0-1 0,0 1 0,0 0 0,1-1 0,-1 1 0,0 0 0,0-1 0,1 1 0,-1 0 0,0-1 0,1 1 0,-1-1 0,0 1 0,1-1 0,-1 1 0,1-1 0,-1 1 0,1-1 0,-1 1 0,1-1 0,0 1 0,-1-1 0,1 0 0,0 1 0,-1-1 0,1 0 0,-1 0 0,1 1 0,0-1 0,0 0 0,-1 0 0,1 0 0,0 0 0,-1 0 0,1 0 0,0 0 0,0 0 0,10-1 11,-1 0-1,1-1 1,-1 0 0,0 0 0,0-1 0,18-8-1,-4 0 12,35-22-1,-31 14 9,-1-1 0,-1-2 1,36-37-1,-21 14 39,36-53-1,-69 87-44,0-1-1,-1 0 1,-1 0-1,9-24 0,-12 29 6,-1-1-1,0 1 0,0-1 1,-1 0-1,0 1 1,-1-1-1,0 0 0,0 0 1,-2-12-1,2 1 273,0 19-293,0-1-1,1 1 0,-1-1 0,0 1 1,0 0-1,0-1 0,1 1 1,-1 0-1,0-1 0,0 1 0,1 0 1,-1 0-1,0-1 0,0 1 1,1 0-1,-1 0 0,0-1 1,1 1-1,-1 0 0,0 0 0,1 0 1,-1 0-1,1 0 0,-1 0 1,1-1-1,2 2 10,0-1 0,0 0 1,-1 1-1,1 0 0,0-1 0,0 1 1,0 0-1,3 2 0,-3-1-32,1 0 22,0 0-1,0 1 1,0-1-1,-1 1 1,0 0-1,1 0 1,-1 1-1,0-1 0,4 6 1,23 37 34,-26-38-37,53 102 55,-37-69-13,34 53 0,-50-88-35,0-1 0,0 0 0,0 0-1,1-1 1,-1 1 0,1-1 0,1 0 0,-1 0 0,0-1-1,1 0 1,0 1 0,0-2 0,9 4 0,-6-3 2,0-1-1,0-1 1,0 0 0,0 0 0,0 0 0,0-1 0,0-1 0,0 0-1,9-1 1,-3-2 14,0 0-1,-1 0 1,1-1-1,-1-1 0,0-1 1,0 0-1,-1 0 1,0-1-1,0-1 1,-1 0-1,13-13 0,-15 12 29,0 0 0,-1-1 0,-1 0 0,0-1 0,7-12 0,-12 19-29,0-1 0,-1 0-1,0 0 1,0 0 0,0-1 0,-1 1 0,0 0 0,0-1 0,0 1 0,-1 0 0,0-1-1,-2-12 1,1 12 2,0 0 0,-1-1 0,0 1-1,-5-12 1,7 18-28,-1 0-1,1 0 1,0 0 0,-1 1 0,1-1-1,-1 0 1,1 0 0,-1 1 0,1-1-1,-1 0 1,0 0 0,1 1-1,-1-1 1,0 1 0,1-1 0,-1 1-1,0-1 1,0 1 0,0-1 0,0 1-1,1-1 1,-1 1 0,0 0-1,0 0 1,0-1 0,0 1 0,0 0-1,0 0 1,0 0 0,0 0 0,0 0-1,0 0 1,1 1 0,-1-1 0,0 0-1,0 0 1,0 0 0,0 1-1,0-1 1,0 1 0,1-1 0,-1 1-1,0-1 1,0 1 0,1-1 0,-1 1-1,0-1 1,-1 2 0,-1 2-6,0 0 1,-1 0 0,1 0 0,0 0 0,1 0-1,-1 1 1,1-1 0,0 1 0,0 0-1,0 0 1,1-1 0,0 1 0,0 0-1,0 0 1,0 0 0,1 8 0,0 7-22,0 0 1,6 35 0,-3-40 16,0-1-1,1 0 1,1 0 0,0-1 0,1 0-1,0 0 1,1 0 0,0 0 0,1-1 0,1 0-1,0-1 1,16 16 0,-23-24 9,1-2 1,-1 1-1,0 0 0,1 0 1,0-1-1,-1 1 0,1-1 1,0 0-1,0 0 0,0 0 1,0 0-1,0-1 0,0 1 1,0-1-1,0 1 0,0-1 1,0 0-1,0 0 0,0-1 1,0 1-1,0-1 0,0 1 1,0-1-1,0 0 0,0 0 1,-1 0-1,1-1 1,0 1-1,-1 0 0,1-1 1,2-2-1,7-5 30,0-1 0,-1 0 0,0-1 1,16-22-1,-26 33-30,23-34 161,0-1 1,33-68-1,-38 66 48,-15 29-139,-2 3-6,1 0 0,-1 0 0,1 0 0,1 1 0,-1-1 0,5-4 0,-8 9-62,1 0-1,-1-1 1,1 1 0,0 0 0,-1 0 0,1 0 0,0 0 0,-1-1 0,1 1 0,-1 0 0,1 0 0,0 0-1,-1 1 1,1-1 0,0 0 0,-1 0 0,1 0 0,-1 0 0,1 1 0,0-1 0,-1 0 0,1 0 0,-1 1 0,1-1-1,-1 0 1,1 1 0,-1-1 0,1 1 0,-1-1 0,1 1 0,-1-1 0,0 1 0,1-1 0,-1 1 0,0-1-1,1 2 1,13 22 43,-5 0-46,-1 0 0,-2 1 0,0 0 0,-1 0 0,-1 0 0,-2 1 0,-1 43 0,-1-52 0,-1 5 0,-6 36 0,6-53 0,0 1 0,0-1 0,-1 0 0,1 0 0,-2 0 0,1 0 0,0 0 0,-1 0 0,0-1 0,0 1 0,0-1 0,-5 5 0,6-8 0,1 1 0,0-1 0,0-1 0,-1 1 0,1 0 0,-1 0 0,1 0 0,-1-1 0,1 1 0,-1-1 0,1 1 0,-1-1 0,0 0 0,1 1 0,-1-1 0,0 0 0,1 0 0,-1 0 0,0 0 0,-2-1 0,1 0 0,-1 0 0,0-1 0,0 1 0,1-1 0,-1 0 0,1 0 0,-1 0 0,-3-3 0,-6-6 0,1-1 0,0 0 0,-11-15 0,19 22 0,4 5 0,-1 0 0,1 0 0,-1 0 0,1-1 0,0 1 0,-1 0 0,1-1 0,0 1 0,-1 0 0,1-1 0,0 1 0,0 0 0,-1-1 0,1 1 0,0-1 0,0 1 0,0-1 0,0 1 0,-1 0 0,1-1 0,0 1 0,0-1 0,0 1 0,0-1 0,0 1 0,0-1 0,0 1 0,0 0 0,0-1 0,0 1 0,1-1 0,-1 1 0,0-1 0,0 1 0,0 0 0,0-1 0,1 1 0,-1-1 0,0 1 0,0 0 0,1-1 0,-1 1 0,0 0 0,1-1 0,-1 1 0,0 0 0,1 0 0,-1-1 0,1 1 0,-1 0 0,0 0 0,1-1 0,-1 1 0,1 0 0,-1 0 0,1 0 0,-1 0 0,0 0 0,1 0 0,30-2 0,-29 2 0,39 2 0,-5 0 0,0-1 0,71-8 0,-96 5 0,1 0 0,0-1 0,-1-1 0,1 0 0,-1 0 0,0-1 0,-1-1 0,1 0 0,-1 0 0,0-1 0,-1 0 0,1-1 0,8-9 0,-3-2 0,0 0 0,-1-1 0,-1 0 0,-1-1 0,-1-1 0,9-24 0,21-38 0,-25 61 0,-16 23 0,0 0 0,1-1 0,-1 1 0,0 0 0,0 0 0,1 0 0,-1 0 0,0 0 0,0 0 0,1-1 0,-1 1 0,0 0 0,0 0 0,1 0 0,-1 0 0,0 0 0,0 0 0,1 0 0,-1 0 0,0 0 0,0 0 0,1 0 0,-1 0 0,0 1 0,0-1 0,1 0 0,-1 0 0,0 0 0,0 0 0,1 0 0,6 14 0,41 206 0,-44-193 0,-1 1 0,-2 0 0,0 0 0,-2 0 0,-1-1 0,-7 31 0,9-57 0,0 0 0,0-1 0,0 1 0,0 0 0,-1 0 0,1-1 0,0 1 0,0 0 0,-1-1 0,1 1 0,0 0 0,-1-1 0,1 1 0,-1 0 0,1-1 0,-1 1 0,1-1 0,-1 1 0,1-1 0,-1 1 0,0-1 0,1 1 0,-1-1 0,1 0 0,-1 1 0,-1-1 0,1 0 0,0 0 0,-1 0 0,1 0 0,0 0 0,0 0 0,0-1 0,0 1 0,0-1 0,-1 1 0,1 0 0,0-1 0,0 0 0,0 1 0,0-1 0,-1 0 0,-4-5 0,-1 0 0,1-1 0,-8-9 0,12 14 0,-37-50 0,36 48 0,1-1 0,-1 1 0,1-1 0,0 0 0,0 0 0,0 1 0,1-1 0,0-1 0,0 1 0,-1-6 0,2 10 0,1 0 0,-1 0 0,1-1 0,-1 1 0,1 0 0,0 0 0,-1 0 0,1 0 0,0 0 0,0 0 0,0 0 0,0 0 0,0 0 0,0 0 0,0 1 0,0-1 0,0 0 0,0 0 0,0 1 0,0-1 0,0 1 0,1-1 0,-1 1 0,0 0 0,2-1 0,33-7 0,-1 5 0,49 0 0,-53 4 0,-1-2 0,53-8 0,-67 5 0,0-1 0,0 0 0,-1-1 0,0-1 0,0 0 0,-1-1 0,0 0 0,24-20 0,-7 1 0,-2-1 0,37-44 0,-58 65 0,-5 9 0,-6 17 0,0-3 0,2 0 0,0-1 0,1 1 0,0-1 0,2 1 0,0-1 0,0 1 0,1-1 0,8 22 0,-10-35 0,-1-1 0,1 1 0,0 0 0,0-1 0,0 0 0,-1 1 0,1-1 0,1 1 0,-1-1 0,0 0 0,0 0 0,0 0 0,1 0 0,-1 0 0,0 0 0,1 0 0,-1 0 0,1 0 0,-1 0 0,1-1 0,0 1 0,2 0 0,-1-1 0,0 0 0,0 0 0,0 0 0,0-1 0,-1 1 0,1-1 0,0 0 0,0 0 0,-1 0 0,1 0 0,0 0 0,3-3 0,2-1 0,0 0 0,-1-1 0,1-1 0,-1 1 0,-1-1 0,1 0 0,7-11 0,61-107 0,-67 116 0,-4 10 0,-3 20 0,-1-7 0,0-10 0,2 21 0,9 42 0,-9-61 0,-1 0 0,1 0 0,0 0 0,0 0 0,1-1 0,0 1 0,0-1 0,0 0 0,0 0 0,1 0 0,0 0 0,9 8 0,-11-11 0,1-1 0,0 1 0,0-1 0,0 0 0,0 0 0,0 0 0,0 0 0,0 0 0,0 0 0,1-1 0,-1 0 0,0 1 0,0-1 0,1-1 0,-1 1 0,0 0 0,0-1 0,0 1 0,0-1 0,1 0 0,-1 0 0,0-1 0,-1 1 0,1 0 0,5-4 0,5-3 0,-1 0 0,-1-1 0,1 0 0,12-15 0,84-99 0,-75 82 0,-31 39 0,0-1 0,1 0 0,-1 1 0,1-1 0,-1 1 0,1 0 0,0 0 0,5-3 0,-7 4 0,0 1 0,1 0 0,0-1 0,-1 1 0,1 0 0,-1 0 0,1 0 0,-1 0 0,1 0 0,-1 0 0,1 1 0,-1-1 0,1 0 0,-1 1 0,1-1 0,-1 1 0,1-1 0,-1 1 0,0 0 0,1 0 0,0 1 0,113 74 0,-108-73 0,0 1 0,0-1 0,1 0 0,-1-1 0,1 0 0,-1 0 0,1 0 0,0-1 0,0 0 0,0-1 0,-1 0 0,1 0 0,0 0 0,0-1 0,0-1 0,-1 1 0,1-1 0,-1 0 0,9-4 0,-5 2 0,0-1 0,-1-1 0,1 0 0,-1 0 0,0-1 0,-1 0 0,0-1 0,0 0 0,0 0 0,-1-1 0,12-16 0,-11 12 0,0 0 0,-1 0 0,-1-1 0,0 0 0,-1-1 0,-1 1 0,0-1 0,0 0 0,1-18 0,-5 32 0,-1 1 0,0-1 0,0 1 0,0-1 0,0 0 0,0 1 0,0-1 0,0 0 0,0 1 0,0-1 0,0 1 0,0-1 0,0 0 0,0 1 0,-1-1 0,1 0 0,0 1 0,0-1 0,-1 1 0,1-1 0,0 1 0,-1-1 0,1 1 0,-1-1 0,0 0 0,0 1 0,1 0 0,-1 0 0,0 0 0,1 0 0,-1 0 0,0 1 0,1-1 0,-1 0 0,0 0 0,1 0 0,-1 1 0,1-1 0,-1 0 0,0 1 0,1-1 0,-1 1 0,1-1 0,-2 2 0,-22 27 0,16-14 0,1 0 0,1 0 0,1 1 0,0-1 0,0 2 0,2-1 0,0 0 0,1 1 0,1-1 0,0 1 0,1-1 0,3 26 0,-1-32 0,0-1 0,0 0 0,0 0 0,1 0 0,1 0 0,0 0 0,0 0 0,0-1 0,1 0 0,7 10 0,-7-13 0,0 0 0,0 0 0,0 0 0,1-1 0,-1 0 0,1 0 0,0 0 0,1 0 0,-1-1 0,0 0 0,1-1 0,0 0 0,-1 0 0,1 0 0,8 1 0,-5-2 0,0 0 0,0 0 0,1-1 0,-1-1 0,0 1 0,0-2 0,0 1 0,0-1 0,0-1 0,0 0 0,-1 0 0,1-1 0,-1-1 0,10-5 0,-7 3 0,-1-1 0,0-1 0,0 0 0,-1 0 0,0-1 0,-1 0 0,0-1 0,-1 0 0,14-24 0,3-12-3935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27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286 653 9240,'0'0'3970,"-10"-4"-3256,3 1-600,3 1-52,-1 0 1,1 0-1,-1 1 0,0-1 0,0 1 0,0 0 1,1 0-1,-1 1 0,0 0 0,0-1 1,0 2-1,0-1 0,0 0 0,-5 2 1,-2 2 120,0 0 0,1 1 0,-1 0 0,1 1 0,0 0 0,0 1 0,1 0 0,-17 15 0,19-15-15,1 0 0,0 1 0,0 0 0,1 0-1,0 0 1,0 1 0,1 0 0,0 0-1,1 0 1,0 1 0,-3 11 0,6-17-104,0 0 1,1 0-1,0 0 1,-1 0-1,1 0 1,1 0-1,-1 0 1,1 0-1,-1 0 1,1 0-1,1 0 1,-1 0-1,0 0 0,1-1 1,0 1-1,-1 0 1,2-1-1,-1 0 1,0 1-1,1-1 1,-1 0-1,1 0 1,0 0-1,0-1 1,0 1-1,0-1 1,1 1-1,-1-1 1,1 0-1,-1 0 1,1-1-1,0 1 1,0-1-1,0 0 1,-1 0-1,1 0 0,0 0 1,0-1-1,0 1 1,0-1-1,1 0 1,-1-1-1,0 1 1,0-1-1,0 1 1,0-1-1,-1 0 1,1-1-1,7-2 1,0-2 9,0 0 0,-1-1 0,0 0 0,0-1 1,0 0-1,-1-1 0,0 0 0,-1 0 1,0-1-1,-1 0 0,0 0 0,0 0 0,5-13 1,4-10 68,-2-1 1,-1-1 0,10-41 0,-2-7 195,-4-2 0,-3 0 0,4-168 0,-18 251-327,1-11 112,-1 0 1,-1-1-1,0 1 0,-1 0 0,-4-17 1,6 30-121,0 0 0,0 0 0,0 0 1,0-1-1,0 1 0,0 0 1,0 0-1,0 0 0,0 0 1,0-1-1,0 1 0,0 0 0,0 0 1,0 0-1,0 0 0,0 0 1,0-1-1,-1 1 0,1 0 1,0 0-1,0 0 0,0 0 0,0 0 1,0-1-1,0 1 0,0 0 1,0 0-1,-1 0 0,1 0 1,0 0-1,0 0 0,0 0 0,0 0 1,0 0-1,-1 0 0,1 0 1,0-1-1,0 1 0,0 0 1,0 0-1,-1 0 0,1 0 0,0 0 1,0 0-1,0 0 0,0 0 1,-1 0-1,1 0 0,0 1 1,0-1-1,0 0 0,0 0 0,0 0 1,-1 0-1,1 0 0,0 0 1,0 0-1,0 0 0,0 0 1,0 0-1,0 1 0,-1-1 0,1 0 1,0 0-1,0 0 0,0 0 1,-7 14 113,5-9-92,-7 17 28,2 1 1,0-1 0,1 1-1,2 0 1,0 1 0,-1 43 0,6-19 16,1 0 0,12 65 0,-9-87-36,0 0 1,2 0 0,2-1 0,16 37 0,-20-50-4,1-1 0,1 1-1,0-1 1,0-1 0,1 1-1,1-1 1,-1-1 0,2 0-1,-1 0 1,1 0 0,12 7 0,-17-14-8,-1 0 1,1 0 0,-1-1 0,1 1 0,0-1 0,0 0 0,0 0 0,-1-1 0,1 1 0,0-1 0,0 0 0,0 0 0,0-1 0,0 0 0,0 1 0,0-2 0,5-1 0,5-2 64,-1-1 0,1 0 0,26-17 0,-29 14-38,-1 1 0,0-2 0,0 0 0,-1 0 1,0-1-1,-1 0 0,0 0 0,-1-1 0,8-14 0,8-19 213,21-56 0,-44 99-257,2-6 42,2-1 66,-1-1-1,-1 1 0,0-1 0,0 0 0,-1 0 0,2-15 0,-4 25 25,-1 4-64,-1 0 1,1 0-1,0 0 0,0 1 0,0-1 1,0 7-1,0 13-51,1 0 1,1 0 0,1 0 0,1 0-1,1 0 1,8 26 0,-7-35-9,0 0 0,0-1 0,2 1 1,0-2-1,0 1 0,1-1 0,1 0 0,0 0 0,1-1 0,19 19 0,-23-26-5,1-1 0,0 1 0,1-1 0,-1-1 0,1 1 0,-1-1 0,1-1 0,0 1 0,0-1 0,1-1 0,-1 1 0,0-1 0,0-1 0,1 0 0,-1 0 0,12-2 0,0 0 18,1-2-1,-1 0 1,1-1 0,-2-1-1,30-13 1,-16 3 21,0-2 0,-1 0 0,-1-3-1,-1 0 1,-1-2 0,-1-1 0,29-33 0,-26 26 5,-15 15-7,-1 1 1,-1-2-1,0 0 1,-1 0 0,11-20-1,-18 20 40,-7 18-85,1-1-1,0 0 1,0 0 0,0 0 0,0 0 0,0 0-1,-1 0 1,1 0 0,0 0 0,0 0-1,0 0 1,0 1 0,-1-1 0,1 0 0,0 0-1,0 0 1,0 0 0,0 0 0,-1 0-1,1 0 1,0 0 0,0 0 0,0-1-1,-1 1 1,1 0 0,0 0 0,0 0 0,0 0-1,0 0 1,0 0 0,-1 0 0,1 0-1,0 0 1,0 0 0,0-1 0,0 1 0,0 0-1,-1 0 1,1 0 0,0 0 0,0 0-1,0-1 1,0 1 0,0 0 0,0 0 0,0 0-1,0 0 1,0-1 0,0 1 0,0 0-1,0 0 1,0 0 0,0-1 0,-38 33 57,2 2 1,2 1-1,1 2 1,-38 56-1,62-80-50,-35 62 89,39-66-80,0 1 0,1 0 0,1 1 0,0-1 0,-4 19 0,7-27-19,-1 0 0,1 0 0,0 0 1,0 0-1,0 0 0,0 0 0,0 0 0,0 0 0,1 0 0,-1 0 0,1 0 1,-1 0-1,1 0 0,0-1 0,-1 1 0,1 0 0,0 0 0,0-1 0,1 1 1,-1 0-1,0-1 0,0 0 0,1 1 0,-1-1 0,1 0 0,-1 1 0,1-1 1,0 0-1,-1 0 0,1 0 0,0 0 0,0-1 0,0 1 0,-1 0 1,1-1-1,0 1 0,0-1 0,3 0 0,3 1 0,0 0 0,0-1 0,0-1 0,0 1-1,0-1 1,0-1 0,0 1 0,11-5 0,-10 2 0,0 0 0,-1 0 0,0-1 0,0 0 0,0 0 0,0-1 0,-1 0 0,0 0 0,0-1 0,0 0 0,-1 0 0,6-9 0,6-12 0,-1-1 0,16-37 0,-19 36 0,34-55 0,-49 93 0,0 0 0,0-1 0,0 1 0,1 0 0,0 0 0,1 0 0,1 10 0,0-11 0,-1 1 0,1 0 0,1-1 0,-1 0 0,2 1 0,-1-1 0,1 0 0,-1-1 0,2 1 0,-1-1 0,1 1 0,0-2 0,0 1 0,9 7 0,-6-7 0,1-1 0,-1 1 0,1-2 0,0 1 0,0-1 0,0-1 0,1 1 0,-1-2 0,1 1 0,19 1 0,-6-2 0,1-1 0,-1-1 0,1-1 0,-1-1 0,1-1 0,-1-1 0,0-1 0,0-1 0,-1-2 0,40-17 0,-29 9 0,-2-2 0,0-1 0,-1-2 0,-1 0 0,-1-2 0,35-37 0,-56 53 0,0 0 0,0-1 0,-1 0 0,0 0 0,0 0 0,-1-1 0,0 0 0,7-18 0,-12 27 0,-1 0 0,1 0 0,0 0 0,0 0 0,0 1 0,-1-1 0,1 0 0,0 0 0,0 0 0,0 0 0,-1 0 0,1 0 0,0 0 0,0 0 0,-1 1 0,1-1 0,0 0 0,0 0 0,-1 0 0,1 0 0,0 0 0,0 0 0,-1 0 0,1 0 0,0-1 0,0 1 0,0 0 0,-1 0 0,1 0 0,0 0 0,0 0 0,-1 0 0,1 0 0,0 0 0,0-1 0,0 1 0,-1 0 0,1 0 0,0 0 0,0 0 0,0-1 0,0 1 0,0 0 0,-1 0 0,1-1 0,0 1 0,0 0 0,0 0 0,0 0 0,0-1 0,0 1 0,0 0 0,0 0 0,0-1 0,0 1 0,0 0 0,0 0 0,0-1 0,0 1 0,0 0 0,0 0 0,0-1 0,0 1 0,0 0 0,0 0 0,0 0 0,0-1 0,1 1 0,-1-1 0,-18 13 0,18-12 0,-20 16 0,0 1 0,2 1 0,0 0 0,-21 29 0,14-12 0,-38 69 0,58-94 0,1-1 0,0 2 0,0-1 0,1 0 0,0 1 0,-2 16 0,5-24 0,0 1 0,0-1 0,0 0 0,0 0 0,1 1 0,-1-1 0,1 0 0,0 0 0,-1 0 0,2 1 0,1 2 0,-2-4 0,0 0 0,0 0 0,0-1 0,1 1 0,-1-1 0,0 0 0,1 1 0,0-1 0,-1 0 0,1 0 0,0 0 0,0 0 0,-1 0 0,1 0 0,0 0 0,0-1 0,0 1 0,0 0 0,3-1 0,-1 1 0,-1-1 0,1 0 0,-1 0 0,1-1 0,-1 1 0,1-1 0,-1 0 0,1 0 0,-1 0 0,0 0 0,1 0 0,-1-1 0,0 0 0,0 1 0,0-1 0,0 0 0,-1 0 0,1-1 0,3-3 0,6-6 0,-1-1 0,18-27 0,-12 15 0,19-34 0,-28 43 0,2-1 0,14-18 0,-24 35 0,0 0 0,0 0 0,0 0 0,0 0 0,0 0 0,0 0 0,0 0 0,1 0 0,-1 0 0,0 0 0,0 0 0,0 0 0,0 0 0,0 0 0,0 0 0,0 1 0,0-1 0,0 0 0,0 0 0,0 0 0,0 0 0,0 0 0,0 0 0,0 0 0,0 0 0,0 0 0,0 0 0,0 0 0,0 0 0,0 0 0,0 0 0,0 0 0,0 0 0,0 0 0,1 0 0,-1 0 0,0 0 0,0 0 0,0 0 0,0 0 0,0 0 0,0 0 0,0 0 0,0 0 0,0 0 0,0 0 0,0 0 0,0 0 0,0 0 0,0 0 0,0 0 0,0-1 0,-1 10 0,-6 11 0,-71 198 0,-39 90 0,104-279 0,-77 152 0,73-152 0,-1 0 0,-2 0 0,-41 45 0,57-69 0,-1 0 0,0-1 0,-1 1 0,1-1 0,-1 0 0,0-1 0,-11 6 0,15-8 0,0 0 0,1-1 0,-1 0 0,0 1 0,0-1 0,1 0 0,-1 0 0,0 0 0,0 0 0,0 0 0,1 0 0,-1 0 0,0 0 0,0-1 0,1 1 0,-1-1 0,0 0 0,1 1 0,-1-1 0,1 0 0,-1 0 0,1 0 0,-1 0 0,1 0 0,-1 0 0,1 0 0,0-1 0,0 1 0,0 0 0,0-1 0,0 1 0,0-1 0,0 1 0,0-1 0,-1-2 0,-2-6 0,0-1 0,0 0 0,1 0 0,1 0 0,0 0 0,0-1 0,1 1 0,1 0 0,-1-1 0,3-16 0,1 6 0,0 1 0,1-1 0,2 1 0,11-33 0,-8 33 0,1 0 0,1 1 0,0 1 0,2 0 0,0 1 0,1 0 0,0 1 0,2 0 0,0 1 0,27-20 0,-22 21 0,1 1 0,1 1 0,0 0 0,0 2 0,1 1 0,1 1 0,0 1 0,46-9 0,-66 16 0,50-9 0,108-6 0,-105 13 988,-1 0-5928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1:2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14672,'0'0'5303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3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14368,'0'0'1176,"105"-64"-824,-10 24-216,-1 3 8,-3 9-208,-27 16 8,-3 6-48,-11 4-8,-5 4 88,-11 8-8,-10 8-72,-12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28.1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0 20095,'0'0'1920,"-63"46"-1376,57-38-200,4-3 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8:48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1290 5224,'0'0'9400,"10"-8"-9107,7-4-177,0 0-1,1 0 1,1 2 0,25-11 0,282-92 570,-63 23-351,314-101 325,-462 161-513,342-84 679,-337 91-181,220-15 1,-333 37-617,-1 1 27,0 0 0,0 0 1,0 0-1,0 0 0,6 2 1,-11-2-48,-1 0 0,1 1 1,-1-1-1,1 0 0,-1 0 1,0 0-1,1 1 0,-1-1 1,1 0-1,-1 0 0,1 1 1,-1-1-1,0 0 0,1 1 1,-1-1-1,0 1 0,1-1 1,-1 0-1,0 1 0,0-1 1,1 1-1,-1-1 0,0 1 1,0-1-1,1 1 0,-2 1 8,1-1-1,0 0 0,0 0 1,0 0-1,-1 1 0,1-1 1,-1 0-1,1 0 0,-1 0 0,1 0 1,-1 0-1,0 0 0,0 0 1,1 0-1,-2 2 0,-15 15 84,-1 0 0,0 0 0,-23 15-1,-67 43 107,11-8-8,15-2-24,72-57-136,1-1 0,1 2 0,0-1-1,0 1 1,1 1 0,-7 11 0,14-21-30,-1 0-1,1 0 1,-1 0 0,1 0 0,-1 0 0,1 0 0,0 0 0,0 0 0,0 0 0,-1 0-1,1 0 1,0 0 0,0 1 0,0-1 0,1 0 0,-1 0 0,0 0 0,0 0 0,0 0-1,1 0 1,-1 0 0,1 0 0,-1 0 0,1 1 0,1 0 0,-1-1 1,1 1-1,-1-1 1,1 1 0,0-1-1,0 0 1,0 0-1,-1 0 1,1 0-1,0 0 1,4 1-1,4 1 16,1 0 1,0-1-1,0 0 0,12-1 0,31-1 41,-1-2 0,1-3 1,59-14-1,-68 12-18,469-108 424,-75 14-62,89 8 63,4 32 41,-243 33-225,-61 4-19,86-25 131,-185 25-256,57-14 36,39-6 6,39-3-71,-233 41-94,42-10 10,43-8 12,90-16 47,-101 10-36,24-6 6,-90 24-32,110-35 88,-129 41-68,0-2-1,24-11 1,-26 10-14,1 1 1,29-9 0,-28 11 3,15-2 20,-8 2 20,9 0 17,-10 5-69,-16 1-9,0-1 0,-1 2 0,1-1 0,0 1 0,11 3 0,-20-4-20,0 0 0,0 0 0,0 0 0,0 0 0,0 0 1,0-1-1,0 1 0,0 0 0,0 0 0,0-1 0,0 1 0,0 0 0,0-1 0,0 1 0,0-1 0,0 0 0,0 0 0,15-5-38,-68-6 39,-35 1 29,-227-36 202,283 40-183,5 1 46,1 2 0,-48-4 0,-22-4 393,113 21-239,19 2-171,45 2 22,-36-7-70,225 37 328,-208-30-146,-62-12-207,0-1-1,0 0 1,-1 0-1,1 0 1,-1 1 0,1-1-1,0 0 1,-1 1-1,1-1 1,-1 1-1,1-1 1,0 1 0,-1-1-1,1 1 1,-1-1-1,0 1 1,1-1-1,-1 1 1,1 0 0,-1-1-1,0 1 1,0-1-1,1 1 1,-1 0 0,0-1-1,0 1 1,0 0-1,0 0 1,0-1-1,0 1 1,0 0 0,0-1-1,0 1 1,0 0-1,0-1 1,0 1-1,0 0 1,-1 0 0,-10 31-3,8-26 5,-4 8 5,-1 1 0,0-1 0,-1 0-1,0-1 1,-20 21 0,-64 53 17,76-73-10,11-9 5,0 0 0,0-1-1,-1 0 1,1 0 0,-1-1 0,0 1-1,0-2 1,-11 4 0,16-6-10,-1 0 0,0 0 0,1 0 0,-1 0 1,0-1-1,1 1 0,-1-1 0,0 0 0,1 0 1,-1 0-1,1 0 0,-1 0 0,1 0 0,0-1 0,0 1 1,-1-1-1,1 1 0,0-1 0,0 0 0,1 0 1,-1 0-1,0 0 0,1 0 0,-1 0 0,-2-5 0,-2-6 24,0 0-1,0 0 0,-6-24 1,5 15 13,-21-55 144,27 77-192,1-1 1,0 0-1,-1 0 1,1 1-1,0-1 1,-1 0 0,1 0-1,-1 1 1,1-1-1,-1 1 1,1-1-1,-1 0 1,1 1-1,-1-1 1,0 1 0,1-1-1,-1 1 1,0 0-1,0-1 1,1 1-1,-1 0 1,0-1-1,0 1 1,0 0-1,1 0 1,-1 0 0,0-1-1,0 1 1,0 0-1,1 0 1,-1 0-1,0 1 1,0-1-1,0 0 1,-1 1-1,-8 2-3591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3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305 0 5016,'0'0'11066,"-11"13"-10515,-6 8-311,0 1 1,1 1 0,-20 39-1,-18 56 1131,-68 214 0,91-203 310,31-129-1667,0 0 1,0 0-1,0 0 1,0 0-1,0 0 1,0 0-1,0 0 0,0 0 1,0-1-1,0 1 1,0 0-1,0 0 1,0 0-1,0 0 0,0 0 1,0 0-1,0 0 1,0 0-1,0 0 1,1 0-1,-1 0 0,0 0 1,0 0-1,0 0 1,0 0-1,0 0 0,0 0 1,0 0-1,0 0 1,0 0-1,0 0 1,0 0-1,1 0 0,-1 0 1,0 0-1,0 0 1,0 0-1,0 0 1,0 0-1,0 0 0,0 0 1,0 0-1,0 0 1,0 0-1,0 0 1,1 0-1,-1 0 0,0 0 1,0 0-1,0 0 1,0 0-1,0 0 1,0 0-1,0 0 0,0 0 1,0 0-1,0 0 1,0 1-1,0-1 1,0 0-1,10-12 267,12-16-141,3-9-260,39-79 0,-38 55-3209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3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0 187 12160,'0'0'3432,"15"-11"-2928,-5 3-388,1 0 0,1 1 0,-1 0 0,1 1 0,1 0 0,-1 1 0,1 1 1,-1 0-1,23-4 0,474-75 4485,-474 73-4095,-28 8-267,1 0 1,-1 0-1,1 0 0,12 0 1,-19 2-221,-1 0 1,0 0 0,1-1 0,-1 1 0,0 0 0,1 0-1,-1 0 1,0 0 0,1 0 0,-1 0 0,0 0-1,0 0 1,1-1 0,-1 1 0,0 0 0,0 0-1,1 0 1,-1-1 0,0 1 0,0 0 0,1 0 0,-1-1-1,0 1 1,0 0 0,0-1 0,0 1 0,1 0-1,-1 0 1,0-1 0,0 1 0,0 0 0,0-1-1,0 1 1,0 0 0,0-1 0,0 1 0,0 0 0,0-1-1,0 1 1,0-1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3.9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13360,'0'0'1962,"11"6"-1396,0 0-387,1 1 0,0-1 0,1-1 0,-1-1 0,23 6 0,-6-4 160,105 17 999,-115-22-964,0 0 1,0-1 0,0-1 0,0 0 0,23-6-1,-24 4 107,-16 3-394,0 0 0,1 0-1,-1 0 1,0-1 0,0 1 0,0-1-1,0 1 1,0-1 0,0 0-1,0 0 1,0 0 0,0 0-1,0 0 1,-1-1 0,3-1-1,0 1-91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4.7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155 208 10040,'0'0'3530,"-11"3"-2832,3-1-586,0 0 50,0 0 0,0 0 1,0 1-1,1 0 1,-1 0-1,0 0 0,1 1 1,0 1-1,0-1 1,-8 8-1,10-6 15,0-1-1,1 2 0,-1-1 1,2 1-1,-1-1 1,1 1-1,0 0 1,0 0-1,0 0 0,1 1 1,-1 7-1,2-12-119,1 0 0,-1-1-1,1 1 1,0 0 0,0-1-1,0 1 1,0 0 0,1-1-1,-1 1 1,1 0-1,-1-1 1,1 1 0,0 0-1,0-1 1,0 0 0,0 1-1,1-1 1,-1 1 0,1-1-1,-1 0 1,1 0 0,0 0-1,0 0 1,0 0 0,0 0-1,0-1 1,0 1 0,1-1-1,-1 1 1,0-1-1,1 0 1,-1 0 0,1 0-1,3 1 1,3 0 61,0 0 0,0 0 0,0 0 0,1-1 0,-1-1 0,0 0 0,1 0 0,-1-1 0,0 0 0,1 0 0,-1-1 0,0 0 0,0-1 0,13-6 0,-12 4-3,0 0 0,0-1 0,-1 0 0,0-1 0,0 0 0,-1-1 0,0 0 0,0 0 0,0-1 0,-1 1 1,10-18-1,-10 13 56,0 0 0,0-1 0,-1 0 1,-1 0-1,0 0 0,5-30 1,-9 38-86,0 0 0,-1 0-1,0 0 1,0 0 0,-1 0 0,0 0 0,0 0 0,-3-11 0,3 13-28,-1 1-1,1-1 1,-1 1-1,0 0 1,0-1-1,-1 1 1,1 0-1,-1 0 1,1 0 0,-1 1-1,0-1 1,0 0-1,0 1 1,0 0-1,-4-2 1,-2-4 139,-6-4 282,14 10-327,7-2-57,10-4 4,2 1-40,1 0 0,-1 2 0,23-4-1,-32 7-21,1 1 0,-1 0-1,1 0 1,0 1-1,-1 1 1,1-1-1,0 2 1,13 2-1,-20-3-22,0 1-1,0-1 1,0 1-1,0 0 0,-1 0 1,1 0-1,-1 0 1,1 0-1,-1 0 0,0 1 1,0-1-1,0 1 1,0 0-1,0-1 0,-1 1 1,3 4-1,2 7 38,-1 0-1,5 19 1,-4-13 1,6 20 58,-10-29-61,1 1 1,0-1-1,0 0 0,2-1 0,-1 1 0,1-1 0,1 0 0,0 0 1,12 16-1,-14-23-26,-1-1 1,1 1-1,-1-1 1,1 0-1,0 0 0,0 0 1,0 0-1,0-1 1,0 0-1,1 0 1,-1 0-1,0 0 1,1 0-1,7-1 0,2 0 31,1 0 0,0-2 0,14-2-1,-6-1-49,1-1 0,-2-1 0,31-13 0,-13-2-3869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8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1408 7432,'0'0'4217,"-2"11"-3412,-5 35-101,7-45-673,0 0-1,0 0 1,0 0-1,0 0 1,0 0-1,0 0 1,0 0-1,0 0 1,0-1-1,1 1 0,-1 0 1,0 0-1,0 0 1,1 0-1,-1 0 1,1-1-1,-1 1 1,1 0-1,-1 0 1,1-1-1,-1 1 1,1 0-1,0-1 1,0 1-1,-1-1 1,1 1-1,0-1 1,0 1-1,-1-1 1,1 1-1,0-1 0,1 1 1,1-1 30,0 1-1,0-1 1,0 0 0,0 0-1,-1 0 1,1 0-1,4-1 1,-4 1 12,9-2 52,0-1-1,0 0 1,-1 0-1,1-1 0,-1-1 1,0 0-1,19-11 1,-2-2 275,44-38 0,-23 13 189,-1-2 0,53-67-1,-73 77-262,-3-1 1,0-1-1,-3-2 0,26-57 0,-16 15 71,-3-1 0,-4-1 0,-4-1-1,-3-1 1,-4-1 0,3-98 0,-16 157-184,-6-53 1,3 69-129,0 0-1,0-1 0,-1 1 1,0 0-1,-1 1 0,-1-1 1,-6-11-1,11 22-71,0-1-1,0 0 0,-1 1 0,1-1 1,-1 1-1,1-1 0,0 0 0,-1 1 1,1-1-1,-1 1 0,1-1 1,-1 1-1,1 0 0,-1-1 0,0 1 1,1-1-1,-1 1 0,1 0 1,-1 0-1,0-1 0,1 1 0,-1 0 1,0 0-1,0 0 0,1 0 0,-1 0 1,0 0-1,1 0 0,-1 0 1,0 0-1,1 0 0,-1 0 0,0 0 1,1 0-1,-1 0 0,0 1 1,1-1-1,-1 0 0,0 1 0,1-1 1,-1 0-1,1 1 0,-1-1 0,1 1 1,-1-1-1,1 1 0,-1-1 1,0 2-1,-3 2 33,1 0 0,-1 0 1,1 1-1,-4 7 0,-7 17 61,1 0 1,-18 58-1,-8 65 47,28-103-103,-44 271 149,42-228-138,6-45-18,2-1 1,2 1 0,2 0 0,2 0-1,10 63 1,-7-91-12,1 0-1,0 0 1,10 22 0,-12-34 0,0 0 0,1 0-1,0 0 1,0 0 0,1-1 0,0 0 0,0 0 0,0 0 0,1 0 0,12 8 0,-17-13-18,1 0 0,-1 0 0,1 0 0,0-1 0,-1 1 0,1-1 0,0 1 0,0-1 0,-1 0 0,1 0 0,0 1 1,0-1-1,0 0 0,-1-1 0,1 1 0,0 0 0,0-1 0,0 1 0,-1 0 0,1-1 0,0 0 0,-1 0 0,1 1 1,-1-1-1,1 0 0,2-2 0,3-3 36,1 0 1,-1-1-1,11-12 1,-15 15-36,33-41 180,-2-2 0,-2-1 0,39-79 0,-20 11 498,-44 100-382,-4 11-40,-6 17-208,0 9-59,0-1 0,1 1 0,2-1 0,0 1 0,1 0 0,1-1-1,1 1 1,9 34 0,-10-49-9,1 0 0,-1 0 0,1-1 0,0 1 0,1-1 0,-1 0 0,1 0 0,0 0 0,1-1 0,-1 1 0,1-1 0,6 5 0,-9-8 8,0 0-1,-1 0 1,1 0 0,0 0 0,0-1 0,0 1-1,0-1 1,0 1 0,0-1 0,0 0 0,1 0-1,-1 0 1,0 0 0,0 0 0,0 0 0,0 0-1,0-1 1,0 1 0,0-1 0,0 0 0,0 1 0,0-1-1,0 0 1,0 0 0,-1 0 0,3-2 0,7-4 28,-2 0 1,1 0 0,9-11-1,-17 16-24,14-15 78,0 0-1,-2-1 1,0 0-1,-1-2 1,-1 1 0,17-39-1,-14 14 297,-18 53-376,1 0-1,1 0 0,0 0 0,0 0 1,0 0-1,1 0 0,2 13 0,1-2-70,0-1 0,10 31-1,-12-47 57,0-1 0,0 1 0,0-1-1,1 1 1,-1-1 0,1 0 0,-1 0 0,1 1-1,0-1 1,0 0 0,0 0 0,0-1 0,0 1 0,0 0-1,1-1 1,-1 1 0,0-1 0,1 0 0,-1 0-1,1 0 1,0 0 0,-1 0 0,1 0 0,0-1 0,3 1-1,-2-1 10,0 0 0,1 1 0,-1-2 0,0 1-1,1-1 1,-1 1 0,0-1 0,0 0-1,0-1 1,1 1 0,-1-1 0,-1 1 0,1-1-1,0 0 1,5-5 0,9-7 54,-1-1 0,-1-1 1,-1-1-1,0 0 0,-1-1 0,-1-1 0,0 0 1,-2 0-1,11-25 0,-22 43-43,1-1 0,-1 0 0,1 1 0,0-1 0,0 0 0,-1 1 0,1-1-1,0 1 1,0-1 0,1 1 0,-1-1 0,0 1 0,0 0 0,1 0 0,-1-1 0,0 1 0,1 0 0,0 0 0,-1 0-1,1 1 1,-1-1 0,1 0 0,0 1 0,0-1 0,-1 1 0,1-1 0,0 1 0,1 0 0,1 0-6,0 1 1,-1 0-1,1 0 0,-1 0 1,1 1-1,-1-1 1,0 1-1,1 0 1,-1 0-1,0 0 1,0 0-1,5 5 0,22 22-57,-1 1 0,36 49 0,-11-12-29,-51-65 83,-1 1 0,1 0 0,-1-1 0,1 1 0,0-1 0,0 0 0,0 0 0,1 0 0,-1 0 0,0-1 0,1 0 0,-1 1 0,1-1 0,-1 0 0,7 1 0,-5-2 5,1 0-1,-1 0 0,0-1 0,1 1 0,-1-1 1,0 0-1,0 0 0,0-1 0,10-4 1,-3 0 13,1-1 0,-1-1 0,0 0 1,-1 0-1,0-1 0,0-1 0,11-12 1,-5 1 9,-1-1 0,-1 0 0,-1-2-1,0 1 1,-2-2 0,-1 0 0,-1 0 0,11-44 0,0-22 91,10-105 1,-26 161-77,-1-5 94,-3-61 1,-2 54 41,0 40-159,-3 14-38,-3 14-29,7-21 46,-13 52-105,2 1 0,3-1 0,2 1 0,2 1 0,6 94 0,0-124 67,0 0-1,1 0 1,1 0-1,2 0 1,0-1-1,1 0 1,17 35-1,-23-56 36,0 0 0,0 0 0,0-1-1,0 1 1,0 0 0,0-1-1,1 1 1,-1-1 0,0 0 0,1 1-1,-1-1 1,1 0 0,0 0-1,-1 0 1,1 0 0,0 0 0,0 0-1,-1 0 1,1-1 0,3 2-1,-2-2 5,0 0-1,0 0 1,-1 0-1,1 0 0,0-1 1,0 1-1,0-1 1,-1 0-1,1 0 0,0 0 1,-1 0-1,5-2 0,1-2 20,-1 0-1,0 0 0,0 0 0,0-1 1,-1 0-1,0 0 0,0-1 0,6-8 1,-11 14-17,3-5 51,1-1 1,-1 1-1,0-1 0,0 0 0,-1 0 0,0 0 1,0 0-1,-1 0 0,0-1 0,2-11 1,-4 17-47,0 0 0,0 0 0,1 0 0,-1 0 0,1 1 0,-1-1 0,1 0 0,0 0 0,0 0 0,0 1 0,0-1 0,0 0 0,0 1 0,0-1 0,0 1 0,1-1 0,-1 1 0,1 0 0,-1-1 0,1 1 0,-1 0 0,1 0 0,0 0 0,-1 0 0,1 1 0,0-1 0,0 0 0,0 1 0,0-1 0,2 1 0,7-3 8,0 2 0,0-1-1,22 2 1,-29 0-7,24-1-8,-8 1-13,0 0 1,-1 1-1,1 0 0,23 6 0,-40-6 8,0 1 0,0-1 0,0 1 0,0-1 0,-1 1 0,1 0 0,0 0 0,-1 0 0,1 0 0,-1 0 0,0 1-1,0-1 1,1 1 0,-2 0 0,1-1 0,0 1 0,-1 0 0,1 0 0,1 5 0,2 5-14,-1 1-1,-1 0 1,3 15-1,-5-21 5,12 55-129,-13-62 144,0-1-1,0 1 0,1-1 0,-1 1 0,0-1 0,1 1 0,-1-1 1,1 1-1,-1-1 0,0 1 0,1-1 0,-1 0 0,1 1 0,-1-1 1,1 0-1,-1 0 0,1 1 0,-1-1 0,1 0 0,-1 0 1,1 0-1,0 0 0,-1 0 0,1 1 0,-1-1 0,1 0 0,-1 0 1,1 0-1,0-1 0,-1 1 0,1 0 0,-1 0 0,1 0 0,-1 0 1,1 0-1,-1-1 0,1 1 0,-1 0 0,1-1 0,-1 1 1,1 0-1,0-1 0,22-14 20,-5-1 45,28-33-1,-30 30 50,31-27-1,-47 46-113,0 0 0,0 0-1,0 0 1,1 0 0,-1 0 0,0-1-1,0 1 1,0 0 0,1 0 0,-1 0-1,0 0 1,0 0 0,0 0 0,1 0 0,-1 0-1,0 0 1,0 0 0,1 0 0,-1 0-1,0 0 1,0 0 0,1 0 0,-1 0-1,0 0 1,0 0 0,0 0 0,1 0-1,-1 0 1,0 0 0,0 1 0,1-1-1,-1 0 1,0 0 0,0 0 0,0 0 0,0 0-1,1 1 1,5 11-5,3 25-25,-8-33 21,1 5 7,1 8-22,0-1 1,1 0 0,1 0-1,1-1 1,10 23 0,-14-35 19,0 0 1,-1 0 0,2 0 0,-1 0-1,0 0 1,0-1 0,1 1 0,0 0-1,-1-1 1,1 0 0,0 0 0,0 0-1,0 0 1,1 0 0,-1-1 0,0 1-1,1-1 1,-1 0 0,1 0 0,-1 0-1,1 0 1,-1-1 0,1 1 0,0-1-1,-1 0 1,1 0 0,0-1 0,-1 1-1,1-1 1,-1 1 0,1-1 0,5-3-1,3 0 4,0-2-1,0 0 0,-1 0 0,0-1 0,0 0 1,-1-1-1,0 0 0,0-1 0,-1 0 0,0-1 1,-1 1-1,8-14 0,4-5 6,-2-1-1,-1-1 1,17-44-1,0-14 99,40-160 0,-11-95 393,-62 331-442,1 1 1,-1-1-1,-1 0 1,0 0-1,-1 0 1,-1 0-1,1 1 1,-5-14-1,6 25-53,0 0-1,0 0 0,0 0 0,0-1 0,0 1 0,0 0 1,0 0-1,0 0 0,0 0 0,0-1 0,0 1 1,0 0-1,-1 0 0,1 0 0,0 0 0,0 0 0,0 0 1,0-1-1,0 1 0,0 0 0,-1 0 0,1 0 0,0 0 1,0 0-1,0 0 0,0 0 0,-1 0 0,1 0 1,0 0-1,0 0 0,0 0 0,0 0 0,-1-1 0,1 1 1,0 0-1,0 1 0,0-1 0,0 0 0,-1 0 1,1 0-1,0 0 0,0 0 0,0 0 0,0 0 0,-1 0 1,1 0-1,0 0 0,0 0 0,-10 10-16,-5 17-26,-4 13-32,2 0 1,2 2-1,1 0 0,-8 46 0,16-59 14,2 1 0,1-1 0,1 1-1,2 0 1,1-1 0,1 1 0,6 32-1,-6-55 45,5 28-95,1 1 0,16 40 0,-19-66 86,0 1 1,0-1-1,1 1 0,0-1 1,1-1-1,0 1 0,0-1 0,1-1 1,0 1-1,18 13 0,-21-18 21,1 0 1,0 0-1,1 0 0,-1-1 0,1 0 0,0 0 1,-1-1-1,1 0 0,0 0 0,0 0 1,1-1-1,-1 0 0,0 0 0,0-1 1,0 0-1,1 0 0,-1-1 0,0 0 0,0 0 1,0-1-1,0 0 0,12-4 0,-12 2 10,-1 1 0,1-1 0,-1 0-1,0-1 1,0 1 0,0-1 0,0 0 0,-1-1-1,0 1 1,0-1 0,-1 0 0,0-1-1,0 1 1,0-1 0,-1 1 0,1-1 0,-2 0-1,3-8 1,1-3 33,-2-1 0,0 1 0,-1-1 0,-1 1 0,-1-1 0,-1-22 0,0 39-27,0 0 1,0 0-1,0 0 0,-1 0 1,1 0-1,0 1 0,-1-1 0,0 0 1,1 0-1,-1 0 0,0 0 1,0 0-1,0 1 0,0-1 0,-2-2 1,2 3-9,0 1 1,0-1 0,0 1-1,0-1 1,0 1-1,0 0 1,0 0-1,0-1 1,0 1 0,0 0-1,0 0 1,0 0-1,0 0 1,0 0-1,0 0 1,0 1 0,0-1-1,0 0 1,0 0-1,0 1 1,0-1 0,0 1-1,0-1 1,0 1-1,0-1 1,0 1-1,0-1 1,1 1 0,-1 0-1,-1 1 1,-6 4-13,0 2 0,1-1 1,0 1-1,0 0 0,1 1 0,0-1 1,0 1-1,1 0 0,0 1 1,1-1-1,0 1 0,1 0 1,0 0-1,0 0 0,1 1 0,0-1 1,1 1-1,0-1 0,1 1 1,0-1-1,0 1 0,1-1 1,1 1-1,0-1 0,0 0 0,7 18 1,-8-25 4,1 0-1,-1 0 1,1 0 0,-1-1 0,1 1 0,0 0 0,0-1 0,0 1 0,1-1 0,-1 0-1,1 0 1,-1 0 0,1 0 0,0 0 0,-1 0 0,1-1 0,0 1 0,0-1 0,0 0-1,0 0 1,0 0 0,1 0 0,-1-1 0,0 1 0,0-1 0,1 0 0,-1 0 0,0 0-1,0 0 1,1-1 0,-1 1 0,0-1 0,5-1 0,9-4 18,1 0-1,-1-1 1,-1-1 0,28-17-1,-26 15 17,100-52 351,-115 61-357,-1-1 1,1 1-1,-1 0 1,1 0-1,-1 1 0,1-1 1,0 1-1,-1-1 1,1 1-1,5 0 1,-7 0-20,0 0 1,0 0-1,-1 1 0,1-1 1,0 0-1,0 1 1,-1-1-1,1 1 0,0-1 1,0 1-1,-1-1 1,1 1-1,-1-1 1,1 1-1,0 0 0,-1-1 1,1 1-1,-1 0 1,0-1-1,1 1 1,-1 0-1,0 0 0,1 0 1,-1-1-1,0 1 1,0 0-1,1 0 0,-1 0 1,0 0-1,0 0 1,0-1-1,0 1 1,0 0-1,-1 0 0,1 0 1,0 0-1,0 0 1,-5 25 25,0 0 0,-1-1 0,-2 1 0,-15 34 1,22-57-29,-15 21 86,12-18-7,13-15-47,2-5-8,-1 0-1,10-19 1,-13 21-7,1 0 1,0 0 0,1 1-1,15-16 1,-23 26-22,-1 1 0,1-1 0,0 1 0,-1-1 0,1 1 0,0 0 0,0-1 0,-1 1 0,1 0 0,0-1 0,0 1 0,0 0 0,0 0 0,-1 0 0,1 0 0,0 0 0,0 0 0,0 0 0,0 0 0,0 0 0,-1 0 0,1 1 0,0-1 0,0 0 0,0 0 0,0 1 0,-1-1 0,1 1 0,0-1 0,-1 0 0,1 1 0,0 0 0,-1-1 0,1 1 0,0-1 0,-1 1 0,1 0 0,-1-1 0,1 2 0,4 5 0,0-1 0,0 2 0,4 9 0,0-1 0,-7-13 0,1 1 0,-1-1 0,1 0 0,0 0 0,0 0 0,0 0 0,0 0 0,0-1 0,0 0 0,1 1 0,0-1 0,-1-1 0,1 1 0,0 0 0,0-1 0,0 0 0,0 0 0,0 0 0,0 0 0,0-1 0,0 1 0,0-1 0,0 0 0,0 0 0,5-1 0,1-2 0,0 1 0,0-2 0,-1 1 0,1-1 0,-1-1 0,0 0 0,0 0 0,0 0 0,-1-1 0,0-1 0,0 1 0,-1-1 0,11-13 0,0-1 0,-1-1 0,0-1 0,23-44 0,-10 0 0,-2-1 0,27-104 0,-11 31 0,-14 23 0,-26 101 0,-3 12 0,-3 6 0,-3 10 0,-11 67 0,3 0 0,4 1 0,0 106 0,23 104 0,-11-269 0,0 0 0,9 33 0,-12-50 1,-3-5 1,-9-12-5,3 2-13,-91-98-1065,42 50-3915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8.9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67 14872,'0'0'1168,"121"-24"-585,-42 14 9,14-3-120,-13 1 16,-7 4-32,-15 8 0,-19 8-16,-5 2 0,-8-8-184,-10 2 0,-14-2-152,-10 3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39.6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70 8840,'0'0'3592,"14"0"-2630,494-34 3053,-21-2-1302,-447 37-2326,60 9-1,-47 1-2803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44.2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65 162 8536,'0'0'1101,"0"-14"-626,-1-6-318,2-83 1668,2 79-376,-1 33 47,-1 44-286,-30 648 3284,18-645-3910,8-44-249,0 0-1,1 1 1,-1 17 0,-3-40 702,-2-12-751,6 8-173,0 0 1,1 0-1,0 0 1,1 0 0,1-1-1,0 1 1,1 0-1,0 0 1,7-20-1,-6 24-31,1 1 0,-1 0 0,1 0 0,1 0-1,0 1 1,0 0 0,1-1 0,0 2-1,0-1 1,1 1 0,-1 0 0,2 0 0,-1 1-1,17-11 1,-21 15-51,0 1-1,1-1 0,-1 1 1,1-1-1,0 1 1,-1 0-1,1 0 0,0 1 1,0-1-1,0 1 0,-1 0 1,1 0-1,0 0 1,0 0-1,6 2 0,-4 0 3,-1-1-1,1 1 1,-1 1 0,1-1-1,-1 1 1,0 0-1,0 1 1,0-1-1,6 7 1,-3-3-8,-1 1 0,1 1 1,-1-1-1,-1 1 1,0 1-1,0-1 0,-1 1 1,0 0-1,-1 0 0,6 17 1,-8-17-19,0 0 0,-1-1 0,0 1 0,-1 0 0,0 0 0,-1 0 0,0 0 0,0-1 0,-1 1 1,0 0-1,-1-1 0,-4 12 0,0-4-1,-2 0 1,1-1 0,-2 0-1,0-1 1,-19 23 0,17-26 67,0-1 1,0-1 0,-1 0-1,0 0 1,-1-1 0,0-1-1,-1 0 1,1-1 0,-24 7-1,30-15 226,8 1-296,0 0 0,0 0 0,0 0-1,0 0 1,0 0 0,0 0 0,0 0 0,-1 0 0,1-1 0,0 1 0,0 0 0,0 0 0,0 0 0,0 0 0,0 0 0,0 0 0,0 0 0,0-1 0,0 1 0,0 0 0,0 0 0,0 0-1,0 0 1,0 0 0,0 0 0,0-1 0,0 1 0,0 0 0,0 0 0,0 0 0,1 0 0,-1 0 0,0 0 0,0 0 0,0-1 0,0 1 0,0 0 0,0 0 0,0 0 0,0 0 0,0 0-1,0 0 1,1 0 0,-1 0 0,0 0 0,0 0 0,0 0 0,0 0 0,0 0 0,0 0 0,1-1 0,-1 1 0,0 0 0,0 0 0,0 0 0,0 0 0,0 0 0,0 0 0,1 1 0,-1-1-1,0 0 1,29-13 224,47-26-1,-15 6-111,458-195 537,-502 221-610,-12 5-7,1-1 1,-1 1-1,1 0 1,0 1 0,0-1-1,0 1 1,7-1-1,-11 2 59,-2 1-21,-7 9-40,-78 96 35,80-99-67,-43 71 20,44-70-24,0 0-1,1 0 1,0 0 0,0 0-1,1 1 1,0-1-1,1 1 1,-1 12 0,2-19-4,0-1 1,0 1-1,0-1 0,0 1 1,0-1-1,0 1 1,0-1-1,1 0 0,-1 1 1,1-1-1,-1 1 1,1-1-1,-1 0 0,1 0 1,0 1-1,0-1 1,0 0-1,0 0 0,0 0 1,0 0-1,0 0 1,1 1-1,0-1 2,0 0-1,0 0 1,0 0 0,0-1 0,0 1-1,0-1 1,0 0 0,0 0-1,0 1 1,0-1 0,0 0 0,0-1-1,4 0 1,5-1 6,0-1-1,0-1 1,-1 0 0,14-7 0,-17 7 5,0 0 0,0-1 0,-1 1 0,0-1 0,0-1 0,0 1 0,-1-1 1,1 0-1,-2-1 0,1 1 0,0-1 0,-1 0 0,-1 0 0,1 0 0,-1 0 0,0-1 0,-1 1 0,0-1 1,2-12-1,-1 2 29,-1-1 0,0 1-1,-2-1 1,0 1 0,-1-1 0,-1 1 0,-7-28 0,8 42-21,0 0-1,0 0 1,0 0 0,-1 1-1,0-1 1,0 0-1,0 1 1,0-1 0,0 1-1,-1 0 1,0 0 0,1 0-1,-1 0 1,0 0 0,-1 0-1,1 1 1,0 0-1,-1-1 1,1 1 0,-1 1-1,0-1 1,0 0 0,1 1-1,-1 0 1,0 0-1,0 0 1,0 0 0,0 1-1,-1-1 1,1 1 0,0 0-1,0 0 1,0 1 0,0-1-1,0 1 1,0 0-1,0 0 1,-4 2 0,6-2-12,0 0 0,0 0-1,0 0 1,0 0 0,0 1 0,1-1 0,-1 0 0,0 1 0,1-1 0,-1 1 0,1 0-1,0-1 1,-1 1 0,1 0 0,0 0 0,0 0 0,0 0 0,0 0 0,1 0 0,-1 0 0,0 0-1,1 0 1,0 1 0,-1-1 0,1 0 0,0 0 0,0 0 0,0 1 0,0-1 0,1 0 0,-1 0-1,1 0 1,-1 0 0,1 0 0,1 4 0,0 0-6,0-1 0,1 1 0,-1-1 0,1 1-1,1-1 1,-1 0 0,1 0 0,-1 0 0,2-1 0,-1 1 0,9 6-1,-4-5-1,1-1-1,0 0 0,1-1 0,-1 0 0,1-1 1,0 0-1,0-1 0,0 0 0,0 0 0,0-1 1,0-1-1,1 0 0,-1-1 0,13-1 1,-1-2-1,0 0 0,0-1 1,-1-2-1,0 0 1,41-20-1,-42 15 15,-1-1-1,35-30 0,-32 24 77,34-21-1,-57 45-48,0-1 0,1 0 0,-2 0 0,1 0 0,0 1 0,-1-1 0,-1 5 0,-7 47-46,7-40-2,1-1 0,0 0-1,1 1 1,0-1-1,2 0 1,-1 0-1,2 1 1,0-1 0,1-1-1,0 1 1,1-1-1,9 18 1,-12-29 8,-1-1 1,0 0-1,1 0 1,0 0-1,-1 0 1,1 0-1,0 0 0,0 0 1,0-1-1,0 1 1,1-1-1,-1 1 0,0-1 1,1 0-1,-1 0 1,0 0-1,1 0 0,-1 0 1,1-1-1,0 1 1,-1-1-1,1 0 1,-1 0-1,4 0 0,2 0 14,-1 0-1,1-1 0,-1-1 0,1 1 0,-1-1 1,0 0-1,12-6 0,9-10 34,-7-1-7,1-1 0,-2-1 1,28-37-1,53-86 521,-101 144-555,0-1-1,0 1 0,0 0 1,0 0-1,0 0 0,0 0 1,1 0-1,-1-1 0,0 1 1,0 0-1,0 0 0,0 0 1,0 0-1,0 0 0,0 0 1,1 0-1,-1-1 0,0 1 1,0 0-1,0 0 0,0 0 0,0 0 1,0 0-1,1 0 0,-1 0 1,0 0-1,0 0 0,0 0 1,0 0-1,1 0 0,-1 0 1,0 0-1,0 0 0,0 0 1,0 0-1,1 0 0,-1 0 1,0 0-1,0 0 0,0 0 1,0 0-1,0 0 0,1 0 1,-1 0-1,0 0 0,0 1 1,0-1-1,0 0 0,5 11 83,-1 15 22,-4-26-106,2 31 0,-3 51 0,-1-49 0,4 43 0,3-53 0,-4-23 0,-1 0 0,0 1 0,0-1 0,1 0 0,-1 1 0,0-1 0,1 0 0,-1 1 0,0-1 0,1 0 0,-1 1 0,0-1 0,1 0 0,-1 0 0,1 0 0,-1 1 0,1-1 0,-1 0 0,0 0 0,1 0 0,-1 0 0,1 0 0,-1 0 0,1 0 0,-1 0 0,1 0 0,2-1 0,0 0 0,-1-1 0,1 1 0,-1-1 0,1 0 0,-1 1 0,0-1 0,0 0 0,1 0 0,-1-1 0,-1 1 0,3-3 0,1-1 0,20-26 0,1 2 0,2 1 0,41-34 0,-42 41 0,25-19 0,-47 38 0,0 0 0,1 0 0,-1 1 0,1-1 0,0 1 0,-1 0 0,1 1 0,9-2 0,-14 3 0,1 0 0,-1 0 0,1 0 0,0 0 0,-1 0 0,1 0 0,-1 1 0,1-1 0,-1 1 0,1-1 0,-1 1 0,0-1 0,1 1 0,-1 0 0,1 0 0,-1 0 0,0-1 0,0 1 0,0 1 0,0-1 0,1 0 0,-1 0 0,-1 0 0,1 0 0,0 1 0,0-1 0,0 1 0,-1-1 0,1 0 0,0 1 0,-1-1 0,0 1 0,1-1 0,-1 1 0,0 1 0,2 8 0,-1-1 0,0 1 0,-1-1 0,0 12 0,-1-14 0,-10 122 0,11-129 0,0 0 0,0 0 0,-1 0 0,1 0 0,0 0 0,0-1 0,0 1 0,0 0 0,0 0 0,0 0 0,1 0 0,-1 0 0,0 0 0,0 0 0,1-1 0,-1 1 0,0 0 0,1 0 0,-1 0 0,1-1 0,-1 1 0,1 0 0,-1 0 0,1-1 0,-1 1 0,1 0 0,0-1 0,-1 1 0,1-1 0,0 1 0,0-1 0,0 1 0,-1-1 0,1 0 0,0 1 0,0-1 0,0 0 0,0 0 0,0 1 0,-1-1 0,1 0 0,0 0 0,0 0 0,0 0 0,0 0 0,0 0 0,1-1 0,6 0 0,0-1 0,0 0 0,-1 0 0,11-6 0,-9 5 0,11-5 0,0-2 0,0 0 0,32-22 0,232-164 0,-272 189 0,0-1 0,1 1 0,-1 1 0,1 0 0,15-4 0,-14 5 0,-7-3 0,-7 10 0,-1-1 0,0 0 0,0 1 0,0 0 0,0 0 0,-1-1 0,1 1 0,0-1 0,-1 0 0,1 1 0,-1-1 0,-2 2 0,-6 4 0,-8 10 0,1 0 0,1 0 0,-18 25 0,-39 67 0,46-68 0,10-16 0,-21 32 0,35-52 0,1 1 0,-1-1 0,1 1 0,0-1 0,1 1 0,-1-1 0,1 1 0,0 0 0,0 6 0,1-10 0,0-1 0,0 1 0,0-1 0,0 1 0,0 0 0,0-1 0,1 1 0,-1-1 0,0 1 0,1-1 0,0 1 0,-1-1 0,1 1 0,0-1 0,0 0 0,-1 1 0,1-1 0,0 0 0,0 0 0,1 1 0,-1-1 0,0 0 0,0 0 0,0 0 0,1-1 0,-1 1 0,0 0 0,1 0 0,-1-1 0,1 1 0,-1-1 0,1 1 0,-1-1 0,1 1 0,-1-1 0,1 0 0,0 0 0,-1 0 0,1 0 0,-1 0 0,1 0 0,0-1 0,-1 1 0,1 0 0,-1-1 0,1 1 0,-1-1 0,1 1 0,-1-1 0,2-1 0,9-5 0,-1-1 0,0 0 0,-1-1 0,1 0 0,-2 0 0,0-1 0,0-1 0,10-14 0,1-5 0,-2-1 0,16-34 0,9-39 0,-4-3 0,42-183 0,-51 147 0,-26 115 0,-1 0 0,-1 0 0,-2-32 0,0 59 0,0 1 0,0 0 0,0-1 0,1 1 0,-1 0 0,0-1 0,0 1 0,0 0 0,0-1 0,0 1 0,0-1 0,0 1 0,0 0 0,0-1 0,-1 1 0,1 0 0,0-1 0,0 1 0,0 0 0,0-1 0,0 1 0,-1 0 0,1-1 0,0 1 0,0 0 0,0-1 0,-1 1 0,1 0 0,0 0 0,-1-1 0,1 1 0,0 0 0,0 0 0,-1 0 0,1 0 0,0-1 0,-1 1 0,1 0 0,0 0 0,-1 0 0,1 0 0,-1 0 0,0 0 0,0 1 0,0 0 0,0 0 0,0-1 0,0 1 0,0 0 0,1 0 0,-1 0 0,0 0 0,0 0 0,1 0 0,-2 2 0,-20 48-4,2 1 0,3 0 0,-13 60 0,23-81-61,1 1 0,1 0 0,1 0 0,2 0 0,3 57 0,1-74 26,0-1 1,0 1-1,1 0 1,1-1 0,1 1-1,0-1 1,1 0-1,0-1 1,1 0-1,0 0 1,1 0 0,1-1-1,0 0 1,15 16-1,-20-25 22,1 1-1,-1-1 0,0 1 1,1-1-1,0 0 1,0-1-1,0 1 0,0-1 1,0 0-1,0-1 0,1 1 1,8 1-1,-6-2 4,1-1 0,-1 0 0,1 0 0,-1-1 0,0 0 0,1 0-1,12-5 1,2-2 7,0-1 0,0-2 0,0 0 0,32-23 0,74-57 29,-104 71 30,0-2 0,40-45-1,-42 35 132,-50 51 149,5-2-329,0 1-1,2 1 1,0 1-1,1 1 1,1 0-1,1 2 1,1 0-1,1 0 1,1 2-1,-17 42 1,29-61-16,0 0 0,1 0 0,0 0 0,0 1 0,0-1 0,1 0 0,0 9 0,0-12 4,0 1 0,1-1 1,-1 1-1,1-1 0,0 0 1,0 1-1,0-1 0,0 0 1,0 0-1,1 0 1,0 0-1,-1 0 0,5 5 1,-5-8 7,-1 1-1,1-1 1,0 1 0,-1 0 0,1-1 0,0 0 0,0 1 0,0-1-1,0 1 1,-1-1 0,1 0 0,0 0 0,0 1 0,0-1 0,0 0 0,0 0-1,0 0 1,0 0 0,0 0 0,0 0 0,-1 0 0,1 0 0,0-1-1,0 1 1,0 0 0,0-1 0,0 1 0,0 0 0,-1-1 0,1 1-1,0-1 1,0 1 0,0-2 0,12-5 17,-1-1 0,0-1 0,-1 0 0,1-1 0,-2 0 0,0-1 0,0 0 0,-1 0 0,0-1 0,-1 0 0,10-21 0,-3 5 32,-3-2 0,0 1-1,-2-1 1,11-49 0,-17 32 217,-8 51-70,-2 7-185,2 1-10,1-1 0,1 1 0,0 0 0,1 0-1,0 1 1,0-1 0,2 0 0,-1 0 0,3 13-1,2-3-14,0 0 0,1-1-1,1 1 1,12 22 0,-16-37 8,0-1 0,0 0-1,1 0 1,0 0 0,0 0 0,1-1 0,-1 1 0,1-1 0,0-1 0,1 1 0,-1-1 0,1 1 0,0-1-1,0-1 1,0 1 0,1-1 0,-1-1 0,12 5 0,-10-6 6,0 1 0,-1-1 0,1-1 0,0 1 0,0-1 0,0-1 0,0 1 0,0-2 0,0 1 0,-1-1 0,1 0 0,-1 0 0,1-1 1,-1 0-1,0 0 0,0-1 0,7-4 0,8-7 21,-1-1 0,-1-1 0,0-1-1,-1-1 1,29-37 0,-22 21 18,-2-1 0,35-71 0,-56 101-38,0 0 0,-1 0 0,0 0 0,0 0 0,0-1 0,0-9 0,-1 14 0,-1 0 0,0 0 0,0 0 0,0 0 0,-1 0 0,1 0 0,0 0 0,-1-1 0,1 1 0,-1 0 0,0 0 0,0 0 0,1 1 0,-1-1 0,-1 0 0,1 0 0,0 0 0,0 1 0,-1-1 0,1 1 0,-1-1 0,1 1 0,-3-2 0,1 0 0,-1 1 0,1 0 0,-1-1 0,0 1 0,0 0 0,1 1 0,-6-3 0,8 4 0,0 0 0,0 0 0,0 0 0,0 0 0,0 0 0,0 0 0,0 0 0,0 0 0,0 0 0,1 0 0,-1 1 0,0-1 0,0 0 0,0 1 0,0-1 0,0 1 0,0-1 0,1 0 0,-1 1 0,0 0 0,0-1 0,1 1 0,-1 0 0,0-1 0,1 1 0,-1 0 0,1-1 0,-1 1 0,1 0 0,-1 0 0,1 0 0,0 0 0,-1-1 0,1 3 0,-1-2 0,1 0 0,0 0 0,0 0 0,0 0 0,0 0 0,0 0 0,0 0 0,1 0 0,-1 0 0,0 0 0,0 0 0,1 0 0,-1 0 0,0-1 0,1 1 0,-1 0 0,1 0 0,1 1 0,13 18 0,-11-17 0,39 41 0,-26-28 0,22 28 0,-24-26 0,-2 2 0,0-1 0,16 35 0,-22-34 0,7 12 0,-13-31 0,1-1 0,-1 0 0,0 1 0,0-1 0,1 0 0,-1 0 0,0 0 0,1 0 0,-1 0 0,0 0 0,0 0 0,1 0 0,-1 0 0,0-1 0,1 1 0,-1 0 0,0-1 0,0 1 0,0-1 0,0 0 0,1 1 0,-1-1 0,0 0 0,1-1 0,6-5 0,-1 0 0,0-1 0,0 1 0,0-2 0,7-13 0,11-12 0,87-79 0,-112 113 0,0 0 0,0-1 0,0 1 0,1 0 0,-1 0 0,0 0 0,0 0 0,0 0 0,1 0 0,-1 0 0,0 0 0,0 0 0,0 0 0,1 0 0,-1 0 0,0 0 0,0 0 0,0 0 0,1 0 0,-1 0 0,0 0 0,0 0 0,0 0 0,1 0 0,-1 0 0,0 0 0,0 0 0,0 0 0,1 0 0,-1 0 0,0 0 0,0 0 0,0 1 0,0-1 0,0 0 0,1 0 0,-1 0 0,0 0 0,0 1 0,0-1 0,0 0 0,0 0 0,0 0 0,1 0 0,-1 1 0,0-1 0,0 0 0,0 0 0,0 0 0,0 1 0,6 14 0,-4-9 0,15 42 0,-13-34 0,1 0 0,0 0 0,0-1 0,2 0 0,8 13 0,-13-23 0,0-1 0,1 0 0,-1 0 0,1 0 0,-1 0 0,1 0 0,-1-1 0,1 1 0,0-1 0,0 0 0,0 0 0,0 0 0,0 0 0,5 0 0,49 5 0,-31-5 0,-20 0 0,-1 0 0,1 0 0,-1 0 0,1 0 0,-1 1 0,0 0 0,1 0 0,-1 0 0,0 1 0,0 0 0,-1 0 0,1 0 0,-1 0 0,1 1 0,-1 0 0,5 5 0,-6-4 0,1 0 0,-1 1 0,0-1 0,-1 1 0,1-1 0,-1 1 0,0 0 0,-1 0 0,1 0 0,-1 0 0,0 0 0,-1 0 0,1 0 0,-1 1 0,-1 8 0,-2 15 0,-2-1 0,-11 42 0,-85 266 0,82-288 0,-1 0 0,-3-2 0,-2-1 0,-1-1 0,-42 53 0,62-91 0,0 0 0,0-1 0,-1 0 0,0 0 0,0-1 0,0 1 0,-1-2 0,0 1 0,-9 3 0,14-6 0,-1-1 0,1 0 0,-1 0 0,1 0 0,-1 0 0,1-1 0,-1 1 0,0-1 0,1 0 0,-1 0 0,1 0 0,-1-1 0,0 1 0,1-1 0,-1 0 0,1 0 0,-1 0 0,1 0 0,0-1 0,-1 0 0,1 1 0,0-1 0,0 0 0,-5-4 0,0-3 0,-1-1 0,1 1 0,1-1 0,-1-1 0,2 1 0,0-1 0,0 0 0,1-1 0,0 1 0,-4-15 0,3 3 0,1-1 0,0 1 0,2-1 0,-1-35 0,4 39 0,0 1 0,2-1 0,0 0 0,1 1 0,1 0 0,11-31 0,-10 38 0,0 0 0,1 0 0,0 1 0,1 0 0,0 0 0,1 1 0,0-1 0,1 2 0,0-1 0,0 1 0,14-9 0,19-10 0,2 2 0,72-32 0,-83 43 216,0 2 0,0 2 0,40-9 0,-48 15-1837,0 1-1,45-1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43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228 403 7232,'0'0'2290,"-4"10"-1796,1-3-388,0 1 8,0 0-1,-1-1 1,0 1 0,-1-1-1,1 0 1,-1 0 0,-6 6 0,2-2 57,-85 101 1237,80-94-1146,2 1 0,0 1-1,1 0 1,-12 31 0,22-46-171,-1 1 0,1 0 1,0 0-1,0-1 1,1 1-1,0 0 0,0 0 1,0 0-1,1 0 1,0-1-1,0 1 0,0 0 1,5 10-1,-5-14-46,-1 1 0,1-1 0,0 0 0,0 0 0,1 0 0,-1 0 0,0 0 0,1 0 0,-1 0 0,1 0 0,0-1 0,-1 1 0,1-1 0,0 1 0,0-1 0,0 0 0,0 1 0,0-1 0,0 0 0,1 0 0,-1-1 0,0 1 0,0 0 0,1-1 0,-1 1 0,0-1 0,1 0 0,-1 0 0,1 0 0,-1 0 0,0 0 0,1 0 0,-1-1 0,0 1 0,5-2 0,-2-1 6,0 1-1,0-1 1,-1 0-1,1 0 1,-1-1-1,0 1 1,0-1-1,0 0 1,0 0-1,-1 0 1,0 0-1,1-1 1,-2 0-1,1 1 1,0-1-1,1-6 1,3-5 91,-1 0 1,-1 0 0,6-31 0,-9 40-94,1-5 87,-1-1 0,0 1 1,-1-1-1,0 1 0,-1-1 0,-3-23 0,2 34 498,1 6-248,1 17-128,5 34-190,-5-50-56,3 16 39,1 0 0,9 26 0,-12-41-38,0-1 0,1 0 0,-1 0 0,1 0 1,0 0-1,0-1 0,0 1 0,1-1 0,0 0 0,0 0 1,0 0-1,0 0 0,0-1 0,9 6 0,-11-9-5,-1 1-1,1-1 1,0 1-1,-1-1 1,1 1-1,0-1 1,-1 0-1,1 0 0,0 0 1,-1 0-1,1 0 1,0 0-1,0 0 1,-1-1-1,1 1 1,0-1-1,-1 1 1,1-1-1,-1 0 1,1 1-1,-1-1 0,1 0 1,-1 0-1,1 0 1,-1 0-1,2-2 1,3-3 18,0 0 0,0-1 0,9-13 0,-3 2 7,-2-1-1,0 0 1,-1 0 0,13-41 0,15-88 126,-24 90-84,-6 33-17,-2 0 0,-1 0 0,-1 0 0,0-46 0,-1-14 250,-2 84-300,0 1 1,1-1 0,-1 0 0,0 0-1,0 0 1,0 1 0,-1-1-1,1 0 1,0 0 0,0 1 0,0-1-1,0 0 1,-1 0 0,1 1 0,0-1-1,-1 0 1,1 1 0,-1-1-1,0-1 1,1 2-2,-1 1 0,1-1 0,0 0 0,-1 0 0,1 0-1,-1 0 1,1 0 0,0 0 0,-1 0 0,1 1 0,0-1 0,-1 0 0,1 0 0,-1 0-1,1 1 1,0-1 0,0 0 0,-1 1 0,1-1 0,0 0 0,-1 1 0,1-1-1,0 0 1,-1 1 0,-16 32 128,8 0-114,1 1 0,1 0 0,2 0 0,1 0-1,2 61 1,23 171 54,-20-259-71,8 43 3,-8-47-3,-1-1 1,1 0-1,0 0 0,0 0 0,0 1 0,0-1 1,0 0-1,1 0 0,-1 0 0,1-1 0,-1 1 1,1 0-1,0-1 0,-1 1 0,1 0 0,3 1 1,-3-3 2,-1-1 1,0 1-1,1-1 1,-1 0-1,0 1 1,1-1-1,-1 0 1,0 0-1,0 0 1,0 0-1,0 0 1,0 0-1,0 0 1,0 0-1,0 0 1,1-3-1,0 2 8,10-14 27,0 0 0,-2-1 0,17-34 0,17-59 229,-32 79-132,-11 29-115,-1 0 1,1 0 0,0 0 0,0 0-1,0 0 1,0 0 0,0 0 0,0 1 0,1-1-1,-1 0 1,0 1 0,1-1 0,2-1-1,-3 3-9,0 0-1,0 0 1,0 0-1,-1 0 0,1 0 1,0 0-1,0 0 0,0 0 1,0 0-1,0 1 1,0-1-1,0 0 0,0 0 1,0 1-1,-1-1 0,1 1 1,0-1-1,0 1 0,0-1 1,-1 1-1,1 0 1,0-1-1,-1 1 0,1 0 1,-1-1-1,1 1 0,0 0 1,-1 0-1,0 0 1,1-1-1,0 3 0,48 77 189,-36-56-186,1-1-1,1 0 1,0-1 0,2-1-1,36 36 1,-51-56-17,-1 1 0,1-1 0,0 1 0,0-1 0,0 0 0,0 0 0,0 1 0,1-1 0,-1-1 0,0 1 0,0 0 0,1-1 0,-1 1 0,0-1 0,1 1 0,-1-1 0,1 0 0,-1 0 0,0 0 0,5-1 0,-3-1 0,-1 1 0,0 0 1,1-1-1,-1 0 1,0 0-1,0 0 0,0 0 1,-1 0-1,1-1 0,0 1 1,-1-1-1,3-4 1,5-6 6,-1-1 1,-1 0 0,-1-1 0,10-26 0,1-12 73,17-95 1,-19 72 72,-11 64 12,1 10-30,-5 3-129,1 0-1,-1 0 1,0 0 0,-1 1-1,1-1 1,0 0-1,0 0 1,0 1 0,-1-1-1,1 0 1,-1 1 0,1-1-1,0 3 1,12 40 20,13 84 1,-24-113-25,-1-1 1,0 1-1,-1-1 1,-1 1-1,0-1 1,-1 0-1,-1 1 1,0-1-1,0 0 1,-10 21-1,13-34-2,0 0 0,-1 0-1,1 0 1,-1 0 0,0 0 0,1 0-1,-1 0 1,0 0 0,0-1 0,1 1 0,-1 0-1,0 0 1,0-1 0,0 1 0,0-1-1,0 1 1,0-1 0,0 1 0,0-1-1,0 1 1,0-1 0,0 0 0,0 1-1,0-1 1,0 0 0,-1 0 0,1 0-1,0 0 1,0 0 0,0 0 0,0 0-1,0-1 1,0 1 0,0 0 0,0-1-1,0 1 1,0 0 0,0-1 0,0 1-1,0-1 1,-2-1 0,0 0 2,0 0 1,-1 0-1,1-1 1,0 0-1,0 1 1,1-1-1,-1 0 1,1-1-1,-1 1 1,1 0-1,-3-5 1,2 1 3,-5-10 36,1 0 1,-6-24-1,12 41-39,1-1 1,0 0-1,0 1 1,0-1-1,-1 1 1,1-1-1,0 0 1,0 1-1,0-1 1,0 1 0,0-1-1,0 0 1,0 1-1,1-1 1,-1 1-1,0-1 1,0 1-1,0-1 1,0 0-1,1 1 1,-1-1-1,0 1 1,1-1-1,-1 1 1,0-1-1,2 0 1,-2 1-2,1-1 1,0 1-1,0 0 1,0 0-1,0 0 1,0-1 0,0 1-1,0 0 1,0 0-1,0 0 1,0 1-1,-1-1 1,1 0-1,0 0 1,2 1 0,39 18 16,-34-15-14,15 7-5,3 3 4,1-2-1,0-1 1,37 10 0,-55-19-8,1 0 0,-1-1-1,1 0 1,0 0 0,-1-1 0,1 0 0,0-1 0,-1 0 0,1-1 0,-1 0 0,1 0 0,-1-1 0,0 0 0,12-6 0,-3 0 11,28-19 1,-41 24 1,0 0 0,0 0 0,0 0-1,-1-1 1,0 0 0,1 0 0,-2 0 0,1 0 0,4-9 0,1-4 30,-2 4 59,10-29 0,-16 37-77,1 1 1,-1-1-1,0 0 0,-1 0 1,0 1-1,0-1 1,0 0-1,-2-10 1,0 6 50,0 0 0,-1 0 0,-6-12 0,3 15-13,5 7-57,1 0 0,-1-1 1,1 1-1,-1 0 1,1 0-1,-1-1 1,1 1-1,0-1 0,-1 1 1,1 0-1,0-1 1,-1 1-1,1-1 1,0 1-1,0-1 1,-1 1-1,1-1 0,0 1 1,0-1-1,0 1 1,0-1-1,0 1 1,-1-1-1,1 1 0,0-1 1,0 0-2,-1 1 1,0 0-1,0 0 1,0 0 0,1 0-1,-1 0 1,0 0-1,0 0 1,0 0-1,1 1 1,-1-1-1,0 0 1,0 0-1,1 1 1,-1-1-1,0 0 1,0 1 0,1-1-1,-1 0 1,0 2-1,-5 4-5,1 0 0,0 1-1,0 0 1,1 0 0,0 0-1,0 1 1,1-1 0,0 1 0,0 0-1,1 0 1,0 0 0,0 0 0,1 0-1,0 0 1,0 1 0,1-1-1,0 0 1,2 11 0,-1-6-3,1 0 0,1-1 0,0 1 0,1 0 1,0-1-1,1 0 0,0 0 0,1 0 0,1-1 0,14 21 1,-18-29 4,0 0 1,0 0 0,0 0-1,0-1 1,0 1 0,1-1 0,-1 0-1,1 0 1,0 0 0,-1 0 0,1-1-1,0 0 1,0 1 0,5-1-1,9 5 44,-13-3 13,-4-3-53,-1 0 0,0 0 0,0 1 0,0-1 0,0 0 0,0 0 1,1 0-1,-1 0 0,0 0 0,0 0 0,0 0 0,1 0 0,-1 0 0,0 0 0,0 0 0,0 0 0,0 0 1,1 0-1,-1 0 0,0 0 0,0 0 0,0 0 0,1 0 0,-1 0 0,0 0 0,0 0 0,0 0 1,0 0-1,1 0 0,-1 0 0,0 0 0,0 0 0,0 0 0,0-1 0,1 1 0,-1 0 0,0 0 1,0 0-1,0 0 0,0-1 0,10-4 205,0-1 0,1 1 1,12-4-1,-13 6-239,0-1 1,-1 0-1,1-1 0,12-8 1,-11 4 11,9-5 32,-1-1-1,0 0 0,-1-2 0,28-33 0,14-27-74,-59 75 66,0 1 0,0-1 0,0 0 0,0 0 0,0 0 0,-1 1 0,1-1 0,-1 0 0,1 0 0,-1 0 0,0 0 0,0-3 0,0 5 6,-6-8 88,4 5-64,3 11-16,10 24 12,-5-1-26,11 34-1,-11-44-2,0 0-1,-1 0 1,-2 0 0,3 35 0,0 3 23,6-68 88,-3 1-89,-1-1-1,0 0 0,0 0 1,-1-1-1,6-10 0,3-4 12,11-16 16,-15 21-15,0 0-1,1 1 1,1 1-1,1 0 1,30-25-1,-45 41-27,1 0-1,-1 1 1,1-1-1,0 1 0,-1-1 1,1 1-1,0-1 1,0 1-1,-1 0 0,1-1 1,0 1-1,0 0 1,-1 0-1,1 0 0,0-1 1,0 1-1,0 0 1,0 0-1,-1 0 0,1 0 1,0 0-1,0 0 1,0 1-1,0-1 1,-1 0-1,1 0 0,0 1 1,0-1-1,0 1 1,1 0-1,-1 0 1,0 0-1,0 1 1,0-1-1,-1 1 0,1-1 1,0 1-1,0-1 1,-1 1-1,1-1 1,-1 1-1,1-1 1,-1 4-1,2 5 11,-2 0-1,1 0 0,-2 18 0,-4 2 4,-1 16 79,10-49-85,0 0-1,0 0 0,0 0 1,0-1-1,0 1 1,4-6-1,-3 4-4,75-86 251,-79 90-256,-1 1 1,1 0 0,0 0-1,0 0 1,-1 0-1,1 0 1,0 0-1,0 0 1,-1 0 0,1 0-1,0 0 1,-1 0-1,1 0 1,0 1 0,0-1-1,-1 0 1,1 0-1,0 1 1,-1-1-1,1 0 1,0 1 0,-1-1-1,1 1 1,-1-1-1,1 1 1,0 0 0,16 16 25,-7-5-25,-7-8-3,0 0 0,0 0 1,0 0-1,1-1 1,-1 1-1,9 5 1,-11-8-3,1-1 0,0 1 1,0 0-1,-1-1 1,1 1-1,0-1 0,0 0 1,0 1-1,-1-1 1,1 0-1,0 0 0,0 0 1,0-1-1,0 1 1,-1 0-1,1-1 0,0 1 1,0-1-1,0 1 0,-1-1 1,1 0-1,-1 0 1,3-1-1,4-3 5,0-1 0,-1 1 0,0-1 0,0-1 0,0 1 0,-1-1 1,0 0-1,7-12 0,4-7 33,15-32 1,-22 37-25,19-41 93,-3-1-1,-3 0 1,-2-2-1,-4-1 1,12-84-1,-31 184-43,0 1 0,5 45 0,-1-43-40,20 301-52,-22-330 30,30 217 24,-30-220-17,1 1 0,0 0 0,0-1-1,0 1 1,1-1 0,0 1 0,0-1-1,0 0 1,1 1 0,5 8 0,-6-10 77,3 1-327,-3-18-437,-2-3-3393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46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1294 6824,'0'0'6997,"14"-4"-6520,-3 1-386,0-1 0,0 0-1,0 0 1,-1-1 0,0 0-1,0-1 1,0-1 0,-1 1-1,0-1 1,15-16 0,20-26 384,-3-1 1,-2-3-1,58-104 1,64-185 904,-135 275-988,-3 0-1,-2-2 0,-4 0 1,16-130-1,-32 185-302,2-29 130,-2 41-187,-1-1 1,0 1-1,-1 0 0,1 0 0,0 0 1,-1 0-1,1 0 0,-1 0 1,1 0-1,-1 0 0,0 0 0,0 0 1,0 0-1,-2-3 0,3 5-17,-1 0-1,1-1 0,-1 1 1,1 0-1,0 0 1,-1-1-1,1 1 0,-1 0 1,1 0-1,-1 0 0,1-1 1,0 1-1,-1 0 1,1 0-1,-1 0 0,1 0 1,-1 0-1,1 0 0,-1 0 1,1 0-1,-1 0 1,1 0-1,-1 0 0,1 0 1,-1 1-1,1-1 0,-1 0 1,1 0-1,0 0 0,-1 1 1,1-1-1,-1 0 1,1 1-1,-1-1 0,-13 15 170,-1 7-76,0 1-1,2 1 1,0-1-1,-15 42 1,-26 109 177,35-102-115,3 1 0,-9 90 1,23-136-78,1 0 0,0 0 1,3 0-1,0 1 0,1-1 0,2-1 1,1 1-1,1-1 0,15 39 1,-20-60-59,1 0 1,-1 0 0,1-1 0,0 1-1,0-1 1,0 0 0,1 0 0,0 0-1,-1 0 1,1-1 0,1 1 0,-1-1-1,0 0 1,1-1 0,8 5 0,-6-4-3,0-1 1,0-1 0,0 1 0,1-1 0,-1 0-1,0 0 1,0-1 0,1 0 0,-1-1 0,13-2 0,-7 0 19,1-1 1,0 0 0,-1-1 0,0-1 0,0 0-1,-1 0 1,18-14 0,76-63 338,48-54 248,-138 121-470,28-33 0,-1 1 506,-40 43-374,-6 5-96,-8 6-51,-23 21-51,2 3-1,2 0 1,0 2 0,-33 47-1,53-64-91,1 0 0,0 1-1,1 0 1,0 1-1,2-1 1,0 2-1,0-1 1,2 0-1,0 1 1,1 0 0,0 27-1,3-42-3,0 0 0,0 0 0,0 0 0,1 0 0,-1 0 0,1 0 0,0 0 0,0 0 0,0 0 0,0-1 0,1 1 0,-1 0 0,1-1 0,-1 1 0,1-1 0,0 0 0,0 0 0,0 1 0,0-1 0,0 0 0,1-1 0,-1 1 0,1 0 0,-1-1 0,1 1 0,0-1 0,-1 0 0,1 0 0,0 0 0,0 0 0,0 0 0,0-1 0,0 1 0,0-1 0,0 0 0,0 0 0,0 0 0,0 0 0,3-1 0,0 0 9,1-1 0,-1 0 0,0 0-1,0 0 1,0 0 0,-1-1 0,1 0 0,-1-1-1,1 1 1,-1-1 0,0 0 0,0 0 0,-1 0 0,1-1-1,-1 0 1,0 0 0,0 0 0,-1 0 0,4-7-1,7-14 86,0 0-1,17-52 0,-27 65-76,25-72 359,17-94-1,-42 166-106,0 12-4,3 21 107,-2-3-371,7 16 30,30 55 0,-35-75-52,1 0 0,1 0 1,0-1-1,0 0 0,2-1 1,20 19-1,-26-26 11,1 0 1,0-1-1,0 0 0,0 0 0,0 0 1,1-1-1,-1 0 0,1 0 1,-1 0-1,1-1 0,0 0 0,-1-1 1,1 1-1,0-1 0,0 0 1,0-1-1,-1 0 0,1 0 0,0 0 1,-1-1-1,1 0 0,-1 0 1,1-1-1,-1 0 0,0 0 0,0 0 1,10-9-1,-2 0 14,0-1 0,-1-1 0,-1-1 0,17-23 0,32-69 183,-31 45 565,-34 96-739,0 1 0,2 40 0,3-60-17,0 0-1,1 0 0,1-1 0,0 0 0,1 1 1,0-1-1,12 23 0,-15-34-3,0-1 0,0 0 0,0 0 0,1 1 0,-1-1 0,1 0 0,-1 0 0,1-1 0,0 1 0,0 0 0,3 2 0,-4-4 0,0 1 0,1-1 0,-1 1 0,0-1 0,1 0 0,-1 0 0,0 0 0,1 0 0,-1 0 0,1 0 0,-1 0 0,0 0 0,1 0 0,-1-1 0,0 1 0,0 0 0,1-1 0,-1 0 0,0 1 0,0-1 0,1 1 0,-1-1 0,2-2 0,6-2 0,0-2 0,-1 1 0,0-1 0,14-15 0,0-1 0,129-131 0,-150 154 0,-1-1 0,0 1 0,1-1 0,-1 1 0,0-1 0,1 1 0,-1 0 0,1-1 0,-1 1 0,1-1 0,-1 1 0,1 0 0,-1 0 0,1-1 0,-1 1 0,1 0 0,-1 0 0,1 0 0,-1-1 0,1 1 0,-1 0 0,1 0 0,0 0 0,-1 0 0,1 0 0,-1 0 0,1 0 0,0 0 0,-1 1 0,1-1 0,-1 0 0,1 0 0,-1 0 0,1 1 0,-1-1 0,1 0 0,-1 0 0,1 1 0,-1-1 0,1 0 0,-1 1 0,1-1 0,-1 1 0,0-1 0,1 1 0,-1-1 0,0 1 0,1-1 0,-1 1 0,0-1 0,0 1 0,1-1 0,-1 1 0,0-1 0,0 1 0,0 1 0,3 5 0,-1 1 0,-1 0 0,2 11 0,-3-17 0,3 42 0,-1 1 0,-3-1 0,-1 1 0,-3-1 0,-1 1 0,-21 74 0,9-67 0,14-39 0,-23 64 0,-54 106 0,75-172 0,0 0 0,-15 18 0,20-27 0,0-1 0,0 1 0,0-1 0,-1 1 0,1-1 0,0 0 0,-1 0 0,1 0 0,-1 1 0,0-1 0,1-1 0,-1 1 0,0 0 0,1 0 0,-1-1 0,0 1 0,0-1 0,0 1 0,0-1 0,1 0 0,-1 0 0,0 1 0,0-1 0,0-1 0,0 1 0,-2-1 0,2 0 0,0 0 0,0 0 0,0-1 0,0 1 0,0-1 0,1 0 0,-1 1 0,1-1 0,-1 0 0,1 0 0,-1 0 0,1 0 0,0 0 0,0 0 0,0-1 0,0 1 0,1 0 0,-1 0 0,0-5 0,-1-3 0,0 0 0,1-1 0,0-11 0,2 7 0,-1 1 0,2-1 0,0 1 0,1 0 0,0-1 0,1 1 0,0 0 0,1 1 0,1-1 0,0 1 0,1 0 0,15-20 0,85-97 0,-59 76 0,42-45 0,126-149 0,-205 235 0,-1-1 0,-1 0 0,-1 0 0,0-1 0,0 0 0,-2 0 0,0-1 0,0 0 0,-2 0 0,5-27 0,-9 42 0,1 0 0,-1 0 0,0 0 0,0 0 0,0 0 0,0-1 0,0 1 0,0 0 0,0 0 0,0 0 0,0 0 0,-1 0 0,1 0 0,0 0 0,-1 0 0,1 0 0,0 0 0,-1 0 0,1 0 0,-1 1 0,0-1 0,1 0 0,-1 0 0,0 0 0,0 1 0,1-1 0,-1 0 0,0 1 0,0-1 0,0 1 0,-1-2 0,0 2 0,1 0 0,-1 0 0,1 0 0,-1 0 0,0 0 0,1 0 0,-1 0 0,1 0 0,-1 1 0,1-1 0,-1 1 0,1-1 0,-1 1 0,1-1 0,-1 1 0,1 0 0,0 0 0,-1 0 0,1 0 0,0 0 0,-2 1 0,-7 9 0,-1 0 0,1 0 0,1 1 0,0 0 0,1 1 0,0 0 0,1 0 0,0 1 0,-4 15 0,8-22 0,0 1 0,1-1 0,0 1 0,1 0 0,0 0 0,0 0 0,0 0 0,1 0 0,0 0 0,1 0 0,0 0 0,0 0 0,0 0 0,1-1 0,0 1 0,1 0 0,0-1 0,7 14 0,-2-9 0,0 0 0,1-1 0,0 0 0,21 18 0,-27-26 0,1 0 0,0 0 0,0 0 0,0 0 0,1-1 0,-1 0 0,1 0 0,-1 0 0,1 0 0,0-1 0,0 1 0,0-1 0,-1-1 0,1 1 0,0-1 0,0 1 0,8-2 0,2-2 0,0-1 0,0 0 0,-1-1 0,0-1 0,0 0 0,26-16 0,71-57 0,-102 71 0,156-131 0,-110 92 0,-52 44 0,-1 1 0,1 1 0,-1-1 0,1 0 0,0 1 0,0-1 0,0 1 0,0 0 0,0 0 0,0 0 0,0 0 0,1 1 0,-1-1 0,0 1 0,0 0 0,0 0 0,1 0 0,-1 0 0,3 1 0,5 1 0,-1 1 0,0 0 0,0 1 0,13 7 0,9 3 0,-6-3 0,-1 1 0,-1 2 0,31 21 0,-37-22 0,2 0 0,0-1 0,0-2 0,1 0 0,35 12 0,-32-17 354,-12-4-230,0 2 0,-1-1 1,12 5-1,-21-6-302,-1-1 0,1 1 0,0 0 0,-1 0 0,1-1 0,-1 1 0,1 0 1,-1 0-1,0 0 0,1 0 0,-1 1 0,0-1 0,0 0 0,0 0 0,0 1 0,0-1 0,0 1 0,0-1 0,0 1 0,0-1 0,-1 1 0,1 0 1,-1-1-1,1 1 0,-1 0 0,1 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48.5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0 7232,'0'0'5570,"10"12"-4588,-1-3-759,-2-1-62,0 0 0,0 0 0,-1 0 0,1 1 0,-2 0 0,0 0 0,0 1 0,5 12 0,-8-13 11,1 0 1,-1 1-1,0 0 1,-1-1 0,0 1-1,-1 0 1,0 0 0,0 0-1,-1-1 1,-1 1 0,1 0-1,-2-1 1,1 1 0,-6 12-1,6-16-54,-1 0 0,0-1-1,0 1 1,-1 0-1,0-1 1,1 0 0,-2 0-1,1 0 1,-1-1-1,1 1 1,-1-1-1,0 0 1,-1 0 0,1-1-1,-1 0 1,0 0-1,1 0 1,-1-1 0,-1 1-1,1-1 1,0-1-1,-11 2 1,16-2-93,0-1-1,0 0 1,0 0 0,0 0 0,0 0-1,0 0 1,0 0 0,0 0 0,0-1-1,0 1 1,0 0 0,0 0 0,0-1-1,0 1 1,0-1 0,0 1 0,0-1-1,0 1 1,0-1 0,0 0-1,1 1 1,-1-1 0,0 0 0,0 0-1,1 1 1,-1-1 0,1 0 0,-1 0-1,0 0 1,1 0 0,-1-1 0,0-1-363,0 0 0,1 0 1,-1 0-1,1 0 1,-1 0-1,1 0 0,1-6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49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0 210 9536,'0'0'6068,"12"9"-5454,-3-3-494,0 1-1,0 0 1,-1 1 0,0 0-1,0 0 1,-1 0-1,0 1 1,-1 0 0,10 19-1,44 105 1002,31 61 289,-77-168-1209,19 38 682,4-1 0,50 64 0,-68-103-437,46 53 2632,-64-76-3041,-1-1-1,1 0 0,-1 0 0,1 0 1,0-1-1,-1 1 0,1 0 1,-1 0-1,1 0 0,-1 0 1,1 0-1,-1-1 0,1 1 1,-1 0-1,1 0 0,-1-1 1,1 1-1,-1 0 0,0-1 1,1 1-1,-1 0 0,0-1 1,1 1-1,-1-1 0,0 1 1,1-1-1,-1 1 0,0-1 1,0 1-1,1-1 0,-1 1 1,0-1-1,0 0 0,2-1 65,0-3-44,1 1 1,-1-1-1,0 1 0,-1-1 0,1 0 0,-1 0 0,1-6 1,2-3 19,80-309 1011,2-9-80,-66 247-313,42-114 0,-54 185-707,-2 13-179,-4 2 153,-1 1 0,1-1-1,-1 1 1,0 0-1,0 0 1,0 0 0,0 0-1,0 0 1,0 0-1,1 3 1,21 52-670,-10-28-3208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0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10 391 8240,'0'0'936,"-2"9"-176,-5 30 34,7-38-756,0 0 0,0 0 0,0 0 0,0 0 0,0 0-1,0 0 1,1-1 0,-1 1 0,0 0 0,1 0 0,-1 0 0,1 0-1,-1-1 1,1 1 0,-1 0 0,1 0 0,-1-1 0,1 1-1,-1-1 1,1 1 0,0 0 0,0-1 0,-1 1 0,1-1 0,0 1-1,0-1 1,0 0 0,-1 1 0,1-1 0,0 0 0,0 0 0,0 1-1,0-1 1,0 0 0,0 0 0,-1 0 0,1 0 0,2 0-1,31-5 931,-33 5-940,10-4 218,0 0-1,0-1 1,0 0 0,-1 0-1,1-1 1,-2-1-1,1 0 1,-1 0 0,1-1-1,14-16 1,-4 0 424,0 0 0,32-53 0,-8 8 351,-18 30 396,35-72 0,-57 101-1397,5-9 2055,-3 18-956,1 13-589,13 35-184,2 0 0,2-1 1,3-2-1,33 45 1,-56-84-310,-1-1 1,1 0 0,0-1 0,0 1 0,0 0 0,1-1 0,-1 0 0,1 0 0,6 2 0,-9-4-16,0 0 0,1 0 0,-1 0 0,1-1 1,-1 0-1,1 1 0,-1-1 0,1 0 0,-1 0 0,1 0 0,-1 0 1,0-1-1,1 1 0,-1-1 0,1 1 0,-1-1 0,0 0 0,1 0 0,-1 0 1,0 0-1,0 0 0,0-1 0,3-1 0,12-13 84,0 0 0,-1-1 0,-1-1 0,0 0 0,-2-1 0,14-26 0,17-21 201,-33 49-202,15-16 578,-25 38-345,-4 11-233,1-7-28,-4 20 0,-1-2 0,-1 1 0,-1-1-1,-2 0 1,-1-1 0,-25 43 0,37-69-73,0 0 0,0 0 0,0 0 0,0 0 0,0 1 0,-1-1 0,1 0 1,0 0-1,0 0 0,0 0 0,0 1 0,0-1 0,0 0 0,0 0 0,0 0 0,0 0 1,0 1-1,0-1 0,0 0 0,0 0 0,0 0 0,0 0 0,0 1 0,0-1 0,0 0 0,0 0 1,0 0-1,0 0 0,1 0 0,-1 1 0,0-1 0,0 0 0,0 0 0,0 0 0,0 0 1,0 0-1,0 1 0,1-1 0,-1 0 0,0 0 0,0 0 0,0 0 0,0 0 0,0 0 0,1 0 1,12 2 39,16-3-43,-28 1 5,209-31 159,-87 6-868,-122 25 677,-1 0-1,1 0 1,-1 0-1,1 0 1,-1 0-1,1 0 1,-1 0-1,1 0 0,-1 0 1,1 0-1,-1 0 1,0-1-1,1 1 1,-1 0-1,1 0 1,-1-1-1,0 1 0,1 0 1,-1-1-1,0 1 1,1 0-1,-1-1 1,0 1-1,1 0 1,-1-1-1,0 1 0,0-1 1,1 0-1,-7-7-2926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0.5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14968,'0'0'1096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2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1212 10248,'0'0'2002,"11"-6"-1314,29-16 7,-1-2 0,68-56 1,-52 33-138,-3-3 1,-2-1 0,-2-3 0,-2-2 0,63-102 0,-38 28 688,81-207 0,-145 317-1030,0-1-1,5-27 0,-10 39-99,-1-1 0,0 1 0,0 0 0,-1-1 0,0 1 0,-1-1 1,-2-12-1,3 21-86,0 0 0,0 0 1,-1 0-1,1 0 1,0 0-1,-1 0 1,1 1-1,-1-1 0,1 0 1,-1 0-1,1 0 1,-1 0-1,0 1 0,1-1 1,-1 0-1,0 1 1,0-1-1,1 0 1,-1 1-1,0-1 0,0 1 1,0 0-1,0-1 1,0 1-1,-2-1 0,2 1 2,-1 0-1,1 0 1,-1 0-1,1 0 1,-1 0-1,1 0 1,-1 1-1,1-1 1,-1 1-1,1-1 1,-1 1-1,1-1 1,-1 1-1,1 0 1,0 0-1,-1 0 0,0 1 1,-7 6 46,1 1 0,0 0 1,0 1-1,1 0 0,0 0 0,-9 20 0,7-15-18,-16 31 96,3 0 0,1 1 0,-15 52 0,26-63-41,1 2 0,1 0 0,2 0 1,-1 70-1,7-95-86,0 19 84,1 0 0,9 55 0,-9-79-86,1 0 0,0 0 1,0 0-1,1-1 0,0 1 1,0-1-1,1 1 0,0-1 1,1 0-1,-1 0 0,1-1 1,0 1-1,1-1 0,0-1 1,0 1-1,7 5 0,-4-5 9,-1 0-1,2 0 0,-1-1 1,0-1-1,1 0 1,0 0-1,0-1 0,0 0 1,0 0-1,1-1 1,-1-1-1,1 0 0,-1 0 1,1-1-1,-1 0 0,22-4 1,9-4 110,0-2 0,-1-1 0,0-2 0,50-25 0,-66 26-43,-1 0 0,-1-2 0,0 0 0,0-2-1,-2 0 1,0-1 0,-1-2 0,18-20 0,-31 32-33,0-1 0,-1 1 0,0-1 0,0 0 0,-1 0 0,0 0 0,-1 0 0,1-1 0,1-9 0,-5 17-61,0 1 0,0-1 0,1 1 1,-1-1-1,0 1 0,0-1 0,0 1 1,0-1-1,0 0 0,0 1 0,-1-1 1,1 1-1,0-1 0,0 1 0,0-1 0,0 1 1,-1-1-1,1 1 0,0-1 0,0 1 1,-1-1-1,1 1 0,0-1 0,-1 1 0,1 0 1,-1-1-1,1 1 0,0 0 0,-1-1 1,1 1-1,-1 0 0,1-1 0,-1 1 1,1 0-1,-1 0 0,1 0 0,-1 0 0,1-1 1,-1 1-1,0 0 0,1 0 0,-1 0 1,1 0-1,-1 0 0,1 0 0,-1 0 0,1 0 1,-1 1-1,1-1 0,-1 0 0,0 0 1,-4 1 16,1 0 0,-1 1 1,1-1-1,-1 1 0,-6 3 1,-16 12 21,1 0 0,0 2 1,-28 26-1,-64 73 62,107-106-95,1 0 0,0 0 0,1 1 0,0 1 1,1-1-1,-12 30 0,19-41-14,0 0 0,0 0 0,1 0 1,-1 0-1,1 0 0,0 0 0,-1 0 0,1 0 0,0 0 0,0 0 0,0 0 1,0 0-1,1 0 0,0 4 0,-1-5 2,1 0-1,-1 0 1,1 0-1,0 0 1,-1 0-1,1 0 0,0 0 1,0 0-1,0 0 1,0 0-1,0-1 1,0 1-1,0 0 1,0-1-1,0 1 1,0 0-1,0-1 1,2 1-1,1 0 6,-1 0 0,1-1 0,0 1-1,0-1 1,0 0 0,0 0-1,-1 0 1,1-1 0,0 1-1,0-1 1,0 0 0,-1 0-1,6-2 1,3-3 10,0 0 0,0-1 0,-1 0 0,0-1 0,-1 0 0,1-1 0,-2 0 0,1-1 0,-1 0 0,-1 0 0,10-15 0,6-15 172,37-80 0,-40 76-40,-17 34-81,3-5 175,-3 15-102,0 8-9,3 17-43,-2-6-50,0-1 0,2 0 0,0 0 0,1 0 0,10 17 0,-15-31-39,0 0-1,0 0 1,1 0 0,-1 0-1,1 0 1,0-1-1,0 0 1,0 0 0,0 0-1,0 0 1,1 0 0,-1-1-1,1 0 1,0 0-1,0 0 1,0-1 0,0 0-1,0 0 1,0 0 0,0 0-1,0-1 1,0 0-1,0 0 1,6-1 0,10-1-7,0-2 1,0 0 0,-1-2 0,35-13-1,-20 4 62,54-33 0,82-64 8,-168 109-65,-2 2 0,0 0 0,0 1 0,0-1 0,-1 0 0,1 1 0,0-1 0,0 0 0,0 1 0,0-1 0,0 1 0,0 0 0,0-1 0,0 1 0,2 0 0,-3 0 0,1 1 0,0 0 0,0-1 0,-1 1 0,1 0 0,-1-1 0,1 1 0,-1 0 0,1 0 0,-1 0 0,1 0 0,-1 0 0,0-1 0,1 1 0,-1 0 0,0 0 0,0 0 0,0 0 0,1 0 0,-1 0 0,-1 1 0,4 19 0,-2-1 0,0 21 0,2 36 0,-2-69 0,0-1 0,1 1 0,0 0 0,0 0 0,1-1 0,0 0 0,6 12 0,-7-17 0,0 1 0,1 0 0,-1-1 0,1 1 0,0-1 0,-1 0 0,1 1 0,0-2 0,0 1 0,0 0 0,1 0 0,-1-1 0,0 0 0,1 0 0,-1 0 0,0 0 0,1 0 0,0-1 0,-1 1 0,1-1 0,-1 0 0,6-1 0,7 0 0,1 0 0,-1-2 0,23-6 0,-7-1 0,-1-1 0,-1-2 0,0-1 0,0-2 0,-2-1 0,0 0 0,-1-3 0,31-27 0,-20 18 0,-24 19 0,-1-1 0,1 0 0,14-17 0,-24 23 0,0 1 0,0-1 0,-1 0 0,0-1 0,0 1 0,0 0 0,-1-1 0,0 0 0,0 1 0,0-1 0,-1 0 0,1 0 0,-1-8 0,-1 14 0,0 0 0,0 0 0,0 0 0,0 0 0,0-1 0,0 1 0,0 0 0,0 0 0,0 0 0,0 0 0,-1 0 0,1 0 0,0 0 0,0-1 0,0 1 0,0 0 0,0 0 0,0 0 0,0 0 0,-1 0 0,1 0 0,0 0 0,0 0 0,0 0 0,0 0 0,0 0 0,-1 0 0,1 0 0,0 0 0,0 0 0,0 0 0,0 0 0,0 0 0,-1 0 0,1 0 0,0 0 0,0 0 0,0 0 0,0 0 0,0 0 0,0 0 0,-1 0 0,1 0 0,0 0 0,0 0 0,0 0 0,0 0 0,0 1 0,0-1 0,0 0 0,-1 0 0,1 0 0,0 0 0,0 0 0,0 0 0,0 0 0,0 1 0,0-1 0,-19 14 0,-27 26 0,10-7 0,2 2 0,-32 41 0,55-62 0,1 1 0,0 0 0,1 0 0,0 1 0,2 0 0,0 1 0,0-1 0,2 1 0,-7 32 0,12-48 0,0 1 0,-1-1 0,1 1 0,0 0 0,0-1 0,0 1 0,0-1 0,0 1 0,0-1 0,1 1 0,-1-1 0,1 1 0,-1-1 0,1 1 0,-1-1 0,1 1 0,0-1 0,-1 1 0,1-1 0,1 2 0,-1-3 0,1 1 0,-1 0 0,0-1 0,0 1 0,0-1 0,1 1 0,-1-1 0,0 1 0,0-1 0,1 0 0,-1 0 0,0 1 0,1-1 0,-1 0 0,0 0 0,1-1 0,-1 1 0,2 0 0,5-2 0,-1-1 0,1 1 0,-1-1 0,0 0 0,13-8 0,-11 5 0,-1-1 0,0 0 0,-1 0 0,0 0 0,10-13 0,-12 13 0,1 0 0,-1 1 0,1 0 0,1 0 0,-1 0 0,1 1 0,11-7 0,-18 12 0,0 0 0,0 0 0,1-1 0,-1 1 0,0 0 0,0 0 0,0 0 0,1 0 0,-1 0 0,0-1 0,0 1 0,1 0 0,-1 0 0,0 0 0,0 0 0,0 0 0,1 0 0,-1 0 0,0 0 0,0 0 0,1 0 0,-1 0 0,0 0 0,0 0 0,1 0 0,-1 0 0,0 0 0,0 0 0,1 0 0,-1 1 0,0-1 0,0 0 0,1 0 0,-1 0 0,0 0 0,0 0 0,0 1 0,0-1 0,1 0 0,-1 0 0,0 0 0,0 1 0,0-1 0,0 0 0,0 0 0,1 0 0,-1 1 0,0-1 0,0 0 0,0 0 0,0 1 0,0-1 0,0 0 0,0 0 0,0 1 0,0-1 0,0 1 0,-3 15 0,3-14 0,-12 41 0,-2-1 0,-31 63 0,-50 74 0,43-84 0,47-85 0,0 0 0,0 0 0,-1-1 0,0 1 0,-1-2 0,0 1 0,-1-1 0,0 1 0,0-2 0,-14 11 0,22-18 0,0 0 0,0-1 0,0 1 0,0 0 0,0-1 0,0 1 0,0 0 0,0 0 0,0-1 0,1 1 0,-1 0 0,-1-1 0,1 1 0,0 0 0,0-1 0,0 1 0,0 0 0,0-1 0,0 1 0,0 0 0,0-1 0,0 1 0,-1 0 0,1 0 0,0-1 0,0 1 0,0 0 0,-1 0 0,1-1 0,0 1 0,0 0 0,-1 0 0,1 0 0,0-1 0,0 1 0,-1 0 0,1 0 0,0 0 0,-1 0 0,1 0 0,0 0 0,-1 0 0,1-1 0,0 1 0,-1 0 0,1 0 0,0 0 0,-1 0 0,1 0 0,0 1 0,0-1 0,-1 0 0,1 0 0,0 0 0,-1 0 0,1 0 0,0 0 0,-1 0 0,1 1 0,0-1 0,0 0 0,-1 0 0,1 0 0,0 1 0,-1-1 0,12-28 0,52-86 0,-52 98 0,0 0 0,0 1 0,2 1 0,-1 0 0,17-13 0,12-3 0,1 2 0,63-31 0,-81 46 0,89-45 0,40-22 0,-123 62 0,-1-1 0,-1-1 0,25-25 0,-39 31 0,-1 0 0,0-1 0,-1-1 0,-1 0 0,0 0 0,-1-1 0,8-21 0,-13 26 0,0 1 0,-1-1 0,0 0 0,-1 0 0,0 0 0,-1-1 0,-1 1 0,0 0 0,-1-1 0,0 1 0,0-1 0,-4-13 0,4 25 0,0-1 0,0 1 0,0 0 0,-1 0 0,1 0 0,0 0 0,-1-1 0,1 1 0,-1 0 0,0 0 0,1 0 0,-1 0 0,0 0 0,0 0 0,1 0 0,-1 0 0,0 1 0,0-1 0,0 0 0,0 0 0,0 1 0,0-1 0,0 1 0,0-1 0,0 1 0,-2-1 0,0 0 0,1 1 0,0 0 0,-1 1 0,1-1 0,0 0 0,-1 1 0,1-1 0,0 1 0,0 0 0,-1 0 0,1-1 0,-4 4 0,-4 2 0,0 1 0,0 0 0,-18 17 0,13-8 0,1 0 0,1 0 0,0 1 0,1 1 0,1 0 0,1 0 0,0 1 0,1 1 0,2 0 0,0 0 0,1 0 0,-5 30 0,10-44 0,0 0 0,1-1 0,0 1 0,0 0 0,1 0 0,0 0 0,0-1 0,0 1 0,0-1 0,4 7 0,-4-9 0,0 0 0,1 0 0,0-1 0,-1 1 0,1-1 0,0 1 0,0-1 0,0 0 0,1 0 0,-1 0 0,1 0 0,-1 0 0,1 0 0,0-1 0,-1 1 0,1-1 0,0 0 0,0 0 0,0 0 0,5 1 0,5 0 0,0 0 0,0-1 0,0-1 0,1-1 0,-1 1 0,0-2 0,0 0 0,0 0 0,0-2 0,0 1 0,13-7 0,18-9 0,72-43 0,-61 30 0,72-30 0,-109 54 0,0 2 0,1 0 0,-1 1 0,1 1 0,23-2 0,-37 5 0,0 1 0,1 0 0,-1 1 0,0 0 0,0-1 0,0 2 0,0-1 0,0 0 0,0 1 0,-1 0 0,1 0 0,7 5 0,1 2 0,-1 1 0,21 19 0,-22-18 0,1 0 0,19 12 0,-14-13 0,0-1 0,1-1 0,0-1 0,0 0 0,1-2 0,0 0 0,0-1 0,0-1 0,25 1 0,-10-2 0,-1-2 0,1-2 0,-1-1 0,47-11 0,62-23 0,-137 35 144,-1 0 0,1 0 0,-1 0 0,0-1 0,8-5 1,2-4-5013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4.8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1045 8240,'0'0'7266,"16"-5"-6875,-2 1-311,0-1 0,-1-1-1,1 0 1,-1-1 0,-1-1 0,1 0 0,-1 0 0,17-16-1,-1-5 107,0-1 0,-2-2-1,-2 0 1,-1-1 0,-1-2-1,-2 0 1,-1-1-1,25-71 1,-30 67 14,0 0 181,13-58 0,-24 88-263,-2 0 0,1 0 1,-1-1-1,-1 1 0,0 0 1,0-1-1,-1 1 0,-1 0 0,1 0 1,-2 0-1,-3-12 0,6 20-63,-1 0-1,0 0 1,0 0-1,0 0 1,0 0-1,0 0 0,0 0 1,0 1-1,-1-1 1,1 0-1,-1 1 1,1-1-1,-1 1 1,1-1-1,-1 1 0,0 0 1,0 0-1,0-1 1,0 1-1,0 1 1,0-1-1,0 0 1,0 0-1,0 1 0,0-1 1,0 1-1,-1 0 1,1 0-1,0 0 1,0 0-1,0 0 1,-1 0-1,1 0 0,-4 1 1,1 1 7,0 0 0,0 0 0,0 1 0,1 0 0,-1-1 0,1 1 0,-1 1 0,1-1 1,0 1-1,0-1 0,1 1 0,-1 0 0,-4 6 0,-6 13 27,1 1 1,1 0 0,1 1-1,1 0 1,-9 34-1,-25 136 186,36-156-223,-77 511 811,84-539-807,-3 10 84,4-20-126,0-1 0,0 1 0,0-1 0,0 1 1,0-1-1,0 1 0,0-1 0,0 1 0,0-1 0,0 1 0,0-1 0,0 1 0,0-1 0,0 1 0,0-1 0,0 1 0,1-1 0,-1 1 0,0-1 0,0 1 0,1-1 0,-1 0 0,0 1 1,1 0-1,0-1-5,0-1 1,0 1-1,0 0 1,0 0 0,0-1-1,0 1 1,0 0 0,-1-1-1,1 1 1,0-1 0,0 1-1,0-1 1,-1 0 0,1 1-1,0-1 1,-1 0-1,1 1 1,0-1 0,-1 0-1,1 0 1,-1 0 0,1 0-1,-1-1 1,5-3 33,97-144 392,-58 81 142,72-87-1,-114 153-524,0 0-1,1 0 0,-1 1 1,0-1-1,1 0 1,-1 1-1,1 0 1,-1-1-1,1 1 0,0 0 1,-1 1-1,1-1 1,0 0-1,0 1 1,4-1-1,5 1 6,-1 0 1,19 2-1,-5 0 3,6 0-45,0-2 0,0-2 0,0 0 0,0-2 0,-1-2 0,0 0 0,33-13 0,-48 14-10,-2 0 11,0 0-1,-1-1 1,16-9 0,-28 15-14,0 0 0,0 0 1,1 0-1,-1-1 0,0 1 0,0 0 1,0 0-1,1 0 0,-1 0 1,0 0-1,0 0 0,0 0 0,1-1 1,-1 1-1,0 0 0,0 0 1,0 0-1,1 0 0,-1 0 0,0 0 1,0 0-1,0 0 0,1 0 0,-1 0 1,0 0-1,0 0 0,1 1 1,-1-1-1,0 0 0,0 0 0,0 0 1,1 0-1,-1 0 0,0 0 1,0 0-1,0 1 0,0-1 0,1 0 1,-1 0-1,0 0 0,2 13 50,-7 26-8,3-27-28,-8 46 17,5-35 1,0 1 1,0 34-1,5-57-29,0 1-1,0-1 1,0 0-1,0 0 1,0 0-1,0 0 1,0 1-1,1-1 1,-1 0-1,0 0 1,1 0-1,-1 0 1,1 0-1,-1 0 1,1 0-1,1 2 1,-1-3 0,-1 1 1,1-1-1,0 0 0,-1 1 1,1-1-1,0 0 0,-1 1 1,1-1-1,0 0 1,-1 0-1,1 0 0,0 0 1,0 0-1,-1 0 0,1 0 1,0 0-1,0 0 1,-1 0-1,1 0 0,0 0 1,4-2 11,0 0 0,0 0 0,0 0 0,0-1 0,-1 0 0,5-3 0,36-29 46,-2-3-1,44-47 0,-50 48 2,-37 36-61,34-29 87,-32 28-72,1 0-1,-1 0 1,1 1-1,0-1 1,-1 1 0,1 0-1,0 0 1,0 0-1,0 0 1,0 0-1,0 1 1,3-1-1,-4 2-1,-1 0 0,0 0 0,1 0-1,-1 0 1,0 0 0,0 0 0,0 1-1,0-1 1,0 0 0,0 1 0,-1-1-1,1 1 1,0-1 0,-1 1 0,1-1 0,-1 1-1,1 0 1,-1 3 0,1-4-9,29 141 226,-29-137-231,0-1-1,0 1 0,0-1 0,1 0 0,0 1 0,0-1 0,0 0 1,0 0-1,1 0 0,0-1 0,0 1 0,0-1 0,0 1 0,0-1 1,4 3-1,-4-4-2,1 0 1,-1-1 0,0 1 0,1-1 0,-1 0 0,1 0-1,0 0 1,-1 0 0,1-1 0,0 1 0,-1-1 0,1 0-1,0 0 1,0-1 0,-1 1 0,1-1 0,0 1-1,-1-1 1,4-2 0,6-2 5,0 0 0,0-1 1,-1 0-1,0-1 0,0-1 0,-1 0 0,0 0 1,0-1-1,-1-1 0,0 1 0,-1-2 0,0 1 0,-1-1 1,9-15-1,2-6 29,-2 0 0,-1-1 0,-2-1 0,13-43 0,60-282 283,-76 306-263,-5 28-21,19-109 123,-23 114-107,0 0 0,-1 1-1,-1-1 1,-4-32 0,-1 43 132,0 15-86,-4 16-38,-2 17-28,2 0-1,-5 58 0,2 84-28,11-172 1,-5 307-13,9-223-25,21 126 0,-17-178 34,1 0-1,20 58 1,-24-82 14,-4-15-15,1 0-1,-1 0 1,1 0 0,-1-1-1,1 1 1,-1 0 0,1 0-1,0-1 1,2 4 0,-6-24-491,-13-18-150,-2 1-1,-24-37 1,26 46-2515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4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1 188 15976,'0'0'2223,"82"-30"-1727,-7 6-64,22 0 0,6-5-32,-3 7 16,-9 4-40,-2 0 8,-17 6-160,-3 6 0,-1 6-144,-7-4 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5.7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9944,'0'0'5869,"2"12"-5131,108 389 2194,-89-323-2251,-4 0 0,10 110 0,-23-112-110,-4-52 32,1 0-1,8 44 1,-6-39 2323,-4-45-2515,-2-18-612,-1 0 1,-1 1-1,-2 0 1,-18-52-1,5 26-3516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6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56 372 12456,'0'0'393,"-6"-11"-24,-3-4-249,2 0-1,0-1 0,-9-29 1,14 35-21,-1-1 0,1 1 0,1 0 0,-1-1 0,2 1 0,0-1 0,0 0 0,3-17 1,-1 21-20,0 0 1,1 0-1,0 0 1,0 1-1,1-1 1,-1 1-1,1 0 1,1-1-1,-1 2 1,1-1-1,0 1 1,1-1-1,-1 1 1,1 1-1,0-1 1,0 1-1,13-7 1,-3 3 40,0 1 0,0 1-1,0 0 1,1 1 0,0 1 0,23-3 0,-18 5 4,-1 1-1,1 0 0,0 2 0,-1 1 0,1 1 1,-1 0-1,0 2 0,0 0 0,34 15 0,-29-9 81,-1 1-1,-1 1 0,0 1 0,0 1 0,-2 2 0,0 0 0,24 24 0,-32-26-30,-1-1 1,0 2-1,-1 0 1,-1 0-1,-1 1 0,0 0 1,-1 1-1,7 21 0,-13-31-82,-1 0 0,0 0-1,-1 0 1,0 0-1,0 1 1,-1-1 0,0 0-1,-1 1 1,1-1 0,-2 0-1,1 0 1,-1 0-1,0 0 1,-1 0 0,0 0-1,0 0 1,0-1 0,-1 0-1,-1 1 1,-8 10-1,7-10 31,-1 0-1,0 0 1,0 0-1,-1-1 0,0 0 1,0-1-1,0 0 1,-1 0-1,0-1 0,0 0 1,-1-1-1,1 0 1,-1 0-1,0-1 0,-20 4 1,20-6-25,0 0 0,-1 0 0,1-1 0,-1-1 1,1 0-1,0 0 0,0-1 0,-1 0 0,1-1 0,0 0 0,1 0 0,-1-1 1,1-1-1,-1 1 0,1-2 0,1 1 0,-1-1 0,1 0 0,0-1 0,0 0 1,1 0-1,0-1 0,0 0 0,1 0 0,-9-15 0,14 22-89,1 0 0,0 1-1,-1-1 1,1 0 0,0 1-1,-1-1 1,1 0 0,0 1-1,0-1 1,0 0 0,0 0 0,0 1-1,0-1 1,0 0 0,0 0-1,0 1 1,0-1 0,0 0-1,0 1 1,0-1 0,1 0 0,-1 0-1,0 1 1,1-1 0,-1 0-1,0 1 1,1-1 0,-1 1-1,1-1 1,-1 0 0,1 1 0,-1-1-1,1 1 1,-1-1 0,1 1-1,0 0 1,-1-1 0,1 1-1,-1-1 1,1 1 0,1 0 0,28-8-2110,-26 7 396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4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0 273 12960,'0'0'494,"10"-15"-3,1-4-319,2 0-1,0 1 1,1 0 0,1 2-1,1-1 1,0 2 0,1 0-1,22-15 1,-15 17 51,1 0 0,1 2 0,0 1 0,0 1 0,1 1 0,36-6 0,-25 8 221,0 2 0,0 2 0,1 1-1,40 5 1,-76-4-370,0 0 1,0 0-1,0 1 1,0-1-1,0 1 1,0 0-1,0 0 0,0 0 1,0 0-1,0 1 1,-1-1-1,1 1 0,3 2 1,-5-3-41,0 1 1,0-1-1,0 1 1,0-1-1,-1 1 0,1-1 1,0 1-1,-1 0 1,1 0-1,-1-1 1,0 1-1,1 0 0,-1 0 1,0-1-1,0 1 1,0 0-1,0 0 0,-1-1 1,1 1-1,0 0 1,-1 0-1,1-1 1,-2 4-1,-7 15-2505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6.5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59 10248,'0'0'2020,"3"-10"-1448,8-39 2068,-26 172-399,-10 110 83,22-179-1602,3 0-1,8 73 1,16 45 2102,-23-169-2702,-1 0-12,0 0 1,0 0-1,1-1 1,-1 1-1,1 0 1,0 0-1,0-1 1,0 1-1,0 0 1,0-1 0,1 1-1,-1-1 1,3 3-1,-3-5-93,-1 1 0,0-1 1,1-1-1,-1 1 0,0 0 0,0 0 0,1 0 0,-1 0 0,0 0 1,1 0-1,-1 0 0,0 0 0,1 0 0,-1-1 0,0 1 0,0 0 1,1 0-1,-1 0 0,0 0 0,0-1 0,0 1 0,1 0 0,-1 0 1,0-1-1,0 1 0,0 0 0,1 0 0,-1-1 0,0 1 0,0 0 1,0-1-1,0 1 0,0 0 0,0-1 0,0 1 0,0 0 0,0 0 1,0-1-1,0 1 0,0 0 0,0-1 0,0 1 0,0-19-42,0 17 34,-1-12-91,-1 0-1,0 0 0,-1 0 1,0 0-1,-8-17 0,-4-2-3380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6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96 15680,'0'0'2302,"18"-4"-1706,58-11 48,87-4 0,-21 13 50,118-11 1904,-246 15-2622,1-2 0,-1 0-1,0-1 1,21-11 0,-25 12-1579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7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1 148 15072,'0'0'1559,"14"18"-1024,157 218 1522,93 208 1673,-229-371-3007,-28-55-401,1 0 0,1-1 0,0 0 0,21 27 0,-29-43-283,-1 0 0,1 0 1,0 0-1,0 0 0,-1-1 1,1 1-1,0 0 0,0-1 0,0 1 1,0-1-1,0 1 0,0-1 1,0 1-1,0-1 0,0 1 0,2-1 1,-3 0-16,1 0-1,0 0 1,-1 0 0,1 0 0,0 0 0,-1-1-1,1 1 1,0 0 0,-1 0 0,1-1 0,0 1 0,-1-1-1,1 1 1,-1 0 0,1-1 0,-1 1 0,1-1 0,-1 1-1,1-1 1,0 0 0,2-5 77,1 0 1,-1 0-1,-1 0 0,5-13 0,-6 15-87,54-203 687,-31 102-400,164-561 3675,-188 665-3953,0 1 0,1-1-1,-1 0 1,0 0 0,1 1 0,-1-1-1,1 0 1,-1 1 0,0-1-1,1 0 1,0 1 0,-1-1 0,1 1-1,-1-1 1,2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8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1 413 8336,'0'0'2880,"1"12"-2003,0-2-667,-1-5-109,0 0 0,0 0 0,1 0 0,0 1 0,0-1 0,1 0 0,-1 0 0,1 0 0,0 0 0,0-1 0,1 1 0,-1 0 0,1-1 0,4 4 0,-3-3 18,0-1 0,0 0 0,1 0 0,-1-1 0,1 1 0,0-1 0,0 0-1,0 0 1,1-1 0,-1 0 0,1 0 0,9 3 0,-6-4 29,0 0 1,0 0-1,0-1 1,-1 0-1,1 0 0,0-1 1,15-4-1,-1-1 158,-1-1 0,0-2 0,-1 0 0,0-1 0,33-22 0,-29 15 180,-2-2 0,0 0 0,32-36-1,50-71 1071,-81 92-831,0 0 0,-3-2 0,32-71 0,-50 101-624,7-19 1257,-5 23-480,-4 14-155,-1 54-365,3 0 0,2 0 1,19 87-1,-22-146-323,-1-1-1,1 1 1,0-1-1,0 0 1,1 1-1,-1-1 1,1-1-1,1 1 1,-1 0-1,1-1 1,0 1-1,1-1 0,-1 0 1,1-1-1,0 1 1,0-1-1,0 0 1,1 0-1,-1-1 1,1 1-1,0-1 1,9 3-1,-13-5-11,1-1-1,0 1 0,-1-1 0,1 0 1,0 0-1,-1 0 0,1-1 0,0 1 1,-1 0-1,1-1 0,-1 0 0,1 0 1,0 0-1,-1 0 0,0 0 0,1 0 1,-1 0-1,0-1 0,3-1 0,5-5 49,-1 0-1,0 0 1,9-12-1,13-19 225,-1-3-1,45-82 1,16-24 716,-90 146-1005,0 0 0,1 0 0,-1 0 0,1 0 0,0 0 1,0 0-1,-1 0 0,1 1 0,0-1 0,1 1 0,2-2 0,-4 2-6,-1 1 0,1 0 0,-1 0 0,0 0 0,1 0 0,-1 0 0,1 0-1,-1 0 1,0 0 0,1 0 0,-1 1 0,1-1 0,-1 0 0,0 0 0,1 0-1,-1 0 1,1 0 0,-1 1 0,0-1 0,1 0 0,-1 0 0,0 1 0,1-1 0,-1 0-1,0 1 1,1-1 0,6 21-5,-4 3 5,-2-1 0,0 1 0,-2-1 0,-1 1 0,0-1 0,-10 37 0,6-36 0,0 0 0,-1 0 0,-2-1 0,0 0 0,-2 0 0,0-1 0,-28 38 0,37-57 0,2-2 0,-1 0 0,0 0 0,1 0 0,-1 0 0,0 0 0,0-1 0,1 1 0,-1 0 0,0 0 0,0-1 0,0 1 0,0-1 0,0 1 0,-1 0 0,35-19 0,-17 9 0,192-95 0,-54 28 0,-143 71 0,1-1 0,0 0 0,0-1 0,-1 0 0,0-1 0,18-16 0,-28 23 41,-1 0 0,1 0 1,0-1-1,0 1 0,-1 0 0,1-1 0,-1 1 1,0 0-1,1-1 0,-1 1 0,0-1 0,0 1 1,1 0-1,-1-1 0,0 1 0,-1-1 0,1 1 1,0 0-1,0-1 0,-1 1 0,1-1 0,0 1 1,-2-2-1,-13-24-2836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9:58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16687,'0'0'1864,"87"-17"-2472,-18 19 88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0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1110 6824,'0'0'6128,"17"-2"-5284,-7 1-719,1-1 0,0-1 0,-1 1 0,1-2 0,-1 1 0,0-1 0,0-1 1,0 0-1,-1 0 0,0-1 0,0 0 0,15-14 0,51-50 853,-4-3 0,98-129-1,-141 162-592,-1 0 0,-3-1-1,-1-2 1,-3 0 0,-1-2-1,-2 0 1,19-81 0,-31 98-12,0-1 0,-3 0 0,0 1 0,-2-1 0,-4-39 0,3 64-297,1 0 0,-1 0-1,0-1 1,-1 1 0,1 0 0,-1 0-1,1 0 1,-1 1 0,-1-1 0,-2-4-1,4 6-36,0 1-1,0 0 0,0 0 0,-1 0 1,1 0-1,0 0 0,-1 0 0,1 0 1,0 0-1,-1 1 0,1-1 0,-1 0 1,1 1-1,-1-1 0,1 1 0,-1 0 0,0-1 1,1 1-1,-1 0 0,0 0 0,1 0 1,-1 0-1,1 0 0,-1 1 0,0-1 1,1 0-1,-1 1 0,1-1 0,-1 1 1,-1 1-1,-5 1 30,1 2 0,0-1 0,0 1 0,0 0 0,0 0 0,1 1 0,0 0 0,0 0 0,-7 10 0,2-1 11,1 0 1,1 1-1,-13 26 0,7-3-14,2 0 0,1 0 0,2 1 0,2 1 0,1-1 0,2 1 0,2 0 0,2 1 0,4 40-1,-1-58-27,1 0-1,2-1 1,0 1-1,1-1 0,1-1 1,1 1-1,1-1 0,22 37 1,-21-42-3,1-1 0,1-1 0,0 0 0,1 0 0,1-1 0,0-1 1,1 0-1,0-1 0,1-1 0,34 19 0,-44-28-18,1 1 1,-1-1-1,1 0 0,-1 0 1,1 0-1,0-1 0,0 0 0,0-1 1,0 1-1,0-2 0,0 1 0,0 0 1,-1-1-1,1-1 0,0 1 1,0-1-1,-1 0 0,1-1 0,-1 1 1,0-1-1,1 0 0,-1-1 0,-1 0 1,1 0-1,-1 0 0,7-7 1,-4 4 15,0 0 1,-1-1 0,0 0 0,-1-1-1,0 1 1,0-1 0,-1-1-1,0 1 1,0-1 0,-1 1 0,-1-1-1,0 0 1,0-1 0,-1 1 0,0 0-1,1-18 1,-3 20 0,0 0 0,0 0 0,-1 0 0,0 1 0,-1-1 0,1 0 0,-2 1 0,1-1 1,-1 1-1,0 0 0,0 0 0,-1 0 0,-8-12 0,12 19-26,-1 0-1,1-1 1,0 1 0,-1-1 0,1 1-1,-1-1 1,1 1 0,-1 0 0,1-1 0,-1 1-1,0 0 1,1 0 0,-1 0 0,1-1-1,-1 1 1,1 0 0,-1 0 0,0 0 0,1 0-1,-1 0 1,0 0 0,1 0 0,-1 0-1,1 0 1,-1 0 0,0 0 0,1 0 0,-1 1-1,1-1 1,-1 0 0,1 0 0,-1 1-1,0-1 1,1 0 0,-1 1 0,1-1 0,0 1-1,-1-1 1,-19 22 104,17-18-90,-5 6-5,1 1 1,0 1-1,0-1 1,1 1 0,1 0-1,0 1 1,0-1-1,1 1 1,1 0-1,0 0 1,-1 22-1,3-26-13,1 0 0,0 0 0,1 0-1,0-1 1,0 1 0,1-1 0,0 1-1,1-1 1,-1 1 0,2-1 0,-1 0-1,1 0 1,0-1 0,1 1-1,0-1 1,0 0 0,1 0 0,10 10-1,-11-13 9,-1 0 0,1 0-1,0-1 1,0 0 0,0 0-1,1-1 1,-1 1-1,1-1 1,-1 0 0,1-1-1,0 1 1,-1-1 0,1 0-1,0 0 1,0-1-1,0 0 1,0 0 0,0 0-1,0-1 1,-1 0 0,1 0-1,0-1 1,0 1 0,-1-1-1,1 0 1,5-3-1,12-7 59,-1-1 0,-1 0 0,0-1 0,31-28 0,-26 18 59,-1 0 0,-2-1 0,0-2 0,-2 0 0,30-49 0,38-59 959,-89 135-1086,0-1 0,0 1 0,0 0 0,0 0 0,0 0 0,0 0-1,0 0 1,0 0 0,0 0 0,0-1 0,0 1 0,1 0 0,-1 0 0,0 0 0,0 0 0,0 0 0,0 0 0,0 0-1,0 0 1,0 0 0,0 0 0,1-1 0,-1 1 0,0 0 0,0 0 0,0 0 0,0 0 0,0 0 0,0 0 0,1 0-1,-1 0 1,0 0 0,0 0 0,0 0 0,0 0 0,0 0 0,0 0 0,1 0 0,-1 0 0,0 0 0,0 1 0,0-1-1,0 0 1,0 0 0,0 0 0,0 0 0,1 0 0,-1 0 0,0 0 0,0 0 0,5 10 37,1 17 3,-5-23-39,3 25-2,-1 0 0,-2-1 0,-1 1 0,-1 0 0,-1 0 0,-2 0 0,0-1 0,-2 1 0,-12 32 0,16-53 0,-1-1 0,0 1 0,0-1 0,-1 1 0,0-1 0,0 0 0,-1 0 0,-6 7 0,9-11 0,0-1 0,-1 0 0,1 0 0,-1 0 0,0 0 0,1-1 0,-1 1 0,0-1 0,0 0 0,0 0 0,0 0 0,0 0 0,0 0 0,0 0 0,0-1 0,0 0 0,0 1 0,0-1 0,-1 0 0,1-1 0,0 1 0,0 0 0,0-1 0,-3-1 0,3 1 0,0 1 0,0-1 0,1 0 0,-1-1 0,0 1 0,1 0 0,0-1 0,-1 1 0,1-1 0,0 0 0,0 0 0,0 0 0,0 0 0,0 0 0,0 0 0,0-1 0,1 1 0,-1-1 0,1 1 0,0-1 0,0 1 0,-2-5 0,3 7 0,0-1 0,0 0 0,0 0 0,0 0 0,0 1 0,0-1 0,1 0 0,-1 0 0,0 0 0,0 1 0,0-1 0,1 0 0,-1 0 0,0 1 0,1-1 0,-1 0 0,1 1 0,-1-1 0,1 0 0,-1 1 0,1-1 0,-1 1 0,1-1 0,0 0 0,20-14 0,-15 11 0,23-13 0,2 1 0,-1 2 0,44-15 0,-38 16 0,0-2 0,46-26 0,-63 30 0,-1-1 0,0-1 0,-1 0 0,0-2 0,-1 0 0,-1 0 0,0-2 0,21-31 0,37-64 0,-73 112 0,0 0 0,0 0 0,0 0 0,0 0 0,0 0 0,0 0 0,0-1 0,1 1 0,-1 0 0,0 0 0,0 0 0,0 0 0,0 0 0,0 0 0,1 0 0,-1 0 0,0 0 0,0 0 0,0 0 0,0 0 0,0 0 0,1 0 0,-1 0 0,0 0 0,0 0 0,0 0 0,0 0 0,0 0 0,1 0 0,-1 0 0,0 0 0,0 0 0,0 0 0,0 0 0,0 0 0,1 0 0,-1 0 0,0 1 0,0-1 0,0 0 0,0 0 0,0 0 0,0 0 0,0 0 0,0 0 0,1 0 0,-1 1 0,0-1 0,0 0 0,0 0 0,0 0 0,0 0 0,0 0 0,0 1 0,0-1 0,0 0 0,0 0 0,0 0 0,0 0 0,0 0 0,0 1 0,0-1 0,0 0 0,5 17 0,-4-13 0,8 29 0,-2 1 0,-1 0 0,-1 0 0,-3 0 0,0 1 0,-2-1 0,-2 1 0,-1-1 0,-8 35 0,9-60 0,0 0 0,-1 0 0,0-1 0,-1 1 0,0-1 0,-8 12 0,11-18 0,0 0 0,0-1 0,0 1 0,-1-1 0,1 1 0,0-1 0,-1 0 0,1 0 0,-1 1 0,0-1 0,1 0 0,-1 0 0,0 0 0,0-1 0,1 1 0,-1 0 0,0-1 0,0 1 0,0-1 0,0 0 0,0 1 0,0-1 0,0 0 0,0 0 0,0 0 0,0-1 0,0 1 0,0 0 0,0-1 0,1 1 0,-1-1 0,0 0 0,0 1 0,0-1 0,1 0 0,-1 0 0,-2-2 0,-7-5 0,0 0 0,0-1 0,1 0 0,0-1 0,1 0 0,0-1 0,0 0 0,1 0 0,1-1 0,0 0 0,0 0 0,-6-18 0,13 28 0,-1 1 0,0-1 0,1 1 0,-1-1 0,1 1 0,0-1 0,-1 0 0,1 1 0,0-1 0,0 1 0,0-1 0,0 0 0,0 1 0,1-1 0,-1 1 0,0-1 0,1 1 0,-1-1 0,1 1 0,0-1 0,-1 1 0,1-1 0,0 1 0,0 0 0,0-1 0,0 1 0,0 0 0,0 0 0,0 0 0,0 0 0,0 0 0,1 0 0,-1 0 0,0 0 0,1 0 0,-1 1 0,1-1 0,-1 0 0,1 1 0,2-1 0,14-4 0,0 2 0,0 0 0,0 1 0,1 1 0,22 1 0,-28 0 101,0 1 0,0 1 0,0 0-1,0 1 1,-1 1 0,1 0 0,-1 0 0,0 1 0,17 10-1,3 4-2305,51 42-1,-78-57 1566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0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1 18191,'0'0'2840,"-79"52"-2648,57-32-456,0-3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07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1 414 7832,'0'0'5952,"11"-5"-5528,-2 2-341,-3 1-32,0 0 0,0 0 0,0-1-1,0 0 1,0 0 0,-1 0 0,1-1 0,-1 0 0,0 0 0,0 0 0,7-9 0,63-95 894,17-22 521,-86 121-1258,6-5 384,-11 13-347,0 9 179,0 11-316,-1-1 1,-1 1-1,-1-1 0,-1 1 1,-6 20-1,-1 12 30,-57 274 444,6-33 184,39-212 211,19-71-157,2-16-265,3-21-82,17-80 158,-1 0-74,47-155-1,6 66-55,-55 160-358,2 1 1,1 0-1,28-38 1,-31 51-53,-10 12-36,1 1 0,0 1 0,1 0 1,0 0-1,0 0 0,11-8 0,-18 17-52,0-1 1,-1 1-1,1 0 0,-1-1 1,1 1-1,0 0 0,-1 0 1,1 0-1,0 0 0,-1 0 1,1 0-1,0 0 0,-1 0 1,1 0-1,0 0 0,-1 0 0,1 0 1,0 0-1,-1 0 0,1 1 1,0-1-1,-1 0 0,1 1 1,-1-1-1,1 0 0,-1 1 1,1-1-1,0 0 0,-1 1 1,0-1-1,1 1 0,-1-1 0,1 1 1,-1-1-1,1 1 0,-1 0 1,0 0-1,14 26 39,-10-12-45,0 1 0,-2-1 0,0 1 0,0 0 0,-2 0 0,0-1 0,0 1 0,-4 18 0,-3 6-6,-1-2 0,-14 41 0,15-58-6,-14 31 1,18-46 13,0 0-1,-1 0 1,0 0-1,0-1 0,0 0 1,0 0-1,-1 0 1,0 0-1,-7 5 1,10-9 3,0 1 0,-1-1 0,1 0 1,-1 0-1,1-1 0,-1 1 1,1-1-1,-1 1 0,0-1 1,1 0-1,-1 0 0,0 0 1,1 0-1,-1 0 0,1 0 1,-5-2-1,5 2 5,0-1 1,0 1-1,0-1 1,0 0-1,0 0 1,0 0-1,0 0 1,0 0-1,1 0 0,-1 0 1,0-1-1,1 1 1,-1-1-1,1 1 1,-1-1-1,1 1 1,0-1-1,-1 0 1,1 0-1,-1-3 1,2 4-2,0-1 1,0 1 0,0 0 0,0-1 0,0 1-1,0 0 1,1-1 0,-1 1 0,0 0 0,1 0-1,-1 0 1,1-1 0,0 1 0,-1 0 0,1 0-1,0 0 1,0 0 0,-1 0 0,1 0 0,0 0 0,0 0-1,0 0 1,0 0 0,1 1 0,-1-1 0,2-1-1,35-18 60,-34 18-61,95-38 93,26-12-17,-64 22-44,-24 13 1,-1-1 0,-2-2 0,37-26 0,-36 19 22,-24 20-42,0 0 1,-1-1-1,0-1 1,0 1 0,-1-2-1,-1 1 1,1-1-1,-2-1 1,12-18-1,-16 24-5,0 0-1,0 0 1,0 0-1,0 1 1,1-1-1,0 1 1,4-4-1,-7 7-9,0 1-1,-1-1 1,1 0-1,0 1 1,0-1-1,0 0 1,0 1-1,0-1 1,0 1-1,0 0 1,0-1-1,0 1 1,0 0-1,0 0 1,0-1-1,1 1 1,-1 0 0,0 0-1,0 0 1,0 0-1,0 1 1,0-1-1,0 0 1,0 0-1,0 1 1,0-1-1,0 0 1,0 1-1,0-1 1,0 1-1,0 0 1,0-1-1,0 1 1,0 0-1,0-1 1,0 1-1,-1 0 1,1 0 0,0 0-1,-1 0 1,1-1-1,0 1 1,0 2-1,11 21-42,0 0 0,-2 1 0,0 0 0,-2 0 0,9 50 0,-9-37-47,25 68-1,-28-96 80,1 6-5,0 0 0,2-1 0,0-1-1,11 17 1,-17-28 13,1 0 1,0 1-1,0-1 0,0 0 0,0-1 0,0 1 0,0-1 1,1 1-1,-1-1 0,1 0 0,0 0 0,0 0 0,0-1 1,0 1-1,0-1 0,0 0 0,0 0 0,0-1 0,0 1 0,0-1 1,8 0-1,-3-1 11,1-1 1,0 0 0,-1-1-1,1 0 1,-1 0-1,0-1 1,0 0 0,-1-1-1,1 0 1,-1 0 0,0-1-1,10-8 1,-1-2 26,0 0 0,-1-1 0,-1-1 0,14-22 0,-16 19 27,0-1 1,-2 0-1,-1-1 0,-1 0 1,-1 0-1,5-26 0,-12 48-59,-1-1-1,1 1 0,-1 0 1,0 0-1,0-1 0,0 1 0,1 0 1,-1-1-1,-1 1 0,1-1 0,0 1 1,0 0-1,0 0 0,-1-3 1,1 4-5,-1 0 0,1 0 0,0 0 0,-1-1 0,1 1 1,0 0-1,-1 0 0,1 0 0,0 0 0,0 0 0,-1 0 1,1 0-1,0 0 0,-1 0 0,1 0 0,0 0 1,-1 0-1,1 0 0,0 0 0,-1 0 0,1 0 0,0 0 1,-1 0-1,1 0 0,0 0 0,-1 1 0,1-1 0,0 0 1,0 0-1,-1 0 0,1 1 0,0-1 0,0 0 0,-1 1 1,-2 1-8,0 1-1,0 0 1,1 0 0,-1 0 0,1 0 0,-1 0 0,1 0 0,-3 7 0,1 0-19,1 1-1,0 0 1,1-1 0,0 1 0,0 1 0,1-1-1,1 0 1,0 0 0,0 0 0,1 0 0,3 13 0,-3-18 9,0-1 1,1 0-1,0 1 1,0-1 0,0 0-1,1 0 1,-1-1 0,1 1-1,0 0 1,8 7 0,-8-9 9,0 0 0,0-1 1,0 0-1,1 1 0,-1-1 0,1-1 1,-1 1-1,1 0 0,0-1 1,0 0-1,0 0 0,0 0 1,0 0-1,0 0 0,0-1 0,6 0 1,-4 0 7,0-1 1,0 0 0,0 0 0,0 0-1,0-1 1,0 0 0,-1 0-1,1-1 1,-1 1 0,1-1-1,-1-1 1,0 1 0,0-1-1,5-4 1,8-9 33,-1-1-1,19-24 1,-7 8 23,99-113 333,-122 140-333,-1 0 0,1 1-1,14-11 1,-20 17-58,0-1 1,0 1-1,0 0 0,1 0 1,-1 0-1,0 0 1,0 0-1,0 0 0,1 0 1,-1 0-1,0 0 0,0 0 1,0 0-1,1 0 0,-1 0 1,0 0-1,0 0 0,0 0 1,1 0-1,-1 0 0,0 0 1,0 0-1,0 0 0,1 0 1,-1 0-1,0 0 0,0 0 1,0 1-1,1-1 0,-1 0 1,0 0-1,0 0 0,0 0 1,0 0-1,0 1 0,1-1 1,-1 0-1,0 0 0,0 0 1,5 13 4,-2 15-27,-3-27 22,1 28-38,-1 1 0,-8 56 0,-20 59-70,24-126 89,-1 3 3,-2 12-42,-20 60 0,27-93 57,0 0 0,-1 0 0,1 1 0,-1-1 0,1 0 0,-1 0 0,1 0 0,-1 0 0,0 0-1,1 0 1,-1 0 0,0 0 0,0 0 0,0 0 0,0 0 0,0-1 0,0 1 0,0 0 0,0-1 0,0 1 0,0 0 0,0-1 0,0 1 0,-2-1 0,1 0 2,1 0 0,-1 0 0,1-1 0,0 1 0,-1-1 0,1 1-1,0-1 1,-1 0 0,1 1 0,0-1 0,0 0 0,-1 0 0,1 0 0,0 0 0,0 0 0,0 0 0,-1-2 0,-4-4 19,1-1 0,-1-1 0,1 1 1,-6-17-1,3 12 22,7 11-32,0 0 1,-1 0 0,1 0-1,0 0 1,0 0-1,0 0 1,0 0 0,0 0-1,1-1 1,-1 1-1,1 0 1,-1 0 0,1-3-1,1 5-7,1 0-1,-1 0 1,1 0-1,-1 0 1,1 1 0,-1-1-1,0 1 1,1-1-1,-1 1 1,0-1-1,1 1 1,-1 0 0,0-1-1,0 1 1,3 2-1,5 3-12,9 2 3,0-1 1,0 0-1,0-1 0,1-1 1,0-1-1,32 3 0,-41-6 4,0-1 0,-1 0 0,1-1 0,0 0-1,0-1 1,0 0 0,-1 0 0,1-1 0,-1 0 0,1-1 0,-1 0 0,0 0-1,-1-1 1,17-11 0,-9 2 20,-1 0 1,-1-1-1,0-1 0,-1 0 1,17-27-1,47-95 130,-67 118-139,3-7 36,-9 18-13,0 0-1,1 0 1,0 0-1,12-15 0,-11 16-11,4 0 23,-10 8-44,1 1 1,0-1-1,-1 1 0,1-1 1,0 1-1,-1-1 1,1 1-1,-1 0 1,1-1-1,-1 1 0,1 0 1,-1-1-1,0 1 1,1 0-1,-1 0 0,0-1 1,1 1-1,-1 0 1,0 1-1,6 20-16,-1-1-1,-1 1 0,-1 0 1,-2 1-1,0-1 1,-2 31-1,0-14-32,2-11 12,-2 0 1,-1 0 0,-1-1-1,-10 44 1,13-71 38,0 0-1,0 1 1,0-1 0,0 0-1,0 1 1,0-1-1,0 0 1,0 0 0,-1 1-1,1-1 1,0 0 0,0 1-1,0-1 1,0 0-1,0 0 1,-1 0 0,1 1-1,0-1 1,0 0 0,0 0-1,-1 1 1,1-1-1,0 0 1,0 0 0,0 0-1,-1 0 1,1 0 0,0 1-1,-1-1 1,1 0-1,0 0 1,0 0 0,-1 0-1,1 0 1,0 0 0,-1 0-1,1 0 1,0 0-1,-10-10 21,-8-30 25,13 29-22,-2-2 11,5 10-17,1 0-1,-1-1 0,0 1 0,1 0 1,0-1-1,-1 0 0,1 1 0,0-7 0,0 4 74,1 2-32,7 5-57,5 4-11,0 0-1,0-2 0,0 1 0,0-1 0,1-1 1,-1-1-1,1 1 0,-1-2 0,25-1 1,-27-1 3,0 1 1,0-2-1,0 1 1,-1-1-1,1-1 1,-1 0-1,0 0 1,0-1-1,0 0 1,-1 0-1,1-1 1,12-11-1,2-5 27,-1 0 1,0-1-1,-2-1 0,-1-1 1,25-42-1,-41 62-11,-1 0 1,1 1-1,0-1 1,0 1-1,0 0 0,1-1 1,0 1-1,-1 1 1,6-5-1,-12 47-65,-1-11 39,1-10-10,1 1 0,0-1 0,2 1-1,0-1 1,5 37 0,-5-54 25,0 1 1,0 0-1,1-1 0,-1 1 0,1-1 1,-1 1-1,1-1 0,0 1 0,-1-1 0,1 1 1,0-1-1,0 1 0,0-1 0,0 0 1,0 1-1,0-1 0,0 0 0,1 0 1,-1 0-1,0 0 0,1 0 0,-1 0 1,1 0-1,-1-1 0,1 1 0,-1 0 0,1-1 1,-1 1-1,1-1 0,0 0 0,-1 0 1,1 1-1,0-1 0,-1 0 0,1 0 1,0 0-1,-1-1 0,1 1 0,0 0 1,-1-1-1,1 1 0,-1-1 0,1 1 0,2-2 1,3-1 13,-1-1 0,1 1 1,-1-1-1,0-1 0,0 1 1,0-1-1,0 0 0,7-10 0,79-99 233,-65 75-122,-22 30-72,1 0 1,0 1-1,9-10 0,-12 19 32,-3 6-51,-2 15-29,1-17 7,-2 24-9,1 1-1,3 38 1,0-52-22,1 0 1,0-1-1,2 1 1,-1-1-1,2 0 1,7 17-1,-11-30 16,-1-1-1,1 0 1,-1 0-1,1 0 1,-1-1-1,1 1 1,0 0 0,0 0-1,-1 0 1,1 0-1,0-1 1,0 1-1,0 0 1,0-1 0,0 1-1,0-1 1,0 1-1,0-1 1,0 1-1,0-1 1,0 0 0,0 1-1,0-1 1,2 0-1,0 0 0,0 0 0,0 0 0,0-1 0,0 0 0,-1 1 0,1-1 0,0 0 0,0 0 0,3-2 0,5-4 6,0 1-1,-1-2 1,13-10-1,6-9 11,44-54 0,-18 18 91,6-11 296,-61 74-397,0 0 1,1 0-1,-1-1 0,0 1 1,1 0-1,-1 0 0,0 0 1,1 0-1,-1 0 1,0 0-1,1 0 0,-1 0 1,1 0-1,-1 0 1,0 0-1,1 0 0,-1 0 1,0 0-1,1 1 1,-1-1-1,0 0 0,1 0 1,-1 0-1,0 0 1,1 1-1,-1-1 0,0 0 1,0 0-1,1 1 1,-1-1-1,0 0 0,0 0 1,1 1-1,-1-1 1,0 0-1,0 1 0,0-1 1,0 0-1,1 1 1,-1-1-1,0 1 0,8 16 14,-7-15-15,13 34-35,29 52-1,-37-77 29,1-1-1,0 0 1,1 0 0,-1-1 0,2 0-1,-1-1 1,1 1 0,1-2-1,12 10 1,-18-15 9,-1-1 0,1 1 0,-1 0-1,1-1 1,-1 0 0,1 0 0,0 0 0,0 0 0,0-1 0,-1 1-1,1-1 1,0 0 0,0 0 0,0 0 0,4-1 0,-2-1 5,1 0 1,-1 0-1,0 0 0,0-1 1,1 0-1,-2 0 1,1 0-1,6-5 0,0-2 9,0 0 0,0-1 0,-1 0-1,-1-1 1,0 0 0,14-22 0,-8 9 6,-9 16 1,-1-2-1,1 1 1,-1-1-1,-1 0 1,0 0-1,-1 0 1,4-13-1,-8 23-18,0 0 0,1 0 0,-1-1 0,0 1 0,0 0 0,0 0 0,0 0 0,0 0 0,0 0-1,-1 0 1,1 0 0,0 0 0,0 0 0,-1-1 0,0 0 0,1 2-3,0-1 0,-1 1 0,1 0 0,0 0 0,-1-1 0,1 1 0,0 0 0,-1 0 0,1 0 0,-1 0 0,1-1 0,0 1 0,-1 0 0,1 0 0,0 0 0,-1 0 0,1 0 0,-1 0-1,1 0 1,0 0 0,-1 0 0,1 0 0,-1 0 0,1 0 0,0 1 0,-1-1 0,0 0 0,-2 2-4,1-1 0,-1 1 0,1-1-1,-1 1 1,1 0 0,-1 0-1,1 0 1,0 1 0,-3 2 0,-1 5-1,0 1 0,0 0 0,1 0 0,0 0 0,0 1 0,2 0 0,-1-1 0,2 1 0,-1 0 0,2 1 0,0-1 0,0 0 0,1 0 0,0 1 0,1-1 0,1 0 0,0 0 0,0 0 0,2 0 0,-1 0 0,1-1 0,7 14 0,-8-20 20,0-1 0,0 1 1,0-1-1,0 1 0,1-1 0,0 0 1,0 0-1,0-1 0,1 1 0,-1-1 1,1 0-1,-1 0 0,1-1 0,0 1 1,0-1-1,10 3 0,-9-4 8,1 0 0,0 0 0,0-1 0,0 0 0,0 0 0,0 0 0,0-1 0,0 0 0,0 0 0,-1-1 0,1 0 0,0 0 0,6-4 0,5-3 114,1 0 0,-1-2 0,-1 0 0,27-23 0,-14 8-2312,31-37-1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10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401 615 6520,'0'0'7528,"-17"5"-7098,-18 4-147,1 2-1,1 1 0,-50 27 1,50-20 118,-40 31 1,62-41-251,0 0-1,1 1 1,0 0-1,1 0 1,0 1-1,-14 22 1,21-30-88,1 0 0,0 1 0,0-1 0,0 0 0,0 0 0,0 0 0,1 1-1,-1-1 1,1 0 0,0 1 0,0-1 0,0 0 0,1 5 0,-1-7-42,0 0 0,1 0 0,-1 0 0,0 0-1,1 0 1,-1 0 0,1 0 0,-1 0 0,1 0 0,0 0 0,-1 0-1,1 0 1,0-1 0,0 1 0,-1 0 0,1 0 0,0-1-1,0 1 1,0-1 0,0 1 0,0-1 0,0 1 0,0-1 0,0 1-1,0-1 1,0 0 0,0 0 0,0 1 0,0-1 0,0 0-1,0 0 1,0 0 0,0 0 0,1 0 0,-1-1 0,0 1-1,0 0 1,0 0 0,0-1 0,0 1 0,0-1 0,0 1 0,1-1-1,6-3 58,0 0-1,0 0 0,0-1 0,-1 0 1,1 0-1,-1 0 0,-1-1 0,1 0 1,7-10-1,6-9 186,21-35 0,-31 46-160,23-41 190,-2-1 0,-3-2 0,-2-1 0,-2-1 0,-4 0 1,-2-2-1,15-94 0,-22 96-105,6-43 224,-21 73-125,-3 40-182,-6 20-99,1 0-1,1 1 1,2 0-1,-9 52 1,12-55-6,-29 155-54,31-145 33,0-1-1,5 73 0,-1-108 22,3 37-18,9 41 0,-10-68 19,1 0-1,0-1 1,1 0-1,1 1 1,0-1-1,0-1 1,13 19-1,-16-27 5,-1 0 1,1 0-1,0 0 0,0 0 0,0-1 0,0 1 0,0-1 0,0 1 0,0-1 1,0 0-1,0 0 0,1 0 0,-1 0 0,1 0 0,-1 0 0,0-1 0,1 1 1,-1-1-1,1 0 0,0 0 0,-1 0 0,1 0 0,-1 0 0,1 0 0,-1-1 1,1 1-1,-1-1 0,0 0 0,1 1 0,-1-1 0,3-2 0,8-3 29,-1-1 0,0 0 0,-1 0 0,16-14 0,-21 16-20,49-43 260,92-102-1,-66 63 90,-9 0 467,-68 81-599,-1 1 60,-1 16-253,-2 115 2,-2-94-36,0 6-31,2 49 0,1-76 21,0-1-1,1 1 1,0 0 0,0-1-1,1 0 1,1 1 0,0-1-1,0-1 1,8 15 0,-10-22 5,0 1 1,0 0 0,0-1-1,0 0 1,1 1 0,-1-1-1,1 0 1,-1 0 0,1 0-1,0 0 1,0-1-1,0 1 1,0-1 0,0 0-1,3 1 1,0-1 2,0 0 1,-1 0 0,1 0-1,0-1 1,0 0-1,0 0 1,-1-1-1,7-1 1,6-2 6,0-1 0,-1-1-1,1 0 1,22-13 0,-3-2 29,-1 0-1,41-34 0,61-58 137,-57 35 76,-64 61-86,-17 17-159,0 0 0,0 0 0,0 0 0,0 0 0,0 0 0,0 0 0,0 0 0,0 0 0,0 0 0,0 0 0,0 0-1,0 0 1,-1 0 0,1 0 0,0 0 0,0 0 0,0 0 0,0 0 0,0 0 0,0 0 0,0 0 0,0 0 0,0 0 0,0 0 0,0 0 0,0 0 0,0 0-1,0 0 1,-1 0 0,1 0 0,0 0 0,0 0 0,0 0 0,0 0 0,0 0 0,0 0 0,0 0 0,0 0 0,0 0 0,0 0 0,0-1 0,0 1 0,0 0-1,0 0 1,0 0 0,0 0 0,0 0 0,0 0 0,0 0 0,0 0 0,0 0 0,0 0 0,0 0 0,-12 3 85,-13 7-46,12-2-8,0 1-1,1 0 0,0 0 0,1 1 0,-18 20 0,5-2 15,-23 38-1,35-47-18,-17 33 1,25-44-21,1 0 1,0 0-1,1 0 0,0 0 0,0 0 1,0 0-1,0 15 0,2-22-8,0 0 1,0 0-1,0 0 0,1 0 0,-1 0 0,0 0 0,0 0 1,1 0-1,-1 0 0,0 0 0,1 0 0,-1 0 1,1 0-1,-1 0 0,1 0 0,0-1 0,-1 1 1,1 0-1,0 0 0,0-1 0,0 1 0,-1 0 1,1-1-1,0 1 0,0-1 0,0 1 0,0-1 0,0 1 1,0-1-1,0 0 0,0 1 0,0-1 0,0 0 1,0 0-1,0 0 0,0 0 0,0 0 0,0 0 1,0 0-1,0 0 0,0 0 0,0-1 0,0 1 1,2-1-1,4 0 17,0-1 1,0 0-1,-1 0 1,1-1-1,8-5 1,0-1 22,0-1 0,-1 0 0,0-1 0,-1-1 0,12-14 0,57-72 282,-74 89-278,3-8 65,-9 13-81,0 1 0,0 0 0,0 0-1,0 1 1,0-1 0,1 0 0,-1 1 0,7-5 0,-9 7-27,0 0 1,0 0-1,1 0 0,-1 0 1,0 0-1,1 0 0,-1 0 1,0 1-1,0-1 1,1 0-1,-1 0 0,0 0 1,0 0-1,1 0 1,-1 1-1,0-1 0,0 0 1,0 0-1,1 0 1,-1 1-1,0-1 0,0 0 1,0 0-1,0 1 0,1-1 1,-1 0-1,0 0 1,0 1-1,0-1 0,0 0 1,0 0-1,0 1 1,0-1-1,0 0 0,0 1 1,0-1-1,0 0 0,0 0 1,0 1-1,0-1 1,0 0-1,0 1 0,0-1 1,0 0-1,0 25 47,1-12-26,-1-8-19,1-1 0,-1 1 0,1 0 0,0-1-1,1 1 1,-1-1 0,1 1 0,0-1 0,0 1 0,1-1 0,4 7-1,-4-9-3,-1 1-1,1-1 0,0 1 1,0-1-1,0 0 0,0 0 0,0-1 1,1 1-1,-1-1 0,1 1 0,-1-1 1,1 0-1,-1 0 0,1-1 1,0 1-1,3-1 0,10 1 13,1-1 0,-1 0 0,0-2 1,0 0-1,0-1 0,-1 0 0,26-10 0,111-52 104,-100 41-69,-27 12-26,0-1 0,-1-1 0,-1-2 1,0 0-1,40-36 0,-64 52-23,0 0 0,0 0 1,0 0-1,0 0 1,0 0-1,0 0 0,0 0 1,0 0-1,0 0 0,0 0 1,0 0-1,0 0 0,0 0 1,0 0-1,0 0 0,0 0 1,0 0-1,0 0 0,0 0 1,0 0-1,0 0 0,0 0 1,0 0-1,0 0 1,0-1-1,0 1 0,0 0 1,0 0-1,0 0 0,-1 0 1,1 0-1,0 0 0,0 0 1,0 0-1,0 0 0,0 0 1,0 0-1,0 0 0,0 0 1,0 0-1,-8 4 18,-13 8 8,9-3-31,0 1-1,1 0 1,1 0-1,0 1 1,0 1-1,1 0 0,1 0 1,-13 25-1,16-29-3,2 0 1,-1 0-1,1 1 0,0-1 0,1 1 0,0 0 0,0 0 0,1 0 0,0 0 1,0 0-1,1 0 0,1 0 0,0 1 0,0-1 0,4 16 0,-5-24 6,1 1 0,-1-1 0,0 0-1,1 0 1,0 1 0,-1-1 0,1 0-1,0 0 1,-1 1 0,1-1 0,0 0 0,0 0-1,0 0 1,0 0 0,0 0 0,0-1-1,0 1 1,0 0 0,0 0 0,1-1-1,-1 1 1,0 0 0,2 0 0,-1-1 1,0 0 1,0 0-1,0 0 1,0-1-1,0 1 1,0 0 0,0-1-1,0 1 1,0-1-1,0 0 1,-1 0-1,1 1 1,0-1 0,2-2-1,6-5 16,0 0-1,0-1 0,16-18 1,-21 22-3,8-11 14,-11 12-12,0 1-1,1-1 0,0 1 1,-1 0-1,2 0 0,-1 0 1,0 0-1,0 0 0,1 1 0,-1-1 1,6-2-1,-9 9 0,0-1-1,-1 0 1,1 0 0,-1 0 0,0 0-1,0 0 1,0 0 0,-3 5-1,3-5-1,-44 120 19,-105 249 50,136-345-78,-56 106 31,56-109-23,-1-1 0,-1-1 1,-26 29-1,38-47-3,-1 1 0,0-1 0,0 0 0,0 0 0,0 0 0,-1 0 0,1-1 0,-1 0 0,-7 3 0,10-6-2,0 1 0,0 0 1,0-1-1,0 0 1,0 1-1,0-1 0,0-1 1,0 1-1,1 0 0,-1-1 1,0 1-1,0-1 1,0 0-1,0 0 0,1 0 1,-1 0-1,0 0 1,1-1-1,-1 1 0,1-1 1,-1 0-1,-3-3 0,1 0 9,0-1 0,1 1 0,-1-1 0,1 0 0,0 0 0,0-1 0,1 1 0,0-1 0,0 0 0,1 0 0,0 0 0,0 0 0,0 0 0,1 0 0,0 0 0,0-1 0,1 1 0,0 0 0,2-12 0,-1 8 8,0-1 0,1 1 0,1 0 0,0 0 0,1 0 0,0 0 0,0 1 0,1-1 0,0 1 0,1 0 0,14-17 0,1 4 52,1 2 1,1 1-1,0 1 0,33-20 0,109-57-382,-142 84 63,-13 3-343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11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359 22 7528,'0'0'5637,"-10"-3"-4962,0-1-478,4 1-95,1 1-1,0 0 0,-1 0 0,0 1 0,1-1 0,-1 1 1,0 1-1,1-1 0,-1 1 0,-6 0 0,-4 1 193,1 1-1,-1 0 1,1 1 0,0 1-1,0 0 1,0 2 0,1-1-1,-21 12 1,27-12-167,0 0 1,0 1-1,0 0 0,1 0 1,0 1-1,0 0 0,0 0 1,1 1-1,0 0 1,1 0-1,0 0 0,0 1 1,0-1-1,-5 17 0,7-17-28,1 1-1,0 0 0,0 0 0,1 0 1,0 0-1,0 0 0,1 0 0,0 0 1,2 11-1,-1-15-52,0 0 0,0 0 0,1 0 0,-1-1 0,1 1 0,0 0 0,1-1-1,-1 1 1,1-1 0,0 0 0,0 0 0,0 0 0,1 0 0,-1 0 0,1-1 0,0 1 0,8 4 0,-3-3 36,1 0 1,-1-1-1,1 0 1,1-1-1,-1 0 1,0-1-1,1 0 1,-1 0-1,1-1 1,-1 0-1,1-1 0,16-2 1,-2-1-757,1 0 1,-1-2-1,40-14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37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297 922 6016,'0'0'9142,"8"-10"-8787,39-57 269,-39 55-357,-1 0 0,0-1 0,-1 0 0,8-25-1,-11 25-25,1 2 173,-1-1 1,0 0 0,-1-1 0,-1 1 0,0 0 0,-1-25-1,-12-28 790,7 29-537,-1-1 705,6 37-1264,-1 26-91,0-8 4,-2 0-1,0 0 1,0-1-1,-2 1 1,0-1-1,-1 0 1,-1-1 0,-1 1-1,-14 23 1,16-30-6,-1 0 1,0-1 0,-1 1 0,0-2 0,0 1 0,-1-1-1,0 0 1,-1-1 0,1 0 0,-1-1 0,-1 0 0,1 0-1,-1-1 1,0-1 0,-19 6 0,26-8 6,-1-1 0,0 0-1,0-1 1,0 1 0,1-1 0,-1 0 0,0 0 0,0-1 0,0 1-1,1-1 1,-1 0 0,0 0 0,1-1 0,-1 1 0,1-1 0,-1 0-1,1 0 1,0 0 0,-1-1 0,1 0 0,1 0 0,-1 0 0,0 0-1,1 0 1,0-1 0,-1 0 0,1 1 0,1-1 0,-1 0 0,0 0-1,-3-9 1,1 1 22,1 1-1,0-1 0,1 0 0,1 0 0,-1 0 0,2 0 0,0 0 1,0-1-1,1 1 0,0 0 0,4-21 0,0 11 28,1-1 0,1 1 0,13-34-1,-17 50-52,1 0-1,1 0 1,-1 0-1,1 1 1,0-1-1,0 1 1,0-1-1,1 2 1,-1-1-1,1 0 0,1 1 1,-1 0-1,1 0 1,-1 0-1,1 1 1,12-5-1,-9 5-10,1 0 1,-1 0-1,1 1 0,0 1 0,0 0 0,0 0 1,0 1-1,0 0 0,0 0 0,0 1 0,0 1 1,0 0-1,-1 0 0,1 1 0,0 0 0,-1 0 1,0 1-1,0 1 0,0-1 0,0 2 0,11 8 1,-8-4-7,-1 0 0,0 1 1,0 0-1,-1 0 1,-1 1-1,0 1 1,0 0-1,-1 0 1,-1 0-1,-1 1 0,1 0 1,-2 1-1,6 22 1,-7-17-5,-1 0 0,-1 0 0,-1 0 0,-1 1 0,0-1 0,-2 0 0,0 0 0,-2 0 0,0 0 0,-7 22 0,-12 22 27,-50 103 1,34-86 8,11-16-17,3-7 34,-3 0 0,-51 81 0,7-40 176,72-98-213,-1 0 1,0 0-1,1 0 0,-1-1 1,0 1-1,0 0 0,0 0 1,0 0-1,1-1 0,-1 1 0,0 0 1,0-1-1,0 1 0,-1-1 1,0 1-1,1-1-5,1 0 0,-1 0 1,1 0-1,-1 0 0,1 0 0,-1 0 0,1 0 1,0 0-1,-1-1 0,1 1 0,-1 0 0,1 0 1,0-1-1,-1 1 0,1 0 0,0 0 1,-1-1-1,1 1 0,0 0 0,-1-1 0,1 1 1,0 0-1,-1-1 0,1 1 0,0-1 0,0 0 1,-2-2 25,1-1-1,0 1 1,0-1 0,0 1 0,1-1 0,0 0 0,-1 1 0,1-7 0,5-33 96,1-1 0,3 1 0,1 0 0,21-55-1,10-13 123,5 2 0,5 2-1,104-162 1,-79 164-107,-63 89-122,1 1-1,1 1 1,0 0 0,22-16 0,-27 24-21,0 0 0,0 0 0,0 1 0,0 1 0,1-1 1,0 1-1,0 1 0,0 0 0,0 1 0,16-2 0,-19 4-9,0 0 0,0 1 0,0-1 0,0 1 0,0 1 0,-1 0 0,1 0 1,0 0-1,-1 1 0,0 0 0,1 1 0,-1-1 0,-1 1 0,1 1 0,10 7 0,-10-5-3,0 0 0,0 0 0,-1 0 0,0 1 0,0 0 0,-1 0 1,0 0-1,0 1 0,-1-1 0,0 1 0,0 0 0,-1 1 0,0-1 0,-1 0 0,2 20 1,-3-17-3,-1 0 1,0 0-1,-1 0 1,0 0-1,-1 0 1,0 0 0,-1-1-1,0 1 1,-1-1-1,0 1 1,-1-1 0,-10 16-1,-3 3-18,-2-2 0,-1 0 0,-36 36 0,39-47 16,0 0-1,-1-2 1,0 0-1,-1-1 1,-41 20-1,50-30 15,0 0-1,-1-1 0,0 0 1,0 0-1,0-2 0,0 1 1,0-2-1,0 1 0,0-2 1,0 0-1,-16-2 0,25 2 10,0 0-1,0 0 0,0 0 0,0 0 0,0 0 1,0-1-1,0 1 0,0-1 0,0 0 0,1 1 0,-1-1 1,1-1-1,-1 1 0,1 0 0,0-1 0,0 1 0,0-1 1,0 1-1,-2-6 0,3 6-2,0 0 0,0 0 0,0 0 0,1 0 0,-1 0 0,1 0 1,-1 0-1,1 0 0,0-1 0,0 1 0,0 0 0,0 0 0,0 0 0,0 0 0,1 0 0,-1 0 0,1 0 0,-1 0 0,1 0 1,0 0-1,0 0 0,0 0 0,0 0 0,0 0 0,0 0 0,1 1 0,-1-1 0,1 1 0,-1-1 0,3-2 0,-2 4-5,-1-1 0,1 0-1,-1 0 1,1 0 0,-1 1-1,1-1 1,-1 1-1,1-1 1,-1 1 0,1 0-1,0-1 1,-1 1 0,1 0-1,-1 0 1,1 0-1,0 0 1,-1 1 0,1-1-1,0 0 1,-1 1-1,1-1 1,-1 1 0,1-1-1,-1 1 1,1 0 0,-1 0-1,0 0 1,1 0-1,-1 0 1,0 0 0,1 0-1,-1 0 1,0 0 0,0 0-1,1 2 1,3 3 1,0 1 0,0-1 1,-1 1-1,0-1 0,0 1 1,3 10-1,6 23-20,-3 1-1,-1 0 1,-2 1 0,2 55-1,0-8-1,-6-62 13,0-1 19,0 1 1,2-1-1,9 30 1,-12-52-7,-1-1 0,0 1 0,1-1 0,0 0 0,0 0 1,0 0-1,0 0 0,0 0 0,1 0 0,-1-1 0,1 1 0,0-1 0,-1 1 0,1-1 1,0 0-1,0 0 0,1-1 0,-1 1 0,0-1 0,1 1 0,-1-1 0,1 0 1,-1 0-1,1-1 0,-1 1 0,1-1 0,0 1 0,-1-1 0,1 0 0,0-1 1,5 0-1,5-2 21,0 0 1,0-1 0,-1 0-1,1-1 1,-1-1-1,22-12 1,-8 0 11,-1 0-1,0-2 1,-2 0 0,0-2-1,-1-1 1,-2-1 0,0 0-1,-2-2 1,0 0 0,17-35-1,-28 45 15,-1 0 0,0-1-1,-2 1 1,0-1 0,0-1-1,-2 1 1,3-34 0,-6 48-46,0 1 0,0 0-1,0-1 1,0 1 0,-1 0 0,1 0 0,0-1 0,-1 1 0,0 0 0,1 0-1,-1 0 1,0 0 0,0-1 0,-1 1 0,1 1 0,0-1 0,-1 0 0,1 0 0,-1 0-1,1 1 1,-1-1 0,0 1 0,1-1 0,-1 1 0,0 0 0,0 0 0,0 0 0,0 0-1,0 0 1,-1 0 0,1 0 0,0 1 0,0-1 0,-1 1 0,1-1 0,0 1-1,0 0 1,-1 0 0,1 0 0,0 0 0,-1 1 0,1-1 0,0 1 0,0-1 0,0 1-1,-1 0 1,1 0 0,-3 1 0,-4 3-10,0 0 1,1 1-1,0-1 0,0 2 1,0-1-1,0 1 0,1 1 0,0-1 1,1 1-1,0 0 0,0 0 1,1 1-1,0 0 0,0 0 0,1 0 1,0 1-1,-4 15 0,3-9-6,1 1-1,1 0 1,0 0-1,2 0 1,0 0-1,0 0 1,2 0-1,0 0 1,6 30-1,-5-38 6,1 0-1,-1-1 1,1 0 0,1 0-1,0 0 1,0 0 0,0 0-1,8 9 1,-9-14 3,0 0 0,0 1 1,0-2-1,0 1 0,1 0 0,-1-1 1,1 1-1,-1-1 0,1 0 0,0 0 1,0 0-1,0-1 0,0 0 0,0 1 1,1-1-1,-1-1 0,0 1 0,9 0 1,-2-2 10,1-1 0,-1 1 0,0-2 0,1 0 0,-1 0 1,0-1-1,-1 0 0,1-1 0,-1 0 0,0-1 0,0 0 0,0 0 1,-1-1-1,14-13 0,5-8 75,-1-1 0,45-62 1,22-65 145,-57 91-97,-13 15 46,-28 59-160,0 0 1,1 0-1,-3 16 0,-1 1-22,-1-1-9,-50 189-130,51-182 106,0 1 1,3 0 0,-2 66-1,6-98 36,0 1-1,0-1 1,0 0-1,0 0 0,1 0 1,-1 1-1,0-1 1,0 0-1,1 0 0,-1 0 1,1 0-1,-1 0 1,1 0-1,-1 0 1,1 0-1,0 0 0,-1 0 1,1 0-1,0 0 1,0 0-1,1 1 0,-1-2 3,0 0-1,0 1 0,0-1 0,0 0 0,0 0 0,0 0 1,0 1-1,1-1 0,-1 0 0,0-1 0,0 1 0,0 0 0,0 0 1,0 0-1,0-1 0,0 1 0,0 0 0,2-1 0,3-3 16,1 1 0,-1-1 0,0 0 0,0-1 0,9-8 0,12-16 100,-1-2 1,41-61-1,-45 60-53,30-44 59,41-59 172,-81 125-244,-12 10-50,0 0-1,0 0 1,0 0 0,1 0 0,-1 0 0,0 0 0,0 0 0,1 0 0,-1 0 0,0 0 0,0 0 0,1 0-1,-1 0 1,0 0 0,0 0 0,1 0 0,-1 0 0,0 0 0,0 0 0,1 0 0,-1 0 0,0 0 0,0 0-1,1 0 1,-1 1 0,0-1 0,0 0 0,0 0 0,1 0 0,-1 1 0,1 0 1,-1 1 1,1-1 0,-1 1 0,1 0-1,-1-1 1,0 1 0,0-1-1,1 1 1,-1 0 0,0-1 0,0 1-1,-1 0 1,1-1 0,-1 4-1,-12 50 16,-2 1-1,-2-2 0,-30 63 0,22-55-15,-5 14-3,-34 87-112,-91 164 0,148-316 99,-1 6 3,-2 0 1,0-1-1,0 0 1,-2-1-1,0 0 1,-18 17-1,29-31 12,1-1-1,-1 1 0,1-1 0,-1 1 1,1-1-1,-1 1 0,1-1 1,-1 0-1,1 1 0,-1-1 0,0 0 1,1 1-1,-1-1 0,0 0 1,1 0-1,-1 0 0,0 0 0,1 0 1,-1 1-1,0-1 0,1 0 1,-1 0-1,0-1 0,1 1 0,-2 0 1,1-1 0,1 1 1,-1-1-1,1 1 1,0-1-1,-1 0 1,1 1-1,-1-1 1,1 0-1,0 1 1,0-1 0,-1 0-1,1 0 1,0 1-1,0-1 1,0 0-1,0 0 1,0 1-1,0-2 1,6-39 75,7 1-56,1 0-1,2 1 0,2 1 0,1 1 1,2 0-1,35-45 0,173-191 141,-175 214-154,42-51-8,155-158 0,-248 265 0,2-2 0,0 1 0,0 0 0,0 0 0,0 1 0,9-5 0,-13 7 0,0 1 0,1-1 0,-1 1 0,0 0 0,0-1 0,0 1 0,1 0 0,-1 0 0,0 0 0,0 0 0,1 0 0,-1 0 0,0 0 0,0 1 0,1-1 0,-1 0 0,0 1 0,0-1 0,0 1 0,0-1 0,1 1 0,-1-1 0,0 1 0,0 0 0,0 0 0,0-1 0,0 1 0,-1 0 0,1 0 0,0 0 0,0 0 0,0 0 0,0 2 0,3 3 0,-1 0 0,0 0 0,0 1 1,0-1-1,-1 1 0,0 0 0,0 0 0,1 11 0,-1 4-1,-2 31-1,0-30-1,0-23 0,0 1 1,0 0 0,0-1-1,0 1 1,0-1 0,0 1-1,0 0 1,0-1-1,0 1 1,0-1 0,0 1-1,0 0 1,0-1 0,1 1-1,-1-1 1,0 1 0,0-1-1,1 1 1,-1-1 0,0 1-1,1-1 1,-1 1 0,1-1-1,-1 1 1,0-1 0,1 1-1,0-1 2,0 0 0,0 0 0,-1 0 0,1-1 0,0 1 0,-1 0 0,1 0-1,0 0 1,-1-1 0,1 1 0,0 0 0,-1-1 0,1 1 0,0 0 0,-1-1 0,1 1 0,-1-1 0,1 0-1,26-29 16,-25 27-13,186-217 74,-186 218-75,-1 1 0,1 0 0,-1-1 0,1 1 0,-1 0 0,1 0 0,0-1 0,0 1 0,0 0 0,-1 1 0,1-1 0,3-1 0,-4 2 0,-1 0 0,0 0 0,0 0 0,1 0 0,-1 0 0,0 1 0,1-1 0,-1 0 0,0 0 0,1 0 0,-1 0 0,0 0 0,1 0 0,-1 1 0,0-1 0,0 0 0,1 0 0,-1 0 0,0 1 0,0-1 0,1 0 0,-1 0 0,0 1 0,0-1 0,0 0 0,1 0 0,-1 1 0,1 16 0,-12 70 0,6-62 0,1 1 0,2 0 0,0 0 0,2 0 0,4 35 0,-4-59 0,0 0 0,1 1 0,-1-1 0,1 0 0,-1 0 0,1 0 0,0 0 0,0 0 0,0 0 0,0-1 0,0 1 0,1 0 0,-1 0 0,1-1 0,-1 1 0,1-1 0,-1 1 0,1-1 0,0 0 0,-1 1 0,1-1 0,0 0 0,0 0 0,0 0 0,0-1 0,0 1 0,0 0 0,0-1 0,1 1 0,-1-1 0,0 0 0,0 0 0,0 0 0,0 0 0,0 0 0,1 0 0,2-1 0,6-1 0,0-1 0,0 0 0,-1 0 0,1-1 0,-1 0 0,10-6 0,27-17 0,-1-2 0,-1-1 0,-2-3 0,50-48 0,-2-5 0,-91 86 0,0 0 0,0 0 0,1 0 0,-1 0 0,0 0 0,0 0 0,0 0 0,0 0 0,0 0 0,0 0 0,0 0 0,0 0 0,0 1 0,0-1 0,0 0 0,0 0 0,0 0 0,0 0 0,0 0 0,0 0 0,0 0 0,0 0 0,0 0 0,0 0 0,0 0 0,0 0 0,0 0 0,1 0 0,-1 0 0,0 0 0,0 0 0,0 0 0,0 0 0,0 0 0,0 0 0,0 0 0,0 0 0,0 0 0,0 0 0,0 0 0,0 0 0,0 0 0,0 0 0,0 0 0,0 0 0,1 0 0,-1 0 0,0 0 0,0 0 0,0 0 0,-4 9 0,-9 13 0,1 0 0,1-1 0,0 2 0,-8 26 0,15-36 0,0 0 0,1 1 0,1-1 0,0 0 0,1 1 0,0-1 0,2 21 0,-1-31 0,0-1 0,0 0 0,1 1 0,-1-1 0,1 1 0,0-1 0,0 0 0,-1 0 0,1 1 0,1-1 0,-1 0 0,0 0 0,0 0 0,1 0 0,0 0 0,-1-1 0,3 3 0,-2-3 0,0 0 0,-1 0 0,1 0 0,0 0 0,0 0 0,0-1 0,0 1 0,0-1 0,0 1 0,0-1 0,0 0 0,0 0 0,1 0 0,-1 0 0,0 0 0,2-1 0,2 0 0,0 0 0,-1-1 0,1 0 0,-1 0 0,0-1 0,1 1 0,-1-1 0,0 0 0,-1-1 0,1 1 0,0-1 0,6-8 0,-3 2 0,-1-1 0,-1 0 0,0 0 0,-1 0 0,0-1 0,0 1 0,-2-2 0,1 1 0,-1 0 0,-1 0 0,1-21 0,-2 25 0,-1 0 0,-1 0 0,0 0 0,0 1 0,0-1 0,-1 0 0,0 0 0,0 1 0,-6-13 0,8 20 0,0-1 0,0 1 0,-1 0 0,1-1 0,0 1 0,0 0 0,0-1 0,0 1 0,-1 0 0,1-1 0,0 1 0,0 0 0,-1-1 0,1 1 0,0 0 0,0 0 0,-1-1 0,1 1 0,0 0 0,-1 0 0,1 0 0,0 0 0,-1-1 0,1 1 0,0 0 0,-1 0 0,1 0 0,-1 0 0,1 0 0,0 0 0,-1 0 0,1 0 0,0 0 0,-1 0 0,1 0 0,-1 0 0,1 0 0,0 0 0,-1 0 0,1 1 0,0-1 0,-1 0 0,1 0 0,0 0 0,-1 0 0,1 1 0,0-1 0,-1 1 0,1-1 0,-1 1 0,1-1 0,0 1 0,-1 0 0,1-1 0,0 1 0,0 0 0,0-1 0,0 1 0,-1 0 0,1-1 0,0 1 0,0 0 0,0-1 0,0 1 0,1 0 0,-1-1 0,0 1 0,0 0 0,0-1 0,0 1 0,1 0 0,-1-1 0,0 1 0,1-1 0,-1 1 0,1 0 0,2 2 0,0 0 0,0 0 0,0 0 0,0-1 0,0 1 0,1-1 0,-1 0 0,1 0 0,0 0 0,0-1 0,-1 1 0,1-1 0,0 0 0,0 0 0,0-1 0,0 1 0,0-1 0,0 1 0,1-1 0,-1-1 0,0 1 0,0-1 0,4 0 0,13-3 0,-1-1 0,0-1 0,23-10 0,-37 14 0,16-7 0,-1-1 0,1-1 0,-2-1 0,0 0 0,0-2 0,-1 0 0,28-29 0,-24 18 0,-1 0 0,-1-2 0,-1 0 0,29-54 0,-18 13 0,-2-1 0,-3-1 0,-4-1 0,17-89 0,-33 133 0,0 4 0,-1 0 0,-1-1 0,-1 0 0,-1-32 0,-5 45 0,-4 11 0,-10 17 0,-6 17 0,3 0 0,0 1 0,2 1 0,-20 59 0,-34 161 0,60-205 0,-8 101 0,18-124 0,2-1 0,1 0 0,1 0 0,1 0 0,11 41 0,-12-61 0,0 0 0,0 0 0,1 0 0,0 0 0,1 0 0,0 0 0,0-1 0,0 0 0,1 0 0,0 0 0,5 5 0,-6-8 0,-1 0 0,1 0 0,0-1 0,0 1 0,0-1 0,0 0 0,1 0 0,-1-1 0,1 1 0,-1-1 0,1 0 0,-1 0 0,1-1 0,0 1 0,-1-1 0,1 0 0,0 0 0,7-2 0,7-1 0,0-2 0,0 0 0,-1-1 0,31-15 0,67-42 0,-89 48 0,44-28 0,56-29 0,-78 44 0,-101 69 0,32-24 0,0 1 0,1 0 0,1 2 0,1 0 0,0 1 0,2 1 0,1 0 0,0 1 0,-14 33 0,26-50 0,0 1 0,0 0 0,0 0 0,1-1 0,0 1 0,0 0 0,1 0 0,0 13 0,0-18 0,1-1 0,-1 0 0,0 1 0,1-1 0,-1 1 0,0-1 0,1 0 0,0 1 0,-1-1 0,1 0 0,0 0 0,0 1 0,-1-1 0,1 0 0,0 0 0,0 0 0,0 0 0,1 0 0,0 1 0,0-1 0,0-1 0,0 1 0,0-1 0,0 0 0,0 1 0,0-1 0,0 0 0,0 0 0,-1 0 0,1 0 0,0-1 0,0 1 0,0-1 0,0 1 0,0-1 0,0 1 0,0-1 0,2-2 0,6-2 0,-1 0 0,0-1 0,0 0 0,-1-1 0,1 0 0,-2 0 0,1-1 0,10-13 0,49-77 0,-50 71 0,22-39 0,-3-1 0,-4-2 0,-2-1 0,28-99 0,50-299 0,-107 466 0,29-193 0,-31 169 0,-4 19 0,5 7 0,-1 0 0,1 0 0,-1 0 0,0 0 0,1 0 0,-1 0 0,1 0 0,-1 0 0,1 1 0,-1-1 0,1 0 0,-1 0 0,1 1 0,-1-1 0,1 0 0,0 1 0,-1-1 0,1 0 0,-1 1 0,1-1 0,-1 1 0,-9 11 0,1 1 0,0 0 0,1 1 0,0-1 0,1 1 0,-10 29 0,12-28 0,-24 63 0,3 1 0,-19 105 0,-2 170 0,42-143 0,7-173 0,2 0 0,1 0 0,15 55 0,-19-90 0,0 1 0,0 0 0,1-1 0,0 1 0,-1-1 0,1 1 0,0-1 0,0 0 0,1 0 0,-1 0 0,1 0 0,0 0 0,4 3 0,-5-5 0,1 1 0,-1-1 0,0 0 0,0 0 0,1-1 0,-1 1 0,0 0 0,1-1 0,-1 1 0,1-1 0,-1 0 0,1 0 0,-1 0 0,0 0 0,1 0 0,-1-1 0,1 1 0,-1-1 0,1 1 0,-1-1 0,0 0 0,4-2 0,5-3 0,0 0 0,-1-1 0,0-1 0,0 1 0,-1-2 0,14-14 0,44-60 0,-19 18 0,43-56 0,-64 82 0,-21 28 0,1 0 0,0 1 0,11-11 0,-18 21 0,0 0 0,0-1 0,0 1 0,1 0 0,-1-1 0,0 1 0,0 0 0,1 0 0,-1-1 0,0 1 0,0 0 0,1 0 0,-1 0 0,0-1 0,1 1 0,-1 0 0,0 0 0,1 0 0,-1 0 0,0 0 0,1 0 0,-1 0 0,0 0 0,1 0 0,-1 0 0,0 0 0,1 0 0,0 8 0,-8 19 0,7-27 0,-161 443 0,154-427 0,3-4 0,0 0 0,-1-1 0,-1 1 0,0-1 0,0-1 0,-1 1 0,-10 11 0,16-22 0,1 1 0,0-1 0,-1 1 0,1-1 0,0 0 0,-1 1 0,1-1 0,-1 0 0,1 1 0,-1-1 0,1 0 0,-1 0 0,1 1 0,-1-1 0,1 0 0,-1 0 0,1 0 0,-1 0 0,1 0 0,-1 0 0,1 0 0,-1 0 0,1 0 0,-1 0 0,1 0 0,-1 0 0,0 0 0,1 0 0,-1 0 0,1 0 0,-1-1 0,1 1 0,-1 0 0,1 0 0,0-1 0,-1 1 0,1 0 0,-1-1 0,1 1 0,0 0 0,-1-1 0,1 1 0,-1-1 0,1 1 0,0-1 0,0 1 0,-1-1 0,1 1 0,0-1 0,0 1 0,0-1 0,-1 1 0,1-1 0,0 1 0,0-1 0,0 0 0,-5-33 0,4 5 0,0 0 0,3 0 0,0-1 0,2 1 0,1 1 0,13-43 0,-17 69 0,-1 0 0,0 1 0,1-1 0,-1 0 0,1 1 0,0-1 0,-1 1 0,1-1 0,0 1 0,0-1 0,0 1 0,0 0 0,0-1 0,1 1 0,-1 0 0,0 0 0,0 0 0,1 0 0,-1 0 0,1 0 0,-1 0 0,1 0 0,-1 0 0,1 1 0,0-1 0,-1 1 0,1-1 0,0 1 0,-1 0 0,1 0 0,0-1 0,-1 1 0,1 0 0,0 1 0,0-1 0,-1 0 0,1 0 0,0 1 0,-1-1 0,1 1 0,1 0 0,7 4 0,-1 0 0,0 0 0,0 1 0,0 0 0,10 10 0,-12-11 0,52 47 0,-37-31 0,1-1 0,2 0 0,38 23 0,-55-39 0,0 1 0,1-2 0,-1 1 0,1-1 0,0-1 0,0 1 0,0-1 0,0-1 0,0 0 0,0 0 0,0-1 0,1 0 0,-1 0 0,0-1 0,0-1 0,11-2 0,-13 2 170,-1-1 0,0 1 0,0-1 0,9-6 0,4-5-4955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13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475 546 7632,'0'0'6761,"-11"-1"-6270,-12-1-176,1 2 1,-1 0 0,-43 6-1,61-5-271,-31 5 414,1 2-1,-66 24 0,90-28-369,1 1 0,0 0 1,1 1-1,0 0 0,-1 0 0,2 1 1,-1 0-1,1 1 0,0-1 1,1 2-1,0-1 0,0 1 1,1 0-1,-6 10 0,9-13-12,0 1 0,0-1 0,0 0 0,1 1 0,0-1 0,1 1 0,-1-1 0,0 13 0,2-16-39,0 0 0,0 0 0,1 0-1,-1 0 1,1 0 0,0 0 0,0 0 0,0-1 0,0 1 0,0 0 0,1-1 0,-1 1 0,1 0 0,-1-1 0,1 0 0,0 1 0,0-1 0,0 0 0,1 0 0,-1 0 0,0 0 0,1-1 0,2 2 0,0 0 7,1 0 1,-1-1-1,1 0 1,-1 0-1,1-1 0,0 0 1,0 0-1,0 0 1,-1-1-1,1 1 1,0-1-1,0-1 1,0 1-1,0-1 0,0 0 1,-1-1-1,1 1 1,0-1-1,-1 0 1,1 0-1,6-5 1,6-2 82,-1-1 1,-1-1-1,1-1 0,-2 0 1,16-16-1,-6 4 192,-1-1 0,30-40 0,-46 53-171,0-1 0,-1 1 0,0-1 0,-1 0 1,-1-1-1,0 0 0,0 1 0,3-22 0,-5 4 405,-3 31-546,0 0-1,0 0 1,0 0 0,0-1 0,0 1 0,0 0-1,0 0 1,0 0 0,0 0 0,0 0 0,0 0 0,0 0-1,0-1 1,0 1 0,0 0 0,0 0 0,0 0-1,0 0 1,0 0 0,0 0 0,0 0 0,0-1-1,0 1 1,0 0 0,0 0 0,0 0 0,0 0 0,0 0-1,0 0 1,0 0 0,0 0 0,-1 0 0,1-1-1,0 1 1,0 0 0,0 0 0,0 0 0,0 0-1,0 0 1,0 0 0,0 0 0,-1 0 0,1 0 0,0 0-1,0 0 1,0 0 0,0 0 0,0 0 0,0 0-1,0 0 1,-1 0 0,1 0 0,0 0 0,0 0-1,0 0 1,-9 15 163,3-1-126,1 1 0,0 0 0,1 0 0,-2 19 0,5-28-35,0-1 1,0 1-1,1 0 0,0 0 0,0 0 0,1 0 1,0-1-1,0 1 0,0 0 0,0 0 0,1-1 1,0 1-1,0-1 0,5 8 0,-6-12-2,0 1 1,1-1-1,-1 0 0,1 1 0,-1-1 0,1 0 1,0 0-1,-1 0 0,1 0 0,0 0 0,0-1 0,0 1 1,0 0-1,0-1 0,-1 1 0,1-1 0,0 0 1,0 0-1,0 0 0,0 0 0,0 0 0,0 0 1,0 0-1,0-1 0,0 1 0,0-1 0,0 1 0,2-2 1,8-3 38,0 0 1,0 0-1,13-9 1,-18 10-27,57-34 129,137-73 446,-199 109-570,1 1 0,-1 0 1,1 0-1,0 0 0,0 0 0,-1 0 1,1 1-1,0-1 0,0 1 0,3-1 1,-5 2-18,-1-1 1,1 0-1,0 1 1,0-1 0,0 1-1,-1-1 1,1 1-1,0-1 1,-1 1-1,1 0 1,-1-1 0,1 1-1,0 0 1,-1-1-1,1 1 1,-1 0-1,0 0 1,1-1 0,-1 1-1,0 0 1,1 0-1,-1 0 1,0 0-1,0-1 1,0 1 0,1 0-1,-1 0 1,0 0-1,0 0 1,-1 0-1,1 0 1,0-1 0,0 2-1,-1 14 80,-1 0-1,0 0 1,-8 26-1,7-32-13,3-10-69,0 0 0,0 1-1,0-1 1,0 0 0,0 0-1,0 0 1,0 1 0,0-1-1,0 0 1,0 0 0,0 1 0,0-1-1,0 0 1,0 0 0,0 0-1,0 1 1,0-1 0,0 0 0,0 0-1,0 0 1,0 0 0,0 1-1,1-1 1,-1 0 0,0 0-1,0 0 1,0 1 0,0-1 0,0 0-1,0 0 1,1 0 0,-1 0-1,0 0 1,0 0 0,0 1 0,1-1-1,-1 0 1,0 0 0,12-1 101,14-9-3,-23 9-88,22-11 55,-19 9-43,0-1 0,0 1 0,0 1 0,0-1 0,1 1 0,-1 0 0,1 0-1,-1 1 1,1 0 0,0 0 0,0 1 0,10 0 0,-16 0-20,0 1-1,0-1 0,0 1 1,0 0-1,0-1 1,0 1-1,0 0 1,0 0-1,0 0 1,0-1-1,0 1 1,0 0-1,-1 0 0,1 0 1,0 0-1,-1 1 1,1-1-1,-1 0 1,1 0-1,-1 2 1,10 30 24,-7-20-18,0-4-8,0-1 1,1 1-1,-1-1 0,7 10 0,-8-16-4,-1 1 0,1 0 0,0-1-1,1 0 1,-1 1 0,0-1-1,1 0 1,-1 0 0,1 0 0,0-1-1,-1 1 1,1-1 0,0 1 0,0-1-1,0 0 1,4 1 0,2-1 0,0 0 1,0 0 0,0-1 0,0-1-1,0 1 1,0-2 0,0 1-1,0-1 1,15-5 0,81-36 47,-82 33-41,30-17 35,-1-2 0,64-47-1,-114 74-38,17-12 29,-19 14-27,1-1 0,0 1 0,0-1 0,-1 1 0,1-1 0,-1 1-1,1-1 1,0 0 0,-1 1 0,1-1 0,-1 0 0,1 1 0,-1-1 0,0 0 0,1 0 0,-1 1 0,0-1 0,0 0 0,1 0 0,-1 0 0,-22 19 72,-24 16-70,28-22-13,1 1-1,-15 15 1,26-22-3,1-1 0,1 1 0,-1 0 0,1 0 0,0 0-1,0 0 1,1 1 0,0 0 0,-4 13 0,6-19 7,1 0 0,0 0 0,-1 0-1,1 1 1,0-1 0,0 0 0,0 1 0,0-1 0,0 0-1,0 0 1,0 1 0,1-1 0,-1 0 0,0 0 0,1 0-1,-1 1 1,1-1 0,-1 0 0,1 0 0,0 0 0,-1 0-1,1 0 1,0 0 0,0 0 0,0 0 0,0 0 0,0 0-1,0 0 1,0-1 0,0 1 0,0 0 0,0-1 0,0 1 0,0-1-1,0 1 1,1-1 0,-1 0 0,0 1 0,0-1 0,3 0-1,0 1 2,1 0-1,0-1 0,0 1 0,0-1 0,0-1 0,0 1 1,-1-1-1,1 1 0,8-3 0,9-6 13,-1-1 1,0 0-1,-1-1 0,0-1 0,0-2 1,-2 1-1,1-2 0,-2-1 1,0 0-1,-1-1 0,-1 0 0,0-2 1,-1 0-1,19-35 0,-7 5 30,-3-1 0,-1 0-1,-3-2 1,-2 0 0,-3-1-1,9-61 1,-22 113-42,1-28 22,-5 16-12,3 13-10,0 0 0,0 0 0,-1-1 0,1 1 0,0 0 0,0 0 0,0 0 0,-1 0-1,1 0 1,0 0 0,0-1 0,0 1 0,-1 0 0,1 0 0,0 0 0,0 0 0,-1 0 0,1 0 0,0 0 0,0 0 0,-1 0 0,1 0 0,0 0 0,0 0-1,0 0 1,-1 0 0,1 0 0,0 1 0,0-1 0,-1 0 0,1 0 0,0 0 0,0 0 0,0 0 0,0 0 0,-1 1 0,1-1 0,0 0 0,0 0 0,0 0-1,-1 1 1,-3 4-3,-1 0 0,0 0 0,1 1 0,0-1 1,1 1-1,-1 0 0,1 1 0,-4 11 0,-18 62-30,21-65 20,-4 13-17,2 0-1,0 0 0,2 1 0,2 0 0,0 44 0,3-62 21,0-1 0,0 0 0,0 0 1,2 1-1,-1-1 0,1-1 0,0 1 0,1 0 0,1-1 0,-1 0 0,1 0 0,1 0 0,-1 0 0,2-1 0,-1 0 0,1 0 0,0-1 0,1 0 0,8 6 0,33 15-861,-40-23-1967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18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1 440 6328,'0'0'7860,"-1"-13"-7487,1-10-161,1 1-1,1-1 1,1 0 0,10-36 0,-6 37 105,2 0 1,0 0 0,1 1 0,1 0-1,26-37 1,-30 43-56,-7 14-198,1-1 0,-1 0-1,1 1 1,-1-1 0,1 1 0,0-1-1,0 1 1,0-1 0,0 1 0,0 0-1,0 0 1,2-3 0,3 24 560,-3 12-408,-1 0 0,-5 62 1,0-57 2,5 68-1,-1-92-170,0 4 72,1 0-1,1 0 1,0 0 0,1 0 0,12 29 0,-16-45-106,0 0 0,1 0 0,-1 0 0,1 0 0,-1-1 0,1 1 0,0 0-1,-1 0 1,1-1 0,0 1 0,0 0 0,-1-1 0,1 1 0,0 0 0,0-1 0,0 1 0,0-1 0,0 0 0,-1 1 0,1-1 0,0 0-1,0 1 1,2-1 0,-1 0 3,-1 0 0,1-1 0,0 1 0,0 0 0,0-1 0,-1 1 0,1-1 0,0 0 0,-1 1 0,1-1 0,-1 0-1,3-1 1,3-4 45,0 0-1,-1 0 1,13-13-1,0-5 56,-2 0-1,0-1 1,16-33 0,33-85 395,-8 15 437,-56 123-795,1-1-1,-1 1 1,0-1 0,-1 1-1,1-1 1,0-11 0,-1 21-154,1 1-1,-1-1 1,1 0 0,0 0-1,0-1 1,1 1 0,-1 0-1,1-1 1,0 1 0,5 4-1,0 2-19,-1-1 8,1 1 0,0-2 0,1 1-1,0-1 1,0 0 0,1-1 0,0 0 0,12 6 0,-16-10 17,0-1 0,0 0 0,0 0 0,0 0 0,1-1-1,-1 0 1,1 0 0,-1 0 0,1-1 0,-1 0 0,1 0 0,-1-1 0,1 0 0,-1 0 0,0 0 0,12-5 0,4-3 64,0-2 0,-1-1 1,-1 0-1,0-2 0,-1 0 1,0-1-1,-1-1 0,-1 0 1,18-22-1,-28 27-9,-6 9-44,1-1 0,-1 1 0,0 0-1,0 1 1,1-1 0,-1 0 0,1 0-1,0 1 1,0-1 0,-1 0 0,1 1-1,0 0 1,0-1 0,0 1 0,0 0-1,1 0 1,1-1 0,-3 3-11,0-1 1,-1 0-1,1 1 0,0-1 1,-1 1-1,1-1 1,-1 1-1,1-1 0,-1 1 1,0-1-1,1 1 1,-1 0-1,1-1 0,-1 1 1,0 0-1,1-1 1,-1 1-1,0 0 0,0-1 1,0 1-1,0 0 1,1 1-1,3 20 15,-3-17-11,10 72-9,6 33-23,-13-96 20,-1 0 0,2-1 0,0 0 1,0 0-1,14 22 0,-18-33 7,0-1-1,0 1 0,1-1 0,-1 1 1,1-1-1,-1 1 0,1-1 1,-1 0-1,1 0 0,0 0 1,0 0-1,-1 0 0,1 0 0,0 0 1,0 0-1,0-1 0,0 1 1,0-1-1,0 0 0,0 1 1,0-1-1,0 0 0,0 0 1,0 0-1,0 0 0,0-1 0,0 1 1,0-1-1,0 1 0,0-1 1,0 0-1,0 1 0,0-1 1,2-2-1,5-1 24,0-2 1,-1 1 0,0-1-1,0 0 1,12-12 0,18-20 107,-5 7 59,-1-1 0,-2-2 0,-1-1 0,25-42 0,-52 74-169,0 0-2,-1 0 0,1 0 0,-1 0 0,1 1 1,0-1-1,0 1 0,1-1 0,-1 1 0,0 0 0,1-1 1,-1 1-1,1 0 0,5-2 0,-4 2 6,3 1 57,-4 11-41,-3 27-66,-1 1 0,-2-1 0,-2 0 0,-10 41-1,9-45 11,-12 43-74,16-69 76,-1 0 0,1 0 1,-2 0-1,1-1 1,-1 1-1,1-1 0,-2 0 1,-6 8-1,11-13 11,-1 0 0,-1 0 0,1 0 0,0 0-1,0 0 1,0 0 0,0 0 0,-1-1 0,1 1 0,0 0-1,-1-1 1,1 1 0,0-1 0,-1 0 0,1 1 0,-1-1-1,1 0 1,0 0 0,-1 0 0,1 0 0,-3 0 0,2-1 2,0 0 0,-1 1 0,1-1 0,0 0 0,0 0 0,1-1 0,-1 1 0,0 0 0,0-1 0,1 1 0,-1-1 0,-2-2 0,0-2 17,0 0 0,0 0 0,0 0 0,1 0 0,0 0 1,0-1-1,1 1 0,-2-8 0,-7-29 169,11 43-187,0-1 0,0 1 0,0-1 0,1 1 0,-1 0 0,0-1 0,0 1 0,1 0 0,-1-1 0,0 1 0,1 0 0,-1-1 0,0 1 0,1 0 0,-1 0 0,0-1 0,1 1 0,-1 0 0,1 0 0,-1 0 0,0-1 0,1 1 0,-1 0 0,1 0 0,-1 0 0,1 0 0,-1 0 0,0 0 0,1 0-1,-1 0 1,1 0 0,-1 0 0,1 0 0,0 1 0,19 1 51,-20-2-53,51 13 74,-29-7-58,0-1 0,0-1 0,28 2 0,-32-6-6,0-1 0,0 0 1,0-1-1,0-1 0,-1-1 1,1-1-1,-1 0 0,0-1 1,0-1-1,-1 0 0,29-19 1,-7 4 54,0 1 0,2 1 1,74-25-1,-106 43-87,0 0-1,1 1 0,-1 0 1,0 1-1,10 0 1,-36-9 57,3 5-9,0 1 0,1 0 0,-1 1 1,-24 0-1,34 2-28,1 1 0,0-1 0,-1 1 0,1 0-1,0 0 1,0 0 0,0 0 0,0 1 0,0-1 0,0 1 0,0 0 0,0 0 0,0 1 0,1-1-1,-1 1 1,1 0 0,0 0 0,0 0 0,0 0 0,0 0 0,-2 5 0,1-2-12,1 0 0,0 0-1,0 1 1,1-1 0,0 1 0,0-1 0,0 1 0,1 0 0,0 0 0,0 0 0,0 0 0,1 8-1,1-11 8,-1 1-1,1-1 0,0 0 0,0 1 0,0-1 1,0 0-1,1 1 0,0-1 0,0 0 0,0 0 1,0-1-1,0 1 0,1 0 0,0-1 0,0 1 1,0-1-1,0 0 0,0 0 0,1 0 0,4 2 0,-1-1 4,0 0-1,1 0 0,-1-1 0,1 0 0,0 0 0,0-1 0,0 0 0,0-1 0,15 2 0,-10-3 7,1 0 0,-1-1 0,1-1 0,-1 0 1,19-5-1,0-4 36,0-1 0,-1-1 0,55-33 0,-22 6 69,68-56-1,-116 87-103,-16 10-4,1-1 0,-1 0 0,0 0 0,0 0 0,0 0 1,1 0-1,-1 0 0,0 0 0,0 1 0,0-1 0,1 0 0,-1 0 0,0 0 0,0 0 1,0 1-1,0-1 0,0 0 0,1 0 0,-1 0 0,0 1 0,0-1 0,0 0 1,0 0-1,0 1 0,0-1 0,0 0 0,0 0 0,0 1 0,0-1 0,0 0 0,0 0 1,0 1-1,0-1 0,0 0 0,0 0 0,0 1 0,-11 34 7,6-21-6,2-2-13,0 0-1,0 1 1,2-1-1,-1 1 1,2-1 0,0 1-1,1 14 1,0-24 8,-1 1 1,0 0-1,1-1 1,0 1-1,0 0 0,0-1 1,0 1-1,1-1 1,-1 0-1,1 1 1,0-1-1,0 0 0,0 0 1,1 0-1,-1 0 1,1 0-1,-1-1 1,1 1-1,0-1 1,0 0-1,0 0 0,0 0 1,0 0-1,1 0 1,-1 0-1,1-1 1,-1 0-1,5 1 0,-3-1 7,-1-1-1,1 1 1,-1-1-1,1-1 0,-1 1 1,0-1-1,1 1 0,-1-1 1,0 0-1,1-1 0,-1 1 1,0-1-1,0 0 1,0 0-1,0 0 0,0-1 1,-1 1-1,1-1 0,-1 0 1,0 0-1,1 0 1,2-4-1,4-5 25,-1 0 1,-1 0-1,0 0 0,0-1 1,6-18-1,-11 25-16,0 0 0,-1-1 0,0 1 1,0-1-1,-1 0 0,1 1 0,-2-1 0,1-8 0,-1 14-8,0-1 1,0 0-1,0 1 0,0-1 0,-1 0 0,1 1 1,-1-1-1,1 1 0,-1-1 0,0 1 1,1-1-1,-1 1 0,0-1 0,0 1 0,0 0 1,0-1-1,0 1 0,0 0 0,-1 0 0,1 0 1,0 0-1,-1 0 0,1 0 0,-1 0 0,1 0 1,-1 0-1,1 1 0,-1-1 0,1 1 1,-1-1-1,0 1 0,1 0 0,-1-1 0,0 1 1,1 0-1,-1 0 0,0 0 0,-1 1 0,-4-1-8,1 0-1,-1 1 0,1 0 0,0 1 0,-1-1 0,-6 4 0,12-5 4,0 0-1,-1 0 1,1 1-1,0-1 1,0 1-1,0-1 1,0 1-1,0-1 1,0 1-1,1-1 1,-1 1 0,0 0-1,0 0 1,0-1-1,0 1 1,1 0-1,-1 0 1,0 0-1,1 0 1,-1 0-1,1 0 1,-1 0-1,1 0 1,0 0-1,-1 0 1,1 0-1,0 0 1,0 0-1,-1 0 1,1 0-1,0 1 1,0-1-1,0 0 1,0 0-1,1 0 1,-1 0-1,0 0 1,0 0-1,1 0 1,-1 0-1,1 0 1,-1 0-1,1 0 1,0 1-1,0 0 1,0-1-1,0 1 1,0-1 0,1 0-1,-1 0 1,0 1-1,1-1 1,-1 0 0,1 0-1,0 0 1,-1-1-1,1 1 1,0 0 0,-1-1-1,1 1 1,0-1-1,0 1 1,0-1 0,2 0-1,39-1-7,-30 0 8,34-5 48,-2-1 0,70-21-1,-12 10 54,-102 18-100,0 0 0,0 0 0,0 0 0,0 0 0,0 0 0,0 0 0,0 0 0,0 1 0,0-1 0,0 0 0,0 1 0,0-1 0,-1 0 0,1 1 0,0-1-1,0 1 1,0-1 0,0 1 0,-1 0 0,1-1 0,0 1 0,0 0 0,-1 0 0,1-1 0,-1 1 0,1 0 0,0 0 0,-1 0 0,0 0 0,1 0 0,-1 0 0,0 0 0,1 0 0,-1-1 0,0 3 0,2 1-4,-2 1 0,1 0 1,0 0-1,-1 0 0,0 9 1,-5 34-16,2-32 29,1 0 0,1 0 0,0 0 0,1 0 0,1 1 0,4 24-1,-5-40-4,0 0-1,1-1 0,-1 1 1,0 0-1,0-1 0,0 1 0,1 0 1,-1-1-1,0 1 0,1-1 1,-1 1-1,0 0 0,1-1 1,-1 1-1,1-1 0,-1 1 0,1-1 1,-1 1-1,1-1 0,-1 0 1,1 1-1,0-1 0,-1 0 0,1 1 1,-1-1-1,1 0 0,0 0 1,-1 1-1,1-1 0,1 0 0,-1 0 3,1-1 0,0 1-1,-1-1 1,1 1 0,-1-1-1,1 1 1,0-1 0,-1 0-1,1 0 1,-1 0 0,0 0-1,2-1 1,6-6 29,-1 0 0,14-17 0,-21 24-30,32-41 84,70-77 303,-102 117-378,0 0 0,1 1-1,0-1 1,-1 1 0,1 0 0,0-1-1,0 1 1,0 0 0,0 0 0,3-1-1,-5 2-10,1 0 0,0 0 0,0 0 0,-1 0 0,1 0 0,0 1 0,-1-1 0,1 0 0,0 0-1,-1 1 1,1-1 0,0 0 0,-1 1 0,1-1 0,-1 0 0,1 1 0,-1-1 0,1 1 0,-1-1-1,1 1 1,-1-1 0,1 1 0,-1 0 0,1-1 0,-1 1 0,0-1 0,1 1 0,-1 0 0,0-1 0,1 2-1,3 10 5,0 1 0,-1-1-1,3 13 1,-3-9-14,1-1 0,5 16-1,-7-27 6,-1-1 0,1 1 0,0 0 0,0-1 0,0 1 0,1-1 0,-1 0 0,1 1 0,0-1 0,0-1 0,0 1 0,5 3 0,-5-4 3,0-1 1,0 0-1,0 1 1,0-1-1,0-1 0,0 1 1,0 0-1,1-1 0,-1 0 1,0 1-1,0-1 0,1-1 1,-1 1-1,0 0 0,0-1 1,1 0-1,-1 1 1,0-1-1,0-1 0,0 1 1,5-3-1,3-2 12,-1 0 0,1-1 0,-2 0 0,15-12 0,120-103 328,-143 120-330,1 1 1,0-1-1,-1 1 1,1-1-1,0 1 0,0 0 1,0 0-1,0 0 0,0 0 1,0 0-1,0 0 1,0 0-1,0 1 0,1-1 1,-1 1-1,0-1 0,4 1 1,-4 0-9,-1 1 1,1 0-1,0-1 1,-1 1-1,1 0 0,0 0 1,-1 0-1,1 0 1,-1 0-1,1 0 0,-1 1 1,0-1-1,0 0 1,1 1-1,-1-1 1,0 1-1,0-1 0,0 1 1,0-1-1,-1 1 1,2 2-1,26 68-31,-21-50 16,1-1 1,19 35-1,-20-43 3,-7-12 7,1 0 1,-1 0 0,1 0 0,-1 1-1,1-1 1,-1 0 0,1 0 0,0 0 0,-1 0-1,1 0 1,0 0 0,0 0 0,0-1-1,0 1 1,0 0 0,0 0 0,0-1-1,0 1 1,0 0 0,0-1 0,0 1 0,0-1-1,0 0 1,0 1 0,1-1 0,-1 0-1,0 0 1,0 1 0,1-1 0,0 0-1,3-1 90,-10-1 107,-13-1-23,-136 15 156,152-12-328,0 0 1,0 0-1,0 1 0,1-1 0,-1 0 0,0 1 1,1 0-1,-1-1 0,0 1 0,-1 1 1,-15 4 4,18-6-5,0 0-1,1 0 1,-1 0 0,0 1 0,0-1-1,0 0 1,1 0 0,-1 0-1,0 1 1,0-1 0,0 0-1,0 0 1,0 1 0,1-1 0,-1 0-1,0 0 1,0 1 0,0-1-1,0 0 1,0 0 0,0 1-1,0-1 1,0 0 0,0 0-1,0 1 1,0-1 0,0 0 0,0 0-1,0 1 1,0-1 0,0 0-1,0 0 1,-1 1 0,1-1-1,0 0 1,0 0 0,0 1 0,0-1-1,0 0 1,-1 0 0,1 0-1,0 1 1,0-1 0,0 0-1,-1 0 1,1 0 0,0 0 0,0 1-1,0-1 1,-1 0 0,1 0-1,0 0 1,0 0 0,-1 0-1,1 0 1,0 0 0,-1 0-1,1 0 1,0 0 0,0 0 0,-1 0-1,1 0 1,0 0 0,0 0-1,-1 0 1,1 0 0,0 0-1,0 0 1,-1 0 0,18 14-3,-7-10 21,0-1 1,0 1-1,1-2 1,-1 1-1,1-1 1,-1-1-1,1 0 0,0-1 1,0 0-1,-1 0 1,15-3-1,3-1 79,-1-2 0,0-1-1,33-13 1,-37 10-41,0-1 0,-1-1 1,0-1-1,-1-1 0,0-1 0,29-26 0,-45 35-135,0 1 0,-1-1 0,1 1-1,4-10 1,-2 1-4238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18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38 130 13360,'0'0'1608,"-36"-65"-1128,34 53-8,2-4 16,6 2-281,2 2-7,-2 8-96,4-2-8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47:21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346 689 7432,'0'0'7313,"-13"-3"-6736,12 3-574,-6-2 69,-1 1 1,0 0-1,0 0 0,0 0 1,0 1-1,0 0 0,0 0 0,0 1 1,1 0-1,-1 1 0,0 0 1,-11 4-1,-1 3 91,2 1 0,-1 0 0,1 1 0,1 1-1,0 1 1,-28 27 0,39-33-94,0-1-1,0 1 0,1-1 0,-1 2 0,2-1 0,-1 0 1,1 1-1,0 0 0,0 0 0,1 0 0,1 1 0,-1-1 1,1 0-1,0 1 0,1 0 0,0 0 0,1-1 0,-1 1 1,2 9-1,-1-16-41,1 0 1,-1-1 0,0 1 0,0 0-1,1-1 1,-1 1 0,1-1 0,0 1-1,-1-1 1,1 1 0,0-1 0,0 1-1,0-1 1,0 0 0,0 1-1,0-1 1,0 0 0,1 0 0,-1 0-1,0 0 1,0 0 0,3 1 0,-2-1 0,0-1 0,1 1 1,-1-1-1,0 1 0,1-1 1,-1 0-1,0 0 0,1 0 1,-1 0-1,0-1 0,0 1 1,1-1-1,-1 1 0,3-2 1,5-2 53,0-1 0,0 0 1,-1 0-1,1-1 1,13-12-1,14-15 218,-2-2 0,40-50 0,-54 57-158,-1 0 0,-1-1-1,-2-1 1,-1-1 0,-1 0 0,-2-1 0,13-50 0,-1-21 270,13-115 1,-30 167-46,1-70 1,-9 120-358,0 1 0,0-1 0,1 0 1,-1 1-1,0-1 0,0 1 0,0-1 0,0 0 1,0 1-1,0-1 0,0 1 0,0-1 1,-1 1-1,1-1 0,0 0 0,0 1 0,0-1 1,-1 1-1,1-1 0,0 1 0,0-1 1,-1 1-1,1-1 0,0 1 0,-1-1 0,0 0 1,-9 19 134,-7 30-125,2 1 1,2 0-1,-7 59 1,15-72-21,2 0 0,2 0-1,1 0 1,2 0 0,9 48 0,-9-71 4,1 0 0,1 1 0,0-1 0,1 0 0,0-1 1,1 1-1,11 16 0,-14-24 1,1-1 1,-1 0 0,0 0-1,1 0 1,0 0 0,0-1-1,0 1 1,0-1 0,0 0-1,1-1 1,0 1 0,-1-1-1,1 0 1,0 0 0,0 0-1,0 0 1,0-1 0,0 0-1,1 0 1,-1-1 0,0 1-1,7-1 1,6-2 41,0-1 1,-1 0-1,1-2 0,-1 0 1,0 0-1,22-12 0,7-5 142,41-29 0,-54 31 40,0-2-1,-2-1 0,35-34 1,-66 57-222,0 0 0,0 0 0,0 0 0,0 0 0,0 0 0,0 0 0,0 1 0,0-1 0,0 0 0,1 0 0,-1 0 0,0 0 0,0 0 0,0 0 0,0 0 0,0 0 0,0 0 0,0 0 0,0 0 0,0 0 0,0 0 0,0 1 0,1-1 0,-1 0 0,0 0 0,0 0 0,0 0 0,0 0 0,0 0 0,0 0 0,0 0 0,0 0 0,1 0 0,-1 0 0,0 0 0,0 0 0,0 0 0,0 0 0,0 0 0,0 0 0,0 0 0,0-1 0,0 1 0,1 0 0,-1 0 0,0 0 0,0 0 0,0 0 0,0 0 0,0 0 0,0 0 0,0 0 0,0 0 0,0 0 0,0 0 0,0 0 0,0-1 0,0 1 0,0 0 0,0 0 0,1 0-1,-5 14 98,-9 19-88,-9 15-3,12-27-3,0 1 0,1-1 1,1 2-1,-7 33 0,14-50-9,0 0 1,0 0-1,1 0 0,0 0 0,0 0 1,0 0-1,1 0 0,0 0 0,0 0 1,1 0-1,-1-1 0,1 1 0,1 0 1,-1-1-1,1 1 0,0-1 1,0 0-1,0 0 0,1 0 0,0-1 1,0 1-1,8 6 0,-6-6 1,0-1-1,0 0 1,0 0 0,0 0-1,1-1 1,0 0 0,0 0-1,0-1 1,0 0 0,0 0-1,0-1 1,1 0-1,-1 0 1,0 0 0,1-1-1,-1 0 1,0-1 0,11-1-1,9-4 13,1-1-1,-1-1 0,38-17 0,-43 16-6,298-132 336,-236 95 107,-84 46-444,0 0-1,0 0 1,0 0 0,0 0-1,0 0 1,-1-1 0,1 1-1,0 0 1,0 0-1,0 0 1,0 0 0,0 0-1,0 0 1,0 0 0,0-1-1,0 1 1,0 0-1,0 0 1,0 0 0,-1 0-1,1 0 1,0 0 0,0-1-1,0 1 1,0 0-1,0 0 1,0 0 0,0 0-1,0 0 1,1-1 0,-1 1-1,0 0 1,0 0-1,0 0 1,0 0 0,0 0-1,0-1 1,0 1 0,0 0-1,0 0 1,0 0-1,0 0 1,0 0 0,0 0-1,1 0 1,-1 0 0,0-1-1,0 1 1,0 0-1,0 0 1,0 0 0,1 0-1,-18 1 106,0 6-68,0 0-1,1 1 0,0 1 0,1 0 0,-17 13 0,-71 62 93,87-69-100,0 1 0,-22 28 0,32-37-20,1 1 0,0 0 0,0 0 1,1 1-1,0-1 0,0 1 0,1 0 1,-4 15-1,7-23-11,0 0-1,-1 0 1,1 0 0,0 0 0,0 0-1,0 0 1,0 0 0,0 0 0,0 1-1,0-1 1,0 0 0,0 0 0,0 0-1,1 0 1,-1 0 0,0 0 0,1 0-1,-1-1 1,1 1 0,-1 0 0,1 0-1,-1 0 1,1 0 0,0 0 0,-1-1-1,1 1 1,0 0 0,0-1 0,-1 1-1,1 0 1,0-1 0,0 1 0,0-1-1,0 1 1,0-1 0,0 0 0,0 1-1,0-1 1,0 0 0,2 1 0,1-1 8,0 0 0,0 0 0,1 0-1,-1-1 1,0 0 0,0 1 0,0-1 0,7-3 0,2-1 7,-1-1 1,1 0-1,-1-1 0,-1-1 0,18-13 0,51-54 91,-52 48 74,37-30 0,-62 55-146,1-1-1,-1 0 0,1 1 0,0 0 0,0 0 0,0 0 1,0 1-1,4-2 0,-6 3-30,0-1 0,-1 1 0,1 0 0,0 0 0,0 0 0,-1 1 0,1-1 0,0 0 0,-1 1 1,1-1-1,0 1 0,-1-1 0,1 1 0,-1 0 0,1 0 0,-1 0 0,1 0 0,-1 0 0,1 0 0,-1 0 0,0 0 0,0 0 0,2 2 0,7 8-4,0 0-1,1-1 1,1 0-1,0-1 0,13 9 1,-17-14-2,0 0-1,0-1 1,0 1 0,1-2 0,-1 1-1,1-1 1,-1 0 0,1-1 0,-1 0-1,12 0 1,8-3 9,0 0 0,-1-2-1,54-13 1,77-36 43,-75 21 77,125-65 0,-169 69-6,-39 27-93,-8 2-10,-12 4 11,0 2-15,1 1 0,-1 2 0,2 0 0,-1 1 0,-25 20 1,35-24-23,0 0 1,0 1 0,1 0 0,0 1 0,1 0 0,0 0 0,0 0 0,1 1 0,0 0 0,1 0-1,-9 22 1,13-29-2,1 0 0,-1 0-1,1 1 1,-1-1-1,1 0 1,0 0-1,0 0 1,0 0 0,1 1-1,-1-1 1,1 0-1,1 5 1,-1-7 6,-1 0-1,1 1 1,-1-1 0,1 0 0,0 0 0,0 0 0,-1 0-1,1 0 1,0-1 0,0 1 0,0 0 0,0 0 0,0-1 0,0 1-1,0 0 1,0-1 0,0 1 0,1-1 0,-1 1 0,0-1-1,0 0 1,0 1 0,1-1 0,-1 0 0,0 0 0,0 0-1,1 0 1,-1 0 0,0 0 0,0 0 0,1-1 0,-1 1-1,0 0 1,2-1 0,6-2 18,-1-1 0,1 0-1,-1 0 1,0-1 0,0 0-1,11-10 1,11-5 70,-22 14-50,-1 1-1,0-1 1,10-10 0,-12 10 5,1 0 1,0 1 0,0 0 0,11-7-1,-17 12-40,0-1-1,1 1 0,-1 0 0,0 0 0,0-1 0,1 1 0,-1 0 0,0 0 1,0 0-1,1-1 0,-1 1 0,0 0 0,1 0 0,-1 0 0,0 0 1,1 0-1,-1-1 0,0 1 0,1 0 0,-1 0 0,0 0 0,1 0 1,-1 0-1,0 0 0,1 0 0,-1 0 0,0 0 0,1 0 0,-1 1 0,0-1 1,1 0-1,-1 0 0,0 0 0,1 0 0,-1 0 0,0 1 0,1-1 1,-1 0-1,0 0 0,0 0 0,1 1 0,-1-1 0,0 0 0,1 1 1,-4 20 10,-25 76-40,-4-2 0,-5-1 1,-50 93-1,44-103 34,-57 81-1,96-160-4,0 1 0,0-1-1,-1 0 1,0 0-1,0-1 1,-10 8-1,14-11 5,0 0 0,-1 0 0,1 0 0,-1 0-1,1-1 1,-1 1 0,0 0 0,1-1 0,-1 1-1,0-1 1,1 1 0,-1-1 0,0 0 0,1 0-1,-1 0 1,0 0 0,0 0 0,1 0 0,-1 0-1,0-1 1,1 1 0,-1 0 0,0-1-1,1 0 1,-1 1 0,1-1 0,-1 0 0,1 0-1,-1 0 1,1 0 0,-1 0 0,1 0 0,-1-1-1,0-2 9,0 1-1,0 0 1,0 0-1,1-1 0,0 1 1,-1-1-1,1 1 1,1-1-1,-1 1 1,0-1-1,1 0 0,0 1 1,0-1-1,0-5 1,1-6 33,1 0 1,4-19-1,-1 17-15,0 1-1,1-1 0,1 1 1,0 1-1,2-1 1,-1 2-1,2-1 0,0 1 1,0 0-1,2 1 1,0 0-1,0 1 0,1 0 1,28-19-1,-5 8 61,0 0-1,59-25 1,83-22 88,-153 61-167,1 2 1,44-6 0,-22 7-4343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7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0 106 8032,'0'0'5216,"10"-11"-3987,67-69 9183,-80 65-7075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7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13864,'0'0'5177,"3"11"-4600,8 31-52,-11-42-489,0 1-1,0-1 0,0 0 0,0 1 0,0-1 0,0 1 0,1-1 1,-1 1-1,0-1 0,0 0 0,0 1 0,0-1 0,1 1 0,-1-1 1,0 0-1,0 1 0,1-1 0,-1 0 0,0 1 0,1-1 0,-1 0 1,0 0-1,1 1 0,-1-1 0,0 0 0,1 0 0,-1 0 1,1 1-1,-1-1 0,0 0 0,1 0 0,-1 0 0,1 0 0,-1 0 1,0 0-1,1 0 0,-1 0 0,1 0 0,-1 0 0,1 0 0,0 0 1,11-9 452,-10 6-405,2-1-335,0 0-1,-1 0 0,1 0 0,-1-1 0,0 1 1,2-7-1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8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0 6728,'0'0'8289,"1"10"-7620,-1 29-100,-1 1 0,-3-1 0,-11 59 0,4-31 34,-12 101 1020,-18 118 2380,36-250-3112,3-15-77,2-32-447,8-46-860,-4 29-3088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8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1 230 13560,'0'0'992,"3"-12"-640,0-1-230,0 1 1,1-1-1,0 1 1,1 0-1,1 1 1,0-1-1,0 1 1,1 0-1,16-18 1,-14 20-10,0 1 0,1 1 0,-1 0 0,2 0 0,-1 1 0,1 0 0,0 0 0,0 2 0,1-1 0,0 1 0,-1 1 0,1 0 0,16-1 0,-9 2 84,0 2 0,0 0-1,1 1 1,-1 1 0,-1 1-1,1 1 1,35 11 0,-33-8 145,0 1 0,30 17 0,-44-22-190,-1 1 0,1 0 1,-1 0-1,0 1 0,0 0 0,-1 0 0,0 0 0,0 1 0,0 0 0,0 0 1,5 10-1,-9-13-69,0 0 1,0 0 0,0 0-1,-1 0 1,1 0 0,-1 1-1,0-1 1,0 0 0,0 0-1,0 0 1,0 0 0,-1 1-1,0-1 1,1 0-1,-1 0 1,0 0 0,-1 0-1,1 0 1,0 0 0,-1-1-1,0 1 1,0 0 0,1-1-1,-5 4 1,-2 3 103,-1 0 0,1-1 1,-1 0-1,-1 0 0,-13 7 0,0-1 162,-1-1 0,-1-2 0,-43 14 0,-82 13 776,136-31-1275,13-7 156,1 0 1,0 1 0,0-1 0,0 0-1,0 0 1,-1 1 0,1-1-1,0 0 1,0 1 0,0-1-1,0 0 1,0 1 0,0-1 0,0 0-1,0 0 1,0 1 0,0-1-1,0 0 1,0 1 0,0-1-1,0 0 1,0 1 0,0-1 0,0 0-1,1 1 1,-1-1 0,0 0-1,1 2-418,0 0 0,1-1-1,-1 1 1,1-1 0,-1 0-1,1 1 1,-1-1 0,1 0-1,2 2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9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0 9944,'0'0'6495,"3"18"-5765,0 3-486,0 0-1,-2 0 1,0 0 0,-1 0 0,-6 37-1,-66 315 4237,67-352-4038,-2 10 176,8-23 1309,2-15-1976,0-1 0,-1 0 0,1 1 0,-2-1 0,1 0 0,-1-1 0,1-15 0,-2-5-3492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09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14064,'0'0'729,"13"0"788,166 3 1131,-120-4-1813,-33 1 115,1 0 0,-1-2 0,1 0 0,46-12 0,-68 11-838,0 1-1,0-1 0,1 1 1,-2-1-1,1-1 0,0 1 0,-1-1 1,1 0-1,4-5 0,7-9-3294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46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1419 7736,'0'0'4818,"-3"-13"-4111,1 7-634,1-1-1,0 1 1,0-1-1,0 0 1,1 1 0,0-1-1,1 1 1,-1-1 0,1 0-1,0 1 1,1-1-1,0 1 1,0 0 0,0-1-1,1 1 1,5-9 0,39-66 811,4 3 0,4 2-1,78-85 1,-132 160-861,9-10 240,0 1 1,15-12-1,-22 20-164,0 0 0,0 0 0,0 0 0,0 0 0,0 1 0,0 0 0,0-1 0,1 1 0,-1 0 0,0 1 1,1-1-1,-1 0 0,1 1 0,-1 0 0,5 0 0,-7 0-79,0 1-1,0-1 1,0 0 0,0 1 0,0-1-1,0 1 1,0 0 0,0-1 0,-1 1 0,1 0-1,0-1 1,0 1 0,0 0 0,-1 0-1,1 0 1,0 0 0,-1 0 0,1 0 0,-1 0-1,1 0 1,-1 0 0,1 0 0,-1 1 0,7 29 178,-7-30-187,3 22 95,-1-1 1,-2 1 0,0 0-1,-6 35 1,-23 92 299,4-29 4,9-35 447,48-137 63,23-59-358,126-188 0,-158 269-396,39-37 0,-12 14 109,-32 38-108,-18 14-161,0 0-1,1 0 0,-1 0 0,0 0 0,1-1 0,-1 1 0,0 0 1,0 0-1,1 0 0,-1 0 0,0 0 0,1 1 0,-1-1 1,0 0-1,0 0 0,1 0 0,-1 0 0,0 0 0,0 0 0,1 0 1,-1 0-1,0 1 0,0-1 0,1 0 0,-1 0 0,0 0 0,0 1 1,0-1-1,1 0 0,-1 0 0,0 1 0,0-1 0,0 0 1,0 0-1,1 1 0,0 4 22,0-1 0,-1 1 0,1 0 0,-1-1 0,0 1 0,-1 6 1,-2 38 117,-21 93 0,15-102-62,1 0 0,3 0 0,-1 78 0,11-76 36,-4-39-99,-1-1 0,1 1 0,0 0 0,0 0 0,0-1 1,0 1-1,0-1 0,1 1 0,-1-1 0,1 1 0,3 3 0,-4-6-14,-1 1 0,1-1 0,-1 0 0,1 0-1,0 0 1,-1 1 0,1-1 0,0 0 0,0 0 0,-1 0 0,1 0 0,0 0-1,-1 0 1,1 0 0,0 0 0,-1 0 0,1 0 0,0-1 0,-1 1-1,1 0 1,0 0 0,-1-1 0,1 1 0,0 0 0,-1-1 0,1 1 0,0-1-1,18-15 70,-15 13-59,15-17 44,0 0 0,-1-1 0,-1-1 0,20-33 0,46-101 235,-9 15 104,-68 130-364,6-12 106,-8 21-50,-3 13 1,-7 77-9,-1 154-70,9-215-22,7 39 0,-8-58 8,1 0-1,0 1 1,1-2 0,0 1-1,0 0 1,1 0-1,0-1 1,0 0 0,6 8-1,-9-14 3,0-1 1,-1 1-1,1-1 0,0 1 0,-1-1 1,1 1-1,0-1 0,0 1 0,-1-1 1,1 0-1,0 0 0,0 1 0,0-1 1,-1 0-1,1 0 0,0 0 0,0 0 1,0 0-1,0 0 0,0 0 1,-1 0-1,1 0 0,0 0 0,0 0 1,0-1-1,0 1 0,-1 0 0,1-1 1,0 1-1,0 0 0,-1-1 0,1 1 1,0-1-1,-1 1 0,1-1 0,0 0 1,-1 1-1,1-1 0,0-1 0,4-3 17,0-1-1,0 1 0,6-12 0,19-34 23,-1-2 1,-3-1-1,-2-1 1,30-107-1,-50 147-26,-2 7 15,0 1 0,0-1 0,0 0 0,7-13 0,-9 19 53,-6 8-40,-3 25-32,1-1 0,2 1-1,0 0 1,3 1 0,0-1-1,3 54 1,1-71-25,0-1-1,1 1 1,7 25 0,-7-32 10,1 0 1,-1-1-1,1 1 1,0-1 0,1 1-1,-1-1 1,2 0-1,8 10 1,-11-14 1,1 1 0,-1-2 1,1 1-1,-1 0 0,1 0 0,0-1 1,-1 0-1,1 1 0,0-1 0,0 0 1,0 0-1,0-1 0,0 1 0,0-1 1,1 1-1,-1-1 0,0 0 0,0 0 1,0 0-1,0-1 0,0 1 0,0-1 1,0 0-1,0 0 0,0 0 0,0 0 1,0 0-1,4-3 0,4-2 3,1-1-1,-1-1 1,0 0-1,-1 0 1,12-13-1,1-1 7,-2-1 1,0-2-1,-2 0 0,-1-1 1,-1 0-1,-1-2 0,14-32 1,-25 48-23,0 1 1,0 0 0,1 0-1,0 0 1,13-14 0,-19 25 14,0 0 1,0 0 0,0 0-1,0-1 1,1 1 0,-1 0-1,0 0 1,0 0-1,0 0 1,0 0 0,0 0-1,1 0 1,-1 0 0,0 0-1,0 0 1,0 0-1,0 0 1,0 0 0,1 0-1,-1 0 1,0 0 0,0 0-1,0 0 1,0 0-1,1 0 1,-1 0 0,0 0-1,0 0 1,0 0 0,0 1-1,0-1 1,1 0-1,-1 0 1,0 0 0,0 0-1,0 0 1,0 0 0,0 0-1,0 1 1,0-1-1,0 0 1,1 0 0,4 11-6,2 12 5,14 94-30,-3-9-9,-18-107 42,0 0-1,0 0 0,0 0 0,0 0 0,1 0 0,-1 1 0,0-1 0,1 0 0,-1 0 0,1 0 1,-1 0-1,1 0 0,-1-1 0,1 1 0,0 0 0,-1 0 0,1 0 0,0 0 0,0-1 0,0 1 0,-1 0 1,1-1-1,2 2 0,-3-2 0,1-1 0,0 1 1,0 0-1,0 0 0,0-1 1,0 1-1,0 0 0,0-1 1,-1 1-1,1-1 0,0 1 1,0-1-1,-1 0 0,1 1 0,0-1 1,-1 0-1,1 1 0,0-1 1,-1 0-1,1-1 0,6-8 16,-1 0 0,8-20 1,-13 29-17,7-20 9,38-77 36,-40 85-41,1 1 0,1 1 0,0-1 1,1 1-1,16-15 0,-25 25-7,1 0 1,-1 1 0,1-1-1,0 1 1,-1-1-1,1 1 1,0 0-1,0-1 1,-1 1 0,1-1-1,0 1 1,0 0-1,0 0 1,-1 0 0,1-1-1,0 1 1,0 0-1,0 0 1,0 0 0,-1 0-1,1 0 1,0 0-1,0 1 1,0-1-1,0 0 1,-1 0 0,1 1-1,0-1 1,0 0-1,-1 1 1,1-1 0,0 1-1,0-1 1,-1 1-1,1-1 1,-1 1 0,1-1-1,0 1 1,-1 0-1,1-1 1,-1 1-1,1 0 1,-1 0 0,4 5 0,-1-1 0,0 1 0,0 0-1,2 8 1,-3-10 3,3 13 7,-1 1 0,0-1 0,-1 1-1,-1 0 1,0 35 0,0-2 8,-2-49-17,0-1 0,0 0 0,0 1 0,0-1 1,0 0-1,1 1 0,-1-1 0,0 0 0,1 0 0,-1 1 1,1-1-1,1 2 0,-2-3 0,0 1 0,1-1 0,-1 0 0,0 0 0,1 0 0,-1 0 1,0 0-1,0 0 0,1 1 0,-1-1 0,0 0 0,1 0 0,-1 0 0,0 0 0,1 0 0,-1 0 0,0 0 0,1 0 1,-1 0-1,0 0 0,0 0 0,1-1 0,-1 1 0,0 0 0,1 0 0,-1 0 0,0 0 0,1 0 0,-1-1 0,0 1 0,0 0 1,1 0-1,3-4 0,0 0 1,-1 0 0,1 0 0,5-9 0,-4 5-1,6-6 2,14-21 27,2 2-1,35-36 1,-61 68-27,0 0-1,0 0 1,0 0 0,0 0-1,0 0 1,0 0 0,0 1-1,0-1 1,1 0-1,-1 1 1,0-1 0,0 1-1,1-1 1,-1 1 0,0-1-1,1 1 1,-1 0-1,0 0 1,1 0 0,-1 0-1,0 0 1,3 0 0,-3 1-2,1-1 1,-1 1 0,0 0 0,0 0 0,0 0-1,0 0 1,0 0 0,0 0 0,0 0 0,0 0-1,0 0 1,0 1 0,0-1 0,-1 0-1,1 0 1,0 1 0,0 1 0,2 9-9,0 0 0,0 0 0,1 24 1,-3-25-11,10 45-84,-10-52 93,1 1 0,-1-1-1,1 1 1,0-1 0,0 0-1,1 0 1,-1 0 0,1 0-1,4 5 1,-6-9 14,1 1 0,-1 0-1,1-1 1,-1 1 0,0-1 0,1 1-1,-1-1 1,1 0 0,0 1 0,-1-1-1,1 0 1,2 0 0,16 4 37,-16-2-43,-1 0 1,0 0-1,1-1 1,-1 1-1,1-1 0,-1 0 1,1 0-1,0 0 0,0 0 1,-1-1-1,1 1 0,0-1 1,0 0-1,6-1 0,-4 0-1,0 0-1,0 0 1,0-1-1,0 0 1,0-1 0,0 1-1,-1-1 1,7-4-1,2-3-4,-1-1 1,0 0-1,-1 0 0,0-1 1,18-24-1,-2-4 14,-2-2-1,-2 0 1,-2-1 0,-1-1-1,-3-2 1,17-62 0,50-289 85,-78 355-82,29-230 114,-36 269-117,0 0-1,0 0 0,0-1 0,0 1 1,0 0-1,-1 0 0,1 0 0,-2-4 1,1 7-6,1-1-1,0 1 1,0 0 0,0 0 0,0 0 0,0-1 0,0 1-1,0 0 1,0 0 0,-1 0 0,1 0 0,0-1-1,0 1 1,0 0 0,0 0 0,-1 0 0,1 0 0,0 0-1,0 0 1,0-1 0,-1 1 0,1 0 0,0 0 0,0 0-1,0 0 1,-1 0 0,1 0 0,0 0 0,0 0-1,-1 0 1,1 0 0,0 0 0,0 0 0,0 0 0,-1 0-1,1 0 1,0 0 0,0 0 0,-12 15 13,6-1-20,0 1 1,0 0-1,2 0 0,-4 19 0,-8 67-47,12-73 39,-8 103-84,4 1 0,13 151-1,15-50-32,-16-204 113,3 5 33,-7-34-13,0 1-1,0 0 1,0-1-1,0 1 1,0 0 0,1-1-1,-1 1 1,0-1-1,0 1 1,1-1 0,-1 1-1,0-1 1,1 1-1,-1-1 1,0 1 0,1-1-1,-1 1 1,1-1-1,-1 1 1,1-1-1,-1 0 1,1 1 0,-1-1-1,1 0 1,-1 1-1,1-1 1,-1 0 0,1 0-1,0 0 1,-1 0-1,1 1 1,-1-1 0,1 0-1,0 0 1,-1 0-1,1 0 1,0 0-1,-1 0 1,1-1 0,-1 1-1,1 0 1,0 0-1,-1 0 1,1 0 0,-1-1-1,1 1 1,-1 0-1,1-1 1,-1 1 0,1-1-1,6-6 18,0 0 0,-1 0 0,0 0 0,-1-1 0,0 0-1,6-11 1,6-11 45,24-38 73,16-25 119,-56 92-254,-1 1 1,1-1-1,-1 0 0,1 1 0,-1-1 0,1 0 0,0 1 0,-1-1 0,1 1 0,0-1 0,0 1 0,-1-1 0,1 1 0,0-1 1,0 1-1,0 0 0,0 0 0,-1-1 0,1 1 0,0 0 0,0 0 0,0 0 0,0 0 0,0 0 0,0 0 0,0 0 0,-1 0 0,1 0 1,0 0-1,0 1 0,0-1 0,0 0 0,0 1 0,-1-1 0,1 0 0,0 1 0,0-1 0,-1 1 0,1-1 0,0 1 0,-1 0 1,1-1-1,0 1 0,-1 0 0,1-1 0,-1 1 0,2 1 0,4 7-17,-1-1-1,0 1 1,7 14 0,-3-7 16,-5-8-11,1 0 0,1-1 0,-1 0 0,2 0 0,-1 0 0,0 0 0,1-1-1,1-1 1,-1 1 0,1-1 0,-1 0 0,10 4 0,-9-6 10,-1-1 0,0 1 0,1-1 0,0-1 0,-1 0 0,1 0 0,0 0 0,0-1 0,0 0 0,-1 0 1,1-1-1,0 0 0,0-1 0,11-3 0,-10 2 6,0-1 1,0 0-1,0-1 0,0 0 1,-1 0-1,0-1 0,0 0 1,0 0-1,11-13 1,-6 5 15,-1-2 0,0 1 0,18-34 0,-24 37 9,0 0 1,-2 0-1,1 0 0,-2-1 1,0 1-1,0-1 0,-1 0 1,0 1-1,-1-1 1,-1-14-1,0 26-24,0-1 0,0 1 0,-1 0 0,1 0 0,0 0 0,0 0 0,-1-1 0,1 1-1,0 0 1,-1 0 0,0 0 0,1 0 0,-1 0 0,1 0 0,-1 0 0,0 0 0,-1-1 0,1 1-3,0 1 0,1 0 0,-1 0 0,1 0 0,-1-1 1,0 1-1,0 0 0,1 0 0,-1 0 0,0 0 0,1 0 0,-1 0 0,0 0 0,1 0 1,-1 1-1,0-1 0,1 0 0,-1 0 0,0 1 0,1-1 0,-1 0 0,0 1 0,-4 2 12,0 1-1,0 0 1,1 0-1,-1 0 1,-4 7-1,-2 2 11,2 0-1,0 1 1,0 0 0,1 0-1,1 1 1,1 0 0,0 1-1,0-1 1,2 1 0,0 0-1,1 0 1,1 0-1,0 1 1,1-1 0,1 1-1,3 31 1,-3-45-21,1 0 0,-1-1 0,1 1 0,-1 0-1,1 0 1,0-1 0,0 1 0,0 0 0,1-1 0,-1 1 0,1-1 0,-1 0 0,1 1-1,0-1 1,0 0 0,4 3 0,-4-3-1,0-1 1,0 0-1,1-1 0,-1 1 1,1 0-1,-1-1 0,0 1 1,1-1-1,-1 0 0,1 0 1,-1 0-1,1 0 0,-1 0 1,1 0-1,-1-1 0,1 1 1,-1-1-1,4-1 0,18-7 10,0-2 0,0-1 0,-2 0-1,32-24 1,1 1 0,-21 13 5,-15 9 20,28-14 0,-42 24-26,1 1 1,-1-1-1,1 1 0,-1 1 1,1-1-1,0 1 1,0 0-1,0 0 0,-1 1 1,9 0-1,-10 1-6,-1 0 0,1 0 0,0 0 0,-1 0 0,1 1 0,-1-1 0,0 1 0,0 0 0,1 0 0,-1 0 0,0 1 0,-1-1 0,1 1 0,0-1-1,-1 1 1,3 3 0,5 8 19,-1 0-1,10 19 0,-11-20-3,6 13 69,1-1 0,2-1 1,0-1-1,36 37 0,-46-54-79,0-1 0,1 0 0,0 0 0,0-1 0,0 0 0,1-1 0,-1 0 0,1 0 0,0-1 0,0 0 0,0 0 0,0-1 0,0 0 0,0-1 0,0 0 0,0 0 0,0-1 0,0 0 0,0-1 0,0 0 0,17-6 0,-24 7-12,1 0 0,-1-1 0,1 1 0,-1-1 0,0 1 0,1-1 0,-1 0 0,0 0 0,0 0 0,-1 0 0,1 0 0,0 0 0,-1-1 0,1 1 0,-1-1 0,0 1 0,1-1 0,-1 1 0,-1-1 0,1 0 0,1-4 0,-2 2 0,0 0 0,0 0 0,-1 0 0,1 1 0,-1-1 0,0 0 0,0 0 0,-1 0 0,0 1 0,0-1 0,-3-5 0,5 8 0,-1 0 0,0-1 0,1 1 0,-1 0 0,1 0 0,0-1 0,0 1 0,0 0 0,0-1 0,0-2 0,1-11 0,0 15 0,0-1 0,0 1 0,0 0 0,0 0 0,0-1 0,0 1 0,1 0 0,-1 0 0,0 0 0,1 0 0,-1 1 0,0-1 0,1 0 0,-1 1 0,3-2 0,5-2 0,5-7 0,-7 5 0,0 1 0,0 0 0,13-6 0,-11 6-3997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0:10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0 293 14968,'0'0'3585,"14"15"-2797,-2-2-616,8 9 220,-1 1 1,30 46-1,-5 6 754,-3 3 0,32 86-1,93 234 3966,-165-394-5097,16 25 1149,-16-29-1124,-1 1 0,0-1 1,0 1-1,1-1 0,-1 1 1,1-1-1,-1 1 0,0-1 1,1 0-1,-1 1 0,1-1 1,-1 0-1,1 1 0,-1-1 1,1 0-1,-1 1 0,1-1 1,0 0-1,-1 0 0,1 0 1,-1 0-1,1 0 1,-1 0-1,1 1 0,0-1 1,-1 0-1,1-1 0,-1 1 1,1 0-1,0 0 0,-1 0 1,1 0-1,-1 0 0,1-1 1,-1 1-1,1 0 0,-1 0 1,1-1-1,-1 1 0,1 0 1,-1-1-1,1 1 0,-1-1 1,1 1-1,-1 0 0,0-1 1,1 1-1,-1-1 0,1 0 1,16-26 49,-2-1 0,0-1 1,12-37-1,-3 10-69,19-45-20,76-165 0,-78 184 0,60-89 0,-23 60 685,21-34-1177,-41 45-3637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1426 5920,'0'0'7208,"11"-4"-6810,-1 0-307,-1 0 0,0-1 0,0 0 0,0 0 0,-1-1 0,0 0 0,0 0 0,10-10 0,26-35 615,-2-2 0,-2-1 0,57-107 0,-83 135-535,20-37 550,-2-2 0,42-127 0,-29-11 569,-5 24-138,-24 131-667,-15 45-447,0 0 1,1 1-1,-1-1 1,1 1-1,-1 0 1,1 0-1,0-1 1,0 1-1,0 0 1,0 0-1,0 1 1,0-1-1,0 0 1,1 1-1,4-3 1,-6 3-25,1 1 0,-1 0-1,1 0 1,-1 0 0,0 0 0,1 0 0,-1 0-1,1 0 1,-1 0 0,0 1 0,1-1 0,-1 1 0,0-1-1,1 1 1,-1-1 0,0 1 0,0 0 0,1-1-1,-1 1 1,0 0 0,0 0 0,0 0 0,0 0 0,0 0-1,1 2 1,2 2 11,0 0-1,0 1 0,0 0 1,2 7-1,5 11 22,-2 1-1,0 1 1,-2-1-1,-1 1 1,5 44-1,-4 137 118,-7-166-146,-2-1-1,-2 1 1,-2-1 0,-2 0-1,-1-1 1,-2 1-1,-2-2 1,-23 49 0,32-79-11,0 0 1,-1 0 0,0-1 0,0 1 0,-1-1 0,0 0 0,0-1 0,-11 9 0,13-12 13,0 0 1,0 0 0,-1-1 0,1 0 0,-1 1 0,0-2-1,1 1 1,-1 0 0,0-1 0,0 0 0,0 0-1,0-1 1,0 0 0,0 1 0,0-1 0,-10-2 0,5 1 62,-1-1 0,1-1 1,1 0-1,-1 0 1,0 0-1,1-2 0,-1 1 1,1-1-1,1 0 1,-17-13-1,19 14 50,7 9-14,12 9-48,-4-9-74,0 0 0,0 0 0,0-1 0,0 0 0,1-1 0,-1 0 0,1 0 0,0-1 0,0 0 0,18 1 0,-13-3 6,0-1-1,-1 0 0,1-1 0,-1-1 1,0 0-1,26-10 0,-12 1 20,0-1-1,-1-1 1,-1-2-1,0-1 1,-2 0 0,40-38-1,135-157 212,-176 186-192,3-5 11,-2-2-1,-2 0 1,-1-1 0,-1-1 0,-2-1 0,19-52 0,-17 28 43,-3-1-1,-2 0 0,9-84 1,-21 118-8,0 0 1,-2 0-1,-5-52 0,4 78-84,0 1 0,0 0 0,0 0-1,0-1 1,0 1 0,0 0 0,0-1 0,-1 1-1,1 0 1,0-1 0,0 1 0,0 0 0,0 0-1,0-1 1,-1 1 0,1 0 0,0 0 0,0 0-1,-1-1 1,1 1 0,0 0 0,0 0-1,-1 0 1,1-1 0,0 1 0,0 0 0,-1 0-1,1 0 1,0 0 0,-1 0 0,1 0 0,0 0-1,0 0 1,-1 0 0,1 0 0,0 0 0,-1 0-1,1 0 1,0 0 0,-1 0 0,1 0 0,0 0-1,-1 0 1,1 0 0,0 0 0,-14 11 59,-5 19-57,2 0 0,2 1 0,-16 42 0,25-57-5,-34 88-60,-44 190 1,78-269 57,1 1 0,2-1 0,1 1 0,1 0 0,1-1-1,1 1 1,1 0 0,1-1 0,2 1 0,0-1 0,2 0 0,0-1-1,2 0 1,14 28 0,-21-48 15,0-1 0,0 0-1,0 0 1,0 0 0,0 0-1,1 0 1,0-1 0,-1 1-1,1-1 1,0 1 0,0-1 0,0 0-1,0 0 1,1-1 0,-1 1-1,1 0 1,-1-1 0,1 0-1,-1 0 1,1 0 0,7 0 0,-6-1 6,0 0 1,0 0-1,0-1 1,0 0-1,0 0 1,0 0-1,0 0 1,0-1-1,0 0 1,-1 0-1,1 0 1,-1-1 0,1 0-1,-1 0 1,6-5-1,23-24 161,-1-1 1,-1-2-1,44-65 0,-29 36 324,-45 63-490,-1 0 0,0 1-1,1-1 1,-1 0-1,0 1 1,1-1 0,-1 0-1,1 1 1,-1-1 0,1 1-1,-1-1 1,1 1-1,0-1 1,-1 1 0,1 0-1,-1-1 1,1 1-1,0-1 1,-1 1 0,1 0-1,0 0 1,0 0-1,-1-1 1,1 1 0,0 0-1,0 0 1,-1 0-1,1 0 1,0 0 0,0 0-1,-1 0 1,1 0 0,0 1-1,0-1 1,-1 0-1,2 1 1,1 1-6,-1 0 0,0 1 0,0-1 0,0 1-1,0 0 1,0 0 0,2 4 0,5 7 12,1 0 1,0 0-1,1-1 0,1-1 1,0 0-1,0 0 0,1-1 0,0-1 1,1 0-1,0-1 0,1 0 1,0-1-1,27 9 0,-32-14 0,1-1 0,-1 0 0,1-1 0,-1 0 0,1-1 0,0 0 0,-1-1 0,1 0 0,-1 0 0,1-1 0,-1-1 0,1 0 0,-1 0 0,15-8 0,-7 3 19,-1-2 0,1 0-1,-2-1 1,1-1 0,-2 0-1,28-28 1,-36 32-21,1 0 1,-1-1 0,-1 1 0,0-2 0,0 1-1,-1-1 1,0 1 0,-1-1 0,0-1-1,0 1 1,-1-1 0,-1 1 0,1-1-1,-1-11 1,-1 21-19,-1 1 1,0 0-1,0-1 0,0 1 0,0 0 1,0-1-1,0 1 0,0 0 0,0-1 1,0 1-1,0 0 0,0-1 0,0 1 1,0 0-1,0-1 0,0 1 0,0 0 1,0-1-1,0 1 0,0 0 0,0-1 1,0 1-1,-1 0 0,1-1 0,0 1 1,0 0-1,0 0 0,-1-1 0,1 1 1,0 0-1,0 0 0,-1-1 0,1 1 1,0 0-1,-1 0 0,1 0 0,0 0 1,0-1-1,-1 1 0,1 0 0,0 0 1,-1 0-1,1 0 0,0 0 0,-1 0 1,1 0-1,-1 0 0,1 0 1,0 0-1,-1 0 0,1 0 0,0 0 1,-1 0-1,1 0 0,0 0 0,-1 0 1,1 1-1,0-1 0,0 0 0,-1 0 1,1 0-1,0 0 0,-1 1 0,1-1 1,0 0-1,0 0 0,-1 1 0,1-1 1,0 1-1,-21 21-38,19-20 35,-6 8-4,1 0 0,0 1 0,1 0 0,0 0 0,0 0 0,1 1 0,1 0-1,0 0 1,1 0 0,0 0 0,0 1 0,0 18 0,3-26 5,0 0 1,0 1 0,0-1-1,0 1 1,1-1 0,0 0-1,1 1 1,-1-1 0,1 0-1,0 0 1,0 0 0,0 0-1,1 0 1,-1-1-1,1 1 1,0-1 0,1 0-1,-1 1 1,1-1 0,0-1-1,0 1 1,0-1 0,1 1-1,-1-1 1,1-1 0,-1 1-1,1 0 1,0-1-1,0 0 1,0 0 0,6 1-1,4 0 0,1-1 0,-1 0 0,0-1 0,0 0 0,1-2 0,-1 0 0,0 0 0,0-1 0,0-1-1,22-7 1,8-5 65,87-43 0,-60 22 173,118-81 0,-184 114-114,-13 13-94,-19 15-25,-11 10 3,2 1-1,2 2 1,1 1 0,2 2-1,-30 53 1,55-84-16,0 0 0,1 0 0,0 1 1,1-1-1,0 1 0,-2 12 0,5-20 9,-1 0 0,1 0 0,-1 0 0,1 1 0,0-1 0,0 0 0,1 0-1,-1 0 1,0 0 0,1 0 0,0 1 0,0-1 0,0 0 0,0-1 0,0 1 0,1 0-1,-1 0 1,1 0 0,0-1 0,0 1 0,0-1 0,0 1 0,0-1 0,1 0-1,2 3 1,-2-4 9,0 0-1,0 0 0,-1 0 1,1 0-1,0 0 0,0-1 1,0 1-1,0-1 1,0 0-1,0 1 0,0-1 1,0-1-1,0 1 0,0 0 1,0-1-1,0 0 0,0 1 1,0-1-1,0-1 0,0 1 1,-1 0-1,1 0 0,-1-1 1,5-2-1,0-2 23,1 1-1,-1-1 1,-1-1-1,1 1 1,-1-1-1,10-14 1,4-10 79,-1-1 0,-1-1-1,-2 0 1,15-44 0,3 0 134,-38 88-219,1 1 1,1-1-1,0 1 1,0-1 0,1 1-1,1 0 1,1 20-1,1-15-46,0 0 0,1-1-1,0 0 1,1 1 0,9 20-1,-12-36 25,-1 0 0,1 0-1,-1 0 1,1 0-1,0 0 1,-1 0 0,1 0-1,0 0 1,0 0-1,-1 0 1,1 0 0,0 0-1,0-1 1,0 1 0,0 0-1,0-1 1,0 1-1,0-1 1,0 1 0,0-1-1,1 0 1,-1 1-1,0-1 1,0 0 0,0 0-1,0 1 1,1-1 0,-1 0-1,0 0 1,0-1-1,0 1 1,1 0 0,1-1-1,3-1 18,1 0 1,-1-1-1,0 0 0,11-7 0,-8 5-11,22-14-3,37-31 0,-41 28-6,51-29 0,-72 47 1,0 0 0,1 0 0,0 1 0,0 0 0,1 0 0,-1 0 0,12-2 0,-18 5 0,1 0 0,-1 0 0,0 0 0,1 0 0,-1 0 0,0 0 0,1 1 0,-1-1 0,0 0 0,0 1 0,1-1 0,-1 1 0,0-1 0,0 1 0,0 0 0,1-1 0,-1 1 0,1 1 0,0 0 0,-1 0 0,0-1 0,0 1 0,1 0 0,-1 0 0,0 1 0,-1-1 0,1 0 0,0 0 0,-1 0 0,1 1 0,-1-1 0,0 0 0,1 3 0,-1 16 0,-1 0 0,-1 0 0,-1-1 0,-11 40 0,5-18 0,3-24 0,5-15 0,0 0 0,0 0 0,0 0 0,0 0 0,0 0 0,1 0 0,0 0 0,-1 0 0,1 5 0,1-8 0,-1 0 0,1 0 0,-1 0 0,1 0 0,-1 0 0,1 0 0,-1 0 0,1 0 0,-1 0 0,1 0 0,-1-1 0,1 1 0,-1 0 0,1 0 0,-1 0 0,1-1 0,-1 1 0,0 0 0,1-1 0,-1 1 0,1 0 0,-1-1 0,0 1 0,1 0 0,-1-1 0,0 1 0,0 0 0,1-1 0,-1 1 0,0-1 0,15-15 0,27-33 0,2 2 0,91-74 0,-134 120 0,4-2 0,0-1 0,-1 1 0,2 0 0,7-4 0,-12 6 0,-1 1 0,1 0 0,0-1 0,-1 1 0,1 0 0,0 0 0,-1 0 0,1 0 0,0-1 0,-1 1 0,1 0 0,0 0 0,-1 0 0,1 1 0,0-1 0,-1 0 0,1 0 0,0 0 0,-1 0 0,1 1 0,-1-1 0,1 0 0,0 0 0,-1 1 0,1-1 0,-1 1 0,1-1 0,-1 0 0,1 1 0,-1-1 0,1 1 0,-1-1 0,1 1 0,-1-1 0,0 1 0,1 0 0,-1-1 0,0 1 0,0-1 0,1 1 0,-1 0 0,0-1 0,0 1 0,0 0 0,0-1 0,0 1 0,0 0 0,0-1 0,0 1 0,0 0 0,0 0 0,0 13 0,0-1 0,-4 21 0,2-25 0,1 1 0,0-1 0,1 0 0,0 1 0,0-1 0,1 1 0,2 9 0,-3-18 0,0 0 0,0-1 0,0 1 0,1-1 0,-1 1 0,0-1 0,0 1 0,1 0 0,-1-1 0,0 1 0,1-1 0,-1 1 0,0-1 0,1 0 0,-1 1 0,1-1 0,-1 1 0,0-1 0,1 0 0,-1 1 0,1-1 0,0 0 0,-1 1 0,1-1 0,-1 0 0,1 0 0,-1 0 0,1 1 0,0-1 0,-1 0 0,1 0 0,-1 0 0,1 0 0,0 0 0,-1 0 0,1 0 0,-1 0 0,1-1 0,0 1 0,-1 0 0,1 0 0,-1 0 0,1-1 0,-1 1 0,1 0 0,-1 0 0,1-1 0,0 0 0,26-21 0,-24 20 0,49-54 0,-38 39 0,0 1 0,2 0 0,33-25 0,-48 40 0,0 0 0,0 1 0,0-1 0,0 1 0,0-1 0,0 1 0,0-1 0,0 1 0,0 0 0,0-1 0,0 1 0,0 0 0,0 0 0,0 0 0,0 0 0,0 0 0,0 0 0,0 0 0,0 0 0,0 0 0,0 0 0,0 1 0,0-1 0,0 0 0,0 1 0,0-1 0,0 1 0,0-1 0,0 1 0,0 0 0,0-1 0,0 1 0,0 0 0,-1-1 0,1 1 0,0 0 0,-1 0 0,1 0 0,0 0 0,-1 0 0,1 0 0,-1 0 0,1 1 0,3 6 0,-1 1 0,-1-1 0,1 0 0,1 12 0,-2-9 0,2 1 0,-1 0 0,1 0 0,1-1 0,0 0 0,1 0 0,0 0 0,1-1 0,0 0 0,9 10 0,-13-17 0,-1-1 0,1 0 0,0 1 0,0-1 0,0-1 0,0 1 0,0 0 0,0-1 0,0 1 0,1-1 0,-1 0 0,1 0 0,-1 0 0,1-1 0,-1 1 0,1-1 0,-1 0 0,1 0 0,-1 0 0,1-1 0,-1 1 0,1-1 0,-1 1 0,1-1 0,-1 0 0,4-2 0,4-2 0,0 0 0,-1 0 0,1-1 0,-1-1 0,0 1 0,12-12 0,6-9 0,-2-1 0,0-1 0,22-35 0,-17 23 0,4-8 0,-3-1 0,-1-1 0,28-67 0,53-171 0,-100 258 0,-3 7 0,0-1 0,-2-1 0,0 1 0,2-28 0,-11 41 0,-5 16 0,-12 23 0,17-24 0,-24 44 0,1 0 0,3 2 0,2 0 0,3 1 0,-21 94 0,31-110 0,1 1 0,2 0 0,1 66 0,4-80 0,1 0 0,1 0 0,0 0 0,2 0 0,0 0 0,2-1 0,13 31 0,-18-47 0,0 0 0,0-1 0,0 1 0,0-1 0,0 0 0,1 0 0,0 0 0,-1 0 0,1 0 0,0-1 0,1 1 0,-1-1 0,0 1 0,1-1 0,-1-1 0,1 1 0,0 0 0,7 1 0,-7-2 0,1 0 0,0-1 0,0 0 0,0 0 0,0 0 0,0-1 0,0 0 0,-1 0 0,1 0 0,0 0 0,-1-1 0,1 0 0,-1 0 0,1 0 0,4-3 0,12-9 0,-1-1 0,-1-1 0,0-1 0,-1-1 0,23-29 0,16-14 0,-43 42 0,-12 16 0,-1 1 0,1-1 0,0 1 0,0-1 0,0 1 0,0 0 0,0 0 0,0 0 0,1 0 0,-1 0 0,1 0 0,-1 1 0,1-1 0,5-1 0,-8 3 0,1 0 0,-1 0 0,0 0 0,1 0 0,-1 0 0,1 0 0,-1 0 0,1 0 0,-1 1 0,0-1 0,1 0 0,-1 0 0,1 1 0,-1-1 0,0 0 0,1 1 0,-1-1 0,0 0 0,1 1 0,-1-1 0,0 0 0,0 1 0,1-1 0,-1 1 0,0-1 0,0 0 0,0 1 0,1-1 0,-1 1 0,0-1 0,0 1 0,0-1 0,0 1 0,0-1 0,0 1 0,0-1 0,0 1 0,0 23 0,0-18 0,0-1 0,3 98 0,-2-89 0,1 1 0,1-1 0,0-1 0,1 1 0,6 16 0,-9-29 0,0 1 0,-1-1 0,1 1 0,0-1 0,0 1 0,0-1 0,0 0 0,0 1 0,0-1 0,1 0 0,-1 0 0,0 0 0,1 0 0,-1 0 0,0 0 0,1 0 0,-1-1 0,1 1 0,-1 0 0,1-1 0,0 1 0,-1-1 0,1 0 0,0 1 0,-1-1 0,1 0 0,0 0 0,-1 0 0,1 0 0,0 0 0,-1-1 0,1 1 0,0 0 0,-1-1 0,1 0 0,1 0 0,8-3 0,-2-1 0,1 0 0,-1 0 0,14-10 0,-14 8 0,102-78 0,-81 59 0,2 1 0,0 2 0,45-24 0,-76 46 0,-1 1 0,1 0 0,-1 0 0,1-1 0,-1 1 0,1 0 0,-1 0 0,1 0 0,-1-1 0,1 1 0,0 0 0,-1 0 0,1 0 0,-1 0 0,1 0 0,-1 0 0,1 0 0,0 0 0,-1 0 0,1 1 0,-1-1 0,1 0 0,-1 0 0,1 0 0,-1 1 0,1-1 0,-1 0 0,1 1 0,-1-1 0,1 0 0,-1 1 0,1-1 0,-1 1 0,0-1 0,1 0 0,-1 1 0,0-1 0,1 1 0,-1-1 0,0 1 0,0-1 0,1 1 0,-1-1 0,0 1 0,0 0 0,0-1 0,0 1 0,0-1 0,0 1 0,0-1 0,0 1 0,0 0 0,0 0 0,-2 38 0,2-36 0,-18 124 0,18-126 0,0-1 0,0 1 0,0-1 0,0 1 0,0-1 0,0 1 0,0-1 0,0 1 0,0-1 0,0 1 0,0-1 0,0 1 0,0-1 0,0 1 0,0-1 0,0 1 0,1-1 0,-1 1 0,0-1 0,0 1 0,1-1 0,-1 0 0,0 1 0,1-1 0,-1 1 0,0-1 0,1 0 0,0 1 0,-1-1 0,1 0 0,0 0 0,0 0 0,0 0 0,-1 0 0,1 0 0,0 0 0,0 0 0,-1-1 0,1 1 0,0 0 0,0-1 0,-1 1 0,1 0 0,0-1 0,0 0 0,33-26 0,-25 20 0,17-14 0,5-5 0,44-26 0,-74 51 0,-1 0 0,1 1 0,0-1 0,0 1 0,0-1 0,0 1 0,0 0 0,-1-1 0,1 1 0,0 0 0,0 0 0,0 0 0,0 0 0,0 0 0,0 0 0,0 0 0,0 0 0,0 0 0,0 0 0,0 0 0,0 0 0,0 1 0,0-1 0,1 1 0,-1 0 0,0 0 0,0 0 0,1 0 0,-1 0 0,0 1 0,0-1 0,-1 0 0,1 1 0,0-1 0,0 0 0,-1 1 0,1-1 0,0 3 0,2 6 0,-2 0 0,1 0 0,0 18 0,-2-22 0,0-2 0,0-1 0,1 1 0,-1 0 0,1-1 0,0 1 0,0-1 0,0 1 0,0-1 0,1 0 0,-1 0 0,1 1 0,0-1 0,0 0 0,0 0 0,0 0 0,0-1 0,1 1 0,-1-1 0,1 1 0,0-1 0,0 0 0,0 0 0,0 0 0,4 2 0,-1-2 0,0 0 0,0 0 0,1-1 0,-1 1 0,1-1 0,-1-1 0,1 1 0,-1-1 0,1-1 0,-1 1 0,1-1 0,9-2 0,2-2 0,0 0 0,-1-1 0,0-1 0,0-1 0,0 0 0,-1-1 0,0-1 0,19-16 0,-5 1 0,-1-1 0,48-58 0,-70 76 0,-5 6 0,1-1 0,-1 0 0,1 1 0,-1-1 0,0 0 0,0 0 0,0-1 0,-1 1 0,3-6 0,-4 9 0,-1-1 0,1 1 0,0 0 0,-1 0 0,1 0 0,0-1 0,-1 1 0,1 0 0,0 0 0,-1 0 0,1 0 0,0 0 0,-1 0 0,1 0 0,-1 0 0,1 0 0,0 0 0,-1 0 0,1 0 0,0 0 0,-1 0 0,1 0 0,-1 0 0,1 0 0,0 1 0,-1-1 0,1 0 0,0 0 0,-1 0 0,1 1 0,0-1 0,0 0 0,-1 0 0,1 1 0,-1-1 0,-14 10 0,-3 2 0,1 2 0,1 0 0,-24 27 0,32-32 0,1 1 0,-1 0 0,2 0 0,-1 1 0,1 0 0,1 0 0,-8 24 0,12-33 0,0 0 0,1 1 0,0-1 0,-1 0 0,1 1 0,0-1 0,0 1 0,0-1 0,0 0 0,1 1 0,-1-1 0,1 0 0,-1 1 0,1-1 0,0 0 0,0 1 0,0-1 0,0 0 0,0 0 0,1 0 0,-1 0 0,1 0 0,-1 0 0,1-1 0,0 1 0,-1 0 0,1-1 0,0 1 0,0-1 0,0 0 0,0 0 0,1 0 0,-1 0 0,0 0 0,3 1 0,5 1 0,0 0 0,1 0 0,0-1 0,-1 0 0,1-1 0,17 0 0,-9-2 0,1-1 0,-1 0 0,0-2 0,0 0 0,28-10 0,92-44 0,-102 41 0,-5 1 0,34-24 0,-29 18 0,-29 16 0,-24 22 0,1 0 0,-20 30 0,32-42 0,0 0 0,0 1 0,0-1 0,0 1 0,1 0 0,0-1 0,0 1 0,1 0 0,-1 1 0,1-1 0,0 0 0,0 0 0,1 1 0,-1-1 0,1 0 0,1 0 0,-1 1 0,2 7 0,-1-10 0,0-1 0,0 0 0,0 0 0,1 0 0,-1 1 0,1-1 0,-1-1 0,1 1 0,0 0 0,0 0 0,-1-1 0,1 1 0,0 0 0,1-1 0,-1 0 0,0 0 0,0 0 0,1 0 0,-1 0 0,0 0 0,1 0 0,-1-1 0,1 1 0,-1-1 0,1 0 0,-1 1 0,1-1 0,-1 0 0,1-1 0,-1 1 0,1 0 0,3-2 0,3 0 0,0 0 0,0-1 0,0 0 0,0 0 0,-1-1 0,1 0 0,11-8 0,-3-1 0,0-1 0,-1 0 0,0-2 0,-1 1 0,15-22 0,58-97 0,-64 90 0,-3-2 0,28-80 0,15-102 0,-50 171 0,12-106 0,-25 162 0,-1 0 0,0 0 0,0 0 0,0 0 0,0 0 0,1 0 0,-1 0 0,0 1 0,-1-1 0,1 0 0,0 0 0,0 0 0,0 0 0,0 0 0,-1 0 0,1 0 0,0 0 0,-1 1 0,1-1 0,-1 0 0,1 0 0,-1 1 0,1-1 0,-1 0 0,0 0 0,-1 0 0,1 1 0,0 0 0,-1 0 0,1 0 0,0 1 0,-1-1 0,1 0 0,0 1 0,0-1 0,-1 1 0,1 0 0,0-1 0,0 1 0,0 0 0,0 0 0,0-1 0,0 1 0,0 0 0,0 0 0,-1 2 0,-13 14 0,1 0 0,0 2 0,2-1 0,0 1 0,1 1 0,-9 24 0,-44 130 0,38-86 0,4 1 0,4 1 0,4 1 0,-2 95 0,8-60 0,11-106 872,1-10-5780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1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13672,'0'0'5535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1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9040,'0'0'3936,"87"0"-3256,-3 2 16,25-2-112,4 0 0,-4 4 16,4-2-1,4-2-63,6-2 16,10-8-104,-12-2 0,-19-4-112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2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226 669 5320,'0'0'13690,"-10"1"-13485,-1-1-133,5-1-17,0 1 1,0 1-1,0-1 0,0 1 0,0 0 0,0 0 0,0 1 0,0-1 0,-6 4 0,1 1 65,1 0 0,-1 1 0,1 1 1,0-1-1,1 1 0,0 1 0,0 0 0,0 0 0,2 1 0,-1 0 0,-10 19 1,15-25-89,1 1 0,0 0 0,0-1 0,0 1 0,0 0 0,1 0 0,0 0 0,0 0 0,0 0-1,1 0 1,0 0 0,0 0 0,0 1 0,0-1 0,1 0 0,0 0 0,0 0 0,0 0 0,1 0 0,-1 0 0,1-1 0,1 1 0,-1 0 0,0-1 0,1 0 0,0 1 0,0-1 0,1 0 0,-1-1 0,7 7 0,-6-6 22,1 0 1,0 0-1,-1-1 0,1 0 0,0 0 0,1 0 0,-1 0 0,0-1 0,1 1 0,0-2 1,6 3-1,-8-4-13,0 0 0,0 0 1,0 0-1,0 0 0,0-1 1,0 1-1,1-1 0,-1 0 1,-1 0-1,1 0 0,0-1 1,0 0-1,0 0 0,-1 0 1,1 0-1,-1 0 0,4-3 1,1-2 70,1 0 0,-2 0 1,1-1-1,-1 0 0,0-1 0,0 1 1,-1-1-1,-1-1 0,1 1 1,-1-1-1,-1 0 0,0 0 1,0 0-1,-1 0 0,-1-1 1,1 1-1,-2-1 0,1 0 1,-2 0-1,0-17 0,0 22-8,-1 0 1,0 0-1,-1 0 0,1 0 1,-1 0-1,0 1 0,-1-1 1,-2-5-1,-2 8 11,1 0 26,14 2-72,9 0-39,0 0 0,0-1-1,0-1 1,0-1 0,-1 0-1,0-1 1,0-1 0,0 0-1,0-1 1,-1-1 0,0-1-1,-1 0 1,21-17 0,-16 10 23,-1-1 1,0-1-1,-2 0 1,0-1-1,-1-1 1,-1 0-1,-1-1 1,19-41-1,106-284 782,-132 313-651,-6 33-180,1 0 0,-1 0-1,0 0 1,0-1 0,0 1-1,0 0 1,0 0 0,0 0-1,0 0 1,0 0 0,0-1-1,0 1 1,0 0 0,0 0 0,0 0-1,0 0 1,0 0 0,0-1-1,0 1 1,0 0 0,0 0-1,0 0 1,0 0 0,0 0-1,0-1 1,0 1 0,0 0-1,0 0 1,-1 0 0,1 0-1,0 0 1,0 0 0,0-1-1,0 1 1,0 0 0,0 0-1,0 0 1,-1 0 0,1 0-1,0 0 1,0 0 0,0 0-1,0 0 1,0 0 0,-1 0-1,1 0 1,0-1 0,-9 17 112,-11 40-34,2 0-1,-19 113 0,26-113-46,-11 61 40,4 1 0,6 0 0,4 125 0,8-237-70,-1-3-2,1 1 0,0 0 1,0-1-1,1 1 1,-1 0-1,1-1 0,0 1 1,0-1-1,0 1 1,0-1-1,0 0 0,1 1 1,2 3-1,-4-7-2,0 0-1,1 0 1,-1 0 0,0 1 0,0-1-1,1 0 1,-1 0 0,0 0-1,1 0 1,-1 0 0,0 0-1,0 0 1,1 0 0,-1 0 0,0 0-1,1 0 1,-1 0 0,0 0-1,1 0 1,-1 0 0,0 0-1,0 0 1,1 0 0,-1-1 0,0 1-1,0 0 1,1 0 0,-1 0-1,0 0 1,0-1 0,1 1-1,-1 0 1,0 0 0,0-1-1,10-9 19,3-11 15,0-1 0,-2 0 0,14-35 0,10-22 115,-2 9 25,-21 43-13,1 1-1,20-31 1,-32 55-153,0 1 0,0-1 0,0 1 1,0 0-1,0-1 0,1 1 0,-1 0 0,0 0 0,1 0 0,-1 0 0,1 0 0,-1 0 1,1 0-1,0 0 0,-1 1 0,1-1 0,0 1 0,0-1 0,-1 1 0,1 0 1,0 0-1,0-1 0,0 1 0,-1 0 0,1 1 0,3-1 0,3 2-10,-1 1 0,0 0 0,0 0 0,-1 0-1,10 6 1,10 5 5,-14-9 2,17 8 21,0-1 1,55 14-1,-75-24-22,1-1 0,0 1-1,-1-2 1,1 1 0,0-1 0,0-1 0,-1 0 0,1 0-1,0-1 1,-1 0 0,1-1 0,-1 0 0,13-5 0,-5-1 41,1-1 0,-1 0 0,-1-2 0,1 0 0,-2 0 0,0-1 0,-1-1 0,0-1 1,-1 0-1,17-26 0,12-8 159,-42 57-19,1-1-147,-1 1-1,0-1 1,-1 0-1,0 0 1,-3 13-1,10-1-15,-7-7-37,0 0 1,-5 19-1,-2 12-23,-33 259-160,27-233 185,-3 0 0,-34 88 0,46-142 23,-2 0 0,0-1-1,0 0 1,-2 0 0,-13 18 0,19-28 3,0-1-1,0 1 1,0-1 0,-1 0-1,1 0 1,-1 0 0,0-1-1,0 1 1,0-1 0,0 0-1,0 0 1,0 0 0,-1-1-1,1 1 1,-1-1 0,1 0 0,-1-1-1,0 1 1,1-1 0,-1 0-1,0 0 1,-8-1 0,9 0-8,1 1 0,-1-1 0,1 0 1,-1 0-1,1-1 0,0 1 0,0-1 0,0 0 1,-1 1-1,2-1 0,-1-1 0,0 1 1,0 0-1,1-1 0,-5-5 0,6 6-3,0 1 0,0-1 0,0-1 0,0 1 0,0 0 0,0 0 0,1 0 0,-1 0 0,1 0 0,0-1-1,-1 1 1,1 0 0,0 0 0,0-1 0,0 1 0,1 0 0,-1 0 0,1 0 0,-1-1 0,1 1 0,0 0 0,-1 0-1,1 0 1,0 0 0,1 0 0,-1 0 0,2-2 0,7-8-2,0 1 0,1 0 0,1 0 0,0 1 0,0 1 0,26-15 0,-4 2 0,185-104 0,4-3 0,-177 98 0,4-2 0,-2-2 0,75-71 0,-113 96 0,-1-1 0,0-1 0,-1 1 0,-1-1 0,11-22 0,20-68 0,-37 100 0,-1 1 0,1-1 0,-1 1 0,1-1 0,-1 0 0,0 1 0,0-1 0,0 0 0,0 1 0,0-1 0,0 0 0,0 1 0,0-1 0,-1 1 0,1-1 0,-1-2 0,0 4 0,1-1 0,-1 1 0,1-1 0,-1 1 0,0-1 0,1 1 0,-1 0 0,1-1 0,-1 1 0,0 0 0,1 0 0,-1-1 0,0 1 0,1 0 0,-1 0 0,0 0 0,0 0 0,1 0 0,-1 0 0,0 0 0,1 0 0,-1 0 0,0 0 0,0 0 0,1 0 0,-1 0 0,0 1 0,1-1 0,-1 0 0,0 1 0,1-1 0,-1 0 0,1 1 0,-1-1 0,0 1 0,0 0 0,-12 7 0,1 0 0,-1 1 0,1 1 0,1 0 0,0 0 0,0 1 0,1 1 0,1 0 0,0 0 0,0 1 0,1 0 0,-10 23 0,17-33 0,0 0 0,0 0 0,0 0 0,0 1 0,1-1 0,-1 0 0,1 0 0,0 1 0,0-1 0,0 0 0,0 0 0,0 0 0,1 1 0,0-1 0,0 0 0,-1 0 0,2 0 0,-1 0 0,0 0 0,1 0 0,-1 0 0,1-1 0,0 1 0,0 0 0,0-1 0,0 1 0,0-1 0,1 0 0,-1 0 0,1 0 0,-1 0 0,1 0 0,0-1 0,0 1 0,0-1 0,0 1 0,0-1 0,0 0 0,3 0 0,11 1 0,-1 0 0,1-2 0,-1 0 0,1-1 0,-1 0 0,0-2 0,1 0 0,17-5 0,126-51 0,-141 51 0,-10 5 0,194-76 0,-111 45 0,-92 34 0,0 0 0,0 0 0,0 0 0,0 0 0,1 0 0,-1 0 0,0 0 0,0 0 0,0 0 0,0 0 0,0 0 0,0 0 0,0 0 0,0 0 0,0 0 0,1 0 0,-1 0 0,0 1 0,0-1 0,0 0 0,0 0 0,0 0 0,0 0 0,0 0 0,0 0 0,0 0 0,0 0 0,0 1 0,0-1 0,0 0 0,0 0 0,0 0 0,0 0 0,0 0 0,0 0 0,0 0 0,0 1 0,0-1 0,0 0 0,0 0 0,0 0 0,0 0 0,0 0 0,0 0 0,0 0 0,0 1 0,0-1 0,0 0 0,0 0 0,0 0 0,0 0 0,-1 0 0,1 0 0,0 0 0,0 0 0,0 0 0,0 0 0,0 1 0,-7 14 0,-11 15 0,13-21 0,0-1 0,1 1 0,0 1 0,0-1 0,1 1 0,-3 11 0,5-19 0,1 1 0,-1-1 0,1 1 0,0-1 0,-1 1 0,1 0 0,0-1 0,0 1 0,1 0 0,-1-1 0,0 1 0,1-1 0,0 1 0,0-1 0,0 1 0,0-1 0,0 1 0,0-1 0,0 0 0,1 0 0,-1 1 0,1-1 0,0 0 0,-1 0 0,1-1 0,0 1 0,0 0 0,4 2 0,-1-2 0,-1-1 0,0 0 0,1 0 0,-1 0 0,1 0 0,-1-1 0,1 0 0,-1 0 0,1 0 0,-1 0 0,1-1 0,-1 1 0,0-1 0,6-2 0,6-2 0,0 0 0,22-12 0,-16 5 0,0-1 0,-1-1 0,0-2 0,-2 0 0,0 0 0,0-2 0,-2 0 0,29-39 0,-12 7 0,-2-1 0,40-87 0,-43 70 0,29-105 0,-40 112 0,-15 44 0,-10 22 0,-13 26 0,-8 21 0,2 2 0,3 1 0,2 0 0,2 2 0,3 0 0,-12 82 0,25-117 0,1 0 0,1 0 0,1 0 0,5 37 0,-5-57 0,1 0 0,-1-1 0,0 1 0,1 0 0,0 0 0,-1-1 0,1 1 0,0 0 0,0-1 0,0 1 0,0-1 0,0 1 0,0-1 0,0 1 0,1-1 0,-1 0 0,0 0 0,1 0 0,-1 1 0,1-1 0,0-1 0,3 3 0,-2-2 0,0 0 0,1-1 0,0 1 0,-1-1 0,1 0 0,-1 0 0,1 0 0,0 0 0,-1-1 0,1 1 0,3-2 0,7-2 0,-1-1 0,0 0 0,0-1 0,24-14 0,58-53 0,-16 11 0,-51 39 0,-23 18 0,0 0 0,1 1 0,-1-1 0,1 1 0,0 0 0,0 1 0,1-1 0,10-3 0,-16 7 0,-1 0 0,1 0 0,-1 0 0,0 0 0,1 0 0,-1 0 0,1 0 0,-1 0 0,1 0 0,-1 0 0,1 0 0,-1 0 0,0 0 0,1 0 0,-1 0 0,1 1 0,-1-1 0,1 0 0,-1 0 0,0 1 0,1-1 0,-1 0 0,0 1 0,1-1 0,-1 0 0,0 1 0,0-1 0,1 0 0,-1 1 0,0-1 0,0 0 0,1 1 0,-1-1 0,0 1 0,0-1 0,0 1 0,0-1 0,0 0 0,0 1 0,0-1 0,0 1 0,0-1 0,0 1 0,0-1 0,0 1 0,0-1 0,0 0 0,0 1 0,0-1 0,0 1 0,-1 0 0,-6 26 0,-4-5 0,0 0 0,-2-1 0,-27 37 0,25-38 0,1 0 0,0 1 0,-19 43 0,32-62 0,0 1 0,0-1 0,0 0 0,0 1 0,1-1 0,-1 0 0,1 1 0,0-1 0,-1 1 0,1-1 0,0 0 0,1 1 0,0 3 0,-1-5 0,1 0 0,0 0 0,0 0 0,-1 0 0,1 0 0,0 0 0,0 0 0,0-1 0,0 1 0,0 0 0,0-1 0,0 1 0,1-1 0,-1 1 0,0-1 0,0 1 0,0-1 0,0 0 0,1 0 0,-1 1 0,0-1 0,0 0 0,1 0 0,-1 0 0,0-1 0,0 1 0,1 0 0,0-1 0,41-4 0,-1-3 0,0-1 0,0-3 0,-1-1 0,-1-2 0,57-29 0,-84 38 0,-1-1 0,0 0 0,0-1 0,-1 0 0,0 0 0,17-19 0,-23 22 0,-1-1 0,0 0 0,0 0 0,0 0 0,-1 0 0,0-1 0,0 1 0,0-1 0,-1 0 0,0 0 0,0 0 0,-1 0 0,0 0 0,0 0 0,-1-8 0,0 3 217,-1 0 1,-1-1-1,-4-13 0,-4-8-5111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17791,'0'0'1448,"96"12"-1240,-37-10 0,7 2-96,-3-2-8,-3 3 32,-9-5 8,-11-5 8,-10 3 0,-16-2 8,-4 2 0,-8 2-160,-10-4 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2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13168,'0'0'2360,"121"-34"-1920,6 18-360,6-5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12552,'0'0'13154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16983,'0'0'4728,"-18"59"-4456,20-51 8,8 2-168,4 2 8,4 0-120,-2-6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18 573 8336,'0'0'6241,"6"-16"-5829,84-162 576,-62 122-235,30-86 0,-29 65 181,-20 58-165,-12 30-11,-3 13-696,-68 269 499,-32 142-62,92-358-405,-12 44 249,19-103 232,5-32 2,6-34-123,6-9-237,36-196 530,-30 184-437,41-109 1,99-166 638,-152 335-924,0 1 0,1 0-1,0-1 1,1 2 0,-1-1-1,2 1 1,-1-1 0,1 2-1,0-1 1,0 1 0,9-6-1,-14 11-22,0 0 0,0 0 0,-1 1 0,1-1-1,0 1 1,0-1 0,0 1 0,-1 0 0,1 0 0,0 0-1,0 0 1,0 0 0,0 0 0,0 0 0,-1 1 0,1-1-1,0 0 1,2 2 0,0 0-1,-1-1 1,0 1-1,0 0 0,0 0 1,0 1-1,-1-1 0,1 1 0,-1-1 1,3 4-1,1 2-4,0 1-1,-1-1 1,0 1 0,-1 0-1,7 17 1,-6-9-12,-1 1-1,-1 0 0,0-1 1,-1 1-1,-1 0 1,-1 0-1,0 0 1,-1 0-1,-1 0 0,-5 21 1,4-26 10,-1 0 1,0 0-1,0-1 1,-2 1-1,1-1 1,-2 0-1,0 0 1,0-1-1,-1 0 1,0 0-1,-1-1 1,0 0 0,0 0-1,-13 8 1,14-12 4,-1-1 1,1-1-1,-1 1 1,0-2-1,0 1 0,0-1 1,0-1-1,-1 1 1,1-1-1,-1-1 1,-11 1-1,3-2 56,-1 0 0,1-1 0,-1-1 0,-33-8 0,36 4 23,8 2-27,7 4-51,1 0 0,0-1 0,0 1 0,0 0 0,0 0 0,0 0 0,0 0 0,0 0 0,0 0 0,0 0 1,0 0-1,0 0 0,0 0 0,0 0 0,-1 0 0,1-1 0,0 1 0,0 0 0,0 0 0,0 0 1,0 0-1,0 0 0,0 0 0,0 0 0,0 0 0,0 0 0,0-1 0,0 1 0,0 0 0,0 0 1,0 0-1,0 0 0,0 0 0,0 0 0,1 0 0,-1 0 0,0 0 0,0-1 0,0 1 0,0 0 0,0 0 1,0 0-1,0 0 0,0 0 0,0 0 0,0 0 0,0 0 0,0 0 0,0 0 0,1 0 0,-1 0 1,0 0-1,0 0 0,0 0 0,0 0 0,3-1-20,1 1 0,-1 0 0,0 0 0,0 0 0,1 1 0,-1-1 0,0 1 0,0 0 0,0-1 0,4 3 0,3 0-65,97 16-1645,-90-16-676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3:34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138 880 6128,'0'0'5236,"8"-12"-4926,114-200 604,-49 81-406,-23 34 145,51-137 1,-59 128-176,-37 94-404,0 1 82,-1 0 0,1 0-1,1 0 1,12-17 0,-18 28-146,0 0-1,0 0 1,0-1-1,0 1 1,0 0-1,0 0 1,0 0-1,1 0 1,-1-1-1,0 1 1,0 0-1,0 0 1,0 0-1,0 0 1,1 0-1,-1 0 1,0-1-1,0 1 1,0 0-1,0 0 1,1 0-1,-1 0 1,0 0-1,0 0 1,0 0 0,1 0-1,-1 0 1,0 0-1,0 0 1,0 0-1,1 0 1,-1 0-1,0 0 1,0 0-1,0 0 1,0 0-1,1 0 1,-1 0-1,0 0 1,0 0-1,0 0 1,1 1-1,-1-1 1,0 0-1,0 0 1,0 0-1,4 12 167,-3 17-75,-3 1-47,-2-1-1,0 1 1,-2-1-1,-19 52 1,-54 113 67,75-183-113,-212 478 242,164-377-46,-101 159 0,147-263-112,0 0 0,0 0 0,-13 11 0,12-12 49,40-61 588,62-69-350,5 4-1,120-110 0,-122 141-177,-26 24-31,-51 47-93,0 0 1,24-13-1,4-3 157,-46 31-203,-1 0 0,1 0 0,0 1 0,0-1 0,0 1 0,0 0 0,0 0 0,0 0 0,5-1 0,-18 31 145,-4-2-125,-29 41 0,10-17-27,18-25 5,-20 45-1,31-61-16,0 0 1,1 0 0,0 1 0,1-1-1,0 1 1,1-1 0,0 1-1,1 12 1,0-21-7,0-1-1,0 1 1,0-1-1,0 1 1,1-1-1,-1 1 1,0-1-1,1 1 1,-1-1-1,1 0 1,0 1-1,0-1 1,-1 1-1,1-1 1,0 0-1,0 0 1,0 0-1,0 1 1,0-1-1,0 0 1,1 0-1,-1-1 1,2 2-1,0-1 3,-1 0-1,1 0 1,0 0 0,0-1-1,0 1 1,-1-1 0,1 0-1,0 1 1,0-2 0,0 1-1,5-1 1,3-1 16,0-1-1,0 0 1,0-1-1,0 0 1,11-7-1,-10 4 7,0-1-1,0-1 1,-1 0 0,0-1-1,-1 0 1,0 0-1,-1-1 1,0-1-1,0 1 1,-2-2 0,1 1-1,-1-1 1,-1 0-1,0 0 1,-1 0-1,4-17 1,-8 23-4,1 1-1,-1-1 1,0 0 0,0 0-1,-1 0 1,0-1 0,0 1 0,-1 0-1,-2-13 1,2 16-5,-1 0 0,1-1 0,-1 1-1,1 0 1,-1 0 0,0 0 0,-1 0 0,1 0 0,-1 0 0,0 1 0,0-1 0,0 1-1,0 0 1,0-1 0,-1 2 0,-4-4 0,-31-16 322,38 21-339,1 1 1,0-1 0,0 1-1,-1 0 1,1-1 0,0 1 0,0-1-1,-1 1 1,1 0 0,0-1-1,0 1 1,0-1 0,0 1-1,0-1 1,0 1 0,0-1 0,0 1-1,0-1 1,0 1 0,0 0-1,0-1 1,0 1 0,0-1 0,0 1-1,1-1 1,-1 1 0,0-1-1,0 1 1,0 0 0,1-1-1,-1 1 1,0-1 0,1 1 0,-1 0-1,0-1 1,1 1 0,0-1-1,14-13 66,-2 6-48,1 1-1,-1 0 1,1 1 0,1 0 0,-1 1 0,30-6 0,-13 3-2,-1 0-10,-1 1-1,2 2 1,-1 1-1,1 1 1,-1 2-1,1 1 1,-1 1 0,47 8-1,-62-6 4,0 1 0,0 1 0,0 0 0,-1 1 0,0 0 0,0 1-1,26 18 1,-31-17 12,1 0 0,-1 0-1,0 1 1,-1 1 0,0-1 0,0 1-1,-1 1 1,0-1 0,-1 1 0,9 23-1,-6-10 65,-6-14-31,0 0-1,1 0 1,1-1-1,0 1 1,8 11-1,-12-19-44,1 0 0,0 0 0,0 0 0,0 0 0,0 0-1,0-1 1,0 1 0,1-1 0,-1 1 0,1-1 0,-1 0-1,1 0 1,-1 0 0,1 0 0,-1 0 0,1-1 0,0 1 0,0-1-1,-1 0 1,1 1 0,0-1 0,0-1 0,-1 1 0,1 0-1,4-2 1,7-2-5,0-1-1,0 0 1,-1-1-1,1-1 1,-1 0-1,17-13 1,-5 5-33,6-4-2,85-57-96,-42 12-3049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10848,'0'0'2470,"12"-9"-2279,35-26 68,-1-1 0,-3-3 0,51-57 0,-85 85-178,22-25 412,-2-2-1,-1 0 1,-2-3-1,21-43 1,-41 76 9,-2 8 10,-3 1-474,-1 1-1,1-1 1,-1 0 0,0 1 0,1-1 0,-1 0-1,0 1 1,0-1 0,0 0 0,0 1 0,0-1-1,0 2 1,-4 33 202,-6 161 651,10-168-685,1 0 0,2 0-1,1 0 1,14 51 0,-17-78-173,0 0-1,0 1 1,0-1 0,0 0-1,0 0 1,0 1 0,1-1 0,-1 0-1,1 0 1,-1-1 0,1 1-1,0 0 1,0 0 0,-1-1-1,1 1 1,1-1 0,3 3-1,-3-3 0,1 0 0,0 0 0,-1 0-1,1 0 1,0-1 0,-1 0 0,1 1 0,0-1-1,0 0 1,6-2 0,1 0 19,-1 0 1,0-1-1,0-1 1,0 1-1,-1-2 1,1 1-1,15-12 0,-6 2 76,1-1 0,-2-2 0,0 1-1,-1-2 1,-1-1 0,-1 0-1,0 0 1,-2-2 0,0 0 0,-1 0-1,-1-1 1,-1-1 0,-1 0 0,-1 0-1,-1 0 1,-2-1 0,5-31 0,-10 52-58,0-1 0,0 0 0,0 0 0,0 0 0,-1 0 0,0-4 0,1 7-58,-1 1 0,1-1 0,0 1 0,0-1 0,0 0 1,-1 1-1,1-1 0,0 1 0,0-1 0,-1 1 0,1-1 0,0 1 0,-1-1 1,1 1-1,-1 0 0,1-1 0,-1 1 0,1 0 0,-1-1 0,1 1 0,-1 0 1,1-1-1,-1 1 0,1 0 0,-1 0 0,1 0 0,-1-1 0,0 1 0,1 0 1,-1 0-1,1 0 0,-1 0 0,0 0 0,1 0 0,-1 0 0,1 0 0,-1 1 1,0-1-1,1 0 0,-1 0 0,1 0 0,-1 1 0,1-1 0,-1 0 1,1 0-1,-1 1 0,0 0 0,-4 2 19,-1 1 0,1 1 0,0-1 0,0 1 0,0 0-1,0 0 1,1 0 0,0 1 0,-4 7 0,-4 6 22,-13 32 0,16-29-38,1-1 0,-7 35 0,12-46-16,2-1 1,0 1 0,0-1-1,0 1 1,1-1-1,1 1 1,0-1-1,0 1 1,3 9 0,-4-16-2,1 0-1,1 0 1,-1 0 0,0-1 0,1 1 0,-1 0 0,1 0 0,0-1 0,0 1 0,0-1 0,0 0 0,0 0 0,0 1 0,1-1 0,-1-1 0,1 1 0,4 3 0,-2-3 1,0-1-1,0 1 1,0-1 0,0 0-1,0 0 1,0 0 0,0-1-1,0 1 1,1-1 0,4-1-1,5-1 7,-1-1 0,0 0 0,0-1 0,0 0 0,0-1-1,21-11 1,-19 7 16,-1-1 1,0-1-1,0 0 0,-1-1 0,0-1 0,-1 0 1,-1-1-1,0 0 0,17-29 0,-5 4 125,-3-2 0,29-74 1,-48 110-112,-1 1 1,1 0 0,0-1 0,0 1 0,0 0-1,1 0 1,-1 0 0,6-5 0,-7 9-25,0 1 0,-1 0 0,1 0 0,-1 0 0,1 0 0,-1 0 0,1 0 1,-1 0-1,1 0 0,-1 0 0,0 0 0,0 0 0,0 0 0,0 1 0,0 0 0,1 40 15,-3-1-1,-11 73 1,10-87-23,-3 19-23,-2-2-1,-2 1 0,-28 80 1,37-123 22,0 0 0,0 0 1,0 0-1,0 0 0,0 0 1,0 0-1,-1 0 0,1 0 1,-1-1-1,1 1 0,-1 0 1,0-1-1,1 0 0,-1 1 1,0-1-1,0 0 0,0 0 1,0 0-1,0 0 0,0 0 1,-3 0-1,3 0 6,-1-1 1,1 0-1,-1 0 0,1 0 0,-1-1 1,1 1-1,-1 0 0,1-1 0,-1 0 1,1 0-1,-1 0 0,1 0 0,0 0 1,0 0-1,-1 0 0,1-1 0,0 1 1,0-1-1,-1-1 0,-3-2 13,-25-24 111,29 27-113,1 0 0,-1 0 0,0 0 0,1 0 0,0-1 0,-1 1 0,1 0 0,0-1 0,0 1 0,1-1 0,-1 1 0,0-1 0,0-4 0,1 6-12,1 0 1,-1 0-1,0 0 0,1 0 1,-1-1-1,1 1 0,0 0 1,-1 0-1,1 0 0,0 0 1,0 0-1,-1 1 1,1-1-1,0 0 0,0 0 1,0 0-1,0 1 0,0-1 1,0 0-1,0 1 0,0-1 1,2 0-1,31-11 28,-26 10-23,88-25 34,-49 14-33,72-28 0,-105 35-4,1-1 0,-1-1 0,-1 0 0,1-1 1,-2-1-1,1 0 0,-1 0 0,21-24 0,-8-2 52,0-2 1,-3 0-1,35-81 0,-42 82 22,-11 24-37,1 0 1,1 1 0,0-1-1,10-13 1,-16 26-45,0 0 0,0 0 0,0-1 0,1 1 0,-1 0 0,0 0 0,0 0 0,0 0 0,0 0-1,0-1 1,1 1 0,-1 0 0,0 0 0,0 0 0,0 0 0,0 0 0,1 0 0,-1 0 0,0 0 0,0 0 0,0 0 0,1 0 0,-1 0 0,0 0 0,0 0 0,0 0 0,1 0 0,-1 0 0,0 0 0,0 0 0,0 0 0,0 0 0,1 0 0,-1 0 0,0 0 0,0 0 0,0 1 0,1-1 0,-1 0-1,0 0 1,0 0 0,0 0 0,0 0 0,0 0 0,0 1 0,1-1 0,-1 0 0,0 0 0,0 0 0,0 0 0,0 1 0,0-1 0,0 0 0,0 0 0,0 0 0,0 1 0,0-1 0,0 0 0,0 0 0,0 0 0,0 1 0,4 14 9,-3 19-15,-2-1-1,-5 39 0,2-32-11,-3 31-63,-3-1 0,-3-1 0,-26 80 0,38-144 70,-1 0 1,0 0-1,0-1 0,-1 1 1,1-1-1,-1 0 1,0 1-1,0-1 0,-1 0 1,1-1-1,-6 6 1,7-8 9,1 0 1,0 0 0,-1-1-1,1 1 1,-1 0 0,1 0-1,-1-1 1,1 1 0,-1-1-1,0 1 1,1-1 0,-1 0-1,1 0 1,-1 1 0,0-1 0,1 0-1,-1-1 1,0 1 0,1 0-1,-1 0 1,1-1 0,-1 1-1,0-1 1,1 1 0,-1-1-1,1 0 1,-1 1 0,1-1-1,0 0 1,-1 0 0,1 0-1,0 0 1,0 0 0,-1-1-1,1 1 1,0 0 0,-1-2-1,-3-5 24,-1 1-1,1-1 0,1 0 0,0 0 0,0-1 0,0 1 0,-4-19 0,1 5 76,7 22-94,0-1 0,-1 1-1,1-1 1,0 1 0,0-1-1,-1 0 1,1 1-1,0-1 1,0 0 0,0 1-1,0-1 1,0 1-1,0-1 1,0 0 0,0 1-1,0-1 1,0 0-1,0 1 1,0-1 0,0 0-1,1 1 1,-1-1 0,0 1-1,0-1 1,1 0-1,-1 1 1,0-1 0,1 1-1,-1-1 1,1 1-1,-1-1 1,1 0 0,1 1 1,0-1 1,0 1-1,0-1 0,0 1 1,0 0-1,0 0 1,0 0-1,0 0 1,0 0-1,0 1 0,2 0 1,23 3 5,0-1 0,0-1 0,0-1 0,0-2 0,0 0 0,35-7 0,-49 5-5,-1 0 0,1-1 0,0-1 0,-1 1 0,0-2 0,0 0 0,0 0 0,-1-1 0,0-1 0,0 0 0,-1 0 0,0-1 0,-1 0 0,17-21 0,3-12 57,31-62 0,-29 48 28,-29 53-83,6-11 35,-4 11-26,-3 9-10,-4 18-23,-12 46-1,9-49 0,1 2-1,-4 43 1,8-43-6,0-14 4,0 0 0,1-1 0,0 1 0,0 0 0,1 0 0,0-1 0,0 1 0,5 13 0,-6-21 16,1 0 1,-1 0-1,1 0 0,-1-1 1,0 1-1,1 0 1,0 0-1,-1-1 0,1 1 1,-1 0-1,1-1 1,0 1-1,-1-1 0,1 1 1,0-1-1,0 1 1,-1-1-1,1 1 0,0-1 1,0 0-1,0 1 1,0-1-1,-1 0 0,1 0 1,0 0-1,0 1 1,0-1-1,0 0 1,0 0-1,0 0 0,0-1 1,0 1-1,-1 0 1,1 0-1,0 0 0,0-1 1,0 1-1,0 0 1,0-1-1,-1 1 0,1-1 1,1 0-1,3-2 6,0-1 0,0 0 0,-1 0 0,9-9 0,-11 9-1,4-2 0,16-16 34,-2-1 1,-1-1 0,-1-1-1,19-33 1,-35 53-14,10-18 85,-11 22-98,-1 0-1,1 1 1,-1-1-1,1 0 1,0 0-1,-1 0 1,1 0-1,0 1 0,0-1 1,-1 0-1,1 1 1,0-1-1,0 1 1,0-1-1,0 1 1,0-1-1,0 1 1,1-1-1,-2 1-4,1 1-1,-1-1 1,1 0 0,-1 0-1,0 1 1,1-1 0,-1 0-1,1 1 1,-1-1 0,0 0-1,1 1 1,-1-1 0,0 0-1,0 1 1,1-1 0,-1 1-1,0-1 1,0 1 0,1-1-1,-1 0 1,0 1-1,0-1 1,0 1 0,0-1-1,0 1 1,0-1 0,0 1-1,0-1 1,0 1 0,0-1-1,0 1 1,0-1 0,0 2-1,-3 21-3,2-17 16,-1 19-2,1 43 0,1-59-18,1 0 1,0 0 0,0 1-1,1-1 1,1 0 0,-1-1 0,1 1-1,5 9 1,-7-16-2,0-1 0,0 1 0,0-1 1,0 1-1,1-1 0,-1 1 0,0-1 0,1 0 0,-1 0 0,0 0 0,1 0 1,-1 0-1,1 0 0,0 0 0,-1 0 0,1-1 0,0 1 0,0-1 0,-1 1 1,3 0-1,0-1 1,-1 0 0,1 0-1,-1-1 1,1 1 0,-1-1 0,1 1 0,-1-1 0,1 0 0,5-3 0,0 0 6,1-1 0,-1 0 0,-1-1 1,1 0-1,-1-1 0,8-7 0,58-72 91,-49 56-36,38-38 0,-62 66-53,1 1 0,0-1 0,-1 1-1,1 0 1,0 0 0,0-1 0,0 1-1,0 0 1,0 1 0,0-1-1,0 0 1,4 0 0,-5 1-4,1 0 0,-1 0 0,0 0 0,0 0 0,1 0 0,-1 1 0,0-1 1,0 1-1,0-1 0,0 0 0,1 1 0,-1 0 0,0-1 0,0 1 0,0 0 0,0 0 0,0-1 0,0 1 1,-1 0-1,1 0 0,0 0 0,0 0 0,-1 0 0,2 2 0,22 37 10,-13-21-32,1 0 0,25 30 0,-28-39 12,0 0 0,0-1 0,1 0-1,1-1 1,15 10 0,-21-15 7,1 0 0,0-1 0,0 1 0,0-1 0,0-1 0,0 1 0,0-1 0,0 0-1,0 0 1,0-1 0,1 0 0,-1 0 0,11-2 0,-8 0 7,-1 0 0,1-1-1,-1 0 1,0 0 0,1-1-1,-2 0 1,1-1 0,0 1 0,-1-1-1,0-1 1,0 0 0,-1 0-1,1 0 1,9-13 0,5-9 63,-2-1 1,23-44-1,-32 56-34,-9 14-22,1 0 1,-1 0-1,1 1 0,-1-1 0,0-1 0,0 1 0,0 0 0,0 0 0,-1 0 0,0 0 0,1 0 0,-1-1 0,0-2 0,0 6-11,0-1 1,0 1-1,0 0 0,0 0 0,0 0 1,-1-1-1,1 1 0,0 0 0,0 0 1,0 0-1,0-1 0,0 1 1,0 0-1,0 0 0,0 0 0,-1 0 1,1-1-1,0 1 0,0 0 0,0 0 1,0 0-1,-1 0 0,1 0 0,0 0 1,0 0-1,0-1 0,-1 1 1,1 0-1,0 0 0,0 0 0,0 0 1,-1 0-1,1 0 0,0 0 0,0 0 1,0 0-1,-1 0 0,1 0 0,0 0 1,0 0-1,0 0 0,-1 0 0,1 0 1,0 1-1,0-1 0,0 0 1,-1 0-1,1 0 0,0 0 0,0 0 1,0 0-1,0 0 0,-1 1 0,1-1 1,0 0-1,0 0 0,-13 11 45,10-9-40,-6 7-4,0 1 1,1 0 0,0 0-1,1 0 1,0 1 0,1 0-1,0 1 1,0-1-1,1 1 1,1 0 0,0 1-1,1-1 1,0 1 0,1-1-1,0 1 1,1 0-1,0 16 1,2-24-5,-1 0 1,1 0-1,1 0 0,-1 1 1,1-1-1,0 0 1,0-1-1,0 1 0,0 0 1,1-1-1,0 1 0,0-1 1,0 0-1,5 4 0,-3-2 12,1-1-1,0 0 1,1-1-1,-1 0 1,1 0-1,0 0 0,0-1 1,14 5-1,-8-4 32,0-1 0,1 0 0,0-1 0,-1 0-1,1-1 1,0-1 0,0 0 0,-1-1-1,1-1 1,20-4 0,-16 1 85,-1-1 0,1-1 1,-2 0-1,1-1 0,28-19 0,-35 20-266,0-1 0,0 0 0,12-14-1,-16 15-509,0-1-1,0 1 0,-1-1 1,-1 0-1,6-10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368 813 8032,'0'0'5809,"-16"-2"-5446,9 0-316,-1 1-6,0 0 0,1 0 1,-1 1-1,0-1 0,1 2 1,-1-1-1,0 1 0,1 0 0,-1 1 1,1 0-1,-1 0 0,1 0 1,-11 6-1,-1 3 131,1 1 0,0 0 0,0 2-1,1 0 1,1 1 0,1 0 0,0 2 0,1-1 0,0 2 0,2 0 0,0 1 0,-13 27-1,22-40-64,1 0 0,0 0-1,0 0 1,0 1 0,1-1-1,0 0 1,0 11 0,1-15-77,0-1 0,0 1 0,0-1 0,1 1 0,-1-1 0,0 0 0,1 1 0,-1-1 0,1 1 0,-1-1 0,1 0 0,0 1 0,-1-1 0,1 0 0,0 0 0,0 0 0,0 0 0,0 0 0,0 0 0,0 0 0,0 0 0,1 0 1,-1 0-1,0 0 0,0-1 0,1 1 0,-1 0 0,0-1 0,1 1 0,-1-1 0,1 0 0,-1 1 0,1-1 0,-1 0 0,0 0 0,1 0 0,-1 0 0,1 0 0,1-1 0,2 1 11,0-1-1,-1 0 1,1 0 0,-1 0-1,1 0 1,-1-1 0,0 0-1,1 0 1,-1 0 0,0 0 0,7-6-1,3-4 111,22-23 0,-26 24-89,34-36 234,-2-3 1,54-85-1,51-124 502,-126 216-638,-2 0 0,-2 0 0,-2-2 0,-2 0 0,-2-1 0,-2 0 0,-2-1 0,-2 1 0,-1-60 0,-4 102-127,0 0 0,-1 0 1,0 0-1,0 0 1,0 0-1,0 0 0,0 0 1,-1 0-1,0 0 0,0 1 1,-3-7-1,4 9-23,0 1 1,1-1-1,-1 0 0,0 1 1,0-1-1,1 0 0,-1 1 1,0-1-1,0 1 0,0-1 1,0 1-1,0-1 0,0 1 1,0 0-1,1-1 0,-1 1 1,0 0-1,0 0 0,0 0 1,-2 0-1,1 0-3,0 1 0,1-1 0,-1 1 0,0-1 0,1 1 0,-1 0 0,1 0 0,-1 0 0,1 0 0,-1 0 0,1 0 0,0 1 0,-1-1 0,1 0 0,0 1 0,-1 1 0,-9 12 10,0 1 1,1 0 0,1 1 0,1 1-1,0-1 1,2 1 0,-8 29-1,1 12-23,-6 65-1,11-49-28,1 113 1,9-145 14,2 0-1,1 0 1,2 0-1,14 43 1,-14-62 14,2-1-1,0 0 1,14 23 0,-19-39 15,0 1 1,1-2 0,-1 1 0,1 0 0,1-1 0,-1 0-1,1 0 1,0-1 0,1 1 0,-1-1 0,1-1 0,14 9 0,-16-12 5,-1 0 1,1 0 0,-1 0-1,1 0 1,-1-1 0,1 0-1,0 0 1,-1 0-1,1 0 1,-1-1 0,1 0-1,-1 0 1,1 0 0,-1 0-1,0-1 1,1 0 0,-1 0-1,0 0 1,0 0 0,0-1-1,4-3 1,3-2 29,-1-1-1,0 0 1,0-1-1,-1 0 1,14-19 0,1-6 149,-2-1 1,-2-1 0,-1-1-1,-2 0 1,-2-1 0,-1-1-1,15-77 1,-29 97 274,-2 20-221,1 11-145,-1 22-77,3 0 1,0 0-1,3 0 1,0 0-1,2 0 1,2-1-1,1 0 1,15 35 0,-22-61-21,0-1 1,0 0 0,1 1 0,0-1 0,0 0 0,0 0 0,1-1 0,0 1 0,0-1 0,0 0 0,0 0 0,6 5 0,-5-7 1,-1 0-1,1 1 1,-1-2 0,1 1 0,0 0-1,0-1 1,0 0 0,-1 0 0,1 0-1,0-1 1,0 0 0,1 0 0,-1 0-1,9-2 1,9-2 19,1-1 1,-1-2-1,-1 0 0,1-1 1,28-16-1,103-65 133,-110 59-51,-2-2 1,-1-2-1,55-57 0,-89 84-65,-1 0 0,0-1 0,0 0-1,0 0 1,-1 0 0,-1-1-1,1 0 1,3-11 0,-8 20-42,0 0-1,0 0 1,0 0 0,0 0 0,-1 0-1,1 0 1,0 0 0,0 1-1,0-1 1,0 0 0,0 0 0,0 0-1,-1 0 1,1 0 0,0 0 0,0 0-1,0 0 1,0 0 0,0 0 0,-1 0-1,1 0 1,0 0 0,0-1 0,0 1-1,0 0 1,0 0 0,0 0 0,-1 0-1,1 0 1,0 0 0,0 0 0,0 0-1,0 0 1,0 0 0,0 0 0,0-1-1,0 1 1,-1 0 0,1 0-1,0 0 1,0 0 0,0 0 0,0 0-1,0-1 1,0 1 0,0 0 0,0 0-1,0 0 1,0 0 0,0 0 0,0-1-1,0 1 1,0 0 0,0 0 0,0 0-1,0 0 1,0 0 0,0-1 0,-13 12 25,-37 32-17,2 2 0,3 3 0,1 1 0,3 2 0,-45 73 0,80-114-17,0 1 0,0 0 0,1 1 0,1-1-1,-7 25 1,11-34 6,-1 0 0,1 1-1,-1-1 1,1 1 0,0-1 0,0 1-1,0-1 1,0 1 0,1-1 0,-1 0-1,1 1 1,-1-1 0,1 0 0,0 1-1,0-1 1,0 0 0,0 0 0,0 1-1,0-1 1,1 0 0,-1 0 0,1-1-1,-1 1 1,1 0 0,0 0 0,0-1-1,0 1 1,0-1 0,0 1 0,0-1-1,0 0 1,0 0 0,1 0 0,-1 0 0,0 0-1,1-1 1,2 1 0,1 0 2,1 0 0,0-1 1,-1 0-1,1 0 0,-1-1 0,1 1 0,-1-2 1,1 1-1,-1-1 0,0 1 0,0-2 1,1 1-1,-1-1 0,-1 0 0,1 0 1,0-1-1,-1 1 0,8-7 0,7-8 23,-1 0 1,0 0-1,19-27 0,-11 9 81,-2-2 0,-2-1 0,36-82 0,-19 36 117,-33 71-113,-12 25-22,-8 18-28,10-23-52,0 1 1,1 0-1,0-1 0,0 1 1,1 0-1,-1 0 0,2 0 0,-1 0 1,1 0-1,0 8 0,1-12-6,-1-1 0,1 1 0,0 0 0,0-1 0,0 1-1,0-1 1,0 1 0,1-1 0,-1 1 0,1-1 0,-1 0 0,1 0 0,0 0-1,0 0 1,0 0 0,0 0 0,0 0 0,0-1 0,1 1 0,-1-1-1,1 1 1,-1-1 0,1 0 0,-1 0 0,1 0 0,0 0 0,-1-1 0,6 1-1,4 1 1,0-1-1,0 0 1,1-1-1,-1 0 1,1-1-1,-1-1 1,19-4-1,86-30 3,-89 26-3,47-21 2,-2-3 0,86-53-1,-141 75 28,0 0 0,-1-1-1,27-25 1,-70 51 52,6 2-65,0 1 0,1 1 0,1 0 0,0 1 0,1 1 0,1 1 0,1 0 0,1 1-1,1 1 1,1 0 0,-16 39 0,24-50-22,1 0 0,1 1 0,-1-1 0,0 16 0,3-23 4,-1 0 0,1 0 0,0 0-1,1 0 1,-1 0 0,1 1 0,-1-1 0,1-1-1,0 1 1,1 0 0,-1 0 0,1 0-1,-1-1 1,1 1 0,5 5 0,-6-7 1,0-1 0,0 0-1,0 0 1,1 0 0,-1 0 0,0 0 0,1 0 0,-1 0 0,1 0 0,-1-1 0,1 1 0,-1-1 0,1 1-1,0-1 1,-1 0 0,1 1 0,0-1 0,-1 0 0,1 0 0,2 0 0,-1-1 2,1 0 1,-1 1-1,0-2 1,0 1-1,1 0 1,-1 0-1,0-1 1,0 0-1,4-3 1,3-3 14,-1 0 0,1-1 1,-1 0-1,8-12 0,-1-1 24,-1 0 0,0-1-1,-2-1 1,12-31 0,31-104 162,-50 134-139,-6 22-26,-2 7 0,-15 42 29,-74 315-137,46-172 39,12-45-9,-29 103-86,43-175 71,7-27-11,-27 71 0,37-112 67,0 0 0,1-1 0,-2 1 0,1 0 0,0-1 0,-1 0 0,1 0 0,-1 1 0,-3 1 0,4-4 4,1 0-1,0 0 0,0-1 0,0 1 1,0-1-1,0 1 0,-1-1 0,1 1 1,0-1-1,0 0 0,-1 0 0,1 1 1,0-1-1,-1 0 0,1 0 0,0 0 0,-1 0 1,1-1-1,0 1 0,0 0 0,-1-1 1,1 1-1,0 0 0,0-1 0,-1 0 1,1 1-1,0-1 0,0 0 0,0 1 0,0-1 1,0 0-1,0 0 0,-1-1 0,-5-6 25,0 1 0,1-2 0,0 1 0,0 0 0,1-1 0,-7-16 0,-22-61 183,26 64-151,2 0-1,0-1 1,2 0 0,0 0-1,2 0 1,0 0 0,2-26-1,1 43-38,0-1 0,1 0 0,0 1-1,0-1 1,0 1 0,1 0 0,0 0-1,0 0 1,0 0 0,1 0-1,0 1 1,0-1 0,0 1 0,1 0-1,0 0 1,0 1 0,0-1 0,0 1-1,1 1 1,0-1 0,0 1 0,0-1-1,7-1 1,14-6 46,0 2 0,1 1-1,57-9 1,-84 17-66,230-21 73,-217 21-506,35-3 502,-20-3-4682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3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7736,'0'0'9934,"14"-12"-9363,-11 9-537,130-101 1641,-128 100-1500,1 0 0,-1 1-1,1 0 1,0 0 0,0 0 0,10-2-1,-15 4-127,1 1 0,-1 0 0,1 0-1,-1 0 1,1 0 0,0 0-1,-1 0 1,1 0 0,-1 1 0,1-1-1,-1 1 1,1-1 0,-1 1 0,1-1-1,-1 1 1,0 0 0,1 0-1,-1 0 1,0 0 0,0 0 0,0 0-1,1 0 1,-1 0 0,0 0 0,0 0-1,0 0 1,-1 1 0,1-1-1,0 1 1,0-1 0,-1 0 0,2 3-1,5 17 316,0-1-1,7 38 0,5 15 362,-19-70-693,2 0 1,-1-1-1,0 0 1,0 1-1,1-1 0,-1 0 1,1 1-1,0-1 0,0 0 1,0 0-1,0-1 1,0 1-1,0 0 0,0-1 1,0 1-1,1-1 1,-1 0-1,1 1 0,-1-1 1,1 0-1,-1-1 1,1 1-1,0 0 0,-1-1 1,1 1-1,0-1 1,-1 0-1,1 0 0,0 0 1,4-1-1,4 0 54,0-1-1,0-1 1,-1 1-1,1-2 1,-1 1-1,13-7 1,-8 2 32,1 0 0,-2-1 1,0-1-1,0-1 0,0 0 1,-2 0-1,1-1 0,-1-1 1,-1 0-1,0 0 1,-1-2-1,-1 1 0,0-1 1,-1 0-1,-1-1 0,0 0 1,7-25-1,-13 35-34,0-1 0,-1 1 0,1 0-1,-2-10 1,0-3 38,1 19-127,0 0 0,0 0-1,0-1 1,0 1-1,0 0 1,0 0 0,0 0-1,0 0 1,0-1-1,0 1 1,0 0 0,0 0-1,0 0 1,0 0-1,0 0 1,0 0 0,0-1-1,0 1 1,0 0-1,0 0 1,0 0 0,-1 0-1,1 0 1,0 0-1,0-1 1,0 1 0,0 0-1,0 0 1,0 0-1,0 0 1,0 0 0,-1 0-1,1 0 1,0 0-1,0 0 1,0 0 0,0 0-1,0 0 1,-1 0-1,1 0 1,0-1 0,0 1-1,0 0 1,0 0-1,0 0 1,-1 1 0,1-1-1,0 0 1,0 0-1,0 0 1,0 0 0,0 0-1,-1 0 1,1 0-1,0 0 1,0 0 0,0 0-1,0 0 1,0 0-1,0 0 1,-1 0 0,1 1-1,0-1 1,0 0-1,0 0 1,0 0 0,0 0-1,0 0 1,0 1-1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8936,'0'0'7985,"14"-9"-7448,4-2-344,81-49 1274,-96 59-1354,-1 0 0,0 0-1,1 0 1,-1 0 0,1 0 0,-1 0 0,1 1-1,0-1 1,-1 1 0,1 0 0,3 0 0,-4 0-57,-1 1 0,1-1 1,-1 1-1,1 0 0,-1 0 1,0-1-1,1 1 0,-1 0 1,0 0-1,1 0 0,-1 1 1,0-1-1,0 0 0,0 0 1,0 0-1,0 1 0,0-1 1,0 3-1,27 44 691,29 46 525,-55-91-1237,0-1 0,0 0 0,-1 0 0,1 0 0,1 0 1,-1 0-1,0 0 0,0 0 0,1-1 0,-1 1 1,1-1-1,-1 0 0,1 0 0,-1 0 0,1 0 0,0 0 1,0 0-1,-1-1 0,1 1 0,0-1 0,0 0 0,0 0 1,0 0-1,0 0 0,-1 0 0,1-1 0,0 1 0,0-1 1,0 0-1,-1 0 0,6-2 0,6-4 86,0-1 0,-1-1 0,0 1-1,21-19 1,-11 8 44,-22 18-155,124-99 758,-107 83-582,0-1-1,-1 0 1,-1-2-1,19-28 1,-18 26 163,-3 5-875,-9 7-2641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514 225 8032,'0'0'3805,"-10"-3"-3210,6 2-518,-2 0 4,0-1 0,-1 1 0,1 0 1,0 0-1,0 1 0,0 0 0,-1 0 0,1 0 0,0 1 0,0 0 0,-9 2 0,-9 7 138,-1 1 0,2 1-1,0 1 1,0 1 0,1 1 0,1 1-1,0 1 1,2 1 0,0 0-1,-17 22 1,15-14 74,1 1 0,1 1 0,2 0 0,0 2 1,2 0-1,1 0 0,-14 49 0,25-69-198,1-1 1,0 1-1,1 0 0,0-1 1,1 1-1,-1 0 1,2 0-1,0 0 0,0-1 1,0 1-1,1 0 1,1-1-1,0 0 0,0 1 1,1-1-1,8 14 1,-6-13 3,1 0 1,0 0 0,0-1 0,1 0-1,0-1 1,1 0 0,0 0 0,0-1-1,1 0 1,0 0 0,0-1 0,0-1 0,17 7-1,-6-4 26,0-2 0,0-1 0,0-1 0,0 0 0,1-2 0,-1 0 0,1-2 0,-1 0 0,1-1 0,0-2 0,-1 0 0,0-1 0,0-1 0,0-1-1,34-15 1,-24 8 116,-1-3 0,-1 0-1,-1-2 1,0-1-1,-1-1 1,-1-1 0,-2-2-1,0 0 1,31-40 0,-43 46-111,0 0 1,-2-1 0,0-1 0,-1 0-1,-1 0 1,0-1 0,-2 0 0,0 0 0,4-34-1,-5 14 37,-2-1 0,-1 1-1,-8-79 1,4 97-87,-1 0 1,-1 0-1,-1 1 0,-1-1 0,-12-27 0,15 42-48,0 0-1,0 1 0,-1-1 1,0 1-1,-1 0 0,1 0 1,-1 0-1,0 1 0,-1 0 1,1 0-1,-1 0 0,0 1 1,0-1-1,-1 1 0,1 1 1,-1-1-1,0 1 0,0 1 1,-8-3-1,-1 1 18,0 2-1,0 0 1,-1 1 0,1 1 0,0 0-1,0 2 1,-1-1 0,1 2-1,-21 6 1,4 0 28,0 3 0,0 0 0,-38 22 0,47-21-61,2 1 1,-1 0 0,2 2-1,0 0 1,1 2-1,1 0 1,0 1 0,-17 23-1,23-23-80,0 0-1,2 0 1,0 1 0,1 1-1,1 0 1,1 0-1,0 1 1,2 0 0,-6 36-1,6-8-3747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8 643 3808,'0'0'10454,"-2"-10"-10214,1 2-199,0 0 55,-1 0 1,1 0-1,1 0 0,0 0 1,0 0-1,0 0 0,1-1 1,3-12-1,3 2 362,0 1 0,1-1-1,15-22 1,37-30 526,-28 34-740,-25 29-199,0 1 0,0-1 0,6-8 0,-5 5 32,1 1-1,1 0 1,20-17 0,-24 22-58,6-4 25,1 0 0,24-12 0,-2 1 11,-3 2-1,0 1 1,2 2-1,0 1 1,71-18-1,-52 16 46,-30 9-18,0 0-1,34-4 1,38-4 66,27-3 43,-103 16-143,1 1 0,-1 2 0,1-1 0,20 5 0,92 10 199,-86-11-101,-1 2 0,53 13 0,103 50 882,-159-52-877,1-2-1,56 11 0,84 8 297,-49-15-215,91 11 88,-154-22-167,129-3 0,-138-6-130,-15 0 22,-26-1-10,0 2 0,33 3 1,46 4 154,-37-4-83,-7-4-4,-39 0-47,33 3 0,-10 3 32,158 17 240,-146-19-152,93-6 0,-60-2 165,92 8 0,-44 3 482,-133-6-978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12 149 4912,'0'0'7402,"-1"11"-7072,-1 9-186,-2 6 554,-1 30 0,6-45-349,0-1 0,0 1 1,1-1-1,1 1 0,5 15 1,-2-7 131,-4-13-352,0-1-1,0 0 1,0 0 0,1-1-1,0 1 1,0-1 0,0 1 0,0-1-1,1 0 1,0 0 0,-1 0-1,2-1 1,-1 1 0,5 2 0,2 3-38,-8-6-69,28 19 302,-3-4-148,-24-14-163,0-1 1,1 0-1,-1 0 1,1 0-1,0-1 1,8 4-1,54 19 117,-37-17 14,39 3 0,-43-4-35,-21-6-92,-1 1-1,1-1 0,0 0 1,-1 0-1,8 0 1,49 5 119,-46-5-106,33 6-1,-1 0 44,-27-4-44,14 0 16,-22-4-18,1 0 0,-1 2 0,15 1 0,8 0 183,54-4 0,-23 0-18,-18 3-74,-30 1-79,1-2 0,-1 0 1,1-1-1,-1-1 0,1 0 0,18-6 0,-27 6-7,0 0 0,0 0-1,0 1 1,1 1 0,-1 0-1,11 1 1,-8-1 16,0 0 0,0 0 0,19-4 0,-4-1-24,95-26 124,-42-3-35,-35 14-89,-40 18-11,0 0-1,1 0 1,-1 1-1,9-1 1,13-2 33,192-42 161,-92 27-92,37-5 103,-100 5-142,-49 13-63,0 1 0,29-5 0,-35 8 0,0-1 1,-1 0-1,1 0 1,-1-1-1,14-8 1,-13 7-2,0 0 1,1 1 0,0 0-1,14-3 1,-5 2 0,0-1-1,-1-1 1,21-10-1,17-6 35,54-11 3,76-27 283,-93 39-102,-50 12-176,-29 7-24,0-1 0,26-10 0,-36 12-24,1 1 0,0-1 0,0 1 1,10-1-1,11-2 43,129-23 161,-153 27-211,110-6 159,-49-1-23,-44 5-81,0 0 0,0-1 1,29-8-1,-36 8-8,0 1 1,0 0-1,-1 1 0,1 1 1,0 0-1,14 2 0,13 0 35,4-3 36,-13 0 83,60 6 0,-20 2-87,-9-7 3,-33 0-158,19 6 175,-48-6-54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6224,'0'0'7305,"2"14"-6922,-1-2-290,2 15 241,-2 40 0,12 188 1645,-1-99-470,-5-85 267,-7-71-1591,-1-73 57,0 39-3180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10952,'0'0'1080,"5"-13"-762,-2 1-217,1 0 0,1 1 0,0 0 0,1 0 0,0 0 0,0 1-1,1-1 1,0 2 0,1-1 0,1 1 0,17-16 0,-19 20 24,0 0 0,1 0 1,0 1-1,0 0 0,0 0 1,0 1-1,0 0 0,10-2 0,-15 5-68,1-1 0,0 1 1,-1 0-1,1 0 0,0 0 0,-1 0 0,1 1 0,-1 0 0,1 0 0,0 0 0,-1 0 0,0 0 0,1 0 0,-1 1 0,0 0 0,0 0 0,0 0 1,0 0-1,0 0 0,0 0 0,0 1 0,2 3 0,2 2 60,-1 1-1,0-1 1,0 1 0,-1 0 0,-1 1 0,1-1-1,-1 1 1,-1 0 0,0 0 0,0 0 0,-1 0-1,-1 0 1,1 1 0,-2-1 0,1 0 0,-1 1 0,-1-1-1,0 1 1,-1-1 0,1 0 0,-2 0 0,0 0-1,0 0 1,-1 0 0,0 0 0,0-1 0,-1 0-1,-1 0 1,1 0 0,-1-1 0,-1 0 0,-10 12-1,15-20-43,1 1-1,-1 0 0,0 0 0,1-1 1,-1 1-1,1-1 0,-1 1 0,0-1 1,0 0-1,1 0 0,-1 0 0,0 0 1,0 0-1,1 0 0,-3 0 0,2 0-23,1-1-1,0 1 1,0 0-1,-1 0 0,1 0 1,0-1-1,0 1 1,-1-1-1,1 1 1,0-1-1,0 1 0,0-1 1,0 0-1,0 0 1,0 1-1,0-1 1,0 0-1,0 0 0,0 0 1,1 0-1,-2-2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1:5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7328,'0'0'5481,"1"16"-4956,0-9-450,3 127 1381,-6-30 1902,2-103-3026,3-8 571,11-17-319,21-49-1,-4 6-113,-28 63-426,15-27 173,-17 30-201,0 0 0,0-1 0,0 1 0,0 0 0,1 0 0,-1 0 0,0 0-1,0 0 1,1 0 0,-1 0 0,1 0 0,-1 0 0,1 1 0,-1-1 0,1 1-1,0-1 1,-1 1 0,3-1 0,-3 1-6,-1 1 1,1-1-1,0 0 1,-1 1-1,1-1 1,0 1-1,-1-1 0,1 1 1,-1-1-1,1 1 1,-1-1-1,0 1 1,1-1-1,-1 1 0,1 0 1,-1-1-1,0 1 1,1 0-1,-1-1 1,0 1-1,0 0 0,0-1 1,0 1-1,1 0 1,-1-1-1,0 1 1,0 0-1,0 0 0,-1 1 1,1 29 179,0-24-134,-1 0 13,1 19 177,0-25-228,0 0 0,0 0 0,0 0 0,0-1-1,0 1 1,1 0 0,-1 0 0,0 0 0,0-1-1,1 1 1,-1 0 0,0 0 0,1-1 0,-1 1-1,1 0 1,-1-1 0,1 1 0,-1 0 0,1-1 0,-1 1-1,1-1 1,1 2 0,0-2 2,-1 0 0,1-1 1,0 1-1,0 0 0,-1-1 1,1 1-1,-1-1 0,1 1 0,0-1 1,-1 0-1,1 0 0,-1 0 0,1 1 1,-1-1-1,0-1 0,1 1 0,-1 0 1,1-2-1,6-3 46,1-1-7,5-3 81,25-15 1,-35 23-111,0 0 1,-1 0-1,1 1 1,0-1-1,0 1 1,0 0-1,0 0 0,0 0 1,0 1-1,0 0 1,0-1-1,0 2 1,5-1-1,-6 2-19,-1-1-1,0 1 1,0-1-1,0 1 0,0 0 1,0 0-1,0 0 1,0 0-1,-1 0 1,1 0-1,-1 0 0,1 1 1,-1-1-1,0 0 1,0 1-1,1 3 1,3 5 22,1 0 18,-2 1 1,1-1-1,-1 1 1,-1 0-1,0 0 1,-1 0-1,1 20 1,-3-32-40,0 1 0,0 0 0,0-1 0,0 1 0,0 0 0,0-1 1,0 1-1,0 0 0,0-1 0,1 1 0,-1-1 0,0 1 0,0 0 0,1-1 0,-1 1 0,0-1 0,1 1 1,-1-1-1,1 2 0,12-6-2050,-8 2 354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15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1391 5824,'0'0'5576,"14"5"-5248,-4-1-245,-7-2-58,1-1 0,0 1 0,-1-1 0,1 0 0,0 0 0,0 0 1,0 0-1,0 0 0,0-1 0,0 0 0,0 0 0,0 0 0,0 0 1,-1-1-1,1 1 0,0-1 0,0 0 0,0-1 0,0 1 1,-1 0-1,1-1 0,3-2 0,10-8 158,-1 0 0,0-1-1,-2-1 1,1 0 0,-2-1 0,0-1 0,0 0-1,-2 0 1,19-36 0,21-67 918,51-186 0,-40 108-239,-27 79 37,25-168-1,-34 151 183,-20 119-602,-5 15-463,-1 1 1,0 0-1,0 0 0,0 0 1,1 0-1,-1-1 1,0 1-1,0 0 0,1 0 1,-1 0-1,0 0 0,0 0 1,1 0-1,-1 0 1,0 0-1,1 0 0,-1 0 1,0 0-1,0 0 1,1 0-1,-1 0 0,0 0 1,1 0-1,-1 0 0,0 0 1,0 0-1,1 0 1,-1 0-1,0 0 0,0 1 1,1-1-1,-1 0 1,2 2 28,0 0 0,0 1 1,0-1-1,0 0 1,0 1-1,-1 0 0,1-1 1,1 6-1,13 30 30,-2 1 0,-2 1 0,-1 0 1,-2 0-1,-2 1 0,2 46 0,-5 15 61,-12 133 0,2-171-65,-2 0 1,-4 0 0,-36 116-1,44-167-44,0-1 0,-1 1 0,-1-1 0,1 0-1,-2 0 1,0 0 0,0-1 0,-12 14 0,16-23-13,0 0 0,1-1 0,-1 1 0,0 0 0,0-1 0,0 1 1,0-1-1,0 0 0,0 0 0,-1 0 0,1-1 0,0 1 0,0-1 0,-1 1 1,1-1-1,0 0 0,-1-1 0,1 1 0,0 0 0,-1-1 0,1 0 0,0 0 0,0 0 1,0 0-1,0 0 0,0-1 0,-5-3 0,-4-2 42,0 0-1,1-1 1,0-1 0,1 0-1,-13-13 1,12 10 48,1-1 0,0 0-1,0 0 1,1-1 0,1 0 0,-9-22 0,12 26 25,4 6 30,10 16-95,-8-12-64,18 25 14,77 87-39,-82-99 4,0 0-1,1-1 0,0 0 1,1-1-1,32 16 1,-27-17-1,0-1 1,1-1 0,0-1 0,0-1 0,1-1-1,0-1 1,30 1 0,-40-4 37,0-1 0,1-1-1,-1 0 1,0-1 0,0 0 0,0-1 0,0-1 0,0 0 0,-1 0-1,0-2 1,0 1 0,0-1 0,-1-1 0,14-10 0,-6 1 37,-1 0 1,0-2 0,-1 0 0,-1-1-1,-1 0 1,-1-2 0,-1 1 0,0-2 0,-2 0-1,0 0 1,-1-1 0,-2 0 0,0-1-1,6-35 1,-6 21 31,6-32 72,-13 64-127,-1 1-1,1-1 1,-1 0 0,-1 1-1,1-1 1,-1 1 0,0-1-1,0 1 1,-4-10 0,5 14-20,-1 0-1,1 0 1,-1 0 0,0 0-1,1 0 1,-1 1 0,0-1 0,1 0-1,-1 0 1,0 1 0,0-1-1,0 1 1,0-1 0,1 1 0,-1-1-1,0 1 1,0-1 0,0 1 0,0 0-1,0-1 1,0 1 0,0 0-1,0 0 1,0 0 0,0 0 0,0 0-1,0 0 1,0 0 0,0 0-1,-2 1 1,-1 0 2,1-1 0,-1 2 0,1-1 0,0 0-1,-1 1 1,1-1 0,0 1 0,-3 2 0,-9 9 4,1 0 0,0 1 1,1 1-1,-19 27 0,25-32-18,-2 4-8,0 1 1,1-1-1,0 2 1,1-1-1,1 1 1,1 0-1,0 1 1,1-1 0,-3 23-1,5-19-20,0 0 0,1 0 0,2-1 0,0 1 0,1 0 0,0 0 0,10 31 0,-11-47 18,1 0 0,-1 0 0,1 0-1,0 0 1,0 0 0,1 0 0,-1-1 0,1 1 0,-1-1 0,1 1 0,0-1 0,1 0 0,-1-1-1,0 1 1,1 0 0,4 2 0,-5-4 11,0 1 1,0-1-1,1 0 0,-1 0 0,0 0 1,0-1-1,0 1 0,1-1 0,-1 0 0,0 1 1,0-2-1,1 1 0,-1 0 0,0-1 1,0 1-1,1-1 0,-1 0 0,0 0 1,0 0-1,0 0 0,3-3 0,9-5 27,-1 0 0,0-2 0,-1 0 0,0 0 0,-1-1 0,12-15 0,60-88 235,-50 66-145,-24 35-69,-6 8 0,0 0 1,0 0-1,1 0 1,0 1 0,0 0-1,9-8 1,-13 12-44,0 1 1,-1 0-1,1-1 1,-1 1-1,1 0 1,-1 0 0,1-1-1,0 1 1,-1 0-1,1 0 1,-1 0-1,1 0 1,0 0-1,-1 0 1,1 0-1,-1 0 1,1 0-1,0 0 1,-1 0-1,1 0 1,-1 1 0,1-1-1,0 0 1,-1 0-1,1 1 1,-1-1-1,1 0 1,-1 1-1,1-1 1,-1 0-1,1 1 1,-1-1-1,1 1 1,11 21 44,-4 3-37,-2 0 1,-1 0 0,-1 1 0,1 40-1,-7 108-25,1-159 9,-3 79-27,-19 294-92,23-383 129,0 0 0,-1 1 0,0-1 0,0 0 0,-4 9 0,5-14-5,0 0 0,0 0 0,0 0 0,0 0 0,0 0 0,0 1 0,0-1 0,0 0 0,0 0 0,0 0 0,-1 0 0,1 0 0,0 0 0,0 0 0,0 0 1,0 0-1,0 1 0,0-1 0,0 0 0,0 0 0,0 0 0,0 0 0,-1 0 0,1 0 0,0 0 0,0 0 0,0 0 0,0 0 0,0 0 0,0 0 0,0 0 1,-1 0-1,1 0 0,0 0 0,0 0 0,0 0 0,0 0 0,0 0 0,0 0 0,0 0 0,-1 0 0,1 0 0,0 0 0,0 0 0,0 0 0,0 0 0,0-1 1,0 1-1,0 0 0,0 0 0,-5-8 31,-1-10 14,3-8 35,1 0 1,4-51 0,13-53 117,-12 108-168,13-80 192,29-100-1,-28 141-61,4 0 0,52-106 0,-65 151-125,1 0 0,1 1 0,1 1-1,0-1 1,23-21 0,-29 31-21,1-1 1,1 1 0,-1 0-1,1 1 1,0 0-1,0 0 1,0 0 0,0 1-1,1 0 1,0 0-1,-1 1 1,1 0 0,0 0-1,0 1 1,10-1-1,-14 2-13,1 1-1,-1-1 0,1 1 0,-1 0 0,0 0 0,1 0 0,-1 0 0,0 1 0,0 0 0,0 0 0,0 0 0,0 0 0,-1 0 0,1 1 0,0 0 1,-1 0-1,0 0 0,0 0 0,0 0 0,0 1 0,0-1 0,-1 1 0,1 0 0,2 7 0,0-1-12,-1 0-1,-1 0 0,0 1 1,-1-1-1,0 1 1,0 0-1,-1-1 0,0 1 1,-1 11-1,0-16 10,-1 0-1,1 0 1,-1-1-1,0 1 1,0 0-1,-1-1 1,0 1-1,0-1 1,0 1-1,0-1 1,-1 0-1,0 0 1,0 0-1,-1 0 1,1-1 0,-1 1-1,0-1 1,0 0-1,0 0 1,-1 0-1,0-1 1,1 0-1,-1 0 1,0 0-1,-1 0 1,1-1-1,-7 3 1,-47 17 63,27-10 7,-42 21 0,60-22-82,14-10 13,0-1 0,0 0-1,-1 0 1,1 1 0,0-1 0,0 0 0,0 1-1,0-1 1,-1 0 0,1 1 0,0-1 0,0 0-1,0 1 1,0-1 0,0 0 0,0 1 0,0-1 0,0 1-1,0-1 1,0 0 0,0 1 0,1-1 0,-1 0-1,0 1 1,0-1 0,0 1 0,1 0-2,0-1 0,1 1 0,-1 0 1,0 0-1,0-1 0,0 1 0,1-1 0,-1 1 0,0-1 1,1 0-1,-1 1 0,0-1 0,1 0 0,-1 0 1,1 0-1,-1 0 0,0 0 0,1 0 0,2-1 0,21-2-4,-1-2 0,1-1 0,-1-1 0,1 0 0,-2-2 0,44-24 0,-42 21 7,28-15 0,75-50 0,56-48 77,-168 115-72,-1 0-1,1 1 0,1 1 0,-1 0 0,1 2 1,21-6-1,-25 8-2,-1 1 0,1 1 0,0 1 0,0-1 0,0 2 1,0 0-1,0 0 0,0 2 0,19 3 0,-28-4-5,0 1 0,0-1 0,0 1 1,-1 0-1,1 1 0,4 2 0,16 9-10,-24-14 20,-50-11 176,41 9-170,-1 0-1,1 1 0,-1 1 1,1-1-1,-1 2 1,-14 1-1,16 1-12,0 0 0,0 0 1,0 1-1,1 0 0,0 1 0,-1-1 0,1 1 0,1 1 1,-1-1-1,1 1 0,0 0 0,0 1 0,1 0 1,0-1-1,0 2 0,0-1 0,1 0 0,-5 13 0,2-4-17,1 0 0,1 0 0,0 1-1,1-1 1,1 1 0,0 0 0,2 0-1,-1 24 1,3-34 9,-1-1 0,1 0 0,0 1 0,0-1-1,1 0 1,-1 0 0,1 0 0,1 0 0,-1 0 0,5 7 0,-6-11 11,1-1 1,-1 1-1,0-1 1,1 1 0,-1-1-1,1 1 1,-1-1-1,1 0 1,0 0-1,0 0 1,-1 0-1,1 0 1,0 0 0,0-1-1,0 1 1,0 0-1,0-1 1,0 0-1,0 1 1,0-1-1,0 0 1,0 0 0,0 0-1,0 0 1,0-1-1,0 1 1,0 0-1,0-1 1,0 1-1,0-1 1,0 0 0,0 0-1,0 0 1,0 0-1,2-2 1,3-1 12,0-1 1,-1 0-1,0 0 0,0-1 1,0 0-1,-1 1 0,0-2 1,0 1-1,-1-1 1,1 1-1,5-16 0,4-8 94,13-50 1,-16 46-11,20-59 264,-31 94-363,0-1 0,0 0 0,0 0 0,0 0 0,0 0 0,0 0 0,0 0 0,0 0 0,0 0 0,0 0 0,0 0 0,0 1 0,0-1 0,0 0 0,0 0 0,0 0 0,0 0-1,0 0 1,0 0 0,0 0 0,0 0 0,0 0 0,0 0 0,0 0 0,0 0 0,0 1 0,0-1 0,0 0 0,0 0 0,1 0 0,-1 0 0,0 0 0,0 0 0,0 0 0,0 0 0,0 0 0,0 0 0,0 0 0,0 0 0,0 0 0,0 0 0,0 0 0,1 0 0,-1 0 0,0 0 0,0 0 0,0 0-1,0 0 1,0 0 0,0 0 0,0 0 0,0 0 0,0 0 0,0 0 0,1 0 0,-1 0 0,0 0 0,0 0 0,0 0 0,0-1 0,0 1 0,0 0 0,0 0 0,0 0 0,0 0 0,0 0 0,0 0 0,0 0 0,0 0 0,5 13 29,4 23-17,-8-32-8,4 14-2,20 76-1,-20-81-25,-1 0 0,2-1 0,0 1-1,15 22 1,-19-34 22,-1 1-1,0-1 0,1 1 1,-1-1-1,1 1 0,0-1 0,-1 0 1,1 0-1,0 0 0,0 0 1,0 0-1,0 0 0,-1 0 1,1-1-1,0 1 0,0-1 0,1 1 1,-1-1-1,0 0 0,0 0 1,0 0-1,0 0 0,0 0 0,0 0 1,0-1-1,0 1 0,0-1 1,0 1-1,0-1 0,0 0 0,0 0 1,2-1-1,5-2 12,-1-1 1,0 0-1,0-1 0,0 0 0,10-11 1,-6 5 4,-1 0 0,-1-1 0,0-1 0,15-26 0,24-64 112,-15 30-8,-26 57-23,9-31 0,-11 28 13,-6 20-107,0 0-1,0 0 1,0-1-1,1 1 1,-1 0-1,0-1 0,0 1 1,0 0-1,0 0 1,0-1-1,0 1 1,1 0-1,-1 0 1,0-1-1,0 1 0,0 0 1,1 0-1,-1 0 1,0-1-1,0 1 1,1 0-1,-1 0 0,0 0 1,0 0-1,1 0 1,-1 0-1,0-1 1,0 1-1,1 0 1,-1 0-1,0 0 0,1 0 1,-1 0-1,0 0 1,0 0-1,1 0 1,-1 0-1,0 0 0,1 0 1,-1 0-1,0 1 1,1-1-1,13 12-5,11 26-45,-24-36 51,9 17-34,-1 1 0,-1 0 0,10 36 0,0 0-1,-4-16 12,-9-21 20,2 0 0,0 0 0,1 0 0,1-1 0,1-1 0,19 27 0,-26-41 5,0 0 1,0-1 0,0 1 0,1-1-1,-1 0 1,1 0 0,0 0-1,-1 0 1,1-1 0,0 1 0,0-1-1,0 0 1,0 0 0,1-1-1,-1 1 1,0-1 0,0 0 0,0 0-1,0 0 1,0-1 0,1 1 0,5-2-1,5-2 13,0 0-1,0-1 1,-1-1-1,25-12 0,-13 4 10,-1-1-1,-1-1 0,0-1 0,-1-1 0,36-36 0,-29 23-4,-12 13 2,0 0-1,-1-2 0,-1 1 1,-1-2-1,0 0 0,14-30 0,-28 50-19,-1 0 0,1-1 0,-1 1-1,1 0 1,-1 0 0,0-1 0,1 1-1,-1 0 1,0-1 0,0 1 0,0 0-1,0-1 1,0 1 0,0 0 0,0-1-1,0 1 1,-1 0 0,1 0 0,0-1-1,-2-1 1,2 3-1,-1-1-1,0 0 1,0 1 0,1 0-1,-1-1 1,0 1-1,0-1 1,0 1 0,1 0-1,-1-1 1,0 1 0,0 0-1,0 0 1,0 0 0,0 0-1,0 0 1,0 0-1,1 0 1,-1 0 0,0 0-1,0 0 1,0 1 0,0-1-1,0 0 1,0 0 0,1 1-1,-1-1 1,0 1-1,-1 0 1,-7 4-9,0 0 0,0 1 0,1 0 0,0 1-1,0 0 1,0 0 0,1 0 0,0 1 0,1 0 0,-1 0 0,-6 14 0,6-10-8,0 1-1,1-1 1,1 1 0,0 1 0,0-1 0,2 0 0,-1 1 0,0 15 0,0 59-78,4-80 85,1 1 0,-1-1 0,2 0-1,-1 0 1,1 0 0,0 0 0,1 0-1,6 13 1,-9-20 8,1 0 0,0 0 0,-1 0 1,1 0-1,0 0 0,0-1 0,0 1 0,0 0 0,0 0 0,0-1 1,0 1-1,0 0 0,0-1 0,0 1 0,0-1 0,0 1 0,0-1 1,0 0-1,0 1 0,1-1 0,-1 0 0,0 0 0,0 0 0,0 0 1,1 0-1,-1 0 0,0 0 0,0 0 0,0-1 0,1 1 0,-1 0 1,0-1-1,0 1 0,0-1 0,0 1 0,0-1 0,2-1 0,0 0 2,1 0-1,0-1 0,-1 1 1,0-1-1,0 0 0,0 0 1,0-1-1,0 1 0,3-5 1,5-13 18,-1 0 1,-1-1-1,0 0 1,7-33-1,12-96 181,-11 49-62,-15 88-132,-4 17-15,-3 26-44,5 6 1,1 1 1,2-1-1,1 0 0,2 0 1,1-1-1,2 1 0,1-1 1,19 39-1,-26-65 36,1-1 0,1 1 0,0-1 0,0 0 0,0 0 0,9 9 0,-12-14 14,0 0 1,0 0-1,1 0 1,-1-1-1,0 1 1,1 0-1,0-1 0,-1 0 1,1 1-1,0-1 1,-1 0-1,1-1 1,0 1-1,0 0 1,0-1-1,0 0 0,0 1 1,0-1-1,0 0 1,0-1-1,0 1 1,-1 0-1,6-2 0,2-2 9,-1 0 0,1-1 0,-1 0 1,0 0-1,0-1 0,-1-1 0,0 1 0,0-1 0,0-1 0,-1 1 0,0-1 0,0 0 0,8-16 0,7-12 26,-3-1 1,18-46-1,-15 33-16,115-321 178,-106 277-143,0-10 33,-4-1 0,12-109-1,-38 208-71,0 4-9,-1 0 1,1 0-1,-1 0 1,1-1-1,-1 1 1,0 0-1,0-1 1,0 1-1,-1 0 1,1 0-1,0-1 1,-1 1 0,-1-3-1,1 5-4,0 1 0,0 0-1,0 0 1,0 0 0,0 0 0,1 0-1,-1 0 1,0 1 0,0-1-1,1 0 1,-1 0 0,0 3 0,0-3-2,-15 35-27,2 1 0,1 0 0,2 1 0,-8 52-1,17-80 21,-16 107-250,-7 232 0,22-261 149,12 196-229,-8-279 332,-1 3-3,1-1 1,0 1-1,0-1 0,5 13 1,-6-19 9,1 0 0,-1 0 1,0 0-1,1 0 0,-1 0 1,1 0-1,-1 0 0,1 0 1,0 0-1,-1-1 0,1 1 1,0 0-1,0 0 0,-1-1 0,1 1 1,0 0-1,0-1 0,0 1 1,0-1-1,0 1 0,0-1 1,0 1-1,0-1 0,0 0 1,0 0-1,0 1 0,0-1 0,0 0 1,0 0-1,0 0 0,0 0 1,0 0-1,0 0 0,0-1 1,0 1-1,0 0 0,1 0 1,-1-1-1,0 1 0,-1-1 0,3 0 1,5-4 10,-1 1-1,0-1 1,0-1 0,-1 1 0,1-1-1,-1-1 1,6-7 0,37-51 86,-49 65-97,21-32 58,-5 7 73,2 1-1,0 1 0,30-31 0,-47 53-127,-1 1 0,0 0 0,0-1-1,1 1 1,-1 0 0,1-1 0,-1 1 0,0 0 0,1 0 0,-1-1-1,1 1 1,-1 0 0,0 0 0,1 0 0,-1-1 0,1 1 0,-1 0-1,1 0 1,-1 0 0,1 0 0,-1 0 0,1 0 0,-1 0 0,1 0-1,-1 0 1,1 0 0,-1 0 0,0 0 0,1 1 0,-1-1 0,1 0-1,-1 0 1,1 1 0,0 0-1,0 0 0,0 0 0,0 0 0,0 1 0,-1-1 0,1 0 0,0 1 0,-1-1 0,1 0 0,-1 1-1,1 2 1,5 51-33,-5-43 39,1 12-24,1 0-1,1-1 0,1 1 0,14 39 1,-18-60 12,1 0 0,-1 0 1,0-1-1,1 1 1,0 0-1,0 0 0,-1-1 1,1 0-1,1 1 0,-1-1 1,0 0-1,1 0 0,-1 0 1,1 0-1,-1 0 1,1-1-1,0 1 0,5 1 1,-4-2 2,0 0 0,1 0 1,-1-1-1,0 0 0,1 1 0,-1-2 1,1 1-1,-1 0 0,1-1 0,-1 0 1,8-2-1,1-2 12,-1 0-1,1-1 1,-1 0 0,-1-1-1,1 0 1,-1-1 0,16-15-1,0-6 34,-1-1 0,-2-2 0,-1 0 0,31-59 0,-14 24 60,-33 53-67,-11 19-10,-14 22-16,14-19-10,1 0-1,1 0 0,0 0 0,0 0 1,0 1-1,1-1 0,0 0 1,1 1-1,0-1 0,0 1 0,1-1 1,0 1-1,1-1 0,-1 0 1,2 1-1,4 12 0,-5-15 0,1-1 0,-1 1 0,1-1 0,0 0 0,1 0 0,-1-1 0,1 1 0,0 0 0,0-1 0,0 0 0,1 0 0,-1-1 0,1 1 0,0-1 0,0 0 0,0 0 0,1 0 0,-1-1 0,1 0 0,-1 0 0,1 0 0,0-1 0,0 0 0,9 1 0,-12-2 4,1 0 0,-1 0 0,0 0-1,0-1 1,1 1 0,-1-1 0,0 0 0,0 0 0,0 0-1,0 0 1,0-1 0,0 1 0,0-1 0,0 1-1,0-1 1,-1 0 0,5-4 0,-3 1 11,-1 1 0,1-1 0,-1 0 0,0 0 1,0 0-1,0 0 0,-1 0 0,0-1 0,3-8 0,-3 4 17,0 0 0,0 0-1,-1 0 1,0-1 0,-1 1 0,0 0 0,-1 0-1,0-1 1,0 1 0,-1 0 0,-4-13-1,5 20-22,-1-1 0,0 1-1,0 0 1,0-1 0,0 1-1,0 0 1,0 0 0,-1 0-1,0 1 1,1-1 0,-1 1 0,0-1-1,0 1 1,0 0 0,-1 0-1,1 0 1,-1 1 0,1-1-1,-1 1 1,1-1 0,-1 1-1,0 1 1,1-1 0,-1 0-1,-4 1 1,-8-1 38,1 2 0,0 0 0,-1 0 0,-24 7 0,31-6-45,147-40-3,-39 10 0,-64 19 0,1 1 0,61-4 0,-71 10 0,-12 0 0,-1 1 0,0 1 0,23 2 0,-33-1 0,0-1 0,1 1 0,-1 0 0,0 0 0,1 0 0,-1 1 0,0-1 0,0 1 0,0-1 0,0 1 0,-1 0 0,1 0 0,0 1 0,-1-1 0,1 0 0,-1 1 0,0 0 0,0-1 0,2 4 0,2 6 0,-1 0 0,0 0 0,-1 1 0,0-1 0,-1 1 0,3 24 0,6 25 0,-11-61 0,-1 0 0,0 0 0,1 0 0,-1 0 0,0 1 0,1-1 0,-1 0 0,1 0 0,0 0 0,-1 0 0,1 0 0,0-1 0,-1 1 0,1 0 0,0 0 0,2 1 0,-3-2 0,1 0 0,0 1 0,0-1 0,-1 0 0,1 0 0,0 0 0,-1 0 0,1 0 0,0 0 0,0 0 0,-1 0 0,1 0 0,0 0 0,-1 0 0,1-1 0,0 1 0,-1 0 0,1 0 0,0-1 0,0 0 0,4-2 0,0-1 0,0-1 0,0 1 0,-1 0 0,5-7 0,-3 4 0,71-84 0,42-45 0,-107 122 0,-9 10 0,-1 1 0,1-1 0,1 1 0,-1 0 0,0 0 0,1 0 0,4-2 0,-8 5 0,1 0 0,-1-1 0,1 1 0,0 0 0,-1 0 0,1 0 0,0 0 0,0-1 0,-1 1 0,1 0 0,0 0 0,-1 1 0,1-1 0,0 0 0,-1 0 0,1 0 0,0 0 0,-1 0 0,1 1 0,0-1 0,1 1 0,-1 0 0,0 0 0,0 0 0,1 1 0,-1-1 0,0 0 0,0 0 0,-1 1 0,1-1 0,0 0 0,0 1 0,0 1 0,9 26 0,-1 0 0,-2 0 0,0 0 0,-3 1 0,2 33 0,6 32 0,15 31 0,-23-109 1015,-3-14-2030,-2-11-3045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12552,'0'0'2776,"-7"11"-2488,3-4-219,-2 3 73,0 0-1,0-1 1,-1 1-1,0-1 1,-16 14-1,5-7 209,9-9-89,0 0 0,0 1 0,1 0 0,0 0 0,0 1 1,1 0-1,0 1 0,-9 16 0,16-25-219,-1 0-1,1 0 1,-1 0-1,1 0 1,0 0 0,-1 0-1,1 0 1,0 0-1,0 0 1,0 0 0,0 0-1,0 0 1,0 1-1,0-1 1,1 0-1,-1 0 1,0 0 0,1 0-1,-1 0 1,0 0-1,1 0 1,-1 0 0,1 0-1,-1 0 1,1 0-1,0-1 1,0 1 0,-1 0-1,1 0 1,1 0-1,-1 0 3,1 0-1,-1 0 1,0 0-1,1-1 1,-1 1-1,1-1 1,-1 1-1,1-1 1,0 0-1,-1 0 0,1 1 1,-1-1-1,1 0 1,0 0-1,-1-1 1,1 1-1,-1 0 1,1 0-1,2-2 1,0 1 7,0-1-1,0 0 1,0-1 0,0 1 0,0-1 0,0 0-1,-1 0 1,0 0 0,1 0 0,-1 0 0,5-7 0,1-4 181,14-29 1,-10 18 73,-13 24-295,0 1-1,0 0 1,0 0 0,0-1 0,1 1-1,-1 0 1,0 0 0,0 0 0,0-1-1,0 1 1,1 0 0,-1 0 0,0-1-1,0 1 1,0 0 0,1 0 0,-1 0-1,0 0 1,0 0 0,1-1 0,-1 1-1,0 0 1,0 0 0,1 0 0,-1 0-1,0 0 1,0 0 0,1 0 0,-1 0-1,0 0 1,1 0 0,-1 0 0,0 0-1,0 0 1,1 0 0,-1 0 0,0 0-1,0 0 1,1 0 0,-1 0 0,0 1-1,0-1 1,1 0 0,-1 0 0,0 0-1,0 0 1,1 1 0,-1-1 0,0 0-1,0 0 1,0 0 0,0 1 0,1-1-1,11 23 208,4 30-76,-9-26-61,12 45 148,-16-65-184,-1-1 0,1 1 0,1-1 0,-1 1 0,1-1 0,0 0 0,10 10 1,-13-15-38,0 0 0,0-1 0,0 1 1,0-1-1,0 1 0,1-1 1,-1 1-1,0-1 0,0 0 0,0 1 1,1-1-1,-1 0 0,0 0 0,0 0 1,1 0-1,-1 0 0,0 0 1,0 0-1,1-1 0,-1 1 0,0 0 1,0-1-1,1 1 0,-1-1 0,0 1 1,0-1-1,0 1 0,0-1 1,0 0-1,0 0 0,0 0 0,1-1 1,6-5-33,-1 1-1,13-16 1,-17 18 14,46-59-330,-33 40-2894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13864,'2'32'510,"1"1"1,2-1 0,2 0 0,0 0 0,21 52 0,-26-80-431,-1 0 1,1 0-1,0 0 1,0 0 0,0 0-1,0 0 1,1-1-1,-1 1 1,1-1-1,0 0 1,0 0-1,5 4 1,-5-5-17,-1-1 0,0 0 0,0 0 0,0 0 0,1 0 0,-1-1 0,1 1 0,-1-1 0,0 1 0,1-1 0,-1 0 0,1 0 0,-1 0 0,1 0 0,-1 0 0,1 0 0,-1-1 0,0 0 0,1 1 0,-1-1-1,0 0 1,1 0 0,2-2 0,63-38-571,-57 34-1243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11256,'-1'3'194,"0"1"1,0-1 0,0 0 0,-1 0-1,1 0 1,-1 0 0,0 0-1,-3 5 1,3-6-99,-14 21 212,-1-2 0,-1 0 0,-1-1 0,-1 0 0,-31 22 1,-118 69 842,145-96-773,-1-1 0,0-1 1,-1-1-1,0-1 1,-31 7-1,50-18 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8936,'0'0'9663,"-7"10"-9321,3-5-288,1-1-19,-1-1 0,2 1 0,-1 0 0,0 0 0,1 0-1,0 1 1,0-1 0,0 1 0,0-1 0,1 1 0,0-1 0,0 1 0,0 0 0,0 0 0,1-1 0,0 10 0,11 239 1983,-1-175-210,-10-78-1673,9-20-386,-4-20-3289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11952,'0'0'1172,"4"-13"-896,-1 3-229,0 0 1,2 0 0,-1 1 0,1-1 0,0 1 0,1 0 0,0 0 0,0 1-1,15-15 1,-14 18 10,0 0 0,0 0 0,1 0 0,-1 1 0,1 1 0,0-1 0,0 1 0,0 0 0,1 1 0,-1 0-1,1 0 1,10 0 0,-12 2 37,-1 0 0,1 0 0,0 0 0,-1 1 0,1 0 0,-1 0 0,1 1 0,-1 0 0,0 0 0,0 0 0,0 1 0,0 0 0,0 0 0,0 1 0,-1-1 0,9 8 0,-12-8-38,0-1-1,0 1 0,-1-1 1,1 1-1,-1 0 1,1 0-1,-1-1 0,0 1 1,0 0-1,0 0 1,-1 0-1,1 0 0,-1 1 1,1-1-1,-1 0 1,0 0-1,0 0 0,-1 0 1,1 0-1,0 0 1,-1 0-1,0 0 0,0 0 1,0 0-1,-1 3 1,-3 6 167,-1 1 0,1-2 1,-2 1-1,-11 16 0,12-19-30,0-1 0,-1 1 0,0-1 0,0-1 0,-1 1 0,0-1 0,-15 10 0,21-16-108,0 0-1,0-1 1,0 1 0,0-1-1,-1 1 1,1-1 0,0 0 0,0 0-1,-1 0 1,1 0 0,0 0-1,0 0 1,0-1 0,-4 0-1,6 0 101,0 1-272,1-1 1,-1 1 0,0 0 0,1-1 0,-1 1 0,0-1-1,1 1 1,-1 0 0,1 0 0,-1-1 0,1 1 0,-1 0-1,1 0 1,-1-1 0,1 1 0,-1 0 0,1 0 0,-1 0-1,1 0 1,-1 0 0,1 0 0,0 0 0,0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10448,'0'0'5529,"-4"11"-5103,0-2-265,-1 4 255,0-1 0,0 1 0,1 0 0,1 1 1,-3 24-1,11-41-48,0-1 1,-1 0-1,1-1 1,7-8-1,116-134 1130,-127 146-1468,0-1 0,0 1 1,0 0-1,0-1 0,1 1 0,-1 0 1,1 0-1,-1 0 0,0 0 1,1 0-1,0 0 0,-1 1 0,1-1 1,0 0-1,-1 1 0,1 0 1,0-1-1,-1 1 0,1 0 0,2 0 1,-3 0-12,0 1 0,0-1 1,0 1-1,0 0 0,0-1 1,0 1-1,0 0 0,0 0 1,0 0-1,-1 0 0,1 0 1,0 0-1,-1 0 0,1 0 1,0 0-1,-1 0 0,0 0 1,1 0-1,-1 0 0,0 0 1,1 1-1,-1-1 0,0 0 1,0 0-1,0 0 0,0 0 1,0 1-1,0-1 0,-1 2 1,2 51 444,-1-54-452,0 1 1,1-1 0,-1 0-1,1 1 1,-1-1 0,1 1 0,-1-1-1,1 0 1,-1 0 0,1 1-1,-1-1 1,1 0 0,-1 0 0,1 0-1,0 0 1,-1 1 0,1-1-1,-1 0 1,1 0 0,-1 0 0,1 0-1,0 0 1,-1 0 0,1-1-1,-1 1 1,1 0 0,-1 0 0,1 0-1,0 0 1,0-1 0,18-5 99,7-7 45,-21 10-120,0 0 0,0 0 1,0 0-1,1 1 0,-1 0 0,1 0 1,0 1-1,9-2 0,-14 4-27,1-1-1,0 1 1,0-1-1,0 1 1,-1 0-1,1 0 0,0 0 1,-1 0-1,1 0 1,-1 0-1,1 0 1,-1 0-1,0 1 1,1-1-1,-1 1 1,0-1-1,0 1 1,0-1-1,0 1 1,1 1-1,14 35 60,-13-20-48,2 10 44,-4-26-62,-1-1 0,0 0 1,1 0-1,-1 0 1,0 0-1,1 0 0,-1 0 1,1 0-1,-1 0 1,1 0-1,0-1 0,-1 1 1,1 0-1,0 0 1,0 0-1,0-1 0,1 2 1,0-2-135,1 0-1,-1-1 1,0 1 0,0-1-1,0 1 1,1-1 0,-1 0 0,0 0-1,0 0 1,0 0 0,0 0-1,3-3 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13968,'0'0'2679,"-16"64"-2159,10-40-216,0 4 8,0-3-56,4-11 16,2-2-32,0-2 8,-4-8-40,4 2 112,0-8-216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11352,'0'0'1008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7232,'0'0'3134,"1"11"-2476,3 31 2,-4-42-618,0 0 1,0 1 0,0-1 0,0 0 0,0 1 0,0-1-1,0 0 1,0 1 0,0-1 0,0 0 0,0 1-1,0-1 1,0 0 0,1 1 0,-1-1 0,0 0-1,0 1 1,0-1 0,0 0 0,1 1 0,-1-1 0,0 0-1,0 0 1,1 1 0,-1-1 0,0 0 0,0 0-1,1 1 1,-1-1 0,0 0 0,1 0 0,-1 0 0,0 0-1,1 1 1,-1-1 0,0 0 0,1 0 0,-1 0-1,0 0 1,1 0 0,-1 0 0,0 0 0,1 0 0,-1 0-1,0 0 1,1 0 0,-1 0 0,0 0 0,1-1-1,-1 1 1,1 0 0,13-11 669,-12 9-588,10-8 302,35-28 629,-42 34-864,0 1 0,0 0-1,0 0 1,0 1 0,1-1 0,0 1 0,10-2 0,-14 4-107,1 0 0,-1 0-1,0 0 1,1 1 0,-1-1-1,0 1 1,0-1 0,1 1 0,-1 0-1,0 0 1,0 0 0,0 0 0,0 0-1,0 0 1,0 1 0,-1-1-1,1 1 1,0-1 0,-1 1 0,1 0-1,-1 0 1,1 0 0,1 3-1,4 5 454,-1 1-1,10 21 0,-16-31-498,7 16 548,-6-12-330,1 1 0,0-1 0,0 0 0,1 0 0,-1-1 0,1 1 0,0 0 0,0-1-1,1 0 1,3 5 0,1-9-1130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7432,'0'0'5338,"-2"19"-4470,-28 219 1679,10-97 621,-3 208 0,23-348-3118,0 0 0,0 0 0,0 0 0,0-1 1,0 1-1,0 0 0,0 0 0,0 0 0,0 0 1,1 0-1,-1-1 0,0 1 0,1 0 0,-1 0 1,0 0-1,1 0 0,0-1-29,-1 0-1,0 0 1,1 0-1,-1 0 1,0 0-1,1 0 1,-1 0-1,0 0 1,1 0 0,-1 0-1,0 0 1,1 0-1,-1 0 1,0-1-1,0 1 1,1 0-1,-1 0 1,0 0-1,0-1 1,1 1 0,-1 0-1,0 0 1,0-1-1,0 1 1,1 0-1,-1 0 1,0-1-1,0 1 1,16-31 115,1-20-774,-12 35-2116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15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15880,'0'0'2639,"4"-64"-2167,2 51-336,0 3 0,-4 4-120,2 2 8,-2 2-88,-2-2 16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12664,'0'0'854,"0"-12"-426,1-2-215,1-1-1,0 1 1,7-26-1,-7 35-154,-1 0 0,1 0 0,0 0 0,1 1 0,-1-1 0,1 0 0,0 1 0,0 0 0,0 0-1,1 0 1,-1 0 0,1 0 0,0 1 0,0-1 0,0 1 0,8-4 0,-7 4-14,0 1 1,0 0-1,1 1 1,-1-1-1,0 1 0,1 0 1,-1 0-1,1 0 1,-1 1-1,1 0 0,-1 0 1,1 1-1,-1-1 1,1 1-1,-1 0 1,1 1-1,-1-1 0,0 1 1,0 0-1,0 0 1,0 1-1,0 0 0,0-1 1,4 5-1,6 5 118,-1 1 0,-1 0 0,0 1 0,0 0 0,16 26 0,-21-28-42,-1 0-1,0 1 0,-1-1 0,-1 1 0,0 0 0,0 1 1,-2-1-1,1 1 0,1 24 0,-4-29 13,0-1-1,-1 1 1,0 0 0,-1 0 0,0 0-1,0 0 1,-1-1 0,0 1-1,0-1 1,-1 1 0,0-1 0,-1 0-1,0 0 1,0 0 0,-1 0-1,-6 8 1,10-15-93,1 0 1,-1 0-1,0 0 1,0 0-1,0 0 1,0 0-1,0 0 1,0 0-1,0 0 0,0 0 1,0-1-1,-1 1 1,1 0-1,0-1 1,0 1-1,-1-1 1,1 0-1,0 1 0,-1-1 1,1 0-1,0 0 1,-1 1-1,1-1 1,0 0-1,-1-1 1,1 1-1,0 0 0,-1 0 1,1 0-1,0-1 1,-1 1-1,1-1 1,0 1-1,0-1 0,-1 0 1,1 1-1,0-1 1,0 0-1,0 0 1,0 0-1,0 1 1,0-1-1,0 0 0,0 0 1,0-1-1,1 1 1,-1 0-1,-1-2 1,-2-4 67,0 1 0,1-1-1,0 0 1,0 0 0,0 0 0,1 0 0,-2-11 0,2-15 112,7 22-3341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10040,'0'0'4056,"1"11"-3272,-1 161 2289,-3-69 709,15-114-2374,-3-3-1185,0 1-1,-2-1 1,1-1-1,6-20 1,10-19 188,-20 46-341,2-6 106,1 1 0,0 0 0,1 1 0,1 0 1,0 0-1,0 0 0,14-11 0,-23 22-152,0 1 0,0 0 0,1 0 0,-1-1 0,0 1 0,1 0 0,-1 0 0,0 0 0,1-1 0,-1 1 0,0 0 0,1 0 0,-1 0 0,1 0 0,-1 0 0,0 0 0,1 0 0,-1-1 0,1 1 0,-1 0 0,0 0 0,1 1 0,-1-1 0,1 0 0,-1 0 1,0 0-1,1 0 0,-1 0 0,0 0 0,1 0 0,-1 1 0,1-1 0,5 14 355,-5 27-128,-2-34-141,1 3-75,-1-6 20,1 0 1,0 0 0,0 0 0,0-1 0,1 1 0,0 5-1,0-9-42,-1 1 0,0-1-1,0 1 1,1-1 0,-1 1-1,0 0 1,1-1-1,-1 0 1,1 1 0,-1-1-1,1 1 1,-1-1 0,1 1-1,-1-1 1,1 0-1,-1 1 1,1-1 0,0 0-1,-1 0 1,1 1 0,-1-1-1,1 0 1,0 0-1,-1 0 1,1 0 0,-1 0-1,1 0 1,0 0-1,-1 0 1,1 0 0,0 0-1,-1 0 1,1 0 0,0 0-1,-1-1 1,1 1-1,-1 0 1,1 0 0,-1-1-1,1 1 1,0 0 0,-1-1-1,1 1 1,0-1-1,52-31 317,-42 24-247,1 1 0,0 0 0,0 0 0,1 1 0,-1 1 0,26-7 0,-37 12-66,1-1-1,-1 1 1,1 0 0,-1 0-1,1 0 1,-1 0-1,0 0 1,1 0 0,-1 1-1,1-1 1,-1 0-1,0 1 1,1-1 0,-1 1-1,0 0 1,1-1 0,-1 1-1,0 0 1,0 0-1,0-1 1,2 3 0,-1-1 5,0 1 0,0-1 1,0 1-1,-1 0 0,1-1 1,-1 1-1,0 0 0,0 0 1,2 5-1,0 6 46,-1 1 0,0 0 0,0 19 0,-2-28-40,-1 24 79,0-21-59,1 0 0,0-1 0,0 1 0,3 12 0,-3-20-53,0-1-1,0 1 0,1-1 0,-1 1 0,0-1 0,0 1 0,1-1 0,-1 1 0,0-1 1,1 1-1,-1-1 0,0 0 0,1 1 0,-1-1 0,1 0 0,-1 1 0,0-1 1,1 0-1,-1 1 0,1-1 0,-1 0 0,1 0 0,-1 0 0,1 1 0,-1-1 1,1 0-1,0 0 0,-1 0 0,1 0 0,-1 0 0,1 0 0,-1 0 0,1 0 1,-1 0-1,1 0 0,-1-1 0,1 1 0,-1 0 0,1 0 0,-1 0 0,1-1 0,-1 1 1,1 0-1,0-1 0,24-15-614,-23 15 559,34-26-1278,-24 18-2110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15176,'0'0'3097,"-11"14"-2747,-4 4-232,-6 5 301,2 1-1,1 1 1,1 1-1,-19 37 1,36-62-344,-1 1-1,0-1 1,1 1-1,-1-1 1,1 1 0,0 0-1,-1-1 1,1 1-1,0 0 1,0 0-1,0 2 1,0-4-43,1 0-1,-1 1 1,0-1-1,0 0 1,0 1-1,0-1 1,0 0 0,1 0-1,-1 1 1,0-1-1,0 0 1,1 0-1,-1 1 1,0-1-1,0 0 1,1 0 0,-1 1-1,0-1 1,1 0-1,-1 0 1,0 0-1,0 0 1,1 0 0,-1 0-1,0 1 1,1-1-1,-1 0 1,0 0-1,1 0 1,-1 0-1,0 0 1,1 0 0,2-1 52,0 0 1,0 0-1,-1 0 1,1 0 0,-1 0-1,1-1 1,-1 1-1,1-1 1,-1 1 0,0-1-1,4-3 1,85-101 1346,-91 106-1419,0 0 0,0 0 0,0 0 1,0-1-1,0 1 0,0 0 1,1 0-1,-1 0 0,0 0 1,0 0-1,0-1 0,0 1 0,0 0 1,0 0-1,0 0 0,0 0 1,1 0-1,-1 0 0,0 0 0,0 0 1,0 0-1,0-1 0,0 1 1,0 0-1,1 0 0,-1 0 1,0 0-1,0 0 0,0 0 0,0 0 1,1 0-1,-1 0 0,0 0 1,0 0-1,0 0 0,0 0 0,0 0 1,1 0-1,-1 0 0,0 0 1,0 0-1,0 0 0,0 1 1,0-1-1,1 0 0,-1 0 0,0 0 1,0 0-1,0 0 0,0 0 1,0 0-1,0 0 0,0 1 0,1-1 1,-1 0-1,0 0 0,0 0 1,0 0-1,0 0 0,0 1 1,0-1-1,0 0 0,0 0 0,0 0 1,0 0-1,0 1 0,0 12 87,0-7-33,0-1-32,4 100 426,-3-94-381,1 0 1,0 0-1,1 0 0,0 0 1,0 0-1,1-1 0,8 16 1,-11-25-71,0 0 1,0 1-1,0-1 0,0 0 1,0 0-1,1 0 1,-1 0-1,0-1 0,1 1 1,-1 0-1,0 0 1,1-1-1,-1 1 0,1-1 1,-1 1-1,1-1 1,-1 0-1,1 1 0,-1-1 1,1 0-1,-1 0 1,1 0-1,0 0 0,-1 0 1,1-1-1,-1 1 1,1 0-1,-1-1 0,1 1 1,2-2-1,4-1-685,0-1 0,0 0 0,12-8 0,-17 10-547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14368,'0'0'2537,"5"10"-1961,62 173 1831,-29-71-413,-37-111-1936,-1 1 0,1 0 0,0 0 0,-1-1 0,1 1 0,0 0 0,0-1 0,0 1 0,0-1 0,0 1 0,0-1 0,0 0 0,1 1 0,-1-1 0,0 0 0,1 0 0,-1 0 0,1 0 0,0 0 0,-1 0 0,1 0 0,0-1 0,-1 1 0,1-1 0,0 1 0,0-1 0,-1 0 0,1 1 0,0-1 0,0 0 0,0 0 0,-1 0 0,1 0 0,0-1 0,2 1 0,1-2-320,0 0 0,-1 0 1,1 0-1,0 0 0,-1 0 1,1-1-1,-1 0 0,0 0 1,0 0-1,4-5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0 15472,'0'0'1111,"-93"69"-487,23-17-8,-5 3 152,6 3 0,-1-10-152,9-1 8,7-11-64,10-4 0,11-14-160,11-10-8,10-1-176,10-7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3504,'0'0'12253,"-6"18"-11641,-93 265 1788,60-184-1479,-61 176 2792,100-272-3562,-1-1 0,0 1 0,0 0 0,0-1 0,0 1 0,0-1 0,0 1 0,-1-1-1,1 1 1,-3 1 0,7-32-65,4 6-302,2-5-3290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45 109 12664,'0'0'3142,"-8"-11"-2674,-24-33 11,32 44-457,-1 0 1,1-1-1,0 1 1,-1-1 0,1 1-1,0-1 1,-1 1-1,1-1 1,0 1-1,0-1 1,-1 0-1,1 1 1,0-1-1,0 1 1,0-1 0,0 0-1,0 1 1,0-1-1,0 1 1,0-1-1,0 0 1,0 1-1,0-1 1,0 1-1,0-1 1,1 1 0,-1-1-1,0 0 1,0 1-1,1-1 1,-1 1-1,0-1 1,1 1-1,-1-1 1,0 1-1,1 0 1,-1-1 0,1 1-1,0-1 1,19-6 449,-17 6-360,46-7 570,1 2 0,-1 2 0,61 4 0,-8-1 360,-61-1-626,3 0 347,0 1 1,-1 3 0,48 7-1,-83-8-577,44 7 1606,-52-9-1752,1 1 1,-1 0 0,1 0 0,-1 0-1,0 0 1,1-1 0,-1 1 0,1 0-1,-1-1 1,1 1 0,-1 0 0,0-1-1,1 1 1,-1 0 0,0-1 0,1 1 0,-1-1-1,0 1 1,1 0 0,-1-1 0,0 1-1,0-1 1,0 1 0,1-1 0,-1 1-1,0-1 1,0 0 0,0 0-214,0 1 0,0 0 0,0-1 0,0 1 1,1-1-1,-1 1 0,0-1 0,0 1 0,0-1 0,1 1 0,-1 0 0,0-1 0,0 1 1,1 0-1,-1-1 0,0 1 0,1 0 0,-1-1 0,0 1 0,1 0 0,-1 0 0,1-1 1,-1 1-1,0 0 0,1 0 0,0-1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70 680 12864,'0'0'1257,"-5"15"-813,2-2-338,-6 16 275,-16 39 1,23-64-321,-18 49 586,19-48-525,-1 0 0,1 0 1,0 0-1,1 0 0,-1 0 0,1 0 0,0 0 0,1 0 0,0 6 0,-1-9-42,1-1-1,-1 1 0,1 0 0,0 0 0,-1 0 0,1 0 0,0-1 0,0 1 0,0 0 0,0-1 0,0 1 0,1-1 0,-1 1 0,0-1 0,1 0 0,-1 1 0,1-1 0,-1 0 0,1 0 0,0 0 0,0 0 0,-1 0 0,1-1 0,0 1 0,0 0 0,0-1 0,0 0 0,1 1 0,0-1 16,0 0 0,0 0 0,0 0 0,0 0 0,0-1 0,-1 1 0,1-1-1,0 0 1,0 0 0,-1 0 0,1 0 0,-1 0 0,1-1 0,-1 1 0,1-1 0,-1 0-1,4-3 1,0-2 82,0 1-1,-1-2 1,0 1-1,0 0 0,0-1 1,-1 0-1,-1 0 0,1 0 1,-1 0-1,-1-1 1,1 1-1,-2-1 0,1 1 1,-1-1-1,0 0 0,-1 0 1,0 1-1,0-1 1,-1 0-1,0 0 0,-1 0 1,0 1-1,-5-15 1,7 22-136,0 1 1,0-1-1,-1 0 0,1 1 1,-1-1-1,1 0 1,0 1-1,-1-1 1,1 1-1,-1-1 1,1 0-1,-1 1 1,0-1-1,1 1 1,-1 0-1,1-1 1,-1 1-1,0-1 1,0 1-1,1 0 1,-1 0-1,0-1 0,-1 1 1,2 2 290,13 2-270,2-2-33,0-1 1,0 0 0,1-1-1,-1 0 1,0-1 0,21-5-1,-14 2 35,1-2 0,0-1 0,30-13 0,-31 10 0,-1-2 1,0-1 0,-1 0 0,-1-1 0,0-1 0,-1-1 0,17-19 0,1-6 206,60-90 0,-65 84-133,-12 22 12,-1-1 1,-2-1-1,-1-1 1,-1 0 0,12-36-1,-24 57-110,14-53 343,-15 55-306,0 0 0,-1 0 0,1 0 0,-1 0 0,0 0 0,-1 0 0,1-1 0,-1 1 0,-2-8 0,3 12-64,0 1 0,0 0-1,0-1 1,0 1 0,0 0-1,0-1 1,0 1 0,0 0-1,-1 0 1,1-1 0,0 1-1,0 0 1,0-1 0,0 1-1,-1 0 1,1 0 0,0-1-1,0 1 1,-1 0 0,1 0-1,0-1 1,0 1 0,-1 0-1,1 0 1,0 0 0,-1 0-1,1 0 1,0-1 0,0 1-1,-1 0 1,1 0 0,0 0-1,-1 0 1,1 0 0,0 0-1,-1 0 1,1 0 0,0 0-1,-1 0 1,1 0 0,0 0-1,-1 0 1,1 0 0,0 1-1,-1-1 1,1 0 0,0 0-1,-1 0 1,1 0 0,0 1-1,0-1 1,-1 0 0,1 0-1,0 0 1,0 1 0,-1-1-1,1 0 1,0 1 0,-14 20 189,13-19-192,-17 33 83,2 1-1,2 1 0,1 0 0,-12 61 0,12-30 18,-7 121 1,12 122 255,13-191-359,-11-186-1300,3 41-3703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14464,'0'0'3047,"12"-1"-2336,139-11 1144,77-7 1769,-223 18-3460,0 1 0,0-1 1,0-1-1,-1 1 1,1-1-1,0 0 0,-1 0 1,1 0-1,6-5 1,-11 7-149,1-1 0,0 1 0,-1 0 0,1 0-1,-1-1 1,1 1 0,-1 0 0,1 0 0,0 0 0,-1 0 0,1 0 0,-1 0 0,1 0 0,0 0 0,-1 0 0,1 0 0,-1 0 0,1 0 0,-1 0 0,1 0 0,0 1 0,-1-1 0,1 0 0,-1 0 0,1 1 0,-1-1 0,1 0 0,-1 1 0,1-1 0,-1 0 0,1 1 0,-1-1 0,0 1 0,1-1 0,-1 1 0,0-1 0,1 1 0,12 24-240,-11-22 201,8 19-3352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150 718 12960,'0'0'3886,"-11"15"-3227,-5 7-409,-64 86 1508,70-93-1363,5-9-101,1 1 1,0 0 0,0 0 0,0 0 0,1 1 0,-4 12-1,6-20-260,1 1 0,0-1 0,0 1-1,0-1 1,0 1 0,-1-1-1,1 1 1,0-1 0,0 1 0,0-1-1,0 1 1,0-1 0,0 1 0,0-1-1,0 1 1,1 0 0,-1-1-1,0 1 1,0-1 0,0 1 0,0-1-1,1 0 1,-1 1 0,0-1 0,1 1-1,-1-1 1,0 1 0,1-1-1,-1 0 1,0 1 0,1-1 0,-1 1-1,1-1 1,-1 0 0,1 0 0,-1 1-1,0-1 1,1 0 0,-1 0-1,1 0 1,0 1 0,-1-1 0,1 0-1,-1 0 1,1 0 0,-1 0 0,1 0-1,-1 0 1,1 0 0,-1 0-1,1 0 1,-1 0 0,1-1 0,-1 1-1,1 0 1,-1 0 0,1 0 0,0-1-1,2 0 58,1 0 0,-1 0 0,0-1 0,0 1 0,0-1 0,0 0 1,0 1-1,2-4 0,3-4 45,0-1 0,-1 1-1,-1-1 1,0-1 0,0 1 0,-1-1 0,6-17 0,-3 9 422,16-29 1,-23 45-394,4-2 315,-1 9-254,1 2-164,3 5-14,2-1 0,-1 0 1,1 0-1,0-2 0,1 1 0,12 7 1,-18-13-39,0 0 0,0 0 1,0-1-1,1 0 1,-1 0-1,1 0 1,-1-1-1,1 0 0,-1 0 1,1 0-1,0 0 1,-1-1-1,1 0 0,0 0 1,0-1-1,-1 0 1,8-2-1,1-2 17,-1 0 0,0-1 0,-1-1 1,0 0-1,0-1 0,0 0 0,-1-1 0,0 0 0,-1-1 0,0 0 0,17-23 1,-7 7 22,-2-2 1,-1-1 0,-1 0 0,13-34 0,42-147 201,-40 111-57,-21 70-49,-1 1 0,-2-2 0,-1 1 1,-1-1-1,1-60 0,-6 88-126,0 1 1,0-1-1,0 0 1,0 0-1,0 0 0,-1 1 1,1-1-1,0 0 1,-1 1-1,0-1 0,1 0 1,-1 1-1,0-1 1,-2-2-1,3 3-12,-1 1 0,1 0 0,0 0 1,-1 0-1,1-1 0,-1 1 0,1 0 0,0 0 0,-1 0 0,1 0 1,0 0-1,-1 0 0,1 0 0,-1 0 0,1 0 0,-1 0 0,1 0 1,0 0-1,-1 0 0,1 0 0,-1 0 0,1 0 0,0 0 0,-1 1 0,-14 11 124,2 4-60,1 1 0,1 1 0,0 0 0,1 0 0,-12 33 0,11-20-13,2-1 1,1 1-1,-4 33 1,5-19 33,2 1-1,2 0 1,2 0 0,2 0 0,8 49 0,-5-63-22,-1-9 28,1-1 0,9 30 0,-12-47-88,1 0-1,0-1 0,0 1 1,0-1-1,1 1 0,-1-1 1,1 1-1,0-1 0,0 0 1,0-1-1,1 1 0,0 0 1,-1-1-1,1 0 0,0 0 1,5 3-1,-7-5-10,0-1 0,0 1 0,0-1 0,0 0 0,0 1 0,0-1 0,0 0 0,0 0 0,0 0 0,0 0 0,0-1 0,0 1 0,0 0 0,0-1 0,0 0 0,-1 1 0,1-1 0,0 0 0,0 0 0,0 0 0,-1 0 0,1 0 0,-1 0 0,3-2 0,3-4 0,1 0 0,-1 0 0,8-10 0,-15 16 0,29-39-4067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16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11352,'0'0'741,"13"-3"-449,102-19 704,1 6 0,1 5 0,177 5 0,-241 11 24,0 1 0,76 21 0,-17-4 822,-73-16-106,-50-17-1247,7 5-3314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255 715 7936,'0'0'7146,"-12"8"-6666,-14 8-142,1 1-1,1 1 1,0 2-1,1 0 1,2 1-1,-23 28 1,35-35-105,0 0 0,0 1 0,-6 15 0,13-24-113,-1 1 0,1-1 0,0 1 0,1-1 0,0 1 0,0-1 1,0 1-1,1 0 0,0-1 0,1 12 0,-1-16-78,0 0 0,1 0 0,-1 0 0,1 0 0,-1 0 0,1 0 0,0 0 0,-1 0 0,1 0 0,0 0 0,1 0 0,-1 0 0,0-1 0,0 1 0,1 0 0,-1-1 0,1 1 0,-1-1 0,1 1 0,0-1 0,0 0 0,-1 0 0,1 0 0,0 0 0,0 0 0,0 0 0,0 0 0,0-1 0,0 1 0,1-1 0,-1 0 0,0 1 0,0-1 0,0 0 0,0 0 0,0 0 0,1-1 0,-1 1 0,0 0 0,0-1 0,0 1 0,2-2 0,4 0 35,0-1 0,-1 0 0,1 0 0,-1-1 0,0 0 0,0 0 0,0-1 0,0 0 0,-1 0 0,7-6 0,4-10 69,0 0 0,-2-1 0,0-1 0,-1 0 0,-2 0 0,17-44 0,40-163 587,-37 109-350,-14 63-39,16-111 0,-31 147-262,-1 0 1,-2-1 0,0 1-1,-1 0 1,-1-1 0,-2 1-1,0 0 1,-8-26 0,10 43-48,-5-15 167,7 20-197,0 0 1,0-1-1,0 1 0,0 0 0,0 0 1,0-1-1,0 1 0,0 0 1,0 0-1,-1 0 0,1-1 1,0 1-1,0 0 0,0 0 1,0 0-1,-1 0 0,1-1 1,0 1-1,0 0 0,0 0 0,-1 0 1,1 0-1,0 0 0,0 0 1,0 0-1,-1-1 0,1 1 1,0 0-1,0 0 0,-1 0 1,1 0-1,0 0 0,0 0 0,-1 0 1,1 0-1,0 0 0,0 0 1,0 0-1,-1 0 0,1 1 1,0-1-1,0 0 0,-1 0 1,1 0-1,0 0 0,0 0 1,0 0-1,-1 0 0,1 1 0,0-1 1,0 0-1,0 0 0,0 0 1,-1 1-1,1-1 0,0 0 1,0 0-1,0 0 0,0 1 1,0-1-1,0 0 0,-10 20 49,2-1 0,0 1 0,1 0 0,1 0 0,1 1 0,-3 23 0,6-32-40,-6 40 47,1-1 1,3 1-1,2-1 0,2 1 1,12 82-1,-7-97 20,3-1 0,0 1 1,3-1-1,1 0 0,1-1 0,3-1 0,0 0 1,30 43-1,-44-73-58,1 0-1,0 0 1,0-1 0,0 1 0,0-1 0,0 0-1,1 0 1,-1 0 0,1-1 0,0 1 0,0-1-1,7 3 1,-9-4-4,1 0 0,0-1 0,0 1 0,-1-1 0,1 0 0,0 0 0,0 0 0,0 0 0,-1-1 0,1 1 0,0-1 0,0 1 0,-1-1 0,1 0 0,-1 0 0,1 0 0,0 0 0,-1-1 0,0 1-1,5-4 1,3-3 54,0-1-1,-1-1 0,0 1 0,0-1 0,-1-1 0,11-16 0,35-73 515,-44 79-228,0-1-1,10-34 0,-19 49-112,1 2 369,1 17-553,9 57-14,-7-34-5,1-1 0,13 38 0,-16-62-18,0-1 1,1 0-1,1 0 1,-1 0-1,1 0 1,1-1-1,0 1 1,0-1-1,1-1 0,0 1 1,15 11-1,-18-16-23,1 0-1,0 0 0,0-1 1,0 0-1,0 0 1,0 0-1,0 0 0,0-1 1,1 0-1,-1 0 0,1-1 1,-1 1-1,1-1 0,-1 0 1,1-1-1,-1 1 0,1-1 1,-1 0-1,0 0 1,1-1-1,-1 0 0,7-3 1,7-4-2,-1 0 1,-1-1 0,1-1-1,25-22 1,6-10-1,-2-3 0,42-52 0,-13 14 0,-21 20 0,-48 55 0,-1 0 0,0 0 0,0-1 0,-1 1 0,6-18 0,-11 27 0,0 0 0,0 0 0,0 0 0,0 0 0,0 0 0,0 0 0,0 0 0,0 0 0,0 0 0,0 0 0,0 0 0,0 0 0,-1 0 0,1 0 0,0 0 0,0 0 0,0 0 0,0 0 0,0 0 0,0-1 0,0 1 0,0 0 0,0 0 0,0 0 0,0 0 0,0 0 0,0 0 0,0 0 0,0 0 0,0 0 0,0 0 0,0 0 0,0 0 0,0 0 0,0 0 0,-1 0 0,1 0 0,0-1 0,0 1 0,0 0 0,0 0 0,0 0 0,0 0 0,0 0 0,0 0 0,0 0 0,1 0 0,-1 0 0,0 0 0,0 0 0,0 0 0,0 0 0,0-1 0,0 1 0,0 0 0,0 0 0,0 0 0,0 0 0,0 0 0,0 0 0,-8 7 0,-16 22 0,13-16 0,-28 35 0,-50 78 0,74-101 0,1 0 0,1 1 0,1 1 0,2 0 0,-12 44 0,21-64 0,-1 1 0,2 0 0,-1-1 0,1 1 0,0-1 0,2 11 0,-2-16 0,0 0 0,1 0 0,-1 1 0,1-1 0,-1 0 0,1 0 0,0 1 0,0-1 0,0 0 0,0 0 0,0 0 0,1 0 0,-1 0 0,1-1 0,-1 1 0,1 0 0,0-1 0,-1 1 0,1-1 0,0 1 0,0-1 0,0 0 0,0 0 0,0 0 0,3 1 0,-3-2 0,0 0 0,0 0 0,1 0 0,-1 0 0,0 0 0,0-1 0,0 1 0,0-1 0,0 1 0,1-1 0,-1 0 0,0 0 0,0 0 0,-1 0 0,1 0 0,0-1 0,0 1 0,2-3 0,30-30 0,-17 11 0,-1-1 0,-1 0 0,12-27 0,32-82 0,-50 111 0,10-27 0,-19 44 0,-2 7 0,-2 10 0,2-1 0,-3 10 0,2 0 0,0 1 0,1-1 0,2 27 0,0-43 0,0-1 0,1 1 0,0 0 0,-1-1 0,2 1 0,-1-1 0,0 1 0,1-1 0,0 0 0,0 1 0,0-1 0,1 0 0,-1 0 0,1-1 0,0 1 0,0-1 0,0 1 0,1-1 0,-1 0 0,1 0 0,0 0 0,0-1 0,0 1 0,0-1 0,8 4 0,-5-4 0,0 0 0,0 0 0,0-1 0,0 0 0,1 0 0,-1-1 0,0 0 0,1 0 0,-1 0 0,0-1 0,1 0 0,-1-1 0,0 1 0,0-2 0,0 1 0,0-1 0,7-4 0,8-5 0,-1-2 0,0 0 0,31-29 0,-25 20 0,12-13 0,-2-1 0,-1-3 0,44-62 0,-56 70 0,-14 21 0,-9 10 0,0 0 0,0 0 0,1 0 0,-1 0 0,0-1 0,0 1 0,-1 0 0,1-1 0,0 1 0,0-1 0,-1 1 0,1-1 0,0 1 0,-1-1 0,1-1 0,-16 14 0,-2 7 0,1 1 0,1 0 0,1 2 0,1-1 0,0 2 0,2 0 0,1 0 0,0 1 0,2 0 0,0 1 0,2-1 0,1 2 0,0-1 0,-1 47 0,6-63 0,0-1 0,1 0 0,0 0 0,0 0 0,0 0 0,1 0 0,0 0 0,1-1 0,4 12 0,-6-17 0,0 1 0,0 0 0,1-1 0,-1 1 0,0-1 0,0 1 0,1-1 0,-1 0 0,1 0 0,0 1 0,-1-1 0,1 0 0,0 0 0,-1 0 0,1-1 0,0 1 0,0 0 0,0-1 0,0 1 0,0-1 0,0 0 0,-1 0 0,1 1 0,0-1 0,0 0 0,0-1 0,0 1 0,0 0 0,0 0 0,0-1 0,0 0 0,0 1 0,0-1 0,-1 0 0,1 0 0,0 0 0,0 0 0,1-1 0,2-1 0,0-1 0,0 0 0,0 0 0,-1 0 0,0-1 0,1 1 0,-2-1 0,1 0 0,0 0 0,2-7 0,27-58 0,-30 64 0,55-152 0,-58 158 0,0 0 0,0 0 0,0 0 0,0 0 0,0 0 0,0 0 0,1 0 0,-1 0 0,0 0 0,0 0 0,0 0 0,0 0 0,0 0 0,0 0 0,0 0 0,0 0 0,0 0 0,0 0 0,0 0 0,0 0 0,0 0 0,0 0 0,0 0 0,0 0 0,0 0 0,0 0 0,0 0 0,0 0 0,1 0 0,-1 0 0,0 0 0,0 0 0,0 0 0,0 0 0,0 0 0,0 0 0,0 0 0,0 0 0,0 0 0,0 0 0,0 0 0,0 0 0,0 0 0,0 0 0,0 0 0,0-1 0,0 1 0,0 0 0,0 0 0,0 0 0,0 9 0,-1 16 0,1-22 0,-40 331 0,33-284 0,-21 118 0,-69 222 0,95-381 0,-1 3 0,0-2 0,-1 1 0,0 0 0,0-1 0,-1 0 0,-10 15 0,15-24 0,-1 0 0,1 0 0,-1-1 0,1 1 0,-1-1 0,1 1 0,-1 0 0,0-1 0,1 1 0,-1-1 0,0 1 0,1-1 0,-1 0 0,0 1 0,0-1 0,1 0 0,-1 0 0,0 1 0,0-1 0,0 0 0,0 0 0,1 0 0,-1 0 0,0 0 0,0 0 0,0 0 0,0 0 0,1 0 0,-1-1 0,0 1 0,0 0 0,0 0 0,1-1 0,-1 1 0,0 0 0,0-1 0,1 1 0,-1-1 0,0 1 0,1-1 0,-1 1 0,1-1 0,-1 0 0,0 1 0,1-1 0,0 0 0,-1 0 0,-4-5 0,1 0 0,1 0 0,-1-1 0,-2-7 0,5 11 0,-9-21 0,2 0 0,2 0 0,0-1 0,1 0 0,1 0 0,2 0 0,0-1 0,2 1 0,0 0 0,2-1 0,9-44 0,-9 64 0,-1 0 0,2 0 0,-1 0 0,1 0 0,-1 1 0,2-1 0,-1 1 0,1 0 0,-1 0 0,1 0 0,1 0 0,-1 1 0,1-1 0,-1 1 0,1 0 0,1 1 0,-1-1 0,6-2 0,10-4 0,-1 1 0,2 1 0,35-8 0,-34 10 0,76-13 0,-72 15 0,0-1 0,46-14 0,-43 2 979,-14 5-3307,-11 7-258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10448,'0'0'7735,"8"-15"-7207,-2 6-429,1-5 63,1 0 0,1 1 0,0 0 1,1 0-1,20-18 0,-7 9 227,-15 12-91,2 1 1,-1 0-1,1 1 1,1 0-1,-1 1 1,1 0-1,17-8 0,-26 15-232,-1 0 0,0-1 0,1 1 0,-1 0 0,1 0 0,-1 0 0,0 0 0,1 1-1,-1-1 1,0 0 0,1 0 0,-1 1 0,0-1 0,1 1 0,-1-1 0,0 1 0,0 0-1,1-1 1,-1 1 0,0 0 0,0 0 0,0 0 0,0 0 0,0 0 0,0 0 0,0 0 0,1 2-1,3 5 139,0 0 0,0 0 0,4 9 0,-4-6 70,1 1-65,-1-3 87,-1-1 0,1 0 1,0 0-1,10 11 0,-14-18-217,1 1 0,0-1 0,0 1 0,-1-1 0,1 1 0,0-1 1,0 0-1,1 0 0,-1 0 0,0 0 0,0 0 0,0 0 0,0-1 0,1 1 0,-1-1 0,0 0 0,1 1 0,-1-1 0,0 0 0,1-1 1,-1 1-1,0 0 0,3-1 0,3-1 105,0-1 0,0 0 0,0-1 0,-1 0 0,0 0 0,0 0 0,0-1 0,0 0 0,0 0 0,-1-1 1,0 0-1,0 0 0,-1-1 0,0 1 0,0-1 0,0 0 0,-1 0 0,6-15 0,-10 22-180,0 0 1,1 0-1,-1 0 0,0 0 1,0 0-1,0 0 0,0 0 1,1 0-1,-1-1 0,0 1 0,0 0 1,0 0-1,0 0 0,0 0 1,0-1-1,0 1 0,0 0 1,1 0-1,-1 0 0,0 0 1,0-1-1,0 1 0,0 0 1,0 0-1,0 0 0,0-1 0,0 1 1,0 0-1,0 0 0,0 0 1,0 0-1,0-1 0,0 1 1,0 0-1,-1 0 0,1 0 1,0-1-1,0 1 0,0 0 0,0 0 1,0 0-1,0 0 0,0 0 1,0-1-1,-1 1 0,1 0 1,0 0-1,0 0 0,0 0 1,0 0-1,-1 0 0,1 0 1,0-1-1,0 1 0,0 0 1,0 0-1,-1 0 0,1 0 0,0 0 1,0 0-1,-1 0 0,-7 4-4868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15072,'0'0'1951,"9"-12"-1391,33-39-6,-38 47-475,-1-1 1,1 1-1,0 0 1,0 1-1,1-1 1,-1 1-1,1-1 1,0 1-1,0 1 0,0-1 1,0 1-1,0-1 1,0 2-1,1-1 1,-1 0-1,1 1 1,-1 0-1,1 1 1,9-1-1,-8 2 49,-1 0-1,0 0 1,0 1-1,0 0 1,0 0 0,0 1-1,0-1 1,0 1-1,-1 1 1,1-1-1,-1 1 1,0 0 0,0 0-1,0 0 1,6 9-1,4 4 326,-8-9-140,0 1 0,1-1-1,-1-1 1,2 1 0,-1-1 0,1-1-1,13 9 1,-19-15-228,-1 1 0,0 0 0,1-1 0,-1 1 0,1-1 0,-1 0 0,1 0 0,-1 0 0,1 0 0,-1 0 0,1-1 0,-1 1 0,1-1 0,-1 1 0,0-1 0,1 0 1,-1 0-1,0 0 0,1 0 0,-1-1 0,0 1 0,0 0 0,0-1 0,0 0 0,0 1 0,-1-1 0,1 0 0,2-3 0,2-3 96,1 0 0,-1-1 0,-1 0 0,0 0 0,6-14 0,-7 13-50,-1 0 1,-1 0-1,0 0 0,0 0 1,1-19-1,-5-3-3832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7432,'0'0'7514,"6"-11"-6956,11-18 127,1 0 0,35-43 0,-38 56 78,0 0-1,32-24 0,-47 39-741,1 1 0,-1 0 0,0 0 0,1 0 0,-1 0 0,0-1 0,0 1 0,1 0 1,-1 0-1,0 0 0,1 0 0,-1 0 0,0 0 0,1 0 0,-1 0 0,0 0 0,1 0 0,-1 0 0,0 0 0,0 0 0,1 0 0,-1 0 0,0 0 0,1 0 0,-1 0 0,0 0 0,1 1 0,-1-1 1,0 0-1,0 0 0,1 0 0,-1 1 0,7 11 355,1 20-30,-8-31-324,5 50 488,-3 99 1,-1-16 92,1-109-409,0 0 0,2-1 1,8 31-1,-10-50-134,0 0 1,0 0 0,0 0-1,1 0 1,-1 0-1,1-1 1,0 1-1,1-1 1,-1 1-1,1-1 1,5 4-1,-7-6-32,-1-1-1,1 0 1,-1 0-1,1 0 0,0 0 1,0 0-1,-1 0 1,1 0-1,0-1 0,0 1 1,0-1-1,0 1 0,0-1 1,0 0-1,0 0 1,0 0-1,0 0 0,0 0 1,0 0-1,0-1 1,0 1-1,0 0 0,0-1 1,-1 0-1,1 1 1,0-1-1,0 0 0,0 0 1,-1 0-1,1 0 1,0 0-1,-1-1 0,1 1 1,0-2-1,10-9 93,0 0-1,-1-1 0,-1-1 1,0 0-1,-1 0 0,8-17 1,39-98 587,-32 68-310,-6 16 137,-3 0 0,-1-1 0,9-57 0,-23 102-474,0-1 0,0 1-1,0 0 1,0-1 0,1 1 0,-1 0 0,0-1-1,1 1 1,-1 0 0,1 0 0,0 0-1,-1 0 1,2-2 0,-1 3-45,0 0-1,0 0 0,0 0 1,0 0-1,0 0 1,0 0-1,0 0 1,0 0-1,0 0 1,-1 1-1,1-1 1,0 0-1,0 1 1,0-1-1,0 1 1,0-1-1,-1 1 1,1-1-1,1 2 1,20 10 31,0-1 1,0-2 0,1 0-1,46 11 1,-57-18-3,1 0-1,0 0 1,0-2-1,-1 0 1,1 0 0,0-1-1,0 0 1,-1-1-1,1-1 1,12-4 0,-9 2 38,0-1 1,0-1-1,-1-1 1,0 0-1,0-1 1,24-19-1,-16 10 19,-14 11 0,0 0-1,0 0 0,-1-1 0,0 0 1,0-1-1,11-16 0,-21 32-88,0-1 0,0 1 0,1 0 0,0 0 0,0 0 0,1 12 0,-2 7-4,-4 16-8,2 1 0,3 45 0,1-72 0,2 1 0,0-1 0,0 0 0,2 1 0,0-2 0,1 1 0,1 0 0,10 20 0,-15-33 0,1 0 0,0 0 0,-1 0 0,1-1 0,0 1 0,1-1 0,-1 1 0,0-1 0,1 0 0,-1 0 0,1 0 0,0 0 0,-1 0 0,1-1 0,0 1 0,0-1 0,0 0 0,0 0 0,1 0 0,-1 0 0,0 0 0,0-1 0,1 0 0,-1 1 0,0-1 0,5-1 0,-1 0 0,-1 0 0,0-1 0,0 1 0,1-1 0,-1-1 0,0 0 0,-1 1 0,1-2 0,-1 1 0,1-1 0,-1 1 0,7-7 0,12-15 0,0 0 0,-1-2 0,24-37 0,48-95 0,-68 102 0,-19 39 0,0 0 0,1 0 0,22-29 0,-31 47 0,0-1 0,0 1 0,0 0 0,0 0 0,0 0 0,0 0 0,0 0 0,0-1 0,0 1 0,0 0 0,0 0 0,0 0 0,1 0 0,-1 0 0,0-1 0,0 1 0,0 0 0,0 0 0,0 0 0,0 0 0,1 0 0,-1 0 0,0 0 0,0 0 0,0 0 0,0 0 0,0 0 0,1 0 0,-1-1 0,0 1 0,0 0 0,0 0 0,0 0 0,1 0 0,-1 0 0,0 0 0,0 1 0,0-1 0,0 0 0,0 0 0,1 0 0,-1 0 0,0 0 0,0 0 0,0 0 0,0 0 0,0 0 0,1 0 0,-1 0 0,0 0 0,0 1 0,0-1 0,0 0 0,0 0 0,3 10 0,-3-7 0,7 48 0,-2 0 0,-3 0 0,-2 1 0,-2-1 0,-2 0 0,-3 0 0,-1 0 0,-18 53 0,26-104 0,-11 29 0,11-29 0,0 1 0,-1-1 0,1 1 0,0-1 0,-1 0 0,1 1 0,-1-1 0,1 1 0,-1-1 0,1 0 0,-1 0 0,1 1 0,-1-1 0,1 0 0,-1 0 0,1 0 0,-1 1 0,1-1 0,-1 0 0,1 0 0,-1 0 0,1 0 0,-1 0 0,0 0 0,1 0 0,-1 0 0,1 0 0,-1 0 0,1-1 0,-1 1 0,1 0 0,-1 0 0,1 0 0,-1-1 0,1 1 0,-1 0 0,1-1 0,-1 1 0,1 0 0,0-1 0,-1 1 0,1-1 0,-1 1 0,1 0 0,0-1 0,-1 1 0,1-1 0,0 1 0,0-1 0,-1 0 0,-4-7 0,1 0 0,-1-1 0,1 1 0,1-1 0,-1 0 0,2 0 0,-1 0 0,1 0 0,1-1 0,-2-15 0,-6-30 0,9 54 0,-1 0 0,1-1 0,0 1 0,-1-1 0,1 1 0,0-1 0,0 1 0,0 0 0,0-1 0,0 1 0,0-1 0,1 1 0,-1-1 0,0 1 0,1 0 0,-1-1 0,1 1 0,-1 0 0,1-1 0,1 0 0,-1 1 0,0 0 0,0 0 0,1 0 0,-1 0 0,1 0 0,-1 0 0,1 1 0,-1-1 0,1 0 0,0 1 0,-1 0 0,1-1 0,0 1 0,-1 0 0,1 0 0,0 0 0,2 0 0,36 0 0,1-2 0,0-2 0,-1-1 0,0-2 0,0-2 0,-1-1 0,0-3 0,-1-1 0,43-22 0,37-16 0,-70 33 0,-45 18 0,1 1 0,-1-1 0,0 1 0,0 0 0,0 0 0,0 0 0,1 0 0,-1 0 0,0 1 0,0-1 0,0 1 0,0 0 0,0 0 0,0 0 0,0 0 0,0 1 0,4 2 0,1 1 0,1 0 0,-1 1 0,0 0 0,11 10 0,-23-18 0,1 1 0,0-1 0,-1 1 0,1-1 0,-1 1 0,1 0 0,-1 0 0,1 1 0,-1-1 0,-6 0 0,-42 1 0,43 1 0,0 1 0,0 0 0,1 1 0,-1 0 0,1 0 0,0 1 0,0 0 0,0 0 0,0 1 0,1 0 0,0 1 0,0-1 0,0 1 0,1 0 0,-9 11 0,12-13 0,0 0 0,0-1 0,1 1 0,-1 1 0,1-1 0,0 0 0,0 0 0,1 1 0,-1-1 0,1 1 0,0 0 0,0-1 0,1 1 0,-1 0 0,1 0 0,0-1 0,0 1 0,1 0 0,-1-1 0,1 1 0,0 0 0,0-1 0,1 1 0,-1-1 0,1 1 0,0-1 0,0 0 0,1 0 0,-1 0 0,5 6 0,-3-6 0,0 0 0,-1 0 0,1 0 0,0 0 0,1-1 0,-1 0 0,1 0 0,-1 0 0,1-1 0,0 1 0,0-1 0,6 2 0,-2-2 0,-1 0 0,1-1 0,0 0 0,0 0 0,0-1 0,15-1 0,2-3 0,-1 0 0,0-2 0,0-1 0,26-11 0,5-5 0,0-1 0,-2-3 0,-1-3 0,94-68 0,-138 90 0,-4 4 0,0 0 0,0 0 0,0 1 0,8-4 0,-12 7 0,-1 0 0,0 0 0,0 0 0,0-1 0,0 1 0,0 0 0,0 0 0,0 0 0,0 0 0,0 0 0,0 0 0,0 0 0,0 0 0,0 1 0,1-1 0,-1 0 0,0 0 0,0 0 0,0 0 0,0 0 0,0 0 0,0 0 0,0 0 0,0 0 0,0 0 0,0 0 0,0 0 0,0 0 0,0 0 0,0 0 0,0 0 0,0 0 0,0 0 0,0 0 0,1 0 0,-1 0 0,0 1 0,0-1 0,0 0 0,0 0 0,0 0 0,0 0 0,0 0 0,0 0 0,0 0 0,0 0 0,0 0 0,0 0 0,0 0 0,0 0 0,0 0 0,0 1 0,0-1 0,0 0 0,-1 0 0,1 0 0,0 0 0,0 0 0,0 0 0,0 0 0,0 0 0,0 0 0,0 0 0,0 0 0,0 0 0,0 0 0,0 0 0,0 0 0,-5 10 0,-6 8 0,3-7 0,1 1 0,0 0 0,1 1 0,0 0 0,1 0 0,-4 16 0,7-22 0,0 0 0,1 0 0,0 0 0,1 1 0,-1-1 0,1 0 0,1 1 0,-1-1 0,1 0 0,0 1 0,1-1 0,0 0 0,5 12 0,-7-17 0,1 0 0,0 0 0,0 0 0,0 0 0,1 0 0,-1 0 0,0 0 0,1-1 0,-1 1 0,1 0 0,-1-1 0,1 0 0,0 1 0,0-1 0,-1 0 0,1 1 0,0-1 0,0 0 0,0-1 0,4 2 0,-4-2 0,1 1 0,-1-2 0,1 1 0,-1 0 0,1 0 0,-1-1 0,0 1 0,1-1 0,-1 0 0,0 0 0,1 0 0,-1 0 0,0 0 0,0 0 0,4-3 0,1-2 0,0 0 0,0-1 0,0 1 0,-1-1 0,0-1 0,-1 1 0,1-1 0,5-12 0,-2 0 0,13-39 0,-20 52 0,0 0 0,-1 1 0,0-1 0,0 0 0,0 0 0,-1 0 0,0 0 0,0 0 0,-1 0 0,-1-7 0,1 12 0,0 0 0,0 0 0,0 0 0,-1 0 0,1 0 0,-1 0 0,1 1 0,-1-1 0,0 0 0,1 1 0,-1-1 0,0 1 0,0 0 0,0 0 0,0 0 0,0 0 0,0 0 0,-1 0 0,1 0 0,0 1 0,0-1 0,-1 1 0,1 0 0,-5-1 0,5 1 0,-1 0 0,0-1 0,1 1 0,-1 0 0,0 1 0,1-1 0,-1 0 0,0 1 0,1-1 0,-1 1 0,1 0 0,-1 0 0,1 0 0,-1 0 0,1 1 0,0-1 0,-1 1 0,1-1 0,0 1 0,-3 3 0,4-4 0,0 0 0,1 0 0,-1 0 0,0 0 0,1 0 0,-1 0 0,1 1 0,0-1 0,-1 0 0,1 0 0,0 0 0,0 1 0,0-1 0,0 0 0,0 0 0,0 0 0,0 1 0,0-1 0,0 0 0,1 0 0,-1 0 0,1 0 0,-1 1 0,0-1 0,1 0 0,0 0 0,-1 0 0,1 0 0,0 0 0,-1 0 0,1 0 0,0 0 0,0-1 0,0 1 0,0 0 0,0 0 0,0-1 0,0 1 0,0 0 0,0-1 0,2 1 0,1 1 0,0 0 0,0 0 0,1-1 0,-1 1 0,0-1 0,1 0 0,-1 0 0,1-1 0,7 1 0,14-4 0,0-1 0,0-1 0,33-11 0,70-32 0,-60 20 0,-62 26 0,0-1 0,1 1 0,-1 1 0,1-1 0,10 0 0,-17 2 0,-1 0 0,1 1 0,-1-1 0,1 0 0,-1 0 0,1 0 0,-1 1 0,1-1 0,-1 0 0,1 0 0,-1 1 0,0-1 0,1 0 0,-1 1 0,1-1 0,-1 1 0,0-1 0,1 1 0,-1-1 0,0 0 0,1 1 0,-1-1 0,0 1 0,0-1 0,0 1 0,1-1 0,-1 1 0,0 0 0,0-1 0,0 1 0,0-1 0,0 1 0,0-1 0,0 1 0,0-1 0,0 2 0,-3 24 0,2-19 0,-3 19 0,2-13 0,0 1 0,0 0 0,1 0 0,1 1 0,1-1 0,0 0 0,0 0 0,7 24 0,-8-37 0,0-1 0,1 1 0,-1-1 0,0 1 0,0 0 0,1-1 0,-1 1 0,0-1 0,1 1 0,-1-1 0,0 1 0,1-1 0,-1 1 0,1-1 0,-1 1 0,1-1 0,-1 0 0,1 1 0,-1-1 0,1 0 0,-1 1 0,1-1 0,0 0 0,-1 0 0,1 1 0,0-1 0,-1 0 0,1 0 0,-1 0 0,1 0 0,0 0 0,-1 0 0,1 0 0,0 0 0,-1 0 0,1 0 0,0-1 0,-1 1 0,1 0 0,-1 0 0,1 0 0,0-1 0,-1 1 0,1 0 0,0-2 0,27-21 0,-22 17 0,42-43 0,-21 21 0,32-26 0,-58 53 0,-1 1 0,1-1 0,-1 1 0,1-1 0,-1 0 0,1 1 0,-1 0 0,1-1 0,-1 1 0,1-1 0,0 1 0,-1 0 0,1-1 0,0 1 0,0 0 0,-1 0 0,1 0 0,0-1 0,-1 1 0,1 0 0,0 0 0,0 0 0,-1 0 0,1 0 0,0 0 0,0 1 0,-1-1 0,1 0 0,0 0 0,-1 0 0,1 1 0,0-1 0,-1 0 0,1 1 0,0-1 0,-1 1 0,1-1 0,0 0 0,-1 1 0,1-1 0,-1 1 0,1 0 0,-1-1 0,0 1 0,1-1 0,-1 1 0,1 0 0,-1-1 0,0 1 0,0 0 0,1-1 0,-1 1 0,0 1 0,2 6 0,0 0 0,-1 0 0,0 0 0,1 9 0,-2-5 0,2 4 0,-1 0 0,2 0 0,0-1 0,1 1 0,1-1 0,0 0 0,1 0 0,8 15 0,-12-28 0,-1 1 0,1-1 0,-1 0 0,1 0 0,0 0 0,0 0 0,0-1 0,0 1 0,0 0 0,1-1 0,-1 0 0,0 1 0,1-1 0,-1 0 0,1 0 0,-1 0 0,1-1 0,-1 1 0,1-1 0,0 1 0,-1-1 0,1 0 0,0 0 0,-1 0 0,1 0 0,0 0 0,-1-1 0,1 1 0,0-1 0,-1 0 0,1 0 0,-1 0 0,5-2 0,6-4 0,0 0 0,-1 0 0,0-1 0,18-17 0,169-172 0,-150 144 0,-43 46 0,-4 5 0,0 0 0,-1-1 0,1 1 0,0 0 0,0 0 0,0 0 0,1 0 0,-1 1 0,0-1 0,1 0 0,-1 1 0,1 0 0,-1 0 0,1 0 0,0 0 0,-1 0 0,1 0 0,4 0 0,-6 1 0,0 1 0,0-1 0,0 1 0,-1 0 0,1-1 0,0 1 0,0 0 0,-1-1 0,1 1 0,-1 0 0,1 0 0,-1 0 0,1-1 0,-1 1 0,1 0 0,-1 0 0,0 0 0,1 0 0,-1 0 0,0 0 0,0 0 0,0 0 0,0 0 0,0 0 0,0 1 0,0 29 0,-3 12 0,-11 52 0,11-80 0,-1-1 0,-1 0 0,0 0 0,0 0 0,-1-1 0,-1 0 0,-12 19 0,18-31 0,-1 0 0,1 1 0,0-1 0,0 1 0,-1-1 0,1 0 0,0 0 0,-1 0 0,0 0 0,1 0 0,-1 0 0,1 0 0,-1 0 0,0-1 0,0 1 0,1-1 0,-1 1 0,0-1 0,-3 1 0,4-2 0,-1 1 0,1 0 0,0 0 0,0-1 0,-1 1 0,1 0 0,0-1 0,0 1 0,0-1 0,0 0 0,0 1 0,0-1 0,0 0 0,0 0 0,0 1 0,0-1 0,0 0 0,0 0 0,1 0 0,-1 0 0,0 0 0,1 0 0,-1 0 0,1 0 0,-1-1 0,1 1 0,-1 0 0,1 0 0,-1-2 0,0-3 0,-1 1 0,1-1 0,0 0 0,1 0 0,-1 0 0,1-7 0,0 11 0,1 1 0,-1-1 0,1 0 0,-1 0 0,1 1 0,0-1 0,0 0 0,0 1 0,0-1 0,0 0 0,0 1 0,0 0 0,0-1 0,1 1 0,-1 0 0,0-1 0,1 1 0,-1 0 0,1 0 0,0 0 0,-1 0 0,1 0 0,2 0 0,6-2 0,1 0 0,0 1 0,0 0 0,0 0 0,0 2 0,0-1 0,15 2 0,24-2 0,-27 0 0,41 4 0,-45-1 0,-1-1 0,0-1 0,37-5 0,-38 5 0,-14 0 0,0 0 0,-1 0 0,1 0 0,0 0 0,0 0 0,0-1 0,0 1 0,-1-1 0,1 0 0,4-2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65 15880,'0'0'320,"-73"6"-1,39-14-151,16 2 216,26 6-160,4-4-216,24-8 8,30-10-40,-23 3 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3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418 671 7328,'0'0'4602,"-10"-11"-3820,4 5-649,3 2-74,1 1-1,-1 0 1,0 0 0,0 0 0,0 0 0,-1 0 0,1 0-1,-1 1 1,1 0 0,-1 0 0,0 0 0,0 0 0,0 0 0,0 1-1,0 0 1,0-1 0,0 2 0,0-1 0,-1 0 0,1 1 0,0 0-1,-6 0 1,-15 5 341,0 0 1,0 2-1,0 1 0,-30 14 1,43-16-227,1 0 1,0 0 0,0 1 0,1 1 0,-1 0 0,2 0 0,-1 1 0,-13 17 0,17-19-53,1 0 0,0-1-1,1 2 1,-1-1 0,1 1 0,1-1-1,-1 1 1,2 0 0,-1 0 0,1 0 0,0 1-1,0-1 1,1 0 0,0 10 0,1-14-65,0-1 0,1 0 0,-1 1 0,0-1 0,1 0 0,0 0 0,0 1 0,0-1 0,0 0 0,1 0 1,-1 0-1,1 0 0,-1 0 0,1 0 0,0-1 0,0 1 0,1-1 0,-1 1 0,0-1 0,1 0 0,0 0 0,-1 0 0,1 0 1,0 0-1,0 0 0,0-1 0,4 2 0,-1-2 27,0 1-1,0-1 1,0 0-1,0 0 1,0-1 0,1 0-1,-1 0 1,0 0 0,0-1-1,0 0 1,0 0 0,1 0-1,7-4 1,3-2 75,0 0 1,-1-1-1,0-1 0,-1 0 1,0-2-1,0 1 0,18-19 1,-15 10 49,-1 0 0,0 0 0,-2-2 0,22-36 0,-12 8 139,-3 0 1,-1-2-1,-3 0 1,15-69 0,0-56 523,-29 145-553,-2 0 1,-2 0 0,-5-53-1,4 78-238,-5-23 401,6 28-471,0 1 0,0 0 0,0-1 0,-1 1 0,1 0 0,0-1 0,0 1 0,0 0 0,-1-1 0,1 1-1,0 0 1,0-1 0,-1 1 0,1 0 0,0 0 0,-1-1 0,1 1 0,0 0 0,-1 0 0,1 0 0,0 0 0,-1 0 0,0-1 0,0 1 1,1 1 0,-1-1 0,0 0 0,1 0 0,-1 1 0,0-1 1,1 0-1,-1 1 0,1-1 0,-1 0 0,1 1 0,-1-1 0,0 1 0,1-1 1,-1 1-1,1 0 0,0-1 0,-1 1 0,-7 11 47,0-1-1,1 1 1,0 1-1,1-1 1,-8 25-1,5-9 20,-8 51 0,10-25-8,3 1 1,2-1-1,3 1 1,2-1-1,11 58 0,-13-100-36,1 0-1,1 0 0,0 0 0,0 0 1,2-1-1,-1 0 0,1 1 0,1-1 0,0-1 1,0 1-1,10 11 0,-14-20-13,1 1 0,-1-1-1,1 0 1,0 1 0,0-1 0,0-1-1,0 1 1,0 0 0,0-1 0,0 0 0,0 1-1,1-1 1,-1 0 0,0-1 0,1 1-1,5 0 1,-4-1 12,0-1 0,1 1 0,-1-1 0,1 0 0,-1-1-1,0 1 1,0-1 0,0 0 0,8-4 0,2-3 57,-1 0 1,0-1-1,-1 0 1,0-2-1,17-18 1,6-14 60,-3-1 0,-1-1 0,45-91 0,-68 120-150,-8 10 0,-4 8 0,1 2 0,1 0 0,-1-1 0,1 1 0,0 0 0,-1 0 0,1 0 0,1 0 0,-1 0 0,0 0 0,0 5 0,-1 3 0,-3 15 0,0 0 0,2 0 0,0 27 0,3-38 0,0 1 0,2-1 0,0 0 0,1 0 0,0 0 0,9 24 0,-10-36 0,1 7 0,1-1 0,0 1 0,0-1 0,1-1 0,9 13 0,-12-19 0,0 0 0,0 1 0,1-1 0,-1 0 0,1 0 0,0 0 0,0 0 0,-1-1 0,1 1 0,0-1 0,1 0 0,-1 0 0,0 0 0,0 0 0,0 0 0,0-1 0,1 1 0,-1-1 0,0 0 0,1 0 0,3-1 0,19-2 0,0-1 0,1-2 0,-1-1 0,-1 0 0,0-2 0,0-1 0,-1-1 0,0-1 0,0-2 0,30-22 0,-3-3 0,-1-3 0,-2-3 0,48-55 0,-45 51 0,-34 34 0,24-27 0,-122 121 0,22-9 0,-74 115 0,129-178 0,0 1 0,0-1 0,1 1 0,0 0 0,0 0 0,-2 16 0,4-21 0,1 0 0,-1 0 0,1 1 0,0-1 0,0 0 0,0 1 0,0-1 0,0 0 0,1 0 0,-1 1 0,1-1 0,0 0 0,0 0 0,0 0 0,1 0 0,-1 0 0,1 0 0,0 0 0,2 2 0,-2-3 0,-1-1 0,1 1 0,0-1 0,0 0 0,0 0 0,0 0 0,1 0 0,-1 0 0,0-1 0,0 1 0,1-1 0,-1 1 0,0-1 0,1 0 0,-1 0 0,0 0 0,1 0 0,-1 0 0,0-1 0,0 1 0,1-1 0,-1 1 0,0-1 0,0 0 0,0 0 0,1 0 0,-1 0 0,0 0 0,2-2 0,4-2 0,-1 0 0,0 0 0,0-1 0,-1 0 0,1 0 0,8-11 0,1-6 0,0-1 0,22-46 0,17-59 0,-43 99 0,10-9 0,-25 99 0,2-47 0,1 1 0,1 0 0,0 0 0,0-1 0,2 1 0,0-1 0,0 0 0,1 0 0,1 0 0,0 0 0,1 0 0,12 20 0,-14-28 0,1-1 0,-1 1 0,1-1 0,0 0 0,0 0 0,0-1 0,1 1 0,-1-1 0,1 0 0,0-1 0,0 1 0,0-1 0,0-1 0,0 1 0,0-1 0,1 0 0,-1 0 0,0-1 0,1 1 0,11-2 0,-2-1 0,0 0 0,1 0 0,-1-2 0,0 0 0,0-1 0,-1-1 0,16-7 0,-2-2 0,-1-1 0,0-2 0,-1-1 0,27-24 0,89-97 0,-131 127 0,19-14 0,-24 21 0,0 0 0,-1 0 0,1 0 0,-1-1 0,0 0 0,7-11 0,-17 22 0,1 0 0,-1 0 0,1-1 0,-1 1 0,-8 4 0,-12 13 0,1 3 0,2 2 0,1 0 0,1 1 0,1 1 0,1 1 0,2 1 0,-13 34 0,25-55 0,0 1 0,1-1 0,0 1 0,1 0 0,0 0 0,0 0 0,1 0 0,2 15 0,-1-22 0,-1 1 0,1 0 0,0 0 0,0-1 0,1 1 0,-1-1 0,1 1 0,0-1 0,0 1 0,4 5 0,-5-8 0,1 1 0,0-1 0,-1 1 0,1-1 0,0 0 0,0 1 0,0-1 0,0 0 0,0 0 0,0-1 0,0 1 0,1 0 0,-1-1 0,0 1 0,0-1 0,1 1 0,-1-1 0,0 0 0,4 0 0,-3-1 0,1 0 0,0 0 0,-1 0 0,0 0 0,1-1 0,-1 1 0,0-1 0,1 0 0,-1 0 0,0 0 0,0-1 0,-1 1 0,1 0 0,4-6 0,31-41 0,-38 48 0,21-32 0,-3-1 0,19-46 0,-20 41 0,-24 58 0,-7 33 0,3-8 0,2-13 0,-125 456 0,99-351 0,-7 0 0,-76 169 0,117-304 0,-2 7 0,0-1 0,-1 0 0,0 0 0,-8 9 0,11-15 0,1 0 0,-1 0 0,0-1 0,1 1 0,-1 0 0,0 0 0,0-1 0,0 1 0,0 0 0,1-1 0,-1 1 0,0-1 0,0 1 0,0-1 0,0 1 0,0-1 0,0 0 0,-1 1 0,1-1 0,0 0 0,0 0 0,0 0 0,0 0 0,0 0 0,0 0 0,0 0 0,0 0 0,0-1 0,0 1 0,0 0 0,0-1 0,0 1 0,0-1 0,0 1 0,0-1 0,0 1 0,0-1 0,0 1 0,0-1 0,0 0 0,1 0 0,-2-1 0,-3-4 0,0 0 0,1 0 0,1-1 0,-1 0 0,1 0 0,0 0 0,0 0 0,1 0 0,0 0 0,0 0 0,0-9 0,-2-16 0,0-38 0,4 68 0,-1-44 0,2 0 0,2 0 0,3 1 0,1 0 0,20-68 0,-20 93 0,1 1 0,1 0 0,1 0 0,0 1 0,2 0 0,0 1 0,1 0 0,0 1 0,1 1 0,1 0 0,1 0 0,0 2 0,1 0 0,0 1 0,1 1 0,0 0 0,1 2 0,0 0 0,40-13 0,194-39 0,-181 46 0,-38 6 850,-13 2-5635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45.36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413 111 5016,'0'0'6842,"0"-10"-6475,-3-30 1,2 39-346,0 0 1,0 0-1,1-1 1,-1 1-1,0 0 0,0 0 1,0 0-1,0 0 1,-1 0-1,1 1 0,0-1 1,0 0-1,0 0 1,-1 1-1,1-1 0,0 1 1,-1-1-1,1 1 1,-1-1-1,1 1 0,0 0 1,-1 0-1,1 0 0,-1 0 1,1 0-1,-1 0 1,1 0-1,0 0 0,-3 1 1,-1-1 60,-30 3 437,1 1 1,0 2 0,0 2 0,-56 19 0,84-25-386,0 0 0,0 1 1,0 0-1,0 0 0,1 0 1,-9 7-1,13-9-105,0 0 0,-1 0-1,1 0 1,0 0-1,0 0 1,0 0 0,0 0-1,0 0 1,0 1 0,0-1-1,1 0 1,-1 0 0,0 1-1,1-1 1,-1 1 0,1-1-1,-1 0 1,1 1-1,0-1 1,0 1 0,0-1-1,-1 1 1,1-1 0,1 1-1,-1-1 1,0 1 0,0-1-1,0 1 1,1-1 0,-1 1-1,1-1 1,-1 0-1,1 1 1,1 1 0,-1-2-10,0 1 0,0-1-1,1 0 1,-1 0 0,1 0 0,-1 0 0,1 0 0,-1 0 0,1 0 0,-1 0-1,1-1 1,0 1 0,-1 0 0,1-1 0,0 0 0,0 1 0,2-1 0,36 0 153,-24-1-106,11 1 39,-1-2-1,0-1 0,1-1 0,-1-1 0,-1-1 1,1-2-1,-1 0 0,-1-2 0,33-17 0,-43 19-11,-1-1 0,0 0 0,0-1 0,-1 0-1,18-19 1,-29 28-85,-1 0 0,0 0 0,1 1 0,-1-1 0,1 0 0,-1 0 1,0 0-1,0 0 0,0 1 0,1-1 0,-1 0 0,0 0 0,0 0 0,0 0 0,0 0 0,0 0 0,0 0 0,-1 1 0,1-1 0,0 0 0,0 0 1,-1 0-1,1 0 0,0 0 0,-1 1 0,1-1 0,-1 0 0,1 0 0,-1 1 0,1-1 0,-1 0 0,0 1 0,1-1 0,-1 1 0,0-1 0,0 1 1,1-1-1,-1 1 0,0-1 0,0 1 0,1 0 0,-1-1 0,0 1 0,0 0 0,0 0 0,0-1 0,0 1 0,0 0 0,1 0 0,-1 0 0,0 0 0,0 0 1,0 1-1,-1-1 0,-24 6 48,0 1 0,1 2 0,0 0 0,0 2 0,1 0 1,-23 16-1,22-12 22,1 1 0,1 0 0,-29 28 0,51-43-76,0 0-1,0-1 1,1 1 0,-1 0 0,0-1 0,1 1 0,-1 0 0,0 0 0,1 0 0,-1 0 0,1 0 0,0 0-1,-1-1 1,1 1 0,0 0 0,-1 0 0,1 0 0,0 0 0,0 0 0,0 0 0,0 0 0,0 0-1,0 0 1,0 0 0,0 0 0,0 0 0,1 0 0,-1 0 0,0 0 0,0 0 0,1 0 0,-1 0-1,1 0 1,-1 0 0,1 0 0,-1 0 0,1-1 0,0 1 0,-1 0 0,1 0 0,0-1 0,0 1-1,0-1 1,1 2 0,2 0 1,-1 1-1,1-1 1,0 0-1,0-1 0,0 1 1,0-1-1,0 0 1,8 2-1,-4-3-1,0 1 0,0-2 0,0 1 0,0-1 0,0 0 0,0-1 0,-1 1-1,9-4 1,9-5 29,25-13 0,-34 16-3,-12 5-13,0 0 1,-1 0-1,1-1 1,0 1-1,-1-1 1,0 0-1,1 0 1,-1 0-1,0-1 0,-1 1 1,1 0-1,2-6 1,-4 8-8,0 0-1,-1-1 1,1 1 0,-1-1-1,1 1 1,-1-1 0,0 1 0,0-1-1,1 1 1,-1-1 0,0 0-1,0 1 1,-1-1 0,1 1 0,0-1-1,0 1 1,-1-1 0,1 1-1,-1-1 1,1 1 0,-1-1 0,0 1-1,1 0 1,-1-1 0,0 1-1,0 0 1,0 0 0,0-1 0,0 1-1,0 0 1,-1 0 0,1 0-1,0 0 1,-1 1 0,1-1 0,-2-1-1,-3 0 10,0-1-1,0 1 1,1 0 0,-1 1-1,0-1 1,0 1-1,-1 0 1,1 1-1,0 0 1,0 0 0,0 0-1,-12 2 1,-3 2 27,1 0 0,-29 11 0,18-4 17,1 1 0,1 2-1,-52 32 1,77-43-55,1 0 1,-1 0-1,1 0 1,0 0-1,0 0 1,0 0-1,1 1 1,-1-1-1,1 1 0,0 0 1,-2 4-1,3-5-4,0-1 0,0 1 0,0-1 0,0 1-1,1 0 1,-1 0 0,1-1 0,0 1 0,0 0 0,0 0-1,0-1 1,0 1 0,1 0 0,-1 0 0,1-1 0,0 1-1,0 0 1,1 2 0,-2-4-2,1 0 1,-1 0-1,1 0 1,0 0-1,0 0 0,-1 0 1,1 0-1,0-1 0,0 1 1,0 0-1,0 0 1,0-1-1,0 1 0,0-1 1,0 1-1,0-1 1,0 1-1,0-1 0,1 0 1,-1 1-1,2-1 0,0 0 3,0 0 0,1 0 0,-1 0 0,0 0 0,0-1 0,0 1 0,7-3 0,-1-1 12,0 0-1,0 0 1,0-1 0,10-7-1,-11 7 9,-1-1-1,0 0 1,0 0-1,-1 0 1,0-1-1,0 0 1,0 0-1,-1 0 1,0-1-1,-1 0 1,0 0-1,0 0 1,0-1-1,2-9 1,-6 17-15,1 0 1,-1-1-1,0 1 0,0 0 1,0 0-1,0-1 1,0 1-1,0 0 1,0-1-1,0 1 1,0 0-1,0-1 1,-1 1-1,1 0 1,-1 0-1,1 0 1,-1-1-1,1 1 0,-1 0 1,0 0-1,1 0 1,-1 0-1,0 0 1,-2-2-1,2 2 2,-1 0 0,0 1 0,0-1-1,0 1 1,0-1 0,1 1 0,-1-1-1,0 1 1,0 0 0,0 0 0,0 0-1,0 0 1,0 0 0,-3 1 0,-4 1 3,0 0-1,1 1 1,0 0 0,0 0 0,0 1 0,-11 6 0,13-6-13,-16 11-2,-35 30 0,51-40 1,0 1 1,1 0-1,-1 0 1,1 0-1,1 0 1,0 1-1,-1 0 1,2 0-1,-1 0 1,-3 13-1,5-15 3,1 0-1,0 0 1,1 1-1,-1-1 1,1 0-1,0 1 0,0-1 1,0 1-1,1-1 1,1 6-1,-1-8 1,0-1-1,0 0 0,0 1 0,0-1 1,0 0-1,0 1 0,0-1 1,1 0-1,-1 0 0,1 0 0,0 0 1,0 0-1,0-1 0,-1 1 0,2-1 1,-1 1-1,0-1 0,0 1 1,0-1-1,1 0 0,-1 0 0,0 0 1,1-1-1,3 2 0,-3-2 18,1 1 0,0-1 1,-1 0-1,1 0 0,0 0 0,0 0 0,-1-1 0,1 0 0,0 1 0,-1-1 0,1-1 0,-1 1 0,1 0 1,-1-1-1,0 0 0,1 0 0,-1 0 0,0 0 0,0 0 0,5-5 0,-6 4 4,0 1-1,0 0 1,0-1 0,-1 1-1,1-1 1,0 0-1,-1 1 1,0-1-1,0 0 1,0 0 0,0 0-1,0 0 1,0 0-1,-1 0 1,1 0-1,-1 0 1,0 0 0,0 0-1,0 0 1,0 0-1,-1 0 1,1 0 0,-1 0-1,0 0 1,-2-5-1,3 6-8,-1 1-1,0-1 0,0 1 0,0 0 1,0-1-1,0 1 0,0 0 0,0 0 1,0 0-1,0 0 0,-2-1 0,1 0-10,8 3-22,-2-1 12,36 2-22,0-2-1,0-2 0,-1-1 1,63-14-1,155-53 76,-73 17 42,10 3 21,-192 50-106,29-7 18,-30 6-16,1 1-1,-1 0 1,0 0-1,1-1 1,-1 1-1,0 0 1,0 0-1,1 0 1,-1 1-1,0-1 1,1 0-1,-1 0 1,0 1-1,0-1 1,0 0-1,1 1 1,-1 0-1,0-1 1,0 1-1,1 0 1,-2 0-5,0-1 1,0 1 0,0-1 0,0 1 0,0-1 0,-1 1 0,1-1 0,0 1 0,0-1 0,0 1 0,-1-1 0,1 1 0,0-1 0,-1 0 0,1 1 0,0-1 0,-1 0 0,1 1-1,0-1 1,-1 0 0,1 1 0,-1-1 0,1 0 0,-1 0 0,1 1 0,-1-1 0,0 0 0,-15 8 19,-10-1-32,-1-1 0,1-1 0,-1-1 0,-54 0 0,35-2-1,-29 1-80,-76-6 1,130 0 10,34-1 28,36-1-4,300-1-293,1 26 40,-293-17 249,-43-1 22,0-2-1,0 0 1,0 0-1,0-1 1,0-1-1,0-1 1,0 0-1,0 0 1,0-2 0,-1 1-1,0-2 1,0 0-1,20-12 1,-9 1-522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45.9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0 290 6632,'0'0'3633,"14"-3"-3048,301-82 1582,-92 19-1227,321-55 973,-499 114-1675,0 3 0,47 1 1,-71 3-536,-1 2 1,0 0 0,1 1-1,-1 1 1,-1 1 0,33 12-1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46.42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1 274 6632,'0'0'2426,"14"1"-2067,-2 0-289,180 7 868,-79-11-165,0-5 0,136-27 0,545-147 4450,-766 174-4927,51-23-1,-43 14-2512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2:46.94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24 6728,'0'0'1752,"91"-12"-1224,-33 8-176,6 2 0,-3 2-32,-5 0 8,-7-4-96,-5 2 0,-4 2-120,-3 0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2:18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193 552 4816,'0'0'6752,"-10"1"-6263,1 0-362,0 1-1,0 0 1,0 0-1,0 1 1,0 0-1,0 0 1,1 1-1,0 0 1,0 0-1,0 1 1,-11 9 0,12-7-9,1 0 0,0 0 1,0 1-1,0 0 0,1 1 1,0-1-1,1 1 0,-1 0 1,2 0-1,0 0 0,0 0 1,0 1-1,1-1 0,0 1 1,0 10-1,2-14-50,0-1 0,-1 1 1,2-1-1,-1 1 0,1-1 0,0 1 0,0-1 0,0 1 0,1-1 0,-1 0 1,1 1-1,1-1 0,-1 0 0,1-1 0,0 1 0,0 0 0,0-1 1,1 1-1,-1-1 0,1 0 0,0 0 0,1-1 0,-1 1 0,0-1 0,1 0 1,0 0-1,9 4 0,-9-5-22,-1-1-1,1 1 1,0-1 0,0 0 0,-1 0 0,1-1-1,0 1 1,0-1 0,0 0 0,0 0 0,0-1-1,0 1 1,0-1 0,0 0 0,-1-1 0,1 1-1,0-1 1,-1 0 0,1 0 0,-1 0 0,0-1-1,0 0 1,0 1 0,0-2 0,0 1 0,0 0-1,-1-1 1,1 1 0,-1-1 0,3-5 0,0 0 36,0 0 0,-1 0 0,0 0 0,-1 0 0,0-1 0,-1 1 0,0-1 0,0 0 1,-1 0-1,0 0 0,-1 0 0,0-1 0,-1-17 0,0 22-28,-1 0 0,0 1 1,0-1-1,-1 1 0,1 0 0,-1 0 0,-1-1 0,1 1 1,-1 0-1,1 1 0,-1-1 0,-1 0 0,1 1 0,-1 0 1,0-1-1,0 2 0,0-1 0,-8-6 0,4 6 30,1-1-1,-1 2 0,0-1 0,1 1 0,-2 0 1,1 1-1,0-1 0,0 2 0,-1-1 1,1 1-1,-15 0 0,13 1 10,8-1-64,0 1-1,-1 0 1,1 0 0,0-1-1,0 1 1,0 1-1,-1-1 1,1 0-1,0 0 1,0 1 0,0-1-1,-1 1 1,1 0-1,0 0 1,0 0-1,0 0 1,0 0-1,-2 2 1,4-3-26,0 0 0,0 0 0,0 0 0,0 0 0,0 1 0,0-1 0,0 0 0,0 0 0,0 0 0,0 0 0,0 1 0,0-1 0,0 0 0,0 0 0,0 0 0,0 0 0,0 1 0,0-1 0,0 0 0,0 0 0,0 0 0,1 0 0,-1 1 0,0-1 0,0 0 0,0 0 0,0 0-1,0 0 1,0 0 0,0 0 0,1 0 0,-1 1 0,0-1 0,0 0 0,0 0 0,0 0 0,0 0 0,1 0 0,-1 0 0,0 0 0,0 0 0,0 0 0,0 0 0,1 0 0,-1 0 0,0 0 0,0 0 0,0 0 0,0 0 0,1 0 0,-1 0 0,0 0 0,0 0 0,13 0 45,-7-1-39,1 0 0,-1 0 0,0-1 0,1 0-1,-1 0 1,0-1 0,0 1 0,-1-1 0,1-1-1,0 1 1,4-5 0,11-8 41,25-27 0,-36 33-28,14-16 72,-1 0 1,-2-1-1,32-51 0,42-99 389,-43 76-119,-49 95-332,-2 4-9,0 0 1,0 0-1,0 0 1,0 1-1,0-1 1,0 0 0,0 1-1,0-1 1,1 0-1,-1 1 1,1 0-1,-1-1 1,1 1 0,-1 0-1,1 0 1,2-1-1,-4 2-18,0 0 0,1 0 0,-1-1 0,0 1 0,0 0 0,1 0 0,-1 0 0,0 0 0,0 0 0,1 0 0,-1 0 0,0 1 0,0-1 0,1 0 0,-1 0 0,0 0 0,0 0 0,0 0 0,1 0 0,-1 0 0,0 0 0,0 1 0,0-1 0,1 0 0,-1 0 0,0 0 0,0 0 0,0 1 0,0-1 0,1 0 0,-1 0-1,0 0 1,0 1 0,0-1 0,0 0 0,0 0 0,0 1 0,3 13 76,-3-12-63,4 76 156,-4 1-1,-11 91 0,-15 19 45,-7-3-1,-69 218 0,83-340-136,-2 0 0,-3-1 0,-47 89 0,69-149-73,-1 3 16,0 0 0,0-1 0,0 1 0,-1-1 0,0 0 0,0 0 0,-1 0 0,1-1 0,-8 6 0,11-10-15,0 1 0,0-1 0,0 0 0,0 0 0,-1 1 0,1-1 0,0 0 0,0 0 0,0 0 0,-1 0 0,1-1 0,0 1 0,0 0 0,0 0 0,0-1 0,0 1-1,-1-1 1,1 1 0,0-1 0,0 1 0,0-1 0,0 0 0,0 1 0,1-1 0,-1 0 0,0 0 0,0 0 0,0 0 0,1 0 0,-1 0 0,0 0 0,1 0 0,-2-2 0,-18-38 174,19 39-172,-4-12 41,0 0-1,1 0 1,1 0 0,1-1-1,0 1 1,0-1 0,2 1-1,0-1 1,0 0 0,4-18-1,-2 22-5,0 1 1,1-1-1,0 1 0,0 0 0,1 0 0,1 0 0,0 1 0,0-1 0,1 1 1,0 0-1,0 1 0,1 0 0,0 0 0,0 0 0,10-7 0,7-2 59,1 1 0,0 1-1,1 1 1,31-12 0,-8 8 168,76-19 0,-104 32-150,1 1 0,34-2 0,-49 6-95,1-1-1,-1 2 1,1-1 0,-1 1-1,1 0 1,-1 1 0,0 0-1,1 0 1,-1 0 0,0 1-1,8 4 1,-11-4-31,-1 0-1,0-1 1,0 1-1,0 0 1,0 1-1,0-1 1,0 1-1,-1-1 1,3 6-1,4 9-3544,-8-17 2943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5:28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1 899 5016,'0'0'7000,"15"-4"-6606,-11 3-358,7-1 39,-1-1 1,0-1-1,0 0 1,0 0-1,0 0 1,-1-2-1,0 1 1,0-1-1,16-13 1,21-28 325,-2-1 0,-2-2 0,-3-2 0,-1-1 0,-3-2 0,-3-2 0,30-71 0,-48 92-34,-2 0 1,-2-1-1,-1 0 1,-2 0 0,2-48-1,-9 45 308,0 38-565,0-1 0,0 1 0,-1-1 0,1 1 0,-1-1 0,0 1 0,1-1 0,-1 1 0,0 0 0,-1-1 0,1 1 0,-3-4 0,4 6-77,-1-1 0,1 1 0,-1 0-1,1-1 1,-1 1 0,1 0 0,-1-1-1,1 1 1,-1 0 0,0 0 0,1 0-1,-1-1 1,1 1 0,-1 0 0,0 0 0,1 0-1,-1 0 1,0 0 0,1 0 0,-1 0-1,0 0 1,1 1 0,-1-1 0,0 0-1,1 0 1,-1 0 0,1 1 0,-1-1-1,1 0 1,-1 1 0,0-1 0,1 0-1,-1 1 1,-18 18 260,17-17-241,-14 19 132,1 1 0,0 0 0,-17 38 0,-27 79 183,14-14 19,-50 229 0,21 139 443,69-449-679,-2 43 481,7-87-620,0 1 0,-1-1-1,1 0 1,0 0-1,0 1 1,0-1 0,0 0-1,0 1 1,0-1 0,0 0-1,0 0 1,0 1 0,0-1-1,0 0 1,0 0 0,0 1-1,0-1 1,1 0-1,-1 0 1,0 1 0,0-1-1,0 0 1,0 0 0,0 1-1,0-1 1,1 0 0,-1 0-1,0 1 1,0-1 0,0 0-1,1 0 1,-1 0-1,0 0 1,0 1 0,1-1-1,6-8 199,9-20-9,77-227 480,-71 185-418,2 1-1,60-117 0,-84 185-251,1 0 0,-1 0-1,1 0 1,-1 0 0,1 0-1,-1 0 1,1 0 0,-1 0-1,1 0 1,0 0 0,0 0-1,0 0 1,-1 1 0,1-1-1,0 0 1,0 1 0,0-1-1,0 1 1,0-1 0,0 1-1,0-1 1,0 1 0,0 0-1,1-1 1,-1 1 0,0 0-1,0 0 1,0 0 0,0 0 0,0 0-1,0 0 1,1 0 0,-1 0-1,0 0 1,0 1 0,0-1-1,1 1 1,3 2 12,-1 0 1,0 0-1,0 0 0,0 1 1,0 0-1,5 7 0,1-1-19,22 25-2,2-2 0,50 38 0,-71-61-11,0-1 0,1 0 0,0-1 0,0-1-1,1 0 1,0-1 0,0-1 0,1 0 0,-1-1 0,29 4 0,-39-8 11,1-1 0,-1 1 1,0-1-1,0 0 0,0 0 0,0 0 1,0-1-1,0 0 0,0 0 0,0 0 1,-1-1-1,1 1 0,-1-1 0,1 0 1,-1 0-1,0-1 0,0 1 0,-1-1 1,1 0-1,-1 0 0,0 0 0,3-5 1,6-10 28,-1 1 1,-1-1-1,13-38 0,-16 40 16,-2-1-1,0 0 1,4-36-1,-8 45 7,0 0-1,-1-1 0,0 1 1,0 0-1,-1 0 0,-1 0 0,1 0 1,-2 0-1,-5-16 0,8 24-44,0 0 0,-1 0-1,1 1 1,0-1 0,-1 0 0,1 1 0,0-1-1,-1 0 1,1 1 0,-1-1 0,1 1-1,-1-1 1,0 0 0,1 1 0,-1-1-1,0 1 1,1 0 0,-1-1 0,0 1 0,1-1-1,-1 1 1,0 0 0,0 0 0,1-1-1,-1 1 1,-1 0 0,1 0 0,0 1 0,-1-1 0,1 0 0,0 1-1,0-1 1,0 1 0,0 0 0,-1-1 0,1 1 0,0 0 0,0-1 0,0 1 0,1 0-1,-3 2 1,-3 4 15,1 1 0,-1 0 1,-5 12-1,10-19-20,-10 21-18,0 0 0,2 2-1,0-1 1,2 1-1,0 0 1,2 0-1,-5 49 1,10-59 0,0 1 1,1-1 0,0 1-1,1-1 1,1 1 0,5 19-1,-4-24 11,0-1 0,0 1 0,1-1 0,0 0 0,0 0 0,1-1 0,0 1 0,0-1 0,15 13 0,-17-18 6,1 0-1,-1 0 0,1 0 1,-1 0-1,1-1 1,0 0-1,0 0 0,0 0 1,0-1-1,0 0 1,0 0-1,1 0 0,-1 0 1,0-1-1,1 0 1,-1 0-1,0-1 0,1 1 1,-1-1-1,0 0 1,10-4-1,8-2 6,-1-2 0,0-1 0,30-18 0,-47 26-4,82-53 131,137-112 1,-38 25 207,-181 138-323,0 1 0,0 0 1,1 0-1,-1 0 0,1 0 1,9-2-1,-13 4-13,0 1-1,0 0 1,0-1 0,1 1-1,-1 0 1,0 0 0,0 1-1,0-1 1,0 0 0,0 1 0,0-1-1,0 1 1,0 0 0,0-1-1,0 1 1,0 0 0,0 0-1,-1 0 1,1 1 0,0-1-1,-1 0 1,3 3 0,-3-3-3,-1 0 0,0 0 0,1 0 0,-1-1-1,0 1 1,0 0 0,0 0 0,0 0 0,0 0 0,0-1 0,0 1 0,0 0 0,0 0 0,0 0 0,-1 0 0,1-1 0,0 1 0,0 0 0,-1 0 0,1-1 0,0 1 0,-1 0-1,1 0 1,-1-1 0,1 1 0,-1 0 0,0-1 0,1 1 0,-2 0 0,-21 23 41,20-21-43,-71 59 110,55-48-86,1 1 1,0 0-1,1 1 1,0 1-1,2 0 1,-19 28-1,31-40-21,0-1 0,1 1 0,0-1 0,0 1-1,0 0 1,1 0 0,0 0 0,0 0-1,0 0 1,0 0 0,1 0 0,0 0 0,0 0-1,0 0 1,1 7 0,0-8-2,0-1-1,1 0 1,-1 1-1,1-1 1,-1 0 0,1 0-1,0 0 1,0 0 0,0 0-1,1 0 1,-1-1-1,1 1 1,-1-1 0,1 1-1,0-1 1,0 0-1,0 0 1,0-1 0,0 1-1,1-1 1,-1 1-1,5 0 1,4 2-5,0-1 1,0-1-1,0 0 0,1-1 1,-1 0-1,0-1 0,1 0 1,-1-1-1,0 0 0,0-1 1,0-1-1,0 0 0,15-5 1,12-8 21,-1-2 1,56-34-1,-22 12 42,-56 30-47,-14 8-6,0 0 0,0 1 0,0-1 0,0 1-1,0 0 1,0-1 0,0 1 0,0 0 0,1 1 0,-1-1-1,0 0 1,1 0 0,-1 1 0,0 0 0,1-1-1,-1 1 1,4 0 0,-5 2-3,0-1 1,0 1-1,0 0 0,0 0 0,0 0 1,0-1-1,0 1 0,-1 0 0,1 0 1,-1 0-1,1 0 0,-1 0 0,1 4 1,1 3 22,-1-4-26,0 0 0,1 0 0,0 0 1,0-1-1,0 1 0,1-1 1,-1 1-1,1-1 0,0 0 0,0 0 1,1 0-1,-1-1 0,1 1 0,0-1 1,0 0-1,0 0 0,0 0 0,0 0 1,1-1-1,-1 0 0,1 1 0,0-2 1,0 1-1,-1-1 0,1 1 0,0-1 1,0-1-1,0 1 0,0-1 0,1 0 1,-1 0-1,0 0 0,8-2 0,-6 0 3,-1 0-1,1 0 0,-1 0 0,1-1 1,-1 0-1,0-1 0,0 1 1,0-1-1,-1 0 0,1 0 0,-1-1 1,0 0-1,0 0 0,-1 0 0,1 0 1,-1-1-1,0 0 0,-1 0 0,6-11 1,-6 9 17,0-1 1,0 0 0,-1 1-1,0-1 1,-1 0 0,1 0 0,-2 0-1,1 0 1,-2 0 0,1-1-1,-1 1 1,0 0 0,-1 0-1,-4-15 1,4 20-15,0 1 1,1-1-1,-1 0 0,0 0 1,-1 1-1,1-1 0,-1 1 1,1 0-1,-1 0 0,0 0 1,0 0-1,-1 0 0,1 0 1,-1 1-1,1 0 0,-1 0 1,0 0-1,1 0 0,-1 0 1,0 1-1,0 0 0,0-1 1,-1 2-1,1-1 0,0 0 1,0 1-1,0 0 0,-1 0 1,1 0-1,0 0 0,0 1 1,0 0-1,0 0 0,-1 0 1,1 0-1,0 0 0,1 1 1,-1 0-1,0 0 0,0 0 1,1 0-1,-1 1 0,-4 4 1,7-7-12,1 0 0,0 0 0,-1 1 1,1-1-1,0 0 0,-1 1 0,1-1 0,0 0 1,0 1-1,-1-1 0,1 0 0,0 1 0,0-1 1,0 1-1,0-1 0,-1 0 0,1 1 0,0-1 1,0 1-1,0-1 0,0 0 0,0 1 1,0-1-1,0 1 0,0-1 0,0 0 0,0 1 1,0-1-1,1 1 0,-1-1 0,0 0 0,0 1 1,0-1-1,0 1 0,1 0 0,15 7-91,24-1 12,-21-6 57,1-2-1,-1 0 1,0-1 0,20-5-1,76-23-58,-28 7 53,34-2 62,-102 22-8,0 2 0,0-1 0,0 2 0,26 3 0,-44-3-19,0 0 0,1 1 1,-1-1-1,0 0 0,0 1 1,1-1-1,-1 1 0,0 0 0,0-1 1,0 1-1,0 0 0,0 0 1,0-1-1,0 1 0,0 0 1,0 0-1,0 0 0,0 0 1,-1 0-1,1 1 0,0-1 0,-1 0 1,1 0-1,-1 0 0,1 1 1,-1-1-1,1 0 0,-1 0 1,0 1-1,0-1 0,0 0 1,0 1-1,0-1 0,0 0 1,0 1-1,0-1 0,0 0 0,-1 3 1,-1 3 12,1 0-1,-1 0 1,-1-1 0,1 1 0,-7 11 0,-2 2 40,-4 6 134,-22 53 1,36-68-32,10-15-56,19-22 15,-18 16-63,16-13 43,0-1-10,0 1-1,2 2 0,38-23 1,-63 42-88,0 0 0,0 1 1,0-1-1,0 1 0,1 0 1,-1 0-1,0 0 0,1 0 1,-1 1-1,0-1 1,1 1-1,-1 0 0,1 0 1,-1 0-1,1 0 0,-1 1 1,0-1-1,4 2 0,-3 0 0,0 0 0,-1 0 0,1 1 0,0-1 0,-1 1 0,0-1 0,0 1 0,1 1-1,-2-1 1,1 0 0,0 1 0,-1-1 0,4 7 0,11 25 0,-15-28 0,1-1 0,-1 1 0,2-1 0,-1 0 0,0 0 0,1 0 0,0-1 0,1 1 0,-1-1 0,1 0 0,10 8 0,-13-12 0,1-1 0,-1 1 0,1 0 0,-1-1 0,1 1 0,-1-1 0,1 0 0,0 0 0,-1 0 0,1 0 0,-1-1 0,1 1 0,-1-1 0,1 1 0,-1-1 0,1 0 0,-1 0 0,1 0 0,-1 0 0,3-2 0,5-3 0,0-1 0,18-14 0,46-46 0,-30 27 0,61-44 0,-72 65 0,-24 14 0,0 0 0,0-1 0,9-7 0,-15 10 0,0 1 0,1-1 0,0 1 0,-1-1 0,1 1 0,0 0 0,0 0 0,0 1 0,0-1 0,0 1 0,1 0 0,7-1 0,-10 2 0,0 0 0,0 0 0,0 0 0,0 0 0,0 1 0,-1-1 0,1 1 0,0-1 0,0 1 0,0 0 0,0 0 0,0 0 0,-1 0 0,1 0 0,0 0 0,-1 0 0,1 0 0,-1 1 0,1-1 0,-1 1 0,0-1 0,1 1 0,-1-1 0,0 1 0,0 0 0,0 0 0,0-1 0,-1 1 0,2 2 0,0 3 0,0 0 0,0 1 0,0-1 0,-1 1 0,0-1 0,-1 0 0,0 12 0,-9 53 0,0-10 0,5-44 0,1-4 0,11-23 0,205-278 0,-213 286 0,1 0 0,0 0 0,-1 0 0,1 0 0,0 0 0,-1 1 0,1-1 0,0 0 0,0 1 0,0-1 0,0 0 0,0 1 0,0-1 0,0 1 0,0 0 0,0-1 0,0 1 0,0 0 0,0-1 0,0 1 0,0 0 0,0 0 0,0 0 0,3 0 0,-3 1 0,0-1 0,0 1 0,1 0 0,-1 0 0,0 0 0,0 0 0,0-1 0,0 1 0,0 1 0,0-1 0,0 0 0,-1 0 0,1 0 0,0 0 0,-1 1 0,2 1 0,1 5 0,0 0 0,-1 1 0,1 0 0,0 14 0,0 60 0,-4-64 0,1 1 0,1-1 0,1 0 0,6 25 0,-8-41 0,1-1 0,0 0 0,-1 1 0,1-1 0,1 0 0,-1 0 0,0 1 0,0-1 0,1 0 0,-1-1 0,1 1 0,0 0 0,-1 0 0,1 0 0,0-1 0,0 1 0,0-1 0,3 2 0,-1-2 0,0 1 0,-1-1 0,1 0 0,0-1 0,-1 1 0,1-1 0,0 1 0,0-1 0,0 0 0,6-1 0,6-2 0,-1-1 0,0 0 0,0-1 0,21-11 0,-4 2 0,-2-2 0,0-2 0,0 0 0,-2-2 0,0-1 0,-2-1 0,33-35 0,-37 38 0,-18 17 0,-1 0 0,0 0 0,0-1 0,0 0 0,0 1 0,3-6 0,-4 5 0,-1 0 0,0 0 0,0 0 0,-1-1 0,1 1 0,-1 0 0,1-4 0,-1 2 0,0-1 0,-1 1 0,0 0 0,0-1 0,0 1 0,0 0 0,-1 0 0,0 0 0,0 0 0,0 0 0,-1 0 0,1 0 0,-1 1 0,0 0 0,-1-1 0,1 1 0,-1 0 0,0 0 0,0 1 0,0-1 0,-8-4 0,3 3 0,1 0 0,-2 1 0,1 0 0,0 1 0,-1 0 0,1 0 0,-1 1 0,0 0 0,0 1 0,-19-1 0,17 2 0,-1 1 0,1 0 0,0 1 0,-21 5 0,27-5 0,-1 0 0,1 1 0,0 0 0,-1 0 0,1 0 0,1 1 0,-1 0 0,1 0 0,-1 1 0,-5 6 0,-2 4 0,0 1 0,2 0 0,-1 1 0,2 0 0,1 1 0,0 0 0,1 1 0,1 0 0,-7 26 0,11-32 0,0 0 0,1 0 0,0 0 0,1 1 0,0-1 0,1 0 0,1 1 0,0-1 0,1 0 0,0 0 0,1 0 0,1 0 0,0 0 0,1-1 0,7 16 0,-8-22 0,0-1 0,-1 0 0,2 0 0,-1 0 0,0-1 0,1 1 0,0-1 0,0 0 0,0-1 0,1 1 0,-1-1 0,1 0 0,0 0 0,0-1 0,0 0 0,0 0 0,0 0 0,0-1 0,0 0 0,1 0 0,10 0 0,5-1 0,0-1 0,0 0 0,0-2 0,41-11 0,-28 4 0,0-3 0,-1 0 0,0-2 0,-1-2 0,-1-1 0,0-1 0,-2-2 0,0-1 0,-2-1 0,0-2 0,-2-1 0,0 0 0,24-36 0,-6 4-3959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46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300 631 6328,'0'0'12961,"-13"4"-12469,1-1-367,5-1-55,-1 0 0,1 0-1,0 0 1,0 1 0,1 0 0,-1 1 0,1 0 0,0 0-1,-1 0 1,-5 6 0,-7 9 198,0 1 1,1 1-1,1 1 1,1 0-1,1 1 0,1 1 1,-18 42-1,23-44-118,1-1 0,2 1 0,0 1-1,1 0 1,0-1 0,2 1 0,1 1 0,1-1-1,3 33 1,-1-50-96,0 1 0,0-1 0,0 1 0,1-1 0,0 1 0,0-1-1,0 0 1,1 0 0,0 0 0,0 0 0,5 5 0,-6-8-33,1-1 1,-1 1-1,1-1 1,-1 0-1,1 0 0,0-1 1,0 1-1,-1 0 1,1-1-1,0 0 1,1 1-1,-1-1 1,0-1-1,0 1 0,0 0 1,1-1-1,-1 1 1,0-1-1,0 0 1,1 0-1,-1-1 1,0 1-1,1-1 0,2 0 1,6-2 28,-1-1 1,1 0-1,-1-1 1,0 0 0,0-1-1,-1 0 1,0 0-1,0-1 1,0-1-1,15-15 1,-3 0 122,0-1 0,33-50 1,-45 57-76,0 0-1,7-20 1,-11 22 33,0 1 1,2 0-1,0 0 1,12-16-1,-19 29-126,-1 1 0,0 0 0,0 0 0,0 0 0,0 0 0,0 0-1,0 0 1,0 0 0,0 0 0,0 0 0,0 0 0,0 0 0,1 0-1,-1 0 1,0 0 0,0 0 0,0 0 0,0 0 0,0 0-1,0 0 1,0 0 0,0 0 0,1 0 0,-1 0 0,0 0 0,0 0-1,0 0 1,0 0 0,0 0 0,0 0 0,0 0 0,0 0 0,0 0-1,1 0 1,-1 0 0,0 0 0,0 0 0,0 0 0,0 0-1,0 0 1,0 0 0,0 1 0,0-1 0,0 0 0,0 0 0,0 0-1,0 0 1,0 0 0,0 0 0,0 0 0,0 0 0,0 0 0,0 1-1,1-1 1,-1 0 0,0 0 0,0 0 0,0 0 0,0 0-1,-1 0 1,1 0 0,0 0 0,0 1 0,0-1 0,0 0 0,0 0-1,2 14 104,-4 19-31,2-15-45,-1 0-1,2 0 1,0 0 0,2 0 0,0 0 0,7 24-1,-6-30-17,0 0-1,0 0 1,1 0-1,1-1 1,0 1-1,1-2 1,0 1-1,1-1 1,0 0-1,10 10 0,-14-16-6,2 0-1,-1 0 0,0 0 1,1 0-1,0-1 0,0 0 1,0 0-1,0-1 0,0 0 0,0 0 1,1 0-1,-1-1 0,1 0 1,-1 0-1,1-1 0,-1 1 1,1-1-1,0-1 0,-1 1 0,1-1 1,-1-1-1,1 1 0,-1-1 1,0 0-1,1 0 0,9-6 0,-4 2 19,-1-1-1,1 0 1,-1-1-1,-1 0 1,0-1-1,0 0 1,0 0-1,-1-1 1,-1-1-1,1 1 1,-2-1-1,9-16 0,5-20 148,-3-1 0,-2-1-1,18-87 1,-32 120-59,0 0 0,-1 0 1,0 0-1,-1 0 0,-1 0 0,-1 0 0,0 0 1,-1 1-1,-7-21 0,5 24 47,0-9 56,5 21-196,105 3-121,33-1 11,98-20-57,-73 4-7,-130 12 125,-13 1-2,-1 0 0,39-8 1,-40 5-2,-13 3 25,1 0 1,-1 0-1,0 0 0,0 0 1,0-1-1,0 0 0,-1 0 0,1 0 1,6-5-1,-52 33 40,-23 20-38,-90 84-1,129-106-8,2 0 0,1 2-1,0 1 1,3 1-1,0 0 1,-18 38-1,34-59 5,0 1-1,1-1 0,0 1 1,0-1-1,1 1 0,0 0 1,0-1-1,1 1 0,0 0 1,0 0-1,0-1 0,1 1 1,1 0-1,-1-1 0,1 1 1,5 10-1,-6-15 9,0 0-1,1 0 1,-1 0-1,1 0 1,0 0 0,0 0-1,0 0 1,0 0-1,1-1 1,-1 1 0,1-1-1,0 0 1,-1 0-1,1 0 1,0 0-1,0 0 1,0-1 0,1 1-1,-1-1 1,0 0-1,1 0 1,-1 0 0,0 0-1,1-1 1,-1 1-1,1-1 1,-1 0-1,1 0 1,-1 0 0,1 0-1,-1-1 1,1 0-1,-1 1 1,0-1 0,1 0-1,4-3 1,1 0 15,0 0-1,-1-1 1,0 0 0,0-1 0,0 1 0,-1-2-1,0 1 1,0-1 0,-1 0 0,10-13 0,5-9 70,23-47 1,-37 65-66,21-40 268,-1 0-1,36-103 0,-66 170-300,0 1-1,1 0 1,1-1-1,1 1 1,0 0-1,3 19 1,1-7-83,0 0-1,2 0 1,13 38 0,-18-64 90,0-1-1,0 1 1,0 0-1,1-1 1,-1 1 0,0-1-1,1 1 1,0-1 0,0 0-1,-1 0 1,1 0-1,1 0 1,-1 0 0,0 0-1,0 0 1,1-1-1,2 2 1,-3-2 5,1 0-1,-1-1 1,1 1-1,-1-1 1,1 0-1,-1 0 1,1 0-1,-1 0 1,1 0 0,-1 0-1,1-1 1,-1 1-1,1-1 1,-1 0-1,0 0 1,1 0-1,-1 0 1,0 0 0,4-3-1,8-6 3,0 0 0,0-1 0,20-23 0,-2 2 16,13-11 22,45-38 102,-75 68-102,-4 3 32,0 1 0,1 1 0,17-11 0,-28 19-65,-1 0 0,0 0 0,1 0 0,-1-1 0,1 1-1,-1 0 1,0 0 0,1 0 0,-1 0 0,1 0 0,-1 0 0,0 0 0,1 0 0,-1 0-1,1 0 1,-1 0 0,1 0 0,-1 0 0,0 0 0,1 1 0,-1-1 0,1 0-1,-1 0 1,0 0 0,1 1 0,-1-1 0,0 0 0,1 0 0,-1 1 0,0-1 0,1 0-1,-1 1 1,0-1 0,0 0 0,1 1 0,-1-1 0,0 0 0,0 1 0,0-1 0,1 1 0,4 21 57,-4-18-53,1 23 27,-1-1 1,-1 1-1,-1 0 0,-9 49 0,7-50-21,2-25-13,1 0-1,0 0 1,0 1 0,0-1 0,0 0 0,0 1-1,0-1 1,0 0 0,0 0 0,0 1 0,1-1-1,-1 0 1,0 0 0,1 0 0,-1 1 0,2 0 0,-2-1-1,1-1 0,-1 0 1,1 1-1,-1-1 0,1 0 1,-1 1-1,1-1 0,-1 0 1,1 0-1,-1 1 0,1-1 1,0 0-1,-1 0 0,1 0 1,-1 0-1,1 0 0,0 0 1,-1 0-1,1 0 0,0 0 1,-1 0-1,1 0 0,0 0 1,3-1 0,-1-1 0,1 1 0,-1-1 0,0 1 0,1-1 0,-1 0 0,0 0 1,5-5-1,17-17 42,-10 10 39,0 0-1,0 1 1,24-15-1,-37 27-71,0 1-1,0-1 1,-1 0 0,1 1 0,0-1-1,0 1 1,-1 0 0,1 0-1,0-1 1,0 1 0,0 1 0,0-1-1,-1 0 1,1 0 0,0 1 0,0-1-1,0 0 1,-1 1 0,1 0-1,0 0 1,-1-1 0,1 1 0,-1 0-1,1 0 1,-1 0 0,1 0-1,1 2 1,4 4 12,1 1 1,-1-1-1,10 15 0,-8-10-14,5 7-6,-8-10-3,1 0-1,0 0 0,16 15 1,-21-22 0,1 0 0,-1-1 0,1 1 0,-1 0 0,1-1 0,0 0 0,0 1 0,-1-1 1,1 0-1,0 0 0,0-1 0,0 1 0,0-1 0,0 1 0,0-1 0,0 0 0,0 0 0,1 0 1,3-1-1,0-2-5,1 1 0,-1-1 0,0 0 0,0 0 0,-1-1 0,1 0 0,-1 0 0,0-1 0,0 0-1,10-10 1,6-8-2,23-34-1,-33 41 13,26-33 35,-2-2 0,-3-1 0,50-106 0,56-227 393,-89 208-362,-35 119-67,-26 109-3,2 1 0,-5 91 0,12 119 0,3-156 0,-1 31-100,26 191 0,-24-300 6,-1-22 29,-1 1 0,1 0-1,0-1 1,0 1 0,1 0 0,3 8-1,-5-15 54,0 0-1,0 0 1,0 0 0,0 0-1,0 0 1,0 1-1,0-1 1,0 0-1,0 0 1,0 0-1,0 0 1,0 0-1,0 0 1,0 1-1,1-1 1,-1 0 0,0 0-1,0 0 1,0 0-1,0 0 1,0 0-1,0 0 1,1 0-1,-1 0 1,0 0-1,0 1 1,0-1 0,0 0-1,0 0 1,1 0-1,-1 0 1,0 0-1,0 0 1,0 0-1,0 0 1,0 0-1,1 0 1,-1 0-1,0 0 1,0 0 0,0 0-1,0 0 1,0-1-1,1 1 1,3-7-146,1-10-3584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46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0 190 16479,'0'0'2456,"93"-30"-1976,-25 6 0,15-1-168,2 3 0,7 8-24,-11 2 0,-11-8-88,-9 8 16,-21 0-48,-6 4-8,-9 2-48,-7 2 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48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1118 6224,'0'0'4841,"13"-3"-4210,-8 2-562,2 0 14,0 0 1,0 0-1,0-1 1,0 0-1,-1-1 1,1 1-1,-1-1 1,1-1 0,-1 1-1,0-1 1,-1 0-1,1 0 1,8-8-1,3-8 216,-1-1 0,-1 0 0,20-35-1,31-79 691,-16 30-259,-10 27-48,-4-2 1,-3-1-1,-3-2 1,-5-1 0,24-131-1,-48 206-535,4-32 486,-5 38-531,0 0 0,0 1 0,0-1 1,0 0-1,0 1 0,-1-1 0,0 1 0,1-1 0,-1 1 0,0-1 0,0 1 0,-2-4 0,3 6-91,0 0 1,-1 0-1,1-1 0,0 1 1,0 0-1,0 0 0,0 0 0,0 0 1,0 0-1,-1 0 0,1 0 1,0 0-1,0 0 0,0 0 1,0 0-1,-1 0 0,1 0 1,0 0-1,0 0 0,0 0 0,0 0 1,0 0-1,-1 0 0,1 0 1,0 0-1,0 0 0,0 0 1,0 0-1,0 0 0,-1 1 1,1-1-1,0 0 0,0 0 0,0 0 1,0 0-1,0 0 0,0 0 1,0 0-1,-1 1 0,1-1 1,0 0-1,0 0 0,0 0 1,0 0-1,0 0 0,0 1 0,-6 9 156,4-7-90,-16 35 260,0 0 1,-16 59-1,-14 85 129,37-138-354,3 1 0,2-1-1,1 1 1,3 1-1,1-1 1,3 0 0,1 0-1,3 0 1,1-1 0,23 74-1,-28-110-77,2 0-1,-1 0 1,1 0 0,0 0-1,1 0 1,-1-1 0,2 0-1,-1 0 1,1 0-1,13 11 1,-16-15-10,1 0-1,0-1 1,0 1 0,1-1-1,-1 0 1,0 0 0,1 0-1,-1-1 1,1 1 0,0-1 0,-1 0-1,1-1 1,0 1 0,-1-1-1,1 0 1,0 0 0,0 0-1,-1-1 1,1 0 0,0 0-1,-1 0 1,6-2 0,6-3 52,0-1 1,0-1-1,0 0 0,-1-1 1,0-1-1,-1 0 1,25-24-1,-22 17 16,-1 0 0,0-2 0,-2 0 1,0 0-1,14-29 0,88-165 1292,-116 213-1378,0 1 0,0-1 1,0 0-1,-1 0 0,1 0 1,0 0-1,0 0 0,0 0 1,0 0-1,0 0 0,0 0 1,0 0-1,0 0 0,0 0 1,0 0-1,0 0 0,0 0 1,0 0-1,0 0 0,0 0 1,-1 0-1,1 0 0,0 0 1,0 0-1,0 0 0,0 0 1,0 0-1,0 0 0,0 0 1,0 0-1,0 0 0,0 0 1,0 0-1,0 0 0,0 0 1,0 0-1,-1 0 0,1 0 0,0 0 1,0 0-1,0 0 0,0 0 1,0 0-1,0 0 0,0 0 1,0-1-1,0 1 0,0 0 1,0 0-1,0 0 0,0 0 1,0 0-1,0 0 0,0 0 1,0 0-1,0 0 0,0 0 1,0 0-1,0 0 0,0 0 1,-7 6 55,-4 17-49,1 1 0,2 0-1,0 1 1,1 0 0,1 0 0,2 1 0,1 0 0,-1 26 0,4-44-22,1-1 1,0 1-1,0-1 0,1 1 1,0-1-1,4 12 1,-4-15 11,-1-1 1,1 1 0,0-1 0,0 1-1,0-1 1,0 0 0,1 1-1,0-1 1,-1-1 0,1 1 0,0 0-1,0-1 1,7 5 0,-10-7 0,1 1 1,-1-1-1,1 0 0,0 0 1,-1 1-1,1-1 1,0 0-1,-1 0 1,1 0-1,0 0 0,0 0 1,-1 0-1,1 0 1,0 0-1,-1 0 1,1 0-1,0 0 0,-1 0 1,1-1-1,0 1 1,-1 0-1,1 0 1,0-1-1,-1 1 0,1 0 1,-1-1-1,1 1 1,0-1-1,-1 1 1,1-1-1,-1 1 0,1-1 1,-1 1-1,0-1 1,1 1-1,-1-1 1,0 0-1,1 1 0,-1-1 1,0 0-1,0 1 1,1-1-1,-1 0 1,0 0-1,6-37 116,-6 34-110,0 3-5,4-118 272,-4 105-210,-1-1 1,-1 1-1,0-1 1,-1 1 0,0 0-1,-8-18 1,6 21 35,4 9-70,0 1-1,0-1 1,1 0 0,-1 0-1,0 0 1,1 1 0,-1-1-1,1 0 1,0 0 0,-1-2-1,21 7 90,7 5-143,0-1 1,1-1 0,0-2 0,0-1-1,1-1 1,-1-2 0,0 0 0,1-2-1,39-8 1,-36-1-31,-30 10 19,0 0 0,-1 0 1,1 0-1,-1 0 0,1 0 0,-1 0 0,0 0 1,1 0-1,-1-1 0,0 1 0,0-1 0,0 1 1,0-1-1,0 1 0,2-4 0,-4 4-102,1 0 0,0 0-1,0 0 1,-1-1 0,1 1 0,0 0 0,-1 0 0,1 0-1,-1 0 1,0 0 0,1 1 0,-1-1 0,0 0-1,1 0 1,-1 0 0,0 0 0,0 1 0,0-1-1,0 0 1,0 1 0,0-1 0,0 1 0,0-1 0,-1 0-1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48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0 224 14872,'0'0'1392,"16"-7"-863,22-10-107,0 2-1,42-11 1,395-84 2193,-258 64-221,-199 43-1712,-17 3-762,-1 0 0,0 0 0,1 0 1,-1 0-1,0 0 0,1 0 0,-1 0 0,1 0 0,-1 0 1,0 0-1,1 0 0,-1 0 0,0 1 0,1-1 1,-1 0-1,0 0 0,1 0 0,-1 0 0,0 1 0,1-1 1,-1 0-1,0 0 0,1 1 0,-1-1 0,0 0 0,0 0 1,0 1-1,1-1 0,-1 0 0,0 1 0,0-1 1,0 0-1,0 1 0,1-1 0,-1 1 0,0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54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1227 5720,'0'0'4728,"-4"11"-4112,0 3-425,-2 6 738,-14 31 0,33-114 1471,0 14-1895,3 1-1,2 1 1,1 1-1,3 0 1,2 2 0,1 1-1,59-76 1,-73 105-316,-3 4 45,0-1 0,15-13-1,-22 22-172,1 1 0,-1-1 0,1 1 0,0-1-1,-1 1 1,1 0 0,0 0 0,0 0-1,0 0 1,0 0 0,0 0 0,0 1-1,0-1 1,0 1 0,0-1 0,1 1-1,-1 0 1,0 0 0,0 0 0,0 0-1,0 0 1,3 1 0,-3-1-32,0 1 0,-1 0 0,1 0-1,-1 0 1,1 1 0,-1-1 0,0 0 0,0 0 0,1 1 0,-1-1 0,0 0-1,0 1 1,0 0 0,-1-1 0,1 1 0,0-1 0,0 1 0,-1 0-1,1-1 1,0 4 0,5 40 188,-6-36-149,2 43 223,-2 0 0,-11 79 0,6-84 1,3-36-173,2 5 435,1-17-536,0 1-1,0-1 1,0 1 0,0-1 0,-1 1-1,1-1 1,0 0 0,0 1 0,0-1-1,-1 0 1,1 0 0,0 0 0,-1 1-1,1-1 1,-1 0 0,1-2 0,42-56 226,86-110 173,-87 121-286,-7 7 127,1 1-1,82-67 1,-116 105-234,0 1 0,0-1 0,-1 1 1,1 0-1,0 0 0,0 0 0,0 0 1,0 0-1,0 0 0,0 1 0,0-1 0,1 0 1,-1 1-1,0 0 0,3-1 0,-3 2-11,-1 0-1,1-1 0,-1 1 1,0 0-1,0 0 0,1 0 1,-1-1-1,0 1 0,0 1 1,0-1-1,0 0 0,0 0 1,0 0-1,0 0 1,0 1-1,-1-1 0,1 0 1,0 1-1,-1-1 0,1 1 1,-1-1-1,0 1 0,1 1 1,2 11 20,0 1 1,-1 0-1,-1 0 0,0 0 1,-3 28-1,1-2 9,-1-26-23,0 1 39,2-16-56,1 0-1,-1 0 1,0 1 0,0-1-1,1 0 1,-1 0-1,0 1 1,0-1 0,1 0-1,-1 0 1,0 0-1,1 0 1,-1 1 0,0-1-1,1 0 1,-1 0-1,0 0 1,1 0 0,-1 0-1,0 0 1,1 0-1,-1 0 1,0 0 0,1 0-1,-1 0 1,0 0-1,1 0 1,-1 0 0,0 0-1,1 0 1,-1-1-1,0 1 1,0 0 0,1 0-1,-1 0 1,0 0 0,1-1-1,-1 1 1,0 0-1,0 0 1,1-1 0,9-6 24,0 0 1,0 0 0,0-1 0,-1 0-1,12-15 1,8-5 43,-14 13-23,-10 9-27,0 1 0,-1 0 1,2 1-1,-1-1 1,1 1-1,-1 0 0,1 1 1,0-1-1,1 1 0,10-4 1,-15 7-17,0 0 0,-1 0 1,1 0-1,-1 1 0,1-1 0,-1 0 1,1 1-1,-1-1 0,1 1 0,-1 0 1,0-1-1,1 1 0,-1 0 0,0 0 1,1 0-1,-1 0 0,0 0 0,0 0 1,0 0-1,0 1 0,0-1 0,0 0 1,0 1-1,-1-1 0,1 0 0,1 3 1,2 5 2,0 0 0,5 19 0,-9-27-7,6 26-21,3 31 1,-5-30-3,14 54 0,-16-75 20,0 0 0,1 0 0,0-1 0,1 1 0,-1-1 1,1 1-1,0-1 0,1 0 0,-1-1 0,1 1 0,0-1 1,8 6-1,-7-6-2,0-2 0,0 1 1,0-1-1,1 0 0,0 0 1,-1-1-1,1 1 0,0-2 1,0 1-1,0-1 0,0 0 1,1 0-1,-1-1 0,0 0 1,0 0-1,0-1 0,0 0 1,13-3-1,6-4-1,-1-1-1,0-1 1,39-22 0,-49 24 5,199-116 157,-174 96-80,-2-1 0,-1-3-1,37-38 1,-32 19-3,-38 46-51,0-1 1,-1 0 0,1 0 0,-1-1-1,0 1 1,-1-1 0,3-10-1,-4 17-16,-1-1 0,0 0 0,0 0-1,0 0 1,0 0 0,1 0 0,-1 0-1,0 1 1,0-1 0,-1 0-1,1 0 1,0 0 0,0 0 0,0 0-1,-1 0 1,1 1 0,0-1-1,-1 0 1,0-1 0,0 2-3,1-1 1,-1 1 0,1 0-1,-1-1 1,1 1 0,-1 0-1,1 0 1,-1 0 0,1 0-1,-1 0 1,0 0 0,1 0-1,-1 0 1,1 0-1,-1 0 1,0 0 0,1 0-1,-1 0 1,1 0 0,-1 0-1,1 0 1,-2 1 0,-2 1 7,-1 0-1,1 1 1,0-1 0,0 1 0,0 0 0,-5 4 0,-116 122 67,104-103-84,0 1 0,2 1 1,-22 43-1,35-59-7,0 1 1,1 0-1,1 1 1,0-1-1,-2 16 1,5-23 5,1-1 1,-1 1-1,1 0 1,0-1 0,0 1-1,0 0 1,1-1 0,0 1-1,0-1 1,1 1-1,-1-1 1,1 1 0,0-1-1,1 0 1,3 7-1,-5-10 4,0-1-1,1 1 0,-1 0 0,0-1 0,1 1 0,-1-1 0,1 0 0,-1 0 0,1 1 0,0-1 0,-1 0 0,1 0 1,0 0-1,0-1 0,0 1 0,0 0 0,0-1 0,0 1 0,0-1 0,2 0 0,-1 0 3,0 0 0,0-1 0,0 1 0,0-1-1,0 0 1,0 0 0,0 0 0,0 0 0,-1-1 0,1 1-1,0-1 1,2-2 0,7-6 14,0-1-1,0 0 0,-2-1 1,12-15-1,-15 17-2,19-25 71,-2-1 0,-2-2 1,-2 0-1,-1-1 0,-2-1 0,12-42 0,-27 78-68,-1 0 4,1 1 1,-1-1-1,0 1 0,-1-1 0,1 0 0,0 0 0,-1 1 0,0-1 0,0-4 0,0 8-15,0 0-1,0 0 1,0-1-1,0 1 1,0 0-1,0 0 1,0 0-1,0 0 1,0 0-1,0 0 1,-1 0-1,1 0 1,0 0-1,0 0 1,0 0-1,0 0 1,0-1-1,0 1 1,0 0-1,0 0 1,0 0-1,0 0 1,0 0-1,0 0 1,-1 0 0,1 0-1,0 0 1,0 0-1,0 0 1,0 0-1,0 0 1,0 0-1,0 0 1,0 0-1,0 0 1,-1 0-1,1 0 1,0 0-1,0 0 1,0 0-1,0 0 1,0 0-1,0 0 1,0 0-1,0 0 1,0 0-1,0 1 1,0-1-1,-1 0 1,1 0-1,0 0 1,0 0-1,0 0 1,0 0-1,0 0 1,0 0-1,0 0 1,-7 8 45,-6 10 1,7-6-65,0 1-1,1 1 1,0-1 0,1 1-1,1-1 1,0 1 0,1 0 0,1 0-1,0 1 1,0-1 0,2 0 0,0 0-1,0 0 1,1 0 0,1 0 0,1 0-1,4 13 1,-6-24 10,-1 0 0,1 1-1,-1-1 1,1 0 0,0 0 0,1-1 0,-1 1-1,0 0 1,1-1 0,-1 1 0,1-1 0,0 0-1,0 0 1,0 0 0,0 0 0,0 0 0,0-1-1,0 1 1,1-1 0,-1 0 0,1 0 0,-1 0-1,1-1 1,-1 1 0,1-1 0,-1 0 0,1 0-1,-1 0 1,1 0 0,-1-1 0,7-1 0,1 0 18,0-2 0,0 1 0,-1-1-1,0-1 1,0 0 0,0 0 0,0-1 0,15-12 0,12-15 201,-2-1 0,41-52 0,-52 57-27,0-5 65,-21 28-195,1 0 1,0 0-1,0 0 1,0 1 0,7-6-1,-11 10-53,0 1 0,0 0 0,0 0 0,0 0 0,0-1 0,0 1 0,0 0 0,0 0 0,1 0 0,-1 0-1,0-1 1,0 1 0,0 0 0,0 0 0,0 0 0,1 0 0,-1 0 0,0-1 0,0 1 0,0 0 0,0 0 0,1 0 0,-1 0 0,0 0 0,0 0 0,0 0 0,1 0-1,-1 0 1,0 0 0,0 0 0,0 0 0,1 0 0,-1 0 0,0 0 0,0 0 0,0 0 0,1 0 0,-1 0 0,0 0 0,0 0 0,0 0 0,1 0 0,-1 0 0,0 0 0,0 0-1,0 1 1,1-1 0,-1 0 0,0 0 0,0 0 0,0 0 0,0 0 0,0 1 0,1-1 0,-1 0 0,0 0 0,0 0 0,0 1 0,0-1 0,0 0 0,0 0 0,0 0-1,0 1 1,0-1 0,0 0 0,0 0 0,0 1 0,-2 16 32,2-13-31,-5 30-13,3-1 0,1 50 0,2-67-5,1 0 1,1 0 0,0 0-1,1 0 1,0-1 0,2 0-1,8 19 1,-13-32 13,0 0 0,-1-1 0,1 1 0,0 0-1,0-1 1,0 1 0,1-1 0,-1 1 0,0-1 0,1 0 0,-1 1-1,0-1 1,1 0 0,0 0 0,-1 0 0,1 0 0,2 1 0,-2-2 4,0 0 0,-1 0 1,1 0-1,0 0 1,0 0-1,0-1 1,-1 1-1,1 0 0,0-1 1,-1 0-1,1 1 1,0-1-1,-1 0 1,1 0-1,-1 0 0,1 0 1,-1 0-1,1 0 1,1-2-1,28-25 160,54-63 0,-56 57 31,50-45-1,-70 72-163,-6 3 1,1 0 0,0 1 0,0 0 0,0 0 0,0 0 0,8-3 0,-12 6-26,1 0 0,-1-1 0,1 1 0,0 0 0,-1 0 0,1 0 0,0 0 0,-1 0 0,1 0 0,-1 0 0,1 0 1,0 0-1,-1 0 0,1 0 0,0 0 0,-1 1 0,1-1 0,-1 0 0,1 0 0,0 1 0,-1-1 0,2 1 0,-1 0 0,0 1 0,0-1 1,0 0-1,-1 1 0,1-1 1,0 1-1,-1-1 1,1 1-1,0-1 0,-1 1 1,0-1-1,1 1 0,-1 2 1,1 10 20,-1-1 1,0 1 0,-1 0 0,-1-1 0,-5 23 0,4-18 10,0 0 1,-1 25 0,4-43-37,0 0-1,0 0 1,0 1-1,0-1 1,0 0 0,0 0-1,0 1 1,0-1-1,0 0 1,0 0-1,0 1 1,0-1-1,0 0 1,0 0-1,1 0 1,-1 1-1,0-1 1,0 0-1,0 0 1,0 0-1,0 1 1,1-1-1,-1 0 1,0 0 0,0 0-1,0 0 1,0 0-1,1 1 1,-1-1-1,0 0 1,0 0-1,0 0 1,1 0-1,-1 0 1,0 0-1,0 0 1,1 0-1,-1 0 1,0 0-1,0 0 1,1 0 0,-1 0-1,0 0 1,15-6 36,12-13 38,25-30 54,-36 33-89,1 0 0,0 1 1,1 1-1,0 0 1,24-12-1,-41 26-38,0 0 1,0 0-1,0 0 0,0 0 1,1 0-1,-1 0 1,0 0-1,0 0 0,0 1 1,0-1-1,0 0 0,0 1 1,0-1-1,0 1 0,0-1 1,0 1-1,0-1 1,0 1-1,0 0 0,0-1 1,0 1-1,0 0 0,0 0 1,-1 0-1,1 0 1,0-1-1,-1 1 0,1 1 1,23 35-21,-19-28 4,-1-3 0,0 0-1,1 0 1,-1 0-1,1 0 1,0-1-1,0 0 1,1 0-1,0 0 0,-1-1 1,11 5-1,-12-7 7,1 0-1,-1 0 1,1 0-1,0-1 1,0 0-1,0 0 0,-1-1 1,1 1-1,0-1 1,0 0-1,0 0 1,0-1-1,0 1 1,0-1-1,0 0 1,7-3-1,2-1 13,0-1 0,0-1 1,0 0-1,-1-1 0,0 0 0,0-1 0,-1-1 1,0 0-1,20-22 0,1-7 38,45-73-1,-35 40 24,-4-2 0,-2-1-1,33-103 1,-55 133-65,-2-1 0,-1-1 0,6-66 0,-17 112 0,-1 0 0,0-1 0,0 1 0,1 0 0,-1 0 0,0-1 0,0 1 0,0 0 0,-1 0 0,1 0 0,0-1 0,0 1 0,-1 0 0,1 0 0,-1 0 0,1 0 0,-1-1 0,1 1 0,-2-1 0,1 1 0,0 1 0,1 0 0,-1 0 0,0-1 0,1 1 0,-1 0 0,0 0 0,0 0 0,1 0 0,-1 0 0,0 0 0,1 0 0,-1 0 0,0 1 0,1-1 0,-1 0 0,0 0 0,1 0 0,-1 1 0,0-1 0,1 0 0,-1 1 0,-1 0 0,-3 3 0,-1 1 0,1-1 0,-1 1 0,1 0 0,-6 8 0,-10 18 0,1 1-1,1 1 1,2 0 0,1 1-1,2 1 1,2 0 0,1 1-1,1 1 1,2-1 0,2 1-1,1 0 1,2 1 0,2-1-1,1 1 1,7 50 0,-5-68-25,2-1 1,0 0 0,0 0 0,2 0 0,0 0 0,17 31-1,-22-47 22,1-1 0,1 1 0,-1-1 0,0 0 0,0 0 0,1 0-1,0 0 1,-1 0 0,1 0 0,0-1 0,0 1 0,0-1 0,0 0-1,0 0 1,0 0 0,0 0 0,0 0 0,0-1 0,0 1 0,1-1-1,-1 0 1,0 0 0,6-1 0,1 0 7,1-1 1,0 0-1,0-1 0,-1 0 1,15-7-1,6-6 31,-1-2 0,0 0 1,-1-2-1,-1-1 0,29-30 0,-22 21-22,81-53-13,-88 65 0,-25 16 0,0 1 0,0-1 0,0 1 0,0 0 0,1 0 0,-1 0 0,0 0 0,0 1 0,1-1 0,-1 1 0,0 0 0,1 0 0,-1 0 0,0 0 0,4 1 0,6 2 0,0 0 0,19 8 0,0-1 0,-35-10 0,-1 1 0,0 0 0,1 0 0,-1 0 0,1 0 0,-1 0 0,1 0 0,-1 1 0,1 0 0,-4 2 0,-40 26 0,36-22 0,0 1 0,1 1 0,1 0 0,-1 0 0,2 1 0,-1 0 0,1 0 0,1 1 0,-9 20 0,14-28 0,0 0 0,1 1 0,0-1 0,0 1 0,0-1 0,0 1 0,1 0 0,-1-1 0,1 1 0,1 0 0,-1-1 0,0 1 0,1 0 0,0-1 0,0 1 0,1-1 0,-1 0 0,1 1 0,0-1 0,0 0 0,0 0 0,6 8 0,-6-10 0,-1 0 0,1 0 0,0 0 0,0 0 0,0 0 0,0-1 0,0 1 0,0 0 0,0-1 0,0 0 0,1 1 0,-1-1 0,1 0 0,-1 0 0,1 0 0,-1-1 0,1 1 0,-1-1 0,1 1 0,0-1 0,-1 0 0,1 0 0,0 0 0,-1 0 0,1-1 0,0 1 0,-1-1 0,1 1 0,-1-1 0,1 0 0,-1 0 0,1 0 0,-1 0 0,0-1 0,1 1 0,-1-1 0,0 1 0,0-1 0,0 0 0,2-2 0,12-12 0,-2 1 0,0-2 0,-1 0 0,-1 0 0,-1-1 0,10-20 0,47-120 0,-66 153 0,0 1 0,5-14 0,-5 15 0,-3 10 0,-5 27 0,0-1 0,-1 55 0,7-78 0,0-1 0,1 0 0,0 1 0,0-1 0,1 1 0,0-1 0,1 0 0,-1 0 0,2 0 0,0-1 0,0 1 0,0-1 0,1 0 0,9 12 0,-12-17-2,1 0 1,-1-1-1,1 1 0,0-1 1,0 0-1,0 0 0,1 0 1,-1 0-1,0 0 0,1-1 0,-1 1 1,1-1-1,-1 0 0,1 0 1,0 0-1,6 0 0,-4-1-4,0 0 0,1-1 0,-1 0 0,0 0 0,0 0-1,0-1 1,0 0 0,-1 0 0,9-4 0,2-4-7,0 0 0,0 0 1,-1-1-1,-1-1 0,23-23 0,-1-8 47,-1-1-1,-3-1 0,-1-2 1,31-64-1,-43 74-33,-35 95 0,8-29-43,0 0-1,2 0 1,2 1-1,0 0 1,2 0 0,2 0-1,0 0 1,7 39-1,-7-64 31,1 0 0,0 0-1,1 0 1,-1 0 0,1 0-1,0 0 1,0-1-1,5 9 1,-6-12 13,0 0 0,1 0-1,-1 1 1,0-1 0,1 0 0,-1 0-1,1 0 1,0 0 0,-1-1 0,1 1 0,0 0-1,-1-1 1,1 1 0,0-1 0,-1 1-1,1-1 1,0 0 0,0 0 0,0 0-1,-1 0 1,1 0 0,0 0 0,0 0 0,0-1-1,-1 1 1,1-1 0,2 0 0,5-2 21,1-1 0,-1 0-1,1 0 1,-1-1 0,-1 0 0,1-1 0,12-10 0,51-54 157,-44 41-94,207-185 4,-230 210-88,-1 1 0,1-1 0,-1 1 0,1 0 0,0 0 0,1 0 0,-1 1 0,0 0 0,1 0 0,-1 0 0,1 0 0,0 1 0,0 0 0,-1 1 0,1-1 0,8 1 0,-13 0 0,1 1 0,-1-1 0,0 1 0,1 0 0,-1 0 0,1-1 0,-1 1 0,0 0 0,0 0 0,0 0 0,1 0 0,-1 0 0,0 0 0,0 1 0,0-1 0,-1 0 0,1 1 0,0-1 0,0 0 0,-1 1 0,1-1 0,0 2 0,9 37 0,-8-16 0,-1-1 0,-2 1 0,-5 42 0,-1 28 0,9-77 0,4-11 0,-4-6 0,0 0 0,0-1 0,0 1 0,0-1 0,-1 0 0,1 0 0,0 0 0,0 0 0,-1 0 0,1 0 0,0 0 0,1-2 0,27-20 0,30-32 0,-33 30 0,38-29 0,-64 53 0,1 0 0,-1-1 0,1 1 0,-1 0 0,1 0 0,-1 0 0,1 1 0,0-1 0,-1 0 0,1 1 0,0-1 0,0 1 0,-1-1 0,1 1 0,0 0 0,0-1 0,0 1 0,-1 0 0,1 1 0,0-1 0,0 0 0,0 0 0,0 1 0,-1-1 0,1 1 0,0-1 0,-1 1 0,1 0 0,0 0 0,-1 0 0,1 0 0,-1 0 0,1 0 0,-1 0 0,0 0 0,2 2 0,3 5 0,-1-1 0,0 1 0,-1 1 0,0-1 0,6 18 0,3 5 0,-1-8 2,2 5-18,32 48 1,-41-70-462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54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15176,'0'0'1000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54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1 125 10656,'0'0'896,"66"-8"-640,15-2 384,10-4 0,9-2 64,-3 0 8,-2 4-24,-47 6 16,11 4-81,3-4 9,-3-5-224,-15 3-8,-14-2-208,-16 4-8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54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97 12360,'0'0'1024,"-76"4"-488,70-10 0,24 0-136,32-12-8,35-16-264,20-3 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0T16:53:58.7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1403 7632,'0'0'6833,"13"-9"-6422,18-14-84,-1-2 0,-2-2 0,31-34 0,-6-8 237,-3-2 1,55-105-1,54-172 968,-144 303-1306,-2-1 0,-2 0 0,-2-1 0,-2 0 0,-2 0 0,-2 0 0,-6-92 0,3 127-85,-1 0 0,-1 0 0,0-1 0,0 2 1,-2-1-1,1 0 0,-1 0 0,-6-10 0,10 21-121,-1 0 0,1 1-1,0-1 1,-1 0-1,1 1 1,-1-1 0,1 1-1,-1-1 1,1 0 0,-1 1-1,0-1 1,1 1 0,-1 0-1,0-1 1,1 1-1,-1-1 1,0 1 0,0 0-1,1 0 1,-1-1 0,0 1-1,0 0 1,1 0-1,-1 0 1,0 0 0,0 0-1,0 0 1,1 0 0,-1 0-1,0 0 1,0 0 0,1 1-1,-1-1 1,0 0-1,0 0 1,1 1 0,-1-1-1,0 0 1,1 1 0,-1-1-1,0 1 1,1-1 0,-1 1-1,1-1 1,-2 2-1,-3 3 70,-1 0-1,1 0 0,-8 12 0,12-15-70,-14 19 129,1 1 1,2 0 0,-19 45 0,-20 79 220,34-92-233,-17 53 270,-22 127 0,46-171-223,2 0 1,3 1-1,4 95 0,2-145-140,0 0 0,2 0 0,-1-1 0,2 1 0,5 14 0,-7-23-15,0 0 0,0-1 1,0 1-1,1-1 1,-1 1-1,1-1 0,0 0 1,1 0-1,-1 0 0,1 0 1,-1-1-1,1 1 1,0-1-1,1 0 0,-1 0 1,7 3-1,-7-5-6,-1 0 0,1-1 0,0 1 0,-1-1 0,1 1 0,0-1 0,-1 0 0,1 0 0,0-1 0,-1 1 0,1-1 0,0 0 0,-1 0 0,1 0 0,3-2 0,5-2 49,0-1 0,19-13-1,1-4 138,53-51-1,-7 5 117,-61 55-197,0 1 0,26-13-1,-33 21-75,0 0 0,0 1 0,0 1 0,1-1 0,0 2 0,16-3 0,-2 2-5,0 2 0,1 0 0,-1 2 0,0 0-1,0 2 1,0 1 0,0 1 0,-1 1 0,0 1 0,43 19-1,-50-20-52,-17-6 9,0 0-1,0 0 1,0 0 0,0 1 0,0-1 0,0 0 0,0 0 0,0 0-1,0 0 1,0 0 0,0 0 0,0 0 0,0 0 0,0 0 0,1 0-1,-1 0 1,0 0 0,0 0 0,0 0 0,0 0 0,0 0-1,0 0 1,0 0 0,0 0 0,0 0 0,0 0 0,0 0 0,1 0-1,-1 0 1,0 0 0,0 0 0,0 0 0,0 0 0,0 0 0,0 0-1,0 0 1,0 0 0,0 0 0,0 0 0,0 0 0,0 0-1,0 0 1,1 0 0,-1-1 0,0 1 0,0 0 0,0 0 0,0 0-1,0 0 1,0 0 0,0 0 0,0 0 0,0 0 0,0 0-1,0 0 1,0 0 0,0 0 0,0-1 0,0 1 0,0 0 0,0 0-1,0 0 1,0 0 0,0 0 0,0 0 0,0 0 0,0 0 0,0 0-1,-24-17 84,9 9-61,-1 1 0,0 0-1,-1 2 1,0 0 0,0 0 0,0 2 0,0 0 0,0 1 0,-1 1 0,1 0-1,-1 1 1,-21 4 0,26-3-13,1 2 0,0-1 0,0 2 0,0-1 0,0 2 0,1-1-1,0 2 1,0-1 0,0 2 0,0-1 0,1 2 0,0-1 0,1 1 0,-1 1 0,2-1-1,-1 2 1,1-1 0,-7 12 0,11-15-19,1 0 0,0 1 0,1-1 0,-1 1 0,1-1 0,0 1 0,1 0 0,0 0 0,0 0 0,0 0-1,1 0 1,0 0 0,0 0 0,1-1 0,0 1 0,0 0 0,1 0 0,-1 0 0,6 11 0,-5-13 1,0 0-1,1 0 1,-1-1 0,1 0-1,0 1 1,0-1 0,1 0-1,-1 0 1,1-1 0,0 1-1,0-1 1,0 0 0,0 0-1,1 0 1,-1 0 0,1-1-1,-1 0 1,1 0-1,0 0 1,0 0 0,0-1-1,0 0 1,0 0 0,1 0-1,-1-1 1,0 1 0,6-2-1,-1 0 11,0-1 0,-1 0 0,0 0-1,1-1 1,-1 0 0,0-1-1,-1 0 1,1 0 0,0-1-1,-1 0 1,0 0 0,-1-1 0,1 0-1,-1-1 1,0 1 0,0-1-1,6-10 1,5-7 26,-2 0 1,-1 0-1,-1-2 0,16-39 0,-10 17 182,20-79 0,-37 121-120,-2 3 24,-3 4-55,1 3-59,0-1 0,-1 1 0,1 0 0,0-1 0,1 1 0,-1 0 0,1 0 0,0-1 0,0 8 0,-1 0-4,-1 15-33,1 1 0,2-1 0,3 31 0,-3-46 11,1 0 0,0 0 0,1-1 0,0 1 0,1-1 0,0 0 0,1 0 0,0 0 1,0 0-1,10 12 0,-13-19 18,1 0 0,-1-1 0,1 1 1,0-1-1,0 1 0,0-1 0,0 0 1,0 0-1,0-1 0,0 1 0,1-1 0,-1 1 1,0-1-1,1 0 0,6 1 0,-4-2 6,0 0 0,-1 0 0,1 0-1,0-1 1,-1 0 0,1 0-1,-1 0 1,1-1 0,6-2 0,3-3 13,-1-1 1,0 0 0,0 0 0,-1-2 0,0 0 0,14-13 0,95-106 223,-23 23 355,-98 105-575,1-1 0,0 0-1,0 0 1,1 1 0,-1-1-1,0 1 1,1-1 0,-1 1 0,0 0-1,1 0 1,3-1 0,-6 2-13,1 0 1,0 0-1,0 0 1,0 0 0,0 0-1,0 0 1,0 1-1,0-1 1,0 0 0,0 0-1,-1 1 1,1-1-1,0 0 1,0 1-1,0-1 1,-1 1 0,1-1-1,0 1 1,0-1-1,-1 1 1,1-1-1,0 1 1,-1 0 0,1 0-1,-1-1 1,1 1-1,-1 0 1,1 0-1,-1-1 1,0 1 0,1 0-1,-1 0 1,0 0-1,1 0 1,-1 1-1,3 12-10,-1 0-1,-1 0 1,0 0-1,-1 0 1,0 0-1,-1 0 0,-4 22 1,-2 40 52,7-75-42,0 0-1,0 0 1,0 0-1,0 0 1,0 0-1,0 0 0,0-1 1,1 1-1,-1 0 1,0 0-1,1 0 1,-1 0-1,0 0 0,1 0 1,-1 0-1,1-1 1,0 1-1,0 1 1,0-2 0,-1 1 0,1-1 0,-1 0 0,1 0 0,0 1-1,-1-1 1,1 0 0,0 0 0,-1 0 0,1 0 0,0 0 0,-1 0 0,1 0 0,0 0 0,-1 0 0,1 0 0,0 0 0,-1 0 0,1 0 0,0-1 0,5-1 13,-1-1 0,0 0 0,0 0 0,8-6-1,-8 5-7,80-65 152,14-10 55,-98 78-210,1 0 0,-1 0 0,0 0-1,1 0 1,-1 1 0,1-1 0,-1 0 0,1 1 0,0-1 0,-1 1-1,1-1 1,-1 1 0,1 0 0,0 0 0,-1 0 0,3 0 0,-2 1-3,-1-1 1,0 1 0,1 0-1,-1-1 1,0 1 0,0 0 0,0 0-1,1 0 1,-1 0 0,0 0 0,0 0-1,0 0 1,-1 1 0,1-1-1,0 0 1,0 0 0,-1 1 0,1-1-1,0 2 1,1 2 0,0 1 0,-1-1 0,1 1 0,-1 0 0,-1-1 0,1 10 0,-1-10-1,1 1 0,-1-1 1,1 1-1,0-1 0,1 1 0,-1-1 1,3 6-1,-3-10 0,-1-1-1,1 1 0,-1-1 1,1 1-1,-1-1 1,1 1-1,0-1 1,-1 1-1,1-1 1,0 0-1,-1 1 1,1-1-1,0 0 1,-1 0-1,1 1 1,0-1-1,0 0 1,-1 0-1,1 0 0,0 0 1,0 0-1,-1 0 1,1 0-1,0 0 1,0 0-1,-1 0 1,1-1-1,0 1 1,-1 0-1,1 0 1,0-1-1,-1 1 1,1 0-1,0-1 1,-1 1-1,1-1 1,0 0-1,25-17 30,19-24 6,-21 20-14,38-29-1,-62 50-21,1 0 0,0 1 1,0-1-1,0 1 1,-1-1-1,1 1 0,0-1 1,0 1-1,0 0 0,0-1 1,0 1-1,0 0 0,0 0 1,0 0-1,0 0 1,0 0-1,0 0 0,0 0 1,0 0-1,0 0 0,0 0 1,0 0-1,0 1 0,-1-1 1,1 0-1,1 1 1,0 0-3,-1 0 1,0 1 0,1-1 0,-1 0 0,0 1-1,0-1 1,0 1 0,0 0 0,0-1 0,0 1 0,0 0-1,1 3 1,1 7-16,-1-1-1,1 1 1,0 17 0,-3-24 8,1 1 6,0 10-37,1-1 0,0 1 0,1 0 0,6 17 0,-7-30 28,-1 1 0,1-1 0,0 1 0,-1-1 1,1 0-1,1 0 0,-1 0 0,0 0 0,1 0 0,3 3 0,-4-5 8,0 1 0,0-1 0,0 0 0,0 0 0,0 0 0,0-1 0,1 1 0,-1 0 0,0-1 0,0 1-1,0-1 1,1 0 0,-1 0 0,0 0 0,1 0 0,-1 0 0,0 0 0,4-1 0,4-2 4,0 0-1,0-1 1,0 0 0,0-1-1,0 0 1,-1 0 0,12-10 0,0-1 53,36-37 1,35-59 107,-40 45 40,-45 59-166,-5 8 6,-5 13 9,-1 1-82,1 0 9,-20 105-135,22-108 137,0 1 1,0-1-1,2 1 0,-1-1 1,1 1-1,1-1 1,0 1-1,4 13 1,-5-21 12,1 0 0,-1-1 0,1 1 1,0 0-1,0-1 0,0 1 0,1-1 0,-1 1 1,1-1-1,-1 0 0,1 0 0,6 4 0,-6-5 7,0-1-1,-1 0 1,1 0-1,0 0 1,0 0-1,0 0 1,0-1-1,-1 1 0,1-1 1,0 0-1,0 0 1,0 0-1,0 0 1,0 0-1,0-1 1,0 1-1,0-1 1,4-1-1,6-3 10,-1 0-1,0 0 1,-1-1 0,0-1-1,0 0 1,0 0-1,13-13 1,65-68 96,-79 77-93,108-121 309,-117 131-309,0 0 0,0-1 0,0 1 0,0 0 0,0 0 0,1 0 0,-1 0 0,0 0 0,1 0 0,-1 0 0,1 0 0,-1 0 0,1 1 0,-1-1 0,4 0 0,-5 1-7,1 0-1,-1 0 1,1 1 0,0-1-1,-1 0 1,1 0-1,-1 1 1,1-1 0,-1 0-1,1 1 1,-1-1 0,1 0-1,-1 1 1,1-1 0,-1 1-1,1-1 1,-1 1-1,0-1 1,1 1 0,-1-1-1,0 1 1,0-1 0,1 1-1,-1-1 1,0 1 0,0 0-1,1 0 1,0 8 9,1 0 0,-1-1 0,-1 1 0,0 13 0,0-12-11,-1 36 9,2 53 9,-1-97-18,0-1 0,0 1 0,0-1 0,0 1 0,1-1 0,-1 1-1,0-1 1,1 1 0,-1-1 0,1 0 0,0 1 0,-1-1 0,1 0 0,0 1 0,0-1 0,0 0 0,1 1 0,-2-1 1,1-1 1,0 0-1,0 1 1,-1-1-1,1 0 1,0 0-1,0 1 1,0-1-1,-1 0 1,1 0-1,0 0 1,0 0-1,0 0 1,-1 0 0,1 0-1,0-1 1,0 1-1,0 0 1,-1 0-1,1 0 1,0-1-1,1 0 1,4-3 23,1 0 0,0 0 0,-1-1 0,0 0 0,5-6 1,-2 3-12,51-49-5,-29 27-12,54-42 0,-84 71 1,1 0 0,-1 0 0,0 1 0,0-1 0,1 0 0,-1 0 0,0 0 0,1 1 0,-1-1 0,0 1 0,1-1 0,-1 1 0,1 0 0,-1-1 0,1 1 0,-1 0 0,1 0 0,-1 0 0,1 0 0,0 0 0,-1 0 0,1 1 0,-1-1 0,1 0 0,2 2 0,-3-1 0,1 1 0,-1-1 0,0 1 0,0-1 0,0 1 0,1 0 0,-1 0 0,-1-1 0,1 1 0,0 0 0,0 0 0,-1 0 0,1 0 0,-1 0 0,0 0 0,1 0 0,-1 0 0,0 0 0,0 2 0,-4 63 0,2-55 0,0 1 0,1 0 0,1-1 0,0 1 0,1 0 0,5 24 0,-6-36 0,0-1 0,0 1 0,1 0 0,-1-1 0,0 1 0,1 0 0,-1 0 0,1-1 0,-1 1 0,0-1 0,1 1 0,0 0 0,-1-1 0,1 1 0,-1-1 0,1 1 0,0-1 0,-1 0 0,1 1 0,0-1 0,-1 1 0,1-1 0,0 0 0,0 0 0,0 1 0,2-1 0,-1 0 0,0 0 0,0 0 0,0 0 0,0-1 0,0 1 0,0-1 0,0 1 0,3-2 0,5-3 0,-1 1 0,18-13 0,-26 16 0,103-70 0,168-108 0,-233 155 0,-17 9 0,1 2 0,40-18 0,-63 31 0,0 0 0,0 1 0,1-1 0,-1 0 0,0 0 0,0 0 0,0 1 0,0-1 0,0 0 0,0 0 0,0 0 0,0 1 0,0-1 0,0 0 0,0 0 0,0 0 0,0 1 0,0-1 0,0 0 0,0 0 0,0 1 0,0-1 0,0 0 0,0 0 0,0 0 0,0 1 0,0-1 0,0 0 0,-1 0 0,1 0 0,0 0 0,0 1 0,0-1 0,0 0 0,0 0 0,-1 0 0,1 0 0,0 1 0,0-1 0,0 0 0,0 0 0,-1 0 0,1 0 0,-9 13 0,-22 21 0,-58 70 0,79-89 0,0 0 0,0 0 0,2 1 0,0 0 0,-9 27 0,16-42 0,0 1 0,1-1 0,-1 0 0,1 1 0,-1-1 0,1 0 0,0 1 0,0-1 0,-1 0 0,1 1 0,0-1 0,0 1 0,1-1 0,-1 0 0,0 1 0,0-1 0,1 0 0,-1 1 0,0-1 0,1 0 0,-1 1 0,1-1 0,0 0 0,-1 0 0,1 0 0,1 2 0,-1-3 0,1 0 0,-1 1 0,1-1 0,-1 0 0,1 0 0,-1 0 0,1 0 0,-1 0 0,1 0 0,-1 0 0,1 0 0,-1-1 0,0 1 0,1-1 0,-1 1 0,1-1 0,-1 1 0,0-1 0,0 0 0,1 1 0,-1-1 0,0 0 0,0 0 0,2-2 0,16-12 0,-2-1 0,1-1 0,23-30 0,39-65 0,-40 54 0,-26 37 0,9-11 0,-29 85 0,4-37 0,1 1 0,1 0 0,2 25 0,-1-37 0,-1 0 0,1 0 0,1 1 0,-1-1 0,0 0 0,1 0 0,0 0 0,1 0 0,-1-1 0,1 1 0,0 0 0,0-1 0,0 0 0,0 0 0,6 5 0,-6-7 0,1 0 0,-1 0 0,1-1 0,0 1 0,0-1 0,0 0 0,0 0 0,0 0 0,0 0 0,0-1 0,0 0 0,0 0 0,0 0 0,0 0 0,1-1 0,6-1 0,8-2 0,-1-1 0,20-8 0,-36 13 0,45-18 0,-25 9 0,1 0 0,-1 1 0,1 2 0,1 0 0,-1 2 0,35-3 0,-54 7 0,-1 1 0,1-1 0,-1 1 0,1 0 0,-1 0 0,0 0 0,1 0 0,-1 0 0,0 1 0,0 0 0,0-1 0,0 1 0,0 0 0,0 1 0,0-1 0,3 5 0,5 5 0,-2 0 0,15 23 0,-17-24 0,0 0 0,15 17 0,-12-18-41,0-1 0,1 0 0,-1 0 0,2-2 0,-1 1 0,1-1 0,16 7 0,-19-11-7,0 0 1,0-1 0,0 0 0,0 0 0,1-1 0,-1 0-1,0 0 1,1-1 0,-1 0 0,0-1 0,15-3-1,-19 3-122,1-1 0,-1 0 0,0 0 0,0 0 0,0 0 0,0-1 0,0 0 0,-1 0 0,1 0 0,-1-1 0,0 1 0,0-1 0,0 0 0,6-9 0,2-4-158,-1-1 0,14-33 0,8-12-110,-22 44 430,-8 13 57,1 0 0,-1 0 0,1 0 1,8-8-1,-11 13-218,-2 6 377,-6 8-854,3-5-2502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F4E0D-3805-460E-8983-3927FF0CF5D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958-BCC1-454A-A40B-63175A08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958-BCC1-454A-A40B-63175A085F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958-BCC1-454A-A40B-63175A085F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958-BCC1-454A-A40B-63175A085F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958-BCC1-454A-A40B-63175A085F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5E84-8790-1463-A4A5-C0F31B98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2EAA-DFC2-711C-2369-5A8B69E91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6F3C2-7063-42E7-126A-2E354138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9808-F608-D077-A745-EE834C11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B066-6B20-8CD2-9ED5-209B40E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FC05-F80D-2051-401C-1C44DA9C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E2F99-788A-A314-375B-2A037AF21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9722-AAB0-27EF-607F-611D33FD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AB806-12E3-AD86-C4BC-268EDD9C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D3E6-A797-1E06-7CDF-8CD04EF3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20350-2F2A-0E9C-D4E5-7BA8ABB27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69ABD-A7AD-D9C4-AD71-232E11E2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AE665-B13D-AE9E-D5C0-11E1E89E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4ABA-C253-564C-0F1C-E6E723B2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310D8-BC7C-77A6-D191-D6533369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E6BC-A567-B601-628A-CFC59EC9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9B5A-1C98-9C19-6625-37963DFF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FD285-51EC-B16F-1612-B993037C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932A-7DF9-303D-D21D-74FB8FD9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26B8-737C-1291-969C-A01B91D3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2DB9-5DA6-B297-BE73-B4652546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A0748-F4BB-35F8-934D-AA970457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5BB2-B07F-E929-E7A7-C05D51A5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CF644-51AC-73F9-73BC-6E25DE3D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7A0F8-EBB1-460E-F1E4-33317B4B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15F7-97CA-6294-449A-BB37EF9C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96E-8729-5887-792E-277B24F48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274F4-1535-91F5-B36F-4D5C3EB3E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8F2D4-3E99-ED70-A4BD-95416983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651D2-952E-F07E-9124-E9190BF8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4623-C19F-A50C-F766-5FB939BB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2C47-98C6-8CCB-05D9-4CB294EB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12843-AB65-8838-7270-86CDD5182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D90D8-7514-B67A-792F-E3109FB74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C3021-3C3E-C7CE-A412-3D8E28282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1D262-8851-D7DF-11DC-7F771A42B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4A273-4AE2-AAA9-7818-CB0AA844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3AA6E-D000-D394-700C-C6833062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02F32-A44A-30BE-2688-6C5C0D6E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C8CD-F3CD-AB94-2497-412644BB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DD8D1-7096-3F5A-4FCB-93608C51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B541F-37A6-790A-D23C-A97618A1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DB11-A57F-5379-B719-515835DF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789A2-E707-C1BE-1862-F4D97ABA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9330C-1CFF-3CAF-66B1-5558421C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58BE-9DEF-26F7-1534-33732908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BB93-3A8A-2899-376B-8FC74947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C89D-3C68-C28D-3F37-A2792F5E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6969-0D7E-4B8B-5B75-C19F5BD9A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4152-EED2-A20D-1A49-39972094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DF911-FD42-B903-C500-E01D9C69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BABC4-A11D-84A9-2237-CD4C30A3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0CA4-DD39-CE8F-014F-901081B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3D8-48C6-2237-46B4-04E56B68B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888E5-2A08-C5D8-505B-C694DEF36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85D4D-C94C-17AA-DA96-84D7E220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384C4-A233-D5C2-B39B-24E2D463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0BDAA-1C54-C17D-A600-6BD32EB6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D9246-628E-8F90-E84C-22A3F003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C6E-1C00-52B0-F6B8-BACBF788E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4B82-FA4A-B0C7-5378-313E0656F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CF440-328F-4D94-A78F-F6CFC5111EF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42D6-77E7-3500-D984-1577B1738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F156-2762-0ADF-9FFC-0B2917D03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59F0C-0424-4D7D-BF49-3831178E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2.png"/><Relationship Id="rId21" Type="http://schemas.openxmlformats.org/officeDocument/2006/relationships/customXml" Target="../ink/ink774.xml"/><Relationship Id="rId42" Type="http://schemas.openxmlformats.org/officeDocument/2006/relationships/image" Target="../media/image707.png"/><Relationship Id="rId63" Type="http://schemas.openxmlformats.org/officeDocument/2006/relationships/customXml" Target="../ink/ink796.xml"/><Relationship Id="rId84" Type="http://schemas.openxmlformats.org/officeDocument/2006/relationships/customXml" Target="../ink/ink807.xml"/><Relationship Id="rId138" Type="http://schemas.openxmlformats.org/officeDocument/2006/relationships/customXml" Target="../ink/ink835.xml"/><Relationship Id="rId159" Type="http://schemas.openxmlformats.org/officeDocument/2006/relationships/customXml" Target="../ink/ink847.xml"/><Relationship Id="rId170" Type="http://schemas.openxmlformats.org/officeDocument/2006/relationships/customXml" Target="../ink/ink853.xml"/><Relationship Id="rId191" Type="http://schemas.openxmlformats.org/officeDocument/2006/relationships/customXml" Target="../ink/ink864.xml"/><Relationship Id="rId107" Type="http://schemas.openxmlformats.org/officeDocument/2006/relationships/customXml" Target="../ink/ink819.xml"/><Relationship Id="rId11" Type="http://schemas.openxmlformats.org/officeDocument/2006/relationships/image" Target="../media/image693.png"/><Relationship Id="rId32" Type="http://schemas.openxmlformats.org/officeDocument/2006/relationships/customXml" Target="../ink/ink780.xml"/><Relationship Id="rId53" Type="http://schemas.openxmlformats.org/officeDocument/2006/relationships/customXml" Target="../ink/ink791.xml"/><Relationship Id="rId74" Type="http://schemas.openxmlformats.org/officeDocument/2006/relationships/customXml" Target="../ink/ink802.xml"/><Relationship Id="rId128" Type="http://schemas.openxmlformats.org/officeDocument/2006/relationships/customXml" Target="../ink/ink830.xml"/><Relationship Id="rId149" Type="http://schemas.openxmlformats.org/officeDocument/2006/relationships/customXml" Target="../ink/ink841.xml"/><Relationship Id="rId5" Type="http://schemas.openxmlformats.org/officeDocument/2006/relationships/image" Target="../media/image690.png"/><Relationship Id="rId95" Type="http://schemas.openxmlformats.org/officeDocument/2006/relationships/image" Target="../media/image732.png"/><Relationship Id="rId160" Type="http://schemas.openxmlformats.org/officeDocument/2006/relationships/customXml" Target="../ink/ink848.xml"/><Relationship Id="rId181" Type="http://schemas.openxmlformats.org/officeDocument/2006/relationships/customXml" Target="../ink/ink859.xml"/><Relationship Id="rId22" Type="http://schemas.openxmlformats.org/officeDocument/2006/relationships/image" Target="../media/image698.png"/><Relationship Id="rId43" Type="http://schemas.openxmlformats.org/officeDocument/2006/relationships/customXml" Target="../ink/ink786.xml"/><Relationship Id="rId64" Type="http://schemas.openxmlformats.org/officeDocument/2006/relationships/image" Target="../media/image717.png"/><Relationship Id="rId118" Type="http://schemas.openxmlformats.org/officeDocument/2006/relationships/customXml" Target="../ink/ink825.xml"/><Relationship Id="rId139" Type="http://schemas.openxmlformats.org/officeDocument/2006/relationships/image" Target="../media/image753.png"/><Relationship Id="rId85" Type="http://schemas.openxmlformats.org/officeDocument/2006/relationships/image" Target="../media/image727.png"/><Relationship Id="rId150" Type="http://schemas.openxmlformats.org/officeDocument/2006/relationships/image" Target="../media/image758.png"/><Relationship Id="rId171" Type="http://schemas.openxmlformats.org/officeDocument/2006/relationships/image" Target="../media/image767.png"/><Relationship Id="rId192" Type="http://schemas.openxmlformats.org/officeDocument/2006/relationships/image" Target="../media/image777.png"/><Relationship Id="rId12" Type="http://schemas.openxmlformats.org/officeDocument/2006/relationships/customXml" Target="../ink/ink769.xml"/><Relationship Id="rId33" Type="http://schemas.openxmlformats.org/officeDocument/2006/relationships/customXml" Target="../ink/ink781.xml"/><Relationship Id="rId108" Type="http://schemas.openxmlformats.org/officeDocument/2006/relationships/image" Target="../media/image738.png"/><Relationship Id="rId129" Type="http://schemas.openxmlformats.org/officeDocument/2006/relationships/image" Target="../media/image748.png"/><Relationship Id="rId54" Type="http://schemas.openxmlformats.org/officeDocument/2006/relationships/image" Target="../media/image712.png"/><Relationship Id="rId75" Type="http://schemas.openxmlformats.org/officeDocument/2006/relationships/image" Target="../media/image722.png"/><Relationship Id="rId96" Type="http://schemas.openxmlformats.org/officeDocument/2006/relationships/customXml" Target="../ink/ink813.xml"/><Relationship Id="rId140" Type="http://schemas.openxmlformats.org/officeDocument/2006/relationships/customXml" Target="../ink/ink836.xml"/><Relationship Id="rId161" Type="http://schemas.openxmlformats.org/officeDocument/2006/relationships/image" Target="../media/image762.png"/><Relationship Id="rId182" Type="http://schemas.openxmlformats.org/officeDocument/2006/relationships/image" Target="../media/image772.png"/><Relationship Id="rId6" Type="http://schemas.openxmlformats.org/officeDocument/2006/relationships/customXml" Target="../ink/ink766.xml"/><Relationship Id="rId23" Type="http://schemas.openxmlformats.org/officeDocument/2006/relationships/customXml" Target="../ink/ink775.xml"/><Relationship Id="rId119" Type="http://schemas.openxmlformats.org/officeDocument/2006/relationships/image" Target="../media/image743.png"/><Relationship Id="rId44" Type="http://schemas.openxmlformats.org/officeDocument/2006/relationships/image" Target="../media/image708.png"/><Relationship Id="rId65" Type="http://schemas.openxmlformats.org/officeDocument/2006/relationships/customXml" Target="../ink/ink797.xml"/><Relationship Id="rId86" Type="http://schemas.openxmlformats.org/officeDocument/2006/relationships/customXml" Target="../ink/ink808.xml"/><Relationship Id="rId130" Type="http://schemas.openxmlformats.org/officeDocument/2006/relationships/customXml" Target="../ink/ink831.xml"/><Relationship Id="rId151" Type="http://schemas.openxmlformats.org/officeDocument/2006/relationships/customXml" Target="../ink/ink842.xml"/><Relationship Id="rId172" Type="http://schemas.openxmlformats.org/officeDocument/2006/relationships/customXml" Target="../ink/ink854.xml"/><Relationship Id="rId193" Type="http://schemas.openxmlformats.org/officeDocument/2006/relationships/customXml" Target="../ink/ink865.xml"/><Relationship Id="rId13" Type="http://schemas.openxmlformats.org/officeDocument/2006/relationships/image" Target="../media/image694.png"/><Relationship Id="rId109" Type="http://schemas.openxmlformats.org/officeDocument/2006/relationships/customXml" Target="../ink/ink820.xml"/><Relationship Id="rId34" Type="http://schemas.openxmlformats.org/officeDocument/2006/relationships/image" Target="../media/image703.png"/><Relationship Id="rId55" Type="http://schemas.openxmlformats.org/officeDocument/2006/relationships/customXml" Target="../ink/ink792.xml"/><Relationship Id="rId76" Type="http://schemas.openxmlformats.org/officeDocument/2006/relationships/customXml" Target="../ink/ink803.xml"/><Relationship Id="rId97" Type="http://schemas.openxmlformats.org/officeDocument/2006/relationships/customXml" Target="../ink/ink814.xml"/><Relationship Id="rId120" Type="http://schemas.openxmlformats.org/officeDocument/2006/relationships/customXml" Target="../ink/ink826.xml"/><Relationship Id="rId141" Type="http://schemas.openxmlformats.org/officeDocument/2006/relationships/image" Target="../media/image754.png"/><Relationship Id="rId7" Type="http://schemas.openxmlformats.org/officeDocument/2006/relationships/image" Target="../media/image691.png"/><Relationship Id="rId71" Type="http://schemas.openxmlformats.org/officeDocument/2006/relationships/image" Target="../media/image720.png"/><Relationship Id="rId92" Type="http://schemas.openxmlformats.org/officeDocument/2006/relationships/customXml" Target="../ink/ink811.xml"/><Relationship Id="rId162" Type="http://schemas.openxmlformats.org/officeDocument/2006/relationships/customXml" Target="../ink/ink849.xml"/><Relationship Id="rId183" Type="http://schemas.openxmlformats.org/officeDocument/2006/relationships/customXml" Target="../ink/ink860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01.png"/><Relationship Id="rId24" Type="http://schemas.openxmlformats.org/officeDocument/2006/relationships/customXml" Target="../ink/ink776.xml"/><Relationship Id="rId40" Type="http://schemas.openxmlformats.org/officeDocument/2006/relationships/image" Target="../media/image706.png"/><Relationship Id="rId45" Type="http://schemas.openxmlformats.org/officeDocument/2006/relationships/customXml" Target="../ink/ink787.xml"/><Relationship Id="rId66" Type="http://schemas.openxmlformats.org/officeDocument/2006/relationships/image" Target="../media/image718.png"/><Relationship Id="rId87" Type="http://schemas.openxmlformats.org/officeDocument/2006/relationships/image" Target="../media/image728.png"/><Relationship Id="rId110" Type="http://schemas.openxmlformats.org/officeDocument/2006/relationships/image" Target="../media/image739.png"/><Relationship Id="rId115" Type="http://schemas.openxmlformats.org/officeDocument/2006/relationships/image" Target="../media/image741.png"/><Relationship Id="rId131" Type="http://schemas.openxmlformats.org/officeDocument/2006/relationships/image" Target="../media/image749.png"/><Relationship Id="rId136" Type="http://schemas.openxmlformats.org/officeDocument/2006/relationships/customXml" Target="../ink/ink834.xml"/><Relationship Id="rId157" Type="http://schemas.openxmlformats.org/officeDocument/2006/relationships/customXml" Target="../ink/ink846.xml"/><Relationship Id="rId178" Type="http://schemas.openxmlformats.org/officeDocument/2006/relationships/image" Target="../media/image770.png"/><Relationship Id="rId61" Type="http://schemas.openxmlformats.org/officeDocument/2006/relationships/customXml" Target="../ink/ink795.xml"/><Relationship Id="rId82" Type="http://schemas.openxmlformats.org/officeDocument/2006/relationships/customXml" Target="../ink/ink806.xml"/><Relationship Id="rId152" Type="http://schemas.openxmlformats.org/officeDocument/2006/relationships/customXml" Target="../ink/ink843.xml"/><Relationship Id="rId173" Type="http://schemas.openxmlformats.org/officeDocument/2006/relationships/image" Target="../media/image768.png"/><Relationship Id="rId194" Type="http://schemas.openxmlformats.org/officeDocument/2006/relationships/customXml" Target="../ink/ink866.xml"/><Relationship Id="rId19" Type="http://schemas.openxmlformats.org/officeDocument/2006/relationships/image" Target="../media/image697.png"/><Relationship Id="rId14" Type="http://schemas.openxmlformats.org/officeDocument/2006/relationships/customXml" Target="../ink/ink770.xml"/><Relationship Id="rId30" Type="http://schemas.openxmlformats.org/officeDocument/2006/relationships/customXml" Target="../ink/ink779.xml"/><Relationship Id="rId35" Type="http://schemas.openxmlformats.org/officeDocument/2006/relationships/customXml" Target="../ink/ink782.xml"/><Relationship Id="rId56" Type="http://schemas.openxmlformats.org/officeDocument/2006/relationships/image" Target="../media/image713.png"/><Relationship Id="rId77" Type="http://schemas.openxmlformats.org/officeDocument/2006/relationships/image" Target="../media/image723.png"/><Relationship Id="rId100" Type="http://schemas.openxmlformats.org/officeDocument/2006/relationships/image" Target="../media/image734.png"/><Relationship Id="rId105" Type="http://schemas.openxmlformats.org/officeDocument/2006/relationships/customXml" Target="../ink/ink818.xml"/><Relationship Id="rId126" Type="http://schemas.openxmlformats.org/officeDocument/2006/relationships/customXml" Target="../ink/ink829.xml"/><Relationship Id="rId147" Type="http://schemas.openxmlformats.org/officeDocument/2006/relationships/customXml" Target="../ink/ink840.xml"/><Relationship Id="rId168" Type="http://schemas.openxmlformats.org/officeDocument/2006/relationships/customXml" Target="../ink/ink852.xml"/><Relationship Id="rId8" Type="http://schemas.openxmlformats.org/officeDocument/2006/relationships/customXml" Target="../ink/ink767.xml"/><Relationship Id="rId51" Type="http://schemas.openxmlformats.org/officeDocument/2006/relationships/customXml" Target="../ink/ink790.xml"/><Relationship Id="rId72" Type="http://schemas.openxmlformats.org/officeDocument/2006/relationships/customXml" Target="../ink/ink801.xml"/><Relationship Id="rId93" Type="http://schemas.openxmlformats.org/officeDocument/2006/relationships/image" Target="../media/image731.png"/><Relationship Id="rId98" Type="http://schemas.openxmlformats.org/officeDocument/2006/relationships/image" Target="../media/image733.png"/><Relationship Id="rId121" Type="http://schemas.openxmlformats.org/officeDocument/2006/relationships/image" Target="../media/image744.png"/><Relationship Id="rId142" Type="http://schemas.openxmlformats.org/officeDocument/2006/relationships/customXml" Target="../ink/ink837.xml"/><Relationship Id="rId163" Type="http://schemas.openxmlformats.org/officeDocument/2006/relationships/image" Target="../media/image763.png"/><Relationship Id="rId184" Type="http://schemas.openxmlformats.org/officeDocument/2006/relationships/image" Target="../media/image773.png"/><Relationship Id="rId189" Type="http://schemas.openxmlformats.org/officeDocument/2006/relationships/customXml" Target="../ink/ink863.xml"/><Relationship Id="rId3" Type="http://schemas.openxmlformats.org/officeDocument/2006/relationships/image" Target="../media/image689.jpeg"/><Relationship Id="rId25" Type="http://schemas.openxmlformats.org/officeDocument/2006/relationships/image" Target="../media/image699.png"/><Relationship Id="rId46" Type="http://schemas.openxmlformats.org/officeDocument/2006/relationships/image" Target="../media/image709.png"/><Relationship Id="rId67" Type="http://schemas.openxmlformats.org/officeDocument/2006/relationships/customXml" Target="../ink/ink798.xml"/><Relationship Id="rId116" Type="http://schemas.openxmlformats.org/officeDocument/2006/relationships/customXml" Target="../ink/ink824.xml"/><Relationship Id="rId137" Type="http://schemas.openxmlformats.org/officeDocument/2006/relationships/image" Target="../media/image752.png"/><Relationship Id="rId158" Type="http://schemas.openxmlformats.org/officeDocument/2006/relationships/image" Target="../media/image761.png"/><Relationship Id="rId20" Type="http://schemas.openxmlformats.org/officeDocument/2006/relationships/customXml" Target="../ink/ink773.xml"/><Relationship Id="rId41" Type="http://schemas.openxmlformats.org/officeDocument/2006/relationships/customXml" Target="../ink/ink785.xml"/><Relationship Id="rId62" Type="http://schemas.openxmlformats.org/officeDocument/2006/relationships/image" Target="../media/image716.png"/><Relationship Id="rId83" Type="http://schemas.openxmlformats.org/officeDocument/2006/relationships/image" Target="../media/image726.png"/><Relationship Id="rId88" Type="http://schemas.openxmlformats.org/officeDocument/2006/relationships/customXml" Target="../ink/ink809.xml"/><Relationship Id="rId111" Type="http://schemas.openxmlformats.org/officeDocument/2006/relationships/customXml" Target="../ink/ink821.xml"/><Relationship Id="rId132" Type="http://schemas.openxmlformats.org/officeDocument/2006/relationships/customXml" Target="../ink/ink832.xml"/><Relationship Id="rId153" Type="http://schemas.openxmlformats.org/officeDocument/2006/relationships/customXml" Target="../ink/ink844.xml"/><Relationship Id="rId174" Type="http://schemas.openxmlformats.org/officeDocument/2006/relationships/customXml" Target="../ink/ink855.xml"/><Relationship Id="rId179" Type="http://schemas.openxmlformats.org/officeDocument/2006/relationships/customXml" Target="../ink/ink858.xml"/><Relationship Id="rId195" Type="http://schemas.openxmlformats.org/officeDocument/2006/relationships/image" Target="../media/image778.png"/><Relationship Id="rId190" Type="http://schemas.openxmlformats.org/officeDocument/2006/relationships/image" Target="../media/image776.png"/><Relationship Id="rId15" Type="http://schemas.openxmlformats.org/officeDocument/2006/relationships/image" Target="../media/image695.png"/><Relationship Id="rId36" Type="http://schemas.openxmlformats.org/officeDocument/2006/relationships/image" Target="../media/image704.png"/><Relationship Id="rId57" Type="http://schemas.openxmlformats.org/officeDocument/2006/relationships/customXml" Target="../ink/ink793.xml"/><Relationship Id="rId106" Type="http://schemas.openxmlformats.org/officeDocument/2006/relationships/image" Target="../media/image737.png"/><Relationship Id="rId127" Type="http://schemas.openxmlformats.org/officeDocument/2006/relationships/image" Target="../media/image747.png"/><Relationship Id="rId10" Type="http://schemas.openxmlformats.org/officeDocument/2006/relationships/customXml" Target="../ink/ink768.xml"/><Relationship Id="rId31" Type="http://schemas.openxmlformats.org/officeDocument/2006/relationships/image" Target="../media/image702.png"/><Relationship Id="rId52" Type="http://schemas.openxmlformats.org/officeDocument/2006/relationships/image" Target="../media/image711.png"/><Relationship Id="rId73" Type="http://schemas.openxmlformats.org/officeDocument/2006/relationships/image" Target="../media/image721.png"/><Relationship Id="rId78" Type="http://schemas.openxmlformats.org/officeDocument/2006/relationships/customXml" Target="../ink/ink804.xml"/><Relationship Id="rId94" Type="http://schemas.openxmlformats.org/officeDocument/2006/relationships/customXml" Target="../ink/ink812.xml"/><Relationship Id="rId99" Type="http://schemas.openxmlformats.org/officeDocument/2006/relationships/customXml" Target="../ink/ink815.xml"/><Relationship Id="rId101" Type="http://schemas.openxmlformats.org/officeDocument/2006/relationships/customXml" Target="../ink/ink816.xml"/><Relationship Id="rId122" Type="http://schemas.openxmlformats.org/officeDocument/2006/relationships/customXml" Target="../ink/ink827.xml"/><Relationship Id="rId143" Type="http://schemas.openxmlformats.org/officeDocument/2006/relationships/image" Target="../media/image755.png"/><Relationship Id="rId148" Type="http://schemas.openxmlformats.org/officeDocument/2006/relationships/image" Target="../media/image757.png"/><Relationship Id="rId164" Type="http://schemas.openxmlformats.org/officeDocument/2006/relationships/customXml" Target="../ink/ink850.xml"/><Relationship Id="rId169" Type="http://schemas.openxmlformats.org/officeDocument/2006/relationships/image" Target="../media/image766.png"/><Relationship Id="rId185" Type="http://schemas.openxmlformats.org/officeDocument/2006/relationships/customXml" Target="../ink/ink861.xml"/><Relationship Id="rId4" Type="http://schemas.openxmlformats.org/officeDocument/2006/relationships/customXml" Target="../ink/ink765.xml"/><Relationship Id="rId9" Type="http://schemas.openxmlformats.org/officeDocument/2006/relationships/image" Target="../media/image692.png"/><Relationship Id="rId180" Type="http://schemas.openxmlformats.org/officeDocument/2006/relationships/image" Target="../media/image771.png"/><Relationship Id="rId26" Type="http://schemas.openxmlformats.org/officeDocument/2006/relationships/customXml" Target="../ink/ink777.xml"/><Relationship Id="rId47" Type="http://schemas.openxmlformats.org/officeDocument/2006/relationships/customXml" Target="../ink/ink788.xml"/><Relationship Id="rId68" Type="http://schemas.openxmlformats.org/officeDocument/2006/relationships/customXml" Target="../ink/ink799.xml"/><Relationship Id="rId89" Type="http://schemas.openxmlformats.org/officeDocument/2006/relationships/image" Target="../media/image729.png"/><Relationship Id="rId112" Type="http://schemas.openxmlformats.org/officeDocument/2006/relationships/image" Target="../media/image740.png"/><Relationship Id="rId133" Type="http://schemas.openxmlformats.org/officeDocument/2006/relationships/image" Target="../media/image750.png"/><Relationship Id="rId154" Type="http://schemas.openxmlformats.org/officeDocument/2006/relationships/image" Target="../media/image759.png"/><Relationship Id="rId175" Type="http://schemas.openxmlformats.org/officeDocument/2006/relationships/image" Target="../media/image769.png"/><Relationship Id="rId196" Type="http://schemas.openxmlformats.org/officeDocument/2006/relationships/customXml" Target="../ink/ink867.xml"/><Relationship Id="rId16" Type="http://schemas.openxmlformats.org/officeDocument/2006/relationships/customXml" Target="../ink/ink771.xml"/><Relationship Id="rId37" Type="http://schemas.openxmlformats.org/officeDocument/2006/relationships/customXml" Target="../ink/ink783.xml"/><Relationship Id="rId58" Type="http://schemas.openxmlformats.org/officeDocument/2006/relationships/image" Target="../media/image714.png"/><Relationship Id="rId79" Type="http://schemas.openxmlformats.org/officeDocument/2006/relationships/image" Target="../media/image724.png"/><Relationship Id="rId102" Type="http://schemas.openxmlformats.org/officeDocument/2006/relationships/image" Target="../media/image735.png"/><Relationship Id="rId123" Type="http://schemas.openxmlformats.org/officeDocument/2006/relationships/image" Target="../media/image745.png"/><Relationship Id="rId144" Type="http://schemas.openxmlformats.org/officeDocument/2006/relationships/customXml" Target="../ink/ink838.xml"/><Relationship Id="rId90" Type="http://schemas.openxmlformats.org/officeDocument/2006/relationships/customXml" Target="../ink/ink810.xml"/><Relationship Id="rId165" Type="http://schemas.openxmlformats.org/officeDocument/2006/relationships/image" Target="../media/image764.png"/><Relationship Id="rId186" Type="http://schemas.openxmlformats.org/officeDocument/2006/relationships/image" Target="../media/image774.png"/><Relationship Id="rId27" Type="http://schemas.openxmlformats.org/officeDocument/2006/relationships/image" Target="../media/image700.png"/><Relationship Id="rId48" Type="http://schemas.openxmlformats.org/officeDocument/2006/relationships/image" Target="../media/image710.png"/><Relationship Id="rId69" Type="http://schemas.openxmlformats.org/officeDocument/2006/relationships/image" Target="../media/image719.png"/><Relationship Id="rId113" Type="http://schemas.openxmlformats.org/officeDocument/2006/relationships/customXml" Target="../ink/ink822.xml"/><Relationship Id="rId134" Type="http://schemas.openxmlformats.org/officeDocument/2006/relationships/customXml" Target="../ink/ink833.xml"/><Relationship Id="rId80" Type="http://schemas.openxmlformats.org/officeDocument/2006/relationships/customXml" Target="../ink/ink805.xml"/><Relationship Id="rId155" Type="http://schemas.openxmlformats.org/officeDocument/2006/relationships/customXml" Target="../ink/ink845.xml"/><Relationship Id="rId176" Type="http://schemas.openxmlformats.org/officeDocument/2006/relationships/customXml" Target="../ink/ink856.xml"/><Relationship Id="rId197" Type="http://schemas.openxmlformats.org/officeDocument/2006/relationships/image" Target="../media/image779.png"/><Relationship Id="rId17" Type="http://schemas.openxmlformats.org/officeDocument/2006/relationships/image" Target="../media/image696.png"/><Relationship Id="rId38" Type="http://schemas.openxmlformats.org/officeDocument/2006/relationships/image" Target="../media/image705.png"/><Relationship Id="rId59" Type="http://schemas.openxmlformats.org/officeDocument/2006/relationships/customXml" Target="../ink/ink794.xml"/><Relationship Id="rId103" Type="http://schemas.openxmlformats.org/officeDocument/2006/relationships/customXml" Target="../ink/ink817.xml"/><Relationship Id="rId124" Type="http://schemas.openxmlformats.org/officeDocument/2006/relationships/customXml" Target="../ink/ink828.xml"/><Relationship Id="rId70" Type="http://schemas.openxmlformats.org/officeDocument/2006/relationships/customXml" Target="../ink/ink800.xml"/><Relationship Id="rId91" Type="http://schemas.openxmlformats.org/officeDocument/2006/relationships/image" Target="../media/image730.png"/><Relationship Id="rId145" Type="http://schemas.openxmlformats.org/officeDocument/2006/relationships/customXml" Target="../ink/ink839.xml"/><Relationship Id="rId166" Type="http://schemas.openxmlformats.org/officeDocument/2006/relationships/customXml" Target="../ink/ink851.xml"/><Relationship Id="rId187" Type="http://schemas.openxmlformats.org/officeDocument/2006/relationships/customXml" Target="../ink/ink862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778.xml"/><Relationship Id="rId49" Type="http://schemas.openxmlformats.org/officeDocument/2006/relationships/customXml" Target="../ink/ink789.xml"/><Relationship Id="rId114" Type="http://schemas.openxmlformats.org/officeDocument/2006/relationships/customXml" Target="../ink/ink823.xml"/><Relationship Id="rId60" Type="http://schemas.openxmlformats.org/officeDocument/2006/relationships/image" Target="../media/image715.png"/><Relationship Id="rId81" Type="http://schemas.openxmlformats.org/officeDocument/2006/relationships/image" Target="../media/image725.png"/><Relationship Id="rId135" Type="http://schemas.openxmlformats.org/officeDocument/2006/relationships/image" Target="../media/image751.png"/><Relationship Id="rId156" Type="http://schemas.openxmlformats.org/officeDocument/2006/relationships/image" Target="../media/image760.png"/><Relationship Id="rId177" Type="http://schemas.openxmlformats.org/officeDocument/2006/relationships/customXml" Target="../ink/ink857.xml"/><Relationship Id="rId198" Type="http://schemas.openxmlformats.org/officeDocument/2006/relationships/customXml" Target="../ink/ink868.xml"/><Relationship Id="rId18" Type="http://schemas.openxmlformats.org/officeDocument/2006/relationships/customXml" Target="../ink/ink772.xml"/><Relationship Id="rId39" Type="http://schemas.openxmlformats.org/officeDocument/2006/relationships/customXml" Target="../ink/ink784.xml"/><Relationship Id="rId50" Type="http://schemas.openxmlformats.org/officeDocument/2006/relationships/image" Target="../media/image677.png"/><Relationship Id="rId104" Type="http://schemas.openxmlformats.org/officeDocument/2006/relationships/image" Target="../media/image736.png"/><Relationship Id="rId125" Type="http://schemas.openxmlformats.org/officeDocument/2006/relationships/image" Target="../media/image746.png"/><Relationship Id="rId146" Type="http://schemas.openxmlformats.org/officeDocument/2006/relationships/image" Target="../media/image756.png"/><Relationship Id="rId167" Type="http://schemas.openxmlformats.org/officeDocument/2006/relationships/image" Target="../media/image765.png"/><Relationship Id="rId188" Type="http://schemas.openxmlformats.org/officeDocument/2006/relationships/image" Target="../media/image77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6.xml"/><Relationship Id="rId21" Type="http://schemas.openxmlformats.org/officeDocument/2006/relationships/customXml" Target="../ink/ink878.xml"/><Relationship Id="rId42" Type="http://schemas.openxmlformats.org/officeDocument/2006/relationships/image" Target="../media/image800.png"/><Relationship Id="rId63" Type="http://schemas.openxmlformats.org/officeDocument/2006/relationships/customXml" Target="../ink/ink899.xml"/><Relationship Id="rId84" Type="http://schemas.openxmlformats.org/officeDocument/2006/relationships/image" Target="../media/image821.png"/><Relationship Id="rId138" Type="http://schemas.openxmlformats.org/officeDocument/2006/relationships/image" Target="../media/image847.png"/><Relationship Id="rId107" Type="http://schemas.openxmlformats.org/officeDocument/2006/relationships/customXml" Target="../ink/ink921.xml"/><Relationship Id="rId11" Type="http://schemas.openxmlformats.org/officeDocument/2006/relationships/customXml" Target="../ink/ink873.xml"/><Relationship Id="rId32" Type="http://schemas.openxmlformats.org/officeDocument/2006/relationships/image" Target="../media/image795.png"/><Relationship Id="rId53" Type="http://schemas.openxmlformats.org/officeDocument/2006/relationships/customXml" Target="../ink/ink894.xml"/><Relationship Id="rId74" Type="http://schemas.openxmlformats.org/officeDocument/2006/relationships/image" Target="../media/image816.png"/><Relationship Id="rId128" Type="http://schemas.openxmlformats.org/officeDocument/2006/relationships/image" Target="../media/image842.png"/><Relationship Id="rId5" Type="http://schemas.openxmlformats.org/officeDocument/2006/relationships/customXml" Target="../ink/ink870.xml"/><Relationship Id="rId90" Type="http://schemas.openxmlformats.org/officeDocument/2006/relationships/image" Target="../media/image824.png"/><Relationship Id="rId95" Type="http://schemas.openxmlformats.org/officeDocument/2006/relationships/customXml" Target="../ink/ink915.xml"/><Relationship Id="rId22" Type="http://schemas.openxmlformats.org/officeDocument/2006/relationships/image" Target="../media/image790.png"/><Relationship Id="rId27" Type="http://schemas.openxmlformats.org/officeDocument/2006/relationships/customXml" Target="../ink/ink881.xml"/><Relationship Id="rId43" Type="http://schemas.openxmlformats.org/officeDocument/2006/relationships/customXml" Target="../ink/ink889.xml"/><Relationship Id="rId48" Type="http://schemas.openxmlformats.org/officeDocument/2006/relationships/image" Target="../media/image803.png"/><Relationship Id="rId64" Type="http://schemas.openxmlformats.org/officeDocument/2006/relationships/image" Target="../media/image811.png"/><Relationship Id="rId69" Type="http://schemas.openxmlformats.org/officeDocument/2006/relationships/customXml" Target="../ink/ink902.xml"/><Relationship Id="rId113" Type="http://schemas.openxmlformats.org/officeDocument/2006/relationships/customXml" Target="../ink/ink924.xml"/><Relationship Id="rId118" Type="http://schemas.openxmlformats.org/officeDocument/2006/relationships/image" Target="../media/image837.png"/><Relationship Id="rId134" Type="http://schemas.openxmlformats.org/officeDocument/2006/relationships/image" Target="../media/image845.png"/><Relationship Id="rId139" Type="http://schemas.openxmlformats.org/officeDocument/2006/relationships/customXml" Target="../ink/ink937.xml"/><Relationship Id="rId80" Type="http://schemas.openxmlformats.org/officeDocument/2006/relationships/image" Target="../media/image819.png"/><Relationship Id="rId85" Type="http://schemas.openxmlformats.org/officeDocument/2006/relationships/customXml" Target="../ink/ink910.xml"/><Relationship Id="rId12" Type="http://schemas.openxmlformats.org/officeDocument/2006/relationships/image" Target="../media/image785.png"/><Relationship Id="rId17" Type="http://schemas.openxmlformats.org/officeDocument/2006/relationships/customXml" Target="../ink/ink876.xml"/><Relationship Id="rId33" Type="http://schemas.openxmlformats.org/officeDocument/2006/relationships/customXml" Target="../ink/ink884.xml"/><Relationship Id="rId38" Type="http://schemas.openxmlformats.org/officeDocument/2006/relationships/image" Target="../media/image798.png"/><Relationship Id="rId59" Type="http://schemas.openxmlformats.org/officeDocument/2006/relationships/customXml" Target="../ink/ink897.xml"/><Relationship Id="rId103" Type="http://schemas.openxmlformats.org/officeDocument/2006/relationships/customXml" Target="../ink/ink919.xml"/><Relationship Id="rId108" Type="http://schemas.openxmlformats.org/officeDocument/2006/relationships/image" Target="../media/image832.png"/><Relationship Id="rId124" Type="http://schemas.openxmlformats.org/officeDocument/2006/relationships/image" Target="../media/image840.png"/><Relationship Id="rId129" Type="http://schemas.openxmlformats.org/officeDocument/2006/relationships/customXml" Target="../ink/ink932.xml"/><Relationship Id="rId54" Type="http://schemas.openxmlformats.org/officeDocument/2006/relationships/image" Target="../media/image806.png"/><Relationship Id="rId70" Type="http://schemas.openxmlformats.org/officeDocument/2006/relationships/image" Target="../media/image814.png"/><Relationship Id="rId75" Type="http://schemas.openxmlformats.org/officeDocument/2006/relationships/customXml" Target="../ink/ink905.xml"/><Relationship Id="rId91" Type="http://schemas.openxmlformats.org/officeDocument/2006/relationships/customXml" Target="../ink/ink913.xml"/><Relationship Id="rId96" Type="http://schemas.openxmlformats.org/officeDocument/2006/relationships/image" Target="../media/image826.png"/><Relationship Id="rId140" Type="http://schemas.openxmlformats.org/officeDocument/2006/relationships/image" Target="../media/image848.png"/><Relationship Id="rId145" Type="http://schemas.openxmlformats.org/officeDocument/2006/relationships/customXml" Target="../ink/ink9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2.png"/><Relationship Id="rId23" Type="http://schemas.openxmlformats.org/officeDocument/2006/relationships/customXml" Target="../ink/ink879.xml"/><Relationship Id="rId28" Type="http://schemas.openxmlformats.org/officeDocument/2006/relationships/image" Target="../media/image793.png"/><Relationship Id="rId49" Type="http://schemas.openxmlformats.org/officeDocument/2006/relationships/customXml" Target="../ink/ink892.xml"/><Relationship Id="rId114" Type="http://schemas.openxmlformats.org/officeDocument/2006/relationships/image" Target="../media/image835.png"/><Relationship Id="rId119" Type="http://schemas.openxmlformats.org/officeDocument/2006/relationships/customXml" Target="../ink/ink927.xml"/><Relationship Id="rId44" Type="http://schemas.openxmlformats.org/officeDocument/2006/relationships/image" Target="../media/image801.png"/><Relationship Id="rId60" Type="http://schemas.openxmlformats.org/officeDocument/2006/relationships/image" Target="../media/image809.png"/><Relationship Id="rId65" Type="http://schemas.openxmlformats.org/officeDocument/2006/relationships/customXml" Target="../ink/ink900.xml"/><Relationship Id="rId81" Type="http://schemas.openxmlformats.org/officeDocument/2006/relationships/customXml" Target="../ink/ink908.xml"/><Relationship Id="rId86" Type="http://schemas.openxmlformats.org/officeDocument/2006/relationships/image" Target="../media/image822.png"/><Relationship Id="rId130" Type="http://schemas.openxmlformats.org/officeDocument/2006/relationships/image" Target="../media/image843.png"/><Relationship Id="rId135" Type="http://schemas.openxmlformats.org/officeDocument/2006/relationships/customXml" Target="../ink/ink935.xml"/><Relationship Id="rId13" Type="http://schemas.openxmlformats.org/officeDocument/2006/relationships/customXml" Target="../ink/ink874.xml"/><Relationship Id="rId18" Type="http://schemas.openxmlformats.org/officeDocument/2006/relationships/image" Target="../media/image788.png"/><Relationship Id="rId39" Type="http://schemas.openxmlformats.org/officeDocument/2006/relationships/customXml" Target="../ink/ink887.xml"/><Relationship Id="rId109" Type="http://schemas.openxmlformats.org/officeDocument/2006/relationships/customXml" Target="../ink/ink922.xml"/><Relationship Id="rId34" Type="http://schemas.openxmlformats.org/officeDocument/2006/relationships/image" Target="../media/image796.png"/><Relationship Id="rId50" Type="http://schemas.openxmlformats.org/officeDocument/2006/relationships/image" Target="../media/image804.png"/><Relationship Id="rId55" Type="http://schemas.openxmlformats.org/officeDocument/2006/relationships/customXml" Target="../ink/ink895.xml"/><Relationship Id="rId76" Type="http://schemas.openxmlformats.org/officeDocument/2006/relationships/image" Target="../media/image817.png"/><Relationship Id="rId97" Type="http://schemas.openxmlformats.org/officeDocument/2006/relationships/customXml" Target="../ink/ink916.xml"/><Relationship Id="rId104" Type="http://schemas.openxmlformats.org/officeDocument/2006/relationships/image" Target="../media/image830.png"/><Relationship Id="rId120" Type="http://schemas.openxmlformats.org/officeDocument/2006/relationships/image" Target="../media/image838.png"/><Relationship Id="rId125" Type="http://schemas.openxmlformats.org/officeDocument/2006/relationships/customXml" Target="../ink/ink930.xml"/><Relationship Id="rId141" Type="http://schemas.openxmlformats.org/officeDocument/2006/relationships/customXml" Target="../ink/ink938.xml"/><Relationship Id="rId146" Type="http://schemas.openxmlformats.org/officeDocument/2006/relationships/image" Target="../media/image851.png"/><Relationship Id="rId7" Type="http://schemas.openxmlformats.org/officeDocument/2006/relationships/customXml" Target="../ink/ink871.xml"/><Relationship Id="rId71" Type="http://schemas.openxmlformats.org/officeDocument/2006/relationships/customXml" Target="../ink/ink903.xml"/><Relationship Id="rId92" Type="http://schemas.openxmlformats.org/officeDocument/2006/relationships/image" Target="../media/image825.png"/><Relationship Id="rId2" Type="http://schemas.openxmlformats.org/officeDocument/2006/relationships/image" Target="../media/image780.jpeg"/><Relationship Id="rId29" Type="http://schemas.openxmlformats.org/officeDocument/2006/relationships/customXml" Target="../ink/ink882.xml"/><Relationship Id="rId24" Type="http://schemas.openxmlformats.org/officeDocument/2006/relationships/image" Target="../media/image791.png"/><Relationship Id="rId40" Type="http://schemas.openxmlformats.org/officeDocument/2006/relationships/image" Target="../media/image799.png"/><Relationship Id="rId45" Type="http://schemas.openxmlformats.org/officeDocument/2006/relationships/customXml" Target="../ink/ink890.xml"/><Relationship Id="rId66" Type="http://schemas.openxmlformats.org/officeDocument/2006/relationships/image" Target="../media/image812.png"/><Relationship Id="rId87" Type="http://schemas.openxmlformats.org/officeDocument/2006/relationships/customXml" Target="../ink/ink911.xml"/><Relationship Id="rId110" Type="http://schemas.openxmlformats.org/officeDocument/2006/relationships/image" Target="../media/image833.png"/><Relationship Id="rId115" Type="http://schemas.openxmlformats.org/officeDocument/2006/relationships/customXml" Target="../ink/ink925.xml"/><Relationship Id="rId131" Type="http://schemas.openxmlformats.org/officeDocument/2006/relationships/customXml" Target="../ink/ink933.xml"/><Relationship Id="rId136" Type="http://schemas.openxmlformats.org/officeDocument/2006/relationships/image" Target="../media/image846.png"/><Relationship Id="rId61" Type="http://schemas.openxmlformats.org/officeDocument/2006/relationships/customXml" Target="../ink/ink898.xml"/><Relationship Id="rId82" Type="http://schemas.openxmlformats.org/officeDocument/2006/relationships/image" Target="../media/image820.png"/><Relationship Id="rId19" Type="http://schemas.openxmlformats.org/officeDocument/2006/relationships/customXml" Target="../ink/ink877.xml"/><Relationship Id="rId14" Type="http://schemas.openxmlformats.org/officeDocument/2006/relationships/image" Target="../media/image786.png"/><Relationship Id="rId30" Type="http://schemas.openxmlformats.org/officeDocument/2006/relationships/image" Target="../media/image794.png"/><Relationship Id="rId35" Type="http://schemas.openxmlformats.org/officeDocument/2006/relationships/customXml" Target="../ink/ink885.xml"/><Relationship Id="rId56" Type="http://schemas.openxmlformats.org/officeDocument/2006/relationships/image" Target="../media/image807.png"/><Relationship Id="rId77" Type="http://schemas.openxmlformats.org/officeDocument/2006/relationships/customXml" Target="../ink/ink906.xml"/><Relationship Id="rId100" Type="http://schemas.openxmlformats.org/officeDocument/2006/relationships/image" Target="../media/image828.png"/><Relationship Id="rId105" Type="http://schemas.openxmlformats.org/officeDocument/2006/relationships/customXml" Target="../ink/ink920.xml"/><Relationship Id="rId126" Type="http://schemas.openxmlformats.org/officeDocument/2006/relationships/image" Target="../media/image841.png"/><Relationship Id="rId8" Type="http://schemas.openxmlformats.org/officeDocument/2006/relationships/image" Target="../media/image783.png"/><Relationship Id="rId51" Type="http://schemas.openxmlformats.org/officeDocument/2006/relationships/customXml" Target="../ink/ink893.xml"/><Relationship Id="rId72" Type="http://schemas.openxmlformats.org/officeDocument/2006/relationships/image" Target="../media/image815.png"/><Relationship Id="rId93" Type="http://schemas.openxmlformats.org/officeDocument/2006/relationships/customXml" Target="../ink/ink914.xml"/><Relationship Id="rId98" Type="http://schemas.openxmlformats.org/officeDocument/2006/relationships/image" Target="../media/image827.png"/><Relationship Id="rId121" Type="http://schemas.openxmlformats.org/officeDocument/2006/relationships/customXml" Target="../ink/ink928.xml"/><Relationship Id="rId142" Type="http://schemas.openxmlformats.org/officeDocument/2006/relationships/image" Target="../media/image849.png"/><Relationship Id="rId3" Type="http://schemas.openxmlformats.org/officeDocument/2006/relationships/customXml" Target="../ink/ink869.xml"/><Relationship Id="rId25" Type="http://schemas.openxmlformats.org/officeDocument/2006/relationships/customXml" Target="../ink/ink880.xml"/><Relationship Id="rId46" Type="http://schemas.openxmlformats.org/officeDocument/2006/relationships/image" Target="../media/image802.png"/><Relationship Id="rId67" Type="http://schemas.openxmlformats.org/officeDocument/2006/relationships/customXml" Target="../ink/ink901.xml"/><Relationship Id="rId116" Type="http://schemas.openxmlformats.org/officeDocument/2006/relationships/image" Target="../media/image836.png"/><Relationship Id="rId137" Type="http://schemas.openxmlformats.org/officeDocument/2006/relationships/customXml" Target="../ink/ink936.xml"/><Relationship Id="rId20" Type="http://schemas.openxmlformats.org/officeDocument/2006/relationships/image" Target="../media/image789.png"/><Relationship Id="rId41" Type="http://schemas.openxmlformats.org/officeDocument/2006/relationships/customXml" Target="../ink/ink888.xml"/><Relationship Id="rId62" Type="http://schemas.openxmlformats.org/officeDocument/2006/relationships/image" Target="../media/image810.png"/><Relationship Id="rId83" Type="http://schemas.openxmlformats.org/officeDocument/2006/relationships/customXml" Target="../ink/ink909.xml"/><Relationship Id="rId88" Type="http://schemas.openxmlformats.org/officeDocument/2006/relationships/image" Target="../media/image823.png"/><Relationship Id="rId111" Type="http://schemas.openxmlformats.org/officeDocument/2006/relationships/customXml" Target="../ink/ink923.xml"/><Relationship Id="rId132" Type="http://schemas.openxmlformats.org/officeDocument/2006/relationships/image" Target="../media/image844.png"/><Relationship Id="rId15" Type="http://schemas.openxmlformats.org/officeDocument/2006/relationships/customXml" Target="../ink/ink875.xml"/><Relationship Id="rId36" Type="http://schemas.openxmlformats.org/officeDocument/2006/relationships/image" Target="../media/image797.png"/><Relationship Id="rId57" Type="http://schemas.openxmlformats.org/officeDocument/2006/relationships/customXml" Target="../ink/ink896.xml"/><Relationship Id="rId106" Type="http://schemas.openxmlformats.org/officeDocument/2006/relationships/image" Target="../media/image831.png"/><Relationship Id="rId127" Type="http://schemas.openxmlformats.org/officeDocument/2006/relationships/customXml" Target="../ink/ink931.xml"/><Relationship Id="rId10" Type="http://schemas.openxmlformats.org/officeDocument/2006/relationships/image" Target="../media/image784.png"/><Relationship Id="rId31" Type="http://schemas.openxmlformats.org/officeDocument/2006/relationships/customXml" Target="../ink/ink883.xml"/><Relationship Id="rId52" Type="http://schemas.openxmlformats.org/officeDocument/2006/relationships/image" Target="../media/image805.png"/><Relationship Id="rId73" Type="http://schemas.openxmlformats.org/officeDocument/2006/relationships/customXml" Target="../ink/ink904.xml"/><Relationship Id="rId78" Type="http://schemas.openxmlformats.org/officeDocument/2006/relationships/image" Target="../media/image818.png"/><Relationship Id="rId94" Type="http://schemas.openxmlformats.org/officeDocument/2006/relationships/image" Target="../media/image677.png"/><Relationship Id="rId99" Type="http://schemas.openxmlformats.org/officeDocument/2006/relationships/customXml" Target="../ink/ink917.xml"/><Relationship Id="rId101" Type="http://schemas.openxmlformats.org/officeDocument/2006/relationships/customXml" Target="../ink/ink918.xml"/><Relationship Id="rId122" Type="http://schemas.openxmlformats.org/officeDocument/2006/relationships/image" Target="../media/image839.png"/><Relationship Id="rId143" Type="http://schemas.openxmlformats.org/officeDocument/2006/relationships/customXml" Target="../ink/ink939.xml"/><Relationship Id="rId4" Type="http://schemas.openxmlformats.org/officeDocument/2006/relationships/image" Target="../media/image781.png"/><Relationship Id="rId9" Type="http://schemas.openxmlformats.org/officeDocument/2006/relationships/customXml" Target="../ink/ink872.xml"/><Relationship Id="rId26" Type="http://schemas.openxmlformats.org/officeDocument/2006/relationships/image" Target="../media/image792.png"/><Relationship Id="rId47" Type="http://schemas.openxmlformats.org/officeDocument/2006/relationships/customXml" Target="../ink/ink891.xml"/><Relationship Id="rId68" Type="http://schemas.openxmlformats.org/officeDocument/2006/relationships/image" Target="../media/image813.png"/><Relationship Id="rId89" Type="http://schemas.openxmlformats.org/officeDocument/2006/relationships/customXml" Target="../ink/ink912.xml"/><Relationship Id="rId112" Type="http://schemas.openxmlformats.org/officeDocument/2006/relationships/image" Target="../media/image834.png"/><Relationship Id="rId133" Type="http://schemas.openxmlformats.org/officeDocument/2006/relationships/customXml" Target="../ink/ink934.xml"/><Relationship Id="rId16" Type="http://schemas.openxmlformats.org/officeDocument/2006/relationships/image" Target="../media/image787.png"/><Relationship Id="rId37" Type="http://schemas.openxmlformats.org/officeDocument/2006/relationships/customXml" Target="../ink/ink886.xml"/><Relationship Id="rId58" Type="http://schemas.openxmlformats.org/officeDocument/2006/relationships/image" Target="../media/image808.png"/><Relationship Id="rId79" Type="http://schemas.openxmlformats.org/officeDocument/2006/relationships/customXml" Target="../ink/ink907.xml"/><Relationship Id="rId102" Type="http://schemas.openxmlformats.org/officeDocument/2006/relationships/image" Target="../media/image829.png"/><Relationship Id="rId123" Type="http://schemas.openxmlformats.org/officeDocument/2006/relationships/customXml" Target="../ink/ink929.xml"/><Relationship Id="rId144" Type="http://schemas.openxmlformats.org/officeDocument/2006/relationships/image" Target="../media/image85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9.xml"/><Relationship Id="rId21" Type="http://schemas.openxmlformats.org/officeDocument/2006/relationships/image" Target="../media/image860.png"/><Relationship Id="rId42" Type="http://schemas.openxmlformats.org/officeDocument/2006/relationships/customXml" Target="../ink/ink961.xml"/><Relationship Id="rId63" Type="http://schemas.openxmlformats.org/officeDocument/2006/relationships/customXml" Target="../ink/ink972.xml"/><Relationship Id="rId84" Type="http://schemas.openxmlformats.org/officeDocument/2006/relationships/image" Target="../media/image891.png"/><Relationship Id="rId138" Type="http://schemas.openxmlformats.org/officeDocument/2006/relationships/image" Target="../media/image917.png"/><Relationship Id="rId159" Type="http://schemas.openxmlformats.org/officeDocument/2006/relationships/customXml" Target="../ink/ink1020.xml"/><Relationship Id="rId170" Type="http://schemas.openxmlformats.org/officeDocument/2006/relationships/image" Target="../media/image933.png"/><Relationship Id="rId107" Type="http://schemas.openxmlformats.org/officeDocument/2006/relationships/customXml" Target="../ink/ink994.xml"/><Relationship Id="rId11" Type="http://schemas.openxmlformats.org/officeDocument/2006/relationships/customXml" Target="../ink/ink945.xml"/><Relationship Id="rId32" Type="http://schemas.openxmlformats.org/officeDocument/2006/relationships/customXml" Target="../ink/ink956.xml"/><Relationship Id="rId53" Type="http://schemas.openxmlformats.org/officeDocument/2006/relationships/image" Target="../media/image876.png"/><Relationship Id="rId74" Type="http://schemas.openxmlformats.org/officeDocument/2006/relationships/image" Target="../media/image886.png"/><Relationship Id="rId128" Type="http://schemas.openxmlformats.org/officeDocument/2006/relationships/image" Target="../media/image912.png"/><Relationship Id="rId149" Type="http://schemas.openxmlformats.org/officeDocument/2006/relationships/customXml" Target="../ink/ink1015.xml"/><Relationship Id="rId5" Type="http://schemas.openxmlformats.org/officeDocument/2006/relationships/customXml" Target="../ink/ink942.xml"/><Relationship Id="rId95" Type="http://schemas.openxmlformats.org/officeDocument/2006/relationships/customXml" Target="../ink/ink988.xml"/><Relationship Id="rId160" Type="http://schemas.openxmlformats.org/officeDocument/2006/relationships/image" Target="../media/image928.png"/><Relationship Id="rId22" Type="http://schemas.openxmlformats.org/officeDocument/2006/relationships/customXml" Target="../ink/ink951.xml"/><Relationship Id="rId43" Type="http://schemas.openxmlformats.org/officeDocument/2006/relationships/image" Target="../media/image871.png"/><Relationship Id="rId64" Type="http://schemas.openxmlformats.org/officeDocument/2006/relationships/image" Target="../media/image881.png"/><Relationship Id="rId118" Type="http://schemas.openxmlformats.org/officeDocument/2006/relationships/image" Target="../media/image907.png"/><Relationship Id="rId139" Type="http://schemas.openxmlformats.org/officeDocument/2006/relationships/customXml" Target="../ink/ink1010.xml"/><Relationship Id="rId85" Type="http://schemas.openxmlformats.org/officeDocument/2006/relationships/customXml" Target="../ink/ink983.xml"/><Relationship Id="rId150" Type="http://schemas.openxmlformats.org/officeDocument/2006/relationships/image" Target="../media/image923.png"/><Relationship Id="rId171" Type="http://schemas.openxmlformats.org/officeDocument/2006/relationships/customXml" Target="../ink/ink1026.xml"/><Relationship Id="rId12" Type="http://schemas.openxmlformats.org/officeDocument/2006/relationships/image" Target="../media/image856.png"/><Relationship Id="rId33" Type="http://schemas.openxmlformats.org/officeDocument/2006/relationships/image" Target="../media/image866.png"/><Relationship Id="rId108" Type="http://schemas.openxmlformats.org/officeDocument/2006/relationships/image" Target="../media/image903.png"/><Relationship Id="rId129" Type="http://schemas.openxmlformats.org/officeDocument/2006/relationships/customXml" Target="../ink/ink1005.xml"/><Relationship Id="rId54" Type="http://schemas.openxmlformats.org/officeDocument/2006/relationships/customXml" Target="../ink/ink967.xml"/><Relationship Id="rId75" Type="http://schemas.openxmlformats.org/officeDocument/2006/relationships/customXml" Target="../ink/ink978.xml"/><Relationship Id="rId96" Type="http://schemas.openxmlformats.org/officeDocument/2006/relationships/image" Target="../media/image897.png"/><Relationship Id="rId140" Type="http://schemas.openxmlformats.org/officeDocument/2006/relationships/image" Target="../media/image918.png"/><Relationship Id="rId161" Type="http://schemas.openxmlformats.org/officeDocument/2006/relationships/customXml" Target="../ink/ink10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3.png"/><Relationship Id="rId23" Type="http://schemas.openxmlformats.org/officeDocument/2006/relationships/image" Target="../media/image861.png"/><Relationship Id="rId28" Type="http://schemas.openxmlformats.org/officeDocument/2006/relationships/customXml" Target="../ink/ink954.xml"/><Relationship Id="rId49" Type="http://schemas.openxmlformats.org/officeDocument/2006/relationships/image" Target="../media/image874.png"/><Relationship Id="rId114" Type="http://schemas.openxmlformats.org/officeDocument/2006/relationships/image" Target="../media/image905.png"/><Relationship Id="rId119" Type="http://schemas.openxmlformats.org/officeDocument/2006/relationships/customXml" Target="../ink/ink1000.xml"/><Relationship Id="rId44" Type="http://schemas.openxmlformats.org/officeDocument/2006/relationships/customXml" Target="../ink/ink962.xml"/><Relationship Id="rId60" Type="http://schemas.openxmlformats.org/officeDocument/2006/relationships/image" Target="../media/image879.png"/><Relationship Id="rId65" Type="http://schemas.openxmlformats.org/officeDocument/2006/relationships/customXml" Target="../ink/ink973.xml"/><Relationship Id="rId81" Type="http://schemas.openxmlformats.org/officeDocument/2006/relationships/customXml" Target="../ink/ink981.xml"/><Relationship Id="rId86" Type="http://schemas.openxmlformats.org/officeDocument/2006/relationships/image" Target="../media/image892.png"/><Relationship Id="rId130" Type="http://schemas.openxmlformats.org/officeDocument/2006/relationships/image" Target="../media/image913.png"/><Relationship Id="rId135" Type="http://schemas.openxmlformats.org/officeDocument/2006/relationships/customXml" Target="../ink/ink1008.xml"/><Relationship Id="rId151" Type="http://schemas.openxmlformats.org/officeDocument/2006/relationships/customXml" Target="../ink/ink1016.xml"/><Relationship Id="rId156" Type="http://schemas.openxmlformats.org/officeDocument/2006/relationships/image" Target="../media/image926.png"/><Relationship Id="rId172" Type="http://schemas.openxmlformats.org/officeDocument/2006/relationships/image" Target="../media/image934.png"/><Relationship Id="rId13" Type="http://schemas.openxmlformats.org/officeDocument/2006/relationships/customXml" Target="../ink/ink946.xml"/><Relationship Id="rId18" Type="http://schemas.openxmlformats.org/officeDocument/2006/relationships/customXml" Target="../ink/ink949.xml"/><Relationship Id="rId39" Type="http://schemas.openxmlformats.org/officeDocument/2006/relationships/image" Target="../media/image869.png"/><Relationship Id="rId109" Type="http://schemas.openxmlformats.org/officeDocument/2006/relationships/customXml" Target="../ink/ink995.xml"/><Relationship Id="rId34" Type="http://schemas.openxmlformats.org/officeDocument/2006/relationships/customXml" Target="../ink/ink957.xml"/><Relationship Id="rId50" Type="http://schemas.openxmlformats.org/officeDocument/2006/relationships/customXml" Target="../ink/ink965.xml"/><Relationship Id="rId55" Type="http://schemas.openxmlformats.org/officeDocument/2006/relationships/customXml" Target="../ink/ink968.xml"/><Relationship Id="rId76" Type="http://schemas.openxmlformats.org/officeDocument/2006/relationships/image" Target="../media/image887.png"/><Relationship Id="rId97" Type="http://schemas.openxmlformats.org/officeDocument/2006/relationships/customXml" Target="../ink/ink989.xml"/><Relationship Id="rId104" Type="http://schemas.openxmlformats.org/officeDocument/2006/relationships/image" Target="../media/image901.png"/><Relationship Id="rId120" Type="http://schemas.openxmlformats.org/officeDocument/2006/relationships/image" Target="../media/image908.png"/><Relationship Id="rId125" Type="http://schemas.openxmlformats.org/officeDocument/2006/relationships/customXml" Target="../ink/ink1003.xml"/><Relationship Id="rId141" Type="http://schemas.openxmlformats.org/officeDocument/2006/relationships/customXml" Target="../ink/ink1011.xml"/><Relationship Id="rId146" Type="http://schemas.openxmlformats.org/officeDocument/2006/relationships/image" Target="../media/image921.png"/><Relationship Id="rId167" Type="http://schemas.openxmlformats.org/officeDocument/2006/relationships/customXml" Target="../ink/ink1024.xml"/><Relationship Id="rId7" Type="http://schemas.openxmlformats.org/officeDocument/2006/relationships/customXml" Target="../ink/ink943.xml"/><Relationship Id="rId71" Type="http://schemas.openxmlformats.org/officeDocument/2006/relationships/customXml" Target="../ink/ink976.xml"/><Relationship Id="rId92" Type="http://schemas.openxmlformats.org/officeDocument/2006/relationships/image" Target="../media/image895.png"/><Relationship Id="rId162" Type="http://schemas.openxmlformats.org/officeDocument/2006/relationships/image" Target="../media/image929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64.png"/><Relationship Id="rId24" Type="http://schemas.openxmlformats.org/officeDocument/2006/relationships/customXml" Target="../ink/ink952.xml"/><Relationship Id="rId40" Type="http://schemas.openxmlformats.org/officeDocument/2006/relationships/customXml" Target="../ink/ink960.xml"/><Relationship Id="rId45" Type="http://schemas.openxmlformats.org/officeDocument/2006/relationships/image" Target="../media/image872.png"/><Relationship Id="rId66" Type="http://schemas.openxmlformats.org/officeDocument/2006/relationships/image" Target="../media/image882.png"/><Relationship Id="rId87" Type="http://schemas.openxmlformats.org/officeDocument/2006/relationships/customXml" Target="../ink/ink984.xml"/><Relationship Id="rId110" Type="http://schemas.openxmlformats.org/officeDocument/2006/relationships/image" Target="../media/image904.png"/><Relationship Id="rId115" Type="http://schemas.openxmlformats.org/officeDocument/2006/relationships/customXml" Target="../ink/ink998.xml"/><Relationship Id="rId131" Type="http://schemas.openxmlformats.org/officeDocument/2006/relationships/customXml" Target="../ink/ink1006.xml"/><Relationship Id="rId136" Type="http://schemas.openxmlformats.org/officeDocument/2006/relationships/image" Target="../media/image916.png"/><Relationship Id="rId157" Type="http://schemas.openxmlformats.org/officeDocument/2006/relationships/customXml" Target="../ink/ink1019.xml"/><Relationship Id="rId61" Type="http://schemas.openxmlformats.org/officeDocument/2006/relationships/customXml" Target="../ink/ink971.xml"/><Relationship Id="rId82" Type="http://schemas.openxmlformats.org/officeDocument/2006/relationships/image" Target="../media/image890.png"/><Relationship Id="rId152" Type="http://schemas.openxmlformats.org/officeDocument/2006/relationships/image" Target="../media/image924.png"/><Relationship Id="rId173" Type="http://schemas.openxmlformats.org/officeDocument/2006/relationships/customXml" Target="../ink/ink1027.xml"/><Relationship Id="rId19" Type="http://schemas.openxmlformats.org/officeDocument/2006/relationships/image" Target="../media/image859.png"/><Relationship Id="rId14" Type="http://schemas.openxmlformats.org/officeDocument/2006/relationships/image" Target="../media/image857.png"/><Relationship Id="rId30" Type="http://schemas.openxmlformats.org/officeDocument/2006/relationships/customXml" Target="../ink/ink955.xml"/><Relationship Id="rId35" Type="http://schemas.openxmlformats.org/officeDocument/2006/relationships/image" Target="../media/image867.png"/><Relationship Id="rId56" Type="http://schemas.openxmlformats.org/officeDocument/2006/relationships/image" Target="../media/image877.png"/><Relationship Id="rId77" Type="http://schemas.openxmlformats.org/officeDocument/2006/relationships/customXml" Target="../ink/ink979.xml"/><Relationship Id="rId100" Type="http://schemas.openxmlformats.org/officeDocument/2006/relationships/image" Target="../media/image899.png"/><Relationship Id="rId105" Type="http://schemas.openxmlformats.org/officeDocument/2006/relationships/customXml" Target="../ink/ink993.xml"/><Relationship Id="rId126" Type="http://schemas.openxmlformats.org/officeDocument/2006/relationships/image" Target="../media/image911.png"/><Relationship Id="rId147" Type="http://schemas.openxmlformats.org/officeDocument/2006/relationships/customXml" Target="../ink/ink1014.xml"/><Relationship Id="rId168" Type="http://schemas.openxmlformats.org/officeDocument/2006/relationships/image" Target="../media/image932.png"/><Relationship Id="rId8" Type="http://schemas.openxmlformats.org/officeDocument/2006/relationships/image" Target="../media/image854.png"/><Relationship Id="rId51" Type="http://schemas.openxmlformats.org/officeDocument/2006/relationships/image" Target="../media/image875.png"/><Relationship Id="rId72" Type="http://schemas.openxmlformats.org/officeDocument/2006/relationships/image" Target="../media/image885.png"/><Relationship Id="rId93" Type="http://schemas.openxmlformats.org/officeDocument/2006/relationships/customXml" Target="../ink/ink987.xml"/><Relationship Id="rId98" Type="http://schemas.openxmlformats.org/officeDocument/2006/relationships/image" Target="../media/image898.png"/><Relationship Id="rId121" Type="http://schemas.openxmlformats.org/officeDocument/2006/relationships/customXml" Target="../ink/ink1001.xml"/><Relationship Id="rId142" Type="http://schemas.openxmlformats.org/officeDocument/2006/relationships/image" Target="../media/image919.png"/><Relationship Id="rId163" Type="http://schemas.openxmlformats.org/officeDocument/2006/relationships/customXml" Target="../ink/ink1022.xml"/><Relationship Id="rId3" Type="http://schemas.openxmlformats.org/officeDocument/2006/relationships/customXml" Target="../ink/ink941.xml"/><Relationship Id="rId25" Type="http://schemas.openxmlformats.org/officeDocument/2006/relationships/image" Target="../media/image862.png"/><Relationship Id="rId46" Type="http://schemas.openxmlformats.org/officeDocument/2006/relationships/customXml" Target="../ink/ink963.xml"/><Relationship Id="rId67" Type="http://schemas.openxmlformats.org/officeDocument/2006/relationships/customXml" Target="../ink/ink974.xml"/><Relationship Id="rId116" Type="http://schemas.openxmlformats.org/officeDocument/2006/relationships/image" Target="../media/image906.png"/><Relationship Id="rId137" Type="http://schemas.openxmlformats.org/officeDocument/2006/relationships/customXml" Target="../ink/ink1009.xml"/><Relationship Id="rId158" Type="http://schemas.openxmlformats.org/officeDocument/2006/relationships/image" Target="../media/image927.png"/><Relationship Id="rId20" Type="http://schemas.openxmlformats.org/officeDocument/2006/relationships/customXml" Target="../ink/ink950.xml"/><Relationship Id="rId41" Type="http://schemas.openxmlformats.org/officeDocument/2006/relationships/image" Target="../media/image870.png"/><Relationship Id="rId62" Type="http://schemas.openxmlformats.org/officeDocument/2006/relationships/image" Target="../media/image880.png"/><Relationship Id="rId83" Type="http://schemas.openxmlformats.org/officeDocument/2006/relationships/customXml" Target="../ink/ink982.xml"/><Relationship Id="rId88" Type="http://schemas.openxmlformats.org/officeDocument/2006/relationships/image" Target="../media/image893.png"/><Relationship Id="rId111" Type="http://schemas.openxmlformats.org/officeDocument/2006/relationships/customXml" Target="../ink/ink996.xml"/><Relationship Id="rId132" Type="http://schemas.openxmlformats.org/officeDocument/2006/relationships/image" Target="../media/image914.png"/><Relationship Id="rId153" Type="http://schemas.openxmlformats.org/officeDocument/2006/relationships/customXml" Target="../ink/ink1017.xml"/><Relationship Id="rId174" Type="http://schemas.openxmlformats.org/officeDocument/2006/relationships/image" Target="../media/image935.png"/><Relationship Id="rId15" Type="http://schemas.openxmlformats.org/officeDocument/2006/relationships/customXml" Target="../ink/ink947.xml"/><Relationship Id="rId36" Type="http://schemas.openxmlformats.org/officeDocument/2006/relationships/customXml" Target="../ink/ink958.xml"/><Relationship Id="rId57" Type="http://schemas.openxmlformats.org/officeDocument/2006/relationships/customXml" Target="../ink/ink969.xml"/><Relationship Id="rId106" Type="http://schemas.openxmlformats.org/officeDocument/2006/relationships/image" Target="../media/image902.png"/><Relationship Id="rId127" Type="http://schemas.openxmlformats.org/officeDocument/2006/relationships/customXml" Target="../ink/ink1004.xml"/><Relationship Id="rId10" Type="http://schemas.openxmlformats.org/officeDocument/2006/relationships/image" Target="../media/image855.png"/><Relationship Id="rId31" Type="http://schemas.openxmlformats.org/officeDocument/2006/relationships/image" Target="../media/image865.png"/><Relationship Id="rId52" Type="http://schemas.openxmlformats.org/officeDocument/2006/relationships/customXml" Target="../ink/ink966.xml"/><Relationship Id="rId73" Type="http://schemas.openxmlformats.org/officeDocument/2006/relationships/customXml" Target="../ink/ink977.xml"/><Relationship Id="rId78" Type="http://schemas.openxmlformats.org/officeDocument/2006/relationships/image" Target="../media/image888.png"/><Relationship Id="rId94" Type="http://schemas.openxmlformats.org/officeDocument/2006/relationships/image" Target="../media/image896.png"/><Relationship Id="rId99" Type="http://schemas.openxmlformats.org/officeDocument/2006/relationships/customXml" Target="../ink/ink990.xml"/><Relationship Id="rId101" Type="http://schemas.openxmlformats.org/officeDocument/2006/relationships/customXml" Target="../ink/ink991.xml"/><Relationship Id="rId122" Type="http://schemas.openxmlformats.org/officeDocument/2006/relationships/image" Target="../media/image909.png"/><Relationship Id="rId143" Type="http://schemas.openxmlformats.org/officeDocument/2006/relationships/customXml" Target="../ink/ink1012.xml"/><Relationship Id="rId148" Type="http://schemas.openxmlformats.org/officeDocument/2006/relationships/image" Target="../media/image922.png"/><Relationship Id="rId164" Type="http://schemas.openxmlformats.org/officeDocument/2006/relationships/image" Target="../media/image930.png"/><Relationship Id="rId169" Type="http://schemas.openxmlformats.org/officeDocument/2006/relationships/customXml" Target="../ink/ink1025.xml"/><Relationship Id="rId4" Type="http://schemas.openxmlformats.org/officeDocument/2006/relationships/image" Target="../media/image852.png"/><Relationship Id="rId9" Type="http://schemas.openxmlformats.org/officeDocument/2006/relationships/customXml" Target="../ink/ink944.xml"/><Relationship Id="rId26" Type="http://schemas.openxmlformats.org/officeDocument/2006/relationships/customXml" Target="../ink/ink953.xml"/><Relationship Id="rId47" Type="http://schemas.openxmlformats.org/officeDocument/2006/relationships/image" Target="../media/image873.png"/><Relationship Id="rId68" Type="http://schemas.openxmlformats.org/officeDocument/2006/relationships/image" Target="../media/image883.png"/><Relationship Id="rId89" Type="http://schemas.openxmlformats.org/officeDocument/2006/relationships/customXml" Target="../ink/ink985.xml"/><Relationship Id="rId112" Type="http://schemas.openxmlformats.org/officeDocument/2006/relationships/image" Target="../media/image787.png"/><Relationship Id="rId133" Type="http://schemas.openxmlformats.org/officeDocument/2006/relationships/customXml" Target="../ink/ink1007.xml"/><Relationship Id="rId154" Type="http://schemas.openxmlformats.org/officeDocument/2006/relationships/image" Target="../media/image925.png"/><Relationship Id="rId175" Type="http://schemas.openxmlformats.org/officeDocument/2006/relationships/customXml" Target="../ink/ink1028.xml"/><Relationship Id="rId16" Type="http://schemas.openxmlformats.org/officeDocument/2006/relationships/customXml" Target="../ink/ink948.xml"/><Relationship Id="rId37" Type="http://schemas.openxmlformats.org/officeDocument/2006/relationships/image" Target="../media/image868.png"/><Relationship Id="rId58" Type="http://schemas.openxmlformats.org/officeDocument/2006/relationships/image" Target="../media/image878.png"/><Relationship Id="rId79" Type="http://schemas.openxmlformats.org/officeDocument/2006/relationships/customXml" Target="../ink/ink980.xml"/><Relationship Id="rId102" Type="http://schemas.openxmlformats.org/officeDocument/2006/relationships/image" Target="../media/image900.png"/><Relationship Id="rId123" Type="http://schemas.openxmlformats.org/officeDocument/2006/relationships/customXml" Target="../ink/ink1002.xml"/><Relationship Id="rId144" Type="http://schemas.openxmlformats.org/officeDocument/2006/relationships/image" Target="../media/image920.png"/><Relationship Id="rId90" Type="http://schemas.openxmlformats.org/officeDocument/2006/relationships/image" Target="../media/image894.png"/><Relationship Id="rId165" Type="http://schemas.openxmlformats.org/officeDocument/2006/relationships/customXml" Target="../ink/ink1023.xml"/><Relationship Id="rId27" Type="http://schemas.openxmlformats.org/officeDocument/2006/relationships/image" Target="../media/image863.png"/><Relationship Id="rId48" Type="http://schemas.openxmlformats.org/officeDocument/2006/relationships/customXml" Target="../ink/ink964.xml"/><Relationship Id="rId69" Type="http://schemas.openxmlformats.org/officeDocument/2006/relationships/customXml" Target="../ink/ink975.xml"/><Relationship Id="rId113" Type="http://schemas.openxmlformats.org/officeDocument/2006/relationships/customXml" Target="../ink/ink997.xml"/><Relationship Id="rId134" Type="http://schemas.openxmlformats.org/officeDocument/2006/relationships/image" Target="../media/image915.png"/><Relationship Id="rId80" Type="http://schemas.openxmlformats.org/officeDocument/2006/relationships/image" Target="../media/image889.png"/><Relationship Id="rId155" Type="http://schemas.openxmlformats.org/officeDocument/2006/relationships/customXml" Target="../ink/ink1018.xml"/><Relationship Id="rId176" Type="http://schemas.openxmlformats.org/officeDocument/2006/relationships/image" Target="../media/image936.png"/><Relationship Id="rId17" Type="http://schemas.openxmlformats.org/officeDocument/2006/relationships/image" Target="../media/image858.png"/><Relationship Id="rId38" Type="http://schemas.openxmlformats.org/officeDocument/2006/relationships/customXml" Target="../ink/ink959.xml"/><Relationship Id="rId59" Type="http://schemas.openxmlformats.org/officeDocument/2006/relationships/customXml" Target="../ink/ink970.xml"/><Relationship Id="rId103" Type="http://schemas.openxmlformats.org/officeDocument/2006/relationships/customXml" Target="../ink/ink992.xml"/><Relationship Id="rId124" Type="http://schemas.openxmlformats.org/officeDocument/2006/relationships/image" Target="../media/image910.png"/><Relationship Id="rId70" Type="http://schemas.openxmlformats.org/officeDocument/2006/relationships/image" Target="../media/image884.png"/><Relationship Id="rId91" Type="http://schemas.openxmlformats.org/officeDocument/2006/relationships/customXml" Target="../ink/ink986.xml"/><Relationship Id="rId145" Type="http://schemas.openxmlformats.org/officeDocument/2006/relationships/customXml" Target="../ink/ink1013.xml"/><Relationship Id="rId166" Type="http://schemas.openxmlformats.org/officeDocument/2006/relationships/image" Target="../media/image931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9.png"/><Relationship Id="rId21" Type="http://schemas.openxmlformats.org/officeDocument/2006/relationships/customXml" Target="../ink/ink1038.xml"/><Relationship Id="rId42" Type="http://schemas.openxmlformats.org/officeDocument/2006/relationships/image" Target="../media/image957.png"/><Relationship Id="rId47" Type="http://schemas.openxmlformats.org/officeDocument/2006/relationships/customXml" Target="../ink/ink1051.xml"/><Relationship Id="rId63" Type="http://schemas.openxmlformats.org/officeDocument/2006/relationships/customXml" Target="../ink/ink1059.xml"/><Relationship Id="rId68" Type="http://schemas.openxmlformats.org/officeDocument/2006/relationships/image" Target="../media/image970.png"/><Relationship Id="rId84" Type="http://schemas.openxmlformats.org/officeDocument/2006/relationships/image" Target="../media/image978.png"/><Relationship Id="rId89" Type="http://schemas.openxmlformats.org/officeDocument/2006/relationships/customXml" Target="../ink/ink1072.xml"/><Relationship Id="rId16" Type="http://schemas.openxmlformats.org/officeDocument/2006/relationships/image" Target="../media/image944.png"/><Relationship Id="rId107" Type="http://schemas.openxmlformats.org/officeDocument/2006/relationships/customXml" Target="../ink/ink1081.xml"/><Relationship Id="rId11" Type="http://schemas.openxmlformats.org/officeDocument/2006/relationships/customXml" Target="../ink/ink1033.xml"/><Relationship Id="rId32" Type="http://schemas.openxmlformats.org/officeDocument/2006/relationships/image" Target="../media/image952.png"/><Relationship Id="rId37" Type="http://schemas.openxmlformats.org/officeDocument/2006/relationships/customXml" Target="../ink/ink1046.xml"/><Relationship Id="rId53" Type="http://schemas.openxmlformats.org/officeDocument/2006/relationships/customXml" Target="../ink/ink1054.xml"/><Relationship Id="rId58" Type="http://schemas.openxmlformats.org/officeDocument/2006/relationships/image" Target="../media/image965.png"/><Relationship Id="rId74" Type="http://schemas.openxmlformats.org/officeDocument/2006/relationships/image" Target="../media/image973.png"/><Relationship Id="rId79" Type="http://schemas.openxmlformats.org/officeDocument/2006/relationships/customXml" Target="../ink/ink1067.xml"/><Relationship Id="rId102" Type="http://schemas.openxmlformats.org/officeDocument/2006/relationships/image" Target="../media/image987.png"/><Relationship Id="rId5" Type="http://schemas.openxmlformats.org/officeDocument/2006/relationships/customXml" Target="../ink/ink1030.xml"/><Relationship Id="rId90" Type="http://schemas.openxmlformats.org/officeDocument/2006/relationships/image" Target="../media/image981.png"/><Relationship Id="rId95" Type="http://schemas.openxmlformats.org/officeDocument/2006/relationships/customXml" Target="../ink/ink1075.xml"/><Relationship Id="rId22" Type="http://schemas.openxmlformats.org/officeDocument/2006/relationships/image" Target="../media/image947.png"/><Relationship Id="rId27" Type="http://schemas.openxmlformats.org/officeDocument/2006/relationships/customXml" Target="../ink/ink1041.xml"/><Relationship Id="rId43" Type="http://schemas.openxmlformats.org/officeDocument/2006/relationships/customXml" Target="../ink/ink1049.xml"/><Relationship Id="rId48" Type="http://schemas.openxmlformats.org/officeDocument/2006/relationships/image" Target="../media/image960.png"/><Relationship Id="rId64" Type="http://schemas.openxmlformats.org/officeDocument/2006/relationships/image" Target="../media/image968.png"/><Relationship Id="rId69" Type="http://schemas.openxmlformats.org/officeDocument/2006/relationships/customXml" Target="../ink/ink1062.xml"/><Relationship Id="rId80" Type="http://schemas.openxmlformats.org/officeDocument/2006/relationships/image" Target="../media/image976.png"/><Relationship Id="rId85" Type="http://schemas.openxmlformats.org/officeDocument/2006/relationships/customXml" Target="../ink/ink1070.xml"/><Relationship Id="rId12" Type="http://schemas.openxmlformats.org/officeDocument/2006/relationships/image" Target="../media/image942.png"/><Relationship Id="rId17" Type="http://schemas.openxmlformats.org/officeDocument/2006/relationships/customXml" Target="../ink/ink1036.xml"/><Relationship Id="rId33" Type="http://schemas.openxmlformats.org/officeDocument/2006/relationships/customXml" Target="../ink/ink1044.xml"/><Relationship Id="rId38" Type="http://schemas.openxmlformats.org/officeDocument/2006/relationships/image" Target="../media/image955.png"/><Relationship Id="rId59" Type="http://schemas.openxmlformats.org/officeDocument/2006/relationships/customXml" Target="../ink/ink1057.xml"/><Relationship Id="rId103" Type="http://schemas.openxmlformats.org/officeDocument/2006/relationships/customXml" Target="../ink/ink1079.xml"/><Relationship Id="rId108" Type="http://schemas.openxmlformats.org/officeDocument/2006/relationships/image" Target="../media/image990.png"/><Relationship Id="rId20" Type="http://schemas.openxmlformats.org/officeDocument/2006/relationships/image" Target="../media/image946.png"/><Relationship Id="rId41" Type="http://schemas.openxmlformats.org/officeDocument/2006/relationships/customXml" Target="../ink/ink1048.xml"/><Relationship Id="rId54" Type="http://schemas.openxmlformats.org/officeDocument/2006/relationships/image" Target="../media/image963.png"/><Relationship Id="rId62" Type="http://schemas.openxmlformats.org/officeDocument/2006/relationships/image" Target="../media/image967.png"/><Relationship Id="rId70" Type="http://schemas.openxmlformats.org/officeDocument/2006/relationships/image" Target="../media/image971.png"/><Relationship Id="rId75" Type="http://schemas.openxmlformats.org/officeDocument/2006/relationships/customXml" Target="../ink/ink1065.xml"/><Relationship Id="rId83" Type="http://schemas.openxmlformats.org/officeDocument/2006/relationships/customXml" Target="../ink/ink1069.xml"/><Relationship Id="rId88" Type="http://schemas.openxmlformats.org/officeDocument/2006/relationships/image" Target="../media/image980.png"/><Relationship Id="rId91" Type="http://schemas.openxmlformats.org/officeDocument/2006/relationships/customXml" Target="../ink/ink1073.xml"/><Relationship Id="rId96" Type="http://schemas.openxmlformats.org/officeDocument/2006/relationships/image" Target="../media/image9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9.png"/><Relationship Id="rId15" Type="http://schemas.openxmlformats.org/officeDocument/2006/relationships/customXml" Target="../ink/ink1035.xml"/><Relationship Id="rId23" Type="http://schemas.openxmlformats.org/officeDocument/2006/relationships/customXml" Target="../ink/ink1039.xml"/><Relationship Id="rId28" Type="http://schemas.openxmlformats.org/officeDocument/2006/relationships/image" Target="../media/image950.png"/><Relationship Id="rId36" Type="http://schemas.openxmlformats.org/officeDocument/2006/relationships/image" Target="../media/image954.png"/><Relationship Id="rId49" Type="http://schemas.openxmlformats.org/officeDocument/2006/relationships/customXml" Target="../ink/ink1052.xml"/><Relationship Id="rId57" Type="http://schemas.openxmlformats.org/officeDocument/2006/relationships/customXml" Target="../ink/ink1056.xml"/><Relationship Id="rId106" Type="http://schemas.openxmlformats.org/officeDocument/2006/relationships/image" Target="../media/image989.png"/><Relationship Id="rId10" Type="http://schemas.openxmlformats.org/officeDocument/2006/relationships/image" Target="../media/image941.png"/><Relationship Id="rId31" Type="http://schemas.openxmlformats.org/officeDocument/2006/relationships/customXml" Target="../ink/ink1043.xml"/><Relationship Id="rId44" Type="http://schemas.openxmlformats.org/officeDocument/2006/relationships/image" Target="../media/image958.png"/><Relationship Id="rId52" Type="http://schemas.openxmlformats.org/officeDocument/2006/relationships/image" Target="../media/image962.png"/><Relationship Id="rId60" Type="http://schemas.openxmlformats.org/officeDocument/2006/relationships/image" Target="../media/image966.png"/><Relationship Id="rId65" Type="http://schemas.openxmlformats.org/officeDocument/2006/relationships/customXml" Target="../ink/ink1060.xml"/><Relationship Id="rId73" Type="http://schemas.openxmlformats.org/officeDocument/2006/relationships/customXml" Target="../ink/ink1064.xml"/><Relationship Id="rId78" Type="http://schemas.openxmlformats.org/officeDocument/2006/relationships/image" Target="../media/image975.png"/><Relationship Id="rId81" Type="http://schemas.openxmlformats.org/officeDocument/2006/relationships/customXml" Target="../ink/ink1068.xml"/><Relationship Id="rId86" Type="http://schemas.openxmlformats.org/officeDocument/2006/relationships/image" Target="../media/image979.png"/><Relationship Id="rId94" Type="http://schemas.openxmlformats.org/officeDocument/2006/relationships/image" Target="../media/image983.png"/><Relationship Id="rId99" Type="http://schemas.openxmlformats.org/officeDocument/2006/relationships/customXml" Target="../ink/ink1077.xml"/><Relationship Id="rId101" Type="http://schemas.openxmlformats.org/officeDocument/2006/relationships/customXml" Target="../ink/ink1078.xml"/><Relationship Id="rId4" Type="http://schemas.openxmlformats.org/officeDocument/2006/relationships/image" Target="../media/image938.png"/><Relationship Id="rId9" Type="http://schemas.openxmlformats.org/officeDocument/2006/relationships/customXml" Target="../ink/ink1032.xml"/><Relationship Id="rId13" Type="http://schemas.openxmlformats.org/officeDocument/2006/relationships/customXml" Target="../ink/ink1034.xml"/><Relationship Id="rId18" Type="http://schemas.openxmlformats.org/officeDocument/2006/relationships/image" Target="../media/image945.png"/><Relationship Id="rId39" Type="http://schemas.openxmlformats.org/officeDocument/2006/relationships/customXml" Target="../ink/ink1047.xml"/><Relationship Id="rId34" Type="http://schemas.openxmlformats.org/officeDocument/2006/relationships/image" Target="../media/image953.png"/><Relationship Id="rId50" Type="http://schemas.openxmlformats.org/officeDocument/2006/relationships/image" Target="../media/image961.png"/><Relationship Id="rId55" Type="http://schemas.openxmlformats.org/officeDocument/2006/relationships/customXml" Target="../ink/ink1055.xml"/><Relationship Id="rId76" Type="http://schemas.openxmlformats.org/officeDocument/2006/relationships/image" Target="../media/image974.png"/><Relationship Id="rId97" Type="http://schemas.openxmlformats.org/officeDocument/2006/relationships/customXml" Target="../ink/ink1076.xml"/><Relationship Id="rId104" Type="http://schemas.openxmlformats.org/officeDocument/2006/relationships/image" Target="../media/image988.png"/><Relationship Id="rId7" Type="http://schemas.openxmlformats.org/officeDocument/2006/relationships/customXml" Target="../ink/ink1031.xml"/><Relationship Id="rId71" Type="http://schemas.openxmlformats.org/officeDocument/2006/relationships/customXml" Target="../ink/ink1063.xml"/><Relationship Id="rId92" Type="http://schemas.openxmlformats.org/officeDocument/2006/relationships/image" Target="../media/image982.png"/><Relationship Id="rId2" Type="http://schemas.openxmlformats.org/officeDocument/2006/relationships/image" Target="../media/image937.jpeg"/><Relationship Id="rId29" Type="http://schemas.openxmlformats.org/officeDocument/2006/relationships/customXml" Target="../ink/ink1042.xml"/><Relationship Id="rId24" Type="http://schemas.openxmlformats.org/officeDocument/2006/relationships/image" Target="../media/image948.png"/><Relationship Id="rId40" Type="http://schemas.openxmlformats.org/officeDocument/2006/relationships/image" Target="../media/image956.png"/><Relationship Id="rId45" Type="http://schemas.openxmlformats.org/officeDocument/2006/relationships/customXml" Target="../ink/ink1050.xml"/><Relationship Id="rId66" Type="http://schemas.openxmlformats.org/officeDocument/2006/relationships/image" Target="../media/image969.png"/><Relationship Id="rId87" Type="http://schemas.openxmlformats.org/officeDocument/2006/relationships/customXml" Target="../ink/ink1071.xml"/><Relationship Id="rId61" Type="http://schemas.openxmlformats.org/officeDocument/2006/relationships/customXml" Target="../ink/ink1058.xml"/><Relationship Id="rId82" Type="http://schemas.openxmlformats.org/officeDocument/2006/relationships/image" Target="../media/image977.png"/><Relationship Id="rId19" Type="http://schemas.openxmlformats.org/officeDocument/2006/relationships/customXml" Target="../ink/ink1037.xml"/><Relationship Id="rId14" Type="http://schemas.openxmlformats.org/officeDocument/2006/relationships/image" Target="../media/image943.png"/><Relationship Id="rId30" Type="http://schemas.openxmlformats.org/officeDocument/2006/relationships/image" Target="../media/image951.png"/><Relationship Id="rId35" Type="http://schemas.openxmlformats.org/officeDocument/2006/relationships/customXml" Target="../ink/ink1045.xml"/><Relationship Id="rId56" Type="http://schemas.openxmlformats.org/officeDocument/2006/relationships/image" Target="../media/image964.png"/><Relationship Id="rId77" Type="http://schemas.openxmlformats.org/officeDocument/2006/relationships/customXml" Target="../ink/ink1066.xml"/><Relationship Id="rId100" Type="http://schemas.openxmlformats.org/officeDocument/2006/relationships/image" Target="../media/image986.png"/><Relationship Id="rId105" Type="http://schemas.openxmlformats.org/officeDocument/2006/relationships/customXml" Target="../ink/ink1080.xml"/><Relationship Id="rId8" Type="http://schemas.openxmlformats.org/officeDocument/2006/relationships/image" Target="../media/image940.png"/><Relationship Id="rId51" Type="http://schemas.openxmlformats.org/officeDocument/2006/relationships/customXml" Target="../ink/ink1053.xml"/><Relationship Id="rId72" Type="http://schemas.openxmlformats.org/officeDocument/2006/relationships/image" Target="../media/image972.png"/><Relationship Id="rId93" Type="http://schemas.openxmlformats.org/officeDocument/2006/relationships/customXml" Target="../ink/ink1074.xml"/><Relationship Id="rId98" Type="http://schemas.openxmlformats.org/officeDocument/2006/relationships/image" Target="../media/image985.png"/><Relationship Id="rId3" Type="http://schemas.openxmlformats.org/officeDocument/2006/relationships/customXml" Target="../ink/ink1029.xml"/><Relationship Id="rId25" Type="http://schemas.openxmlformats.org/officeDocument/2006/relationships/customXml" Target="../ink/ink1040.xml"/><Relationship Id="rId46" Type="http://schemas.openxmlformats.org/officeDocument/2006/relationships/image" Target="../media/image959.png"/><Relationship Id="rId67" Type="http://schemas.openxmlformats.org/officeDocument/2006/relationships/customXml" Target="../ink/ink10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7.xml"/><Relationship Id="rId18" Type="http://schemas.openxmlformats.org/officeDocument/2006/relationships/image" Target="../media/image1000.png"/><Relationship Id="rId26" Type="http://schemas.openxmlformats.org/officeDocument/2006/relationships/image" Target="../media/image1004.png"/><Relationship Id="rId39" Type="http://schemas.openxmlformats.org/officeDocument/2006/relationships/customXml" Target="../ink/ink1100.xml"/><Relationship Id="rId21" Type="http://schemas.openxmlformats.org/officeDocument/2006/relationships/customXml" Target="../ink/ink1091.xml"/><Relationship Id="rId34" Type="http://schemas.openxmlformats.org/officeDocument/2006/relationships/image" Target="../media/image1008.png"/><Relationship Id="rId42" Type="http://schemas.openxmlformats.org/officeDocument/2006/relationships/image" Target="../media/image1011.png"/><Relationship Id="rId7" Type="http://schemas.openxmlformats.org/officeDocument/2006/relationships/customXml" Target="../ink/ink1084.xml"/><Relationship Id="rId2" Type="http://schemas.openxmlformats.org/officeDocument/2006/relationships/image" Target="../media/image992.jpeg"/><Relationship Id="rId16" Type="http://schemas.openxmlformats.org/officeDocument/2006/relationships/image" Target="../media/image999.png"/><Relationship Id="rId20" Type="http://schemas.openxmlformats.org/officeDocument/2006/relationships/image" Target="../media/image1001.png"/><Relationship Id="rId29" Type="http://schemas.openxmlformats.org/officeDocument/2006/relationships/customXml" Target="../ink/ink1095.xml"/><Relationship Id="rId41" Type="http://schemas.openxmlformats.org/officeDocument/2006/relationships/customXml" Target="../ink/ink1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4.png"/><Relationship Id="rId11" Type="http://schemas.openxmlformats.org/officeDocument/2006/relationships/customXml" Target="../ink/ink1086.xml"/><Relationship Id="rId24" Type="http://schemas.openxmlformats.org/officeDocument/2006/relationships/image" Target="../media/image1003.png"/><Relationship Id="rId32" Type="http://schemas.openxmlformats.org/officeDocument/2006/relationships/image" Target="../media/image1007.png"/><Relationship Id="rId37" Type="http://schemas.openxmlformats.org/officeDocument/2006/relationships/customXml" Target="../ink/ink1099.xml"/><Relationship Id="rId40" Type="http://schemas.openxmlformats.org/officeDocument/2006/relationships/image" Target="../media/image976.png"/><Relationship Id="rId5" Type="http://schemas.openxmlformats.org/officeDocument/2006/relationships/customXml" Target="../ink/ink1083.xml"/><Relationship Id="rId15" Type="http://schemas.openxmlformats.org/officeDocument/2006/relationships/customXml" Target="../ink/ink1088.xml"/><Relationship Id="rId23" Type="http://schemas.openxmlformats.org/officeDocument/2006/relationships/customXml" Target="../ink/ink1092.xml"/><Relationship Id="rId28" Type="http://schemas.openxmlformats.org/officeDocument/2006/relationships/image" Target="../media/image1005.png"/><Relationship Id="rId36" Type="http://schemas.openxmlformats.org/officeDocument/2006/relationships/image" Target="../media/image1009.png"/><Relationship Id="rId10" Type="http://schemas.openxmlformats.org/officeDocument/2006/relationships/image" Target="../media/image996.png"/><Relationship Id="rId19" Type="http://schemas.openxmlformats.org/officeDocument/2006/relationships/customXml" Target="../ink/ink1090.xml"/><Relationship Id="rId31" Type="http://schemas.openxmlformats.org/officeDocument/2006/relationships/customXml" Target="../ink/ink1096.xml"/><Relationship Id="rId44" Type="http://schemas.openxmlformats.org/officeDocument/2006/relationships/image" Target="../media/image1012.png"/><Relationship Id="rId4" Type="http://schemas.openxmlformats.org/officeDocument/2006/relationships/image" Target="../media/image993.png"/><Relationship Id="rId9" Type="http://schemas.openxmlformats.org/officeDocument/2006/relationships/customXml" Target="../ink/ink1085.xml"/><Relationship Id="rId14" Type="http://schemas.openxmlformats.org/officeDocument/2006/relationships/image" Target="../media/image998.png"/><Relationship Id="rId22" Type="http://schemas.openxmlformats.org/officeDocument/2006/relationships/image" Target="../media/image1002.png"/><Relationship Id="rId27" Type="http://schemas.openxmlformats.org/officeDocument/2006/relationships/customXml" Target="../ink/ink1094.xml"/><Relationship Id="rId30" Type="http://schemas.openxmlformats.org/officeDocument/2006/relationships/image" Target="../media/image1006.png"/><Relationship Id="rId35" Type="http://schemas.openxmlformats.org/officeDocument/2006/relationships/customXml" Target="../ink/ink1098.xml"/><Relationship Id="rId43" Type="http://schemas.openxmlformats.org/officeDocument/2006/relationships/customXml" Target="../ink/ink1102.xml"/><Relationship Id="rId8" Type="http://schemas.openxmlformats.org/officeDocument/2006/relationships/image" Target="../media/image995.png"/><Relationship Id="rId3" Type="http://schemas.openxmlformats.org/officeDocument/2006/relationships/customXml" Target="../ink/ink1082.xml"/><Relationship Id="rId12" Type="http://schemas.openxmlformats.org/officeDocument/2006/relationships/image" Target="../media/image997.png"/><Relationship Id="rId17" Type="http://schemas.openxmlformats.org/officeDocument/2006/relationships/customXml" Target="../ink/ink1089.xml"/><Relationship Id="rId25" Type="http://schemas.openxmlformats.org/officeDocument/2006/relationships/customXml" Target="../ink/ink1093.xml"/><Relationship Id="rId33" Type="http://schemas.openxmlformats.org/officeDocument/2006/relationships/customXml" Target="../ink/ink1097.xml"/><Relationship Id="rId38" Type="http://schemas.openxmlformats.org/officeDocument/2006/relationships/image" Target="../media/image101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159" Type="http://schemas.openxmlformats.org/officeDocument/2006/relationships/image" Target="../media/image78.png"/><Relationship Id="rId170" Type="http://schemas.openxmlformats.org/officeDocument/2006/relationships/customXml" Target="../ink/ink86.xml"/><Relationship Id="rId107" Type="http://schemas.openxmlformats.org/officeDocument/2006/relationships/image" Target="../media/image53.png"/><Relationship Id="rId11" Type="http://schemas.openxmlformats.org/officeDocument/2006/relationships/customXml" Target="../ink/ink5.xml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149" Type="http://schemas.openxmlformats.org/officeDocument/2006/relationships/image" Target="../media/image73.png"/><Relationship Id="rId5" Type="http://schemas.openxmlformats.org/officeDocument/2006/relationships/customXml" Target="../ink/ink2.xml"/><Relationship Id="rId95" Type="http://schemas.openxmlformats.org/officeDocument/2006/relationships/image" Target="../media/image47.png"/><Relationship Id="rId160" Type="http://schemas.openxmlformats.org/officeDocument/2006/relationships/customXml" Target="../ink/ink81.xml"/><Relationship Id="rId181" Type="http://schemas.openxmlformats.org/officeDocument/2006/relationships/customXml" Target="../ink/ink92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image" Target="../media/image68.png"/><Relationship Id="rId85" Type="http://schemas.openxmlformats.org/officeDocument/2006/relationships/image" Target="../media/image42.png"/><Relationship Id="rId150" Type="http://schemas.openxmlformats.org/officeDocument/2006/relationships/customXml" Target="../ink/ink76.xml"/><Relationship Id="rId171" Type="http://schemas.openxmlformats.org/officeDocument/2006/relationships/customXml" Target="../ink/ink87.xml"/><Relationship Id="rId12" Type="http://schemas.openxmlformats.org/officeDocument/2006/relationships/image" Target="../media/image6.png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1.xml"/><Relationship Id="rId161" Type="http://schemas.openxmlformats.org/officeDocument/2006/relationships/image" Target="../media/image79.png"/><Relationship Id="rId182" Type="http://schemas.openxmlformats.org/officeDocument/2006/relationships/image" Target="../media/image89.png"/><Relationship Id="rId6" Type="http://schemas.openxmlformats.org/officeDocument/2006/relationships/image" Target="../media/image3.png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6.xml"/><Relationship Id="rId135" Type="http://schemas.openxmlformats.org/officeDocument/2006/relationships/image" Target="../media/image66.png"/><Relationship Id="rId151" Type="http://schemas.openxmlformats.org/officeDocument/2006/relationships/image" Target="../media/image74.png"/><Relationship Id="rId156" Type="http://schemas.openxmlformats.org/officeDocument/2006/relationships/customXml" Target="../ink/ink79.xml"/><Relationship Id="rId177" Type="http://schemas.openxmlformats.org/officeDocument/2006/relationships/customXml" Target="../ink/ink90.xml"/><Relationship Id="rId172" Type="http://schemas.openxmlformats.org/officeDocument/2006/relationships/image" Target="../media/image8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image" Target="../media/image69.png"/><Relationship Id="rId146" Type="http://schemas.openxmlformats.org/officeDocument/2006/relationships/customXml" Target="../ink/ink74.xml"/><Relationship Id="rId167" Type="http://schemas.openxmlformats.org/officeDocument/2006/relationships/image" Target="../media/image82.png"/><Relationship Id="rId7" Type="http://schemas.openxmlformats.org/officeDocument/2006/relationships/customXml" Target="../ink/ink3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2.xml"/><Relationship Id="rId2" Type="http://schemas.openxmlformats.org/officeDocument/2006/relationships/image" Target="../media/image1.jpeg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image" Target="../media/image64.png"/><Relationship Id="rId136" Type="http://schemas.openxmlformats.org/officeDocument/2006/relationships/customXml" Target="../ink/ink69.xml"/><Relationship Id="rId157" Type="http://schemas.openxmlformats.org/officeDocument/2006/relationships/image" Target="../media/image77.png"/><Relationship Id="rId178" Type="http://schemas.openxmlformats.org/officeDocument/2006/relationships/image" Target="../media/image87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7.xml"/><Relationship Id="rId173" Type="http://schemas.openxmlformats.org/officeDocument/2006/relationships/customXml" Target="../ink/ink88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image" Target="../media/image62.png"/><Relationship Id="rId147" Type="http://schemas.openxmlformats.org/officeDocument/2006/relationships/image" Target="../media/image72.png"/><Relationship Id="rId168" Type="http://schemas.openxmlformats.org/officeDocument/2006/relationships/customXml" Target="../ink/ink85.xml"/><Relationship Id="rId8" Type="http://schemas.openxmlformats.org/officeDocument/2006/relationships/image" Target="../media/image4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42" Type="http://schemas.openxmlformats.org/officeDocument/2006/relationships/customXml" Target="../ink/ink72.xml"/><Relationship Id="rId163" Type="http://schemas.openxmlformats.org/officeDocument/2006/relationships/image" Target="../media/image80.png"/><Relationship Id="rId3" Type="http://schemas.openxmlformats.org/officeDocument/2006/relationships/customXml" Target="../ink/ink1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image" Target="../media/image57.png"/><Relationship Id="rId137" Type="http://schemas.openxmlformats.org/officeDocument/2006/relationships/image" Target="../media/image67.png"/><Relationship Id="rId158" Type="http://schemas.openxmlformats.org/officeDocument/2006/relationships/customXml" Target="../ink/ink80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customXml" Target="../ink/ink67.xml"/><Relationship Id="rId153" Type="http://schemas.openxmlformats.org/officeDocument/2006/relationships/image" Target="../media/image75.png"/><Relationship Id="rId174" Type="http://schemas.openxmlformats.org/officeDocument/2006/relationships/image" Target="../media/image85.png"/><Relationship Id="rId179" Type="http://schemas.openxmlformats.org/officeDocument/2006/relationships/customXml" Target="../ink/ink91.xml"/><Relationship Id="rId15" Type="http://schemas.openxmlformats.org/officeDocument/2006/relationships/customXml" Target="../ink/ink7.xml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customXml" Target="../ink/ink64.xml"/><Relationship Id="rId10" Type="http://schemas.openxmlformats.org/officeDocument/2006/relationships/image" Target="../media/image5.png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image" Target="../media/image60.png"/><Relationship Id="rId143" Type="http://schemas.openxmlformats.org/officeDocument/2006/relationships/image" Target="../media/image70.png"/><Relationship Id="rId148" Type="http://schemas.openxmlformats.org/officeDocument/2006/relationships/customXml" Target="../ink/ink75.xml"/><Relationship Id="rId164" Type="http://schemas.openxmlformats.org/officeDocument/2006/relationships/customXml" Target="../ink/ink83.xml"/><Relationship Id="rId169" Type="http://schemas.openxmlformats.org/officeDocument/2006/relationships/image" Target="../media/image83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88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image" Target="../media/image55.png"/><Relationship Id="rId133" Type="http://schemas.openxmlformats.org/officeDocument/2006/relationships/image" Target="../media/image65.png"/><Relationship Id="rId154" Type="http://schemas.openxmlformats.org/officeDocument/2006/relationships/customXml" Target="../ink/ink78.xml"/><Relationship Id="rId175" Type="http://schemas.openxmlformats.org/officeDocument/2006/relationships/customXml" Target="../ink/ink89.xml"/><Relationship Id="rId16" Type="http://schemas.openxmlformats.org/officeDocument/2006/relationships/image" Target="../media/image8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customXml" Target="../ink/ink62.xml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65" Type="http://schemas.openxmlformats.org/officeDocument/2006/relationships/image" Target="../media/image81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55" Type="http://schemas.openxmlformats.org/officeDocument/2006/relationships/image" Target="../media/image76.png"/><Relationship Id="rId176" Type="http://schemas.openxmlformats.org/officeDocument/2006/relationships/image" Target="../media/image86.png"/><Relationship Id="rId17" Type="http://schemas.openxmlformats.org/officeDocument/2006/relationships/customXml" Target="../ink/ink8.xml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image" Target="../media/image61.png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1.png"/><Relationship Id="rId166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.png"/><Relationship Id="rId21" Type="http://schemas.openxmlformats.org/officeDocument/2006/relationships/customXml" Target="../ink/ink102.xml"/><Relationship Id="rId42" Type="http://schemas.openxmlformats.org/officeDocument/2006/relationships/image" Target="../media/image108.png"/><Relationship Id="rId63" Type="http://schemas.openxmlformats.org/officeDocument/2006/relationships/customXml" Target="../ink/ink123.xml"/><Relationship Id="rId84" Type="http://schemas.openxmlformats.org/officeDocument/2006/relationships/image" Target="../media/image129.png"/><Relationship Id="rId138" Type="http://schemas.openxmlformats.org/officeDocument/2006/relationships/customXml" Target="../ink/ink161.xml"/><Relationship Id="rId159" Type="http://schemas.openxmlformats.org/officeDocument/2006/relationships/image" Target="../media/image166.png"/><Relationship Id="rId170" Type="http://schemas.openxmlformats.org/officeDocument/2006/relationships/customXml" Target="../ink/ink177.xml"/><Relationship Id="rId107" Type="http://schemas.openxmlformats.org/officeDocument/2006/relationships/customXml" Target="../ink/ink145.xml"/><Relationship Id="rId11" Type="http://schemas.openxmlformats.org/officeDocument/2006/relationships/customXml" Target="../ink/ink97.xml"/><Relationship Id="rId32" Type="http://schemas.openxmlformats.org/officeDocument/2006/relationships/image" Target="../media/image78.png"/><Relationship Id="rId53" Type="http://schemas.openxmlformats.org/officeDocument/2006/relationships/customXml" Target="../ink/ink118.xml"/><Relationship Id="rId74" Type="http://schemas.openxmlformats.org/officeDocument/2006/relationships/image" Target="../media/image124.png"/><Relationship Id="rId128" Type="http://schemas.openxmlformats.org/officeDocument/2006/relationships/customXml" Target="../ink/ink156.xml"/><Relationship Id="rId149" Type="http://schemas.openxmlformats.org/officeDocument/2006/relationships/image" Target="../media/image161.png"/><Relationship Id="rId5" Type="http://schemas.openxmlformats.org/officeDocument/2006/relationships/customXml" Target="../ink/ink94.xml"/><Relationship Id="rId95" Type="http://schemas.openxmlformats.org/officeDocument/2006/relationships/customXml" Target="../ink/ink139.xml"/><Relationship Id="rId160" Type="http://schemas.openxmlformats.org/officeDocument/2006/relationships/customXml" Target="../ink/ink172.xml"/><Relationship Id="rId22" Type="http://schemas.openxmlformats.org/officeDocument/2006/relationships/image" Target="../media/image99.png"/><Relationship Id="rId43" Type="http://schemas.openxmlformats.org/officeDocument/2006/relationships/customXml" Target="../ink/ink113.xml"/><Relationship Id="rId64" Type="http://schemas.openxmlformats.org/officeDocument/2006/relationships/image" Target="../media/image119.png"/><Relationship Id="rId118" Type="http://schemas.openxmlformats.org/officeDocument/2006/relationships/customXml" Target="../ink/ink151.xml"/><Relationship Id="rId139" Type="http://schemas.openxmlformats.org/officeDocument/2006/relationships/image" Target="../media/image156.png"/><Relationship Id="rId85" Type="http://schemas.openxmlformats.org/officeDocument/2006/relationships/customXml" Target="../ink/ink134.xml"/><Relationship Id="rId150" Type="http://schemas.openxmlformats.org/officeDocument/2006/relationships/customXml" Target="../ink/ink167.xml"/><Relationship Id="rId171" Type="http://schemas.openxmlformats.org/officeDocument/2006/relationships/image" Target="../media/image172.png"/><Relationship Id="rId12" Type="http://schemas.openxmlformats.org/officeDocument/2006/relationships/image" Target="../media/image94.png"/><Relationship Id="rId33" Type="http://schemas.openxmlformats.org/officeDocument/2006/relationships/customXml" Target="../ink/ink108.xml"/><Relationship Id="rId108" Type="http://schemas.openxmlformats.org/officeDocument/2006/relationships/customXml" Target="../ink/ink146.xml"/><Relationship Id="rId129" Type="http://schemas.openxmlformats.org/officeDocument/2006/relationships/image" Target="../media/image151.png"/><Relationship Id="rId54" Type="http://schemas.openxmlformats.org/officeDocument/2006/relationships/image" Target="../media/image114.png"/><Relationship Id="rId70" Type="http://schemas.openxmlformats.org/officeDocument/2006/relationships/image" Target="../media/image122.png"/><Relationship Id="rId75" Type="http://schemas.openxmlformats.org/officeDocument/2006/relationships/customXml" Target="../ink/ink129.xml"/><Relationship Id="rId91" Type="http://schemas.openxmlformats.org/officeDocument/2006/relationships/customXml" Target="../ink/ink137.xml"/><Relationship Id="rId96" Type="http://schemas.openxmlformats.org/officeDocument/2006/relationships/image" Target="../media/image135.png"/><Relationship Id="rId140" Type="http://schemas.openxmlformats.org/officeDocument/2006/relationships/customXml" Target="../ink/ink162.xml"/><Relationship Id="rId145" Type="http://schemas.openxmlformats.org/officeDocument/2006/relationships/image" Target="../media/image159.png"/><Relationship Id="rId161" Type="http://schemas.openxmlformats.org/officeDocument/2006/relationships/image" Target="../media/image167.png"/><Relationship Id="rId166" Type="http://schemas.openxmlformats.org/officeDocument/2006/relationships/customXml" Target="../ink/ink1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23" Type="http://schemas.openxmlformats.org/officeDocument/2006/relationships/customXml" Target="../ink/ink103.xml"/><Relationship Id="rId28" Type="http://schemas.openxmlformats.org/officeDocument/2006/relationships/image" Target="../media/image102.png"/><Relationship Id="rId49" Type="http://schemas.openxmlformats.org/officeDocument/2006/relationships/customXml" Target="../ink/ink116.xml"/><Relationship Id="rId114" Type="http://schemas.openxmlformats.org/officeDocument/2006/relationships/customXml" Target="../ink/ink149.xml"/><Relationship Id="rId119" Type="http://schemas.openxmlformats.org/officeDocument/2006/relationships/image" Target="../media/image146.png"/><Relationship Id="rId44" Type="http://schemas.openxmlformats.org/officeDocument/2006/relationships/image" Target="../media/image109.png"/><Relationship Id="rId60" Type="http://schemas.openxmlformats.org/officeDocument/2006/relationships/image" Target="../media/image117.png"/><Relationship Id="rId65" Type="http://schemas.openxmlformats.org/officeDocument/2006/relationships/customXml" Target="../ink/ink124.xml"/><Relationship Id="rId81" Type="http://schemas.openxmlformats.org/officeDocument/2006/relationships/customXml" Target="../ink/ink132.xml"/><Relationship Id="rId86" Type="http://schemas.openxmlformats.org/officeDocument/2006/relationships/image" Target="../media/image130.png"/><Relationship Id="rId130" Type="http://schemas.openxmlformats.org/officeDocument/2006/relationships/customXml" Target="../ink/ink157.xml"/><Relationship Id="rId135" Type="http://schemas.openxmlformats.org/officeDocument/2006/relationships/image" Target="../media/image154.png"/><Relationship Id="rId151" Type="http://schemas.openxmlformats.org/officeDocument/2006/relationships/image" Target="../media/image162.png"/><Relationship Id="rId156" Type="http://schemas.openxmlformats.org/officeDocument/2006/relationships/customXml" Target="../ink/ink170.xml"/><Relationship Id="rId13" Type="http://schemas.openxmlformats.org/officeDocument/2006/relationships/customXml" Target="../ink/ink98.xml"/><Relationship Id="rId18" Type="http://schemas.openxmlformats.org/officeDocument/2006/relationships/image" Target="../media/image97.png"/><Relationship Id="rId39" Type="http://schemas.openxmlformats.org/officeDocument/2006/relationships/customXml" Target="../ink/ink111.xml"/><Relationship Id="rId109" Type="http://schemas.openxmlformats.org/officeDocument/2006/relationships/image" Target="../media/image141.png"/><Relationship Id="rId34" Type="http://schemas.openxmlformats.org/officeDocument/2006/relationships/image" Target="../media/image104.png"/><Relationship Id="rId50" Type="http://schemas.openxmlformats.org/officeDocument/2006/relationships/image" Target="../media/image112.png"/><Relationship Id="rId55" Type="http://schemas.openxmlformats.org/officeDocument/2006/relationships/customXml" Target="../ink/ink119.xml"/><Relationship Id="rId76" Type="http://schemas.openxmlformats.org/officeDocument/2006/relationships/image" Target="../media/image125.png"/><Relationship Id="rId97" Type="http://schemas.openxmlformats.org/officeDocument/2006/relationships/customXml" Target="../ink/ink140.xml"/><Relationship Id="rId104" Type="http://schemas.openxmlformats.org/officeDocument/2006/relationships/image" Target="../media/image139.png"/><Relationship Id="rId120" Type="http://schemas.openxmlformats.org/officeDocument/2006/relationships/customXml" Target="../ink/ink152.xml"/><Relationship Id="rId125" Type="http://schemas.openxmlformats.org/officeDocument/2006/relationships/image" Target="../media/image149.png"/><Relationship Id="rId141" Type="http://schemas.openxmlformats.org/officeDocument/2006/relationships/image" Target="../media/image157.png"/><Relationship Id="rId146" Type="http://schemas.openxmlformats.org/officeDocument/2006/relationships/customXml" Target="../ink/ink165.xml"/><Relationship Id="rId167" Type="http://schemas.openxmlformats.org/officeDocument/2006/relationships/image" Target="../media/image170.png"/><Relationship Id="rId7" Type="http://schemas.openxmlformats.org/officeDocument/2006/relationships/customXml" Target="../ink/ink95.xml"/><Relationship Id="rId71" Type="http://schemas.openxmlformats.org/officeDocument/2006/relationships/customXml" Target="../ink/ink127.xml"/><Relationship Id="rId92" Type="http://schemas.openxmlformats.org/officeDocument/2006/relationships/image" Target="../media/image133.png"/><Relationship Id="rId162" Type="http://schemas.openxmlformats.org/officeDocument/2006/relationships/customXml" Target="../ink/ink173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06.xml"/><Relationship Id="rId24" Type="http://schemas.openxmlformats.org/officeDocument/2006/relationships/image" Target="../media/image100.png"/><Relationship Id="rId40" Type="http://schemas.openxmlformats.org/officeDocument/2006/relationships/image" Target="../media/image107.png"/><Relationship Id="rId45" Type="http://schemas.openxmlformats.org/officeDocument/2006/relationships/customXml" Target="../ink/ink114.xml"/><Relationship Id="rId66" Type="http://schemas.openxmlformats.org/officeDocument/2006/relationships/image" Target="../media/image120.png"/><Relationship Id="rId87" Type="http://schemas.openxmlformats.org/officeDocument/2006/relationships/customXml" Target="../ink/ink135.xml"/><Relationship Id="rId110" Type="http://schemas.openxmlformats.org/officeDocument/2006/relationships/customXml" Target="../ink/ink147.xml"/><Relationship Id="rId115" Type="http://schemas.openxmlformats.org/officeDocument/2006/relationships/image" Target="../media/image144.png"/><Relationship Id="rId131" Type="http://schemas.openxmlformats.org/officeDocument/2006/relationships/image" Target="../media/image152.png"/><Relationship Id="rId136" Type="http://schemas.openxmlformats.org/officeDocument/2006/relationships/customXml" Target="../ink/ink160.xml"/><Relationship Id="rId157" Type="http://schemas.openxmlformats.org/officeDocument/2006/relationships/image" Target="../media/image165.png"/><Relationship Id="rId61" Type="http://schemas.openxmlformats.org/officeDocument/2006/relationships/customXml" Target="../ink/ink122.xml"/><Relationship Id="rId82" Type="http://schemas.openxmlformats.org/officeDocument/2006/relationships/image" Target="../media/image128.png"/><Relationship Id="rId152" Type="http://schemas.openxmlformats.org/officeDocument/2006/relationships/customXml" Target="../ink/ink168.xml"/><Relationship Id="rId19" Type="http://schemas.openxmlformats.org/officeDocument/2006/relationships/customXml" Target="../ink/ink101.xml"/><Relationship Id="rId14" Type="http://schemas.openxmlformats.org/officeDocument/2006/relationships/image" Target="../media/image95.png"/><Relationship Id="rId30" Type="http://schemas.openxmlformats.org/officeDocument/2006/relationships/image" Target="../media/image103.png"/><Relationship Id="rId35" Type="http://schemas.openxmlformats.org/officeDocument/2006/relationships/customXml" Target="../ink/ink109.xml"/><Relationship Id="rId56" Type="http://schemas.openxmlformats.org/officeDocument/2006/relationships/image" Target="../media/image115.png"/><Relationship Id="rId77" Type="http://schemas.openxmlformats.org/officeDocument/2006/relationships/customXml" Target="../ink/ink130.xml"/><Relationship Id="rId100" Type="http://schemas.openxmlformats.org/officeDocument/2006/relationships/image" Target="../media/image137.png"/><Relationship Id="rId105" Type="http://schemas.openxmlformats.org/officeDocument/2006/relationships/customXml" Target="../ink/ink144.xml"/><Relationship Id="rId126" Type="http://schemas.openxmlformats.org/officeDocument/2006/relationships/customXml" Target="../ink/ink155.xml"/><Relationship Id="rId147" Type="http://schemas.openxmlformats.org/officeDocument/2006/relationships/image" Target="../media/image160.png"/><Relationship Id="rId168" Type="http://schemas.openxmlformats.org/officeDocument/2006/relationships/customXml" Target="../ink/ink176.xml"/><Relationship Id="rId8" Type="http://schemas.openxmlformats.org/officeDocument/2006/relationships/image" Target="../media/image92.png"/><Relationship Id="rId51" Type="http://schemas.openxmlformats.org/officeDocument/2006/relationships/customXml" Target="../ink/ink117.xml"/><Relationship Id="rId72" Type="http://schemas.openxmlformats.org/officeDocument/2006/relationships/image" Target="../media/image123.png"/><Relationship Id="rId93" Type="http://schemas.openxmlformats.org/officeDocument/2006/relationships/customXml" Target="../ink/ink138.xml"/><Relationship Id="rId98" Type="http://schemas.openxmlformats.org/officeDocument/2006/relationships/image" Target="../media/image136.png"/><Relationship Id="rId121" Type="http://schemas.openxmlformats.org/officeDocument/2006/relationships/image" Target="../media/image147.png"/><Relationship Id="rId142" Type="http://schemas.openxmlformats.org/officeDocument/2006/relationships/customXml" Target="../ink/ink163.xml"/><Relationship Id="rId163" Type="http://schemas.openxmlformats.org/officeDocument/2006/relationships/image" Target="../media/image168.png"/><Relationship Id="rId3" Type="http://schemas.openxmlformats.org/officeDocument/2006/relationships/customXml" Target="../ink/ink93.xml"/><Relationship Id="rId25" Type="http://schemas.openxmlformats.org/officeDocument/2006/relationships/customXml" Target="../ink/ink104.xml"/><Relationship Id="rId46" Type="http://schemas.openxmlformats.org/officeDocument/2006/relationships/image" Target="../media/image110.png"/><Relationship Id="rId67" Type="http://schemas.openxmlformats.org/officeDocument/2006/relationships/customXml" Target="../ink/ink125.xml"/><Relationship Id="rId116" Type="http://schemas.openxmlformats.org/officeDocument/2006/relationships/customXml" Target="../ink/ink150.xml"/><Relationship Id="rId137" Type="http://schemas.openxmlformats.org/officeDocument/2006/relationships/image" Target="../media/image155.png"/><Relationship Id="rId158" Type="http://schemas.openxmlformats.org/officeDocument/2006/relationships/customXml" Target="../ink/ink171.xml"/><Relationship Id="rId20" Type="http://schemas.openxmlformats.org/officeDocument/2006/relationships/image" Target="../media/image98.png"/><Relationship Id="rId41" Type="http://schemas.openxmlformats.org/officeDocument/2006/relationships/customXml" Target="../ink/ink112.xml"/><Relationship Id="rId62" Type="http://schemas.openxmlformats.org/officeDocument/2006/relationships/image" Target="../media/image118.png"/><Relationship Id="rId83" Type="http://schemas.openxmlformats.org/officeDocument/2006/relationships/customXml" Target="../ink/ink133.xml"/><Relationship Id="rId88" Type="http://schemas.openxmlformats.org/officeDocument/2006/relationships/image" Target="../media/image131.png"/><Relationship Id="rId111" Type="http://schemas.openxmlformats.org/officeDocument/2006/relationships/image" Target="../media/image142.png"/><Relationship Id="rId132" Type="http://schemas.openxmlformats.org/officeDocument/2006/relationships/customXml" Target="../ink/ink158.xml"/><Relationship Id="rId153" Type="http://schemas.openxmlformats.org/officeDocument/2006/relationships/image" Target="../media/image163.png"/><Relationship Id="rId15" Type="http://schemas.openxmlformats.org/officeDocument/2006/relationships/customXml" Target="../ink/ink99.xml"/><Relationship Id="rId36" Type="http://schemas.openxmlformats.org/officeDocument/2006/relationships/image" Target="../media/image105.png"/><Relationship Id="rId57" Type="http://schemas.openxmlformats.org/officeDocument/2006/relationships/customXml" Target="../ink/ink120.xml"/><Relationship Id="rId106" Type="http://schemas.openxmlformats.org/officeDocument/2006/relationships/image" Target="../media/image140.png"/><Relationship Id="rId127" Type="http://schemas.openxmlformats.org/officeDocument/2006/relationships/image" Target="../media/image150.png"/><Relationship Id="rId10" Type="http://schemas.openxmlformats.org/officeDocument/2006/relationships/image" Target="../media/image93.png"/><Relationship Id="rId31" Type="http://schemas.openxmlformats.org/officeDocument/2006/relationships/customXml" Target="../ink/ink107.xml"/><Relationship Id="rId52" Type="http://schemas.openxmlformats.org/officeDocument/2006/relationships/image" Target="../media/image113.png"/><Relationship Id="rId73" Type="http://schemas.openxmlformats.org/officeDocument/2006/relationships/customXml" Target="../ink/ink128.xml"/><Relationship Id="rId78" Type="http://schemas.openxmlformats.org/officeDocument/2006/relationships/image" Target="../media/image126.png"/><Relationship Id="rId94" Type="http://schemas.openxmlformats.org/officeDocument/2006/relationships/image" Target="../media/image134.png"/><Relationship Id="rId99" Type="http://schemas.openxmlformats.org/officeDocument/2006/relationships/customXml" Target="../ink/ink141.xml"/><Relationship Id="rId101" Type="http://schemas.openxmlformats.org/officeDocument/2006/relationships/customXml" Target="../ink/ink142.xml"/><Relationship Id="rId122" Type="http://schemas.openxmlformats.org/officeDocument/2006/relationships/customXml" Target="../ink/ink153.xml"/><Relationship Id="rId143" Type="http://schemas.openxmlformats.org/officeDocument/2006/relationships/image" Target="../media/image158.png"/><Relationship Id="rId148" Type="http://schemas.openxmlformats.org/officeDocument/2006/relationships/customXml" Target="../ink/ink166.xml"/><Relationship Id="rId164" Type="http://schemas.openxmlformats.org/officeDocument/2006/relationships/customXml" Target="../ink/ink174.xml"/><Relationship Id="rId169" Type="http://schemas.openxmlformats.org/officeDocument/2006/relationships/image" Target="../media/image171.png"/><Relationship Id="rId4" Type="http://schemas.openxmlformats.org/officeDocument/2006/relationships/image" Target="../media/image90.png"/><Relationship Id="rId9" Type="http://schemas.openxmlformats.org/officeDocument/2006/relationships/customXml" Target="../ink/ink96.xml"/><Relationship Id="rId26" Type="http://schemas.openxmlformats.org/officeDocument/2006/relationships/image" Target="../media/image101.png"/><Relationship Id="rId47" Type="http://schemas.openxmlformats.org/officeDocument/2006/relationships/customXml" Target="../ink/ink115.xml"/><Relationship Id="rId68" Type="http://schemas.openxmlformats.org/officeDocument/2006/relationships/image" Target="../media/image121.png"/><Relationship Id="rId89" Type="http://schemas.openxmlformats.org/officeDocument/2006/relationships/customXml" Target="../ink/ink136.xml"/><Relationship Id="rId112" Type="http://schemas.openxmlformats.org/officeDocument/2006/relationships/customXml" Target="../ink/ink148.xml"/><Relationship Id="rId133" Type="http://schemas.openxmlformats.org/officeDocument/2006/relationships/image" Target="../media/image153.png"/><Relationship Id="rId154" Type="http://schemas.openxmlformats.org/officeDocument/2006/relationships/customXml" Target="../ink/ink169.xml"/><Relationship Id="rId16" Type="http://schemas.openxmlformats.org/officeDocument/2006/relationships/image" Target="../media/image96.png"/><Relationship Id="rId37" Type="http://schemas.openxmlformats.org/officeDocument/2006/relationships/customXml" Target="../ink/ink110.xml"/><Relationship Id="rId58" Type="http://schemas.openxmlformats.org/officeDocument/2006/relationships/image" Target="../media/image116.png"/><Relationship Id="rId79" Type="http://schemas.openxmlformats.org/officeDocument/2006/relationships/customXml" Target="../ink/ink131.xml"/><Relationship Id="rId102" Type="http://schemas.openxmlformats.org/officeDocument/2006/relationships/image" Target="../media/image138.png"/><Relationship Id="rId123" Type="http://schemas.openxmlformats.org/officeDocument/2006/relationships/image" Target="../media/image148.png"/><Relationship Id="rId144" Type="http://schemas.openxmlformats.org/officeDocument/2006/relationships/customXml" Target="../ink/ink164.xml"/><Relationship Id="rId90" Type="http://schemas.openxmlformats.org/officeDocument/2006/relationships/image" Target="../media/image132.png"/><Relationship Id="rId165" Type="http://schemas.openxmlformats.org/officeDocument/2006/relationships/image" Target="../media/image169.png"/><Relationship Id="rId27" Type="http://schemas.openxmlformats.org/officeDocument/2006/relationships/customXml" Target="../ink/ink105.xml"/><Relationship Id="rId48" Type="http://schemas.openxmlformats.org/officeDocument/2006/relationships/image" Target="../media/image111.png"/><Relationship Id="rId69" Type="http://schemas.openxmlformats.org/officeDocument/2006/relationships/customXml" Target="../ink/ink126.xml"/><Relationship Id="rId113" Type="http://schemas.openxmlformats.org/officeDocument/2006/relationships/image" Target="../media/image143.png"/><Relationship Id="rId134" Type="http://schemas.openxmlformats.org/officeDocument/2006/relationships/customXml" Target="../ink/ink159.xml"/><Relationship Id="rId80" Type="http://schemas.openxmlformats.org/officeDocument/2006/relationships/image" Target="../media/image127.png"/><Relationship Id="rId155" Type="http://schemas.openxmlformats.org/officeDocument/2006/relationships/image" Target="../media/image164.png"/><Relationship Id="rId17" Type="http://schemas.openxmlformats.org/officeDocument/2006/relationships/customXml" Target="../ink/ink100.xml"/><Relationship Id="rId38" Type="http://schemas.openxmlformats.org/officeDocument/2006/relationships/image" Target="../media/image106.png"/><Relationship Id="rId59" Type="http://schemas.openxmlformats.org/officeDocument/2006/relationships/customXml" Target="../ink/ink121.xml"/><Relationship Id="rId103" Type="http://schemas.openxmlformats.org/officeDocument/2006/relationships/customXml" Target="../ink/ink143.xml"/><Relationship Id="rId124" Type="http://schemas.openxmlformats.org/officeDocument/2006/relationships/customXml" Target="../ink/ink15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5.xml"/><Relationship Id="rId21" Type="http://schemas.openxmlformats.org/officeDocument/2006/relationships/customXml" Target="../ink/ink187.xml"/><Relationship Id="rId42" Type="http://schemas.openxmlformats.org/officeDocument/2006/relationships/image" Target="../media/image121.png"/><Relationship Id="rId63" Type="http://schemas.openxmlformats.org/officeDocument/2006/relationships/customXml" Target="../ink/ink208.xml"/><Relationship Id="rId84" Type="http://schemas.openxmlformats.org/officeDocument/2006/relationships/image" Target="../media/image197.png"/><Relationship Id="rId138" Type="http://schemas.openxmlformats.org/officeDocument/2006/relationships/customXml" Target="../ink/ink246.xml"/><Relationship Id="rId159" Type="http://schemas.openxmlformats.org/officeDocument/2006/relationships/image" Target="../media/image233.png"/><Relationship Id="rId170" Type="http://schemas.openxmlformats.org/officeDocument/2006/relationships/image" Target="../media/image238.png"/><Relationship Id="rId191" Type="http://schemas.openxmlformats.org/officeDocument/2006/relationships/customXml" Target="../ink/ink274.xml"/><Relationship Id="rId205" Type="http://schemas.openxmlformats.org/officeDocument/2006/relationships/customXml" Target="../ink/ink281.xml"/><Relationship Id="rId226" Type="http://schemas.openxmlformats.org/officeDocument/2006/relationships/image" Target="../media/image266.png"/><Relationship Id="rId107" Type="http://schemas.openxmlformats.org/officeDocument/2006/relationships/customXml" Target="../ink/ink230.xml"/><Relationship Id="rId11" Type="http://schemas.openxmlformats.org/officeDocument/2006/relationships/customXml" Target="../ink/ink182.xml"/><Relationship Id="rId32" Type="http://schemas.openxmlformats.org/officeDocument/2006/relationships/image" Target="../media/image186.png"/><Relationship Id="rId53" Type="http://schemas.openxmlformats.org/officeDocument/2006/relationships/customXml" Target="../ink/ink203.xml"/><Relationship Id="rId74" Type="http://schemas.openxmlformats.org/officeDocument/2006/relationships/image" Target="../media/image192.png"/><Relationship Id="rId128" Type="http://schemas.openxmlformats.org/officeDocument/2006/relationships/image" Target="../media/image219.png"/><Relationship Id="rId149" Type="http://schemas.openxmlformats.org/officeDocument/2006/relationships/image" Target="../media/image228.png"/><Relationship Id="rId5" Type="http://schemas.openxmlformats.org/officeDocument/2006/relationships/customXml" Target="../ink/ink179.xml"/><Relationship Id="rId95" Type="http://schemas.openxmlformats.org/officeDocument/2006/relationships/customXml" Target="../ink/ink224.xml"/><Relationship Id="rId160" Type="http://schemas.openxmlformats.org/officeDocument/2006/relationships/customXml" Target="../ink/ink258.xml"/><Relationship Id="rId181" Type="http://schemas.openxmlformats.org/officeDocument/2006/relationships/customXml" Target="../ink/ink269.xml"/><Relationship Id="rId216" Type="http://schemas.openxmlformats.org/officeDocument/2006/relationships/image" Target="../media/image261.png"/><Relationship Id="rId22" Type="http://schemas.openxmlformats.org/officeDocument/2006/relationships/image" Target="../media/image182.png"/><Relationship Id="rId43" Type="http://schemas.openxmlformats.org/officeDocument/2006/relationships/customXml" Target="../ink/ink198.xml"/><Relationship Id="rId64" Type="http://schemas.openxmlformats.org/officeDocument/2006/relationships/image" Target="../media/image134.png"/><Relationship Id="rId118" Type="http://schemas.openxmlformats.org/officeDocument/2006/relationships/image" Target="../media/image214.png"/><Relationship Id="rId139" Type="http://schemas.openxmlformats.org/officeDocument/2006/relationships/image" Target="../media/image224.png"/><Relationship Id="rId85" Type="http://schemas.openxmlformats.org/officeDocument/2006/relationships/customXml" Target="../ink/ink219.xml"/><Relationship Id="rId150" Type="http://schemas.openxmlformats.org/officeDocument/2006/relationships/customXml" Target="../ink/ink253.xml"/><Relationship Id="rId171" Type="http://schemas.openxmlformats.org/officeDocument/2006/relationships/customXml" Target="../ink/ink264.xml"/><Relationship Id="rId192" Type="http://schemas.openxmlformats.org/officeDocument/2006/relationships/image" Target="../media/image249.png"/><Relationship Id="rId206" Type="http://schemas.openxmlformats.org/officeDocument/2006/relationships/image" Target="../media/image256.png"/><Relationship Id="rId227" Type="http://schemas.openxmlformats.org/officeDocument/2006/relationships/customXml" Target="../ink/ink292.xml"/><Relationship Id="rId12" Type="http://schemas.openxmlformats.org/officeDocument/2006/relationships/image" Target="../media/image177.png"/><Relationship Id="rId33" Type="http://schemas.openxmlformats.org/officeDocument/2006/relationships/customXml" Target="../ink/ink193.xml"/><Relationship Id="rId108" Type="http://schemas.openxmlformats.org/officeDocument/2006/relationships/image" Target="../media/image209.png"/><Relationship Id="rId129" Type="http://schemas.openxmlformats.org/officeDocument/2006/relationships/customXml" Target="../ink/ink241.xml"/><Relationship Id="rId54" Type="http://schemas.openxmlformats.org/officeDocument/2006/relationships/image" Target="../media/image128.png"/><Relationship Id="rId75" Type="http://schemas.openxmlformats.org/officeDocument/2006/relationships/customXml" Target="../ink/ink214.xml"/><Relationship Id="rId96" Type="http://schemas.openxmlformats.org/officeDocument/2006/relationships/image" Target="../media/image203.png"/><Relationship Id="rId140" Type="http://schemas.openxmlformats.org/officeDocument/2006/relationships/customXml" Target="../ink/ink247.xml"/><Relationship Id="rId161" Type="http://schemas.openxmlformats.org/officeDocument/2006/relationships/image" Target="../media/image234.png"/><Relationship Id="rId182" Type="http://schemas.openxmlformats.org/officeDocument/2006/relationships/image" Target="../media/image244.png"/><Relationship Id="rId217" Type="http://schemas.openxmlformats.org/officeDocument/2006/relationships/customXml" Target="../ink/ink287.xml"/><Relationship Id="rId6" Type="http://schemas.openxmlformats.org/officeDocument/2006/relationships/image" Target="../media/image174.png"/><Relationship Id="rId23" Type="http://schemas.openxmlformats.org/officeDocument/2006/relationships/customXml" Target="../ink/ink188.xml"/><Relationship Id="rId119" Type="http://schemas.openxmlformats.org/officeDocument/2006/relationships/customXml" Target="../ink/ink236.xml"/><Relationship Id="rId44" Type="http://schemas.openxmlformats.org/officeDocument/2006/relationships/image" Target="../media/image122.png"/><Relationship Id="rId65" Type="http://schemas.openxmlformats.org/officeDocument/2006/relationships/customXml" Target="../ink/ink209.xml"/><Relationship Id="rId86" Type="http://schemas.openxmlformats.org/officeDocument/2006/relationships/image" Target="../media/image198.png"/><Relationship Id="rId130" Type="http://schemas.openxmlformats.org/officeDocument/2006/relationships/image" Target="../media/image220.png"/><Relationship Id="rId151" Type="http://schemas.openxmlformats.org/officeDocument/2006/relationships/image" Target="../media/image229.png"/><Relationship Id="rId172" Type="http://schemas.openxmlformats.org/officeDocument/2006/relationships/image" Target="../media/image239.png"/><Relationship Id="rId193" Type="http://schemas.openxmlformats.org/officeDocument/2006/relationships/customXml" Target="../ink/ink275.xml"/><Relationship Id="rId207" Type="http://schemas.openxmlformats.org/officeDocument/2006/relationships/customXml" Target="../ink/ink282.xml"/><Relationship Id="rId228" Type="http://schemas.openxmlformats.org/officeDocument/2006/relationships/image" Target="../media/image267.png"/><Relationship Id="rId13" Type="http://schemas.openxmlformats.org/officeDocument/2006/relationships/customXml" Target="../ink/ink183.xml"/><Relationship Id="rId109" Type="http://schemas.openxmlformats.org/officeDocument/2006/relationships/customXml" Target="../ink/ink231.xml"/><Relationship Id="rId34" Type="http://schemas.openxmlformats.org/officeDocument/2006/relationships/image" Target="../media/image187.png"/><Relationship Id="rId55" Type="http://schemas.openxmlformats.org/officeDocument/2006/relationships/customXml" Target="../ink/ink204.xml"/><Relationship Id="rId76" Type="http://schemas.openxmlformats.org/officeDocument/2006/relationships/image" Target="../media/image193.png"/><Relationship Id="rId97" Type="http://schemas.openxmlformats.org/officeDocument/2006/relationships/customXml" Target="../ink/ink225.xml"/><Relationship Id="rId120" Type="http://schemas.openxmlformats.org/officeDocument/2006/relationships/image" Target="../media/image215.png"/><Relationship Id="rId141" Type="http://schemas.openxmlformats.org/officeDocument/2006/relationships/image" Target="../media/image225.png"/><Relationship Id="rId7" Type="http://schemas.openxmlformats.org/officeDocument/2006/relationships/customXml" Target="../ink/ink180.xml"/><Relationship Id="rId162" Type="http://schemas.openxmlformats.org/officeDocument/2006/relationships/customXml" Target="../ink/ink259.xml"/><Relationship Id="rId183" Type="http://schemas.openxmlformats.org/officeDocument/2006/relationships/customXml" Target="../ink/ink270.xml"/><Relationship Id="rId218" Type="http://schemas.openxmlformats.org/officeDocument/2006/relationships/image" Target="../media/image262.png"/><Relationship Id="rId24" Type="http://schemas.openxmlformats.org/officeDocument/2006/relationships/image" Target="../media/image183.png"/><Relationship Id="rId45" Type="http://schemas.openxmlformats.org/officeDocument/2006/relationships/customXml" Target="../ink/ink199.xml"/><Relationship Id="rId66" Type="http://schemas.openxmlformats.org/officeDocument/2006/relationships/image" Target="../media/image135.png"/><Relationship Id="rId87" Type="http://schemas.openxmlformats.org/officeDocument/2006/relationships/customXml" Target="../ink/ink220.xml"/><Relationship Id="rId110" Type="http://schemas.openxmlformats.org/officeDocument/2006/relationships/image" Target="../media/image210.png"/><Relationship Id="rId131" Type="http://schemas.openxmlformats.org/officeDocument/2006/relationships/customXml" Target="../ink/ink242.xml"/><Relationship Id="rId152" Type="http://schemas.openxmlformats.org/officeDocument/2006/relationships/customXml" Target="../ink/ink254.xml"/><Relationship Id="rId173" Type="http://schemas.openxmlformats.org/officeDocument/2006/relationships/customXml" Target="../ink/ink265.xml"/><Relationship Id="rId194" Type="http://schemas.openxmlformats.org/officeDocument/2006/relationships/image" Target="../media/image250.png"/><Relationship Id="rId208" Type="http://schemas.openxmlformats.org/officeDocument/2006/relationships/image" Target="../media/image257.png"/><Relationship Id="rId14" Type="http://schemas.openxmlformats.org/officeDocument/2006/relationships/image" Target="../media/image178.png"/><Relationship Id="rId35" Type="http://schemas.openxmlformats.org/officeDocument/2006/relationships/customXml" Target="../ink/ink194.xml"/><Relationship Id="rId56" Type="http://schemas.openxmlformats.org/officeDocument/2006/relationships/image" Target="../media/image130.png"/><Relationship Id="rId77" Type="http://schemas.openxmlformats.org/officeDocument/2006/relationships/customXml" Target="../ink/ink215.xml"/><Relationship Id="rId100" Type="http://schemas.openxmlformats.org/officeDocument/2006/relationships/image" Target="../media/image205.png"/><Relationship Id="rId8" Type="http://schemas.openxmlformats.org/officeDocument/2006/relationships/image" Target="../media/image175.png"/><Relationship Id="rId98" Type="http://schemas.openxmlformats.org/officeDocument/2006/relationships/image" Target="../media/image204.png"/><Relationship Id="rId121" Type="http://schemas.openxmlformats.org/officeDocument/2006/relationships/customXml" Target="../ink/ink237.xml"/><Relationship Id="rId142" Type="http://schemas.openxmlformats.org/officeDocument/2006/relationships/customXml" Target="../ink/ink248.xml"/><Relationship Id="rId163" Type="http://schemas.openxmlformats.org/officeDocument/2006/relationships/image" Target="../media/image235.png"/><Relationship Id="rId184" Type="http://schemas.openxmlformats.org/officeDocument/2006/relationships/image" Target="../media/image245.png"/><Relationship Id="rId219" Type="http://schemas.openxmlformats.org/officeDocument/2006/relationships/customXml" Target="../ink/ink288.xml"/><Relationship Id="rId3" Type="http://schemas.openxmlformats.org/officeDocument/2006/relationships/customXml" Target="../ink/ink178.xml"/><Relationship Id="rId214" Type="http://schemas.openxmlformats.org/officeDocument/2006/relationships/image" Target="../media/image260.png"/><Relationship Id="rId25" Type="http://schemas.openxmlformats.org/officeDocument/2006/relationships/customXml" Target="../ink/ink189.xml"/><Relationship Id="rId46" Type="http://schemas.openxmlformats.org/officeDocument/2006/relationships/image" Target="../media/image123.png"/><Relationship Id="rId67" Type="http://schemas.openxmlformats.org/officeDocument/2006/relationships/customXml" Target="../ink/ink210.xml"/><Relationship Id="rId116" Type="http://schemas.openxmlformats.org/officeDocument/2006/relationships/image" Target="../media/image213.png"/><Relationship Id="rId137" Type="http://schemas.openxmlformats.org/officeDocument/2006/relationships/image" Target="../media/image223.png"/><Relationship Id="rId158" Type="http://schemas.openxmlformats.org/officeDocument/2006/relationships/customXml" Target="../ink/ink257.xml"/><Relationship Id="rId20" Type="http://schemas.openxmlformats.org/officeDocument/2006/relationships/image" Target="../media/image181.png"/><Relationship Id="rId41" Type="http://schemas.openxmlformats.org/officeDocument/2006/relationships/customXml" Target="../ink/ink197.xml"/><Relationship Id="rId62" Type="http://schemas.openxmlformats.org/officeDocument/2006/relationships/image" Target="../media/image133.png"/><Relationship Id="rId83" Type="http://schemas.openxmlformats.org/officeDocument/2006/relationships/customXml" Target="../ink/ink218.xml"/><Relationship Id="rId88" Type="http://schemas.openxmlformats.org/officeDocument/2006/relationships/image" Target="../media/image199.png"/><Relationship Id="rId111" Type="http://schemas.openxmlformats.org/officeDocument/2006/relationships/customXml" Target="../ink/ink232.xml"/><Relationship Id="rId132" Type="http://schemas.openxmlformats.org/officeDocument/2006/relationships/image" Target="../media/image221.png"/><Relationship Id="rId153" Type="http://schemas.openxmlformats.org/officeDocument/2006/relationships/image" Target="../media/image230.png"/><Relationship Id="rId174" Type="http://schemas.openxmlformats.org/officeDocument/2006/relationships/image" Target="../media/image240.png"/><Relationship Id="rId179" Type="http://schemas.openxmlformats.org/officeDocument/2006/relationships/customXml" Target="../ink/ink268.xml"/><Relationship Id="rId195" Type="http://schemas.openxmlformats.org/officeDocument/2006/relationships/customXml" Target="../ink/ink276.xml"/><Relationship Id="rId209" Type="http://schemas.openxmlformats.org/officeDocument/2006/relationships/customXml" Target="../ink/ink283.xml"/><Relationship Id="rId190" Type="http://schemas.openxmlformats.org/officeDocument/2006/relationships/image" Target="../media/image248.png"/><Relationship Id="rId204" Type="http://schemas.openxmlformats.org/officeDocument/2006/relationships/image" Target="../media/image255.png"/><Relationship Id="rId220" Type="http://schemas.openxmlformats.org/officeDocument/2006/relationships/image" Target="../media/image263.png"/><Relationship Id="rId225" Type="http://schemas.openxmlformats.org/officeDocument/2006/relationships/customXml" Target="../ink/ink291.xml"/><Relationship Id="rId15" Type="http://schemas.openxmlformats.org/officeDocument/2006/relationships/customXml" Target="../ink/ink184.xml"/><Relationship Id="rId36" Type="http://schemas.openxmlformats.org/officeDocument/2006/relationships/image" Target="../media/image188.png"/><Relationship Id="rId57" Type="http://schemas.openxmlformats.org/officeDocument/2006/relationships/customXml" Target="../ink/ink205.xml"/><Relationship Id="rId106" Type="http://schemas.openxmlformats.org/officeDocument/2006/relationships/image" Target="../media/image208.png"/><Relationship Id="rId127" Type="http://schemas.openxmlformats.org/officeDocument/2006/relationships/customXml" Target="../ink/ink240.xml"/><Relationship Id="rId10" Type="http://schemas.openxmlformats.org/officeDocument/2006/relationships/image" Target="../media/image176.png"/><Relationship Id="rId31" Type="http://schemas.openxmlformats.org/officeDocument/2006/relationships/customXml" Target="../ink/ink192.xml"/><Relationship Id="rId52" Type="http://schemas.openxmlformats.org/officeDocument/2006/relationships/image" Target="../media/image127.png"/><Relationship Id="rId73" Type="http://schemas.openxmlformats.org/officeDocument/2006/relationships/customXml" Target="../ink/ink213.xml"/><Relationship Id="rId78" Type="http://schemas.openxmlformats.org/officeDocument/2006/relationships/image" Target="../media/image194.png"/><Relationship Id="rId94" Type="http://schemas.openxmlformats.org/officeDocument/2006/relationships/image" Target="../media/image202.png"/><Relationship Id="rId99" Type="http://schemas.openxmlformats.org/officeDocument/2006/relationships/customXml" Target="../ink/ink226.xml"/><Relationship Id="rId101" Type="http://schemas.openxmlformats.org/officeDocument/2006/relationships/customXml" Target="../ink/ink227.xml"/><Relationship Id="rId122" Type="http://schemas.openxmlformats.org/officeDocument/2006/relationships/image" Target="../media/image216.png"/><Relationship Id="rId143" Type="http://schemas.openxmlformats.org/officeDocument/2006/relationships/image" Target="../media/image226.png"/><Relationship Id="rId148" Type="http://schemas.openxmlformats.org/officeDocument/2006/relationships/customXml" Target="../ink/ink252.xml"/><Relationship Id="rId164" Type="http://schemas.openxmlformats.org/officeDocument/2006/relationships/customXml" Target="../ink/ink260.xml"/><Relationship Id="rId169" Type="http://schemas.openxmlformats.org/officeDocument/2006/relationships/customXml" Target="../ink/ink263.xml"/><Relationship Id="rId185" Type="http://schemas.openxmlformats.org/officeDocument/2006/relationships/customXml" Target="../ink/ink271.xml"/><Relationship Id="rId4" Type="http://schemas.openxmlformats.org/officeDocument/2006/relationships/image" Target="../media/image173.png"/><Relationship Id="rId9" Type="http://schemas.openxmlformats.org/officeDocument/2006/relationships/customXml" Target="../ink/ink181.xml"/><Relationship Id="rId180" Type="http://schemas.openxmlformats.org/officeDocument/2006/relationships/image" Target="../media/image243.png"/><Relationship Id="rId210" Type="http://schemas.openxmlformats.org/officeDocument/2006/relationships/image" Target="../media/image258.png"/><Relationship Id="rId215" Type="http://schemas.openxmlformats.org/officeDocument/2006/relationships/customXml" Target="../ink/ink286.xml"/><Relationship Id="rId26" Type="http://schemas.openxmlformats.org/officeDocument/2006/relationships/image" Target="../media/image33.png"/><Relationship Id="rId47" Type="http://schemas.openxmlformats.org/officeDocument/2006/relationships/customXml" Target="../ink/ink200.xml"/><Relationship Id="rId68" Type="http://schemas.openxmlformats.org/officeDocument/2006/relationships/image" Target="../media/image136.png"/><Relationship Id="rId89" Type="http://schemas.openxmlformats.org/officeDocument/2006/relationships/customXml" Target="../ink/ink221.xml"/><Relationship Id="rId112" Type="http://schemas.openxmlformats.org/officeDocument/2006/relationships/image" Target="../media/image211.png"/><Relationship Id="rId133" Type="http://schemas.openxmlformats.org/officeDocument/2006/relationships/customXml" Target="../ink/ink243.xml"/><Relationship Id="rId154" Type="http://schemas.openxmlformats.org/officeDocument/2006/relationships/customXml" Target="../ink/ink255.xml"/><Relationship Id="rId175" Type="http://schemas.openxmlformats.org/officeDocument/2006/relationships/customXml" Target="../ink/ink266.xml"/><Relationship Id="rId196" Type="http://schemas.openxmlformats.org/officeDocument/2006/relationships/image" Target="../media/image251.png"/><Relationship Id="rId200" Type="http://schemas.openxmlformats.org/officeDocument/2006/relationships/image" Target="../media/image253.png"/><Relationship Id="rId16" Type="http://schemas.openxmlformats.org/officeDocument/2006/relationships/image" Target="../media/image179.png"/><Relationship Id="rId221" Type="http://schemas.openxmlformats.org/officeDocument/2006/relationships/customXml" Target="../ink/ink289.xml"/><Relationship Id="rId37" Type="http://schemas.openxmlformats.org/officeDocument/2006/relationships/customXml" Target="../ink/ink195.xml"/><Relationship Id="rId58" Type="http://schemas.openxmlformats.org/officeDocument/2006/relationships/image" Target="../media/image131.png"/><Relationship Id="rId79" Type="http://schemas.openxmlformats.org/officeDocument/2006/relationships/customXml" Target="../ink/ink216.xml"/><Relationship Id="rId102" Type="http://schemas.openxmlformats.org/officeDocument/2006/relationships/image" Target="../media/image206.png"/><Relationship Id="rId123" Type="http://schemas.openxmlformats.org/officeDocument/2006/relationships/customXml" Target="../ink/ink238.xml"/><Relationship Id="rId144" Type="http://schemas.openxmlformats.org/officeDocument/2006/relationships/customXml" Target="../ink/ink249.xml"/><Relationship Id="rId90" Type="http://schemas.openxmlformats.org/officeDocument/2006/relationships/image" Target="../media/image200.png"/><Relationship Id="rId165" Type="http://schemas.openxmlformats.org/officeDocument/2006/relationships/image" Target="../media/image236.png"/><Relationship Id="rId186" Type="http://schemas.openxmlformats.org/officeDocument/2006/relationships/image" Target="../media/image246.png"/><Relationship Id="rId211" Type="http://schemas.openxmlformats.org/officeDocument/2006/relationships/customXml" Target="../ink/ink284.xml"/><Relationship Id="rId27" Type="http://schemas.openxmlformats.org/officeDocument/2006/relationships/customXml" Target="../ink/ink190.xml"/><Relationship Id="rId48" Type="http://schemas.openxmlformats.org/officeDocument/2006/relationships/image" Target="../media/image125.png"/><Relationship Id="rId69" Type="http://schemas.openxmlformats.org/officeDocument/2006/relationships/customXml" Target="../ink/ink211.xml"/><Relationship Id="rId113" Type="http://schemas.openxmlformats.org/officeDocument/2006/relationships/customXml" Target="../ink/ink233.xml"/><Relationship Id="rId134" Type="http://schemas.openxmlformats.org/officeDocument/2006/relationships/customXml" Target="../ink/ink244.xml"/><Relationship Id="rId80" Type="http://schemas.openxmlformats.org/officeDocument/2006/relationships/image" Target="../media/image195.png"/><Relationship Id="rId155" Type="http://schemas.openxmlformats.org/officeDocument/2006/relationships/image" Target="../media/image231.png"/><Relationship Id="rId176" Type="http://schemas.openxmlformats.org/officeDocument/2006/relationships/image" Target="../media/image241.png"/><Relationship Id="rId197" Type="http://schemas.openxmlformats.org/officeDocument/2006/relationships/customXml" Target="../ink/ink277.xml"/><Relationship Id="rId201" Type="http://schemas.openxmlformats.org/officeDocument/2006/relationships/customXml" Target="../ink/ink279.xml"/><Relationship Id="rId222" Type="http://schemas.openxmlformats.org/officeDocument/2006/relationships/image" Target="../media/image264.png"/><Relationship Id="rId17" Type="http://schemas.openxmlformats.org/officeDocument/2006/relationships/customXml" Target="../ink/ink185.xml"/><Relationship Id="rId38" Type="http://schemas.openxmlformats.org/officeDocument/2006/relationships/image" Target="../media/image189.png"/><Relationship Id="rId59" Type="http://schemas.openxmlformats.org/officeDocument/2006/relationships/customXml" Target="../ink/ink206.xml"/><Relationship Id="rId103" Type="http://schemas.openxmlformats.org/officeDocument/2006/relationships/customXml" Target="../ink/ink228.xml"/><Relationship Id="rId124" Type="http://schemas.openxmlformats.org/officeDocument/2006/relationships/image" Target="../media/image217.png"/><Relationship Id="rId70" Type="http://schemas.openxmlformats.org/officeDocument/2006/relationships/image" Target="../media/image165.png"/><Relationship Id="rId91" Type="http://schemas.openxmlformats.org/officeDocument/2006/relationships/customXml" Target="../ink/ink222.xml"/><Relationship Id="rId145" Type="http://schemas.openxmlformats.org/officeDocument/2006/relationships/image" Target="../media/image227.png"/><Relationship Id="rId166" Type="http://schemas.openxmlformats.org/officeDocument/2006/relationships/customXml" Target="../ink/ink261.xml"/><Relationship Id="rId187" Type="http://schemas.openxmlformats.org/officeDocument/2006/relationships/customXml" Target="../ink/ink27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9.png"/><Relationship Id="rId28" Type="http://schemas.openxmlformats.org/officeDocument/2006/relationships/image" Target="../media/image184.png"/><Relationship Id="rId49" Type="http://schemas.openxmlformats.org/officeDocument/2006/relationships/customXml" Target="../ink/ink201.xml"/><Relationship Id="rId114" Type="http://schemas.openxmlformats.org/officeDocument/2006/relationships/image" Target="../media/image212.png"/><Relationship Id="rId60" Type="http://schemas.openxmlformats.org/officeDocument/2006/relationships/image" Target="../media/image132.png"/><Relationship Id="rId81" Type="http://schemas.openxmlformats.org/officeDocument/2006/relationships/customXml" Target="../ink/ink217.xml"/><Relationship Id="rId135" Type="http://schemas.openxmlformats.org/officeDocument/2006/relationships/image" Target="../media/image222.png"/><Relationship Id="rId156" Type="http://schemas.openxmlformats.org/officeDocument/2006/relationships/customXml" Target="../ink/ink256.xml"/><Relationship Id="rId177" Type="http://schemas.openxmlformats.org/officeDocument/2006/relationships/customXml" Target="../ink/ink267.xml"/><Relationship Id="rId198" Type="http://schemas.openxmlformats.org/officeDocument/2006/relationships/image" Target="../media/image252.png"/><Relationship Id="rId202" Type="http://schemas.openxmlformats.org/officeDocument/2006/relationships/image" Target="../media/image254.png"/><Relationship Id="rId223" Type="http://schemas.openxmlformats.org/officeDocument/2006/relationships/customXml" Target="../ink/ink290.xml"/><Relationship Id="rId18" Type="http://schemas.openxmlformats.org/officeDocument/2006/relationships/image" Target="../media/image180.png"/><Relationship Id="rId39" Type="http://schemas.openxmlformats.org/officeDocument/2006/relationships/customXml" Target="../ink/ink196.xml"/><Relationship Id="rId50" Type="http://schemas.openxmlformats.org/officeDocument/2006/relationships/image" Target="../media/image126.png"/><Relationship Id="rId104" Type="http://schemas.openxmlformats.org/officeDocument/2006/relationships/image" Target="../media/image207.png"/><Relationship Id="rId125" Type="http://schemas.openxmlformats.org/officeDocument/2006/relationships/customXml" Target="../ink/ink239.xml"/><Relationship Id="rId146" Type="http://schemas.openxmlformats.org/officeDocument/2006/relationships/customXml" Target="../ink/ink250.xml"/><Relationship Id="rId167" Type="http://schemas.openxmlformats.org/officeDocument/2006/relationships/image" Target="../media/image237.png"/><Relationship Id="rId188" Type="http://schemas.openxmlformats.org/officeDocument/2006/relationships/image" Target="../media/image247.png"/><Relationship Id="rId71" Type="http://schemas.openxmlformats.org/officeDocument/2006/relationships/customXml" Target="../ink/ink212.xml"/><Relationship Id="rId92" Type="http://schemas.openxmlformats.org/officeDocument/2006/relationships/image" Target="../media/image201.png"/><Relationship Id="rId213" Type="http://schemas.openxmlformats.org/officeDocument/2006/relationships/customXml" Target="../ink/ink28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91.xml"/><Relationship Id="rId40" Type="http://schemas.openxmlformats.org/officeDocument/2006/relationships/image" Target="../media/image190.png"/><Relationship Id="rId115" Type="http://schemas.openxmlformats.org/officeDocument/2006/relationships/customXml" Target="../ink/ink234.xml"/><Relationship Id="rId136" Type="http://schemas.openxmlformats.org/officeDocument/2006/relationships/customXml" Target="../ink/ink245.xml"/><Relationship Id="rId157" Type="http://schemas.openxmlformats.org/officeDocument/2006/relationships/image" Target="../media/image232.png"/><Relationship Id="rId178" Type="http://schemas.openxmlformats.org/officeDocument/2006/relationships/image" Target="../media/image242.png"/><Relationship Id="rId61" Type="http://schemas.openxmlformats.org/officeDocument/2006/relationships/customXml" Target="../ink/ink207.xml"/><Relationship Id="rId82" Type="http://schemas.openxmlformats.org/officeDocument/2006/relationships/image" Target="../media/image196.png"/><Relationship Id="rId199" Type="http://schemas.openxmlformats.org/officeDocument/2006/relationships/customXml" Target="../ink/ink278.xml"/><Relationship Id="rId203" Type="http://schemas.openxmlformats.org/officeDocument/2006/relationships/customXml" Target="../ink/ink280.xml"/><Relationship Id="rId19" Type="http://schemas.openxmlformats.org/officeDocument/2006/relationships/customXml" Target="../ink/ink186.xml"/><Relationship Id="rId224" Type="http://schemas.openxmlformats.org/officeDocument/2006/relationships/image" Target="../media/image265.png"/><Relationship Id="rId30" Type="http://schemas.openxmlformats.org/officeDocument/2006/relationships/image" Target="../media/image185.png"/><Relationship Id="rId105" Type="http://schemas.openxmlformats.org/officeDocument/2006/relationships/customXml" Target="../ink/ink229.xml"/><Relationship Id="rId126" Type="http://schemas.openxmlformats.org/officeDocument/2006/relationships/image" Target="../media/image218.png"/><Relationship Id="rId147" Type="http://schemas.openxmlformats.org/officeDocument/2006/relationships/customXml" Target="../ink/ink251.xml"/><Relationship Id="rId168" Type="http://schemas.openxmlformats.org/officeDocument/2006/relationships/customXml" Target="../ink/ink262.xml"/><Relationship Id="rId51" Type="http://schemas.openxmlformats.org/officeDocument/2006/relationships/customXml" Target="../ink/ink202.xml"/><Relationship Id="rId72" Type="http://schemas.openxmlformats.org/officeDocument/2006/relationships/image" Target="../media/image191.png"/><Relationship Id="rId93" Type="http://schemas.openxmlformats.org/officeDocument/2006/relationships/customXml" Target="../ink/ink223.xml"/><Relationship Id="rId189" Type="http://schemas.openxmlformats.org/officeDocument/2006/relationships/customXml" Target="../ink/ink273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76.png"/><Relationship Id="rId42" Type="http://schemas.openxmlformats.org/officeDocument/2006/relationships/customXml" Target="../ink/ink313.xml"/><Relationship Id="rId63" Type="http://schemas.openxmlformats.org/officeDocument/2006/relationships/image" Target="../media/image297.png"/><Relationship Id="rId84" Type="http://schemas.openxmlformats.org/officeDocument/2006/relationships/customXml" Target="../ink/ink334.xml"/><Relationship Id="rId138" Type="http://schemas.openxmlformats.org/officeDocument/2006/relationships/customXml" Target="../ink/ink339.xml"/><Relationship Id="rId159" Type="http://schemas.openxmlformats.org/officeDocument/2006/relationships/customXml" Target="../ink/ink354.xml"/><Relationship Id="rId170" Type="http://schemas.openxmlformats.org/officeDocument/2006/relationships/image" Target="../media/image311.png"/><Relationship Id="rId191" Type="http://schemas.openxmlformats.org/officeDocument/2006/relationships/customXml" Target="../ink/ink374.xml"/><Relationship Id="rId205" Type="http://schemas.openxmlformats.org/officeDocument/2006/relationships/customXml" Target="../ink/ink381.xml"/><Relationship Id="rId226" Type="http://schemas.openxmlformats.org/officeDocument/2006/relationships/customXml" Target="../ink/ink392.xml"/><Relationship Id="rId247" Type="http://schemas.openxmlformats.org/officeDocument/2006/relationships/image" Target="../media/image360.png"/><Relationship Id="rId268" Type="http://schemas.openxmlformats.org/officeDocument/2006/relationships/customXml" Target="../ink/ink413.xml"/><Relationship Id="rId11" Type="http://schemas.openxmlformats.org/officeDocument/2006/relationships/image" Target="../media/image271.png"/><Relationship Id="rId32" Type="http://schemas.openxmlformats.org/officeDocument/2006/relationships/customXml" Target="../ink/ink308.xml"/><Relationship Id="rId53" Type="http://schemas.openxmlformats.org/officeDocument/2006/relationships/image" Target="../media/image292.png"/><Relationship Id="rId74" Type="http://schemas.openxmlformats.org/officeDocument/2006/relationships/customXml" Target="../ink/ink329.xml"/><Relationship Id="rId149" Type="http://schemas.openxmlformats.org/officeDocument/2006/relationships/image" Target="../media/image340.png"/><Relationship Id="rId5" Type="http://schemas.openxmlformats.org/officeDocument/2006/relationships/image" Target="../media/image78.png"/><Relationship Id="rId160" Type="http://schemas.openxmlformats.org/officeDocument/2006/relationships/customXml" Target="../ink/ink355.xml"/><Relationship Id="rId181" Type="http://schemas.openxmlformats.org/officeDocument/2006/relationships/customXml" Target="../ink/ink369.xml"/><Relationship Id="rId216" Type="http://schemas.openxmlformats.org/officeDocument/2006/relationships/customXml" Target="../ink/ink387.xml"/><Relationship Id="rId237" Type="http://schemas.openxmlformats.org/officeDocument/2006/relationships/image" Target="../media/image355.png"/><Relationship Id="rId258" Type="http://schemas.openxmlformats.org/officeDocument/2006/relationships/customXml" Target="../ink/ink408.xml"/><Relationship Id="rId22" Type="http://schemas.openxmlformats.org/officeDocument/2006/relationships/customXml" Target="../ink/ink303.xml"/><Relationship Id="rId43" Type="http://schemas.openxmlformats.org/officeDocument/2006/relationships/image" Target="../media/image287.png"/><Relationship Id="rId64" Type="http://schemas.openxmlformats.org/officeDocument/2006/relationships/customXml" Target="../ink/ink324.xml"/><Relationship Id="rId139" Type="http://schemas.openxmlformats.org/officeDocument/2006/relationships/image" Target="../media/image335.png"/><Relationship Id="rId85" Type="http://schemas.openxmlformats.org/officeDocument/2006/relationships/image" Target="../media/image308.png"/><Relationship Id="rId150" Type="http://schemas.openxmlformats.org/officeDocument/2006/relationships/customXml" Target="../ink/ink345.xml"/><Relationship Id="rId171" Type="http://schemas.openxmlformats.org/officeDocument/2006/relationships/customXml" Target="../ink/ink364.xml"/><Relationship Id="rId192" Type="http://schemas.openxmlformats.org/officeDocument/2006/relationships/image" Target="../media/image322.png"/><Relationship Id="rId206" Type="http://schemas.openxmlformats.org/officeDocument/2006/relationships/image" Target="../media/image331.png"/><Relationship Id="rId227" Type="http://schemas.openxmlformats.org/officeDocument/2006/relationships/image" Target="../media/image350.png"/><Relationship Id="rId248" Type="http://schemas.openxmlformats.org/officeDocument/2006/relationships/customXml" Target="../ink/ink403.xml"/><Relationship Id="rId269" Type="http://schemas.openxmlformats.org/officeDocument/2006/relationships/image" Target="../media/image371.png"/><Relationship Id="rId12" Type="http://schemas.openxmlformats.org/officeDocument/2006/relationships/customXml" Target="../ink/ink298.xml"/><Relationship Id="rId33" Type="http://schemas.openxmlformats.org/officeDocument/2006/relationships/image" Target="../media/image282.png"/><Relationship Id="rId54" Type="http://schemas.openxmlformats.org/officeDocument/2006/relationships/customXml" Target="../ink/ink319.xml"/><Relationship Id="rId75" Type="http://schemas.openxmlformats.org/officeDocument/2006/relationships/image" Target="../media/image303.png"/><Relationship Id="rId140" Type="http://schemas.openxmlformats.org/officeDocument/2006/relationships/customXml" Target="../ink/ink340.xml"/><Relationship Id="rId161" Type="http://schemas.openxmlformats.org/officeDocument/2006/relationships/customXml" Target="../ink/ink356.xml"/><Relationship Id="rId182" Type="http://schemas.openxmlformats.org/officeDocument/2006/relationships/image" Target="../media/image317.png"/><Relationship Id="rId217" Type="http://schemas.openxmlformats.org/officeDocument/2006/relationships/image" Target="../media/image345.png"/><Relationship Id="rId6" Type="http://schemas.openxmlformats.org/officeDocument/2006/relationships/customXml" Target="../ink/ink295.xml"/><Relationship Id="rId238" Type="http://schemas.openxmlformats.org/officeDocument/2006/relationships/customXml" Target="../ink/ink398.xml"/><Relationship Id="rId259" Type="http://schemas.openxmlformats.org/officeDocument/2006/relationships/image" Target="../media/image366.png"/><Relationship Id="rId23" Type="http://schemas.openxmlformats.org/officeDocument/2006/relationships/image" Target="../media/image277.png"/><Relationship Id="rId270" Type="http://schemas.openxmlformats.org/officeDocument/2006/relationships/customXml" Target="../ink/ink414.xml"/><Relationship Id="rId44" Type="http://schemas.openxmlformats.org/officeDocument/2006/relationships/customXml" Target="../ink/ink314.xml"/><Relationship Id="rId65" Type="http://schemas.openxmlformats.org/officeDocument/2006/relationships/image" Target="../media/image298.png"/><Relationship Id="rId86" Type="http://schemas.openxmlformats.org/officeDocument/2006/relationships/customXml" Target="../ink/ink335.xml"/><Relationship Id="rId151" Type="http://schemas.openxmlformats.org/officeDocument/2006/relationships/customXml" Target="../ink/ink346.xml"/><Relationship Id="rId172" Type="http://schemas.openxmlformats.org/officeDocument/2006/relationships/image" Target="../media/image312.png"/><Relationship Id="rId193" Type="http://schemas.openxmlformats.org/officeDocument/2006/relationships/customXml" Target="../ink/ink375.xml"/><Relationship Id="rId207" Type="http://schemas.openxmlformats.org/officeDocument/2006/relationships/customXml" Target="../ink/ink382.xml"/><Relationship Id="rId228" Type="http://schemas.openxmlformats.org/officeDocument/2006/relationships/customXml" Target="../ink/ink393.xml"/><Relationship Id="rId249" Type="http://schemas.openxmlformats.org/officeDocument/2006/relationships/image" Target="../media/image361.png"/><Relationship Id="rId13" Type="http://schemas.openxmlformats.org/officeDocument/2006/relationships/image" Target="../media/image272.png"/><Relationship Id="rId260" Type="http://schemas.openxmlformats.org/officeDocument/2006/relationships/customXml" Target="../ink/ink409.xml"/><Relationship Id="rId34" Type="http://schemas.openxmlformats.org/officeDocument/2006/relationships/customXml" Target="../ink/ink309.xml"/><Relationship Id="rId55" Type="http://schemas.openxmlformats.org/officeDocument/2006/relationships/image" Target="../media/image293.png"/><Relationship Id="rId76" Type="http://schemas.openxmlformats.org/officeDocument/2006/relationships/customXml" Target="../ink/ink330.xml"/><Relationship Id="rId141" Type="http://schemas.openxmlformats.org/officeDocument/2006/relationships/image" Target="../media/image336.png"/><Relationship Id="rId7" Type="http://schemas.openxmlformats.org/officeDocument/2006/relationships/image" Target="../media/image269.png"/><Relationship Id="rId162" Type="http://schemas.openxmlformats.org/officeDocument/2006/relationships/customXml" Target="../ink/ink357.xml"/><Relationship Id="rId183" Type="http://schemas.openxmlformats.org/officeDocument/2006/relationships/customXml" Target="../ink/ink370.xml"/><Relationship Id="rId218" Type="http://schemas.openxmlformats.org/officeDocument/2006/relationships/customXml" Target="../ink/ink388.xml"/><Relationship Id="rId239" Type="http://schemas.openxmlformats.org/officeDocument/2006/relationships/image" Target="../media/image356.png"/><Relationship Id="rId250" Type="http://schemas.openxmlformats.org/officeDocument/2006/relationships/customXml" Target="../ink/ink404.xml"/><Relationship Id="rId271" Type="http://schemas.openxmlformats.org/officeDocument/2006/relationships/image" Target="../media/image372.png"/><Relationship Id="rId24" Type="http://schemas.openxmlformats.org/officeDocument/2006/relationships/customXml" Target="../ink/ink304.xml"/><Relationship Id="rId45" Type="http://schemas.openxmlformats.org/officeDocument/2006/relationships/image" Target="../media/image288.png"/><Relationship Id="rId66" Type="http://schemas.openxmlformats.org/officeDocument/2006/relationships/customXml" Target="../ink/ink325.xml"/><Relationship Id="rId87" Type="http://schemas.openxmlformats.org/officeDocument/2006/relationships/image" Target="../media/image309.png"/><Relationship Id="rId152" Type="http://schemas.openxmlformats.org/officeDocument/2006/relationships/customXml" Target="../ink/ink347.xml"/><Relationship Id="rId173" Type="http://schemas.openxmlformats.org/officeDocument/2006/relationships/customXml" Target="../ink/ink365.xml"/><Relationship Id="rId194" Type="http://schemas.openxmlformats.org/officeDocument/2006/relationships/image" Target="../media/image324.png"/><Relationship Id="rId208" Type="http://schemas.openxmlformats.org/officeDocument/2006/relationships/image" Target="../media/image341.png"/><Relationship Id="rId229" Type="http://schemas.openxmlformats.org/officeDocument/2006/relationships/image" Target="../media/image351.png"/><Relationship Id="rId240" Type="http://schemas.openxmlformats.org/officeDocument/2006/relationships/customXml" Target="../ink/ink399.xml"/><Relationship Id="rId261" Type="http://schemas.openxmlformats.org/officeDocument/2006/relationships/image" Target="../media/image367.png"/><Relationship Id="rId14" Type="http://schemas.openxmlformats.org/officeDocument/2006/relationships/customXml" Target="../ink/ink299.xml"/><Relationship Id="rId35" Type="http://schemas.openxmlformats.org/officeDocument/2006/relationships/image" Target="../media/image283.png"/><Relationship Id="rId56" Type="http://schemas.openxmlformats.org/officeDocument/2006/relationships/customXml" Target="../ink/ink320.xml"/><Relationship Id="rId77" Type="http://schemas.openxmlformats.org/officeDocument/2006/relationships/image" Target="../media/image304.png"/><Relationship Id="rId8" Type="http://schemas.openxmlformats.org/officeDocument/2006/relationships/customXml" Target="../ink/ink296.xml"/><Relationship Id="rId142" Type="http://schemas.openxmlformats.org/officeDocument/2006/relationships/customXml" Target="../ink/ink341.xml"/><Relationship Id="rId163" Type="http://schemas.openxmlformats.org/officeDocument/2006/relationships/customXml" Target="../ink/ink358.xml"/><Relationship Id="rId121" Type="http://schemas.openxmlformats.org/officeDocument/2006/relationships/image" Target="../media/image326.png"/><Relationship Id="rId184" Type="http://schemas.openxmlformats.org/officeDocument/2006/relationships/image" Target="../media/image318.png"/><Relationship Id="rId219" Type="http://schemas.openxmlformats.org/officeDocument/2006/relationships/image" Target="../media/image346.png"/><Relationship Id="rId230" Type="http://schemas.openxmlformats.org/officeDocument/2006/relationships/customXml" Target="../ink/ink394.xml"/><Relationship Id="rId251" Type="http://schemas.openxmlformats.org/officeDocument/2006/relationships/image" Target="../media/image362.png"/><Relationship Id="rId25" Type="http://schemas.openxmlformats.org/officeDocument/2006/relationships/image" Target="../media/image278.png"/><Relationship Id="rId46" Type="http://schemas.openxmlformats.org/officeDocument/2006/relationships/customXml" Target="../ink/ink315.xml"/><Relationship Id="rId67" Type="http://schemas.openxmlformats.org/officeDocument/2006/relationships/image" Target="../media/image299.png"/><Relationship Id="rId137" Type="http://schemas.openxmlformats.org/officeDocument/2006/relationships/image" Target="../media/image334.png"/><Relationship Id="rId158" Type="http://schemas.openxmlformats.org/officeDocument/2006/relationships/customXml" Target="../ink/ink353.xml"/><Relationship Id="rId272" Type="http://schemas.openxmlformats.org/officeDocument/2006/relationships/customXml" Target="../ink/ink415.xml"/><Relationship Id="rId20" Type="http://schemas.openxmlformats.org/officeDocument/2006/relationships/customXml" Target="../ink/ink302.xml"/><Relationship Id="rId41" Type="http://schemas.openxmlformats.org/officeDocument/2006/relationships/image" Target="../media/image286.png"/><Relationship Id="rId62" Type="http://schemas.openxmlformats.org/officeDocument/2006/relationships/customXml" Target="../ink/ink323.xml"/><Relationship Id="rId83" Type="http://schemas.openxmlformats.org/officeDocument/2006/relationships/image" Target="../media/image307.png"/><Relationship Id="rId88" Type="http://schemas.openxmlformats.org/officeDocument/2006/relationships/customXml" Target="../ink/ink336.xml"/><Relationship Id="rId153" Type="http://schemas.openxmlformats.org/officeDocument/2006/relationships/customXml" Target="../ink/ink348.xml"/><Relationship Id="rId174" Type="http://schemas.openxmlformats.org/officeDocument/2006/relationships/image" Target="../media/image313.png"/><Relationship Id="rId179" Type="http://schemas.openxmlformats.org/officeDocument/2006/relationships/customXml" Target="../ink/ink368.xml"/><Relationship Id="rId195" Type="http://schemas.openxmlformats.org/officeDocument/2006/relationships/customXml" Target="../ink/ink376.xml"/><Relationship Id="rId209" Type="http://schemas.openxmlformats.org/officeDocument/2006/relationships/customXml" Target="../ink/ink383.xml"/><Relationship Id="rId190" Type="http://schemas.openxmlformats.org/officeDocument/2006/relationships/image" Target="../media/image321.png"/><Relationship Id="rId204" Type="http://schemas.openxmlformats.org/officeDocument/2006/relationships/image" Target="../media/image330.png"/><Relationship Id="rId220" Type="http://schemas.openxmlformats.org/officeDocument/2006/relationships/customXml" Target="../ink/ink389.xml"/><Relationship Id="rId225" Type="http://schemas.openxmlformats.org/officeDocument/2006/relationships/image" Target="../media/image349.png"/><Relationship Id="rId241" Type="http://schemas.openxmlformats.org/officeDocument/2006/relationships/image" Target="../media/image357.png"/><Relationship Id="rId246" Type="http://schemas.openxmlformats.org/officeDocument/2006/relationships/customXml" Target="../ink/ink402.xml"/><Relationship Id="rId267" Type="http://schemas.openxmlformats.org/officeDocument/2006/relationships/image" Target="../media/image370.png"/><Relationship Id="rId15" Type="http://schemas.openxmlformats.org/officeDocument/2006/relationships/image" Target="../media/image273.png"/><Relationship Id="rId36" Type="http://schemas.openxmlformats.org/officeDocument/2006/relationships/customXml" Target="../ink/ink310.xml"/><Relationship Id="rId57" Type="http://schemas.openxmlformats.org/officeDocument/2006/relationships/image" Target="../media/image294.png"/><Relationship Id="rId262" Type="http://schemas.openxmlformats.org/officeDocument/2006/relationships/customXml" Target="../ink/ink410.xml"/><Relationship Id="rId10" Type="http://schemas.openxmlformats.org/officeDocument/2006/relationships/customXml" Target="../ink/ink297.xml"/><Relationship Id="rId31" Type="http://schemas.openxmlformats.org/officeDocument/2006/relationships/image" Target="../media/image281.png"/><Relationship Id="rId52" Type="http://schemas.openxmlformats.org/officeDocument/2006/relationships/customXml" Target="../ink/ink318.xml"/><Relationship Id="rId73" Type="http://schemas.openxmlformats.org/officeDocument/2006/relationships/image" Target="../media/image302.png"/><Relationship Id="rId78" Type="http://schemas.openxmlformats.org/officeDocument/2006/relationships/customXml" Target="../ink/ink331.xml"/><Relationship Id="rId143" Type="http://schemas.openxmlformats.org/officeDocument/2006/relationships/image" Target="../media/image337.png"/><Relationship Id="rId148" Type="http://schemas.openxmlformats.org/officeDocument/2006/relationships/customXml" Target="../ink/ink344.xml"/><Relationship Id="rId164" Type="http://schemas.openxmlformats.org/officeDocument/2006/relationships/customXml" Target="../ink/ink359.xml"/><Relationship Id="rId169" Type="http://schemas.openxmlformats.org/officeDocument/2006/relationships/customXml" Target="../ink/ink363.xml"/><Relationship Id="rId185" Type="http://schemas.openxmlformats.org/officeDocument/2006/relationships/customXml" Target="../ink/ink371.xml"/><Relationship Id="rId4" Type="http://schemas.openxmlformats.org/officeDocument/2006/relationships/customXml" Target="../ink/ink294.xml"/><Relationship Id="rId9" Type="http://schemas.openxmlformats.org/officeDocument/2006/relationships/image" Target="../media/image270.png"/><Relationship Id="rId180" Type="http://schemas.openxmlformats.org/officeDocument/2006/relationships/image" Target="../media/image316.png"/><Relationship Id="rId210" Type="http://schemas.openxmlformats.org/officeDocument/2006/relationships/image" Target="../media/image342.png"/><Relationship Id="rId215" Type="http://schemas.openxmlformats.org/officeDocument/2006/relationships/image" Target="../media/image344.png"/><Relationship Id="rId236" Type="http://schemas.openxmlformats.org/officeDocument/2006/relationships/customXml" Target="../ink/ink397.xml"/><Relationship Id="rId257" Type="http://schemas.openxmlformats.org/officeDocument/2006/relationships/image" Target="../media/image365.png"/><Relationship Id="rId26" Type="http://schemas.openxmlformats.org/officeDocument/2006/relationships/customXml" Target="../ink/ink305.xml"/><Relationship Id="rId231" Type="http://schemas.openxmlformats.org/officeDocument/2006/relationships/image" Target="../media/image352.png"/><Relationship Id="rId252" Type="http://schemas.openxmlformats.org/officeDocument/2006/relationships/customXml" Target="../ink/ink405.xml"/><Relationship Id="rId273" Type="http://schemas.openxmlformats.org/officeDocument/2006/relationships/image" Target="../media/image373.png"/><Relationship Id="rId47" Type="http://schemas.openxmlformats.org/officeDocument/2006/relationships/image" Target="../media/image289.png"/><Relationship Id="rId68" Type="http://schemas.openxmlformats.org/officeDocument/2006/relationships/customXml" Target="../ink/ink326.xml"/><Relationship Id="rId133" Type="http://schemas.openxmlformats.org/officeDocument/2006/relationships/image" Target="../media/image332.png"/><Relationship Id="rId154" Type="http://schemas.openxmlformats.org/officeDocument/2006/relationships/customXml" Target="../ink/ink349.xml"/><Relationship Id="rId175" Type="http://schemas.openxmlformats.org/officeDocument/2006/relationships/customXml" Target="../ink/ink366.xml"/><Relationship Id="rId196" Type="http://schemas.openxmlformats.org/officeDocument/2006/relationships/image" Target="../media/image325.png"/><Relationship Id="rId200" Type="http://schemas.openxmlformats.org/officeDocument/2006/relationships/image" Target="../media/image328.png"/><Relationship Id="rId16" Type="http://schemas.openxmlformats.org/officeDocument/2006/relationships/customXml" Target="../ink/ink300.xml"/><Relationship Id="rId221" Type="http://schemas.openxmlformats.org/officeDocument/2006/relationships/image" Target="../media/image347.png"/><Relationship Id="rId242" Type="http://schemas.openxmlformats.org/officeDocument/2006/relationships/customXml" Target="../ink/ink400.xml"/><Relationship Id="rId263" Type="http://schemas.openxmlformats.org/officeDocument/2006/relationships/image" Target="../media/image368.png"/><Relationship Id="rId37" Type="http://schemas.openxmlformats.org/officeDocument/2006/relationships/image" Target="../media/image284.png"/><Relationship Id="rId58" Type="http://schemas.openxmlformats.org/officeDocument/2006/relationships/customXml" Target="../ink/ink321.xml"/><Relationship Id="rId79" Type="http://schemas.openxmlformats.org/officeDocument/2006/relationships/image" Target="../media/image305.png"/><Relationship Id="rId144" Type="http://schemas.openxmlformats.org/officeDocument/2006/relationships/customXml" Target="../ink/ink342.xml"/><Relationship Id="rId165" Type="http://schemas.openxmlformats.org/officeDocument/2006/relationships/customXml" Target="../ink/ink360.xml"/><Relationship Id="rId186" Type="http://schemas.openxmlformats.org/officeDocument/2006/relationships/image" Target="../media/image319.png"/><Relationship Id="rId211" Type="http://schemas.openxmlformats.org/officeDocument/2006/relationships/customXml" Target="../ink/ink384.xml"/><Relationship Id="rId232" Type="http://schemas.openxmlformats.org/officeDocument/2006/relationships/customXml" Target="../ink/ink395.xml"/><Relationship Id="rId253" Type="http://schemas.openxmlformats.org/officeDocument/2006/relationships/image" Target="../media/image363.png"/><Relationship Id="rId27" Type="http://schemas.openxmlformats.org/officeDocument/2006/relationships/image" Target="../media/image279.png"/><Relationship Id="rId48" Type="http://schemas.openxmlformats.org/officeDocument/2006/relationships/customXml" Target="../ink/ink316.xml"/><Relationship Id="rId69" Type="http://schemas.openxmlformats.org/officeDocument/2006/relationships/image" Target="../media/image300.png"/><Relationship Id="rId134" Type="http://schemas.openxmlformats.org/officeDocument/2006/relationships/customXml" Target="../ink/ink337.xml"/><Relationship Id="rId80" Type="http://schemas.openxmlformats.org/officeDocument/2006/relationships/customXml" Target="../ink/ink332.xml"/><Relationship Id="rId155" Type="http://schemas.openxmlformats.org/officeDocument/2006/relationships/customXml" Target="../ink/ink350.xml"/><Relationship Id="rId176" Type="http://schemas.openxmlformats.org/officeDocument/2006/relationships/image" Target="../media/image314.png"/><Relationship Id="rId197" Type="http://schemas.openxmlformats.org/officeDocument/2006/relationships/customXml" Target="../ink/ink377.xml"/><Relationship Id="rId201" Type="http://schemas.openxmlformats.org/officeDocument/2006/relationships/customXml" Target="../ink/ink379.xml"/><Relationship Id="rId222" Type="http://schemas.openxmlformats.org/officeDocument/2006/relationships/customXml" Target="../ink/ink390.xml"/><Relationship Id="rId243" Type="http://schemas.openxmlformats.org/officeDocument/2006/relationships/image" Target="../media/image358.png"/><Relationship Id="rId264" Type="http://schemas.openxmlformats.org/officeDocument/2006/relationships/customXml" Target="../ink/ink411.xml"/><Relationship Id="rId17" Type="http://schemas.openxmlformats.org/officeDocument/2006/relationships/image" Target="../media/image274.png"/><Relationship Id="rId38" Type="http://schemas.openxmlformats.org/officeDocument/2006/relationships/customXml" Target="../ink/ink311.xml"/><Relationship Id="rId59" Type="http://schemas.openxmlformats.org/officeDocument/2006/relationships/image" Target="../media/image295.png"/><Relationship Id="rId70" Type="http://schemas.openxmlformats.org/officeDocument/2006/relationships/customXml" Target="../ink/ink327.xml"/><Relationship Id="rId145" Type="http://schemas.openxmlformats.org/officeDocument/2006/relationships/image" Target="../media/image338.png"/><Relationship Id="rId166" Type="http://schemas.openxmlformats.org/officeDocument/2006/relationships/customXml" Target="../ink/ink361.xml"/><Relationship Id="rId187" Type="http://schemas.openxmlformats.org/officeDocument/2006/relationships/customXml" Target="../ink/ink37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85.xml"/><Relationship Id="rId233" Type="http://schemas.openxmlformats.org/officeDocument/2006/relationships/image" Target="../media/image353.png"/><Relationship Id="rId254" Type="http://schemas.openxmlformats.org/officeDocument/2006/relationships/customXml" Target="../ink/ink406.xml"/><Relationship Id="rId28" Type="http://schemas.openxmlformats.org/officeDocument/2006/relationships/customXml" Target="../ink/ink306.xml"/><Relationship Id="rId49" Type="http://schemas.openxmlformats.org/officeDocument/2006/relationships/image" Target="../media/image290.png"/><Relationship Id="rId60" Type="http://schemas.openxmlformats.org/officeDocument/2006/relationships/customXml" Target="../ink/ink322.xml"/><Relationship Id="rId81" Type="http://schemas.openxmlformats.org/officeDocument/2006/relationships/image" Target="../media/image306.png"/><Relationship Id="rId135" Type="http://schemas.openxmlformats.org/officeDocument/2006/relationships/image" Target="../media/image333.png"/><Relationship Id="rId156" Type="http://schemas.openxmlformats.org/officeDocument/2006/relationships/customXml" Target="../ink/ink351.xml"/><Relationship Id="rId177" Type="http://schemas.openxmlformats.org/officeDocument/2006/relationships/customXml" Target="../ink/ink367.xml"/><Relationship Id="rId198" Type="http://schemas.openxmlformats.org/officeDocument/2006/relationships/image" Target="../media/image327.png"/><Relationship Id="rId202" Type="http://schemas.openxmlformats.org/officeDocument/2006/relationships/image" Target="../media/image329.png"/><Relationship Id="rId223" Type="http://schemas.openxmlformats.org/officeDocument/2006/relationships/image" Target="../media/image348.png"/><Relationship Id="rId244" Type="http://schemas.openxmlformats.org/officeDocument/2006/relationships/customXml" Target="../ink/ink401.xml"/><Relationship Id="rId18" Type="http://schemas.openxmlformats.org/officeDocument/2006/relationships/customXml" Target="../ink/ink301.xml"/><Relationship Id="rId39" Type="http://schemas.openxmlformats.org/officeDocument/2006/relationships/image" Target="../media/image285.png"/><Relationship Id="rId265" Type="http://schemas.openxmlformats.org/officeDocument/2006/relationships/image" Target="../media/image369.png"/><Relationship Id="rId50" Type="http://schemas.openxmlformats.org/officeDocument/2006/relationships/customXml" Target="../ink/ink317.xml"/><Relationship Id="rId146" Type="http://schemas.openxmlformats.org/officeDocument/2006/relationships/customXml" Target="../ink/ink343.xml"/><Relationship Id="rId167" Type="http://schemas.openxmlformats.org/officeDocument/2006/relationships/customXml" Target="../ink/ink362.xml"/><Relationship Id="rId188" Type="http://schemas.openxmlformats.org/officeDocument/2006/relationships/image" Target="../media/image320.png"/><Relationship Id="rId71" Type="http://schemas.openxmlformats.org/officeDocument/2006/relationships/image" Target="../media/image301.png"/><Relationship Id="rId213" Type="http://schemas.openxmlformats.org/officeDocument/2006/relationships/image" Target="../media/image343.png"/><Relationship Id="rId234" Type="http://schemas.openxmlformats.org/officeDocument/2006/relationships/customXml" Target="../ink/ink396.xml"/><Relationship Id="rId2" Type="http://schemas.openxmlformats.org/officeDocument/2006/relationships/customXml" Target="../ink/ink293.xml"/><Relationship Id="rId29" Type="http://schemas.openxmlformats.org/officeDocument/2006/relationships/image" Target="../media/image280.png"/><Relationship Id="rId255" Type="http://schemas.openxmlformats.org/officeDocument/2006/relationships/image" Target="../media/image364.png"/><Relationship Id="rId40" Type="http://schemas.openxmlformats.org/officeDocument/2006/relationships/customXml" Target="../ink/ink312.xml"/><Relationship Id="rId136" Type="http://schemas.openxmlformats.org/officeDocument/2006/relationships/customXml" Target="../ink/ink338.xml"/><Relationship Id="rId157" Type="http://schemas.openxmlformats.org/officeDocument/2006/relationships/customXml" Target="../ink/ink352.xml"/><Relationship Id="rId115" Type="http://schemas.openxmlformats.org/officeDocument/2006/relationships/image" Target="../media/image323.png"/><Relationship Id="rId178" Type="http://schemas.openxmlformats.org/officeDocument/2006/relationships/image" Target="../media/image315.png"/><Relationship Id="rId61" Type="http://schemas.openxmlformats.org/officeDocument/2006/relationships/image" Target="../media/image296.png"/><Relationship Id="rId82" Type="http://schemas.openxmlformats.org/officeDocument/2006/relationships/customXml" Target="../ink/ink333.xml"/><Relationship Id="rId199" Type="http://schemas.openxmlformats.org/officeDocument/2006/relationships/customXml" Target="../ink/ink378.xml"/><Relationship Id="rId203" Type="http://schemas.openxmlformats.org/officeDocument/2006/relationships/customXml" Target="../ink/ink380.xml"/><Relationship Id="rId19" Type="http://schemas.openxmlformats.org/officeDocument/2006/relationships/image" Target="../media/image275.png"/><Relationship Id="rId224" Type="http://schemas.openxmlformats.org/officeDocument/2006/relationships/customXml" Target="../ink/ink391.xml"/><Relationship Id="rId245" Type="http://schemas.openxmlformats.org/officeDocument/2006/relationships/image" Target="../media/image359.png"/><Relationship Id="rId266" Type="http://schemas.openxmlformats.org/officeDocument/2006/relationships/customXml" Target="../ink/ink412.xml"/><Relationship Id="rId30" Type="http://schemas.openxmlformats.org/officeDocument/2006/relationships/customXml" Target="../ink/ink307.xml"/><Relationship Id="rId147" Type="http://schemas.openxmlformats.org/officeDocument/2006/relationships/image" Target="../media/image339.png"/><Relationship Id="rId168" Type="http://schemas.openxmlformats.org/officeDocument/2006/relationships/image" Target="../media/image310.png"/><Relationship Id="rId51" Type="http://schemas.openxmlformats.org/officeDocument/2006/relationships/image" Target="../media/image291.png"/><Relationship Id="rId72" Type="http://schemas.openxmlformats.org/officeDocument/2006/relationships/customXml" Target="../ink/ink328.xml"/><Relationship Id="rId189" Type="http://schemas.openxmlformats.org/officeDocument/2006/relationships/customXml" Target="../ink/ink373.xml"/><Relationship Id="rId3" Type="http://schemas.openxmlformats.org/officeDocument/2006/relationships/image" Target="../media/image268.png"/><Relationship Id="rId214" Type="http://schemas.openxmlformats.org/officeDocument/2006/relationships/customXml" Target="../ink/ink386.xml"/><Relationship Id="rId235" Type="http://schemas.openxmlformats.org/officeDocument/2006/relationships/image" Target="../media/image354.png"/><Relationship Id="rId256" Type="http://schemas.openxmlformats.org/officeDocument/2006/relationships/customXml" Target="../ink/ink40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8.png"/><Relationship Id="rId21" Type="http://schemas.openxmlformats.org/officeDocument/2006/relationships/customXml" Target="../ink/ink425.xml"/><Relationship Id="rId42" Type="http://schemas.openxmlformats.org/officeDocument/2006/relationships/image" Target="../media/image394.png"/><Relationship Id="rId63" Type="http://schemas.openxmlformats.org/officeDocument/2006/relationships/customXml" Target="../ink/ink446.xml"/><Relationship Id="rId84" Type="http://schemas.openxmlformats.org/officeDocument/2006/relationships/customXml" Target="../ink/ink457.xml"/><Relationship Id="rId138" Type="http://schemas.openxmlformats.org/officeDocument/2006/relationships/customXml" Target="../ink/ink485.xml"/><Relationship Id="rId107" Type="http://schemas.openxmlformats.org/officeDocument/2006/relationships/image" Target="../media/image423.png"/><Relationship Id="rId11" Type="http://schemas.openxmlformats.org/officeDocument/2006/relationships/customXml" Target="../ink/ink420.xml"/><Relationship Id="rId32" Type="http://schemas.openxmlformats.org/officeDocument/2006/relationships/image" Target="../media/image389.png"/><Relationship Id="rId53" Type="http://schemas.openxmlformats.org/officeDocument/2006/relationships/customXml" Target="../ink/ink441.xml"/><Relationship Id="rId74" Type="http://schemas.openxmlformats.org/officeDocument/2006/relationships/image" Target="../media/image409.png"/><Relationship Id="rId128" Type="http://schemas.openxmlformats.org/officeDocument/2006/relationships/customXml" Target="../ink/ink480.xml"/><Relationship Id="rId5" Type="http://schemas.openxmlformats.org/officeDocument/2006/relationships/customXml" Target="../ink/ink417.xml"/><Relationship Id="rId90" Type="http://schemas.openxmlformats.org/officeDocument/2006/relationships/customXml" Target="../ink/ink460.xml"/><Relationship Id="rId95" Type="http://schemas.openxmlformats.org/officeDocument/2006/relationships/image" Target="../media/image418.png"/><Relationship Id="rId22" Type="http://schemas.openxmlformats.org/officeDocument/2006/relationships/image" Target="../media/image384.png"/><Relationship Id="rId27" Type="http://schemas.openxmlformats.org/officeDocument/2006/relationships/customXml" Target="../ink/ink428.xml"/><Relationship Id="rId43" Type="http://schemas.openxmlformats.org/officeDocument/2006/relationships/customXml" Target="../ink/ink436.xml"/><Relationship Id="rId48" Type="http://schemas.openxmlformats.org/officeDocument/2006/relationships/image" Target="../media/image397.png"/><Relationship Id="rId64" Type="http://schemas.openxmlformats.org/officeDocument/2006/relationships/image" Target="../media/image405.png"/><Relationship Id="rId69" Type="http://schemas.openxmlformats.org/officeDocument/2006/relationships/customXml" Target="../ink/ink449.xml"/><Relationship Id="rId113" Type="http://schemas.openxmlformats.org/officeDocument/2006/relationships/image" Target="../media/image426.png"/><Relationship Id="rId118" Type="http://schemas.openxmlformats.org/officeDocument/2006/relationships/customXml" Target="../ink/ink475.xml"/><Relationship Id="rId134" Type="http://schemas.openxmlformats.org/officeDocument/2006/relationships/customXml" Target="../ink/ink483.xml"/><Relationship Id="rId139" Type="http://schemas.openxmlformats.org/officeDocument/2006/relationships/image" Target="../media/image439.png"/><Relationship Id="rId80" Type="http://schemas.openxmlformats.org/officeDocument/2006/relationships/customXml" Target="../ink/ink455.xml"/><Relationship Id="rId85" Type="http://schemas.openxmlformats.org/officeDocument/2006/relationships/image" Target="../media/image414.png"/><Relationship Id="rId12" Type="http://schemas.openxmlformats.org/officeDocument/2006/relationships/image" Target="../media/image379.png"/><Relationship Id="rId17" Type="http://schemas.openxmlformats.org/officeDocument/2006/relationships/customXml" Target="../ink/ink423.xml"/><Relationship Id="rId33" Type="http://schemas.openxmlformats.org/officeDocument/2006/relationships/customXml" Target="../ink/ink431.xml"/><Relationship Id="rId38" Type="http://schemas.openxmlformats.org/officeDocument/2006/relationships/image" Target="../media/image392.png"/><Relationship Id="rId59" Type="http://schemas.openxmlformats.org/officeDocument/2006/relationships/customXml" Target="../ink/ink444.xml"/><Relationship Id="rId103" Type="http://schemas.openxmlformats.org/officeDocument/2006/relationships/image" Target="../media/image421.png"/><Relationship Id="rId108" Type="http://schemas.openxmlformats.org/officeDocument/2006/relationships/customXml" Target="../ink/ink470.xml"/><Relationship Id="rId124" Type="http://schemas.openxmlformats.org/officeDocument/2006/relationships/customXml" Target="../ink/ink478.xml"/><Relationship Id="rId129" Type="http://schemas.openxmlformats.org/officeDocument/2006/relationships/image" Target="../media/image434.png"/><Relationship Id="rId54" Type="http://schemas.openxmlformats.org/officeDocument/2006/relationships/image" Target="../media/image400.png"/><Relationship Id="rId70" Type="http://schemas.openxmlformats.org/officeDocument/2006/relationships/image" Target="../media/image407.png"/><Relationship Id="rId75" Type="http://schemas.openxmlformats.org/officeDocument/2006/relationships/customXml" Target="../ink/ink452.xml"/><Relationship Id="rId91" Type="http://schemas.openxmlformats.org/officeDocument/2006/relationships/image" Target="../media/image316.png"/><Relationship Id="rId96" Type="http://schemas.openxmlformats.org/officeDocument/2006/relationships/customXml" Target="../ink/ink463.xml"/><Relationship Id="rId140" Type="http://schemas.openxmlformats.org/officeDocument/2006/relationships/customXml" Target="../ink/ink486.xml"/><Relationship Id="rId145" Type="http://schemas.openxmlformats.org/officeDocument/2006/relationships/image" Target="../media/image4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6.png"/><Relationship Id="rId23" Type="http://schemas.openxmlformats.org/officeDocument/2006/relationships/customXml" Target="../ink/ink426.xml"/><Relationship Id="rId28" Type="http://schemas.openxmlformats.org/officeDocument/2006/relationships/image" Target="../media/image387.png"/><Relationship Id="rId49" Type="http://schemas.openxmlformats.org/officeDocument/2006/relationships/customXml" Target="../ink/ink439.xml"/><Relationship Id="rId114" Type="http://schemas.openxmlformats.org/officeDocument/2006/relationships/customXml" Target="../ink/ink473.xml"/><Relationship Id="rId119" Type="http://schemas.openxmlformats.org/officeDocument/2006/relationships/image" Target="../media/image429.png"/><Relationship Id="rId44" Type="http://schemas.openxmlformats.org/officeDocument/2006/relationships/image" Target="../media/image395.png"/><Relationship Id="rId60" Type="http://schemas.openxmlformats.org/officeDocument/2006/relationships/image" Target="../media/image403.png"/><Relationship Id="rId65" Type="http://schemas.openxmlformats.org/officeDocument/2006/relationships/customXml" Target="../ink/ink447.xml"/><Relationship Id="rId81" Type="http://schemas.openxmlformats.org/officeDocument/2006/relationships/image" Target="../media/image412.png"/><Relationship Id="rId86" Type="http://schemas.openxmlformats.org/officeDocument/2006/relationships/customXml" Target="../ink/ink458.xml"/><Relationship Id="rId130" Type="http://schemas.openxmlformats.org/officeDocument/2006/relationships/customXml" Target="../ink/ink481.xml"/><Relationship Id="rId135" Type="http://schemas.openxmlformats.org/officeDocument/2006/relationships/image" Target="../media/image437.png"/><Relationship Id="rId13" Type="http://schemas.openxmlformats.org/officeDocument/2006/relationships/customXml" Target="../ink/ink421.xml"/><Relationship Id="rId18" Type="http://schemas.openxmlformats.org/officeDocument/2006/relationships/image" Target="../media/image382.png"/><Relationship Id="rId39" Type="http://schemas.openxmlformats.org/officeDocument/2006/relationships/customXml" Target="../ink/ink434.xml"/><Relationship Id="rId109" Type="http://schemas.openxmlformats.org/officeDocument/2006/relationships/image" Target="../media/image424.png"/><Relationship Id="rId34" Type="http://schemas.openxmlformats.org/officeDocument/2006/relationships/image" Target="../media/image390.png"/><Relationship Id="rId50" Type="http://schemas.openxmlformats.org/officeDocument/2006/relationships/image" Target="../media/image398.png"/><Relationship Id="rId55" Type="http://schemas.openxmlformats.org/officeDocument/2006/relationships/customXml" Target="../ink/ink442.xml"/><Relationship Id="rId76" Type="http://schemas.openxmlformats.org/officeDocument/2006/relationships/customXml" Target="../ink/ink453.xml"/><Relationship Id="rId97" Type="http://schemas.openxmlformats.org/officeDocument/2006/relationships/customXml" Target="../ink/ink464.xml"/><Relationship Id="rId104" Type="http://schemas.openxmlformats.org/officeDocument/2006/relationships/customXml" Target="../ink/ink468.xml"/><Relationship Id="rId120" Type="http://schemas.openxmlformats.org/officeDocument/2006/relationships/customXml" Target="../ink/ink476.xml"/><Relationship Id="rId125" Type="http://schemas.openxmlformats.org/officeDocument/2006/relationships/image" Target="../media/image432.png"/><Relationship Id="rId141" Type="http://schemas.openxmlformats.org/officeDocument/2006/relationships/image" Target="../media/image440.png"/><Relationship Id="rId7" Type="http://schemas.openxmlformats.org/officeDocument/2006/relationships/customXml" Target="../ink/ink418.xml"/><Relationship Id="rId71" Type="http://schemas.openxmlformats.org/officeDocument/2006/relationships/customXml" Target="../ink/ink450.xml"/><Relationship Id="rId92" Type="http://schemas.openxmlformats.org/officeDocument/2006/relationships/customXml" Target="../ink/ink461.xml"/><Relationship Id="rId2" Type="http://schemas.openxmlformats.org/officeDocument/2006/relationships/image" Target="../media/image2.jpeg"/><Relationship Id="rId29" Type="http://schemas.openxmlformats.org/officeDocument/2006/relationships/customXml" Target="../ink/ink429.xml"/><Relationship Id="rId24" Type="http://schemas.openxmlformats.org/officeDocument/2006/relationships/image" Target="../media/image385.png"/><Relationship Id="rId40" Type="http://schemas.openxmlformats.org/officeDocument/2006/relationships/image" Target="../media/image393.png"/><Relationship Id="rId45" Type="http://schemas.openxmlformats.org/officeDocument/2006/relationships/customXml" Target="../ink/ink437.xml"/><Relationship Id="rId66" Type="http://schemas.openxmlformats.org/officeDocument/2006/relationships/image" Target="../media/image406.png"/><Relationship Id="rId87" Type="http://schemas.openxmlformats.org/officeDocument/2006/relationships/image" Target="../media/image415.png"/><Relationship Id="rId110" Type="http://schemas.openxmlformats.org/officeDocument/2006/relationships/customXml" Target="../ink/ink471.xml"/><Relationship Id="rId115" Type="http://schemas.openxmlformats.org/officeDocument/2006/relationships/image" Target="../media/image427.png"/><Relationship Id="rId131" Type="http://schemas.openxmlformats.org/officeDocument/2006/relationships/image" Target="../media/image435.png"/><Relationship Id="rId136" Type="http://schemas.openxmlformats.org/officeDocument/2006/relationships/customXml" Target="../ink/ink484.xml"/><Relationship Id="rId61" Type="http://schemas.openxmlformats.org/officeDocument/2006/relationships/customXml" Target="../ink/ink445.xml"/><Relationship Id="rId82" Type="http://schemas.openxmlformats.org/officeDocument/2006/relationships/customXml" Target="../ink/ink456.xml"/><Relationship Id="rId19" Type="http://schemas.openxmlformats.org/officeDocument/2006/relationships/customXml" Target="../ink/ink424.xml"/><Relationship Id="rId14" Type="http://schemas.openxmlformats.org/officeDocument/2006/relationships/image" Target="../media/image380.png"/><Relationship Id="rId30" Type="http://schemas.openxmlformats.org/officeDocument/2006/relationships/image" Target="../media/image388.png"/><Relationship Id="rId35" Type="http://schemas.openxmlformats.org/officeDocument/2006/relationships/customXml" Target="../ink/ink432.xml"/><Relationship Id="rId56" Type="http://schemas.openxmlformats.org/officeDocument/2006/relationships/image" Target="../media/image401.png"/><Relationship Id="rId77" Type="http://schemas.openxmlformats.org/officeDocument/2006/relationships/image" Target="../media/image410.png"/><Relationship Id="rId100" Type="http://schemas.openxmlformats.org/officeDocument/2006/relationships/image" Target="../media/image420.png"/><Relationship Id="rId105" Type="http://schemas.openxmlformats.org/officeDocument/2006/relationships/image" Target="../media/image422.png"/><Relationship Id="rId126" Type="http://schemas.openxmlformats.org/officeDocument/2006/relationships/customXml" Target="../ink/ink479.xml"/><Relationship Id="rId8" Type="http://schemas.openxmlformats.org/officeDocument/2006/relationships/image" Target="../media/image377.png"/><Relationship Id="rId51" Type="http://schemas.openxmlformats.org/officeDocument/2006/relationships/customXml" Target="../ink/ink440.xml"/><Relationship Id="rId72" Type="http://schemas.openxmlformats.org/officeDocument/2006/relationships/image" Target="../media/image408.png"/><Relationship Id="rId93" Type="http://schemas.openxmlformats.org/officeDocument/2006/relationships/image" Target="../media/image417.png"/><Relationship Id="rId98" Type="http://schemas.openxmlformats.org/officeDocument/2006/relationships/image" Target="../media/image419.png"/><Relationship Id="rId121" Type="http://schemas.openxmlformats.org/officeDocument/2006/relationships/image" Target="../media/image430.png"/><Relationship Id="rId142" Type="http://schemas.openxmlformats.org/officeDocument/2006/relationships/customXml" Target="../ink/ink487.xml"/><Relationship Id="rId3" Type="http://schemas.openxmlformats.org/officeDocument/2006/relationships/customXml" Target="../ink/ink416.xml"/><Relationship Id="rId25" Type="http://schemas.openxmlformats.org/officeDocument/2006/relationships/customXml" Target="../ink/ink427.xml"/><Relationship Id="rId46" Type="http://schemas.openxmlformats.org/officeDocument/2006/relationships/image" Target="../media/image396.png"/><Relationship Id="rId67" Type="http://schemas.openxmlformats.org/officeDocument/2006/relationships/customXml" Target="../ink/ink448.xml"/><Relationship Id="rId116" Type="http://schemas.openxmlformats.org/officeDocument/2006/relationships/customXml" Target="../ink/ink474.xml"/><Relationship Id="rId137" Type="http://schemas.openxmlformats.org/officeDocument/2006/relationships/image" Target="../media/image438.png"/><Relationship Id="rId20" Type="http://schemas.openxmlformats.org/officeDocument/2006/relationships/image" Target="../media/image383.png"/><Relationship Id="rId41" Type="http://schemas.openxmlformats.org/officeDocument/2006/relationships/customXml" Target="../ink/ink435.xml"/><Relationship Id="rId62" Type="http://schemas.openxmlformats.org/officeDocument/2006/relationships/image" Target="../media/image404.png"/><Relationship Id="rId83" Type="http://schemas.openxmlformats.org/officeDocument/2006/relationships/image" Target="../media/image413.png"/><Relationship Id="rId88" Type="http://schemas.openxmlformats.org/officeDocument/2006/relationships/customXml" Target="../ink/ink459.xml"/><Relationship Id="rId111" Type="http://schemas.openxmlformats.org/officeDocument/2006/relationships/image" Target="../media/image425.png"/><Relationship Id="rId132" Type="http://schemas.openxmlformats.org/officeDocument/2006/relationships/customXml" Target="../ink/ink482.xml"/><Relationship Id="rId15" Type="http://schemas.openxmlformats.org/officeDocument/2006/relationships/customXml" Target="../ink/ink422.xml"/><Relationship Id="rId36" Type="http://schemas.openxmlformats.org/officeDocument/2006/relationships/image" Target="../media/image391.png"/><Relationship Id="rId57" Type="http://schemas.openxmlformats.org/officeDocument/2006/relationships/customXml" Target="../ink/ink443.xml"/><Relationship Id="rId106" Type="http://schemas.openxmlformats.org/officeDocument/2006/relationships/customXml" Target="../ink/ink469.xml"/><Relationship Id="rId127" Type="http://schemas.openxmlformats.org/officeDocument/2006/relationships/image" Target="../media/image433.png"/><Relationship Id="rId10" Type="http://schemas.openxmlformats.org/officeDocument/2006/relationships/image" Target="../media/image378.png"/><Relationship Id="rId31" Type="http://schemas.openxmlformats.org/officeDocument/2006/relationships/customXml" Target="../ink/ink430.xml"/><Relationship Id="rId52" Type="http://schemas.openxmlformats.org/officeDocument/2006/relationships/image" Target="../media/image399.png"/><Relationship Id="rId73" Type="http://schemas.openxmlformats.org/officeDocument/2006/relationships/customXml" Target="../ink/ink451.xml"/><Relationship Id="rId78" Type="http://schemas.openxmlformats.org/officeDocument/2006/relationships/customXml" Target="../ink/ink454.xml"/><Relationship Id="rId94" Type="http://schemas.openxmlformats.org/officeDocument/2006/relationships/customXml" Target="../ink/ink462.xml"/><Relationship Id="rId99" Type="http://schemas.openxmlformats.org/officeDocument/2006/relationships/customXml" Target="../ink/ink465.xml"/><Relationship Id="rId101" Type="http://schemas.openxmlformats.org/officeDocument/2006/relationships/customXml" Target="../ink/ink466.xml"/><Relationship Id="rId122" Type="http://schemas.openxmlformats.org/officeDocument/2006/relationships/customXml" Target="../ink/ink477.xml"/><Relationship Id="rId143" Type="http://schemas.openxmlformats.org/officeDocument/2006/relationships/image" Target="../media/image441.png"/><Relationship Id="rId4" Type="http://schemas.openxmlformats.org/officeDocument/2006/relationships/image" Target="../media/image375.png"/><Relationship Id="rId9" Type="http://schemas.openxmlformats.org/officeDocument/2006/relationships/customXml" Target="../ink/ink419.xml"/><Relationship Id="rId26" Type="http://schemas.openxmlformats.org/officeDocument/2006/relationships/image" Target="../media/image386.png"/><Relationship Id="rId47" Type="http://schemas.openxmlformats.org/officeDocument/2006/relationships/customXml" Target="../ink/ink438.xml"/><Relationship Id="rId68" Type="http://schemas.openxmlformats.org/officeDocument/2006/relationships/image" Target="../media/image361.png"/><Relationship Id="rId89" Type="http://schemas.openxmlformats.org/officeDocument/2006/relationships/image" Target="../media/image416.png"/><Relationship Id="rId112" Type="http://schemas.openxmlformats.org/officeDocument/2006/relationships/customXml" Target="../ink/ink472.xml"/><Relationship Id="rId133" Type="http://schemas.openxmlformats.org/officeDocument/2006/relationships/image" Target="../media/image436.png"/><Relationship Id="rId16" Type="http://schemas.openxmlformats.org/officeDocument/2006/relationships/image" Target="../media/image381.png"/><Relationship Id="rId37" Type="http://schemas.openxmlformats.org/officeDocument/2006/relationships/customXml" Target="../ink/ink433.xml"/><Relationship Id="rId58" Type="http://schemas.openxmlformats.org/officeDocument/2006/relationships/image" Target="../media/image402.png"/><Relationship Id="rId79" Type="http://schemas.openxmlformats.org/officeDocument/2006/relationships/image" Target="../media/image411.png"/><Relationship Id="rId102" Type="http://schemas.openxmlformats.org/officeDocument/2006/relationships/customXml" Target="../ink/ink467.xml"/><Relationship Id="rId123" Type="http://schemas.openxmlformats.org/officeDocument/2006/relationships/image" Target="../media/image431.png"/><Relationship Id="rId144" Type="http://schemas.openxmlformats.org/officeDocument/2006/relationships/customXml" Target="../ink/ink48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5.png"/><Relationship Id="rId21" Type="http://schemas.openxmlformats.org/officeDocument/2006/relationships/image" Target="../media/image452.png"/><Relationship Id="rId42" Type="http://schemas.openxmlformats.org/officeDocument/2006/relationships/customXml" Target="../ink/ink512.xml"/><Relationship Id="rId63" Type="http://schemas.openxmlformats.org/officeDocument/2006/relationships/image" Target="../media/image470.png"/><Relationship Id="rId84" Type="http://schemas.openxmlformats.org/officeDocument/2006/relationships/customXml" Target="../ink/ink534.xml"/><Relationship Id="rId138" Type="http://schemas.openxmlformats.org/officeDocument/2006/relationships/customXml" Target="../ink/ink565.xml"/><Relationship Id="rId159" Type="http://schemas.openxmlformats.org/officeDocument/2006/relationships/customXml" Target="../ink/ink578.xml"/><Relationship Id="rId170" Type="http://schemas.openxmlformats.org/officeDocument/2006/relationships/image" Target="../media/image516.png"/><Relationship Id="rId191" Type="http://schemas.openxmlformats.org/officeDocument/2006/relationships/customXml" Target="../ink/ink594.xml"/><Relationship Id="rId205" Type="http://schemas.openxmlformats.org/officeDocument/2006/relationships/customXml" Target="../ink/ink601.xml"/><Relationship Id="rId107" Type="http://schemas.openxmlformats.org/officeDocument/2006/relationships/image" Target="../media/image490.png"/><Relationship Id="rId11" Type="http://schemas.openxmlformats.org/officeDocument/2006/relationships/image" Target="../media/image447.png"/><Relationship Id="rId32" Type="http://schemas.openxmlformats.org/officeDocument/2006/relationships/customXml" Target="../ink/ink505.xml"/><Relationship Id="rId53" Type="http://schemas.openxmlformats.org/officeDocument/2006/relationships/image" Target="../media/image465.png"/><Relationship Id="rId74" Type="http://schemas.openxmlformats.org/officeDocument/2006/relationships/image" Target="../media/image475.png"/><Relationship Id="rId128" Type="http://schemas.openxmlformats.org/officeDocument/2006/relationships/customXml" Target="../ink/ink557.xml"/><Relationship Id="rId149" Type="http://schemas.openxmlformats.org/officeDocument/2006/relationships/customXml" Target="../ink/ink573.xml"/><Relationship Id="rId5" Type="http://schemas.openxmlformats.org/officeDocument/2006/relationships/image" Target="../media/image444.png"/><Relationship Id="rId95" Type="http://schemas.openxmlformats.org/officeDocument/2006/relationships/customXml" Target="../ink/ink540.xml"/><Relationship Id="rId160" Type="http://schemas.openxmlformats.org/officeDocument/2006/relationships/image" Target="../media/image511.png"/><Relationship Id="rId181" Type="http://schemas.openxmlformats.org/officeDocument/2006/relationships/customXml" Target="../ink/ink589.xml"/><Relationship Id="rId216" Type="http://schemas.openxmlformats.org/officeDocument/2006/relationships/image" Target="../media/image539.png"/><Relationship Id="rId22" Type="http://schemas.openxmlformats.org/officeDocument/2006/relationships/customXml" Target="../ink/ink499.xml"/><Relationship Id="rId43" Type="http://schemas.openxmlformats.org/officeDocument/2006/relationships/image" Target="../media/image460.png"/><Relationship Id="rId64" Type="http://schemas.openxmlformats.org/officeDocument/2006/relationships/customXml" Target="../ink/ink523.xml"/><Relationship Id="rId118" Type="http://schemas.openxmlformats.org/officeDocument/2006/relationships/customXml" Target="../ink/ink552.xml"/><Relationship Id="rId139" Type="http://schemas.openxmlformats.org/officeDocument/2006/relationships/customXml" Target="../ink/ink566.xml"/><Relationship Id="rId85" Type="http://schemas.openxmlformats.org/officeDocument/2006/relationships/image" Target="../media/image480.png"/><Relationship Id="rId150" Type="http://schemas.openxmlformats.org/officeDocument/2006/relationships/image" Target="../media/image506.png"/><Relationship Id="rId171" Type="http://schemas.openxmlformats.org/officeDocument/2006/relationships/customXml" Target="../ink/ink584.xml"/><Relationship Id="rId192" Type="http://schemas.openxmlformats.org/officeDocument/2006/relationships/image" Target="../media/image527.png"/><Relationship Id="rId206" Type="http://schemas.openxmlformats.org/officeDocument/2006/relationships/image" Target="../media/image534.png"/><Relationship Id="rId12" Type="http://schemas.openxmlformats.org/officeDocument/2006/relationships/customXml" Target="../ink/ink494.xml"/><Relationship Id="rId33" Type="http://schemas.openxmlformats.org/officeDocument/2006/relationships/customXml" Target="../ink/ink506.xml"/><Relationship Id="rId108" Type="http://schemas.openxmlformats.org/officeDocument/2006/relationships/customXml" Target="../ink/ink547.xml"/><Relationship Id="rId129" Type="http://schemas.openxmlformats.org/officeDocument/2006/relationships/customXml" Target="../ink/ink558.xml"/><Relationship Id="rId54" Type="http://schemas.openxmlformats.org/officeDocument/2006/relationships/customXml" Target="../ink/ink518.xml"/><Relationship Id="rId75" Type="http://schemas.openxmlformats.org/officeDocument/2006/relationships/customXml" Target="../ink/ink529.xml"/><Relationship Id="rId96" Type="http://schemas.openxmlformats.org/officeDocument/2006/relationships/image" Target="../media/image485.png"/><Relationship Id="rId140" Type="http://schemas.openxmlformats.org/officeDocument/2006/relationships/customXml" Target="../ink/ink567.xml"/><Relationship Id="rId161" Type="http://schemas.openxmlformats.org/officeDocument/2006/relationships/customXml" Target="../ink/ink579.xml"/><Relationship Id="rId182" Type="http://schemas.openxmlformats.org/officeDocument/2006/relationships/image" Target="../media/image522.png"/><Relationship Id="rId217" Type="http://schemas.openxmlformats.org/officeDocument/2006/relationships/customXml" Target="../ink/ink607.xml"/><Relationship Id="rId6" Type="http://schemas.openxmlformats.org/officeDocument/2006/relationships/customXml" Target="../ink/ink491.xml"/><Relationship Id="rId23" Type="http://schemas.openxmlformats.org/officeDocument/2006/relationships/image" Target="../media/image453.png"/><Relationship Id="rId119" Type="http://schemas.openxmlformats.org/officeDocument/2006/relationships/image" Target="../media/image496.png"/><Relationship Id="rId44" Type="http://schemas.openxmlformats.org/officeDocument/2006/relationships/customXml" Target="../ink/ink513.xml"/><Relationship Id="rId65" Type="http://schemas.openxmlformats.org/officeDocument/2006/relationships/customXml" Target="../ink/ink524.xml"/><Relationship Id="rId86" Type="http://schemas.openxmlformats.org/officeDocument/2006/relationships/customXml" Target="../ink/ink535.xml"/><Relationship Id="rId130" Type="http://schemas.openxmlformats.org/officeDocument/2006/relationships/image" Target="../media/image501.png"/><Relationship Id="rId151" Type="http://schemas.openxmlformats.org/officeDocument/2006/relationships/customXml" Target="../ink/ink574.xml"/><Relationship Id="rId172" Type="http://schemas.openxmlformats.org/officeDocument/2006/relationships/image" Target="../media/image517.png"/><Relationship Id="rId193" Type="http://schemas.openxmlformats.org/officeDocument/2006/relationships/customXml" Target="../ink/ink595.xml"/><Relationship Id="rId207" Type="http://schemas.openxmlformats.org/officeDocument/2006/relationships/customXml" Target="../ink/ink602.xml"/><Relationship Id="rId13" Type="http://schemas.openxmlformats.org/officeDocument/2006/relationships/image" Target="../media/image448.png"/><Relationship Id="rId109" Type="http://schemas.openxmlformats.org/officeDocument/2006/relationships/image" Target="../media/image491.png"/><Relationship Id="rId34" Type="http://schemas.openxmlformats.org/officeDocument/2006/relationships/customXml" Target="../ink/ink507.xml"/><Relationship Id="rId55" Type="http://schemas.openxmlformats.org/officeDocument/2006/relationships/image" Target="../media/image466.png"/><Relationship Id="rId76" Type="http://schemas.openxmlformats.org/officeDocument/2006/relationships/image" Target="../media/image476.png"/><Relationship Id="rId97" Type="http://schemas.openxmlformats.org/officeDocument/2006/relationships/customXml" Target="../ink/ink541.xml"/><Relationship Id="rId120" Type="http://schemas.openxmlformats.org/officeDocument/2006/relationships/customXml" Target="../ink/ink553.xml"/><Relationship Id="rId141" Type="http://schemas.openxmlformats.org/officeDocument/2006/relationships/customXml" Target="../ink/ink568.xml"/><Relationship Id="rId7" Type="http://schemas.openxmlformats.org/officeDocument/2006/relationships/image" Target="../media/image445.png"/><Relationship Id="rId162" Type="http://schemas.openxmlformats.org/officeDocument/2006/relationships/image" Target="../media/image512.png"/><Relationship Id="rId183" Type="http://schemas.openxmlformats.org/officeDocument/2006/relationships/customXml" Target="../ink/ink590.xml"/><Relationship Id="rId218" Type="http://schemas.openxmlformats.org/officeDocument/2006/relationships/image" Target="../media/image540.png"/><Relationship Id="rId24" Type="http://schemas.openxmlformats.org/officeDocument/2006/relationships/customXml" Target="../ink/ink500.xml"/><Relationship Id="rId45" Type="http://schemas.openxmlformats.org/officeDocument/2006/relationships/image" Target="../media/image461.png"/><Relationship Id="rId66" Type="http://schemas.openxmlformats.org/officeDocument/2006/relationships/image" Target="../media/image471.png"/><Relationship Id="rId87" Type="http://schemas.openxmlformats.org/officeDocument/2006/relationships/customXml" Target="../ink/ink536.xml"/><Relationship Id="rId110" Type="http://schemas.openxmlformats.org/officeDocument/2006/relationships/customXml" Target="../ink/ink548.xml"/><Relationship Id="rId131" Type="http://schemas.openxmlformats.org/officeDocument/2006/relationships/customXml" Target="../ink/ink559.xml"/><Relationship Id="rId152" Type="http://schemas.openxmlformats.org/officeDocument/2006/relationships/image" Target="../media/image507.png"/><Relationship Id="rId173" Type="http://schemas.openxmlformats.org/officeDocument/2006/relationships/customXml" Target="../ink/ink585.xml"/><Relationship Id="rId194" Type="http://schemas.openxmlformats.org/officeDocument/2006/relationships/image" Target="../media/image528.png"/><Relationship Id="rId208" Type="http://schemas.openxmlformats.org/officeDocument/2006/relationships/image" Target="../media/image535.png"/><Relationship Id="rId14" Type="http://schemas.openxmlformats.org/officeDocument/2006/relationships/customXml" Target="../ink/ink495.xml"/><Relationship Id="rId35" Type="http://schemas.openxmlformats.org/officeDocument/2006/relationships/customXml" Target="../ink/ink508.xml"/><Relationship Id="rId56" Type="http://schemas.openxmlformats.org/officeDocument/2006/relationships/customXml" Target="../ink/ink519.xml"/><Relationship Id="rId77" Type="http://schemas.openxmlformats.org/officeDocument/2006/relationships/customXml" Target="../ink/ink530.xml"/><Relationship Id="rId100" Type="http://schemas.openxmlformats.org/officeDocument/2006/relationships/image" Target="../media/image487.png"/><Relationship Id="rId8" Type="http://schemas.openxmlformats.org/officeDocument/2006/relationships/customXml" Target="../ink/ink492.xml"/><Relationship Id="rId51" Type="http://schemas.openxmlformats.org/officeDocument/2006/relationships/image" Target="../media/image464.png"/><Relationship Id="rId72" Type="http://schemas.openxmlformats.org/officeDocument/2006/relationships/image" Target="../media/image474.png"/><Relationship Id="rId93" Type="http://schemas.openxmlformats.org/officeDocument/2006/relationships/customXml" Target="../ink/ink539.xml"/><Relationship Id="rId98" Type="http://schemas.openxmlformats.org/officeDocument/2006/relationships/image" Target="../media/image486.png"/><Relationship Id="rId121" Type="http://schemas.openxmlformats.org/officeDocument/2006/relationships/image" Target="../media/image497.png"/><Relationship Id="rId142" Type="http://schemas.openxmlformats.org/officeDocument/2006/relationships/customXml" Target="../ink/ink569.xml"/><Relationship Id="rId163" Type="http://schemas.openxmlformats.org/officeDocument/2006/relationships/customXml" Target="../ink/ink580.xml"/><Relationship Id="rId184" Type="http://schemas.openxmlformats.org/officeDocument/2006/relationships/image" Target="../media/image523.png"/><Relationship Id="rId189" Type="http://schemas.openxmlformats.org/officeDocument/2006/relationships/customXml" Target="../ink/ink593.xml"/><Relationship Id="rId219" Type="http://schemas.openxmlformats.org/officeDocument/2006/relationships/customXml" Target="../ink/ink608.xml"/><Relationship Id="rId3" Type="http://schemas.openxmlformats.org/officeDocument/2006/relationships/image" Target="../media/image443.png"/><Relationship Id="rId214" Type="http://schemas.openxmlformats.org/officeDocument/2006/relationships/image" Target="../media/image538.png"/><Relationship Id="rId25" Type="http://schemas.openxmlformats.org/officeDocument/2006/relationships/image" Target="../media/image454.png"/><Relationship Id="rId46" Type="http://schemas.openxmlformats.org/officeDocument/2006/relationships/customXml" Target="../ink/ink514.xml"/><Relationship Id="rId67" Type="http://schemas.openxmlformats.org/officeDocument/2006/relationships/customXml" Target="../ink/ink525.xml"/><Relationship Id="rId116" Type="http://schemas.openxmlformats.org/officeDocument/2006/relationships/customXml" Target="../ink/ink551.xml"/><Relationship Id="rId137" Type="http://schemas.openxmlformats.org/officeDocument/2006/relationships/customXml" Target="../ink/ink564.xml"/><Relationship Id="rId158" Type="http://schemas.openxmlformats.org/officeDocument/2006/relationships/image" Target="../media/image510.png"/><Relationship Id="rId20" Type="http://schemas.openxmlformats.org/officeDocument/2006/relationships/customXml" Target="../ink/ink498.xml"/><Relationship Id="rId41" Type="http://schemas.openxmlformats.org/officeDocument/2006/relationships/image" Target="../media/image459.png"/><Relationship Id="rId62" Type="http://schemas.openxmlformats.org/officeDocument/2006/relationships/customXml" Target="../ink/ink522.xml"/><Relationship Id="rId83" Type="http://schemas.openxmlformats.org/officeDocument/2006/relationships/image" Target="../media/image479.png"/><Relationship Id="rId88" Type="http://schemas.openxmlformats.org/officeDocument/2006/relationships/image" Target="../media/image481.png"/><Relationship Id="rId111" Type="http://schemas.openxmlformats.org/officeDocument/2006/relationships/image" Target="../media/image492.png"/><Relationship Id="rId132" Type="http://schemas.openxmlformats.org/officeDocument/2006/relationships/image" Target="../media/image502.png"/><Relationship Id="rId153" Type="http://schemas.openxmlformats.org/officeDocument/2006/relationships/customXml" Target="../ink/ink575.xml"/><Relationship Id="rId174" Type="http://schemas.openxmlformats.org/officeDocument/2006/relationships/image" Target="../media/image518.png"/><Relationship Id="rId179" Type="http://schemas.openxmlformats.org/officeDocument/2006/relationships/customXml" Target="../ink/ink588.xml"/><Relationship Id="rId195" Type="http://schemas.openxmlformats.org/officeDocument/2006/relationships/customXml" Target="../ink/ink596.xml"/><Relationship Id="rId209" Type="http://schemas.openxmlformats.org/officeDocument/2006/relationships/customXml" Target="../ink/ink603.xml"/><Relationship Id="rId190" Type="http://schemas.openxmlformats.org/officeDocument/2006/relationships/image" Target="../media/image526.png"/><Relationship Id="rId204" Type="http://schemas.openxmlformats.org/officeDocument/2006/relationships/image" Target="../media/image533.png"/><Relationship Id="rId220" Type="http://schemas.openxmlformats.org/officeDocument/2006/relationships/image" Target="../media/image541.png"/><Relationship Id="rId15" Type="http://schemas.openxmlformats.org/officeDocument/2006/relationships/image" Target="../media/image449.png"/><Relationship Id="rId36" Type="http://schemas.openxmlformats.org/officeDocument/2006/relationships/customXml" Target="../ink/ink509.xml"/><Relationship Id="rId57" Type="http://schemas.openxmlformats.org/officeDocument/2006/relationships/image" Target="../media/image467.png"/><Relationship Id="rId106" Type="http://schemas.openxmlformats.org/officeDocument/2006/relationships/customXml" Target="../ink/ink546.xml"/><Relationship Id="rId127" Type="http://schemas.openxmlformats.org/officeDocument/2006/relationships/image" Target="../media/image500.png"/><Relationship Id="rId10" Type="http://schemas.openxmlformats.org/officeDocument/2006/relationships/customXml" Target="../ink/ink493.xml"/><Relationship Id="rId31" Type="http://schemas.openxmlformats.org/officeDocument/2006/relationships/customXml" Target="../ink/ink504.xml"/><Relationship Id="rId52" Type="http://schemas.openxmlformats.org/officeDocument/2006/relationships/customXml" Target="../ink/ink517.xml"/><Relationship Id="rId73" Type="http://schemas.openxmlformats.org/officeDocument/2006/relationships/customXml" Target="../ink/ink528.xml"/><Relationship Id="rId78" Type="http://schemas.openxmlformats.org/officeDocument/2006/relationships/image" Target="../media/image477.png"/><Relationship Id="rId94" Type="http://schemas.openxmlformats.org/officeDocument/2006/relationships/image" Target="../media/image484.png"/><Relationship Id="rId99" Type="http://schemas.openxmlformats.org/officeDocument/2006/relationships/customXml" Target="../ink/ink542.xml"/><Relationship Id="rId101" Type="http://schemas.openxmlformats.org/officeDocument/2006/relationships/customXml" Target="../ink/ink543.xml"/><Relationship Id="rId122" Type="http://schemas.openxmlformats.org/officeDocument/2006/relationships/customXml" Target="../ink/ink554.xml"/><Relationship Id="rId143" Type="http://schemas.openxmlformats.org/officeDocument/2006/relationships/customXml" Target="../ink/ink570.xml"/><Relationship Id="rId148" Type="http://schemas.openxmlformats.org/officeDocument/2006/relationships/image" Target="../media/image505.png"/><Relationship Id="rId164" Type="http://schemas.openxmlformats.org/officeDocument/2006/relationships/image" Target="../media/image513.png"/><Relationship Id="rId169" Type="http://schemas.openxmlformats.org/officeDocument/2006/relationships/customXml" Target="../ink/ink583.xml"/><Relationship Id="rId185" Type="http://schemas.openxmlformats.org/officeDocument/2006/relationships/customXml" Target="../ink/ink591.xml"/><Relationship Id="rId4" Type="http://schemas.openxmlformats.org/officeDocument/2006/relationships/customXml" Target="../ink/ink490.xml"/><Relationship Id="rId9" Type="http://schemas.openxmlformats.org/officeDocument/2006/relationships/image" Target="../media/image446.png"/><Relationship Id="rId180" Type="http://schemas.openxmlformats.org/officeDocument/2006/relationships/image" Target="../media/image521.png"/><Relationship Id="rId210" Type="http://schemas.openxmlformats.org/officeDocument/2006/relationships/image" Target="../media/image536.png"/><Relationship Id="rId215" Type="http://schemas.openxmlformats.org/officeDocument/2006/relationships/customXml" Target="../ink/ink606.xml"/><Relationship Id="rId26" Type="http://schemas.openxmlformats.org/officeDocument/2006/relationships/customXml" Target="../ink/ink501.xml"/><Relationship Id="rId47" Type="http://schemas.openxmlformats.org/officeDocument/2006/relationships/image" Target="../media/image462.png"/><Relationship Id="rId68" Type="http://schemas.openxmlformats.org/officeDocument/2006/relationships/image" Target="../media/image472.png"/><Relationship Id="rId89" Type="http://schemas.openxmlformats.org/officeDocument/2006/relationships/customXml" Target="../ink/ink537.xml"/><Relationship Id="rId112" Type="http://schemas.openxmlformats.org/officeDocument/2006/relationships/customXml" Target="../ink/ink549.xml"/><Relationship Id="rId133" Type="http://schemas.openxmlformats.org/officeDocument/2006/relationships/customXml" Target="../ink/ink560.xml"/><Relationship Id="rId154" Type="http://schemas.openxmlformats.org/officeDocument/2006/relationships/image" Target="../media/image508.png"/><Relationship Id="rId175" Type="http://schemas.openxmlformats.org/officeDocument/2006/relationships/customXml" Target="../ink/ink586.xml"/><Relationship Id="rId196" Type="http://schemas.openxmlformats.org/officeDocument/2006/relationships/image" Target="../media/image529.png"/><Relationship Id="rId200" Type="http://schemas.openxmlformats.org/officeDocument/2006/relationships/image" Target="../media/image531.png"/><Relationship Id="rId16" Type="http://schemas.openxmlformats.org/officeDocument/2006/relationships/customXml" Target="../ink/ink496.xml"/><Relationship Id="rId221" Type="http://schemas.openxmlformats.org/officeDocument/2006/relationships/customXml" Target="../ink/ink609.xml"/><Relationship Id="rId37" Type="http://schemas.openxmlformats.org/officeDocument/2006/relationships/image" Target="../media/image457.png"/><Relationship Id="rId58" Type="http://schemas.openxmlformats.org/officeDocument/2006/relationships/customXml" Target="../ink/ink520.xml"/><Relationship Id="rId79" Type="http://schemas.openxmlformats.org/officeDocument/2006/relationships/customXml" Target="../ink/ink531.xml"/><Relationship Id="rId102" Type="http://schemas.openxmlformats.org/officeDocument/2006/relationships/customXml" Target="../ink/ink544.xml"/><Relationship Id="rId123" Type="http://schemas.openxmlformats.org/officeDocument/2006/relationships/image" Target="../media/image498.png"/><Relationship Id="rId144" Type="http://schemas.openxmlformats.org/officeDocument/2006/relationships/image" Target="../media/image503.png"/><Relationship Id="rId90" Type="http://schemas.openxmlformats.org/officeDocument/2006/relationships/image" Target="../media/image482.png"/><Relationship Id="rId165" Type="http://schemas.openxmlformats.org/officeDocument/2006/relationships/customXml" Target="../ink/ink581.xml"/><Relationship Id="rId186" Type="http://schemas.openxmlformats.org/officeDocument/2006/relationships/image" Target="../media/image524.png"/><Relationship Id="rId211" Type="http://schemas.openxmlformats.org/officeDocument/2006/relationships/customXml" Target="../ink/ink604.xml"/><Relationship Id="rId27" Type="http://schemas.openxmlformats.org/officeDocument/2006/relationships/customXml" Target="../ink/ink502.xml"/><Relationship Id="rId48" Type="http://schemas.openxmlformats.org/officeDocument/2006/relationships/customXml" Target="../ink/ink515.xml"/><Relationship Id="rId69" Type="http://schemas.openxmlformats.org/officeDocument/2006/relationships/customXml" Target="../ink/ink526.xml"/><Relationship Id="rId113" Type="http://schemas.openxmlformats.org/officeDocument/2006/relationships/image" Target="../media/image493.png"/><Relationship Id="rId134" Type="http://schemas.openxmlformats.org/officeDocument/2006/relationships/customXml" Target="../ink/ink561.xml"/><Relationship Id="rId80" Type="http://schemas.openxmlformats.org/officeDocument/2006/relationships/customXml" Target="../ink/ink532.xml"/><Relationship Id="rId155" Type="http://schemas.openxmlformats.org/officeDocument/2006/relationships/customXml" Target="../ink/ink576.xml"/><Relationship Id="rId176" Type="http://schemas.openxmlformats.org/officeDocument/2006/relationships/image" Target="../media/image519.png"/><Relationship Id="rId197" Type="http://schemas.openxmlformats.org/officeDocument/2006/relationships/customXml" Target="../ink/ink597.xml"/><Relationship Id="rId201" Type="http://schemas.openxmlformats.org/officeDocument/2006/relationships/customXml" Target="../ink/ink599.xml"/><Relationship Id="rId222" Type="http://schemas.openxmlformats.org/officeDocument/2006/relationships/image" Target="../media/image542.png"/><Relationship Id="rId17" Type="http://schemas.openxmlformats.org/officeDocument/2006/relationships/image" Target="../media/image450.png"/><Relationship Id="rId38" Type="http://schemas.openxmlformats.org/officeDocument/2006/relationships/customXml" Target="../ink/ink510.xml"/><Relationship Id="rId59" Type="http://schemas.openxmlformats.org/officeDocument/2006/relationships/image" Target="../media/image468.png"/><Relationship Id="rId103" Type="http://schemas.openxmlformats.org/officeDocument/2006/relationships/image" Target="../media/image488.png"/><Relationship Id="rId124" Type="http://schemas.openxmlformats.org/officeDocument/2006/relationships/customXml" Target="../ink/ink555.xml"/><Relationship Id="rId70" Type="http://schemas.openxmlformats.org/officeDocument/2006/relationships/image" Target="../media/image473.png"/><Relationship Id="rId91" Type="http://schemas.openxmlformats.org/officeDocument/2006/relationships/customXml" Target="../ink/ink538.xml"/><Relationship Id="rId145" Type="http://schemas.openxmlformats.org/officeDocument/2006/relationships/customXml" Target="../ink/ink571.xml"/><Relationship Id="rId166" Type="http://schemas.openxmlformats.org/officeDocument/2006/relationships/image" Target="../media/image514.png"/><Relationship Id="rId187" Type="http://schemas.openxmlformats.org/officeDocument/2006/relationships/customXml" Target="../ink/ink59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37.png"/><Relationship Id="rId28" Type="http://schemas.openxmlformats.org/officeDocument/2006/relationships/image" Target="../media/image455.png"/><Relationship Id="rId49" Type="http://schemas.openxmlformats.org/officeDocument/2006/relationships/image" Target="../media/image463.png"/><Relationship Id="rId114" Type="http://schemas.openxmlformats.org/officeDocument/2006/relationships/customXml" Target="../ink/ink550.xml"/><Relationship Id="rId60" Type="http://schemas.openxmlformats.org/officeDocument/2006/relationships/customXml" Target="../ink/ink521.xml"/><Relationship Id="rId81" Type="http://schemas.openxmlformats.org/officeDocument/2006/relationships/image" Target="../media/image478.png"/><Relationship Id="rId135" Type="http://schemas.openxmlformats.org/officeDocument/2006/relationships/customXml" Target="../ink/ink562.xml"/><Relationship Id="rId156" Type="http://schemas.openxmlformats.org/officeDocument/2006/relationships/image" Target="../media/image509.png"/><Relationship Id="rId177" Type="http://schemas.openxmlformats.org/officeDocument/2006/relationships/customXml" Target="../ink/ink587.xml"/><Relationship Id="rId198" Type="http://schemas.openxmlformats.org/officeDocument/2006/relationships/image" Target="../media/image530.png"/><Relationship Id="rId202" Type="http://schemas.openxmlformats.org/officeDocument/2006/relationships/image" Target="../media/image532.png"/><Relationship Id="rId223" Type="http://schemas.openxmlformats.org/officeDocument/2006/relationships/customXml" Target="../ink/ink610.xml"/><Relationship Id="rId18" Type="http://schemas.openxmlformats.org/officeDocument/2006/relationships/customXml" Target="../ink/ink497.xml"/><Relationship Id="rId39" Type="http://schemas.openxmlformats.org/officeDocument/2006/relationships/image" Target="../media/image458.png"/><Relationship Id="rId50" Type="http://schemas.openxmlformats.org/officeDocument/2006/relationships/customXml" Target="../ink/ink516.xml"/><Relationship Id="rId104" Type="http://schemas.openxmlformats.org/officeDocument/2006/relationships/customXml" Target="../ink/ink545.xml"/><Relationship Id="rId125" Type="http://schemas.openxmlformats.org/officeDocument/2006/relationships/image" Target="../media/image499.png"/><Relationship Id="rId146" Type="http://schemas.openxmlformats.org/officeDocument/2006/relationships/image" Target="../media/image504.png"/><Relationship Id="rId167" Type="http://schemas.openxmlformats.org/officeDocument/2006/relationships/customXml" Target="../ink/ink582.xml"/><Relationship Id="rId188" Type="http://schemas.openxmlformats.org/officeDocument/2006/relationships/image" Target="../media/image525.png"/><Relationship Id="rId71" Type="http://schemas.openxmlformats.org/officeDocument/2006/relationships/customXml" Target="../ink/ink527.xml"/><Relationship Id="rId92" Type="http://schemas.openxmlformats.org/officeDocument/2006/relationships/image" Target="../media/image483.png"/><Relationship Id="rId213" Type="http://schemas.openxmlformats.org/officeDocument/2006/relationships/customXml" Target="../ink/ink605.xml"/><Relationship Id="rId2" Type="http://schemas.openxmlformats.org/officeDocument/2006/relationships/customXml" Target="../ink/ink489.xml"/><Relationship Id="rId29" Type="http://schemas.openxmlformats.org/officeDocument/2006/relationships/customXml" Target="../ink/ink503.xml"/><Relationship Id="rId40" Type="http://schemas.openxmlformats.org/officeDocument/2006/relationships/customXml" Target="../ink/ink511.xml"/><Relationship Id="rId115" Type="http://schemas.openxmlformats.org/officeDocument/2006/relationships/image" Target="../media/image494.png"/><Relationship Id="rId136" Type="http://schemas.openxmlformats.org/officeDocument/2006/relationships/customXml" Target="../ink/ink563.xml"/><Relationship Id="rId157" Type="http://schemas.openxmlformats.org/officeDocument/2006/relationships/customXml" Target="../ink/ink577.xml"/><Relationship Id="rId178" Type="http://schemas.openxmlformats.org/officeDocument/2006/relationships/image" Target="../media/image520.png"/><Relationship Id="rId61" Type="http://schemas.openxmlformats.org/officeDocument/2006/relationships/image" Target="../media/image469.png"/><Relationship Id="rId82" Type="http://schemas.openxmlformats.org/officeDocument/2006/relationships/customXml" Target="../ink/ink533.xml"/><Relationship Id="rId199" Type="http://schemas.openxmlformats.org/officeDocument/2006/relationships/customXml" Target="../ink/ink598.xml"/><Relationship Id="rId203" Type="http://schemas.openxmlformats.org/officeDocument/2006/relationships/customXml" Target="../ink/ink600.xml"/><Relationship Id="rId19" Type="http://schemas.openxmlformats.org/officeDocument/2006/relationships/image" Target="../media/image451.png"/><Relationship Id="rId224" Type="http://schemas.openxmlformats.org/officeDocument/2006/relationships/image" Target="../media/image543.png"/><Relationship Id="rId30" Type="http://schemas.openxmlformats.org/officeDocument/2006/relationships/image" Target="../media/image456.png"/><Relationship Id="rId105" Type="http://schemas.openxmlformats.org/officeDocument/2006/relationships/image" Target="../media/image489.png"/><Relationship Id="rId126" Type="http://schemas.openxmlformats.org/officeDocument/2006/relationships/customXml" Target="../ink/ink556.xml"/><Relationship Id="rId147" Type="http://schemas.openxmlformats.org/officeDocument/2006/relationships/customXml" Target="../ink/ink572.xml"/><Relationship Id="rId168" Type="http://schemas.openxmlformats.org/officeDocument/2006/relationships/image" Target="../media/image51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4.xml"/><Relationship Id="rId21" Type="http://schemas.openxmlformats.org/officeDocument/2006/relationships/customXml" Target="../ink/ink621.xml"/><Relationship Id="rId42" Type="http://schemas.openxmlformats.org/officeDocument/2006/relationships/customXml" Target="../ink/ink632.xml"/><Relationship Id="rId47" Type="http://schemas.openxmlformats.org/officeDocument/2006/relationships/customXml" Target="../ink/ink635.xml"/><Relationship Id="rId63" Type="http://schemas.openxmlformats.org/officeDocument/2006/relationships/customXml" Target="../ink/ink643.xml"/><Relationship Id="rId68" Type="http://schemas.openxmlformats.org/officeDocument/2006/relationships/image" Target="../media/image575.png"/><Relationship Id="rId2" Type="http://schemas.openxmlformats.org/officeDocument/2006/relationships/customXml" Target="../ink/ink611.xml"/><Relationship Id="rId16" Type="http://schemas.openxmlformats.org/officeDocument/2006/relationships/customXml" Target="../ink/ink618.xml"/><Relationship Id="rId29" Type="http://schemas.openxmlformats.org/officeDocument/2006/relationships/image" Target="../media/image556.png"/><Relationship Id="rId11" Type="http://schemas.openxmlformats.org/officeDocument/2006/relationships/image" Target="../media/image548.png"/><Relationship Id="rId24" Type="http://schemas.openxmlformats.org/officeDocument/2006/relationships/customXml" Target="../ink/ink623.xml"/><Relationship Id="rId32" Type="http://schemas.openxmlformats.org/officeDocument/2006/relationships/customXml" Target="../ink/ink627.xml"/><Relationship Id="rId37" Type="http://schemas.openxmlformats.org/officeDocument/2006/relationships/image" Target="../media/image560.png"/><Relationship Id="rId40" Type="http://schemas.openxmlformats.org/officeDocument/2006/relationships/customXml" Target="../ink/ink631.xml"/><Relationship Id="rId45" Type="http://schemas.openxmlformats.org/officeDocument/2006/relationships/customXml" Target="../ink/ink634.xml"/><Relationship Id="rId53" Type="http://schemas.openxmlformats.org/officeDocument/2006/relationships/customXml" Target="../ink/ink638.xml"/><Relationship Id="rId58" Type="http://schemas.openxmlformats.org/officeDocument/2006/relationships/image" Target="../media/image570.png"/><Relationship Id="rId66" Type="http://schemas.openxmlformats.org/officeDocument/2006/relationships/image" Target="../media/image574.png"/><Relationship Id="rId74" Type="http://schemas.openxmlformats.org/officeDocument/2006/relationships/image" Target="../media/image578.png"/><Relationship Id="rId5" Type="http://schemas.openxmlformats.org/officeDocument/2006/relationships/image" Target="../media/image545.png"/><Relationship Id="rId61" Type="http://schemas.openxmlformats.org/officeDocument/2006/relationships/customXml" Target="../ink/ink642.xml"/><Relationship Id="rId19" Type="http://schemas.openxmlformats.org/officeDocument/2006/relationships/customXml" Target="../ink/ink620.xml"/><Relationship Id="rId14" Type="http://schemas.openxmlformats.org/officeDocument/2006/relationships/customXml" Target="../ink/ink617.xml"/><Relationship Id="rId22" Type="http://schemas.openxmlformats.org/officeDocument/2006/relationships/customXml" Target="../ink/ink622.xml"/><Relationship Id="rId27" Type="http://schemas.openxmlformats.org/officeDocument/2006/relationships/image" Target="../media/image555.png"/><Relationship Id="rId30" Type="http://schemas.openxmlformats.org/officeDocument/2006/relationships/customXml" Target="../ink/ink626.xml"/><Relationship Id="rId35" Type="http://schemas.openxmlformats.org/officeDocument/2006/relationships/image" Target="../media/image559.png"/><Relationship Id="rId43" Type="http://schemas.openxmlformats.org/officeDocument/2006/relationships/customXml" Target="../ink/ink633.xml"/><Relationship Id="rId48" Type="http://schemas.openxmlformats.org/officeDocument/2006/relationships/image" Target="../media/image565.png"/><Relationship Id="rId56" Type="http://schemas.openxmlformats.org/officeDocument/2006/relationships/image" Target="../media/image569.png"/><Relationship Id="rId64" Type="http://schemas.openxmlformats.org/officeDocument/2006/relationships/image" Target="../media/image573.png"/><Relationship Id="rId69" Type="http://schemas.openxmlformats.org/officeDocument/2006/relationships/customXml" Target="../ink/ink646.xml"/><Relationship Id="rId8" Type="http://schemas.openxmlformats.org/officeDocument/2006/relationships/customXml" Target="../ink/ink614.xml"/><Relationship Id="rId51" Type="http://schemas.openxmlformats.org/officeDocument/2006/relationships/customXml" Target="../ink/ink637.xml"/><Relationship Id="rId72" Type="http://schemas.openxmlformats.org/officeDocument/2006/relationships/image" Target="../media/image577.png"/><Relationship Id="rId3" Type="http://schemas.openxmlformats.org/officeDocument/2006/relationships/image" Target="../media/image544.png"/><Relationship Id="rId12" Type="http://schemas.openxmlformats.org/officeDocument/2006/relationships/customXml" Target="../ink/ink616.xml"/><Relationship Id="rId17" Type="http://schemas.openxmlformats.org/officeDocument/2006/relationships/image" Target="../media/image551.png"/><Relationship Id="rId25" Type="http://schemas.openxmlformats.org/officeDocument/2006/relationships/image" Target="../media/image554.png"/><Relationship Id="rId33" Type="http://schemas.openxmlformats.org/officeDocument/2006/relationships/image" Target="../media/image558.png"/><Relationship Id="rId38" Type="http://schemas.openxmlformats.org/officeDocument/2006/relationships/customXml" Target="../ink/ink630.xml"/><Relationship Id="rId46" Type="http://schemas.openxmlformats.org/officeDocument/2006/relationships/image" Target="../media/image564.png"/><Relationship Id="rId59" Type="http://schemas.openxmlformats.org/officeDocument/2006/relationships/customXml" Target="../ink/ink641.xml"/><Relationship Id="rId67" Type="http://schemas.openxmlformats.org/officeDocument/2006/relationships/customXml" Target="../ink/ink645.xml"/><Relationship Id="rId20" Type="http://schemas.openxmlformats.org/officeDocument/2006/relationships/image" Target="../media/image552.png"/><Relationship Id="rId41" Type="http://schemas.openxmlformats.org/officeDocument/2006/relationships/image" Target="../media/image562.png"/><Relationship Id="rId54" Type="http://schemas.openxmlformats.org/officeDocument/2006/relationships/image" Target="../media/image568.png"/><Relationship Id="rId62" Type="http://schemas.openxmlformats.org/officeDocument/2006/relationships/image" Target="../media/image572.png"/><Relationship Id="rId70" Type="http://schemas.openxmlformats.org/officeDocument/2006/relationships/image" Target="../media/image57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3.xml"/><Relationship Id="rId15" Type="http://schemas.openxmlformats.org/officeDocument/2006/relationships/image" Target="../media/image550.png"/><Relationship Id="rId23" Type="http://schemas.openxmlformats.org/officeDocument/2006/relationships/image" Target="../media/image553.png"/><Relationship Id="rId28" Type="http://schemas.openxmlformats.org/officeDocument/2006/relationships/customXml" Target="../ink/ink625.xml"/><Relationship Id="rId36" Type="http://schemas.openxmlformats.org/officeDocument/2006/relationships/customXml" Target="../ink/ink629.xml"/><Relationship Id="rId49" Type="http://schemas.openxmlformats.org/officeDocument/2006/relationships/customXml" Target="../ink/ink636.xml"/><Relationship Id="rId57" Type="http://schemas.openxmlformats.org/officeDocument/2006/relationships/customXml" Target="../ink/ink640.xml"/><Relationship Id="rId10" Type="http://schemas.openxmlformats.org/officeDocument/2006/relationships/customXml" Target="../ink/ink615.xml"/><Relationship Id="rId31" Type="http://schemas.openxmlformats.org/officeDocument/2006/relationships/image" Target="../media/image557.png"/><Relationship Id="rId44" Type="http://schemas.openxmlformats.org/officeDocument/2006/relationships/image" Target="../media/image563.png"/><Relationship Id="rId52" Type="http://schemas.openxmlformats.org/officeDocument/2006/relationships/image" Target="../media/image567.png"/><Relationship Id="rId60" Type="http://schemas.openxmlformats.org/officeDocument/2006/relationships/image" Target="../media/image571.png"/><Relationship Id="rId65" Type="http://schemas.openxmlformats.org/officeDocument/2006/relationships/customXml" Target="../ink/ink644.xml"/><Relationship Id="rId73" Type="http://schemas.openxmlformats.org/officeDocument/2006/relationships/customXml" Target="../ink/ink648.xml"/><Relationship Id="rId4" Type="http://schemas.openxmlformats.org/officeDocument/2006/relationships/customXml" Target="../ink/ink612.xml"/><Relationship Id="rId9" Type="http://schemas.openxmlformats.org/officeDocument/2006/relationships/image" Target="../media/image547.png"/><Relationship Id="rId13" Type="http://schemas.openxmlformats.org/officeDocument/2006/relationships/image" Target="../media/image549.png"/><Relationship Id="rId18" Type="http://schemas.openxmlformats.org/officeDocument/2006/relationships/customXml" Target="../ink/ink619.xml"/><Relationship Id="rId39" Type="http://schemas.openxmlformats.org/officeDocument/2006/relationships/image" Target="../media/image561.png"/><Relationship Id="rId34" Type="http://schemas.openxmlformats.org/officeDocument/2006/relationships/customXml" Target="../ink/ink628.xml"/><Relationship Id="rId50" Type="http://schemas.openxmlformats.org/officeDocument/2006/relationships/image" Target="../media/image566.png"/><Relationship Id="rId55" Type="http://schemas.openxmlformats.org/officeDocument/2006/relationships/customXml" Target="../ink/ink639.xml"/><Relationship Id="rId7" Type="http://schemas.openxmlformats.org/officeDocument/2006/relationships/image" Target="../media/image546.png"/><Relationship Id="rId71" Type="http://schemas.openxmlformats.org/officeDocument/2006/relationships/customXml" Target="../ink/ink64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6.xml"/><Relationship Id="rId21" Type="http://schemas.openxmlformats.org/officeDocument/2006/relationships/customXml" Target="../ink/ink658.xml"/><Relationship Id="rId42" Type="http://schemas.openxmlformats.org/officeDocument/2006/relationships/image" Target="../media/image597.png"/><Relationship Id="rId63" Type="http://schemas.openxmlformats.org/officeDocument/2006/relationships/customXml" Target="../ink/ink679.xml"/><Relationship Id="rId84" Type="http://schemas.openxmlformats.org/officeDocument/2006/relationships/image" Target="../media/image618.png"/><Relationship Id="rId138" Type="http://schemas.openxmlformats.org/officeDocument/2006/relationships/image" Target="../media/image644.png"/><Relationship Id="rId159" Type="http://schemas.openxmlformats.org/officeDocument/2006/relationships/image" Target="../media/image654.png"/><Relationship Id="rId170" Type="http://schemas.openxmlformats.org/officeDocument/2006/relationships/customXml" Target="../ink/ink733.xml"/><Relationship Id="rId191" Type="http://schemas.openxmlformats.org/officeDocument/2006/relationships/image" Target="../media/image668.png"/><Relationship Id="rId205" Type="http://schemas.openxmlformats.org/officeDocument/2006/relationships/image" Target="../media/image675.png"/><Relationship Id="rId226" Type="http://schemas.openxmlformats.org/officeDocument/2006/relationships/image" Target="../media/image685.png"/><Relationship Id="rId107" Type="http://schemas.openxmlformats.org/officeDocument/2006/relationships/customXml" Target="../ink/ink701.xml"/><Relationship Id="rId11" Type="http://schemas.openxmlformats.org/officeDocument/2006/relationships/customXml" Target="../ink/ink653.xml"/><Relationship Id="rId32" Type="http://schemas.openxmlformats.org/officeDocument/2006/relationships/image" Target="../media/image592.png"/><Relationship Id="rId53" Type="http://schemas.openxmlformats.org/officeDocument/2006/relationships/customXml" Target="../ink/ink674.xml"/><Relationship Id="rId74" Type="http://schemas.openxmlformats.org/officeDocument/2006/relationships/image" Target="../media/image613.png"/><Relationship Id="rId128" Type="http://schemas.openxmlformats.org/officeDocument/2006/relationships/image" Target="../media/image639.png"/><Relationship Id="rId149" Type="http://schemas.openxmlformats.org/officeDocument/2006/relationships/image" Target="../media/image649.png"/><Relationship Id="rId5" Type="http://schemas.openxmlformats.org/officeDocument/2006/relationships/customXml" Target="../ink/ink650.xml"/><Relationship Id="rId95" Type="http://schemas.openxmlformats.org/officeDocument/2006/relationships/customXml" Target="../ink/ink695.xml"/><Relationship Id="rId160" Type="http://schemas.openxmlformats.org/officeDocument/2006/relationships/customXml" Target="../ink/ink728.xml"/><Relationship Id="rId181" Type="http://schemas.openxmlformats.org/officeDocument/2006/relationships/image" Target="../media/image663.png"/><Relationship Id="rId216" Type="http://schemas.openxmlformats.org/officeDocument/2006/relationships/customXml" Target="../ink/ink756.xml"/><Relationship Id="rId22" Type="http://schemas.openxmlformats.org/officeDocument/2006/relationships/image" Target="../media/image588.png"/><Relationship Id="rId43" Type="http://schemas.openxmlformats.org/officeDocument/2006/relationships/customXml" Target="../ink/ink669.xml"/><Relationship Id="rId64" Type="http://schemas.openxmlformats.org/officeDocument/2006/relationships/image" Target="../media/image608.png"/><Relationship Id="rId118" Type="http://schemas.openxmlformats.org/officeDocument/2006/relationships/image" Target="../media/image634.png"/><Relationship Id="rId139" Type="http://schemas.openxmlformats.org/officeDocument/2006/relationships/customXml" Target="../ink/ink717.xml"/><Relationship Id="rId85" Type="http://schemas.openxmlformats.org/officeDocument/2006/relationships/customXml" Target="../ink/ink690.xml"/><Relationship Id="rId150" Type="http://schemas.openxmlformats.org/officeDocument/2006/relationships/customXml" Target="../ink/ink723.xml"/><Relationship Id="rId171" Type="http://schemas.openxmlformats.org/officeDocument/2006/relationships/image" Target="../media/image660.png"/><Relationship Id="rId192" Type="http://schemas.openxmlformats.org/officeDocument/2006/relationships/customXml" Target="../ink/ink744.xml"/><Relationship Id="rId206" Type="http://schemas.openxmlformats.org/officeDocument/2006/relationships/customXml" Target="../ink/ink751.xml"/><Relationship Id="rId227" Type="http://schemas.openxmlformats.org/officeDocument/2006/relationships/customXml" Target="../ink/ink762.xml"/><Relationship Id="rId12" Type="http://schemas.openxmlformats.org/officeDocument/2006/relationships/image" Target="../media/image583.png"/><Relationship Id="rId33" Type="http://schemas.openxmlformats.org/officeDocument/2006/relationships/customXml" Target="../ink/ink664.xml"/><Relationship Id="rId108" Type="http://schemas.openxmlformats.org/officeDocument/2006/relationships/image" Target="../media/image629.png"/><Relationship Id="rId129" Type="http://schemas.openxmlformats.org/officeDocument/2006/relationships/customXml" Target="../ink/ink712.xml"/><Relationship Id="rId54" Type="http://schemas.openxmlformats.org/officeDocument/2006/relationships/image" Target="../media/image603.png"/><Relationship Id="rId75" Type="http://schemas.openxmlformats.org/officeDocument/2006/relationships/customXml" Target="../ink/ink685.xml"/><Relationship Id="rId96" Type="http://schemas.openxmlformats.org/officeDocument/2006/relationships/image" Target="../media/image546.png"/><Relationship Id="rId140" Type="http://schemas.openxmlformats.org/officeDocument/2006/relationships/image" Target="../media/image645.png"/><Relationship Id="rId161" Type="http://schemas.openxmlformats.org/officeDocument/2006/relationships/image" Target="../media/image655.png"/><Relationship Id="rId182" Type="http://schemas.openxmlformats.org/officeDocument/2006/relationships/customXml" Target="../ink/ink739.xml"/><Relationship Id="rId217" Type="http://schemas.openxmlformats.org/officeDocument/2006/relationships/image" Target="../media/image681.png"/><Relationship Id="rId6" Type="http://schemas.openxmlformats.org/officeDocument/2006/relationships/image" Target="../media/image580.png"/><Relationship Id="rId23" Type="http://schemas.openxmlformats.org/officeDocument/2006/relationships/customXml" Target="../ink/ink659.xml"/><Relationship Id="rId119" Type="http://schemas.openxmlformats.org/officeDocument/2006/relationships/customXml" Target="../ink/ink707.xml"/><Relationship Id="rId44" Type="http://schemas.openxmlformats.org/officeDocument/2006/relationships/image" Target="../media/image598.png"/><Relationship Id="rId65" Type="http://schemas.openxmlformats.org/officeDocument/2006/relationships/customXml" Target="../ink/ink680.xml"/><Relationship Id="rId86" Type="http://schemas.openxmlformats.org/officeDocument/2006/relationships/image" Target="../media/image619.png"/><Relationship Id="rId130" Type="http://schemas.openxmlformats.org/officeDocument/2006/relationships/image" Target="../media/image640.png"/><Relationship Id="rId151" Type="http://schemas.openxmlformats.org/officeDocument/2006/relationships/image" Target="../media/image650.png"/><Relationship Id="rId172" Type="http://schemas.openxmlformats.org/officeDocument/2006/relationships/customXml" Target="../ink/ink734.xml"/><Relationship Id="rId193" Type="http://schemas.openxmlformats.org/officeDocument/2006/relationships/image" Target="../media/image669.png"/><Relationship Id="rId207" Type="http://schemas.openxmlformats.org/officeDocument/2006/relationships/image" Target="../media/image676.png"/><Relationship Id="rId228" Type="http://schemas.openxmlformats.org/officeDocument/2006/relationships/image" Target="../media/image686.png"/><Relationship Id="rId13" Type="http://schemas.openxmlformats.org/officeDocument/2006/relationships/customXml" Target="../ink/ink654.xml"/><Relationship Id="rId109" Type="http://schemas.openxmlformats.org/officeDocument/2006/relationships/customXml" Target="../ink/ink702.xml"/><Relationship Id="rId34" Type="http://schemas.openxmlformats.org/officeDocument/2006/relationships/image" Target="../media/image593.png"/><Relationship Id="rId55" Type="http://schemas.openxmlformats.org/officeDocument/2006/relationships/customXml" Target="../ink/ink675.xml"/><Relationship Id="rId76" Type="http://schemas.openxmlformats.org/officeDocument/2006/relationships/image" Target="../media/image614.png"/><Relationship Id="rId97" Type="http://schemas.openxmlformats.org/officeDocument/2006/relationships/customXml" Target="../ink/ink696.xml"/><Relationship Id="rId120" Type="http://schemas.openxmlformats.org/officeDocument/2006/relationships/image" Target="../media/image635.png"/><Relationship Id="rId141" Type="http://schemas.openxmlformats.org/officeDocument/2006/relationships/customXml" Target="../ink/ink718.xml"/><Relationship Id="rId7" Type="http://schemas.openxmlformats.org/officeDocument/2006/relationships/customXml" Target="../ink/ink651.xml"/><Relationship Id="rId162" Type="http://schemas.openxmlformats.org/officeDocument/2006/relationships/customXml" Target="../ink/ink729.xml"/><Relationship Id="rId183" Type="http://schemas.openxmlformats.org/officeDocument/2006/relationships/image" Target="../media/image664.png"/><Relationship Id="rId218" Type="http://schemas.openxmlformats.org/officeDocument/2006/relationships/customXml" Target="../ink/ink757.xml"/><Relationship Id="rId24" Type="http://schemas.openxmlformats.org/officeDocument/2006/relationships/image" Target="../media/image589.png"/><Relationship Id="rId45" Type="http://schemas.openxmlformats.org/officeDocument/2006/relationships/customXml" Target="../ink/ink670.xml"/><Relationship Id="rId66" Type="http://schemas.openxmlformats.org/officeDocument/2006/relationships/image" Target="../media/image609.png"/><Relationship Id="rId87" Type="http://schemas.openxmlformats.org/officeDocument/2006/relationships/customXml" Target="../ink/ink691.xml"/><Relationship Id="rId110" Type="http://schemas.openxmlformats.org/officeDocument/2006/relationships/image" Target="../media/image630.png"/><Relationship Id="rId131" Type="http://schemas.openxmlformats.org/officeDocument/2006/relationships/customXml" Target="../ink/ink713.xml"/><Relationship Id="rId152" Type="http://schemas.openxmlformats.org/officeDocument/2006/relationships/customXml" Target="../ink/ink724.xml"/><Relationship Id="rId173" Type="http://schemas.openxmlformats.org/officeDocument/2006/relationships/image" Target="../media/image374.png"/><Relationship Id="rId194" Type="http://schemas.openxmlformats.org/officeDocument/2006/relationships/customXml" Target="../ink/ink745.xml"/><Relationship Id="rId208" Type="http://schemas.openxmlformats.org/officeDocument/2006/relationships/customXml" Target="../ink/ink752.xml"/><Relationship Id="rId229" Type="http://schemas.openxmlformats.org/officeDocument/2006/relationships/customXml" Target="../ink/ink763.xml"/><Relationship Id="rId14" Type="http://schemas.openxmlformats.org/officeDocument/2006/relationships/image" Target="../media/image584.png"/><Relationship Id="rId35" Type="http://schemas.openxmlformats.org/officeDocument/2006/relationships/customXml" Target="../ink/ink665.xml"/><Relationship Id="rId56" Type="http://schemas.openxmlformats.org/officeDocument/2006/relationships/image" Target="../media/image604.png"/><Relationship Id="rId77" Type="http://schemas.openxmlformats.org/officeDocument/2006/relationships/customXml" Target="../ink/ink686.xml"/><Relationship Id="rId100" Type="http://schemas.openxmlformats.org/officeDocument/2006/relationships/image" Target="../media/image625.png"/><Relationship Id="rId8" Type="http://schemas.openxmlformats.org/officeDocument/2006/relationships/image" Target="../media/image581.png"/><Relationship Id="rId98" Type="http://schemas.openxmlformats.org/officeDocument/2006/relationships/image" Target="../media/image624.png"/><Relationship Id="rId121" Type="http://schemas.openxmlformats.org/officeDocument/2006/relationships/customXml" Target="../ink/ink708.xml"/><Relationship Id="rId142" Type="http://schemas.openxmlformats.org/officeDocument/2006/relationships/image" Target="../media/image646.png"/><Relationship Id="rId163" Type="http://schemas.openxmlformats.org/officeDocument/2006/relationships/image" Target="../media/image656.png"/><Relationship Id="rId184" Type="http://schemas.openxmlformats.org/officeDocument/2006/relationships/customXml" Target="../ink/ink740.xml"/><Relationship Id="rId219" Type="http://schemas.openxmlformats.org/officeDocument/2006/relationships/customXml" Target="../ink/ink758.xml"/><Relationship Id="rId230" Type="http://schemas.openxmlformats.org/officeDocument/2006/relationships/image" Target="../media/image687.png"/><Relationship Id="rId25" Type="http://schemas.openxmlformats.org/officeDocument/2006/relationships/customXml" Target="../ink/ink660.xml"/><Relationship Id="rId46" Type="http://schemas.openxmlformats.org/officeDocument/2006/relationships/image" Target="../media/image599.png"/><Relationship Id="rId67" Type="http://schemas.openxmlformats.org/officeDocument/2006/relationships/customXml" Target="../ink/ink681.xml"/><Relationship Id="rId116" Type="http://schemas.openxmlformats.org/officeDocument/2006/relationships/image" Target="../media/image633.png"/><Relationship Id="rId137" Type="http://schemas.openxmlformats.org/officeDocument/2006/relationships/customXml" Target="../ink/ink716.xml"/><Relationship Id="rId158" Type="http://schemas.openxmlformats.org/officeDocument/2006/relationships/customXml" Target="../ink/ink727.xml"/><Relationship Id="rId20" Type="http://schemas.openxmlformats.org/officeDocument/2006/relationships/image" Target="../media/image587.png"/><Relationship Id="rId41" Type="http://schemas.openxmlformats.org/officeDocument/2006/relationships/customXml" Target="../ink/ink668.xml"/><Relationship Id="rId62" Type="http://schemas.openxmlformats.org/officeDocument/2006/relationships/image" Target="../media/image607.png"/><Relationship Id="rId83" Type="http://schemas.openxmlformats.org/officeDocument/2006/relationships/customXml" Target="../ink/ink689.xml"/><Relationship Id="rId88" Type="http://schemas.openxmlformats.org/officeDocument/2006/relationships/image" Target="../media/image620.png"/><Relationship Id="rId111" Type="http://schemas.openxmlformats.org/officeDocument/2006/relationships/customXml" Target="../ink/ink703.xml"/><Relationship Id="rId132" Type="http://schemas.openxmlformats.org/officeDocument/2006/relationships/image" Target="../media/image641.png"/><Relationship Id="rId153" Type="http://schemas.openxmlformats.org/officeDocument/2006/relationships/image" Target="../media/image651.png"/><Relationship Id="rId174" Type="http://schemas.openxmlformats.org/officeDocument/2006/relationships/customXml" Target="../ink/ink735.xml"/><Relationship Id="rId179" Type="http://schemas.openxmlformats.org/officeDocument/2006/relationships/image" Target="../media/image662.png"/><Relationship Id="rId195" Type="http://schemas.openxmlformats.org/officeDocument/2006/relationships/image" Target="../media/image670.png"/><Relationship Id="rId209" Type="http://schemas.openxmlformats.org/officeDocument/2006/relationships/image" Target="../media/image677.png"/><Relationship Id="rId190" Type="http://schemas.openxmlformats.org/officeDocument/2006/relationships/customXml" Target="../ink/ink743.xml"/><Relationship Id="rId204" Type="http://schemas.openxmlformats.org/officeDocument/2006/relationships/customXml" Target="../ink/ink750.xml"/><Relationship Id="rId220" Type="http://schemas.openxmlformats.org/officeDocument/2006/relationships/image" Target="../media/image682.png"/><Relationship Id="rId225" Type="http://schemas.openxmlformats.org/officeDocument/2006/relationships/customXml" Target="../ink/ink761.xml"/><Relationship Id="rId15" Type="http://schemas.openxmlformats.org/officeDocument/2006/relationships/customXml" Target="../ink/ink655.xml"/><Relationship Id="rId36" Type="http://schemas.openxmlformats.org/officeDocument/2006/relationships/image" Target="../media/image594.png"/><Relationship Id="rId57" Type="http://schemas.openxmlformats.org/officeDocument/2006/relationships/customXml" Target="../ink/ink676.xml"/><Relationship Id="rId106" Type="http://schemas.openxmlformats.org/officeDocument/2006/relationships/image" Target="../media/image628.png"/><Relationship Id="rId127" Type="http://schemas.openxmlformats.org/officeDocument/2006/relationships/customXml" Target="../ink/ink711.xml"/><Relationship Id="rId10" Type="http://schemas.openxmlformats.org/officeDocument/2006/relationships/image" Target="../media/image582.png"/><Relationship Id="rId31" Type="http://schemas.openxmlformats.org/officeDocument/2006/relationships/customXml" Target="../ink/ink663.xml"/><Relationship Id="rId52" Type="http://schemas.openxmlformats.org/officeDocument/2006/relationships/image" Target="../media/image602.png"/><Relationship Id="rId73" Type="http://schemas.openxmlformats.org/officeDocument/2006/relationships/customXml" Target="../ink/ink684.xml"/><Relationship Id="rId78" Type="http://schemas.openxmlformats.org/officeDocument/2006/relationships/image" Target="../media/image615.png"/><Relationship Id="rId94" Type="http://schemas.openxmlformats.org/officeDocument/2006/relationships/image" Target="../media/image623.png"/><Relationship Id="rId99" Type="http://schemas.openxmlformats.org/officeDocument/2006/relationships/customXml" Target="../ink/ink697.xml"/><Relationship Id="rId101" Type="http://schemas.openxmlformats.org/officeDocument/2006/relationships/customXml" Target="../ink/ink698.xml"/><Relationship Id="rId122" Type="http://schemas.openxmlformats.org/officeDocument/2006/relationships/image" Target="../media/image636.png"/><Relationship Id="rId143" Type="http://schemas.openxmlformats.org/officeDocument/2006/relationships/customXml" Target="../ink/ink719.xml"/><Relationship Id="rId148" Type="http://schemas.openxmlformats.org/officeDocument/2006/relationships/customXml" Target="../ink/ink722.xml"/><Relationship Id="rId164" Type="http://schemas.openxmlformats.org/officeDocument/2006/relationships/customXml" Target="../ink/ink730.xml"/><Relationship Id="rId169" Type="http://schemas.openxmlformats.org/officeDocument/2006/relationships/image" Target="../media/image659.png"/><Relationship Id="rId185" Type="http://schemas.openxmlformats.org/officeDocument/2006/relationships/image" Target="../media/image665.png"/><Relationship Id="rId4" Type="http://schemas.openxmlformats.org/officeDocument/2006/relationships/image" Target="../media/image440.png"/><Relationship Id="rId9" Type="http://schemas.openxmlformats.org/officeDocument/2006/relationships/customXml" Target="../ink/ink652.xml"/><Relationship Id="rId180" Type="http://schemas.openxmlformats.org/officeDocument/2006/relationships/customXml" Target="../ink/ink738.xml"/><Relationship Id="rId210" Type="http://schemas.openxmlformats.org/officeDocument/2006/relationships/customXml" Target="../ink/ink753.xml"/><Relationship Id="rId215" Type="http://schemas.openxmlformats.org/officeDocument/2006/relationships/image" Target="../media/image680.png"/><Relationship Id="rId26" Type="http://schemas.openxmlformats.org/officeDocument/2006/relationships/image" Target="../media/image590.png"/><Relationship Id="rId231" Type="http://schemas.openxmlformats.org/officeDocument/2006/relationships/customXml" Target="../ink/ink764.xml"/><Relationship Id="rId47" Type="http://schemas.openxmlformats.org/officeDocument/2006/relationships/customXml" Target="../ink/ink671.xml"/><Relationship Id="rId68" Type="http://schemas.openxmlformats.org/officeDocument/2006/relationships/image" Target="../media/image610.png"/><Relationship Id="rId89" Type="http://schemas.openxmlformats.org/officeDocument/2006/relationships/customXml" Target="../ink/ink692.xml"/><Relationship Id="rId112" Type="http://schemas.openxmlformats.org/officeDocument/2006/relationships/image" Target="../media/image631.png"/><Relationship Id="rId133" Type="http://schemas.openxmlformats.org/officeDocument/2006/relationships/customXml" Target="../ink/ink714.xml"/><Relationship Id="rId154" Type="http://schemas.openxmlformats.org/officeDocument/2006/relationships/customXml" Target="../ink/ink725.xml"/><Relationship Id="rId175" Type="http://schemas.openxmlformats.org/officeDocument/2006/relationships/image" Target="../media/image579.png"/><Relationship Id="rId196" Type="http://schemas.openxmlformats.org/officeDocument/2006/relationships/customXml" Target="../ink/ink746.xml"/><Relationship Id="rId200" Type="http://schemas.openxmlformats.org/officeDocument/2006/relationships/customXml" Target="../ink/ink748.xml"/><Relationship Id="rId16" Type="http://schemas.openxmlformats.org/officeDocument/2006/relationships/image" Target="../media/image585.png"/><Relationship Id="rId221" Type="http://schemas.openxmlformats.org/officeDocument/2006/relationships/customXml" Target="../ink/ink759.xml"/><Relationship Id="rId37" Type="http://schemas.openxmlformats.org/officeDocument/2006/relationships/customXml" Target="../ink/ink666.xml"/><Relationship Id="rId58" Type="http://schemas.openxmlformats.org/officeDocument/2006/relationships/image" Target="../media/image605.png"/><Relationship Id="rId79" Type="http://schemas.openxmlformats.org/officeDocument/2006/relationships/customXml" Target="../ink/ink687.xml"/><Relationship Id="rId102" Type="http://schemas.openxmlformats.org/officeDocument/2006/relationships/image" Target="../media/image626.png"/><Relationship Id="rId123" Type="http://schemas.openxmlformats.org/officeDocument/2006/relationships/customXml" Target="../ink/ink709.xml"/><Relationship Id="rId144" Type="http://schemas.openxmlformats.org/officeDocument/2006/relationships/image" Target="../media/image647.png"/><Relationship Id="rId90" Type="http://schemas.openxmlformats.org/officeDocument/2006/relationships/image" Target="../media/image621.png"/><Relationship Id="rId165" Type="http://schemas.openxmlformats.org/officeDocument/2006/relationships/image" Target="../media/image657.png"/><Relationship Id="rId186" Type="http://schemas.openxmlformats.org/officeDocument/2006/relationships/customXml" Target="../ink/ink741.xml"/><Relationship Id="rId211" Type="http://schemas.openxmlformats.org/officeDocument/2006/relationships/image" Target="../media/image678.png"/><Relationship Id="rId232" Type="http://schemas.openxmlformats.org/officeDocument/2006/relationships/image" Target="../media/image688.png"/><Relationship Id="rId27" Type="http://schemas.openxmlformats.org/officeDocument/2006/relationships/customXml" Target="../ink/ink661.xml"/><Relationship Id="rId48" Type="http://schemas.openxmlformats.org/officeDocument/2006/relationships/image" Target="../media/image600.png"/><Relationship Id="rId69" Type="http://schemas.openxmlformats.org/officeDocument/2006/relationships/customXml" Target="../ink/ink682.xml"/><Relationship Id="rId113" Type="http://schemas.openxmlformats.org/officeDocument/2006/relationships/customXml" Target="../ink/ink704.xml"/><Relationship Id="rId134" Type="http://schemas.openxmlformats.org/officeDocument/2006/relationships/image" Target="../media/image642.png"/><Relationship Id="rId80" Type="http://schemas.openxmlformats.org/officeDocument/2006/relationships/image" Target="../media/image616.png"/><Relationship Id="rId155" Type="http://schemas.openxmlformats.org/officeDocument/2006/relationships/image" Target="../media/image652.png"/><Relationship Id="rId176" Type="http://schemas.openxmlformats.org/officeDocument/2006/relationships/customXml" Target="../ink/ink736.xml"/><Relationship Id="rId197" Type="http://schemas.openxmlformats.org/officeDocument/2006/relationships/image" Target="../media/image671.png"/><Relationship Id="rId201" Type="http://schemas.openxmlformats.org/officeDocument/2006/relationships/image" Target="../media/image673.png"/><Relationship Id="rId222" Type="http://schemas.openxmlformats.org/officeDocument/2006/relationships/image" Target="../media/image683.png"/><Relationship Id="rId17" Type="http://schemas.openxmlformats.org/officeDocument/2006/relationships/customXml" Target="../ink/ink656.xml"/><Relationship Id="rId38" Type="http://schemas.openxmlformats.org/officeDocument/2006/relationships/image" Target="../media/image595.png"/><Relationship Id="rId59" Type="http://schemas.openxmlformats.org/officeDocument/2006/relationships/customXml" Target="../ink/ink677.xml"/><Relationship Id="rId103" Type="http://schemas.openxmlformats.org/officeDocument/2006/relationships/customXml" Target="../ink/ink699.xml"/><Relationship Id="rId124" Type="http://schemas.openxmlformats.org/officeDocument/2006/relationships/image" Target="../media/image637.png"/><Relationship Id="rId70" Type="http://schemas.openxmlformats.org/officeDocument/2006/relationships/image" Target="../media/image611.png"/><Relationship Id="rId91" Type="http://schemas.openxmlformats.org/officeDocument/2006/relationships/customXml" Target="../ink/ink693.xml"/><Relationship Id="rId145" Type="http://schemas.openxmlformats.org/officeDocument/2006/relationships/customXml" Target="../ink/ink720.xml"/><Relationship Id="rId166" Type="http://schemas.openxmlformats.org/officeDocument/2006/relationships/customXml" Target="../ink/ink731.xml"/><Relationship Id="rId187" Type="http://schemas.openxmlformats.org/officeDocument/2006/relationships/image" Target="../media/image66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4.xml"/><Relationship Id="rId28" Type="http://schemas.openxmlformats.org/officeDocument/2006/relationships/image" Target="../media/image591.png"/><Relationship Id="rId49" Type="http://schemas.openxmlformats.org/officeDocument/2006/relationships/customXml" Target="../ink/ink672.xml"/><Relationship Id="rId114" Type="http://schemas.openxmlformats.org/officeDocument/2006/relationships/image" Target="../media/image632.png"/><Relationship Id="rId60" Type="http://schemas.openxmlformats.org/officeDocument/2006/relationships/image" Target="../media/image606.png"/><Relationship Id="rId81" Type="http://schemas.openxmlformats.org/officeDocument/2006/relationships/customXml" Target="../ink/ink688.xml"/><Relationship Id="rId135" Type="http://schemas.openxmlformats.org/officeDocument/2006/relationships/customXml" Target="../ink/ink715.xml"/><Relationship Id="rId156" Type="http://schemas.openxmlformats.org/officeDocument/2006/relationships/customXml" Target="../ink/ink726.xml"/><Relationship Id="rId177" Type="http://schemas.openxmlformats.org/officeDocument/2006/relationships/image" Target="../media/image661.png"/><Relationship Id="rId198" Type="http://schemas.openxmlformats.org/officeDocument/2006/relationships/customXml" Target="../ink/ink747.xml"/><Relationship Id="rId202" Type="http://schemas.openxmlformats.org/officeDocument/2006/relationships/customXml" Target="../ink/ink749.xml"/><Relationship Id="rId223" Type="http://schemas.openxmlformats.org/officeDocument/2006/relationships/customXml" Target="../ink/ink760.xml"/><Relationship Id="rId18" Type="http://schemas.openxmlformats.org/officeDocument/2006/relationships/image" Target="../media/image586.png"/><Relationship Id="rId39" Type="http://schemas.openxmlformats.org/officeDocument/2006/relationships/customXml" Target="../ink/ink667.xml"/><Relationship Id="rId50" Type="http://schemas.openxmlformats.org/officeDocument/2006/relationships/image" Target="../media/image601.png"/><Relationship Id="rId104" Type="http://schemas.openxmlformats.org/officeDocument/2006/relationships/image" Target="../media/image627.png"/><Relationship Id="rId125" Type="http://schemas.openxmlformats.org/officeDocument/2006/relationships/customXml" Target="../ink/ink710.xml"/><Relationship Id="rId146" Type="http://schemas.openxmlformats.org/officeDocument/2006/relationships/customXml" Target="../ink/ink721.xml"/><Relationship Id="rId167" Type="http://schemas.openxmlformats.org/officeDocument/2006/relationships/image" Target="../media/image658.png"/><Relationship Id="rId188" Type="http://schemas.openxmlformats.org/officeDocument/2006/relationships/customXml" Target="../ink/ink742.xml"/><Relationship Id="rId71" Type="http://schemas.openxmlformats.org/officeDocument/2006/relationships/customXml" Target="../ink/ink683.xml"/><Relationship Id="rId92" Type="http://schemas.openxmlformats.org/officeDocument/2006/relationships/image" Target="../media/image622.png"/><Relationship Id="rId213" Type="http://schemas.openxmlformats.org/officeDocument/2006/relationships/image" Target="../media/image679.png"/><Relationship Id="rId2" Type="http://schemas.openxmlformats.org/officeDocument/2006/relationships/image" Target="../media/image3.jpeg"/><Relationship Id="rId29" Type="http://schemas.openxmlformats.org/officeDocument/2006/relationships/customXml" Target="../ink/ink662.xml"/><Relationship Id="rId40" Type="http://schemas.openxmlformats.org/officeDocument/2006/relationships/image" Target="../media/image596.png"/><Relationship Id="rId115" Type="http://schemas.openxmlformats.org/officeDocument/2006/relationships/customXml" Target="../ink/ink705.xml"/><Relationship Id="rId136" Type="http://schemas.openxmlformats.org/officeDocument/2006/relationships/image" Target="../media/image643.png"/><Relationship Id="rId157" Type="http://schemas.openxmlformats.org/officeDocument/2006/relationships/image" Target="../media/image653.png"/><Relationship Id="rId178" Type="http://schemas.openxmlformats.org/officeDocument/2006/relationships/customXml" Target="../ink/ink737.xml"/><Relationship Id="rId61" Type="http://schemas.openxmlformats.org/officeDocument/2006/relationships/customXml" Target="../ink/ink678.xml"/><Relationship Id="rId82" Type="http://schemas.openxmlformats.org/officeDocument/2006/relationships/image" Target="../media/image617.png"/><Relationship Id="rId199" Type="http://schemas.openxmlformats.org/officeDocument/2006/relationships/image" Target="../media/image672.png"/><Relationship Id="rId203" Type="http://schemas.openxmlformats.org/officeDocument/2006/relationships/image" Target="../media/image674.png"/><Relationship Id="rId19" Type="http://schemas.openxmlformats.org/officeDocument/2006/relationships/customXml" Target="../ink/ink657.xml"/><Relationship Id="rId224" Type="http://schemas.openxmlformats.org/officeDocument/2006/relationships/image" Target="../media/image684.png"/><Relationship Id="rId30" Type="http://schemas.openxmlformats.org/officeDocument/2006/relationships/image" Target="../media/image519.png"/><Relationship Id="rId105" Type="http://schemas.openxmlformats.org/officeDocument/2006/relationships/customXml" Target="../ink/ink700.xml"/><Relationship Id="rId126" Type="http://schemas.openxmlformats.org/officeDocument/2006/relationships/image" Target="../media/image638.png"/><Relationship Id="rId147" Type="http://schemas.openxmlformats.org/officeDocument/2006/relationships/image" Target="../media/image648.png"/><Relationship Id="rId168" Type="http://schemas.openxmlformats.org/officeDocument/2006/relationships/customXml" Target="../ink/ink732.xml"/><Relationship Id="rId51" Type="http://schemas.openxmlformats.org/officeDocument/2006/relationships/customXml" Target="../ink/ink673.xml"/><Relationship Id="rId72" Type="http://schemas.openxmlformats.org/officeDocument/2006/relationships/image" Target="../media/image612.png"/><Relationship Id="rId93" Type="http://schemas.openxmlformats.org/officeDocument/2006/relationships/customXml" Target="../ink/ink694.xml"/><Relationship Id="rId189" Type="http://schemas.openxmlformats.org/officeDocument/2006/relationships/image" Target="../media/image667.png"/><Relationship Id="rId3" Type="http://schemas.openxmlformats.org/officeDocument/2006/relationships/customXml" Target="../ink/ink649.xml"/><Relationship Id="rId214" Type="http://schemas.openxmlformats.org/officeDocument/2006/relationships/customXml" Target="../ink/ink7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8DAC-357C-332B-F50E-12B1782A4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Unraveling the Paradoxes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30DB2-712B-AB1B-B8F8-9EE64CCDC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Shape &amp; Flow Chapter IX</a:t>
            </a:r>
          </a:p>
        </p:txBody>
      </p:sp>
    </p:spTree>
    <p:extLst>
      <p:ext uri="{BB962C8B-B14F-4D97-AF65-F5344CB8AC3E}">
        <p14:creationId xmlns:p14="http://schemas.microsoft.com/office/powerpoint/2010/main" val="186553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black rectangular object in it&#10;&#10;Description automatically generated">
            <a:extLst>
              <a:ext uri="{FF2B5EF4-FFF2-40B4-BE49-F238E27FC236}">
                <a16:creationId xmlns:a16="http://schemas.microsoft.com/office/drawing/2014/main" id="{F24AE249-0D54-BBFC-FE72-8530E7BAEF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8" t="2032" r="3653" b="15800"/>
          <a:stretch/>
        </p:blipFill>
        <p:spPr>
          <a:xfrm>
            <a:off x="8064347" y="-1"/>
            <a:ext cx="4109292" cy="6825835"/>
          </a:xfrm>
          <a:prstGeom prst="rect">
            <a:avLst/>
          </a:prstGeom>
        </p:spPr>
      </p:pic>
      <p:pic>
        <p:nvPicPr>
          <p:cNvPr id="2" name="Picture 1" descr="A book with a black rectangular object in it&#10;&#10;Description automatically generated">
            <a:extLst>
              <a:ext uri="{FF2B5EF4-FFF2-40B4-BE49-F238E27FC236}">
                <a16:creationId xmlns:a16="http://schemas.microsoft.com/office/drawing/2014/main" id="{D926F48A-B931-D43E-5413-43B24401C4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208"/>
          <a:stretch/>
        </p:blipFill>
        <p:spPr>
          <a:xfrm>
            <a:off x="68706" y="5442333"/>
            <a:ext cx="7229130" cy="14156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325337-F57B-C20D-5B04-A64BD68454D0}"/>
                  </a:ext>
                </a:extLst>
              </p14:cNvPr>
              <p14:cNvContentPartPr/>
              <p14:nvPr/>
            </p14:nvContentPartPr>
            <p14:xfrm>
              <a:off x="1669086" y="21976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325337-F57B-C20D-5B04-A64BD68454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1086" y="20176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6D8AC0-4210-49ED-14F6-E87B1DF19076}"/>
                  </a:ext>
                </a:extLst>
              </p14:cNvPr>
              <p14:cNvContentPartPr/>
              <p14:nvPr/>
            </p14:nvContentPartPr>
            <p14:xfrm>
              <a:off x="3242646" y="60645"/>
              <a:ext cx="1467720" cy="46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6D8AC0-4210-49ED-14F6-E87B1DF190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4646" y="42645"/>
                <a:ext cx="15033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DE19D9D-ED21-1A00-C0A2-BDA6D706E366}"/>
                  </a:ext>
                </a:extLst>
              </p14:cNvPr>
              <p14:cNvContentPartPr/>
              <p14:nvPr/>
            </p14:nvContentPartPr>
            <p14:xfrm>
              <a:off x="4928526" y="61005"/>
              <a:ext cx="900000" cy="389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DE19D9D-ED21-1A00-C0A2-BDA6D706E3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0886" y="43365"/>
                <a:ext cx="93564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5A8F919-EB7B-5AEC-FA32-EE6FFC919E94}"/>
              </a:ext>
            </a:extLst>
          </p:cNvPr>
          <p:cNvGrpSpPr/>
          <p:nvPr/>
        </p:nvGrpSpPr>
        <p:grpSpPr>
          <a:xfrm>
            <a:off x="5998086" y="109245"/>
            <a:ext cx="1483200" cy="394200"/>
            <a:chOff x="5998086" y="109245"/>
            <a:chExt cx="14832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D36529-3009-2BC9-EEDC-023716377D47}"/>
                    </a:ext>
                  </a:extLst>
                </p14:cNvPr>
                <p14:cNvContentPartPr/>
                <p14:nvPr/>
              </p14:nvContentPartPr>
              <p14:xfrm>
                <a:off x="5998086" y="120405"/>
                <a:ext cx="1483200" cy="383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D36529-3009-2BC9-EEDC-023716377D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80086" y="102765"/>
                  <a:ext cx="1518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63479F-7C28-2731-4887-5A0B569284D1}"/>
                    </a:ext>
                  </a:extLst>
                </p14:cNvPr>
                <p14:cNvContentPartPr/>
                <p14:nvPr/>
              </p14:nvContentPartPr>
              <p14:xfrm>
                <a:off x="7038486" y="109245"/>
                <a:ext cx="204120" cy="44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63479F-7C28-2731-4887-5A0B569284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20486" y="91605"/>
                  <a:ext cx="2397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A0C857-40D9-7EC4-F4F9-C4805039C99F}"/>
              </a:ext>
            </a:extLst>
          </p:cNvPr>
          <p:cNvGrpSpPr/>
          <p:nvPr/>
        </p:nvGrpSpPr>
        <p:grpSpPr>
          <a:xfrm>
            <a:off x="103086" y="74685"/>
            <a:ext cx="4096080" cy="874080"/>
            <a:chOff x="103086" y="74685"/>
            <a:chExt cx="4096080" cy="87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5A1C4A-9C94-2B98-FDFA-5B323F8BB19B}"/>
                    </a:ext>
                  </a:extLst>
                </p14:cNvPr>
                <p14:cNvContentPartPr/>
                <p14:nvPr/>
              </p14:nvContentPartPr>
              <p14:xfrm>
                <a:off x="103086" y="112485"/>
                <a:ext cx="294120" cy="254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5A1C4A-9C94-2B98-FDFA-5B323F8BB1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446" y="94845"/>
                  <a:ext cx="329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D88E7A-5E63-9235-5395-60D2B1957AF9}"/>
                    </a:ext>
                  </a:extLst>
                </p14:cNvPr>
                <p14:cNvContentPartPr/>
                <p14:nvPr/>
              </p14:nvContentPartPr>
              <p14:xfrm>
                <a:off x="465966" y="272685"/>
                <a:ext cx="178200" cy="101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D88E7A-5E63-9235-5395-60D2B1957A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7966" y="254685"/>
                  <a:ext cx="213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DF3A16-E607-1ED3-20C4-DE14A3464080}"/>
                    </a:ext>
                  </a:extLst>
                </p14:cNvPr>
                <p14:cNvContentPartPr/>
                <p14:nvPr/>
              </p14:nvContentPartPr>
              <p14:xfrm>
                <a:off x="827406" y="115725"/>
                <a:ext cx="756360" cy="393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DF3A16-E607-1ED3-20C4-DE14A34640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406" y="98085"/>
                  <a:ext cx="7920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7F0C00-C42A-BBE6-FF82-0FE8BF67929B}"/>
                    </a:ext>
                  </a:extLst>
                </p14:cNvPr>
                <p14:cNvContentPartPr/>
                <p14:nvPr/>
              </p14:nvContentPartPr>
              <p14:xfrm>
                <a:off x="1655766" y="335685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7F0C00-C42A-BBE6-FF82-0FE8BF6792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8126" y="31768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1311EB-86DE-DAA1-6765-75EBEBFD8439}"/>
                    </a:ext>
                  </a:extLst>
                </p14:cNvPr>
                <p14:cNvContentPartPr/>
                <p14:nvPr/>
              </p14:nvContentPartPr>
              <p14:xfrm>
                <a:off x="1921446" y="74685"/>
                <a:ext cx="1138680" cy="231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1311EB-86DE-DAA1-6765-75EBEBFD84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03446" y="56685"/>
                  <a:ext cx="1174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082FCA-CB5C-C651-9A56-612CADC8611C}"/>
                    </a:ext>
                  </a:extLst>
                </p14:cNvPr>
                <p14:cNvContentPartPr/>
                <p14:nvPr/>
              </p14:nvContentPartPr>
              <p14:xfrm>
                <a:off x="2496726" y="104925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082FCA-CB5C-C651-9A56-612CADC861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79086" y="8728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35A9B4-E7AA-B038-DE10-6F8FB65621B5}"/>
                    </a:ext>
                  </a:extLst>
                </p14:cNvPr>
                <p14:cNvContentPartPr/>
                <p14:nvPr/>
              </p14:nvContentPartPr>
              <p14:xfrm>
                <a:off x="175806" y="544125"/>
                <a:ext cx="807840" cy="40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35A9B4-E7AA-B038-DE10-6F8FB65621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7806" y="526485"/>
                  <a:ext cx="8434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9E8F9D-8E1B-EC5A-4CC6-2656633511A6}"/>
                    </a:ext>
                  </a:extLst>
                </p14:cNvPr>
                <p14:cNvContentPartPr/>
                <p14:nvPr/>
              </p14:nvContentPartPr>
              <p14:xfrm>
                <a:off x="1109646" y="773085"/>
                <a:ext cx="51840" cy="123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9E8F9D-8E1B-EC5A-4CC6-2656633511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1646" y="755445"/>
                  <a:ext cx="87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43BB33-0590-68E0-D49C-1042384ADFCC}"/>
                    </a:ext>
                  </a:extLst>
                </p14:cNvPr>
                <p14:cNvContentPartPr/>
                <p14:nvPr/>
              </p14:nvContentPartPr>
              <p14:xfrm>
                <a:off x="1315566" y="487245"/>
                <a:ext cx="877680" cy="275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43BB33-0590-68E0-D49C-1042384ADF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97926" y="469245"/>
                  <a:ext cx="913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DC5937-7850-3086-5E1C-896781B6C257}"/>
                    </a:ext>
                  </a:extLst>
                </p14:cNvPr>
                <p14:cNvContentPartPr/>
                <p14:nvPr/>
              </p14:nvContentPartPr>
              <p14:xfrm>
                <a:off x="2408886" y="618645"/>
                <a:ext cx="373320" cy="16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DC5937-7850-3086-5E1C-896781B6C2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1246" y="601005"/>
                  <a:ext cx="408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0B52E-159D-10C4-53D8-7F227BDBAA35}"/>
                    </a:ext>
                  </a:extLst>
                </p14:cNvPr>
                <p14:cNvContentPartPr/>
                <p14:nvPr/>
              </p14:nvContentPartPr>
              <p14:xfrm>
                <a:off x="2604726" y="512085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0B52E-159D-10C4-53D8-7F227BDBAA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7086" y="49408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4133EE-FF85-F696-A1BD-C32121151651}"/>
                    </a:ext>
                  </a:extLst>
                </p14:cNvPr>
                <p14:cNvContentPartPr/>
                <p14:nvPr/>
              </p14:nvContentPartPr>
              <p14:xfrm>
                <a:off x="3027006" y="427125"/>
                <a:ext cx="1049400" cy="286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4133EE-FF85-F696-A1BD-C321211516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09366" y="409485"/>
                  <a:ext cx="1085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812197-FA5F-9984-EDE9-C6FB53F8C4F7}"/>
                    </a:ext>
                  </a:extLst>
                </p14:cNvPr>
                <p14:cNvContentPartPr/>
                <p14:nvPr/>
              </p14:nvContentPartPr>
              <p14:xfrm>
                <a:off x="4184406" y="729525"/>
                <a:ext cx="14760" cy="30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812197-FA5F-9984-EDE9-C6FB53F8C4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66406" y="711885"/>
                  <a:ext cx="504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ADC9A9-4BF0-E9C2-47B8-275EC914A2E2}"/>
              </a:ext>
            </a:extLst>
          </p:cNvPr>
          <p:cNvGrpSpPr/>
          <p:nvPr/>
        </p:nvGrpSpPr>
        <p:grpSpPr>
          <a:xfrm>
            <a:off x="8175366" y="102045"/>
            <a:ext cx="1098720" cy="268560"/>
            <a:chOff x="8175366" y="102045"/>
            <a:chExt cx="109872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729558-FF75-C91D-0A8B-7F3821773F2E}"/>
                    </a:ext>
                  </a:extLst>
                </p14:cNvPr>
                <p14:cNvContentPartPr/>
                <p14:nvPr/>
              </p14:nvContentPartPr>
              <p14:xfrm>
                <a:off x="8175366" y="102045"/>
                <a:ext cx="166320" cy="268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729558-FF75-C91D-0A8B-7F3821773F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366" y="84405"/>
                  <a:ext cx="201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833BA4-D30F-7CE5-BF25-400754D21B0E}"/>
                    </a:ext>
                  </a:extLst>
                </p14:cNvPr>
                <p14:cNvContentPartPr/>
                <p14:nvPr/>
              </p14:nvContentPartPr>
              <p14:xfrm>
                <a:off x="8389566" y="207165"/>
                <a:ext cx="84240" cy="123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833BA4-D30F-7CE5-BF25-400754D21B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71566" y="189525"/>
                  <a:ext cx="119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B515F1-F750-217C-0E02-903254E71790}"/>
                    </a:ext>
                  </a:extLst>
                </p14:cNvPr>
                <p14:cNvContentPartPr/>
                <p14:nvPr/>
              </p14:nvContentPartPr>
              <p14:xfrm>
                <a:off x="8572086" y="202485"/>
                <a:ext cx="215280" cy="112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B515F1-F750-217C-0E02-903254E717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54446" y="184485"/>
                  <a:ext cx="250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A8023C-55A6-4F95-A36A-AF1564977B70}"/>
                    </a:ext>
                  </a:extLst>
                </p14:cNvPr>
                <p14:cNvContentPartPr/>
                <p14:nvPr/>
              </p14:nvContentPartPr>
              <p14:xfrm>
                <a:off x="8984286" y="149205"/>
                <a:ext cx="289800" cy="207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A8023C-55A6-4F95-A36A-AF1564977B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66286" y="131205"/>
                  <a:ext cx="3254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F5F9E5-07A9-63E8-2D07-F90755DD8FD4}"/>
              </a:ext>
            </a:extLst>
          </p:cNvPr>
          <p:cNvGrpSpPr/>
          <p:nvPr/>
        </p:nvGrpSpPr>
        <p:grpSpPr>
          <a:xfrm>
            <a:off x="8207046" y="3769365"/>
            <a:ext cx="669240" cy="531720"/>
            <a:chOff x="8207046" y="3769365"/>
            <a:chExt cx="66924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7A7CF1-F824-81E9-E4C3-544722A44955}"/>
                    </a:ext>
                  </a:extLst>
                </p14:cNvPr>
                <p14:cNvContentPartPr/>
                <p14:nvPr/>
              </p14:nvContentPartPr>
              <p14:xfrm>
                <a:off x="8207046" y="3769365"/>
                <a:ext cx="126720" cy="356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7A7CF1-F824-81E9-E4C3-544722A449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89406" y="3751725"/>
                  <a:ext cx="162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55211E-ED98-FB7A-3B86-BC332B318E7D}"/>
                    </a:ext>
                  </a:extLst>
                </p14:cNvPr>
                <p14:cNvContentPartPr/>
                <p14:nvPr/>
              </p14:nvContentPartPr>
              <p14:xfrm>
                <a:off x="8411166" y="3920205"/>
                <a:ext cx="45000" cy="11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55211E-ED98-FB7A-3B86-BC332B318E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3526" y="3902565"/>
                  <a:ext cx="80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B2BB6B-9A1D-E299-4092-8361C6E2EB81}"/>
                    </a:ext>
                  </a:extLst>
                </p14:cNvPr>
                <p14:cNvContentPartPr/>
                <p14:nvPr/>
              </p14:nvContentPartPr>
              <p14:xfrm>
                <a:off x="8424846" y="3820845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B2BB6B-9A1D-E299-4092-8361C6E2EB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06846" y="38032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C2DACA-31C4-FAE5-10B4-860A8AD0EB4F}"/>
                    </a:ext>
                  </a:extLst>
                </p14:cNvPr>
                <p14:cNvContentPartPr/>
                <p14:nvPr/>
              </p14:nvContentPartPr>
              <p14:xfrm>
                <a:off x="8477766" y="3939285"/>
                <a:ext cx="196200" cy="361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C2DACA-31C4-FAE5-10B4-860A8AD0EB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60126" y="3921645"/>
                  <a:ext cx="231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A4EF09-03EF-1EF6-74F6-804A7F3F3820}"/>
                    </a:ext>
                  </a:extLst>
                </p14:cNvPr>
                <p14:cNvContentPartPr/>
                <p14:nvPr/>
              </p14:nvContentPartPr>
              <p14:xfrm>
                <a:off x="8767206" y="3778005"/>
                <a:ext cx="109080" cy="27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A4EF09-03EF-1EF6-74F6-804A7F3F38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49566" y="3760365"/>
                  <a:ext cx="14472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106AEF1-DABA-BC69-1171-5C56B0495FBC}"/>
                  </a:ext>
                </a:extLst>
              </p14:cNvPr>
              <p14:cNvContentPartPr/>
              <p14:nvPr/>
            </p14:nvContentPartPr>
            <p14:xfrm>
              <a:off x="9080046" y="3818325"/>
              <a:ext cx="397080" cy="205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106AEF1-DABA-BC69-1171-5C56B0495F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062046" y="3800325"/>
                <a:ext cx="432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DD11322-9858-D236-54D2-5D420F65DCDD}"/>
                  </a:ext>
                </a:extLst>
              </p14:cNvPr>
              <p14:cNvContentPartPr/>
              <p14:nvPr/>
            </p14:nvContentPartPr>
            <p14:xfrm>
              <a:off x="2589606" y="3227565"/>
              <a:ext cx="1107720" cy="500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DD11322-9858-D236-54D2-5D420F65DCD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71966" y="3209565"/>
                <a:ext cx="11433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091B5-E324-C856-E201-4ACD38D2402A}"/>
                  </a:ext>
                </a:extLst>
              </p14:cNvPr>
              <p14:cNvContentPartPr/>
              <p14:nvPr/>
            </p14:nvContentPartPr>
            <p14:xfrm>
              <a:off x="3964446" y="3187245"/>
              <a:ext cx="1492560" cy="592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091B5-E324-C856-E201-4ACD38D2402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46446" y="3169605"/>
                <a:ext cx="152820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DAB617-EE0A-50E1-5760-6299AFEB24D5}"/>
                  </a:ext>
                </a:extLst>
              </p14:cNvPr>
              <p14:cNvContentPartPr/>
              <p14:nvPr/>
            </p14:nvContentPartPr>
            <p14:xfrm>
              <a:off x="5590926" y="3161685"/>
              <a:ext cx="1533600" cy="426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DAB617-EE0A-50E1-5760-6299AFEB24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73286" y="3144045"/>
                <a:ext cx="15692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07B100-F44B-5545-8E79-8C92F528D743}"/>
                  </a:ext>
                </a:extLst>
              </p14:cNvPr>
              <p14:cNvContentPartPr/>
              <p14:nvPr/>
            </p14:nvContentPartPr>
            <p14:xfrm>
              <a:off x="7281486" y="3527805"/>
              <a:ext cx="14040" cy="34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07B100-F44B-5545-8E79-8C92F528D7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63486" y="3510165"/>
                <a:ext cx="496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02F7547-E9F6-52C6-9246-6649FAE1FFDC}"/>
                  </a:ext>
                </a:extLst>
              </p14:cNvPr>
              <p14:cNvContentPartPr/>
              <p14:nvPr/>
            </p14:nvContentPartPr>
            <p14:xfrm>
              <a:off x="5538726" y="3834525"/>
              <a:ext cx="1155960" cy="2246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02F7547-E9F6-52C6-9246-6649FAE1FF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521086" y="3816885"/>
                <a:ext cx="11916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E73D55-1E5F-8B9F-8593-BBE820A5641A}"/>
                  </a:ext>
                </a:extLst>
              </p14:cNvPr>
              <p14:cNvContentPartPr/>
              <p14:nvPr/>
            </p14:nvContentPartPr>
            <p14:xfrm>
              <a:off x="212166" y="4411605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E73D55-1E5F-8B9F-8593-BBE820A5641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4166" y="439360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F4FDFDB0-055B-D9B4-9CC3-FDD6642C1465}"/>
              </a:ext>
            </a:extLst>
          </p:cNvPr>
          <p:cNvGrpSpPr/>
          <p:nvPr/>
        </p:nvGrpSpPr>
        <p:grpSpPr>
          <a:xfrm>
            <a:off x="137286" y="3360405"/>
            <a:ext cx="5352480" cy="1462680"/>
            <a:chOff x="137286" y="3360405"/>
            <a:chExt cx="5352480" cy="14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F0C3AE-6E1E-D8E1-DB1A-E057C0C79CE6}"/>
                    </a:ext>
                  </a:extLst>
                </p14:cNvPr>
                <p14:cNvContentPartPr/>
                <p14:nvPr/>
              </p14:nvContentPartPr>
              <p14:xfrm>
                <a:off x="232326" y="3522045"/>
                <a:ext cx="34920" cy="20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F0C3AE-6E1E-D8E1-DB1A-E057C0C79C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4326" y="3504045"/>
                  <a:ext cx="70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076F64-9A8C-130E-407A-F30C80761DAC}"/>
                    </a:ext>
                  </a:extLst>
                </p14:cNvPr>
                <p14:cNvContentPartPr/>
                <p14:nvPr/>
              </p14:nvContentPartPr>
              <p14:xfrm>
                <a:off x="348966" y="3500445"/>
                <a:ext cx="47160" cy="218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076F64-9A8C-130E-407A-F30C80761D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0966" y="3482445"/>
                  <a:ext cx="82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B94DD7-0F67-4C3D-222B-3F00AFA2FD29}"/>
                    </a:ext>
                  </a:extLst>
                </p14:cNvPr>
                <p14:cNvContentPartPr/>
                <p14:nvPr/>
              </p14:nvContentPartPr>
              <p14:xfrm>
                <a:off x="241326" y="3645165"/>
                <a:ext cx="141120" cy="30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B94DD7-0F67-4C3D-222B-3F00AFA2FD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326" y="3627525"/>
                  <a:ext cx="176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799F27-99C1-3FAA-4F2E-CBA4FC17C523}"/>
                    </a:ext>
                  </a:extLst>
                </p14:cNvPr>
                <p14:cNvContentPartPr/>
                <p14:nvPr/>
              </p14:nvContentPartPr>
              <p14:xfrm>
                <a:off x="429966" y="3454365"/>
                <a:ext cx="733320" cy="446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799F27-99C1-3FAA-4F2E-CBA4FC17C5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966" y="3436725"/>
                  <a:ext cx="7689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87CA83-6AC9-7185-70B5-AF605EDEDD6B}"/>
                    </a:ext>
                  </a:extLst>
                </p14:cNvPr>
                <p14:cNvContentPartPr/>
                <p14:nvPr/>
              </p14:nvContentPartPr>
              <p14:xfrm>
                <a:off x="575766" y="3484245"/>
                <a:ext cx="6840" cy="23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87CA83-6AC9-7185-70B5-AF605EDEDD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7766" y="3466605"/>
                  <a:ext cx="42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9333B4-C6C7-C179-D90F-D2A577069E62}"/>
                    </a:ext>
                  </a:extLst>
                </p14:cNvPr>
                <p14:cNvContentPartPr/>
                <p14:nvPr/>
              </p14:nvContentPartPr>
              <p14:xfrm>
                <a:off x="1349766" y="3360405"/>
                <a:ext cx="895680" cy="501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9333B4-C6C7-C179-D90F-D2A577069E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31766" y="3342765"/>
                  <a:ext cx="9313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BAE344-4DA6-1B7F-5D4A-852DB9E48383}"/>
                    </a:ext>
                  </a:extLst>
                </p14:cNvPr>
                <p14:cNvContentPartPr/>
                <p14:nvPr/>
              </p14:nvContentPartPr>
              <p14:xfrm>
                <a:off x="2341566" y="3464805"/>
                <a:ext cx="17640" cy="50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BAE344-4DA6-1B7F-5D4A-852DB9E483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3926" y="3446805"/>
                  <a:ext cx="53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2D2873-C56F-DDEA-94C8-820EFE20F67D}"/>
                    </a:ext>
                  </a:extLst>
                </p14:cNvPr>
                <p14:cNvContentPartPr/>
                <p14:nvPr/>
              </p14:nvContentPartPr>
              <p14:xfrm>
                <a:off x="2295846" y="3646965"/>
                <a:ext cx="10440" cy="3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2D2873-C56F-DDEA-94C8-820EFE20F6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77846" y="3628965"/>
                  <a:ext cx="4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EC1757-4144-B0D2-85BF-C09FC7711E9B}"/>
                    </a:ext>
                  </a:extLst>
                </p14:cNvPr>
                <p14:cNvContentPartPr/>
                <p14:nvPr/>
              </p14:nvContentPartPr>
              <p14:xfrm>
                <a:off x="216486" y="4014525"/>
                <a:ext cx="66600" cy="203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EC1757-4144-B0D2-85BF-C09FC7711E9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8486" y="3996885"/>
                  <a:ext cx="102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710E6C-2904-6D76-39C1-975C5A78FC2E}"/>
                    </a:ext>
                  </a:extLst>
                </p14:cNvPr>
                <p14:cNvContentPartPr/>
                <p14:nvPr/>
              </p14:nvContentPartPr>
              <p14:xfrm>
                <a:off x="137286" y="3995805"/>
                <a:ext cx="250920" cy="49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710E6C-2904-6D76-39C1-975C5A78FC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9646" y="3978165"/>
                  <a:ext cx="286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7962B4-13A8-C5AA-4AA8-E13C2EDE7D7A}"/>
                    </a:ext>
                  </a:extLst>
                </p14:cNvPr>
                <p14:cNvContentPartPr/>
                <p14:nvPr/>
              </p14:nvContentPartPr>
              <p14:xfrm>
                <a:off x="256446" y="3929925"/>
                <a:ext cx="1483200" cy="352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7962B4-13A8-C5AA-4AA8-E13C2EDE7D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446" y="3912285"/>
                  <a:ext cx="1518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807A83-7442-FD14-031A-FB1B48D7E63A}"/>
                    </a:ext>
                  </a:extLst>
                </p14:cNvPr>
                <p14:cNvContentPartPr/>
                <p14:nvPr/>
              </p14:nvContentPartPr>
              <p14:xfrm>
                <a:off x="1574766" y="4006605"/>
                <a:ext cx="211320" cy="59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807A83-7442-FD14-031A-FB1B48D7E6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56766" y="3988965"/>
                  <a:ext cx="246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2BD92B-2E88-5947-8F6B-5BEDBDD1BBF9}"/>
                    </a:ext>
                  </a:extLst>
                </p14:cNvPr>
                <p14:cNvContentPartPr/>
                <p14:nvPr/>
              </p14:nvContentPartPr>
              <p14:xfrm>
                <a:off x="1975086" y="3789525"/>
                <a:ext cx="1824840" cy="507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2BD92B-2E88-5947-8F6B-5BEDBDD1BB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57446" y="3771885"/>
                  <a:ext cx="18604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CDA521-6548-59AC-18B6-84D2C6F2DB0F}"/>
                    </a:ext>
                  </a:extLst>
                </p14:cNvPr>
                <p14:cNvContentPartPr/>
                <p14:nvPr/>
              </p14:nvContentPartPr>
              <p14:xfrm>
                <a:off x="4017366" y="3688005"/>
                <a:ext cx="1305360" cy="564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CDA521-6548-59AC-18B6-84D2C6F2DB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99726" y="3670365"/>
                  <a:ext cx="13410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7DF092-9503-8418-B07D-8460F6C81427}"/>
                    </a:ext>
                  </a:extLst>
                </p14:cNvPr>
                <p14:cNvContentPartPr/>
                <p14:nvPr/>
              </p14:nvContentPartPr>
              <p14:xfrm>
                <a:off x="5489406" y="4044405"/>
                <a:ext cx="360" cy="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7DF092-9503-8418-B07D-8460F6C8142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71766" y="40264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A9C77A8-CF9A-5298-4FCC-62BFDD8BFEFE}"/>
                    </a:ext>
                  </a:extLst>
                </p14:cNvPr>
                <p14:cNvContentPartPr/>
                <p14:nvPr/>
              </p14:nvContentPartPr>
              <p14:xfrm>
                <a:off x="207846" y="4330605"/>
                <a:ext cx="1235880" cy="492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A9C77A8-CF9A-5298-4FCC-62BFDD8BFEF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846" y="4312605"/>
                  <a:ext cx="12715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0A093B7-ABAF-78D4-D418-0E6F9B480DE5}"/>
                    </a:ext>
                  </a:extLst>
                </p14:cNvPr>
                <p14:cNvContentPartPr/>
                <p14:nvPr/>
              </p14:nvContentPartPr>
              <p14:xfrm>
                <a:off x="624366" y="4445805"/>
                <a:ext cx="395640" cy="23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0A093B7-ABAF-78D4-D418-0E6F9B480DE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6366" y="4428165"/>
                  <a:ext cx="431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1D6ECE-2C56-B9FC-34DF-D6CD32939B16}"/>
                    </a:ext>
                  </a:extLst>
                </p14:cNvPr>
                <p14:cNvContentPartPr/>
                <p14:nvPr/>
              </p14:nvContentPartPr>
              <p14:xfrm>
                <a:off x="1736766" y="4273365"/>
                <a:ext cx="1279800" cy="476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1D6ECE-2C56-B9FC-34DF-D6CD32939B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18766" y="4255365"/>
                  <a:ext cx="13154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7B8FB6-C0FD-14C6-E91B-C29BBC9F9479}"/>
                    </a:ext>
                  </a:extLst>
                </p14:cNvPr>
                <p14:cNvContentPartPr/>
                <p14:nvPr/>
              </p14:nvContentPartPr>
              <p14:xfrm>
                <a:off x="2792646" y="4400445"/>
                <a:ext cx="153720" cy="17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7B8FB6-C0FD-14C6-E91B-C29BBC9F947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75006" y="4382805"/>
                  <a:ext cx="189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954325-2156-C1DD-DA78-CC1260A2F96F}"/>
                    </a:ext>
                  </a:extLst>
                </p14:cNvPr>
                <p14:cNvContentPartPr/>
                <p14:nvPr/>
              </p14:nvContentPartPr>
              <p14:xfrm>
                <a:off x="2447406" y="4253925"/>
                <a:ext cx="45360" cy="19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954325-2156-C1DD-DA78-CC1260A2F96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29766" y="4236285"/>
                  <a:ext cx="81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732703-F827-0FE4-0F88-645AB9282E42}"/>
                    </a:ext>
                  </a:extLst>
                </p14:cNvPr>
                <p14:cNvContentPartPr/>
                <p14:nvPr/>
              </p14:nvContentPartPr>
              <p14:xfrm>
                <a:off x="3328326" y="4316925"/>
                <a:ext cx="1374480" cy="332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732703-F827-0FE4-0F88-645AB9282E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10686" y="4298925"/>
                  <a:ext cx="141012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5944940-35B0-2DF2-28C7-7C194C4C769C}"/>
                  </a:ext>
                </a:extLst>
              </p14:cNvPr>
              <p14:cNvContentPartPr/>
              <p14:nvPr/>
            </p14:nvContentPartPr>
            <p14:xfrm>
              <a:off x="4964166" y="4322685"/>
              <a:ext cx="1613160" cy="359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5944940-35B0-2DF2-28C7-7C194C4C769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946526" y="4305045"/>
                <a:ext cx="164880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02DE01C-9161-245B-F264-9EE4EB81F210}"/>
              </a:ext>
            </a:extLst>
          </p:cNvPr>
          <p:cNvGrpSpPr/>
          <p:nvPr/>
        </p:nvGrpSpPr>
        <p:grpSpPr>
          <a:xfrm>
            <a:off x="2402406" y="1061805"/>
            <a:ext cx="4260600" cy="688680"/>
            <a:chOff x="2402406" y="1061805"/>
            <a:chExt cx="4260600" cy="68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E4C4BE-A074-AF5C-142D-B9AF741E5003}"/>
                    </a:ext>
                  </a:extLst>
                </p14:cNvPr>
                <p14:cNvContentPartPr/>
                <p14:nvPr/>
              </p14:nvContentPartPr>
              <p14:xfrm>
                <a:off x="2402406" y="1064685"/>
                <a:ext cx="1908720" cy="685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E4C4BE-A074-AF5C-142D-B9AF741E50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84766" y="1046685"/>
                  <a:ext cx="19443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8EDA41-CAEB-1A84-960A-37654BFE901E}"/>
                    </a:ext>
                  </a:extLst>
                </p14:cNvPr>
                <p14:cNvContentPartPr/>
                <p14:nvPr/>
              </p14:nvContentPartPr>
              <p14:xfrm>
                <a:off x="4107366" y="1198965"/>
                <a:ext cx="36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8EDA41-CAEB-1A84-960A-37654BFE90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9726" y="11813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D4E524-70D5-B3BC-F470-F1A49D777533}"/>
                    </a:ext>
                  </a:extLst>
                </p14:cNvPr>
                <p14:cNvContentPartPr/>
                <p14:nvPr/>
              </p14:nvContentPartPr>
              <p14:xfrm>
                <a:off x="3622806" y="1144605"/>
                <a:ext cx="492120" cy="38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D4E524-70D5-B3BC-F470-F1A49D7775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04806" y="1126605"/>
                  <a:ext cx="527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1B8DFC-291C-68B2-2AAB-9A67871BD4B5}"/>
                    </a:ext>
                  </a:extLst>
                </p14:cNvPr>
                <p14:cNvContentPartPr/>
                <p14:nvPr/>
              </p14:nvContentPartPr>
              <p14:xfrm>
                <a:off x="4552686" y="1061805"/>
                <a:ext cx="1451520" cy="428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1B8DFC-291C-68B2-2AAB-9A67871BD4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35046" y="1043805"/>
                  <a:ext cx="14871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433670-8CAA-EA52-1372-3ED0690C168B}"/>
                    </a:ext>
                  </a:extLst>
                </p14:cNvPr>
                <p14:cNvContentPartPr/>
                <p14:nvPr/>
              </p14:nvContentPartPr>
              <p14:xfrm>
                <a:off x="6371766" y="1136685"/>
                <a:ext cx="291240" cy="386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433670-8CAA-EA52-1372-3ED0690C16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53766" y="1119045"/>
                  <a:ext cx="326880" cy="42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5A19209-26BA-C59C-4A21-68F8DA31EE78}"/>
                  </a:ext>
                </a:extLst>
              </p14:cNvPr>
              <p14:cNvContentPartPr/>
              <p14:nvPr/>
            </p14:nvContentPartPr>
            <p14:xfrm>
              <a:off x="7117326" y="1424685"/>
              <a:ext cx="1786680" cy="2466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5A19209-26BA-C59C-4A21-68F8DA31EE7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99686" y="1406685"/>
                <a:ext cx="18223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E6F2992-2683-E360-C278-C665705F2C22}"/>
                  </a:ext>
                </a:extLst>
              </p14:cNvPr>
              <p14:cNvContentPartPr/>
              <p14:nvPr/>
            </p14:nvContentPartPr>
            <p14:xfrm>
              <a:off x="7233966" y="941565"/>
              <a:ext cx="2196720" cy="3160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E6F2992-2683-E360-C278-C665705F2C2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15966" y="923565"/>
                <a:ext cx="223236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C5DB61-8764-C82D-68FA-E885BAAFC0F9}"/>
              </a:ext>
            </a:extLst>
          </p:cNvPr>
          <p:cNvGrpSpPr/>
          <p:nvPr/>
        </p:nvGrpSpPr>
        <p:grpSpPr>
          <a:xfrm>
            <a:off x="2449926" y="1654005"/>
            <a:ext cx="4322880" cy="1062000"/>
            <a:chOff x="2449926" y="1654005"/>
            <a:chExt cx="4322880" cy="10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D2052D-C6D2-0AAC-6F77-4681856395BE}"/>
                    </a:ext>
                  </a:extLst>
                </p14:cNvPr>
                <p14:cNvContentPartPr/>
                <p14:nvPr/>
              </p14:nvContentPartPr>
              <p14:xfrm>
                <a:off x="2449926" y="1902405"/>
                <a:ext cx="416520" cy="137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D2052D-C6D2-0AAC-6F77-4681856395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32286" y="1884405"/>
                  <a:ext cx="452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D8DE6D-3ADD-37EF-A342-7AB7F3618827}"/>
                    </a:ext>
                  </a:extLst>
                </p14:cNvPr>
                <p14:cNvContentPartPr/>
                <p14:nvPr/>
              </p14:nvContentPartPr>
              <p14:xfrm>
                <a:off x="3133206" y="1661925"/>
                <a:ext cx="765000" cy="339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D8DE6D-3ADD-37EF-A342-7AB7F36188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15566" y="1644285"/>
                  <a:ext cx="800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4D2769-6F3A-CCE1-F92D-27346F86CCE8}"/>
                    </a:ext>
                  </a:extLst>
                </p14:cNvPr>
                <p14:cNvContentPartPr/>
                <p14:nvPr/>
              </p14:nvContentPartPr>
              <p14:xfrm>
                <a:off x="4032486" y="1654005"/>
                <a:ext cx="867960" cy="322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4D2769-6F3A-CCE1-F92D-27346F86CC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14846" y="1636005"/>
                  <a:ext cx="903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B1EC8B-8AA5-4510-DF0A-A2D4F1384F5F}"/>
                    </a:ext>
                  </a:extLst>
                </p14:cNvPr>
                <p14:cNvContentPartPr/>
                <p14:nvPr/>
              </p14:nvContentPartPr>
              <p14:xfrm>
                <a:off x="4445406" y="1663365"/>
                <a:ext cx="23400" cy="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B1EC8B-8AA5-4510-DF0A-A2D4F1384F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27766" y="1645365"/>
                  <a:ext cx="5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B9D083-3D5E-161C-481E-F7AC6B67395C}"/>
                    </a:ext>
                  </a:extLst>
                </p14:cNvPr>
                <p14:cNvContentPartPr/>
                <p14:nvPr/>
              </p14:nvContentPartPr>
              <p14:xfrm>
                <a:off x="5057766" y="1956405"/>
                <a:ext cx="20160" cy="20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EB9D083-3D5E-161C-481E-F7AC6B6739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39766" y="1938765"/>
                  <a:ext cx="55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EE4996-84E8-59C6-A938-025960350916}"/>
                    </a:ext>
                  </a:extLst>
                </p14:cNvPr>
                <p14:cNvContentPartPr/>
                <p14:nvPr/>
              </p14:nvContentPartPr>
              <p14:xfrm>
                <a:off x="5043366" y="1787205"/>
                <a:ext cx="70920" cy="30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EE4996-84E8-59C6-A938-0259603509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25366" y="1769205"/>
                  <a:ext cx="106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EBF255-7759-8A14-810E-3869DAE67317}"/>
                    </a:ext>
                  </a:extLst>
                </p14:cNvPr>
                <p14:cNvContentPartPr/>
                <p14:nvPr/>
              </p14:nvContentPartPr>
              <p14:xfrm>
                <a:off x="2735046" y="2285085"/>
                <a:ext cx="155160" cy="241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EBF255-7759-8A14-810E-3869DAE673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17406" y="2267085"/>
                  <a:ext cx="190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A6F36B-B1D5-D57E-3A5C-5BCF38906B77}"/>
                    </a:ext>
                  </a:extLst>
                </p14:cNvPr>
                <p14:cNvContentPartPr/>
                <p14:nvPr/>
              </p14:nvContentPartPr>
              <p14:xfrm>
                <a:off x="2883366" y="2267085"/>
                <a:ext cx="92520" cy="259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A6F36B-B1D5-D57E-3A5C-5BCF38906B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5366" y="2249085"/>
                  <a:ext cx="128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FC1B3B4-1D08-867B-FC60-351569CBE376}"/>
                    </a:ext>
                  </a:extLst>
                </p14:cNvPr>
                <p14:cNvContentPartPr/>
                <p14:nvPr/>
              </p14:nvContentPartPr>
              <p14:xfrm>
                <a:off x="2741886" y="2410725"/>
                <a:ext cx="177480" cy="18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FC1B3B4-1D08-867B-FC60-351569CBE3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24246" y="2392725"/>
                  <a:ext cx="21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4D5EF1-6910-C172-85C7-D1F18CE5BBBF}"/>
                    </a:ext>
                  </a:extLst>
                </p14:cNvPr>
                <p14:cNvContentPartPr/>
                <p14:nvPr/>
              </p14:nvContentPartPr>
              <p14:xfrm>
                <a:off x="2959686" y="2205885"/>
                <a:ext cx="729360" cy="510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4D5EF1-6910-C172-85C7-D1F18CE5BB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41686" y="2187885"/>
                  <a:ext cx="7650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0770752-A17B-027D-32C4-E72ED9B5BD58}"/>
                    </a:ext>
                  </a:extLst>
                </p14:cNvPr>
                <p14:cNvContentPartPr/>
                <p14:nvPr/>
              </p14:nvContentPartPr>
              <p14:xfrm>
                <a:off x="3176406" y="2219925"/>
                <a:ext cx="360" cy="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0770752-A17B-027D-32C4-E72ED9B5BD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8766" y="22019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0A8B498-F2AA-D812-4406-042CAB7A9AE1}"/>
                    </a:ext>
                  </a:extLst>
                </p14:cNvPr>
                <p14:cNvContentPartPr/>
                <p14:nvPr/>
              </p14:nvContentPartPr>
              <p14:xfrm>
                <a:off x="3917646" y="2304885"/>
                <a:ext cx="1570320" cy="35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0A8B498-F2AA-D812-4406-042CAB7A9A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99646" y="2287245"/>
                  <a:ext cx="1605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6DA191B-CACF-D676-5E77-E20C806774D6}"/>
                    </a:ext>
                  </a:extLst>
                </p14:cNvPr>
                <p14:cNvContentPartPr/>
                <p14:nvPr/>
              </p14:nvContentPartPr>
              <p14:xfrm>
                <a:off x="5684526" y="2053965"/>
                <a:ext cx="925200" cy="581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6DA191B-CACF-D676-5E77-E20C806774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66526" y="2035965"/>
                  <a:ext cx="96084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CAB3A90-BAB4-1432-679F-501C160D5352}"/>
                    </a:ext>
                  </a:extLst>
                </p14:cNvPr>
                <p14:cNvContentPartPr/>
                <p14:nvPr/>
              </p14:nvContentPartPr>
              <p14:xfrm>
                <a:off x="6746886" y="2372205"/>
                <a:ext cx="25920" cy="38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CAB3A90-BAB4-1432-679F-501C160D53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28886" y="2354205"/>
                  <a:ext cx="615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81C2DDA-05BF-65D3-7DAC-4622425026F5}"/>
                  </a:ext>
                </a:extLst>
              </p14:cNvPr>
              <p14:cNvContentPartPr/>
              <p14:nvPr/>
            </p14:nvContentPartPr>
            <p14:xfrm>
              <a:off x="73566" y="5370645"/>
              <a:ext cx="360" cy="3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81C2DDA-05BF-65D3-7DAC-4622425026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926" y="535264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D7B9FCF-2E91-C5DD-F76C-EC30646F57C5}"/>
                  </a:ext>
                </a:extLst>
              </p14:cNvPr>
              <p14:cNvContentPartPr/>
              <p14:nvPr/>
            </p14:nvContentPartPr>
            <p14:xfrm>
              <a:off x="6845526" y="4893285"/>
              <a:ext cx="360" cy="3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D7B9FCF-2E91-C5DD-F76C-EC30646F57C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27526" y="48752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357B706-F70C-102B-DE84-914A08E4C971}"/>
                  </a:ext>
                </a:extLst>
              </p14:cNvPr>
              <p14:cNvContentPartPr/>
              <p14:nvPr/>
            </p14:nvContentPartPr>
            <p14:xfrm>
              <a:off x="120726" y="5273805"/>
              <a:ext cx="178560" cy="294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357B706-F70C-102B-DE84-914A08E4C97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3086" y="5256165"/>
                <a:ext cx="21420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A24FD5A-C6E2-9E7A-97EA-4201A7E6F7BE}"/>
              </a:ext>
            </a:extLst>
          </p:cNvPr>
          <p:cNvGrpSpPr/>
          <p:nvPr/>
        </p:nvGrpSpPr>
        <p:grpSpPr>
          <a:xfrm>
            <a:off x="175086" y="4662165"/>
            <a:ext cx="4883760" cy="911160"/>
            <a:chOff x="175086" y="4662165"/>
            <a:chExt cx="4883760" cy="91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CAECE4-6F7D-D005-2903-64FC3C367A11}"/>
                    </a:ext>
                  </a:extLst>
                </p14:cNvPr>
                <p14:cNvContentPartPr/>
                <p14:nvPr/>
              </p14:nvContentPartPr>
              <p14:xfrm>
                <a:off x="259686" y="4754325"/>
                <a:ext cx="1591560" cy="531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CAECE4-6F7D-D005-2903-64FC3C367A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1686" y="4736685"/>
                  <a:ext cx="16272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2584541-1D31-99A9-098E-7753B6096421}"/>
                    </a:ext>
                  </a:extLst>
                </p14:cNvPr>
                <p14:cNvContentPartPr/>
                <p14:nvPr/>
              </p14:nvContentPartPr>
              <p14:xfrm>
                <a:off x="1682046" y="4859805"/>
                <a:ext cx="149760" cy="30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2584541-1D31-99A9-098E-7753B609642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64046" y="4842165"/>
                  <a:ext cx="185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6AD480-761A-1682-AD7D-8705D08ADAEB}"/>
                    </a:ext>
                  </a:extLst>
                </p14:cNvPr>
                <p14:cNvContentPartPr/>
                <p14:nvPr/>
              </p14:nvContentPartPr>
              <p14:xfrm>
                <a:off x="1253286" y="4750365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6AD480-761A-1682-AD7D-8705D08ADA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35286" y="47323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BFDEF9-54B2-C934-3BF9-6299DB075DD5}"/>
                    </a:ext>
                  </a:extLst>
                </p14:cNvPr>
                <p14:cNvContentPartPr/>
                <p14:nvPr/>
              </p14:nvContentPartPr>
              <p14:xfrm>
                <a:off x="2022246" y="5033685"/>
                <a:ext cx="103680" cy="67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BFDEF9-54B2-C934-3BF9-6299DB075D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04606" y="5015685"/>
                  <a:ext cx="139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420571-EFFD-876C-685B-D8F8854E604D}"/>
                    </a:ext>
                  </a:extLst>
                </p14:cNvPr>
                <p14:cNvContentPartPr/>
                <p14:nvPr/>
              </p14:nvContentPartPr>
              <p14:xfrm>
                <a:off x="2475846" y="4746405"/>
                <a:ext cx="344880" cy="277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420571-EFFD-876C-685B-D8F8854E60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57846" y="4728405"/>
                  <a:ext cx="380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76744D-D193-58FC-C368-A609D0086039}"/>
                    </a:ext>
                  </a:extLst>
                </p14:cNvPr>
                <p14:cNvContentPartPr/>
                <p14:nvPr/>
              </p14:nvContentPartPr>
              <p14:xfrm>
                <a:off x="2656926" y="4810845"/>
                <a:ext cx="238680" cy="7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76744D-D193-58FC-C368-A609D00860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39286" y="4792845"/>
                  <a:ext cx="27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F43ABF-D55A-2696-B6C8-281A8E283A58}"/>
                    </a:ext>
                  </a:extLst>
                </p14:cNvPr>
                <p14:cNvContentPartPr/>
                <p14:nvPr/>
              </p14:nvContentPartPr>
              <p14:xfrm>
                <a:off x="2878686" y="4858725"/>
                <a:ext cx="510480" cy="361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F43ABF-D55A-2696-B6C8-281A8E283A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60686" y="4840725"/>
                  <a:ext cx="5461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4A24AC-0BB2-3484-70CA-4D1DF03F289C}"/>
                    </a:ext>
                  </a:extLst>
                </p14:cNvPr>
                <p14:cNvContentPartPr/>
                <p14:nvPr/>
              </p14:nvContentPartPr>
              <p14:xfrm>
                <a:off x="3635766" y="4662165"/>
                <a:ext cx="1423080" cy="346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4A24AC-0BB2-3484-70CA-4D1DF03F28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17766" y="4644525"/>
                  <a:ext cx="14587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341E9F-A03C-9EC5-BA52-D0C525148FEA}"/>
                    </a:ext>
                  </a:extLst>
                </p14:cNvPr>
                <p14:cNvContentPartPr/>
                <p14:nvPr/>
              </p14:nvContentPartPr>
              <p14:xfrm>
                <a:off x="3763566" y="4714725"/>
                <a:ext cx="585000" cy="19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341E9F-A03C-9EC5-BA52-D0C525148F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45566" y="4696725"/>
                  <a:ext cx="620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E87F68F-E304-53CE-E8E5-32B8C80D3606}"/>
                    </a:ext>
                  </a:extLst>
                </p14:cNvPr>
                <p14:cNvContentPartPr/>
                <p14:nvPr/>
              </p14:nvContentPartPr>
              <p14:xfrm>
                <a:off x="175086" y="5124765"/>
                <a:ext cx="879120" cy="448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E87F68F-E304-53CE-E8E5-32B8C80D36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7446" y="5106765"/>
                  <a:ext cx="9147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380553-E85C-4C6F-FED8-355732F87FCA}"/>
                    </a:ext>
                  </a:extLst>
                </p14:cNvPr>
                <p14:cNvContentPartPr/>
                <p14:nvPr/>
              </p14:nvContentPartPr>
              <p14:xfrm>
                <a:off x="1110366" y="5148885"/>
                <a:ext cx="738000" cy="327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380553-E85C-4C6F-FED8-355732F87F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2366" y="5131245"/>
                  <a:ext cx="773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1B5CA2-40E6-B514-BAA4-8F579DB1A82A}"/>
                    </a:ext>
                  </a:extLst>
                </p14:cNvPr>
                <p14:cNvContentPartPr/>
                <p14:nvPr/>
              </p14:nvContentPartPr>
              <p14:xfrm>
                <a:off x="1502766" y="5174805"/>
                <a:ext cx="360" cy="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1B5CA2-40E6-B514-BAA4-8F579DB1A8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85126" y="51568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6CA9B82-AE2D-1117-A759-FB9DAD1FA6D2}"/>
                    </a:ext>
                  </a:extLst>
                </p14:cNvPr>
                <p14:cNvContentPartPr/>
                <p14:nvPr/>
              </p14:nvContentPartPr>
              <p14:xfrm>
                <a:off x="2011086" y="5261565"/>
                <a:ext cx="1366560" cy="241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6CA9B82-AE2D-1117-A759-FB9DAD1FA6D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93446" y="5243925"/>
                  <a:ext cx="140220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BC8E06E-E241-9624-428B-431366C6AB41}"/>
              </a:ext>
            </a:extLst>
          </p:cNvPr>
          <p:cNvGrpSpPr/>
          <p:nvPr/>
        </p:nvGrpSpPr>
        <p:grpSpPr>
          <a:xfrm>
            <a:off x="3587166" y="5108565"/>
            <a:ext cx="1869840" cy="425880"/>
            <a:chOff x="3587166" y="5108565"/>
            <a:chExt cx="186984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501A730-78BD-9E00-A07B-0572958F6DD4}"/>
                    </a:ext>
                  </a:extLst>
                </p14:cNvPr>
                <p14:cNvContentPartPr/>
                <p14:nvPr/>
              </p14:nvContentPartPr>
              <p14:xfrm>
                <a:off x="3587166" y="5143485"/>
                <a:ext cx="891360" cy="390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501A730-78BD-9E00-A07B-0572958F6DD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69166" y="5125485"/>
                  <a:ext cx="9270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930748-DCAF-90E7-E548-E33B3DE5E819}"/>
                    </a:ext>
                  </a:extLst>
                </p14:cNvPr>
                <p14:cNvContentPartPr/>
                <p14:nvPr/>
              </p14:nvContentPartPr>
              <p14:xfrm>
                <a:off x="3830886" y="5184165"/>
                <a:ext cx="55440" cy="8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930748-DCAF-90E7-E548-E33B3DE5E81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13246" y="5166165"/>
                  <a:ext cx="91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F54860-5C0D-E032-EA64-3CECA0796ABF}"/>
                    </a:ext>
                  </a:extLst>
                </p14:cNvPr>
                <p14:cNvContentPartPr/>
                <p14:nvPr/>
              </p14:nvContentPartPr>
              <p14:xfrm>
                <a:off x="4643406" y="5227725"/>
                <a:ext cx="1080" cy="51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F54860-5C0D-E032-EA64-3CECA0796AB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25766" y="5209725"/>
                  <a:ext cx="36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500D374-FDD1-B036-1BB7-13AAAB4A14DB}"/>
                    </a:ext>
                  </a:extLst>
                </p14:cNvPr>
                <p14:cNvContentPartPr/>
                <p14:nvPr/>
              </p14:nvContentPartPr>
              <p14:xfrm>
                <a:off x="4649166" y="5340045"/>
                <a:ext cx="17640" cy="13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500D374-FDD1-B036-1BB7-13AAAB4A14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31526" y="5322405"/>
                  <a:ext cx="53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6894289-2DB6-7B1D-D4D8-A62BC0CF951D}"/>
                    </a:ext>
                  </a:extLst>
                </p14:cNvPr>
                <p14:cNvContentPartPr/>
                <p14:nvPr/>
              </p14:nvContentPartPr>
              <p14:xfrm>
                <a:off x="4746366" y="5108565"/>
                <a:ext cx="710640" cy="308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6894289-2DB6-7B1D-D4D8-A62BC0CF951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28726" y="5090565"/>
                  <a:ext cx="7462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42EDB74-8F34-1918-E7B2-C89EA9C470D8}"/>
              </a:ext>
            </a:extLst>
          </p:cNvPr>
          <p:cNvGrpSpPr/>
          <p:nvPr/>
        </p:nvGrpSpPr>
        <p:grpSpPr>
          <a:xfrm>
            <a:off x="5330646" y="4615365"/>
            <a:ext cx="2580840" cy="1073520"/>
            <a:chOff x="5330646" y="4615365"/>
            <a:chExt cx="2580840" cy="10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920908-4895-4321-198B-B2870F58A24B}"/>
                    </a:ext>
                  </a:extLst>
                </p14:cNvPr>
                <p14:cNvContentPartPr/>
                <p14:nvPr/>
              </p14:nvContentPartPr>
              <p14:xfrm>
                <a:off x="5330646" y="4615365"/>
                <a:ext cx="1350360" cy="47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920908-4895-4321-198B-B2870F58A24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12646" y="4597725"/>
                  <a:ext cx="13860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D9497A8-BDE7-66F7-6899-58BFB3BF41F5}"/>
                    </a:ext>
                  </a:extLst>
                </p14:cNvPr>
                <p14:cNvContentPartPr/>
                <p14:nvPr/>
              </p14:nvContentPartPr>
              <p14:xfrm>
                <a:off x="5837526" y="4670085"/>
                <a:ext cx="497160" cy="79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D9497A8-BDE7-66F7-6899-58BFB3BF41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19886" y="4652445"/>
                  <a:ext cx="532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B70E886-D417-DD1E-53F6-C5586E5FCCBF}"/>
                    </a:ext>
                  </a:extLst>
                </p14:cNvPr>
                <p14:cNvContentPartPr/>
                <p14:nvPr/>
              </p14:nvContentPartPr>
              <p14:xfrm>
                <a:off x="6846246" y="4941885"/>
                <a:ext cx="360" cy="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B70E886-D417-DD1E-53F6-C5586E5FCC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28246" y="492388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792EF1-2099-0A99-9974-451EC16449F4}"/>
                    </a:ext>
                  </a:extLst>
                </p14:cNvPr>
                <p14:cNvContentPartPr/>
                <p14:nvPr/>
              </p14:nvContentPartPr>
              <p14:xfrm>
                <a:off x="5642046" y="5195325"/>
                <a:ext cx="1226880" cy="323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792EF1-2099-0A99-9974-451EC16449F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24046" y="5177325"/>
                  <a:ext cx="12625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FAE09CC-5D6F-3DA3-6563-F250986C31B8}"/>
                    </a:ext>
                  </a:extLst>
                </p14:cNvPr>
                <p14:cNvContentPartPr/>
                <p14:nvPr/>
              </p14:nvContentPartPr>
              <p14:xfrm>
                <a:off x="7079886" y="4950165"/>
                <a:ext cx="763560" cy="738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FAE09CC-5D6F-3DA3-6563-F250986C31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61886" y="4932525"/>
                  <a:ext cx="79920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0237DF-DDF7-8D0B-BAF4-C1090C514572}"/>
                    </a:ext>
                  </a:extLst>
                </p14:cNvPr>
                <p14:cNvContentPartPr/>
                <p14:nvPr/>
              </p14:nvContentPartPr>
              <p14:xfrm>
                <a:off x="7911126" y="5442285"/>
                <a:ext cx="360" cy="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0237DF-DDF7-8D0B-BAF4-C1090C5145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93486" y="54246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30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with a rectangular object in it&#10;&#10;Description automatically generated">
            <a:extLst>
              <a:ext uri="{FF2B5EF4-FFF2-40B4-BE49-F238E27FC236}">
                <a16:creationId xmlns:a16="http://schemas.microsoft.com/office/drawing/2014/main" id="{42E743DA-966F-33C6-9A48-E0D92EFBF4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651" y="-1849"/>
            <a:ext cx="6620197" cy="68653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6A777AD-D305-F3F8-DEB0-EBD259E36B84}"/>
              </a:ext>
            </a:extLst>
          </p:cNvPr>
          <p:cNvGrpSpPr/>
          <p:nvPr/>
        </p:nvGrpSpPr>
        <p:grpSpPr>
          <a:xfrm>
            <a:off x="221526" y="97365"/>
            <a:ext cx="4404960" cy="635040"/>
            <a:chOff x="221526" y="97365"/>
            <a:chExt cx="4404960" cy="6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FAD8B9A-17F0-7411-DA12-26928221AE6B}"/>
                    </a:ext>
                  </a:extLst>
                </p14:cNvPr>
                <p14:cNvContentPartPr/>
                <p14:nvPr/>
              </p14:nvContentPartPr>
              <p14:xfrm>
                <a:off x="247806" y="219045"/>
                <a:ext cx="139320" cy="294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FAD8B9A-17F0-7411-DA12-26928221AE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0166" y="201045"/>
                  <a:ext cx="174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7B00DE-3020-6C0D-7FE6-A80755E657F3}"/>
                    </a:ext>
                  </a:extLst>
                </p14:cNvPr>
                <p14:cNvContentPartPr/>
                <p14:nvPr/>
              </p14:nvContentPartPr>
              <p14:xfrm>
                <a:off x="221526" y="182325"/>
                <a:ext cx="276840" cy="78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7B00DE-3020-6C0D-7FE6-A80755E657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3886" y="164685"/>
                  <a:ext cx="31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0CD10-D1DD-8C9D-341A-5EB8F1A6A508}"/>
                    </a:ext>
                  </a:extLst>
                </p14:cNvPr>
                <p14:cNvContentPartPr/>
                <p14:nvPr/>
              </p14:nvContentPartPr>
              <p14:xfrm>
                <a:off x="451566" y="176565"/>
                <a:ext cx="768600" cy="36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0CD10-D1DD-8C9D-341A-5EB8F1A6A5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566" y="158925"/>
                  <a:ext cx="804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B1C0F2-7DFD-5A4B-4D09-7442E9A983D1}"/>
                    </a:ext>
                  </a:extLst>
                </p14:cNvPr>
                <p14:cNvContentPartPr/>
                <p14:nvPr/>
              </p14:nvContentPartPr>
              <p14:xfrm>
                <a:off x="560286" y="301485"/>
                <a:ext cx="423360" cy="36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B1C0F2-7DFD-5A4B-4D09-7442E9A983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2646" y="283845"/>
                  <a:ext cx="459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BD0DA4-6B66-2E64-0AF8-177450E0E79A}"/>
                    </a:ext>
                  </a:extLst>
                </p14:cNvPr>
                <p14:cNvContentPartPr/>
                <p14:nvPr/>
              </p14:nvContentPartPr>
              <p14:xfrm>
                <a:off x="1429686" y="157125"/>
                <a:ext cx="814680" cy="575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BD0DA4-6B66-2E64-0AF8-177450E0E7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12046" y="139485"/>
                  <a:ext cx="8503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30C082-AC36-BCF4-76A3-73A413D22404}"/>
                    </a:ext>
                  </a:extLst>
                </p14:cNvPr>
                <p14:cNvContentPartPr/>
                <p14:nvPr/>
              </p14:nvContentPartPr>
              <p14:xfrm>
                <a:off x="2523006" y="324885"/>
                <a:ext cx="353520" cy="121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30C082-AC36-BCF4-76A3-73A413D224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5006" y="307245"/>
                  <a:ext cx="389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B5ED75-F3BD-67DB-4AA7-FF8547AEA012}"/>
                    </a:ext>
                  </a:extLst>
                </p14:cNvPr>
                <p14:cNvContentPartPr/>
                <p14:nvPr/>
              </p14:nvContentPartPr>
              <p14:xfrm>
                <a:off x="2678886" y="208605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B5ED75-F3BD-67DB-4AA7-FF8547AEA0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60886" y="1909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25FC07-4709-261D-A0AB-CFD2047208D6}"/>
                    </a:ext>
                  </a:extLst>
                </p14:cNvPr>
                <p14:cNvContentPartPr/>
                <p14:nvPr/>
              </p14:nvContentPartPr>
              <p14:xfrm>
                <a:off x="3081366" y="285645"/>
                <a:ext cx="827280" cy="19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25FC07-4709-261D-A0AB-CFD2047208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3726" y="268005"/>
                  <a:ext cx="862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3E8E31-9E7E-A37E-E9E2-02C3E22493AA}"/>
                    </a:ext>
                  </a:extLst>
                </p14:cNvPr>
                <p14:cNvContentPartPr/>
                <p14:nvPr/>
              </p14:nvContentPartPr>
              <p14:xfrm>
                <a:off x="4286286" y="97365"/>
                <a:ext cx="340200" cy="49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3E8E31-9E7E-A37E-E9E2-02C3E22493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68286" y="79725"/>
                  <a:ext cx="375840" cy="52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009C2B-E788-FD97-9241-B1DE536E0BB8}"/>
              </a:ext>
            </a:extLst>
          </p:cNvPr>
          <p:cNvGrpSpPr/>
          <p:nvPr/>
        </p:nvGrpSpPr>
        <p:grpSpPr>
          <a:xfrm>
            <a:off x="159246" y="1778565"/>
            <a:ext cx="4191120" cy="1692000"/>
            <a:chOff x="159246" y="1778565"/>
            <a:chExt cx="4191120" cy="16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09A261-8B46-50EA-5675-D54BB1D881B3}"/>
                    </a:ext>
                  </a:extLst>
                </p14:cNvPr>
                <p14:cNvContentPartPr/>
                <p14:nvPr/>
              </p14:nvContentPartPr>
              <p14:xfrm>
                <a:off x="698166" y="2024445"/>
                <a:ext cx="108000" cy="263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09A261-8B46-50EA-5675-D54BB1D881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0166" y="2006805"/>
                  <a:ext cx="143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106353-1FBF-C494-A2EF-265396ACB519}"/>
                    </a:ext>
                  </a:extLst>
                </p14:cNvPr>
                <p14:cNvContentPartPr/>
                <p14:nvPr/>
              </p14:nvContentPartPr>
              <p14:xfrm>
                <a:off x="739566" y="2003925"/>
                <a:ext cx="184680" cy="29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106353-1FBF-C494-A2EF-265396ACB5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926" y="1986285"/>
                  <a:ext cx="220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001E04-2382-D8B8-18EC-6B5B8B1714E9}"/>
                    </a:ext>
                  </a:extLst>
                </p14:cNvPr>
                <p14:cNvContentPartPr/>
                <p14:nvPr/>
              </p14:nvContentPartPr>
              <p14:xfrm>
                <a:off x="727326" y="2139285"/>
                <a:ext cx="164160" cy="2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001E04-2382-D8B8-18EC-6B5B8B1714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9326" y="2121645"/>
                  <a:ext cx="199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D34C2E-5CF8-A34A-E3DE-1367844E47A7}"/>
                    </a:ext>
                  </a:extLst>
                </p14:cNvPr>
                <p14:cNvContentPartPr/>
                <p14:nvPr/>
              </p14:nvContentPartPr>
              <p14:xfrm>
                <a:off x="955206" y="2163405"/>
                <a:ext cx="327240" cy="138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D34C2E-5CF8-A34A-E3DE-1367844E47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7206" y="2145405"/>
                  <a:ext cx="362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54A110-21B4-F054-653F-E416F9A893AD}"/>
                    </a:ext>
                  </a:extLst>
                </p14:cNvPr>
                <p14:cNvContentPartPr/>
                <p14:nvPr/>
              </p14:nvContentPartPr>
              <p14:xfrm>
                <a:off x="1560366" y="1932285"/>
                <a:ext cx="926280" cy="355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54A110-21B4-F054-653F-E416F9A893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42366" y="1914645"/>
                  <a:ext cx="961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DC633A-0414-6977-91C4-72B9816D8D23}"/>
                    </a:ext>
                  </a:extLst>
                </p14:cNvPr>
                <p14:cNvContentPartPr/>
                <p14:nvPr/>
              </p14:nvContentPartPr>
              <p14:xfrm>
                <a:off x="2332926" y="2047845"/>
                <a:ext cx="181440" cy="10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DC633A-0414-6977-91C4-72B9816D8D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14926" y="2029845"/>
                  <a:ext cx="21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905F54-4D5E-143E-0D56-748590F51278}"/>
                    </a:ext>
                  </a:extLst>
                </p14:cNvPr>
                <p14:cNvContentPartPr/>
                <p14:nvPr/>
              </p14:nvContentPartPr>
              <p14:xfrm>
                <a:off x="2757726" y="1778565"/>
                <a:ext cx="1371960" cy="519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905F54-4D5E-143E-0D56-748590F512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0086" y="1760565"/>
                  <a:ext cx="14076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32763F-17FB-6C9A-76D3-F7883AEA6C48}"/>
                    </a:ext>
                  </a:extLst>
                </p14:cNvPr>
                <p14:cNvContentPartPr/>
                <p14:nvPr/>
              </p14:nvContentPartPr>
              <p14:xfrm>
                <a:off x="3822966" y="1936245"/>
                <a:ext cx="162000" cy="10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32763F-17FB-6C9A-76D3-F7883AEA6C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05326" y="1918245"/>
                  <a:ext cx="19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71DDAEC-F6CF-6B00-2A02-55C5E01EACB1}"/>
                    </a:ext>
                  </a:extLst>
                </p14:cNvPr>
                <p14:cNvContentPartPr/>
                <p14:nvPr/>
              </p14:nvContentPartPr>
              <p14:xfrm>
                <a:off x="3407886" y="1813485"/>
                <a:ext cx="22680" cy="3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71DDAEC-F6CF-6B00-2A02-55C5E01EAC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90246" y="1795845"/>
                  <a:ext cx="58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AED499-A3C8-4907-3C07-54D44341FC6F}"/>
                    </a:ext>
                  </a:extLst>
                </p14:cNvPr>
                <p14:cNvContentPartPr/>
                <p14:nvPr/>
              </p14:nvContentPartPr>
              <p14:xfrm>
                <a:off x="4213206" y="2184285"/>
                <a:ext cx="137160" cy="153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AED499-A3C8-4907-3C07-54D44341FC6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95206" y="2166285"/>
                  <a:ext cx="172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22A352-7E41-151F-13F2-AF6F5850F26E}"/>
                    </a:ext>
                  </a:extLst>
                </p14:cNvPr>
                <p14:cNvContentPartPr/>
                <p14:nvPr/>
              </p14:nvContentPartPr>
              <p14:xfrm>
                <a:off x="187326" y="2472645"/>
                <a:ext cx="833760" cy="336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22A352-7E41-151F-13F2-AF6F5850F2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9686" y="2454645"/>
                  <a:ext cx="869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646DB0-6FA3-015B-4C4F-9E58CD1DC817}"/>
                    </a:ext>
                  </a:extLst>
                </p14:cNvPr>
                <p14:cNvContentPartPr/>
                <p14:nvPr/>
              </p14:nvContentPartPr>
              <p14:xfrm>
                <a:off x="874566" y="2541045"/>
                <a:ext cx="191160" cy="21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646DB0-6FA3-015B-4C4F-9E58CD1DC8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6566" y="2523405"/>
                  <a:ext cx="22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9DAFCF-B939-2B73-EAFD-625BCA98B08D}"/>
                    </a:ext>
                  </a:extLst>
                </p14:cNvPr>
                <p14:cNvContentPartPr/>
                <p14:nvPr/>
              </p14:nvContentPartPr>
              <p14:xfrm>
                <a:off x="1287486" y="2465085"/>
                <a:ext cx="309960" cy="432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9DAFCF-B939-2B73-EAFD-625BCA98B0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69486" y="2447445"/>
                  <a:ext cx="3456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332B26-919F-77CD-A39E-CA58515EA149}"/>
                    </a:ext>
                  </a:extLst>
                </p14:cNvPr>
                <p14:cNvContentPartPr/>
                <p14:nvPr/>
              </p14:nvContentPartPr>
              <p14:xfrm>
                <a:off x="1819926" y="2327565"/>
                <a:ext cx="480240" cy="413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332B26-919F-77CD-A39E-CA58515EA1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01926" y="2309925"/>
                  <a:ext cx="5158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CE6E54-10B0-ACB4-8C95-1E2802A35D01}"/>
                    </a:ext>
                  </a:extLst>
                </p14:cNvPr>
                <p14:cNvContentPartPr/>
                <p14:nvPr/>
              </p14:nvContentPartPr>
              <p14:xfrm>
                <a:off x="1866366" y="2479485"/>
                <a:ext cx="232560" cy="23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CE6E54-10B0-ACB4-8C95-1E2802A35D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48366" y="2461485"/>
                  <a:ext cx="268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24A111-0BA4-2795-A977-E7C1674137D7}"/>
                    </a:ext>
                  </a:extLst>
                </p14:cNvPr>
                <p14:cNvContentPartPr/>
                <p14:nvPr/>
              </p14:nvContentPartPr>
              <p14:xfrm>
                <a:off x="2498886" y="2334405"/>
                <a:ext cx="870120" cy="381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24A111-0BA4-2795-A977-E7C1674137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81246" y="2316405"/>
                  <a:ext cx="9057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F94D4D-C339-F0C1-B8EA-5E99B440A8CA}"/>
                    </a:ext>
                  </a:extLst>
                </p14:cNvPr>
                <p14:cNvContentPartPr/>
                <p14:nvPr/>
              </p14:nvContentPartPr>
              <p14:xfrm>
                <a:off x="2826126" y="2458605"/>
                <a:ext cx="286560" cy="17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F94D4D-C339-F0C1-B8EA-5E99B440A8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08486" y="2440605"/>
                  <a:ext cx="322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DF4388-B6BA-ED5D-E4FD-3E5666F0D899}"/>
                    </a:ext>
                  </a:extLst>
                </p14:cNvPr>
                <p14:cNvContentPartPr/>
                <p14:nvPr/>
              </p14:nvContentPartPr>
              <p14:xfrm>
                <a:off x="2608326" y="2380845"/>
                <a:ext cx="283320" cy="19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DF4388-B6BA-ED5D-E4FD-3E5666F0D8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90686" y="2362845"/>
                  <a:ext cx="318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FC7F32-93E0-2106-6F50-24A0A12DBA94}"/>
                    </a:ext>
                  </a:extLst>
                </p14:cNvPr>
                <p14:cNvContentPartPr/>
                <p14:nvPr/>
              </p14:nvContentPartPr>
              <p14:xfrm>
                <a:off x="3537846" y="2521245"/>
                <a:ext cx="446400" cy="176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FC7F32-93E0-2106-6F50-24A0A12DBA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20206" y="2503245"/>
                  <a:ext cx="48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AB1A55-B40C-A4BC-1D45-756686A90D4A}"/>
                    </a:ext>
                  </a:extLst>
                </p14:cNvPr>
                <p14:cNvContentPartPr/>
                <p14:nvPr/>
              </p14:nvContentPartPr>
              <p14:xfrm>
                <a:off x="3772926" y="2380845"/>
                <a:ext cx="46080" cy="9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AB1A55-B40C-A4BC-1D45-756686A90D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54926" y="2362845"/>
                  <a:ext cx="81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A45021-235B-3D33-FFA9-6135BAB7194A}"/>
                    </a:ext>
                  </a:extLst>
                </p14:cNvPr>
                <p14:cNvContentPartPr/>
                <p14:nvPr/>
              </p14:nvContentPartPr>
              <p14:xfrm>
                <a:off x="159246" y="3085005"/>
                <a:ext cx="1615680" cy="385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A45021-235B-3D33-FFA9-6135BAB719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1246" y="3067005"/>
                  <a:ext cx="16513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1009AC-504E-9D22-F479-EF918C27E752}"/>
                    </a:ext>
                  </a:extLst>
                </p14:cNvPr>
                <p14:cNvContentPartPr/>
                <p14:nvPr/>
              </p14:nvContentPartPr>
              <p14:xfrm>
                <a:off x="2109726" y="2846685"/>
                <a:ext cx="1005480" cy="552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1009AC-504E-9D22-F479-EF918C27E7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91726" y="2828685"/>
                  <a:ext cx="10411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7BBD49-B848-D080-11C3-2F77C1D6317C}"/>
                    </a:ext>
                  </a:extLst>
                </p14:cNvPr>
                <p14:cNvContentPartPr/>
                <p14:nvPr/>
              </p14:nvContentPartPr>
              <p14:xfrm>
                <a:off x="3191166" y="3221085"/>
                <a:ext cx="25920" cy="21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7BBD49-B848-D080-11C3-2F77C1D631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73166" y="3203085"/>
                  <a:ext cx="615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6AC1D18-2A42-33C3-E62E-E9FF03A5FEEE}"/>
                  </a:ext>
                </a:extLst>
              </p14:cNvPr>
              <p14:cNvContentPartPr/>
              <p14:nvPr/>
            </p14:nvContentPartPr>
            <p14:xfrm>
              <a:off x="4331646" y="2661645"/>
              <a:ext cx="2610720" cy="464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6AC1D18-2A42-33C3-E62E-E9FF03A5FEE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13646" y="2643645"/>
                <a:ext cx="2646360" cy="50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812D46F-5120-B33A-4389-AA76A2EF99E8}"/>
              </a:ext>
            </a:extLst>
          </p:cNvPr>
          <p:cNvGrpSpPr/>
          <p:nvPr/>
        </p:nvGrpSpPr>
        <p:grpSpPr>
          <a:xfrm>
            <a:off x="198486" y="3550125"/>
            <a:ext cx="4703760" cy="1957680"/>
            <a:chOff x="198486" y="3550125"/>
            <a:chExt cx="4703760" cy="19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C03137-D1BB-A705-7523-274428FA75FB}"/>
                    </a:ext>
                  </a:extLst>
                </p14:cNvPr>
                <p14:cNvContentPartPr/>
                <p14:nvPr/>
              </p14:nvContentPartPr>
              <p14:xfrm>
                <a:off x="286686" y="3937125"/>
                <a:ext cx="110160" cy="259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C03137-D1BB-A705-7523-274428FA75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9046" y="3919125"/>
                  <a:ext cx="145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D1BFD3-2AF3-AA89-2A18-B3D4066844EB}"/>
                    </a:ext>
                  </a:extLst>
                </p14:cNvPr>
                <p14:cNvContentPartPr/>
                <p14:nvPr/>
              </p14:nvContentPartPr>
              <p14:xfrm>
                <a:off x="333486" y="3859005"/>
                <a:ext cx="273240" cy="67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D1BFD3-2AF3-AA89-2A18-B3D4066844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5486" y="3841005"/>
                  <a:ext cx="30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787D5B-28B7-D7B3-2F27-8B8A929C272F}"/>
                    </a:ext>
                  </a:extLst>
                </p14:cNvPr>
                <p14:cNvContentPartPr/>
                <p14:nvPr/>
              </p14:nvContentPartPr>
              <p14:xfrm>
                <a:off x="343566" y="4008045"/>
                <a:ext cx="166320" cy="27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787D5B-28B7-D7B3-2F27-8B8A929C27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5566" y="3990405"/>
                  <a:ext cx="201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2640AA8-0310-F962-452A-231CA124BBDA}"/>
                    </a:ext>
                  </a:extLst>
                </p14:cNvPr>
                <p14:cNvContentPartPr/>
                <p14:nvPr/>
              </p14:nvContentPartPr>
              <p14:xfrm>
                <a:off x="566406" y="4018845"/>
                <a:ext cx="340200" cy="154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2640AA8-0310-F962-452A-231CA124BB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8406" y="4000845"/>
                  <a:ext cx="375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A0D571-C40F-29FB-7E42-CD20440BE483}"/>
                    </a:ext>
                  </a:extLst>
                </p14:cNvPr>
                <p14:cNvContentPartPr/>
                <p14:nvPr/>
              </p14:nvContentPartPr>
              <p14:xfrm>
                <a:off x="1086606" y="3626805"/>
                <a:ext cx="1662120" cy="537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A0D571-C40F-29FB-7E42-CD20440BE4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8966" y="3608805"/>
                  <a:ext cx="16977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36E8E2-5181-426C-C1EA-4EF780351ED6}"/>
                    </a:ext>
                  </a:extLst>
                </p14:cNvPr>
                <p14:cNvContentPartPr/>
                <p14:nvPr/>
              </p14:nvContentPartPr>
              <p14:xfrm>
                <a:off x="2534526" y="3754245"/>
                <a:ext cx="223920" cy="24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36E8E2-5181-426C-C1EA-4EF780351E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16526" y="3736245"/>
                  <a:ext cx="259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F5E650-DE49-99E6-F063-6B59E023F7C4}"/>
                    </a:ext>
                  </a:extLst>
                </p14:cNvPr>
                <p14:cNvContentPartPr/>
                <p14:nvPr/>
              </p14:nvContentPartPr>
              <p14:xfrm>
                <a:off x="1211166" y="3767565"/>
                <a:ext cx="433440" cy="2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F5E650-DE49-99E6-F063-6B59E023F7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93526" y="3749565"/>
                  <a:ext cx="46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6A713B-689C-565E-8FA1-502278AA80BA}"/>
                    </a:ext>
                  </a:extLst>
                </p14:cNvPr>
                <p14:cNvContentPartPr/>
                <p14:nvPr/>
              </p14:nvContentPartPr>
              <p14:xfrm>
                <a:off x="3189006" y="3550125"/>
                <a:ext cx="1652040" cy="637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6A713B-689C-565E-8FA1-502278AA80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1006" y="3532485"/>
                  <a:ext cx="168768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30D17E7-BB28-B80C-F9C5-9E6A00C064E4}"/>
                    </a:ext>
                  </a:extLst>
                </p14:cNvPr>
                <p14:cNvContentPartPr/>
                <p14:nvPr/>
              </p14:nvContentPartPr>
              <p14:xfrm>
                <a:off x="287046" y="4357965"/>
                <a:ext cx="1218600" cy="561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30D17E7-BB28-B80C-F9C5-9E6A00C064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9046" y="4339965"/>
                  <a:ext cx="12542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9D3066-A1D5-6F6A-503E-4465320A990E}"/>
                    </a:ext>
                  </a:extLst>
                </p14:cNvPr>
                <p14:cNvContentPartPr/>
                <p14:nvPr/>
              </p14:nvContentPartPr>
              <p14:xfrm>
                <a:off x="1710846" y="4709685"/>
                <a:ext cx="61200" cy="131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9D3066-A1D5-6F6A-503E-4465320A990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2846" y="4691685"/>
                  <a:ext cx="96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7332EB-1D04-B0FF-4858-AB896ACF9412}"/>
                    </a:ext>
                  </a:extLst>
                </p14:cNvPr>
                <p14:cNvContentPartPr/>
                <p14:nvPr/>
              </p14:nvContentPartPr>
              <p14:xfrm>
                <a:off x="2139966" y="4283085"/>
                <a:ext cx="308520" cy="369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7332EB-1D04-B0FF-4858-AB896ACF94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21966" y="4265445"/>
                  <a:ext cx="344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3F5C125-56A4-9B9B-4935-74CBC8D79788}"/>
                    </a:ext>
                  </a:extLst>
                </p14:cNvPr>
                <p14:cNvContentPartPr/>
                <p14:nvPr/>
              </p14:nvContentPartPr>
              <p14:xfrm>
                <a:off x="2723886" y="4490085"/>
                <a:ext cx="429480" cy="165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F5C125-56A4-9B9B-4935-74CBC8D797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06246" y="4472085"/>
                  <a:ext cx="465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A07563-0D9E-75A2-0D87-68B00F972787}"/>
                    </a:ext>
                  </a:extLst>
                </p14:cNvPr>
                <p14:cNvContentPartPr/>
                <p14:nvPr/>
              </p14:nvContentPartPr>
              <p14:xfrm>
                <a:off x="2871846" y="4309005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A07563-0D9E-75A2-0D87-68B00F9727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53846" y="42913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873A528-653F-8F10-C947-D5DB78818320}"/>
                    </a:ext>
                  </a:extLst>
                </p14:cNvPr>
                <p14:cNvContentPartPr/>
                <p14:nvPr/>
              </p14:nvContentPartPr>
              <p14:xfrm>
                <a:off x="3352086" y="4213965"/>
                <a:ext cx="1550160" cy="524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873A528-653F-8F10-C947-D5DB788183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34446" y="4196325"/>
                  <a:ext cx="15858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FBF41A-BED4-61C3-D952-90F2193F875B}"/>
                    </a:ext>
                  </a:extLst>
                </p14:cNvPr>
                <p14:cNvContentPartPr/>
                <p14:nvPr/>
              </p14:nvContentPartPr>
              <p14:xfrm>
                <a:off x="198486" y="5038005"/>
                <a:ext cx="627480" cy="469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FBF41A-BED4-61C3-D952-90F2193F875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0486" y="5020005"/>
                  <a:ext cx="66312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905D3E-7767-BF12-E626-428B8ECA6954}"/>
                    </a:ext>
                  </a:extLst>
                </p14:cNvPr>
                <p14:cNvContentPartPr/>
                <p14:nvPr/>
              </p14:nvContentPartPr>
              <p14:xfrm>
                <a:off x="608886" y="5162925"/>
                <a:ext cx="326880" cy="67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905D3E-7767-BF12-E626-428B8ECA69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1246" y="5145285"/>
                  <a:ext cx="362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6220A4-C48B-4170-BCC4-C53FB34AE082}"/>
                    </a:ext>
                  </a:extLst>
                </p14:cNvPr>
                <p14:cNvContentPartPr/>
                <p14:nvPr/>
              </p14:nvContentPartPr>
              <p14:xfrm>
                <a:off x="1319166" y="5043405"/>
                <a:ext cx="70200" cy="352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6220A4-C48B-4170-BCC4-C53FB34AE0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01526" y="5025405"/>
                  <a:ext cx="1058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189267-3EB5-E7E4-9D09-40CCAEF60516}"/>
                    </a:ext>
                  </a:extLst>
                </p14:cNvPr>
                <p14:cNvContentPartPr/>
                <p14:nvPr/>
              </p14:nvContentPartPr>
              <p14:xfrm>
                <a:off x="1263726" y="5022165"/>
                <a:ext cx="292320" cy="224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189267-3EB5-E7E4-9D09-40CCAEF605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46086" y="5004165"/>
                  <a:ext cx="327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936B82-1218-3CEF-7204-052EDA53F511}"/>
                    </a:ext>
                  </a:extLst>
                </p14:cNvPr>
                <p14:cNvContentPartPr/>
                <p14:nvPr/>
              </p14:nvContentPartPr>
              <p14:xfrm>
                <a:off x="1767726" y="5059245"/>
                <a:ext cx="20520" cy="290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936B82-1218-3CEF-7204-052EDA53F5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50086" y="5041245"/>
                  <a:ext cx="56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BE1F2E-D619-4A66-C3BB-225F23388AB7}"/>
                    </a:ext>
                  </a:extLst>
                </p14:cNvPr>
                <p14:cNvContentPartPr/>
                <p14:nvPr/>
              </p14:nvContentPartPr>
              <p14:xfrm>
                <a:off x="1620486" y="5160765"/>
                <a:ext cx="274320" cy="34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BE1F2E-D619-4A66-C3BB-225F23388AB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02486" y="5142765"/>
                  <a:ext cx="309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7F944D-EB76-ABFA-DCA9-9D672894FE48}"/>
                    </a:ext>
                  </a:extLst>
                </p14:cNvPr>
                <p14:cNvContentPartPr/>
                <p14:nvPr/>
              </p14:nvContentPartPr>
              <p14:xfrm>
                <a:off x="1972926" y="4921365"/>
                <a:ext cx="314640" cy="375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7F944D-EB76-ABFA-DCA9-9D672894FE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55286" y="4903725"/>
                  <a:ext cx="350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6EB79B8-C1D1-F984-F3D8-3182F7255FF5}"/>
                    </a:ext>
                  </a:extLst>
                </p14:cNvPr>
                <p14:cNvContentPartPr/>
                <p14:nvPr/>
              </p14:nvContentPartPr>
              <p14:xfrm>
                <a:off x="2453166" y="5132685"/>
                <a:ext cx="581040" cy="201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6EB79B8-C1D1-F984-F3D8-3182F7255F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35526" y="5114685"/>
                  <a:ext cx="616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98E874-E232-4902-6289-8A8EDC5DBECF}"/>
                    </a:ext>
                  </a:extLst>
                </p14:cNvPr>
                <p14:cNvContentPartPr/>
                <p14:nvPr/>
              </p14:nvContentPartPr>
              <p14:xfrm>
                <a:off x="2728926" y="4906245"/>
                <a:ext cx="56160" cy="6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98E874-E232-4902-6289-8A8EDC5DBE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10926" y="4888245"/>
                  <a:ext cx="91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9F733F-D8DE-71DD-4BBD-68F7234AE80E}"/>
                    </a:ext>
                  </a:extLst>
                </p14:cNvPr>
                <p14:cNvContentPartPr/>
                <p14:nvPr/>
              </p14:nvContentPartPr>
              <p14:xfrm>
                <a:off x="3248406" y="4814445"/>
                <a:ext cx="743400" cy="399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9F733F-D8DE-71DD-4BBD-68F7234AE8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30406" y="4796445"/>
                  <a:ext cx="779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9F951ED-D518-4820-9F18-76B4190AD970}"/>
                    </a:ext>
                  </a:extLst>
                </p14:cNvPr>
                <p14:cNvContentPartPr/>
                <p14:nvPr/>
              </p14:nvContentPartPr>
              <p14:xfrm>
                <a:off x="4087206" y="5212965"/>
                <a:ext cx="44640" cy="32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9F951ED-D518-4820-9F18-76B4190AD9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69206" y="5195325"/>
                  <a:ext cx="8028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566063C-EA4A-500C-48B3-EDBC90EA29C7}"/>
              </a:ext>
            </a:extLst>
          </p:cNvPr>
          <p:cNvGrpSpPr/>
          <p:nvPr/>
        </p:nvGrpSpPr>
        <p:grpSpPr>
          <a:xfrm>
            <a:off x="166446" y="697845"/>
            <a:ext cx="4381200" cy="1073520"/>
            <a:chOff x="166446" y="697845"/>
            <a:chExt cx="4381200" cy="10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83AD4A-E2E8-F04B-5D5F-411E2BD514E7}"/>
                    </a:ext>
                  </a:extLst>
                </p14:cNvPr>
                <p14:cNvContentPartPr/>
                <p14:nvPr/>
              </p14:nvContentPartPr>
              <p14:xfrm>
                <a:off x="172206" y="859485"/>
                <a:ext cx="1531800" cy="358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83AD4A-E2E8-F04B-5D5F-411E2BD514E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4566" y="841845"/>
                  <a:ext cx="1567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5A7DB2-9BF4-0CD8-03E2-8B8B901A84D1}"/>
                    </a:ext>
                  </a:extLst>
                </p14:cNvPr>
                <p14:cNvContentPartPr/>
                <p14:nvPr/>
              </p14:nvContentPartPr>
              <p14:xfrm>
                <a:off x="1949166" y="724485"/>
                <a:ext cx="801720" cy="568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5A7DB2-9BF4-0CD8-03E2-8B8B901A84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31526" y="706845"/>
                  <a:ext cx="83736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3FB39D-5201-6347-44D2-02F2C0115717}"/>
                    </a:ext>
                  </a:extLst>
                </p14:cNvPr>
                <p14:cNvContentPartPr/>
                <p14:nvPr/>
              </p14:nvContentPartPr>
              <p14:xfrm>
                <a:off x="1943406" y="899445"/>
                <a:ext cx="129240" cy="137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3FB39D-5201-6347-44D2-02F2C011571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25766" y="881805"/>
                  <a:ext cx="16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2BD879-3555-37FB-58AE-D843578A3F2C}"/>
                    </a:ext>
                  </a:extLst>
                </p14:cNvPr>
                <p14:cNvContentPartPr/>
                <p14:nvPr/>
              </p14:nvContentPartPr>
              <p14:xfrm>
                <a:off x="3047886" y="697845"/>
                <a:ext cx="708840" cy="309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2BD879-3555-37FB-58AE-D843578A3F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30246" y="679845"/>
                  <a:ext cx="744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F2BE67-5102-D46E-2AB6-F969E46FDB53}"/>
                    </a:ext>
                  </a:extLst>
                </p14:cNvPr>
                <p14:cNvContentPartPr/>
                <p14:nvPr/>
              </p14:nvContentPartPr>
              <p14:xfrm>
                <a:off x="166446" y="1426125"/>
                <a:ext cx="1437120" cy="199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F2BE67-5102-D46E-2AB6-F969E46FDB5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8446" y="1408125"/>
                  <a:ext cx="147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C4817B-442A-1AA5-163C-80CE9E3C87CB}"/>
                    </a:ext>
                  </a:extLst>
                </p14:cNvPr>
                <p14:cNvContentPartPr/>
                <p14:nvPr/>
              </p14:nvContentPartPr>
              <p14:xfrm>
                <a:off x="717966" y="1248285"/>
                <a:ext cx="14040" cy="46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C4817B-442A-1AA5-163C-80CE9E3C87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9966" y="1230645"/>
                  <a:ext cx="49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6DE0A3-D696-648A-3525-1397221ACB21}"/>
                    </a:ext>
                  </a:extLst>
                </p14:cNvPr>
                <p14:cNvContentPartPr/>
                <p14:nvPr/>
              </p14:nvContentPartPr>
              <p14:xfrm>
                <a:off x="1947366" y="1209405"/>
                <a:ext cx="1011960" cy="561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6DE0A3-D696-648A-3525-1397221ACB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29366" y="1191405"/>
                  <a:ext cx="10476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32D1580-A641-CEC4-4D9D-079C52C69982}"/>
                    </a:ext>
                  </a:extLst>
                </p14:cNvPr>
                <p14:cNvContentPartPr/>
                <p14:nvPr/>
              </p14:nvContentPartPr>
              <p14:xfrm>
                <a:off x="3183246" y="1306965"/>
                <a:ext cx="31680" cy="3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32D1580-A641-CEC4-4D9D-079C52C6998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65246" y="1288965"/>
                  <a:ext cx="67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54FEBC-FA34-8EA7-9FDA-5D6770BACDFD}"/>
                    </a:ext>
                  </a:extLst>
                </p14:cNvPr>
                <p14:cNvContentPartPr/>
                <p14:nvPr/>
              </p14:nvContentPartPr>
              <p14:xfrm>
                <a:off x="3152646" y="1468965"/>
                <a:ext cx="24480" cy="2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54FEBC-FA34-8EA7-9FDA-5D6770BACD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34646" y="1450965"/>
                  <a:ext cx="60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C07CAA-AEDF-ECC2-AF41-10F10F0C1199}"/>
                    </a:ext>
                  </a:extLst>
                </p14:cNvPr>
                <p14:cNvContentPartPr/>
                <p14:nvPr/>
              </p14:nvContentPartPr>
              <p14:xfrm>
                <a:off x="3519846" y="1231005"/>
                <a:ext cx="37080" cy="289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C07CAA-AEDF-ECC2-AF41-10F10F0C11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01846" y="1213005"/>
                  <a:ext cx="72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B2C674-5BE6-A55F-C132-CB00A2BDA5D3}"/>
                    </a:ext>
                  </a:extLst>
                </p14:cNvPr>
                <p14:cNvContentPartPr/>
                <p14:nvPr/>
              </p14:nvContentPartPr>
              <p14:xfrm>
                <a:off x="3504366" y="1227405"/>
                <a:ext cx="214560" cy="144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B2C674-5BE6-A55F-C132-CB00A2BDA5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86726" y="1209765"/>
                  <a:ext cx="250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673E57-5411-F779-B411-859FE76CAF86}"/>
                    </a:ext>
                  </a:extLst>
                </p14:cNvPr>
                <p14:cNvContentPartPr/>
                <p14:nvPr/>
              </p14:nvContentPartPr>
              <p14:xfrm>
                <a:off x="3894966" y="1286085"/>
                <a:ext cx="32400" cy="221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673E57-5411-F779-B411-859FE76CAF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76966" y="1268085"/>
                  <a:ext cx="68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4E839E-E7C9-0B4C-7265-5D4086C0C056}"/>
                    </a:ext>
                  </a:extLst>
                </p14:cNvPr>
                <p14:cNvContentPartPr/>
                <p14:nvPr/>
              </p14:nvContentPartPr>
              <p14:xfrm>
                <a:off x="3833046" y="1383285"/>
                <a:ext cx="180000" cy="27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4E839E-E7C9-0B4C-7265-5D4086C0C0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15406" y="1365285"/>
                  <a:ext cx="215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B890C9-D299-7342-259D-0FA5527F7089}"/>
                    </a:ext>
                  </a:extLst>
                </p14:cNvPr>
                <p14:cNvContentPartPr/>
                <p14:nvPr/>
              </p14:nvContentPartPr>
              <p14:xfrm>
                <a:off x="4145166" y="1106805"/>
                <a:ext cx="402480" cy="428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B890C9-D299-7342-259D-0FA5527F70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27166" y="1089165"/>
                  <a:ext cx="438120" cy="46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64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8ECFCC-92F3-6E4C-1AA1-949FF2EE6F6C}"/>
                  </a:ext>
                </a:extLst>
              </p14:cNvPr>
              <p14:cNvContentPartPr/>
              <p14:nvPr/>
            </p14:nvContentPartPr>
            <p14:xfrm>
              <a:off x="299286" y="91605"/>
              <a:ext cx="2406240" cy="51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8ECFCC-92F3-6E4C-1AA1-949FF2EE6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286" y="82965"/>
                <a:ext cx="24238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DCF1D6-402F-78F4-0FE2-71205E73C90D}"/>
                  </a:ext>
                </a:extLst>
              </p14:cNvPr>
              <p14:cNvContentPartPr/>
              <p14:nvPr/>
            </p14:nvContentPartPr>
            <p14:xfrm>
              <a:off x="2076606" y="30940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DCF1D6-402F-78F4-0FE2-71205E73C9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7966" y="300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1D88D2-A235-B8A7-9C9C-6F93D47D2D98}"/>
                  </a:ext>
                </a:extLst>
              </p14:cNvPr>
              <p14:cNvContentPartPr/>
              <p14:nvPr/>
            </p14:nvContentPartPr>
            <p14:xfrm>
              <a:off x="623646" y="219765"/>
              <a:ext cx="436320" cy="1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1D88D2-A235-B8A7-9C9C-6F93D47D2D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646" y="210765"/>
                <a:ext cx="4539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759AA7C-7297-378C-53DD-4A5E6B8A13A5}"/>
              </a:ext>
            </a:extLst>
          </p:cNvPr>
          <p:cNvGrpSpPr/>
          <p:nvPr/>
        </p:nvGrpSpPr>
        <p:grpSpPr>
          <a:xfrm>
            <a:off x="3009726" y="118245"/>
            <a:ext cx="1710720" cy="498960"/>
            <a:chOff x="3009726" y="118245"/>
            <a:chExt cx="171072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0610C8-0F09-7FF3-C4B5-B0E996415021}"/>
                    </a:ext>
                  </a:extLst>
                </p14:cNvPr>
                <p14:cNvContentPartPr/>
                <p14:nvPr/>
              </p14:nvContentPartPr>
              <p14:xfrm>
                <a:off x="3009726" y="118245"/>
                <a:ext cx="1377360" cy="498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0610C8-0F09-7FF3-C4B5-B0E9964150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01086" y="109245"/>
                  <a:ext cx="13950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094DC8-6317-1058-AC38-2D292BD35540}"/>
                    </a:ext>
                  </a:extLst>
                </p14:cNvPr>
                <p14:cNvContentPartPr/>
                <p14:nvPr/>
              </p14:nvContentPartPr>
              <p14:xfrm>
                <a:off x="4114566" y="184845"/>
                <a:ext cx="177480" cy="9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094DC8-6317-1058-AC38-2D292BD355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05926" y="175845"/>
                  <a:ext cx="195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DC1E54-70F7-9505-1EC0-141FA87CB036}"/>
                    </a:ext>
                  </a:extLst>
                </p14:cNvPr>
                <p14:cNvContentPartPr/>
                <p14:nvPr/>
              </p14:nvContentPartPr>
              <p14:xfrm>
                <a:off x="3590766" y="140565"/>
                <a:ext cx="137520" cy="25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DC1E54-70F7-9505-1EC0-141FA87CB0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82126" y="131565"/>
                  <a:ext cx="155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DD644F-538B-AB29-2BA3-6C272B079C51}"/>
                    </a:ext>
                  </a:extLst>
                </p14:cNvPr>
                <p14:cNvContentPartPr/>
                <p14:nvPr/>
              </p14:nvContentPartPr>
              <p14:xfrm>
                <a:off x="4694166" y="223365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DD644F-538B-AB29-2BA3-6C272B079C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85526" y="214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03CEFF-41CC-5A35-5C7B-B1D9322E1873}"/>
                    </a:ext>
                  </a:extLst>
                </p14:cNvPr>
                <p14:cNvContentPartPr/>
                <p14:nvPr/>
              </p14:nvContentPartPr>
              <p14:xfrm>
                <a:off x="4698486" y="288525"/>
                <a:ext cx="21960" cy="3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03CEFF-41CC-5A35-5C7B-B1D9322E18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89846" y="279525"/>
                  <a:ext cx="396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80E8DE-482F-D3D5-1113-11EFFE2E1974}"/>
              </a:ext>
            </a:extLst>
          </p:cNvPr>
          <p:cNvGrpSpPr/>
          <p:nvPr/>
        </p:nvGrpSpPr>
        <p:grpSpPr>
          <a:xfrm>
            <a:off x="837126" y="651045"/>
            <a:ext cx="3561120" cy="730800"/>
            <a:chOff x="837126" y="651045"/>
            <a:chExt cx="3561120" cy="73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712759-21EA-3853-BE1A-B101B63A6B1A}"/>
                    </a:ext>
                  </a:extLst>
                </p14:cNvPr>
                <p14:cNvContentPartPr/>
                <p14:nvPr/>
              </p14:nvContentPartPr>
              <p14:xfrm>
                <a:off x="837126" y="804405"/>
                <a:ext cx="177120" cy="38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712759-21EA-3853-BE1A-B101B63A6B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8126" y="795765"/>
                  <a:ext cx="1947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BA737F-EC22-0331-3DD1-979F56975108}"/>
                    </a:ext>
                  </a:extLst>
                </p14:cNvPr>
                <p14:cNvContentPartPr/>
                <p14:nvPr/>
              </p14:nvContentPartPr>
              <p14:xfrm>
                <a:off x="902286" y="947325"/>
                <a:ext cx="1231560" cy="23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BA737F-EC22-0331-3DD1-979F569751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3286" y="938685"/>
                  <a:ext cx="1249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726E3D-4712-5140-F6C2-F1C4621D586F}"/>
                    </a:ext>
                  </a:extLst>
                </p14:cNvPr>
                <p14:cNvContentPartPr/>
                <p14:nvPr/>
              </p14:nvContentPartPr>
              <p14:xfrm>
                <a:off x="2365326" y="712245"/>
                <a:ext cx="936720" cy="66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726E3D-4712-5140-F6C2-F1C4621D58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6686" y="703605"/>
                  <a:ext cx="95436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72706C-CF08-5CB5-6182-408B7AC6C5EC}"/>
                    </a:ext>
                  </a:extLst>
                </p14:cNvPr>
                <p14:cNvContentPartPr/>
                <p14:nvPr/>
              </p14:nvContentPartPr>
              <p14:xfrm>
                <a:off x="3656286" y="799365"/>
                <a:ext cx="237600" cy="123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72706C-CF08-5CB5-6182-408B7AC6C5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7286" y="790365"/>
                  <a:ext cx="255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59BAF3-E62C-61BF-1D73-54A557897CA7}"/>
                    </a:ext>
                  </a:extLst>
                </p14:cNvPr>
                <p14:cNvContentPartPr/>
                <p14:nvPr/>
              </p14:nvContentPartPr>
              <p14:xfrm>
                <a:off x="3656286" y="941205"/>
                <a:ext cx="265680" cy="128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59BAF3-E62C-61BF-1D73-54A557897C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7286" y="932205"/>
                  <a:ext cx="283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E9887F-FDEE-1C5D-A409-345EAA4AFA39}"/>
                    </a:ext>
                  </a:extLst>
                </p14:cNvPr>
                <p14:cNvContentPartPr/>
                <p14:nvPr/>
              </p14:nvContentPartPr>
              <p14:xfrm>
                <a:off x="4058046" y="651045"/>
                <a:ext cx="340200" cy="36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E9887F-FDEE-1C5D-A409-345EAA4AFA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9046" y="642045"/>
                  <a:ext cx="357840" cy="38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B85EFD-AFCE-FF2C-67AA-00BC4BA60393}"/>
                  </a:ext>
                </a:extLst>
              </p14:cNvPr>
              <p14:cNvContentPartPr/>
              <p14:nvPr/>
            </p14:nvContentPartPr>
            <p14:xfrm>
              <a:off x="5684886" y="750045"/>
              <a:ext cx="1406160" cy="231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B85EFD-AFCE-FF2C-67AA-00BC4BA603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76246" y="741045"/>
                <a:ext cx="1423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D08C0-A2DA-F144-15E9-CED0D6B2865D}"/>
                  </a:ext>
                </a:extLst>
              </p14:cNvPr>
              <p14:cNvContentPartPr/>
              <p14:nvPr/>
            </p14:nvContentPartPr>
            <p14:xfrm>
              <a:off x="5709366" y="872805"/>
              <a:ext cx="1467360" cy="213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D08C0-A2DA-F144-15E9-CED0D6B2865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00366" y="863805"/>
                <a:ext cx="14850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BD35D2F-A040-08B7-BFD8-EEFEC8DC9E78}"/>
              </a:ext>
            </a:extLst>
          </p:cNvPr>
          <p:cNvGrpSpPr/>
          <p:nvPr/>
        </p:nvGrpSpPr>
        <p:grpSpPr>
          <a:xfrm>
            <a:off x="5089086" y="763365"/>
            <a:ext cx="589320" cy="448920"/>
            <a:chOff x="5089086" y="763365"/>
            <a:chExt cx="58932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CE5567-D741-A813-9134-4821930A9C34}"/>
                    </a:ext>
                  </a:extLst>
                </p14:cNvPr>
                <p14:cNvContentPartPr/>
                <p14:nvPr/>
              </p14:nvContentPartPr>
              <p14:xfrm>
                <a:off x="5102046" y="826005"/>
                <a:ext cx="14040" cy="217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CE5567-D741-A813-9134-4821930A9C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93046" y="817365"/>
                  <a:ext cx="31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E0939E-AF05-4446-2852-A8C3B933AFA4}"/>
                    </a:ext>
                  </a:extLst>
                </p14:cNvPr>
                <p14:cNvContentPartPr/>
                <p14:nvPr/>
              </p14:nvContentPartPr>
              <p14:xfrm>
                <a:off x="5089086" y="763365"/>
                <a:ext cx="113400" cy="131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E0939E-AF05-4446-2852-A8C3B933AF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80086" y="754725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018E7A-5F78-8D65-0E9F-E83BAB426F45}"/>
                    </a:ext>
                  </a:extLst>
                </p14:cNvPr>
                <p14:cNvContentPartPr/>
                <p14:nvPr/>
              </p14:nvContentPartPr>
              <p14:xfrm>
                <a:off x="5196366" y="1077285"/>
                <a:ext cx="144720" cy="94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018E7A-5F78-8D65-0E9F-E83BAB426F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87366" y="1068285"/>
                  <a:ext cx="16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1F75DC-EF68-E06F-2090-5C3784565324}"/>
                    </a:ext>
                  </a:extLst>
                </p14:cNvPr>
                <p14:cNvContentPartPr/>
                <p14:nvPr/>
              </p14:nvContentPartPr>
              <p14:xfrm>
                <a:off x="5379966" y="1070445"/>
                <a:ext cx="137880" cy="127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1F75DC-EF68-E06F-2090-5C37845653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70966" y="1061805"/>
                  <a:ext cx="155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BBCBE9-4C8B-E81A-4745-6A923D21FFC1}"/>
                    </a:ext>
                  </a:extLst>
                </p14:cNvPr>
                <p14:cNvContentPartPr/>
                <p14:nvPr/>
              </p14:nvContentPartPr>
              <p14:xfrm>
                <a:off x="5532966" y="1066125"/>
                <a:ext cx="81720" cy="110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BBCBE9-4C8B-E81A-4745-6A923D21FF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24326" y="1057485"/>
                  <a:ext cx="99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2ED47F-BCCA-8505-5460-63522125985C}"/>
                    </a:ext>
                  </a:extLst>
                </p14:cNvPr>
                <p14:cNvContentPartPr/>
                <p14:nvPr/>
              </p14:nvContentPartPr>
              <p14:xfrm>
                <a:off x="5491926" y="1076565"/>
                <a:ext cx="186480" cy="135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2ED47F-BCCA-8505-5460-6352212598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82926" y="1067565"/>
                  <a:ext cx="204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2AAE05-FFC6-A664-78CD-564C1DFA3D27}"/>
              </a:ext>
            </a:extLst>
          </p:cNvPr>
          <p:cNvGrpSpPr/>
          <p:nvPr/>
        </p:nvGrpSpPr>
        <p:grpSpPr>
          <a:xfrm>
            <a:off x="5871006" y="422805"/>
            <a:ext cx="537840" cy="234360"/>
            <a:chOff x="5871006" y="422805"/>
            <a:chExt cx="53784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6EAEA2-C691-4AF5-8F35-80538FF8D31D}"/>
                    </a:ext>
                  </a:extLst>
                </p14:cNvPr>
                <p14:cNvContentPartPr/>
                <p14:nvPr/>
              </p14:nvContentPartPr>
              <p14:xfrm>
                <a:off x="5889366" y="502365"/>
                <a:ext cx="15480" cy="154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6EAEA2-C691-4AF5-8F35-80538FF8D31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80726" y="493725"/>
                  <a:ext cx="33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933D03-B4C7-90D3-9A9A-7E3D28866283}"/>
                    </a:ext>
                  </a:extLst>
                </p14:cNvPr>
                <p14:cNvContentPartPr/>
                <p14:nvPr/>
              </p14:nvContentPartPr>
              <p14:xfrm>
                <a:off x="5871006" y="422805"/>
                <a:ext cx="113040" cy="97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933D03-B4C7-90D3-9A9A-7E3D288662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62366" y="414165"/>
                  <a:ext cx="13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B28249-1F5B-A20B-1907-58066496A57B}"/>
                    </a:ext>
                  </a:extLst>
                </p14:cNvPr>
                <p14:cNvContentPartPr/>
                <p14:nvPr/>
              </p14:nvContentPartPr>
              <p14:xfrm>
                <a:off x="6017526" y="575085"/>
                <a:ext cx="153720" cy="70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B28249-1F5B-A20B-1907-58066496A5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8886" y="566445"/>
                  <a:ext cx="17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693D78-117F-B7F9-A4F8-6DEAFBB8A763}"/>
                    </a:ext>
                  </a:extLst>
                </p14:cNvPr>
                <p14:cNvContentPartPr/>
                <p14:nvPr/>
              </p14:nvContentPartPr>
              <p14:xfrm>
                <a:off x="6243966" y="576525"/>
                <a:ext cx="14760" cy="66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693D78-117F-B7F9-A4F8-6DEAFBB8A7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35326" y="567885"/>
                  <a:ext cx="32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FB5B6A-70F0-4A63-F168-CA8CB29C4877}"/>
                    </a:ext>
                  </a:extLst>
                </p14:cNvPr>
                <p14:cNvContentPartPr/>
                <p14:nvPr/>
              </p14:nvContentPartPr>
              <p14:xfrm>
                <a:off x="6273846" y="514965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FB5B6A-70F0-4A63-F168-CA8CB29C48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64846" y="50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C56A1D2-3CFB-E16B-DDD8-CA2D3CA48EB1}"/>
                    </a:ext>
                  </a:extLst>
                </p14:cNvPr>
                <p14:cNvContentPartPr/>
                <p14:nvPr/>
              </p14:nvContentPartPr>
              <p14:xfrm>
                <a:off x="6311286" y="598485"/>
                <a:ext cx="97560" cy="56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C56A1D2-3CFB-E16B-DDD8-CA2D3CA48EB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02646" y="589845"/>
                  <a:ext cx="1152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DA426E-9DEA-2FE0-DE4A-D6B851997DF5}"/>
              </a:ext>
            </a:extLst>
          </p:cNvPr>
          <p:cNvGrpSpPr/>
          <p:nvPr/>
        </p:nvGrpSpPr>
        <p:grpSpPr>
          <a:xfrm>
            <a:off x="7288686" y="651405"/>
            <a:ext cx="675360" cy="495720"/>
            <a:chOff x="7288686" y="651405"/>
            <a:chExt cx="67536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D44E880-AD96-928D-5927-5FD6CE7F4BE2}"/>
                    </a:ext>
                  </a:extLst>
                </p14:cNvPr>
                <p14:cNvContentPartPr/>
                <p14:nvPr/>
              </p14:nvContentPartPr>
              <p14:xfrm>
                <a:off x="7321086" y="727365"/>
                <a:ext cx="27360" cy="27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D44E880-AD96-928D-5927-5FD6CE7F4B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12446" y="718725"/>
                  <a:ext cx="45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D94D35-E5D5-2036-4F70-2402D5098CBD}"/>
                    </a:ext>
                  </a:extLst>
                </p14:cNvPr>
                <p14:cNvContentPartPr/>
                <p14:nvPr/>
              </p14:nvContentPartPr>
              <p14:xfrm>
                <a:off x="7288686" y="651405"/>
                <a:ext cx="131400" cy="164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D94D35-E5D5-2036-4F70-2402D5098C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80046" y="642405"/>
                  <a:ext cx="149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865AC8-13A7-6156-9266-2AB7F88D7898}"/>
                    </a:ext>
                  </a:extLst>
                </p14:cNvPr>
                <p14:cNvContentPartPr/>
                <p14:nvPr/>
              </p14:nvContentPartPr>
              <p14:xfrm>
                <a:off x="7401726" y="981525"/>
                <a:ext cx="189360" cy="10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865AC8-13A7-6156-9266-2AB7F88D78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93086" y="972525"/>
                  <a:ext cx="20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5B412F-65E6-3EC8-2A87-FB9D03E10191}"/>
                    </a:ext>
                  </a:extLst>
                </p14:cNvPr>
                <p14:cNvContentPartPr/>
                <p14:nvPr/>
              </p14:nvContentPartPr>
              <p14:xfrm>
                <a:off x="7632846" y="983685"/>
                <a:ext cx="96840" cy="123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5B412F-65E6-3EC8-2A87-FB9D03E101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23846" y="974685"/>
                  <a:ext cx="11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53A484-5992-4AF9-2FD1-B636AD025117}"/>
                    </a:ext>
                  </a:extLst>
                </p14:cNvPr>
                <p14:cNvContentPartPr/>
                <p14:nvPr/>
              </p14:nvContentPartPr>
              <p14:xfrm>
                <a:off x="7831926" y="980805"/>
                <a:ext cx="77760" cy="122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53A484-5992-4AF9-2FD1-B636AD0251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23286" y="971805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401A04-9CBE-E1BB-4FFB-ABF432405A9D}"/>
                    </a:ext>
                  </a:extLst>
                </p14:cNvPr>
                <p14:cNvContentPartPr/>
                <p14:nvPr/>
              </p14:nvContentPartPr>
              <p14:xfrm>
                <a:off x="7745886" y="992325"/>
                <a:ext cx="218160" cy="154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401A04-9CBE-E1BB-4FFB-ABF432405A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36886" y="983325"/>
                  <a:ext cx="2358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F9BCE55-FC32-A0A4-030C-A9A478E82349}"/>
              </a:ext>
            </a:extLst>
          </p:cNvPr>
          <p:cNvGrpSpPr/>
          <p:nvPr/>
        </p:nvGrpSpPr>
        <p:grpSpPr>
          <a:xfrm>
            <a:off x="843966" y="1428285"/>
            <a:ext cx="5318640" cy="830160"/>
            <a:chOff x="843966" y="1428285"/>
            <a:chExt cx="5318640" cy="83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31DAFF-78F8-03F8-DEFB-74E8E10FC5DD}"/>
                    </a:ext>
                  </a:extLst>
                </p14:cNvPr>
                <p14:cNvContentPartPr/>
                <p14:nvPr/>
              </p14:nvContentPartPr>
              <p14:xfrm>
                <a:off x="895806" y="1796925"/>
                <a:ext cx="93240" cy="254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31DAFF-78F8-03F8-DEFB-74E8E10FC5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6806" y="1787925"/>
                  <a:ext cx="110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E10B9B8-E771-B518-83DB-0074DB0B2437}"/>
                    </a:ext>
                  </a:extLst>
                </p14:cNvPr>
                <p14:cNvContentPartPr/>
                <p14:nvPr/>
              </p14:nvContentPartPr>
              <p14:xfrm>
                <a:off x="843966" y="1759845"/>
                <a:ext cx="262800" cy="39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E10B9B8-E771-B518-83DB-0074DB0B24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5326" y="1750845"/>
                  <a:ext cx="280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C59CC83-EC7F-A3B0-A3EF-CAAA8EBE1618}"/>
                    </a:ext>
                  </a:extLst>
                </p14:cNvPr>
                <p14:cNvContentPartPr/>
                <p14:nvPr/>
              </p14:nvContentPartPr>
              <p14:xfrm>
                <a:off x="1092726" y="1695045"/>
                <a:ext cx="306000" cy="345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C59CC83-EC7F-A3B0-A3EF-CAAA8EBE16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3726" y="1686045"/>
                  <a:ext cx="3236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2C2CF2-4382-0D0D-3549-BFD91197667C}"/>
                    </a:ext>
                  </a:extLst>
                </p14:cNvPr>
                <p14:cNvContentPartPr/>
                <p14:nvPr/>
              </p14:nvContentPartPr>
              <p14:xfrm>
                <a:off x="1230606" y="1814205"/>
                <a:ext cx="176760" cy="21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2C2CF2-4382-0D0D-3549-BFD9119766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21966" y="1805565"/>
                  <a:ext cx="19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6A466F-8A04-AEE8-6138-81A1B7D41AE8}"/>
                    </a:ext>
                  </a:extLst>
                </p14:cNvPr>
                <p14:cNvContentPartPr/>
                <p14:nvPr/>
              </p14:nvContentPartPr>
              <p14:xfrm>
                <a:off x="1474326" y="1688565"/>
                <a:ext cx="280080" cy="344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6A466F-8A04-AEE8-6138-81A1B7D41AE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65326" y="1679925"/>
                  <a:ext cx="297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58A36F9-2747-6716-963A-8A2C8A790AC4}"/>
                    </a:ext>
                  </a:extLst>
                </p14:cNvPr>
                <p14:cNvContentPartPr/>
                <p14:nvPr/>
              </p14:nvContentPartPr>
              <p14:xfrm>
                <a:off x="2039526" y="1600365"/>
                <a:ext cx="829440" cy="658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58A36F9-2747-6716-963A-8A2C8A790A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30886" y="1591365"/>
                  <a:ext cx="84708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D7532C-C60F-6895-D6A8-7FF0E2C22F00}"/>
                    </a:ext>
                  </a:extLst>
                </p14:cNvPr>
                <p14:cNvContentPartPr/>
                <p14:nvPr/>
              </p14:nvContentPartPr>
              <p14:xfrm>
                <a:off x="3088926" y="1718445"/>
                <a:ext cx="178200" cy="78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D7532C-C60F-6895-D6A8-7FF0E2C22F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79926" y="1709445"/>
                  <a:ext cx="195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D5DA4E-4126-0E19-4785-A52D5D83EC47}"/>
                    </a:ext>
                  </a:extLst>
                </p14:cNvPr>
                <p14:cNvContentPartPr/>
                <p14:nvPr/>
              </p14:nvContentPartPr>
              <p14:xfrm>
                <a:off x="3084246" y="1809165"/>
                <a:ext cx="169560" cy="73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D5DA4E-4126-0E19-4785-A52D5D83EC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75606" y="1800165"/>
                  <a:ext cx="187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0992F3-1FF7-C5A9-61FA-B7AA2BFD3B5C}"/>
                    </a:ext>
                  </a:extLst>
                </p14:cNvPr>
                <p14:cNvContentPartPr/>
                <p14:nvPr/>
              </p14:nvContentPartPr>
              <p14:xfrm>
                <a:off x="3477006" y="1663725"/>
                <a:ext cx="1522080" cy="255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0992F3-1FF7-C5A9-61FA-B7AA2BFD3B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68006" y="1654725"/>
                  <a:ext cx="1539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40AC1D-F9C8-17EF-2688-E3152C376AA5}"/>
                    </a:ext>
                  </a:extLst>
                </p14:cNvPr>
                <p14:cNvContentPartPr/>
                <p14:nvPr/>
              </p14:nvContentPartPr>
              <p14:xfrm>
                <a:off x="3966606" y="1428285"/>
                <a:ext cx="59760" cy="25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40AC1D-F9C8-17EF-2688-E3152C376A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57966" y="1419285"/>
                  <a:ext cx="77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A67DCD-A197-1006-D0F6-1BAF5B1F28F5}"/>
                    </a:ext>
                  </a:extLst>
                </p14:cNvPr>
                <p14:cNvContentPartPr/>
                <p14:nvPr/>
              </p14:nvContentPartPr>
              <p14:xfrm>
                <a:off x="5201406" y="1451685"/>
                <a:ext cx="961200" cy="658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A67DCD-A197-1006-D0F6-1BAF5B1F28F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92406" y="1442685"/>
                  <a:ext cx="978840" cy="67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5C24A0F-4526-9AEF-4AF0-5ED492A7DED1}"/>
                  </a:ext>
                </a:extLst>
              </p14:cNvPr>
              <p14:cNvContentPartPr/>
              <p14:nvPr/>
            </p14:nvContentPartPr>
            <p14:xfrm>
              <a:off x="5816286" y="842205"/>
              <a:ext cx="591840" cy="141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5C24A0F-4526-9AEF-4AF0-5ED492A7DED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80646" y="770205"/>
                <a:ext cx="6634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A0C95D3-6E2D-0810-B078-4A73C235B75E}"/>
                  </a:ext>
                </a:extLst>
              </p14:cNvPr>
              <p14:cNvContentPartPr/>
              <p14:nvPr/>
            </p14:nvContentPartPr>
            <p14:xfrm>
              <a:off x="5945166" y="858405"/>
              <a:ext cx="522360" cy="1044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A0C95D3-6E2D-0810-B078-4A73C235B75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09166" y="786765"/>
                <a:ext cx="594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71BA18-721C-9B5F-B1AC-5C67654594D4}"/>
                  </a:ext>
                </a:extLst>
              </p14:cNvPr>
              <p14:cNvContentPartPr/>
              <p14:nvPr/>
            </p14:nvContentPartPr>
            <p14:xfrm>
              <a:off x="6021846" y="887205"/>
              <a:ext cx="587160" cy="10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71BA18-721C-9B5F-B1AC-5C67654594D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86206" y="815205"/>
                <a:ext cx="658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A692D8-858A-657F-3DD3-C89A57BBDCF4}"/>
                  </a:ext>
                </a:extLst>
              </p14:cNvPr>
              <p14:cNvContentPartPr/>
              <p14:nvPr/>
            </p14:nvContentPartPr>
            <p14:xfrm>
              <a:off x="6497046" y="887925"/>
              <a:ext cx="180360" cy="9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A692D8-858A-657F-3DD3-C89A57BBDCF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61406" y="815925"/>
                <a:ext cx="252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A826C02-662C-C267-402B-68B0D0CECF6A}"/>
                  </a:ext>
                </a:extLst>
              </p14:cNvPr>
              <p14:cNvContentPartPr/>
              <p14:nvPr/>
            </p14:nvContentPartPr>
            <p14:xfrm>
              <a:off x="2651166" y="4388205"/>
              <a:ext cx="1700640" cy="5047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A826C02-662C-C267-402B-68B0D0CECF6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33526" y="4370205"/>
                <a:ext cx="173628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200B88-4CD1-32C1-C7F3-C5C21343755E}"/>
              </a:ext>
            </a:extLst>
          </p:cNvPr>
          <p:cNvGrpSpPr/>
          <p:nvPr/>
        </p:nvGrpSpPr>
        <p:grpSpPr>
          <a:xfrm>
            <a:off x="2589246" y="1966485"/>
            <a:ext cx="7816320" cy="2710080"/>
            <a:chOff x="2589246" y="1966485"/>
            <a:chExt cx="7816320" cy="271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A94783-429E-2F71-DE18-F20BD26AA4E2}"/>
                    </a:ext>
                  </a:extLst>
                </p14:cNvPr>
                <p14:cNvContentPartPr/>
                <p14:nvPr/>
              </p14:nvContentPartPr>
              <p14:xfrm>
                <a:off x="2589246" y="2316405"/>
                <a:ext cx="1119240" cy="458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A94783-429E-2F71-DE18-F20BD26AA4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71246" y="2298405"/>
                  <a:ext cx="1154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9B558D-9372-48A4-22B0-9D75DC366682}"/>
                    </a:ext>
                  </a:extLst>
                </p14:cNvPr>
                <p14:cNvContentPartPr/>
                <p14:nvPr/>
              </p14:nvContentPartPr>
              <p14:xfrm>
                <a:off x="3517686" y="2431605"/>
                <a:ext cx="270360" cy="6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9B558D-9372-48A4-22B0-9D75DC3666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99686" y="2413965"/>
                  <a:ext cx="306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94D5F3-33D1-2404-06BB-391E74AAE2A2}"/>
                    </a:ext>
                  </a:extLst>
                </p14:cNvPr>
                <p14:cNvContentPartPr/>
                <p14:nvPr/>
              </p14:nvContentPartPr>
              <p14:xfrm>
                <a:off x="3996486" y="2368245"/>
                <a:ext cx="476640" cy="402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94D5F3-33D1-2404-06BB-391E74AAE2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8486" y="2350605"/>
                  <a:ext cx="5122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D29D71-6623-8315-6DC6-6CBF91F5E176}"/>
                    </a:ext>
                  </a:extLst>
                </p14:cNvPr>
                <p14:cNvContentPartPr/>
                <p14:nvPr/>
              </p14:nvContentPartPr>
              <p14:xfrm>
                <a:off x="4040046" y="2428725"/>
                <a:ext cx="321840" cy="81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D29D71-6623-8315-6DC6-6CBF91F5E1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22046" y="2410725"/>
                  <a:ext cx="357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29A377-5BD4-AF30-6ADC-D78BD14532A2}"/>
                    </a:ext>
                  </a:extLst>
                </p14:cNvPr>
                <p14:cNvContentPartPr/>
                <p14:nvPr/>
              </p14:nvContentPartPr>
              <p14:xfrm>
                <a:off x="4809006" y="2267805"/>
                <a:ext cx="2067120" cy="476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29A377-5BD4-AF30-6ADC-D78BD14532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91366" y="2249805"/>
                  <a:ext cx="2102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594CC11-7EE3-05CE-DAF4-73648C16BE66}"/>
                    </a:ext>
                  </a:extLst>
                </p14:cNvPr>
                <p14:cNvContentPartPr/>
                <p14:nvPr/>
              </p14:nvContentPartPr>
              <p14:xfrm>
                <a:off x="6609726" y="2304525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594CC11-7EE3-05CE-DAF4-73648C16BE6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91726" y="228688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6320F3-4408-559B-0DFD-6722C2A5E10C}"/>
                    </a:ext>
                  </a:extLst>
                </p14:cNvPr>
                <p14:cNvContentPartPr/>
                <p14:nvPr/>
              </p14:nvContentPartPr>
              <p14:xfrm>
                <a:off x="5928246" y="2372205"/>
                <a:ext cx="304920" cy="45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6320F3-4408-559B-0DFD-6722C2A5E10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10606" y="2354205"/>
                  <a:ext cx="340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65462E-A5F0-5AB7-546A-7378E1C7C86F}"/>
                    </a:ext>
                  </a:extLst>
                </p14:cNvPr>
                <p14:cNvContentPartPr/>
                <p14:nvPr/>
              </p14:nvContentPartPr>
              <p14:xfrm>
                <a:off x="5629446" y="2282925"/>
                <a:ext cx="93240" cy="36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65462E-A5F0-5AB7-546A-7378E1C7C8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11806" y="2264925"/>
                  <a:ext cx="128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DDE1F22-16D0-4A56-4971-98B4ED903D1D}"/>
                    </a:ext>
                  </a:extLst>
                </p14:cNvPr>
                <p14:cNvContentPartPr/>
                <p14:nvPr/>
              </p14:nvContentPartPr>
              <p14:xfrm>
                <a:off x="7255926" y="2110845"/>
                <a:ext cx="1807200" cy="505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DDE1F22-16D0-4A56-4971-98B4ED903D1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38286" y="2093205"/>
                  <a:ext cx="18428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36F1C1-48F5-47BE-FE81-655835980F4E}"/>
                    </a:ext>
                  </a:extLst>
                </p14:cNvPr>
                <p14:cNvContentPartPr/>
                <p14:nvPr/>
              </p14:nvContentPartPr>
              <p14:xfrm>
                <a:off x="8186166" y="2110125"/>
                <a:ext cx="40320" cy="43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36F1C1-48F5-47BE-FE81-655835980F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68166" y="2092485"/>
                  <a:ext cx="7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CAC417F-12C9-150C-978E-20BC0834B876}"/>
                    </a:ext>
                  </a:extLst>
                </p14:cNvPr>
                <p14:cNvContentPartPr/>
                <p14:nvPr/>
              </p14:nvContentPartPr>
              <p14:xfrm>
                <a:off x="9221526" y="1966485"/>
                <a:ext cx="1148400" cy="756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CAC417F-12C9-150C-978E-20BC0834B8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03886" y="1948845"/>
                  <a:ext cx="118404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6B1B3E-106A-B9FF-58D1-0E77E67CDFE4}"/>
                    </a:ext>
                  </a:extLst>
                </p14:cNvPr>
                <p14:cNvContentPartPr/>
                <p14:nvPr/>
              </p14:nvContentPartPr>
              <p14:xfrm>
                <a:off x="2670246" y="3009045"/>
                <a:ext cx="544320" cy="408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6B1B3E-106A-B9FF-58D1-0E77E67CDFE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52246" y="2991405"/>
                  <a:ext cx="579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E372C0A-1A02-6509-D774-954AC3FC80C4}"/>
                    </a:ext>
                  </a:extLst>
                </p14:cNvPr>
                <p14:cNvContentPartPr/>
                <p14:nvPr/>
              </p14:nvContentPartPr>
              <p14:xfrm>
                <a:off x="3038886" y="3140445"/>
                <a:ext cx="245520" cy="2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E372C0A-1A02-6509-D774-954AC3FC80C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20886" y="3122445"/>
                  <a:ext cx="281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2C90D2-385A-DC26-6A30-1237972D5F63}"/>
                    </a:ext>
                  </a:extLst>
                </p14:cNvPr>
                <p14:cNvContentPartPr/>
                <p14:nvPr/>
              </p14:nvContentPartPr>
              <p14:xfrm>
                <a:off x="3511566" y="2963325"/>
                <a:ext cx="1071360" cy="587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2C90D2-385A-DC26-6A30-1237972D5F6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93926" y="2945325"/>
                  <a:ext cx="110700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B310190-8D7E-0B6A-461C-37B626BEB5E0}"/>
                    </a:ext>
                  </a:extLst>
                </p14:cNvPr>
                <p14:cNvContentPartPr/>
                <p14:nvPr/>
              </p14:nvContentPartPr>
              <p14:xfrm>
                <a:off x="4478166" y="3091845"/>
                <a:ext cx="137520" cy="5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B310190-8D7E-0B6A-461C-37B626BEB5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0166" y="3073845"/>
                  <a:ext cx="173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0B3839-5346-18E6-0E36-394EAF8B64D3}"/>
                    </a:ext>
                  </a:extLst>
                </p14:cNvPr>
                <p14:cNvContentPartPr/>
                <p14:nvPr/>
              </p14:nvContentPartPr>
              <p14:xfrm>
                <a:off x="4002966" y="3054045"/>
                <a:ext cx="49680" cy="3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0B3839-5346-18E6-0E36-394EAF8B64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84966" y="3036405"/>
                  <a:ext cx="8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1252C2-4FD2-7473-FB18-B9FE6F0EABF1}"/>
                    </a:ext>
                  </a:extLst>
                </p14:cNvPr>
                <p14:cNvContentPartPr/>
                <p14:nvPr/>
              </p14:nvContentPartPr>
              <p14:xfrm>
                <a:off x="4862646" y="2818965"/>
                <a:ext cx="1890720" cy="458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1252C2-4FD2-7473-FB18-B9FE6F0EAB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44646" y="2800965"/>
                  <a:ext cx="1926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E82525-EE23-40F3-EC64-78B9584E3DCB}"/>
                    </a:ext>
                  </a:extLst>
                </p14:cNvPr>
                <p14:cNvContentPartPr/>
                <p14:nvPr/>
              </p14:nvContentPartPr>
              <p14:xfrm>
                <a:off x="6175926" y="2922645"/>
                <a:ext cx="43920" cy="38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E82525-EE23-40F3-EC64-78B9584E3D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57926" y="2905005"/>
                  <a:ext cx="79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4BC668-C311-D85C-554A-7BECA753BCDC}"/>
                    </a:ext>
                  </a:extLst>
                </p14:cNvPr>
                <p14:cNvContentPartPr/>
                <p14:nvPr/>
              </p14:nvContentPartPr>
              <p14:xfrm>
                <a:off x="5925366" y="2945325"/>
                <a:ext cx="200520" cy="41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4BC668-C311-D85C-554A-7BECA753BC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07726" y="2927325"/>
                  <a:ext cx="236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EEED673-8AFA-AB17-8069-D50C057C9832}"/>
                    </a:ext>
                  </a:extLst>
                </p14:cNvPr>
                <p14:cNvContentPartPr/>
                <p14:nvPr/>
              </p14:nvContentPartPr>
              <p14:xfrm>
                <a:off x="5618646" y="2926245"/>
                <a:ext cx="64080" cy="19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EEED673-8AFA-AB17-8069-D50C057C983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00646" y="2908605"/>
                  <a:ext cx="99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800312-755F-8094-EC70-5AA57CD3379F}"/>
                    </a:ext>
                  </a:extLst>
                </p14:cNvPr>
                <p14:cNvContentPartPr/>
                <p14:nvPr/>
              </p14:nvContentPartPr>
              <p14:xfrm>
                <a:off x="7060806" y="3068085"/>
                <a:ext cx="686880" cy="157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800312-755F-8094-EC70-5AA57CD337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3166" y="3050085"/>
                  <a:ext cx="722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F18B93B-E811-FFE0-2CCD-FB2BD7EEFD10}"/>
                    </a:ext>
                  </a:extLst>
                </p14:cNvPr>
                <p14:cNvContentPartPr/>
                <p14:nvPr/>
              </p14:nvContentPartPr>
              <p14:xfrm>
                <a:off x="8065206" y="3023085"/>
                <a:ext cx="1181160" cy="212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F18B93B-E811-FFE0-2CCD-FB2BD7EEFD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47206" y="3005445"/>
                  <a:ext cx="1216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A2E0E6-5422-32D5-FB87-D67EB46F0D32}"/>
                    </a:ext>
                  </a:extLst>
                </p14:cNvPr>
                <p14:cNvContentPartPr/>
                <p14:nvPr/>
              </p14:nvContentPartPr>
              <p14:xfrm>
                <a:off x="2647566" y="3644805"/>
                <a:ext cx="551520" cy="430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A2E0E6-5422-32D5-FB87-D67EB46F0D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29926" y="3626805"/>
                  <a:ext cx="5871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329852-A3D2-E847-82F7-1479D4628B8E}"/>
                    </a:ext>
                  </a:extLst>
                </p14:cNvPr>
                <p14:cNvContentPartPr/>
                <p14:nvPr/>
              </p14:nvContentPartPr>
              <p14:xfrm>
                <a:off x="2686086" y="3789165"/>
                <a:ext cx="391320" cy="90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329852-A3D2-E847-82F7-1479D4628B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68446" y="3771165"/>
                  <a:ext cx="426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6787BC-405C-B19F-B7FD-F21B5D9EA9CE}"/>
                    </a:ext>
                  </a:extLst>
                </p14:cNvPr>
                <p14:cNvContentPartPr/>
                <p14:nvPr/>
              </p14:nvContentPartPr>
              <p14:xfrm>
                <a:off x="3410046" y="3612405"/>
                <a:ext cx="1758960" cy="586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6787BC-405C-B19F-B7FD-F21B5D9EA9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92406" y="3594765"/>
                  <a:ext cx="17946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0D214C-BD62-A43C-B18C-07823406A678}"/>
                    </a:ext>
                  </a:extLst>
                </p14:cNvPr>
                <p14:cNvContentPartPr/>
                <p14:nvPr/>
              </p14:nvContentPartPr>
              <p14:xfrm>
                <a:off x="5441526" y="3549405"/>
                <a:ext cx="1243440" cy="501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0D214C-BD62-A43C-B18C-07823406A6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23886" y="3531405"/>
                  <a:ext cx="12790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C82377A-B259-3D4C-04DF-38BB5D3CAB0C}"/>
                    </a:ext>
                  </a:extLst>
                </p14:cNvPr>
                <p14:cNvContentPartPr/>
                <p14:nvPr/>
              </p14:nvContentPartPr>
              <p14:xfrm>
                <a:off x="6854166" y="3473445"/>
                <a:ext cx="562680" cy="465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C82377A-B259-3D4C-04DF-38BB5D3CAB0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36166" y="3455805"/>
                  <a:ext cx="5983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F6A1DB-92FA-2413-A498-B19C9340B2D1}"/>
                    </a:ext>
                  </a:extLst>
                </p14:cNvPr>
                <p14:cNvContentPartPr/>
                <p14:nvPr/>
              </p14:nvContentPartPr>
              <p14:xfrm>
                <a:off x="6972966" y="3506925"/>
                <a:ext cx="527760" cy="89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F6A1DB-92FA-2413-A498-B19C9340B2D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55326" y="3488925"/>
                  <a:ext cx="563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D4FEAB-E63A-AD87-24E0-5CD43F395392}"/>
                    </a:ext>
                  </a:extLst>
                </p14:cNvPr>
                <p14:cNvContentPartPr/>
                <p14:nvPr/>
              </p14:nvContentPartPr>
              <p14:xfrm>
                <a:off x="7678926" y="3379845"/>
                <a:ext cx="1650960" cy="515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D4FEAB-E63A-AD87-24E0-5CD43F3953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61286" y="3362205"/>
                  <a:ext cx="16866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AD9518-25F0-5276-5B8D-58BDFDE16922}"/>
                    </a:ext>
                  </a:extLst>
                </p14:cNvPr>
                <p14:cNvContentPartPr/>
                <p14:nvPr/>
              </p14:nvContentPartPr>
              <p14:xfrm>
                <a:off x="8306406" y="3539325"/>
                <a:ext cx="42480" cy="42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AD9518-25F0-5276-5B8D-58BDFDE169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88766" y="3521685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DFA409-09EA-D215-333E-FF69BFD50B4A}"/>
                    </a:ext>
                  </a:extLst>
                </p14:cNvPr>
                <p14:cNvContentPartPr/>
                <p14:nvPr/>
              </p14:nvContentPartPr>
              <p14:xfrm>
                <a:off x="7879806" y="3528525"/>
                <a:ext cx="461160" cy="69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DFA409-09EA-D215-333E-FF69BFD50B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62166" y="3510885"/>
                  <a:ext cx="496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5F3AF82-D9A0-4C1F-61CB-D81BE15B8A9F}"/>
                    </a:ext>
                  </a:extLst>
                </p14:cNvPr>
                <p14:cNvContentPartPr/>
                <p14:nvPr/>
              </p14:nvContentPartPr>
              <p14:xfrm>
                <a:off x="9604926" y="3354645"/>
                <a:ext cx="800640" cy="376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5F3AF82-D9A0-4C1F-61CB-D81BE15B8A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6926" y="3336645"/>
                  <a:ext cx="836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B2E43C-896B-F707-957F-1CC4A0148668}"/>
                    </a:ext>
                  </a:extLst>
                </p14:cNvPr>
                <p14:cNvContentPartPr/>
                <p14:nvPr/>
              </p14:nvContentPartPr>
              <p14:xfrm>
                <a:off x="4723686" y="4100205"/>
                <a:ext cx="1730160" cy="576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B2E43C-896B-F707-957F-1CC4A014866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06046" y="4082205"/>
                  <a:ext cx="17658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4635EC-3D49-828A-0C7B-9135AA80C2B3}"/>
                    </a:ext>
                  </a:extLst>
                </p14:cNvPr>
                <p14:cNvContentPartPr/>
                <p14:nvPr/>
              </p14:nvContentPartPr>
              <p14:xfrm>
                <a:off x="5312286" y="4312245"/>
                <a:ext cx="594000" cy="99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4635EC-3D49-828A-0C7B-9135AA80C2B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94646" y="4294245"/>
                  <a:ext cx="629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85E3D3-000D-0605-1AD4-3E198073F927}"/>
                    </a:ext>
                  </a:extLst>
                </p14:cNvPr>
                <p14:cNvContentPartPr/>
                <p14:nvPr/>
              </p14:nvContentPartPr>
              <p14:xfrm>
                <a:off x="6738606" y="4108845"/>
                <a:ext cx="558720" cy="389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85E3D3-000D-0605-1AD4-3E198073F92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20966" y="4090845"/>
                  <a:ext cx="594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DD82CCB-689C-96D8-1749-43E0163A34D6}"/>
                    </a:ext>
                  </a:extLst>
                </p14:cNvPr>
                <p14:cNvContentPartPr/>
                <p14:nvPr/>
              </p14:nvContentPartPr>
              <p14:xfrm>
                <a:off x="6817806" y="4120365"/>
                <a:ext cx="502560" cy="77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DD82CCB-689C-96D8-1749-43E0163A34D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00166" y="4102725"/>
                  <a:ext cx="538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0E8E81-40CE-EF35-0202-9F27204D23F3}"/>
                    </a:ext>
                  </a:extLst>
                </p14:cNvPr>
                <p14:cNvContentPartPr/>
                <p14:nvPr/>
              </p14:nvContentPartPr>
              <p14:xfrm>
                <a:off x="7511526" y="3944325"/>
                <a:ext cx="2542680" cy="570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0E8E81-40CE-EF35-0202-9F27204D23F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93526" y="3926685"/>
                  <a:ext cx="25783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5F60E2-0E07-5D82-9231-1956626CBA2A}"/>
                    </a:ext>
                  </a:extLst>
                </p14:cNvPr>
                <p14:cNvContentPartPr/>
                <p14:nvPr/>
              </p14:nvContentPartPr>
              <p14:xfrm>
                <a:off x="10156446" y="4330245"/>
                <a:ext cx="21240" cy="30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5F60E2-0E07-5D82-9231-1956626CBA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38806" y="4312245"/>
                  <a:ext cx="5688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707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a picture of a disc&#10;&#10;Description automatically generated">
            <a:extLst>
              <a:ext uri="{FF2B5EF4-FFF2-40B4-BE49-F238E27FC236}">
                <a16:creationId xmlns:a16="http://schemas.microsoft.com/office/drawing/2014/main" id="{C3F86D72-74C1-1AF5-131B-3E4923045A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178"/>
            <a:ext cx="7323513" cy="67248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D0A717-E651-7664-13DA-2720CC0DE0E8}"/>
                  </a:ext>
                </a:extLst>
              </p14:cNvPr>
              <p14:cNvContentPartPr/>
              <p14:nvPr/>
            </p14:nvContentPartPr>
            <p14:xfrm>
              <a:off x="7544646" y="152085"/>
              <a:ext cx="1665000" cy="56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D0A717-E651-7664-13DA-2720CC0DE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6006" y="143085"/>
                <a:ext cx="1682640" cy="58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A9B9AE1-7D30-3992-93A4-059D55D5019D}"/>
              </a:ext>
            </a:extLst>
          </p:cNvPr>
          <p:cNvGrpSpPr/>
          <p:nvPr/>
        </p:nvGrpSpPr>
        <p:grpSpPr>
          <a:xfrm>
            <a:off x="9448686" y="106725"/>
            <a:ext cx="1891080" cy="386280"/>
            <a:chOff x="9448686" y="106725"/>
            <a:chExt cx="189108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95DDA0-A74A-E930-6637-6FABBD9F4879}"/>
                    </a:ext>
                  </a:extLst>
                </p14:cNvPr>
                <p14:cNvContentPartPr/>
                <p14:nvPr/>
              </p14:nvContentPartPr>
              <p14:xfrm>
                <a:off x="9448686" y="106725"/>
                <a:ext cx="1891080" cy="386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95DDA0-A74A-E930-6637-6FABBD9F48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39686" y="98085"/>
                  <a:ext cx="1908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4D9499-91EB-01C3-3731-664FE16E0667}"/>
                    </a:ext>
                  </a:extLst>
                </p14:cNvPr>
                <p14:cNvContentPartPr/>
                <p14:nvPr/>
              </p14:nvContentPartPr>
              <p14:xfrm>
                <a:off x="10756566" y="199965"/>
                <a:ext cx="76680" cy="4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4D9499-91EB-01C3-3731-664FE16E06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47926" y="191325"/>
                  <a:ext cx="94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C7AC11-77F4-BB38-079C-1D0ABC048E36}"/>
                    </a:ext>
                  </a:extLst>
                </p14:cNvPr>
                <p14:cNvContentPartPr/>
                <p14:nvPr/>
              </p14:nvContentPartPr>
              <p14:xfrm>
                <a:off x="10329966" y="144885"/>
                <a:ext cx="601920" cy="83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C7AC11-77F4-BB38-079C-1D0ABC048E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21326" y="135885"/>
                  <a:ext cx="6195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8D6C5-AD63-C315-47E8-B88C10070AD2}"/>
              </a:ext>
            </a:extLst>
          </p:cNvPr>
          <p:cNvGrpSpPr/>
          <p:nvPr/>
        </p:nvGrpSpPr>
        <p:grpSpPr>
          <a:xfrm>
            <a:off x="7438086" y="636645"/>
            <a:ext cx="2847960" cy="560880"/>
            <a:chOff x="7438086" y="636645"/>
            <a:chExt cx="284796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9BF61B-95F9-34C1-29B9-A1C1DCBCDA85}"/>
                    </a:ext>
                  </a:extLst>
                </p14:cNvPr>
                <p14:cNvContentPartPr/>
                <p14:nvPr/>
              </p14:nvContentPartPr>
              <p14:xfrm>
                <a:off x="7438086" y="757965"/>
                <a:ext cx="1370880" cy="256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9BF61B-95F9-34C1-29B9-A1C1DCBCDA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29446" y="748965"/>
                  <a:ext cx="1388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614161-392E-74B4-8759-92E2680D0BE9}"/>
                    </a:ext>
                  </a:extLst>
                </p14:cNvPr>
                <p14:cNvContentPartPr/>
                <p14:nvPr/>
              </p14:nvContentPartPr>
              <p14:xfrm>
                <a:off x="9085086" y="636645"/>
                <a:ext cx="1009440" cy="560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614161-392E-74B4-8759-92E2680D0B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76446" y="627645"/>
                  <a:ext cx="10270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307F1D-9BB8-12DC-2CA1-8B2172A7DACC}"/>
                    </a:ext>
                  </a:extLst>
                </p14:cNvPr>
                <p14:cNvContentPartPr/>
                <p14:nvPr/>
              </p14:nvContentPartPr>
              <p14:xfrm>
                <a:off x="10276326" y="839325"/>
                <a:ext cx="9720" cy="3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307F1D-9BB8-12DC-2CA1-8B2172A7DA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67326" y="830685"/>
                  <a:ext cx="273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C4AE3A-6527-34F4-4134-0174E0F29132}"/>
              </a:ext>
            </a:extLst>
          </p:cNvPr>
          <p:cNvGrpSpPr/>
          <p:nvPr/>
        </p:nvGrpSpPr>
        <p:grpSpPr>
          <a:xfrm>
            <a:off x="6875406" y="1287525"/>
            <a:ext cx="5065200" cy="1466280"/>
            <a:chOff x="6875406" y="1287525"/>
            <a:chExt cx="5065200" cy="14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D5640A-041E-0582-DDD2-20D6C9C4525C}"/>
                    </a:ext>
                  </a:extLst>
                </p14:cNvPr>
                <p14:cNvContentPartPr/>
                <p14:nvPr/>
              </p14:nvContentPartPr>
              <p14:xfrm>
                <a:off x="6977286" y="1479045"/>
                <a:ext cx="942840" cy="201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D5640A-041E-0582-DDD2-20D6C9C452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68646" y="1470045"/>
                  <a:ext cx="960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F9DA30-161D-60FA-FFA7-4EAECEFEE33F}"/>
                    </a:ext>
                  </a:extLst>
                </p14:cNvPr>
                <p14:cNvContentPartPr/>
                <p14:nvPr/>
              </p14:nvContentPartPr>
              <p14:xfrm>
                <a:off x="6875406" y="1420005"/>
                <a:ext cx="275400" cy="21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F9DA30-161D-60FA-FFA7-4EAECEFEE3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66766" y="1411005"/>
                  <a:ext cx="29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E3FA7E-A426-A751-FD91-0F9647E572C7}"/>
                    </a:ext>
                  </a:extLst>
                </p14:cNvPr>
                <p14:cNvContentPartPr/>
                <p14:nvPr/>
              </p14:nvContentPartPr>
              <p14:xfrm>
                <a:off x="8073126" y="1318485"/>
                <a:ext cx="333000" cy="380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E3FA7E-A426-A751-FD91-0F9647E572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64126" y="1309845"/>
                  <a:ext cx="350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561901-01A8-DF20-2F00-CD91FB262AEC}"/>
                    </a:ext>
                  </a:extLst>
                </p14:cNvPr>
                <p14:cNvContentPartPr/>
                <p14:nvPr/>
              </p14:nvContentPartPr>
              <p14:xfrm>
                <a:off x="8261406" y="1472925"/>
                <a:ext cx="222120" cy="58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561901-01A8-DF20-2F00-CD91FB262A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2406" y="1463925"/>
                  <a:ext cx="239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617BBD-AC7A-5C58-DC9D-9B9821F83AEA}"/>
                    </a:ext>
                  </a:extLst>
                </p14:cNvPr>
                <p14:cNvContentPartPr/>
                <p14:nvPr/>
              </p14:nvContentPartPr>
              <p14:xfrm>
                <a:off x="8626446" y="1287525"/>
                <a:ext cx="740160" cy="373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617BBD-AC7A-5C58-DC9D-9B9821F83A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17806" y="1278525"/>
                  <a:ext cx="757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1645B1-79DF-220E-A45E-DE7C1F572A2E}"/>
                    </a:ext>
                  </a:extLst>
                </p14:cNvPr>
                <p14:cNvContentPartPr/>
                <p14:nvPr/>
              </p14:nvContentPartPr>
              <p14:xfrm>
                <a:off x="9603846" y="1433325"/>
                <a:ext cx="283320" cy="186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1645B1-79DF-220E-A45E-DE7C1F572A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94846" y="1424325"/>
                  <a:ext cx="300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9DCF7B-AC8D-59F0-CF21-09150ADD01E7}"/>
                    </a:ext>
                  </a:extLst>
                </p14:cNvPr>
                <p14:cNvContentPartPr/>
                <p14:nvPr/>
              </p14:nvContentPartPr>
              <p14:xfrm>
                <a:off x="9824886" y="1661205"/>
                <a:ext cx="113040" cy="154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9DCF7B-AC8D-59F0-CF21-09150ADD01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15886" y="1652205"/>
                  <a:ext cx="13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417A83-1AF0-9699-1426-70B6FDFBE14B}"/>
                    </a:ext>
                  </a:extLst>
                </p14:cNvPr>
                <p14:cNvContentPartPr/>
                <p14:nvPr/>
              </p14:nvContentPartPr>
              <p14:xfrm>
                <a:off x="10209726" y="1476165"/>
                <a:ext cx="848520" cy="166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417A83-1AF0-9699-1426-70B6FDFBE1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01086" y="1467525"/>
                  <a:ext cx="86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4DD1DE-1534-2C04-09E3-F6F308967889}"/>
                    </a:ext>
                  </a:extLst>
                </p14:cNvPr>
                <p14:cNvContentPartPr/>
                <p14:nvPr/>
              </p14:nvContentPartPr>
              <p14:xfrm>
                <a:off x="11238966" y="1336845"/>
                <a:ext cx="701640" cy="49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4DD1DE-1534-2C04-09E3-F6F3089678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30326" y="1327845"/>
                  <a:ext cx="7192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FBE44B-91C8-1C65-EC4F-05E115896349}"/>
                    </a:ext>
                  </a:extLst>
                </p14:cNvPr>
                <p14:cNvContentPartPr/>
                <p14:nvPr/>
              </p14:nvContentPartPr>
              <p14:xfrm>
                <a:off x="7507926" y="1798005"/>
                <a:ext cx="1157400" cy="343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FBE44B-91C8-1C65-EC4F-05E1158963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98926" y="1789365"/>
                  <a:ext cx="1175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1415DF-4F5A-4E3D-EF57-DAC79C80E7F3}"/>
                    </a:ext>
                  </a:extLst>
                </p14:cNvPr>
                <p14:cNvContentPartPr/>
                <p14:nvPr/>
              </p14:nvContentPartPr>
              <p14:xfrm>
                <a:off x="8178246" y="1939845"/>
                <a:ext cx="23400" cy="15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1415DF-4F5A-4E3D-EF57-DAC79C80E7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69246" y="1930845"/>
                  <a:ext cx="4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A7CA6C-05F1-A558-9F56-06D313EB027E}"/>
                    </a:ext>
                  </a:extLst>
                </p14:cNvPr>
                <p14:cNvContentPartPr/>
                <p14:nvPr/>
              </p14:nvContentPartPr>
              <p14:xfrm>
                <a:off x="8870166" y="1866045"/>
                <a:ext cx="1445760" cy="502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A7CA6C-05F1-A558-9F56-06D313EB02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1526" y="1857405"/>
                  <a:ext cx="1463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366CE3-7878-0307-7ACA-379623933AC3}"/>
                    </a:ext>
                  </a:extLst>
                </p14:cNvPr>
                <p14:cNvContentPartPr/>
                <p14:nvPr/>
              </p14:nvContentPartPr>
              <p14:xfrm>
                <a:off x="10565766" y="1874325"/>
                <a:ext cx="901800" cy="400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366CE3-7878-0307-7ACA-379623933A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56766" y="1865325"/>
                  <a:ext cx="919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3FAFF7-AA0A-6516-02FF-23B677C68931}"/>
                    </a:ext>
                  </a:extLst>
                </p14:cNvPr>
                <p14:cNvContentPartPr/>
                <p14:nvPr/>
              </p14:nvContentPartPr>
              <p14:xfrm>
                <a:off x="7510086" y="2348805"/>
                <a:ext cx="1586520" cy="389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3FAFF7-AA0A-6516-02FF-23B677C689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01086" y="2340165"/>
                  <a:ext cx="16041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6777B58-8E78-4DC3-C268-8AED354283CC}"/>
                    </a:ext>
                  </a:extLst>
                </p14:cNvPr>
                <p14:cNvContentPartPr/>
                <p14:nvPr/>
              </p14:nvContentPartPr>
              <p14:xfrm>
                <a:off x="8626806" y="2331525"/>
                <a:ext cx="279720" cy="46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6777B58-8E78-4DC3-C268-8AED354283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18166" y="2322885"/>
                  <a:ext cx="297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536146-5FFB-AE35-6793-FF7F01B2CEA4}"/>
                    </a:ext>
                  </a:extLst>
                </p14:cNvPr>
                <p14:cNvContentPartPr/>
                <p14:nvPr/>
              </p14:nvContentPartPr>
              <p14:xfrm>
                <a:off x="9323046" y="2317845"/>
                <a:ext cx="934920" cy="435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536146-5FFB-AE35-6793-FF7F01B2CE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14406" y="2309205"/>
                  <a:ext cx="95256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3220832-9276-6D1B-3BA7-E2A185648F35}"/>
                  </a:ext>
                </a:extLst>
              </p14:cNvPr>
              <p14:cNvContentPartPr/>
              <p14:nvPr/>
            </p14:nvContentPartPr>
            <p14:xfrm>
              <a:off x="11960766" y="1661205"/>
              <a:ext cx="23760" cy="522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3220832-9276-6D1B-3BA7-E2A185648F3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952126" y="1652565"/>
                <a:ext cx="41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D51D92E-3185-23E7-53B4-CF524FF744CD}"/>
                  </a:ext>
                </a:extLst>
              </p14:cNvPr>
              <p14:cNvContentPartPr/>
              <p14:nvPr/>
            </p14:nvContentPartPr>
            <p14:xfrm>
              <a:off x="9135126" y="4156692"/>
              <a:ext cx="1074600" cy="1800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D51D92E-3185-23E7-53B4-CF524FF744C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126486" y="4148052"/>
                <a:ext cx="1092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DC5D0A-11D6-E791-C311-781B31485AD8}"/>
                  </a:ext>
                </a:extLst>
              </p14:cNvPr>
              <p14:cNvContentPartPr/>
              <p14:nvPr/>
            </p14:nvContentPartPr>
            <p14:xfrm>
              <a:off x="7451766" y="4080012"/>
              <a:ext cx="1506960" cy="387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DC5D0A-11D6-E791-C311-781B31485AD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43126" y="4071012"/>
                <a:ext cx="152460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5EFB345-37B4-730E-7D11-A9140006FC5D}"/>
              </a:ext>
            </a:extLst>
          </p:cNvPr>
          <p:cNvGrpSpPr/>
          <p:nvPr/>
        </p:nvGrpSpPr>
        <p:grpSpPr>
          <a:xfrm>
            <a:off x="7830364" y="3377860"/>
            <a:ext cx="4279442" cy="905912"/>
            <a:chOff x="7830364" y="3377860"/>
            <a:chExt cx="4279442" cy="90591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4829D9-17C8-C167-3E99-ADFC911876FA}"/>
                    </a:ext>
                  </a:extLst>
                </p14:cNvPr>
                <p14:cNvContentPartPr/>
                <p14:nvPr/>
              </p14:nvContentPartPr>
              <p14:xfrm>
                <a:off x="7830364" y="3429340"/>
                <a:ext cx="330840" cy="351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4829D9-17C8-C167-3E99-ADFC911876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21724" y="3420340"/>
                  <a:ext cx="348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D893DEA-CE0F-2633-E5F0-746DD3114172}"/>
                    </a:ext>
                  </a:extLst>
                </p14:cNvPr>
                <p14:cNvContentPartPr/>
                <p14:nvPr/>
              </p14:nvContentPartPr>
              <p14:xfrm>
                <a:off x="8047804" y="3529420"/>
                <a:ext cx="226080" cy="28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D893DEA-CE0F-2633-E5F0-746DD31141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38804" y="3520420"/>
                  <a:ext cx="243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962C22-B4E8-7155-8D03-3223CB42732C}"/>
                    </a:ext>
                  </a:extLst>
                </p14:cNvPr>
                <p14:cNvContentPartPr/>
                <p14:nvPr/>
              </p14:nvContentPartPr>
              <p14:xfrm>
                <a:off x="8448484" y="3415300"/>
                <a:ext cx="747360" cy="538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962C22-B4E8-7155-8D03-3223CB42732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39484" y="3406300"/>
                  <a:ext cx="7650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1AABCA-B62C-AE30-55D3-3F93B6A96B21}"/>
                    </a:ext>
                  </a:extLst>
                </p14:cNvPr>
                <p14:cNvContentPartPr/>
                <p14:nvPr/>
              </p14:nvContentPartPr>
              <p14:xfrm>
                <a:off x="9363604" y="3517900"/>
                <a:ext cx="391320" cy="225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1AABCA-B62C-AE30-55D3-3F93B6A96B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54964" y="3508900"/>
                  <a:ext cx="40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9B877A-239B-92EC-0A22-D0537C0D5788}"/>
                    </a:ext>
                  </a:extLst>
                </p14:cNvPr>
                <p14:cNvContentPartPr/>
                <p14:nvPr/>
              </p14:nvContentPartPr>
              <p14:xfrm>
                <a:off x="9639724" y="3781780"/>
                <a:ext cx="104760" cy="13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9B877A-239B-92EC-0A22-D0537C0D57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30724" y="3772780"/>
                  <a:ext cx="122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8A352C-805A-DAB7-622B-2B02D40B0599}"/>
                    </a:ext>
                  </a:extLst>
                </p14:cNvPr>
                <p14:cNvContentPartPr/>
                <p14:nvPr/>
              </p14:nvContentPartPr>
              <p14:xfrm>
                <a:off x="10037164" y="3377860"/>
                <a:ext cx="722880" cy="443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8A352C-805A-DAB7-622B-2B02D40B05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8164" y="3368860"/>
                  <a:ext cx="7405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D4E919-4E60-9939-F867-5ED026985D15}"/>
                    </a:ext>
                  </a:extLst>
                </p14:cNvPr>
                <p14:cNvContentPartPr/>
                <p14:nvPr/>
              </p14:nvContentPartPr>
              <p14:xfrm>
                <a:off x="11043004" y="3393700"/>
                <a:ext cx="779040" cy="554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D4E919-4E60-9939-F867-5ED026985D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4004" y="3384700"/>
                  <a:ext cx="7966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A546FD-6E38-4547-84E3-035F0A6D20D2}"/>
                    </a:ext>
                  </a:extLst>
                </p14:cNvPr>
                <p14:cNvContentPartPr/>
                <p14:nvPr/>
              </p14:nvContentPartPr>
              <p14:xfrm>
                <a:off x="11903764" y="3764500"/>
                <a:ext cx="45360" cy="36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A546FD-6E38-4547-84E3-035F0A6D20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94764" y="3755500"/>
                  <a:ext cx="63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1DD6D91-1EB0-2375-2B31-35155885B5E2}"/>
                    </a:ext>
                  </a:extLst>
                </p14:cNvPr>
                <p14:cNvContentPartPr/>
                <p14:nvPr/>
              </p14:nvContentPartPr>
              <p14:xfrm>
                <a:off x="10457406" y="3945012"/>
                <a:ext cx="1565280" cy="338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1DD6D91-1EB0-2375-2B31-35155885B5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48766" y="3936372"/>
                  <a:ext cx="1582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247024-E0AF-CEB3-4952-624A5F318551}"/>
                    </a:ext>
                  </a:extLst>
                </p14:cNvPr>
                <p14:cNvContentPartPr/>
                <p14:nvPr/>
              </p14:nvContentPartPr>
              <p14:xfrm>
                <a:off x="11828646" y="3999732"/>
                <a:ext cx="281160" cy="48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247024-E0AF-CEB3-4952-624A5F3185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20006" y="3990732"/>
                  <a:ext cx="29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491842-873B-5AD3-8075-DCB5538F2B87}"/>
                    </a:ext>
                  </a:extLst>
                </p14:cNvPr>
                <p14:cNvContentPartPr/>
                <p14:nvPr/>
              </p14:nvContentPartPr>
              <p14:xfrm>
                <a:off x="10420686" y="4072812"/>
                <a:ext cx="516960" cy="41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491842-873B-5AD3-8075-DCB5538F2B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11686" y="4063812"/>
                  <a:ext cx="5346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450823-90AF-8ACD-21F6-57C79F0D4DDB}"/>
              </a:ext>
            </a:extLst>
          </p:cNvPr>
          <p:cNvGrpSpPr/>
          <p:nvPr/>
        </p:nvGrpSpPr>
        <p:grpSpPr>
          <a:xfrm>
            <a:off x="7300926" y="4386732"/>
            <a:ext cx="4528800" cy="1671153"/>
            <a:chOff x="7300926" y="4386732"/>
            <a:chExt cx="4528800" cy="16711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6EB111-E19C-BA37-842D-F160FC66AC77}"/>
                    </a:ext>
                  </a:extLst>
                </p14:cNvPr>
                <p14:cNvContentPartPr/>
                <p14:nvPr/>
              </p14:nvContentPartPr>
              <p14:xfrm>
                <a:off x="7369686" y="4494012"/>
                <a:ext cx="1423080" cy="531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6EB111-E19C-BA37-842D-F160FC66AC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61046" y="4485012"/>
                  <a:ext cx="14407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1C432F-922F-3413-F9DB-5A4B37EC001C}"/>
                    </a:ext>
                  </a:extLst>
                </p14:cNvPr>
                <p14:cNvContentPartPr/>
                <p14:nvPr/>
              </p14:nvContentPartPr>
              <p14:xfrm>
                <a:off x="8998686" y="4855092"/>
                <a:ext cx="36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1C432F-922F-3413-F9DB-5A4B37EC00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89686" y="48460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407110-CF1F-068D-F43A-CC5D5A191E26}"/>
                    </a:ext>
                  </a:extLst>
                </p14:cNvPr>
                <p14:cNvContentPartPr/>
                <p14:nvPr/>
              </p14:nvContentPartPr>
              <p14:xfrm>
                <a:off x="9000846" y="4497612"/>
                <a:ext cx="880920" cy="424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407110-CF1F-068D-F43A-CC5D5A191E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91846" y="4488612"/>
                  <a:ext cx="898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7195FF-B1D2-4A92-44AE-78949ED0020E}"/>
                    </a:ext>
                  </a:extLst>
                </p14:cNvPr>
                <p14:cNvContentPartPr/>
                <p14:nvPr/>
              </p14:nvContentPartPr>
              <p14:xfrm>
                <a:off x="9877086" y="4792452"/>
                <a:ext cx="131760" cy="69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7195FF-B1D2-4A92-44AE-78949ED002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68446" y="4783452"/>
                  <a:ext cx="149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44CE98-B9FC-0257-E849-EAE59E29D396}"/>
                    </a:ext>
                  </a:extLst>
                </p14:cNvPr>
                <p14:cNvContentPartPr/>
                <p14:nvPr/>
              </p14:nvContentPartPr>
              <p14:xfrm>
                <a:off x="10227366" y="4386732"/>
                <a:ext cx="995040" cy="316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44CE98-B9FC-0257-E849-EAE59E29D3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18366" y="4377732"/>
                  <a:ext cx="1012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A5FA46-C5CD-6635-7949-DD146F85103D}"/>
                    </a:ext>
                  </a:extLst>
                </p14:cNvPr>
                <p14:cNvContentPartPr/>
                <p14:nvPr/>
              </p14:nvContentPartPr>
              <p14:xfrm>
                <a:off x="10871046" y="4452252"/>
                <a:ext cx="39600" cy="38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A5FA46-C5CD-6635-7949-DD146F8510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62406" y="4443252"/>
                  <a:ext cx="5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F823B6-AD50-26BF-2063-D53FBB7EF231}"/>
                    </a:ext>
                  </a:extLst>
                </p14:cNvPr>
                <p14:cNvContentPartPr/>
                <p14:nvPr/>
              </p14:nvContentPartPr>
              <p14:xfrm>
                <a:off x="7300926" y="5163252"/>
                <a:ext cx="1324440" cy="212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F823B6-AD50-26BF-2063-D53FBB7EF2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91926" y="5154612"/>
                  <a:ext cx="1342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A001176-5710-2F5F-8E25-078E42BB89C4}"/>
                    </a:ext>
                  </a:extLst>
                </p14:cNvPr>
                <p14:cNvContentPartPr/>
                <p14:nvPr/>
              </p14:nvContentPartPr>
              <p14:xfrm>
                <a:off x="8246286" y="5161812"/>
                <a:ext cx="68400" cy="3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A001176-5710-2F5F-8E25-078E42BB89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37286" y="5153172"/>
                  <a:ext cx="86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CBBB8B-D257-900C-02FB-4EFA69C29718}"/>
                    </a:ext>
                  </a:extLst>
                </p14:cNvPr>
                <p14:cNvContentPartPr/>
                <p14:nvPr/>
              </p14:nvContentPartPr>
              <p14:xfrm>
                <a:off x="8892126" y="4958772"/>
                <a:ext cx="1270440" cy="397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CBBB8B-D257-900C-02FB-4EFA69C297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83486" y="4949772"/>
                  <a:ext cx="12880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62DB37-6FA8-B868-CB9F-035E69BF2F16}"/>
                    </a:ext>
                  </a:extLst>
                </p14:cNvPr>
                <p14:cNvContentPartPr/>
                <p14:nvPr/>
              </p14:nvContentPartPr>
              <p14:xfrm>
                <a:off x="9008766" y="5053812"/>
                <a:ext cx="691200" cy="68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62DB37-6FA8-B868-CB9F-035E69BF2F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99766" y="5044812"/>
                  <a:ext cx="70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D2D683D-A870-46C3-47D6-9D150AAB804D}"/>
                    </a:ext>
                  </a:extLst>
                </p14:cNvPr>
                <p14:cNvContentPartPr/>
                <p14:nvPr/>
              </p14:nvContentPartPr>
              <p14:xfrm>
                <a:off x="10245006" y="4937892"/>
                <a:ext cx="1389960" cy="445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D2D683D-A870-46C3-47D6-9D150AAB804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36006" y="4928892"/>
                  <a:ext cx="14076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D4251D-6276-163F-AD31-EEE319E16C74}"/>
                    </a:ext>
                  </a:extLst>
                </p14:cNvPr>
                <p14:cNvContentPartPr/>
                <p14:nvPr/>
              </p14:nvContentPartPr>
              <p14:xfrm>
                <a:off x="11723166" y="5169765"/>
                <a:ext cx="106560" cy="126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D4251D-6276-163F-AD31-EEE319E16C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14526" y="5160765"/>
                  <a:ext cx="12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6EA75C-50F1-7063-E8DA-9EEB42D3A73E}"/>
                    </a:ext>
                  </a:extLst>
                </p14:cNvPr>
                <p14:cNvContentPartPr/>
                <p14:nvPr/>
              </p14:nvContentPartPr>
              <p14:xfrm>
                <a:off x="7408566" y="5521125"/>
                <a:ext cx="792000" cy="36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6EA75C-50F1-7063-E8DA-9EEB42D3A73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99566" y="5512125"/>
                  <a:ext cx="8096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A61326-71DC-9D3F-174D-FA77E703C10C}"/>
                    </a:ext>
                  </a:extLst>
                </p14:cNvPr>
                <p14:cNvContentPartPr/>
                <p14:nvPr/>
              </p14:nvContentPartPr>
              <p14:xfrm>
                <a:off x="8398566" y="5622645"/>
                <a:ext cx="1726920" cy="388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A61326-71DC-9D3F-174D-FA77E703C1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89926" y="5613645"/>
                  <a:ext cx="17445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1001FF-A33B-5D5A-2AB5-E8CF9C53E1C6}"/>
                    </a:ext>
                  </a:extLst>
                </p14:cNvPr>
                <p14:cNvContentPartPr/>
                <p14:nvPr/>
              </p14:nvContentPartPr>
              <p14:xfrm>
                <a:off x="10362006" y="5427885"/>
                <a:ext cx="836640" cy="630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1001FF-A33B-5D5A-2AB5-E8CF9C53E1C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53006" y="5419245"/>
                  <a:ext cx="85428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938149-F8E7-B71D-5178-BCB3C29A4D9C}"/>
                    </a:ext>
                  </a:extLst>
                </p14:cNvPr>
                <p14:cNvContentPartPr/>
                <p14:nvPr/>
              </p14:nvContentPartPr>
              <p14:xfrm>
                <a:off x="11461806" y="5759445"/>
                <a:ext cx="29520" cy="32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938149-F8E7-B71D-5178-BCB3C29A4D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52806" y="5750445"/>
                  <a:ext cx="47160" cy="5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694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picture of a graph and a cell phone&#10;&#10;Description automatically generated">
            <a:extLst>
              <a:ext uri="{FF2B5EF4-FFF2-40B4-BE49-F238E27FC236}">
                <a16:creationId xmlns:a16="http://schemas.microsoft.com/office/drawing/2014/main" id="{43D63110-77FA-80B5-0EC2-0946B3DB1C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138" y="1"/>
            <a:ext cx="8109210" cy="68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with a picture of a graph and a cell phone&#10;&#10;Description automatically generated">
            <a:extLst>
              <a:ext uri="{FF2B5EF4-FFF2-40B4-BE49-F238E27FC236}">
                <a16:creationId xmlns:a16="http://schemas.microsoft.com/office/drawing/2014/main" id="{B28C6B98-B4D6-7B25-7232-082A2A6A4F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095" y="-5626"/>
            <a:ext cx="4488872" cy="67963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0C98E7-3DE6-D3E7-B204-B7A02A1D2638}"/>
                  </a:ext>
                </a:extLst>
              </p14:cNvPr>
              <p14:cNvContentPartPr/>
              <p14:nvPr/>
            </p14:nvContentPartPr>
            <p14:xfrm>
              <a:off x="396126" y="312645"/>
              <a:ext cx="278640" cy="25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0C98E7-3DE6-D3E7-B204-B7A02A1D2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26" y="303645"/>
                <a:ext cx="29628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5D12B5-223C-5632-A6CF-B7FBF4EBE70F}"/>
              </a:ext>
            </a:extLst>
          </p:cNvPr>
          <p:cNvGrpSpPr/>
          <p:nvPr/>
        </p:nvGrpSpPr>
        <p:grpSpPr>
          <a:xfrm>
            <a:off x="886806" y="172605"/>
            <a:ext cx="2354760" cy="546840"/>
            <a:chOff x="886806" y="172605"/>
            <a:chExt cx="235476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F2B007-1BC2-BE95-E5EC-1015C9F0D1CD}"/>
                    </a:ext>
                  </a:extLst>
                </p14:cNvPr>
                <p14:cNvContentPartPr/>
                <p14:nvPr/>
              </p14:nvContentPartPr>
              <p14:xfrm>
                <a:off x="886806" y="172605"/>
                <a:ext cx="1314360" cy="546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F2B007-1BC2-BE95-E5EC-1015C9F0D1C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806" y="163965"/>
                  <a:ext cx="13320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D72447-85EC-5E19-33C1-10A9429297FA}"/>
                    </a:ext>
                  </a:extLst>
                </p14:cNvPr>
                <p14:cNvContentPartPr/>
                <p14:nvPr/>
              </p14:nvContentPartPr>
              <p14:xfrm>
                <a:off x="1322766" y="293565"/>
                <a:ext cx="22680" cy="4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D72447-85EC-5E19-33C1-10A9429297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14126" y="284925"/>
                  <a:ext cx="40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ED5A85-740D-9375-3AFD-E55FC37BDBF3}"/>
                    </a:ext>
                  </a:extLst>
                </p14:cNvPr>
                <p14:cNvContentPartPr/>
                <p14:nvPr/>
              </p14:nvContentPartPr>
              <p14:xfrm>
                <a:off x="2490246" y="186285"/>
                <a:ext cx="751320" cy="363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ED5A85-740D-9375-3AFD-E55FC37BDB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1606" y="177285"/>
                  <a:ext cx="76896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34E3F3-5FED-23BF-FEF1-3067E0AB451A}"/>
                  </a:ext>
                </a:extLst>
              </p14:cNvPr>
              <p14:cNvContentPartPr/>
              <p14:nvPr/>
            </p14:nvContentPartPr>
            <p14:xfrm>
              <a:off x="3513006" y="178365"/>
              <a:ext cx="1152360" cy="302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34E3F3-5FED-23BF-FEF1-3067E0AB45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4366" y="169365"/>
                <a:ext cx="1170000" cy="3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E977737-0690-52A2-C542-E0CE8FBE7991}"/>
              </a:ext>
            </a:extLst>
          </p:cNvPr>
          <p:cNvGrpSpPr/>
          <p:nvPr/>
        </p:nvGrpSpPr>
        <p:grpSpPr>
          <a:xfrm>
            <a:off x="399006" y="748605"/>
            <a:ext cx="5220360" cy="1504080"/>
            <a:chOff x="399006" y="748605"/>
            <a:chExt cx="5220360" cy="15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FF10C6-7DEA-8879-D2CC-02F2512BEFD1}"/>
                    </a:ext>
                  </a:extLst>
                </p14:cNvPr>
                <p14:cNvContentPartPr/>
                <p14:nvPr/>
              </p14:nvContentPartPr>
              <p14:xfrm>
                <a:off x="415206" y="1026165"/>
                <a:ext cx="219960" cy="345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FF10C6-7DEA-8879-D2CC-02F2512BEF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6566" y="1017165"/>
                  <a:ext cx="237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086C62-3607-3AFE-2C08-02AD93D37A95}"/>
                    </a:ext>
                  </a:extLst>
                </p14:cNvPr>
                <p14:cNvContentPartPr/>
                <p14:nvPr/>
              </p14:nvContentPartPr>
              <p14:xfrm>
                <a:off x="718686" y="1066845"/>
                <a:ext cx="173160" cy="30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086C62-3607-3AFE-2C08-02AD93D37A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9686" y="1058205"/>
                  <a:ext cx="190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37EE54-805C-A731-81D1-04A2B132F753}"/>
                    </a:ext>
                  </a:extLst>
                </p14:cNvPr>
                <p14:cNvContentPartPr/>
                <p14:nvPr/>
              </p14:nvContentPartPr>
              <p14:xfrm>
                <a:off x="987966" y="1040565"/>
                <a:ext cx="200520" cy="23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37EE54-805C-A731-81D1-04A2B132F7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9326" y="1031925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ACF0C1-8967-6669-0AB0-ED06D0417EDC}"/>
                    </a:ext>
                  </a:extLst>
                </p14:cNvPr>
                <p14:cNvContentPartPr/>
                <p14:nvPr/>
              </p14:nvContentPartPr>
              <p14:xfrm>
                <a:off x="1553886" y="899445"/>
                <a:ext cx="1136520" cy="554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ACF0C1-8967-6669-0AB0-ED06D0417E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45246" y="890445"/>
                  <a:ext cx="11541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9E9074-2C4A-DF9D-7F1D-B4862B108C03}"/>
                    </a:ext>
                  </a:extLst>
                </p14:cNvPr>
                <p14:cNvContentPartPr/>
                <p14:nvPr/>
              </p14:nvContentPartPr>
              <p14:xfrm>
                <a:off x="2321766" y="1029405"/>
                <a:ext cx="127440" cy="52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9E9074-2C4A-DF9D-7F1D-B4862B108C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13126" y="1020765"/>
                  <a:ext cx="145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14E1EE-0E00-4E25-98D5-A8324015E024}"/>
                    </a:ext>
                  </a:extLst>
                </p14:cNvPr>
                <p14:cNvContentPartPr/>
                <p14:nvPr/>
              </p14:nvContentPartPr>
              <p14:xfrm>
                <a:off x="3040686" y="748605"/>
                <a:ext cx="1266480" cy="446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14E1EE-0E00-4E25-98D5-A8324015E0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31686" y="739605"/>
                  <a:ext cx="1284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919556-A035-1471-FD51-9D834CF9EDF9}"/>
                    </a:ext>
                  </a:extLst>
                </p14:cNvPr>
                <p14:cNvContentPartPr/>
                <p14:nvPr/>
              </p14:nvContentPartPr>
              <p14:xfrm>
                <a:off x="4634046" y="951645"/>
                <a:ext cx="415440" cy="47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919556-A035-1471-FD51-9D834CF9ED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5406" y="942645"/>
                  <a:ext cx="433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54EED5-149F-BED2-F0E5-B9536DBE0940}"/>
                    </a:ext>
                  </a:extLst>
                </p14:cNvPr>
                <p14:cNvContentPartPr/>
                <p14:nvPr/>
              </p14:nvContentPartPr>
              <p14:xfrm>
                <a:off x="399006" y="1644645"/>
                <a:ext cx="780840" cy="608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54EED5-149F-BED2-F0E5-B9536DBE09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366" y="1636005"/>
                  <a:ext cx="7984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27785D-9EB8-9C42-A4D3-EAE35C01C686}"/>
                    </a:ext>
                  </a:extLst>
                </p14:cNvPr>
                <p14:cNvContentPartPr/>
                <p14:nvPr/>
              </p14:nvContentPartPr>
              <p14:xfrm>
                <a:off x="1540206" y="1720605"/>
                <a:ext cx="168840" cy="249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27785D-9EB8-9C42-A4D3-EAE35C01C6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31206" y="1711965"/>
                  <a:ext cx="186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5E2944-8ACC-A714-B84B-26B429C21C63}"/>
                    </a:ext>
                  </a:extLst>
                </p14:cNvPr>
                <p14:cNvContentPartPr/>
                <p14:nvPr/>
              </p14:nvContentPartPr>
              <p14:xfrm>
                <a:off x="1557846" y="1716645"/>
                <a:ext cx="218160" cy="34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5E2944-8ACC-A714-B84B-26B429C21C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49206" y="1707645"/>
                  <a:ext cx="235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AAC280-D6CE-53C5-9AD0-71F6286C6C48}"/>
                    </a:ext>
                  </a:extLst>
                </p14:cNvPr>
                <p14:cNvContentPartPr/>
                <p14:nvPr/>
              </p14:nvContentPartPr>
              <p14:xfrm>
                <a:off x="1860966" y="1702605"/>
                <a:ext cx="167400" cy="214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AAC280-D6CE-53C5-9AD0-71F6286C6C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51966" y="1693605"/>
                  <a:ext cx="185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A3AEE1-684A-1BA2-867C-74484E124432}"/>
                    </a:ext>
                  </a:extLst>
                </p14:cNvPr>
                <p14:cNvContentPartPr/>
                <p14:nvPr/>
              </p14:nvContentPartPr>
              <p14:xfrm>
                <a:off x="2318526" y="1543845"/>
                <a:ext cx="1207080" cy="609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A3AEE1-684A-1BA2-867C-74484E1244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09886" y="1534845"/>
                  <a:ext cx="122472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E336E9-2181-DCE6-9908-3F104791ECC8}"/>
                    </a:ext>
                  </a:extLst>
                </p14:cNvPr>
                <p14:cNvContentPartPr/>
                <p14:nvPr/>
              </p14:nvContentPartPr>
              <p14:xfrm>
                <a:off x="3770766" y="1570485"/>
                <a:ext cx="430200" cy="469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E336E9-2181-DCE6-9908-3F104791EC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61766" y="1561485"/>
                  <a:ext cx="4478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21B701-4F5F-5A8E-840B-66DC9CFDA593}"/>
                    </a:ext>
                  </a:extLst>
                </p14:cNvPr>
                <p14:cNvContentPartPr/>
                <p14:nvPr/>
              </p14:nvContentPartPr>
              <p14:xfrm>
                <a:off x="3936726" y="1701885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21B701-4F5F-5A8E-840B-66DC9CFDA5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28086" y="169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49243D-E699-47C3-EA6A-F24B815F9116}"/>
                    </a:ext>
                  </a:extLst>
                </p14:cNvPr>
                <p14:cNvContentPartPr/>
                <p14:nvPr/>
              </p14:nvContentPartPr>
              <p14:xfrm>
                <a:off x="4372326" y="1490925"/>
                <a:ext cx="1247040" cy="450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49243D-E699-47C3-EA6A-F24B815F911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63326" y="1482285"/>
                  <a:ext cx="12646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FF912F-7871-46A3-D693-0CD04EBEAC26}"/>
                    </a:ext>
                  </a:extLst>
                </p14:cNvPr>
                <p14:cNvContentPartPr/>
                <p14:nvPr/>
              </p14:nvContentPartPr>
              <p14:xfrm>
                <a:off x="5263686" y="1591365"/>
                <a:ext cx="249840" cy="31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FF912F-7871-46A3-D693-0CD04EBEAC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55046" y="1582725"/>
                  <a:ext cx="267480" cy="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213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rectangular object in it&#10;&#10;Description automatically generated">
            <a:extLst>
              <a:ext uri="{FF2B5EF4-FFF2-40B4-BE49-F238E27FC236}">
                <a16:creationId xmlns:a16="http://schemas.microsoft.com/office/drawing/2014/main" id="{12F711F2-EF76-FDE0-183E-508C3256E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0"/>
          <a:stretch/>
        </p:blipFill>
        <p:spPr>
          <a:xfrm>
            <a:off x="7556269" y="9544"/>
            <a:ext cx="4635731" cy="6848456"/>
          </a:xfrm>
          <a:prstGeom prst="rect">
            <a:avLst/>
          </a:prstGeom>
        </p:spPr>
      </p:pic>
      <p:pic>
        <p:nvPicPr>
          <p:cNvPr id="2" name="Picture 1" descr="A book with a rectangular object in it&#10;&#10;Description automatically generated">
            <a:extLst>
              <a:ext uri="{FF2B5EF4-FFF2-40B4-BE49-F238E27FC236}">
                <a16:creationId xmlns:a16="http://schemas.microsoft.com/office/drawing/2014/main" id="{84AEDD7D-ABC1-E47F-D39C-43D8D35713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442"/>
          <a:stretch/>
        </p:blipFill>
        <p:spPr>
          <a:xfrm>
            <a:off x="4726" y="5727469"/>
            <a:ext cx="7551543" cy="11209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16090-23B1-B3A4-DA87-429E1E7231A9}"/>
                  </a:ext>
                </a:extLst>
              </p14:cNvPr>
              <p14:cNvContentPartPr/>
              <p14:nvPr/>
            </p14:nvContentPartPr>
            <p14:xfrm>
              <a:off x="1934766" y="614685"/>
              <a:ext cx="1701360" cy="66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16090-23B1-B3A4-DA87-429E1E7231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5766" y="606045"/>
                <a:ext cx="171900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B2CA7D-303A-F16E-6900-0DFB5209A483}"/>
                  </a:ext>
                </a:extLst>
              </p14:cNvPr>
              <p14:cNvContentPartPr/>
              <p14:nvPr/>
            </p14:nvContentPartPr>
            <p14:xfrm>
              <a:off x="216126" y="170085"/>
              <a:ext cx="332280" cy="34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B2CA7D-303A-F16E-6900-0DFB5209A4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126" y="161445"/>
                <a:ext cx="349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6639B0-0376-1445-D5F5-74DF167AFED1}"/>
                  </a:ext>
                </a:extLst>
              </p14:cNvPr>
              <p14:cNvContentPartPr/>
              <p14:nvPr/>
            </p14:nvContentPartPr>
            <p14:xfrm>
              <a:off x="627246" y="92685"/>
              <a:ext cx="344160" cy="50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6639B0-0376-1445-D5F5-74DF167AFE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246" y="83685"/>
                <a:ext cx="36180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B0672F-AF29-D74B-AB47-A12F7DF21EBE}"/>
                  </a:ext>
                </a:extLst>
              </p14:cNvPr>
              <p14:cNvContentPartPr/>
              <p14:nvPr/>
            </p14:nvContentPartPr>
            <p14:xfrm>
              <a:off x="1119006" y="91245"/>
              <a:ext cx="2264400" cy="64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B0672F-AF29-D74B-AB47-A12F7DF21E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0366" y="82245"/>
                <a:ext cx="228204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D0389A-5B95-3C50-970F-28288E9060DD}"/>
                  </a:ext>
                </a:extLst>
              </p14:cNvPr>
              <p14:cNvContentPartPr/>
              <p14:nvPr/>
            </p14:nvContentPartPr>
            <p14:xfrm>
              <a:off x="2976246" y="266205"/>
              <a:ext cx="42480" cy="2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D0389A-5B95-3C50-970F-28288E9060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7606" y="257205"/>
                <a:ext cx="60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20B75D-F8E4-07A9-A9EF-086B72474C3B}"/>
                  </a:ext>
                </a:extLst>
              </p14:cNvPr>
              <p14:cNvContentPartPr/>
              <p14:nvPr/>
            </p14:nvContentPartPr>
            <p14:xfrm>
              <a:off x="2656926" y="27484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20B75D-F8E4-07A9-A9EF-086B72474C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8286" y="2658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07420A-5C96-8CC6-C62B-63833E546325}"/>
                  </a:ext>
                </a:extLst>
              </p14:cNvPr>
              <p14:cNvContentPartPr/>
              <p14:nvPr/>
            </p14:nvContentPartPr>
            <p14:xfrm>
              <a:off x="1205406" y="154965"/>
              <a:ext cx="498600" cy="79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07420A-5C96-8CC6-C62B-63833E5463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6406" y="146325"/>
                <a:ext cx="516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6487B0-C4B1-3784-B26B-A262A18FFFF4}"/>
                  </a:ext>
                </a:extLst>
              </p14:cNvPr>
              <p14:cNvContentPartPr/>
              <p14:nvPr/>
            </p14:nvContentPartPr>
            <p14:xfrm>
              <a:off x="3631446" y="296805"/>
              <a:ext cx="2202480" cy="227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6487B0-C4B1-3784-B26B-A262A18FFFF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2446" y="287805"/>
                <a:ext cx="2220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77B657-F500-AC38-EDCE-1F05EA63407D}"/>
                  </a:ext>
                </a:extLst>
              </p14:cNvPr>
              <p14:cNvContentPartPr/>
              <p14:nvPr/>
            </p14:nvContentPartPr>
            <p14:xfrm>
              <a:off x="3803526" y="18124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77B657-F500-AC38-EDCE-1F05EA6340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4526" y="172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91631A-8696-A5CF-2937-94C75BCFF768}"/>
                  </a:ext>
                </a:extLst>
              </p14:cNvPr>
              <p14:cNvContentPartPr/>
              <p14:nvPr/>
            </p14:nvContentPartPr>
            <p14:xfrm>
              <a:off x="6077286" y="133005"/>
              <a:ext cx="920880" cy="492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91631A-8696-A5CF-2937-94C75BCFF7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8286" y="124365"/>
                <a:ext cx="9385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C1FBA9-1FA6-63D7-A837-5B660563B3F8}"/>
                  </a:ext>
                </a:extLst>
              </p14:cNvPr>
              <p14:cNvContentPartPr/>
              <p14:nvPr/>
            </p14:nvContentPartPr>
            <p14:xfrm>
              <a:off x="227646" y="754365"/>
              <a:ext cx="367560" cy="37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C1FBA9-1FA6-63D7-A837-5B660563B3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646" y="745725"/>
                <a:ext cx="3852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58B99A-B773-A062-3288-4DE5C4B8CD0C}"/>
                  </a:ext>
                </a:extLst>
              </p14:cNvPr>
              <p14:cNvContentPartPr/>
              <p14:nvPr/>
            </p14:nvContentPartPr>
            <p14:xfrm>
              <a:off x="316566" y="822405"/>
              <a:ext cx="351360" cy="14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58B99A-B773-A062-3288-4DE5C4B8CD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7926" y="813765"/>
                <a:ext cx="369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12F27D-C46A-2793-0CAE-04C507F77FE4}"/>
                  </a:ext>
                </a:extLst>
              </p14:cNvPr>
              <p14:cNvContentPartPr/>
              <p14:nvPr/>
            </p14:nvContentPartPr>
            <p14:xfrm>
              <a:off x="818766" y="670125"/>
              <a:ext cx="867240" cy="43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12F27D-C46A-2793-0CAE-04C507F77F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9766" y="661485"/>
                <a:ext cx="8848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42E392-3D2E-0075-ACDF-B7C9D3992853}"/>
                  </a:ext>
                </a:extLst>
              </p14:cNvPr>
              <p14:cNvContentPartPr/>
              <p14:nvPr/>
            </p14:nvContentPartPr>
            <p14:xfrm>
              <a:off x="3564126" y="575445"/>
              <a:ext cx="489960" cy="50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42E392-3D2E-0075-ACDF-B7C9D39928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55126" y="566445"/>
                <a:ext cx="50760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1DCA314-1988-15E8-07F0-384A4137EC30}"/>
              </a:ext>
            </a:extLst>
          </p:cNvPr>
          <p:cNvGrpSpPr/>
          <p:nvPr/>
        </p:nvGrpSpPr>
        <p:grpSpPr>
          <a:xfrm>
            <a:off x="3839526" y="676245"/>
            <a:ext cx="3354470" cy="759060"/>
            <a:chOff x="3839526" y="676245"/>
            <a:chExt cx="3354470" cy="7590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86CEFB-8A98-1885-E3FC-DAB170BBFD7D}"/>
                    </a:ext>
                  </a:extLst>
                </p14:cNvPr>
                <p14:cNvContentPartPr/>
                <p14:nvPr/>
              </p14:nvContentPartPr>
              <p14:xfrm>
                <a:off x="3839526" y="676245"/>
                <a:ext cx="1612440" cy="45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86CEFB-8A98-1885-E3FC-DAB170BBFD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30526" y="667605"/>
                  <a:ext cx="16300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9BBFB1-BAE9-F2E3-43C9-859A0E08C2B1}"/>
                    </a:ext>
                  </a:extLst>
                </p14:cNvPr>
                <p14:cNvContentPartPr/>
                <p14:nvPr/>
              </p14:nvContentPartPr>
              <p14:xfrm>
                <a:off x="5512086" y="1038765"/>
                <a:ext cx="56880" cy="74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9BBFB1-BAE9-F2E3-43C9-859A0E08C2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03086" y="1029765"/>
                  <a:ext cx="74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3D8997-7AF0-AC68-4024-7DA862999D0B}"/>
                    </a:ext>
                  </a:extLst>
                </p14:cNvPr>
                <p14:cNvContentPartPr/>
                <p14:nvPr/>
              </p14:nvContentPartPr>
              <p14:xfrm>
                <a:off x="6351236" y="875865"/>
                <a:ext cx="271800" cy="15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3D8997-7AF0-AC68-4024-7DA862999D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2596" y="866865"/>
                  <a:ext cx="289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4CDDD2-EAF7-1331-EF04-D13DA56F70F3}"/>
                    </a:ext>
                  </a:extLst>
                </p14:cNvPr>
                <p14:cNvContentPartPr/>
                <p14:nvPr/>
              </p14:nvContentPartPr>
              <p14:xfrm>
                <a:off x="6644276" y="851025"/>
                <a:ext cx="243720" cy="29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4CDDD2-EAF7-1331-EF04-D13DA56F70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35276" y="842385"/>
                  <a:ext cx="261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4C6C8B-64D4-53A9-C694-9348A0434A40}"/>
                    </a:ext>
                  </a:extLst>
                </p14:cNvPr>
                <p14:cNvContentPartPr/>
                <p14:nvPr/>
              </p14:nvContentPartPr>
              <p14:xfrm>
                <a:off x="6988436" y="694425"/>
                <a:ext cx="205560" cy="29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4C6C8B-64D4-53A9-C694-9348A0434A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79436" y="685425"/>
                  <a:ext cx="223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6A0495-29AC-4611-8759-F8DDF112AA85}"/>
                    </a:ext>
                  </a:extLst>
                </p14:cNvPr>
                <p14:cNvContentPartPr/>
                <p14:nvPr/>
              </p14:nvContentPartPr>
              <p14:xfrm>
                <a:off x="6331796" y="1114545"/>
                <a:ext cx="854280" cy="5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6A0495-29AC-4611-8759-F8DDF112AA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2796" y="1105905"/>
                  <a:ext cx="871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F321F6-C9A0-E035-AA95-E645A01DF9DF}"/>
                    </a:ext>
                  </a:extLst>
                </p14:cNvPr>
                <p14:cNvContentPartPr/>
                <p14:nvPr/>
              </p14:nvContentPartPr>
              <p14:xfrm>
                <a:off x="6486236" y="1230825"/>
                <a:ext cx="532080" cy="20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F321F6-C9A0-E035-AA95-E645A01DF9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7596" y="1221825"/>
                  <a:ext cx="549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9F08E8-113F-BED7-36AA-FB9468704580}"/>
                    </a:ext>
                  </a:extLst>
                </p14:cNvPr>
                <p14:cNvContentPartPr/>
                <p14:nvPr/>
              </p14:nvContentPartPr>
              <p14:xfrm>
                <a:off x="5714406" y="813765"/>
                <a:ext cx="302040" cy="455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9F08E8-113F-BED7-36AA-FB94687045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5406" y="805125"/>
                  <a:ext cx="3196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C7DDFD-33F9-AEE1-541F-2CCC8597F5F3}"/>
                    </a:ext>
                  </a:extLst>
                </p14:cNvPr>
                <p14:cNvContentPartPr/>
                <p14:nvPr/>
              </p14:nvContentPartPr>
              <p14:xfrm>
                <a:off x="6046686" y="1069725"/>
                <a:ext cx="159120" cy="4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C7DDFD-33F9-AEE1-541F-2CCC8597F5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37686" y="1061085"/>
                  <a:ext cx="176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D2B6B7-D9D0-2865-5DAB-79E6612B42D1}"/>
                    </a:ext>
                  </a:extLst>
                </p14:cNvPr>
                <p14:cNvContentPartPr/>
                <p14:nvPr/>
              </p14:nvContentPartPr>
              <p14:xfrm>
                <a:off x="6040206" y="1173765"/>
                <a:ext cx="183960" cy="2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D2B6B7-D9D0-2865-5DAB-79E6612B42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31206" y="1164765"/>
                  <a:ext cx="2016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AE3F1A4-37AB-4C87-3EF6-F0B268446A08}"/>
                  </a:ext>
                </a:extLst>
              </p14:cNvPr>
              <p14:cNvContentPartPr/>
              <p14:nvPr/>
            </p14:nvContentPartPr>
            <p14:xfrm>
              <a:off x="2983446" y="1964325"/>
              <a:ext cx="103680" cy="190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AE3F1A4-37AB-4C87-3EF6-F0B268446A0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74806" y="1955325"/>
                <a:ext cx="12132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3AE7B1C-AB13-C78C-4C30-566975731E24}"/>
              </a:ext>
            </a:extLst>
          </p:cNvPr>
          <p:cNvGrpSpPr/>
          <p:nvPr/>
        </p:nvGrpSpPr>
        <p:grpSpPr>
          <a:xfrm>
            <a:off x="3317166" y="1458525"/>
            <a:ext cx="2878200" cy="671400"/>
            <a:chOff x="3317166" y="1458525"/>
            <a:chExt cx="287820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73EC45-6ED3-8DF9-6EEA-1307F7E68D7D}"/>
                    </a:ext>
                  </a:extLst>
                </p14:cNvPr>
                <p14:cNvContentPartPr/>
                <p14:nvPr/>
              </p14:nvContentPartPr>
              <p14:xfrm>
                <a:off x="3317166" y="1480125"/>
                <a:ext cx="1709280" cy="56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73EC45-6ED3-8DF9-6EEA-1307F7E68D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08526" y="1471125"/>
                  <a:ext cx="17269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CDA991-DD86-1152-D10A-EB496C4D5BD3}"/>
                    </a:ext>
                  </a:extLst>
                </p14:cNvPr>
                <p14:cNvContentPartPr/>
                <p14:nvPr/>
              </p14:nvContentPartPr>
              <p14:xfrm>
                <a:off x="5215806" y="1458525"/>
                <a:ext cx="979560" cy="67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CDA991-DD86-1152-D10A-EB496C4D5B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07166" y="1449525"/>
                  <a:ext cx="997200" cy="68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A34766-BE09-A528-3E29-575165B19EBF}"/>
              </a:ext>
            </a:extLst>
          </p:cNvPr>
          <p:cNvGrpSpPr/>
          <p:nvPr/>
        </p:nvGrpSpPr>
        <p:grpSpPr>
          <a:xfrm>
            <a:off x="170766" y="1494885"/>
            <a:ext cx="3162240" cy="1277640"/>
            <a:chOff x="170766" y="1494885"/>
            <a:chExt cx="3162240" cy="12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F73F0F-0634-A3A7-1738-FA6FF6D37660}"/>
                    </a:ext>
                  </a:extLst>
                </p14:cNvPr>
                <p14:cNvContentPartPr/>
                <p14:nvPr/>
              </p14:nvContentPartPr>
              <p14:xfrm>
                <a:off x="170766" y="2316045"/>
                <a:ext cx="1457640" cy="45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F73F0F-0634-A3A7-1738-FA6FF6D376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2126" y="2307045"/>
                  <a:ext cx="14752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F576F0-59C8-488F-82CB-252EFB9B84FF}"/>
                    </a:ext>
                  </a:extLst>
                </p14:cNvPr>
                <p14:cNvContentPartPr/>
                <p14:nvPr/>
              </p14:nvContentPartPr>
              <p14:xfrm>
                <a:off x="1885086" y="1494885"/>
                <a:ext cx="388800" cy="52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F576F0-59C8-488F-82CB-252EFB9B84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76446" y="1486245"/>
                  <a:ext cx="4064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EC3C11-22FF-5940-F4FC-77BBDB80983B}"/>
                    </a:ext>
                  </a:extLst>
                </p14:cNvPr>
                <p14:cNvContentPartPr/>
                <p14:nvPr/>
              </p14:nvContentPartPr>
              <p14:xfrm>
                <a:off x="2409606" y="1563285"/>
                <a:ext cx="202320" cy="48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EC3C11-22FF-5940-F4FC-77BBDB8098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0966" y="1554645"/>
                  <a:ext cx="2199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696C4E-1C8D-5328-0285-A2F3E1D0B4B9}"/>
                    </a:ext>
                  </a:extLst>
                </p14:cNvPr>
                <p14:cNvContentPartPr/>
                <p14:nvPr/>
              </p14:nvContentPartPr>
              <p14:xfrm>
                <a:off x="849366" y="1667685"/>
                <a:ext cx="634320" cy="396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696C4E-1C8D-5328-0285-A2F3E1D0B4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0726" y="1658685"/>
                  <a:ext cx="6519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C76434-E6F2-4C11-E9F1-07BBAB3FB755}"/>
                    </a:ext>
                  </a:extLst>
                </p14:cNvPr>
                <p14:cNvContentPartPr/>
                <p14:nvPr/>
              </p14:nvContentPartPr>
              <p14:xfrm>
                <a:off x="1814166" y="2156925"/>
                <a:ext cx="1518840" cy="537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C76434-E6F2-4C11-E9F1-07BBAB3FB7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5166" y="2147925"/>
                  <a:ext cx="15364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370D20-0228-770D-4FEE-909A8A986C16}"/>
                    </a:ext>
                  </a:extLst>
                </p14:cNvPr>
                <p14:cNvContentPartPr/>
                <p14:nvPr/>
              </p14:nvContentPartPr>
              <p14:xfrm>
                <a:off x="2427246" y="228364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370D20-0228-770D-4FEE-909A8A986C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18246" y="227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87F11B-D600-7FA2-8D1C-72425B97FB4C}"/>
                    </a:ext>
                  </a:extLst>
                </p14:cNvPr>
                <p14:cNvContentPartPr/>
                <p14:nvPr/>
              </p14:nvContentPartPr>
              <p14:xfrm>
                <a:off x="1797966" y="2249445"/>
                <a:ext cx="730080" cy="186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87F11B-D600-7FA2-8D1C-72425B97FB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89326" y="2240805"/>
                  <a:ext cx="7477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87DDBEE-CA52-6E99-CADE-AD93DA4631E6}"/>
                  </a:ext>
                </a:extLst>
              </p14:cNvPr>
              <p14:cNvContentPartPr/>
              <p14:nvPr/>
            </p14:nvContentPartPr>
            <p14:xfrm>
              <a:off x="3493566" y="2583165"/>
              <a:ext cx="43560" cy="4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87DDBEE-CA52-6E99-CADE-AD93DA4631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84926" y="2574525"/>
                <a:ext cx="612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4A948F-2743-2C91-E0B4-23C9A6142C87}"/>
                  </a:ext>
                </a:extLst>
              </p14:cNvPr>
              <p14:cNvContentPartPr/>
              <p14:nvPr/>
            </p14:nvContentPartPr>
            <p14:xfrm>
              <a:off x="5174406" y="3667845"/>
              <a:ext cx="122040" cy="172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4A948F-2743-2C91-E0B4-23C9A6142C8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65766" y="3658845"/>
                <a:ext cx="139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3553839-F16E-FDA3-2D87-CE0C168143ED}"/>
                  </a:ext>
                </a:extLst>
              </p14:cNvPr>
              <p14:cNvContentPartPr/>
              <p14:nvPr/>
            </p14:nvContentPartPr>
            <p14:xfrm>
              <a:off x="195966" y="4007325"/>
              <a:ext cx="1038960" cy="424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3553839-F16E-FDA3-2D87-CE0C168143E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7326" y="3998685"/>
                <a:ext cx="1056600" cy="44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64F1B6B-608B-47BB-5849-7EF34E6E6F6F}"/>
              </a:ext>
            </a:extLst>
          </p:cNvPr>
          <p:cNvGrpSpPr/>
          <p:nvPr/>
        </p:nvGrpSpPr>
        <p:grpSpPr>
          <a:xfrm>
            <a:off x="153486" y="2665965"/>
            <a:ext cx="6882480" cy="1843920"/>
            <a:chOff x="153486" y="2665965"/>
            <a:chExt cx="6882480" cy="18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CEA4CD-C4FA-C232-000B-B57C49BC2979}"/>
                    </a:ext>
                  </a:extLst>
                </p14:cNvPr>
                <p14:cNvContentPartPr/>
                <p14:nvPr/>
              </p14:nvContentPartPr>
              <p14:xfrm>
                <a:off x="911286" y="2801685"/>
                <a:ext cx="1624320" cy="527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CEA4CD-C4FA-C232-000B-B57C49BC297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2286" y="2793045"/>
                  <a:ext cx="16419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67BA74B-366F-E88D-110E-5C1B9D4D6C62}"/>
                    </a:ext>
                  </a:extLst>
                </p14:cNvPr>
                <p14:cNvContentPartPr/>
                <p14:nvPr/>
              </p14:nvContentPartPr>
              <p14:xfrm>
                <a:off x="1532646" y="2956125"/>
                <a:ext cx="358200" cy="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67BA74B-366F-E88D-110E-5C1B9D4D6C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23646" y="2947485"/>
                  <a:ext cx="375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987637-B8FC-4111-9C44-12C0A506D28D}"/>
                    </a:ext>
                  </a:extLst>
                </p14:cNvPr>
                <p14:cNvContentPartPr/>
                <p14:nvPr/>
              </p14:nvContentPartPr>
              <p14:xfrm>
                <a:off x="2844846" y="2930565"/>
                <a:ext cx="1609560" cy="21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987637-B8FC-4111-9C44-12C0A506D2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36206" y="2921925"/>
                  <a:ext cx="1627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C06131-FB21-4F33-94DA-BFE6015FFD56}"/>
                    </a:ext>
                  </a:extLst>
                </p14:cNvPr>
                <p14:cNvContentPartPr/>
                <p14:nvPr/>
              </p14:nvContentPartPr>
              <p14:xfrm>
                <a:off x="3207726" y="2734725"/>
                <a:ext cx="14760" cy="3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C06131-FB21-4F33-94DA-BFE6015FFD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99086" y="2726085"/>
                  <a:ext cx="32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2B4428-5E61-A47F-09D5-BEA94973EFB7}"/>
                    </a:ext>
                  </a:extLst>
                </p14:cNvPr>
                <p14:cNvContentPartPr/>
                <p14:nvPr/>
              </p14:nvContentPartPr>
              <p14:xfrm>
                <a:off x="4609566" y="2901045"/>
                <a:ext cx="1426680" cy="399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2B4428-5E61-A47F-09D5-BEA94973EF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00566" y="2892045"/>
                  <a:ext cx="14443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AFF4A42-FF1D-AD45-0948-13560599F09E}"/>
                    </a:ext>
                  </a:extLst>
                </p14:cNvPr>
                <p14:cNvContentPartPr/>
                <p14:nvPr/>
              </p14:nvContentPartPr>
              <p14:xfrm>
                <a:off x="5494446" y="2665965"/>
                <a:ext cx="3888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AFF4A42-FF1D-AD45-0948-13560599F0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85806" y="2656965"/>
                  <a:ext cx="5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6C18A6-32B6-EB33-6FF1-9025AD3FF1FF}"/>
                    </a:ext>
                  </a:extLst>
                </p14:cNvPr>
                <p14:cNvContentPartPr/>
                <p14:nvPr/>
              </p14:nvContentPartPr>
              <p14:xfrm>
                <a:off x="153486" y="3677565"/>
                <a:ext cx="416520" cy="170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6C18A6-32B6-EB33-6FF1-9025AD3FF1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4846" y="3668925"/>
                  <a:ext cx="43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AB4ABC-3C8F-8B79-BE39-08CAF8C77ED1}"/>
                    </a:ext>
                  </a:extLst>
                </p14:cNvPr>
                <p14:cNvContentPartPr/>
                <p14:nvPr/>
              </p14:nvContentPartPr>
              <p14:xfrm>
                <a:off x="362286" y="3659925"/>
                <a:ext cx="251640" cy="20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AB4ABC-3C8F-8B79-BE39-08CAF8C77E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286" y="3650925"/>
                  <a:ext cx="269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EFA9B0-B726-C922-8BF6-EB4780A60A73}"/>
                    </a:ext>
                  </a:extLst>
                </p14:cNvPr>
                <p14:cNvContentPartPr/>
                <p14:nvPr/>
              </p14:nvContentPartPr>
              <p14:xfrm>
                <a:off x="525006" y="3329085"/>
                <a:ext cx="1275120" cy="55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EFA9B0-B726-C922-8BF6-EB4780A60A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006" y="3320085"/>
                  <a:ext cx="12927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87E293-6155-DBE5-EEDF-77EC9C329B3C}"/>
                    </a:ext>
                  </a:extLst>
                </p14:cNvPr>
                <p14:cNvContentPartPr/>
                <p14:nvPr/>
              </p14:nvContentPartPr>
              <p14:xfrm>
                <a:off x="638766" y="3494685"/>
                <a:ext cx="512280" cy="40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87E293-6155-DBE5-EEDF-77EC9C329B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9766" y="3485685"/>
                  <a:ext cx="529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BC1A43-2E44-7F19-3E5D-81C82957C8D5}"/>
                    </a:ext>
                  </a:extLst>
                </p14:cNvPr>
                <p14:cNvContentPartPr/>
                <p14:nvPr/>
              </p14:nvContentPartPr>
              <p14:xfrm>
                <a:off x="2029446" y="3339165"/>
                <a:ext cx="591840" cy="52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BC1A43-2E44-7F19-3E5D-81C82957C8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20446" y="3330525"/>
                  <a:ext cx="6094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C333D6-BA45-AE76-3FCA-E8CDE9199E8A}"/>
                    </a:ext>
                  </a:extLst>
                </p14:cNvPr>
                <p14:cNvContentPartPr/>
                <p14:nvPr/>
              </p14:nvContentPartPr>
              <p14:xfrm>
                <a:off x="2779686" y="3330885"/>
                <a:ext cx="1027440" cy="46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C333D6-BA45-AE76-3FCA-E8CDE9199E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1046" y="3321885"/>
                  <a:ext cx="10450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8C1FCAC-38CD-EBC9-418F-72CFDD4A7EDA}"/>
                    </a:ext>
                  </a:extLst>
                </p14:cNvPr>
                <p14:cNvContentPartPr/>
                <p14:nvPr/>
              </p14:nvContentPartPr>
              <p14:xfrm>
                <a:off x="4048686" y="3268245"/>
                <a:ext cx="1011960" cy="497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8C1FCAC-38CD-EBC9-418F-72CFDD4A7E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39686" y="3259605"/>
                  <a:ext cx="10296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913569-6A99-6869-D21C-6081E172E57F}"/>
                    </a:ext>
                  </a:extLst>
                </p14:cNvPr>
                <p14:cNvContentPartPr/>
                <p14:nvPr/>
              </p14:nvContentPartPr>
              <p14:xfrm>
                <a:off x="5503086" y="3228645"/>
                <a:ext cx="1532880" cy="54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913569-6A99-6869-D21C-6081E172E5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94446" y="3220005"/>
                  <a:ext cx="15505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E46BBC-3494-5370-43FA-B5C20087B6ED}"/>
                    </a:ext>
                  </a:extLst>
                </p14:cNvPr>
                <p14:cNvContentPartPr/>
                <p14:nvPr/>
              </p14:nvContentPartPr>
              <p14:xfrm>
                <a:off x="5540166" y="3431325"/>
                <a:ext cx="39852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E46BBC-3494-5370-43FA-B5C20087B6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31526" y="3422685"/>
                  <a:ext cx="41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1C82F9-65D4-FE6B-F8BB-665AACE3EE19}"/>
                    </a:ext>
                  </a:extLst>
                </p14:cNvPr>
                <p14:cNvContentPartPr/>
                <p14:nvPr/>
              </p14:nvContentPartPr>
              <p14:xfrm>
                <a:off x="1554966" y="4125405"/>
                <a:ext cx="1292400" cy="38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1C82F9-65D4-FE6B-F8BB-665AACE3EE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46326" y="4116765"/>
                  <a:ext cx="1310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23D97F9-9876-F2FD-0E40-F3DF66875A49}"/>
                    </a:ext>
                  </a:extLst>
                </p14:cNvPr>
                <p14:cNvContentPartPr/>
                <p14:nvPr/>
              </p14:nvContentPartPr>
              <p14:xfrm>
                <a:off x="2385126" y="3964485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23D97F9-9876-F2FD-0E40-F3DF66875A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76126" y="395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CDFB37E-28EB-8E9F-8719-4BEF321BAEB4}"/>
                    </a:ext>
                  </a:extLst>
                </p14:cNvPr>
                <p14:cNvContentPartPr/>
                <p14:nvPr/>
              </p14:nvContentPartPr>
              <p14:xfrm>
                <a:off x="3145446" y="3898245"/>
                <a:ext cx="272880" cy="610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CDFB37E-28EB-8E9F-8719-4BEF321BAE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36806" y="3889605"/>
                  <a:ext cx="2905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D462487-1C2B-97AA-0A5D-B759B0044B86}"/>
                    </a:ext>
                  </a:extLst>
                </p14:cNvPr>
                <p14:cNvContentPartPr/>
                <p14:nvPr/>
              </p14:nvContentPartPr>
              <p14:xfrm>
                <a:off x="3677526" y="3788445"/>
                <a:ext cx="1023480" cy="628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D462487-1C2B-97AA-0A5D-B759B0044B8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68526" y="3779445"/>
                  <a:ext cx="10411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035768-B5D9-0AFB-1700-40DBA749FE70}"/>
                    </a:ext>
                  </a:extLst>
                </p14:cNvPr>
                <p14:cNvContentPartPr/>
                <p14:nvPr/>
              </p14:nvContentPartPr>
              <p14:xfrm>
                <a:off x="4716126" y="4196685"/>
                <a:ext cx="20520" cy="6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035768-B5D9-0AFB-1700-40DBA749FE7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07126" y="4188045"/>
                  <a:ext cx="381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49614A-04E5-5CE7-6C8F-B4AA0BEA343B}"/>
              </a:ext>
            </a:extLst>
          </p:cNvPr>
          <p:cNvGrpSpPr/>
          <p:nvPr/>
        </p:nvGrpSpPr>
        <p:grpSpPr>
          <a:xfrm>
            <a:off x="8024526" y="3278685"/>
            <a:ext cx="1410120" cy="785160"/>
            <a:chOff x="8024526" y="3278685"/>
            <a:chExt cx="141012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EA63DF-3EFC-80BE-4B37-C3C6BC49976D}"/>
                    </a:ext>
                  </a:extLst>
                </p14:cNvPr>
                <p14:cNvContentPartPr/>
                <p14:nvPr/>
              </p14:nvContentPartPr>
              <p14:xfrm>
                <a:off x="8024526" y="3446085"/>
                <a:ext cx="247320" cy="22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EA63DF-3EFC-80BE-4B37-C3C6BC49976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15886" y="3437085"/>
                  <a:ext cx="264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8D2257-BE07-99A8-6370-18ECD66C2639}"/>
                    </a:ext>
                  </a:extLst>
                </p14:cNvPr>
                <p14:cNvContentPartPr/>
                <p14:nvPr/>
              </p14:nvContentPartPr>
              <p14:xfrm>
                <a:off x="8285166" y="3278685"/>
                <a:ext cx="663840" cy="37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8D2257-BE07-99A8-6370-18ECD66C26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76526" y="3270045"/>
                  <a:ext cx="6814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AE563C6-6CDD-CF5B-AB8A-94E59FE779BD}"/>
                    </a:ext>
                  </a:extLst>
                </p14:cNvPr>
                <p14:cNvContentPartPr/>
                <p14:nvPr/>
              </p14:nvContentPartPr>
              <p14:xfrm>
                <a:off x="8534286" y="3371205"/>
                <a:ext cx="269280" cy="43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AE563C6-6CDD-CF5B-AB8A-94E59FE779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25646" y="3362205"/>
                  <a:ext cx="286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F6D0FE-0572-F1C7-D268-AB0B1232D301}"/>
                    </a:ext>
                  </a:extLst>
                </p14:cNvPr>
                <p14:cNvContentPartPr/>
                <p14:nvPr/>
              </p14:nvContentPartPr>
              <p14:xfrm>
                <a:off x="8488206" y="3714285"/>
                <a:ext cx="504720" cy="349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F6D0FE-0572-F1C7-D268-AB0B1232D30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79566" y="3705285"/>
                  <a:ext cx="522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0D68F9-1D08-9A18-E0E4-7DD4D1DA13BD}"/>
                    </a:ext>
                  </a:extLst>
                </p14:cNvPr>
                <p14:cNvContentPartPr/>
                <p14:nvPr/>
              </p14:nvContentPartPr>
              <p14:xfrm>
                <a:off x="8691246" y="3742725"/>
                <a:ext cx="86040" cy="2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0D68F9-1D08-9A18-E0E4-7DD4D1DA13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82246" y="3733725"/>
                  <a:ext cx="103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1B76A00-2200-70E5-D596-AADE974848C1}"/>
                    </a:ext>
                  </a:extLst>
                </p14:cNvPr>
                <p14:cNvContentPartPr/>
                <p14:nvPr/>
              </p14:nvContentPartPr>
              <p14:xfrm>
                <a:off x="9123246" y="3667845"/>
                <a:ext cx="311400" cy="30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1B76A00-2200-70E5-D596-AADE974848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14246" y="3659205"/>
                  <a:ext cx="32904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B279C3A-F497-D7AB-AB31-9EC7DDD0D429}"/>
              </a:ext>
            </a:extLst>
          </p:cNvPr>
          <p:cNvGrpSpPr/>
          <p:nvPr/>
        </p:nvGrpSpPr>
        <p:grpSpPr>
          <a:xfrm>
            <a:off x="10184166" y="3297765"/>
            <a:ext cx="1450080" cy="719280"/>
            <a:chOff x="10184166" y="3297765"/>
            <a:chExt cx="145008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1B8B0E-219E-2A56-4B95-6E11AFE629C6}"/>
                    </a:ext>
                  </a:extLst>
                </p14:cNvPr>
                <p14:cNvContentPartPr/>
                <p14:nvPr/>
              </p14:nvContentPartPr>
              <p14:xfrm>
                <a:off x="10220526" y="3297765"/>
                <a:ext cx="1413720" cy="45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1B8B0E-219E-2A56-4B95-6E11AFE629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11526" y="3289125"/>
                  <a:ext cx="14313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F49CE38-0636-147A-1C11-2E5DB91A81F9}"/>
                    </a:ext>
                  </a:extLst>
                </p14:cNvPr>
                <p14:cNvContentPartPr/>
                <p14:nvPr/>
              </p14:nvContentPartPr>
              <p14:xfrm>
                <a:off x="11316006" y="340288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F49CE38-0636-147A-1C11-2E5DB91A81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07006" y="339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FCFD72-7A6B-1AF4-386A-7F29B8CDDDF2}"/>
                    </a:ext>
                  </a:extLst>
                </p14:cNvPr>
                <p14:cNvContentPartPr/>
                <p14:nvPr/>
              </p14:nvContentPartPr>
              <p14:xfrm>
                <a:off x="10184166" y="3778365"/>
                <a:ext cx="615960" cy="238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FCFD72-7A6B-1AF4-386A-7F29B8CDDD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75526" y="3769365"/>
                  <a:ext cx="63360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7210702-F119-8C0E-3B8D-F264A0B2DB51}"/>
                  </a:ext>
                </a:extLst>
              </p14:cNvPr>
              <p14:cNvContentPartPr/>
              <p14:nvPr/>
            </p14:nvContentPartPr>
            <p14:xfrm>
              <a:off x="11351646" y="3680085"/>
              <a:ext cx="306720" cy="248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7210702-F119-8C0E-3B8D-F264A0B2DB5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343006" y="3671445"/>
                <a:ext cx="3243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89FD32E-EE76-98F1-7D33-9A8FBA25B632}"/>
                  </a:ext>
                </a:extLst>
              </p14:cNvPr>
              <p14:cNvContentPartPr/>
              <p14:nvPr/>
            </p14:nvContentPartPr>
            <p14:xfrm>
              <a:off x="3001446" y="4851885"/>
              <a:ext cx="133200" cy="153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89FD32E-EE76-98F1-7D33-9A8FBA25B63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92806" y="4842885"/>
                <a:ext cx="150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E1D406F-9593-3848-F8E7-0B80B9193082}"/>
                  </a:ext>
                </a:extLst>
              </p14:cNvPr>
              <p14:cNvContentPartPr/>
              <p14:nvPr/>
            </p14:nvContentPartPr>
            <p14:xfrm>
              <a:off x="896166" y="4991205"/>
              <a:ext cx="1598400" cy="408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E1D406F-9593-3848-F8E7-0B80B919308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87166" y="4982205"/>
                <a:ext cx="1616040" cy="42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A08D31E-1C76-8023-7DE9-523F2234D224}"/>
              </a:ext>
            </a:extLst>
          </p:cNvPr>
          <p:cNvGrpSpPr/>
          <p:nvPr/>
        </p:nvGrpSpPr>
        <p:grpSpPr>
          <a:xfrm>
            <a:off x="144126" y="4235925"/>
            <a:ext cx="7648920" cy="1220040"/>
            <a:chOff x="144126" y="4235925"/>
            <a:chExt cx="7648920" cy="12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BF3E0D-F601-6E6D-781A-F18981546B22}"/>
                    </a:ext>
                  </a:extLst>
                </p14:cNvPr>
                <p14:cNvContentPartPr/>
                <p14:nvPr/>
              </p14:nvContentPartPr>
              <p14:xfrm>
                <a:off x="3321486" y="4446525"/>
                <a:ext cx="1405080" cy="535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BF3E0D-F601-6E6D-781A-F18981546B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12846" y="4437525"/>
                  <a:ext cx="14227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C7800A-85F9-B396-F6A9-310A672AE039}"/>
                    </a:ext>
                  </a:extLst>
                </p14:cNvPr>
                <p14:cNvContentPartPr/>
                <p14:nvPr/>
              </p14:nvContentPartPr>
              <p14:xfrm>
                <a:off x="4832046" y="4304325"/>
                <a:ext cx="1173960" cy="498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C7800A-85F9-B396-F6A9-310A672AE0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23406" y="4295685"/>
                  <a:ext cx="11916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3947B0F-4E99-FBE8-6217-9F1AEF1F9EAA}"/>
                    </a:ext>
                  </a:extLst>
                </p14:cNvPr>
                <p14:cNvContentPartPr/>
                <p14:nvPr/>
              </p14:nvContentPartPr>
              <p14:xfrm>
                <a:off x="6128046" y="4235925"/>
                <a:ext cx="1399680" cy="579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3947B0F-4E99-FBE8-6217-9F1AEF1F9E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19046" y="4227285"/>
                  <a:ext cx="14173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F5EB61-FF69-B9E9-555C-497850666066}"/>
                    </a:ext>
                  </a:extLst>
                </p14:cNvPr>
                <p14:cNvContentPartPr/>
                <p14:nvPr/>
              </p14:nvContentPartPr>
              <p14:xfrm>
                <a:off x="7128486" y="4343205"/>
                <a:ext cx="233280" cy="38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F5EB61-FF69-B9E9-555C-4978506660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19486" y="4334565"/>
                  <a:ext cx="25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8C60658-B0BA-9E97-8CBA-94E21E32C39E}"/>
                    </a:ext>
                  </a:extLst>
                </p14:cNvPr>
                <p14:cNvContentPartPr/>
                <p14:nvPr/>
              </p14:nvContentPartPr>
              <p14:xfrm>
                <a:off x="144126" y="5022525"/>
                <a:ext cx="526680" cy="28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8C60658-B0BA-9E97-8CBA-94E21E32C3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5126" y="5013885"/>
                  <a:ext cx="544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475CBA-F70A-8B8A-C06A-0753901E587E}"/>
                    </a:ext>
                  </a:extLst>
                </p14:cNvPr>
                <p14:cNvContentPartPr/>
                <p14:nvPr/>
              </p14:nvContentPartPr>
              <p14:xfrm>
                <a:off x="820566" y="4537245"/>
                <a:ext cx="216000" cy="362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475CBA-F70A-8B8A-C06A-0753901E587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1926" y="4528245"/>
                  <a:ext cx="2336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58026E-A3B4-6BBF-C8CF-0142993C0883}"/>
                    </a:ext>
                  </a:extLst>
                </p14:cNvPr>
                <p14:cNvContentPartPr/>
                <p14:nvPr/>
              </p14:nvContentPartPr>
              <p14:xfrm>
                <a:off x="846846" y="4747485"/>
                <a:ext cx="180000" cy="1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58026E-A3B4-6BBF-C8CF-0142993C08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8206" y="4738485"/>
                  <a:ext cx="197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70104E-8149-659E-8361-CEB1454961D1}"/>
                    </a:ext>
                  </a:extLst>
                </p14:cNvPr>
                <p14:cNvContentPartPr/>
                <p14:nvPr/>
              </p14:nvContentPartPr>
              <p14:xfrm>
                <a:off x="1182366" y="4556685"/>
                <a:ext cx="136080" cy="286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70104E-8149-659E-8361-CEB1454961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3366" y="4547685"/>
                  <a:ext cx="153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EF1019-E370-DBB9-FD82-2B2B410D79B6}"/>
                    </a:ext>
                  </a:extLst>
                </p14:cNvPr>
                <p14:cNvContentPartPr/>
                <p14:nvPr/>
              </p14:nvContentPartPr>
              <p14:xfrm>
                <a:off x="1106766" y="4664685"/>
                <a:ext cx="214200" cy="1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1EF1019-E370-DBB9-FD82-2B2B410D79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7766" y="4655685"/>
                  <a:ext cx="231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96EF93-E68E-9C3B-5A12-9691090C5905}"/>
                    </a:ext>
                  </a:extLst>
                </p14:cNvPr>
                <p14:cNvContentPartPr/>
                <p14:nvPr/>
              </p14:nvContentPartPr>
              <p14:xfrm>
                <a:off x="1561086" y="4523205"/>
                <a:ext cx="819720" cy="470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96EF93-E68E-9C3B-5A12-9691090C59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52086" y="4514205"/>
                  <a:ext cx="8373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76D6AD-0AB2-B0AF-153F-9402638977ED}"/>
                    </a:ext>
                  </a:extLst>
                </p14:cNvPr>
                <p14:cNvContentPartPr/>
                <p14:nvPr/>
              </p14:nvContentPartPr>
              <p14:xfrm>
                <a:off x="1850166" y="456388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76D6AD-0AB2-B0AF-153F-9402638977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41526" y="455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1C1272A-31D2-89E2-D60A-67F9804899C7}"/>
                    </a:ext>
                  </a:extLst>
                </p14:cNvPr>
                <p14:cNvContentPartPr/>
                <p14:nvPr/>
              </p14:nvContentPartPr>
              <p14:xfrm>
                <a:off x="2584566" y="4522125"/>
                <a:ext cx="354240" cy="29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1C1272A-31D2-89E2-D60A-67F9804899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75926" y="4513125"/>
                  <a:ext cx="371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775427-2ACB-96C4-3345-3DECB6ACF439}"/>
                    </a:ext>
                  </a:extLst>
                </p14:cNvPr>
                <p14:cNvContentPartPr/>
                <p14:nvPr/>
              </p14:nvContentPartPr>
              <p14:xfrm>
                <a:off x="2660166" y="4942965"/>
                <a:ext cx="897840" cy="403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775427-2ACB-96C4-3345-3DECB6ACF43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1166" y="4934325"/>
                  <a:ext cx="9154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D19613-1002-0697-CC9B-6DE184E56D79}"/>
                    </a:ext>
                  </a:extLst>
                </p14:cNvPr>
                <p14:cNvContentPartPr/>
                <p14:nvPr/>
              </p14:nvContentPartPr>
              <p14:xfrm>
                <a:off x="3151926" y="5107845"/>
                <a:ext cx="2268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D19613-1002-0697-CC9B-6DE184E56D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42926" y="5099205"/>
                  <a:ext cx="4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002D86-57FB-96A9-7389-691A8B6DB226}"/>
                    </a:ext>
                  </a:extLst>
                </p14:cNvPr>
                <p14:cNvContentPartPr/>
                <p14:nvPr/>
              </p14:nvContentPartPr>
              <p14:xfrm>
                <a:off x="2733246" y="5101365"/>
                <a:ext cx="429840" cy="23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002D86-57FB-96A9-7389-691A8B6DB2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24606" y="5092725"/>
                  <a:ext cx="447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E12FC7-E59A-89FB-82ED-37480ED854A7}"/>
                    </a:ext>
                  </a:extLst>
                </p14:cNvPr>
                <p14:cNvContentPartPr/>
                <p14:nvPr/>
              </p14:nvContentPartPr>
              <p14:xfrm>
                <a:off x="3798126" y="4951605"/>
                <a:ext cx="1289880" cy="504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E12FC7-E59A-89FB-82ED-37480ED854A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89486" y="4942965"/>
                  <a:ext cx="13075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254F31B-6D05-4CCE-7C6D-21A09B370CC3}"/>
                    </a:ext>
                  </a:extLst>
                </p14:cNvPr>
                <p14:cNvContentPartPr/>
                <p14:nvPr/>
              </p14:nvContentPartPr>
              <p14:xfrm>
                <a:off x="4810446" y="484324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254F31B-6D05-4CCE-7C6D-21A09B370C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01446" y="483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CAE863-B5F7-CE31-5E82-BDC63C40C8EC}"/>
                    </a:ext>
                  </a:extLst>
                </p14:cNvPr>
                <p14:cNvContentPartPr/>
                <p14:nvPr/>
              </p14:nvContentPartPr>
              <p14:xfrm>
                <a:off x="5303646" y="4815885"/>
                <a:ext cx="1061640" cy="468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CAE863-B5F7-CE31-5E82-BDC63C40C8E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95006" y="4806885"/>
                  <a:ext cx="10792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46F13FB-A33B-7E9B-6301-183CD4035A85}"/>
                    </a:ext>
                  </a:extLst>
                </p14:cNvPr>
                <p14:cNvContentPartPr/>
                <p14:nvPr/>
              </p14:nvContentPartPr>
              <p14:xfrm>
                <a:off x="6709806" y="4690965"/>
                <a:ext cx="1083240" cy="317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46F13FB-A33B-7E9B-6301-183CD4035A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00806" y="4682325"/>
                  <a:ext cx="110088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0B5F94A-B7A0-F53A-DCF1-25DFDA92E4F5}"/>
              </a:ext>
            </a:extLst>
          </p:cNvPr>
          <p:cNvGrpSpPr/>
          <p:nvPr/>
        </p:nvGrpSpPr>
        <p:grpSpPr>
          <a:xfrm>
            <a:off x="10297926" y="5429325"/>
            <a:ext cx="1508400" cy="756360"/>
            <a:chOff x="10297926" y="5429325"/>
            <a:chExt cx="150840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EFCDCA-4557-377C-6670-3BD10289A11C}"/>
                    </a:ext>
                  </a:extLst>
                </p14:cNvPr>
                <p14:cNvContentPartPr/>
                <p14:nvPr/>
              </p14:nvContentPartPr>
              <p14:xfrm>
                <a:off x="10297926" y="5429325"/>
                <a:ext cx="1508400" cy="56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EFCDCA-4557-377C-6670-3BD10289A1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89286" y="5420685"/>
                  <a:ext cx="15260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909F00-53B8-A3AF-CB45-D8CCA2926D4C}"/>
                    </a:ext>
                  </a:extLst>
                </p14:cNvPr>
                <p14:cNvContentPartPr/>
                <p14:nvPr/>
              </p14:nvContentPartPr>
              <p14:xfrm>
                <a:off x="11348046" y="5547405"/>
                <a:ext cx="243360" cy="6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909F00-53B8-A3AF-CB45-D8CCA2926D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39046" y="5538765"/>
                  <a:ext cx="261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A799B7D-D40E-B281-D445-5B649561A355}"/>
                    </a:ext>
                  </a:extLst>
                </p14:cNvPr>
                <p14:cNvContentPartPr/>
                <p14:nvPr/>
              </p14:nvContentPartPr>
              <p14:xfrm>
                <a:off x="10306926" y="5873565"/>
                <a:ext cx="1004040" cy="31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A799B7D-D40E-B281-D445-5B649561A35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8286" y="5864565"/>
                  <a:ext cx="1021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FFBF4A-1AEA-A834-8607-AEEC14347FA3}"/>
                    </a:ext>
                  </a:extLst>
                </p14:cNvPr>
                <p14:cNvContentPartPr/>
                <p14:nvPr/>
              </p14:nvContentPartPr>
              <p14:xfrm>
                <a:off x="11172366" y="5949165"/>
                <a:ext cx="239760" cy="9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FFBF4A-1AEA-A834-8607-AEEC14347F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63366" y="5940165"/>
                  <a:ext cx="25740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412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9CE746-2DDC-D060-5B8B-FC14143A6A26}"/>
                  </a:ext>
                </a:extLst>
              </p14:cNvPr>
              <p14:cNvContentPartPr/>
              <p14:nvPr/>
            </p14:nvContentPartPr>
            <p14:xfrm>
              <a:off x="8764326" y="35805"/>
              <a:ext cx="1795680" cy="81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9CE746-2DDC-D060-5B8B-FC14143A6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5686" y="27165"/>
                <a:ext cx="181332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6D84AEC-623D-9EFA-061F-569BDA31AFDD}"/>
                  </a:ext>
                </a:extLst>
              </p14:cNvPr>
              <p14:cNvContentPartPr/>
              <p14:nvPr/>
            </p14:nvContentPartPr>
            <p14:xfrm>
              <a:off x="368766" y="896565"/>
              <a:ext cx="1567080" cy="511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6D84AEC-623D-9EFA-061F-569BDA31AF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766" y="887565"/>
                <a:ext cx="158472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E35667-E82A-70A9-D677-E7D9A9FC8234}"/>
                  </a:ext>
                </a:extLst>
              </p14:cNvPr>
              <p14:cNvContentPartPr/>
              <p14:nvPr/>
            </p14:nvContentPartPr>
            <p14:xfrm>
              <a:off x="9530406" y="761925"/>
              <a:ext cx="727920" cy="492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E35667-E82A-70A9-D677-E7D9A9FC82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21406" y="753285"/>
                <a:ext cx="74556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2173981-68CA-72E1-7361-300A04E9CCBA}"/>
              </a:ext>
            </a:extLst>
          </p:cNvPr>
          <p:cNvGrpSpPr/>
          <p:nvPr/>
        </p:nvGrpSpPr>
        <p:grpSpPr>
          <a:xfrm>
            <a:off x="361566" y="90885"/>
            <a:ext cx="8875440" cy="2089800"/>
            <a:chOff x="361566" y="90885"/>
            <a:chExt cx="8875440" cy="20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18510FB-6B6B-8D67-30BB-EA72E165E9AA}"/>
                    </a:ext>
                  </a:extLst>
                </p14:cNvPr>
                <p14:cNvContentPartPr/>
                <p14:nvPr/>
              </p14:nvContentPartPr>
              <p14:xfrm>
                <a:off x="361566" y="168645"/>
                <a:ext cx="2169000" cy="675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18510FB-6B6B-8D67-30BB-EA72E165E9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926" y="160005"/>
                  <a:ext cx="218664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BBDEEA-B3AF-9408-AC84-95D021937A59}"/>
                    </a:ext>
                  </a:extLst>
                </p14:cNvPr>
                <p14:cNvContentPartPr/>
                <p14:nvPr/>
              </p14:nvContentPartPr>
              <p14:xfrm>
                <a:off x="2195046" y="374205"/>
                <a:ext cx="9000" cy="3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BBDEEA-B3AF-9408-AC84-95D021937A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86046" y="365205"/>
                  <a:ext cx="2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8C7FF4-F9AA-1B64-085A-D98EA733B825}"/>
                    </a:ext>
                  </a:extLst>
                </p14:cNvPr>
                <p14:cNvContentPartPr/>
                <p14:nvPr/>
              </p14:nvContentPartPr>
              <p14:xfrm>
                <a:off x="1745766" y="323805"/>
                <a:ext cx="375480" cy="2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8C7FF4-F9AA-1B64-085A-D98EA733B8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37126" y="314805"/>
                  <a:ext cx="393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039212-4771-23C6-63A1-6E05862C5C6F}"/>
                    </a:ext>
                  </a:extLst>
                </p14:cNvPr>
                <p14:cNvContentPartPr/>
                <p14:nvPr/>
              </p14:nvContentPartPr>
              <p14:xfrm>
                <a:off x="2863566" y="219765"/>
                <a:ext cx="271080" cy="55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039212-4771-23C6-63A1-6E05862C5C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54566" y="210765"/>
                  <a:ext cx="2887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9E0282-0883-DDA1-63BB-837865F27A2D}"/>
                    </a:ext>
                  </a:extLst>
                </p14:cNvPr>
                <p14:cNvContentPartPr/>
                <p14:nvPr/>
              </p14:nvContentPartPr>
              <p14:xfrm>
                <a:off x="2235006" y="1131645"/>
                <a:ext cx="302040" cy="16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9E0282-0883-DDA1-63BB-837865F27A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26006" y="1123005"/>
                  <a:ext cx="31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26FAE1-251B-51CA-E5AE-19E360BC92C9}"/>
                    </a:ext>
                  </a:extLst>
                </p14:cNvPr>
                <p14:cNvContentPartPr/>
                <p14:nvPr/>
              </p14:nvContentPartPr>
              <p14:xfrm>
                <a:off x="2306646" y="935085"/>
                <a:ext cx="2268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26FAE1-251B-51CA-E5AE-19E360BC92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98006" y="926085"/>
                  <a:ext cx="4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684FD0-AE59-DF4E-0924-E91A0931B6D0}"/>
                    </a:ext>
                  </a:extLst>
                </p14:cNvPr>
                <p14:cNvContentPartPr/>
                <p14:nvPr/>
              </p14:nvContentPartPr>
              <p14:xfrm>
                <a:off x="3432726" y="124005"/>
                <a:ext cx="1697760" cy="76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684FD0-AE59-DF4E-0924-E91A0931B6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23726" y="115365"/>
                  <a:ext cx="171540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424113-B8EA-1F35-FCA1-AB728D3B823E}"/>
                    </a:ext>
                  </a:extLst>
                </p14:cNvPr>
                <p14:cNvContentPartPr/>
                <p14:nvPr/>
              </p14:nvContentPartPr>
              <p14:xfrm>
                <a:off x="5455206" y="134805"/>
                <a:ext cx="1022760" cy="52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424113-B8EA-1F35-FCA1-AB728D3B82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46566" y="125805"/>
                  <a:ext cx="10404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3DB1F3-42F0-2723-2DA6-682CF04C69C0}"/>
                    </a:ext>
                  </a:extLst>
                </p14:cNvPr>
                <p14:cNvContentPartPr/>
                <p14:nvPr/>
              </p14:nvContentPartPr>
              <p14:xfrm>
                <a:off x="6813126" y="90885"/>
                <a:ext cx="366480" cy="41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3DB1F3-42F0-2723-2DA6-682CF04C69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04126" y="82245"/>
                  <a:ext cx="3841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2C2325-9C3D-1959-3023-CFC0E18A1CB4}"/>
                    </a:ext>
                  </a:extLst>
                </p14:cNvPr>
                <p14:cNvContentPartPr/>
                <p14:nvPr/>
              </p14:nvContentPartPr>
              <p14:xfrm>
                <a:off x="7060806" y="192045"/>
                <a:ext cx="25416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2C2325-9C3D-1959-3023-CFC0E18A1C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52166" y="183045"/>
                  <a:ext cx="271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AD4699-682E-62DB-0F03-15F0DCC811E2}"/>
                    </a:ext>
                  </a:extLst>
                </p14:cNvPr>
                <p14:cNvContentPartPr/>
                <p14:nvPr/>
              </p14:nvContentPartPr>
              <p14:xfrm>
                <a:off x="7503606" y="140205"/>
                <a:ext cx="933120" cy="61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AD4699-682E-62DB-0F03-15F0DCC811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94966" y="131205"/>
                  <a:ext cx="9507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233818-C104-0CF1-D572-A6F1DB358941}"/>
                    </a:ext>
                  </a:extLst>
                </p14:cNvPr>
                <p14:cNvContentPartPr/>
                <p14:nvPr/>
              </p14:nvContentPartPr>
              <p14:xfrm>
                <a:off x="7951806" y="16576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233818-C104-0CF1-D572-A6F1DB3589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43166" y="157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268816-3179-2C8B-4BA8-AEA68FA214C3}"/>
                    </a:ext>
                  </a:extLst>
                </p14:cNvPr>
                <p14:cNvContentPartPr/>
                <p14:nvPr/>
              </p14:nvContentPartPr>
              <p14:xfrm>
                <a:off x="2837286" y="890445"/>
                <a:ext cx="1096560" cy="433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268816-3179-2C8B-4BA8-AEA68FA21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28646" y="881445"/>
                  <a:ext cx="11142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6AAD8A-DE21-0A2B-720D-65B793965FC1}"/>
                    </a:ext>
                  </a:extLst>
                </p14:cNvPr>
                <p14:cNvContentPartPr/>
                <p14:nvPr/>
              </p14:nvContentPartPr>
              <p14:xfrm>
                <a:off x="4341366" y="831765"/>
                <a:ext cx="473760" cy="55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6AAD8A-DE21-0A2B-720D-65B793965F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32726" y="823125"/>
                  <a:ext cx="4914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E20BC4-23FF-0734-6588-E4F358DAEB6A}"/>
                    </a:ext>
                  </a:extLst>
                </p14:cNvPr>
                <p14:cNvContentPartPr/>
                <p14:nvPr/>
              </p14:nvContentPartPr>
              <p14:xfrm>
                <a:off x="5229126" y="948405"/>
                <a:ext cx="1406160" cy="37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E20BC4-23FF-0734-6588-E4F358DAEB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20126" y="939765"/>
                  <a:ext cx="14238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4D897E-F428-DA9F-6FF3-F0CDB03636FF}"/>
                    </a:ext>
                  </a:extLst>
                </p14:cNvPr>
                <p14:cNvContentPartPr/>
                <p14:nvPr/>
              </p14:nvContentPartPr>
              <p14:xfrm>
                <a:off x="6551406" y="1022205"/>
                <a:ext cx="229680" cy="13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4D897E-F428-DA9F-6FF3-F0CDB03636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42766" y="1013565"/>
                  <a:ext cx="247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64C4CF-0FD7-D701-148B-004F01432CED}"/>
                    </a:ext>
                  </a:extLst>
                </p14:cNvPr>
                <p14:cNvContentPartPr/>
                <p14:nvPr/>
              </p14:nvContentPartPr>
              <p14:xfrm>
                <a:off x="7078086" y="688845"/>
                <a:ext cx="1630800" cy="48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64C4CF-0FD7-D701-148B-004F01432C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69086" y="679845"/>
                  <a:ext cx="1648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5D3CB4-55ED-C1C1-BD3B-F7B1F037F6A1}"/>
                    </a:ext>
                  </a:extLst>
                </p14:cNvPr>
                <p14:cNvContentPartPr/>
                <p14:nvPr/>
              </p14:nvContentPartPr>
              <p14:xfrm>
                <a:off x="8540046" y="775965"/>
                <a:ext cx="262440" cy="270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5D3CB4-55ED-C1C1-BD3B-F7B1F037F6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31406" y="767325"/>
                  <a:ext cx="280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A46AC-439D-6579-28E8-41E45C8AC199}"/>
                    </a:ext>
                  </a:extLst>
                </p14:cNvPr>
                <p14:cNvContentPartPr/>
                <p14:nvPr/>
              </p14:nvContentPartPr>
              <p14:xfrm>
                <a:off x="8841366" y="898725"/>
                <a:ext cx="24480" cy="3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A46AC-439D-6579-28E8-41E45C8AC1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32366" y="889725"/>
                  <a:ext cx="42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192717-D834-264E-1A62-B9615CE02812}"/>
                    </a:ext>
                  </a:extLst>
                </p14:cNvPr>
                <p14:cNvContentPartPr/>
                <p14:nvPr/>
              </p14:nvContentPartPr>
              <p14:xfrm>
                <a:off x="8892846" y="990885"/>
                <a:ext cx="88560" cy="85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192717-D834-264E-1A62-B9615CE028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83846" y="981885"/>
                  <a:ext cx="106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AF658D-D794-4612-BB6A-9C25063D3028}"/>
                    </a:ext>
                  </a:extLst>
                </p14:cNvPr>
                <p14:cNvContentPartPr/>
                <p14:nvPr/>
              </p14:nvContentPartPr>
              <p14:xfrm>
                <a:off x="9118566" y="983685"/>
                <a:ext cx="118440" cy="19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AF658D-D794-4612-BB6A-9C25063D30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9926" y="974685"/>
                  <a:ext cx="136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A1D6A7-1CA2-009F-C511-6B4685B593B1}"/>
                    </a:ext>
                  </a:extLst>
                </p14:cNvPr>
                <p14:cNvContentPartPr/>
                <p14:nvPr/>
              </p14:nvContentPartPr>
              <p14:xfrm>
                <a:off x="7350246" y="871725"/>
                <a:ext cx="28800" cy="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A1D6A7-1CA2-009F-C511-6B4685B593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41606" y="863085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F98DB5-28B7-9619-4CB7-6FD5B9DE9E49}"/>
                    </a:ext>
                  </a:extLst>
                </p14:cNvPr>
                <p14:cNvContentPartPr/>
                <p14:nvPr/>
              </p14:nvContentPartPr>
              <p14:xfrm>
                <a:off x="7507206" y="860925"/>
                <a:ext cx="397800" cy="28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F98DB5-28B7-9619-4CB7-6FD5B9DE9E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8206" y="852285"/>
                  <a:ext cx="415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E15AE3-9194-1D36-74D4-98E2D2CD8D90}"/>
                    </a:ext>
                  </a:extLst>
                </p14:cNvPr>
                <p14:cNvContentPartPr/>
                <p14:nvPr/>
              </p14:nvContentPartPr>
              <p14:xfrm>
                <a:off x="9071406" y="1008165"/>
                <a:ext cx="88200" cy="12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E15AE3-9194-1D36-74D4-98E2D2CD8D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2406" y="999525"/>
                  <a:ext cx="105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A36B0D-015E-9D75-94B5-77730785D410}"/>
                    </a:ext>
                  </a:extLst>
                </p14:cNvPr>
                <p14:cNvContentPartPr/>
                <p14:nvPr/>
              </p14:nvContentPartPr>
              <p14:xfrm>
                <a:off x="396846" y="1770645"/>
                <a:ext cx="730440" cy="25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A36B0D-015E-9D75-94B5-77730785D4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7846" y="1761645"/>
                  <a:ext cx="748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B78806D-BE2E-4D0A-B0DC-9AC244CB11FE}"/>
                    </a:ext>
                  </a:extLst>
                </p14:cNvPr>
                <p14:cNvContentPartPr/>
                <p14:nvPr/>
              </p14:nvContentPartPr>
              <p14:xfrm>
                <a:off x="1226286" y="1825005"/>
                <a:ext cx="97560" cy="5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B78806D-BE2E-4D0A-B0DC-9AC244CB11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17646" y="1816005"/>
                  <a:ext cx="115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BED9C13-CB51-13CE-42C5-DFEA09B46611}"/>
                    </a:ext>
                  </a:extLst>
                </p14:cNvPr>
                <p14:cNvContentPartPr/>
                <p14:nvPr/>
              </p14:nvContentPartPr>
              <p14:xfrm>
                <a:off x="1427526" y="1699725"/>
                <a:ext cx="1329120" cy="25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BED9C13-CB51-13CE-42C5-DFEA09B466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18886" y="1690725"/>
                  <a:ext cx="1346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017FC38-161E-D467-A4D4-481BB797B848}"/>
                    </a:ext>
                  </a:extLst>
                </p14:cNvPr>
                <p14:cNvContentPartPr/>
                <p14:nvPr/>
              </p14:nvContentPartPr>
              <p14:xfrm>
                <a:off x="1812006" y="1575525"/>
                <a:ext cx="33120" cy="2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017FC38-161E-D467-A4D4-481BB797B8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03006" y="1566885"/>
                  <a:ext cx="50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456814-6BA3-FB52-2350-5E7217992EBB}"/>
                    </a:ext>
                  </a:extLst>
                </p14:cNvPr>
                <p14:cNvContentPartPr/>
                <p14:nvPr/>
              </p14:nvContentPartPr>
              <p14:xfrm>
                <a:off x="3004686" y="1462125"/>
                <a:ext cx="997920" cy="71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456814-6BA3-FB52-2350-5E7217992E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95686" y="1453125"/>
                  <a:ext cx="1015560" cy="73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CE53BAF-399D-5851-EB45-D088BD2F519B}"/>
                  </a:ext>
                </a:extLst>
              </p14:cNvPr>
              <p14:cNvContentPartPr/>
              <p14:nvPr/>
            </p14:nvContentPartPr>
            <p14:xfrm>
              <a:off x="3428406" y="2691885"/>
              <a:ext cx="1665720" cy="1598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CE53BAF-399D-5851-EB45-D088BD2F51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22286" y="2685765"/>
                <a:ext cx="167796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47C120-6E96-0950-CF4F-6F528308430D}"/>
                  </a:ext>
                </a:extLst>
              </p14:cNvPr>
              <p14:cNvContentPartPr/>
              <p14:nvPr/>
            </p14:nvContentPartPr>
            <p14:xfrm>
              <a:off x="1695006" y="2617725"/>
              <a:ext cx="2678040" cy="1074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47C120-6E96-0950-CF4F-6F528308430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86366" y="2608725"/>
                <a:ext cx="269568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9BD410B-053D-B0D9-3F0B-12EB23E28460}"/>
                  </a:ext>
                </a:extLst>
              </p14:cNvPr>
              <p14:cNvContentPartPr/>
              <p14:nvPr/>
            </p14:nvContentPartPr>
            <p14:xfrm>
              <a:off x="3106206" y="2543925"/>
              <a:ext cx="830160" cy="74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9BD410B-053D-B0D9-3F0B-12EB23E2846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97206" y="2535285"/>
                <a:ext cx="84780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918C2E3-72F3-E017-63D3-70C1530EA6E5}"/>
                  </a:ext>
                </a:extLst>
              </p14:cNvPr>
              <p14:cNvContentPartPr/>
              <p14:nvPr/>
            </p14:nvContentPartPr>
            <p14:xfrm>
              <a:off x="2595366" y="2300205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918C2E3-72F3-E017-63D3-70C1530EA6E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86726" y="2291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8F8DD64-FD62-6616-36E5-E8A62BABE503}"/>
                  </a:ext>
                </a:extLst>
              </p14:cNvPr>
              <p14:cNvContentPartPr/>
              <p14:nvPr/>
            </p14:nvContentPartPr>
            <p14:xfrm>
              <a:off x="4304646" y="2626005"/>
              <a:ext cx="3338280" cy="9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8F8DD64-FD62-6616-36E5-E8A62BABE50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96006" y="2617365"/>
                <a:ext cx="3355920" cy="9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DF5BA98-00BB-0448-F653-1AB83EE1EFF4}"/>
              </a:ext>
            </a:extLst>
          </p:cNvPr>
          <p:cNvGrpSpPr/>
          <p:nvPr/>
        </p:nvGrpSpPr>
        <p:grpSpPr>
          <a:xfrm>
            <a:off x="4548366" y="2281845"/>
            <a:ext cx="1160280" cy="902880"/>
            <a:chOff x="4548366" y="2281845"/>
            <a:chExt cx="116028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4802FD-76F7-1BC5-DF87-9BCB9390415D}"/>
                    </a:ext>
                  </a:extLst>
                </p14:cNvPr>
                <p14:cNvContentPartPr/>
                <p14:nvPr/>
              </p14:nvContentPartPr>
              <p14:xfrm>
                <a:off x="4548366" y="2448885"/>
                <a:ext cx="857880" cy="73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4802FD-76F7-1BC5-DF87-9BCB939041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39726" y="2440245"/>
                  <a:ext cx="87552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E743B1-49D2-DC4D-B698-AC675F9FA82A}"/>
                    </a:ext>
                  </a:extLst>
                </p14:cNvPr>
                <p14:cNvContentPartPr/>
                <p14:nvPr/>
              </p14:nvContentPartPr>
              <p14:xfrm>
                <a:off x="5281326" y="2338725"/>
                <a:ext cx="19440" cy="36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E743B1-49D2-DC4D-B698-AC675F9FA8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72326" y="2330085"/>
                  <a:ext cx="37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C6561C-9BCF-073A-B48E-C5AE8B7FDF9E}"/>
                    </a:ext>
                  </a:extLst>
                </p14:cNvPr>
                <p14:cNvContentPartPr/>
                <p14:nvPr/>
              </p14:nvContentPartPr>
              <p14:xfrm>
                <a:off x="5212206" y="2325045"/>
                <a:ext cx="320760" cy="18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C6561C-9BCF-073A-B48E-C5AE8B7FDF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03206" y="2316045"/>
                  <a:ext cx="338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FE3A47-37DE-2DFB-B957-CDAFDF3409CB}"/>
                    </a:ext>
                  </a:extLst>
                </p14:cNvPr>
                <p14:cNvContentPartPr/>
                <p14:nvPr/>
              </p14:nvContentPartPr>
              <p14:xfrm>
                <a:off x="5543766" y="2281845"/>
                <a:ext cx="164880" cy="45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FE3A47-37DE-2DFB-B957-CDAFDF3409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35126" y="2272845"/>
                  <a:ext cx="18252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EE9F10-419E-00B3-6B12-ABE66087C126}"/>
              </a:ext>
            </a:extLst>
          </p:cNvPr>
          <p:cNvGrpSpPr/>
          <p:nvPr/>
        </p:nvGrpSpPr>
        <p:grpSpPr>
          <a:xfrm>
            <a:off x="2869326" y="2552205"/>
            <a:ext cx="370080" cy="418680"/>
            <a:chOff x="2869326" y="2552205"/>
            <a:chExt cx="3700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625E8F-18A0-CA92-D3E4-E0044AD8A465}"/>
                    </a:ext>
                  </a:extLst>
                </p14:cNvPr>
                <p14:cNvContentPartPr/>
                <p14:nvPr/>
              </p14:nvContentPartPr>
              <p14:xfrm>
                <a:off x="2869326" y="2609445"/>
                <a:ext cx="283320" cy="347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625E8F-18A0-CA92-D3E4-E0044AD8A4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60686" y="2600445"/>
                  <a:ext cx="300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C3D8F38-B291-B06B-5173-A2355868F1DA}"/>
                    </a:ext>
                  </a:extLst>
                </p14:cNvPr>
                <p14:cNvContentPartPr/>
                <p14:nvPr/>
              </p14:nvContentPartPr>
              <p14:xfrm>
                <a:off x="3108006" y="2552205"/>
                <a:ext cx="117000" cy="418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C3D8F38-B291-B06B-5173-A2355868F1D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99006" y="2543205"/>
                  <a:ext cx="1346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9DF3DB-4054-0DD1-4173-853FE1C8FA2F}"/>
                    </a:ext>
                  </a:extLst>
                </p14:cNvPr>
                <p14:cNvContentPartPr/>
                <p14:nvPr/>
              </p14:nvContentPartPr>
              <p14:xfrm>
                <a:off x="3111246" y="2835525"/>
                <a:ext cx="128160" cy="9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9DF3DB-4054-0DD1-4173-853FE1C8FA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02606" y="2826885"/>
                  <a:ext cx="1458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56120DA-4581-35FD-EB03-0F9E76021C9F}"/>
                  </a:ext>
                </a:extLst>
              </p14:cNvPr>
              <p14:cNvContentPartPr/>
              <p14:nvPr/>
            </p14:nvContentPartPr>
            <p14:xfrm>
              <a:off x="3515526" y="2884125"/>
              <a:ext cx="1472040" cy="1287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56120DA-4581-35FD-EB03-0F9E76021C9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61526" y="2776125"/>
                <a:ext cx="157968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35371BB-15D9-3612-9CC3-72A9F5A3A7EA}"/>
                  </a:ext>
                </a:extLst>
              </p14:cNvPr>
              <p14:cNvContentPartPr/>
              <p14:nvPr/>
            </p14:nvContentPartPr>
            <p14:xfrm>
              <a:off x="4148766" y="2811045"/>
              <a:ext cx="489240" cy="10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35371BB-15D9-3612-9CC3-72A9F5A3A7E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094766" y="2703045"/>
                <a:ext cx="5968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26BBC4D-D160-9D9A-F9A4-BA777F23BE90}"/>
                  </a:ext>
                </a:extLst>
              </p14:cNvPr>
              <p14:cNvContentPartPr/>
              <p14:nvPr/>
            </p14:nvContentPartPr>
            <p14:xfrm>
              <a:off x="4935006" y="3266085"/>
              <a:ext cx="104040" cy="263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26BBC4D-D160-9D9A-F9A4-BA777F23BE9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81366" y="3158085"/>
                <a:ext cx="211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F191FC7-CE8E-0E24-5EF7-332E958D0F0E}"/>
                  </a:ext>
                </a:extLst>
              </p14:cNvPr>
              <p14:cNvContentPartPr/>
              <p14:nvPr/>
            </p14:nvContentPartPr>
            <p14:xfrm>
              <a:off x="3450006" y="3612765"/>
              <a:ext cx="46440" cy="152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F191FC7-CE8E-0E24-5EF7-332E958D0F0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96006" y="3504765"/>
                <a:ext cx="15408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131F534-04A4-0D38-3284-3D1A7EC771B7}"/>
              </a:ext>
            </a:extLst>
          </p:cNvPr>
          <p:cNvGrpSpPr/>
          <p:nvPr/>
        </p:nvGrpSpPr>
        <p:grpSpPr>
          <a:xfrm>
            <a:off x="477126" y="4607805"/>
            <a:ext cx="1074600" cy="502560"/>
            <a:chOff x="477126" y="4607805"/>
            <a:chExt cx="107460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1F69B4-C764-0E5B-D7D1-F30F05B3D50C}"/>
                    </a:ext>
                  </a:extLst>
                </p14:cNvPr>
                <p14:cNvContentPartPr/>
                <p14:nvPr/>
              </p14:nvContentPartPr>
              <p14:xfrm>
                <a:off x="477126" y="4677285"/>
                <a:ext cx="305640" cy="14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1F69B4-C764-0E5B-D7D1-F30F05B3D5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8486" y="4668645"/>
                  <a:ext cx="323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7830A5-F128-06FD-24FB-902A7F063D32}"/>
                    </a:ext>
                  </a:extLst>
                </p14:cNvPr>
                <p14:cNvContentPartPr/>
                <p14:nvPr/>
              </p14:nvContentPartPr>
              <p14:xfrm>
                <a:off x="578286" y="4774845"/>
                <a:ext cx="148320" cy="31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7830A5-F128-06FD-24FB-902A7F063D3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9286" y="4766205"/>
                  <a:ext cx="165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38E41D-7820-D788-74CE-F74C769BE5C7}"/>
                    </a:ext>
                  </a:extLst>
                </p14:cNvPr>
                <p14:cNvContentPartPr/>
                <p14:nvPr/>
              </p14:nvContentPartPr>
              <p14:xfrm>
                <a:off x="589446" y="4921005"/>
                <a:ext cx="164160" cy="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38E41D-7820-D788-74CE-F74C769BE5C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0446" y="4912005"/>
                  <a:ext cx="181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DF1941-DACC-0CC6-302A-2A6B6094C14B}"/>
                    </a:ext>
                  </a:extLst>
                </p14:cNvPr>
                <p14:cNvContentPartPr/>
                <p14:nvPr/>
              </p14:nvContentPartPr>
              <p14:xfrm>
                <a:off x="765126" y="4607805"/>
                <a:ext cx="786600" cy="502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DF1941-DACC-0CC6-302A-2A6B6094C1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6126" y="4599165"/>
                  <a:ext cx="8042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262B57-4382-439D-A305-8EEBB14229FD}"/>
                    </a:ext>
                  </a:extLst>
                </p14:cNvPr>
                <p14:cNvContentPartPr/>
                <p14:nvPr/>
              </p14:nvContentPartPr>
              <p14:xfrm>
                <a:off x="1213326" y="476476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262B57-4382-439D-A305-8EEBB14229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04686" y="475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4C44261-E7E0-D327-55AE-A3A2F2911AD0}"/>
                    </a:ext>
                  </a:extLst>
                </p14:cNvPr>
                <p14:cNvContentPartPr/>
                <p14:nvPr/>
              </p14:nvContentPartPr>
              <p14:xfrm>
                <a:off x="1229166" y="4705365"/>
                <a:ext cx="57240" cy="33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4C44261-E7E0-D327-55AE-A3A2F2911A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20526" y="4696365"/>
                  <a:ext cx="748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95D3677-2A1E-30A5-6C39-38C44DA17A20}"/>
                  </a:ext>
                </a:extLst>
              </p14:cNvPr>
              <p14:cNvContentPartPr/>
              <p14:nvPr/>
            </p14:nvContentPartPr>
            <p14:xfrm>
              <a:off x="1848726" y="4438605"/>
              <a:ext cx="1847160" cy="765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95D3677-2A1E-30A5-6C39-38C44DA17A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40086" y="4429965"/>
                <a:ext cx="18648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267360B-BCA8-CF6A-7448-CEC10DEE8DA0}"/>
                  </a:ext>
                </a:extLst>
              </p14:cNvPr>
              <p14:cNvContentPartPr/>
              <p14:nvPr/>
            </p14:nvContentPartPr>
            <p14:xfrm>
              <a:off x="2850246" y="4563165"/>
              <a:ext cx="75240" cy="123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267360B-BCA8-CF6A-7448-CEC10DEE8D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41246" y="4554165"/>
                <a:ext cx="92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FB418D-4A32-6AAF-A753-5B0A4DC4EDDC}"/>
                  </a:ext>
                </a:extLst>
              </p14:cNvPr>
              <p14:cNvContentPartPr/>
              <p14:nvPr/>
            </p14:nvContentPartPr>
            <p14:xfrm>
              <a:off x="2595366" y="4605285"/>
              <a:ext cx="402120" cy="39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FB418D-4A32-6AAF-A753-5B0A4DC4ED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86726" y="4596285"/>
                <a:ext cx="41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D0E24A8-BABF-CFDF-7F74-DEF6653456FA}"/>
                  </a:ext>
                </a:extLst>
              </p14:cNvPr>
              <p14:cNvContentPartPr/>
              <p14:nvPr/>
            </p14:nvContentPartPr>
            <p14:xfrm>
              <a:off x="599166" y="5328525"/>
              <a:ext cx="1778040" cy="59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D0E24A8-BABF-CFDF-7F74-DEF6653456F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90526" y="5319885"/>
                <a:ext cx="179568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BBC569D-B340-08AE-A562-691E73615543}"/>
                  </a:ext>
                </a:extLst>
              </p14:cNvPr>
              <p14:cNvContentPartPr/>
              <p14:nvPr/>
            </p14:nvContentPartPr>
            <p14:xfrm>
              <a:off x="2678886" y="5506005"/>
              <a:ext cx="1778040" cy="449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BBC569D-B340-08AE-A562-691E7361554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69886" y="5497005"/>
                <a:ext cx="17956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6DADF92-66C8-A882-8346-6265A2E3C315}"/>
                  </a:ext>
                </a:extLst>
              </p14:cNvPr>
              <p14:cNvContentPartPr/>
              <p14:nvPr/>
            </p14:nvContentPartPr>
            <p14:xfrm>
              <a:off x="4722606" y="5288925"/>
              <a:ext cx="1229040" cy="531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6DADF92-66C8-A882-8346-6265A2E3C31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13606" y="5279925"/>
                <a:ext cx="124668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9AA4B0F-E7AA-8F47-72EE-5865770C37AA}"/>
                  </a:ext>
                </a:extLst>
              </p14:cNvPr>
              <p14:cNvContentPartPr/>
              <p14:nvPr/>
            </p14:nvContentPartPr>
            <p14:xfrm>
              <a:off x="6317046" y="5113605"/>
              <a:ext cx="733320" cy="569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9AA4B0F-E7AA-8F47-72EE-5865770C37A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08406" y="5104965"/>
                <a:ext cx="750960" cy="58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BC5F6D-3649-FE62-48B3-497F0AE66104}"/>
              </a:ext>
            </a:extLst>
          </p:cNvPr>
          <p:cNvGrpSpPr/>
          <p:nvPr/>
        </p:nvGrpSpPr>
        <p:grpSpPr>
          <a:xfrm>
            <a:off x="4091526" y="4014165"/>
            <a:ext cx="6751440" cy="1691280"/>
            <a:chOff x="4091526" y="4014165"/>
            <a:chExt cx="6751440" cy="16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E2EBEE-D021-E418-B3D2-B93D1207BD4A}"/>
                    </a:ext>
                  </a:extLst>
                </p14:cNvPr>
                <p14:cNvContentPartPr/>
                <p14:nvPr/>
              </p14:nvContentPartPr>
              <p14:xfrm>
                <a:off x="5988006" y="4214685"/>
                <a:ext cx="870840" cy="57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E2EBEE-D021-E418-B3D2-B93D1207BD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79006" y="4206045"/>
                  <a:ext cx="8884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4C23B3-339E-8A99-16B0-3FFB2EDA2859}"/>
                    </a:ext>
                  </a:extLst>
                </p14:cNvPr>
                <p14:cNvContentPartPr/>
                <p14:nvPr/>
              </p14:nvContentPartPr>
              <p14:xfrm>
                <a:off x="4407606" y="4817685"/>
                <a:ext cx="29520" cy="1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4C23B3-339E-8A99-16B0-3FFB2EDA28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98966" y="4809045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30D696-51B5-6886-BD72-4DDEB46DF145}"/>
                    </a:ext>
                  </a:extLst>
                </p14:cNvPr>
                <p14:cNvContentPartPr/>
                <p14:nvPr/>
              </p14:nvContentPartPr>
              <p14:xfrm>
                <a:off x="6517566" y="4408725"/>
                <a:ext cx="31680" cy="99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30D696-51B5-6886-BD72-4DDEB46DF1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08566" y="4399725"/>
                  <a:ext cx="49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85E18-E148-8D6A-C47F-09ED365093BC}"/>
                    </a:ext>
                  </a:extLst>
                </p14:cNvPr>
                <p14:cNvContentPartPr/>
                <p14:nvPr/>
              </p14:nvContentPartPr>
              <p14:xfrm>
                <a:off x="5928246" y="4512405"/>
                <a:ext cx="347760" cy="3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85E18-E148-8D6A-C47F-09ED365093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19606" y="4503405"/>
                  <a:ext cx="365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A06D5A-5DCF-A780-A868-3EBF9DD7677A}"/>
                    </a:ext>
                  </a:extLst>
                </p14:cNvPr>
                <p14:cNvContentPartPr/>
                <p14:nvPr/>
              </p14:nvContentPartPr>
              <p14:xfrm>
                <a:off x="4091526" y="4453005"/>
                <a:ext cx="1429560" cy="46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A06D5A-5DCF-A780-A868-3EBF9DD767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82526" y="4444365"/>
                  <a:ext cx="14472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CDB67F7-B482-7A85-C20E-7F1E76468F4F}"/>
                    </a:ext>
                  </a:extLst>
                </p14:cNvPr>
                <p14:cNvContentPartPr/>
                <p14:nvPr/>
              </p14:nvContentPartPr>
              <p14:xfrm>
                <a:off x="5058486" y="4510245"/>
                <a:ext cx="8280" cy="41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CDB67F7-B482-7A85-C20E-7F1E76468F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49846" y="4501245"/>
                  <a:ext cx="2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85C6D3-BED3-F43C-AF29-0F3F4E395BA1}"/>
                    </a:ext>
                  </a:extLst>
                </p14:cNvPr>
                <p14:cNvContentPartPr/>
                <p14:nvPr/>
              </p14:nvContentPartPr>
              <p14:xfrm>
                <a:off x="4533966" y="4575405"/>
                <a:ext cx="561960" cy="1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85C6D3-BED3-F43C-AF29-0F3F4E395BA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25326" y="4566765"/>
                  <a:ext cx="57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643E80-0813-6301-9622-709AA38885AB}"/>
                    </a:ext>
                  </a:extLst>
                </p14:cNvPr>
                <p14:cNvContentPartPr/>
                <p14:nvPr/>
              </p14:nvContentPartPr>
              <p14:xfrm>
                <a:off x="7177086" y="4134765"/>
                <a:ext cx="2088360" cy="82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643E80-0813-6301-9622-709AA38885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68086" y="4125765"/>
                  <a:ext cx="2106000" cy="8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4F328F7-04D9-0482-DB56-161D150DB24A}"/>
                    </a:ext>
                  </a:extLst>
                </p14:cNvPr>
                <p14:cNvContentPartPr/>
                <p14:nvPr/>
              </p14:nvContentPartPr>
              <p14:xfrm>
                <a:off x="9603846" y="4014165"/>
                <a:ext cx="1239120" cy="816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4F328F7-04D9-0482-DB56-161D150DB2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94846" y="4005165"/>
                  <a:ext cx="125676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7B6555-5B39-6CC6-6A8B-76017EE75257}"/>
                    </a:ext>
                  </a:extLst>
                </p14:cNvPr>
                <p14:cNvContentPartPr/>
                <p14:nvPr/>
              </p14:nvContentPartPr>
              <p14:xfrm>
                <a:off x="7367166" y="5139885"/>
                <a:ext cx="1492920" cy="565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7B6555-5B39-6CC6-6A8B-76017EE752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58166" y="5131245"/>
                  <a:ext cx="15105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13B279-90A9-8EE4-6A4F-32B8E3FB74ED}"/>
                    </a:ext>
                  </a:extLst>
                </p14:cNvPr>
                <p14:cNvContentPartPr/>
                <p14:nvPr/>
              </p14:nvContentPartPr>
              <p14:xfrm>
                <a:off x="8591526" y="5400165"/>
                <a:ext cx="26640" cy="29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13B279-90A9-8EE4-6A4F-32B8E3FB74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82886" y="5391525"/>
                  <a:ext cx="4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7303F0E-B0D7-D902-6A70-D215EF55D358}"/>
                    </a:ext>
                  </a:extLst>
                </p14:cNvPr>
                <p14:cNvContentPartPr/>
                <p14:nvPr/>
              </p14:nvContentPartPr>
              <p14:xfrm>
                <a:off x="8234766" y="5353725"/>
                <a:ext cx="403920" cy="47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7303F0E-B0D7-D902-6A70-D215EF55D3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25766" y="5344725"/>
                  <a:ext cx="421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6A5DAF8-5346-EA80-9035-73643BA9460D}"/>
                    </a:ext>
                  </a:extLst>
                </p14:cNvPr>
                <p14:cNvContentPartPr/>
                <p14:nvPr/>
              </p14:nvContentPartPr>
              <p14:xfrm>
                <a:off x="7563006" y="5169765"/>
                <a:ext cx="80280" cy="58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6A5DAF8-5346-EA80-9035-73643BA946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54006" y="5160765"/>
                  <a:ext cx="97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C6A8EF-5F77-139C-59B9-10681D731EFD}"/>
                    </a:ext>
                  </a:extLst>
                </p14:cNvPr>
                <p14:cNvContentPartPr/>
                <p14:nvPr/>
              </p14:nvContentPartPr>
              <p14:xfrm>
                <a:off x="9151326" y="5025405"/>
                <a:ext cx="1301400" cy="590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C6A8EF-5F77-139C-59B9-10681D731E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42326" y="5016405"/>
                  <a:ext cx="131904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E3B4D5-14A2-1C30-EA20-6E3F6A22FD45}"/>
                    </a:ext>
                  </a:extLst>
                </p14:cNvPr>
                <p14:cNvContentPartPr/>
                <p14:nvPr/>
              </p14:nvContentPartPr>
              <p14:xfrm>
                <a:off x="10669446" y="5516445"/>
                <a:ext cx="35280" cy="9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E3B4D5-14A2-1C30-EA20-6E3F6A22FD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60806" y="5507445"/>
                  <a:ext cx="529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D998533-6800-990E-AE5A-025C89838102}"/>
                  </a:ext>
                </a:extLst>
              </p14:cNvPr>
              <p14:cNvContentPartPr/>
              <p14:nvPr/>
            </p14:nvContentPartPr>
            <p14:xfrm>
              <a:off x="7338726" y="5905965"/>
              <a:ext cx="1515960" cy="35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D998533-6800-990E-AE5A-025C8983810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30086" y="5897325"/>
                <a:ext cx="1533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59C7CC5-CC19-D8D2-FB86-8921EF258E6F}"/>
                  </a:ext>
                </a:extLst>
              </p14:cNvPr>
              <p14:cNvContentPartPr/>
              <p14:nvPr/>
            </p14:nvContentPartPr>
            <p14:xfrm>
              <a:off x="1642086" y="2647245"/>
              <a:ext cx="5902560" cy="1153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59C7CC5-CC19-D8D2-FB86-8921EF258E6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588446" y="2539245"/>
                <a:ext cx="6010200" cy="13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4B8D84B-8D63-5541-CD05-66B4BC87EE91}"/>
              </a:ext>
            </a:extLst>
          </p:cNvPr>
          <p:cNvGrpSpPr/>
          <p:nvPr/>
        </p:nvGrpSpPr>
        <p:grpSpPr>
          <a:xfrm>
            <a:off x="831726" y="6174525"/>
            <a:ext cx="1647720" cy="459360"/>
            <a:chOff x="831726" y="6174525"/>
            <a:chExt cx="164772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6C0AFB-C46C-97E2-9AC7-7E94DCB06F25}"/>
                    </a:ext>
                  </a:extLst>
                </p14:cNvPr>
                <p14:cNvContentPartPr/>
                <p14:nvPr/>
              </p14:nvContentPartPr>
              <p14:xfrm>
                <a:off x="831726" y="6349485"/>
                <a:ext cx="1647720" cy="28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6C0AFB-C46C-97E2-9AC7-7E94DCB06F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086" y="6340485"/>
                  <a:ext cx="1665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EC9FD0-20D1-F61E-A149-8BEDD5731CBB}"/>
                    </a:ext>
                  </a:extLst>
                </p14:cNvPr>
                <p14:cNvContentPartPr/>
                <p14:nvPr/>
              </p14:nvContentPartPr>
              <p14:xfrm>
                <a:off x="1246806" y="6174525"/>
                <a:ext cx="19800" cy="23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EC9FD0-20D1-F61E-A149-8BEDD5731C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37806" y="6165525"/>
                  <a:ext cx="374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1559E1B-3B3D-FD3C-78FC-3C89E7BDC947}"/>
              </a:ext>
            </a:extLst>
          </p:cNvPr>
          <p:cNvGrpSpPr/>
          <p:nvPr/>
        </p:nvGrpSpPr>
        <p:grpSpPr>
          <a:xfrm>
            <a:off x="2759526" y="6089205"/>
            <a:ext cx="2864520" cy="549000"/>
            <a:chOff x="2759526" y="6089205"/>
            <a:chExt cx="28645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04FE2A-D9E8-4CA6-C21C-B7057AAB34FD}"/>
                    </a:ext>
                  </a:extLst>
                </p14:cNvPr>
                <p14:cNvContentPartPr/>
                <p14:nvPr/>
              </p14:nvContentPartPr>
              <p14:xfrm>
                <a:off x="2759526" y="6089205"/>
                <a:ext cx="1477440" cy="549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04FE2A-D9E8-4CA6-C21C-B7057AAB34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50526" y="6080205"/>
                  <a:ext cx="1495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3EF0E5-C2C7-FE44-2186-BD31ECD135D0}"/>
                    </a:ext>
                  </a:extLst>
                </p14:cNvPr>
                <p14:cNvContentPartPr/>
                <p14:nvPr/>
              </p14:nvContentPartPr>
              <p14:xfrm>
                <a:off x="4571766" y="6267765"/>
                <a:ext cx="298440" cy="133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3EF0E5-C2C7-FE44-2186-BD31ECD135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62766" y="6258765"/>
                  <a:ext cx="31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28D6BD5-48B7-9E9F-24C8-BC9EBC4C1F14}"/>
                    </a:ext>
                  </a:extLst>
                </p14:cNvPr>
                <p14:cNvContentPartPr/>
                <p14:nvPr/>
              </p14:nvContentPartPr>
              <p14:xfrm>
                <a:off x="4617486" y="6493485"/>
                <a:ext cx="22536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28D6BD5-48B7-9E9F-24C8-BC9EBC4C1F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08486" y="6484485"/>
                  <a:ext cx="243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4895C53-9349-FB9E-A4FA-2A17B2FC715D}"/>
                    </a:ext>
                  </a:extLst>
                </p14:cNvPr>
                <p14:cNvContentPartPr/>
                <p14:nvPr/>
              </p14:nvContentPartPr>
              <p14:xfrm>
                <a:off x="5129046" y="6147525"/>
                <a:ext cx="368280" cy="361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4895C53-9349-FB9E-A4FA-2A17B2FC71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20046" y="6138885"/>
                  <a:ext cx="3859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EA32A5A-4477-F037-1453-F9867BC1E222}"/>
                    </a:ext>
                  </a:extLst>
                </p14:cNvPr>
                <p14:cNvContentPartPr/>
                <p14:nvPr/>
              </p14:nvContentPartPr>
              <p14:xfrm>
                <a:off x="5606406" y="6506445"/>
                <a:ext cx="17640" cy="4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EA32A5A-4477-F037-1453-F9867BC1E22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97406" y="6497805"/>
                  <a:ext cx="3528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504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270D4E-D07E-9D50-4F01-8B1827987376}"/>
                  </a:ext>
                </a:extLst>
              </p14:cNvPr>
              <p14:cNvContentPartPr/>
              <p14:nvPr/>
            </p14:nvContentPartPr>
            <p14:xfrm>
              <a:off x="2547486" y="154605"/>
              <a:ext cx="1945080" cy="71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270D4E-D07E-9D50-4F01-8B18279873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8846" y="145965"/>
                <a:ext cx="196272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91B5DA-15A4-1C90-AB63-FBC2142337C3}"/>
                  </a:ext>
                </a:extLst>
              </p14:cNvPr>
              <p14:cNvContentPartPr/>
              <p14:nvPr/>
            </p14:nvContentPartPr>
            <p14:xfrm>
              <a:off x="4697046" y="133725"/>
              <a:ext cx="1609920" cy="49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91B5DA-15A4-1C90-AB63-FBC2142337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8406" y="125085"/>
                <a:ext cx="16275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729D2A-079F-DCD2-A84C-70E1E7E80265}"/>
                  </a:ext>
                </a:extLst>
              </p14:cNvPr>
              <p14:cNvContentPartPr/>
              <p14:nvPr/>
            </p14:nvContentPartPr>
            <p14:xfrm>
              <a:off x="9937566" y="85845"/>
              <a:ext cx="1704960" cy="511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729D2A-079F-DCD2-A84C-70E1E7E802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8566" y="77205"/>
                <a:ext cx="1722600" cy="52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F85EE5D-BEC2-00C4-9BBF-1C7A13146561}"/>
              </a:ext>
            </a:extLst>
          </p:cNvPr>
          <p:cNvGrpSpPr/>
          <p:nvPr/>
        </p:nvGrpSpPr>
        <p:grpSpPr>
          <a:xfrm>
            <a:off x="475686" y="101325"/>
            <a:ext cx="9107280" cy="1621080"/>
            <a:chOff x="475686" y="101325"/>
            <a:chExt cx="9107280" cy="16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D4BD12-6066-DC40-A20B-EFF5A9730A8E}"/>
                    </a:ext>
                  </a:extLst>
                </p14:cNvPr>
                <p14:cNvContentPartPr/>
                <p14:nvPr/>
              </p14:nvContentPartPr>
              <p14:xfrm>
                <a:off x="475686" y="245685"/>
                <a:ext cx="637200" cy="519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D4BD12-6066-DC40-A20B-EFF5A9730A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6686" y="236685"/>
                  <a:ext cx="6548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AF6D31-04B7-30E7-2658-CD35B961E9DB}"/>
                    </a:ext>
                  </a:extLst>
                </p14:cNvPr>
                <p14:cNvContentPartPr/>
                <p14:nvPr/>
              </p14:nvContentPartPr>
              <p14:xfrm>
                <a:off x="830286" y="505245"/>
                <a:ext cx="247680" cy="27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AF6D31-04B7-30E7-2658-CD35B961E9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1286" y="496245"/>
                  <a:ext cx="265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FEE3A9-8CDE-2582-4347-C9612FE9F2F6}"/>
                    </a:ext>
                  </a:extLst>
                </p14:cNvPr>
                <p14:cNvContentPartPr/>
                <p14:nvPr/>
              </p14:nvContentPartPr>
              <p14:xfrm>
                <a:off x="1327806" y="204285"/>
                <a:ext cx="824400" cy="543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FEE3A9-8CDE-2582-4347-C9612FE9F2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19166" y="195285"/>
                  <a:ext cx="8420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77EBEA-1010-06CD-0A51-866070DBE7E6}"/>
                    </a:ext>
                  </a:extLst>
                </p14:cNvPr>
                <p14:cNvContentPartPr/>
                <p14:nvPr/>
              </p14:nvContentPartPr>
              <p14:xfrm>
                <a:off x="617886" y="1272765"/>
                <a:ext cx="1817640" cy="449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77EBEA-1010-06CD-0A51-866070DBE7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8886" y="1264125"/>
                  <a:ext cx="18352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08F22C-646D-1242-F87B-754891AC19F5}"/>
                    </a:ext>
                  </a:extLst>
                </p14:cNvPr>
                <p14:cNvContentPartPr/>
                <p14:nvPr/>
              </p14:nvContentPartPr>
              <p14:xfrm>
                <a:off x="2659806" y="973605"/>
                <a:ext cx="1401120" cy="56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08F22C-646D-1242-F87B-754891AC19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50806" y="964605"/>
                  <a:ext cx="14187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3E7493-DF31-E73F-72B1-650673E7B60B}"/>
                    </a:ext>
                  </a:extLst>
                </p14:cNvPr>
                <p14:cNvContentPartPr/>
                <p14:nvPr/>
              </p14:nvContentPartPr>
              <p14:xfrm>
                <a:off x="4427766" y="929685"/>
                <a:ext cx="958680" cy="44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3E7493-DF31-E73F-72B1-650673E7B6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9126" y="920685"/>
                  <a:ext cx="976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31C3FF-AD9A-2082-A02B-5D62122566E7}"/>
                    </a:ext>
                  </a:extLst>
                </p14:cNvPr>
                <p14:cNvContentPartPr/>
                <p14:nvPr/>
              </p14:nvContentPartPr>
              <p14:xfrm>
                <a:off x="6395886" y="636645"/>
                <a:ext cx="125280" cy="18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31C3FF-AD9A-2082-A02B-5D62122566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87246" y="628005"/>
                  <a:ext cx="142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D28524-361C-C893-B54E-27F2AA9658F2}"/>
                    </a:ext>
                  </a:extLst>
                </p14:cNvPr>
                <p14:cNvContentPartPr/>
                <p14:nvPr/>
              </p14:nvContentPartPr>
              <p14:xfrm>
                <a:off x="6754086" y="101325"/>
                <a:ext cx="975600" cy="604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D28524-361C-C893-B54E-27F2AA9658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45086" y="92685"/>
                  <a:ext cx="9932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429273-3470-09C4-A697-4005D98296E2}"/>
                    </a:ext>
                  </a:extLst>
                </p14:cNvPr>
                <p14:cNvContentPartPr/>
                <p14:nvPr/>
              </p14:nvContentPartPr>
              <p14:xfrm>
                <a:off x="7514406" y="25864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429273-3470-09C4-A697-4005D98296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05406" y="25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DBBF58-D7D5-5079-2DC8-F98138351BAD}"/>
                    </a:ext>
                  </a:extLst>
                </p14:cNvPr>
                <p14:cNvContentPartPr/>
                <p14:nvPr/>
              </p14:nvContentPartPr>
              <p14:xfrm>
                <a:off x="7960446" y="192045"/>
                <a:ext cx="1622520" cy="62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DBBF58-D7D5-5079-2DC8-F98138351B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51806" y="183405"/>
                  <a:ext cx="16401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ADC70D-CF0F-2A09-E147-0257B3A12759}"/>
                    </a:ext>
                  </a:extLst>
                </p14:cNvPr>
                <p14:cNvContentPartPr/>
                <p14:nvPr/>
              </p14:nvContentPartPr>
              <p14:xfrm>
                <a:off x="9034326" y="352965"/>
                <a:ext cx="324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ADC70D-CF0F-2A09-E147-0257B3A127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25326" y="344325"/>
                  <a:ext cx="20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2DE23D4-A362-A5FA-B396-BAA4C925DA60}"/>
                    </a:ext>
                  </a:extLst>
                </p14:cNvPr>
                <p14:cNvContentPartPr/>
                <p14:nvPr/>
              </p14:nvContentPartPr>
              <p14:xfrm>
                <a:off x="8598366" y="365565"/>
                <a:ext cx="532800" cy="42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2DE23D4-A362-A5FA-B396-BAA4C925DA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89366" y="356565"/>
                  <a:ext cx="55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1EE056-8887-EDD3-AEF3-4CEEEA635A2A}"/>
                    </a:ext>
                  </a:extLst>
                </p14:cNvPr>
                <p14:cNvContentPartPr/>
                <p14:nvPr/>
              </p14:nvContentPartPr>
              <p14:xfrm>
                <a:off x="5712966" y="1084125"/>
                <a:ext cx="178236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1EE056-8887-EDD3-AEF3-4CEEEA635A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03966" y="1075485"/>
                  <a:ext cx="1800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9D04F6-4C8D-2C79-99FC-4A64971D8B18}"/>
                    </a:ext>
                  </a:extLst>
                </p14:cNvPr>
                <p14:cNvContentPartPr/>
                <p14:nvPr/>
              </p14:nvContentPartPr>
              <p14:xfrm>
                <a:off x="6083766" y="867405"/>
                <a:ext cx="35280" cy="4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9D04F6-4C8D-2C79-99FC-4A64971D8B1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74766" y="858765"/>
                  <a:ext cx="52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EA6ECD-1F31-A405-3400-BDBE1043A0BA}"/>
                    </a:ext>
                  </a:extLst>
                </p14:cNvPr>
                <p14:cNvContentPartPr/>
                <p14:nvPr/>
              </p14:nvContentPartPr>
              <p14:xfrm>
                <a:off x="7858206" y="897285"/>
                <a:ext cx="1514160" cy="52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EA6ECD-1F31-A405-3400-BDBE1043A0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49206" y="888645"/>
                  <a:ext cx="15318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EF064F-A411-6EDB-E4EA-92EDBE3A4009}"/>
                    </a:ext>
                  </a:extLst>
                </p14:cNvPr>
                <p14:cNvContentPartPr/>
                <p14:nvPr/>
              </p14:nvContentPartPr>
              <p14:xfrm>
                <a:off x="5718006" y="1432605"/>
                <a:ext cx="1649520" cy="7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EF064F-A411-6EDB-E4EA-92EDBE3A40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09006" y="1423965"/>
                  <a:ext cx="16671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50A1B3D-772D-BC60-3BE9-8A2445CE449D}"/>
                  </a:ext>
                </a:extLst>
              </p14:cNvPr>
              <p14:cNvContentPartPr/>
              <p14:nvPr/>
            </p14:nvContentPartPr>
            <p14:xfrm>
              <a:off x="3428406" y="2691885"/>
              <a:ext cx="1665720" cy="1598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50A1B3D-772D-BC60-3BE9-8A2445CE449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22286" y="2685765"/>
                <a:ext cx="167796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EFB20C-5B60-3289-43DE-3FFE12A56DDC}"/>
                  </a:ext>
                </a:extLst>
              </p14:cNvPr>
              <p14:cNvContentPartPr/>
              <p14:nvPr/>
            </p14:nvContentPartPr>
            <p14:xfrm>
              <a:off x="1695006" y="2617725"/>
              <a:ext cx="2678040" cy="107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EFB20C-5B60-3289-43DE-3FFE12A56D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86366" y="2608725"/>
                <a:ext cx="269568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11C85B-4CCF-8A56-7547-DBDA5CC12258}"/>
                  </a:ext>
                </a:extLst>
              </p14:cNvPr>
              <p14:cNvContentPartPr/>
              <p14:nvPr/>
            </p14:nvContentPartPr>
            <p14:xfrm>
              <a:off x="3106206" y="2543925"/>
              <a:ext cx="830160" cy="74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11C85B-4CCF-8A56-7547-DBDA5CC1225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97206" y="2535285"/>
                <a:ext cx="84780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CB8664A-0F2F-B772-9710-DA84D64B2BA8}"/>
                  </a:ext>
                </a:extLst>
              </p14:cNvPr>
              <p14:cNvContentPartPr/>
              <p14:nvPr/>
            </p14:nvContentPartPr>
            <p14:xfrm>
              <a:off x="4304646" y="2626005"/>
              <a:ext cx="3338280" cy="9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CB8664A-0F2F-B772-9710-DA84D64B2BA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96006" y="2617365"/>
                <a:ext cx="335592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B101657-95DA-E812-023E-0B41C0D9F6CE}"/>
                  </a:ext>
                </a:extLst>
              </p14:cNvPr>
              <p14:cNvContentPartPr/>
              <p14:nvPr/>
            </p14:nvContentPartPr>
            <p14:xfrm>
              <a:off x="4548366" y="2448885"/>
              <a:ext cx="857880" cy="73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B101657-95DA-E812-023E-0B41C0D9F6C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39726" y="2440245"/>
                <a:ext cx="87552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28AF3-86F2-049C-6B7F-99BB930E634A}"/>
                  </a:ext>
                </a:extLst>
              </p14:cNvPr>
              <p14:cNvContentPartPr/>
              <p14:nvPr/>
            </p14:nvContentPartPr>
            <p14:xfrm>
              <a:off x="5281326" y="2338725"/>
              <a:ext cx="19440" cy="36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28AF3-86F2-049C-6B7F-99BB930E634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72326" y="2330085"/>
                <a:ext cx="370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ACD47D-A50C-6350-7893-4A5E661E585C}"/>
                  </a:ext>
                </a:extLst>
              </p14:cNvPr>
              <p14:cNvContentPartPr/>
              <p14:nvPr/>
            </p14:nvContentPartPr>
            <p14:xfrm>
              <a:off x="5212206" y="2325045"/>
              <a:ext cx="320760" cy="186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ACD47D-A50C-6350-7893-4A5E661E585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03206" y="2316045"/>
                <a:ext cx="338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F46AF5-D6B7-A6D4-6971-FE304E35E8BB}"/>
                  </a:ext>
                </a:extLst>
              </p14:cNvPr>
              <p14:cNvContentPartPr/>
              <p14:nvPr/>
            </p14:nvContentPartPr>
            <p14:xfrm>
              <a:off x="2869326" y="2609445"/>
              <a:ext cx="283320" cy="347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F46AF5-D6B7-A6D4-6971-FE304E35E8B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60686" y="2600445"/>
                <a:ext cx="3009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177088-0C43-BA75-D0D7-C60E43DB115A}"/>
                  </a:ext>
                </a:extLst>
              </p14:cNvPr>
              <p14:cNvContentPartPr/>
              <p14:nvPr/>
            </p14:nvContentPartPr>
            <p14:xfrm>
              <a:off x="3108006" y="2552205"/>
              <a:ext cx="117000" cy="418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177088-0C43-BA75-D0D7-C60E43DB115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99006" y="2543205"/>
                <a:ext cx="1346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82F5879-8D39-AAEF-53BF-650E3C9056A1}"/>
                  </a:ext>
                </a:extLst>
              </p14:cNvPr>
              <p14:cNvContentPartPr/>
              <p14:nvPr/>
            </p14:nvContentPartPr>
            <p14:xfrm>
              <a:off x="3111246" y="2835525"/>
              <a:ext cx="128160" cy="99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82F5879-8D39-AAEF-53BF-650E3C9056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02606" y="2826885"/>
                <a:ext cx="1458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183E02-469A-8E38-6F57-29B510A6C79A}"/>
                  </a:ext>
                </a:extLst>
              </p14:cNvPr>
              <p14:cNvContentPartPr/>
              <p14:nvPr/>
            </p14:nvContentPartPr>
            <p14:xfrm>
              <a:off x="3515526" y="2884125"/>
              <a:ext cx="1472040" cy="1287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183E02-469A-8E38-6F57-29B510A6C79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61526" y="2776125"/>
                <a:ext cx="157968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1A37CF5-DD0A-197E-98F5-F81632B58CF4}"/>
                  </a:ext>
                </a:extLst>
              </p14:cNvPr>
              <p14:cNvContentPartPr/>
              <p14:nvPr/>
            </p14:nvContentPartPr>
            <p14:xfrm>
              <a:off x="4148766" y="2811045"/>
              <a:ext cx="489240" cy="105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1A37CF5-DD0A-197E-98F5-F81632B58CF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94766" y="2703045"/>
                <a:ext cx="5968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4953AED-D0E2-84FF-80EE-3483FC881DA0}"/>
                  </a:ext>
                </a:extLst>
              </p14:cNvPr>
              <p14:cNvContentPartPr/>
              <p14:nvPr/>
            </p14:nvContentPartPr>
            <p14:xfrm>
              <a:off x="4935006" y="3266085"/>
              <a:ext cx="104040" cy="26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4953AED-D0E2-84FF-80EE-3483FC881DA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81366" y="3158085"/>
                <a:ext cx="211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9A8F6A8-C8C2-55E3-3368-16EF9E0EF3F3}"/>
                  </a:ext>
                </a:extLst>
              </p14:cNvPr>
              <p14:cNvContentPartPr/>
              <p14:nvPr/>
            </p14:nvContentPartPr>
            <p14:xfrm>
              <a:off x="3450006" y="3612765"/>
              <a:ext cx="46440" cy="15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9A8F6A8-C8C2-55E3-3368-16EF9E0EF3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96006" y="3504765"/>
                <a:ext cx="1540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F70B5E7-7BCB-F00E-3EE1-53A1E65AD850}"/>
                  </a:ext>
                </a:extLst>
              </p14:cNvPr>
              <p14:cNvContentPartPr/>
              <p14:nvPr/>
            </p14:nvContentPartPr>
            <p14:xfrm>
              <a:off x="1642086" y="2647245"/>
              <a:ext cx="5902560" cy="1153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F70B5E7-7BCB-F00E-3EE1-53A1E65AD85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88446" y="2539245"/>
                <a:ext cx="6010200" cy="13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F1F6BDE-8FE3-BF1D-5086-A658C1E740BD}"/>
              </a:ext>
            </a:extLst>
          </p:cNvPr>
          <p:cNvGrpSpPr/>
          <p:nvPr/>
        </p:nvGrpSpPr>
        <p:grpSpPr>
          <a:xfrm>
            <a:off x="5559966" y="2257365"/>
            <a:ext cx="2000520" cy="477000"/>
            <a:chOff x="5559966" y="2257365"/>
            <a:chExt cx="200052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484787-49ED-DCD1-E00F-244771F541E0}"/>
                    </a:ext>
                  </a:extLst>
                </p14:cNvPr>
                <p14:cNvContentPartPr/>
                <p14:nvPr/>
              </p14:nvContentPartPr>
              <p14:xfrm>
                <a:off x="5559966" y="2307405"/>
                <a:ext cx="174240" cy="426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484787-49ED-DCD1-E00F-244771F541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50966" y="2298765"/>
                  <a:ext cx="1918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52A885-6E88-66D2-160F-BB222BC8419F}"/>
                    </a:ext>
                  </a:extLst>
                </p14:cNvPr>
                <p14:cNvContentPartPr/>
                <p14:nvPr/>
              </p14:nvContentPartPr>
              <p14:xfrm>
                <a:off x="6040206" y="2283645"/>
                <a:ext cx="1520280" cy="18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52A885-6E88-66D2-160F-BB222BC841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31206" y="2274645"/>
                  <a:ext cx="1537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3E0227-C320-7A1C-F6BF-A113C2457AB5}"/>
                    </a:ext>
                  </a:extLst>
                </p14:cNvPr>
                <p14:cNvContentPartPr/>
                <p14:nvPr/>
              </p14:nvContentPartPr>
              <p14:xfrm>
                <a:off x="6035166" y="2257365"/>
                <a:ext cx="255240" cy="228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3E0227-C320-7A1C-F6BF-A113C2457A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26166" y="2248725"/>
                  <a:ext cx="27288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667DE4C-D05D-4AA1-9D3C-284794B37483}"/>
                  </a:ext>
                </a:extLst>
              </p14:cNvPr>
              <p14:cNvContentPartPr/>
              <p14:nvPr/>
            </p14:nvContentPartPr>
            <p14:xfrm>
              <a:off x="7752366" y="2017965"/>
              <a:ext cx="1900800" cy="47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667DE4C-D05D-4AA1-9D3C-284794B374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743366" y="2008965"/>
                <a:ext cx="191844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350B2F5-C29B-D846-871A-D6B07675FC94}"/>
              </a:ext>
            </a:extLst>
          </p:cNvPr>
          <p:cNvGrpSpPr/>
          <p:nvPr/>
        </p:nvGrpSpPr>
        <p:grpSpPr>
          <a:xfrm>
            <a:off x="7766046" y="1776045"/>
            <a:ext cx="3996720" cy="1616760"/>
            <a:chOff x="7766046" y="1776045"/>
            <a:chExt cx="3996720" cy="16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2E4250-C0F5-7937-1270-91AA46289AD7}"/>
                    </a:ext>
                  </a:extLst>
                </p14:cNvPr>
                <p14:cNvContentPartPr/>
                <p14:nvPr/>
              </p14:nvContentPartPr>
              <p14:xfrm>
                <a:off x="10018926" y="1776045"/>
                <a:ext cx="1743840" cy="411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2E4250-C0F5-7937-1270-91AA46289AD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09926" y="1767045"/>
                  <a:ext cx="1761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8C8FFF-6A79-78B4-8962-2C150ACD6BBB}"/>
                    </a:ext>
                  </a:extLst>
                </p14:cNvPr>
                <p14:cNvContentPartPr/>
                <p14:nvPr/>
              </p14:nvContentPartPr>
              <p14:xfrm>
                <a:off x="10623006" y="1889445"/>
                <a:ext cx="502560" cy="4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8C8FFF-6A79-78B4-8962-2C150ACD6B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14366" y="1880805"/>
                  <a:ext cx="520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3E736D-DBD1-A7C6-D565-DCBA8DC263F0}"/>
                    </a:ext>
                  </a:extLst>
                </p14:cNvPr>
                <p14:cNvContentPartPr/>
                <p14:nvPr/>
              </p14:nvContentPartPr>
              <p14:xfrm>
                <a:off x="7766046" y="2457165"/>
                <a:ext cx="567720" cy="389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3E736D-DBD1-A7C6-D565-DCBA8DC263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57406" y="2448525"/>
                  <a:ext cx="5853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08CAE1-A0AE-A1AD-A52A-0C77CD228968}"/>
                    </a:ext>
                  </a:extLst>
                </p14:cNvPr>
                <p14:cNvContentPartPr/>
                <p14:nvPr/>
              </p14:nvContentPartPr>
              <p14:xfrm>
                <a:off x="8002566" y="2534565"/>
                <a:ext cx="287640" cy="2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08CAE1-A0AE-A1AD-A52A-0C77CD2289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93926" y="2525925"/>
                  <a:ext cx="30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622BA2-E0CD-5326-4B79-8A7B5D6B38F2}"/>
                    </a:ext>
                  </a:extLst>
                </p14:cNvPr>
                <p14:cNvContentPartPr/>
                <p14:nvPr/>
              </p14:nvContentPartPr>
              <p14:xfrm>
                <a:off x="8642646" y="2398485"/>
                <a:ext cx="991080" cy="48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622BA2-E0CD-5326-4B79-8A7B5D6B38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33646" y="2389485"/>
                  <a:ext cx="10087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28E891-F9F7-9304-9B0E-EA0B772AF19B}"/>
                    </a:ext>
                  </a:extLst>
                </p14:cNvPr>
                <p14:cNvContentPartPr/>
                <p14:nvPr/>
              </p14:nvContentPartPr>
              <p14:xfrm>
                <a:off x="9828126" y="2327205"/>
                <a:ext cx="1036800" cy="672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28E891-F9F7-9304-9B0E-EA0B772AF1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19486" y="2318205"/>
                  <a:ext cx="105444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8E57B3-D100-4313-18EE-E9281683F0C8}"/>
                    </a:ext>
                  </a:extLst>
                </p14:cNvPr>
                <p14:cNvContentPartPr/>
                <p14:nvPr/>
              </p14:nvContentPartPr>
              <p14:xfrm>
                <a:off x="10611486" y="2439165"/>
                <a:ext cx="380520" cy="3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8E57B3-D100-4313-18EE-E9281683F0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02846" y="2430525"/>
                  <a:ext cx="398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451BDF-3370-D715-C192-715DDEE21650}"/>
                    </a:ext>
                  </a:extLst>
                </p14:cNvPr>
                <p14:cNvContentPartPr/>
                <p14:nvPr/>
              </p14:nvContentPartPr>
              <p14:xfrm>
                <a:off x="11020086" y="2293365"/>
                <a:ext cx="593280" cy="525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451BDF-3370-D715-C192-715DDEE2165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11086" y="2284725"/>
                  <a:ext cx="6109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42AF09-D1B4-43F4-333A-05D39F09A1BB}"/>
                    </a:ext>
                  </a:extLst>
                </p14:cNvPr>
                <p14:cNvContentPartPr/>
                <p14:nvPr/>
              </p14:nvContentPartPr>
              <p14:xfrm>
                <a:off x="11146086" y="2494605"/>
                <a:ext cx="370440" cy="81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42AF09-D1B4-43F4-333A-05D39F09A1B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37446" y="2485965"/>
                  <a:ext cx="388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1D20B1-A9BE-7DDE-490B-FA63CD22D782}"/>
                    </a:ext>
                  </a:extLst>
                </p14:cNvPr>
                <p14:cNvContentPartPr/>
                <p14:nvPr/>
              </p14:nvContentPartPr>
              <p14:xfrm>
                <a:off x="8066646" y="2927685"/>
                <a:ext cx="1940400" cy="46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1D20B1-A9BE-7DDE-490B-FA63CD22D7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57646" y="2919045"/>
                  <a:ext cx="1958040" cy="48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EF626F6-5A28-4147-2FDA-5FD499DF3AB6}"/>
                  </a:ext>
                </a:extLst>
              </p14:cNvPr>
              <p14:cNvContentPartPr/>
              <p14:nvPr/>
            </p14:nvContentPartPr>
            <p14:xfrm>
              <a:off x="10145286" y="3449325"/>
              <a:ext cx="70560" cy="38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EF626F6-5A28-4147-2FDA-5FD499DF3AB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136286" y="3440685"/>
                <a:ext cx="88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E73FD9F-00A0-F0E5-7D74-D8510B347CA1}"/>
                  </a:ext>
                </a:extLst>
              </p14:cNvPr>
              <p14:cNvContentPartPr/>
              <p14:nvPr/>
            </p14:nvContentPartPr>
            <p14:xfrm>
              <a:off x="10162206" y="4199565"/>
              <a:ext cx="1556280" cy="511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E73FD9F-00A0-F0E5-7D74-D8510B347CA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153206" y="4190925"/>
                <a:ext cx="1573920" cy="52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AA34CB7E-00BD-1D34-BF26-915616EFD45A}"/>
              </a:ext>
            </a:extLst>
          </p:cNvPr>
          <p:cNvGrpSpPr/>
          <p:nvPr/>
        </p:nvGrpSpPr>
        <p:grpSpPr>
          <a:xfrm>
            <a:off x="8184726" y="3961965"/>
            <a:ext cx="3237120" cy="2210400"/>
            <a:chOff x="8184726" y="3961965"/>
            <a:chExt cx="3237120" cy="22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765E04-426E-05B8-4374-D707BE38D313}"/>
                    </a:ext>
                  </a:extLst>
                </p14:cNvPr>
                <p14:cNvContentPartPr/>
                <p14:nvPr/>
              </p14:nvContentPartPr>
              <p14:xfrm>
                <a:off x="8193366" y="4089045"/>
                <a:ext cx="273600" cy="492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765E04-426E-05B8-4374-D707BE38D31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84726" y="4080045"/>
                  <a:ext cx="2912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A3A395-CCC0-1964-05F6-E85E4FB136ED}"/>
                    </a:ext>
                  </a:extLst>
                </p14:cNvPr>
                <p14:cNvContentPartPr/>
                <p14:nvPr/>
              </p14:nvContentPartPr>
              <p14:xfrm>
                <a:off x="8430606" y="4378845"/>
                <a:ext cx="172440" cy="20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A3A395-CCC0-1964-05F6-E85E4FB136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21966" y="4370205"/>
                  <a:ext cx="190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3A64CE-21D4-F776-3ED3-3780357BD55C}"/>
                    </a:ext>
                  </a:extLst>
                </p14:cNvPr>
                <p14:cNvContentPartPr/>
                <p14:nvPr/>
              </p14:nvContentPartPr>
              <p14:xfrm>
                <a:off x="9040806" y="3961965"/>
                <a:ext cx="899640" cy="600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3A64CE-21D4-F776-3ED3-3780357BD5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31806" y="3953325"/>
                  <a:ext cx="9172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A40367-6922-0761-BD01-2E4C4179EBC3}"/>
                    </a:ext>
                  </a:extLst>
                </p14:cNvPr>
                <p14:cNvContentPartPr/>
                <p14:nvPr/>
              </p14:nvContentPartPr>
              <p14:xfrm>
                <a:off x="8189406" y="4888605"/>
                <a:ext cx="302400" cy="455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A40367-6922-0761-BD01-2E4C4179EB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80766" y="4879965"/>
                  <a:ext cx="3200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880F83-1A87-9344-CEA6-3283CC21CCB0}"/>
                    </a:ext>
                  </a:extLst>
                </p14:cNvPr>
                <p14:cNvContentPartPr/>
                <p14:nvPr/>
              </p14:nvContentPartPr>
              <p14:xfrm>
                <a:off x="8478486" y="5148885"/>
                <a:ext cx="194400" cy="21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880F83-1A87-9344-CEA6-3283CC21CCB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69846" y="5140245"/>
                  <a:ext cx="212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72BDB9-CA2B-8594-6BF5-71E950646880}"/>
                    </a:ext>
                  </a:extLst>
                </p14:cNvPr>
                <p14:cNvContentPartPr/>
                <p14:nvPr/>
              </p14:nvContentPartPr>
              <p14:xfrm>
                <a:off x="9030726" y="4797525"/>
                <a:ext cx="946440" cy="51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72BDB9-CA2B-8594-6BF5-71E9506468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21726" y="4788885"/>
                  <a:ext cx="9640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E5A0ED-66DD-6FCC-0D40-20C80FCB8859}"/>
                    </a:ext>
                  </a:extLst>
                </p14:cNvPr>
                <p14:cNvContentPartPr/>
                <p14:nvPr/>
              </p14:nvContentPartPr>
              <p14:xfrm>
                <a:off x="10286406" y="4683765"/>
                <a:ext cx="1135440" cy="622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E5A0ED-66DD-6FCC-0D40-20C80FCB88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77766" y="4674765"/>
                  <a:ext cx="115308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32BED6-A1E5-392D-1195-381F8EE91C39}"/>
                    </a:ext>
                  </a:extLst>
                </p14:cNvPr>
                <p14:cNvContentPartPr/>
                <p14:nvPr/>
              </p14:nvContentPartPr>
              <p14:xfrm>
                <a:off x="8184726" y="5659725"/>
                <a:ext cx="241920" cy="41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32BED6-A1E5-392D-1195-381F8EE91C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76086" y="5650725"/>
                  <a:ext cx="259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3972DE-AF2A-7EE0-60B2-28175CB63246}"/>
                    </a:ext>
                  </a:extLst>
                </p14:cNvPr>
                <p14:cNvContentPartPr/>
                <p14:nvPr/>
              </p14:nvContentPartPr>
              <p14:xfrm>
                <a:off x="8428806" y="5922525"/>
                <a:ext cx="196920" cy="19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3972DE-AF2A-7EE0-60B2-28175CB6324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20166" y="5913885"/>
                  <a:ext cx="214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4DD577-969E-1D26-11AE-F0DFEE589DFA}"/>
                    </a:ext>
                  </a:extLst>
                </p14:cNvPr>
                <p14:cNvContentPartPr/>
                <p14:nvPr/>
              </p14:nvContentPartPr>
              <p14:xfrm>
                <a:off x="8918766" y="5403765"/>
                <a:ext cx="2322000" cy="768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4DD577-969E-1D26-11AE-F0DFEE589DF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10126" y="5395125"/>
                  <a:ext cx="233964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1619198-AF5B-D2AC-7460-2E3D5DC215FB}"/>
                    </a:ext>
                  </a:extLst>
                </p14:cNvPr>
                <p14:cNvContentPartPr/>
                <p14:nvPr/>
              </p14:nvContentPartPr>
              <p14:xfrm>
                <a:off x="10901646" y="5579445"/>
                <a:ext cx="28800" cy="33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1619198-AF5B-D2AC-7460-2E3D5DC215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93006" y="5570805"/>
                  <a:ext cx="4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A82947-4E04-C824-A4D2-85545C1120B3}"/>
                    </a:ext>
                  </a:extLst>
                </p14:cNvPr>
                <p14:cNvContentPartPr/>
                <p14:nvPr/>
              </p14:nvContentPartPr>
              <p14:xfrm>
                <a:off x="10385766" y="5602845"/>
                <a:ext cx="566280" cy="1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A82947-4E04-C824-A4D2-85545C1120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77126" y="5593845"/>
                  <a:ext cx="5839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43AB317-C550-4062-0510-DBA97C120960}"/>
                  </a:ext>
                </a:extLst>
              </p14:cNvPr>
              <p14:cNvContentPartPr/>
              <p14:nvPr/>
            </p14:nvContentPartPr>
            <p14:xfrm>
              <a:off x="4500486" y="4586925"/>
              <a:ext cx="539640" cy="343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43AB317-C550-4062-0510-DBA97C12096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91846" y="4578285"/>
                <a:ext cx="55728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BE46EF66-8335-A124-04A7-3849871B4047}"/>
              </a:ext>
            </a:extLst>
          </p:cNvPr>
          <p:cNvGrpSpPr/>
          <p:nvPr/>
        </p:nvGrpSpPr>
        <p:grpSpPr>
          <a:xfrm>
            <a:off x="5212206" y="4510245"/>
            <a:ext cx="737640" cy="437040"/>
            <a:chOff x="5212206" y="4510245"/>
            <a:chExt cx="7376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9F1E2A-932F-2586-3358-1D5E008808E1}"/>
                    </a:ext>
                  </a:extLst>
                </p14:cNvPr>
                <p14:cNvContentPartPr/>
                <p14:nvPr/>
              </p14:nvContentPartPr>
              <p14:xfrm>
                <a:off x="5212206" y="4510245"/>
                <a:ext cx="737640" cy="437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9F1E2A-932F-2586-3358-1D5E008808E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03566" y="4501245"/>
                  <a:ext cx="7552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545003-7055-FD7B-15A4-A49A40C10C98}"/>
                    </a:ext>
                  </a:extLst>
                </p14:cNvPr>
                <p14:cNvContentPartPr/>
                <p14:nvPr/>
              </p14:nvContentPartPr>
              <p14:xfrm>
                <a:off x="5469966" y="4701045"/>
                <a:ext cx="209160" cy="1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545003-7055-FD7B-15A4-A49A40C10C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60966" y="4692045"/>
                  <a:ext cx="22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16691D-DAEE-7FC6-6F10-EE87368B5E2A}"/>
                    </a:ext>
                  </a:extLst>
                </p14:cNvPr>
                <p14:cNvContentPartPr/>
                <p14:nvPr/>
              </p14:nvContentPartPr>
              <p14:xfrm>
                <a:off x="5443686" y="4644165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16691D-DAEE-7FC6-6F10-EE87368B5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35046" y="463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BC82EE-C479-FD17-9427-C6B8BB268614}"/>
              </a:ext>
            </a:extLst>
          </p:cNvPr>
          <p:cNvGrpSpPr/>
          <p:nvPr/>
        </p:nvGrpSpPr>
        <p:grpSpPr>
          <a:xfrm>
            <a:off x="148446" y="4564245"/>
            <a:ext cx="4062240" cy="1015560"/>
            <a:chOff x="148446" y="4564245"/>
            <a:chExt cx="406224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4FEE30-E605-20D8-E691-68352D25FEA5}"/>
                    </a:ext>
                  </a:extLst>
                </p14:cNvPr>
                <p14:cNvContentPartPr/>
                <p14:nvPr/>
              </p14:nvContentPartPr>
              <p14:xfrm>
                <a:off x="278046" y="4671165"/>
                <a:ext cx="441720" cy="348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4FEE30-E605-20D8-E691-68352D25FE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9406" y="4662165"/>
                  <a:ext cx="459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ED278A-2622-658C-7C34-0841F834183E}"/>
                    </a:ext>
                  </a:extLst>
                </p14:cNvPr>
                <p14:cNvContentPartPr/>
                <p14:nvPr/>
              </p14:nvContentPartPr>
              <p14:xfrm>
                <a:off x="509526" y="4753965"/>
                <a:ext cx="203040" cy="27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ED278A-2622-658C-7C34-0841F83418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0886" y="4745325"/>
                  <a:ext cx="220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F0B73D-E560-4E05-D497-E94128B719F7}"/>
                    </a:ext>
                  </a:extLst>
                </p14:cNvPr>
                <p14:cNvContentPartPr/>
                <p14:nvPr/>
              </p14:nvContentPartPr>
              <p14:xfrm>
                <a:off x="876726" y="4679445"/>
                <a:ext cx="625320" cy="33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F0B73D-E560-4E05-D497-E94128B719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7726" y="4670445"/>
                  <a:ext cx="642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AB88667-BEAA-937A-C9BC-CD00473739C0}"/>
                    </a:ext>
                  </a:extLst>
                </p14:cNvPr>
                <p14:cNvContentPartPr/>
                <p14:nvPr/>
              </p14:nvContentPartPr>
              <p14:xfrm>
                <a:off x="1672326" y="4613205"/>
                <a:ext cx="262080" cy="38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AB88667-BEAA-937A-C9BC-CD00473739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63326" y="4604565"/>
                  <a:ext cx="279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7827E48-16C5-F924-AA9C-1EA1E21145A4}"/>
                    </a:ext>
                  </a:extLst>
                </p14:cNvPr>
                <p14:cNvContentPartPr/>
                <p14:nvPr/>
              </p14:nvContentPartPr>
              <p14:xfrm>
                <a:off x="1928646" y="5029725"/>
                <a:ext cx="126000" cy="131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7827E48-16C5-F924-AA9C-1EA1E21145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19646" y="5020725"/>
                  <a:ext cx="143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37484CB-2D57-7496-7331-378A2F8D9828}"/>
                    </a:ext>
                  </a:extLst>
                </p14:cNvPr>
                <p14:cNvContentPartPr/>
                <p14:nvPr/>
              </p14:nvContentPartPr>
              <p14:xfrm>
                <a:off x="2251566" y="4564245"/>
                <a:ext cx="1959120" cy="618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37484CB-2D57-7496-7331-378A2F8D982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42566" y="4555245"/>
                  <a:ext cx="19767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A9C527-7D25-FD5F-7917-E26AAE3D7028}"/>
                    </a:ext>
                  </a:extLst>
                </p14:cNvPr>
                <p14:cNvContentPartPr/>
                <p14:nvPr/>
              </p14:nvContentPartPr>
              <p14:xfrm>
                <a:off x="3820806" y="4746045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A9C527-7D25-FD5F-7917-E26AAE3D70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11806" y="473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A126B0-0F96-2C5D-6E9D-D4F117C9B7D0}"/>
                    </a:ext>
                  </a:extLst>
                </p14:cNvPr>
                <p14:cNvContentPartPr/>
                <p14:nvPr/>
              </p14:nvContentPartPr>
              <p14:xfrm>
                <a:off x="3487086" y="479248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A126B0-0F96-2C5D-6E9D-D4F117C9B7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8086" y="4783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327BA4E-308B-C092-49F0-7CD9F33D254C}"/>
                    </a:ext>
                  </a:extLst>
                </p14:cNvPr>
                <p14:cNvContentPartPr/>
                <p14:nvPr/>
              </p14:nvContentPartPr>
              <p14:xfrm>
                <a:off x="2321766" y="4626165"/>
                <a:ext cx="405000" cy="4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327BA4E-308B-C092-49F0-7CD9F33D25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13126" y="4617525"/>
                  <a:ext cx="422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DFC262-F854-D8CD-2916-281D87739144}"/>
                    </a:ext>
                  </a:extLst>
                </p14:cNvPr>
                <p14:cNvContentPartPr/>
                <p14:nvPr/>
              </p14:nvContentPartPr>
              <p14:xfrm>
                <a:off x="174366" y="5146365"/>
                <a:ext cx="366480" cy="433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DFC262-F854-D8CD-2916-281D877391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5726" y="5137725"/>
                  <a:ext cx="3841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B0CB4B-A28F-6AA8-FD49-8690A1F3A4EE}"/>
                    </a:ext>
                  </a:extLst>
                </p14:cNvPr>
                <p14:cNvContentPartPr/>
                <p14:nvPr/>
              </p14:nvContentPartPr>
              <p14:xfrm>
                <a:off x="148446" y="5286045"/>
                <a:ext cx="276480" cy="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B0CB4B-A28F-6AA8-FD49-8690A1F3A4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9446" y="5277045"/>
                  <a:ext cx="294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4E041D5-55CC-B489-9525-FF40C5C00CC6}"/>
                    </a:ext>
                  </a:extLst>
                </p14:cNvPr>
                <p14:cNvContentPartPr/>
                <p14:nvPr/>
              </p14:nvContentPartPr>
              <p14:xfrm>
                <a:off x="748206" y="5219445"/>
                <a:ext cx="1117440" cy="300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4E041D5-55CC-B489-9525-FF40C5C00CC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9566" y="5210445"/>
                  <a:ext cx="113508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37ADCB9-89AC-A1AF-5C6D-4CF5F61CFE6A}"/>
                  </a:ext>
                </a:extLst>
              </p14:cNvPr>
              <p14:cNvContentPartPr/>
              <p14:nvPr/>
            </p14:nvContentPartPr>
            <p14:xfrm>
              <a:off x="2043486" y="5331045"/>
              <a:ext cx="1409400" cy="307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37ADCB9-89AC-A1AF-5C6D-4CF5F61CFE6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034846" y="5322405"/>
                <a:ext cx="142704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F1C3CFA-FD6D-AAD9-C62E-332E5D8A1A8F}"/>
              </a:ext>
            </a:extLst>
          </p:cNvPr>
          <p:cNvGrpSpPr/>
          <p:nvPr/>
        </p:nvGrpSpPr>
        <p:grpSpPr>
          <a:xfrm>
            <a:off x="201366" y="5694645"/>
            <a:ext cx="3000600" cy="963360"/>
            <a:chOff x="201366" y="5694645"/>
            <a:chExt cx="3000600" cy="9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B3B9A2-0DE8-FF86-BC15-8853268FD2BF}"/>
                    </a:ext>
                  </a:extLst>
                </p14:cNvPr>
                <p14:cNvContentPartPr/>
                <p14:nvPr/>
              </p14:nvContentPartPr>
              <p14:xfrm>
                <a:off x="221886" y="5772405"/>
                <a:ext cx="514800" cy="39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B3B9A2-0DE8-FF86-BC15-8853268FD2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3246" y="5763405"/>
                  <a:ext cx="5324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66CADD-9A61-107D-D74C-D5D8C0A04A40}"/>
                    </a:ext>
                  </a:extLst>
                </p14:cNvPr>
                <p14:cNvContentPartPr/>
                <p14:nvPr/>
              </p14:nvContentPartPr>
              <p14:xfrm>
                <a:off x="564606" y="5881845"/>
                <a:ext cx="178920" cy="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66CADD-9A61-107D-D74C-D5D8C0A04A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966" y="5873205"/>
                  <a:ext cx="196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D07FE9-F2DC-ACA7-5494-60D7086A635B}"/>
                    </a:ext>
                  </a:extLst>
                </p14:cNvPr>
                <p14:cNvContentPartPr/>
                <p14:nvPr/>
              </p14:nvContentPartPr>
              <p14:xfrm>
                <a:off x="932526" y="5698605"/>
                <a:ext cx="506880" cy="459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D07FE9-F2DC-ACA7-5494-60D7086A63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3886" y="5689605"/>
                  <a:ext cx="5245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092E82-3495-9DE0-9580-45B8E687EC7D}"/>
                    </a:ext>
                  </a:extLst>
                </p14:cNvPr>
                <p14:cNvContentPartPr/>
                <p14:nvPr/>
              </p14:nvContentPartPr>
              <p14:xfrm>
                <a:off x="980406" y="5905245"/>
                <a:ext cx="250560" cy="2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092E82-3495-9DE0-9580-45B8E687EC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1766" y="5896245"/>
                  <a:ext cx="268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B8F5CA-AD07-3BAB-61DC-676C89C8894F}"/>
                    </a:ext>
                  </a:extLst>
                </p14:cNvPr>
                <p14:cNvContentPartPr/>
                <p14:nvPr/>
              </p14:nvContentPartPr>
              <p14:xfrm>
                <a:off x="1614726" y="5694645"/>
                <a:ext cx="1587240" cy="453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B8F5CA-AD07-3BAB-61DC-676C89C889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05726" y="5686005"/>
                  <a:ext cx="16048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0AF45E-D68F-F137-2703-0B207FB76112}"/>
                    </a:ext>
                  </a:extLst>
                </p14:cNvPr>
                <p14:cNvContentPartPr/>
                <p14:nvPr/>
              </p14:nvContentPartPr>
              <p14:xfrm>
                <a:off x="1656486" y="5802285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0AF45E-D68F-F137-2703-0B207FB761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7846" y="5793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2264141-3193-C23A-887A-5B21014477AB}"/>
                    </a:ext>
                  </a:extLst>
                </p14:cNvPr>
                <p14:cNvContentPartPr/>
                <p14:nvPr/>
              </p14:nvContentPartPr>
              <p14:xfrm>
                <a:off x="201366" y="6395565"/>
                <a:ext cx="1842840" cy="262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2264141-3193-C23A-887A-5B21014477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2726" y="6386565"/>
                  <a:ext cx="1860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B8C0E2A-20D1-3E63-0D1D-7C2F803739FE}"/>
                    </a:ext>
                  </a:extLst>
                </p14:cNvPr>
                <p14:cNvContentPartPr/>
                <p14:nvPr/>
              </p14:nvContentPartPr>
              <p14:xfrm>
                <a:off x="262926" y="6276045"/>
                <a:ext cx="32400" cy="2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B8C0E2A-20D1-3E63-0D1D-7C2F803739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4286" y="6267045"/>
                  <a:ext cx="500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8790C0D-B627-F045-FA97-7C6E6484F75D}"/>
              </a:ext>
            </a:extLst>
          </p:cNvPr>
          <p:cNvGrpSpPr/>
          <p:nvPr/>
        </p:nvGrpSpPr>
        <p:grpSpPr>
          <a:xfrm>
            <a:off x="2266686" y="6299085"/>
            <a:ext cx="1144440" cy="314280"/>
            <a:chOff x="2266686" y="6299085"/>
            <a:chExt cx="114444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5EF660-9B39-5D4D-B516-2F1B9EBFB1F9}"/>
                    </a:ext>
                  </a:extLst>
                </p14:cNvPr>
                <p14:cNvContentPartPr/>
                <p14:nvPr/>
              </p14:nvContentPartPr>
              <p14:xfrm>
                <a:off x="2266686" y="6416085"/>
                <a:ext cx="1144440" cy="19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5EF660-9B39-5D4D-B516-2F1B9EBFB1F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57686" y="6407085"/>
                  <a:ext cx="1162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6D57081-0D9A-3582-93C9-4CAB6289C6B6}"/>
                    </a:ext>
                  </a:extLst>
                </p14:cNvPr>
                <p14:cNvContentPartPr/>
                <p14:nvPr/>
              </p14:nvContentPartPr>
              <p14:xfrm>
                <a:off x="2565126" y="6299085"/>
                <a:ext cx="29520" cy="1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6D57081-0D9A-3582-93C9-4CAB6289C6B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56126" y="6290445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91EC173-37CE-80F2-7FDA-2E1F44124B19}"/>
                  </a:ext>
                </a:extLst>
              </p14:cNvPr>
              <p14:cNvContentPartPr/>
              <p14:nvPr/>
            </p14:nvContentPartPr>
            <p14:xfrm>
              <a:off x="3617046" y="6273885"/>
              <a:ext cx="781560" cy="419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91EC173-37CE-80F2-7FDA-2E1F44124B1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608406" y="6264885"/>
                <a:ext cx="79920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6534883-0850-B669-02B6-5A4D7A098F0D}"/>
              </a:ext>
            </a:extLst>
          </p:cNvPr>
          <p:cNvGrpSpPr/>
          <p:nvPr/>
        </p:nvGrpSpPr>
        <p:grpSpPr>
          <a:xfrm>
            <a:off x="3408606" y="5117205"/>
            <a:ext cx="2575800" cy="1488600"/>
            <a:chOff x="3408606" y="5117205"/>
            <a:chExt cx="2575800" cy="14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AC1B47-A958-36B5-0D4B-138E8D17E5C6}"/>
                    </a:ext>
                  </a:extLst>
                </p14:cNvPr>
                <p14:cNvContentPartPr/>
                <p14:nvPr/>
              </p14:nvContentPartPr>
              <p14:xfrm>
                <a:off x="3681126" y="5117205"/>
                <a:ext cx="760320" cy="61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AC1B47-A958-36B5-0D4B-138E8D17E5C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72486" y="5108565"/>
                  <a:ext cx="777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6CCC313-8D58-1156-5416-403E615C93D5}"/>
                    </a:ext>
                  </a:extLst>
                </p14:cNvPr>
                <p14:cNvContentPartPr/>
                <p14:nvPr/>
              </p14:nvContentPartPr>
              <p14:xfrm>
                <a:off x="4504806" y="5496645"/>
                <a:ext cx="147240" cy="174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6CCC313-8D58-1156-5416-403E615C93D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96166" y="5488005"/>
                  <a:ext cx="164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02708A4-7540-D964-F195-22BD39B2D235}"/>
                    </a:ext>
                  </a:extLst>
                </p14:cNvPr>
                <p14:cNvContentPartPr/>
                <p14:nvPr/>
              </p14:nvContentPartPr>
              <p14:xfrm>
                <a:off x="3408606" y="5774565"/>
                <a:ext cx="1476360" cy="436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02708A4-7540-D964-F195-22BD39B2D23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99966" y="5765925"/>
                  <a:ext cx="1494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CE64F8-085D-EE94-D804-C77948DF3727}"/>
                    </a:ext>
                  </a:extLst>
                </p14:cNvPr>
                <p14:cNvContentPartPr/>
                <p14:nvPr/>
              </p14:nvContentPartPr>
              <p14:xfrm>
                <a:off x="5099526" y="5884725"/>
                <a:ext cx="884880" cy="172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CE64F8-085D-EE94-D804-C77948DF372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90886" y="5875725"/>
                  <a:ext cx="902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44DE27-B19D-3DFF-0659-D7B2EA3C9CCE}"/>
                    </a:ext>
                  </a:extLst>
                </p14:cNvPr>
                <p14:cNvContentPartPr/>
                <p14:nvPr/>
              </p14:nvContentPartPr>
              <p14:xfrm>
                <a:off x="4710726" y="6448845"/>
                <a:ext cx="153000" cy="156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44DE27-B19D-3DFF-0659-D7B2EA3C9C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02086" y="6440205"/>
                  <a:ext cx="17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EB34B0-FE5F-AC90-C541-974A28FE0B73}"/>
                    </a:ext>
                  </a:extLst>
                </p14:cNvPr>
                <p14:cNvContentPartPr/>
                <p14:nvPr/>
              </p14:nvContentPartPr>
              <p14:xfrm>
                <a:off x="4999086" y="6185685"/>
                <a:ext cx="545760" cy="401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EB34B0-FE5F-AC90-C541-974A28FE0B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90086" y="6177045"/>
                  <a:ext cx="563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54D127-60D4-67A4-FE7E-10149FE1A034}"/>
                    </a:ext>
                  </a:extLst>
                </p14:cNvPr>
                <p14:cNvContentPartPr/>
                <p14:nvPr/>
              </p14:nvContentPartPr>
              <p14:xfrm>
                <a:off x="5319126" y="6300165"/>
                <a:ext cx="296640" cy="1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54D127-60D4-67A4-FE7E-10149FE1A03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10126" y="6291165"/>
                  <a:ext cx="314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43AB52-4AA2-50FB-5718-E317443FEA9A}"/>
                    </a:ext>
                  </a:extLst>
                </p14:cNvPr>
                <p14:cNvContentPartPr/>
                <p14:nvPr/>
              </p14:nvContentPartPr>
              <p14:xfrm>
                <a:off x="5682366" y="6542805"/>
                <a:ext cx="50760" cy="44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43AB52-4AA2-50FB-5718-E317443FEA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73726" y="6533805"/>
                  <a:ext cx="684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ACE4D81-E1B9-7C75-CD32-A2164A1FB02F}"/>
                  </a:ext>
                </a:extLst>
              </p14:cNvPr>
              <p14:cNvContentPartPr/>
              <p14:nvPr/>
            </p14:nvContentPartPr>
            <p14:xfrm>
              <a:off x="9490446" y="1349085"/>
              <a:ext cx="55080" cy="32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ACE4D81-E1B9-7C75-CD32-A2164A1FB02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481806" y="1340445"/>
                <a:ext cx="727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5D7526B-0649-B4DD-8B22-7D23E87E7D22}"/>
              </a:ext>
            </a:extLst>
          </p:cNvPr>
          <p:cNvGrpSpPr/>
          <p:nvPr/>
        </p:nvGrpSpPr>
        <p:grpSpPr>
          <a:xfrm>
            <a:off x="420606" y="1756245"/>
            <a:ext cx="3544200" cy="521280"/>
            <a:chOff x="420606" y="1756245"/>
            <a:chExt cx="354420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953CE4-2C47-68FB-1D8A-E08D472EB01E}"/>
                    </a:ext>
                  </a:extLst>
                </p14:cNvPr>
                <p14:cNvContentPartPr/>
                <p14:nvPr/>
              </p14:nvContentPartPr>
              <p14:xfrm>
                <a:off x="420606" y="1921485"/>
                <a:ext cx="188640" cy="312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953CE4-2C47-68FB-1D8A-E08D472EB0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1606" y="1912845"/>
                  <a:ext cx="206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7319A7-6CCB-3793-19D8-1E12DA867694}"/>
                    </a:ext>
                  </a:extLst>
                </p14:cNvPr>
                <p14:cNvContentPartPr/>
                <p14:nvPr/>
              </p14:nvContentPartPr>
              <p14:xfrm>
                <a:off x="432126" y="1894125"/>
                <a:ext cx="242640" cy="87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7319A7-6CCB-3793-19D8-1E12DA86769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3126" y="1885125"/>
                  <a:ext cx="260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7A7933-BDA4-444A-D932-C245F29F260B}"/>
                    </a:ext>
                  </a:extLst>
                </p14:cNvPr>
                <p14:cNvContentPartPr/>
                <p14:nvPr/>
              </p14:nvContentPartPr>
              <p14:xfrm>
                <a:off x="648126" y="1756245"/>
                <a:ext cx="1051200" cy="484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7A7933-BDA4-444A-D932-C245F29F26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9486" y="1747245"/>
                  <a:ext cx="10688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B6E0DDB-CA87-950B-E097-BBE238D7F5CD}"/>
                    </a:ext>
                  </a:extLst>
                </p14:cNvPr>
                <p14:cNvContentPartPr/>
                <p14:nvPr/>
              </p14:nvContentPartPr>
              <p14:xfrm>
                <a:off x="1524006" y="1881525"/>
                <a:ext cx="9000" cy="28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B6E0DDB-CA87-950B-E097-BBE238D7F5C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15006" y="1872885"/>
                  <a:ext cx="2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693B8C-D04C-744B-2B99-EF266CC750BB}"/>
                    </a:ext>
                  </a:extLst>
                </p14:cNvPr>
                <p14:cNvContentPartPr/>
                <p14:nvPr/>
              </p14:nvContentPartPr>
              <p14:xfrm>
                <a:off x="1184886" y="1847685"/>
                <a:ext cx="371160" cy="46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693B8C-D04C-744B-2B99-EF266CC750B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76246" y="1838685"/>
                  <a:ext cx="388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417A2D3-F854-8A2C-75A7-14C9D525D1F8}"/>
                    </a:ext>
                  </a:extLst>
                </p14:cNvPr>
                <p14:cNvContentPartPr/>
                <p14:nvPr/>
              </p14:nvContentPartPr>
              <p14:xfrm>
                <a:off x="1930086" y="1786125"/>
                <a:ext cx="1082520" cy="491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417A2D3-F854-8A2C-75A7-14C9D525D1F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921446" y="1777485"/>
                  <a:ext cx="11001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A7B21E-5C77-A5FA-2631-6A10D4F9572F}"/>
                    </a:ext>
                  </a:extLst>
                </p14:cNvPr>
                <p14:cNvContentPartPr/>
                <p14:nvPr/>
              </p14:nvContentPartPr>
              <p14:xfrm>
                <a:off x="3191886" y="1885485"/>
                <a:ext cx="168480" cy="103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A7B21E-5C77-A5FA-2631-6A10D4F957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82886" y="1876845"/>
                  <a:ext cx="186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0533F4-0C60-CBC7-AAC5-0E6B815DFAE0}"/>
                    </a:ext>
                  </a:extLst>
                </p14:cNvPr>
                <p14:cNvContentPartPr/>
                <p14:nvPr/>
              </p14:nvContentPartPr>
              <p14:xfrm>
                <a:off x="3171366" y="2008605"/>
                <a:ext cx="184320" cy="10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0533F4-0C60-CBC7-AAC5-0E6B815DFA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62726" y="1999965"/>
                  <a:ext cx="201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0DE2D9-AFF6-F376-F259-DA33BAB35601}"/>
                    </a:ext>
                  </a:extLst>
                </p14:cNvPr>
                <p14:cNvContentPartPr/>
                <p14:nvPr/>
              </p14:nvContentPartPr>
              <p14:xfrm>
                <a:off x="3506886" y="1785765"/>
                <a:ext cx="259560" cy="30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0DE2D9-AFF6-F376-F259-DA33BAB3560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98246" y="1777125"/>
                  <a:ext cx="277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30DAF0-421C-C696-07DE-98C4B63B97FD}"/>
                    </a:ext>
                  </a:extLst>
                </p14:cNvPr>
                <p14:cNvContentPartPr/>
                <p14:nvPr/>
              </p14:nvContentPartPr>
              <p14:xfrm>
                <a:off x="3901086" y="2016885"/>
                <a:ext cx="63720" cy="53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30DAF0-421C-C696-07DE-98C4B63B97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92446" y="2007885"/>
                  <a:ext cx="813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2435577-8938-B80F-7FBC-447597FC1436}"/>
              </a:ext>
            </a:extLst>
          </p:cNvPr>
          <p:cNvGrpSpPr/>
          <p:nvPr/>
        </p:nvGrpSpPr>
        <p:grpSpPr>
          <a:xfrm>
            <a:off x="481086" y="2334405"/>
            <a:ext cx="841680" cy="417240"/>
            <a:chOff x="481086" y="2334405"/>
            <a:chExt cx="84168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34E2CB-C8A9-4351-E9FB-C258ADEFEB33}"/>
                    </a:ext>
                  </a:extLst>
                </p14:cNvPr>
                <p14:cNvContentPartPr/>
                <p14:nvPr/>
              </p14:nvContentPartPr>
              <p14:xfrm>
                <a:off x="635526" y="2466885"/>
                <a:ext cx="239400" cy="162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34E2CB-C8A9-4351-E9FB-C258ADEFEB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6526" y="2458245"/>
                  <a:ext cx="257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D3E930-1173-0864-3971-26D8E76C39AF}"/>
                    </a:ext>
                  </a:extLst>
                </p14:cNvPr>
                <p14:cNvContentPartPr/>
                <p14:nvPr/>
              </p14:nvContentPartPr>
              <p14:xfrm>
                <a:off x="982566" y="2487045"/>
                <a:ext cx="156960" cy="135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D3E930-1173-0864-3971-26D8E76C39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3926" y="2478045"/>
                  <a:ext cx="174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BA0524-9090-3FDE-684F-F57047C46798}"/>
                    </a:ext>
                  </a:extLst>
                </p14:cNvPr>
                <p14:cNvContentPartPr/>
                <p14:nvPr/>
              </p14:nvContentPartPr>
              <p14:xfrm>
                <a:off x="959526" y="2406045"/>
                <a:ext cx="117720" cy="16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BA0524-9090-3FDE-684F-F57047C4679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0526" y="2397405"/>
                  <a:ext cx="13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88BDCB3-5559-F9EB-44A5-CFE55E2B88E8}"/>
                    </a:ext>
                  </a:extLst>
                </p14:cNvPr>
                <p14:cNvContentPartPr/>
                <p14:nvPr/>
              </p14:nvContentPartPr>
              <p14:xfrm>
                <a:off x="481086" y="2350965"/>
                <a:ext cx="129600" cy="400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88BDCB3-5559-F9EB-44A5-CFE55E2B88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2446" y="2342325"/>
                  <a:ext cx="1472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09FB1C-A2D7-A7B5-642D-42D7A39FB3A9}"/>
                    </a:ext>
                  </a:extLst>
                </p14:cNvPr>
                <p14:cNvContentPartPr/>
                <p14:nvPr/>
              </p14:nvContentPartPr>
              <p14:xfrm>
                <a:off x="1179846" y="2334405"/>
                <a:ext cx="142920" cy="358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09FB1C-A2D7-A7B5-642D-42D7A39FB3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1206" y="2325405"/>
                  <a:ext cx="160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51BC031-DD5B-18D1-DEFD-4527B6E7DBF9}"/>
                    </a:ext>
                  </a:extLst>
                </p14:cNvPr>
                <p14:cNvContentPartPr/>
                <p14:nvPr/>
              </p14:nvContentPartPr>
              <p14:xfrm>
                <a:off x="531486" y="2564805"/>
                <a:ext cx="75960" cy="18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51BC031-DD5B-18D1-DEFD-4527B6E7DB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2486" y="2556165"/>
                  <a:ext cx="9360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064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44F90DC-C815-10F2-6D99-29AC05C63151}"/>
              </a:ext>
            </a:extLst>
          </p:cNvPr>
          <p:cNvGrpSpPr/>
          <p:nvPr/>
        </p:nvGrpSpPr>
        <p:grpSpPr>
          <a:xfrm>
            <a:off x="1122246" y="196005"/>
            <a:ext cx="1302120" cy="599040"/>
            <a:chOff x="1122246" y="196005"/>
            <a:chExt cx="130212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EDF069-0CF5-1917-FBF0-60255100E08E}"/>
                    </a:ext>
                  </a:extLst>
                </p14:cNvPr>
                <p14:cNvContentPartPr/>
                <p14:nvPr/>
              </p14:nvContentPartPr>
              <p14:xfrm>
                <a:off x="1122246" y="222285"/>
                <a:ext cx="711720" cy="572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EDF069-0CF5-1917-FBF0-60255100E0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3246" y="213645"/>
                  <a:ext cx="7293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3AA272-4BBD-214B-A12C-A002586E3D1F}"/>
                    </a:ext>
                  </a:extLst>
                </p14:cNvPr>
                <p14:cNvContentPartPr/>
                <p14:nvPr/>
              </p14:nvContentPartPr>
              <p14:xfrm>
                <a:off x="1528326" y="32128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3AA272-4BBD-214B-A12C-A002586E3D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9326" y="31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1A3CA8-E93D-3DD9-5B48-6D4ED9B1DA97}"/>
                    </a:ext>
                  </a:extLst>
                </p14:cNvPr>
                <p14:cNvContentPartPr/>
                <p14:nvPr/>
              </p14:nvContentPartPr>
              <p14:xfrm>
                <a:off x="2087046" y="196005"/>
                <a:ext cx="337320" cy="446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1A3CA8-E93D-3DD9-5B48-6D4ED9B1DA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8046" y="187365"/>
                  <a:ext cx="35496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465B3E-1AFB-EECB-FA9D-0D215507073D}"/>
              </a:ext>
            </a:extLst>
          </p:cNvPr>
          <p:cNvGrpSpPr/>
          <p:nvPr/>
        </p:nvGrpSpPr>
        <p:grpSpPr>
          <a:xfrm>
            <a:off x="962766" y="899445"/>
            <a:ext cx="1927800" cy="608760"/>
            <a:chOff x="962766" y="899445"/>
            <a:chExt cx="19278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ED95E8-0FDC-CCA5-EFB1-EE9E720E2C5E}"/>
                    </a:ext>
                  </a:extLst>
                </p14:cNvPr>
                <p14:cNvContentPartPr/>
                <p14:nvPr/>
              </p14:nvContentPartPr>
              <p14:xfrm>
                <a:off x="962766" y="899445"/>
                <a:ext cx="133200" cy="45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ED95E8-0FDC-CCA5-EFB1-EE9E720E2C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4126" y="890445"/>
                  <a:ext cx="150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D358F4-C135-031D-046C-DF8333736AC7}"/>
                    </a:ext>
                  </a:extLst>
                </p14:cNvPr>
                <p14:cNvContentPartPr/>
                <p14:nvPr/>
              </p14:nvContentPartPr>
              <p14:xfrm>
                <a:off x="1081206" y="1125165"/>
                <a:ext cx="150840" cy="133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D358F4-C135-031D-046C-DF8333736A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2566" y="1116165"/>
                  <a:ext cx="168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94F1AC-54CC-66D8-B2C3-CFAC2999D3A5}"/>
                    </a:ext>
                  </a:extLst>
                </p14:cNvPr>
                <p14:cNvContentPartPr/>
                <p14:nvPr/>
              </p14:nvContentPartPr>
              <p14:xfrm>
                <a:off x="1295766" y="1206165"/>
                <a:ext cx="9360" cy="9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94F1AC-54CC-66D8-B2C3-CFAC2999D3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7126" y="1197525"/>
                  <a:ext cx="2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D2D859-B602-FD20-6D3F-E8B9605F6769}"/>
                    </a:ext>
                  </a:extLst>
                </p14:cNvPr>
                <p14:cNvContentPartPr/>
                <p14:nvPr/>
              </p14:nvContentPartPr>
              <p14:xfrm>
                <a:off x="1376046" y="1144605"/>
                <a:ext cx="144000" cy="33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D2D859-B602-FD20-6D3F-E8B9605F67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7046" y="1135605"/>
                  <a:ext cx="1616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4DF7E2-C333-E066-BF76-CB7681DB19BF}"/>
                    </a:ext>
                  </a:extLst>
                </p14:cNvPr>
                <p14:cNvContentPartPr/>
                <p14:nvPr/>
              </p14:nvContentPartPr>
              <p14:xfrm>
                <a:off x="1673406" y="1035525"/>
                <a:ext cx="606240" cy="29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4DF7E2-C333-E066-BF76-CB7681DB19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4406" y="1026885"/>
                  <a:ext cx="623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7A38B2-09B5-3B3E-51BA-32065DAC2FFC}"/>
                    </a:ext>
                  </a:extLst>
                </p14:cNvPr>
                <p14:cNvContentPartPr/>
                <p14:nvPr/>
              </p14:nvContentPartPr>
              <p14:xfrm>
                <a:off x="2385126" y="1087365"/>
                <a:ext cx="348480" cy="30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7A38B2-09B5-3B3E-51BA-32065DAC2F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76126" y="1078365"/>
                  <a:ext cx="366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824FBC-52B5-EB64-E816-65F7EC9A04F9}"/>
                    </a:ext>
                  </a:extLst>
                </p14:cNvPr>
                <p14:cNvContentPartPr/>
                <p14:nvPr/>
              </p14:nvContentPartPr>
              <p14:xfrm>
                <a:off x="2749446" y="1368165"/>
                <a:ext cx="14112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824FBC-52B5-EB64-E816-65F7EC9A04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40446" y="1359165"/>
                  <a:ext cx="1587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A71093-FFB8-355A-9D1F-9EF9F7D85299}"/>
              </a:ext>
            </a:extLst>
          </p:cNvPr>
          <p:cNvGrpSpPr/>
          <p:nvPr/>
        </p:nvGrpSpPr>
        <p:grpSpPr>
          <a:xfrm>
            <a:off x="3087126" y="704325"/>
            <a:ext cx="1019160" cy="706680"/>
            <a:chOff x="3087126" y="704325"/>
            <a:chExt cx="101916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CE89BF-BBF7-7FAE-2B81-FC7901FB0B59}"/>
                    </a:ext>
                  </a:extLst>
                </p14:cNvPr>
                <p14:cNvContentPartPr/>
                <p14:nvPr/>
              </p14:nvContentPartPr>
              <p14:xfrm>
                <a:off x="3087126" y="836085"/>
                <a:ext cx="790560" cy="41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CE89BF-BBF7-7FAE-2B81-FC7901FB0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8126" y="827085"/>
                  <a:ext cx="808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9826DF-318C-3A4C-FD12-D79333DF8271}"/>
                    </a:ext>
                  </a:extLst>
                </p14:cNvPr>
                <p14:cNvContentPartPr/>
                <p14:nvPr/>
              </p14:nvContentPartPr>
              <p14:xfrm>
                <a:off x="3544326" y="947325"/>
                <a:ext cx="264600" cy="4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9826DF-318C-3A4C-FD12-D79333DF82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5686" y="938685"/>
                  <a:ext cx="28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3F9386-C0A8-9937-B395-B67EBF64CBF6}"/>
                    </a:ext>
                  </a:extLst>
                </p14:cNvPr>
                <p14:cNvContentPartPr/>
                <p14:nvPr/>
              </p14:nvContentPartPr>
              <p14:xfrm>
                <a:off x="3883806" y="704325"/>
                <a:ext cx="222480" cy="70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3F9386-C0A8-9937-B395-B67EBF64CB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5166" y="695325"/>
                  <a:ext cx="240120" cy="72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740FAA-7E55-5851-1B81-BD3AB0020FE5}"/>
                  </a:ext>
                </a:extLst>
              </p14:cNvPr>
              <p14:cNvContentPartPr/>
              <p14:nvPr/>
            </p14:nvContentPartPr>
            <p14:xfrm>
              <a:off x="2825406" y="1809525"/>
              <a:ext cx="681120" cy="594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740FAA-7E55-5851-1B81-BD3AB0020F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9286" y="1803405"/>
                <a:ext cx="69336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DDA4292-457D-EC3F-F9B7-8FC6506B7279}"/>
              </a:ext>
            </a:extLst>
          </p:cNvPr>
          <p:cNvGrpSpPr/>
          <p:nvPr/>
        </p:nvGrpSpPr>
        <p:grpSpPr>
          <a:xfrm>
            <a:off x="1634166" y="2334765"/>
            <a:ext cx="1200960" cy="1044000"/>
            <a:chOff x="1634166" y="2334765"/>
            <a:chExt cx="120096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909A39-4B4E-568C-F05F-2D2E14A1C869}"/>
                    </a:ext>
                  </a:extLst>
                </p14:cNvPr>
                <p14:cNvContentPartPr/>
                <p14:nvPr/>
              </p14:nvContentPartPr>
              <p14:xfrm>
                <a:off x="2227086" y="2439525"/>
                <a:ext cx="394920" cy="34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909A39-4B4E-568C-F05F-2D2E14A1C8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20966" y="2433405"/>
                  <a:ext cx="4071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690C40-04F7-FE01-9BDF-E667FEACEE74}"/>
                    </a:ext>
                  </a:extLst>
                </p14:cNvPr>
                <p14:cNvContentPartPr/>
                <p14:nvPr/>
              </p14:nvContentPartPr>
              <p14:xfrm>
                <a:off x="2232846" y="2334765"/>
                <a:ext cx="602280" cy="178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690C40-04F7-FE01-9BDF-E667FEACEE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26726" y="2328645"/>
                  <a:ext cx="614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64C481-66F2-8283-C220-4D4AC2F83863}"/>
                    </a:ext>
                  </a:extLst>
                </p14:cNvPr>
                <p14:cNvContentPartPr/>
                <p14:nvPr/>
              </p14:nvContentPartPr>
              <p14:xfrm>
                <a:off x="2742966" y="2348805"/>
                <a:ext cx="47880" cy="26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64C481-66F2-8283-C220-4D4AC2F838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36846" y="2342685"/>
                  <a:ext cx="60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431178-8D42-3521-930F-1714D9AC90F9}"/>
                    </a:ext>
                  </a:extLst>
                </p14:cNvPr>
                <p14:cNvContentPartPr/>
                <p14:nvPr/>
              </p14:nvContentPartPr>
              <p14:xfrm>
                <a:off x="2520846" y="2562285"/>
                <a:ext cx="201960" cy="21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431178-8D42-3521-930F-1714D9AC90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4726" y="2556165"/>
                  <a:ext cx="214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8D7749-9689-7554-585A-84F45BDA484C}"/>
                    </a:ext>
                  </a:extLst>
                </p14:cNvPr>
                <p14:cNvContentPartPr/>
                <p14:nvPr/>
              </p14:nvContentPartPr>
              <p14:xfrm>
                <a:off x="1634166" y="2676765"/>
                <a:ext cx="764280" cy="70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8D7749-9689-7554-585A-84F45BDA48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28046" y="2670645"/>
                  <a:ext cx="776520" cy="71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502FE1-3C1C-4F07-304B-FD8BEFBB7010}"/>
                  </a:ext>
                </a:extLst>
              </p14:cNvPr>
              <p14:cNvContentPartPr/>
              <p14:nvPr/>
            </p14:nvContentPartPr>
            <p14:xfrm>
              <a:off x="4581126" y="1651485"/>
              <a:ext cx="923760" cy="268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502FE1-3C1C-4F07-304B-FD8BEFBB70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75006" y="1645365"/>
                <a:ext cx="93600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0A84A6E-3476-E972-295D-EAD51FAFA097}"/>
              </a:ext>
            </a:extLst>
          </p:cNvPr>
          <p:cNvGrpSpPr/>
          <p:nvPr/>
        </p:nvGrpSpPr>
        <p:grpSpPr>
          <a:xfrm>
            <a:off x="3665646" y="1677045"/>
            <a:ext cx="870840" cy="715680"/>
            <a:chOff x="3665646" y="1677045"/>
            <a:chExt cx="87084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9407A9-4C84-5D05-C7F4-A42185AE8725}"/>
                    </a:ext>
                  </a:extLst>
                </p14:cNvPr>
                <p14:cNvContentPartPr/>
                <p14:nvPr/>
              </p14:nvContentPartPr>
              <p14:xfrm>
                <a:off x="3665646" y="1762725"/>
                <a:ext cx="97920" cy="20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9407A9-4C84-5D05-C7F4-A42185AE87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9526" y="1756605"/>
                  <a:ext cx="110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B8B601-5023-420B-DE59-1D750CCB3377}"/>
                    </a:ext>
                  </a:extLst>
                </p14:cNvPr>
                <p14:cNvContentPartPr/>
                <p14:nvPr/>
              </p14:nvContentPartPr>
              <p14:xfrm>
                <a:off x="3793806" y="1677045"/>
                <a:ext cx="204840" cy="26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B8B601-5023-420B-DE59-1D750CCB33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87686" y="1670925"/>
                  <a:ext cx="217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870A24-90D4-E5FA-79BE-FAD8E2AF01CC}"/>
                    </a:ext>
                  </a:extLst>
                </p14:cNvPr>
                <p14:cNvContentPartPr/>
                <p14:nvPr/>
              </p14:nvContentPartPr>
              <p14:xfrm>
                <a:off x="3902166" y="1737165"/>
                <a:ext cx="12420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870A24-90D4-E5FA-79BE-FAD8E2AF01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96046" y="1731045"/>
                  <a:ext cx="13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88CE0A-1E91-CC16-8C01-6E17EA4B2985}"/>
                    </a:ext>
                  </a:extLst>
                </p14:cNvPr>
                <p14:cNvContentPartPr/>
                <p14:nvPr/>
              </p14:nvContentPartPr>
              <p14:xfrm>
                <a:off x="4241286" y="1732485"/>
                <a:ext cx="295200" cy="19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88CE0A-1E91-CC16-8C01-6E17EA4B29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5166" y="1726365"/>
                  <a:ext cx="30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777CB8-7B17-276A-3B08-8773BD0F6C86}"/>
                    </a:ext>
                  </a:extLst>
                </p14:cNvPr>
                <p14:cNvContentPartPr/>
                <p14:nvPr/>
              </p14:nvContentPartPr>
              <p14:xfrm>
                <a:off x="4216806" y="1804125"/>
                <a:ext cx="60120" cy="28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777CB8-7B17-276A-3B08-8773BD0F6C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10686" y="1798005"/>
                  <a:ext cx="72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9D7FF2-4FD0-9FE7-5330-8FBECE9CCA68}"/>
                    </a:ext>
                  </a:extLst>
                </p14:cNvPr>
                <p14:cNvContentPartPr/>
                <p14:nvPr/>
              </p14:nvContentPartPr>
              <p14:xfrm>
                <a:off x="3757086" y="2086365"/>
                <a:ext cx="734760" cy="30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9D7FF2-4FD0-9FE7-5330-8FBECE9CCA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50966" y="2080245"/>
                  <a:ext cx="74700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2915F2C-DC39-EDE9-0EB8-55C16E7673A5}"/>
                  </a:ext>
                </a:extLst>
              </p14:cNvPr>
              <p14:cNvContentPartPr/>
              <p14:nvPr/>
            </p14:nvContentPartPr>
            <p14:xfrm>
              <a:off x="854046" y="2677845"/>
              <a:ext cx="1367280" cy="128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2915F2C-DC39-EDE9-0EB8-55C16E7673A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5406" y="2668845"/>
                <a:ext cx="1384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D9312D5-8612-5C56-B8A3-D0F9A551DC91}"/>
                  </a:ext>
                </a:extLst>
              </p14:cNvPr>
              <p14:cNvContentPartPr/>
              <p14:nvPr/>
            </p14:nvContentPartPr>
            <p14:xfrm>
              <a:off x="2709486" y="2032005"/>
              <a:ext cx="1503360" cy="502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D9312D5-8612-5C56-B8A3-D0F9A551DC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00486" y="2023365"/>
                <a:ext cx="1521000" cy="52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0DF42E1-343C-E816-0862-B616436C6035}"/>
              </a:ext>
            </a:extLst>
          </p:cNvPr>
          <p:cNvGrpSpPr/>
          <p:nvPr/>
        </p:nvGrpSpPr>
        <p:grpSpPr>
          <a:xfrm>
            <a:off x="790326" y="5666565"/>
            <a:ext cx="1254960" cy="376920"/>
            <a:chOff x="790326" y="5666565"/>
            <a:chExt cx="12549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5DF57D-A64A-C559-2712-E5363461A34D}"/>
                    </a:ext>
                  </a:extLst>
                </p14:cNvPr>
                <p14:cNvContentPartPr/>
                <p14:nvPr/>
              </p14:nvContentPartPr>
              <p14:xfrm>
                <a:off x="790326" y="5666565"/>
                <a:ext cx="360360" cy="133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5DF57D-A64A-C559-2712-E5363461A3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4206" y="5660445"/>
                  <a:ext cx="372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C8D00B-D108-69A1-A4BE-28C4AA6C5A87}"/>
                    </a:ext>
                  </a:extLst>
                </p14:cNvPr>
                <p14:cNvContentPartPr/>
                <p14:nvPr/>
              </p14:nvContentPartPr>
              <p14:xfrm>
                <a:off x="1003086" y="5746125"/>
                <a:ext cx="89640" cy="29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C8D00B-D108-69A1-A4BE-28C4AA6C5A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6966" y="5740005"/>
                  <a:ext cx="101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333137-E6C8-B26A-1BCE-022D9D8F3AE0}"/>
                    </a:ext>
                  </a:extLst>
                </p14:cNvPr>
                <p14:cNvContentPartPr/>
                <p14:nvPr/>
              </p14:nvContentPartPr>
              <p14:xfrm>
                <a:off x="960966" y="5863845"/>
                <a:ext cx="241920" cy="41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333137-E6C8-B26A-1BCE-022D9D8F3A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4846" y="5857725"/>
                  <a:ext cx="254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F55BA7-3D8F-72F4-0FD5-214BDCF5ED90}"/>
                    </a:ext>
                  </a:extLst>
                </p14:cNvPr>
                <p14:cNvContentPartPr/>
                <p14:nvPr/>
              </p14:nvContentPartPr>
              <p14:xfrm>
                <a:off x="1256166" y="5820285"/>
                <a:ext cx="789120" cy="178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F55BA7-3D8F-72F4-0FD5-214BDCF5ED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50046" y="5814165"/>
                  <a:ext cx="8013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675F9F-D815-6048-48F6-1AC42A05F6B3}"/>
              </a:ext>
            </a:extLst>
          </p:cNvPr>
          <p:cNvGrpSpPr/>
          <p:nvPr/>
        </p:nvGrpSpPr>
        <p:grpSpPr>
          <a:xfrm>
            <a:off x="684126" y="4876005"/>
            <a:ext cx="1855440" cy="626760"/>
            <a:chOff x="684126" y="4876005"/>
            <a:chExt cx="185544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298FA6-BF6E-D75D-993A-98BA89B1DD56}"/>
                    </a:ext>
                  </a:extLst>
                </p14:cNvPr>
                <p14:cNvContentPartPr/>
                <p14:nvPr/>
              </p14:nvContentPartPr>
              <p14:xfrm>
                <a:off x="684126" y="5208645"/>
                <a:ext cx="164880" cy="294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298FA6-BF6E-D75D-993A-98BA89B1DD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8006" y="5202525"/>
                  <a:ext cx="177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A08323-0C96-15FF-09FF-82EAE1978B12}"/>
                    </a:ext>
                  </a:extLst>
                </p14:cNvPr>
                <p14:cNvContentPartPr/>
                <p14:nvPr/>
              </p14:nvContentPartPr>
              <p14:xfrm>
                <a:off x="871686" y="5125485"/>
                <a:ext cx="259200" cy="35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A08323-0C96-15FF-09FF-82EAE1978B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5566" y="5119365"/>
                  <a:ext cx="271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151713-2850-85E6-FCC9-526AEC88C5EF}"/>
                    </a:ext>
                  </a:extLst>
                </p14:cNvPr>
                <p14:cNvContentPartPr/>
                <p14:nvPr/>
              </p14:nvContentPartPr>
              <p14:xfrm>
                <a:off x="972486" y="5220525"/>
                <a:ext cx="311040" cy="3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151713-2850-85E6-FCC9-526AEC88C5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6366" y="5214405"/>
                  <a:ext cx="32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861B5BA-8BD9-5A32-62B4-DC0FCC3D3E17}"/>
                    </a:ext>
                  </a:extLst>
                </p14:cNvPr>
                <p14:cNvContentPartPr/>
                <p14:nvPr/>
              </p14:nvContentPartPr>
              <p14:xfrm>
                <a:off x="1410246" y="5157885"/>
                <a:ext cx="153000" cy="31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861B5BA-8BD9-5A32-62B4-DC0FCC3D3E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04126" y="5151765"/>
                  <a:ext cx="165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3D3451-93F4-F3B5-23CA-60B9577DDF11}"/>
                    </a:ext>
                  </a:extLst>
                </p14:cNvPr>
                <p14:cNvContentPartPr/>
                <p14:nvPr/>
              </p14:nvContentPartPr>
              <p14:xfrm>
                <a:off x="1470006" y="5327085"/>
                <a:ext cx="1069560" cy="174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3D3451-93F4-F3B5-23CA-60B9577DDF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63886" y="5320965"/>
                  <a:ext cx="108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FDEB72-D825-1492-5AD5-0553B4977936}"/>
                    </a:ext>
                  </a:extLst>
                </p14:cNvPr>
                <p14:cNvContentPartPr/>
                <p14:nvPr/>
              </p14:nvContentPartPr>
              <p14:xfrm>
                <a:off x="843246" y="4876005"/>
                <a:ext cx="1500480" cy="259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FDEB72-D825-1492-5AD5-0553B49779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7126" y="4869885"/>
                  <a:ext cx="151272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6197D38-B93B-AE7E-E9D2-B94435B4B702}"/>
                  </a:ext>
                </a:extLst>
              </p14:cNvPr>
              <p14:cNvContentPartPr/>
              <p14:nvPr/>
            </p14:nvContentPartPr>
            <p14:xfrm>
              <a:off x="2924046" y="5413485"/>
              <a:ext cx="54720" cy="285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6197D38-B93B-AE7E-E9D2-B94435B4B70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7926" y="5407365"/>
                <a:ext cx="669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DC5AF7-C1DE-A90B-E78A-AEABE3A9C1D7}"/>
                  </a:ext>
                </a:extLst>
              </p14:cNvPr>
              <p14:cNvContentPartPr/>
              <p14:nvPr/>
            </p14:nvContentPartPr>
            <p14:xfrm>
              <a:off x="2830446" y="5520045"/>
              <a:ext cx="348480" cy="32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DC5AF7-C1DE-A90B-E78A-AEABE3A9C1D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24326" y="5513925"/>
                <a:ext cx="360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E6377FE-AFB6-A511-60D5-0541492B9DC3}"/>
                  </a:ext>
                </a:extLst>
              </p14:cNvPr>
              <p14:cNvContentPartPr/>
              <p14:nvPr/>
            </p14:nvContentPartPr>
            <p14:xfrm>
              <a:off x="3264606" y="5393325"/>
              <a:ext cx="328320" cy="339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E6377FE-AFB6-A511-60D5-0541492B9DC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58486" y="5387205"/>
                <a:ext cx="3405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9EB4AB-4C20-4688-8340-C50DB50B5C59}"/>
                  </a:ext>
                </a:extLst>
              </p14:cNvPr>
              <p14:cNvContentPartPr/>
              <p14:nvPr/>
            </p14:nvContentPartPr>
            <p14:xfrm>
              <a:off x="3838086" y="5443365"/>
              <a:ext cx="285840" cy="41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9EB4AB-4C20-4688-8340-C50DB50B5C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1966" y="5437245"/>
                <a:ext cx="298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58B9AD-5741-C1D4-7E9F-3F706D8AFEAA}"/>
                  </a:ext>
                </a:extLst>
              </p14:cNvPr>
              <p14:cNvContentPartPr/>
              <p14:nvPr/>
            </p14:nvContentPartPr>
            <p14:xfrm>
              <a:off x="3807846" y="5514285"/>
              <a:ext cx="321120" cy="69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58B9AD-5741-C1D4-7E9F-3F706D8AFE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01726" y="5508165"/>
                <a:ext cx="333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E45ACC3-4023-4783-8C36-CC5784CD1431}"/>
                  </a:ext>
                </a:extLst>
              </p14:cNvPr>
              <p14:cNvContentPartPr/>
              <p14:nvPr/>
            </p14:nvContentPartPr>
            <p14:xfrm>
              <a:off x="7893126" y="308325"/>
              <a:ext cx="759240" cy="41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E45ACC3-4023-4783-8C36-CC5784CD143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884126" y="299325"/>
                <a:ext cx="7768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412F55B-9C10-6647-1F0F-EE3D74765225}"/>
                  </a:ext>
                </a:extLst>
              </p14:cNvPr>
              <p14:cNvContentPartPr/>
              <p14:nvPr/>
            </p14:nvContentPartPr>
            <p14:xfrm>
              <a:off x="8846406" y="316245"/>
              <a:ext cx="423720" cy="421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412F55B-9C10-6647-1F0F-EE3D7476522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37406" y="307605"/>
                <a:ext cx="4413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E6E2035-CF3D-7A5A-FCDE-09E4226B152A}"/>
                  </a:ext>
                </a:extLst>
              </p14:cNvPr>
              <p14:cNvContentPartPr/>
              <p14:nvPr/>
            </p14:nvContentPartPr>
            <p14:xfrm>
              <a:off x="7705206" y="997005"/>
              <a:ext cx="318600" cy="300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E6E2035-CF3D-7A5A-FCDE-09E4226B152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96206" y="988005"/>
                <a:ext cx="33624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826D53-5B6C-1FE7-DE70-32E373CC7D60}"/>
              </a:ext>
            </a:extLst>
          </p:cNvPr>
          <p:cNvGrpSpPr/>
          <p:nvPr/>
        </p:nvGrpSpPr>
        <p:grpSpPr>
          <a:xfrm>
            <a:off x="8316846" y="679125"/>
            <a:ext cx="3179880" cy="700200"/>
            <a:chOff x="8316846" y="679125"/>
            <a:chExt cx="317988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3FBFFD-7FAB-E0D7-10D3-A99DF1FFF1BD}"/>
                    </a:ext>
                  </a:extLst>
                </p14:cNvPr>
                <p14:cNvContentPartPr/>
                <p14:nvPr/>
              </p14:nvContentPartPr>
              <p14:xfrm>
                <a:off x="8316846" y="869565"/>
                <a:ext cx="748080" cy="50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3FBFFD-7FAB-E0D7-10D3-A99DF1FFF1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07846" y="860925"/>
                  <a:ext cx="7657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D15AC1-C2B1-820B-12AB-A2EA17F4F3EC}"/>
                    </a:ext>
                  </a:extLst>
                </p14:cNvPr>
                <p14:cNvContentPartPr/>
                <p14:nvPr/>
              </p14:nvContentPartPr>
              <p14:xfrm>
                <a:off x="8649846" y="924645"/>
                <a:ext cx="46080" cy="16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D15AC1-C2B1-820B-12AB-A2EA17F4F3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40846" y="916005"/>
                  <a:ext cx="6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3B7FBA-5E65-7A94-65A2-FA5D8D4064BA}"/>
                    </a:ext>
                  </a:extLst>
                </p14:cNvPr>
                <p14:cNvContentPartPr/>
                <p14:nvPr/>
              </p14:nvContentPartPr>
              <p14:xfrm>
                <a:off x="9273006" y="977925"/>
                <a:ext cx="275040" cy="325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3B7FBA-5E65-7A94-65A2-FA5D8D4064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64006" y="968925"/>
                  <a:ext cx="2926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5392A8-D366-351A-DCE3-086B8BFD19E0}"/>
                    </a:ext>
                  </a:extLst>
                </p14:cNvPr>
                <p14:cNvContentPartPr/>
                <p14:nvPr/>
              </p14:nvContentPartPr>
              <p14:xfrm>
                <a:off x="9664686" y="1169085"/>
                <a:ext cx="135360" cy="207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5392A8-D366-351A-DCE3-086B8BFD19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55686" y="1160445"/>
                  <a:ext cx="153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16D56F7-0B8B-C0EC-FC59-95E317E6C034}"/>
                    </a:ext>
                  </a:extLst>
                </p14:cNvPr>
                <p14:cNvContentPartPr/>
                <p14:nvPr/>
              </p14:nvContentPartPr>
              <p14:xfrm>
                <a:off x="9967806" y="679125"/>
                <a:ext cx="1528920" cy="66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16D56F7-0B8B-C0EC-FC59-95E317E6C0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59166" y="670485"/>
                  <a:ext cx="154656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3621B2-C307-CA1B-21FA-E8A5616C9AE8}"/>
                    </a:ext>
                  </a:extLst>
                </p14:cNvPr>
                <p14:cNvContentPartPr/>
                <p14:nvPr/>
              </p14:nvContentPartPr>
              <p14:xfrm>
                <a:off x="11276046" y="854445"/>
                <a:ext cx="3960" cy="3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3621B2-C307-CA1B-21FA-E8A5616C9A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67406" y="845445"/>
                  <a:ext cx="216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D7BE555-7E9A-D3C5-659B-1DF35A91D743}"/>
              </a:ext>
            </a:extLst>
          </p:cNvPr>
          <p:cNvGrpSpPr/>
          <p:nvPr/>
        </p:nvGrpSpPr>
        <p:grpSpPr>
          <a:xfrm>
            <a:off x="6742926" y="1677045"/>
            <a:ext cx="4650840" cy="2149560"/>
            <a:chOff x="1006446" y="1803885"/>
            <a:chExt cx="4650840" cy="21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9E2B5E-771D-0318-FF37-68C735DA2513}"/>
                    </a:ext>
                  </a:extLst>
                </p14:cNvPr>
                <p14:cNvContentPartPr/>
                <p14:nvPr/>
              </p14:nvContentPartPr>
              <p14:xfrm>
                <a:off x="2977806" y="1961925"/>
                <a:ext cx="681120" cy="59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9E2B5E-771D-0318-FF37-68C735DA25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1686" y="1955805"/>
                  <a:ext cx="6933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EE752EA-78A6-4414-00AF-01144A0A3247}"/>
                    </a:ext>
                  </a:extLst>
                </p14:cNvPr>
                <p14:cNvContentPartPr/>
                <p14:nvPr/>
              </p14:nvContentPartPr>
              <p14:xfrm>
                <a:off x="2379486" y="2591925"/>
                <a:ext cx="394920" cy="349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EE752EA-78A6-4414-00AF-01144A0A32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3366" y="2585805"/>
                  <a:ext cx="4071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B1AAC84-0407-F580-2534-AD8D40B41C56}"/>
                    </a:ext>
                  </a:extLst>
                </p14:cNvPr>
                <p14:cNvContentPartPr/>
                <p14:nvPr/>
              </p14:nvContentPartPr>
              <p14:xfrm>
                <a:off x="2385246" y="2487165"/>
                <a:ext cx="602280" cy="178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B1AAC84-0407-F580-2534-AD8D40B41C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9126" y="2481045"/>
                  <a:ext cx="614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006126-F0FC-721C-98D9-56D09482DA97}"/>
                    </a:ext>
                  </a:extLst>
                </p14:cNvPr>
                <p14:cNvContentPartPr/>
                <p14:nvPr/>
              </p14:nvContentPartPr>
              <p14:xfrm>
                <a:off x="2895366" y="2501205"/>
                <a:ext cx="47880" cy="26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006126-F0FC-721C-98D9-56D09482DA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89246" y="2495085"/>
                  <a:ext cx="60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D77CBD-ACF6-0DCD-9D36-293433EB527A}"/>
                    </a:ext>
                  </a:extLst>
                </p14:cNvPr>
                <p14:cNvContentPartPr/>
                <p14:nvPr/>
              </p14:nvContentPartPr>
              <p14:xfrm>
                <a:off x="2673246" y="2714685"/>
                <a:ext cx="201960" cy="212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D77CBD-ACF6-0DCD-9D36-293433EB52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67126" y="2708565"/>
                  <a:ext cx="214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3756D4-E05A-9330-F21E-2651A066341C}"/>
                    </a:ext>
                  </a:extLst>
                </p14:cNvPr>
                <p14:cNvContentPartPr/>
                <p14:nvPr/>
              </p14:nvContentPartPr>
              <p14:xfrm>
                <a:off x="1786566" y="2829165"/>
                <a:ext cx="764280" cy="702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3756D4-E05A-9330-F21E-2651A06634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80446" y="2823045"/>
                  <a:ext cx="7765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9512866-CF85-2F55-3D49-DDAA166F6B4B}"/>
                    </a:ext>
                  </a:extLst>
                </p14:cNvPr>
                <p14:cNvContentPartPr/>
                <p14:nvPr/>
              </p14:nvContentPartPr>
              <p14:xfrm>
                <a:off x="4733526" y="1803885"/>
                <a:ext cx="923760" cy="26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9512866-CF85-2F55-3D49-DDAA166F6B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27406" y="1797765"/>
                  <a:ext cx="936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CD30E1-598E-E315-3FF6-7526CB58D03B}"/>
                    </a:ext>
                  </a:extLst>
                </p14:cNvPr>
                <p14:cNvContentPartPr/>
                <p14:nvPr/>
              </p14:nvContentPartPr>
              <p14:xfrm>
                <a:off x="3818046" y="1915125"/>
                <a:ext cx="97920" cy="203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CD30E1-598E-E315-3FF6-7526CB58D0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11926" y="1909005"/>
                  <a:ext cx="110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A333EB-1A7D-59A7-5ADA-A3F89EEECE23}"/>
                    </a:ext>
                  </a:extLst>
                </p14:cNvPr>
                <p14:cNvContentPartPr/>
                <p14:nvPr/>
              </p14:nvContentPartPr>
              <p14:xfrm>
                <a:off x="3946206" y="1829445"/>
                <a:ext cx="204840" cy="263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A333EB-1A7D-59A7-5ADA-A3F89EEECE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40086" y="1823325"/>
                  <a:ext cx="217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E71DF6C-0DDB-B2D7-70C9-354E7E663702}"/>
                    </a:ext>
                  </a:extLst>
                </p14:cNvPr>
                <p14:cNvContentPartPr/>
                <p14:nvPr/>
              </p14:nvContentPartPr>
              <p14:xfrm>
                <a:off x="4054566" y="1889565"/>
                <a:ext cx="124200" cy="1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E71DF6C-0DDB-B2D7-70C9-354E7E6637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48446" y="1883445"/>
                  <a:ext cx="13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152A8DA-2AD2-B8C0-CA60-A25691F44740}"/>
                    </a:ext>
                  </a:extLst>
                </p14:cNvPr>
                <p14:cNvContentPartPr/>
                <p14:nvPr/>
              </p14:nvContentPartPr>
              <p14:xfrm>
                <a:off x="4393686" y="1884885"/>
                <a:ext cx="295200" cy="198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152A8DA-2AD2-B8C0-CA60-A25691F447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7566" y="1878765"/>
                  <a:ext cx="30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ACDA486-E9D5-EDB2-44E0-6F52F0E729DD}"/>
                    </a:ext>
                  </a:extLst>
                </p14:cNvPr>
                <p14:cNvContentPartPr/>
                <p14:nvPr/>
              </p14:nvContentPartPr>
              <p14:xfrm>
                <a:off x="4369206" y="1956525"/>
                <a:ext cx="60120" cy="28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ACDA486-E9D5-EDB2-44E0-6F52F0E729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3086" y="1950405"/>
                  <a:ext cx="72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8160DD-D97E-A244-9374-F2677AD10F53}"/>
                    </a:ext>
                  </a:extLst>
                </p14:cNvPr>
                <p14:cNvContentPartPr/>
                <p14:nvPr/>
              </p14:nvContentPartPr>
              <p14:xfrm>
                <a:off x="3909486" y="2238765"/>
                <a:ext cx="734760" cy="30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8160DD-D97E-A244-9374-F2677AD10F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03366" y="2232645"/>
                  <a:ext cx="747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2981C0-FDB5-DC7D-FFC9-C2583265E6CD}"/>
                    </a:ext>
                  </a:extLst>
                </p14:cNvPr>
                <p14:cNvContentPartPr/>
                <p14:nvPr/>
              </p14:nvContentPartPr>
              <p14:xfrm>
                <a:off x="1006446" y="2830245"/>
                <a:ext cx="1367280" cy="128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2981C0-FDB5-DC7D-FFC9-C2583265E6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7806" y="2821245"/>
                  <a:ext cx="138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204559-A08F-E90C-B3D5-183659F9F32E}"/>
                    </a:ext>
                  </a:extLst>
                </p14:cNvPr>
                <p14:cNvContentPartPr/>
                <p14:nvPr/>
              </p14:nvContentPartPr>
              <p14:xfrm>
                <a:off x="2861886" y="2184405"/>
                <a:ext cx="1503360" cy="502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204559-A08F-E90C-B3D5-183659F9F3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52886" y="2175765"/>
                  <a:ext cx="15210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C6D664-5FDC-4C16-089D-1A4143D6FA72}"/>
                    </a:ext>
                  </a:extLst>
                </p14:cNvPr>
                <p14:cNvContentPartPr/>
                <p14:nvPr/>
              </p14:nvContentPartPr>
              <p14:xfrm>
                <a:off x="1026966" y="3745365"/>
                <a:ext cx="24480" cy="18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C6D664-5FDC-4C16-089D-1A4143D6FA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0846" y="3739245"/>
                  <a:ext cx="36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583500-BB9C-F1F3-D87A-AADE299F0B4B}"/>
                    </a:ext>
                  </a:extLst>
                </p14:cNvPr>
                <p14:cNvContentPartPr/>
                <p14:nvPr/>
              </p14:nvContentPartPr>
              <p14:xfrm>
                <a:off x="3272286" y="395308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583500-BB9C-F1F3-D87A-AADE299F0B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66166" y="394696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77B7DA-9639-DF87-867C-6C0636304A3A}"/>
              </a:ext>
            </a:extLst>
          </p:cNvPr>
          <p:cNvGrpSpPr/>
          <p:nvPr/>
        </p:nvGrpSpPr>
        <p:grpSpPr>
          <a:xfrm>
            <a:off x="6787669" y="3396829"/>
            <a:ext cx="2136600" cy="350640"/>
            <a:chOff x="6787669" y="3396829"/>
            <a:chExt cx="213660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0EC3E6-B57F-30EC-EC95-F1000F36BE45}"/>
                    </a:ext>
                  </a:extLst>
                </p14:cNvPr>
                <p14:cNvContentPartPr/>
                <p14:nvPr/>
              </p14:nvContentPartPr>
              <p14:xfrm>
                <a:off x="6787669" y="3396829"/>
                <a:ext cx="604800" cy="35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0EC3E6-B57F-30EC-EC95-F1000F36BE4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79029" y="3388189"/>
                  <a:ext cx="622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61E320-DC12-96E5-FDD2-7D63EACD7E75}"/>
                    </a:ext>
                  </a:extLst>
                </p14:cNvPr>
                <p14:cNvContentPartPr/>
                <p14:nvPr/>
              </p14:nvContentPartPr>
              <p14:xfrm>
                <a:off x="7119589" y="3472789"/>
                <a:ext cx="322920" cy="5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61E320-DC12-96E5-FDD2-7D63EACD7E7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10949" y="3464149"/>
                  <a:ext cx="340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A8FFEF-9FED-F3D9-B5AC-EDEA13CCBF86}"/>
                    </a:ext>
                  </a:extLst>
                </p14:cNvPr>
                <p14:cNvContentPartPr/>
                <p14:nvPr/>
              </p14:nvContentPartPr>
              <p14:xfrm>
                <a:off x="7627909" y="3452989"/>
                <a:ext cx="1296360" cy="24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A8FFEF-9FED-F3D9-B5AC-EDEA13CCBF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18909" y="3444349"/>
                  <a:ext cx="13140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07E9385-81AC-7A94-B3CA-7DC6A011B4D7}"/>
                  </a:ext>
                </a:extLst>
              </p14:cNvPr>
              <p14:cNvContentPartPr/>
              <p14:nvPr/>
            </p14:nvContentPartPr>
            <p14:xfrm>
              <a:off x="6860749" y="3852229"/>
              <a:ext cx="897120" cy="367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07E9385-81AC-7A94-B3CA-7DC6A011B4D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52109" y="3843589"/>
                <a:ext cx="9147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63693BE-6D28-B216-49F7-36D7A1DAB444}"/>
                  </a:ext>
                </a:extLst>
              </p14:cNvPr>
              <p14:cNvContentPartPr/>
              <p14:nvPr/>
            </p14:nvContentPartPr>
            <p14:xfrm>
              <a:off x="576229" y="3452629"/>
              <a:ext cx="127440" cy="31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63693BE-6D28-B216-49F7-36D7A1DAB44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67229" y="3443989"/>
                <a:ext cx="14508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37BF276-762A-FFF5-A9BF-D94C9D37478C}"/>
              </a:ext>
            </a:extLst>
          </p:cNvPr>
          <p:cNvGrpSpPr/>
          <p:nvPr/>
        </p:nvGrpSpPr>
        <p:grpSpPr>
          <a:xfrm>
            <a:off x="661189" y="3350029"/>
            <a:ext cx="1068840" cy="403920"/>
            <a:chOff x="661189" y="3350029"/>
            <a:chExt cx="10688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2A9167-A2E7-6D20-B164-6B652198D048}"/>
                    </a:ext>
                  </a:extLst>
                </p14:cNvPr>
                <p14:cNvContentPartPr/>
                <p14:nvPr/>
              </p14:nvContentPartPr>
              <p14:xfrm>
                <a:off x="661189" y="3350029"/>
                <a:ext cx="1068840" cy="403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2A9167-A2E7-6D20-B164-6B652198D04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2189" y="3341389"/>
                  <a:ext cx="10864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4F9C4F-7E95-A925-14BD-0B2A5D9014F9}"/>
                    </a:ext>
                  </a:extLst>
                </p14:cNvPr>
                <p14:cNvContentPartPr/>
                <p14:nvPr/>
              </p14:nvContentPartPr>
              <p14:xfrm>
                <a:off x="1427989" y="3459469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4F9C4F-7E95-A925-14BD-0B2A5D9014F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19349" y="34508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47D19D-C144-27EA-DBDB-FC6BF5755BA7}"/>
                    </a:ext>
                  </a:extLst>
                </p14:cNvPr>
                <p14:cNvContentPartPr/>
                <p14:nvPr/>
              </p14:nvContentPartPr>
              <p14:xfrm>
                <a:off x="1104349" y="3456589"/>
                <a:ext cx="360360" cy="2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47D19D-C144-27EA-DBDB-FC6BF5755B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5709" y="3447949"/>
                  <a:ext cx="3780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DDC0A65-C068-23C9-B6F8-3B66D06C07F5}"/>
              </a:ext>
            </a:extLst>
          </p:cNvPr>
          <p:cNvGrpSpPr/>
          <p:nvPr/>
        </p:nvGrpSpPr>
        <p:grpSpPr>
          <a:xfrm>
            <a:off x="504589" y="3813709"/>
            <a:ext cx="1877040" cy="383040"/>
            <a:chOff x="504589" y="3813709"/>
            <a:chExt cx="187704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6B9AE2B-7E37-6144-1B5C-0696BA442047}"/>
                    </a:ext>
                  </a:extLst>
                </p14:cNvPr>
                <p14:cNvContentPartPr/>
                <p14:nvPr/>
              </p14:nvContentPartPr>
              <p14:xfrm>
                <a:off x="504589" y="3896509"/>
                <a:ext cx="281160" cy="13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6B9AE2B-7E37-6144-1B5C-0696BA4420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5589" y="3887509"/>
                  <a:ext cx="298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7BED28-23C1-BA2F-BEEB-1750EF873B7A}"/>
                    </a:ext>
                  </a:extLst>
                </p14:cNvPr>
                <p14:cNvContentPartPr/>
                <p14:nvPr/>
              </p14:nvContentPartPr>
              <p14:xfrm>
                <a:off x="620869" y="3905149"/>
                <a:ext cx="100800" cy="291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7BED28-23C1-BA2F-BEEB-1750EF873B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2229" y="3896149"/>
                  <a:ext cx="118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9A7069-C506-0E4A-77B2-9D950CE5E968}"/>
                    </a:ext>
                  </a:extLst>
                </p14:cNvPr>
                <p14:cNvContentPartPr/>
                <p14:nvPr/>
              </p14:nvContentPartPr>
              <p14:xfrm>
                <a:off x="617629" y="4009549"/>
                <a:ext cx="109080" cy="3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9A7069-C506-0E4A-77B2-9D950CE5E96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8989" y="4000909"/>
                  <a:ext cx="126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6828C3-B4FA-E0E4-BD3C-7394607240FD}"/>
                    </a:ext>
                  </a:extLst>
                </p14:cNvPr>
                <p14:cNvContentPartPr/>
                <p14:nvPr/>
              </p14:nvContentPartPr>
              <p14:xfrm>
                <a:off x="805549" y="3986149"/>
                <a:ext cx="526680" cy="165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6828C3-B4FA-E0E4-BD3C-7394607240F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6909" y="3977149"/>
                  <a:ext cx="544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271406-1C95-89C5-2BF0-9398AB8E3619}"/>
                    </a:ext>
                  </a:extLst>
                </p14:cNvPr>
                <p14:cNvContentPartPr/>
                <p14:nvPr/>
              </p14:nvContentPartPr>
              <p14:xfrm>
                <a:off x="1464709" y="3957709"/>
                <a:ext cx="174240" cy="8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271406-1C95-89C5-2BF0-9398AB8E361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55709" y="3949069"/>
                  <a:ext cx="191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5EFC2ED-E96C-143E-A87E-5B5F45EA3B24}"/>
                    </a:ext>
                  </a:extLst>
                </p14:cNvPr>
                <p14:cNvContentPartPr/>
                <p14:nvPr/>
              </p14:nvContentPartPr>
              <p14:xfrm>
                <a:off x="1471189" y="4013869"/>
                <a:ext cx="167760" cy="25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5EFC2ED-E96C-143E-A87E-5B5F45EA3B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62189" y="4005229"/>
                  <a:ext cx="185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EDDC8BC-8819-CA31-9549-71757D7D336A}"/>
                    </a:ext>
                  </a:extLst>
                </p14:cNvPr>
                <p14:cNvContentPartPr/>
                <p14:nvPr/>
              </p14:nvContentPartPr>
              <p14:xfrm>
                <a:off x="1764589" y="3982909"/>
                <a:ext cx="135000" cy="1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EDDC8BC-8819-CA31-9549-71757D7D336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55589" y="3974269"/>
                  <a:ext cx="152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7DD33B-3263-D3AB-BB14-19D23B0CD1DF}"/>
                    </a:ext>
                  </a:extLst>
                </p14:cNvPr>
                <p14:cNvContentPartPr/>
                <p14:nvPr/>
              </p14:nvContentPartPr>
              <p14:xfrm>
                <a:off x="1961149" y="3935389"/>
                <a:ext cx="155160" cy="133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7DD33B-3263-D3AB-BB14-19D23B0CD1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52509" y="3926749"/>
                  <a:ext cx="172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FA4D37-24CD-1FCE-7924-4C548E8BA6F8}"/>
                    </a:ext>
                  </a:extLst>
                </p14:cNvPr>
                <p14:cNvContentPartPr/>
                <p14:nvPr/>
              </p14:nvContentPartPr>
              <p14:xfrm>
                <a:off x="2190829" y="3933949"/>
                <a:ext cx="190800" cy="142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FA4D37-24CD-1FCE-7924-4C548E8BA6F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82189" y="3925309"/>
                  <a:ext cx="208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F011E62-3F99-F61A-4811-C2C3583159A7}"/>
                    </a:ext>
                  </a:extLst>
                </p14:cNvPr>
                <p14:cNvContentPartPr/>
                <p14:nvPr/>
              </p14:nvContentPartPr>
              <p14:xfrm>
                <a:off x="2157709" y="3813709"/>
                <a:ext cx="151920" cy="1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F011E62-3F99-F61A-4811-C2C3583159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48709" y="3804709"/>
                  <a:ext cx="169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0E3DF6E-5338-34E2-1FF0-9FB1CE1A9D7A}"/>
              </a:ext>
            </a:extLst>
          </p:cNvPr>
          <p:cNvGrpSpPr/>
          <p:nvPr/>
        </p:nvGrpSpPr>
        <p:grpSpPr>
          <a:xfrm>
            <a:off x="4287109" y="4944109"/>
            <a:ext cx="1100160" cy="146520"/>
            <a:chOff x="4287109" y="4944109"/>
            <a:chExt cx="110016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7C1A6D-7422-76AD-8BC5-5DA6C47709BD}"/>
                    </a:ext>
                  </a:extLst>
                </p14:cNvPr>
                <p14:cNvContentPartPr/>
                <p14:nvPr/>
              </p14:nvContentPartPr>
              <p14:xfrm>
                <a:off x="4347589" y="5023309"/>
                <a:ext cx="1039680" cy="46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7C1A6D-7422-76AD-8BC5-5DA6C47709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38589" y="5014309"/>
                  <a:ext cx="1057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63171E-AD95-C80A-75D3-DD19A0DBA254}"/>
                    </a:ext>
                  </a:extLst>
                </p14:cNvPr>
                <p14:cNvContentPartPr/>
                <p14:nvPr/>
              </p14:nvContentPartPr>
              <p14:xfrm>
                <a:off x="4287109" y="4944109"/>
                <a:ext cx="180000" cy="146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63171E-AD95-C80A-75D3-DD19A0DBA2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78109" y="4935469"/>
                  <a:ext cx="1976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28E61EA-87C0-EC36-A881-B02803A1B2EC}"/>
                  </a:ext>
                </a:extLst>
              </p14:cNvPr>
              <p14:cNvContentPartPr/>
              <p14:nvPr/>
            </p14:nvContentPartPr>
            <p14:xfrm>
              <a:off x="4354789" y="5233189"/>
              <a:ext cx="77040" cy="255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28E61EA-87C0-EC36-A881-B02803A1B2E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346149" y="5224189"/>
                <a:ext cx="9468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9F505B8-2A07-24A5-4641-5B9C8E144430}"/>
              </a:ext>
            </a:extLst>
          </p:cNvPr>
          <p:cNvGrpSpPr/>
          <p:nvPr/>
        </p:nvGrpSpPr>
        <p:grpSpPr>
          <a:xfrm>
            <a:off x="4431469" y="5216629"/>
            <a:ext cx="932400" cy="300960"/>
            <a:chOff x="4431469" y="5216629"/>
            <a:chExt cx="93240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FECBE5F-D87A-EE52-0388-EEAFCE5C293F}"/>
                    </a:ext>
                  </a:extLst>
                </p14:cNvPr>
                <p14:cNvContentPartPr/>
                <p14:nvPr/>
              </p14:nvContentPartPr>
              <p14:xfrm>
                <a:off x="4431469" y="5216629"/>
                <a:ext cx="932400" cy="30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FECBE5F-D87A-EE52-0388-EEAFCE5C29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22829" y="5207629"/>
                  <a:ext cx="950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E6C994-3E5D-6DBB-904A-0B7D479A8862}"/>
                    </a:ext>
                  </a:extLst>
                </p14:cNvPr>
                <p14:cNvContentPartPr/>
                <p14:nvPr/>
              </p14:nvContentPartPr>
              <p14:xfrm>
                <a:off x="5098189" y="5346589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E6C994-3E5D-6DBB-904A-0B7D479A886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89189" y="53379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1D3F15-C62C-FB27-9B7F-AB59C5F2DE4F}"/>
                    </a:ext>
                  </a:extLst>
                </p14:cNvPr>
                <p14:cNvContentPartPr/>
                <p14:nvPr/>
              </p14:nvContentPartPr>
              <p14:xfrm>
                <a:off x="4876429" y="5305909"/>
                <a:ext cx="226440" cy="3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1D3F15-C62C-FB27-9B7F-AB59C5F2DE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67789" y="5296909"/>
                  <a:ext cx="2440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878FE3A-F330-E9B2-5761-637E2BB6CF36}"/>
              </a:ext>
            </a:extLst>
          </p:cNvPr>
          <p:cNvGrpSpPr/>
          <p:nvPr/>
        </p:nvGrpSpPr>
        <p:grpSpPr>
          <a:xfrm>
            <a:off x="4371349" y="5684269"/>
            <a:ext cx="891720" cy="396360"/>
            <a:chOff x="4371349" y="5684269"/>
            <a:chExt cx="89172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9F3FEEB-D3BC-BE1A-F244-F2A2ADA7AD5D}"/>
                    </a:ext>
                  </a:extLst>
                </p14:cNvPr>
                <p14:cNvContentPartPr/>
                <p14:nvPr/>
              </p14:nvContentPartPr>
              <p14:xfrm>
                <a:off x="4371349" y="5684269"/>
                <a:ext cx="295560" cy="77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9F3FEEB-D3BC-BE1A-F244-F2A2ADA7AD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62349" y="5675629"/>
                  <a:ext cx="313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8B5788-6CC8-2A86-1A14-E3C40EF66387}"/>
                    </a:ext>
                  </a:extLst>
                </p14:cNvPr>
                <p14:cNvContentPartPr/>
                <p14:nvPr/>
              </p14:nvContentPartPr>
              <p14:xfrm>
                <a:off x="4449829" y="5739349"/>
                <a:ext cx="136440" cy="340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8B5788-6CC8-2A86-1A14-E3C40EF6638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41189" y="5730349"/>
                  <a:ext cx="154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45A9D9D-0CDC-840D-A7CD-764AC444F5D4}"/>
                    </a:ext>
                  </a:extLst>
                </p14:cNvPr>
                <p14:cNvContentPartPr/>
                <p14:nvPr/>
              </p14:nvContentPartPr>
              <p14:xfrm>
                <a:off x="4453789" y="5862829"/>
                <a:ext cx="150120" cy="14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45A9D9D-0CDC-840D-A7CD-764AC444F5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45149" y="5854189"/>
                  <a:ext cx="167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4C7A00-61E1-65DC-C799-94429C0112F8}"/>
                    </a:ext>
                  </a:extLst>
                </p14:cNvPr>
                <p14:cNvContentPartPr/>
                <p14:nvPr/>
              </p14:nvContentPartPr>
              <p14:xfrm>
                <a:off x="4667269" y="5876869"/>
                <a:ext cx="595800" cy="20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4C7A00-61E1-65DC-C799-94429C0112F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58269" y="5868229"/>
                  <a:ext cx="61344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ADC661B-F83E-61CF-2F3E-0442A0999FB4}"/>
                  </a:ext>
                </a:extLst>
              </p14:cNvPr>
              <p14:cNvContentPartPr/>
              <p14:nvPr/>
            </p14:nvContentPartPr>
            <p14:xfrm>
              <a:off x="7532149" y="5097109"/>
              <a:ext cx="1460520" cy="393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ADC661B-F83E-61CF-2F3E-0442A0999FB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526029" y="5090989"/>
                <a:ext cx="14727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B06E229-6637-6EDF-8991-B16F6FEE97AE}"/>
                  </a:ext>
                </a:extLst>
              </p14:cNvPr>
              <p14:cNvContentPartPr/>
              <p14:nvPr/>
            </p14:nvContentPartPr>
            <p14:xfrm>
              <a:off x="6826189" y="5566189"/>
              <a:ext cx="951840" cy="499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B06E229-6637-6EDF-8991-B16F6FEE97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820069" y="5560069"/>
                <a:ext cx="96408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FB55E16-EB60-4CAE-4577-11868E4413A6}"/>
              </a:ext>
            </a:extLst>
          </p:cNvPr>
          <p:cNvGrpSpPr/>
          <p:nvPr/>
        </p:nvGrpSpPr>
        <p:grpSpPr>
          <a:xfrm>
            <a:off x="6790189" y="4862029"/>
            <a:ext cx="1782360" cy="532080"/>
            <a:chOff x="6790189" y="4862029"/>
            <a:chExt cx="17823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1540E7-CBBE-CF58-5BA9-3F6C645AD5AF}"/>
                    </a:ext>
                  </a:extLst>
                </p14:cNvPr>
                <p14:cNvContentPartPr/>
                <p14:nvPr/>
              </p14:nvContentPartPr>
              <p14:xfrm>
                <a:off x="6790189" y="5041669"/>
                <a:ext cx="555480" cy="35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1540E7-CBBE-CF58-5BA9-3F6C645AD5A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84069" y="5035549"/>
                  <a:ext cx="567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084843-A701-AF8F-3850-55C89B4589D0}"/>
                    </a:ext>
                  </a:extLst>
                </p14:cNvPr>
                <p14:cNvContentPartPr/>
                <p14:nvPr/>
              </p14:nvContentPartPr>
              <p14:xfrm>
                <a:off x="7147669" y="5097469"/>
                <a:ext cx="264600" cy="34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084843-A701-AF8F-3850-55C89B4589D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41549" y="5091349"/>
                  <a:ext cx="276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235C0B-6AAA-E7B3-51D9-9604A5CE98E4}"/>
                    </a:ext>
                  </a:extLst>
                </p14:cNvPr>
                <p14:cNvContentPartPr/>
                <p14:nvPr/>
              </p14:nvContentPartPr>
              <p14:xfrm>
                <a:off x="6815389" y="4862029"/>
                <a:ext cx="1757160" cy="254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235C0B-6AAA-E7B3-51D9-9604A5CE98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09269" y="4855909"/>
                  <a:ext cx="17694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562CA60-7645-E5E6-4D7E-604E6FC7E835}"/>
              </a:ext>
            </a:extLst>
          </p:cNvPr>
          <p:cNvGrpSpPr/>
          <p:nvPr/>
        </p:nvGrpSpPr>
        <p:grpSpPr>
          <a:xfrm>
            <a:off x="9047029" y="5385469"/>
            <a:ext cx="399960" cy="453600"/>
            <a:chOff x="9047029" y="5385469"/>
            <a:chExt cx="399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919172C-1C70-8D32-8D60-968534DE9437}"/>
                    </a:ext>
                  </a:extLst>
                </p14:cNvPr>
                <p14:cNvContentPartPr/>
                <p14:nvPr/>
              </p14:nvContentPartPr>
              <p14:xfrm>
                <a:off x="9234589" y="5385469"/>
                <a:ext cx="70200" cy="453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919172C-1C70-8D32-8D60-968534DE943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28469" y="5379349"/>
                  <a:ext cx="824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E6E80C-B6B0-16E7-F996-94FC684A72AA}"/>
                    </a:ext>
                  </a:extLst>
                </p14:cNvPr>
                <p14:cNvContentPartPr/>
                <p14:nvPr/>
              </p14:nvContentPartPr>
              <p14:xfrm>
                <a:off x="9047029" y="5558269"/>
                <a:ext cx="399960" cy="54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E6E80C-B6B0-16E7-F996-94FC684A72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40909" y="5552149"/>
                  <a:ext cx="4122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09B6177-41EF-4D29-BBDB-0CA1185A15E9}"/>
              </a:ext>
            </a:extLst>
          </p:cNvPr>
          <p:cNvGrpSpPr/>
          <p:nvPr/>
        </p:nvGrpSpPr>
        <p:grpSpPr>
          <a:xfrm>
            <a:off x="11379109" y="5365309"/>
            <a:ext cx="676080" cy="309960"/>
            <a:chOff x="11379109" y="5365309"/>
            <a:chExt cx="6760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BA3081-8C81-A82B-6C0C-F161EF239109}"/>
                    </a:ext>
                  </a:extLst>
                </p14:cNvPr>
                <p14:cNvContentPartPr/>
                <p14:nvPr/>
              </p14:nvContentPartPr>
              <p14:xfrm>
                <a:off x="11401429" y="5513989"/>
                <a:ext cx="257040" cy="35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BA3081-8C81-A82B-6C0C-F161EF2391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95309" y="5507869"/>
                  <a:ext cx="269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FE3185-C17F-E9FC-5DEE-615A74C08089}"/>
                    </a:ext>
                  </a:extLst>
                </p14:cNvPr>
                <p14:cNvContentPartPr/>
                <p14:nvPr/>
              </p14:nvContentPartPr>
              <p14:xfrm>
                <a:off x="11379109" y="5623789"/>
                <a:ext cx="247680" cy="2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FE3185-C17F-E9FC-5DEE-615A74C080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72989" y="5617669"/>
                  <a:ext cx="25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CED98C-01FF-D9D8-EE67-D8531A9B8513}"/>
                    </a:ext>
                  </a:extLst>
                </p14:cNvPr>
                <p14:cNvContentPartPr/>
                <p14:nvPr/>
              </p14:nvContentPartPr>
              <p14:xfrm>
                <a:off x="11792749" y="5365309"/>
                <a:ext cx="262440" cy="30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CED98C-01FF-D9D8-EE67-D8531A9B85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786629" y="5359189"/>
                  <a:ext cx="2746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1BBA157-1552-5F6C-24E8-BB2948724EE9}"/>
              </a:ext>
            </a:extLst>
          </p:cNvPr>
          <p:cNvGrpSpPr/>
          <p:nvPr/>
        </p:nvGrpSpPr>
        <p:grpSpPr>
          <a:xfrm>
            <a:off x="9562549" y="4762669"/>
            <a:ext cx="1860840" cy="1177560"/>
            <a:chOff x="9562549" y="4762669"/>
            <a:chExt cx="1860840" cy="11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86E4EF-6A5F-5F71-4259-9089E0A019BB}"/>
                    </a:ext>
                  </a:extLst>
                </p14:cNvPr>
                <p14:cNvContentPartPr/>
                <p14:nvPr/>
              </p14:nvContentPartPr>
              <p14:xfrm>
                <a:off x="9586669" y="4872469"/>
                <a:ext cx="542880" cy="470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86E4EF-6A5F-5F71-4259-9089E0A019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77669" y="4863829"/>
                  <a:ext cx="5605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4BCE263-E613-827A-EA96-AF83C576A5B6}"/>
                    </a:ext>
                  </a:extLst>
                </p14:cNvPr>
                <p14:cNvContentPartPr/>
                <p14:nvPr/>
              </p14:nvContentPartPr>
              <p14:xfrm>
                <a:off x="9950629" y="5017189"/>
                <a:ext cx="248040" cy="23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4BCE263-E613-827A-EA96-AF83C576A5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41989" y="5008549"/>
                  <a:ext cx="26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DC1BBE-A107-7D6C-F23C-E414AB4C474A}"/>
                    </a:ext>
                  </a:extLst>
                </p14:cNvPr>
                <p14:cNvContentPartPr/>
                <p14:nvPr/>
              </p14:nvContentPartPr>
              <p14:xfrm>
                <a:off x="10251949" y="5102509"/>
                <a:ext cx="1171440" cy="19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DC1BBE-A107-7D6C-F23C-E414AB4C47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2949" y="5093509"/>
                  <a:ext cx="118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D604E18-BB2B-7CDC-5720-FFA912C9E9D5}"/>
                    </a:ext>
                  </a:extLst>
                </p14:cNvPr>
                <p14:cNvContentPartPr/>
                <p14:nvPr/>
              </p14:nvContentPartPr>
              <p14:xfrm>
                <a:off x="10603309" y="4886509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D604E18-BB2B-7CDC-5720-FFA912C9E9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94669" y="48778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064925-E0DF-D218-DE7B-FD8681E9E88B}"/>
                    </a:ext>
                  </a:extLst>
                </p14:cNvPr>
                <p14:cNvContentPartPr/>
                <p14:nvPr/>
              </p14:nvContentPartPr>
              <p14:xfrm>
                <a:off x="9630229" y="5445229"/>
                <a:ext cx="955080" cy="49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064925-E0DF-D218-DE7B-FD8681E9E8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21589" y="5436589"/>
                  <a:ext cx="9727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EA10B91-F5F1-A89F-5556-44EAB25DEEE0}"/>
                    </a:ext>
                  </a:extLst>
                </p14:cNvPr>
                <p14:cNvContentPartPr/>
                <p14:nvPr/>
              </p14:nvContentPartPr>
              <p14:xfrm>
                <a:off x="9562549" y="4762669"/>
                <a:ext cx="1674720" cy="255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EA10B91-F5F1-A89F-5556-44EAB25DEE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53549" y="4754029"/>
                  <a:ext cx="169236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CCF9AEE-2903-A045-3E17-35AAA27F8210}"/>
                  </a:ext>
                </a:extLst>
              </p14:cNvPr>
              <p14:cNvContentPartPr/>
              <p14:nvPr/>
            </p14:nvContentPartPr>
            <p14:xfrm>
              <a:off x="2402869" y="2620669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CCF9AEE-2903-A045-3E17-35AAA27F821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348869" y="251302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C368250-06DA-91C3-9210-B9F5BA45FC26}"/>
                  </a:ext>
                </a:extLst>
              </p14:cNvPr>
              <p14:cNvContentPartPr/>
              <p14:nvPr/>
            </p14:nvContentPartPr>
            <p14:xfrm>
              <a:off x="2299909" y="2445349"/>
              <a:ext cx="402840" cy="174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C368250-06DA-91C3-9210-B9F5BA45FC2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45909" y="2337349"/>
                <a:ext cx="5104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D955570-978F-3181-549B-B0052F068C49}"/>
                  </a:ext>
                </a:extLst>
              </p14:cNvPr>
              <p14:cNvContentPartPr/>
              <p14:nvPr/>
            </p14:nvContentPartPr>
            <p14:xfrm>
              <a:off x="8169709" y="2461189"/>
              <a:ext cx="444600" cy="203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D955570-978F-3181-549B-B0052F068C4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116069" y="2353549"/>
                <a:ext cx="5522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817A5FF-D13D-605D-D423-72E5BD62B81C}"/>
                  </a:ext>
                </a:extLst>
              </p14:cNvPr>
              <p14:cNvContentPartPr/>
              <p14:nvPr/>
            </p14:nvContentPartPr>
            <p14:xfrm>
              <a:off x="3645589" y="2365789"/>
              <a:ext cx="895320" cy="8856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817A5FF-D13D-605D-D423-72E5BD62B81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639469" y="2359669"/>
                <a:ext cx="90756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A6E89F7-CC2D-54F5-4EC7-558EBA6C34FF}"/>
                  </a:ext>
                </a:extLst>
              </p14:cNvPr>
              <p14:cNvContentPartPr/>
              <p14:nvPr/>
            </p14:nvContentPartPr>
            <p14:xfrm>
              <a:off x="9488389" y="2430949"/>
              <a:ext cx="874440" cy="833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A6E89F7-CC2D-54F5-4EC7-558EBA6C34F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482269" y="2424829"/>
                <a:ext cx="886680" cy="8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50FDEB5-4B9D-B272-64CC-352EBB9EFDD2}"/>
                  </a:ext>
                </a:extLst>
              </p14:cNvPr>
              <p14:cNvContentPartPr/>
              <p14:nvPr/>
            </p14:nvContentPartPr>
            <p14:xfrm>
              <a:off x="3711829" y="2494669"/>
              <a:ext cx="775080" cy="640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50FDEB5-4B9D-B272-64CC-352EBB9EFDD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657829" y="2387029"/>
                <a:ext cx="88272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95E35D6-7BC9-71C5-2AD5-3DDA6971B13C}"/>
                  </a:ext>
                </a:extLst>
              </p14:cNvPr>
              <p14:cNvContentPartPr/>
              <p14:nvPr/>
            </p14:nvContentPartPr>
            <p14:xfrm>
              <a:off x="9560389" y="2537149"/>
              <a:ext cx="703440" cy="5940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95E35D6-7BC9-71C5-2AD5-3DDA6971B1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06389" y="2429509"/>
                <a:ext cx="81108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478E29D-27B4-9525-3543-90AFFA5E55F2}"/>
                  </a:ext>
                </a:extLst>
              </p14:cNvPr>
              <p14:cNvContentPartPr/>
              <p14:nvPr/>
            </p14:nvContentPartPr>
            <p14:xfrm>
              <a:off x="10138909" y="2824069"/>
              <a:ext cx="154800" cy="669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478E29D-27B4-9525-3543-90AFFA5E55F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085269" y="2716069"/>
                <a:ext cx="26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BBD7BE1-C5BB-CC5C-999F-EFB7012D77DE}"/>
                  </a:ext>
                </a:extLst>
              </p14:cNvPr>
              <p14:cNvContentPartPr/>
              <p14:nvPr/>
            </p14:nvContentPartPr>
            <p14:xfrm>
              <a:off x="9959629" y="2986429"/>
              <a:ext cx="243000" cy="90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BBD7BE1-C5BB-CC5C-999F-EFB7012D77D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905629" y="2878789"/>
                <a:ext cx="350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FE392D7-35FD-1458-B6D9-2AA56C119986}"/>
                  </a:ext>
                </a:extLst>
              </p14:cNvPr>
              <p14:cNvContentPartPr/>
              <p14:nvPr/>
            </p14:nvContentPartPr>
            <p14:xfrm>
              <a:off x="9997069" y="3053389"/>
              <a:ext cx="110880" cy="87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FE392D7-35FD-1458-B6D9-2AA56C11998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943069" y="2945749"/>
                <a:ext cx="218520" cy="3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37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picture of a device&#10;&#10;Description automatically generated">
            <a:extLst>
              <a:ext uri="{FF2B5EF4-FFF2-40B4-BE49-F238E27FC236}">
                <a16:creationId xmlns:a16="http://schemas.microsoft.com/office/drawing/2014/main" id="{666BBF40-15C2-5C39-38BA-88DE382C7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424" y="0"/>
            <a:ext cx="7298576" cy="6842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EDBE07-9B40-A8E1-D47A-D17044A1D691}"/>
                  </a:ext>
                </a:extLst>
              </p14:cNvPr>
              <p14:cNvContentPartPr/>
              <p14:nvPr/>
            </p14:nvContentPartPr>
            <p14:xfrm>
              <a:off x="1523029" y="185269"/>
              <a:ext cx="1484640" cy="18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EDBE07-9B40-A8E1-D47A-D17044A1D6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4029" y="176629"/>
                <a:ext cx="1502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0BFAC0-CF43-157B-DEFE-3D7B6A7DB4A6}"/>
                  </a:ext>
                </a:extLst>
              </p14:cNvPr>
              <p14:cNvContentPartPr/>
              <p14:nvPr/>
            </p14:nvContentPartPr>
            <p14:xfrm>
              <a:off x="3270469" y="51709"/>
              <a:ext cx="213840" cy="59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0BFAC0-CF43-157B-DEFE-3D7B6A7DB4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1469" y="42709"/>
                <a:ext cx="23148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D45D50-0D7F-6C6B-20F0-512CE39909B1}"/>
                  </a:ext>
                </a:extLst>
              </p14:cNvPr>
              <p14:cNvContentPartPr/>
              <p14:nvPr/>
            </p14:nvContentPartPr>
            <p14:xfrm>
              <a:off x="3643789" y="5269"/>
              <a:ext cx="873720" cy="63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D45D50-0D7F-6C6B-20F0-512CE39909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4789" y="-3731"/>
                <a:ext cx="891360" cy="65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420613C-C932-AF3B-260D-ABE536654814}"/>
              </a:ext>
            </a:extLst>
          </p:cNvPr>
          <p:cNvGrpSpPr/>
          <p:nvPr/>
        </p:nvGrpSpPr>
        <p:grpSpPr>
          <a:xfrm>
            <a:off x="77269" y="52789"/>
            <a:ext cx="1938600" cy="978840"/>
            <a:chOff x="77269" y="52789"/>
            <a:chExt cx="1938600" cy="9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C33956-72D4-5985-59C2-25D5D17ABC5E}"/>
                    </a:ext>
                  </a:extLst>
                </p14:cNvPr>
                <p14:cNvContentPartPr/>
                <p14:nvPr/>
              </p14:nvContentPartPr>
              <p14:xfrm>
                <a:off x="77269" y="103189"/>
                <a:ext cx="333720" cy="349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C33956-72D4-5985-59C2-25D5D17ABC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629" y="94549"/>
                  <a:ext cx="351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B0601D-1BD6-A883-D653-D570DCB36A51}"/>
                    </a:ext>
                  </a:extLst>
                </p14:cNvPr>
                <p14:cNvContentPartPr/>
                <p14:nvPr/>
              </p14:nvContentPartPr>
              <p14:xfrm>
                <a:off x="478309" y="52789"/>
                <a:ext cx="279000" cy="600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B0601D-1BD6-A883-D653-D570DCB36A5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9669" y="44149"/>
                  <a:ext cx="29664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51A3FE-902B-D01B-3F06-9FFA705F6D1E}"/>
                    </a:ext>
                  </a:extLst>
                </p14:cNvPr>
                <p14:cNvContentPartPr/>
                <p14:nvPr/>
              </p14:nvContentPartPr>
              <p14:xfrm>
                <a:off x="971149" y="214429"/>
                <a:ext cx="390960" cy="18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51A3FE-902B-D01B-3F06-9FFA705F6D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2149" y="205789"/>
                  <a:ext cx="408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8909DC-6977-D18C-985F-766B115F1060}"/>
                    </a:ext>
                  </a:extLst>
                </p14:cNvPr>
                <p14:cNvContentPartPr/>
                <p14:nvPr/>
              </p14:nvContentPartPr>
              <p14:xfrm>
                <a:off x="157549" y="559669"/>
                <a:ext cx="1858320" cy="47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8909DC-6977-D18C-985F-766B115F10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8909" y="551029"/>
                  <a:ext cx="18759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D6F4DB-9F00-0D18-5FE9-06C92FEF2F18}"/>
                    </a:ext>
                  </a:extLst>
                </p14:cNvPr>
                <p14:cNvContentPartPr/>
                <p14:nvPr/>
              </p14:nvContentPartPr>
              <p14:xfrm>
                <a:off x="1445269" y="63094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D6F4DB-9F00-0D18-5FE9-06C92FEF2F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36269" y="6219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3F2956-6F23-BA56-D0F0-C4BACC453DFA}"/>
                    </a:ext>
                  </a:extLst>
                </p14:cNvPr>
                <p14:cNvContentPartPr/>
                <p14:nvPr/>
              </p14:nvContentPartPr>
              <p14:xfrm>
                <a:off x="1049989" y="621589"/>
                <a:ext cx="394920" cy="3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3F2956-6F23-BA56-D0F0-C4BACC453D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989" y="612589"/>
                  <a:ext cx="4125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5CF0A-E174-A73B-B286-EC3F0CBE1E7A}"/>
              </a:ext>
            </a:extLst>
          </p:cNvPr>
          <p:cNvGrpSpPr/>
          <p:nvPr/>
        </p:nvGrpSpPr>
        <p:grpSpPr>
          <a:xfrm>
            <a:off x="2251309" y="425749"/>
            <a:ext cx="2268360" cy="578520"/>
            <a:chOff x="2251309" y="425749"/>
            <a:chExt cx="226836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96A709-FAA7-5977-04AC-1853D0AFE4DC}"/>
                    </a:ext>
                  </a:extLst>
                </p14:cNvPr>
                <p14:cNvContentPartPr/>
                <p14:nvPr/>
              </p14:nvContentPartPr>
              <p14:xfrm>
                <a:off x="2251309" y="484069"/>
                <a:ext cx="1405080" cy="45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96A709-FAA7-5977-04AC-1853D0AFE4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42309" y="475429"/>
                  <a:ext cx="14227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B7F50E-BDDF-F39C-0641-35A67D31E2C1}"/>
                    </a:ext>
                  </a:extLst>
                </p14:cNvPr>
                <p14:cNvContentPartPr/>
                <p14:nvPr/>
              </p14:nvContentPartPr>
              <p14:xfrm>
                <a:off x="3888949" y="425749"/>
                <a:ext cx="630720" cy="57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B7F50E-BDDF-F39C-0641-35A67D31E2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79949" y="416749"/>
                  <a:ext cx="64836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DD3EDD-E14B-D54A-CA72-9E669FBCD54D}"/>
                    </a:ext>
                  </a:extLst>
                </p14:cNvPr>
                <p14:cNvContentPartPr/>
                <p14:nvPr/>
              </p14:nvContentPartPr>
              <p14:xfrm>
                <a:off x="3975709" y="652909"/>
                <a:ext cx="22608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DD3EDD-E14B-D54A-CA72-9E669FBCD5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67069" y="644269"/>
                  <a:ext cx="243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FCE4E2-0EF5-D7BA-AC48-7ECCE869EE80}"/>
              </a:ext>
            </a:extLst>
          </p:cNvPr>
          <p:cNvGrpSpPr/>
          <p:nvPr/>
        </p:nvGrpSpPr>
        <p:grpSpPr>
          <a:xfrm>
            <a:off x="203269" y="1073389"/>
            <a:ext cx="1269720" cy="782280"/>
            <a:chOff x="203269" y="1073389"/>
            <a:chExt cx="126972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F9366B-AAAE-3755-B624-8C39F37C00BF}"/>
                    </a:ext>
                  </a:extLst>
                </p14:cNvPr>
                <p14:cNvContentPartPr/>
                <p14:nvPr/>
              </p14:nvContentPartPr>
              <p14:xfrm>
                <a:off x="203269" y="1073389"/>
                <a:ext cx="1031760" cy="78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F9366B-AAAE-3755-B624-8C39F37C00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4269" y="1064389"/>
                  <a:ext cx="104940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9C267D-15C7-C8CD-EF03-EFF2E1917F6E}"/>
                    </a:ext>
                  </a:extLst>
                </p14:cNvPr>
                <p14:cNvContentPartPr/>
                <p14:nvPr/>
              </p14:nvContentPartPr>
              <p14:xfrm>
                <a:off x="1421509" y="1449589"/>
                <a:ext cx="51480" cy="2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9C267D-15C7-C8CD-EF03-EFF2E1917F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12869" y="1440589"/>
                  <a:ext cx="691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33CE89-8A24-EA26-B63E-C308C744F7C1}"/>
              </a:ext>
            </a:extLst>
          </p:cNvPr>
          <p:cNvGrpSpPr/>
          <p:nvPr/>
        </p:nvGrpSpPr>
        <p:grpSpPr>
          <a:xfrm>
            <a:off x="831109" y="1662349"/>
            <a:ext cx="1953360" cy="874440"/>
            <a:chOff x="831109" y="1662349"/>
            <a:chExt cx="195336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58CF13-57FC-12F2-92AE-1679B9C99CEE}"/>
                    </a:ext>
                  </a:extLst>
                </p14:cNvPr>
                <p14:cNvContentPartPr/>
                <p14:nvPr/>
              </p14:nvContentPartPr>
              <p14:xfrm>
                <a:off x="831109" y="1910029"/>
                <a:ext cx="255600" cy="46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58CF13-57FC-12F2-92AE-1679B9C99C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4989" y="1903909"/>
                  <a:ext cx="2678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A8FC98-D2CE-2544-EC19-6AC76A3B744C}"/>
                    </a:ext>
                  </a:extLst>
                </p14:cNvPr>
                <p14:cNvContentPartPr/>
                <p14:nvPr/>
              </p14:nvContentPartPr>
              <p14:xfrm>
                <a:off x="1319629" y="2039989"/>
                <a:ext cx="206640" cy="3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A8FC98-D2CE-2544-EC19-6AC76A3B74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13509" y="2033869"/>
                  <a:ext cx="21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CD468D-EE74-843F-432E-B178008F4D7A}"/>
                    </a:ext>
                  </a:extLst>
                </p14:cNvPr>
                <p14:cNvContentPartPr/>
                <p14:nvPr/>
              </p14:nvContentPartPr>
              <p14:xfrm>
                <a:off x="1314589" y="2107669"/>
                <a:ext cx="267840" cy="3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CD468D-EE74-843F-432E-B178008F4D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08469" y="2101549"/>
                  <a:ext cx="280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4FA092-4206-B787-8687-6558B5C0CFE1}"/>
                    </a:ext>
                  </a:extLst>
                </p14:cNvPr>
                <p14:cNvContentPartPr/>
                <p14:nvPr/>
              </p14:nvContentPartPr>
              <p14:xfrm>
                <a:off x="1794469" y="1827589"/>
                <a:ext cx="299520" cy="19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4FA092-4206-B787-8687-6558B5C0CF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88349" y="1821469"/>
                  <a:ext cx="311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5B7D08-DB39-156A-AF00-2CBA55D29D73}"/>
                    </a:ext>
                  </a:extLst>
                </p14:cNvPr>
                <p14:cNvContentPartPr/>
                <p14:nvPr/>
              </p14:nvContentPartPr>
              <p14:xfrm>
                <a:off x="2133949" y="1849189"/>
                <a:ext cx="195120" cy="30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5B7D08-DB39-156A-AF00-2CBA55D29D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27829" y="1843069"/>
                  <a:ext cx="207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5DD4B5-AF51-2E0A-1A39-C81C42EADF11}"/>
                    </a:ext>
                  </a:extLst>
                </p14:cNvPr>
                <p14:cNvContentPartPr/>
                <p14:nvPr/>
              </p14:nvContentPartPr>
              <p14:xfrm>
                <a:off x="2462269" y="1662349"/>
                <a:ext cx="229320" cy="28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5DD4B5-AF51-2E0A-1A39-C81C42EADF1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56149" y="1656229"/>
                  <a:ext cx="241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F1C0A8C-C543-D75A-F9B2-E4E1DE462DFD}"/>
                    </a:ext>
                  </a:extLst>
                </p14:cNvPr>
                <p14:cNvContentPartPr/>
                <p14:nvPr/>
              </p14:nvContentPartPr>
              <p14:xfrm>
                <a:off x="1818949" y="2099029"/>
                <a:ext cx="965520" cy="6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F1C0A8C-C543-D75A-F9B2-E4E1DE462D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12829" y="2092909"/>
                  <a:ext cx="977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961320-C112-DD1F-DB7E-3E4636D35F07}"/>
                    </a:ext>
                  </a:extLst>
                </p14:cNvPr>
                <p14:cNvContentPartPr/>
                <p14:nvPr/>
              </p14:nvContentPartPr>
              <p14:xfrm>
                <a:off x="1967989" y="2254189"/>
                <a:ext cx="565920" cy="282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961320-C112-DD1F-DB7E-3E4636D35F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61869" y="2248069"/>
                  <a:ext cx="57816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DA166A2-FFD7-E1D5-C6F8-8FC33E8902BF}"/>
                  </a:ext>
                </a:extLst>
              </p14:cNvPr>
              <p14:cNvContentPartPr/>
              <p14:nvPr/>
            </p14:nvContentPartPr>
            <p14:xfrm>
              <a:off x="1802389" y="1795909"/>
              <a:ext cx="249120" cy="171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DA166A2-FFD7-E1D5-C6F8-8FC33E8902B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48749" y="1688269"/>
                <a:ext cx="35676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E58EA01-6578-E8DA-3B3B-3BBED2E4CD80}"/>
              </a:ext>
            </a:extLst>
          </p:cNvPr>
          <p:cNvGrpSpPr/>
          <p:nvPr/>
        </p:nvGrpSpPr>
        <p:grpSpPr>
          <a:xfrm>
            <a:off x="158269" y="2765029"/>
            <a:ext cx="1312200" cy="479520"/>
            <a:chOff x="158269" y="2765029"/>
            <a:chExt cx="131220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C07593-F350-CBAD-7D12-56CFB9CA56E1}"/>
                    </a:ext>
                  </a:extLst>
                </p14:cNvPr>
                <p14:cNvContentPartPr/>
                <p14:nvPr/>
              </p14:nvContentPartPr>
              <p14:xfrm>
                <a:off x="158269" y="2765029"/>
                <a:ext cx="764640" cy="479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C07593-F350-CBAD-7D12-56CFB9CA56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629" y="2756029"/>
                  <a:ext cx="7822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A39F69-6A45-066A-180E-B8DAD1B7F997}"/>
                    </a:ext>
                  </a:extLst>
                </p14:cNvPr>
                <p14:cNvContentPartPr/>
                <p14:nvPr/>
              </p14:nvContentPartPr>
              <p14:xfrm>
                <a:off x="1132429" y="2935669"/>
                <a:ext cx="338040" cy="19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A39F69-6A45-066A-180E-B8DAD1B7F9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3789" y="2927029"/>
                  <a:ext cx="35568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6036D3-D583-732C-EB9B-66CCBCD93411}"/>
                  </a:ext>
                </a:extLst>
              </p14:cNvPr>
              <p14:cNvContentPartPr/>
              <p14:nvPr/>
            </p14:nvContentPartPr>
            <p14:xfrm>
              <a:off x="1767829" y="2927389"/>
              <a:ext cx="645480" cy="436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6036D3-D583-732C-EB9B-66CCBCD934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9189" y="2918389"/>
                <a:ext cx="66312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8B68802-8367-EA46-4CFC-6F38FA29F813}"/>
              </a:ext>
            </a:extLst>
          </p:cNvPr>
          <p:cNvGrpSpPr/>
          <p:nvPr/>
        </p:nvGrpSpPr>
        <p:grpSpPr>
          <a:xfrm>
            <a:off x="2308549" y="2715709"/>
            <a:ext cx="708480" cy="560880"/>
            <a:chOff x="2308549" y="2715709"/>
            <a:chExt cx="7084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AA1DE3F-272C-DBD5-9937-98F7B31153CC}"/>
                    </a:ext>
                  </a:extLst>
                </p14:cNvPr>
                <p14:cNvContentPartPr/>
                <p14:nvPr/>
              </p14:nvContentPartPr>
              <p14:xfrm>
                <a:off x="2394229" y="2715709"/>
                <a:ext cx="170640" cy="349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AA1DE3F-272C-DBD5-9937-98F7B31153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85229" y="2707069"/>
                  <a:ext cx="188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EA999E-9A04-D4C4-522C-1B5327D352EE}"/>
                    </a:ext>
                  </a:extLst>
                </p14:cNvPr>
                <p14:cNvContentPartPr/>
                <p14:nvPr/>
              </p14:nvContentPartPr>
              <p14:xfrm>
                <a:off x="2308549" y="2845669"/>
                <a:ext cx="330480" cy="1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EA999E-9A04-D4C4-522C-1B5327D352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99909" y="2837029"/>
                  <a:ext cx="348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7C8F9C-32B6-C1F7-E853-CC0E217DB444}"/>
                    </a:ext>
                  </a:extLst>
                </p14:cNvPr>
                <p14:cNvContentPartPr/>
                <p14:nvPr/>
              </p14:nvContentPartPr>
              <p14:xfrm>
                <a:off x="2838469" y="2742349"/>
                <a:ext cx="178560" cy="53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7C8F9C-32B6-C1F7-E853-CC0E217DB4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29469" y="2733349"/>
                  <a:ext cx="196200" cy="55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48FD6C-92A6-C5DD-F02E-21B92A40857E}"/>
                  </a:ext>
                </a:extLst>
              </p14:cNvPr>
              <p14:cNvContentPartPr/>
              <p14:nvPr/>
            </p14:nvContentPartPr>
            <p14:xfrm>
              <a:off x="3268669" y="2843149"/>
              <a:ext cx="1000800" cy="236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48FD6C-92A6-C5DD-F02E-21B92A40857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59669" y="2834509"/>
                <a:ext cx="10184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8449226-DFA1-916F-0413-8B7E1BBB936A}"/>
                  </a:ext>
                </a:extLst>
              </p14:cNvPr>
              <p14:cNvContentPartPr/>
              <p14:nvPr/>
            </p14:nvContentPartPr>
            <p14:xfrm>
              <a:off x="2266789" y="3357949"/>
              <a:ext cx="431280" cy="43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8449226-DFA1-916F-0413-8B7E1BBB936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57789" y="3349309"/>
                <a:ext cx="448920" cy="44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E670888-1F79-F3E8-4680-57C06BE6B34E}"/>
              </a:ext>
            </a:extLst>
          </p:cNvPr>
          <p:cNvGrpSpPr/>
          <p:nvPr/>
        </p:nvGrpSpPr>
        <p:grpSpPr>
          <a:xfrm>
            <a:off x="184189" y="3320149"/>
            <a:ext cx="2414520" cy="1005480"/>
            <a:chOff x="184189" y="3320149"/>
            <a:chExt cx="2414520" cy="10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65DF07-19A8-42C3-6FDC-49A29C968B8B}"/>
                    </a:ext>
                  </a:extLst>
                </p14:cNvPr>
                <p14:cNvContentPartPr/>
                <p14:nvPr/>
              </p14:nvContentPartPr>
              <p14:xfrm>
                <a:off x="184189" y="3572149"/>
                <a:ext cx="372600" cy="19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65DF07-19A8-42C3-6FDC-49A29C968B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5549" y="3563149"/>
                  <a:ext cx="390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985B56-FAD9-7519-6D52-86F94CF232A8}"/>
                    </a:ext>
                  </a:extLst>
                </p14:cNvPr>
                <p14:cNvContentPartPr/>
                <p14:nvPr/>
              </p14:nvContentPartPr>
              <p14:xfrm>
                <a:off x="346909" y="3397189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985B56-FAD9-7519-6D52-86F94CF232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7909" y="33881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5E583E-105D-0139-B7B5-BB7F08BCE1B8}"/>
                    </a:ext>
                  </a:extLst>
                </p14:cNvPr>
                <p14:cNvContentPartPr/>
                <p14:nvPr/>
              </p14:nvContentPartPr>
              <p14:xfrm>
                <a:off x="625549" y="3320149"/>
                <a:ext cx="428760" cy="478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5E583E-105D-0139-B7B5-BB7F08BCE1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6549" y="3311509"/>
                  <a:ext cx="4464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7641E5-7700-8D11-6679-0D5450524FB5}"/>
                    </a:ext>
                  </a:extLst>
                </p14:cNvPr>
                <p14:cNvContentPartPr/>
                <p14:nvPr/>
              </p14:nvContentPartPr>
              <p14:xfrm>
                <a:off x="1282189" y="3355789"/>
                <a:ext cx="730080" cy="447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7641E5-7700-8D11-6679-0D5450524F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73189" y="3346789"/>
                  <a:ext cx="7477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E30167-5A4A-0480-E3ED-A45487A2EAF8}"/>
                    </a:ext>
                  </a:extLst>
                </p14:cNvPr>
                <p14:cNvContentPartPr/>
                <p14:nvPr/>
              </p14:nvContentPartPr>
              <p14:xfrm>
                <a:off x="955309" y="3951229"/>
                <a:ext cx="1643400" cy="374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E30167-5A4A-0480-E3ED-A45487A2EA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6309" y="3942589"/>
                  <a:ext cx="1661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C9077F-3D7A-E928-420A-02ACD84BE131}"/>
                    </a:ext>
                  </a:extLst>
                </p14:cNvPr>
                <p14:cNvContentPartPr/>
                <p14:nvPr/>
              </p14:nvContentPartPr>
              <p14:xfrm>
                <a:off x="1786189" y="3982909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C9077F-3D7A-E928-420A-02ACD84BE1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77189" y="3974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5B0D57A-5C07-42B9-6AB9-F158FA7924BA}"/>
                  </a:ext>
                </a:extLst>
              </p14:cNvPr>
              <p14:cNvContentPartPr/>
              <p14:nvPr/>
            </p14:nvContentPartPr>
            <p14:xfrm>
              <a:off x="2846029" y="3836749"/>
              <a:ext cx="1449720" cy="552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5B0D57A-5C07-42B9-6AB9-F158FA7924B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37029" y="3827749"/>
                <a:ext cx="146736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F57E09-627E-6C16-C621-70C9C07BD4BF}"/>
                  </a:ext>
                </a:extLst>
              </p14:cNvPr>
              <p14:cNvContentPartPr/>
              <p14:nvPr/>
            </p14:nvContentPartPr>
            <p14:xfrm>
              <a:off x="1052149" y="4412029"/>
              <a:ext cx="1161000" cy="518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F57E09-627E-6C16-C621-70C9C07BD4B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3149" y="4403029"/>
                <a:ext cx="1178640" cy="53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31B99DF-2CEA-3405-8FC1-0881076EB855}"/>
              </a:ext>
            </a:extLst>
          </p:cNvPr>
          <p:cNvGrpSpPr/>
          <p:nvPr/>
        </p:nvGrpSpPr>
        <p:grpSpPr>
          <a:xfrm>
            <a:off x="176989" y="4905949"/>
            <a:ext cx="3967200" cy="1412280"/>
            <a:chOff x="176989" y="4905949"/>
            <a:chExt cx="3967200" cy="14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31296D-18D8-1F06-9094-15A9530AAAE7}"/>
                    </a:ext>
                  </a:extLst>
                </p14:cNvPr>
                <p14:cNvContentPartPr/>
                <p14:nvPr/>
              </p14:nvContentPartPr>
              <p14:xfrm>
                <a:off x="1763869" y="4923949"/>
                <a:ext cx="730080" cy="65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31296D-18D8-1F06-9094-15A9530AAA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54869" y="4915309"/>
                  <a:ext cx="74772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D8077F-6105-A31D-0E06-8380D63DB58D}"/>
                    </a:ext>
                  </a:extLst>
                </p14:cNvPr>
                <p14:cNvContentPartPr/>
                <p14:nvPr/>
              </p14:nvContentPartPr>
              <p14:xfrm>
                <a:off x="2299909" y="5034109"/>
                <a:ext cx="222480" cy="2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D8077F-6105-A31D-0E06-8380D63DB58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91269" y="5025109"/>
                  <a:ext cx="240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05964F-33D9-373D-E6CE-8315E38300F8}"/>
                    </a:ext>
                  </a:extLst>
                </p14:cNvPr>
                <p14:cNvContentPartPr/>
                <p14:nvPr/>
              </p14:nvContentPartPr>
              <p14:xfrm>
                <a:off x="2718589" y="4905949"/>
                <a:ext cx="216000" cy="62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05964F-33D9-373D-E6CE-8315E38300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9589" y="4897309"/>
                  <a:ext cx="2336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8AE27A-E979-4E9C-00F1-A9C259D1888D}"/>
                    </a:ext>
                  </a:extLst>
                </p14:cNvPr>
                <p14:cNvContentPartPr/>
                <p14:nvPr/>
              </p14:nvContentPartPr>
              <p14:xfrm>
                <a:off x="3202069" y="5109709"/>
                <a:ext cx="942120" cy="262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8AE27A-E979-4E9C-00F1-A9C259D188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93069" y="5100709"/>
                  <a:ext cx="959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47EFFA-FDD7-4265-A2FC-9F57E93D7F6A}"/>
                    </a:ext>
                  </a:extLst>
                </p14:cNvPr>
                <p14:cNvContentPartPr/>
                <p14:nvPr/>
              </p14:nvContentPartPr>
              <p14:xfrm>
                <a:off x="292909" y="4957429"/>
                <a:ext cx="875880" cy="676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47EFFA-FDD7-4265-A2FC-9F57E93D7F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3909" y="4948789"/>
                  <a:ext cx="8935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0C1720-CBDC-54C4-93F3-4CE226B9D2E5}"/>
                    </a:ext>
                  </a:extLst>
                </p14:cNvPr>
                <p14:cNvContentPartPr/>
                <p14:nvPr/>
              </p14:nvContentPartPr>
              <p14:xfrm>
                <a:off x="576229" y="4968589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0C1720-CBDC-54C4-93F3-4CE226B9D2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7229" y="4959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341E97-E8E5-12F0-88E0-DBFE8A11CCDF}"/>
                    </a:ext>
                  </a:extLst>
                </p14:cNvPr>
                <p14:cNvContentPartPr/>
                <p14:nvPr/>
              </p14:nvContentPartPr>
              <p14:xfrm>
                <a:off x="1287229" y="5137069"/>
                <a:ext cx="264960" cy="19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341E97-E8E5-12F0-88E0-DBFE8A11CC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78229" y="5128069"/>
                  <a:ext cx="282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E7B784-DDA6-27FC-CADF-A7F0033EEC41}"/>
                    </a:ext>
                  </a:extLst>
                </p14:cNvPr>
                <p14:cNvContentPartPr/>
                <p14:nvPr/>
              </p14:nvContentPartPr>
              <p14:xfrm>
                <a:off x="176989" y="5660149"/>
                <a:ext cx="370800" cy="187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E7B784-DDA6-27FC-CADF-A7F0033EEC4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8349" y="5651509"/>
                  <a:ext cx="388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CD44F7-BB2C-F096-642E-4C4BD42F792E}"/>
                    </a:ext>
                  </a:extLst>
                </p14:cNvPr>
                <p14:cNvContentPartPr/>
                <p14:nvPr/>
              </p14:nvContentPartPr>
              <p14:xfrm>
                <a:off x="270589" y="5486269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CD44F7-BB2C-F096-642E-4C4BD42F79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1589" y="5477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7321BD-3363-F67F-CB1E-509003E2640A}"/>
                    </a:ext>
                  </a:extLst>
                </p14:cNvPr>
                <p14:cNvContentPartPr/>
                <p14:nvPr/>
              </p14:nvContentPartPr>
              <p14:xfrm>
                <a:off x="770989" y="5424349"/>
                <a:ext cx="541080" cy="439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7321BD-3363-F67F-CB1E-509003E264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1989" y="5415709"/>
                  <a:ext cx="5587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6F8339-C5C2-7D78-EA9E-53723D7B9947}"/>
                    </a:ext>
                  </a:extLst>
                </p14:cNvPr>
                <p14:cNvContentPartPr/>
                <p14:nvPr/>
              </p14:nvContentPartPr>
              <p14:xfrm>
                <a:off x="1435909" y="5431189"/>
                <a:ext cx="863280" cy="627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6F8339-C5C2-7D78-EA9E-53723D7B99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27269" y="5422189"/>
                  <a:ext cx="8809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B1D779-E463-C3D8-AC81-56C0D54BEE18}"/>
                    </a:ext>
                  </a:extLst>
                </p14:cNvPr>
                <p14:cNvContentPartPr/>
                <p14:nvPr/>
              </p14:nvContentPartPr>
              <p14:xfrm>
                <a:off x="1740829" y="5573029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B1D779-E463-C3D8-AC81-56C0D54BEE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31829" y="55643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B4451A-E9D9-A61C-130A-BB8A7DF5A5CC}"/>
                    </a:ext>
                  </a:extLst>
                </p14:cNvPr>
                <p14:cNvContentPartPr/>
                <p14:nvPr/>
              </p14:nvContentPartPr>
              <p14:xfrm>
                <a:off x="2549749" y="5494549"/>
                <a:ext cx="332640" cy="445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B4451A-E9D9-A61C-130A-BB8A7DF5A5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41109" y="5485549"/>
                  <a:ext cx="3502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6751E5-2BCB-DB04-1B93-9A70E3D0C63D}"/>
                    </a:ext>
                  </a:extLst>
                </p14:cNvPr>
                <p14:cNvContentPartPr/>
                <p14:nvPr/>
              </p14:nvContentPartPr>
              <p14:xfrm>
                <a:off x="640669" y="5954269"/>
                <a:ext cx="114840" cy="27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6751E5-2BCB-DB04-1B93-9A70E3D0C6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2029" y="5945269"/>
                  <a:ext cx="132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62DD3D-99A6-4A6D-8177-4FDA8CFAC427}"/>
                    </a:ext>
                  </a:extLst>
                </p14:cNvPr>
                <p14:cNvContentPartPr/>
                <p14:nvPr/>
              </p14:nvContentPartPr>
              <p14:xfrm>
                <a:off x="550309" y="5919349"/>
                <a:ext cx="291600" cy="41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62DD3D-99A6-4A6D-8177-4FDA8CFAC4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1309" y="5910349"/>
                  <a:ext cx="309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487C3C-EC25-6E48-44D9-9600F796B52A}"/>
                    </a:ext>
                  </a:extLst>
                </p14:cNvPr>
                <p14:cNvContentPartPr/>
                <p14:nvPr/>
              </p14:nvContentPartPr>
              <p14:xfrm>
                <a:off x="704749" y="5814589"/>
                <a:ext cx="1520280" cy="421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487C3C-EC25-6E48-44D9-9600F796B5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6109" y="5805949"/>
                  <a:ext cx="1537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EB3327-BD90-1E84-321A-EFB4297E36D6}"/>
                    </a:ext>
                  </a:extLst>
                </p14:cNvPr>
                <p14:cNvContentPartPr/>
                <p14:nvPr/>
              </p14:nvContentPartPr>
              <p14:xfrm>
                <a:off x="2015509" y="5944909"/>
                <a:ext cx="226440" cy="4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EB3327-BD90-1E84-321A-EFB4297E36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06509" y="5935909"/>
                  <a:ext cx="24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6F9EB6-F137-C138-3528-07CDD16AA46E}"/>
                    </a:ext>
                  </a:extLst>
                </p14:cNvPr>
                <p14:cNvContentPartPr/>
                <p14:nvPr/>
              </p14:nvContentPartPr>
              <p14:xfrm>
                <a:off x="2423029" y="5828629"/>
                <a:ext cx="1704240" cy="48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6F9EB6-F137-C138-3528-07CDD16AA4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14029" y="5819629"/>
                  <a:ext cx="1721880" cy="50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40B26CC-D707-790E-63E3-0394B06915CE}"/>
                  </a:ext>
                </a:extLst>
              </p14:cNvPr>
              <p14:cNvContentPartPr/>
              <p14:nvPr/>
            </p14:nvContentPartPr>
            <p14:xfrm>
              <a:off x="629149" y="6303469"/>
              <a:ext cx="1231200" cy="453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40B26CC-D707-790E-63E3-0394B06915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20509" y="6294469"/>
                <a:ext cx="12488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CC74BAB-7664-BB75-59C2-575CF844572E}"/>
                  </a:ext>
                </a:extLst>
              </p14:cNvPr>
              <p14:cNvContentPartPr/>
              <p14:nvPr/>
            </p14:nvContentPartPr>
            <p14:xfrm>
              <a:off x="7295269" y="3804709"/>
              <a:ext cx="964800" cy="215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CC74BAB-7664-BB75-59C2-575CF84457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269" y="3795709"/>
                <a:ext cx="9824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D0C06E8-6B0A-1232-735A-759D924CF13D}"/>
                  </a:ext>
                </a:extLst>
              </p14:cNvPr>
              <p14:cNvContentPartPr/>
              <p14:nvPr/>
            </p14:nvContentPartPr>
            <p14:xfrm>
              <a:off x="8752909" y="4104589"/>
              <a:ext cx="888120" cy="240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D0C06E8-6B0A-1232-735A-759D924CF13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744269" y="4095589"/>
                <a:ext cx="9057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88C81158-E217-C425-0A4F-396CBF5C33B5}"/>
              </a:ext>
            </a:extLst>
          </p:cNvPr>
          <p:cNvGrpSpPr/>
          <p:nvPr/>
        </p:nvGrpSpPr>
        <p:grpSpPr>
          <a:xfrm>
            <a:off x="8864509" y="4312309"/>
            <a:ext cx="757800" cy="397440"/>
            <a:chOff x="8864509" y="4312309"/>
            <a:chExt cx="75780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584465-B46A-AD96-0FB0-63BE9F55F423}"/>
                    </a:ext>
                  </a:extLst>
                </p14:cNvPr>
                <p14:cNvContentPartPr/>
                <p14:nvPr/>
              </p14:nvContentPartPr>
              <p14:xfrm>
                <a:off x="8864509" y="4312309"/>
                <a:ext cx="102960" cy="30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584465-B46A-AD96-0FB0-63BE9F55F4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55869" y="4303309"/>
                  <a:ext cx="120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034547-C30F-856A-2D2F-0306B29752DB}"/>
                    </a:ext>
                  </a:extLst>
                </p14:cNvPr>
                <p14:cNvContentPartPr/>
                <p14:nvPr/>
              </p14:nvContentPartPr>
              <p14:xfrm>
                <a:off x="9031549" y="4513549"/>
                <a:ext cx="71640" cy="10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034547-C30F-856A-2D2F-0306B29752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22909" y="4504549"/>
                  <a:ext cx="8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C84B39-7705-4761-97EC-555DE39EB183}"/>
                    </a:ext>
                  </a:extLst>
                </p14:cNvPr>
                <p14:cNvContentPartPr/>
                <p14:nvPr/>
              </p14:nvContentPartPr>
              <p14:xfrm>
                <a:off x="9044869" y="4337509"/>
                <a:ext cx="15480" cy="57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C84B39-7705-4761-97EC-555DE39EB1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35869" y="4328509"/>
                  <a:ext cx="3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6673AA-0DD4-93DF-198C-46B959924E90}"/>
                    </a:ext>
                  </a:extLst>
                </p14:cNvPr>
                <p14:cNvContentPartPr/>
                <p14:nvPr/>
              </p14:nvContentPartPr>
              <p14:xfrm>
                <a:off x="9306949" y="4316629"/>
                <a:ext cx="315360" cy="393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6673AA-0DD4-93DF-198C-46B959924E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98309" y="4307629"/>
                  <a:ext cx="33300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7D10607-67C5-61A9-37A5-0C3ED0BD62DC}"/>
              </a:ext>
            </a:extLst>
          </p:cNvPr>
          <p:cNvGrpSpPr/>
          <p:nvPr/>
        </p:nvGrpSpPr>
        <p:grpSpPr>
          <a:xfrm>
            <a:off x="7032469" y="3859069"/>
            <a:ext cx="775440" cy="430560"/>
            <a:chOff x="7032469" y="3859069"/>
            <a:chExt cx="77544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42BC26-4583-BFF2-F0A1-F75B4C06DB96}"/>
                    </a:ext>
                  </a:extLst>
                </p14:cNvPr>
                <p14:cNvContentPartPr/>
                <p14:nvPr/>
              </p14:nvContentPartPr>
              <p14:xfrm>
                <a:off x="7032469" y="3859069"/>
                <a:ext cx="263520" cy="32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42BC26-4583-BFF2-F0A1-F75B4C06DB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23829" y="3850429"/>
                  <a:ext cx="2811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8C0224-63E6-ECF0-99E4-0DB2A84FD43E}"/>
                    </a:ext>
                  </a:extLst>
                </p14:cNvPr>
                <p14:cNvContentPartPr/>
                <p14:nvPr/>
              </p14:nvContentPartPr>
              <p14:xfrm>
                <a:off x="7455469" y="3911629"/>
                <a:ext cx="352440" cy="37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8C0224-63E6-ECF0-99E4-0DB2A84FD4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6829" y="3902989"/>
                  <a:ext cx="37008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D5ACB85-1136-4B4B-6C25-767B557E2BBD}"/>
              </a:ext>
            </a:extLst>
          </p:cNvPr>
          <p:cNvGrpSpPr/>
          <p:nvPr/>
        </p:nvGrpSpPr>
        <p:grpSpPr>
          <a:xfrm>
            <a:off x="5369269" y="4873909"/>
            <a:ext cx="928440" cy="418680"/>
            <a:chOff x="5369269" y="4873909"/>
            <a:chExt cx="9284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0FCCBA-57E9-F1E3-EB5D-516BB43B5525}"/>
                    </a:ext>
                  </a:extLst>
                </p14:cNvPr>
                <p14:cNvContentPartPr/>
                <p14:nvPr/>
              </p14:nvContentPartPr>
              <p14:xfrm>
                <a:off x="5369269" y="4873909"/>
                <a:ext cx="417960" cy="10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0FCCBA-57E9-F1E3-EB5D-516BB43B55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51629" y="4855909"/>
                  <a:ext cx="45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FD70FAF-B6B6-3CA9-EFF0-2F0DBA67AA82}"/>
                    </a:ext>
                  </a:extLst>
                </p14:cNvPr>
                <p14:cNvContentPartPr/>
                <p14:nvPr/>
              </p14:nvContentPartPr>
              <p14:xfrm>
                <a:off x="5432269" y="4918909"/>
                <a:ext cx="165240" cy="32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FD70FAF-B6B6-3CA9-EFF0-2F0DBA67AA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14269" y="4901269"/>
                  <a:ext cx="200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DD13FA-334E-E8E7-F7CB-2673FBE3010D}"/>
                    </a:ext>
                  </a:extLst>
                </p14:cNvPr>
                <p14:cNvContentPartPr/>
                <p14:nvPr/>
              </p14:nvContentPartPr>
              <p14:xfrm>
                <a:off x="5608309" y="5085589"/>
                <a:ext cx="689400" cy="207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DD13FA-334E-E8E7-F7CB-2673FBE301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90669" y="5067949"/>
                  <a:ext cx="7250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C3E79AD-2E46-5B3C-D962-F507902F27BA}"/>
              </a:ext>
            </a:extLst>
          </p:cNvPr>
          <p:cNvGrpSpPr/>
          <p:nvPr/>
        </p:nvGrpSpPr>
        <p:grpSpPr>
          <a:xfrm>
            <a:off x="6537829" y="5038429"/>
            <a:ext cx="2078280" cy="426960"/>
            <a:chOff x="6537829" y="5038429"/>
            <a:chExt cx="20782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A3D2835-99C0-52E8-725E-950B74861BA7}"/>
                    </a:ext>
                  </a:extLst>
                </p14:cNvPr>
                <p14:cNvContentPartPr/>
                <p14:nvPr/>
              </p14:nvContentPartPr>
              <p14:xfrm>
                <a:off x="6537829" y="5121949"/>
                <a:ext cx="1530000" cy="26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A3D2835-99C0-52E8-725E-950B74861B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20189" y="5103949"/>
                  <a:ext cx="1565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BE3754-7A70-A237-FEB6-A2B164B0C79C}"/>
                    </a:ext>
                  </a:extLst>
                </p14:cNvPr>
                <p14:cNvContentPartPr/>
                <p14:nvPr/>
              </p14:nvContentPartPr>
              <p14:xfrm>
                <a:off x="7341709" y="5038429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BE3754-7A70-A237-FEB6-A2B164B0C7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24069" y="50204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2FD29B-9D98-7FF6-F9CE-976BC6A0DCCE}"/>
                    </a:ext>
                  </a:extLst>
                </p14:cNvPr>
                <p14:cNvContentPartPr/>
                <p14:nvPr/>
              </p14:nvContentPartPr>
              <p14:xfrm>
                <a:off x="8393629" y="5067949"/>
                <a:ext cx="222480" cy="39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2FD29B-9D98-7FF6-F9CE-976BC6A0DC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75989" y="5050309"/>
                  <a:ext cx="258120" cy="43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748A46C-0A8E-CBA4-EBEF-FE763E039DCF}"/>
                  </a:ext>
                </a:extLst>
              </p14:cNvPr>
              <p14:cNvContentPartPr/>
              <p14:nvPr/>
            </p14:nvContentPartPr>
            <p14:xfrm>
              <a:off x="8825629" y="5058589"/>
              <a:ext cx="1274760" cy="382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748A46C-0A8E-CBA4-EBEF-FE763E039DC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807629" y="5040949"/>
                <a:ext cx="131040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74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CAAF3-E29A-5120-4F5E-DF55013FEA7A}"/>
              </a:ext>
            </a:extLst>
          </p:cNvPr>
          <p:cNvGrpSpPr/>
          <p:nvPr/>
        </p:nvGrpSpPr>
        <p:grpSpPr>
          <a:xfrm>
            <a:off x="814189" y="81949"/>
            <a:ext cx="5898600" cy="814320"/>
            <a:chOff x="814189" y="81949"/>
            <a:chExt cx="589860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390E3C-1563-AF3B-7DBB-8F35FCC4F94A}"/>
                    </a:ext>
                  </a:extLst>
                </p14:cNvPr>
                <p14:cNvContentPartPr/>
                <p14:nvPr/>
              </p14:nvContentPartPr>
              <p14:xfrm>
                <a:off x="814189" y="81949"/>
                <a:ext cx="1432800" cy="81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390E3C-1563-AF3B-7DBB-8F35FCC4F9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8069" y="75829"/>
                  <a:ext cx="144504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2F2A42-5214-B35F-B569-772EF29AC633}"/>
                    </a:ext>
                  </a:extLst>
                </p14:cNvPr>
                <p14:cNvContentPartPr/>
                <p14:nvPr/>
              </p14:nvContentPartPr>
              <p14:xfrm>
                <a:off x="2568829" y="276349"/>
                <a:ext cx="393840" cy="25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2F2A42-5214-B35F-B569-772EF29AC6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2709" y="270229"/>
                  <a:ext cx="406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E90E0E-8095-4213-3A64-94A2CC965AC0}"/>
                    </a:ext>
                  </a:extLst>
                </p14:cNvPr>
                <p14:cNvContentPartPr/>
                <p14:nvPr/>
              </p14:nvContentPartPr>
              <p14:xfrm>
                <a:off x="2696269" y="21118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E90E0E-8095-4213-3A64-94A2CC965A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0149" y="2050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5B9065-AFA0-AF0A-419D-9CED23F92510}"/>
                    </a:ext>
                  </a:extLst>
                </p14:cNvPr>
                <p14:cNvContentPartPr/>
                <p14:nvPr/>
              </p14:nvContentPartPr>
              <p14:xfrm>
                <a:off x="3188029" y="95269"/>
                <a:ext cx="705960" cy="43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5B9065-AFA0-AF0A-419D-9CED23F925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81909" y="89149"/>
                  <a:ext cx="7182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50282F-CEB9-9FD1-230B-850A8DF1FF49}"/>
                    </a:ext>
                  </a:extLst>
                </p14:cNvPr>
                <p14:cNvContentPartPr/>
                <p14:nvPr/>
              </p14:nvContentPartPr>
              <p14:xfrm>
                <a:off x="3658909" y="191389"/>
                <a:ext cx="341280" cy="56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50282F-CEB9-9FD1-230B-850A8DF1FF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2789" y="185269"/>
                  <a:ext cx="353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D712DC-8806-1E4E-A1F4-F120EB8D02E2}"/>
                    </a:ext>
                  </a:extLst>
                </p14:cNvPr>
                <p14:cNvContentPartPr/>
                <p14:nvPr/>
              </p14:nvContentPartPr>
              <p14:xfrm>
                <a:off x="4214389" y="103549"/>
                <a:ext cx="2498400" cy="48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D712DC-8806-1E4E-A1F4-F120EB8D02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8269" y="97429"/>
                  <a:ext cx="2510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A243B9-3424-15B4-3335-064DBAAAF2CE}"/>
                    </a:ext>
                  </a:extLst>
                </p14:cNvPr>
                <p14:cNvContentPartPr/>
                <p14:nvPr/>
              </p14:nvContentPartPr>
              <p14:xfrm>
                <a:off x="6024109" y="265909"/>
                <a:ext cx="8100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A243B9-3424-15B4-3335-064DBAAAF2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7989" y="259789"/>
                  <a:ext cx="93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91BD2A-B557-59CB-E0AB-5497C60DECA7}"/>
                    </a:ext>
                  </a:extLst>
                </p14:cNvPr>
                <p14:cNvContentPartPr/>
                <p14:nvPr/>
              </p14:nvContentPartPr>
              <p14:xfrm>
                <a:off x="4414909" y="154669"/>
                <a:ext cx="59148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91BD2A-B557-59CB-E0AB-5497C60DEC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8789" y="148549"/>
                  <a:ext cx="6037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D4B257-AAFF-E334-6098-7A397073B14C}"/>
                  </a:ext>
                </a:extLst>
              </p14:cNvPr>
              <p14:cNvContentPartPr/>
              <p14:nvPr/>
            </p14:nvContentPartPr>
            <p14:xfrm>
              <a:off x="9581269" y="2413669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D4B257-AAFF-E334-6098-7A397073B1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75149" y="24075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5F9726A-3A6E-7EFC-C55D-26F221FFBE9E}"/>
                  </a:ext>
                </a:extLst>
              </p14:cNvPr>
              <p14:cNvContentPartPr/>
              <p14:nvPr/>
            </p14:nvContentPartPr>
            <p14:xfrm>
              <a:off x="2236909" y="3057709"/>
              <a:ext cx="8280" cy="27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5F9726A-3A6E-7EFC-C55D-26F221FFBE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0789" y="3051589"/>
                <a:ext cx="2052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8FC6D01-1F14-470B-0D42-944F97A82921}"/>
              </a:ext>
            </a:extLst>
          </p:cNvPr>
          <p:cNvGrpSpPr/>
          <p:nvPr/>
        </p:nvGrpSpPr>
        <p:grpSpPr>
          <a:xfrm>
            <a:off x="2839189" y="938389"/>
            <a:ext cx="7507440" cy="3634560"/>
            <a:chOff x="2839189" y="938389"/>
            <a:chExt cx="7507440" cy="36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BDC838-03AC-7545-E5DD-B957C2697AED}"/>
                    </a:ext>
                  </a:extLst>
                </p14:cNvPr>
                <p14:cNvContentPartPr/>
                <p14:nvPr/>
              </p14:nvContentPartPr>
              <p14:xfrm>
                <a:off x="10262749" y="2016949"/>
                <a:ext cx="83880" cy="6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BDC838-03AC-7545-E5DD-B957C2697A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56629" y="2010829"/>
                  <a:ext cx="96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F462BFB-AB15-4DF1-1226-DB9EFDE2D3F0}"/>
                    </a:ext>
                  </a:extLst>
                </p14:cNvPr>
                <p14:cNvContentPartPr/>
                <p14:nvPr/>
              </p14:nvContentPartPr>
              <p14:xfrm>
                <a:off x="2839189" y="938389"/>
                <a:ext cx="24120" cy="3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F462BFB-AB15-4DF1-1226-DB9EFDE2D3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3069" y="932269"/>
                  <a:ext cx="36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2CCD06-CA25-65D8-426A-C029CA2476E5}"/>
                    </a:ext>
                  </a:extLst>
                </p14:cNvPr>
                <p14:cNvContentPartPr/>
                <p14:nvPr/>
              </p14:nvContentPartPr>
              <p14:xfrm>
                <a:off x="6386629" y="1453549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2CCD06-CA25-65D8-426A-C029CA2476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80509" y="144742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AFDCAF-73A1-415E-FB81-D1943F534084}"/>
                    </a:ext>
                  </a:extLst>
                </p14:cNvPr>
                <p14:cNvContentPartPr/>
                <p14:nvPr/>
              </p14:nvContentPartPr>
              <p14:xfrm>
                <a:off x="3579709" y="2228989"/>
                <a:ext cx="21960" cy="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AFDCAF-73A1-415E-FB81-D1943F5340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3589" y="2222869"/>
                  <a:ext cx="34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C29297D-2754-FDE9-110D-96E7E56AB3CF}"/>
                    </a:ext>
                  </a:extLst>
                </p14:cNvPr>
                <p14:cNvContentPartPr/>
                <p14:nvPr/>
              </p14:nvContentPartPr>
              <p14:xfrm>
                <a:off x="8565349" y="2285509"/>
                <a:ext cx="7560" cy="2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C29297D-2754-FDE9-110D-96E7E56AB3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59229" y="2279389"/>
                  <a:ext cx="1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2E3378-9AD0-9BF6-EC3E-EB6153C20C8C}"/>
                    </a:ext>
                  </a:extLst>
                </p14:cNvPr>
                <p14:cNvContentPartPr/>
                <p14:nvPr/>
              </p14:nvContentPartPr>
              <p14:xfrm>
                <a:off x="7466989" y="3283429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2E3378-9AD0-9BF6-EC3E-EB6153C20C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60869" y="327730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E5FEF9-1487-86C4-E8B7-FC2DA87A9783}"/>
                    </a:ext>
                  </a:extLst>
                </p14:cNvPr>
                <p14:cNvContentPartPr/>
                <p14:nvPr/>
              </p14:nvContentPartPr>
              <p14:xfrm>
                <a:off x="9803389" y="2950789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E5FEF9-1487-86C4-E8B7-FC2DA87A97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97269" y="29446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D660C5-E64D-8C2D-0D15-C136A41839AA}"/>
                    </a:ext>
                  </a:extLst>
                </p14:cNvPr>
                <p14:cNvContentPartPr/>
                <p14:nvPr/>
              </p14:nvContentPartPr>
              <p14:xfrm>
                <a:off x="3685549" y="4572589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D660C5-E64D-8C2D-0D15-C136A41839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429" y="45664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9B7D337-39EA-FF08-6655-68FCEA521034}"/>
                  </a:ext>
                </a:extLst>
              </p14:cNvPr>
              <p14:cNvContentPartPr/>
              <p14:nvPr/>
            </p14:nvContentPartPr>
            <p14:xfrm>
              <a:off x="11096509" y="4698229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9B7D337-39EA-FF08-6655-68FCEA52103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90389" y="469210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BE35C1D-CDEE-4152-82DE-9F520A6A059B}"/>
                  </a:ext>
                </a:extLst>
              </p14:cNvPr>
              <p14:cNvContentPartPr/>
              <p14:nvPr/>
            </p14:nvContentPartPr>
            <p14:xfrm>
              <a:off x="2274709" y="5250469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BE35C1D-CDEE-4152-82DE-9F520A6A05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8589" y="52443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6C85EFA-69DE-D8F5-B4F4-35156300FCF7}"/>
                  </a:ext>
                </a:extLst>
              </p14:cNvPr>
              <p14:cNvContentPartPr/>
              <p14:nvPr/>
            </p14:nvContentPartPr>
            <p14:xfrm>
              <a:off x="4179829" y="862429"/>
              <a:ext cx="1673280" cy="560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6C85EFA-69DE-D8F5-B4F4-35156300FCF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3709" y="856309"/>
                <a:ext cx="16855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4DF2DF3-2EF7-FCC4-BDE7-386BB751BCD7}"/>
                  </a:ext>
                </a:extLst>
              </p14:cNvPr>
              <p14:cNvContentPartPr/>
              <p14:nvPr/>
            </p14:nvContentPartPr>
            <p14:xfrm>
              <a:off x="1750909" y="1616269"/>
              <a:ext cx="1616400" cy="539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4DF2DF3-2EF7-FCC4-BDE7-386BB751BCD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44789" y="1610149"/>
                <a:ext cx="162864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58241EE-BB95-F11A-3D38-BF5F8BC6C7BD}"/>
                  </a:ext>
                </a:extLst>
              </p14:cNvPr>
              <p14:cNvContentPartPr/>
              <p14:nvPr/>
            </p14:nvContentPartPr>
            <p14:xfrm>
              <a:off x="4423549" y="1642909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58241EE-BB95-F11A-3D38-BF5F8BC6C7B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17429" y="163678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B91B645-E0D7-5363-8063-BDB4C3444418}"/>
                  </a:ext>
                </a:extLst>
              </p14:cNvPr>
              <p14:cNvContentPartPr/>
              <p14:nvPr/>
            </p14:nvContentPartPr>
            <p14:xfrm>
              <a:off x="3243829" y="2465509"/>
              <a:ext cx="1512360" cy="2725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B91B645-E0D7-5363-8063-BDB4C344441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7709" y="2459389"/>
                <a:ext cx="152460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D953CD1-823F-AE08-8DE9-C722F11AB466}"/>
              </a:ext>
            </a:extLst>
          </p:cNvPr>
          <p:cNvGrpSpPr/>
          <p:nvPr/>
        </p:nvGrpSpPr>
        <p:grpSpPr>
          <a:xfrm>
            <a:off x="830749" y="691429"/>
            <a:ext cx="9005400" cy="2332440"/>
            <a:chOff x="830749" y="691429"/>
            <a:chExt cx="9005400" cy="23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DFFC215-F3FE-8C12-4806-EAB926476BE8}"/>
                    </a:ext>
                  </a:extLst>
                </p14:cNvPr>
                <p14:cNvContentPartPr/>
                <p14:nvPr/>
              </p14:nvContentPartPr>
              <p14:xfrm>
                <a:off x="940909" y="1049989"/>
                <a:ext cx="350280" cy="342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FFC215-F3FE-8C12-4806-EAB926476B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4789" y="1043869"/>
                  <a:ext cx="3625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9449EE9-884D-46FC-B233-028B15BC2E64}"/>
                    </a:ext>
                  </a:extLst>
                </p14:cNvPr>
                <p14:cNvContentPartPr/>
                <p14:nvPr/>
              </p14:nvContentPartPr>
              <p14:xfrm>
                <a:off x="1067269" y="1094989"/>
                <a:ext cx="237960" cy="3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9449EE9-884D-46FC-B233-028B15BC2E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1149" y="1088869"/>
                  <a:ext cx="250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10A2AAC-A60D-CC86-A45F-D6C4B03C221F}"/>
                    </a:ext>
                  </a:extLst>
                </p14:cNvPr>
                <p14:cNvContentPartPr/>
                <p14:nvPr/>
              </p14:nvContentPartPr>
              <p14:xfrm>
                <a:off x="1433749" y="1038469"/>
                <a:ext cx="585000" cy="303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10A2AAC-A60D-CC86-A45F-D6C4B03C22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27629" y="1032349"/>
                  <a:ext cx="597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BF3AB0A-586B-13EA-9A54-A33552DA4F60}"/>
                    </a:ext>
                  </a:extLst>
                </p14:cNvPr>
                <p14:cNvContentPartPr/>
                <p14:nvPr/>
              </p14:nvContentPartPr>
              <p14:xfrm>
                <a:off x="2190829" y="968269"/>
                <a:ext cx="333720" cy="370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BF3AB0A-586B-13EA-9A54-A33552DA4F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84709" y="962149"/>
                  <a:ext cx="345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E78200-9322-573E-B5A3-6A6F3A9C2540}"/>
                    </a:ext>
                  </a:extLst>
                </p14:cNvPr>
                <p14:cNvContentPartPr/>
                <p14:nvPr/>
              </p14:nvContentPartPr>
              <p14:xfrm>
                <a:off x="2711749" y="948469"/>
                <a:ext cx="140760" cy="469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E78200-9322-573E-B5A3-6A6F3A9C25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05629" y="942349"/>
                  <a:ext cx="1530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3C1C68D-E5D9-3A93-3A37-C66C4297E18A}"/>
                    </a:ext>
                  </a:extLst>
                </p14:cNvPr>
                <p14:cNvContentPartPr/>
                <p14:nvPr/>
              </p14:nvContentPartPr>
              <p14:xfrm>
                <a:off x="2831989" y="1055749"/>
                <a:ext cx="549360" cy="341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3C1C68D-E5D9-3A93-3A37-C66C4297E1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25869" y="1049629"/>
                  <a:ext cx="561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425473E-DAA1-1FC0-9F27-4162F416B941}"/>
                    </a:ext>
                  </a:extLst>
                </p14:cNvPr>
                <p14:cNvContentPartPr/>
                <p14:nvPr/>
              </p14:nvContentPartPr>
              <p14:xfrm>
                <a:off x="3519949" y="1133869"/>
                <a:ext cx="212760" cy="150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425473E-DAA1-1FC0-9F27-4162F416B9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3829" y="1127749"/>
                  <a:ext cx="225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39E21A5-A068-8F9B-AA88-266D762BD7D8}"/>
                    </a:ext>
                  </a:extLst>
                </p14:cNvPr>
                <p14:cNvContentPartPr/>
                <p14:nvPr/>
              </p14:nvContentPartPr>
              <p14:xfrm>
                <a:off x="3733429" y="947029"/>
                <a:ext cx="192960" cy="535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39E21A5-A068-8F9B-AA88-266D762BD7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27309" y="940909"/>
                  <a:ext cx="2052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BD1C5F-77A6-0BA4-312C-82CF8ECA43A4}"/>
                    </a:ext>
                  </a:extLst>
                </p14:cNvPr>
                <p14:cNvContentPartPr/>
                <p14:nvPr/>
              </p14:nvContentPartPr>
              <p14:xfrm>
                <a:off x="6012589" y="814909"/>
                <a:ext cx="1103040" cy="676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BD1C5F-77A6-0BA4-312C-82CF8ECA43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06469" y="808789"/>
                  <a:ext cx="111528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25DB42F-2A92-C82C-9B4B-C79E84796826}"/>
                    </a:ext>
                  </a:extLst>
                </p14:cNvPr>
                <p14:cNvContentPartPr/>
                <p14:nvPr/>
              </p14:nvContentPartPr>
              <p14:xfrm>
                <a:off x="7323709" y="962509"/>
                <a:ext cx="534960" cy="230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25DB42F-2A92-C82C-9B4B-C79E847968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17589" y="956389"/>
                  <a:ext cx="547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9CF04F9-DB9E-99FB-B845-F1670E05AB9F}"/>
                    </a:ext>
                  </a:extLst>
                </p14:cNvPr>
                <p14:cNvContentPartPr/>
                <p14:nvPr/>
              </p14:nvContentPartPr>
              <p14:xfrm>
                <a:off x="7631509" y="790429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9CF04F9-DB9E-99FB-B845-F1670E05AB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5389" y="78430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672D906-B0D6-2CA7-6590-4ECA121164D9}"/>
                    </a:ext>
                  </a:extLst>
                </p14:cNvPr>
                <p14:cNvContentPartPr/>
                <p14:nvPr/>
              </p14:nvContentPartPr>
              <p14:xfrm>
                <a:off x="8069989" y="691429"/>
                <a:ext cx="1684080" cy="496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672D906-B0D6-2CA7-6590-4ECA121164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63869" y="685309"/>
                  <a:ext cx="16963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B82671C-087B-391E-CB00-BBA0D54BB487}"/>
                    </a:ext>
                  </a:extLst>
                </p14:cNvPr>
                <p14:cNvContentPartPr/>
                <p14:nvPr/>
              </p14:nvContentPartPr>
              <p14:xfrm>
                <a:off x="9722029" y="1039549"/>
                <a:ext cx="114120" cy="67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B82671C-087B-391E-CB00-BBA0D54BB4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15909" y="1033429"/>
                  <a:ext cx="126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4775C21-5F0F-0558-EBEE-449224992D05}"/>
                    </a:ext>
                  </a:extLst>
                </p14:cNvPr>
                <p14:cNvContentPartPr/>
                <p14:nvPr/>
              </p14:nvContentPartPr>
              <p14:xfrm>
                <a:off x="8898349" y="822829"/>
                <a:ext cx="4068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4775C21-5F0F-0558-EBEE-449224992D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92229" y="816709"/>
                  <a:ext cx="52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B1ABE4C-68D6-3DE5-2AF5-6BC556EB2E4E}"/>
                    </a:ext>
                  </a:extLst>
                </p14:cNvPr>
                <p14:cNvContentPartPr/>
                <p14:nvPr/>
              </p14:nvContentPartPr>
              <p14:xfrm>
                <a:off x="935509" y="1652269"/>
                <a:ext cx="601200" cy="481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B1ABE4C-68D6-3DE5-2AF5-6BC556EB2E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9389" y="1646149"/>
                  <a:ext cx="613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0AA126-0C4D-2611-7972-DF3DA0072930}"/>
                    </a:ext>
                  </a:extLst>
                </p14:cNvPr>
                <p14:cNvContentPartPr/>
                <p14:nvPr/>
              </p14:nvContentPartPr>
              <p14:xfrm>
                <a:off x="1376149" y="1775749"/>
                <a:ext cx="255960" cy="2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0AA126-0C4D-2611-7972-DF3DA00729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70029" y="1769629"/>
                  <a:ext cx="268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E8D73F-8486-7201-C1AF-20E9C84AD42A}"/>
                    </a:ext>
                  </a:extLst>
                </p14:cNvPr>
                <p14:cNvContentPartPr/>
                <p14:nvPr/>
              </p14:nvContentPartPr>
              <p14:xfrm>
                <a:off x="3627229" y="1663429"/>
                <a:ext cx="1325520" cy="674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E8D73F-8486-7201-C1AF-20E9C84AD4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21109" y="1657309"/>
                  <a:ext cx="13377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495CC72-D22A-EAB7-A954-EB68904C3F2D}"/>
                    </a:ext>
                  </a:extLst>
                </p14:cNvPr>
                <p14:cNvContentPartPr/>
                <p14:nvPr/>
              </p14:nvContentPartPr>
              <p14:xfrm>
                <a:off x="5205109" y="1872589"/>
                <a:ext cx="349920" cy="216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495CC72-D22A-EAB7-A954-EB68904C3F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98989" y="1866469"/>
                  <a:ext cx="362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B27F3D-4EEF-FB3E-1948-B51397144F0A}"/>
                    </a:ext>
                  </a:extLst>
                </p14:cNvPr>
                <p14:cNvContentPartPr/>
                <p14:nvPr/>
              </p14:nvContentPartPr>
              <p14:xfrm>
                <a:off x="5202229" y="1713469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B27F3D-4EEF-FB3E-1948-B51397144F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6109" y="170734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DF6BD7-F61B-5CFE-03A2-64DF6EAFF4CA}"/>
                    </a:ext>
                  </a:extLst>
                </p14:cNvPr>
                <p14:cNvContentPartPr/>
                <p14:nvPr/>
              </p14:nvContentPartPr>
              <p14:xfrm>
                <a:off x="5813509" y="1721749"/>
                <a:ext cx="662400" cy="32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DF6BD7-F61B-5CFE-03A2-64DF6EAFF4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07389" y="1715629"/>
                  <a:ext cx="674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50BC52D-080C-62CA-6C92-3B5A2FEEF460}"/>
                    </a:ext>
                  </a:extLst>
                </p14:cNvPr>
                <p14:cNvContentPartPr/>
                <p14:nvPr/>
              </p14:nvContentPartPr>
              <p14:xfrm>
                <a:off x="6200869" y="1701589"/>
                <a:ext cx="454680" cy="68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50BC52D-080C-62CA-6C92-3B5A2FEEF4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94749" y="1695469"/>
                  <a:ext cx="466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24C7D9E-4245-EC59-58A4-679131728A40}"/>
                    </a:ext>
                  </a:extLst>
                </p14:cNvPr>
                <p14:cNvContentPartPr/>
                <p14:nvPr/>
              </p14:nvContentPartPr>
              <p14:xfrm>
                <a:off x="6780469" y="1480549"/>
                <a:ext cx="2422440" cy="572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24C7D9E-4245-EC59-58A4-679131728A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74349" y="1474429"/>
                  <a:ext cx="24346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026CC4-D14E-3574-ECBD-163A88A35BD0}"/>
                    </a:ext>
                  </a:extLst>
                </p14:cNvPr>
                <p14:cNvContentPartPr/>
                <p14:nvPr/>
              </p14:nvContentPartPr>
              <p14:xfrm>
                <a:off x="8611429" y="1691149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026CC4-D14E-3574-ECBD-163A88A35B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05309" y="168502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0F3AC5-FDAF-40E9-82F3-84F27B5CFA82}"/>
                    </a:ext>
                  </a:extLst>
                </p14:cNvPr>
                <p14:cNvContentPartPr/>
                <p14:nvPr/>
              </p14:nvContentPartPr>
              <p14:xfrm>
                <a:off x="7028869" y="1601149"/>
                <a:ext cx="404280" cy="40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10F3AC5-FDAF-40E9-82F3-84F27B5CFA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22749" y="1595029"/>
                  <a:ext cx="41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79DDC3F-CF9D-7417-A7D7-1D52255BBCEF}"/>
                    </a:ext>
                  </a:extLst>
                </p14:cNvPr>
                <p14:cNvContentPartPr/>
                <p14:nvPr/>
              </p14:nvContentPartPr>
              <p14:xfrm>
                <a:off x="830749" y="2280469"/>
                <a:ext cx="2085120" cy="743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79DDC3F-CF9D-7417-A7D7-1D52255BBC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4629" y="2274349"/>
                  <a:ext cx="209736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9CB60FF-C7A2-AFAC-868F-466183638B92}"/>
                    </a:ext>
                  </a:extLst>
                </p14:cNvPr>
                <p14:cNvContentPartPr/>
                <p14:nvPr/>
              </p14:nvContentPartPr>
              <p14:xfrm>
                <a:off x="2492149" y="2424469"/>
                <a:ext cx="45000" cy="21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9CB60FF-C7A2-AFAC-868F-466183638B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86029" y="2418349"/>
                  <a:ext cx="57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2EC5BD-076A-3118-57A8-D58598254B23}"/>
                    </a:ext>
                  </a:extLst>
                </p14:cNvPr>
                <p14:cNvContentPartPr/>
                <p14:nvPr/>
              </p14:nvContentPartPr>
              <p14:xfrm>
                <a:off x="2128909" y="2330869"/>
                <a:ext cx="484920" cy="42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2EC5BD-076A-3118-57A8-D58598254B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22789" y="2324749"/>
                  <a:ext cx="49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0036357-27A0-431F-8B4D-A05EA779E05E}"/>
                    </a:ext>
                  </a:extLst>
                </p14:cNvPr>
                <p14:cNvContentPartPr/>
                <p14:nvPr/>
              </p14:nvContentPartPr>
              <p14:xfrm>
                <a:off x="5049949" y="2438869"/>
                <a:ext cx="425160" cy="249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0036357-27A0-431F-8B4D-A05EA779E0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43829" y="2432749"/>
                  <a:ext cx="437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265986-2CD5-0CA8-EAF8-E0BD1EB64DEB}"/>
                    </a:ext>
                  </a:extLst>
                </p14:cNvPr>
                <p14:cNvContentPartPr/>
                <p14:nvPr/>
              </p14:nvContentPartPr>
              <p14:xfrm>
                <a:off x="5784709" y="2293789"/>
                <a:ext cx="489960" cy="320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265986-2CD5-0CA8-EAF8-E0BD1EB64D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78589" y="2287669"/>
                  <a:ext cx="502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9D7E62B-8611-2BDD-C74D-085D196234AA}"/>
                    </a:ext>
                  </a:extLst>
                </p14:cNvPr>
                <p14:cNvContentPartPr/>
                <p14:nvPr/>
              </p14:nvContentPartPr>
              <p14:xfrm>
                <a:off x="6458269" y="2345989"/>
                <a:ext cx="2004480" cy="298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9D7E62B-8611-2BDD-C74D-085D196234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52149" y="2339869"/>
                  <a:ext cx="2016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0B8639B-DC60-4043-0B2C-2B320A6539EB}"/>
                    </a:ext>
                  </a:extLst>
                </p14:cNvPr>
                <p14:cNvContentPartPr/>
                <p14:nvPr/>
              </p14:nvContentPartPr>
              <p14:xfrm>
                <a:off x="6770029" y="2247709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0B8639B-DC60-4043-0B2C-2B320A6539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3909" y="224158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F5C701D-A017-FFFA-6BB5-7B2E741FCFBA}"/>
                    </a:ext>
                  </a:extLst>
                </p14:cNvPr>
                <p14:cNvContentPartPr/>
                <p14:nvPr/>
              </p14:nvContentPartPr>
              <p14:xfrm>
                <a:off x="8752189" y="2115589"/>
                <a:ext cx="1027080" cy="473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F5C701D-A017-FFFA-6BB5-7B2E741FCF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46069" y="2109469"/>
                  <a:ext cx="1039320" cy="48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0111467-06E1-D2D7-65FD-628E935107B4}"/>
                  </a:ext>
                </a:extLst>
              </p14:cNvPr>
              <p14:cNvContentPartPr/>
              <p14:nvPr/>
            </p14:nvContentPartPr>
            <p14:xfrm>
              <a:off x="10050709" y="2302789"/>
              <a:ext cx="1029240" cy="350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0111467-06E1-D2D7-65FD-628E935107B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044589" y="2296669"/>
                <a:ext cx="10414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F73458-FFD5-D2CE-0597-298D3D4FC546}"/>
                  </a:ext>
                </a:extLst>
              </p14:cNvPr>
              <p14:cNvContentPartPr/>
              <p14:nvPr/>
            </p14:nvContentPartPr>
            <p14:xfrm>
              <a:off x="2146189" y="3926029"/>
              <a:ext cx="867240" cy="9356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F73458-FFD5-D2CE-0597-298D3D4FC5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140069" y="3919909"/>
                <a:ext cx="87948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F00FA98-D8E9-E51D-ED4F-9C836875A6FB}"/>
                  </a:ext>
                </a:extLst>
              </p14:cNvPr>
              <p14:cNvContentPartPr/>
              <p14:nvPr/>
            </p14:nvContentPartPr>
            <p14:xfrm>
              <a:off x="1039189" y="3759349"/>
              <a:ext cx="3434760" cy="5292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F00FA98-D8E9-E51D-ED4F-9C836875A6F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85189" y="3651709"/>
                <a:ext cx="35424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BF54BB5-0BD1-DE39-9907-4934204884CD}"/>
                  </a:ext>
                </a:extLst>
              </p14:cNvPr>
              <p14:cNvContentPartPr/>
              <p14:nvPr/>
            </p14:nvContentPartPr>
            <p14:xfrm>
              <a:off x="1010389" y="4413109"/>
              <a:ext cx="3469680" cy="6116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BF54BB5-0BD1-DE39-9907-4934204884C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6389" y="4305469"/>
                <a:ext cx="35773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691983A-C34A-6BF0-90C0-78D6B8A700AE}"/>
                  </a:ext>
                </a:extLst>
              </p14:cNvPr>
              <p14:cNvContentPartPr/>
              <p14:nvPr/>
            </p14:nvContentPartPr>
            <p14:xfrm>
              <a:off x="1026229" y="3754669"/>
              <a:ext cx="3435480" cy="5371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691983A-C34A-6BF0-90C0-78D6B8A700A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08229" y="3736669"/>
                <a:ext cx="347112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6E6F41D-0B94-8CBC-7689-1DCD6A716561}"/>
              </a:ext>
            </a:extLst>
          </p:cNvPr>
          <p:cNvGrpSpPr/>
          <p:nvPr/>
        </p:nvGrpSpPr>
        <p:grpSpPr>
          <a:xfrm>
            <a:off x="1392709" y="3099829"/>
            <a:ext cx="1453320" cy="871920"/>
            <a:chOff x="1392709" y="3099829"/>
            <a:chExt cx="145332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B5B11F0-BF0F-E69A-9467-1E6A262295E5}"/>
                    </a:ext>
                  </a:extLst>
                </p14:cNvPr>
                <p14:cNvContentPartPr/>
                <p14:nvPr/>
              </p14:nvContentPartPr>
              <p14:xfrm>
                <a:off x="1392709" y="3571789"/>
                <a:ext cx="139680" cy="39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B5B11F0-BF0F-E69A-9467-1E6A262295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75069" y="3553789"/>
                  <a:ext cx="1753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8A4EF42-7D80-BD42-0766-5A409C3DCB97}"/>
                    </a:ext>
                  </a:extLst>
                </p14:cNvPr>
                <p14:cNvContentPartPr/>
                <p14:nvPr/>
              </p14:nvContentPartPr>
              <p14:xfrm>
                <a:off x="1598629" y="3799669"/>
                <a:ext cx="13680" cy="143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8A4EF42-7D80-BD42-0766-5A409C3DCB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80989" y="3782029"/>
                  <a:ext cx="4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90419B-FC40-F244-F111-C74DBAEBDEB1}"/>
                    </a:ext>
                  </a:extLst>
                </p14:cNvPr>
                <p14:cNvContentPartPr/>
                <p14:nvPr/>
              </p14:nvContentPartPr>
              <p14:xfrm>
                <a:off x="1572349" y="3599149"/>
                <a:ext cx="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90419B-FC40-F244-F111-C74DBAEBDE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54709" y="35811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9BF4B3E-07D1-082C-AA89-AD80657EA0CF}"/>
                    </a:ext>
                  </a:extLst>
                </p14:cNvPr>
                <p14:cNvContentPartPr/>
                <p14:nvPr/>
              </p14:nvContentPartPr>
              <p14:xfrm>
                <a:off x="1675669" y="3578629"/>
                <a:ext cx="213120" cy="393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9BF4B3E-07D1-082C-AA89-AD80657EA0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57669" y="3560629"/>
                  <a:ext cx="248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DF731C8-0608-C4F2-20D2-90B0606ED43E}"/>
                    </a:ext>
                  </a:extLst>
                </p14:cNvPr>
                <p14:cNvContentPartPr/>
                <p14:nvPr/>
              </p14:nvContentPartPr>
              <p14:xfrm>
                <a:off x="2239789" y="3164269"/>
                <a:ext cx="254880" cy="363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DF731C8-0608-C4F2-20D2-90B0606ED4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1789" y="3146629"/>
                  <a:ext cx="290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7A16F30-EBE1-F735-4211-3C570888CA51}"/>
                    </a:ext>
                  </a:extLst>
                </p14:cNvPr>
                <p14:cNvContentPartPr/>
                <p14:nvPr/>
              </p14:nvContentPartPr>
              <p14:xfrm>
                <a:off x="2581069" y="3099829"/>
                <a:ext cx="264960" cy="428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7A16F30-EBE1-F735-4211-3C570888CA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63069" y="3081829"/>
                  <a:ext cx="300600" cy="46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25D360A-9D9F-5E48-5FBE-D87A46C601C2}"/>
              </a:ext>
            </a:extLst>
          </p:cNvPr>
          <p:cNvGrpSpPr/>
          <p:nvPr/>
        </p:nvGrpSpPr>
        <p:grpSpPr>
          <a:xfrm>
            <a:off x="3384229" y="3497629"/>
            <a:ext cx="658080" cy="556920"/>
            <a:chOff x="3384229" y="3497629"/>
            <a:chExt cx="65808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A98BE0A-AFD0-3E80-C8F3-C9DBDD4070C1}"/>
                    </a:ext>
                  </a:extLst>
                </p14:cNvPr>
                <p14:cNvContentPartPr/>
                <p14:nvPr/>
              </p14:nvContentPartPr>
              <p14:xfrm>
                <a:off x="3384229" y="3497629"/>
                <a:ext cx="225000" cy="534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A98BE0A-AFD0-3E80-C8F3-C9DBDD4070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66229" y="3479989"/>
                  <a:ext cx="2606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EA659F7-8E30-B970-90C4-A07574E84867}"/>
                    </a:ext>
                  </a:extLst>
                </p14:cNvPr>
                <p14:cNvContentPartPr/>
                <p14:nvPr/>
              </p14:nvContentPartPr>
              <p14:xfrm>
                <a:off x="3554509" y="3697429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EA659F7-8E30-B970-90C4-A07574E8486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6869" y="36797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C9391E-F551-36E1-9C71-CD6DB47E8449}"/>
                    </a:ext>
                  </a:extLst>
                </p14:cNvPr>
                <p14:cNvContentPartPr/>
                <p14:nvPr/>
              </p14:nvContentPartPr>
              <p14:xfrm>
                <a:off x="3797869" y="3607069"/>
                <a:ext cx="244440" cy="447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C9391E-F551-36E1-9C71-CD6DB47E844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80229" y="3589069"/>
                  <a:ext cx="280080" cy="48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1E70569-315F-1299-E2C2-6287D5D40EB4}"/>
                  </a:ext>
                </a:extLst>
              </p14:cNvPr>
              <p14:cNvContentPartPr/>
              <p14:nvPr/>
            </p14:nvContentPartPr>
            <p14:xfrm>
              <a:off x="4139509" y="4199269"/>
              <a:ext cx="300960" cy="1231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1E70569-315F-1299-E2C2-6287D5D40EB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21509" y="4181629"/>
                <a:ext cx="3366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A6F2A44-D583-D92E-5D92-62E81C7A4083}"/>
              </a:ext>
            </a:extLst>
          </p:cNvPr>
          <p:cNvGrpSpPr/>
          <p:nvPr/>
        </p:nvGrpSpPr>
        <p:grpSpPr>
          <a:xfrm>
            <a:off x="7258909" y="3071569"/>
            <a:ext cx="2293200" cy="2193120"/>
            <a:chOff x="1545109" y="3210109"/>
            <a:chExt cx="2293200" cy="21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4AE55D1-DF04-DAE4-B885-DBEE21180C7D}"/>
                    </a:ext>
                  </a:extLst>
                </p14:cNvPr>
                <p14:cNvContentPartPr/>
                <p14:nvPr/>
              </p14:nvContentPartPr>
              <p14:xfrm>
                <a:off x="2389309" y="3210109"/>
                <a:ext cx="8280" cy="2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4AE55D1-DF04-DAE4-B885-DBEE21180C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3189" y="3203989"/>
                  <a:ext cx="20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5F2CD08-9D67-EDE6-0F5B-793069344C4A}"/>
                    </a:ext>
                  </a:extLst>
                </p14:cNvPr>
                <p14:cNvContentPartPr/>
                <p14:nvPr/>
              </p14:nvContentPartPr>
              <p14:xfrm>
                <a:off x="3837949" y="4724989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5F2CD08-9D67-EDE6-0F5B-793069344C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1829" y="47188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935D3B2-C73E-4995-5884-004DD6B1D515}"/>
                    </a:ext>
                  </a:extLst>
                </p14:cNvPr>
                <p14:cNvContentPartPr/>
                <p14:nvPr/>
              </p14:nvContentPartPr>
              <p14:xfrm>
                <a:off x="2427109" y="5402869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935D3B2-C73E-4995-5884-004DD6B1D5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0989" y="539674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9912C4-31B2-61A7-3397-619AE201D7C8}"/>
                    </a:ext>
                  </a:extLst>
                </p14:cNvPr>
                <p14:cNvContentPartPr/>
                <p14:nvPr/>
              </p14:nvContentPartPr>
              <p14:xfrm>
                <a:off x="2298589" y="4078429"/>
                <a:ext cx="867240" cy="935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9912C4-31B2-61A7-3397-619AE201D7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92469" y="4072309"/>
                  <a:ext cx="879480" cy="9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551397-4BB7-7A24-81B1-2ADE6EFA342C}"/>
                    </a:ext>
                  </a:extLst>
                </p14:cNvPr>
                <p14:cNvContentPartPr/>
                <p14:nvPr/>
              </p14:nvContentPartPr>
              <p14:xfrm>
                <a:off x="1545109" y="3724189"/>
                <a:ext cx="139680" cy="392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551397-4BB7-7A24-81B1-2ADE6EFA34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27469" y="3706189"/>
                  <a:ext cx="1753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D598A33-6B10-6D29-5057-662B783BCD40}"/>
                    </a:ext>
                  </a:extLst>
                </p14:cNvPr>
                <p14:cNvContentPartPr/>
                <p14:nvPr/>
              </p14:nvContentPartPr>
              <p14:xfrm>
                <a:off x="1751029" y="3952069"/>
                <a:ext cx="13680" cy="143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D598A33-6B10-6D29-5057-662B783BCD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33389" y="3934429"/>
                  <a:ext cx="4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4DB07E8-EBD8-9A39-5B83-CFCB4BB60FBB}"/>
                    </a:ext>
                  </a:extLst>
                </p14:cNvPr>
                <p14:cNvContentPartPr/>
                <p14:nvPr/>
              </p14:nvContentPartPr>
              <p14:xfrm>
                <a:off x="1724749" y="3751549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4DB07E8-EBD8-9A39-5B83-CFCB4BB60F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07109" y="37335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14C7DD1-E409-FCF0-795D-93EEF28F22BA}"/>
                    </a:ext>
                  </a:extLst>
                </p14:cNvPr>
                <p14:cNvContentPartPr/>
                <p14:nvPr/>
              </p14:nvContentPartPr>
              <p14:xfrm>
                <a:off x="1828069" y="3731029"/>
                <a:ext cx="213120" cy="393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14C7DD1-E409-FCF0-795D-93EEF28F22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0069" y="3713029"/>
                  <a:ext cx="248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3284047-C679-DA2B-4CF7-8D6E114BF45F}"/>
                    </a:ext>
                  </a:extLst>
                </p14:cNvPr>
                <p14:cNvContentPartPr/>
                <p14:nvPr/>
              </p14:nvContentPartPr>
              <p14:xfrm>
                <a:off x="2392189" y="3316669"/>
                <a:ext cx="254880" cy="363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3284047-C679-DA2B-4CF7-8D6E114BF4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74189" y="3299029"/>
                  <a:ext cx="290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5398A0-7528-ED45-847D-9EB73CA26E24}"/>
                    </a:ext>
                  </a:extLst>
                </p14:cNvPr>
                <p14:cNvContentPartPr/>
                <p14:nvPr/>
              </p14:nvContentPartPr>
              <p14:xfrm>
                <a:off x="2733469" y="3252229"/>
                <a:ext cx="264960" cy="428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5398A0-7528-ED45-847D-9EB73CA26E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5469" y="3234229"/>
                  <a:ext cx="30060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D9E763D-ACAA-27E1-5741-5D0FDD4E1C5C}"/>
                  </a:ext>
                </a:extLst>
              </p14:cNvPr>
              <p14:cNvContentPartPr/>
              <p14:nvPr/>
            </p14:nvContentPartPr>
            <p14:xfrm>
              <a:off x="6824029" y="4163989"/>
              <a:ext cx="594360" cy="205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D9E763D-ACAA-27E1-5741-5D0FDD4E1C5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806389" y="4146349"/>
                <a:ext cx="63000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C405759-636A-65CB-13BB-DDCC8F51CAC1}"/>
              </a:ext>
            </a:extLst>
          </p:cNvPr>
          <p:cNvGrpSpPr/>
          <p:nvPr/>
        </p:nvGrpSpPr>
        <p:grpSpPr>
          <a:xfrm>
            <a:off x="7277629" y="3045829"/>
            <a:ext cx="3605040" cy="1134360"/>
            <a:chOff x="7277629" y="3045829"/>
            <a:chExt cx="3605040" cy="11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AE6762B-1097-033F-6161-213A22AAD032}"/>
                    </a:ext>
                  </a:extLst>
                </p14:cNvPr>
                <p14:cNvContentPartPr/>
                <p14:nvPr/>
              </p14:nvContentPartPr>
              <p14:xfrm>
                <a:off x="7277629" y="3587989"/>
                <a:ext cx="1674360" cy="592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AE6762B-1097-033F-6161-213A22AAD0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59989" y="3570349"/>
                  <a:ext cx="17100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612D95E-B4E2-1422-1614-9598733BB8D5}"/>
                    </a:ext>
                  </a:extLst>
                </p14:cNvPr>
                <p14:cNvContentPartPr/>
                <p14:nvPr/>
              </p14:nvContentPartPr>
              <p14:xfrm>
                <a:off x="9020389" y="3131869"/>
                <a:ext cx="356760" cy="588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612D95E-B4E2-1422-1614-9598733BB8D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02389" y="3114229"/>
                  <a:ext cx="3924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27CD8F-291D-6C2A-0021-F7FC23ABB190}"/>
                    </a:ext>
                  </a:extLst>
                </p14:cNvPr>
                <p14:cNvContentPartPr/>
                <p14:nvPr/>
              </p14:nvContentPartPr>
              <p14:xfrm>
                <a:off x="9592069" y="3045829"/>
                <a:ext cx="565920" cy="492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27CD8F-291D-6C2A-0021-F7FC23ABB1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74069" y="3027829"/>
                  <a:ext cx="6015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AA46CFB-56DC-5FFD-71DF-BBE19B216615}"/>
                    </a:ext>
                  </a:extLst>
                </p14:cNvPr>
                <p14:cNvContentPartPr/>
                <p14:nvPr/>
              </p14:nvContentPartPr>
              <p14:xfrm>
                <a:off x="10315669" y="3131509"/>
                <a:ext cx="567000" cy="380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AA46CFB-56DC-5FFD-71DF-BBE19B21661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98029" y="3113509"/>
                  <a:ext cx="602640" cy="41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0EB2740-3BD8-FADA-3901-A7D16518DB0C}"/>
                  </a:ext>
                </a:extLst>
              </p14:cNvPr>
              <p14:cNvContentPartPr/>
              <p14:nvPr/>
            </p14:nvContentPartPr>
            <p14:xfrm>
              <a:off x="6583909" y="3294949"/>
              <a:ext cx="4394880" cy="963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0EB2740-3BD8-FADA-3901-A7D16518DB0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30269" y="3186949"/>
                <a:ext cx="4502520" cy="11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6DD32DB-D405-107E-5EB2-29996218756E}"/>
                  </a:ext>
                </a:extLst>
              </p14:cNvPr>
              <p14:cNvContentPartPr/>
              <p14:nvPr/>
            </p14:nvContentPartPr>
            <p14:xfrm>
              <a:off x="8513509" y="3065629"/>
              <a:ext cx="2193480" cy="4914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6DD32DB-D405-107E-5EB2-29996218756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59869" y="2957629"/>
                <a:ext cx="23011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00ED44D-8783-3E84-A5AB-933734D407B2}"/>
                  </a:ext>
                </a:extLst>
              </p14:cNvPr>
              <p14:cNvContentPartPr/>
              <p14:nvPr/>
            </p14:nvContentPartPr>
            <p14:xfrm>
              <a:off x="8778829" y="3677989"/>
              <a:ext cx="2521800" cy="399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00ED44D-8783-3E84-A5AB-933734D407B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724829" y="3569989"/>
                <a:ext cx="26294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6810D16-6DD2-E3D9-1378-408E0805B82A}"/>
                  </a:ext>
                </a:extLst>
              </p14:cNvPr>
              <p14:cNvContentPartPr/>
              <p14:nvPr/>
            </p14:nvContentPartPr>
            <p14:xfrm>
              <a:off x="6598309" y="4466389"/>
              <a:ext cx="4387320" cy="15922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6810D16-6DD2-E3D9-1378-408E0805B82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44669" y="4358749"/>
                <a:ext cx="4494960" cy="18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7A281A0-BA37-6762-EA73-FFFD0E354C23}"/>
                  </a:ext>
                </a:extLst>
              </p14:cNvPr>
              <p14:cNvContentPartPr/>
              <p14:nvPr/>
            </p14:nvContentPartPr>
            <p14:xfrm>
              <a:off x="8778829" y="4867789"/>
              <a:ext cx="2291400" cy="5137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7A281A0-BA37-6762-EA73-FFFD0E354C2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724829" y="4760149"/>
                <a:ext cx="23990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C66E6DB-4825-0316-5F69-C3A673ABB262}"/>
                  </a:ext>
                </a:extLst>
              </p14:cNvPr>
              <p14:cNvContentPartPr/>
              <p14:nvPr/>
            </p14:nvContentPartPr>
            <p14:xfrm>
              <a:off x="9164029" y="4579069"/>
              <a:ext cx="1912680" cy="3974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C66E6DB-4825-0316-5F69-C3A673ABB26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110389" y="4471429"/>
                <a:ext cx="202032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36EB0CD-F355-B667-1D58-A090DFFDD640}"/>
                  </a:ext>
                </a:extLst>
              </p14:cNvPr>
              <p14:cNvContentPartPr/>
              <p14:nvPr/>
            </p14:nvContentPartPr>
            <p14:xfrm>
              <a:off x="9326029" y="4042309"/>
              <a:ext cx="1618560" cy="2214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36EB0CD-F355-B667-1D58-A090DFFDD64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272029" y="3934309"/>
                <a:ext cx="172620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430EADD-0AEE-A8AF-4BA0-D7A860BADE09}"/>
              </a:ext>
            </a:extLst>
          </p:cNvPr>
          <p:cNvGrpSpPr/>
          <p:nvPr/>
        </p:nvGrpSpPr>
        <p:grpSpPr>
          <a:xfrm>
            <a:off x="9210829" y="3960589"/>
            <a:ext cx="982800" cy="533880"/>
            <a:chOff x="9210829" y="3960589"/>
            <a:chExt cx="98280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0D28AA4-CE5A-FCC3-5A1A-2081D216E331}"/>
                    </a:ext>
                  </a:extLst>
                </p14:cNvPr>
                <p14:cNvContentPartPr/>
                <p14:nvPr/>
              </p14:nvContentPartPr>
              <p14:xfrm>
                <a:off x="9210829" y="3960589"/>
                <a:ext cx="604800" cy="533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0D28AA4-CE5A-FCC3-5A1A-2081D216E3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93189" y="3942589"/>
                  <a:ext cx="6404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4489C0A-F405-E1A2-5824-AB92D0E7B4E3}"/>
                    </a:ext>
                  </a:extLst>
                </p14:cNvPr>
                <p14:cNvContentPartPr/>
                <p14:nvPr/>
              </p14:nvContentPartPr>
              <p14:xfrm>
                <a:off x="9949549" y="4069309"/>
                <a:ext cx="244080" cy="375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4489C0A-F405-E1A2-5824-AB92D0E7B4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31549" y="4051309"/>
                  <a:ext cx="27972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6ED6C8B-23F5-7D6C-9E91-603714AD3FD6}"/>
              </a:ext>
            </a:extLst>
          </p:cNvPr>
          <p:cNvGrpSpPr/>
          <p:nvPr/>
        </p:nvGrpSpPr>
        <p:grpSpPr>
          <a:xfrm>
            <a:off x="1432309" y="5180269"/>
            <a:ext cx="2440800" cy="729360"/>
            <a:chOff x="1432309" y="5180269"/>
            <a:chExt cx="244080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04EB163-2AB7-A4D0-234A-267E3F1E2A10}"/>
                    </a:ext>
                  </a:extLst>
                </p14:cNvPr>
                <p14:cNvContentPartPr/>
                <p14:nvPr/>
              </p14:nvContentPartPr>
              <p14:xfrm>
                <a:off x="1432309" y="5419669"/>
                <a:ext cx="798840" cy="489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04EB163-2AB7-A4D0-234A-267E3F1E2A1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14309" y="5401669"/>
                  <a:ext cx="8344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4389758-1398-EC59-5D06-E3BD535F8792}"/>
                    </a:ext>
                  </a:extLst>
                </p14:cNvPr>
                <p14:cNvContentPartPr/>
                <p14:nvPr/>
              </p14:nvContentPartPr>
              <p14:xfrm>
                <a:off x="2435269" y="5180269"/>
                <a:ext cx="814680" cy="423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4389758-1398-EC59-5D06-E3BD535F879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17269" y="5162269"/>
                  <a:ext cx="850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2B26D0B-3D83-F39E-2C2D-83D173BD574F}"/>
                    </a:ext>
                  </a:extLst>
                </p14:cNvPr>
                <p14:cNvContentPartPr/>
                <p14:nvPr/>
              </p14:nvContentPartPr>
              <p14:xfrm>
                <a:off x="3637309" y="5511469"/>
                <a:ext cx="360" cy="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2B26D0B-3D83-F39E-2C2D-83D173BD57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19309" y="549346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6F9210D-03F7-0E5B-0459-D14FDD0D9750}"/>
                    </a:ext>
                  </a:extLst>
                </p14:cNvPr>
                <p14:cNvContentPartPr/>
                <p14:nvPr/>
              </p14:nvContentPartPr>
              <p14:xfrm>
                <a:off x="3553069" y="5342629"/>
                <a:ext cx="320040" cy="261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6F9210D-03F7-0E5B-0459-D14FDD0D975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35429" y="5324629"/>
                  <a:ext cx="35568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DB1F4BE-2568-BCD5-B4AE-1840D2C91628}"/>
              </a:ext>
            </a:extLst>
          </p:cNvPr>
          <p:cNvGrpSpPr/>
          <p:nvPr/>
        </p:nvGrpSpPr>
        <p:grpSpPr>
          <a:xfrm>
            <a:off x="7232629" y="5267029"/>
            <a:ext cx="1637640" cy="617760"/>
            <a:chOff x="7232629" y="5267029"/>
            <a:chExt cx="163764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426D337-5CF6-AB39-9302-2F88AAFA0457}"/>
                    </a:ext>
                  </a:extLst>
                </p14:cNvPr>
                <p14:cNvContentPartPr/>
                <p14:nvPr/>
              </p14:nvContentPartPr>
              <p14:xfrm>
                <a:off x="7232629" y="5268469"/>
                <a:ext cx="1016280" cy="616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426D337-5CF6-AB39-9302-2F88AAFA04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14629" y="5250829"/>
                  <a:ext cx="105192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2D98137-574E-C011-4318-2420C04718F5}"/>
                    </a:ext>
                  </a:extLst>
                </p14:cNvPr>
                <p14:cNvContentPartPr/>
                <p14:nvPr/>
              </p14:nvContentPartPr>
              <p14:xfrm>
                <a:off x="7571749" y="5267029"/>
                <a:ext cx="50040" cy="29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2D98137-574E-C011-4318-2420C04718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54109" y="5249029"/>
                  <a:ext cx="85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DD26E95-AEF8-1F38-29A7-99665444B7CA}"/>
                    </a:ext>
                  </a:extLst>
                </p14:cNvPr>
                <p14:cNvContentPartPr/>
                <p14:nvPr/>
              </p14:nvContentPartPr>
              <p14:xfrm>
                <a:off x="8486869" y="5484469"/>
                <a:ext cx="383400" cy="139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DD26E95-AEF8-1F38-29A7-99665444B7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69229" y="5466829"/>
                  <a:ext cx="4190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EA1A3A3-5A0C-67F0-DCFB-C448476A6CB0}"/>
                  </a:ext>
                </a:extLst>
              </p14:cNvPr>
              <p14:cNvContentPartPr/>
              <p14:nvPr/>
            </p14:nvContentPartPr>
            <p14:xfrm>
              <a:off x="4781749" y="5200069"/>
              <a:ext cx="1870920" cy="12524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CEA1A3A3-5A0C-67F0-DCFB-C448476A6CB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772749" y="5191069"/>
                <a:ext cx="1888560" cy="12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2235FDC8-1FB9-4B55-12A3-380F9FCB18A0}"/>
                  </a:ext>
                </a:extLst>
              </p14:cNvPr>
              <p14:cNvContentPartPr/>
              <p14:nvPr/>
            </p14:nvContentPartPr>
            <p14:xfrm>
              <a:off x="4668349" y="4765189"/>
              <a:ext cx="579600" cy="503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2235FDC8-1FB9-4B55-12A3-380F9FCB18A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659709" y="4756189"/>
                <a:ext cx="59724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FAEAB811-E15B-0566-FAB3-EA2742AA8BA9}"/>
                  </a:ext>
                </a:extLst>
              </p14:cNvPr>
              <p14:cNvContentPartPr/>
              <p14:nvPr/>
            </p14:nvContentPartPr>
            <p14:xfrm>
              <a:off x="6748069" y="6326509"/>
              <a:ext cx="308160" cy="2358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FAEAB811-E15B-0566-FAB3-EA2742AA8BA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739069" y="6317869"/>
                <a:ext cx="325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515E68FA-F1B4-F43F-425B-902CC3DBA8BC}"/>
                  </a:ext>
                </a:extLst>
              </p14:cNvPr>
              <p14:cNvContentPartPr/>
              <p14:nvPr/>
            </p14:nvContentPartPr>
            <p14:xfrm>
              <a:off x="4804069" y="5577349"/>
              <a:ext cx="990000" cy="8532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515E68FA-F1B4-F43F-425B-902CC3DBA8B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86069" y="5559709"/>
                <a:ext cx="102564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2A85E764-5D8C-BE93-0AC3-DD192A9B6453}"/>
                  </a:ext>
                </a:extLst>
              </p14:cNvPr>
              <p14:cNvContentPartPr/>
              <p14:nvPr/>
            </p14:nvContentPartPr>
            <p14:xfrm>
              <a:off x="290029" y="6005389"/>
              <a:ext cx="142200" cy="4276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2A85E764-5D8C-BE93-0AC3-DD192A9B645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72029" y="5987389"/>
                <a:ext cx="1778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519B71F-DDA5-DF21-CF12-5A5E342F2A88}"/>
                  </a:ext>
                </a:extLst>
              </p14:cNvPr>
              <p14:cNvContentPartPr/>
              <p14:nvPr/>
            </p14:nvContentPartPr>
            <p14:xfrm>
              <a:off x="403429" y="6188269"/>
              <a:ext cx="1151640" cy="2048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519B71F-DDA5-DF21-CF12-5A5E342F2A8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85789" y="6170269"/>
                <a:ext cx="11872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045E5887-6605-690B-E5DC-FDE7A4329A8B}"/>
                  </a:ext>
                </a:extLst>
              </p14:cNvPr>
              <p14:cNvContentPartPr/>
              <p14:nvPr/>
            </p14:nvContentPartPr>
            <p14:xfrm>
              <a:off x="1745869" y="5980549"/>
              <a:ext cx="703800" cy="6130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045E5887-6605-690B-E5DC-FDE7A4329A8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728229" y="5962549"/>
                <a:ext cx="739440" cy="64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CF6DDD9-AC89-7AC4-B4B8-71496D342A44}"/>
              </a:ext>
            </a:extLst>
          </p:cNvPr>
          <p:cNvGrpSpPr/>
          <p:nvPr/>
        </p:nvGrpSpPr>
        <p:grpSpPr>
          <a:xfrm>
            <a:off x="2669629" y="5875429"/>
            <a:ext cx="1550520" cy="465840"/>
            <a:chOff x="2669629" y="5875429"/>
            <a:chExt cx="155052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AB30273-7A59-5D7A-5264-E715DBDED005}"/>
                    </a:ext>
                  </a:extLst>
                </p14:cNvPr>
                <p14:cNvContentPartPr/>
                <p14:nvPr/>
              </p14:nvContentPartPr>
              <p14:xfrm>
                <a:off x="2669629" y="5875429"/>
                <a:ext cx="1550520" cy="465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AB30273-7A59-5D7A-5264-E715DBDED00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51989" y="5857429"/>
                  <a:ext cx="15861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104A066-7A65-4943-B89F-033347AA230B}"/>
                    </a:ext>
                  </a:extLst>
                </p14:cNvPr>
                <p14:cNvContentPartPr/>
                <p14:nvPr/>
              </p14:nvContentPartPr>
              <p14:xfrm>
                <a:off x="3780229" y="5984509"/>
                <a:ext cx="123120" cy="14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104A066-7A65-4943-B89F-033347AA23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62589" y="5966509"/>
                  <a:ext cx="158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CCD36F9-CD58-EB0E-436C-EE94B21D2C47}"/>
                    </a:ext>
                  </a:extLst>
                </p14:cNvPr>
                <p14:cNvContentPartPr/>
                <p14:nvPr/>
              </p14:nvContentPartPr>
              <p14:xfrm>
                <a:off x="3116029" y="5888029"/>
                <a:ext cx="42840" cy="11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CCD36F9-CD58-EB0E-436C-EE94B21D2C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98029" y="5870389"/>
                  <a:ext cx="784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814BAA7-C4EB-5A6F-39D3-54E41ECD16DC}"/>
                  </a:ext>
                </a:extLst>
              </p14:cNvPr>
              <p14:cNvContentPartPr/>
              <p14:nvPr/>
            </p14:nvContentPartPr>
            <p14:xfrm>
              <a:off x="7847149" y="6027709"/>
              <a:ext cx="153360" cy="324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814BAA7-C4EB-5A6F-39D3-54E41ECD16D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829149" y="6009709"/>
                <a:ext cx="189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B1C6AB3-F768-34A5-A8B2-60179C3DE620}"/>
                  </a:ext>
                </a:extLst>
              </p14:cNvPr>
              <p14:cNvContentPartPr/>
              <p14:nvPr/>
            </p14:nvContentPartPr>
            <p14:xfrm>
              <a:off x="10541389" y="5830789"/>
              <a:ext cx="879480" cy="4550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B1C6AB3-F768-34A5-A8B2-60179C3DE62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523389" y="5812789"/>
                <a:ext cx="91512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8E3FD135-755E-5160-48E3-3E08A291EA9F}"/>
                  </a:ext>
                </a:extLst>
              </p14:cNvPr>
              <p14:cNvContentPartPr/>
              <p14:nvPr/>
            </p14:nvContentPartPr>
            <p14:xfrm>
              <a:off x="7898989" y="6488869"/>
              <a:ext cx="583560" cy="1767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8E3FD135-755E-5160-48E3-3E08A291EA9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881349" y="6470869"/>
                <a:ext cx="61920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A8C5EAC-2415-4BBD-9D96-FFFF87BE638F}"/>
              </a:ext>
            </a:extLst>
          </p:cNvPr>
          <p:cNvGrpSpPr/>
          <p:nvPr/>
        </p:nvGrpSpPr>
        <p:grpSpPr>
          <a:xfrm>
            <a:off x="7977829" y="5836189"/>
            <a:ext cx="2916000" cy="894600"/>
            <a:chOff x="7977829" y="5836189"/>
            <a:chExt cx="291600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2CC5A38-C2EE-FA77-4503-9296A506C029}"/>
                    </a:ext>
                  </a:extLst>
                </p14:cNvPr>
                <p14:cNvContentPartPr/>
                <p14:nvPr/>
              </p14:nvContentPartPr>
              <p14:xfrm>
                <a:off x="7977829" y="6097909"/>
                <a:ext cx="1343520" cy="293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2CC5A38-C2EE-FA77-4503-9296A506C0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60189" y="6079909"/>
                  <a:ext cx="1379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8D375B4-3721-812D-90CA-90D81A04ECA5}"/>
                    </a:ext>
                  </a:extLst>
                </p14:cNvPr>
                <p14:cNvContentPartPr/>
                <p14:nvPr/>
              </p14:nvContentPartPr>
              <p14:xfrm>
                <a:off x="9551749" y="5836189"/>
                <a:ext cx="836640" cy="586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8D375B4-3721-812D-90CA-90D81A04ECA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34109" y="5818549"/>
                  <a:ext cx="8722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CA1D9D-202A-5312-1425-D1227D104A7F}"/>
                    </a:ext>
                  </a:extLst>
                </p14:cNvPr>
                <p14:cNvContentPartPr/>
                <p14:nvPr/>
              </p14:nvContentPartPr>
              <p14:xfrm>
                <a:off x="8637349" y="6197269"/>
                <a:ext cx="2256480" cy="533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CA1D9D-202A-5312-1425-D1227D104A7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19349" y="6179269"/>
                  <a:ext cx="22921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25D8984-D5FF-0A43-EB68-04EEACEA795E}"/>
                    </a:ext>
                  </a:extLst>
                </p14:cNvPr>
                <p14:cNvContentPartPr/>
                <p14:nvPr/>
              </p14:nvContentPartPr>
              <p14:xfrm>
                <a:off x="9840829" y="6317869"/>
                <a:ext cx="431640" cy="37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25D8984-D5FF-0A43-EB68-04EEACEA79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22829" y="6300229"/>
                  <a:ext cx="46728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D87CD40-E7D8-B08D-3490-4ACB2F432C27}"/>
                  </a:ext>
                </a:extLst>
              </p14:cNvPr>
              <p14:cNvContentPartPr/>
              <p14:nvPr/>
            </p14:nvContentPartPr>
            <p14:xfrm>
              <a:off x="8087989" y="4078669"/>
              <a:ext cx="657720" cy="6476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D87CD40-E7D8-B08D-3490-4ACB2F432C2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034349" y="3970669"/>
                <a:ext cx="76536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E4C3F89-47ED-5719-259D-856FA3E8EA23}"/>
                  </a:ext>
                </a:extLst>
              </p14:cNvPr>
              <p14:cNvContentPartPr/>
              <p14:nvPr/>
            </p14:nvContentPartPr>
            <p14:xfrm>
              <a:off x="2243029" y="4059949"/>
              <a:ext cx="645840" cy="62568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E4C3F89-47ED-5719-259D-856FA3E8EA2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189029" y="3951949"/>
                <a:ext cx="75348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BABDA7C7-96A2-E4B7-7C94-A2995C47FEA4}"/>
                  </a:ext>
                </a:extLst>
              </p14:cNvPr>
              <p14:cNvContentPartPr/>
              <p14:nvPr/>
            </p14:nvContentPartPr>
            <p14:xfrm>
              <a:off x="2817589" y="4337149"/>
              <a:ext cx="128160" cy="2030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BABDA7C7-96A2-E4B7-7C94-A2995C47FEA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763949" y="4229509"/>
                <a:ext cx="23580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05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C6A51A-C309-DF3E-EB78-F62DF6748FFE}"/>
                  </a:ext>
                </a:extLst>
              </p14:cNvPr>
              <p14:cNvContentPartPr/>
              <p14:nvPr/>
            </p14:nvContentPartPr>
            <p14:xfrm>
              <a:off x="3030349" y="85189"/>
              <a:ext cx="1205280" cy="55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C6A51A-C309-DF3E-EB78-F62DF6748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2709" y="67549"/>
                <a:ext cx="12409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956091-E167-BE8C-9F08-4283D66D3839}"/>
                  </a:ext>
                </a:extLst>
              </p14:cNvPr>
              <p14:cNvContentPartPr/>
              <p14:nvPr/>
            </p14:nvContentPartPr>
            <p14:xfrm>
              <a:off x="4548829" y="155389"/>
              <a:ext cx="1867680" cy="50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956091-E167-BE8C-9F08-4283D66D38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0829" y="137389"/>
                <a:ext cx="190332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AAEEE0-82AB-54A9-6D87-128AFA1F65DF}"/>
                  </a:ext>
                </a:extLst>
              </p14:cNvPr>
              <p14:cNvContentPartPr/>
              <p14:nvPr/>
            </p14:nvContentPartPr>
            <p14:xfrm>
              <a:off x="6021229" y="27634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AAEEE0-82AB-54A9-6D87-128AFA1F65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3229" y="2587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ECFB51-EDE8-7101-F227-845E564B3B57}"/>
                  </a:ext>
                </a:extLst>
              </p14:cNvPr>
              <p14:cNvContentPartPr/>
              <p14:nvPr/>
            </p14:nvContentPartPr>
            <p14:xfrm>
              <a:off x="5762389" y="215149"/>
              <a:ext cx="298080" cy="6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ECFB51-EDE8-7101-F227-845E564B3B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44389" y="197509"/>
                <a:ext cx="333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934521-6880-1509-7263-4609071D4F5F}"/>
                  </a:ext>
                </a:extLst>
              </p14:cNvPr>
              <p14:cNvContentPartPr/>
              <p14:nvPr/>
            </p14:nvContentPartPr>
            <p14:xfrm>
              <a:off x="3622909" y="679909"/>
              <a:ext cx="1900440" cy="74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934521-6880-1509-7263-4609071D4F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4909" y="662269"/>
                <a:ext cx="193608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4D1114-A437-65CF-7CFD-D794F7D03635}"/>
                  </a:ext>
                </a:extLst>
              </p14:cNvPr>
              <p14:cNvContentPartPr/>
              <p14:nvPr/>
            </p14:nvContentPartPr>
            <p14:xfrm>
              <a:off x="5836189" y="662269"/>
              <a:ext cx="1095840" cy="66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4D1114-A437-65CF-7CFD-D794F7D036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18549" y="644629"/>
                <a:ext cx="1131480" cy="70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052F370-B666-608E-5098-594317B63391}"/>
              </a:ext>
            </a:extLst>
          </p:cNvPr>
          <p:cNvGrpSpPr/>
          <p:nvPr/>
        </p:nvGrpSpPr>
        <p:grpSpPr>
          <a:xfrm>
            <a:off x="6754909" y="51349"/>
            <a:ext cx="3213000" cy="1139040"/>
            <a:chOff x="6754909" y="51349"/>
            <a:chExt cx="3213000" cy="11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238F0B-DCC6-8534-852F-822021CDFB72}"/>
                    </a:ext>
                  </a:extLst>
                </p14:cNvPr>
                <p14:cNvContentPartPr/>
                <p14:nvPr/>
              </p14:nvContentPartPr>
              <p14:xfrm>
                <a:off x="6754909" y="101749"/>
                <a:ext cx="1021680" cy="54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238F0B-DCC6-8534-852F-822021CDFB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36909" y="83749"/>
                  <a:ext cx="10573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EDECD5-075C-3E4B-9AB1-45405D507AD2}"/>
                    </a:ext>
                  </a:extLst>
                </p14:cNvPr>
                <p14:cNvContentPartPr/>
                <p14:nvPr/>
              </p14:nvContentPartPr>
              <p14:xfrm>
                <a:off x="7632229" y="183829"/>
                <a:ext cx="21960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EDECD5-075C-3E4B-9AB1-45405D507A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14229" y="165829"/>
                  <a:ext cx="255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A2BB02-0EB9-3748-0924-80B550ED27A0}"/>
                    </a:ext>
                  </a:extLst>
                </p14:cNvPr>
                <p14:cNvContentPartPr/>
                <p14:nvPr/>
              </p14:nvContentPartPr>
              <p14:xfrm>
                <a:off x="7297789" y="194269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A2BB02-0EB9-3748-0924-80B550ED27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80149" y="1766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005EAA-386E-C054-AF9B-38233742E136}"/>
                    </a:ext>
                  </a:extLst>
                </p14:cNvPr>
                <p14:cNvContentPartPr/>
                <p14:nvPr/>
              </p14:nvContentPartPr>
              <p14:xfrm>
                <a:off x="8391469" y="95989"/>
                <a:ext cx="777240" cy="50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005EAA-386E-C054-AF9B-38233742E1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73469" y="77989"/>
                  <a:ext cx="8128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FEF4DC-944D-8068-7F6A-6302B7F52480}"/>
                    </a:ext>
                  </a:extLst>
                </p14:cNvPr>
                <p14:cNvContentPartPr/>
                <p14:nvPr/>
              </p14:nvContentPartPr>
              <p14:xfrm>
                <a:off x="8782429" y="129109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FEF4DC-944D-8068-7F6A-6302B7F524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64429" y="1111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735358-971C-9A7F-1F56-D89BF86E76EE}"/>
                    </a:ext>
                  </a:extLst>
                </p14:cNvPr>
                <p14:cNvContentPartPr/>
                <p14:nvPr/>
              </p14:nvContentPartPr>
              <p14:xfrm>
                <a:off x="9471109" y="87709"/>
                <a:ext cx="327960" cy="37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735358-971C-9A7F-1F56-D89BF86E76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53109" y="70069"/>
                  <a:ext cx="3636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2F2CF5-F38E-0489-C46C-5D1D77B0469E}"/>
                    </a:ext>
                  </a:extLst>
                </p14:cNvPr>
                <p14:cNvContentPartPr/>
                <p14:nvPr/>
              </p14:nvContentPartPr>
              <p14:xfrm>
                <a:off x="8226229" y="51349"/>
                <a:ext cx="192240" cy="57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2F2CF5-F38E-0489-C46C-5D1D77B046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08229" y="33709"/>
                  <a:ext cx="2278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135357-8823-4390-4913-3F28F8503968}"/>
                    </a:ext>
                  </a:extLst>
                </p14:cNvPr>
                <p14:cNvContentPartPr/>
                <p14:nvPr/>
              </p14:nvContentPartPr>
              <p14:xfrm>
                <a:off x="9816349" y="103909"/>
                <a:ext cx="151560" cy="610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135357-8823-4390-4913-3F28F85039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98349" y="85909"/>
                  <a:ext cx="18720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DDBA6D-F123-86F0-5AF7-7C923B7FA331}"/>
                    </a:ext>
                  </a:extLst>
                </p14:cNvPr>
                <p14:cNvContentPartPr/>
                <p14:nvPr/>
              </p14:nvContentPartPr>
              <p14:xfrm>
                <a:off x="7172149" y="672349"/>
                <a:ext cx="1976040" cy="51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DDBA6D-F123-86F0-5AF7-7C923B7FA3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4149" y="654349"/>
                  <a:ext cx="201168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597372-591F-D6E1-C0EE-329C4D614699}"/>
                  </a:ext>
                </a:extLst>
              </p14:cNvPr>
              <p14:cNvContentPartPr/>
              <p14:nvPr/>
            </p14:nvContentPartPr>
            <p14:xfrm>
              <a:off x="617989" y="170509"/>
              <a:ext cx="1497960" cy="42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597372-591F-D6E1-C0EE-329C4D6146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9989" y="152509"/>
                <a:ext cx="15336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40D656-DFC8-9ABD-79A8-FDD72DD0D711}"/>
                  </a:ext>
                </a:extLst>
              </p14:cNvPr>
              <p14:cNvContentPartPr/>
              <p14:nvPr/>
            </p14:nvContentPartPr>
            <p14:xfrm>
              <a:off x="2382709" y="359149"/>
              <a:ext cx="290880" cy="18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40D656-DFC8-9ABD-79A8-FDD72DD0D71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65069" y="341149"/>
                <a:ext cx="32652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4CD88B1-5A2C-D243-2AAC-184898519A08}"/>
              </a:ext>
            </a:extLst>
          </p:cNvPr>
          <p:cNvGrpSpPr/>
          <p:nvPr/>
        </p:nvGrpSpPr>
        <p:grpSpPr>
          <a:xfrm>
            <a:off x="366349" y="721309"/>
            <a:ext cx="3030840" cy="1125360"/>
            <a:chOff x="366349" y="721309"/>
            <a:chExt cx="3030840" cy="11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9B4DCB-AF78-DE5A-BB10-29FC8450DFFE}"/>
                    </a:ext>
                  </a:extLst>
                </p14:cNvPr>
                <p14:cNvContentPartPr/>
                <p14:nvPr/>
              </p14:nvContentPartPr>
              <p14:xfrm>
                <a:off x="570109" y="833629"/>
                <a:ext cx="803160" cy="38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9B4DCB-AF78-DE5A-BB10-29FC8450DF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2109" y="815989"/>
                  <a:ext cx="8388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8B8772-AD0D-FCDB-E3FB-AB056A109C1B}"/>
                    </a:ext>
                  </a:extLst>
                </p14:cNvPr>
                <p14:cNvContentPartPr/>
                <p14:nvPr/>
              </p14:nvContentPartPr>
              <p14:xfrm>
                <a:off x="1568029" y="721309"/>
                <a:ext cx="578520" cy="47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8B8772-AD0D-FCDB-E3FB-AB056A109C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50389" y="703309"/>
                  <a:ext cx="6141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B3BAC2-5F30-AC30-13A4-04E35C465640}"/>
                    </a:ext>
                  </a:extLst>
                </p14:cNvPr>
                <p14:cNvContentPartPr/>
                <p14:nvPr/>
              </p14:nvContentPartPr>
              <p14:xfrm>
                <a:off x="1594669" y="844429"/>
                <a:ext cx="43020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B3BAC2-5F30-AC30-13A4-04E35C4656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77029" y="826429"/>
                  <a:ext cx="46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CCF905-2746-8B1A-BF29-C365349F1C04}"/>
                    </a:ext>
                  </a:extLst>
                </p14:cNvPr>
                <p14:cNvContentPartPr/>
                <p14:nvPr/>
              </p14:nvContentPartPr>
              <p14:xfrm>
                <a:off x="2338789" y="733549"/>
                <a:ext cx="1058400" cy="37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CCF905-2746-8B1A-BF29-C365349F1C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21149" y="715909"/>
                  <a:ext cx="10940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6A04BB-025A-9A76-5A44-15025743523A}"/>
                    </a:ext>
                  </a:extLst>
                </p14:cNvPr>
                <p14:cNvContentPartPr/>
                <p14:nvPr/>
              </p14:nvContentPartPr>
              <p14:xfrm>
                <a:off x="3145549" y="827869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F6A04BB-025A-9A76-5A44-1502574352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7549" y="80986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153D7E-EE33-9DFA-498B-F933A51DEB9B}"/>
                    </a:ext>
                  </a:extLst>
                </p14:cNvPr>
                <p14:cNvContentPartPr/>
                <p14:nvPr/>
              </p14:nvContentPartPr>
              <p14:xfrm>
                <a:off x="2754229" y="843709"/>
                <a:ext cx="344880" cy="7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153D7E-EE33-9DFA-498B-F933A51DEB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6589" y="825709"/>
                  <a:ext cx="380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6567E4-3894-6AE0-04AC-869EEAA2029D}"/>
                    </a:ext>
                  </a:extLst>
                </p14:cNvPr>
                <p14:cNvContentPartPr/>
                <p14:nvPr/>
              </p14:nvContentPartPr>
              <p14:xfrm>
                <a:off x="392629" y="1314589"/>
                <a:ext cx="2097000" cy="53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6567E4-3894-6AE0-04AC-869EEAA202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4989" y="1296589"/>
                  <a:ext cx="2132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DE9D9A-BA0C-A393-815E-11B8035188AE}"/>
                    </a:ext>
                  </a:extLst>
                </p14:cNvPr>
                <p14:cNvContentPartPr/>
                <p14:nvPr/>
              </p14:nvContentPartPr>
              <p14:xfrm>
                <a:off x="2179309" y="1444189"/>
                <a:ext cx="369720" cy="4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DE9D9A-BA0C-A393-815E-11B8035188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61309" y="1426189"/>
                  <a:ext cx="405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60F224-ADEF-77E4-B042-1B07BFFF2477}"/>
                    </a:ext>
                  </a:extLst>
                </p14:cNvPr>
                <p14:cNvContentPartPr/>
                <p14:nvPr/>
              </p14:nvContentPartPr>
              <p14:xfrm>
                <a:off x="366349" y="1458229"/>
                <a:ext cx="572040" cy="6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60F224-ADEF-77E4-B042-1B07BFFF24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8349" y="1440229"/>
                  <a:ext cx="6076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58FE8A-6537-24B1-C9D6-C18CA5DAF5B3}"/>
                  </a:ext>
                </a:extLst>
              </p14:cNvPr>
              <p14:cNvContentPartPr/>
              <p14:nvPr/>
            </p14:nvContentPartPr>
            <p14:xfrm>
              <a:off x="3129349" y="1989589"/>
              <a:ext cx="1102320" cy="1232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58FE8A-6537-24B1-C9D6-C18CA5DAF5B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20349" y="1980589"/>
                <a:ext cx="1119960" cy="12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809765-EE81-4CC4-10A1-35250806DA04}"/>
                  </a:ext>
                </a:extLst>
              </p14:cNvPr>
              <p14:cNvContentPartPr/>
              <p14:nvPr/>
            </p14:nvContentPartPr>
            <p14:xfrm>
              <a:off x="3185869" y="2158069"/>
              <a:ext cx="925560" cy="890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809765-EE81-4CC4-10A1-35250806DA0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31869" y="2050429"/>
                <a:ext cx="103320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64C2A52-14D9-AA09-05E5-8B81F5D25BF6}"/>
                  </a:ext>
                </a:extLst>
              </p14:cNvPr>
              <p14:cNvContentPartPr/>
              <p14:nvPr/>
            </p14:nvContentPartPr>
            <p14:xfrm>
              <a:off x="3171469" y="1937389"/>
              <a:ext cx="1379160" cy="633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64C2A52-14D9-AA09-05E5-8B81F5D25BF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3469" y="1919749"/>
                <a:ext cx="14148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4AD610-10BB-D34A-982C-EAB70B9367AD}"/>
                  </a:ext>
                </a:extLst>
              </p14:cNvPr>
              <p14:cNvContentPartPr/>
              <p14:nvPr/>
            </p14:nvContentPartPr>
            <p14:xfrm>
              <a:off x="1942789" y="1794829"/>
              <a:ext cx="2901960" cy="1621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4AD610-10BB-D34A-982C-EAB70B9367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88789" y="1687189"/>
                <a:ext cx="3009600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C4188E-8B30-9472-AF31-2E1902842EA7}"/>
                  </a:ext>
                </a:extLst>
              </p14:cNvPr>
              <p14:cNvContentPartPr/>
              <p14:nvPr/>
            </p14:nvContentPartPr>
            <p14:xfrm>
              <a:off x="2986789" y="1727869"/>
              <a:ext cx="863640" cy="114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C4188E-8B30-9472-AF31-2E1902842EA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33149" y="1619869"/>
                <a:ext cx="971280" cy="13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0F9F8B2-D7A0-9885-D19D-9DE67A4D7284}"/>
                  </a:ext>
                </a:extLst>
              </p14:cNvPr>
              <p14:cNvContentPartPr/>
              <p14:nvPr/>
            </p14:nvContentPartPr>
            <p14:xfrm>
              <a:off x="3056269" y="3125029"/>
              <a:ext cx="703440" cy="335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0F9F8B2-D7A0-9885-D19D-9DE67A4D728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02629" y="3017389"/>
                <a:ext cx="811080" cy="5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738EDBC-A2EC-5C19-534A-04DC0854EBEB}"/>
              </a:ext>
            </a:extLst>
          </p:cNvPr>
          <p:cNvGrpSpPr/>
          <p:nvPr/>
        </p:nvGrpSpPr>
        <p:grpSpPr>
          <a:xfrm>
            <a:off x="2094349" y="2282269"/>
            <a:ext cx="2755080" cy="1010880"/>
            <a:chOff x="2094349" y="2282269"/>
            <a:chExt cx="275508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9B4B8D-29B6-23BE-FEEE-0EBB7A2DB4D5}"/>
                    </a:ext>
                  </a:extLst>
                </p14:cNvPr>
                <p14:cNvContentPartPr/>
                <p14:nvPr/>
              </p14:nvContentPartPr>
              <p14:xfrm>
                <a:off x="2094349" y="2392069"/>
                <a:ext cx="989640" cy="15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9B4B8D-29B6-23BE-FEEE-0EBB7A2DB4D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76709" y="2374069"/>
                  <a:ext cx="1025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E6F1EB-C550-FBC0-3495-754517484985}"/>
                    </a:ext>
                  </a:extLst>
                </p14:cNvPr>
                <p14:cNvContentPartPr/>
                <p14:nvPr/>
              </p14:nvContentPartPr>
              <p14:xfrm>
                <a:off x="3122509" y="2282269"/>
                <a:ext cx="56880" cy="10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E6F1EB-C550-FBC0-3495-75451748498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04509" y="2264269"/>
                  <a:ext cx="92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B445DF-70AB-D87E-E7DB-538213BE41E2}"/>
                    </a:ext>
                  </a:extLst>
                </p14:cNvPr>
                <p14:cNvContentPartPr/>
                <p14:nvPr/>
              </p14:nvContentPartPr>
              <p14:xfrm>
                <a:off x="2097949" y="2624269"/>
                <a:ext cx="2682360" cy="66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B445DF-70AB-D87E-E7DB-538213BE41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80309" y="2606629"/>
                  <a:ext cx="271800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45A821-E6CF-8449-3848-BCCDCA5826AB}"/>
                    </a:ext>
                  </a:extLst>
                </p14:cNvPr>
                <p14:cNvContentPartPr/>
                <p14:nvPr/>
              </p14:nvContentPartPr>
              <p14:xfrm>
                <a:off x="4473229" y="2434549"/>
                <a:ext cx="236880" cy="4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45A821-E6CF-8449-3848-BCCDCA5826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55589" y="2416549"/>
                  <a:ext cx="272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5097E8-6D0B-51DA-C369-D9E30863CA5D}"/>
                    </a:ext>
                  </a:extLst>
                </p14:cNvPr>
                <p14:cNvContentPartPr/>
                <p14:nvPr/>
              </p14:nvContentPartPr>
              <p14:xfrm>
                <a:off x="4657549" y="2370109"/>
                <a:ext cx="183240" cy="16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5097E8-6D0B-51DA-C369-D9E30863CA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39909" y="2352109"/>
                  <a:ext cx="218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6642E8-0AEC-9168-3E67-3F3F34CD4B15}"/>
                    </a:ext>
                  </a:extLst>
                </p14:cNvPr>
                <p14:cNvContentPartPr/>
                <p14:nvPr/>
              </p14:nvContentPartPr>
              <p14:xfrm>
                <a:off x="4675189" y="2608789"/>
                <a:ext cx="174240" cy="125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6642E8-0AEC-9168-3E67-3F3F34CD4B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7549" y="2591149"/>
                  <a:ext cx="209880" cy="16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274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text and pictures of a diagram&#10;&#10;Description automatically generated with medium confidence">
            <a:extLst>
              <a:ext uri="{FF2B5EF4-FFF2-40B4-BE49-F238E27FC236}">
                <a16:creationId xmlns:a16="http://schemas.microsoft.com/office/drawing/2014/main" id="{38E7269E-8A51-4644-795D-2DDBC5B907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804" y="0"/>
            <a:ext cx="4896196" cy="67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1262EE-7C35-3E1F-0C09-2E395ECBFA2C}"/>
                  </a:ext>
                </a:extLst>
              </p14:cNvPr>
              <p14:cNvContentPartPr/>
              <p14:nvPr/>
            </p14:nvContentPartPr>
            <p14:xfrm>
              <a:off x="8033269" y="12118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1262EE-7C35-3E1F-0C09-2E395ECBFA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5629" y="1031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032B3E-DD72-D684-70CB-E890C3A71704}"/>
                  </a:ext>
                </a:extLst>
              </p14:cNvPr>
              <p14:cNvContentPartPr/>
              <p14:nvPr/>
            </p14:nvContentPartPr>
            <p14:xfrm>
              <a:off x="7727269" y="512869"/>
              <a:ext cx="176760" cy="67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3032B3E-DD72-D684-70CB-E890C3A71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9269" y="494869"/>
                <a:ext cx="212400" cy="71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4F9DF32-457C-AC01-3804-ACDB5FB98EF7}"/>
              </a:ext>
            </a:extLst>
          </p:cNvPr>
          <p:cNvGrpSpPr/>
          <p:nvPr/>
        </p:nvGrpSpPr>
        <p:grpSpPr>
          <a:xfrm>
            <a:off x="7416589" y="59269"/>
            <a:ext cx="1596240" cy="474480"/>
            <a:chOff x="7416589" y="59269"/>
            <a:chExt cx="15962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50DC50-BD60-5348-A1E6-F634B847A953}"/>
                    </a:ext>
                  </a:extLst>
                </p14:cNvPr>
                <p14:cNvContentPartPr/>
                <p14:nvPr/>
              </p14:nvContentPartPr>
              <p14:xfrm>
                <a:off x="7416589" y="127669"/>
                <a:ext cx="1235880" cy="37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50DC50-BD60-5348-A1E6-F634B847A9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98589" y="110029"/>
                  <a:ext cx="12715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3185EC-B270-629A-543D-3BAA8AEC1385}"/>
                    </a:ext>
                  </a:extLst>
                </p14:cNvPr>
                <p14:cNvContentPartPr/>
                <p14:nvPr/>
              </p14:nvContentPartPr>
              <p14:xfrm>
                <a:off x="8011669" y="59269"/>
                <a:ext cx="3276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3185EC-B270-629A-543D-3BAA8AEC13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94029" y="41629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E205A6F-9978-193B-158B-C05D6E8C9090}"/>
                    </a:ext>
                  </a:extLst>
                </p14:cNvPr>
                <p14:cNvContentPartPr/>
                <p14:nvPr/>
              </p14:nvContentPartPr>
              <p14:xfrm>
                <a:off x="8738509" y="92749"/>
                <a:ext cx="274320" cy="44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E205A6F-9978-193B-158B-C05D6E8C90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20869" y="75109"/>
                  <a:ext cx="309960" cy="47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450C7D6-952C-B887-AC43-D3BD2B61522A}"/>
                  </a:ext>
                </a:extLst>
              </p14:cNvPr>
              <p14:cNvContentPartPr/>
              <p14:nvPr/>
            </p14:nvContentPartPr>
            <p14:xfrm>
              <a:off x="9225229" y="85189"/>
              <a:ext cx="967680" cy="488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450C7D6-952C-B887-AC43-D3BD2B6152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07589" y="67189"/>
                <a:ext cx="10033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041447-0B31-41CF-4871-79860BF60948}"/>
                  </a:ext>
                </a:extLst>
              </p14:cNvPr>
              <p14:cNvContentPartPr/>
              <p14:nvPr/>
            </p14:nvContentPartPr>
            <p14:xfrm>
              <a:off x="10419709" y="91309"/>
              <a:ext cx="149400" cy="27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041447-0B31-41CF-4871-79860BF609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01709" y="73309"/>
                <a:ext cx="1850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92B102-16A5-40A0-26D2-C1ABD9FFB140}"/>
                  </a:ext>
                </a:extLst>
              </p14:cNvPr>
              <p14:cNvContentPartPr/>
              <p14:nvPr/>
            </p14:nvContentPartPr>
            <p14:xfrm>
              <a:off x="10748029" y="61429"/>
              <a:ext cx="619920" cy="30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92B102-16A5-40A0-26D2-C1ABD9FFB1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30029" y="43789"/>
                <a:ext cx="6555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338311-9751-D8EC-7B67-A4DE87CC1777}"/>
                  </a:ext>
                </a:extLst>
              </p14:cNvPr>
              <p14:cNvContentPartPr/>
              <p14:nvPr/>
            </p14:nvContentPartPr>
            <p14:xfrm>
              <a:off x="11461189" y="60349"/>
              <a:ext cx="576360" cy="439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338311-9751-D8EC-7B67-A4DE87CC17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43189" y="42349"/>
                <a:ext cx="61200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51293F4-B570-4A0F-DF78-690DE8C04A2E}"/>
                  </a:ext>
                </a:extLst>
              </p14:cNvPr>
              <p14:cNvContentPartPr/>
              <p14:nvPr/>
            </p14:nvContentPartPr>
            <p14:xfrm>
              <a:off x="7778389" y="1928389"/>
              <a:ext cx="151560" cy="391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51293F4-B570-4A0F-DF78-690DE8C04A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60749" y="1910749"/>
                <a:ext cx="18720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A2C486A-E206-97FE-F58D-464CC0F708F6}"/>
              </a:ext>
            </a:extLst>
          </p:cNvPr>
          <p:cNvGrpSpPr/>
          <p:nvPr/>
        </p:nvGrpSpPr>
        <p:grpSpPr>
          <a:xfrm>
            <a:off x="10461109" y="1709869"/>
            <a:ext cx="1400400" cy="636480"/>
            <a:chOff x="10461109" y="1709869"/>
            <a:chExt cx="140040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2B2DA3-1979-3E16-5BC5-AC35DDA0D047}"/>
                    </a:ext>
                  </a:extLst>
                </p14:cNvPr>
                <p14:cNvContentPartPr/>
                <p14:nvPr/>
              </p14:nvContentPartPr>
              <p14:xfrm>
                <a:off x="10461109" y="2047189"/>
                <a:ext cx="1163160" cy="29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2B2DA3-1979-3E16-5BC5-AC35DDA0D0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43109" y="2029189"/>
                  <a:ext cx="11988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CDC3C9-158B-F8AF-A33D-94DB54F4487B}"/>
                    </a:ext>
                  </a:extLst>
                </p14:cNvPr>
                <p14:cNvContentPartPr/>
                <p14:nvPr/>
              </p14:nvContentPartPr>
              <p14:xfrm>
                <a:off x="11120269" y="2050789"/>
                <a:ext cx="684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CDC3C9-158B-F8AF-A33D-94DB54F448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02629" y="2032789"/>
                  <a:ext cx="42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697735-A0ED-F509-DE6E-102BB453D34A}"/>
                    </a:ext>
                  </a:extLst>
                </p14:cNvPr>
                <p14:cNvContentPartPr/>
                <p14:nvPr/>
              </p14:nvContentPartPr>
              <p14:xfrm>
                <a:off x="11029909" y="1709869"/>
                <a:ext cx="831600" cy="542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697735-A0ED-F509-DE6E-102BB453D3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12269" y="1691869"/>
                  <a:ext cx="867240" cy="57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D1820B8-065D-0B6F-43D2-D7C5716AA136}"/>
                  </a:ext>
                </a:extLst>
              </p14:cNvPr>
              <p14:cNvContentPartPr/>
              <p14:nvPr/>
            </p14:nvContentPartPr>
            <p14:xfrm>
              <a:off x="11363989" y="440050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1820B8-065D-0B6F-43D2-D7C5716AA1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46349" y="438286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3861088-0EC5-C2C1-AB20-85D7528CF2E6}"/>
              </a:ext>
            </a:extLst>
          </p:cNvPr>
          <p:cNvGrpSpPr/>
          <p:nvPr/>
        </p:nvGrpSpPr>
        <p:grpSpPr>
          <a:xfrm>
            <a:off x="10421509" y="4464589"/>
            <a:ext cx="1464840" cy="369360"/>
            <a:chOff x="10421509" y="4464589"/>
            <a:chExt cx="14648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282A3E-2544-3BB2-4DB1-4142B969544F}"/>
                    </a:ext>
                  </a:extLst>
                </p14:cNvPr>
                <p14:cNvContentPartPr/>
                <p14:nvPr/>
              </p14:nvContentPartPr>
              <p14:xfrm>
                <a:off x="10493509" y="4464589"/>
                <a:ext cx="154080" cy="340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282A3E-2544-3BB2-4DB1-4142B96954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75509" y="4446949"/>
                  <a:ext cx="189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3BFB83-ED03-DC1D-280E-C1D77448BD9B}"/>
                    </a:ext>
                  </a:extLst>
                </p14:cNvPr>
                <p14:cNvContentPartPr/>
                <p14:nvPr/>
              </p14:nvContentPartPr>
              <p14:xfrm>
                <a:off x="10421509" y="4564309"/>
                <a:ext cx="211680" cy="4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3BFB83-ED03-DC1D-280E-C1D77448BD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03869" y="4546309"/>
                  <a:ext cx="247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016070-F972-67E0-4567-32B56D41C62F}"/>
                    </a:ext>
                  </a:extLst>
                </p14:cNvPr>
                <p14:cNvContentPartPr/>
                <p14:nvPr/>
              </p14:nvContentPartPr>
              <p14:xfrm>
                <a:off x="10634269" y="4534069"/>
                <a:ext cx="1208160" cy="29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016070-F972-67E0-4567-32B56D41C6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16629" y="4516429"/>
                  <a:ext cx="1243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247DA6-BC5F-87B8-4501-E2A864F50F0E}"/>
                    </a:ext>
                  </a:extLst>
                </p14:cNvPr>
                <p14:cNvContentPartPr/>
                <p14:nvPr/>
              </p14:nvContentPartPr>
              <p14:xfrm>
                <a:off x="11696269" y="4644949"/>
                <a:ext cx="190080" cy="2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247DA6-BC5F-87B8-4501-E2A864F50F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78269" y="4627309"/>
                  <a:ext cx="2257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621C4B-A515-3362-279B-0B5466268367}"/>
                  </a:ext>
                </a:extLst>
              </p14:cNvPr>
              <p14:cNvContentPartPr/>
              <p14:nvPr/>
            </p14:nvContentPartPr>
            <p14:xfrm>
              <a:off x="11220349" y="4305829"/>
              <a:ext cx="172440" cy="17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621C4B-A515-3362-279B-0B54662683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02349" y="4288189"/>
                <a:ext cx="2080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F2CE044-7580-5C1D-56C9-5F0A20859740}"/>
                  </a:ext>
                </a:extLst>
              </p14:cNvPr>
              <p14:cNvContentPartPr/>
              <p14:nvPr/>
            </p14:nvContentPartPr>
            <p14:xfrm>
              <a:off x="1944229" y="2759629"/>
              <a:ext cx="1463400" cy="657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F2CE044-7580-5C1D-56C9-5F0A2085974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26229" y="2741629"/>
                <a:ext cx="149904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74CB2D-D851-ECB5-AE73-CE672720D711}"/>
                  </a:ext>
                </a:extLst>
              </p14:cNvPr>
              <p14:cNvContentPartPr/>
              <p14:nvPr/>
            </p14:nvContentPartPr>
            <p14:xfrm>
              <a:off x="3685549" y="2689789"/>
              <a:ext cx="886680" cy="604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74CB2D-D851-ECB5-AE73-CE672720D7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67549" y="2671789"/>
                <a:ext cx="9223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864EB8-9FCD-013B-F131-670CDD4FB8B6}"/>
                  </a:ext>
                </a:extLst>
              </p14:cNvPr>
              <p14:cNvContentPartPr/>
              <p14:nvPr/>
            </p14:nvContentPartPr>
            <p14:xfrm>
              <a:off x="4807669" y="2913349"/>
              <a:ext cx="1537560" cy="219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864EB8-9FCD-013B-F131-670CDD4FB8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89669" y="2895349"/>
                <a:ext cx="15732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1805045-15E9-4E1E-E6C5-C4DA08D7A88C}"/>
                  </a:ext>
                </a:extLst>
              </p14:cNvPr>
              <p14:cNvContentPartPr/>
              <p14:nvPr/>
            </p14:nvContentPartPr>
            <p14:xfrm>
              <a:off x="5780389" y="2669629"/>
              <a:ext cx="3564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1805045-15E9-4E1E-E6C5-C4DA08D7A88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389" y="2651629"/>
                <a:ext cx="712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FE879B2-F7B2-8E09-9CC0-5BD1F2C4F53E}"/>
              </a:ext>
            </a:extLst>
          </p:cNvPr>
          <p:cNvGrpSpPr/>
          <p:nvPr/>
        </p:nvGrpSpPr>
        <p:grpSpPr>
          <a:xfrm>
            <a:off x="175549" y="2713189"/>
            <a:ext cx="3950280" cy="974880"/>
            <a:chOff x="175549" y="2713189"/>
            <a:chExt cx="3950280" cy="9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BBA18D-D0EA-7BA3-9670-011DFA69CA8D}"/>
                    </a:ext>
                  </a:extLst>
                </p14:cNvPr>
                <p14:cNvContentPartPr/>
                <p14:nvPr/>
              </p14:nvContentPartPr>
              <p14:xfrm>
                <a:off x="246829" y="2877349"/>
                <a:ext cx="132480" cy="31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BBA18D-D0EA-7BA3-9670-011DFA69CA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9189" y="2859349"/>
                  <a:ext cx="168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B1AC0D-D13E-423B-3F83-79AF20FF2BFA}"/>
                    </a:ext>
                  </a:extLst>
                </p14:cNvPr>
                <p14:cNvContentPartPr/>
                <p14:nvPr/>
              </p14:nvContentPartPr>
              <p14:xfrm>
                <a:off x="175549" y="2825509"/>
                <a:ext cx="350640" cy="84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B1AC0D-D13E-423B-3F83-79AF20FF2B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7909" y="2807869"/>
                  <a:ext cx="38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DD47BB-476C-7215-8F4E-CB3420E1B63A}"/>
                    </a:ext>
                  </a:extLst>
                </p14:cNvPr>
                <p14:cNvContentPartPr/>
                <p14:nvPr/>
              </p14:nvContentPartPr>
              <p14:xfrm>
                <a:off x="331789" y="2713189"/>
                <a:ext cx="1392480" cy="481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DD47BB-476C-7215-8F4E-CB3420E1B6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3789" y="2695189"/>
                  <a:ext cx="14281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7643D2F-CB52-4F87-EC78-A0FF78A8C2EA}"/>
                    </a:ext>
                  </a:extLst>
                </p14:cNvPr>
                <p14:cNvContentPartPr/>
                <p14:nvPr/>
              </p14:nvContentPartPr>
              <p14:xfrm>
                <a:off x="1492069" y="2874469"/>
                <a:ext cx="23760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7643D2F-CB52-4F87-EC78-A0FF78A8C2E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74429" y="2856469"/>
                  <a:ext cx="273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2BCBD9-23E4-737E-84B7-9263C7081528}"/>
                    </a:ext>
                  </a:extLst>
                </p14:cNvPr>
                <p14:cNvContentPartPr/>
                <p14:nvPr/>
              </p14:nvContentPartPr>
              <p14:xfrm>
                <a:off x="2152669" y="3155629"/>
                <a:ext cx="21960" cy="9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2BCBD9-23E4-737E-84B7-9263C708152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34669" y="3137629"/>
                  <a:ext cx="57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92FB85-7F88-79B9-A2B8-41B07A8A039E}"/>
                    </a:ext>
                  </a:extLst>
                </p14:cNvPr>
                <p14:cNvContentPartPr/>
                <p14:nvPr/>
              </p14:nvContentPartPr>
              <p14:xfrm>
                <a:off x="227029" y="3272989"/>
                <a:ext cx="1558800" cy="40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92FB85-7F88-79B9-A2B8-41B07A8A03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389" y="3255349"/>
                  <a:ext cx="15944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E1EDF0-3527-AE32-CD3B-43E8C2E3095F}"/>
                    </a:ext>
                  </a:extLst>
                </p14:cNvPr>
                <p14:cNvContentPartPr/>
                <p14:nvPr/>
              </p14:nvContentPartPr>
              <p14:xfrm>
                <a:off x="352669" y="3371269"/>
                <a:ext cx="48816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E1EDF0-3527-AE32-CD3B-43E8C2E309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4669" y="3353269"/>
                  <a:ext cx="523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88CB07-AA31-EB69-2C35-2E9EEF7F4A42}"/>
                    </a:ext>
                  </a:extLst>
                </p14:cNvPr>
                <p14:cNvContentPartPr/>
                <p14:nvPr/>
              </p14:nvContentPartPr>
              <p14:xfrm>
                <a:off x="1922629" y="3337069"/>
                <a:ext cx="397440" cy="30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88CB07-AA31-EB69-2C35-2E9EEF7F4A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04629" y="3319429"/>
                  <a:ext cx="433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26718F-BFEB-7FE4-5ECA-20F095DF5D74}"/>
                    </a:ext>
                  </a:extLst>
                </p14:cNvPr>
                <p14:cNvContentPartPr/>
                <p14:nvPr/>
              </p14:nvContentPartPr>
              <p14:xfrm>
                <a:off x="1948549" y="3375949"/>
                <a:ext cx="200880" cy="3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26718F-BFEB-7FE4-5ECA-20F095DF5D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30549" y="3357949"/>
                  <a:ext cx="236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970C41-450B-8557-8AD2-7EF8219E2A39}"/>
                    </a:ext>
                  </a:extLst>
                </p14:cNvPr>
                <p14:cNvContentPartPr/>
                <p14:nvPr/>
              </p14:nvContentPartPr>
              <p14:xfrm>
                <a:off x="2545789" y="3265429"/>
                <a:ext cx="541800" cy="42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970C41-450B-8557-8AD2-7EF8219E2A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28149" y="3247429"/>
                  <a:ext cx="5774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B7F32E-6FB9-6CCC-DC15-7D6284506133}"/>
                    </a:ext>
                  </a:extLst>
                </p14:cNvPr>
                <p14:cNvContentPartPr/>
                <p14:nvPr/>
              </p14:nvContentPartPr>
              <p14:xfrm>
                <a:off x="2563069" y="3408709"/>
                <a:ext cx="210600" cy="4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B7F32E-6FB9-6CCC-DC15-7D62845061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45429" y="3390709"/>
                  <a:ext cx="246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09BCEE-D32C-0550-36A1-03F6757195EC}"/>
                    </a:ext>
                  </a:extLst>
                </p14:cNvPr>
                <p14:cNvContentPartPr/>
                <p14:nvPr/>
              </p14:nvContentPartPr>
              <p14:xfrm>
                <a:off x="3335269" y="3315829"/>
                <a:ext cx="790560" cy="358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09BCEE-D32C-0550-36A1-03F6757195E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17269" y="3298189"/>
                  <a:ext cx="82620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9208C2-7B93-EE6E-A088-27D717DD249D}"/>
                  </a:ext>
                </a:extLst>
              </p14:cNvPr>
              <p14:cNvContentPartPr/>
              <p14:nvPr/>
            </p14:nvContentPartPr>
            <p14:xfrm>
              <a:off x="4377469" y="3214309"/>
              <a:ext cx="523800" cy="520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9208C2-7B93-EE6E-A088-27D717DD249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59469" y="3196669"/>
                <a:ext cx="55944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893826-DDE5-2A76-D015-4EA37ED04386}"/>
                  </a:ext>
                </a:extLst>
              </p14:cNvPr>
              <p14:cNvContentPartPr/>
              <p14:nvPr/>
            </p14:nvContentPartPr>
            <p14:xfrm>
              <a:off x="5038429" y="3211069"/>
              <a:ext cx="1260360" cy="523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893826-DDE5-2A76-D015-4EA37ED0438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20429" y="3193429"/>
                <a:ext cx="1296000" cy="55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61A47B4E-DC2B-76B8-7234-AC8154D1718B}"/>
              </a:ext>
            </a:extLst>
          </p:cNvPr>
          <p:cNvGrpSpPr/>
          <p:nvPr/>
        </p:nvGrpSpPr>
        <p:grpSpPr>
          <a:xfrm>
            <a:off x="212629" y="3832429"/>
            <a:ext cx="1409760" cy="369360"/>
            <a:chOff x="212629" y="3832429"/>
            <a:chExt cx="14097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8D8EE2-C12C-852B-9460-9D5F7B970C28}"/>
                    </a:ext>
                  </a:extLst>
                </p14:cNvPr>
                <p14:cNvContentPartPr/>
                <p14:nvPr/>
              </p14:nvContentPartPr>
              <p14:xfrm>
                <a:off x="212629" y="3858349"/>
                <a:ext cx="1409760" cy="343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8D8EE2-C12C-852B-9460-9D5F7B970C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4989" y="3840709"/>
                  <a:ext cx="1445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75B3CE-B3B1-3CCE-12D5-31012E9A3CB4}"/>
                    </a:ext>
                  </a:extLst>
                </p14:cNvPr>
                <p14:cNvContentPartPr/>
                <p14:nvPr/>
              </p14:nvContentPartPr>
              <p14:xfrm>
                <a:off x="522229" y="3832429"/>
                <a:ext cx="354960" cy="45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75B3CE-B3B1-3CCE-12D5-31012E9A3C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4229" y="3814789"/>
                  <a:ext cx="39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102FE60-7510-CB69-428C-12E35704210F}"/>
                    </a:ext>
                  </a:extLst>
                </p14:cNvPr>
                <p14:cNvContentPartPr/>
                <p14:nvPr/>
              </p14:nvContentPartPr>
              <p14:xfrm>
                <a:off x="363469" y="3883909"/>
                <a:ext cx="29160" cy="1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02FE60-7510-CB69-428C-12E3570421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5469" y="3865909"/>
                  <a:ext cx="648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642DE05-DB39-BABB-DCA1-CF47B247F6D4}"/>
                  </a:ext>
                </a:extLst>
              </p14:cNvPr>
              <p14:cNvContentPartPr/>
              <p14:nvPr/>
            </p14:nvContentPartPr>
            <p14:xfrm>
              <a:off x="7801789" y="3391069"/>
              <a:ext cx="161640" cy="517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642DE05-DB39-BABB-DCA1-CF47B247F6D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84149" y="3373069"/>
                <a:ext cx="1972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3D3220-5174-32A7-AD19-2E726652685C}"/>
                  </a:ext>
                </a:extLst>
              </p14:cNvPr>
              <p14:cNvContentPartPr/>
              <p14:nvPr/>
            </p14:nvContentPartPr>
            <p14:xfrm>
              <a:off x="7805749" y="4485469"/>
              <a:ext cx="189000" cy="477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3D3220-5174-32A7-AD19-2E726652685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87749" y="4467829"/>
                <a:ext cx="22464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EC89113-9D4C-3D23-4AEA-B11672B735A3}"/>
                  </a:ext>
                </a:extLst>
              </p14:cNvPr>
              <p14:cNvContentPartPr/>
              <p14:nvPr/>
            </p14:nvContentPartPr>
            <p14:xfrm>
              <a:off x="7460509" y="2829829"/>
              <a:ext cx="1369080" cy="360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EC89113-9D4C-3D23-4AEA-B11672B735A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42509" y="2812189"/>
                <a:ext cx="1404720" cy="39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8C2E6D2-FAA9-0831-182A-F6616C21A3CB}"/>
              </a:ext>
            </a:extLst>
          </p:cNvPr>
          <p:cNvGrpSpPr/>
          <p:nvPr/>
        </p:nvGrpSpPr>
        <p:grpSpPr>
          <a:xfrm>
            <a:off x="9021829" y="2733709"/>
            <a:ext cx="2963160" cy="584640"/>
            <a:chOff x="9021829" y="2733709"/>
            <a:chExt cx="296316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8BDB4E-4B69-F1BE-F97E-2E28E443CF5C}"/>
                    </a:ext>
                  </a:extLst>
                </p14:cNvPr>
                <p14:cNvContentPartPr/>
                <p14:nvPr/>
              </p14:nvContentPartPr>
              <p14:xfrm>
                <a:off x="9021829" y="2991109"/>
                <a:ext cx="776520" cy="155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8BDB4E-4B69-F1BE-F97E-2E28E443CF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04189" y="2973109"/>
                  <a:ext cx="812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419C58-C278-7429-AEC3-349998B7131E}"/>
                    </a:ext>
                  </a:extLst>
                </p14:cNvPr>
                <p14:cNvContentPartPr/>
                <p14:nvPr/>
              </p14:nvContentPartPr>
              <p14:xfrm>
                <a:off x="9966109" y="2837389"/>
                <a:ext cx="192240" cy="40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419C58-C278-7429-AEC3-349998B7131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48109" y="2819749"/>
                  <a:ext cx="2278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E10280-7CD3-DF24-44BD-1300207E9423}"/>
                    </a:ext>
                  </a:extLst>
                </p14:cNvPr>
                <p14:cNvContentPartPr/>
                <p14:nvPr/>
              </p14:nvContentPartPr>
              <p14:xfrm>
                <a:off x="10300189" y="2733709"/>
                <a:ext cx="1684800" cy="584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E10280-7CD3-DF24-44BD-1300207E94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82189" y="2716069"/>
                  <a:ext cx="17204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30D8E2-F8A3-30C8-55B4-5E2ABE487E74}"/>
                    </a:ext>
                  </a:extLst>
                </p14:cNvPr>
                <p14:cNvContentPartPr/>
                <p14:nvPr/>
              </p14:nvContentPartPr>
              <p14:xfrm>
                <a:off x="11630749" y="2829109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30D8E2-F8A3-30C8-55B4-5E2ABE487E7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12749" y="281146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9F8497-5724-5F3B-1FC4-D9ADC3B929FA}"/>
                    </a:ext>
                  </a:extLst>
                </p14:cNvPr>
                <p14:cNvContentPartPr/>
                <p14:nvPr/>
              </p14:nvContentPartPr>
              <p14:xfrm>
                <a:off x="11255629" y="2757109"/>
                <a:ext cx="44964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9F8497-5724-5F3B-1FC4-D9ADC3B929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37629" y="2739469"/>
                  <a:ext cx="485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F2EC32-9587-4244-A644-0566EA029FB8}"/>
              </a:ext>
            </a:extLst>
          </p:cNvPr>
          <p:cNvGrpSpPr/>
          <p:nvPr/>
        </p:nvGrpSpPr>
        <p:grpSpPr>
          <a:xfrm>
            <a:off x="594949" y="4287109"/>
            <a:ext cx="1933920" cy="545760"/>
            <a:chOff x="594949" y="4287109"/>
            <a:chExt cx="19339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92EEDD-C8C1-BC4C-6D02-A5CFC5F40B35}"/>
                    </a:ext>
                  </a:extLst>
                </p14:cNvPr>
                <p14:cNvContentPartPr/>
                <p14:nvPr/>
              </p14:nvContentPartPr>
              <p14:xfrm>
                <a:off x="701869" y="4475389"/>
                <a:ext cx="109080" cy="275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92EEDD-C8C1-BC4C-6D02-A5CFC5F40B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4229" y="4457749"/>
                  <a:ext cx="144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013C91-8FA7-9BC7-FE32-6576ADE44D2D}"/>
                    </a:ext>
                  </a:extLst>
                </p14:cNvPr>
                <p14:cNvContentPartPr/>
                <p14:nvPr/>
              </p14:nvContentPartPr>
              <p14:xfrm>
                <a:off x="594949" y="4418869"/>
                <a:ext cx="341280" cy="4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013C91-8FA7-9BC7-FE32-6576ADE44D2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6949" y="4401229"/>
                  <a:ext cx="376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317DACE-4F95-C7DB-BDA9-0A125613F317}"/>
                    </a:ext>
                  </a:extLst>
                </p14:cNvPr>
                <p14:cNvContentPartPr/>
                <p14:nvPr/>
              </p14:nvContentPartPr>
              <p14:xfrm>
                <a:off x="778909" y="4287109"/>
                <a:ext cx="1749960" cy="54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317DACE-4F95-C7DB-BDA9-0A125613F3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0909" y="4269469"/>
                  <a:ext cx="1785600" cy="58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ADEB52F-93C0-2000-C0E4-2D3A665B1062}"/>
                  </a:ext>
                </a:extLst>
              </p14:cNvPr>
              <p14:cNvContentPartPr/>
              <p14:nvPr/>
            </p14:nvContentPartPr>
            <p14:xfrm>
              <a:off x="2755669" y="4236349"/>
              <a:ext cx="1338480" cy="463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ADEB52F-93C0-2000-C0E4-2D3A665B106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38029" y="4218349"/>
                <a:ext cx="137412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E591BC7-A608-40CA-FC0D-8340AC3630CE}"/>
              </a:ext>
            </a:extLst>
          </p:cNvPr>
          <p:cNvGrpSpPr/>
          <p:nvPr/>
        </p:nvGrpSpPr>
        <p:grpSpPr>
          <a:xfrm>
            <a:off x="4359109" y="4171189"/>
            <a:ext cx="2231280" cy="495000"/>
            <a:chOff x="4359109" y="4171189"/>
            <a:chExt cx="223128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D23D18-E677-79C0-84BA-821CBAA93F31}"/>
                    </a:ext>
                  </a:extLst>
                </p14:cNvPr>
                <p14:cNvContentPartPr/>
                <p14:nvPr/>
              </p14:nvContentPartPr>
              <p14:xfrm>
                <a:off x="4359109" y="4171189"/>
                <a:ext cx="2231280" cy="495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D23D18-E677-79C0-84BA-821CBAA93F3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1109" y="4153549"/>
                  <a:ext cx="22669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E2DABC-D369-1FF3-00F4-4F4B9E2981C8}"/>
                    </a:ext>
                  </a:extLst>
                </p14:cNvPr>
                <p14:cNvContentPartPr/>
                <p14:nvPr/>
              </p14:nvContentPartPr>
              <p14:xfrm>
                <a:off x="5533069" y="4276309"/>
                <a:ext cx="544680" cy="8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E2DABC-D369-1FF3-00F4-4F4B9E2981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15069" y="4258309"/>
                  <a:ext cx="5803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216F18C-69B6-4352-450F-DC97B7AF65C5}"/>
                  </a:ext>
                </a:extLst>
              </p14:cNvPr>
              <p14:cNvContentPartPr/>
              <p14:nvPr/>
            </p14:nvContentPartPr>
            <p14:xfrm>
              <a:off x="111469" y="5569429"/>
              <a:ext cx="824760" cy="561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216F18C-69B6-4352-450F-DC97B7AF65C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469" y="5551429"/>
                <a:ext cx="86040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4837F21-CC42-C26B-D3B1-D06EE9AACF22}"/>
                  </a:ext>
                </a:extLst>
              </p14:cNvPr>
              <p14:cNvContentPartPr/>
              <p14:nvPr/>
            </p14:nvContentPartPr>
            <p14:xfrm>
              <a:off x="242869" y="6276109"/>
              <a:ext cx="608400" cy="351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4837F21-CC42-C26B-D3B1-D06EE9AACF2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24869" y="6258469"/>
                <a:ext cx="6440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62725F7-4C85-F864-ABFB-F54154BCAECA}"/>
                  </a:ext>
                </a:extLst>
              </p14:cNvPr>
              <p14:cNvContentPartPr/>
              <p14:nvPr/>
            </p14:nvContentPartPr>
            <p14:xfrm>
              <a:off x="1005349" y="6114829"/>
              <a:ext cx="708480" cy="519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62725F7-4C85-F864-ABFB-F54154BCAEC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7349" y="6096829"/>
                <a:ext cx="744120" cy="55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7264B32-A5C9-3644-6E95-5D900AAEB32E}"/>
              </a:ext>
            </a:extLst>
          </p:cNvPr>
          <p:cNvGrpSpPr/>
          <p:nvPr/>
        </p:nvGrpSpPr>
        <p:grpSpPr>
          <a:xfrm>
            <a:off x="140989" y="4747909"/>
            <a:ext cx="6859800" cy="1935720"/>
            <a:chOff x="140989" y="4747909"/>
            <a:chExt cx="685980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B9FC48F-7295-38D4-634A-E7F711BDDC35}"/>
                    </a:ext>
                  </a:extLst>
                </p14:cNvPr>
                <p14:cNvContentPartPr/>
                <p14:nvPr/>
              </p14:nvContentPartPr>
              <p14:xfrm>
                <a:off x="4788229" y="4747909"/>
                <a:ext cx="1072440" cy="54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B9FC48F-7295-38D4-634A-E7F711BDDC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70229" y="4730269"/>
                  <a:ext cx="110808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012FAF-D2F3-00EB-7FC5-F91B198B2BB9}"/>
                    </a:ext>
                  </a:extLst>
                </p14:cNvPr>
                <p14:cNvContentPartPr/>
                <p14:nvPr/>
              </p14:nvContentPartPr>
              <p14:xfrm>
                <a:off x="6168829" y="4940149"/>
                <a:ext cx="631800" cy="172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012FAF-D2F3-00EB-7FC5-F91B198B2B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51189" y="4922149"/>
                  <a:ext cx="667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9C082C-321C-C09D-DDA2-00B52449CFFF}"/>
                    </a:ext>
                  </a:extLst>
                </p14:cNvPr>
                <p14:cNvContentPartPr/>
                <p14:nvPr/>
              </p14:nvContentPartPr>
              <p14:xfrm>
                <a:off x="5083429" y="5456029"/>
                <a:ext cx="743040" cy="618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9C082C-321C-C09D-DDA2-00B52449CF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65429" y="5438029"/>
                  <a:ext cx="7786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FAF66B-9DC4-BB45-49E0-44422B5C8A2F}"/>
                    </a:ext>
                  </a:extLst>
                </p14:cNvPr>
                <p14:cNvContentPartPr/>
                <p14:nvPr/>
              </p14:nvContentPartPr>
              <p14:xfrm>
                <a:off x="6053629" y="5588149"/>
                <a:ext cx="426240" cy="444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FAF66B-9DC4-BB45-49E0-44422B5C8A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5989" y="5570149"/>
                  <a:ext cx="4618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08610F-19EA-2F37-392C-60A9B0F67ADF}"/>
                    </a:ext>
                  </a:extLst>
                </p14:cNvPr>
                <p14:cNvContentPartPr/>
                <p14:nvPr/>
              </p14:nvContentPartPr>
              <p14:xfrm>
                <a:off x="6526669" y="5825029"/>
                <a:ext cx="95760" cy="6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08610F-19EA-2F37-392C-60A9B0F67A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09029" y="5807029"/>
                  <a:ext cx="13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6C7C45-868E-7375-3425-A8593E1DFC6A}"/>
                    </a:ext>
                  </a:extLst>
                </p14:cNvPr>
                <p14:cNvContentPartPr/>
                <p14:nvPr/>
              </p14:nvContentPartPr>
              <p14:xfrm>
                <a:off x="140989" y="5101069"/>
                <a:ext cx="687600" cy="213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6C7C45-868E-7375-3425-A8593E1DFC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2989" y="5083429"/>
                  <a:ext cx="723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E8B148-2EB5-5392-4943-BC64FAC071D3}"/>
                    </a:ext>
                  </a:extLst>
                </p14:cNvPr>
                <p14:cNvContentPartPr/>
                <p14:nvPr/>
              </p14:nvContentPartPr>
              <p14:xfrm>
                <a:off x="684229" y="5052109"/>
                <a:ext cx="288360" cy="248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E8B148-2EB5-5392-4943-BC64FAC071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6229" y="5034109"/>
                  <a:ext cx="324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CB87D0-7B0F-BA3A-00DA-7A93A8E4350B}"/>
                    </a:ext>
                  </a:extLst>
                </p14:cNvPr>
                <p14:cNvContentPartPr/>
                <p14:nvPr/>
              </p14:nvContentPartPr>
              <p14:xfrm>
                <a:off x="873589" y="5132029"/>
                <a:ext cx="478440" cy="480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CB87D0-7B0F-BA3A-00DA-7A93A8E435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5949" y="5114389"/>
                  <a:ext cx="5140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1DF317-30E7-9D8A-8991-F4E2204E17C9}"/>
                    </a:ext>
                  </a:extLst>
                </p14:cNvPr>
                <p14:cNvContentPartPr/>
                <p14:nvPr/>
              </p14:nvContentPartPr>
              <p14:xfrm>
                <a:off x="1074469" y="4886509"/>
                <a:ext cx="27720" cy="84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1DF317-30E7-9D8A-8991-F4E2204E17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6469" y="4868869"/>
                  <a:ext cx="63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70546E-1B33-EC82-8645-78E413950506}"/>
                    </a:ext>
                  </a:extLst>
                </p14:cNvPr>
                <p14:cNvContentPartPr/>
                <p14:nvPr/>
              </p14:nvContentPartPr>
              <p14:xfrm>
                <a:off x="507469" y="4970029"/>
                <a:ext cx="44280" cy="42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70546E-1B33-EC82-8645-78E4139505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9829" y="4952029"/>
                  <a:ext cx="79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67EDAF-8D3F-881B-B752-09659C114E10}"/>
                    </a:ext>
                  </a:extLst>
                </p14:cNvPr>
                <p14:cNvContentPartPr/>
                <p14:nvPr/>
              </p14:nvContentPartPr>
              <p14:xfrm>
                <a:off x="1737949" y="5000629"/>
                <a:ext cx="579960" cy="26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67EDAF-8D3F-881B-B752-09659C114E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19949" y="4982629"/>
                  <a:ext cx="615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8D00F43-DC47-46B2-1883-9BFB4E4089E6}"/>
                    </a:ext>
                  </a:extLst>
                </p14:cNvPr>
                <p14:cNvContentPartPr/>
                <p14:nvPr/>
              </p14:nvContentPartPr>
              <p14:xfrm>
                <a:off x="2517709" y="4860589"/>
                <a:ext cx="781560" cy="50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8D00F43-DC47-46B2-1883-9BFB4E4089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00069" y="4842589"/>
                  <a:ext cx="8172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E9C2A3-CABA-EBC5-8E20-9C3D6345536A}"/>
                    </a:ext>
                  </a:extLst>
                </p14:cNvPr>
                <p14:cNvContentPartPr/>
                <p14:nvPr/>
              </p14:nvContentPartPr>
              <p14:xfrm>
                <a:off x="3084349" y="4918189"/>
                <a:ext cx="307080" cy="2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E9C2A3-CABA-EBC5-8E20-9C3D634553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66709" y="4900549"/>
                  <a:ext cx="34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9011E9-31C2-1D68-F35D-F790A27A1AA1}"/>
                    </a:ext>
                  </a:extLst>
                </p14:cNvPr>
                <p14:cNvContentPartPr/>
                <p14:nvPr/>
              </p14:nvContentPartPr>
              <p14:xfrm>
                <a:off x="3584389" y="5002069"/>
                <a:ext cx="1026360" cy="234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9011E9-31C2-1D68-F35D-F790A27A1AA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66749" y="4984429"/>
                  <a:ext cx="1062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4937A6-6156-A67B-7EBD-C02F638FEA60}"/>
                    </a:ext>
                  </a:extLst>
                </p14:cNvPr>
                <p14:cNvContentPartPr/>
                <p14:nvPr/>
              </p14:nvContentPartPr>
              <p14:xfrm>
                <a:off x="4332469" y="4905949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4937A6-6156-A67B-7EBD-C02F638FEA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14469" y="48883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459AEE-A764-D48E-65CA-F0B661D742AD}"/>
                    </a:ext>
                  </a:extLst>
                </p14:cNvPr>
                <p14:cNvContentPartPr/>
                <p14:nvPr/>
              </p14:nvContentPartPr>
              <p14:xfrm>
                <a:off x="1182109" y="5375749"/>
                <a:ext cx="1791720" cy="831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459AEE-A764-D48E-65CA-F0B661D742A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4469" y="5358109"/>
                  <a:ext cx="182736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4901DA2-03B1-47FA-5124-5BD328D1CDBD}"/>
                    </a:ext>
                  </a:extLst>
                </p14:cNvPr>
                <p14:cNvContentPartPr/>
                <p14:nvPr/>
              </p14:nvContentPartPr>
              <p14:xfrm>
                <a:off x="3256069" y="5398429"/>
                <a:ext cx="938520" cy="780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4901DA2-03B1-47FA-5124-5BD328D1CD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38429" y="5380789"/>
                  <a:ext cx="97416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327B33-A3CD-FD5C-E087-426FE9C1C0D5}"/>
                    </a:ext>
                  </a:extLst>
                </p14:cNvPr>
                <p14:cNvContentPartPr/>
                <p14:nvPr/>
              </p14:nvContentPartPr>
              <p14:xfrm>
                <a:off x="4397989" y="5485189"/>
                <a:ext cx="445320" cy="426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327B33-A3CD-FD5C-E087-426FE9C1C0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79989" y="5467189"/>
                  <a:ext cx="4809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73FC91-B568-0DCB-7121-B5D970C3E39E}"/>
                    </a:ext>
                  </a:extLst>
                </p14:cNvPr>
                <p14:cNvContentPartPr/>
                <p14:nvPr/>
              </p14:nvContentPartPr>
              <p14:xfrm>
                <a:off x="4363429" y="5629909"/>
                <a:ext cx="312480" cy="117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73FC91-B568-0DCB-7121-B5D970C3E39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45429" y="5612269"/>
                  <a:ext cx="348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27E644D-1EBB-97EE-913B-F189C6F0231F}"/>
                    </a:ext>
                  </a:extLst>
                </p14:cNvPr>
                <p14:cNvContentPartPr/>
                <p14:nvPr/>
              </p14:nvContentPartPr>
              <p14:xfrm>
                <a:off x="1891309" y="6123469"/>
                <a:ext cx="1085040" cy="541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27E644D-1EBB-97EE-913B-F189C6F023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73309" y="6105829"/>
                  <a:ext cx="112068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D718E4-0326-EDB1-2BDC-EA1C684C6F1A}"/>
                    </a:ext>
                  </a:extLst>
                </p14:cNvPr>
                <p14:cNvContentPartPr/>
                <p14:nvPr/>
              </p14:nvContentPartPr>
              <p14:xfrm>
                <a:off x="2309269" y="6231829"/>
                <a:ext cx="334800" cy="65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D718E4-0326-EDB1-2BDC-EA1C684C6F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91629" y="6213829"/>
                  <a:ext cx="370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B241F0-97D5-144C-74F8-03F437290485}"/>
                    </a:ext>
                  </a:extLst>
                </p14:cNvPr>
                <p14:cNvContentPartPr/>
                <p14:nvPr/>
              </p14:nvContentPartPr>
              <p14:xfrm>
                <a:off x="3208909" y="6153709"/>
                <a:ext cx="1098720" cy="529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B241F0-97D5-144C-74F8-03F4372904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91269" y="6135709"/>
                  <a:ext cx="113436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72679B-0DA5-EA7F-A38F-9479F5DC84C7}"/>
                    </a:ext>
                  </a:extLst>
                </p14:cNvPr>
                <p14:cNvContentPartPr/>
                <p14:nvPr/>
              </p14:nvContentPartPr>
              <p14:xfrm>
                <a:off x="4101709" y="6246949"/>
                <a:ext cx="151200" cy="37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72679B-0DA5-EA7F-A38F-9479F5DC84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83709" y="6228949"/>
                  <a:ext cx="186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11702A-96DA-5987-52F9-A43465498FA3}"/>
                    </a:ext>
                  </a:extLst>
                </p14:cNvPr>
                <p14:cNvContentPartPr/>
                <p14:nvPr/>
              </p14:nvContentPartPr>
              <p14:xfrm>
                <a:off x="3752149" y="6273949"/>
                <a:ext cx="3204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11702A-96DA-5987-52F9-A43465498F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34509" y="6256309"/>
                  <a:ext cx="67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B6566C-CA9D-9802-5FA1-412D13E849C7}"/>
                    </a:ext>
                  </a:extLst>
                </p14:cNvPr>
                <p14:cNvContentPartPr/>
                <p14:nvPr/>
              </p14:nvContentPartPr>
              <p14:xfrm>
                <a:off x="4610749" y="6068389"/>
                <a:ext cx="681840" cy="484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B6566C-CA9D-9802-5FA1-412D13E849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2749" y="6050749"/>
                  <a:ext cx="7174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7ECC358-9217-ED74-84FB-E7F0A12DA0C0}"/>
                    </a:ext>
                  </a:extLst>
                </p14:cNvPr>
                <p14:cNvContentPartPr/>
                <p14:nvPr/>
              </p14:nvContentPartPr>
              <p14:xfrm>
                <a:off x="5507149" y="6374749"/>
                <a:ext cx="208800" cy="27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7ECC358-9217-ED74-84FB-E7F0A12DA0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89149" y="6356749"/>
                  <a:ext cx="244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F13449-17DB-98AE-9F5E-390F89E5233E}"/>
                    </a:ext>
                  </a:extLst>
                </p14:cNvPr>
                <p14:cNvContentPartPr/>
                <p14:nvPr/>
              </p14:nvContentPartPr>
              <p14:xfrm>
                <a:off x="5753029" y="6315709"/>
                <a:ext cx="1128600" cy="19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F13449-17DB-98AE-9F5E-390F89E5233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35029" y="6298069"/>
                  <a:ext cx="1164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C01DA1-5491-43DD-D3A1-C04E5353432A}"/>
                    </a:ext>
                  </a:extLst>
                </p14:cNvPr>
                <p14:cNvContentPartPr/>
                <p14:nvPr/>
              </p14:nvContentPartPr>
              <p14:xfrm>
                <a:off x="6963709" y="6449269"/>
                <a:ext cx="37080" cy="78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C01DA1-5491-43DD-D3A1-C04E5353432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45709" y="6431629"/>
                  <a:ext cx="727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94D672-2E80-D583-569E-E4C38B5BA010}"/>
                  </a:ext>
                </a:extLst>
              </p14:cNvPr>
              <p14:cNvContentPartPr/>
              <p14:nvPr/>
            </p14:nvContentPartPr>
            <p14:xfrm>
              <a:off x="317646" y="154245"/>
              <a:ext cx="203760" cy="34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94D672-2E80-D583-569E-E4C38B5BA01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0006" y="136245"/>
                <a:ext cx="2394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C65EAB-D3EC-DB0D-B527-9CC830E559B9}"/>
                  </a:ext>
                </a:extLst>
              </p14:cNvPr>
              <p14:cNvContentPartPr/>
              <p14:nvPr/>
            </p14:nvContentPartPr>
            <p14:xfrm>
              <a:off x="603126" y="189165"/>
              <a:ext cx="1552680" cy="59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C65EAB-D3EC-DB0D-B527-9CC830E559B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85486" y="171165"/>
                <a:ext cx="158832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75D897-1621-205F-0876-BE2751D2D3EA}"/>
                  </a:ext>
                </a:extLst>
              </p14:cNvPr>
              <p14:cNvContentPartPr/>
              <p14:nvPr/>
            </p14:nvContentPartPr>
            <p14:xfrm>
              <a:off x="2396646" y="77205"/>
              <a:ext cx="952560" cy="539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75D897-1621-205F-0876-BE2751D2D3E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78646" y="59205"/>
                <a:ext cx="988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D33C072-0330-76CE-7F59-F6BDF5B33C27}"/>
              </a:ext>
            </a:extLst>
          </p:cNvPr>
          <p:cNvGrpSpPr/>
          <p:nvPr/>
        </p:nvGrpSpPr>
        <p:grpSpPr>
          <a:xfrm>
            <a:off x="3566286" y="146325"/>
            <a:ext cx="3400920" cy="501840"/>
            <a:chOff x="3566286" y="146325"/>
            <a:chExt cx="340092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8FC9B1-3126-4D72-BECD-6447C28BB127}"/>
                    </a:ext>
                  </a:extLst>
                </p14:cNvPr>
                <p14:cNvContentPartPr/>
                <p14:nvPr/>
              </p14:nvContentPartPr>
              <p14:xfrm>
                <a:off x="3566286" y="146325"/>
                <a:ext cx="2071080" cy="501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8FC9B1-3126-4D72-BECD-6447C28BB1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8286" y="128685"/>
                  <a:ext cx="21067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244E72-FAC8-4F37-B164-B16BA389CBFB}"/>
                    </a:ext>
                  </a:extLst>
                </p14:cNvPr>
                <p14:cNvContentPartPr/>
                <p14:nvPr/>
              </p14:nvContentPartPr>
              <p14:xfrm>
                <a:off x="5315166" y="274125"/>
                <a:ext cx="56160" cy="1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244E72-FAC8-4F37-B164-B16BA389CB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97526" y="256125"/>
                  <a:ext cx="91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72ED6B-C699-EA42-93B0-8C888685BB13}"/>
                    </a:ext>
                  </a:extLst>
                </p14:cNvPr>
                <p14:cNvContentPartPr/>
                <p14:nvPr/>
              </p14:nvContentPartPr>
              <p14:xfrm>
                <a:off x="5012766" y="208605"/>
                <a:ext cx="302760" cy="12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72ED6B-C699-EA42-93B0-8C888685BB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95126" y="190965"/>
                  <a:ext cx="338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FFDAF9-CB6F-3289-D58A-1EAB1A5740D7}"/>
                    </a:ext>
                  </a:extLst>
                </p14:cNvPr>
                <p14:cNvContentPartPr/>
                <p14:nvPr/>
              </p14:nvContentPartPr>
              <p14:xfrm>
                <a:off x="5871366" y="313005"/>
                <a:ext cx="1095840" cy="151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FFDAF9-CB6F-3289-D58A-1EAB1A5740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53726" y="295005"/>
                  <a:ext cx="11314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53C329-8210-41C4-2FFC-360F467730BC}"/>
              </a:ext>
            </a:extLst>
          </p:cNvPr>
          <p:cNvGrpSpPr/>
          <p:nvPr/>
        </p:nvGrpSpPr>
        <p:grpSpPr>
          <a:xfrm>
            <a:off x="185166" y="630525"/>
            <a:ext cx="4887360" cy="488520"/>
            <a:chOff x="185166" y="630525"/>
            <a:chExt cx="488736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9B86E2-51F3-8C84-1C9E-5E2EBED09A7F}"/>
                    </a:ext>
                  </a:extLst>
                </p14:cNvPr>
                <p14:cNvContentPartPr/>
                <p14:nvPr/>
              </p14:nvContentPartPr>
              <p14:xfrm>
                <a:off x="185166" y="647445"/>
                <a:ext cx="923760" cy="437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9B86E2-51F3-8C84-1C9E-5E2EBED09A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7526" y="629445"/>
                  <a:ext cx="959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CDA759-C0AB-1A6B-E50D-8C12BB85135F}"/>
                    </a:ext>
                  </a:extLst>
                </p14:cNvPr>
                <p14:cNvContentPartPr/>
                <p14:nvPr/>
              </p14:nvContentPartPr>
              <p14:xfrm>
                <a:off x="1046646" y="733125"/>
                <a:ext cx="97560" cy="1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CDA759-C0AB-1A6B-E50D-8C12BB8513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8646" y="715485"/>
                  <a:ext cx="13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7622B0-795F-BEE7-9558-4D28294A3B12}"/>
                    </a:ext>
                  </a:extLst>
                </p14:cNvPr>
                <p14:cNvContentPartPr/>
                <p14:nvPr/>
              </p14:nvContentPartPr>
              <p14:xfrm>
                <a:off x="578646" y="702165"/>
                <a:ext cx="77400" cy="12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7622B0-795F-BEE7-9558-4D28294A3B1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0646" y="684165"/>
                  <a:ext cx="113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C60597-5D58-4460-0787-9EBDEB385DCC}"/>
                    </a:ext>
                  </a:extLst>
                </p14:cNvPr>
                <p14:cNvContentPartPr/>
                <p14:nvPr/>
              </p14:nvContentPartPr>
              <p14:xfrm>
                <a:off x="1387926" y="685605"/>
                <a:ext cx="782640" cy="433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C60597-5D58-4460-0787-9EBDEB385D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70286" y="667965"/>
                  <a:ext cx="8182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2EE9C3-3473-7285-7A66-2CA566181017}"/>
                    </a:ext>
                  </a:extLst>
                </p14:cNvPr>
                <p14:cNvContentPartPr/>
                <p14:nvPr/>
              </p14:nvContentPartPr>
              <p14:xfrm>
                <a:off x="1798686" y="810165"/>
                <a:ext cx="216720" cy="41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D2EE9C3-3473-7285-7A66-2CA56618101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81046" y="792165"/>
                  <a:ext cx="25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F639679-4FA1-DD8A-102D-F5BDC20BB0F7}"/>
                    </a:ext>
                  </a:extLst>
                </p14:cNvPr>
                <p14:cNvContentPartPr/>
                <p14:nvPr/>
              </p14:nvContentPartPr>
              <p14:xfrm>
                <a:off x="1412406" y="873165"/>
                <a:ext cx="180000" cy="72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639679-4FA1-DD8A-102D-F5BDC20BB0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94406" y="855525"/>
                  <a:ext cx="215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8CB7AD-70B2-A949-4904-DD56FF36FB06}"/>
                    </a:ext>
                  </a:extLst>
                </p14:cNvPr>
                <p14:cNvContentPartPr/>
                <p14:nvPr/>
              </p14:nvContentPartPr>
              <p14:xfrm>
                <a:off x="2413926" y="630525"/>
                <a:ext cx="556560" cy="438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8CB7AD-70B2-A949-4904-DD56FF36FB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96286" y="612885"/>
                  <a:ext cx="5922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6C920F-F5BC-E40E-D32E-AB1861B1A2EE}"/>
                    </a:ext>
                  </a:extLst>
                </p14:cNvPr>
                <p14:cNvContentPartPr/>
                <p14:nvPr/>
              </p14:nvContentPartPr>
              <p14:xfrm>
                <a:off x="2451006" y="727365"/>
                <a:ext cx="478440" cy="101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6C920F-F5BC-E40E-D32E-AB1861B1A2E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33366" y="709725"/>
                  <a:ext cx="514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071FCA-9B6F-D068-3E91-C1018E5CBE05}"/>
                    </a:ext>
                  </a:extLst>
                </p14:cNvPr>
                <p14:cNvContentPartPr/>
                <p14:nvPr/>
              </p14:nvContentPartPr>
              <p14:xfrm>
                <a:off x="3163446" y="634485"/>
                <a:ext cx="1909080" cy="417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071FCA-9B6F-D068-3E91-C1018E5CBE0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45806" y="616485"/>
                  <a:ext cx="194472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FD7A2F-EA54-D608-1394-873C138ED61D}"/>
                  </a:ext>
                </a:extLst>
              </p14:cNvPr>
              <p14:cNvContentPartPr/>
              <p14:nvPr/>
            </p14:nvContentPartPr>
            <p14:xfrm>
              <a:off x="9477846" y="4215405"/>
              <a:ext cx="93600" cy="223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FD7A2F-EA54-D608-1394-873C138ED61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460206" y="4197765"/>
                <a:ext cx="1292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783EA65-EF99-852B-FA21-04CF6FBAA7E0}"/>
              </a:ext>
            </a:extLst>
          </p:cNvPr>
          <p:cNvGrpSpPr/>
          <p:nvPr/>
        </p:nvGrpSpPr>
        <p:grpSpPr>
          <a:xfrm>
            <a:off x="8908686" y="4360125"/>
            <a:ext cx="1043640" cy="385200"/>
            <a:chOff x="8908686" y="4360125"/>
            <a:chExt cx="104364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35D85D-4751-065A-C89F-3BA1C847037B}"/>
                    </a:ext>
                  </a:extLst>
                </p14:cNvPr>
                <p14:cNvContentPartPr/>
                <p14:nvPr/>
              </p14:nvContentPartPr>
              <p14:xfrm>
                <a:off x="8908686" y="4360125"/>
                <a:ext cx="1043640" cy="385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35D85D-4751-065A-C89F-3BA1C84703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90686" y="4342125"/>
                  <a:ext cx="1079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1C6A63-9900-275E-FF9F-38F9592AD2F7}"/>
                    </a:ext>
                  </a:extLst>
                </p14:cNvPr>
                <p14:cNvContentPartPr/>
                <p14:nvPr/>
              </p14:nvContentPartPr>
              <p14:xfrm>
                <a:off x="9853326" y="4471005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1C6A63-9900-275E-FF9F-38F9592AD2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35686" y="44530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94EF1D-2BC1-24EB-B83F-DFAFEE30BF53}"/>
                    </a:ext>
                  </a:extLst>
                </p14:cNvPr>
                <p14:cNvContentPartPr/>
                <p14:nvPr/>
              </p14:nvContentPartPr>
              <p14:xfrm>
                <a:off x="9560286" y="4473885"/>
                <a:ext cx="302040" cy="17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94EF1D-2BC1-24EB-B83F-DFAFEE30BF5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42286" y="4455885"/>
                  <a:ext cx="3376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CE7C647-C0CA-C681-888B-164E295E8A67}"/>
              </a:ext>
            </a:extLst>
          </p:cNvPr>
          <p:cNvGrpSpPr/>
          <p:nvPr/>
        </p:nvGrpSpPr>
        <p:grpSpPr>
          <a:xfrm>
            <a:off x="8868006" y="4732365"/>
            <a:ext cx="709560" cy="255600"/>
            <a:chOff x="8868006" y="4732365"/>
            <a:chExt cx="70956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2C8208-A2E3-8ECC-502C-682553FF9EE9}"/>
                    </a:ext>
                  </a:extLst>
                </p14:cNvPr>
                <p14:cNvContentPartPr/>
                <p14:nvPr/>
              </p14:nvContentPartPr>
              <p14:xfrm>
                <a:off x="8868006" y="4732365"/>
                <a:ext cx="709560" cy="255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2C8208-A2E3-8ECC-502C-682553FF9E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50366" y="4714365"/>
                  <a:ext cx="745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E7FB3F-DCFC-85F5-D0F8-6538C42E834E}"/>
                    </a:ext>
                  </a:extLst>
                </p14:cNvPr>
                <p14:cNvContentPartPr/>
                <p14:nvPr/>
              </p14:nvContentPartPr>
              <p14:xfrm>
                <a:off x="9228006" y="4782765"/>
                <a:ext cx="299880" cy="17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E7FB3F-DCFC-85F5-D0F8-6538C42E834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10006" y="4765125"/>
                  <a:ext cx="335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AD19A5D-116F-E4C4-038C-D5B7B4484A9E}"/>
              </a:ext>
            </a:extLst>
          </p:cNvPr>
          <p:cNvGrpSpPr/>
          <p:nvPr/>
        </p:nvGrpSpPr>
        <p:grpSpPr>
          <a:xfrm>
            <a:off x="10598526" y="4872765"/>
            <a:ext cx="1235880" cy="204480"/>
            <a:chOff x="10598526" y="4872765"/>
            <a:chExt cx="123588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F4DC0D1-A026-0FB5-DDC3-CA2E9AC22218}"/>
                    </a:ext>
                  </a:extLst>
                </p14:cNvPr>
                <p14:cNvContentPartPr/>
                <p14:nvPr/>
              </p14:nvContentPartPr>
              <p14:xfrm>
                <a:off x="10598526" y="4982565"/>
                <a:ext cx="52560" cy="9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F4DC0D1-A026-0FB5-DDC3-CA2E9AC222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80886" y="4964565"/>
                  <a:ext cx="88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2BC4EF0-9079-71FA-7FB1-D06A889493DA}"/>
                    </a:ext>
                  </a:extLst>
                </p14:cNvPr>
                <p14:cNvContentPartPr/>
                <p14:nvPr/>
              </p14:nvContentPartPr>
              <p14:xfrm>
                <a:off x="10636326" y="4918485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2BC4EF0-9079-71FA-7FB1-D06A889493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18326" y="49008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3C3B6D-88D3-A46A-7C7E-98ED7236C73E}"/>
                    </a:ext>
                  </a:extLst>
                </p14:cNvPr>
                <p14:cNvContentPartPr/>
                <p14:nvPr/>
              </p14:nvContentPartPr>
              <p14:xfrm>
                <a:off x="10732086" y="4965285"/>
                <a:ext cx="104040" cy="90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3C3B6D-88D3-A46A-7C7E-98ED7236C73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14086" y="4947285"/>
                  <a:ext cx="139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3D2B54-A80F-078A-3074-4D33325F958C}"/>
                    </a:ext>
                  </a:extLst>
                </p14:cNvPr>
                <p14:cNvContentPartPr/>
                <p14:nvPr/>
              </p14:nvContentPartPr>
              <p14:xfrm>
                <a:off x="10946646" y="4973565"/>
                <a:ext cx="107280" cy="97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3D2B54-A80F-078A-3074-4D33325F958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28646" y="4955925"/>
                  <a:ext cx="142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8F1FC7-1FA9-39C0-871C-CEF84C49545D}"/>
                    </a:ext>
                  </a:extLst>
                </p14:cNvPr>
                <p14:cNvContentPartPr/>
                <p14:nvPr/>
              </p14:nvContentPartPr>
              <p14:xfrm>
                <a:off x="11000286" y="4872765"/>
                <a:ext cx="29880" cy="193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8F1FC7-1FA9-39C0-871C-CEF84C49545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82646" y="4855125"/>
                  <a:ext cx="65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4E4FC3-4221-DEE2-B84C-A855C0C35D0D}"/>
                    </a:ext>
                  </a:extLst>
                </p14:cNvPr>
                <p14:cNvContentPartPr/>
                <p14:nvPr/>
              </p14:nvContentPartPr>
              <p14:xfrm>
                <a:off x="11130966" y="4958085"/>
                <a:ext cx="133920" cy="103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4E4FC3-4221-DEE2-B84C-A855C0C35D0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12966" y="4940085"/>
                  <a:ext cx="169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5742D8-14F5-53DD-C8CC-86149C375B66}"/>
                    </a:ext>
                  </a:extLst>
                </p14:cNvPr>
                <p14:cNvContentPartPr/>
                <p14:nvPr/>
              </p14:nvContentPartPr>
              <p14:xfrm>
                <a:off x="11373246" y="4974285"/>
                <a:ext cx="83880" cy="97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5742D8-14F5-53DD-C8CC-86149C375B6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55246" y="4956645"/>
                  <a:ext cx="119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6373E3B-417B-B7BD-E510-93D37EC85237}"/>
                    </a:ext>
                  </a:extLst>
                </p14:cNvPr>
                <p14:cNvContentPartPr/>
                <p14:nvPr/>
              </p14:nvContentPartPr>
              <p14:xfrm>
                <a:off x="11518326" y="4978605"/>
                <a:ext cx="114120" cy="88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6373E3B-417B-B7BD-E510-93D37EC852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500686" y="4960605"/>
                  <a:ext cx="149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9EB334B-C489-8F84-2448-54775AECCFF2}"/>
                    </a:ext>
                  </a:extLst>
                </p14:cNvPr>
                <p14:cNvContentPartPr/>
                <p14:nvPr/>
              </p14:nvContentPartPr>
              <p14:xfrm>
                <a:off x="11717046" y="4910205"/>
                <a:ext cx="117360" cy="167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9EB334B-C489-8F84-2448-54775AECCFF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99046" y="4892205"/>
                  <a:ext cx="153000" cy="20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50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</Words>
  <Application>Microsoft Office PowerPoint</Application>
  <PresentationFormat>Widescreen</PresentationFormat>
  <Paragraphs>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Unraveling the Paradoxes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5</cp:revision>
  <dcterms:created xsi:type="dcterms:W3CDTF">2025-01-03T02:27:51Z</dcterms:created>
  <dcterms:modified xsi:type="dcterms:W3CDTF">2025-01-20T17:04:42Z</dcterms:modified>
</cp:coreProperties>
</file>