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3" r:id="rId20"/>
    <p:sldId id="274"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6" d="100"/>
          <a:sy n="76" d="100"/>
        </p:scale>
        <p:origin x="2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5:49.222"/>
    </inkml:context>
    <inkml:brush xml:id="br0">
      <inkml:brushProperty name="width" value="0.1" units="cm"/>
      <inkml:brushProperty name="height" value="0.1" units="cm"/>
    </inkml:brush>
  </inkml:definitions>
  <inkml:trace contextRef="#ctx0" brushRef="#br0">1 511 4816,'0'0'5344,"12"-9"-4848,0 2-373,-3 1-30,-1 0 0,1-1 0,-1 0-1,0 0 1,-1 0 0,1-1 0,6-11 0,15-20 397,-8 14-97,-2-2 1,-1 0 0,27-56-1,-32 48-147,-9 23-64,0 0 1,1 0 0,0 1-1,1-1 1,12-17 0,-13 18 165,-4 9-9,-1 10-132,-19 99 211,5-37-294,-34 189 327,-22 150 244,56-235 1389,8-208-1205,11-82-381,23-125 0,-13 123-328,-5 38-98,3 1-1,4 0 0,36-104 1,-48 169-62,0 1 0,2 0 0,-1 0 0,2 0 0,-1 0 0,2 1 0,0 1 0,0-1 0,1 2 0,1-1 0,-1 1 0,2 1 0,18-13 0,-27 20-9,1 0 1,-1 1-1,1 0 1,-1-1-1,1 1 1,-1 0-1,1 1 1,0-1-1,-1 1 1,1-1-1,0 1 1,0 0-1,-1 1 1,1-1-1,0 0 1,-1 1-1,1 0 1,0 0-1,-1 0 1,1 1-1,-1-1 1,0 1-1,1 0 1,3 2 0,0 1-12,0 1 1,0 0-1,0 0 1,-1 1 0,0-1-1,0 1 1,0 1-1,7 13 1,-3-2-7,-1 2-1,0-1 1,-2 1-1,0 0 1,-1 0 0,4 37-1,-6-22 4,-2 1-1,-1 1 0,-5 44 1,3-73 12,0 0 0,-1-1 0,0 1 0,0 0 0,-1-1 0,-1 1 0,1-1 0,-1 0 0,0 0 0,-1 0 0,0-1 0,-7 8 0,9-10 3,-1-1 0,0 0 1,-1 0-1,1-1 0,-1 1 1,0-1-1,1 0 0,-1 0 0,-1-1 1,1 1-1,0-1 0,-1 0 1,1 0-1,-1-1 0,1 0 1,-1 0-1,0 0 0,0-1 1,-9 0-1,-19-2 98,-1-1 0,1-2 0,-55-16 0,89 21-100,0 0 0,0 0 0,-1 1 0,1-1 0,0 0 0,0 0 0,0 0 0,-1 0 0,1 0 0,0 0 0,0 0-1,0 0 1,0 0 0,0 1 0,-1-1 0,1 0 0,0 0 0,0 0 0,0 0 0,0 1 0,0-1 0,0 0 0,0 0 0,0 0 0,0 0 0,-1 1 0,1-1 0,0 0 0,0 0 0,0 0 0,0 1 0,0-1 0,0 0 0,0 0 0,0 0 0,0 1-1,0-1 1,1 0 0,-1 0 0,0 0 0,0 0 0,0 1 0,0-1 0,0 0 0,0 0 0,0 0 0,0 0 0,0 1 0,1-1 0,-1 0 0,0 0 0,0 0 0,0 0 0,0 0 0,0 0 0,1 1 0,-1-1 0,0 0 0,0 0 0,0 0-1,0 0 1,1 0 0,-1 0 0,7 1-2848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10.474"/>
    </inkml:context>
    <inkml:brush xml:id="br0">
      <inkml:brushProperty name="width" value="0.1" units="cm"/>
      <inkml:brushProperty name="height" value="0.1" units="cm"/>
    </inkml:brush>
  </inkml:definitions>
  <inkml:trace contextRef="#ctx0" brushRef="#br0">360 665 4720,'0'0'2458,"-10"-1"-2134,1 0-233,4 0-45,1 0-1,0 1 1,0-1 0,-1 1-1,1 0 1,0 1-1,-1-1 1,1 1 0,0 0-1,-1 0 1,1 0 0,0 0-1,-7 4 1,-10 6 196,1 1 1,0 1 0,1 1-1,1 1 1,0 0 0,0 1-1,2 1 1,0 1 0,1 0-1,1 1 1,1 1 0,0 0-1,2 0 1,0 2 0,-13 38-1,22-57-213,1 0 0,0 1 1,1-1-1,-1 0 0,0 0 0,1 1 0,0-1 0,0 0 0,0 1 0,0-1 0,0 1 0,1-1 0,0 0 1,-1 0-1,1 1 0,0-1 0,1 0 0,-1 0 0,0 0 0,1 0 0,0 0 0,0-1 0,0 1 0,0 0 1,0-1-1,0 1 0,4 2 0,-2-3-6,0 1 1,0-1 0,0 0-1,0-1 1,0 1-1,1-1 1,-1 0 0,1 0-1,-1 0 1,0 0-1,1-1 1,-1 0 0,1 0-1,-1 0 1,1 0-1,-1-1 1,1 0 0,-1 0-1,8-3 1,-2 0 2,0 0-1,0 0 1,-1-1 0,0-1-1,0 0 1,-1 0 0,1-1 0,-1 1-1,-1-2 1,1 1 0,-1-1-1,-1 0 1,1-1 0,-1 0-1,7-14 1,-2-1 25,-1 0 1,0 0-1,-2-1 0,-1 0 0,5-30 1,-10 43-13,-1 1-1,1-1 1,-2 0 0,0 0 0,0 0 0,-1 0 0,-1 0 0,-5-22 0,7 34-32,0-1 0,0 1-1,0-1 1,0 1 0,0-1 0,0 1-1,0-1 1,0 1 0,-1-1 0,1 1-1,0-1 1,0 1 0,-1-1-1,1 1 1,0 0 0,0-1 0,-1 1-1,1 0 1,0-1 0,-1 1 0,1 0-1,-1-1 1,1 1 0,-1 0 0,1-1-1,0 1 1,-1 0 0,1 0-1,-1 0 1,1 0 0,-1 0 0,1-1-1,-1 1 1,1 0 0,-1 0 0,1 0-1,-1 0 1,1 0 0,-1 0-1,1 0 1,-1 1 0,1-1 0,-1 0-1,0 1 2,0-1 0,0 1 0,1 0-1,-1-1 1,0 1 0,0 0 0,1 0-1,-1 0 1,1 0 0,-1-1 0,1 1-1,-1 0 1,1 0 0,-1 0-1,1 0 1,0 0 0,0 0 0,-1 0-1,1 1 1,0 0 0,-1 15 24,0 1 0,1-1 0,1 0 0,1 0-1,0 0 1,2 0 0,-1-1 0,2 1 0,0-1 0,1 0 0,1 0 0,1-1 0,0 1 0,0-2 0,13 16 0,-19-27-10,0 0 1,1 0 0,-1-1 0,1 1-1,0 0 1,-1-1 0,1 0 0,1 0-1,-1 0 1,0 0 0,0 0 0,1 0 0,-1-1-1,1 0 1,-1 0 0,1 0 0,0 0-1,-1 0 1,1-1 0,0 1 0,0-1 0,-1 0-1,1 0 1,0-1 0,0 1 0,-1-1-1,1 0 1,0 0 0,-1 0 0,4-2-1,8-4 58,-1-1 0,0 0-1,0-1 1,-1-1-1,18-16 1,-16 14-17,57-59 303,-5 4 93,-67 66-449,1 0-1,0 1 0,0-1 1,0 0-1,0 0 0,0 1 1,0-1-1,0 1 0,0-1 1,0 1-1,0-1 0,0 1 1,0 0-1,0-1 0,0 1 1,0 0-1,0 0 0,1 0 1,-1 0-1,0 0 0,0 0 1,0 0-1,0 0 0,0 0 1,0 1-1,1-1 0,-1 0 1,0 1-1,0-1 0,0 1 1,0-1-1,0 1 0,0 0 1,0-1-1,0 1 0,-1 0 1,1-1-1,0 1 0,1 1 1,0 2 10,1 0 0,-1-1 0,0 1 0,0 0 1,0 0-1,0 1 0,-1-1 0,2 6 0,1 14 39,-1 0 1,-1 0-1,-1 1 0,-3 27 1,1 4 138,14-74-8,24-41-46,-22 33-79,1 1-1,1 0 0,1 2 0,36-37 1,-53 59-60,0 0 0,0 0 0,0 0 0,1 0 1,-1 0-1,0 0 0,0 0 0,1 1 0,-1-1 0,0 0 1,1 1-1,-1-1 0,0 1 0,1 0 0,-1-1 0,1 1 1,-1 0-1,1 0 0,-1 0 0,3 0 0,-3 1 2,1 0-1,0 0 1,-1-1-1,0 1 1,1 0-1,-1 1 1,1-1-1,-1 0 1,0 0-1,0 0 1,0 1-1,0-1 1,0 1-1,0-1 1,0 1-1,0-1 1,1 4-1,14 47 78,-11-35-45,10 29 0,-14-42-31,1-1 0,0 1-1,0-1 1,0 0-1,0 0 1,0 1-1,1-1 1,-1-1-1,1 1 1,0 0-1,0-1 1,0 1 0,4 2-1,-3-4-1,-1 1 0,1-1 1,0 0-1,0 0 0,-1 0 0,1-1 0,0 1 1,0-1-1,0 0 0,0 0 0,0-1 0,0 1 1,5-2-1,7-2 19,29-11 0,-33 11-18,144-57 92,-124 46-70,-2-1 1,53-35-1,-54 31-8,-20 14-4,0 0 0,0 0 0,-1-1 0,14-15 0,-142 145 141,102-103-151,-4 2 23,1 1 0,1 2 0,1 0 0,-24 42 0,41-63-25,1 0 1,-1 0-1,1 0 1,-1 0-1,1 0 0,0 0 1,1 0-1,-1 0 1,1 0-1,0 0 0,0 8 1,0-10-5,1 0 0,-1 0 0,1 0 0,0 0 1,0 0-1,-1 0 0,1-1 0,0 1 0,1 0 0,-1-1 1,0 1-1,0 0 0,1-1 0,-1 0 0,1 1 0,-1-1 0,1 0 1,0 0-1,-1 1 0,1-1 0,0-1 0,0 1 0,0 0 1,0 0-1,0-1 0,3 1 0,1 1-1,0-1-1,0 0 1,0-1 0,0 0 0,0 0-1,-1 0 1,1-1 0,0 1-1,0-1 1,0-1 0,6-1 0,-2-1-1,-1 0 0,0 0 0,1-1 0,-2 0 1,17-13-1,-6 1-1,-1 0 1,-1-1 0,0-1 0,21-32-1,-19 22 11,-2 0 0,-2-1 0,22-58-1,19-102 41,-42 127-8,-3 0 0,-2 0-1,-3-1 1,-3 0 0,-6-75-1,2 125-22,-1 1-1,0-1 1,0 1-1,-1 0 1,-1 0-1,-7-17 1,11 30-17,0-1 0,0 1 0,0-1-1,0 1 1,-1-1 0,1 1 0,0-1 0,0 1-1,-1-1 1,1 1 0,-1 0 0,1-1 0,0 1 0,-1-1-1,1 1 1,-1 0 0,1-1 0,-1 1 0,1 0 0,-1-1-1,1 1 1,-1 0 0,1 0 0,-1 0 0,1-1 0,-1 1-1,1 0 1,-1 0 0,1 0 0,-1 0 0,1 0-1,-1 0 1,0 0 0,1 0 0,-2 1 0,1-1-1,-1 1 0,1 1 1,-1-1-1,1 0 1,0 0-1,-1 0 0,1 1 1,0-1-1,0 1 0,0-1 1,-1 3-1,-4 5 3,2 0 0,-1 1 0,-3 13-1,2 2-3,1 1 0,1 0 0,1 0 0,0 39 0,15 108-32,-6-130 39,2 0 1,2 0 0,1-1-1,3-1 1,1 0 0,2 0-1,29 48 1,40 57 26,-50-90-2806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2:29.447"/>
    </inkml:context>
    <inkml:brush xml:id="br0">
      <inkml:brushProperty name="width" value="0.1" units="cm"/>
      <inkml:brushProperty name="height" value="0.1" units="cm"/>
      <inkml:brushProperty name="color" value="#CC0066"/>
    </inkml:brush>
  </inkml:definitions>
  <inkml:trace contextRef="#ctx0" brushRef="#br0">0 0 11152,'0'0'1008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2:29.680"/>
    </inkml:context>
    <inkml:brush xml:id="br0">
      <inkml:brushProperty name="width" value="0.1" units="cm"/>
      <inkml:brushProperty name="height" value="0.1" units="cm"/>
      <inkml:brushProperty name="color" value="#CC0066"/>
    </inkml:brush>
  </inkml:definitions>
  <inkml:trace contextRef="#ctx0" brushRef="#br0">0 129 7232,'0'0'1024,"103"-72"-672,-20 50 104,15 6 8,11 3 48,-12 7 0,-10 6 8,-19 0 8,-13 4-176,-9 2 0,-8 3-160,-3-3-8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2:32.457"/>
    </inkml:context>
    <inkml:brush xml:id="br0">
      <inkml:brushProperty name="width" value="0.1" units="cm"/>
      <inkml:brushProperty name="height" value="0.1" units="cm"/>
      <inkml:brushProperty name="color" value="#CC0066"/>
    </inkml:brush>
  </inkml:definitions>
  <inkml:trace contextRef="#ctx0" brushRef="#br0">90 501 5320,'0'0'3808,"0"17"-3342,-14 229 852,2-133-720,-24 188 1293,33-286-1537,0-1 0,-1 1 0,-8 17 0,10-32 554,0-7-567,0-13-114,12-102 542,47-232 0,-53 334-677,2 1 0,0-1-1,1 1 1,1 1-1,1-1 1,0 1 0,2 1-1,0 0 1,23-28-1,-32 43-68,0-1-1,1 1 0,-1 0 0,1 0 1,-1 0-1,1 0 0,0 1 0,0-1 1,0 1-1,0-1 0,0 1 0,0 0 0,0 0 1,0 1-1,0-1 0,1 1 0,-1-1 1,0 1-1,0 0 0,1 0 0,-1 0 1,0 1-1,0-1 0,0 1 0,1 0 1,-1 0-1,0 0 0,0 0 0,3 2 0,0 0-2,-1 0 0,0 1 0,0-1-1,-1 1 1,1 0 0,-1 1-1,1-1 1,-1 1 0,-1-1 0,1 1-1,-1 1 1,0-1 0,0 0-1,4 10 1,-4-7 0,0 0 0,-1 0 1,0 0-1,-1 0 0,1 0 0,-1 0 0,-1 0 0,0 1 0,0-1 1,0 0-1,-1 0 0,-1 1 0,1-1 0,-1 0 0,0 0 0,-1 0 1,0-1-1,0 1 0,-1-1 0,0 1 0,0-1 0,-1 0 0,0-1 1,0 1-1,0-1 0,-7 6 0,0 0 18,3-3 14,-1 0-1,1 0 0,-1-1 0,-1 0 1,0 0-1,-14 7 0,24-15-32,1 0 0,-1 1 0,1-1 0,-1 0 0,0 1 0,1-1 0,-1 0 0,0 0 0,0 0 0,1 0 0,-1 1 0,0-1 0,0 0-1,1 0 1,-1 0 0,0 0 0,1-1 0,-1 1 0,0 0 0,0 0 0,1 0 0,-1-1 0,0 1 0,1 0 0,-1-1 0,0 1 0,1 0 0,-1-1-1,1 1 1,-1-1 0,0 0 0,1 0-2,0 0 0,-1 1 0,1-1 0,0 0 0,0 0 0,0 1 0,1-1 0,-1 0 0,0 0 0,0 1 0,0-1 0,1 0 0,-1 0 0,0 1 0,0-1 0,1 0 0,-1 1 0,1-1 0,-1 0 1,1 1-1,-1-1 0,1 1 0,-1-1 0,1 1 0,-1-1 0,1 1 0,0-1 0,-1 1 0,1-1 0,1 1 0,24-17 49,2 2 1,55-23-1,64-12 5,-95 35-78,0-3 0,-1-2-1,49-28 1,-3 2-26,-97 46 33,0 0 1,0 0-1,0 1 1,0-1-1,0 0 1,0 0 0,0 0-1,0 0 1,0 0-1,0 1 1,0-1-1,0 0 1,0 0-1,0 0 1,0 0-1,0 0 1,0 1 0,0-1-1,0 0 1,0 0-1,0 0 1,0 0-1,1 0 1,-1 0-1,0 0 1,0 1 0,0-1-1,0 0 1,0 0-1,0 0 1,0 0-1,0 0 1,1 0-1,-1 0 1,0 0-1,0 0 1,0 0 0,0 0-1,0 0 1,0 1-1,1-1 1,-1 0-1,0 0 1,0 0-1,0 0 1,0 0 0,0 0-1,1 0 1,-1 0-1,0-1 1,0 1-1,0 0 1,0 0-1,0 0 1,1 0 0,-1 0-1,0 0 1,0 0-1,0 0 1,0 0-1,0 0 1,0 0-1,-6 11 20,-53 63 85,34-43-25,0 0 0,-24 44-1,46-71-57,1 0-1,1 1 0,-1-1 1,1 0-1,-1 1 0,1-1 1,0 1-1,1-1 0,-1 1 1,1 0-1,0-1 1,0 1-1,1-1 0,1 9 1,-2-11-5,1 1 1,0 0 0,0-1 0,0 1 0,0-1 0,0 0 0,1 1 0,-1-1-1,1 0 1,-1 0 0,1 0 0,0 0 0,0 0 0,0 0 0,0 0-1,0-1 1,1 1 0,-1-1 0,0 0 0,1 1 0,-1-1 0,1 0 0,-1 0-1,1-1 1,-1 1 0,4 0 0,-2-1 3,1 0 1,0 0-1,-1 0 1,1 0-1,-1-1 1,0 0-1,1 0 1,-1 0-1,1-1 1,-1 0-1,0 1 1,0-1-1,0-1 1,0 1-1,0 0 1,4-5-1,-2 2 4,0 0 0,0-1 0,0 1 0,-1-1 0,0 0 0,0-1 0,-1 1 1,6-11-1,-7 8-5,1 0-1,-2 0 1,1 0 0,-1 0 0,-1-1 0,0 1 0,0 0 0,0-1 0,-2 1 0,1-1 0,-1 1 0,-4-18 0,4 20-2,-1 1 1,0-1-1,0 1 1,-1 0 0,0-1-1,0 1 1,0 1 0,-1-1-1,0 0 1,0 1 0,0 0-1,-1 0 1,1 0 0,-1 0-1,-1 1 1,1 0 0,0 0-1,-12-6 1,15 9-10,0 0-1,0 1 1,0-1-1,0 1 1,-1 0 0,1 0-1,0-1 1,0 1-1,0 1 1,0-1 0,0 0-1,0 0 1,0 1-1,0-1 1,0 1 0,0 0-1,0-1 1,-2 2-1,2-1-4,1 0-1,0-1 0,0 1 0,0 0 0,0-1 1,0 1-1,0 0 0,0 0 0,0 0 1,0 0-1,1 0 0,-1 0 0,0 0 0,0 0 1,1 1-1,-1-1 0,1 0 0,-1 0 1,1 0-1,0 1 0,-1-1 0,1 0 0,0 1 1,0-1-1,0 0 0,0 0 0,0 1 0,0-1 1,0 2-1,1 0 3,0 0-1,0 0 1,0 0 0,0 0 0,0 0 0,0 0-1,1 0 1,0 0 0,-1-1 0,1 1 0,0-1-1,0 1 1,1-1 0,-1 0 0,3 3 0,1-2-1,0 0 1,-1 0 0,1 0 0,1-1 0,-1 0-1,10 3 1,-3-3-3,0 1 0,0-2 0,0 0 0,0 0 0,0-1 0,0-1 0,-1 0 0,1-1 0,0 0 0,0-1 0,18-7 0,-12 3 3,-1-1-1,0 0 1,-1-2-1,0 0 1,-1-1-1,0-1 1,16-14-1,-12 8 11,-13 13 2,0 0-1,-1-1 0,0 0 1,0-1-1,0 1 0,9-15 1,-7 11 89,-6 7-12,-3 4 95,-2 4-168,0 0 0,0 0 0,0 0 0,1 0 0,0 1 0,0-1 0,0 1 0,1-1 0,0 1 0,0 0 0,0 8 0,-1-2 8,-1 4 0,1-1-1,1 1 1,0 0-1,2 0 1,-1-1-1,2 1 1,0 0-1,6 19 1,-6-29-14,0-1 1,0 1 0,0-1 0,1 0 0,0 0 0,0 0 0,1-1 0,6 8 0,-9-10-11,1-1 1,-1 1-1,1-1 0,-1 1 0,1-1 1,0 0-1,0 0 0,0 0 0,0 0 1,0 0-1,0 0 0,0-1 0,0 1 1,0 0-1,0-1 0,0 0 0,0 0 1,0 1-1,0-1 0,1 0 0,-1-1 1,0 1-1,0 0 0,0-1 0,0 1 1,4-2-1,10-7 19,-1-1 1,0-1-1,0 0 1,-1 0-1,0-2 1,20-25 0,16-25 22,5-7 27,-49 62-56,2 1 0,-1 0 0,1 1 0,0-1 0,0 1 1,14-6-1,-22 12-16,1 0 0,-1 0 0,0 0 0,1 0 0,-1 0 0,1 1 0,-1-1 0,1 0 0,-1 0 0,0 0 0,1 1 0,-1-1 0,0 0 0,1 1 0,-1-1 0,0 0 0,1 1 0,-1-1 0,0 0 1,0 1-1,0-1 0,1 0 0,-1 1 0,0-1 0,0 1 0,0-1 0,0 1 0,1-1 0,-1 0 0,0 1 0,0-1 0,0 1 0,0 0 0,3 17 38,-2 8 3,-1 1 0,-1-1 0,-8 53 0,8-78-40,1 0 1,0-1-1,-1 1 1,1 0-1,0-1 1,0 1-1,0 0 1,-1 0-1,1 0 1,0-1-1,0 1 1,0 0-1,0 0 1,0 0-1,1-1 0,-1 1 1,0 0-1,0 0 1,0-1-1,1 2 1,9-15 80,1-4-79,64-100 42,-73 114-43,-1 0 0,1 1 0,1-1-1,-1 0 1,0 1 0,1-1 0,-1 1 0,1-1 0,0 1-1,0 0 1,0 0 0,0 1 0,0-1 0,5-1-1,-7 2-1,0 1-1,1 0 1,-1 0-1,0 0 1,0 0-1,0 0 0,0 0 1,1 1-1,-1-1 1,0 0-1,0 0 1,0 1-1,0-1 0,0 1 1,0-1-1,2 2 1,-1 0-1,0-1 0,0 1 0,0 0 0,0 0 0,0 0 0,0 1 1,-1-1-1,1 0 0,1 4 0,4 10 2,-1-1 1,8 33 0,-9-30-1,0 0-1,13 26 1,-18-43-2,1 1 0,0-1 0,-1 0 0,1 1 0,0-1 0,0 0 0,0 0 0,0 0 0,0 0 0,1 0 0,-1 0 0,0 0 0,0 0 0,1-1 0,-1 1 0,0 0 0,1-1 0,-1 1 0,1-1 0,-1 1 0,1-1 0,-1 0-1,1 1 1,-1-1 0,1 0 0,-1 0 0,1 0 0,-1-1 0,1 1 0,-1 0 0,1 0 0,-1-1 0,1 1 0,-1-1 0,3 0 0,4-3 3,-1 0-1,1 0 1,-1 0 0,0-1-1,7-6 1,9-10 8,-1 0 0,-2-2 0,34-45 0,-10 11 20,-29 36-24,-1 0 0,-1 0-1,0-1 1,-2-1 0,17-47-1,24-125 56,-45 165-45,-1 7-5,-1-1 1,-1 1 0,0-34-1,0 37 14,-2 17 6,-4 12-2,-5 26-18,1 1 0,2-1 0,1 60 1,2-66-8,3 48 10,23 147 0,-17-132 24,-6-60-15,1-1 0,8 38 0,-11-62-308,-4-8-379,-5-8-2575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2:32.685"/>
    </inkml:context>
    <inkml:brush xml:id="br0">
      <inkml:brushProperty name="width" value="0.1" units="cm"/>
      <inkml:brushProperty name="height" value="0.1" units="cm"/>
      <inkml:brushProperty name="color" value="#CC0066"/>
    </inkml:brush>
  </inkml:definitions>
  <inkml:trace contextRef="#ctx0" brushRef="#br0">0 81 14368,'0'0'1072,"69"-30"-592,-15 12-120,11 0 7,9 8-143,1 6 8,-3 10 64,-1-2 0,-15 2 0,-9-2 8,-19-2-32,-10 2 8,-12-2-168,-2 2-8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2:32.863"/>
    </inkml:context>
    <inkml:brush xml:id="br0">
      <inkml:brushProperty name="width" value="0.1" units="cm"/>
      <inkml:brushProperty name="height" value="0.1" units="cm"/>
      <inkml:brushProperty name="color" value="#CC0066"/>
    </inkml:brush>
  </inkml:definitions>
  <inkml:trace contextRef="#ctx0" brushRef="#br0">1 1 11256,'0'0'848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2:35.077"/>
    </inkml:context>
    <inkml:brush xml:id="br0">
      <inkml:brushProperty name="width" value="0.1" units="cm"/>
      <inkml:brushProperty name="height" value="0.1" units="cm"/>
      <inkml:brushProperty name="color" value="#CC0066"/>
    </inkml:brush>
  </inkml:definitions>
  <inkml:trace contextRef="#ctx0" brushRef="#br0">186 432 7432,'0'0'2945,"-10"3"-2437,2-1-394,-1 0 1,0 1-1,1 1 0,0 0 1,-1 0-1,2 0 0,-1 1 1,0 0-1,1 0 0,0 1 1,-9 9-1,6-2 104,1-1-1,0 1 1,-14 28 0,19-33-74,1-1 0,0 1 0,1 0 0,-1 0 0,1 1 0,1-1 0,0 0 0,0 1 0,1 10 0,0-17-91,0-1-1,0 1 1,0 0 0,0-1 0,1 1 0,-1 0 0,1-1 0,-1 1 0,1 0 0,-1-1 0,1 1 0,0-1 0,0 0 0,0 1 0,0-1 0,0 0 0,0 1 0,0-1 0,1 0 0,-1 0 0,0 0 0,1 0-1,1 2 1,0-2 11,1 0 0,-1 0 0,0-1-1,0 1 1,0-1 0,1 1-1,-1-1 1,0 0 0,0 0 0,1 0-1,4-2 1,3 0 34,0-1 0,0 0 0,-1-1 0,1 0 0,-1 0 0,10-7 0,-9 4-31,-1 0 0,0-1-1,-1 0 1,1-1 0,-2 0 0,1 0 0,-1 0 0,-1-1 0,8-14-1,-10 17-17,-2-1-1,1 1 0,-1-1 0,0 0 1,-1 0-1,1 0 0,-2 0 0,1 0 0,-1-1 1,0 1-1,-1 0 0,0-1 0,0 1 1,-4-16-1,4 22-30,0 0-1,-1 0 1,1 1 0,-1-1 0,1 0-1,-1 0 1,0 1 0,1-1 0,-1 1 0,0-1-1,0 1 1,0-1 0,-1 1 0,1-1-1,0 1 1,0 0 0,-1 0 0,1 0 0,-1 0-1,1 0 1,-1 0 0,1 0 0,-1 0-1,0 0 1,1 1 0,-1-1 0,0 1 0,0-1-1,-2 1 1,2 0 4,-1 0-1,0 0 1,0 0 0,0 1-1,1 0 1,-1-1-1,0 1 1,1 0 0,-1 0-1,0 1 1,1-1-1,-1 0 1,1 1 0,0 0-1,0-1 1,-1 1 0,1 0-1,-2 3 1,-8 7 58,8-9-62,1 0 1,0 0-1,0 0 1,0 1 0,0-1-1,-3 7 1,6-10-15,-1 1 1,1 0-1,0 0 1,0 0-1,0 0 0,-1 0 1,1 0-1,0 0 1,0 0-1,0 0 1,0 0-1,1 0 1,-1-1-1,0 1 0,0 0 1,0 0-1,1 0 1,-1 0-1,1 0 1,-1 0-1,0-1 1,1 1-1,0 0 1,-1 0-1,1 0 0,-1-1 1,1 1-1,0 0 1,-1-1-1,1 1 1,0-1-1,0 1 1,0-1-1,-1 1 0,1-1 1,1 1-1,3 1 13,-1 1-1,1-1 1,-1 1-1,1-2 1,0 1-1,0 0 1,0-1-1,0 0 1,0 0-1,0-1 1,0 1-1,1-1 1,-1 0-1,6-1 1,-4 0 7,-1-1 0,0 0 0,0 0 1,0 0-1,0-1 0,-1 0 0,1 0 0,-1 0 0,0-1 0,1 0 1,4-5-1,3-3 57,-2 0 0,1-1 0,-1 0 0,-1-1 0,0 0 1,-1-1-1,-1 0 0,0-1 0,5-16 0,4-18 358,17-83-1,-5 16 432,-26 106-717,-1 5 202,0 19-64,1 16-153,-2 34 0,-1-46-109,-9 432 361,1-330-243,-43 213 0,41-290-93,-29 76 0,32-100-32,-1-1 1,0-1 0,-2 0 0,0 0-1,0-1 1,-25 27 0,34-41-20,1 0-1,-1 0 1,0 0 0,0-1 0,0 1-1,0 0 1,0 0 0,0 0-1,-1-1 1,1 1 0,0-1 0,0 1-1,0-1 1,-1 1 0,-1-1 0,2 0-1,1 0 0,-1 0 0,1 0 0,-1 0 0,1-1 0,0 1 0,-1 0 0,1 0 1,-1-1-1,1 1 0,0 0 0,-1-1 0,1 1 0,0 0 0,0-1 0,-1 1 0,1 0 0,0-1 1,0 1-1,-1-1 0,1 1 0,0-1 0,0 1 0,0 0 0,0-1 0,-1 1 0,1-1 1,0 0-1,0-5 10,-1 0 0,1 0 1,1 1-1,-1-1 0,3-11 1,4-15 15,1 0 0,2 0 0,2 1 0,0 0 1,2 1-1,1 1 0,20-28 0,-8 19 54,1 1 0,2 2 0,1 0 0,54-44 1,-60 57-22,44-35 109,-61 51-138,0 1 1,0 0-1,0 0 1,1 1-1,0 0 0,0 1 1,9-3-1,-18 6-73,0 0 0,0 0 0,1 0 0,-1 0 0,0 0 0,0 0 0,1 0 0,-1-1 1,0 1-1,0 0 0,1 0 0,-1 0 0,0 0 0,0 0 0,1 0 0,-1 0 0,0 0 0,0 0 0,1 1 0,-1-1 0,0 0 0,0 0 0,1 0 0,-1 0 0,0 0 0,0 0 0,1 0 0,-1 1 0,0-1 0,0 0 0,0 0 0,1 0 0,-1 0 0,0 1 0,0-1 1,0 0-1,0 0 0,0 0 0,1 1 0,-1-1 0,0 0 0,0 0 0,0 1 0,0-1 0,0 0 0,0 0 0,0 1 0,0-1 0,0 0 0,0 0 0,0 1 0,0-1 0,0 0 0,0 1 0,0-1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2:37.194"/>
    </inkml:context>
    <inkml:brush xml:id="br0">
      <inkml:brushProperty name="width" value="0.1" units="cm"/>
      <inkml:brushProperty name="height" value="0.1" units="cm"/>
      <inkml:brushProperty name="color" value="#CC0066"/>
    </inkml:brush>
  </inkml:definitions>
  <inkml:trace contextRef="#ctx0" brushRef="#br0">480 180 6520,'0'0'4488,"-11"4"-3839,-20 8-128,0 2 1,1 1-1,0 1 0,-50 38 1,45-21-134,2 1 1,2 1 0,1 2 0,2 2 0,-44 76 0,65-102-258,1 1 1,0 0-1,-7 26 1,11-33-88,1-1 1,0 0 0,0 1-1,0-1 1,1 0 0,0 1-1,0-1 1,1 1 0,0-1-1,3 12 1,-2-14-10,-1-1 0,1 0-1,1 0 1,-1 1 0,0-1 0,1-1-1,0 1 1,-1 0 0,1-1 0,0 1 0,0-1-1,1 0 1,-1 0 0,0 0 0,1 0-1,5 1 1,-2 0 15,-1-1-1,1 0 0,0 0 1,0 0-1,0-1 1,0 0-1,0-1 1,8 0-1,-6-1-8,-1-1 0,1 0 0,-1-1 0,0 1 0,0-2 0,0 1 0,0-1 0,-1-1 0,10-6 0,0-1 67,0-1 1,24-26 0,-17 11 47,-2-1-1,-1 0 1,23-45 0,-42 70-142,8-14 77,-2 1 0,0-2 0,0 1 0,-2-1 0,7-33 0,-7 11 217,3-67 0,-9 104-260,0 0 0,0 0 0,0 1 0,-1-1 0,1 0 0,-2-5 0,2 9-40,0 0 0,0 0 0,0 0-1,-1-1 1,1 1 0,0 0 0,0 0 0,0 0 0,0 0 0,0-1-1,0 1 1,0 0 0,0 0 0,-1 0 0,1 0 0,0 0-1,0 0 1,0-1 0,0 1 0,-1 0 0,1 0 0,0 0 0,0 0-1,0 0 1,0 0 0,-1 0 0,1 0 0,0 0 0,0 0-1,0 0 1,-1 0 0,1 0 0,0 0 0,0 0 0,0 0 0,-1 0-1,1 0 1,0 0 0,0 0 0,0 0 0,-1 0 0,-10 15 247,5-3-217,1 0-1,1 1 1,0-1 0,1 1-1,0 0 1,1 0-1,0 0 1,0 14 0,2 0 36,1 0 1,8 54 0,-5-62-10,1 1 1,0-1 0,2 0-1,0-1 1,1 1 0,0-1-1,21 30 1,-27-44-48,1-1 1,0 1-1,0-1 1,0 0-1,0 0 1,0 0-1,0 0 1,1 0-1,0-1 1,-1 0-1,1 0 1,0 0-1,0 0 1,0 0-1,0-1 1,0 0-1,1 0 1,-1 0-1,0 0 1,1-1-1,-1 1 1,0-1-1,1 0 1,-1-1-1,0 1 1,1-1-1,-1 0 1,0 0-1,0 0 1,1 0-1,-1-1 1,5-3-1,11-5 41,0-1-1,-1-2 1,-1 0-1,33-30 1,-42 35-54,11-9 22,-1 0 0,-1-2 0,0 0 0,-1-1 0,-2-1 0,0 0 0,-1-1 0,-1-1 0,-1 0 0,17-48 0,-21 44 6,-2 1 0,-1-1-1,4-54 1,-9 64-7,0 0 0,-1 0 0,-1 0 0,0 0 0,-2 0 0,0 1 0,-8-24 0,11 39-22,1 0 1,0 0 0,0 0-1,-1 0 1,1 0-1,-1 1 1,1-1-1,-1 0 1,1 0-1,-1 0 1,1 0-1,-1 1 1,0-1 0,1 0-1,-1 0 1,0 1-1,0-1 1,1 0-1,-1 1 1,0-1-1,0 1 1,0 0-1,0-1 1,0 1-1,0-1 1,0 1 0,0 0-1,0 0 1,0 0-1,0 0 1,0 0-1,0 0 1,0 0-1,0 0 1,0 0-1,0 0 1,0 0 0,0 0-1,0 1 1,0-1-1,0 0 1,0 1-1,0-1 1,1 1-1,-1-1 1,0 1-1,-1 1 1,-4 2 7,1 1-1,0-1 1,0 2 0,0-1-1,-7 10 1,1 2 5,1 0 1,0 1-1,1 0 1,1 0-1,1 1 0,0 0 1,-3 20-1,2 0 29,2-1 0,-2 68 0,8-87-30,1 0 1,1 0-1,1 0 0,0 0 0,1 0 0,8 18 0,-2-9 31,1-1-1,2 0 0,18 28 1,-25-45-11,0-1 0,1 0 1,0 0-1,1-1 0,16 15 0,-20-20-14,-1 0 1,0-1-1,1 0 0,0 1 0,-1-1 0,1-1 0,0 1 1,0 0-1,0-1 0,0 0 0,0 0 0,0 0 0,1 0 1,-1-1-1,0 0 0,0 0 0,1 0 0,6-1 1,-4-1 11,1 0 0,-1 0-1,1-1 1,-1 1 0,0-2 0,0 1 0,9-7 0,-12 7-41,0-1-1,0 1 1,0-1-1,0 0 1,-1 0 0,0 0-1,0-1 1,0 1-1,0-1 1,-1 1-1,0-1 1,2-6-1,-1 0-98,0-1-1,-1 1 0,0-1 1,0-19-1,-2 6-2890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2:40.178"/>
    </inkml:context>
    <inkml:brush xml:id="br0">
      <inkml:brushProperty name="width" value="0.1" units="cm"/>
      <inkml:brushProperty name="height" value="0.1" units="cm"/>
      <inkml:brushProperty name="color" value="#CC0066"/>
    </inkml:brush>
  </inkml:definitions>
  <inkml:trace contextRef="#ctx0" brushRef="#br0">237 549 5120,'0'0'4081,"-10"4"-3456,-4 3-331,0 1 0,0 0-1,1 0 1,0 2 0,1-1 0,-20 21-1,16-12 212,1 2-1,1 0 1,-18 34-1,25-41-246,2 0 0,-1 1 0,2 0 0,0 0 0,0 0 0,1 0 0,-1 21 0,4-33-191,-1 1 0,1 0 1,0 0-1,0 0 0,1 0 1,-1 0-1,0 0 0,1 0 1,0-1-1,0 1 0,0 0 1,0 0-1,0-1 0,0 1 1,1-1-1,-1 1 0,1-1 1,0 1-1,0-1 0,0 0 1,0 0-1,0 0 0,0 0 1,0 0-1,1-1 0,-1 1 1,1 0-1,4 1 0,-3-2 5,0 0-1,1 0 0,-1 0 1,0-1-1,0 0 0,0 0 1,0 0-1,1 0 0,-1-1 1,0 0-1,0 1 0,0-1 0,0-1 1,0 1-1,0-1 0,-1 1 1,1-1-1,0 0 0,-1-1 1,5-2-1,3-4 23,0 0 0,-1-1 0,0 0 0,-1-1-1,0 1 1,-1-2 0,0 1 0,-1-1 0,0 0 0,-1-1-1,-1 0 1,7-21 0,-9 26-33,-1-1 1,0 0-1,0 1 0,-1-1 0,-1 0 0,1 0 1,-1 0-1,-1 0 0,0 0 0,0 0 0,-1 0 1,0 1-1,0-1 0,-1 1 0,0-1 0,0 1 1,-1 0-1,0 0 0,-1 0 0,-10-13 0,13 19-17,0 0 0,0 1 0,1-1-1,-1 1 1,0-1 0,0 1 0,-1 0-1,1 0 1,0 0 0,0 0 0,0 0 0,-1 0-1,1 0 1,-1 1 0,1 0 0,0-1-1,-1 1 1,1 0 0,-1 0 0,1 0-1,0 0 1,-5 1 0,63-27 663,-32 17-666,2 0 1,-1 2 0,1 1-1,35-5 1,-44 10-7,-1 0 0,1 1-1,-1 1 1,1 0 0,-1 1 0,1 1-1,-1 1 1,17 6 0,-30-9-14,0 1 0,0 0 1,0-1-1,0 1 0,0 0 0,-1 1 0,1-1 1,-1 0-1,0 1 0,0 0 0,0-1 0,0 1 1,0 0-1,0 0 0,-1 0 0,0 0 0,1 0 1,-1 0-1,0 0 0,0 1 0,-1-1 0,1 5 1,1 6 83,0-1 0,-2 1 0,-1 27 0,-10 8 164,8-40-116,1 1 0,0-1 0,0 0 0,0 15 1,6-27-65,-1 0 0,1 0 1,-1-1-1,0 1 0,6-8 1,29-43 113,-29 39-148,1 0 0,1 0-1,0 1 1,1 0 0,0 1-1,1 1 1,0 0 0,17-11-1,-29 23-45,0-1-1,0 0 1,0 1-1,0-1 0,0 0 1,1 1-1,-1 0 0,0-1 1,0 1-1,1 0 0,-1-1 1,0 1-1,0 0 0,1 0 1,-1 0-1,0 0 1,1 0-1,-1 1 0,0-1 1,0 0-1,1 1 0,1 0 1,-2 0-2,1 0 0,-1 0-1,1 1 1,-1-1 0,1 0 0,-1 1 0,0-1 0,1 1 0,-1 0 0,0-1 0,0 1 0,0 0 0,0 2-1,3 7 15,-1 1-1,0-1 0,3 24 0,-5-28-3,5 44 21,-5-32-19,1 0 1,1 0-1,0 0 0,2 0 0,0-1 0,1 1 0,9 17 0,-13-33-14,0-1 0,0 0 0,0 0 0,0 1 0,0-1 0,0 0 1,1-1-1,-1 1 0,1 0 0,-1-1 0,1 1 0,0-1 0,-1 0 0,1 0 0,0 0 0,0 0 1,0-1-1,0 1 0,0-1 0,0 1 0,0-1 0,3 0 0,5 0 6,-1-1-1,1 0 0,-1 0 1,20-6-1,-18 3 3,0 0 0,0 0 1,0-1-1,0-1 0,-1 0 0,0-1 0,19-15 0,-20 15 7,15-16 74,10-23-65,-1-1 0,-3-2 0,-2 0 0,30-70 0,-46 88-32,-2 0 1,-1 0-1,-1-1 0,-2 0 0,-2-1 0,0 1 1,-3-1-1,0 0 0,-2 0 0,-6-46 0,5 76 0,1-3-4,-1-1 0,0 1 1,0 0-1,0 0 0,-1 0 1,0 0-1,0 1 0,-1-1 1,0 0-1,0 1 0,-4-7 0,5 11 4,1 1-1,0-1 0,-1 0 1,1 1-1,-1 0 0,1-1 0,-1 1 1,1 0-1,-1 0 0,1-1 0,-1 1 1,1 0-1,-1 1 0,1-1 1,-1 0-1,1 0 0,-1 1 0,1-1 1,0 1-1,-1-1 0,1 1 0,-1-1 1,1 1-1,0 0 0,0 0 1,-1 0-1,0 1 0,-36 27-22,23-14 10,0 1 1,2 1-1,-1 0 1,2 1 0,1 0-1,0 0 1,1 1-1,1 1 1,1 0-1,0 0 1,2 1 0,0-1-1,2 2 1,-3 21-1,4-13-5,2-1 0,0 1 0,2 0 0,2 0 0,0-1 0,2 1-1,1-1 1,2 0 0,17 45 0,-23-71 22,0 4-11,1 0 0,0-1-1,0 1 1,1-1 0,7 10-1,-10-15 9,1 1 1,0 0-1,-1-1 0,1 0 0,0 1 0,0-1 0,0 0 0,0 0 0,0 0 0,1 0 0,-1 0 1,0 0-1,0-1 0,1 1 0,-1-1 0,0 0 0,0 0 0,1 0 0,-1 0 0,0 0 0,4 0 0,1-1 7,-1-1-1,0 1 0,0-1 0,0 0 0,0 0 0,0-1 0,0 1 0,0-1 0,8-6 0,1-3 35,26-25 0,-5 3 66,-35 33-101,-1 0-1,1 1 0,-1-1 0,1 1 0,-1-1 1,1 0-1,0 1 0,-1-1 0,1 1 0,0 0 1,-1-1-1,1 1 0,0-1 0,0 1 0,0 0 0,-1 0 1,1-1-1,0 1 0,0 0 0,0 0 0,0 0 1,-1 0-1,1 0 0,0 0 0,0 0 0,0 0 1,0 1-1,-1-1 0,1 0 0,0 0 0,0 1 0,-1-1 1,1 0-1,0 1 0,0-1 0,-1 1 0,1-1 1,0 1-1,-1-1 0,1 1 0,-1-1 0,1 1 1,-1 0-1,1-1 0,-1 1 0,1 0 0,-1 0 0,1-1 1,-1 1-1,0 0 0,0 0 0,1 1 0,2 7 8,-1-1-1,0 1 0,0 1 0,0 9 1,-1-11-8,2 23 18,-2-10 14,2 0 0,0 0 1,1 0-1,1-1 0,14 37 0,-19-56-29,1 0-1,-1-1 1,1 1-1,-1 0 0,1-1 1,-1 1-1,1 0 0,0-1 1,-1 1-1,1-1 0,0 1 1,-1-1-1,1 1 0,0-1 1,-1 1-1,1-1 1,0 0-1,0 1 0,0-1 1,-1 0-1,1 0 0,0 0 1,0 0-1,0 1 0,0-1 1,0 0-1,-1-1 0,1 1 1,0 0-1,0 0 1,0 0-1,0 0 0,-1-1 1,1 1-1,0 0 0,0-1 1,0 1-1,-1 0 0,1-1 1,0 1-1,0-2 0,6-2 18,-1 0-1,0-1 1,9-10-1,-11 12-10,23-24 92,45-56 0,-47 54 8,-25 29-107,1-1-1,-1 1 1,0-1 0,1 1-1,-1 0 1,1-1 0,-1 1-1,0-1 1,1 1 0,-1 0-1,1 0 1,-1-1 0,1 1-1,-1 0 1,1 0 0,-1-1-1,1 1 1,-1 0 0,1 0-1,0 0 1,-1 0 0,1 0-1,-1 0 1,1 0 0,-1 0-1,1 0 1,-1 0 0,1 0-1,0 0 1,-1 0 0,1 1-1,-1-1 1,1 0 0,-1 0-1,1 1 1,-1-1 0,1 0-1,-1 1 1,0-1 0,1 0-1,-1 1 1,1-1 0,-1 0-1,0 1 1,1-1 0,-1 1-1,0-1 1,0 1 0,1-1-1,-1 1 1,0-1 0,0 1-1,0-1 1,1 1 0,-1-1-1,0 1 1,0 0 0,0-1-1,0 1 1,0-1 0,0 2-1,2 23 35,0 1 0,-2-1-1,-2 29 1,0-26-18,-3 47 27,-2-2 1,-4 1-1,-25 86 0,24-120-26,-1 0 0,-2-1 0,-2-1 0,-1 0-1,-2-2 1,-2 0 0,-32 40 0,52-73-17,0-1-1,0 1 0,0-1 0,-1 0 0,1 0 1,-1 0-1,1 0 0,-1 0 0,0 0 0,0-1 0,0 1 1,0-1-1,0 0 0,-5 2 0,6-3-1,0 0-1,1 0 0,-1 0 1,0-1-1,0 1 1,1 0-1,-1-1 1,0 1-1,1-1 0,-1 1 1,0-1-1,1 0 1,-1 0-1,1 0 1,-1 0-1,1 0 1,0 0-1,-1 0 0,1 0 1,0 0-1,0-1 1,0 1-1,-1 0 1,2-1-1,-1 1 0,0-1 1,0 0-1,-1-2 1,-2-7-1,0 0 0,0 0 0,1-1 0,0 1-1,1-1 1,1 0 0,-1 0 0,2-22 0,1 17-8,0 1-1,2 0 1,0 0-1,0 0 1,1 0-1,8-17 1,-8 23-3,2 0 0,-1 1 0,1-1 1,1 1-1,0 1 0,0-1 0,1 1 1,0 0-1,0 1 0,11-8 0,8-3-23,1 0 1,33-14-1,-43 25-13,0 1 1,1 1 0,-1 0-1,1 1 1,0 2 0,0-1-1,25 2 1,-8-1-175,-13 0-18,14 0-236,-18 0-3020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2:52.961"/>
    </inkml:context>
    <inkml:brush xml:id="br0">
      <inkml:brushProperty name="width" value="0.1" units="cm"/>
      <inkml:brushProperty name="height" value="0.1" units="cm"/>
      <inkml:brushProperty name="color" value="#CC0066"/>
    </inkml:brush>
  </inkml:definitions>
  <inkml:trace contextRef="#ctx0" brushRef="#br0">313 845 6632,'0'0'3800,"-13"4"-3239,-12 6-255,-1 0 1,1 2-1,1 1 1,0 1-1,-28 21 1,39-24-97,0 0 0,1 1 1,0 1-1,1-1 1,0 2-1,1-1 0,1 2 1,0-1-1,-8 19 1,16-31-175,0 0 0,0 0 0,1 0 0,-1 0 1,0 1-1,1-1 0,-1 0 0,1 0 1,0 0-1,-1 0 0,1 1 0,0-1 1,0 0-1,1 0 0,-1 0 0,0 1 0,1-1 1,-1 0-1,1 0 0,0 0 0,0 0 1,0 0-1,0 0 0,0 0 0,0 0 0,0 0 1,1-1-1,-1 1 0,1 0 0,-1-1 1,1 1-1,0-1 0,-1 0 0,1 1 1,0-1-1,0 0 0,0 0 0,0 0 0,3 1 1,3 0 31,-1 0 0,1 0 0,0-1 1,-1 0-1,1 0 0,0 0 0,0-1 1,0-1-1,-1 1 0,12-3 0,-11 1-21,0-1-1,0 0 0,0 0 0,0 0 0,-1-1 1,0 0-1,11-8 0,44-41 225,-59 50-257,14-14 56,-1-1 0,-1 0 0,-1-1 0,0 0 0,-2-2-1,12-22 1,-7 6 91,-2 0 0,19-67 0,-29 80-107,-1 0 0,-1-1 0,-1 1 0,-1 0 0,-1-1 0,-4-31 0,-3 4 81,-26-93 0,27 123-82,-1 1 1,-1 0-1,-1 0 0,0 0 1,-2 1-1,-16-23 0,27 42-46,0 0 0,-1 0 0,1 1-1,-1-1 1,1 0 0,-1 0-1,1 1 1,-1-1 0,1 0-1,-1 1 1,0-1 0,1 1 0,-1-1-1,0 1 1,0-1 0,1 1-1,-1-1 1,0 1 0,0 0-1,0-1 1,1 1 0,-1 0 0,0 0-1,0 0 1,0-1 0,0 1-1,0 0 1,0 0 0,1 0-1,-1 0 1,0 1 0,0-1 0,0 0-1,0 0 1,0 1 0,0-1-1,1 0 1,-1 1 0,0-1 0,0 0-1,1 1 1,-2 0 0,-1 2 7,1 0 0,0 0 1,0 0-1,0 0 1,0 0-1,0 0 0,0 1 1,1-1-1,-2 6 0,-9 33 16,2 1 1,1 0-1,2 0 0,3 1 0,0 53 0,6-40 27,2 0 0,2-1-1,23 90 1,-23-123-6,12 30-1,-15-46-28,1 0 0,-1 0 0,1 0 0,0 0-1,1 0 1,0-1 0,9 10 0,-13-15-10,0 0-1,1 0 1,-1 1-1,1-1 1,-1 0-1,1 0 1,-1 0-1,1-1 1,0 1-1,0 0 1,-1-1-1,1 1 1,0-1-1,0 1 1,0-1-1,-1 0 1,1 0-1,0 0 1,0 0-1,0 0 1,0 0-1,-1 0 1,1-1 0,0 1-1,0-1 1,0 1-1,-1-1 1,1 0-1,0 1 1,-1-1-1,1 0 1,2-2-1,3-3 14,0 0-1,0-1 1,-1 1-1,0-1 1,6-10-1,-9 13-13,20-25 38,-7 10 11,-1-2 0,25-43 0,-32 45-23,-6 13-15,1 1-1,-1-1 0,1 1 1,0-1-1,0 1 0,1 0 1,0 0-1,0 0 0,0 1 1,9-8-1,-13 11-18,0 1 0,1 0 0,-1 0 0,0 0 0,0 0 0,0 0 0,0 0 0,0 0 0,0 0 0,1 0-1,-1 0 1,0 0 0,0 0 0,0 0 0,0 0 0,0 0 0,1 0 0,-1 0 0,0 0 0,0 0 0,0 0 0,0 0 0,0 0 0,0 0 0,1 0 0,-1 0 0,0 0 0,0 0 0,0 1 0,0-1-1,0 0 1,0 0 0,0 0 0,1 0 0,-1 0 0,0 0 0,0 0 0,0 0 0,0 1 0,0-1 0,0 0 0,0 0 0,0 0 0,0 0 0,0 0 0,0 0 0,0 1 0,0-1 0,0 0 0,0 0 0,0 0-1,0 0 1,0 0 0,0 1 0,0-1 0,1 16 78,-5 32-35,3-29-13,-1 3 11,2-1 0,3 40 0,-1-50-21,0-1-1,0 1 1,2 0 0,-1-1 0,1 0-1,0 0 1,11 16 0,-14-23-16,1 0 0,0-1 0,0 1 1,1 0-1,-1-1 0,0 0 0,1 0 0,0 0 1,-1 0-1,1 0 0,0 0 0,0 0 1,0-1-1,0 0 0,6 2 0,-3-2 2,0 0 0,-1 0 0,1-1 0,-1 1-1,1-1 1,0-1 0,-1 1 0,11-3-1,-3-1 4,-1 0-1,0 0 1,1-1-1,-2-1 1,1 0-1,-1 0 1,17-14-1,-18 11-5,1 0 1,-2-2-1,1 1 0,-1-1 0,-1 0 0,8-14 0,38-80 23,-52 101-27,24-57 26,-3 0 1,-3-2 0,21-108 0,6-201 104,-46 358-123,0 11-1,0-1-1,-1 1 1,0-1 0,1 1-1,-1-1 1,-1 1-1,1 0 1,0-1 0,-1 1-1,-1-6 1,2 9-8,0 0-1,-1 0 1,1 0 0,0 0 0,0 0-1,0 0 1,0-1 0,0 1 0,0 0-1,-1 0 1,1 0 0,0 0 0,0 0-1,0 0 1,0 0 0,0 0 0,-1 0-1,1 0 1,0 0 0,0 0-1,0 0 1,0 0 0,0 0 0,-1 0-1,1 0 1,0 0 0,0 0 0,0 0-1,0 0 1,0 1 0,0-1 0,-1 0-1,1 0 1,0 0 0,0 0 0,0 0-1,0 0 1,0 0 0,0 0-1,0 0 1,0 1 0,-1-1 0,1 0-1,-9 10 16,-8 17-1,-19 46-6,3 0 1,-33 113-1,-29 167-51,54-192 32,-51 251-70,26-96-55,55-268 78,6-34 23,3-6-73,8-8-6,1-5 99,-2 1 1,1 0-1,0-1 0,-1 0 0,0-1 0,0 1 0,-1-1 0,0 0 0,0 0 0,6-11 1,3-4-21,54-86-130,73-158 0,30-128-151,60-207-269,-215 555 514,-8 22-7,12-26 0,-19 49 75,0 0 0,0-1 0,1 1-1,-1 0 1,0 0 0,0-1 0,0 1 0,1 0 0,-1-1 0,0 1-1,0 0 1,0-1 0,0 1 0,0 0 0,0-1 0,0 1 0,0 0-1,0-1 1,0 1 0,0 0 0,0-1 0,0 1 0,0 0 0,0-1-1,0 1 1,0 0 0,0-1 0,0 1 0,0 0 0,0-1-1,-1 1 1,1 0 0,0-1 0,0 1 0,0 0 0,-1 0 0,1-1-1,0 1 1,0 0 0,-1 0 0,1 0 0,-1-1 0,1 1-2,-1 0 1,0 0 0,0 0-1,0 1 1,1-1 0,-1 0-1,0 0 1,0 1 0,1-1 0,-1 1-1,0-1 1,1 0 0,-1 1-1,1-1 1,-1 1 0,0-1-1,1 1 1,-1 0 0,0 0-1,-5 8 9,0 0 0,0 1-1,1-1 1,-6 16 0,2-4 2,-23 55 16,-34 125-1,-4 89 37,39-156-42,23-99-12,-93 326 56,79-305-47,10-27 38,-12 43 0,24-72-50,-1 0-1,1 0 0,0 0 0,0 0 1,0 0-1,0 0 0,0 1 0,0-1 1,0 0-1,0 0 0,0 0 0,0 0 0,0 0 1,0 0-1,-1 0 0,1 1 0,0-1 1,0 0-1,0 0 0,0 0 0,0 0 1,0 0-1,0 1 0,0-1 0,0 0 1,0 0-1,0 0 0,0 0 0,1 0 1,-1 0-1,0 1 0,0-1 0,0 0 1,0 0-1,0 0 0,0 0 0,0 0 0,0 0 1,0 0-1,0 1 0,0-1 0,1 0 1,-1 0-1,0 0 0,0 0 0,0 0 1,0 0-1,0 0 0,0 0 0,0 0 1,1 0-1,-1 0 0,0 0 0,0 0 1,0 0-1,9-6 39,12-17 4,-5 2-20,186-209 278,-148 172-263,56-79 0,-97 112-460,-11 16-2146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2:53.164"/>
    </inkml:context>
    <inkml:brush xml:id="br0">
      <inkml:brushProperty name="width" value="0.1" units="cm"/>
      <inkml:brushProperty name="height" value="0.1" units="cm"/>
      <inkml:brushProperty name="color" value="#CC0066"/>
    </inkml:brush>
  </inkml:definitions>
  <inkml:trace contextRef="#ctx0" brushRef="#br0">1 43 13264,'0'0'848,"78"-42"-1208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12.631"/>
    </inkml:context>
    <inkml:brush xml:id="br0">
      <inkml:brushProperty name="width" value="0.1" units="cm"/>
      <inkml:brushProperty name="height" value="0.1" units="cm"/>
    </inkml:brush>
  </inkml:definitions>
  <inkml:trace contextRef="#ctx0" brushRef="#br0">32 1 5120,'0'0'4496,"-3"16"-4034,-26 261 1245,48 188 533,-14-308-563,-5-132-730,0-30-940,1 0 1,1 0-1,-1 0 1,1 0 0,0 0-1,3-6 1,-2 3-1685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3:10.635"/>
    </inkml:context>
    <inkml:brush xml:id="br0">
      <inkml:brushProperty name="width" value="0.1" units="cm"/>
      <inkml:brushProperty name="height" value="0.1" units="cm"/>
      <inkml:brushProperty name="color" value="#CC0066"/>
    </inkml:brush>
  </inkml:definitions>
  <inkml:trace contextRef="#ctx0" brushRef="#br0">1 21 3504,'0'0'12126,"10"-1"-11828,2 1-198,-7 0-57,-1 0 1,1 0-1,-1-1 1,1 1 0,-1-1-1,1 0 1,-1-1-1,1 1 1,4-3-1,19-5 965,-27 9-966,-1 0-1,1-1 0,0 1 0,0 0 0,0 0 0,0 0 0,0 0 0,0 0 0,0 0 0,0 0 0,-1 1 0,1-1 0,0 0 0,0 0 0,0 1 0,0-1 0,-1 0 0,1 1 0,0-1 0,0 1 0,-1-1 1,1 1-1,0-1 0,0 1 0,-1 0 0,1-1 0,0 2 0,11 18 293,4 10-71,-9-5-84,-6-20-115,-1 0-1,2 0 1,-1 0-1,0-1 1,1 1-1,0 0 1,0-1-1,1 1 1,-1-1-1,1 0 1,0 0-1,0 0 1,0 0 0,4 3-1,-6-7-39,1 1-1,-1-1 1,0 1-1,0-1 1,1 0 0,-1 1-1,0-1 1,1 0 0,-1 0-1,0 0 1,1 0-1,-1 0 1,0 0 0,0-1-1,1 1 1,-1 0-1,0-1 1,0 1 0,1 0-1,-1-1 1,0 0 0,2-1-1,27-18 235,-26 18-218,4-5 56,0-1-1,-1 0 1,0 0 0,10-15-1,-9 12 50,-1 2 0,1-1 0,12-11 0,-17 19-129,0-1 1,1 1-1,-1 0 1,0 0-1,1 0 1,-1 0-1,1 1 1,-1-1-1,1 1 1,0 0-1,0 0 1,0 0 0,-1 1-1,9-1 1,1 1-2877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3:11.842"/>
    </inkml:context>
    <inkml:brush xml:id="br0">
      <inkml:brushProperty name="width" value="0.1" units="cm"/>
      <inkml:brushProperty name="height" value="0.1" units="cm"/>
      <inkml:brushProperty name="color" value="#CC0066"/>
    </inkml:brush>
  </inkml:definitions>
  <inkml:trace contextRef="#ctx0" brushRef="#br0">0 145 7232,'0'0'8081,"13"-10"-7760,2-2-218,4-3 94,1 0 0,31-17 0,-29 21 45,0 0 0,0 2 0,32-9 0,-43 15-77,0 0 0,1 1 0,0 0 0,-1 1 0,1 0 0,0 1 0,0 0 0,-1 1 0,13 3 0,-21-4-129,0 1 0,-1-1 1,1 1-1,-1 0 0,1 0 0,-1 0 1,1 1-1,-1-1 0,0 0 0,0 1 0,1-1 1,-1 1-1,0 0 0,-1 0 0,1 0 0,0 0 1,0 0-1,-1 0 0,1 0 0,0 3 0,0-1 0,-1 0 0,0 0 0,-1 0 1,1 0-1,0 0 0,-1-1 0,0 1 0,0 0 0,0 0 0,-1 0 0,1 0 0,-2 5 0,-2 6 43,-1-1 0,-1 1 0,0-1 1,-1 0-1,-14 21 0,8-16 19,-1-1-1,-26 25 1,23-25 73,-26 33 1,36-35-36,7-15-129,0-1-1,0 1 1,0-1 0,0 1-1,0-1 1,1 1 0,-1-1-1,0 1 1,0-1 0,0 0-1,0 1 1,1-1 0,-1 1-1,0-1 1,0 0 0,1 1-1,-1-1 1,0 0 0,1 1-1,-1-1 1,1 1 0,2 0 16,0 0 0,0 0-1,0 0 1,1 0 0,-1 0 0,0 0 0,5-1 0,9 3-62,21 5 60,45 12 18,-74-17-35,0 0 0,0 1 0,-1 0-1,0 1 1,0 0 0,0 0 0,8 7-1,-2-1 13,-6-5 2,-1 0-1,0 1 1,12 13-1,-18-19-11,0 1 0,1 0 0,-1 0-1,0 0 1,0 0 0,0 0 0,0 0 0,0 1-1,-1-1 1,1 0 0,-1 0 0,1 1 0,-1-1-1,0 0 1,0 1 0,0-1 0,0 0 0,0 0-1,0 1 1,-1-1 0,0 3 0,-3 4 7,-1 0 0,1 0 1,-2 0-1,1-1 1,-1 1-1,0-2 0,-1 1 1,0-1-1,0 1 0,-9 5 1,-1 1 23,-2-1 0,0 0 0,-27 13 1,25-17 14,0-1 0,0-2 0,-1 0 0,1-1 0,-29 2 0,-23 6 284,73-13-336,0 0 1,1 0-1,-1 0 1,0-1 0,0 1-1,0 0 1,0 0-1,0 0 1,0 0 0,1-1-1,-1 1 1,0 0-1,0 0 1,0 0 0,0-1-1,0 1 1,0 0-1,0 0 1,0 0 0,0-1-1,0 1 1,0 0-1,0 0 1,0 0 0,0-1-1,0 1 1,0 0-1,0 0 1,0 0 0,0-1-1,-1 1 1,1 0-1,0 0 1,0 0 0,0-1-1,0 1 1,0 0-1,0 0 1,-1 0 0,1 0-1,0 0 1,0-1-1,0 1 1,0 0 0,-1 0-1,1 0 1,0 0 0,0 0-1,0 0 1,-1 0-1,1 0 1,0 0 0,0 0-1,0 0 1,-1 0-1,1 0 1,0 0 0,0 0-1,0 0 1,-1 0-1,1 0 1,0 0 0,0 0-1,0 0 1,-1 0-1,9-11-2953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3:20.908"/>
    </inkml:context>
    <inkml:brush xml:id="br0">
      <inkml:brushProperty name="width" value="0.1" units="cm"/>
      <inkml:brushProperty name="height" value="0.1" units="cm"/>
      <inkml:brushProperty name="color" value="#CC0066"/>
    </inkml:brush>
  </inkml:definitions>
  <inkml:trace contextRef="#ctx0" brushRef="#br0">96 227 5416,'0'0'1393,"-4"-12"-838,-20-51 519,20 59 278,4 4-1336,0 0-1,0 0 1,0 0 0,-1 0-1,1 0 1,0 0-1,0 0 1,0-1 0,0 1-1,-1 0 1,1 0-1,0 0 1,0 0 0,0 0-1,0-1 1,0 1 0,0 0-1,-1 0 1,1 0-1,0 0 1,0-1 0,0 1-1,0 0 1,0 0-1,0 0 1,0-1 0,0 1-1,0 0 1,0 0 0,0 0-1,0-1 1,0 1-1,0 0 1,0 0 0,0 0-1,0 0 1,0-1-1,0 1 1,0 0 0,0 0-1,1-2 42,-1 0 0,0 1-1,1-1 1,-1 0-1,0 1 1,1-1 0,0 1-1,-1-1 1,1 0 0,0 1-1,0 0 1,0-1-1,0 1 1,0 0 0,2-2-1,-2 1-28,1 1 0,-1-1-1,0 0 1,1 0-1,-1 0 1,0 0 0,0 0-1,1-3 1,5-17 171,-5 18-55,-1 0 1,1-1 0,-1 1-1,0-1 1,0 1-1,0-7 1,-1 11-128,0 0 0,0 0 1,0 0-1,0 0 0,0 0 1,0 1-1,1-1 0,-1 0 1,0 0-1,0 0 0,0 0 1,0 0-1,0 0 0,1 0 1,-1 0-1,0 0 0,0 0 1,0 0-1,0 0 0,0 0 1,1 0-1,-1 0 0,0 0 1,0 0-1,0 0 0,0 0 1,0 0-1,1 0 0,-1 0 1,0 0-1,0 0 0,0 0 1,0 0-1,0 0 0,1 0 1,-1-1-1,0 1 0,0 0 1,0 0-1,0 0 0,0 0 1,0 0-1,0 0 0,0 0 1,0-1-1,1 1 0,-1 0 1,0 0-1,0 0 0,0 0 1,0 0-1,0-1 0,0 1 1,0 0-1,0 0 0,0 0 1,0 0-1,0 0 0,0-1 1,0 1-1,0 0 0,0 0 1,0 0-1,0 0 0,0 0 1,0-1-1,-1 1 0,-21 45 458,2 1 0,-26 84 0,41-109-339,0-1 0,2 1 0,0 1 0,1-1 0,2 0 0,0 1 0,1-1 0,1 0 0,5 25 0,-4-34-36,0 1-1,0-1 0,2 0 0,-1 0 0,8 12 0,-11-21-70,1 0 0,0 0 0,0-1 0,0 1 0,0-1 0,0 1 0,1-1 0,-1 0 0,1 0 0,-1 0 0,1 0 0,0 0 0,0-1 0,0 1 0,0-1 0,0 0 0,0 0 0,0 0 0,0 0 0,0 0 0,1-1 0,-1 0 0,0 1 0,0-1-1,7-1 1,-2 0 24,1-1 0,-1 0 0,1-1 0,-1 0 0,0 0 0,0-1 0,0 0 0,0 0 0,-1-1 0,11-8 0,-7 5 19,-1-1 1,0-1 0,-1 0 0,0 0 0,0-1 0,8-13-1,-10 11-6,-1 0 0,0 0-1,-1-1 1,0 0 0,-1 0-1,-1 0 1,3-21 0,-3 6 73,-1 0 1,-4-51-1,0 61-72,0 0-1,-2 0 0,0 0 0,-7-20 0,8 32-24,1 0-1,-1 0 1,-1 0-1,1 0 0,-1 1 1,0-1-1,-1 1 1,1 0-1,-1 1 0,0-1 1,-1 1-1,1 0 1,-10-6-1,11 9-3,0 0 0,0 0 1,0 1-1,0-1 0,0 1 0,-1 0 0,1 0 0,0 1 1,-1-1-1,1 1 0,0 0 0,-1 0 0,-8 2 1,1 0-261,0 1 0,1 0 1,-13 6-1,9-4-1717</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3:21.607"/>
    </inkml:context>
    <inkml:brush xml:id="br0">
      <inkml:brushProperty name="width" value="0.1" units="cm"/>
      <inkml:brushProperty name="height" value="0.1" units="cm"/>
      <inkml:brushProperty name="color" value="#CC0066"/>
    </inkml:brush>
  </inkml:definitions>
  <inkml:trace contextRef="#ctx0" brushRef="#br0">197 6 5824,'0'0'2128,"-11"6"-1708,-3 1-207,0 1 0,0 1 0,1 1 0,1 0 0,-1 0 1,-18 23-1,21-21-21,2 0 0,0 1 0,1 0 0,0 0 0,0 1 0,2 0 0,0 0 0,0 0 0,1 0 1,1 1-1,1 0 0,0 0 0,1 0 0,0 0 0,1 0 0,1-1 0,0 1 0,1 0 0,1 0 0,0 0 0,1-1 0,1 0 1,0 0-1,1 0 0,0 0 0,1-1 0,1 0 0,0-1 0,0 1 0,18 17 0,-22-25-130,1 0 0,1 0 0,-1 0 0,1-1 0,-1 0 0,1 0 1,1 0-1,-1-1 0,0 0 0,1 0 0,-1-1 0,1 1 0,0-2 0,0 1 0,0-1 0,0 0 0,0 0 0,0-1 0,0 0 0,0 0 0,1 0 0,-1-1 0,0-1 0,0 1 0,-1-1 1,1 0-1,0 0 0,0-1 0,-1 0 0,0 0 0,1-1 0,-1 1 0,-1-1 0,1-1 0,0 1 0,4-7 0,1 0 0,-2 0 1,1-1-1,-2-1 1,1 0-1,-2 0 0,0 0 1,0-1-1,-2 0 1,1 0-1,-2-1 0,0 1 1,3-19-1,-5 14 6,0 0 0,-1 0 0,0-1 0,-2 1 1,-1 0-1,0 0 0,-1 0 0,-1 0 0,-7-21 0,6 29-9,1 0-1,-2 0 1,1 1 0,-2 0-1,1 0 1,-1 0-1,-1 1 1,0 0 0,-15-14-1,19 19-12,-1 1 0,1-1-1,0 1 1,-1 0 0,1 0 0,-1 1-1,0-1 1,0 1 0,0 0 0,0 0-1,-1 1 1,1-1 0,0 1 0,-1 1-1,1-1 1,-1 1 0,1 0 0,-1 0-1,1 0 1,-1 1 0,1 0 0,0 0-1,-8 2 1,11-2-38,1 0 0,-1 0 0,0 0 0,1 0 0,-1 0 0,1 0 0,-1 1-1,1-1 1,0 0 0,0 1 0,-1-1 0,1 1 0,0 0 0,0-1 0,0 1 0,1 0 0,-1-1 0,0 1 0,1 0 0,-1 0-1,1 0 1,-1 0 0,1 0 0,0-1 0,0 1 0,0 0 0,0 0 0,0 0 0,0 0 0,1 0 0,-1 0 0,0 0 0,1-1 0,1 3 0,0 5-44,1-1 1,0-1-1,1 1 1,0 0-1,0-1 1,7 9-1,11 10-2766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3:22.141"/>
    </inkml:context>
    <inkml:brush xml:id="br0">
      <inkml:brushProperty name="width" value="0.1" units="cm"/>
      <inkml:brushProperty name="height" value="0.1" units="cm"/>
      <inkml:brushProperty name="color" value="#CC0066"/>
    </inkml:brush>
  </inkml:definitions>
  <inkml:trace contextRef="#ctx0" brushRef="#br0">1 1 7432,'0'0'2369,"10"3"-1733,-4-2-525,1 1 17,0 1 0,1-1 0,-1 1 0,-1 0 0,1 1 0,0-1 0,-1 1 0,0 1 0,7 4 0,4 8 313,-1 0 1,0 1 0,19 30 0,34 67 1426,-4-9-380,-54-87-1225,-9-14-163,1-1 0,0 1 1,0-1-1,0 0 0,0 0 0,6 5 1,-8-7-79,1-1 0,-1 0 1,1-1-1,0 1 1,-1 0-1,1 0 1,0-1-1,0 1 0,-1-1 1,1 1-1,0-1 1,0 0-1,0 0 1,0 0-1,-1 0 0,1 0 1,0 0-1,0 0 1,0-1-1,0 1 1,-1-1-1,4 0 0,32-17-2388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3:22.489"/>
    </inkml:context>
    <inkml:brush xml:id="br0">
      <inkml:brushProperty name="width" value="0.1" units="cm"/>
      <inkml:brushProperty name="height" value="0.1" units="cm"/>
      <inkml:brushProperty name="color" value="#CC0066"/>
    </inkml:brush>
  </inkml:definitions>
  <inkml:trace contextRef="#ctx0" brushRef="#br0">811 0 7832,'0'0'700,"-17"18"-360,11-11-298,-137 129 692,-85 63 697,-63 51 1644,169-152-704,118-96-2024,6-5-1633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6:43.708"/>
    </inkml:context>
    <inkml:brush xml:id="br0">
      <inkml:brushProperty name="width" value="0.1" units="cm"/>
      <inkml:brushProperty name="height" value="0.1" units="cm"/>
      <inkml:brushProperty name="color" value="#00A0D7"/>
    </inkml:brush>
  </inkml:definitions>
  <inkml:trace contextRef="#ctx0" brushRef="#br0">13 0 3912,'0'0'8104,"-1"10"-7834,-10 81 782,11-88-993,0 0-1,0 0 0,0 0 0,0 1 0,0-1 1,1 0-1,-1 0 0,1 0 0,0 0 1,0 0-1,0 0 0,0-1 0,1 1 1,-1 0-1,1-1 0,0 1 0,-1 0 1,4 2-1,-3-3-23,-1-1 0,0 0 0,1 0 0,-1 1 0,1-1 0,-1 0 0,1 0 0,-1-1 0,1 1 0,0 0 0,-1 0 0,1-1 0,0 1 0,0-1 0,0 0 0,-1 1 0,1-1 0,0 0 0,0 0 0,0 0 1,-1 0-1,1-1 0,0 1 0,0 0 0,0-1 0,-1 1 0,1-1 0,0 0 0,0 1 0,-1-1 0,1 0 0,1-1 0,-2 0 8,0 1 0,0 0 0,0 0 0,0 0 0,-1 0 0,1-1-1,0 1 1,-1 0 0,1 0 0,-1-1 0,1 1 0,-1-1 0,0 1 0,1 0 0,-1-1 0,0 1 0,0-1 0,0 1 0,0-1 0,-1 1 0,1 0 0,0-1 0,-1-1-1,-26 18 816,11-4-656,14-9-141,0-1 0,1 0 0,-1 1 1,0-1-1,0 0 0,0 0 0,0 0 0,0 0 0,-1-1 1,1 1-1,0 0 0,-3 0 0,23-23 347,0 0-2701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6:55.224"/>
    </inkml:context>
    <inkml:brush xml:id="br0">
      <inkml:brushProperty name="width" value="0.1" units="cm"/>
      <inkml:brushProperty name="height" value="0.1" units="cm"/>
      <inkml:brushProperty name="color" value="#00A0D7"/>
    </inkml:brush>
  </inkml:definitions>
  <inkml:trace contextRef="#ctx0" brushRef="#br0">215 562 4216,'0'0'3372,"-5"11"-2711,-21 43 586,-38 59 1,41-77-710,2 0 1,2 2-1,-15 39 0,29-64-388,1-1-1,0 1 0,1 0 0,1 0 0,0 0 1,0 0-1,2 1 0,-1-1 0,2 0 0,0 1 1,0-1-1,1 0 0,7 22 0,-8-32-104,-1-1-1,1 1 0,0-1 0,1 0 1,-1 1-1,0-1 0,1 0 1,-1 0-1,1 0 0,0 0 0,0 0 1,0 0-1,0 0 0,0-1 1,0 1-1,4 2 0,-4-4-16,0 1-1,0-1 1,0 1-1,0-1 1,0 0-1,0 1 1,1-1-1,-1 0 1,0-1-1,0 1 1,0 0 0,0 0-1,0-1 1,0 0-1,0 1 1,0-1-1,0 0 1,0 0-1,0 0 1,0 0-1,1-1 1,8-6 55,0 0 0,0-1 1,-1 0-1,-1 0 0,16-20 1,36-59 215,-33 45-136,-3 2-11,-17 27-4,0 1-1,1 0 1,18-21 0,-14 60 273,6 36-286,-13-37-97,2 0-1,14 33 1,-19-52-32,0 0 1,0 0-1,1 0 0,0-1 1,0 1-1,0-1 0,0 0 1,1-1-1,0 1 0,0-1 1,0 0-1,1 0 0,-1 0 1,9 3-1,-12-6 0,0 0 0,0 0-1,0-1 1,0 1 0,0-1 0,0 1-1,1-1 1,-1 0 0,0 0 0,0 0-1,0 0 1,1 0 0,-1 0-1,0-1 1,0 1 0,0-1 0,4-1-1,-2 0 7,-1 1-1,0-2 0,0 1 0,0 0 0,0 0 1,0-1-1,-1 1 0,1-1 0,3-5 0,1-4 20,0 1 0,0-1-1,-2-1 1,8-19-1,-5 7 31,-1 0 0,7-42 0,-12 55-1,-1 1 1,-1-1-1,0 0 1,0 1-1,-1-1 0,0 0 1,-1 1-1,-5-16 1,7 27-50,-1-1 1,1 0-1,0 1 1,0-1-1,-1 0 1,1 1-1,0-1 1,0 0-1,0 0 1,0 1-1,0-1 1,0 0-1,0 1 1,0-1-1,0 0 1,1 0-1,-1 1 1,0-1-1,0 0 0,1 1 1,-1-1-1,0 0 1,1 1-1,-1-1 1,0 1-1,1-1 1,-1 1-1,1-1 1,-1 0-1,1 1 1,0 0-1,-1-1 1,1 1-1,-1-1 1,1 1-1,0 0 1,0-1-1,31-5 61,-22 6-55,44-6 7,162-22 36,-167 19-55,-1-2-1,65-23 0,-98 31-32,-15 3 29,0 0-1,1 0 1,-1 0 0,0 0 0,0 0 0,0 0 0,0 0-1,0 0 1,0 0 0,0 0 0,1 0 0,-1 1 0,0-1 0,0 0-1,0 0 1,0 0 0,0 0 0,0 0 0,0 0 0,0 0-1,0 1 1,0-1 0,0 0 0,0 0 0,0 0 0,0 0-1,0 0 1,0 0 0,0 1 0,0-1 0,0 0 0,0 0-1,0 0 1,0 0 0,0 0 0,0 1 0,0-1 0,0 0-1,0 0 1,0 0 0,0 0 0,0 0 0,0 0 0,0 0-1,0 1 1,0-1 0,0 0 0,-1 0 0,-17 22 114,10-14-119,-72 73 118,-22 26 23,101-106-134,-74 97 173,65-84-135,1 1-1,1 0 1,0 0 0,1 1-1,-5 18 1,11-32-33,1 0 0,-1 0 0,1 0 1,0 0-1,0 0 0,0 1 0,0-1 1,1 0-1,-1 0 0,0 0 0,1 0 1,1 3-1,-2-4-6,0-1 0,1 1 0,-1 0 0,0-1 1,1 1-1,-1-1 0,0 0 0,1 1 0,-1-1 0,1 1 1,-1-1-1,1 1 0,-1-1 0,1 0 0,-1 1 0,1-1 1,-1 0-1,1 0 0,-1 0 0,1 1 0,0-1 0,-1 0 1,1 0-1,-1 0 0,1 0 0,0 0 0,-1 0 1,1 0-1,-1 0 0,1 0 0,0 0 0,-1 0 0,1 0 1,-1-1-1,1 1 0,0 0 0,-1 0 0,1-1 0,-1 1 1,1 0-1,-1-1 0,1 1 0,-1 0 0,1-1 0,-1 1 1,0-1-1,1 1 0,0-1 0,7-8 9,0 0-1,-1 0 1,0-1-1,-1 0 1,0 0 0,9-19-1,-13 24-7,22-49 36,-3-1-1,17-67 1,-24 75 3,-14 47-42,0 0 0,1 0 0,-1 0 0,0 0 0,0 1 0,0-1 0,0 0 0,0 0 0,0 0 0,1 0 0,-1 0 0,0 0 0,0 1 0,0-1 0,0 0 0,1 0 0,-1 0 0,0 0-1,0 0 1,0 0 0,1 0 0,-1 0 0,0 0 0,0 0 0,0 0 0,1 0 0,-1 0 0,0 0 0,0 0 0,0 0 0,1 0 0,-1 0 0,0 0 0,0 0 0,0 0 0,0 0 0,1 0 0,-1-1 0,0 1 0,0 0 0,0 0 0,0 0 0,1 0 0,-1 0 0,0 0 0,0-1 0,0 1 0,0 0 0,0 0 0,0 0 0,0 0 0,1-1 0,5 27 25,-5-19-28,11 25 10,1 0-1,1-1 1,32 52 0,-43-78-2,1 1 1,0 0 0,0-1-1,0 1 1,0-1-1,10 8 1,-12-11-4,1-1 0,-1 1 0,0-1-1,0 0 1,1 0 0,-1 0 0,1 0 0,-1 0 0,1-1 0,0 1-1,-1-1 1,1 1 0,0-1 0,-1 0 0,1 0 0,0 0-1,-1-1 1,1 1 0,-1-1 0,1 1 0,4-2 0,3-3-6,-1 1 1,1-1 0,-1 0-1,0-1 1,0 0 0,-1-1-1,0 0 1,0 0 0,11-14-1,-1 0-1,-1-2 0,22-36-1,-21 24 4,-1 0 0,-2-1 0,-1-1 0,15-64 0,15-158-4,-30 102-33,-14 137 30,0-1 1,-2 1 0,0 0 0,-1-1-1,-10-31 1,13 50 6,0 1 1,0 0-1,-1 0 0,1 0 1,-1-1-1,1 1 0,-1 0 1,1 0-1,-1 0 0,0 0 1,0 0-1,1 0 0,-1 0 1,0 0-1,0 0 0,0 0 1,0 0-1,0 0 0,0 1 1,0-1-1,-2 0 0,2 1 1,0 0 1,0 0-1,0 0 0,0 0 0,0 0 0,0 1 0,0-1 0,0 0 1,0 1-1,0-1 0,0 0 0,0 1 0,0 0 0,0-1 0,0 1 1,0-1-1,1 1 0,-1 0 0,0 0 0,0 0 0,-5 7-5,1-1 0,0 0 0,0 1 0,-5 13 0,-1 5-4,2 0 1,1 0 0,1 1-1,2 0 1,0 0 0,0 33 0,2 16-8,8 77 1,-1-102 11,1 1 0,22 89-1,-22-126-1,0 0 0,1-1 0,11 22 0,-14-30 5,0-1 0,1 1-1,0-1 1,0 0 0,0 0 0,1-1 0,-1 1-1,1-1 1,0 0 0,1 0 0,7 4 0,-8-5 10,0 0 1,0-1 0,0 0-1,0 0 1,1 0 0,-1 0-1,1-1 1,-1 0-1,1 0 1,-1 0 0,1-1-1,0 0 1,-1 0 0,1 0-1,0-1 1,-1 0 0,1 0-1,-1 0 1,1-1-1,-1 0 1,0 0 0,0 0-1,0-1 1,9-5 0,1-2 29,0-1 0,0-1 0,-1-1 0,-1 0 0,0-1 0,-1 0 0,-1-1 0,12-18 0,-17 23-26,-1 1 0,0-1 0,0 0 0,-1 0 0,-1-1 0,0 1 0,0-1 0,-1 1-1,0-1 1,-1 0 0,0 0 0,-1 0 0,0 0 0,-1 0 0,-2-13 0,3 23-10,0 1-1,0-1 1,0 0-1,0 0 1,0 0-1,0 1 1,0-1 0,0 0-1,-1 0 1,1 0-1,0 1 1,-1-1-1,1 0 1,0 1 0,-1-1-1,1 0 1,-1 1-1,1-1 1,-1 0-1,1 1 1,-1-1-1,0 1 1,1-1 0,-1 1-1,0-1 1,1 1-1,-1-1 1,0 1-1,0 0 1,1 0 0,-1-1-1,0 1 1,0 0-1,0 0 1,1 0-1,-1 0 1,0 0 0,0 0-1,0 0 1,1 0-1,-1 0 1,0 0-1,0 0 1,0 0 0,1 1-1,-1-1 1,0 0-1,0 0 1,1 1-1,-1-1 1,0 1 0,1-1-1,-1 1 1,0-1-1,1 1 1,-1-1-1,0 2 1,-4 1-4,1 1-1,0 1 1,0-1 0,0 1-1,0-1 1,-4 9 0,2-1-1,1 1 0,0-1 1,1 1-1,0 0 0,1 1 1,1-1-1,0 1 0,1-1 1,0 1-1,1-1 0,1 1 1,0 0-1,1-1 0,0 0 1,8 25-1,-8-33 2,0 0 1,0 1-1,1-1 1,0 0-1,0 0 1,1 0-1,-1-1 1,1 1-1,0-1 1,0 0-1,1 0 0,5 4 1,-7-6 2,0 0 0,0-1-1,0 1 1,0-1 0,1 0 0,-1 0 0,0 0 0,1 0-1,-1-1 1,1 1 0,-1-1 0,0 0 0,1 0 0,-1 0-1,1-1 1,-1 1 0,1-1 0,-1 1 0,0-1 0,1-1 0,3-1-1,98-50 47,-81 38-54,1 2 0,0 1-1,1 1 1,0 0 0,31-6 0,-51 16 5,1 0 1,-1 1-1,1 0 1,-1 0-1,0 1 1,1-1-1,-1 1 1,1 1-1,-1-1 1,0 1-1,0 0 1,0 1-1,0-1 1,0 1-1,8 5 1,7 7 73,-1 0 0,31 30 1,-10-9 134,-29-26-213,-11-9 158,-2-3-78,-14-12-3298</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6:55.541"/>
    </inkml:context>
    <inkml:brush xml:id="br0">
      <inkml:brushProperty name="width" value="0.1" units="cm"/>
      <inkml:brushProperty name="height" value="0.1" units="cm"/>
      <inkml:brushProperty name="color" value="#00A0D7"/>
    </inkml:brush>
  </inkml:definitions>
  <inkml:trace contextRef="#ctx0" brushRef="#br0">1 51 9240,'0'0'513,"10"-2"-308,74-7 421,104 3-1,-93 4-317,555-20 1936,-391 12-2592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6:57.909"/>
    </inkml:context>
    <inkml:brush xml:id="br0">
      <inkml:brushProperty name="width" value="0.1" units="cm"/>
      <inkml:brushProperty name="height" value="0.1" units="cm"/>
      <inkml:brushProperty name="color" value="#00A0D7"/>
    </inkml:brush>
  </inkml:definitions>
  <inkml:trace contextRef="#ctx0" brushRef="#br0">209 708 5320,'0'0'5725,"-13"3"-5217,1-2-352,6 0-79,0 0 0,0 0 0,0 0 0,0 1-1,0-1 1,0 1 0,1 1 0,-1-1 0,1 1-1,-11 7 1,8-5 120,-1 2 0,1-1-1,-1 1 1,2 0 0,-1 1 0,1 0-1,0 0 1,1 0 0,0 1-1,0 0 1,1 0 0,-8 18 0,11-19-79,-1-1 1,1 0 0,1 1 0,0-1 0,0 1-1,0 0 1,2 14 0,-1-19-85,0 0 0,1-1-1,-1 1 1,1 0 0,0 0 0,0-1-1,0 1 1,0-1 0,0 1 0,0-1-1,1 1 1,0-1 0,-1 0 0,1 0-1,0 0 1,0 0 0,0 0 0,0 0-1,0 0 1,0-1 0,1 1-1,-1-1 1,1 1 0,-1-1 0,4 1-1,-2-1 0,-1 0 0,1 0-1,0 0 1,0 0-1,-1-1 1,1 1-1,0-1 1,0 0-1,0-1 1,0 1-1,-1 0 1,1-1-1,0 0 1,0 0 0,-1 0-1,5-2 1,-2 0-2,-1 0 0,0-1 1,1 0-1,-1 1 0,-1-1 0,1-1 1,0 1-1,-1-1 0,4-5 1,1-4 27,0 0 1,-1 0 0,0 0-1,-2-1 1,1 0 0,6-27-1,-9 26 6,-1 10-7,-1-1-1,0 0 1,-1 0-1,0 1 0,0-1 1,0 0-1,-1 0 0,0 0 1,-1-13-1,1 20-54,0 0 0,0 0-1,0 0 1,0 0 0,0 0 0,0 0-1,0 0 1,0 0 0,0 0 0,0 1 0,0-1-1,0 0 1,-1 0 0,1 0 0,0 0-1,0 0 1,0 0 0,0 0 0,0 0-1,0 0 1,0 0 0,0 0 0,0 0-1,0 0 1,0 0 0,0 1 0,0-1 0,-1 0-1,1 0 1,0 0 0,0 0 0,0 0-1,0 0 1,0 0 0,0 0 0,0 0-1,0 0 1,0 0 0,-1 0 0,1 0-1,0 0 1,0 0 0,0 0 0,0 0 0,0 0-1,0 0 1,0-1 0,0 1 0,0 0-1,0 0 1,-1 0 0,1 0 0,0 0-1,0 0 1,0 0 0,0 0 0,0 0-1,-2 9 63,2 19 22,2 0 1,6 39-1,-6-57-63,1 1 0,0-1 1,0 0-1,1 1 1,0-1-1,0-1 1,2 1-1,-1-1 0,10 13 1,-14-21-13,0 1 1,1-1-1,-1 0 1,1 0-1,-1 0 1,1 1-1,0-1 0,-1-1 1,1 1-1,0 0 1,-1 0-1,1-1 1,0 1-1,0-1 1,0 1-1,0-1 1,0 0-1,0 0 1,-1 0-1,1 0 1,0 0-1,0 0 1,0 0-1,0-1 0,0 1 1,0-1-1,-1 1 1,1-1-1,2-1 1,5-2 28,0-1 1,-1 0 0,1 0 0,9-9-1,-11 8-31,96-79 265,15-11 70,-95 79-208,1 1 0,0 1 0,35-14 0,-59 29-125,1-1 1,0 1 0,0 0 0,-1 0-1,1 0 1,0 0 0,-1 0 0,1 0-1,0 0 1,0 0 0,-1 0 0,1 0-1,0 0 1,-1 0 0,1 1 0,0-1-1,-1 0 1,1 0 0,0 1 0,-1-1-1,1 0 1,0 1 0,-1-1 0,1 1-1,-1-1 1,1 1 0,-1-1 0,1 1-1,-1-1 1,1 1 0,-1 0 0,0-1-1,1 1 1,0 1 0,0 0 10,0 0 1,-1 0-1,1 0 0,0 0 0,-1 0 1,1 0-1,-1 0 0,0 0 1,1 0-1,-1 5 0,-2 3 53,-1 1-1,0-1 0,-5 14 1,-3 9 138,-4 6 458,20-11-552,-7-2-77,1-18 4,1-11 17,1-2-62,-1 0 1,1 0-1,0 0 1,1 0 0,0 0-1,-1 0 1,4-5-1,1-3 3,-2 2-3,0 1 0,1 0 0,0 1-1,9-13 1,-11 19-2,-1-1 0,1 1-1,0 0 1,0 0 0,0 0 0,0 0-1,1 1 1,-1 0 0,1-1 0,0 1-1,-1 0 1,1 1 0,0-1 0,5-1-1,-7 3-1,-1 0-1,0 0 0,0 0 1,0 1-1,0-1 0,0 0 1,0 0-1,0 1 1,0-1-1,0 1 0,0-1 1,0 1-1,0-1 0,0 1 1,-1 0-1,1-1 1,0 1-1,0 0 0,0 0 1,-1-1-1,1 1 0,0 0 1,-1 0-1,1 0 0,-1 0 1,1 0-1,-1 0 1,0 0-1,1 0 0,-1 1 1,12 38-19,-10-32 14,3 14-4,-4-15 10,0 0 0,1 0-1,0 0 1,0 0 0,0-1-1,1 1 1,0-1 0,7 12-1,-9-18 2,0 1 0,0 0 0,0 0 1,1-1-1,-1 1 0,0 0 0,0-1 0,1 1 0,-1-1 0,0 0 0,0 1 0,1-1 0,-1 0 0,0 0 0,1 0 0,-1 0 0,1 0 1,-1 0-1,0 0 0,1-1 0,1 1 0,31-11 22,-5-3-5,0-2-1,45-32 1,-22 14-25,22-20-7,-53 37 6,0 1-1,32-18 1,-41 26-3,-3 3 35,-12 8 23,-35 28-13,-33 29-19,65-54-14,-10 7 2,1 1-1,1 1 0,1 1 0,0 0 1,1 0-1,-11 20 0,20-30-1,1-2 0,0 0 0,0 0 0,0 0 0,1 0 0,-1 0 0,0 7 0,2-10 0,0 0 0,0 0 0,0 0 0,0 0 0,0 0 0,0 0 0,1 0 0,-1 0 0,0 0 0,1-1 0,-1 1 0,1 0 0,-1 0 0,1 0 0,-1 0 0,1-1 0,-1 1 0,1 0 0,0-1 0,-1 1 0,1 0 0,0-1 0,0 1 0,0-1 0,-1 1 0,1-1 0,0 1 0,0-1 0,0 0 0,0 0 0,0 1 0,0-1 0,0 0 0,1 0 0,0 1 0,-1-1 0,1 1 0,0 0 0,0-1 0,-1 0 0,1 1 0,0-1 0,0 0 0,0 0 0,-1 0 0,1 0 0,0 0 0,0 0 0,0 0 0,-1-1 0,1 1 0,0-1 0,0 1 0,-1-1 0,1 0 0,0 0 0,-1 0 0,1 0 0,-1 0 0,1 0 0,1-1 0,8-7-5,0-1 1,-1 1-1,0-2 0,0 1 0,-1-1 0,13-21 1,40-81-46,-50 89 45,10-21-4,-3-2 1,-1 0-1,-2 0 0,8-51 0,-11 26-8,-3 0 0,1-79 1,-11 142 17,1-2 0,0 1 1,-1 0-1,-1-1 1,0 1-1,0 0 1,-1 0-1,-5-19 1,7 28-2,0 1 1,-1-1-1,1 0 0,0 1 0,0-1 1,0 0-1,-1 1 0,1-1 1,0 0-1,-1 1 0,1-1 0,-1 1 1,1-1-1,-1 1 0,1-1 1,-1 1-1,1-1 0,-1 1 0,1-1 1,-1 1-1,1 0 0,-1-1 1,0 1-1,1 0 0,-1-1 0,0 1 1,1 0-1,-1 0 0,0 0 1,1 0-1,-1 0 0,0 0 0,1 0 1,-1 0-1,0 0 0,1 0 1,-1 0-1,0 0 0,0 0 1,1 0-1,-1 1 0,1-1 0,-1 0 1,0 1-1,1-1 0,-1 0 1,1 1-1,-2 0 0,-1 2 1,-1 0-1,1 0 1,1 1 0,-1-1-1,0 1 1,-3 6 0,-9 19-1,1 1 1,1 1 0,2 0 0,1 0 0,2 1 0,-8 56-1,11-45 12,2 1 0,2-1-1,2 1 1,11 71 0,-8-95 4,1-1 0,0 1 1,1-1-1,2-1 1,14 30-1,-2-14 47,44 57 0,-55-79-45,1-1 1,0-1-1,15 14 1,-20-20-29,-1-1 0,1 0 0,0 1 0,0-2 0,1 1 0,-1 0 0,0-1 0,1 0 0,0-1 0,-1 1 0,8 0 0,-11-1-24,0-1 0,1 0 0,-1-1 0,0 1 0,0 0 0,0 0 0,0-1 0,0 0 0,1 1-1,-1-1 1,0 0 0,2-1 0,5-4-2735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13.450"/>
    </inkml:context>
    <inkml:brush xml:id="br0">
      <inkml:brushProperty name="width" value="0.1" units="cm"/>
      <inkml:brushProperty name="height" value="0.1" units="cm"/>
    </inkml:brush>
  </inkml:definitions>
  <inkml:trace contextRef="#ctx0" brushRef="#br0">582 0 5520,'0'0'3257,"-6"14"-2858,2-6-319,-2 5 62,-1 0 1,0 0 0,0-1-1,-1 0 1,-16 18 0,-64 51 1031,24-24-446,0 0-26,-2-3 0,-82 51 0,75-42 219,64-59-625,8-6 56,2 1-323,1 1-1,-1-1 1,0 0 0,0 0-1,1 0 1,-1 1 0,0-1-1,1 0 1,-1 1 0,1 0-1,1-1 1,6-1 21,-1 1 0,1 1 0,-1-1 0,1 1 0,0 1 1,-1 0-1,1 0 0,-1 1 0,1-1 0,-1 2 0,0-1 0,0 1 1,0 1-1,0-1 0,-1 1 0,1 1 0,10 7 0,8 9 83,-1 1-1,-1 1 1,26 32-1,-12-13 42,-9-15 5,0-1-1,2-1 0,42 26 1,-58-40-53,-12-9-87,0 0 0,0 0 1,0 1-1,0-2 0,0 1 0,1 0 1,4 1-1,-7-3-23,1 0 0,-1 1 1,1-1-1,0 0 0,-1-1 0,1 1 1,0 0-1,-1 0 0,1-1 0,-1 1 1,1-1-1,-1 1 0,1-1 0,-1 0 0,1 1 1,-1-1-1,0 0 0,1 0 0,-1 0 1,0 0-1,2-2 0,21-20-2364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7:01.007"/>
    </inkml:context>
    <inkml:brush xml:id="br0">
      <inkml:brushProperty name="width" value="0.1" units="cm"/>
      <inkml:brushProperty name="height" value="0.1" units="cm"/>
      <inkml:brushProperty name="color" value="#00A0D7"/>
    </inkml:brush>
  </inkml:definitions>
  <inkml:trace contextRef="#ctx0" brushRef="#br0">115 889 4616,'0'0'4206,"-11"15"-3584,-3 3-415,5-5-30,-1-1 0,2 1 0,-1 1 0,2 0 0,-10 24 0,11-24 148,1 0 1,0 0-1,1 1 0,1-1 1,1 1-1,0 0 0,0 0 1,2 0-1,0 0 0,3 25 1,-3-38-274,0-1 1,0 0 0,1 1 0,-1-1-1,1 0 1,-1 0 0,1 1 0,-1-1 0,1 0-1,-1 0 1,1 0 0,0 0 0,0 0-1,0 0 1,-1 0 0,1 0 0,0 0-1,0 0 1,0 0 0,1-1 0,-1 1 0,0 0-1,0-1 1,3 2 0,-2-2 4,0 0 1,0 1-1,1-1 1,-1-1-1,0 1 0,0 0 1,1 0-1,-1-1 1,0 0-1,0 1 1,0-1-1,1 0 0,1-1 1,7-5 95,0 1 0,0-2-1,18-15 1,-3-2 129,33-40 0,-41 42-109,1 2-1,1 1 0,38-31 0,-27 29 467,-30 34-621,0-1-1,0 0 1,2 0 0,-1-1-1,1 1 1,1 0-1,0-1 1,0 0 0,1 0-1,1 0 1,-1 0 0,2-1-1,-1 0 1,1-1 0,0 1-1,1-1 1,17 14-1,-23-21-11,0 0-1,0 0 0,0 0 1,0 0-1,0 0 0,1 0 0,-1 0 1,0-1-1,1 1 0,-1-1 1,0 0-1,1 0 0,-1 0 1,1 0-1,-1 0 0,0 0 0,1 0 1,-1-1-1,3 0 0,-1-1 5,0 0 0,0 0-1,0 0 1,0 0 0,-1-1-1,1 1 1,0-1-1,-1 0 1,5-5 0,2-5 35,0 0-1,0-1 1,-2 0 0,10-19 0,-12 22 18,-1-1 0,0 0-1,0 0 1,4-18 0,-9 26-36,1-1-1,-1 1 1,0 0-1,0 0 1,0-1 0,0 1-1,-1 0 1,1 0 0,-1 0-1,-1-1 1,1 1 0,0 0-1,-1 0 1,0 1-1,0-1 1,-4-7 0,3 8-12,1 1 0,-1-1 0,1 1-1,-1 0 1,0-1 0,0 1 0,0 0 0,0 1 0,0-1 0,0 0 0,0 1 0,-1 0 0,1 0 0,-1 0 0,1 0 0,-1 0 0,1 1 0,-1-1-1,-3 1 1,5 2-35,5 1-9,9 2-15,3-2 26,0-1 0,0 0-1,0-1 1,24-1 0,63-11-59,-93 10 70,35-6-67,56-17 0,-83 16 59,-15 7 30,0 0-1,-1 0 0,1 0 1,0 0-1,0 0 0,0 0 1,0 1-1,0-1 0,3 0 0,-4 1-3,-1-1 0,0 1-1,0 0 1,0 0 0,0-1-1,0 1 1,0 0-1,0-1 1,0 1 0,0 0-1,0-1 1,0 1 0,0 0-1,0 0 1,0-1 0,0 1-1,0 0 1,0-1 0,0 1-1,-1 0 1,1-1-1,0 1 1,0 0 0,0 0-1,0-1 1,-1 1 0,1 0-1,0 0 1,0 0 0,0-1-1,-1 1 1,1 0-1,0 0 1,0 0 0,-1-1-1,-7-7 266,7 6-268,0 0-1,1 0 1,-1 1 0,1-1-1,-1 0 1,1 0-1,-1 0 1,1 0 0,0 1-1,0-1 1,0 0 0,0 0-1,0 0 1,1-2-1,8-30 3,-5 20 3,18-65 2,18-83 73,-12-13 181,-28 160-234,-3 13-11,0 12-9,-48 178-57,-11 127 162,47-208-31,11-70 23,-11 51-1,10-72 5,2-1 0,0 1 0,-1 27 0,2-38 15,3-7-36,0 0-82,0 0 0,0 0 0,0 0 0,-1 0 0,1 0 0,-1 0 0,1 0 0,-1 0 0,0 0 0,0-5 0,2-6 18,3-16-1,2 0-1,1 0 1,1 0-1,2 1 1,0 1-1,2 0 1,1 0-1,30-40 1,-41 63-33,1 0 0,0 0 0,0 0 0,0 0 0,0 1 0,1 0 0,-1 0 0,1 0 0,0 1 0,6-3 0,-9 4 0,-1 0 0,1 1-1,0-1 1,0 1 0,0-1 0,0 1 0,0 0 0,0 0 0,0 0 0,0 0 0,0 0-1,0 0 1,0 1 0,0-1 0,0 1 0,0-1 0,0 1 0,0 0 0,0-1 0,-1 1-1,1 0 1,0 0 0,-1 1 0,1-1 0,0 0 0,-1 0 0,1 1 0,-1-1 0,0 1-1,3 3 1,3 8-15,0 1-1,-1-1 1,0 2-1,4 16 1,5 15-19,0 2-4,-12-32 27,2-1-1,11 29 1,-14-41 13,-1 0 1,1 1-1,0-1 0,0 0 0,0-1 1,0 1-1,0 0 0,1-1 0,0 1 0,-1-1 1,1 0-1,0 0 0,0 0 0,0 0 0,0 0 1,0-1-1,0 1 0,5 0 0,-5-2 8,-1-1 0,1 0 0,-1 1 0,0-1 0,1 0-1,-1-1 1,0 1 0,1 0 0,-1-1 0,0 1 0,0-1 0,0 0 0,0 1-1,3-5 1,2 0 13,9-9 17,-1 0 0,-1-1 0,0 0 0,14-23 0,-21 28-6,-1 0 0,-1 0-1,8-23 1,-15 43-3,1 0 1,1 0-1,0 0 1,0 0-1,2 11 0,-2-13-30,1 0-1,0-1 0,0 1 0,1-1 0,0 1 1,0-1-1,0 0 0,1 0 0,6 11 1,-6-13 4,0 0 0,1-1 1,-1 0-1,1 0 1,-1 0-1,1 0 1,0 0-1,0 0 0,4 1 1,-5-3 2,-1 0-1,1-1 1,-1 1 0,1-1-1,-1 0 1,1 1-1,-1-1 1,1 0 0,-1-1-1,1 1 1,-1 0 0,1-1-1,-1 1 1,1-1 0,-1 0-1,0 0 1,1 0 0,-1 0-1,3-2 1,8-5 17,-1-1 0,1 0 0,-2 0 1,1-2-1,-2 1 0,1-1 0,-2-1 0,15-20 0,-7 5 12,-1-1-1,-2 0 0,14-36 0,-6-2 35,18-95 1,7-25-15,-34 149-42,36-126 66,-42 133-53,-1 0-1,-2 0 1,2-48 0,-5 72-11,-5 17-9,-14 30-22,2 1 1,2 0 0,-13 64-1,15-52-10,2 1 0,3 1 1,2-1-1,2 1 0,7 80 0,-4-135 27,2 36-10,2 0 1,2 0 0,1-1 0,24 70-1,-29-101 10,0 0 0,1 0 0,-1 0 0,1 0 0,0 0 0,1-1 0,-1 1 0,1-1 0,6 6 0,-7-8 0,0 0 0,1 0 0,-1 0 0,1 0 0,-1-1 0,1 1 0,0-1 0,-1 0 0,1 0 0,0-1 0,0 1 0,0-1 0,0 0 0,7 0 0,-1-1 7,0 0 0,1-1 0,-1 0 0,0-1 0,0 0 0,0 0 0,-1-1 0,1 0 0,-1-1 0,0 0 1,0 0-1,-1-1 0,13-11 0,-15 12-1,0-1 0,0-1 1,0 1-1,-1-1 0,0 0 1,0 0-1,-1 0 1,0-1-1,0 1 0,0-1 1,-1 0-1,-1 0 0,1-1 1,-1 1-1,-1 0 1,2-16-1,-4-30 18,1 49-20,-1 0-1,0 1 1,0-1-1,0 0 1,0 0-1,-1 0 1,0 0-1,-3-6 1,4 10-3,0 0 0,1 0 1,-1 0-1,0 1 0,0-1 0,0 0 1,0 1-1,0-1 0,0 0 0,0 1 1,0-1-1,0 1 0,0 0 0,-1-1 1,1 1-1,0 0 0,0 0 0,0-1 1,0 1-1,-1 0 0,1 0 0,0 0 0,0 1 1,0-1-1,0 0 0,-1 0 0,1 1 1,0-1-1,-2 1 0,0 0 1,0 1-1,-1-1 1,1 1 0,0 0-1,0 0 1,0 0 0,0 0-1,-4 5 1,1 0 1,1 0 1,0 0-1,0 1 0,0-1 1,1 1-1,0 0 0,1 0 1,0 1-1,0-1 0,1 1 1,0-1-1,0 1 0,1 0 1,0 0-1,1 0 0,0 0 1,1 15-1,1-13 5,0 0-1,1 0 1,0 0-1,1 0 1,0-1-1,0 1 1,1-1-1,0 0 1,1-1-1,0 1 1,1-1-1,0 0 1,16 15-1,-7-9 39,1-1 0,32 20-1,-42-30-26,0 0 0,1 0-1,-1 0 1,1-1 0,0 0-1,0-1 1,0 0 0,1 0 0,-1 0-1,10-1 1,-16-1-14,1 0 1,0 0-1,0-1 0,0 1 1,-1-1-1,1 0 0,0 0 1,0 0-1,-1 0 1,1 0-1,-1-1 0,1 1 1,-1-1-1,4-2 0,13-9-170,-19 13 145,0 0 0,1-1 0,-1 1 0,0 0 0,1-1 1,-1 1-1,0 0 0,1-1 0,-1 1 0,0 0 0,0-1 1,0 1-1,1-1 0,-1 1 0,0-1 0,0 1 0,0 0 0,0-1 1,0 1-1,0-1 0,0 1 0,0-1 0,0 1 0,0-1 1,0 1-1,0 0 0,0-1 0,0 1 0,0-1 0,0 1 1,-1-1-1,1 1 0,0 0 0,0-1 0,0 1 0,-1-1 1,1 1-1,-1-1 0,-11-14-614,-6 1-2686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7:01.284"/>
    </inkml:context>
    <inkml:brush xml:id="br0">
      <inkml:brushProperty name="width" value="0.1" units="cm"/>
      <inkml:brushProperty name="height" value="0.1" units="cm"/>
      <inkml:brushProperty name="color" value="#00A0D7"/>
    </inkml:brush>
  </inkml:definitions>
  <inkml:trace contextRef="#ctx0" brushRef="#br0">0 34 10344,'0'0'504,"19"-3"-358,273-27 374,307 51 2267,-546-19-3667</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7:01.499"/>
    </inkml:context>
    <inkml:brush xml:id="br0">
      <inkml:brushProperty name="width" value="0.1" units="cm"/>
      <inkml:brushProperty name="height" value="0.1" units="cm"/>
      <inkml:brushProperty name="color" value="#00A0D7"/>
    </inkml:brush>
  </inkml:definitions>
  <inkml:trace contextRef="#ctx0" brushRef="#br0">0 37 9944,'0'0'1016,"73"-33"-1144,-47 29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7:04.800"/>
    </inkml:context>
    <inkml:brush xml:id="br0">
      <inkml:brushProperty name="width" value="0.1" units="cm"/>
      <inkml:brushProperty name="height" value="0.1" units="cm"/>
      <inkml:brushProperty name="color" value="#00A0D7"/>
    </inkml:brush>
  </inkml:definitions>
  <inkml:trace contextRef="#ctx0" brushRef="#br0">406 640 6328,'0'0'1722,"-13"6"-1112,11-5-595,-36 15 510,1 2 0,-64 42 0,100-60-523,-39 32 693,-43 42 0,73-64-483,0 0 0,1 1 0,0 1 1,1 0-1,0 0 0,1 0 0,0 1 0,-10 27 1,16-37-144,0 0 1,0 1 0,1-1 0,-1 0 0,0 1-1,1-1 1,0 0 0,0 1 0,0-1-1,0 0 1,1 0 0,-1 1 0,1-1 0,0 0-1,0 0 1,0 1 0,0-1 0,1 0-1,-1 0 1,1 0 0,0-1 0,0 1 0,0 0-1,2 2 1,-1-2-18,1-1 0,-1 1 0,1-1 0,0 0-1,-1 0 1,1-1 0,0 1 0,0-1 0,0 0 0,0 0-1,0 0 1,0 0 0,0-1 0,1 0 0,-1 0 0,0 0-1,0 0 1,0 0 0,6-2 0,4-2 6,-1 0 1,0-1-1,0 0 1,-1-1-1,1 0 1,-1-1-1,-1 0 1,1-1-1,-1 0 1,-1-1-1,14-14 0,1-3 40,-2-1 0,-1-1-1,26-41 1,-32 40-41,0-1 1,-2-1 0,-2 0-1,16-57 1,16-134 140,-37 173-119,-1 1-1,-3-1 0,-2 0 0,-7-59 0,6 106-69,0 1-1,0-1 1,0 1-1,0-1 1,-1 1-1,1-1 1,0 1-1,-1 0 1,1-1-1,-1 1 1,0-1-1,1 1 1,-1 0-1,0 0 1,0-1-1,0 1 1,1 0-1,-2 0 1,1 0-1,0 0 1,0 0-1,0 0 1,0 0-1,0 0 1,-1 1-1,1-1 1,-3-1-1,2 2 3,0 0-1,1 1 1,-1-1-1,0 0 1,0 1-1,0-1 1,0 1-1,1-1 1,-1 1-1,0 0 1,1 0-1,-1 0 1,0 0-1,1 0 1,-1 0-1,1 0 1,0 1-1,-1-1 1,1 0 0,0 1-1,0-1 1,-2 4-1,-8 11 24,1 1 0,0 1 0,1 0 0,1 0 0,1 1 0,1 0 0,0 0 0,-5 37-1,5-7 36,2-1 0,3 76 0,3-88-24,1-1 0,2 1 0,1-1 0,18 55 0,-17-70 2,1 0 0,0-1-1,2 0 1,0 0 0,1-1 0,0-1 0,2 0 0,0 0 0,17 16-1,-27-31-26,0 1 0,0 0 0,1-1-1,-1 0 1,1 0 0,-1 0-1,1 0 1,-1-1 0,1 1 0,0-1-1,0 0 1,0 0 0,0 0-1,0 0 1,0-1 0,0 0-1,0 0 1,0 0 0,0 0 0,0 0-1,0-1 1,0 0 0,0 0-1,0 0 1,-1 0 0,1-1 0,0 1-1,-1-1 1,6-3 0,1-2 29,0 0 1,0 0-1,0-1 0,-1 0 1,0-1-1,-1 0 1,0 0-1,8-13 0,69-103 431,-66 88-205,-18 34-201,-2 3-27,-5 11 16,3 8-33,1 1-1,1-1 1,1 1-1,0-1 1,2 1-1,3 20 1,-4-34-3,1 1 1,0 0-1,1-1 1,-1 1-1,1-1 1,0 0 0,1 0-1,6 10 1,-9-16-22,0 0 0,0 1 1,0-1-1,1 0 0,-1 0 1,0 1-1,0-1 0,0 0 1,1 0-1,-1 0 0,0 0 0,0-1 1,0 1-1,0 0 0,1 0 1,-1-1-1,0 1 0,0-1 1,0 1-1,0-1 0,0 1 1,0-1-1,2-1 0,-2 1 3,20-11 34,-2 0 1,1-2 0,-2 0-1,0-1 1,-1-1 0,0 0-1,17-24 1,-30 35-16,1 0 0,0 0 0,0 0 0,0 1 0,7-6 0,-12 10-23,1-1 0,0 1 0,0-1 0,-1 1 0,1-1 0,0 1 0,0-1 0,0 1 0,-1 0 0,1-1-1,0 1 1,0 0 0,0 0 0,0 0 0,0-1 0,0 1 0,-1 0 0,1 0 0,0 1 0,0-1 0,0 0 0,0 0-1,0 0 1,0 0 0,-1 1 0,1-1 0,0 0 0,0 1 0,0-1 0,-1 1 0,1-1 0,0 1 0,0-1 0,-1 1-1,1 0 1,0-1 0,-1 1 0,1 0 0,-1-1 0,1 1 0,-1 0 0,1 0 0,-1 0 0,0-1 0,1 1 0,-1 0-1,0 0 1,1 1 0,3 11 13,1 0 1,1-1-1,0 0 0,1 0 0,0-1 0,12 15 1,-15-22-21,-1 1-1,1-1 1,0 0 0,0 0 0,0-1 0,1 1 0,0-1 0,-1 0 0,1 0 0,0-1-1,0 1 1,0-1 0,1 0 0,-1 0 0,1-1 0,-1 0 0,12 1 0,-12-2 5,0-1 1,0 0 0,0 0-1,0-1 1,0 1 0,0-1-1,0 0 1,0-1 0,-1 1-1,1-1 1,-1 0 0,0 0-1,1 0 1,-1-1 0,-1 1-1,1-1 1,-1 0 0,1 0-1,-1 0 1,0-1 0,3-6-1,1 0 21,-1-1-1,0-1 0,-1 1 0,0-1 1,-1 0-1,-1 0 0,3-16 0,-6 27-23,0-3 19,1 0-1,0 0 1,0 0 0,0 0 0,1 0 0,2-5 0,-3 8-13,0 0 0,1 0-1,-1 0 1,1 0-1,0 0 1,-1 1 0,1-1-1,0 0 1,0 1 0,0 0-1,0-1 1,0 1 0,1 0-1,-1 0 1,0 0 0,3 0-1,16-5 4,0 1 0,0 1 0,0 1-1,24-1 1,89 4 2,-87 1-8,152 10 3,-194-10-6,0-1 0,-1 0 0,1 0 0,0 0 0,0-1 0,6-1 0,-5 1-12,-7 5-16,-8 5-20,-18 10 36,0-1-1,-36 17 0,38-22 27,1 1 0,0 1 0,-39 32 0,51-37-7,-15 16 32,25-25-34,1 0 0,0 0 1,0 0-1,0 1 1,0-1-1,1 1 1,-1-1-1,0 0 1,0 1-1,1 0 0,-1-1 1,1 1-1,-1-1 1,1 1-1,0-1 1,0 1-1,0 2 1,0-4-3,0 1 1,0-1 0,1 1 0,-1 0 0,0-1-1,1 1 1,-1-1 0,1 1 0,-1-1 0,1 1-1,-1-1 1,1 1 0,-1-1 0,1 0 0,-1 1-1,1-1 1,0 0 0,-1 1 0,1-1 0,0 0-1,-1 0 1,1 0 0,0 1 0,-1-1 0,1 0 0,0 0-1,-1 0 1,1 0 0,0 0 0,-1 0 0,1 0-1,0-1 1,-1 1 0,2 0 0,24-8 28,-9-1-24,-2-1 0,1-1 0,-1-1 0,20-19 0,5-5 1,-16 20-29,-23 15 18,0 0 1,0 1-1,-1-1 1,1 1-1,0-1 1,0 1-1,0-1 1,0 1-1,0 0 1,0-1-1,0 1 1,1 0-1,-1 0 1,0 0-1,0 0 1,0 0-1,0 0 1,0 0-1,0 0 1,0 1-1,1-1 1,67 60-98,-65-57 88,1 0 1,-1-1-1,1 1 0,-1-1 0,1 0 0,0 0 0,10 2 0,-12-4 8,-1 1 1,1-1-1,-1 0 0,0 0 0,1 0 1,-1 0-1,1 0 0,-1 0 0,0-1 0,1 1 1,-1-1-1,0 0 0,1 1 0,-1-1 0,0 0 1,0 0-1,0-1 0,0 1 0,4-3 1,7-10 12,1-1 1,-2-1 0,0 0-1,-1 0 1,0-1 0,-2-1-1,13-30 1,-22 46-7,1 1 1,-1 0-1,1 0 1,-1 0-1,1-1 1,-1 1-1,1 0 0,0 0 1,0 0-1,-1 0 1,1 0-1,0 0 1,0 0-1,0 0 1,0 1-1,0-1 0,0 0 1,0 1-1,1-1 1,-1 0-1,0 1 1,0 0-1,0-1 0,1 1 1,-1-1-1,0 1 1,0 0-1,1 0 1,-1 0-1,0 0 1,0 0-1,1 0 0,-1 0 1,0 0-1,1 1 1,-1-1-1,2 1 1,2 1-2,0 1 0,0 0 0,0 0 1,0 0-1,-1 0 0,1 1 0,4 5 1,0 1-17,0 1 1,0 0 0,-1 1 0,-1 0 0,0 0 0,0 1 0,7 20 0,15 29-85,-29-61 96,1 1 0,0-1 0,0 0-1,0 0 1,0 0 0,0 0 0,0 0-1,0 0 1,0 0 0,0 0 0,0-1-1,0 1 1,1 0 0,-1-1 0,0 1-1,1-1 1,-1 1 0,0-1 0,1 0-1,-1 1 1,0-1 0,1 0 0,-1 0-1,1 0 1,-1 0 0,0 0 0,1 0-1,-1-1 1,0 1 0,1 0 0,1-1-1,4-2-4,1 0-1,-1 0 1,0-1 0,8-5-1,0-1 8,0-1-1,-1-1 1,-1 0-1,0 0 1,19-25 0,-13 12 4,0-2 0,20-39 0,-19 21 29,-2-2 0,-2 0-1,18-86 1,-15 52 4,-1 7 166,14-134 0,-32 200-94,-4 8-25,-5 13-16,-88 220 95,21 9-126,29-91-10,43-138-28,-194 530 9,259-621 90,-45 58-94,44-55 8,81-78-1,-78 94-43,97-96-59,-131 123 62,-2-1 0,-1-1 1,25-43-1,-19 23 1,-2-2-1,-3-2 1,-3 0-1,-2-2 0,19-80 1,-37 125 94,-4 15-59,0 0 1,0 0 0,0 0 0,0 0 0,0 0-1,0 0 1,0 0 0,0 0 0,0 0-1,0 0 1,0 0 0,0 0 0,-5 32 129,-19 144 81,-2 186 0,25-347-182,0 0 0,2 0 0,-1 0 0,2 0 0,0 0 0,7 21 0,-9-35-34,0-1-1,0 0 1,0 1 0,1-1 0,-1 0-1,0 1 1,0-1 0,1 0 0,-1 1-1,0-1 1,0 0 0,1 0 0,-1 1-1,0-1 1,1 0 0,-1 0-1,1 0 1,-1 1 0,0-1 0,1 0-1,-1 0 1,1 0 0,-1 0 0,0 0-1,1 0 1,-1 0 0,1 0 0,-1 0-1,0 0 1,1 0 0,-1 0 0,1 0-1,-1 0 1,0-1 0,1 1 0,-1 0-1,0 0 1,1 0 0,-1 0 0,1-1-1,-1 1 1,0 0 0,0 0 0,1-1-1,-1 1 1,1-1 0,17-15 48,-15 13-32,133-143 295,-135 145-309,-1 0 0,1 0 0,0 0-1,0 1 1,-1-1 0,1 0 0,0 0 0,0 1-1,0-1 1,0 1 0,0-1 0,0 1 0,0-1-1,0 1 1,0-1 0,0 1 0,0 0 0,0 0-1,0-1 1,0 1 0,0 0 0,0 0 0,2 0-1,-2 1 2,0 0-1,-1-1 0,1 1 0,0 0 0,-1 0 0,1 0 0,-1 0 0,1-1 0,-1 1 0,0 0 0,1 0 1,-1 0-1,0 0 0,0 0 0,1 0 0,-1 0 0,0 0 0,0 0 0,0 0 0,0 1 0,-1 8 11,0 1 1,0-1-1,-4 16 0,-3-3-8,-1-1 0,-1 0 0,-1-1 1,-1 0-1,-15 21 0,10-15-2,-4 9 54,22-36-56,0 0 1,0 1-1,0-1 1,0 1-1,0-1 1,0 0 0,0 0-1,0 0 1,0 0-1,0 1 1,0-1-1,0 0 1,2-1 0,265-32 196,-267 33-225,0 0 1,0 0-1,0-1 1,0 1-1,0 0 0,0 0 1,0-1-1,0 1 1,0 0-1,0-1 0,0 1 1,0-1-1,0 1 1,0-1-1,-1 1 1,1-1-1,0 0 0,0 1 1,-1-1-1,1 0 1,0 0-1,-1 0 1,1 1-1,-1-1 0,1 0 1,-1 0-1,1 0 1,-1 0-1,1-2 0,-1 1-287,-1 0 0,1-1-1,0 1 1,-1-1-1,1 1 1,-1-1-1,1 1 1,-3-4 0,0-1-1594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7:05.010"/>
    </inkml:context>
    <inkml:brush xml:id="br0">
      <inkml:brushProperty name="width" value="0.1" units="cm"/>
      <inkml:brushProperty name="height" value="0.1" units="cm"/>
      <inkml:brushProperty name="color" value="#00A0D7"/>
    </inkml:brush>
  </inkml:definitions>
  <inkml:trace contextRef="#ctx0" brushRef="#br0">1 19 12256,'0'0'1400,"60"-8"-944,9 8-48,31 0 8,13-4-32,2 2 0,0-2-40,-4 8 8,4 4-113,-18-8 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7:06.151"/>
    </inkml:context>
    <inkml:brush xml:id="br0">
      <inkml:brushProperty name="width" value="0.1" units="cm"/>
      <inkml:brushProperty name="height" value="0.1" units="cm"/>
      <inkml:brushProperty name="color" value="#00A0D7"/>
    </inkml:brush>
  </inkml:definitions>
  <inkml:trace contextRef="#ctx0" brushRef="#br0">0 8 4720,'0'0'5618,"10"-2"-5051,-5 1-490,-2 0-29,1 0 1,-1 0 0,0 1-1,0-1 1,0 1 0,0 0-1,0 0 1,5 1-1,-6-1-20,-1 1 0,1-1 0,0 1 0,-1 0 0,1 0 0,-1-1 0,1 1 0,-1 0 0,0 1 0,1-1 0,-1 0 0,0 0 0,0 1 0,0-1 0,0 0 0,0 1 0,0-1 0,0 1-1,0-1 1,-1 1 0,1 0 0,0 2 0,7 22 333,-1 1-1,-1-1 1,-2 1 0,3 49-1,-12 113 1449,2 21 782,10-138-438,-7-72-2140,0 0 0,0 0 0,0 0 0,0 0 0,0 0 0,0 0 0,0 0 0,-1 0 0,1 0 0,0 0 0,0 0 0,0 0 0,0 0 1,0 0-1,0 0 0,0 0 0,0 0 0,0 0 0,0 0 0,0 0 0,0 0 0,-1 0 0,1 0 0,0 0 0,0 0 0,0 0 0,0 0 0,0 0 0,0 0 0,0 0 0,0 0 0,0 0 0,0 0 0,0 0 0,0 0 0,0 1 0,0-1 0,0 0 0,0 0 0,0 0 0,0 0 0,0 0 0,0 0 0,0 0 1,0 0-1,0 0 0,0 0 0,0 0 0,0 0 0,0 0 0,0 1 0,0-1 0,0 0 0,0 0 0,0 0 0,0 0 0,0 0 0,0 0 0,0 0 0,0 0 0,0 0 0,0 0 0,0 0 0,0 0 0,0 1 0,-2-8 167,2-33-2947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7:06.546"/>
    </inkml:context>
    <inkml:brush xml:id="br0">
      <inkml:brushProperty name="width" value="0.1" units="cm"/>
      <inkml:brushProperty name="height" value="0.1" units="cm"/>
      <inkml:brushProperty name="color" value="#00A0D7"/>
    </inkml:brush>
  </inkml:definitions>
  <inkml:trace contextRef="#ctx0" brushRef="#br0">0 153 11760,'0'0'649,"1"11"-422,2 32 71,-2-15-68,2 1 1,1-1-1,0 0 1,11 30-1,-13-51-156,1 1 1,0-1-1,0 1 0,1-1 0,0 0 0,0 0 0,1-1 0,0 1 0,0-1 0,0 0 0,1 0 0,0-1 0,0 0 1,0 0-1,1 0 0,-1-1 0,1 0 0,0 0 0,1-1 0,7 3 0,-8-4-7,0 0-1,0 0 1,0-1 0,0 0-1,0-1 1,0 0 0,1 0-1,-1 0 1,0-1-1,0 0 1,0 0 0,0-1-1,0 0 1,0 0 0,-1-1-1,1 0 1,-1 0-1,1 0 1,-1-1 0,0 0-1,0 0 1,-1 0 0,1-1-1,4-5 1,-1 0 22,-1 1 0,0-1 0,0 0 0,-1-1 0,0 0 0,-1 0 0,-1 0 1,1-1-1,-2 0 0,0 0 0,0 0 0,3-24 0,-5 18 26,-1 0-1,0-1 1,-2 1 0,0 0-1,-1-1 1,-1 1-1,0 0 1,-8-23 0,8 34-69,0 0 0,0 0-1,0 1 1,-1-1 0,0 1 0,0 0 0,-1 0 0,0 0 0,0 0 0,-6-5 0,6 8-11,1 0-1,-1 0 1,1 0-1,-1 1 1,0-1-1,0 1 1,-1 0-1,1 1 1,0-1-1,0 1 1,-1 0-1,1 1 1,-1-1-1,1 1 1,-8 0-1,-1 1 21,1 1 0,-1 0 0,0 1 0,1 0-1,0 1 1,-1 1 0,2 0 0,-1 0-1,1 2 1,-22 13 0,33-19-66,0-1-1,0 1 1,0 0 0,0 0-1,0 0 1,1 0 0,-1 0 0,0 0-1,0 0 1,1 0 0,-1 0-1,0 0 1,1 1 0,-1-1-1,0 1 1,1 6-2828</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7:07.475"/>
    </inkml:context>
    <inkml:brush xml:id="br0">
      <inkml:brushProperty name="width" value="0.1" units="cm"/>
      <inkml:brushProperty name="height" value="0.1" units="cm"/>
      <inkml:brushProperty name="color" value="#00A0D7"/>
    </inkml:brush>
  </inkml:definitions>
  <inkml:trace contextRef="#ctx0" brushRef="#br0">14 0 11552,'0'0'1777,"0"16"-1410,-13 132 539,13-144-854,0-1 0,0 1-1,0 0 1,0-1 0,1 1 0,-1-1-1,1 1 1,0-1 0,0 1-1,0-1 1,1 1 0,-1-1 0,1 0-1,0 0 1,0 0 0,0 0-1,0 0 1,1 0 0,-1 0 0,5 3-1,4 3 112,1 0 0,0-1 0,24 12 0,-16-10-61,145 102 911,-162-110-960,-1 0 0,1 0 0,0 0 0,-1 1 0,0 0 0,1-1 0,-1 1 0,0 0-1,0 0 1,-1 0 0,1 0 0,-1 0 0,1 1 0,-1-1 0,1 5 0,-2-7-28,0 1 0,0 0 0,0-1 1,0 1-1,0 0 0,-1 0 1,1-1-1,-1 1 0,1 0 1,-1-1-1,1 1 0,-1-1 1,0 1-1,0 0 0,0-1 1,0 0-1,0 1 0,0-1 0,0 0 1,0 1-1,0-1 0,-1 0 1,1 0-1,-1 0 0,1 0 1,-1 0-1,1 0 0,-1-1 1,1 1-1,-1 0 0,0-1 0,1 1 1,-3-1-1,-8 3 49,0 0 0,-1-1-1,0-1 1,1 0 0,-1 0-1,0-2 1,-14-1 0,1-1-970,0-2 0,-27-8-1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7:07.642"/>
    </inkml:context>
    <inkml:brush xml:id="br0">
      <inkml:brushProperty name="width" value="0.1" units="cm"/>
      <inkml:brushProperty name="height" value="0.1" units="cm"/>
      <inkml:brushProperty name="color" value="#00A0D7"/>
    </inkml:brush>
  </inkml:definitions>
  <inkml:trace contextRef="#ctx0" brushRef="#br0">0 210 11552,'2'-4'0,"4"2"424,30-14-8,43-16 32,20-8 16,16 5-144,-7 5 16,-5 8-128,-10 8 16,-19 4-8,-19 6 0,-21 10-120,-16-2-8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7:10.520"/>
    </inkml:context>
    <inkml:brush xml:id="br0">
      <inkml:brushProperty name="width" value="0.1" units="cm"/>
      <inkml:brushProperty name="height" value="0.1" units="cm"/>
      <inkml:brushProperty name="color" value="#00A0D7"/>
    </inkml:brush>
  </inkml:definitions>
  <inkml:trace contextRef="#ctx0" brushRef="#br0">188 50 5624,'0'0'4257,"-14"14"-3848,-6 8-257,-71 82 682,83-94-630,0 1-1,1 0 1,0 0-1,1 0 0,1 1 1,0 0-1,0 0 1,1 1-1,-3 13 0,7-25-165,0 0 0,-1 0 0,1 0 0,0 1-1,0-1 1,0 0 0,0 1 0,0-1 0,1 0 0,-1 0 0,0 0-1,1 1 1,-1-1 0,0 0 0,1 0 0,0 0 0,-1 0-1,1 0 1,0 0 0,-1 0 0,1 0 0,0 0 0,1 1-1,0-1-1,-1 0-1,1 0 1,0 0-1,0 0 1,-1-1-1,1 1 1,0-1-1,0 1 1,0-1-1,0 0 1,0 0-1,0 0 1,3 0-1,4-1 38,-1 0 0,1-1-1,0 0 1,0-1 0,11-4 0,-4-1-13,0 0 0,-1-1 1,-1 0-1,1-1 1,-2-1-1,1 0 1,-1-1-1,21-26 1,-15 14 38,-2-2 0,0 0 0,-1-1 0,14-35 1,-13 9 269,-17 49-174,-4 7-64,-5 9-11,1 9-38,0 0 0,2 1 0,0 0 0,-4 33-1,8-43-48,0-1 2,1 1 0,0 0 0,1 0 0,0-1 0,0 1 0,2 0 0,4 21 0,-5-29-17,0-1 0,0 0 0,0 1 0,0-1 0,0 0 0,1 1-1,0-1 1,-1 0 0,1 0 0,0 0 0,1 0 0,-1-1-1,0 1 1,1-1 0,0 1 0,-1-1 0,1 0 0,0 0-1,0 0 1,0 0 0,1-1 0,-1 1 0,0-1 0,1 0 0,-1 0-1,0 0 1,1 0 0,-1-1 0,7 1 0,-6-1 10,-1-1 0,1 1 1,-1-1-1,0 0 0,0 0 0,1 0 1,-1 0-1,0-1 0,0 1 1,0-1-1,0 0 0,2-2 0,33-30 214,-8-2 125,44-63 0,-59 76-232,-12 19-86,-1 1 0,1-1-1,0 1 1,0-1-1,0 1 1,0 0-1,0 0 1,1 1 0,-1-1-1,1 1 1,0-1-1,0 1 1,-1 0 0,2 1-1,5-3 1,-9 4-34,-1 0 1,1 0-1,-1 0 1,1 0-1,-1 0 1,1 0-1,-1 1 0,1-1 1,-1 0-1,0 0 1,1 0-1,-1 1 1,1-1-1,-1 0 1,1 0-1,-1 1 1,0-1-1,1 0 1,-1 1-1,0-1 1,1 0-1,-1 1 1,0-1-1,1 1 0,-1-1 1,0 0-1,0 1 1,1-1-1,-1 1 1,0-1-1,0 1 1,0-1-1,0 1 1,0-1-1,0 1 1,0 0-1,1 17 191,-3-4-52,-17 106 1066,19-119-1211,0-1 0,0 0 0,0 0 0,0 1 0,-1-1 0,1 0 0,0 1 0,0-1 1,0 0-1,0 0 0,0 1 0,0-1 0,0 0 0,0 1 0,1-1 0,-1 0 0,0 0 1,0 1-1,0-1 0,0 0 0,0 0 0,0 1 0,0-1 0,1 0 0,-1 0 0,0 1 0,0-1 1,0 0-1,0 0 0,1 0 0,-1 1 0,0-1 0,0 0 0,1 0 0,-1 0 0,0 0 0,0 0 1,1 0-1,-1 1 0,0-1 0,0 0 0,1 0 0,-1 0 0,0 0 0,1 0 0,-1 0 0,0 0 1,0 0-1,1 0 0,-1 0 0,0 0 0,0 0 0,1 0 0,-1-1 0,0 1 0,1 0 1,-1 0-1,0 0 0,0 0 0,0 0 0,1-1 0,-1 1 0,0 0 0,0 0 0,1-1 0,19-9 226,-20 9-232,14-8 130,23-23 0,-29 25-96,0-1 0,1 1 0,-1 1 0,1-1 1,1 1-1,-1 1 0,1 0 0,11-4 0,-19 8-31,0 1 0,0-1 0,-1 1 0,1 0 0,0 0 0,0 0 1,0 0-1,0 0 0,0 0 0,0 0 0,0 1 0,-1-1 0,1 1 0,0 0 0,0-1 0,0 1 0,-1 0 0,1 0 0,-1 0 0,1 0 0,0 0 0,-1 0 0,0 0 0,1 1 0,-1-1 0,0 1 0,1-1 0,-1 1 0,0-1 0,1 3 0,3 6 6,0-1 0,-1 1-1,0 0 1,3 12-1,-5-14-5,13 45 65,9 64-1,-23-113-62,0 1-1,0 0 1,0-1-1,1 1 1,0 0-1,0-1 1,2 4-1,-3-6-2,1 0 0,-1-1 0,0 1 0,0-1 0,1 1 0,-1-1 0,0 1 0,1-1 0,0 0 0,-1 0 0,1 0-1,0 0 1,-1 0 0,1 0 0,0 0 0,0-1 0,0 1 0,0-1 0,3 1 0,2 1 1,-5-2-5,-1 0 0,0 1 1,1-1-1,-1 0 1,0 1-1,1-1 0,-1 0 1,0 0-1,1 0 1,-1 0-1,0 0 0,1-1 1,-1 1-1,3-1 1,-4 1-2,0 0 1,0 0 0,0 0 0,0 0 0,0-1 0,1 1 0,-1 0 0,0 0-1,0 0 1,0 0 0,1 0 0,-1 0 0,0 0 0,0 0 0,0 0-1,1 0 1,-1 0 0,0 0 0,0 0 0,0 0 0,1 0 0,-1 0 0,0 0-1,0 0 1,0 0 0,0 0 0,1 0 0,-1 0 0,0 0 0,0 1-1,0-1 1,0 0 0,1 0 0,-1 0 0,0 0 0,0 0 0,0 1 0,0-1-1,0 0 1,1 0 0,-1 0-1,0 0 1,0 0 0,0 0 0,0 1-1,0-1 1,0 0 0,0 0-1,0 0 1,0 0 0,0 0 0,0 0-1,0 0 1,0 0 0,1 0-1,-1 0 1,0 0 0,0 0-1,0 0 1,0 0 0,0 0 0,0 0-1,0 0 1,0 0 0,1 0-1,-1 0 1,0 0 0,0 0-1,0 0 1,0 0 0,0 0 0,0 0-1,0 0 1,0 0 0,1 0-1,-1 0 1,0 0 0,0 0-1,0 0 1,0 0 0,0 0 0,0 0-1,0 0 1,0 0 0,0 0-1,0 0 1,0 0 0,1-1-1,-1 1 1,0 0 0,0 0 0,0 0-1,0 0 1,0 0 0,0 0-1,0 0 1,0 0 0,0-1-1,0 1 1,0 0 0,10 3 183,29-18-32,-32 12-147,-1 0 1,0 0 0,-1 0-1,1-1 1,5-4-1,-8 7-11,6-5-47,-8 3 18,-9 2 3,-131-2-748,88-1-2590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14.079"/>
    </inkml:context>
    <inkml:brush xml:id="br0">
      <inkml:brushProperty name="width" value="0.1" units="cm"/>
      <inkml:brushProperty name="height" value="0.1" units="cm"/>
    </inkml:brush>
  </inkml:definitions>
  <inkml:trace contextRef="#ctx0" brushRef="#br0">0 1 5824,'0'0'5362,"2"11"-4908,12 98 863,-2 133 1,-7-106-569,0-52 411,20 115 1,-18-153-279,-7-46-915,0 1 0,0-1 0,0 0 0,0 0 0,0 0 0,0 0 0,0 0 1,0 0-1,0 0 0,0 1 0,0-1 0,0 0 0,0 0 0,1 0 0,-1 0 0,0 0 0,0 0 0,0 0 0,0 0 0,0 0 0,0 0 0,0 1 0,0-1 0,1 0 0,-1 0 0,0 0 0,0 0 0,0 0 0,0 0 0,0 0 0,0 0 0,1 0 0,-1 0 0,0 0 0,0 0 0,0 0 0,0 0 0,0 0 0,0 0 0,1 0 0,-1 0 0,0-1 0,0 1 0,0 0 0,0 0 0,0 0 0,0 0 0,0 0 0,0 0 0,1 0 0,-1 0 0,0 0 0,0 0 0,0-1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7:10.953"/>
    </inkml:context>
    <inkml:brush xml:id="br0">
      <inkml:brushProperty name="width" value="0.1" units="cm"/>
      <inkml:brushProperty name="height" value="0.1" units="cm"/>
      <inkml:brushProperty name="color" value="#00A0D7"/>
    </inkml:brush>
  </inkml:definitions>
  <inkml:trace contextRef="#ctx0" brushRef="#br0">138 0 6928,'0'0'240,"-73"22"40,49-14-40,4 2 16,8-2-56,4-2 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7:11.740"/>
    </inkml:context>
    <inkml:brush xml:id="br0">
      <inkml:brushProperty name="width" value="0.1" units="cm"/>
      <inkml:brushProperty name="height" value="0.1" units="cm"/>
      <inkml:brushProperty name="color" value="#00A0D7"/>
    </inkml:brush>
  </inkml:definitions>
  <inkml:trace contextRef="#ctx0" brushRef="#br0">180 494 5224,'0'0'1890,"-11"8"-1295,10-7-580,-10 7 138,1 0 0,-1 1 0,1 1 0,1 0 0,0 0-1,-11 15 1,10-10 18,-41 70 635,47-77-671,0 1 0,0 0 0,1 0-1,0 0 1,1 0 0,0 0 0,0 0 0,0 14 0,2-21-92,0 0 0,0 1 0,0-1 0,0 0 0,0 1 0,0-1 0,1 0 0,-1 1-1,1-1 1,0 0 0,0 0 0,0 0 0,0 0 0,0 1 0,0-1 0,0-1 0,1 1 0,-1 0 0,1 0 0,-1 0 0,1-1 0,0 1 0,0-1 0,0 1 0,0-1 0,0 0 0,0 0-1,0 0 1,0 0 0,0 0 0,0 0 0,1 0 0,-1-1 0,0 1 0,1-1 0,3 0 0,1 0 21,-1 0-1,1-1 1,-1 1 0,0-2-1,0 1 1,1-1-1,-1 0 1,0 0 0,0 0-1,-1-1 1,1 0 0,0 0-1,4-4 1,4-5 36,-1 0 1,0-1 0,-1 0-1,0-1 1,-1 0-1,-1-1 1,0 0 0,-1 0-1,10-25 1,-7 11 80,-1-1 0,-1-1 0,-2 0 0,7-48 0,-9 14 133,-3 1 0,-3-1 0,-13-103-1,11 155-256,2 7 2,0 0 0,-1-1 0,0 1 0,0 0 0,-1 0 0,0 0-1,0 0 1,-5-10 0,7 15-50,-1 1 0,1 0 0,0 0 0,0-1-1,0 1 1,0 0 0,-1-1 0,1 1 0,0 0 0,0 0 0,0-1-1,-1 1 1,1 0 0,0 0 0,0-1 0,-1 1 0,1 0 0,0 0-1,-1 0 1,1 0 0,0 0 0,0-1 0,-1 1 0,1 0 0,0 0-1,-1 0 1,1 0 0,0 0 0,-1 0 0,1 0 0,0 0 0,-1 0-1,1 0 1,0 0 0,-1 0 0,1 0 0,0 0 0,-1 1 0,1-1-1,0 0 1,-1 0 0,1 0 0,0 0 0,0 1 0,-1-1 0,1 0-1,0 0 1,0 0 0,-1 1 0,1-1 0,0 0 0,0 1 0,0-1-1,-1 1 1,-8 19 233,9-19-242,-6 20 83,2 0 0,0 1 0,2-1 0,0 1 0,3 33-1,-1-37-37,0 16 68,2 1 0,1 0 1,2 0-1,1-1 0,2 0 1,2-1-1,21 55 0,-26-79-58,-1 1 0,2-1-1,-1-1 1,1 1 0,0-1-1,12 13 1,-15-18-40,0 0 0,0-1 1,0 0-1,0 0 0,1 0 0,-1 0 0,1 0 1,-1 0-1,1-1 0,-1 0 0,1 0 1,0 0-1,0 0 0,0 0 0,-1-1 0,1 0 1,0 1-1,0-2 0,0 1 0,0 0 1,5-2-1,50-17-2618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7:15.036"/>
    </inkml:context>
    <inkml:brush xml:id="br0">
      <inkml:brushProperty name="width" value="0.1" units="cm"/>
      <inkml:brushProperty name="height" value="0.1" units="cm"/>
      <inkml:brushProperty name="color" value="#00A0D7"/>
    </inkml:brush>
  </inkml:definitions>
  <inkml:trace contextRef="#ctx0" brushRef="#br0">1 1232 5224,'0'0'3024,"4"-16"-2323,12-33 384,42-89 1,18 15 668,-32 53-812,-37 58-712,1 1 1,0 0 0,0 1 0,17-16 0,-22 22-87,1 1 0,1 0 0,-1 0 0,0 0 1,1 0-1,-1 1 0,1-1 0,0 1 0,0 0 1,0 1-1,0-1 0,0 1 0,0 0 0,0 1 1,6-1-1,-9 1-108,-1 0 0,0 0 0,1 1 0,-1-1 0,0 1 0,0-1 0,0 1 0,0-1 0,1 1 0,-1 0 0,0-1 0,0 1 0,0 0 0,0 0 0,-1 0 1,1 0-1,0 0 0,0 0 0,0 0 0,-1 0 0,1 0 0,0 0 0,-1 0 0,1 0 0,0 2 0,8 36 299,-6-14-193,-2 0 1,-1 1-1,0-1 1,-8 41-1,-1-16 280,-21 66 0,25-95-126,5-20-288,0-1 0,0 0 0,0 0 0,0 0 0,0 0 1,0 0-1,0 0 0,0 0 0,0 0 0,-1 0 0,1 0 0,0 1 0,0-1 1,0 0-1,0 0 0,0 0 0,0 0 0,0 0 0,0 0 0,0 0 1,0 1-1,0-1 0,0 0 0,0 0 0,0 0 0,0 0 0,0 0 0,0 0 1,1 0-1,-1 0 0,0 1 0,0-1 0,0 0 0,0 0 0,0 0 1,0 0-1,0 0 0,0 0 0,0 0 0,0 0 0,0 0 0,0 0 0,1 0 1,-1 0-1,0 1 0,0-1 0,0 0 0,0 0 0,0 0 0,0 0 1,0 0-1,0 0 0,1 0 0,-1 0 0,0 0 0,0 0 0,0 0 0,0 0 1,0 0-1,0 0 0,1 0 0,20-26 621,-15 18-692,37-53 253,45-57 63,-77 106-212,0 0 0,1 1 0,0 0 0,1 1 0,0 0 0,26-15 0,-37 24-36,-1 1 0,0-1 1,1 0-1,-1 1 1,0-1-1,1 0 0,-1 1 1,1 0-1,-1-1 0,1 1 1,-1 0-1,1 0 1,-1 0-1,1 0 0,-1 0 1,1 0-1,-1 0 1,1 0-1,-1 1 0,1-1 1,-1 0-1,1 1 0,-1 0 1,2 0-1,-1 1 0,0 0-1,-1 0 0,1 0 1,-1 0-1,1 0 0,-1 0 1,0 0-1,0 1 0,0-1 1,0 1-1,0-1 1,-1 0-1,1 1 0,0 2 1,11 85 83,-10-61-38,2 0 0,10 38 0,-13-65-44,0 1 0,0 0 0,0-1 0,0 1 0,0-1 1,1 1-1,-1-1 0,1 1 0,0-1 0,-1 0 0,1 0 0,0 0 0,1 0 0,-1 0 0,0 0 0,0-1 0,1 1 0,-1-1 0,1 0 0,-1 1 0,1-1 0,0 0 0,-1 0 0,1-1 0,0 1 0,0-1 0,-1 1 0,1-1 0,0 0 0,0 0 0,0 0 0,0 0 0,-1-1 0,7 0 1,-1-1 8,1-1 0,-1 1 0,0-1 0,0 0 0,0-1 0,0 0 0,0 0 0,-1-1 0,0 0 1,9-7-1,-10 5 2,1 0 0,-1-1 0,0 1 0,-1-1 1,0 0-1,0-1 0,-1 1 0,0-1 0,-1 1 1,0-1-1,3-13 0,-3 10 4,-1-1 1,0 0-1,-1 1 1,0-1-1,-1 0 0,-1 1 1,-4-26-1,4 34-14,0 0 0,0 0 0,0-1 0,-1 1 0,1 0 0,-1 0 0,0 1 0,-1-1 0,1 0 0,-4-4 0,5 7-5,0 0-1,-1 0 1,1 0 0,0 0 0,0 0-1,0 1 1,0-1 0,-1 1-1,1-1 1,0 0 0,-1 1 0,1 0-1,0-1 1,-1 1 0,1 0-1,-1 0 1,1 0 0,0 0 0,-1 0-1,1 0 1,-1 0 0,1 0-1,0 1 1,-1-1 0,1 1-1,0-1 1,-1 1 0,1-1 0,0 1-1,0-1 1,-1 1 0,1 0-1,0 0 1,0 0 0,-1 1 0,-4 3-1,1 0 0,-1 1 0,1 0 0,1 0 0,-1 0 0,1 0 1,0 1-1,1 0 0,-6 13 0,5-9 0,0 0 0,1 0 1,0 1-1,1 0 0,-2 22 0,5-23 2,-1-1 0,2 1 0,0 0 0,0-1 0,0 1 0,2-1 0,-1 0 0,1 0 0,1 0 0,0 0 0,0-1 0,1 0 1,0 0-1,0 0 0,1-1 0,0 0 0,10 8 0,-9-8 1,1 0 1,1-1-1,-1 0 1,1-1-1,1 0 1,-1 0-1,1-1 1,0 0-1,0-1 1,0-1-1,1 1 1,-1-2-1,1 0 1,0 0-1,19 0 1,-21-3 5,0 0 0,-1-1 0,1 0 0,-1-1 0,0 0 0,0 0 0,0-1 0,16-10 0,67-48 74,-66 42-58,-7 7 0,-2 1 75,31-28 0,-48 39-86,1 0 1,0 0 0,0 0-1,-1-1 1,1 1-1,0 0 1,-1 0-1,0-1 1,1 1-1,-1 0 1,0 0-1,1-1 1,-1 1 0,0 0-1,0-1 1,0 1-1,0 0 1,0-1-1,-1-1 1,1-3 88,0 5-62,0-27 178,1 24-216,0 1-1,1-1 1,-1 1-1,1-1 1,0 1-1,-1 0 1,1-1 0,1 1-1,3-4 1,9-16 3,3-40 62,-28 89-59,-11 45-1,13-39-13,-1 3-7,2 1-1,1 0 1,-2 59 0,8-93 10,0 0 1,0 1 0,0-1 0,0 0 0,1 0 0,-1 0 0,1 0 0,-1 0 0,1 0-1,0 0 1,-1-1 0,2 3 0,-1-3-1,-1-1 1,1 1-1,-1-1 0,1 1 1,-1-1-1,1 1 0,-1-1 1,1 0-1,0 1 0,-1-1 1,1 0-1,-1 1 0,1-1 1,0 0-1,-1 0 0,1 0 0,0 1 1,-1-1-1,1 0 0,0 0 1,0 0-1,-1 0 0,1 0 1,0-1-1,3 0-3,0 0 0,0-1 0,0 0 0,-1 1 1,1-2-1,-1 1 0,1 0 0,-1-1 0,0 1 0,4-5 0,24-26 5,0-1 0,30-46 0,27-31 79,-88 110-80,0 1 1,0 0 0,0 0-1,1-1 1,-1 1-1,0 0 1,0 0-1,0-1 1,1 1-1,-1 0 1,0 0 0,0 0-1,1-1 1,-1 1-1,0 0 1,0 0-1,1 0 1,-1 0-1,0 0 1,1 0-1,-1-1 1,0 1 0,0 0-1,1 0 1,-1 0-1,0 0 1,1 0-1,-1 0 1,0 0-1,1 0 1,-1 0 0,0 0-1,1 1 1,2 9-7,-5 21 11,1-30 1,0 16 4,1-1-1,3 32 1,-1-8-20,-2-37 7,1 1 1,-1-1-1,0 0 0,1 0 1,0 1-1,-1-1 1,1 0-1,1 0 1,-1 0-1,0 0 1,1 0-1,1 3 1,-2-5 1,0 0 0,1 0 0,-1 0 0,0 0-1,0 0 1,0 0 0,1 0 0,-1-1 0,0 1 0,1-1 0,-1 1 0,1-1 0,-1 1 0,1-1 0,-1 0 0,1 1 0,-1-1-1,1 0 1,-1 0 0,1 0 0,-1 0 0,1 0 0,-1-1 0,1 1 0,-1 0 0,1-1 0,-1 1 0,3-2 0,8-3 0,-1 0 0,1-1 1,-1 0-1,0-1 0,0 0 0,13-13 1,54-56-4,-56 52 3,14-14 1,-2-2 0,-2-2 0,-1 0 0,-2-3 0,-2 0 0,-3-1 0,-1-2 0,-2 0 0,-3-1 0,16-64 0,8-96 42,-37 175-33,-2-1 1,-1 1 0,-1-1-1,-6-39 1,5 73-8,0-1 1,0 1-1,0 0 1,0-1 0,0 1-1,-1 0 1,1 0 0,0-1-1,-1 1 1,1 0 0,-1 0-1,1 0 1,-1 0 0,0 0-1,1 0 1,-1-1-1,0 1 1,0 1 0,0-1-1,1 0 1,-1 0 0,0 0-1,0 0 1,-2 0 0,1 1 0,1 0 0,-1 0 1,0 0-1,0 0 0,1 0 1,-1 1-1,0-1 0,1 1 1,-1-1-1,0 1 0,1 0 1,-1-1-1,1 1 0,-1 0 1,1 0-1,-3 2 0,-2 1-1,1 1 1,0 0-1,0-1 0,1 1 0,-1 1 0,1-1 0,0 1 1,0-1-1,-3 8 0,-3 9-10,-10 30-1,6-15-1,-2 7 2,3 1 1,1 1-1,2-1 0,3 2 1,1-1-1,1 69 1,4-84 3,-2 58-54,16 173 1,-9-244 51,0 1 1,1-1-1,1 1 1,0-2-1,11 20 1,-16-35 5,0 0 0,0 0 1,0-1-1,1 1 1,-1 0-1,0-1 0,1 1 1,-1-1-1,1 0 1,0 1-1,-1-1 0,1 0 1,0 0-1,0 0 0,-1 0 1,1-1-1,0 1 1,0 0-1,0-1 0,0 1 1,0-1-1,0 0 1,0 1-1,0-1 0,1 0 1,-1 0-1,0-1 1,0 1-1,0 0 0,0-1 1,0 1-1,0-1 1,0 0-1,3-1 0,6-3 10,0 0-1,0-1 1,0 0-1,12-10 1,9-9 17,50-52 1,-3 3 66,-49 51-47,-29 24-46,-1-1-1,0 0 1,0 0-1,1 0 1,-1 0 0,0 1-1,0-1 1,0 0-1,1 0 1,-1 1 0,0-1-1,0 0 1,0 0-1,0 1 1,0-1 0,0 0-1,1 0 1,-1 1-1,0-1 1,0 0 0,0 1-1,0-1 1,0 0-1,0 0 1,0 1 0,0-1-1,0 0 1,0 1-1,0-1 1,-1 0 0,1 0-1,0 1 1,0-1-1,0 0 1,0 0 0,0 1-1,-1-1 1,-1 17 1,-1 16 19,2 0-1,0-1 1,3 1-1,0 0 0,11 48 1,-12-77-20,0 0 1,-1-1-1,1 1 1,1-1-1,-1 1 1,1-1-1,-1 1 1,1-1-1,0 0 1,0 0-1,0 0 1,1 0-1,-1 0 1,1 0-1,-1-1 0,1 1 1,5 3-1,-5-5 3,0 0 0,1 0-1,-1 0 1,0 0 0,0 0 0,1-1-1,-1 1 1,0-1 0,1 0-1,-1 0 1,0-1 0,1 1-1,-1-1 1,0 1 0,1-1-1,-1 0 1,0 0 0,0 0 0,0-1-1,5-2 1,17-9 7,0-1 1,27-21 0,-43 28-10,0 0 1,0-1-1,0 0 1,-1-1-1,-1 0 1,1 0-1,-1-1 1,7-13-1,-11 11-2,-10 16 0,-14 17 0,16-16 0,-31 38 0,34-40 0,0 0 0,1 0 0,-1 0 0,0 1 0,1-1 0,0 1 0,0-1 0,0 0 0,0 1 0,1 0 0,-1-1 0,1 1 0,0 4 0,0-7 0,1 1-1,-1-1 0,1 1 1,-1-1-1,1 1 1,0-1-1,-1 0 1,1 1-1,0-1 0,0 0 1,0 1-1,0-1 1,0 0-1,0 0 0,0 0 1,0 0-1,1 0 1,-1 0-1,0 0 0,1 0 1,-1-1-1,0 1 1,1 0-1,-1-1 1,1 1-1,-1-1 0,4 1 1,-1 0-7,0 0 1,1-1 0,-1 0-1,1 1 1,-1-1 0,1-1 0,-1 1-1,8-2 1,-3-1 6,0 0 1,0 0-1,0-1 0,-1 0 1,1-1-1,14-10 1,-20 13 1,1-1 0,-1 0 0,0 0 0,0 0 0,0 0 1,0 0-1,-1-1 0,1 1 0,-1-1 0,0 0 0,0 1 0,0-1 1,-1 0-1,1 0 0,-1 0 0,0-1 0,1-7 0,-2 8 0,0 0-1,0 0 1,0-1-1,0 1 1,-1 0-1,0 0 1,0 0-1,0 0 1,0 0 0,-1 0-1,0 0 1,-2-4-1,-2-1 3,0 2-1,0-1 1,-14-12 0,9 9-3,11 11 3,-1-1-1,0 0 1,1 1-1,-1-1 1,1 0-1,-1 0 1,1 1-1,-1-1 1,1 0-1,0 0 1,-1 0-1,1 0 1,0 1-1,0-1 1,-1 0 0,1 0-1,0 0 1,0 0-1,0 0 1,0 0-1,0 0 1,0 1-1,1-1 1,-1 0-1,0 0 1,0 0-1,1 0 1,-1 0-1,0 0 1,1 1-1,-1-1 1,1 0-1,-1 0 1,1 1-1,-1-1 1,1 0-1,-1 1 1,1-1-1,0 1 1,0-1 0,-1 0-1,1 1 1,0 0-1,1-1 1,5-4 5,1 0 1,0 1 0,13-6 0,-10 6-1,4-4-5,-1 1 0,2 1 1,-1 1-1,1 0 0,-1 1 1,1 0-1,1 1 0,-1 1 1,0 1-1,1 0 0,-1 1 1,24 4-1,-30-3-7,1 1 0,-2 0 0,1 0 0,0 2 0,0-1 1,-1 1-1,0 0 0,0 1 0,0 0 0,9 7 0,-14-9 7,0 1 0,0-1-1,-1 1 1,1 0 0,-1 0 0,0 1-1,0-1 1,-1 0 0,1 1 0,-1 0-1,0 0 1,0 0 0,0 0 0,-1 0-1,0 0 1,0 0 0,0 0 0,-1 0 0,1 1-1,-1-1 1,-1 0 0,0 6 0,0-4 13,0 0 1,0-1-1,-1 1 1,0 0-1,0-1 1,0 1-1,-1-1 1,0 0 0,-1 0-1,1 0 1,-7 8-1,6-11 178,3-4-65,6-11-11,11-21-52,-5 12-34,1 0 1,1 1-1,21-26 0,-29 40-22,0 1-1,0-1 0,1 1 0,0 0 0,0 0 1,0 1-1,0-1 0,1 2 0,-1-1 1,1 1-1,0 0 0,0 0 0,1 0 1,-1 1-1,11-1 0,-14 3-5,1 0-1,0 0 0,-1 1 1,1 0-1,-1 0 0,1 0 1,-1 0-1,1 1 0,-1 0 1,0 0-1,6 3 0,43 32 18,-52-36-22,29 22 17,-1 1-1,-1 1 1,40 47-1,-68-72-22,1 1 0,-1-1 1,0 1-1,0-1 0,1 1 0,-1-1 0,0 1 0,0-1 0,0 1 0,0-1 1,0 1-1,0-1 0,0 1 0,0-1 0,0 1 0,0-1 0,0 1 0,0-1 1,0 1-1,0-1 0,0 1 0,-1-1 0,1 1 0,0-1 0,0 1 1,-1-1-1,1 1 0,0-1 0,-1 0 0,1 1 0,-1 0 0,-11 9-2557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7:15.313"/>
    </inkml:context>
    <inkml:brush xml:id="br0">
      <inkml:brushProperty name="width" value="0.1" units="cm"/>
      <inkml:brushProperty name="height" value="0.1" units="cm"/>
      <inkml:brushProperty name="color" value="#00A0D7"/>
    </inkml:brush>
  </inkml:definitions>
  <inkml:trace contextRef="#ctx0" brushRef="#br0">0 59 10544,'0'0'880,"121"-8"-360,-12 4 0,32 2 104,16-8 0,6-2-56,-15 6 0,-19 6-72,-17 0 16,-13-10-256,-30 4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7:17.581"/>
    </inkml:context>
    <inkml:brush xml:id="br0">
      <inkml:brushProperty name="width" value="0.1" units="cm"/>
      <inkml:brushProperty name="height" value="0.1" units="cm"/>
      <inkml:brushProperty name="color" value="#00A0D7"/>
    </inkml:brush>
  </inkml:definitions>
  <inkml:trace contextRef="#ctx0" brushRef="#br0">1 1161 5720,'0'0'3920,"12"-10"-3138,120-113 1516,-99 89-1662,0 0 379,40-52-1,-66 76-767,0 1 0,0 1 0,0-1 0,1 1 0,1 1 0,-1-1 0,1 1 0,18-11-1,-17 12 61,-9 6-251,0-1-1,-1 1 0,1-1 1,0 1-1,-1-1 0,1 1 1,0 0-1,0-1 0,0 1 1,-1 0-1,1-1 0,0 1 0,0 0 1,0 0-1,0 0 0,1 0 1,-1 1-23,0-1 0,0 1 0,0 0 0,0 0 0,-1 0 0,1 0 0,0 0 0,0 0 0,-1 0 0,1 0 0,0 0 0,-1 0 1,1 0-1,-1 1 0,0-1 0,1 2 0,4 17 106,0 0 1,-2 1-1,0 0 1,-2 0-1,0-1 1,-3 33-1,2-52-131,-1 21 82,-1-1 1,-1 0 0,-1 0-1,0 0 1,-2 0 0,-9 23-1,11-35-30,0 1-1,-1-1 1,0 0-1,-1 0 1,0 0-1,0-1 1,-1 0-1,0 0 0,0 0 1,-1-1-1,0 0 1,0-1-1,-1 0 1,-13 8-1,21-13-43,-1 0-1,0-1 0,1 1 0,-1 0 1,0-1-1,0 1 0,1-1 0,-1 1 1,0-1-1,0 0 0,0 0 0,0 0 0,1 0 1,-1 0-1,0 0 0,0 0 0,0-1 1,0 1-1,1-1 0,-1 1 0,0-1 1,1 0-1,-1 0 0,0 1 0,1-1 1,-1 0-1,1 0 0,-1-1 0,1 1 1,0 0-1,-1 0 0,1-1 0,0 1 1,0-1-1,0 1 0,0-1 0,0 0 1,0 1-1,0-1 0,1 0 0,-1 1 1,1-1-1,-1 0 0,1 0 0,0 0 1,-1 1-1,1-1 0,0 0 0,0 0 1,0 0-1,1 0 0,-1 1 0,0-1 0,1 0 1,-1 0-1,1 1 0,-1-1 0,1 0 1,0 0-1,0 1 0,0-1 0,0 1 1,0-1-1,0 1 0,0-1 0,2-1 1,8-8-11,0 0 1,1 1 0,0 0 0,0 1 0,1 0 0,28-13-1,87-32-8,-126 53 3,171-73 0,-144 59 22,-1-1-1,-1-2 0,45-37 0,-57 41 2,-1-1 0,-1-1 0,0 0-1,0-1 1,-2 0 0,0-1 0,-1 0-1,-1-1 1,-1 0 0,-1 0 0,6-21-1,2-25 40,-2 0-1,3-72 1,-13 116-53,3-43 58,-3-1 1,-2 1-1,-11-92 0,10 155-58,0 0-1,0-1 0,0 1 1,0 0-1,-1 0 0,1-1 1,0 1-1,0 0 1,-1 0-1,1 0 0,-1-1 1,1 1-1,-1 0 0,0 0 1,1 0-1,-1 0 0,0 0 1,0 0-1,0 0 0,0-1 1,-1 3-3,1-1 1,0 1 0,0-1-1,0 1 1,0 0 0,0-1-1,0 1 1,0 0-1,0 0 1,0-1 0,0 1-1,0 0 1,1 0 0,-1 0-1,0 0 1,0 0-1,1 0 1,-1 0 0,1 1-1,-1-1 1,0 2 0,-12 24 35,1 1 1,2 0 0,-8 31 0,-14 93 72,22-72-51,4 1 1,3 0-1,3 0 0,5 0 0,22 129 1,-26-208-63,15 66 57,-15-63-53,1 0 0,0 0 0,0 0 0,0 0 0,1-1 0,0 1 0,0-1-1,0 0 1,0 0 0,7 6 0,-7-8-3,0 0-1,0 0 1,0-1 0,0 1-1,1-1 1,-1 0-1,0 0 1,1 0-1,-1 0 1,1-1 0,-1 1-1,1-1 1,-1 0-1,1 0 1,-1 0-1,1-1 1,0 1 0,-1-1-1,0 0 1,6-2-1,4-1 0,0-1 1,0-1-1,21-12 0,105-67-31,-129 80 20,0-1 1,-1 0 0,0-1 0,0 0 0,0 0 0,-1-1 0,1 0 0,-2-1-1,0 1 1,11-18 0,-17 25 8,-1 0-1,1 0 1,-1 0-1,1 0 1,-1 1-1,0-1 1,0 0-1,1 0 0,-1 0 1,0 0-1,0 0 1,0 0-1,0 0 1,0 0-1,0 0 1,0 0-1,-1 0 1,1 0-1,0 0 1,0 0-1,-1 0 1,1 0-1,-1 1 1,1-1-1,-1 0 0,1 0 1,-1 0-1,1 0 1,-1 1-1,0-1 1,1 0-1,-2 0 1,0 0 0,1 0 0,-1 0 0,1 0 1,-1 1-1,1-1 0,-1 0 0,1 1 1,-1-1-1,0 1 0,1 0 0,-1 0 1,0-1-1,1 1 0,-1 0 0,0 1 1,-3-1-1,-2 2 4,1 1 0,-1-1 0,0 1-1,1 1 1,-1-1 0,1 1 0,0 0 0,0 1 0,-5 4 0,-48 51 26,38-36-19,13-15 3,0 0-1,1 1 1,0-1 0,1 1 0,0 1-1,0-1 1,1 1 0,-4 13 0,8-21-9,0 1 1,-1 0 0,1 0 0,1-1-1,-1 1 1,1 0 0,-1 0 0,1 0 0,0 0-1,1 0 1,-1 0 0,1 0 0,0 0-1,-1 0 1,2-1 0,-1 1 0,0 0 0,1 0-1,0-1 1,0 1 0,0-1 0,0 0-1,0 0 1,1 0 0,-1 0 0,1 0-1,4 3 1,-5-4 0,0 0-1,0-1 0,1 0 1,-1 1-1,1-1 1,-1 0-1,1 0 0,0 0 1,-1-1-1,1 1 0,0-1 1,-1 1-1,1-1 1,0 0-1,5 0 0,-3-1 5,0 0 0,0 0 0,0-1 0,0 1 0,0-1 0,0 0 0,8-5 0,0-2 17,1-1-1,-2 0 1,1-1 0,15-17 0,-11 10 27,-1-1 0,-1-1-1,0 0 1,-2-1 0,0 0-1,-1-1 1,13-37 0,-5 20 179,-17 39-111,-1 7-73,0 10-8,-3 1-25,1 1 0,0-1 0,2 0 0,0 0 1,1 0-1,1 0 0,1 0 0,8 20 0,-13-36-15,1-1 0,0 1 0,0 0 0,0 0 0,-1-1 0,2 1 0,-1-1-1,0 1 1,0-1 0,0 0 0,1 1 0,-1-1 0,1 0 0,-1 0 0,1 0 0,-1 0 0,1 0 0,0 0-1,-1 0 1,1 0 0,0-1 0,0 1 0,2 0 0,0-1 3,0 0 0,-1 0 0,1-1 0,0 1 1,0-1-1,0 1 0,-1-1 0,1-1 0,0 1 0,6-3 0,5-4 12,-1-1-1,0 0 0,0-1 1,13-13-1,40-44 60,16-13 22,-74 72-85,1 0 1,0 1-1,1 0 1,0 1-1,0 0 0,23-8 1,-32 13-7,0 1-1,0-1 1,0 0 0,0 1-1,0-1 1,0 1 0,0 0-1,0 0 1,1 0 0,-1 0 0,0 0-1,0 1 1,0-1 0,0 0-1,0 1 1,0 0 0,0-1 0,0 1-1,0 0 1,0 0 0,0 0-1,0 0 1,0 1 0,0-1-1,1 2 1,2 3 8,-1 0 0,0-1 0,0 2-1,-1-1 1,0 0 0,3 9 0,11 20 62,-13-29-65,-1-1-1,1 1 1,0-1-1,0-1 1,0 1-1,1 0 1,0-1-1,-1 0 1,2 0-1,4 3 1,-5-5 1,-1 0-1,1 0 1,-1-1 0,1 1-1,0-1 1,0 0 0,-1-1-1,1 1 1,0-1 0,0 0-1,0 0 1,0 0 0,0-1-1,4-1 1,1 0 6,1-1 1,-2-1-1,1 1 1,0-2-1,-1 1 0,0-1 1,0-1-1,0 0 1,16-13-1,3-8 48,35-41 0,-28 28-4,-23 25-34,7-6 58,-18 21-84,-1 0 0,0 0 0,1 0 0,-1 0 0,0 0 0,0 0 0,1 0 0,-1 0 0,0 0 0,0 1 0,1-1 0,-1 0 0,0 0-1,0 0 1,1 1 0,-1-1 0,0 0 0,0 0 0,0 1 0,1-1 0,-1 0 0,0 0 0,0 1 0,0-1 0,0 0 0,0 0 0,1 1 0,-1-1 0,0 0 0,0 1 0,0-1 0,0 0 0,0 1 0,0-1 0,0 1 0,3 13 32,-2-1-25,0 0 0,-1 0 0,-1 0-1,0 0 1,0 0 0,-1 0 0,-1-1 0,0 1-1,-6 15 1,-5 6 23,-1-1-1,-21 32 1,35-62-25,-1 0 1,0 0 0,0 0 0,0 0-1,0 0 1,0-1 0,-1 1-1,1-1 1,-1 1 0,0-1-1,0 0 1,-5 3 0,15-17 116,22-23-29,-19 23-75,0 0 1,1 0-1,0 1 1,25-19-1,-3 8 23,84-53 22,-85 61-104,-28 13 7,0 0-1,0-1 1,1 0-1,-1 1 1,-1-2-1,1 1 1,0 0-1,0-1 1,-1 0 0,0 1-1,1-1 1,-1-1-1,3-3 1,-5 6-16,-1 1 0,0-1 0,1 1 0,-1-1 0,0 0 0,0 0 0,1 1 0,-1-1 0,0 0 0,0 1 0,0-1 1,0 0-1,0 0 0,0 1 0,0-1 0,0-1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7:17.865"/>
    </inkml:context>
    <inkml:brush xml:id="br0">
      <inkml:brushProperty name="width" value="0.1" units="cm"/>
      <inkml:brushProperty name="height" value="0.1" units="cm"/>
      <inkml:brushProperty name="color" value="#00A0D7"/>
    </inkml:brush>
  </inkml:definitions>
  <inkml:trace contextRef="#ctx0" brushRef="#br0">1 206 12960,'0'0'240,"86"-12"8,43-6-120,53-6 16,53 0 416,-7-6 8,-24-5-88,-15 7 8,-10 12-96,-36 8 7,-56 4-159,-6-2 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7:18.692"/>
    </inkml:context>
    <inkml:brush xml:id="br0">
      <inkml:brushProperty name="width" value="0.1" units="cm"/>
      <inkml:brushProperty name="height" value="0.1" units="cm"/>
      <inkml:brushProperty name="color" value="#00A0D7"/>
    </inkml:brush>
  </inkml:definitions>
  <inkml:trace contextRef="#ctx0" brushRef="#br0">0 0 4912,'0'0'7104,"3"13"-6459,3 36 201,0 85-1,-2-10 141,8 166 1423,-15-116-575,8-115 217,-5-59-2010,0 0 1,0 0 0,0 0 0,1 0 0,-1-1 0,0 1-1,0 0 1,0 0 0,0 0 0,0 0 0,0 0 0,0 0 0,1 0-1,-1 1 1,-2-5-56,1 0-1,0 0 1,0 0 0,0 0-1,0 0 1,0 0-1,1-1 1,0-4-1,-1-9-81,-5-11-2791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7:19.376"/>
    </inkml:context>
    <inkml:brush xml:id="br0">
      <inkml:brushProperty name="width" value="0.1" units="cm"/>
      <inkml:brushProperty name="height" value="0.1" units="cm"/>
      <inkml:brushProperty name="color" value="#00A0D7"/>
    </inkml:brush>
  </inkml:definitions>
  <inkml:trace contextRef="#ctx0" brushRef="#br0">179 118 8032,'0'0'1248,"-11"12"-879,-2 4-215,1 0 0,0 1 0,1 0 0,1 0 0,-14 36 0,23-50-140,-20 50 741,3 2 0,-20 96 1,35-135-549,1-1 1,1 1 0,0 0 0,1 0 0,0-1 0,2 1-1,0 0 1,1-1 0,0 1 0,1-1 0,1 0 0,0 0-1,1 0 1,16 27 0,-18-36-122,0-1 0,1 1 0,0-1 0,0 0-1,0 0 1,1-1 0,-1 1 0,1-1 0,0 0 0,0-1-1,1 1 1,-1-1 0,1-1 0,0 1 0,0-1 0,0 0-1,0-1 1,0 0 0,0 0 0,0 0 0,0-1 0,9 0-1,-4-1 15,0 0-1,0-1 0,0 0 0,0-1 0,-1-1 0,1 1 0,-1-2 0,0 0 0,0 0 0,0-1 1,-1 0-1,14-11 0,-7 3 43,0-1 0,-1 0 0,0-2 1,-2 0-1,21-31 0,-25 33-60,-2-1 0,0 0 0,-1-1 0,-1 0 0,0 0 0,-1 0 0,4-31 0,-5 15 16,-1-1-1,-1 0 1,-3 1-1,0-1 1,-7-36 0,5 52-49,-1-1-1,-1 1 1,0-1 0,-2 2 0,0-1 0,-1 1 0,0 0 0,-2 0 0,0 1 0,-18-23 0,22 34-35,1-1 1,0 2-1,-1-1 1,0 0-1,0 1 1,-1 0-1,1 1 1,-1-1-1,0 1 1,0 0-1,0 1 1,0 0-1,0 0 1,0 0-1,-1 1 1,1 0-1,0 1 1,-1 0-1,1 0 1,-1 0-1,1 1 0,-1 0 1,1 0-1,0 1 1,0 0-1,0 0 1,-10 5-1,-9 6-52,-43 29 0,62-37 1,0 1 1,0-1-1,1 1 1,-1 1-1,1-1 1,1 1-1,-1 0 1,1 0-1,-8 15 1,12-20 12,1 0 0,-1 0 0,0 0 0,0 0-1,1 0 1,-1 0 0,1 0 0,-1 0 0,1 0 0,0 1 0,0-1 0,0 0 0,0 0-1,0 0 1,1 0 0,-1 0 0,0 0 0,1 0 0,0 0 0,-1 0 0,1 0 0,2 3-1,10 10-3001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7:23.250"/>
    </inkml:context>
    <inkml:brush xml:id="br0">
      <inkml:brushProperty name="width" value="0.1" units="cm"/>
      <inkml:brushProperty name="height" value="0.1" units="cm"/>
      <inkml:brushProperty name="color" value="#00A0D7"/>
    </inkml:brush>
  </inkml:definitions>
  <inkml:trace contextRef="#ctx0" brushRef="#br0">1 1 5224,'0'0'5136,"11"6"-4498,-2-2-467,-5-2-117,-1-1 0,1 0 0,-1 1 0,1 0-1,-1 0 1,0 0 0,0 0 0,0 1 0,0-1-1,0 1 1,-1 0 0,1 0 0,-1-1 0,1 2-1,-1-1 1,0 0 0,0 0 0,2 7 0,4 22 523,-2 0 0,-1 1 0,-2 0 0,-1 50 0,0-16 384,4-23-1099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7:24.230"/>
    </inkml:context>
    <inkml:brush xml:id="br0">
      <inkml:brushProperty name="width" value="0.1" units="cm"/>
      <inkml:brushProperty name="height" value="0.1" units="cm"/>
      <inkml:brushProperty name="color" value="#00A0D7"/>
    </inkml:brush>
  </inkml:definitions>
  <inkml:trace contextRef="#ctx0" brushRef="#br0">156 0 5520,'0'0'4824,"-7"11"-4330,-9 15-260,-5 9 176,0 1 0,2 0 0,-15 43 0,-3 8 1360,37-86-1734,0-1 0,1 0-1,-1 0 1,0 0 0,0 1-1,1-1 1,-1 0 0,0 0-1,0 0 1,1 0 0,-1 0-1,0 0 1,1 1 0,-1-1-1,0 0 1,1 0 0,-1 0-1,0 0 1,1 0 0,-1 0-1,0 0 1,1-1-1,-1 1 1,0 0 0,0 0-1,1 0 1,-1 0 0,0 0-1,1 0 1,-1-1 0,0 1-1,1 0 1,13-4 232,-13 3-243,19-5 258,0 0 0,31-4 0,-43 9-202,0 0-1,0 1 1,0 0 0,0 0-1,0 1 1,0 0 0,0 0-1,0 1 1,13 4-1,-12 0-9,-1 0 0,1 0-1,-1 1 1,0 0 0,-1 1-1,0 0 1,0 0 0,-1 0-1,7 11 1,-11-15-44,0 0 1,1 0-1,-1 0 1,-1 0-1,1 1 0,-1-1 1,1 1-1,-1-1 0,-1 1 1,1 0-1,-1-1 0,0 1 1,0 0-1,0-1 1,0 1-1,-1 0 0,0-1 1,0 1-1,0-1 0,0 1 1,-5 8-1,1-4 46,0 0 1,0 0-1,-1 0 0,-1-1 0,0 0 1,0 0-1,0 0 0,-13 9 0,16-14-18,0 0 0,-1 0 0,1 0 0,-1-1 1,0 0-1,0 0 0,0 0 0,0 0 0,0-1 0,0 0 0,0 0 0,-8 1 0,9-2-40,1 0-1,0 0 1,0-1 0,0 1 0,-1-1 0,1 1-1,0-1 1,0 0 0,0 0 0,0 0 0,0-1 0,0 1-1,1-1 1,-1 1 0,0-1 0,1 0 0,-1 0-1,1 0 1,0-1 0,-1 1 0,-1-4 0,0 0-185,1 0 1,1 0-1,-1-1 1,1 0 0,0 1-1,0-1 1,1 0-1,-1-10 1,1 11-1236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14.642"/>
    </inkml:context>
    <inkml:brush xml:id="br0">
      <inkml:brushProperty name="width" value="0.1" units="cm"/>
      <inkml:brushProperty name="height" value="0.1" units="cm"/>
    </inkml:brush>
  </inkml:definitions>
  <inkml:trace contextRef="#ctx0" brushRef="#br0">0 82 5920,'0'0'3694,"14"1"-3203,23 2-111,1-2 1,-1-1-1,48-7 0,92-23 650,-77 11-139,2 5 0,111-2 0,-195 16-730,14 0 352,43 5 0,-65-4-300,0 1 1,0 0-1,0 1 0,0 0 0,-1 1 1,1 0-1,-1 0 0,12 8 0,-19-10-156,-1 0-1,1 1 1,-1-1-1,1 0 1,-1 0-1,0 1 1,0-1-1,0 0 1,-1 1-1,1-1 1,0 1-1,-1-1 1,0 1-1,1-1 1,-1 1-1,0-1 1,0 1-1,-1 0 1,1-1-1,0 1 1,-1-1-1,0 1 1,1-1-1,-1 0 1,0 1-1,-2 2 1,-1-2-153</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7:24.428"/>
    </inkml:context>
    <inkml:brush xml:id="br0">
      <inkml:brushProperty name="width" value="0.1" units="cm"/>
      <inkml:brushProperty name="height" value="0.1" units="cm"/>
      <inkml:brushProperty name="color" value="#00A0D7"/>
    </inkml:brush>
  </inkml:definitions>
  <inkml:trace contextRef="#ctx0" brushRef="#br0">0 37 11656,'0'0'1192,"91"-12"-792,-48 8 0,3 1 8,-2-1-24,-12 2 0,-15-2-40,-3 2 8,-2-2-160,-6 2 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8:02.890"/>
    </inkml:context>
    <inkml:brush xml:id="br0">
      <inkml:brushProperty name="width" value="0.1" units="cm"/>
      <inkml:brushProperty name="height" value="0.1" units="cm"/>
    </inkml:brush>
  </inkml:definitions>
  <inkml:trace contextRef="#ctx0" brushRef="#br0">1 12 3000,'0'0'1091,"11"4"-957,36 8-4,-42-11-102,0 0 1,0-1 0,0 0 0,-1 0 0,1 0 0,0 0 0,0-1 0,0 0-1,0 0 1,5-2 0,10-2 115,61-5 694,117 1 1,-126 15-350,-51-3-186,36 0 0,143 2 1181,-181-6-1334,0 2 1,0 0 0,0 2-1,34 7 1,-15-2 5,-22-5-82,1 1 0,18 6-1,-23-7-39,-1 0 0,1-1-1,0-1 1,0 0 0,17 0 0,9 0 27,230 30 281,-242-28-293,21 4 84,52-1 1,192 3 151,-125-2-213,179-15-1,-24-7-98,60-6-2,-211 16 29,-46 4 0,23-1 133,167 19 0,37 2 58,-292-16-121,113 20 0,6 2 126,-60-10 44,-73-7-111,51 1-1,107-13 72,-176 4-151,1 0 0,0 3 0,29 5-1,-31-5-11,7 0 15,0-2 0,0-1 0,40-6-1,23-1 44,-1 2-24,-53 2-35,0 1 1,49 5 0,203 14 36,-86-7-89,-69 7-36,-23-1 51,190-5 118,-198-10-87,57-1 7,848-45 50,-789 46-110,-32 1-17,413-7-7,-235-26 87,-79 2-18,-55 4-48,-64 4-2,-160 20 25,216-11-19,-4 4 47,-31-1-58,-58 8 16,189 4-109,-55 6-83,-144-14 87,-85 2 61,55 2 1,86 22-82,-139-15 81,-1-3 0,45-1 0,13 0-10,495 8-98,-196-16 41,-128 1 88,-69-2-29,356 14-205,-337 4 142,-93-2 36,693 30-693,-647-32 584,137 10-294,-46 5 48,-125-10 271,32 4 10,38 1 9,-29-3 134,51 9 117,95 12 72,-169-17-42,-153-17-116,-1-1 0,1 0 0,-1 0 1,1-1-1,-1 1 0,7-2 0,-9 2-3,0-1-1,0 1 1,0-1 0,0 1 0,0-1-1,0 1 1,0-1 0,0 0-1,-1 1 1,1-1 0,0 0-1,0 0 1,-1 0 0,1 1-1,0-1 1,-1 0 0,1 0 0,-1 0-1,1 0 1,-1 0 0,1 0-1,-1 0 1,0 0 0,0-1-1,1 1 1,-1-1 0,-2-28-1232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8:05.751"/>
    </inkml:context>
    <inkml:brush xml:id="br0">
      <inkml:brushProperty name="width" value="0.1" units="cm"/>
      <inkml:brushProperty name="height" value="0.1" units="cm"/>
    </inkml:brush>
  </inkml:definitions>
  <inkml:trace contextRef="#ctx0" brushRef="#br0">3980 10441 4816,'0'0'1633,"-7"11"-1541,2-5-77,2 1 3,-1-1 1,-1 0-1,1-1 0,-1 1 0,0-1 1,0 0-1,-1 0 0,1 0 0,-1-1 0,0 0 1,-1 0-1,-12 6 0,-6-4 93,-1 0 0,-39 3 0,-8 1 115,-67 14 634,-170 6 0,163-16-152,-227 50 0,186-28-282,153-29-356,-327 43 1395,77-40 492,281-10-1868,0 0 0,0 0 0,0 0 0,1-1 0,-1 1 0,0-1 0,0 0 0,0-1 0,0 1 0,-4-3 0,1-1 182,6 4-260,0 0 1,0 1-1,0-1 1,1 0-1,-1 0 1,0 0-1,0 0 0,1 0 1,-1 0-1,0 0 1,1 0-1,-1 0 0,1 0 1,-1 0-1,1 0 1,-1-2-1,-9-33 55,1 0 0,1-1-1,-3-56 1,5 38-15,-30-281 131,-4-38-86,9 196-81,-5-43-47,-14-183 25,4 51 86,29 185-29,-16-122 26,5 93 12,-23-137 90,-25-310 283,15 50-156,11 304-160,12 79-36,-15-67-12,-24-179 92,55 211-109,-30-247 79,30 316-92,-19-123 23,-112-501 138,96 501-174,-51-235 58,53 289-24,-90-322 40,17 139-6,111 370-106,4 0-1,-12-113 0,25 168-15,-7-136-52,-35-190 0,37 308 49,-2 1 0,-15-34 0,-3-11-28,14 35 4,0 0 0,-16-31 1,12 41 178,7 13-600,8 8 386,-1 0 0,1 0 0,0 0-1,0 0 1,0 0 0,0 0 0,-1 0 0,1 0-1,0 0 1,0 0 0,0 0 0,-1 0 0,1 0-1,0 0 1,0 0 0,0 0 0,-1 0 0,1 0-1,0 0 1,0 0 0,0 0 0,-1 0 0,1 0-1,0 1 1,0-1 0,0 0 0,0 0 0,-1 0-1,1 0-61,0 0 62,0 1 0,0-1-1,0 0 1,0 0 0,0 0 0,-1 1 0,1-1-1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8:28.212"/>
    </inkml:context>
    <inkml:brush xml:id="br0">
      <inkml:brushProperty name="width" value="0.1" units="cm"/>
      <inkml:brushProperty name="height" value="0.1" units="cm"/>
    </inkml:brush>
  </inkml:definitions>
  <inkml:trace contextRef="#ctx0" brushRef="#br0">1 627 3912,'0'0'7361,"8"-10"-7160,-2 2-167,121-155 800,-119 151-721,1 1 0,12-13-1,-14 18-54,0-2-1,0 1 1,-1-1-1,-1 0 0,1 0 1,7-16-1,4-18 91,34-94 151,-43 110-241,-6 15-32,1 0 0,1 1 1,0-1-1,0 1 0,1 0 0,6-10 0,-1 3 29,-9 15-43,0 0 0,1-1 0,-1 1 0,0 0 0,1 0 0,0 0 0,-1 0 0,1 0 1,3-2-1,-4 3-13,0 1 1,0 0 0,0-1 0,1 1 0,-1 0 0,0 0 0,0 0 0,0 0-1,0 0 1,1 0 0,-1 0 0,0 0 0,0 0 0,0 1 0,0-1 0,1 0-1,-1 1 1,0-1 0,0 1 0,0-1 0,0 1 0,0 0 0,0-1 0,0 1-1,0 0 1,1 1 0,6 5-7,0 0 1,0 0-1,-1 1 0,0 0 0,0 1 1,-1-1-1,0 1 0,0 0 0,-1 1 1,0-1-1,-1 1 0,0 0 0,4 17 1,3 17 7,-2 1 0,-2 0 0,-2 0 0,-2 0 0,-2 1 1,-2-1-1,-7 47 0,5-64 15,-13 46-1,13-64-5,-1 1 0,1-1 0,-2 0 0,1 0 0,-2 0 0,1 0 0,-9 11 0,11-18 1,0 0 1,0 0-1,0 0 0,0 0 1,0-1-1,-1 1 1,1-1-1,-1 0 1,1 0-1,-1 0 1,0 0-1,0-1 1,0 1-1,0-1 1,0 0-1,0-1 1,0 1-1,0 0 0,0-1 1,-1 0-1,1 0 1,0-1-1,0 1 1,0-1-1,0 1 1,0-1-1,0-1 1,-5-1-1,2 0 12,1 0 1,-1-1-1,1 0 0,0 0 1,0 0-1,0-1 0,1 0 0,0 0 1,0 0-1,0-1 0,0 0 1,1 1-1,0-2 0,0 1 1,-3-9-1,2 5 15,1-1 1,0 0-1,1 0 1,1 0-1,-1-1 1,2 1-1,-1-14 1,2 18-13,0 0 0,1 0 0,-1 1 0,1-1 0,1 0 1,0 1-1,0-1 0,0 1 0,0-1 0,1 1 0,0 0 0,1 0 0,5-8 0,2 0 28,-7 8-46,0 0 0,0 0 0,0 1 0,1-1 0,0 1 0,0 0 0,0 1 0,1-1 0,0 1 1,0 0-1,0 1 0,7-4 0,-11 7-14,0 0 0,0 0 1,0 0-1,0 0 0,0 0 0,0 1 0,0-1 1,0 1-1,0-1 0,0 1 0,0 0 1,3 1-1,23 15-50,35 36-24,-46-37 38,1-1 0,33 22 0,-30-24-12,34 13 0,-47-22 45,1-1 1,-1 0-1,0-1 1,1 0-1,-1-1 1,1 1-1,13-1 1,-18-2 5,-1 1 0,1-1 0,-1 0 0,1 0 0,-1 0 0,1 0 0,-1-1 1,0 0-1,0 1 0,0-1 0,0 0 0,4-3 0,30-32-4,-31 30 5,14-15 27,-1-1 0,-1-1 0,-2 0 0,0-2 1,-1 0-1,10-27 0,-18 36 20,1 1 1,1 0-1,0 1 0,1 0 1,18-21-1,-9 5 51,-18 28-88,0-1 0,1 1 0,0-1 1,0 1-1,0 0 0,0 0 1,0 0-1,1 0 0,-1 0 1,1 0-1,0 1 0,0-1 1,4-2-1,-7 5-8,0 0 1,0 0-1,0 0 1,0 0-1,0 0 1,0 0-1,0 0 1,0 0-1,0 0 1,0 0-1,0 1 1,0-1-1,0 0 1,0 0-1,0 0 1,0 0-1,0 0 1,0 0-1,0 0 1,0 0-1,0 0 1,0 0-1,0 0 1,0 1-1,0-1 1,0 0-1,0 0 1,0 0-1,0 0 1,0 0-1,0 0 1,0 0-1,0 0 1,0 0-1,0 0 1,0 0-1,0 0 1,1 0-1,-1 0 1,0 0-1,0 1 1,0-1-1,0 0 1,0 0-1,0 0 1,0 0-1,0 0 1,0 0-1,0 0 1,0 0-1,0 0 1,1 0-1,-1 0 1,0 0-1,0 0 1,0 0-1,0 0 1,0 0-1,0 0 1,0 0-1,0 0 1,0 0-1,0 0 1,0 0-1,0 0 1,1 0-1,-1-1 1,0 1-1,0 0 1,-6 11-4,-12 17-33,14-22 36,-34 46-25,18-26 16,1 1-1,1 0 1,2 2-1,-20 45 1,28-53 8,-1 5 14,-12 48 0,20-66-7,-1-1 1,1 1-1,1-1 1,0 1 0,0-1-1,0 1 1,1-1-1,0 1 1,1-1 0,-1 0-1,6 12 1,-7-17-3,1 0 0,0 0 1,0-1-1,0 1 0,0 0 1,0-1-1,0 1 0,1-1 0,-1 0 1,1 1-1,-1-1 0,1 0 0,-1 0 1,1 0-1,-1 0 0,1 0 1,0 0-1,0 0 0,2 1 0,0-2 5,-1 1 0,0-1 0,1 0 0,-1 0 0,0 0 0,1 0 0,-1-1 0,0 1 0,1-1 0,4-1 0,2-2 13,-1 0-1,0 0 1,0-1 0,0 0-1,-1 0 1,13-12 0,-10 7 7,0-2 0,-1 1 0,0-1 0,-1-1 0,-1 0 0,0 0 0,10-23 0,-8 11 39,-1 1 0,-1-1 0,9-45 0,-16 56-10,0 0-1,0 1 1,-1-1 0,-1 0 0,0 0 0,-1 0 0,-4-14-1,2 23 80,-1 11-68,-2 12-51,6-7-22,0 1 0,1-1 0,0 1 0,1 0 0,1-1 0,0 1 0,3 12 0,2-2-6,0 0 1,17 34-1,-22-51 5,1 0 1,-1-1-1,1 0 0,0 1 0,1-1 0,-1 0 1,1 0-1,-1-1 0,8 6 0,-9-8 7,-1 0-1,1 0 1,0 0 0,1 0-1,-1 0 1,0 0-1,0-1 1,0 1 0,0-1-1,1 1 1,-1-1-1,0 0 1,0 0 0,1 0-1,-1 0 1,0 0-1,0 0 1,1-1 0,-1 1-1,0-1 1,0 0-1,0 0 1,0 1 0,3-3-1,4-2 17,1-1 0,-1-1 1,0 1-1,-1-2 0,0 1 0,0-1 0,0 0 0,-1-1 0,8-12 0,36-54 85,18-25 90,-67 98-176,0 0 0,-1 0 0,1 0 0,0 0 0,0 0 0,0 0 0,0 1 0,0-1 0,1 1 0,-1-1 0,0 1 0,5-2 0,-6 3-11,0 0 0,-1 0 0,1 0 0,0 0 0,-1 0 0,1 0 0,0 0 0,-1 0 0,1 0 0,0 0 0,-1 0 0,1 1 0,0-1 0,-1 0 0,1 0 0,-1 1 0,1-1 0,-1 1 0,1-1 0,0 1 0,0 0 0,1 1 0,-1-1 0,0 1 0,0-1-1,0 1 1,0 0 0,-1-1 0,1 1 0,0 0-1,0 2 1,6 21 74,-1 0-1,-1 0 1,-1 1-1,1 46 0,-5-72-75,0 0-1,0 0 1,0 0-1,0 0 1,0 1-1,0-1 0,0 0 1,0 0-1,0 0 1,0 0-1,0 0 1,0 1-1,1-1 1,-1 0-1,0 0 0,0 0 1,0 0-1,0 1 1,0-1-1,0 0 1,0 0-1,0 0 0,0 0 1,0 0-1,1 0 1,-1 0-1,0 1 1,0-1-1,0 0 1,0 0-1,0 0 0,1 0 1,-1 0-1,0 0 1,0 0-1,0 0 1,0 0-1,0 0 0,1 0 1,-1 0-1,0 0 1,0 0-1,0 0 1,1 0-1,9-4 102,9-13-34,94-88 182,-109 101-229,0 1 0,0-1 0,1 1 0,-1 0 0,1 0 0,6-2 0,-10 5-18,0-1 0,0 1 0,0 0 0,0-1 0,0 1 0,1 0 0,-1 0 0,0 0 0,0 0 0,0 0 0,1 0 0,-1 1 0,0-1 0,0 0 0,0 0 0,0 1 0,0-1 0,0 1 0,0-1 0,0 1 0,0 0 0,0-1-1,0 1 1,0 0 0,0 0 0,0-1 0,0 1 0,0 0 0,-1 0 0,1 0 0,0 0 0,-1 0 0,1 0 0,-1 0 0,1 2 0,2 3 22,-1 0 0,0 1 0,0-1 0,0 0 0,-1 1 0,0-1 0,-1 1 0,1-1 0,-2 12 0,1-18-26,0 0 1,0 0-1,0 0 1,0 0-1,0 1 0,0-1 1,0 0-1,0 0 0,0 0 1,0 1-1,0-1 1,0 0-1,0 0 0,0 0 1,0 1-1,0-1 0,0 0 1,0 0-1,0 0 0,1 0 1,-1 1-1,0-1 1,0 0-1,0 0 0,0 0 1,0 0-1,0 0 0,1 1 1,-1-1-1,0 0 1,0 0-1,0 0 0,0 0 1,1 0-1,-1 0 0,0 0 1,0 0-1,0 0 1,0 0-1,1 0 0,-1 0 1,0 0-1,10-5 88,7-12 13,-17 17-102,82-87 315,-81 86-314,0 0 1,-1 1-1,1-1 1,0 0-1,-1 0 1,1 1-1,0-1 0,0 0 1,0 1-1,0-1 1,0 1-1,0-1 0,0 1 1,0-1-1,0 1 1,0 0-1,0 0 0,0-1 1,0 1-1,0 0 1,0 0-1,0 0 0,0 0 1,0 0-1,0 0 1,0 0-1,0 1 1,0-1-1,0 0 0,0 1 1,0-1-1,0 0 1,0 1-1,1 0 0,2 2-9,-1 1 0,0-1 0,0 1 0,0-1 1,-1 1-1,5 7 0,5 7 3,-5-7 19,1 1 1,10 22-1,-11-21 3,0 0 0,9 13 0,-13-23-17,0 0 0,0-1 0,0 1 1,0 0-1,0-1 0,0 0 0,1 0 0,0 0 0,-1 0 0,1 0 0,0-1 1,0 0-1,0 1 0,-1-1 0,1-1 0,1 1 0,-1-1 0,0 1 0,0-1 1,0 0-1,0-1 0,4 0 0,6-1-1,-1 0 0,0-1 0,0-1 0,0 0-1,16-8 1,-23 9 0,1 0 0,-1-1 0,0 1 0,0-2 0,-1 1 0,1 0 0,-1-1 0,0 0 0,0-1-1,-1 1 1,1-1 0,-1 1 0,5-11 0,-7 11 4,0 1-1,0-1 1,0 1-1,-1-1 1,0 0-1,0 0 1,0 0-1,0 0 0,-1 0 1,0 0-1,0 0 1,0 0-1,-1 0 1,0 1-1,0-1 1,0 0-1,0 0 1,-1 0-1,0 1 1,-3-7-1,5 9 2,-1 1 0,0-1-1,0 0 1,0 1-1,0-1 1,-1 0-1,1 1 1,0 0 0,-1-1-1,1 1 1,-1 0-1,1-1 1,-1 1-1,1 0 1,-1 0 0,0 0-1,0 1 1,1-1-1,-1 0 1,0 1-1,0-1 1,0 1 0,-3-1-1,2 1-3,1 1 0,0-1 0,-1 1 0,1-1 0,0 1 0,0 0 0,0 0-1,-1 0 1,1 0 0,0 0 0,0 1 0,1-1 0,-1 0 0,0 1 0,0 0 0,1-1 0,-1 1 0,1 0-1,-3 3 1,1-1-3,0 0-1,1 1 0,-1-1 1,1 1-1,0-1 1,0 1-1,1 0 0,-1-1 1,1 1-1,0 0 0,1 0 1,-1 0-1,1 0 1,0 0-1,0 0 0,1 9 1,1-8 2,0 1 0,0 0 0,0-1 0,1 1 1,0-1-1,0 0 0,1 0 0,0 0 0,0 0 1,9 9-1,-3-5 6,0-1 0,1 0 0,-1-1 0,2 0 0,-1 0 0,1-1 1,0-1-1,1 0 0,-1-1 0,1 0 0,25 5 0,-27-8 5,0-1-1,0 0 1,0-1-1,1 0 0,-1 0 1,0-1-1,0-1 1,0 0-1,0-1 1,0 0-1,0 0 1,-1-1-1,0-1 1,19-10-1,4-4-2736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8:43.491"/>
    </inkml:context>
    <inkml:brush xml:id="br0">
      <inkml:brushProperty name="width" value="0.1" units="cm"/>
      <inkml:brushProperty name="height" value="0.1" units="cm"/>
    </inkml:brush>
  </inkml:definitions>
  <inkml:trace contextRef="#ctx0" brushRef="#br0">1 622 3712,'0'0'2108,"13"-13"-1592,8-8-316,120-129 1014,-58 33-563,12-16 173,-80 115-566,-1-1 0,-1 0 1,0-1-1,-1-1 0,17-42 0,-20 42 902,-4 15 1006,-4 14-1950,1 1 1,0-1 0,0 0 0,1 0-1,0 1 1,5 8 0,0 1-40,25 56 216,-17-40-151,-2-1-1,16 56 0,-18-15 10,-11-56-128,2 1 1,1-1-1,11 36 0,-15-52-110,1 0 0,0-1-1,-1 1 1,1-1 0,0 1-1,0-1 1,0 1 0,0-1-1,1 0 1,-1 0 0,0 1-1,0-1 1,1 0 0,-1 0-1,1 0 1,-1 0 0,1-1-1,-1 1 1,1 0 0,0-1-1,-1 1 1,1-1-1,0 1 1,-1-1 0,1 0-1,0 0 1,2 1 0,3-2 23,1 0-1,-1 0 1,1-1 0,-1 0 0,9-3 0,-8 3-22,15-6 37,-1-1-1,1-1 0,-2-1 0,40-27 0,75-68 159,-62 45-115,-46 40-53,-15 12-14,0 0 1,-1-1 0,0-1 0,-1 0 0,10-13 0,-14 15-2,0-1 112,-22 17-44,-10 9 4,-46 40 0,43-33-48,5-4 2,1 2 1,1 0-1,-20 27 0,29-34-5,2 1 0,0 1 0,0 0 0,1 0-1,1 1 1,-7 21 0,14-32-21,0-1-1,-1 0 1,2 0-1,-1 0 1,1 1-1,0-1 1,0 0 0,0 1-1,0-1 1,1 0-1,0 0 1,0 1-1,1-1 1,0 0-1,2 6 1,-2-8-14,-1-1-1,0 0 1,1 0 0,-1 0-1,1 0 1,0-1 0,0 1-1,-1 0 1,1-1 0,0 1-1,1-1 1,-1 1 0,0-1-1,0 0 1,0 0 0,1 0-1,-1 0 1,1-1 0,-1 1-1,0-1 1,1 1-1,-1-1 1,1 0 0,0 0-1,-1 0 1,1 0 0,-1 0-1,1-1 1,-1 1 0,0-1-1,1 1 1,-1-1 0,4-2-1,1 0 10,0 0 0,-1-1 0,1 0 0,-1 0-1,0 0 1,0-1 0,10-10 0,36-45 76,-44 49-79,7-8 8,-2-1 0,0 0 0,-1-1 0,-2 0 0,0-1 0,-1 0 1,-1 0-1,-1-1 0,7-41 0,-9 45 8,0-12 117,-15 82-116,7-20-26,2 0 1,1 1-1,5 42 0,-5-71-6,0 0 0,1-1-1,-1 1 1,1 0 0,0-1-1,0 1 1,0 0 0,0-1-1,0 1 1,0-1 0,1 0-1,-1 1 1,1-1 0,0 0-1,0 0 1,0 0 0,0 0-1,0 0 1,0-1 0,0 1-1,1 0 1,-1-1 0,0 0-1,1 0 1,-1 1 0,1-1-1,0-1 1,-1 1 0,1 0-1,5 0 1,-1-1 12,0 0 0,0 0 0,0-1 0,0 0 1,-1 0-1,1-1 0,0 0 0,-1 0 0,1 0 0,-1-1 0,8-4 0,8-7 48,-1 0 0,39-35-1,11-9 102,-54 44-110,-15 11-38,1 1-1,-1 0 1,1-1-1,0 1 1,-1 0-1,1 0 1,0 1 0,0-1-1,6-1 1,-9 3-11,0 0 0,1 0 0,-1 0 0,1 0 0,-1 0 0,1 0 0,-1 0-1,0 0 1,1 1 0,-1-1 0,1 0 0,-1 0 0,0 0 0,1 1 0,-1-1 0,0 0 0,1 1 0,-1-1 0,0 0 0,1 1 0,-1-1 0,0 0 0,0 1 0,0-1 0,1 1 0,-1-1 0,0 0 0,0 1 0,0-1 0,0 1 0,0-1 0,0 1 0,1-1 0,-1 1 0,2 19 50,-2-18-46,0 21 39,-1 1 0,-1-1 0,0 0 0,-2 0 0,-1 0 0,-10 29 0,15-52-41,0 0 0,-1 1 0,1-1 0,0 1 0,0-1-1,0 1 1,-1-1 0,1 0 0,0 1 0,0-1 0,0 1 0,0-1-1,0 1 1,0-1 0,0 1 0,0-1 0,0 1 0,0-1 0,0 1 0,1-1-1,-1 1 1,0-1 0,0 0 0,0 1 0,0-1 0,1 1 0,-1-1-1,0 1 1,1 0 0,0-1 1,0 0 0,-1 0-1,1 0 1,0 0 0,0 0-1,-1 0 1,1 0 0,0 0 0,0 0-1,-1-1 1,1 1 0,0 0-1,0 0 1,-1-1 0,1 1-1,0 0 1,-1-1 0,1 1 0,1-2-1,6-5 16,0 0 0,0 0 0,0-1 0,-1-1 0,0 1-1,8-15 1,8-9 33,4-4 14,-16 21-30,0 0 1,1 1-1,17-16 0,-28 29-35,0 1 0,0-1 0,0 1 0,0 0 0,0-1 0,1 1 0,-1 0 0,0 0 0,0-1 0,0 1 0,1 0 0,-1 0 0,0 1 0,0-1 0,0 0 0,1 0 0,-1 0 0,0 1 0,0-1 0,0 1 0,0-1 0,0 1 0,1-1 0,-1 1 0,0 0 0,0-1 0,0 1 0,1 2 0,28 25 50,-30-28-55,2 3 2,9 10 12,1-1-1,22 18 1,-29-27-12,0 1-1,0-1 0,1 0 1,0 0-1,-1-1 1,1 0-1,0 0 0,0 0 1,0 0-1,12 0 1,-2-1-1,-1-1-1,0-1 1,0-1 0,0 0 0,0-1 0,0 0 0,0-1 0,18-8 0,-11 2 0,-1 0 0,0-1 1,0-1-1,29-22 0,-37 23 1,53-43 43,-59 47-40,0 0 1,-1-1 0,0 1 0,0-1-1,0 0 1,5-13 0,-10 20-4,0 0 0,-1 0 0,1-1 0,-1 1 0,1 0 0,-1-1 0,0 1-1,0-1 1,1 1 0,-1-1 0,0 1 0,0 0 0,0-1 0,-1-1 0,1 2-1,0 0 0,-1 1-1,1-1 1,0 1 0,-1-1 0,1 0-1,0 1 1,-1-1 0,1 1-1,-1-1 1,1 1 0,-1-1 0,1 1-1,-1 0 1,0-1 0,1 1 0,-1 0-1,1-1 1,-1 1 0,0 0 0,0-1-1,-2 1 2,-1-1-1,1 1 0,0 0 0,0 0 0,-1 0 1,1 0-1,0 1 0,0-1 0,0 1 0,-1 0 1,-2 1-1,-9 5 6,0 0 1,1 0-1,0 2 0,0 0 1,1 0-1,1 1 1,-1 1-1,-14 16 0,8-6 0,1 1 0,1 0 1,-29 49-1,38-57-10,1 0 1,0 1 0,1 0 0,0 0 0,1 0 0,1 0-1,-3 17 1,7-30 1,-1-1-1,1 1 0,0-1 1,0 1-1,0-1 0,0 0 1,0 1-1,1-1 0,-1 1 1,0-1-1,1 1 1,-1-1-1,1 0 0,-1 1 1,1-1-1,-1 0 0,1 0 1,0 1-1,0-1 0,0 0 1,0 0-1,0 0 0,0 0 1,0 0-1,0 0 0,0 0 1,0 0-1,0-1 1,1 1-1,-1 0 0,0-1 1,1 1-1,-1-1 0,0 1 1,1-1-1,-1 1 0,3-1 1,0 0-5,1 0 0,-1 0 0,1 0 0,-1 0 1,1-1-1,-1 0 0,0 0 0,1 0 0,-1-1 0,7-3 1,3-2-1,0-2 0,-1 0 0,0 0 0,-1-1 0,0-1 1,0 0-1,-1 0 0,-1-1 0,0-1 0,9-13 0,-2-3 0,-1-1 0,-1 0 1,19-56-1,13-24 4,-44 96 2,-1 7 0,1 13 0,-2-2 0,0 0 0,-1 1 0,1-1 0,-1 0 0,0 1 0,0-1 0,0 5 0,-1 11 0,-19 429-38,3-100 4,15-313 16,-1 0-1,-8 39 1,8-62 9,0 0-1,-1-1 0,0 1 1,-1-1-1,0 0 1,-1-1-1,0 1 1,-1-1-1,-9 12 1,14-21 8,0 0 0,0 0 0,0 0 0,-1 0 0,1 0 0,0-1 1,-1 1-1,1 0 0,-1-1 0,1 0 0,-1 0 0,0 0 0,0 0 1,1 0-1,-1 0 0,0-1 0,-4 1 0,3-1 2,-1 0 1,1-1-1,-1 1 0,1-1 0,0 0 0,-1 0 0,1-1 0,0 1 1,0-1-1,-6-3 0,1-1 6,0 0 0,0 0 0,0-1 0,1 0 0,0-1 1,0 0-1,1 0 0,-9-14 0,5 4 6,0 0 0,2-1-1,0-1 1,1 0 0,-6-24 0,10 29-7,1 0 1,0 0 0,1 0-1,1 0 1,0 0-1,1 0 1,1 0-1,3-17 1,-3 26-7,1 0 1,0 1 0,0 0-1,1-1 1,0 1-1,0 0 1,0 0-1,0 0 1,1 1-1,0-1 1,-1 1-1,2 0 1,-1 0-1,0 0 1,10-5 0,6-3-14,0 0 1,34-13-1,-43 21 6,224-90-52,-40 17 42,-150 58 15,47-29-1,-72 36-2,-1 0-1,-1-2 1,0 0-1,27-29 1,-40 38 4,-1-1 0,1 0-1,-1 0 1,-1-1 0,0 1 0,0-1 0,0 0 0,0 0-1,-1 0 1,0 0 0,-1 0 0,0 0 0,0 0-1,0-1 1,-1 1 0,0 0 0,-1-11 0,-1 8 2,1 1 0,-1-1 0,-1 1 1,0-1-1,0 1 0,0 0 0,-1 0 1,-1 0-1,0 1 0,0-1 0,0 1 0,-11-11 1,14 16 1,-1 0 0,0 0 1,0 1-1,0-1 0,-1 1 1,1-1-1,0 1 0,-1 0 1,0 0-1,1 0 0,-1 1 1,0 0-1,0-1 0,0 1 1,0 0-1,0 1 0,0-1 1,0 1-1,0 0 0,-1 0 0,1 0 1,0 0-1,0 1 0,0 0 1,0 0-1,0 0 0,0 0 1,0 0-1,1 1 0,-1 0 1,0 0-1,-4 3 0,0 0 9,1 1-1,-1 0 0,1 0 0,1 1 0,-1 0 0,1 0 0,0 1 0,1-1 0,-1 1 1,1 0-1,1 1 0,0-1 0,-3 10 0,4-9-1,0-1-1,1 1 1,1-1 0,-1 1-1,1 0 1,1 0 0,-1-1-1,2 1 1,-1 0 0,1 0 0,0-1-1,1 1 1,4 12 0,-2-11 1,0 0 1,1 0 0,0-1-1,1 1 1,0-2 0,1 1-1,0 0 1,0-1 0,16 14-1,-7-10 6,1 0 0,1 0 0,0-2 0,0 0 0,1-1 0,0-1 0,0-1 0,1 0 0,0-2 0,0 0 0,23 2 0,-13-4-31,0-2 0,0-1 0,0-1 0,0-2 0,-1-1 1,1-1-1,28-10 0,-39 10-312,-1-1 0,0-1 0,-1 0 0,1-2-1,-1 0 1,-1-1 0,0 0 0,0-2 0,-1 0 0,-1 0 0,15-17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8:32.478"/>
    </inkml:context>
    <inkml:brush xml:id="br0">
      <inkml:brushProperty name="width" value="0.1" units="cm"/>
      <inkml:brushProperty name="height" value="0.1" units="cm"/>
    </inkml:brush>
  </inkml:definitions>
  <inkml:trace contextRef="#ctx0" brushRef="#br0">0 1032 4816,'0'0'2190,"14"1"-1948,-12-1-234,26 3 212,47-2 0,-66-1-167,-1-1-1,1 0 1,-1 0-1,0-1 1,1 0-1,-1 0 1,0-1-1,0 0 1,0-1-1,-1 0 1,13-8-1,-9 3 53,0-1-1,-1-1 1,-1 0-1,0 0 1,0-1-1,-1 0 1,13-25-1,-18 29-52,1 1 0,-1 0 0,-1-1 0,1 0 1,-1 1-1,-1-1 0,1 0 0,-1 0 0,-1 0 0,1 0 0,-1 0 0,-1 0 0,0-1 1,0 2-1,-3-15 0,3 20-36,1 0 1,-1 0 0,0 0-1,0 0 1,0 0 0,0 0-1,0 0 1,0 1 0,-1-1-1,1 0 1,0 0-1,-1 1 1,1-1 0,-1 1-1,0 0 1,0-1 0,1 1-1,-1 0 1,0 0 0,0 0-1,0 0 1,0 0 0,0 1-1,0-1 1,-1 1 0,1-1-1,0 1 1,0 0-1,0-1 1,0 1 0,-1 0-1,1 1 1,0-1 0,0 0-1,0 1 1,0-1 0,0 1-1,0-1 1,-4 3 0,-5 2 52,1 0 0,0 0 0,0 1 0,0 1 0,1 0 0,-10 9 0,6-4 28,0 0-1,1 1 1,1 1 0,0 0-1,1 0 1,0 1 0,1 0-1,-11 27 1,17-35-41,1 1 0,-1 0 0,2-1 0,-1 1 0,1 0 0,0 0 1,1 0-1,0 0 0,1 12 0,0-14-15,0 0 1,1 0-1,0-1 0,0 1 1,0 0-1,0-1 1,1 1-1,0-1 1,1 0-1,-1 0 0,1 0 1,0 0-1,7 7 1,-5-7-4,1 1 0,-1-1 1,1-1-1,0 1 0,0-1 1,0 0-1,0-1 0,1 0 0,0 0 1,-1 0-1,1-1 0,0 0 1,0-1-1,0 0 0,1 0 1,-1 0-1,11-2 0,1-1 27,0-1-1,0-1 0,0-1 1,0-1-1,32-14 1,-2 0 39,-1-3 0,-1-1 1,73-51-1,-98 58-55,44-33 109,-60 43-116,0 1 0,-1-1 0,0 0 1,0-1-1,0 1 0,7-15 1,-8 9 64,-6 8-8,-6 7 24,-14 10-95,1 1 0,0 2 0,2 0 1,-19 19-1,-62 74 47,78-82-52,-21 32 0,37-50-13,0 1 0,0 0 0,1 0 0,0 0 1,1 0-1,0 0 0,1 1 0,-3 13 0,5-21-5,0 0 1,0-1-1,0 1 0,0 0 0,0 0 1,0-1-1,1 1 0,-1 0 0,1-1 1,-1 1-1,1 0 0,0-1 0,-1 1 0,1-1 1,0 1-1,0-1 0,0 1 0,0-1 1,0 0-1,1 1 0,-1-1 0,0 0 1,1 0-1,-1 0 0,0 0 0,1 0 1,-1 0-1,1 0 0,0-1 0,-1 1 0,1 0 1,0-1-1,-1 1 0,1-1 0,0 0 1,-1 0-1,1 1 0,0-1 0,2-1 1,2 2 5,0-1 0,-1-1 0,1 1 1,0-1-1,0 0 0,0 0 0,0-1 1,-1 1-1,1-1 0,5-3 1,1-3 4,-1 0 0,-1 0 0,1-1 1,-2 0-1,1 0 0,-1-1 1,-1-1-1,0 0 0,0 0 0,-1 0 1,0-1-1,5-13 0,6-18 79,-3-1 0,12-49 1,-19 67-32,-4 3 20,-5 12 26,1 11-105,0 0 0,0 0-1,0 0 1,0-1 0,0 1 0,0 0-1,0 0 1,-1 0 0,1 0 0,0 0-1,0 0 1,0 0 0,0-1 0,-1 1-1,1 0 1,0 0 0,0 0 0,0 0-1,0 0 1,-1 0 0,1 0 0,0 0-1,0 0 1,0 0 0,0 0 0,-1 0-1,1 0 1,0 0 0,0 0 0,0 0-1,0 0 1,-1 0 0,1 0 0,0 0-1,0 1 1,0-1 0,0 0 0,-1 0-1,1 0 1,0 0 0,0 0 0,0 0-1,0 0 1,0 1 0,-2 0 1,1 0 1,0 0 0,0 0-1,0 0 1,0 0-1,1 0 1,-1 0-1,0 0 1,0 1 0,1-1-1,-1 2 1,-5 6 12,-56 103-32,-70 171 0,85-175-26,-15 69 14,33-83 49,5-52 61,24-42-83,0 0 0,-1 0 0,1 0 0,0 0 1,0 0-1,0 0 0,0 1 0,0-1 0,0 0 0,0 0 0,0 0 0,0 0 0,0 0 0,0 0 0,0 0 0,0 0 0,0 1 0,0-1 1,0 0-1,0 0 0,0 0 0,0 0 0,0 0 0,0 0 0,0 0 0,0 1 0,0-1 0,0 0 0,0 0 0,0 0 0,0 0 1,0 0-1,0 0 0,1 0 0,-1 0 0,0 1 0,0-1 0,0 0 0,0 0 0,0 0 0,0 0 0,0 0 0,0 0 0,0 0 0,1 0 1,-1 0-1,0 0 0,0 0 0,0 0 0,0 0 0,0 0 0,0 0 0,0 0 0,1 0 0,-1 0 0,0 0 0,10-4 56,11-11-2,15-21 41,61-80 0,18-52 83,-59 85-54,75-88 1,-113 150-98,5-5 28,0-1 0,25-40 0,-47 66-55,0-2 10,1 0 0,0 1 1,-1-1-1,1 1 1,0 0-1,0-1 0,0 1 1,4-3-1,-5 6-4,-1 0-1,0 0 1,1 0-1,-1 0 1,0 0-1,1 0 1,-1 0-1,0 0 1,0 0-1,0 0 1,0 0-1,0 0 1,0 1-1,-2 12 14,0 1 0,-8 22 0,0 3-8,-28 214 114,36-244-118,-1 11 40,3-20-45,0-1-1,0 1 1,0 0-1,0-1 0,0 1 1,0-1-1,0 1 1,0 0-1,1-1 0,-1 1 1,0-1-1,0 1 1,0-1-1,1 1 0,-1-1 1,0 1-1,1-1 0,-1 1 1,0-1-1,1 1 1,-1-1-1,1 0 0,-1 1 1,1-1-1,-1 1 1,1-1-1,0 1 0,0-1 2,0 0 0,0 0-1,0 0 1,0-1-1,0 1 1,-1 0 0,1 0-1,0 0 1,0-1-1,0 1 1,0 0 0,-1-1-1,1 1 1,0-1-1,0 1 1,-1-1 0,1 1-1,0-1 1,-1 0-1,1 1 1,0-1 0,0-1-1,16-20 8,-12 15 2,49-56 92,3 2-1,76-63 0,-101 93 121,-32 31-226,0 1 0,1-1 0,-1 0 0,1 1 0,-1-1 0,0 0 0,1 1 0,-1-1 0,0 0 0,0 1 0,1-1 0,-1 0 0,0 1 0,0-1 0,1 1 0,-1-1 0,0 1 0,0-1 0,0 1 0,0-1 0,0 0 0,0 1 0,0-1 0,0 1 0,0 0 0,3 17-8,-2-17 8,-1 3-7,1 6-10,1 0 0,0 0 0,1 0 0,7 17 0,-9-24 15,0-1 0,0 0 0,0 0 1,1 1-1,-1-1 0,1 0 0,0-1 1,-1 1-1,1 0 0,0 0 0,0-1 1,0 1-1,0-1 0,1 1 0,-1-1 1,0 0-1,0 0 0,1 0 1,-1 0-1,1-1 0,-1 1 0,1-1 1,-1 1-1,1-1 0,3 0 0,14-1 9,-1-1-1,1 0 0,-1-2 0,0 0 1,0-1-1,0-1 0,18-9 0,125-69 42,-115 58-43,-16 10-5,29-16 28,-55 29-20,0-1 1,0 1-1,-1-1 0,1 0 0,-1-1 1,1 1-1,-1-1 0,4-6 1,-60 37 76,10 0-63,0 2 1,-75 67-1,103-80-15,-24 33 0,19-23-3,13-18-1,0 1-1,1 0 0,1-1 1,-1 2-1,-5 14 0,9-19-1,-1 0 0,1 1 0,0-1-1,1 0 1,-1 1 0,1-1-1,0 1 1,0-1 0,0 1 0,1-1-1,-1 0 1,1 1 0,2 6-1,-2-9 1,0 0 0,0-1 0,0 1-1,0 0 1,0-1 0,0 1-1,0-1 1,0 1 0,1-1 0,-1 0-1,0 1 1,1-1 0,-1 0-1,1 0 1,0 0 0,-1 0 0,1 0-1,0-1 1,0 1 0,-1 0 0,1-1-1,0 1 1,0-1 0,0 0-1,0 1 1,0-1 0,0 0 0,-1 0-1,1 0 1,4-1 0,2 0 3,-1-1 1,1 0 0,-1 0-1,0 0 1,1-1-1,8-5 1,-2 1 4,-1-2 0,1 0 0,-1-1 0,-1 0 0,0-1 0,0 0 0,15-20 0,-9 7 33,0-2 1,-1 0 0,12-29 0,-6 26 153,-24 32-193,0-1 0,0 0 1,0 1-1,1-1 0,-1 1 1,1-1-1,0 1 0,0-1 1,-1 1-1,2-1 0,-1 1 0,0-1 1,1 1-1,-1-1 0,1 1 1,-1-1-1,1 1 0,0-1 1,0 0-1,0 1 0,1-1 1,-1 0-1,1 0 0,1 2 1,0 1-4,0-1 0,0 0 0,1 0 0,0 0-1,-1 0 1,2 0 0,-1-1 0,0 0 0,0 0 0,1 0 0,8 3 0,-9-5 0,0 0 0,0 0 0,0-1 0,0 1 0,0-1 0,0 0 0,0 0 0,0-1 0,0 1 0,0-1 0,0 0 0,0 0 0,0 0 0,0 0 0,4-3 0,7-4 0,0 0 0,18-13 0,-25 15 0,10-5 3,0-2 0,-1 0 0,-1 0 0,0-2-1,-1 0 1,0-1 0,-2 0 0,22-33 0,-12 6 13,-2-2 0,-1-1 0,14-55 0,29-147 20,-60 237-34,6-32-11,-1-1 0,-2 0-1,-2 0 1,-2-1 0,-5-48-1,2 82 8,-2-30-20,-11-44 0,14 84 21,0 0 1,0-1-1,0 1 0,-1 0 1,1-1-1,-1 1 1,1 0-1,-1 0 1,1 0-1,-1-1 0,0 1 1,1 0-1,-1 0 1,0 0-1,0 0 1,0 0-1,0 0 1,-1-1-1,1 2 1,0 0 0,1 0-1,-1 0 1,0 0 0,1 0 0,-1 0 0,0 0-1,1 0 1,-1 0 0,0 1 0,1-1-1,-1 0 1,1 0 0,-1 0 0,0 1 0,1-1-1,-1 0 1,1 1 0,-1-1 0,1 0 0,-1 1-1,1-1 1,-1 1 0,0 0 0,-3 4-1,0 0 0,0 0 0,1 1 1,0-1-1,0 1 0,-3 6 0,-8 30-18,2-1-1,1 2 1,2 0-1,2 0 0,-2 83 1,22 226-94,-11-325 107,0 15-5,3 1-1,1-1 0,23 75 1,-21-84 9,3 6 6,-11-38 0,0-1-1,1 1 0,-1 0 0,0-1 0,1 1 1,-1 0-1,1-1 0,-1 1 0,1-1 1,-1 1-1,1-1 0,0 1 0,-1-1 1,1 1-1,0-1 0,-1 0 0,1 1 0,0-1 1,-1 0-1,1 1 0,0-1 0,0 0 1,-1 0-1,1 0 0,0 0 0,0 0 0,0 0 1,-1 0-1,1 0 0,0 0 0,0 0 1,-1 0-1,1 0 0,0-1 0,0 1 0,-1 0 1,1 0-1,0-1 0,-1 1 0,1-1 1,0 1-1,-1 0 0,1-1 0,1-1 0,1 0 12,1-1 0,0-1 0,-1 1-1,0 0 1,0-1 0,4-5-1,21-40 52,9-15 24,-32 58-78,-1 0 0,1 0 0,0 1 0,1-1 0,-1 1 0,1 0 0,10-6 0,-16 11-8,1-1-1,0 1 1,0-1 0,-1 1-1,1 0 1,0-1-1,0 1 1,0 0-1,0 0 1,-1-1-1,1 1 1,0 0-1,0 0 1,0 0-1,0 0 1,0 0-1,0 0 1,-1 0 0,1 1-1,0-1 1,0 0-1,0 0 1,0 1-1,-1-1 1,1 0-1,0 1 1,0-1-1,-1 1 1,1-1-1,0 1 1,0 0-1,0 0 1,2 3 3,0 0 1,-1-1-1,1 1 0,-1 0 1,2 6-1,3 4 0,8 14 10,-13-21-15,1-1-1,1 1 1,-1-1 0,1 1-1,0-1 1,0 0 0,1-1-1,0 1 1,11 9 0,-13-14 1,0 0 0,1 0 1,-1 0-1,1 0 1,-1-1-1,1 1 0,-1-1 1,1 0-1,-1 0 1,1 0-1,3-1 0,39-10 35,-20-1-5,0-2-1,-1 0 0,-1-1 0,0-2 0,-1-1 0,24-23 1,-42 37-3,-1 0 0,1-1 0,-1 0 0,0 0 0,-1 0 0,1 0 0,4-10 0,-12 27 26,1 0 1,0 1 0,0-1 0,-1 23-1,4-29-48,0-1 1,0 1-1,1-1 0,-1 1 0,1-1 0,1 0 0,-1 1 0,1-1 0,0 0 0,0 0 1,0 0-1,1 0 0,0 0 0,5 7 0,-7-11-2,0 0 1,0 0-1,0 0 0,0 0 1,0 0-1,0 0 0,1 0 1,-1 0-1,0-1 0,0 1 1,0 0-1,1-1 0,-1 1 0,0-1 1,1 0-1,-1 1 0,1-1 1,-1 0-1,0 0 0,1 0 1,-1 0-1,1 0 0,-1 0 1,0 0-1,1 0 0,-1-1 1,1 1-1,-1 0 0,0-1 1,1 1-1,-1-1 0,2-1 1,-1 1-2,1-1 0,-1 1 1,0-1-1,0 0 1,0 0-1,-1 0 1,1 0-1,0 0 1,-1 0-1,1 0 0,-1 0 1,0-1-1,1 1 1,-1 0-1,0-1 1,-1 1-1,2-5 1,-1-1 3,-1 0 1,0 0-1,-1 1 0,0-1 1,0 0-1,0 0 1,-1 1-1,0-1 1,0 1-1,-1 0 0,0-1 1,-1 1-1,1 0 1,-1 1-1,-1-1 1,1 1-1,-1 0 0,0 0 1,-1 0-1,1 1 1,-1-1-1,0 1 1,0 1-1,-1-1 0,1 1 1,-9-4-1,10 7-17,-11-3 22,16 4-14,0 0 1,0 0 0,0 0-1,0 0 1,1 0-1,-1 0 1,0 0 0,0 0-1,0 0 1,0-1 0,0 1-1,1 0 1,-1 0 0,0 0-1,0 0 1,0 0 0,0 0-1,0 0 1,1 0 0,-1-1-1,0 1 1,0 0-1,0 0 1,0 0 0,0 0-1,0 0 1,0-1 0,0 1-1,0 0 1,0 0 0,0 0-1,1 0 1,-1-1 0,0 1-1,0 0 1,0 0 0,0 0-1,0 0 1,0-1-1,0 1 1,0 0 0,-1 0-1,1 0 1,0 0 0,0-1-1,0 1 1,0 0 0,0 0-1,0 0 1,0 0 0,0 0-1,0-1 1,0 1 0,-1 0-1,1 0 1,0 0 0,0 0-1,0 0 1,0 0-1,0 0 1,0-1 0,-1 1-1,1 0 1,0 0 0,0 0-1,35-15-17,1 2-1,1 1 0,0 2 1,1 2-1,0 1 0,0 2 1,55 0-1,-84 5 16,-1 0 0,1 1 0,-1 0 0,0 1 0,1-1 1,-1 2-1,0-1 0,0 1 0,0 0 0,0 1 0,10 6 0,-14-7 4,0 0-1,0 0 1,0 0-1,-1 1 1,1 0-1,-1 0 1,0-1-1,0 2 1,0-1-1,-1 0 1,1 1-1,-1-1 1,0 1 0,0 0-1,-1-1 1,0 1-1,1 0 1,-2 0-1,1 0 1,0 8-1,-1 18 30,-1 0 0,-1 1-1,-9 41 1,3-59-11,6-14 7,7-6 11,37-49 109,19-20-37,-54 67-99,1 1-1,-1 0 1,1 0-1,1 1 1,-1 0-1,1 1 1,10-5 0,-16 9-13,0 0 0,-1 0 0,1 0 0,0 1 0,0-1 0,0 1 0,-1 0 0,1 0 0,0 0 0,0 0 0,0 0 0,0 0 0,-1 1 0,1 0 0,0-1 0,0 1 0,-1 0 0,1 0 0,-1 0 0,1 1 0,-1-1 0,1 1 0,2 2 0,6 5-7,-1 0-1,-1 1 0,16 19 1,-4-4 7,-15-18-7,-1-1-2,1 0 0,-1 0 0,1-1 0,10 7 0,-14-11 9,-1 1 0,1-2 0,0 1 0,-1 0 0,1 0 0,0 0 0,0-1 0,0 1-1,-1-1 1,1 0 0,0 1 0,0-1 0,0 0 0,0 0 0,0 0 0,0 0 0,0-1 0,-1 1 0,1 0 0,0-1 0,0 1 0,0-1-1,0 0 1,-1 0 0,3-1 0,2-2 6,0 0-1,0-1 0,-1 0 1,0-1-1,0 1 0,0-1 0,-1 0 1,1 0-1,2-8 0,31-64 22,-32 65-20,56-164 106,-34 89 1,-25 81-96,13-32 106,-16 39-121,0 0 1,0 0-1,0 0 0,1-1 0,-1 1 0,0 0 0,0 0 0,0 0 0,0 0 0,0 0 0,0 0 1,0 0-1,1 0 0,-1 0 0,0 0 0,0 0 0,0 0 0,0 0 0,0 0 0,0 0 0,1 0 1,-1 0-1,0 0 0,0 0 0,0 0 0,0 0 0,0 0 0,0 0 0,1 0 0,-1 0 0,0 0 1,0 0-1,0 0 0,0 0 0,0 0 0,0 0 0,0 0 0,1 0 0,-1 0 0,0 0 0,0 0 1,0 1-1,0-1 0,0 0 0,0 0 0,0 0 0,0 0 0,0 0 0,0 0 0,1 0 0,-1 1 1,0-1-1,6 12 15,4 17-8,-5-2-4,-1-1 0,-1 1 0,-1 40 0,-12 85 5,0 12-33,10-155 17,1-8 6,-1 0 1,0 1-1,0-1 1,0 0-1,0 0 1,0 0-1,0 1 1,-1-1-1,1 0 1,0 0-1,0 0 1,-1 0-1,1 0 1,-1 1-1,1-1 1,-2 1-1,1-6 20,3-6-11,8-17 26,-3 9-18,0 0 1,1 0-1,11-19 0,-16 33-7,-1 0 0,1 0 0,0 1 0,0-1 0,0 0-1,1 1 1,-1 0 0,1 0 0,0 0 0,0 0 0,0 1 0,0-1 0,0 1 0,1 0-1,-1 0 1,1 1 0,-1-1 0,6 0 0,5 0 3,0 1-1,0 0 1,-1 2-1,1-1 1,0 2 0,0 0-1,-1 1 1,1 0-1,-1 1 1,0 1-1,0 0 1,0 1 0,-1 0-1,0 1 1,0 0-1,-1 1 1,0 1 0,0 0-1,-1 1 1,0 0-1,-1 1 1,16 20 0,-21-24-114,0 0 1,0 1 0,-1 0 0,5 13 0,-3-3-2711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8:34.948"/>
    </inkml:context>
    <inkml:brush xml:id="br0">
      <inkml:brushProperty name="width" value="0.1" units="cm"/>
      <inkml:brushProperty name="height" value="0.1" units="cm"/>
    </inkml:brush>
  </inkml:definitions>
  <inkml:trace contextRef="#ctx0" brushRef="#br0">387 107 4312,'0'0'2330,"-10"-11"-1938,-32-37 39,37 43-281,1 0 0,-1 1 0,0-1 0,0 1 0,-1 0 0,0 1 0,1-1 0,-12-4 0,13 7-17,0 0-1,0 0 1,0 0-1,0 0 1,0 1-1,0-1 1,0 1-1,0 0 1,-1 1-1,1-1 1,-5 2 0,0 1 68,0 0 1,0 1 0,1 0 0,-1 0-1,1 1 1,0 1 0,1-1 0,-1 1-1,1 0 1,-7 9 0,0-1-45,2 0 1,0 1-1,1 0 1,0 1-1,2 1 0,-1-1 1,2 2-1,1-1 1,0 1-1,1 0 0,0 0 1,2 1-1,-3 24 1,6-31-97,0 1 1,1-1 0,0 0 0,1 1 0,1-1 0,0 0-1,0 0 1,1 0 0,7 17 0,-6-20-26,0-1 0,1 1 0,0-1 1,1 0-1,-1 0 0,1-1 0,1 0 0,0 0 0,0 0 0,0-1 0,1 0 1,-1 0-1,11 5 0,-9-7-10,0 0 1,0 0-1,0 0 0,0-1 1,1-1-1,0 0 0,-1 0 1,1-1-1,0 0 0,0-1 1,-1 0-1,1 0 0,17-3 1,5-4 43,-1-1 0,54-21 0,-36 9 8,-1-1 0,-2-3 0,0-2 0,-1-1 1,57-48-1,-81 57 9,-1-1 1,-1-1 0,31-41-1,-49 59-74,0 1-1,0 0 0,0 0 0,-1-1 0,1 1 0,0 0 1,-1-1-1,1 1 0,-1-1 0,1 1 0,-1-1 0,1 1 1,-1-1-1,0-2 0,0 4-7,0 0-1,0-1 1,0 1-1,0 0 1,-1 0-1,1 0 1,0 0 0,0-1-1,0 1 1,0 0-1,0 0 1,-1 0 0,1 0-1,0 0 1,0 0-1,0-1 1,0 1-1,-1 0 1,1 0 0,0 0-1,0 0 1,0 0-1,-1 0 1,1 0-1,0 0 1,0 0 0,0 0-1,-1 0 1,1 0-1,0 0 1,0 0 0,0 0-1,-1 0 1,1 0-1,-15 7 72,1 3-51,1 0 1,0 1-1,0 0 0,1 1 1,0 0-1,1 1 0,1 0 1,0 1-1,1 0 0,-15 31 1,23-43-21,0 0 1,0 0-1,1 1 0,-1-1 1,1 0-1,-1 1 1,1-1-1,0 0 0,0 1 1,0-1-1,0 0 1,0 1-1,0-1 0,1 1 1,-1-1-1,1 0 1,0 0-1,-1 1 0,1-1 1,1 2-1,0-1 0,1 0 0,-1-1 1,0 1-1,1-1 0,-1 1 0,1-1 0,0 0 0,0 0 0,0 0 0,0-1 0,0 1 0,4 1 1,6 1 8,-1 0 0,0-1 0,1-1 0,0 0 0,0-1 0,15 0 0,-24-1-10,0 0-1,0 0 0,0-1 1,-1 1-1,1-1 0,0 0 0,0 0 1,0-1-1,-1 1 0,1-1 1,-1 0-1,1 0 0,-1 0 0,0 0 1,1 0-1,3-5 0,-5 5 2,0-1-1,0 1 1,-1 0 0,0-1-1,1 1 1,-1 0-1,0-1 1,0 1 0,0-1-1,0 0 1,-1 1-1,1-1 1,-1 0 0,1 0-1,-1 1 1,0-1-1,0 0 1,0 0 0,-1 1-1,1-1 1,-1 0-1,1 1 1,-1-1 0,-2-4-1,-4-8 18,-1 1 0,-1 0 0,0 0 0,-1 1 1,-1 0-1,-20-20 0,4 4 22,16 17-24,-11-13 39,-1 1 1,-38-31-1,55 49 40,7 4-33,13 4-10,-1 0-59,269 12 1,-216-11 4,101 17-1,-164-20 7,-1 1 0,0-1 1,0 1-1,0 0 0,0 0 0,0 0 0,0 0 1,0 0-1,0 0 0,0 1 0,0-1 0,-1 0 0,1 1 1,0-1-1,-1 1 0,1 0 0,-1 0 0,0 0 1,1-1-1,-1 1 0,0 0 0,0 0 0,1 5 0,1 3 41,-1 1-1,1 0 0,0 21 0,3 11 8,-1-26-17,-2-3-8,0-1 0,1-1 0,1 1 0,0 0-1,0-1 1,13 19 0,-15-28-16,-1 0-1,1-1 1,0 1 0,0-1-1,0 0 1,0 0 0,0 0 0,5 3-1,-6-5-5,-1 1 0,0 0 0,0-1 0,1 1-1,-1-1 1,1 0 0,-1 1 0,1-1 0,-1 0 0,0 0 0,1 0-1,-1 0 1,1 0 0,-1 0 0,1 0 0,-1-1 0,0 1-1,1 0 1,-1-1 0,1 1 0,-1-1 0,0 1 0,1-1 0,0-1-1,8-6 41,-5 4-33,-1 1 0,0-1 0,0 0 0,0 0 0,-1 0 0,1 0 0,-1-1 0,0 0 0,0 1 1,-1-1-1,3-6 0,4-12 21,-1 1 10,0 1-1,-1-1 1,-1 0 0,4-32-1,-9 42-15,-1 3-10,0 0 0,1 1 0,0-1 1,1 1-1,0-1 0,0 1 0,1 0 1,6-13-1,-9 20-20,1 0 1,-1 0 0,1 1-1,-1-1 1,1 0-1,-1 1 1,1-1 0,-1 0-1,1 1 1,-1-1 0,1 1-1,0-1 1,0 1 0,-1-1-1,1 1 1,0-1-1,0 1 1,-1 0 0,1 0-1,0-1 1,0 1 0,0 0-1,-1 0 1,1 0 0,0 0-1,0 0 1,0 0-1,0 0 1,0 0 0,-1 0-1,1 0 1,0 0 0,0 1-1,0-1 1,-1 0-1,1 0 1,0 1 0,0-1-1,-1 1 1,2 0 0,2 2-3,0 1 0,0 0 0,0 0 1,0 0-1,4 6 0,1 3 1,12 8-29,1-1 0,1-1 0,1-1 0,0-1 0,44 23 0,-61-37 32,0 0 1,-1-1-1,1 0 1,0 0 0,0 0-1,1-1 1,-1 0-1,0-1 1,0 1 0,1-1-1,-1-1 1,0 1-1,0-1 1,0-1 0,1 1-1,-1-1 1,-1-1-1,1 1 1,0-1 0,0 0-1,-1 0 1,0-1-1,0 0 1,0 0 0,0-1-1,0 1 1,-1-1-1,0 0 1,5-7 0,-9 10 0,0 1 0,-1-1 0,1 1 0,0-1 0,-1 1 0,1-1 0,-1 0 0,0 1 0,0-1-1,1 0 1,-1 0 0,0 1 0,0-1 0,-1 0 0,1 1 0,0-1 0,0 0 0,-1 1 0,0-4 0,0 3 2,-1-1 0,1 0-1,0 1 1,-1-1-1,1 1 1,-1-1 0,0 1-1,1 0 1,-1 0-1,-4-4 1,3 4-4,-2-2 4,0 1 0,0-1 0,0 1 0,0 0 1,-11-5-1,14 8-5,0-1 0,-1 1 0,1-1 0,-1 1 0,1 0 0,-1 0 0,1 0 0,0 0 0,-1 1 0,1-1 0,-1 1 0,1-1 0,0 1 0,-1 0 1,1 0-1,0 0 0,0 0 0,-4 2 0,-1 2 2,1 0-1,-1 0 1,1 1 0,0-1 0,1 1 0,-1 1 0,1-1-1,0 1 1,1 0 0,-1 0 0,1 0 0,1 1 0,0-1 0,0 1-1,-4 15 1,5-12 3,0-1-1,0 1 1,1 0-1,0 0 1,1 0-1,1-1 1,-1 1 0,2 0-1,-1 0 1,2-1-1,5 19 1,-7-26-5,1 0 1,-1 0 0,1 0-1,0 0 1,0 0 0,0 0-1,0 0 1,1 0 0,-1-1-1,1 0 1,-1 1 0,1-1-1,0 0 1,0 0 0,0 0-1,0-1 1,0 1 0,1-1-1,-1 1 1,0-1 0,1 0-1,-1-1 1,1 1-1,-1 0 1,1-1 0,-1 0-1,1 0 1,-1 0 0,5-1-1,7 0 8,-1-2 0,1 0 0,-1 0 0,1-2 0,20-8-1,-13 2 16,0-1 0,0-1-1,-2-1 1,22-18-1,1 0 45,-38 28-49,0 0 1,1 1-1,-1 0 0,1 0 1,-1 0-1,1 0 1,0 1-1,0 0 1,12-2-1,-15 4-12,1 0 1,-1 0-1,0 1 1,0-1 0,0 1-1,1-1 1,-1 1-1,0 0 1,0 0-1,0 0 1,0 1-1,0-1 1,-1 1-1,1 0 1,0 0-1,-1 0 1,1 0-1,-1 0 1,1 0-1,2 5 1,46 56-1,-29-35-4,1-1 1,35 33-1,-56-58 0,0-1 0,0 0-1,0 1 1,0-1 0,0 0 0,0 0-1,0-1 1,0 1 0,0 0 0,1-1-1,-1 1 1,0-1 0,1 0 0,-1 1-1,0-1 1,0 0 0,1-1 0,-1 1-1,0 0 1,0-1 0,1 1 0,3-2-1,0 0-7,-1-1-1,1 0 1,0 0-1,-1 0 0,1-1 1,7-7-1,-11 9-124,0 1 1,-1-1-1,1 0 0,-1 0 1,1 0-1,-1 0 0,0 0 1,0 0-1,0-1 0,0 1 1,0 0-1,-1-1 0,1 1 0,0-4 1,-1 4-867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8:36.651"/>
    </inkml:context>
    <inkml:brush xml:id="br0">
      <inkml:brushProperty name="width" value="0.1" units="cm"/>
      <inkml:brushProperty name="height" value="0.1" units="cm"/>
    </inkml:brush>
  </inkml:definitions>
  <inkml:trace contextRef="#ctx0" brushRef="#br0">1 1022 4720,'0'0'932,"13"-3"-554,0 1-261,0-1-1,0-1 0,0 0 0,-1-1 0,1 0 0,-1-1 1,16-11-1,1-5 184,-2-1 0,0-2 1,28-33-1,68-93 749,-95 115-811,231-315 1812,-251 341-1883,-1 1-1,-1-1 0,0 0 0,0-1 1,-1 1-1,6-18 0,-48 53 692,20-8-790,1 0 0,0 0 0,1 2 1,1 0-1,1 1 0,-19 37 0,18-26 0,1 2 0,1-1 0,2 1 0,-7 38 0,15-57-39,0-1 1,1 1-1,1-1 1,0 1-1,1 0 1,0-1-1,1 1 0,1-1 1,0 1-1,1-1 1,0 0-1,12 24 1,-14-34-19,-1-1 1,1 0 0,0 0 0,0 0-1,0 0 1,0 0 0,0 0 0,0-1-1,0 1 1,1-1 0,-1 1 0,0-1-1,1 0 1,0 0 0,-1 0 0,1 0-1,-1 0 1,1-1 0,0 1 0,0-1-1,-1 0 1,1 1 0,0-1 0,0-1-1,0 1 1,-1 0 0,4-1 0,6-1 27,-1-1 1,1 0 0,0 0 0,19-9 0,-21 6-14,0 1 0,-1-1 1,0-1-1,0 1 1,-1-2-1,1 1 0,-2-1 1,11-12-1,5-11 68,19-33 0,102-199 321,-136 246-391,13-27 95,-3 0 1,-1-2-1,-2 0 1,-3 0-1,10-68 1,-22 91 24,0 23-140,0 0 1,0 0-1,0 0 0,0 0 1,0-1-1,0 1 0,0 0 1,0 0-1,0 0 1,0 0-1,0 0 0,0-1 1,0 1-1,0 0 1,0 0-1,0 0 0,0 0 1,-1 0-1,1 0 1,0-1-1,0 1 0,0 0 1,0 0-1,0 0 0,0 0 1,-1 0-1,1 0 1,0 0-1,0 0 0,0 0 1,0 0-1,0 0 1,-1 0-1,1 0 0,0 0 1,0 0-1,0 0 1,0 0-1,-1 0 0,1 0 1,0 0-1,0 0 1,0 0-1,0 0 0,0 0 1,-1 0-1,1 0 0,0 0 1,0 0-1,0 0 1,0 0-1,-1 1 0,-1 1 15,0 0 1,1 1-1,-1-1 0,0 1 0,1-1 0,-1 1 0,1 0 0,0 0 0,0 0 0,-1 3 0,-15 66 125,3 1 0,-6 88-1,2-15 53,-1 41 81,8-60-58,-8-23 41,11-67-95,3-25-79,1-8 44,2-7 192,10-43-56,-3 9-191,2 1 0,1 0-1,2 0 1,1 0 0,19-38-1,-28 68-59,1 0 0,0 1-1,1-1 1,-1 1 0,1 0-1,4-5 1,-7 9-11,0 0-1,0 0 1,0 1 0,-1-1-1,1 0 1,0 0 0,0 1-1,0-1 1,0 0 0,0 1-1,0-1 1,1 1 0,-1 0-1,0-1 1,0 1 0,0 0-1,0-1 1,0 1 0,1 0-1,-1 0 1,0 0 0,0 0-1,0 0 1,1 0 0,-1 1-1,0-1 1,0 0 0,0 1-1,0-1 1,0 0 0,0 1-1,0-1 1,0 1 0,0 0-1,0-1 1,0 1 0,0 0-1,0 0 1,1 0 0,5 9 3,1-1 1,-2 1 0,1 0 0,-1 1 0,-1-1-1,7 20 1,16 27 3,-17-42 1,0 0 0,1 0 0,1-2 0,0 1 0,1-2 0,0 0 0,17 11 0,-28-21-7,1 0 0,-1 0 1,0 0-1,1 0 0,-1-1 0,1 0 0,-1 1 0,1-1 0,0-1 1,-1 1-1,1 0 0,0-1 0,0 0 0,0 0 0,-1 0 1,1 0-1,0-1 0,0 1 0,-1-1 0,1 0 0,0 0 1,-1-1-1,1 1 0,-1-1 0,1 1 0,-1-1 0,0 0 0,0 0 1,0-1-1,0 1 0,3-3 0,1-2 14,0 0-1,0-1 0,-1 0 1,0 0-1,-1 0 1,1 0-1,-1-1 1,-1 0-1,0 0 1,5-17-1,-8 21-5,0 1 0,-1-1 1,0 0-1,0 0 0,-1 1 0,1-1 0,-1 0 1,0 1-1,0-1 0,0 0 0,-1 1 1,0 0-1,0-1 0,0 1 0,0 0 0,-1 0 1,1 0-1,-1 0 0,0 0 0,0 1 0,-1-1 1,1 1-1,-1 0 0,1 0 0,-1 0 0,0 1 1,0-1-1,-1 1 0,1 0 0,0 0 0,-6-1 1,8 2-7,0 0 1,0 1-1,0 0 1,0 0-1,0-1 1,0 1-1,0 0 1,-1 1-1,1-1 1,0 0-1,0 1 1,0-1-1,0 1 0,0-1 1,0 1-1,0 0 1,0 0-1,1 0 1,-1 0-1,-3 3 1,4-3-4,0 0 1,0 1-1,0-1 0,0 1 1,1-1-1,-1 1 1,0 0-1,1-1 0,-1 1 1,1 0-1,0-1 0,0 1 1,-1 0-1,1 0 1,0-1-1,1 1 0,-1 0 1,0-1-1,0 1 0,1 0 1,-1-1-1,1 1 1,-1 0-1,2 2 0,3 6 6,0 0 0,0-1 0,0 1 0,1-2-1,1 1 1,-1 0 0,2-1 0,-1-1 0,10 9 0,8 4 60,48 28 1,-7-5 77,-30-18-8,66 34 0,-63-38-381,-39-21 195,0 1 0,0-1 0,0 0 0,0 0 0,0 0 0,1 0 0,-1 1 0,0-1 0,0 0 0,0 0 0,0 0 0,0 1 0,0-1 0,0 0 0,0 0 0,0 0 0,0 1 0,0-1 0,0 0 0,0 0 0,0 0 0,0 1 0,0-1 0,0 0 0,0 0 0,0 0 0,0 1 0,0-1 0,0 0 0,0 0 0,0 0 0,0 1 0,0-1 0,0 0 0,-1 0 0,1 0 0,0 0 0,0 1 0,0-1 0,0 0 0,0 0 0,-1 0 0,1 0 0,0 0 0,0 0 0,0 1 0,-1-1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8:37.012"/>
    </inkml:context>
    <inkml:brush xml:id="br0">
      <inkml:brushProperty name="width" value="0.1" units="cm"/>
      <inkml:brushProperty name="height" value="0.1" units="cm"/>
    </inkml:brush>
  </inkml:definitions>
  <inkml:trace contextRef="#ctx0" brushRef="#br0">1 412 7432,'0'0'297,"9"-13"-138,7-7-49,2 0 0,0 0 0,33-26 0,-7 13 86,0 2 0,2 1 0,1 3 0,1 2 0,2 1 0,102-32 0,-74 37 120,0 3 1,0 3 0,156-5-1,-207 18-868,32 5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8:39.376"/>
    </inkml:context>
    <inkml:brush xml:id="br0">
      <inkml:brushProperty name="width" value="0.1" units="cm"/>
      <inkml:brushProperty name="height" value="0.1" units="cm"/>
    </inkml:brush>
  </inkml:definitions>
  <inkml:trace contextRef="#ctx0" brushRef="#br0">38 726 4120,'0'0'3293,"-1"17"-2704,-30 185 1265,29-189-1651,0 0 0,1 0-1,0 0 1,1 0 0,1 0 0,0 0 0,1 0 0,0 0 0,1 0 0,5 14 0,-8-26-169,0 0 1,1 0-1,-1 0 1,1 0-1,-1 0 1,1 0-1,-1 0 1,1 0 0,-1-1-1,1 1 1,0 0-1,-1 0 1,1 0-1,0-1 1,0 1-1,0 0 1,-1-1-1,1 1 1,0-1-1,0 1 1,0-1 0,0 1-1,0-1 1,0 1-1,0-1 1,0 0-1,0 0 1,1 0-1,-1 1 1,0-1-1,2-1 1,1 0 65,0-1 0,0 1 0,0-1 0,-1 0 0,1-1 0,-1 1 0,5-4 0,-3 2-116,25-22 209,-1-1 0,-2-2 1,0-1-1,25-38 0,-21 29 26,16-24 332,-47 63-543,1 0 0,-1 0 1,0-1-1,0 1 0,0 0 0,0 0 1,0 0-1,1 0 0,-1 0 0,0-1 1,0 1-1,0 0 0,1 0 1,-1 0-1,0 0 0,0 0 0,0 0 1,1 0-1,-1 0 0,0 0 0,0 0 1,0 0-1,1 0 0,-1 0 0,0 0 1,0 0-1,1 0 0,-1 0 0,0 0 1,0 0-1,0 0 0,1 0 0,-1 0 1,0 0-1,0 1 0,0-1 0,0 0 1,1 0-1,-1 0 0,0 0 1,0 0-1,0 1 0,0-1 0,1 0 1,-1 0-1,0 0 0,0 0 0,0 1 1,0-1-1,0 0 0,0 0 0,0 0 1,0 1-1,0-1 0,0 0 0,0 0 1,0 1-1,0-1 0,0 0 0,0 0 1,0 1-1,4 16 51,-4-16-34,4 44 97,-3-24-73,5 30 0,-5-46-43,0-1 0,0 1 1,1-1-1,-1 1 0,1-1 0,0 0 0,0 0 1,1 1-1,-1-1 0,1-1 0,6 8 1,-6-9-3,-1 0 1,1 0 0,0 0 0,1 0 0,-1-1 0,0 1 0,0-1 0,1 0 0,-1 0 0,1 0 0,-1-1 0,1 1 0,-1-1 0,1 0 0,-1 0 0,1 0 0,-1 0 0,1 0 0,-1-1 0,5-1 0,-1 1 5,-1-1 0,0 0 0,1-1 1,-1 1-1,0-1 0,-1 0 0,1-1 1,0 0-1,9-8 0,-7 4 5,-1 0 1,0-1-1,-1 0 0,1 0 1,-2-1-1,1 0 0,-2 0 0,1 0 1,-1 0-1,4-18 0,-5 15 36,0-1-1,-1 1 1,-1-1-1,0 0 1,-1 1-1,0-1 1,-1 0-1,-3-15 1,3 27-15,0 0 1,-1 0 0,1 0-1,0 0 1,-1 0-1,0 0 1,1 0 0,-1 0-1,0 1 1,0-1-1,-4-2 1,-4-5 152,10 9-187,0 0 0,-1 0 0,1 0 0,0-1 0,0 1 0,0 0 1,1 0-1,-1 0 0,0 0 0,0 0 0,0-1 0,0 1 0,0 0 0,0 0 0,0 0 1,0 0-1,0 0 0,0-1 0,0 1 0,0 0 0,0 0 0,1 0 0,-1 0 0,0 0 1,0 0-1,0-1 0,0 1 0,0 0 0,0 0 0,1 0 0,-1 0 0,0 0 1,0 0-1,0 0 0,0 0 0,0 0 0,1 0 0,-1 0 0,0 0 0,0 0 0,0 0 1,0 0-1,1 0 0,-1 0 0,0 0 0,0 0 0,0 0 0,0 0 0,1 0 1,-1 0-1,0 0 0,0 0 0,0 0 0,0 0 0,0 0 0,1 1 0,-1-1 0,34-1-30,58-10 0,-80 8 22,0 0-1,0-2 0,-1 1 0,1-1 0,-1-1 1,-1 0-1,1-1 0,10-9 0,28-15-2,-16 9 26,0 0 1,-2-2 0,53-54-1,-69 63-5,-2-1 1,1 0-1,-2-1 0,0-1 0,-1 0 0,-1 0 0,-1-1 0,0 0 0,6-24 0,-10 26 5,0-1-1,-1 0 1,-1 0 0,-1 0 0,0 0-1,-2 0 1,0 0 0,-1 0 0,0 0-1,-2 0 1,-4-19 0,6 36-13,1 0 0,0 0 0,0 0 0,-1 0 1,1 0-1,-1-1 0,1 1 0,-1 0 0,0 0 1,1 0-1,-1 0 0,0 1 0,0-1 0,0 0 1,1 0-1,-3-1 0,3 2-1,-1 0 1,1 0-1,-1-1 0,0 1 1,1 0-1,-1 0 1,0 0-1,1 0 0,-1 0 1,0 0-1,1 0 0,-1 0 1,0 0-1,1 0 1,-1 1-1,1-1 0,-1 0 1,0 0-1,1 0 1,-1 1-1,-1 0 0,-1 1 6,0 1 0,1-1-1,-1 1 1,0 0 0,1 0-1,-1 0 1,1 0-1,0 0 1,-3 7 0,-10 23 21,2 0 0,1 0 0,-8 39-1,-16 112 41,24-116-35,3-22-9,-10 57 72,-7 109 0,-4 77 296,28-284 19,2-13-214,2-18-29,3-2-83,1 0 0,1 0-1,1 1 1,2 0-1,17-35 1,-20 49-62,-1 1 1,1 1-1,1 0 1,0 0-1,1 0 1,0 1-1,0 0 1,1 1-1,0 0 1,1 0-1,0 1 0,1 1 1,19-11-1,-29 17-23,0 0 0,0 0 0,-1 1 0,1-1 0,0 1 0,0-1-1,0 1 1,0-1 0,0 1 0,0 0 0,0 0 0,0 0 0,0 0-1,0 0 1,0 1 0,0-1 0,0 1 0,0-1 0,0 1 0,0-1-1,0 1 1,0 0 0,0 0 0,3 2 0,-2 1 0,-1-1-1,1 0 1,0 0 0,-1 1-1,0 0 1,0-1 0,0 1-1,0 0 1,-1 0 0,1 0-1,0 6 1,11 49 1,-9-41-20,0 1 1,0-1-1,2 1 1,14 30-1,-19-48 17,0 0 0,0 0 1,0 0-1,0 0 0,0 1 0,0-1 0,0-1 1,0 1-1,1 0 0,-1 0 0,0 0 1,1-1-1,-1 1 0,1-1 0,-1 1 0,1-1 1,-1 1-1,1-1 0,-1 0 0,1 0 0,-1 0 1,1 0-1,-1 0 0,1 0 0,-1 0 1,1 0-1,0-1 0,-1 1 0,0-1 0,1 1 1,2-2-1,3-1 5,1 0 0,0-1 0,-1 0 0,12-8 0,4-5 14,-1-2 0,-1-1 0,0 0 0,-2-2 1,0 0-1,-2-1 0,0-1 0,24-48 0,-40 69-8,0 0 0,0 1 1,-1-1-1,1 0 0,-1 0 0,0 0 0,1 0 0,-2-5 1,1 8-9,0 0 1,0-1-1,0 1 1,0-1-1,0 1 1,0-1-1,0 1 1,0-1-1,0 1 1,-1 0-1,1-1 1,0 1-1,0-1 1,0 1-1,-1 0 1,1-1-1,0 1 1,-1 0-1,1-1 1,0 1-1,-1 0 1,1 0-1,0-1 1,-1 1-1,0 0 1,0 0-1,0 0 1,1 0-1,-1 0 1,0 1-1,0-1 1,1 0 0,-1 0-1,0 1 1,1-1-1,-1 0 1,0 1-1,1-1 1,-1 1-1,0-1 1,1 1-1,-1-1 1,1 1 0,-1-1-1,0 2 1,-12 11 15,1 1 0,0 1 1,1 0-1,0 0 0,2 1 1,-11 22-1,15-27-22,1 0 1,0 0-1,1 1 0,0-1 0,0 1 1,1 0-1,1 0 0,0 0 0,1 0 1,2 23-1,-2-34 2,0 0 0,0 1 0,0-1 0,0 0 0,1 0 0,-1 1 0,0-1 0,1 0 0,-1 0-1,1 0 1,0 0 0,-1 0 0,1 1 0,0-1 0,0 0 0,-1-1 0,1 1 0,0 0 0,0 0 0,0 0 0,0 0 0,0-1 0,2 2 0,-1-2 0,-1 0 0,1 1 0,0-1 0,-1 0 0,1 0 0,0 0 0,0-1 0,-1 1 0,1 0 1,0-1-1,-1 1 0,1-1 0,-1 1 0,1-1 0,0 0 0,-1 0 0,1 1 0,1-3 0,4-2 1,0 0 0,-1 0 0,1-1 0,-1 0 0,0-1 0,-1 1 0,1-1 0,-2 0 0,1-1 0,-1 1 0,0-1 0,5-12 0,-3 2 0,0 1 0,-1-1 0,-1 0 0,2-35 0,-5 49-6,-1 0 0,0 0 0,-1-1-1,1 1 1,-1 0 0,0 1 0,0-1-1,-2-5 1,3 7 3,-1 0 1,0 0-1,0 0 1,0 1-1,0-1 1,0 0-1,-1 1 0,1-1 1,0 1-1,-1-1 1,1 1-1,-1 0 1,1-1-1,-1 1 0,0 0 1,0 0-1,-3-2 1,5 3 2,0 0 1,-1 0 0,1 0 0,0 0-1,0 0 1,0-1 0,-1 1-1,1 0 1,0 0 0,0 0 0,-1 0-1,1 0 1,0 0 0,0 0 0,-1 0-1,1 0 1,0 0 0,0 0-1,-1 0 1,1 0 0,0 0 0,0 0-1,-1 0 1,1 0 0,0 0 0,0 0-1,0 0 1,-1 0 0,1 1-1,0-1 1,0 0 0,-1 0 0,1 0-1,0 0 1,0 0 0,0 1-1,0-1 1,-1 0 0,1 0 0,0 0-1,0 1 1,0-1 0,0 0 0,0 0-1,0 0 1,-1 1 0,1-1-1,0 0 1,0 0 0,0 1 0,0-1-1,0 0 1,0 0 0,0 1 0,0-1-1,0 0 1,0 0 0,0 1-1,0-1 1,1 0 0,5 19 21,-2-11-16,-3-4-9,1 1 0,0-1 0,1 0 0,-1 0 0,1 1 0,-1-2 0,1 1 0,1 0 0,-1 0 0,0-1 0,1 0 0,0 0 1,0 0-1,0 0 0,0-1 0,0 1 0,0-1 0,1 0 0,8 3 0,-7-4-2,0 1 1,1-1-1,-1 0 0,1 0 0,-1-1 1,1 1-1,-1-2 0,1 1 1,-1-1-1,0 0 0,1 0 0,-1-1 1,0 1-1,10-5 0,-3-1-3,-1 0-1,0 0 1,-1-1-1,0-1 0,0 0 1,12-12-1,54-70-25,-46 52 24,-15 21 8,-2-1 0,0 0 0,-1-1 0,-1-1-1,-1 0 1,-1 0 0,-1-1 0,0 0 0,-2 0 0,5-29-1,-3 0 13,5-105-1,-14 154-8,-3-40 23,3 40-22,-1 0-1,1 0 1,0 0 0,-1 1 0,0-1-1,1 0 1,-1 0 0,0 1 0,0-1-1,0 0 1,0 1 0,0-1 0,0 1-1,0-1 1,0 1 0,-1 0 0,1-1-1,-1 1 1,-2-2 0,3 3-1,0 0 0,0 0 0,0 0 0,0 0 0,0 0 1,0 0-1,0 0 0,-1 0 0,1 0 0,0 0 0,0 0 0,0 1 0,0-1 0,0 1 0,0-1 1,0 1-1,0-1 0,0 1 0,0-1 0,0 1 0,-1 1 0,-20 18 13,19-17-12,-15 16 0,1 1-1,2 1 1,0 0-1,1 1 1,-19 40-1,16-24-16,2 1-1,-19 76 1,27-85 1,2 1 1,1 1-1,2-1 1,1 0-1,1 1 1,2-1-1,1 1 1,10 43-1,-9-57 20,1 0 0,0-1 0,2 0 0,0 0 0,1 0 0,0-1 0,2 0 0,0-1 0,0 0 0,1-1 0,1 0 0,1 0 0,0-2 0,0 1 0,28 17 0,-25-21 6,0-1-1,0-1 0,1 0 1,1-1-1,-1-1 0,1-1 1,-1 0-1,1-2 0,22 2 1,-13-7-2792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15.584"/>
    </inkml:context>
    <inkml:brush xml:id="br0">
      <inkml:brushProperty name="width" value="0.1" units="cm"/>
      <inkml:brushProperty name="height" value="0.1" units="cm"/>
    </inkml:brush>
  </inkml:definitions>
  <inkml:trace contextRef="#ctx0" brushRef="#br0">0 176 5320,'0'0'3753,"12"5"-3081,-3-1-527,-3 0-42,1-1 1,0 0-1,-1 0 0,1-1 0,0 0 0,1 0 0,-1-1 1,0 0-1,0 0 0,10-1 0,-1 0 236,-1-2 0,1 0 0,-1-1 0,1-1 0,28-10 0,-39 12-255,-1 0 1,1 0-1,-1 0 1,0-1-1,0 1 0,0-1 1,0 0-1,0-1 0,0 1 1,-1-1-1,1 1 0,-1-1 1,0 0-1,-1 0 1,1-1-1,-1 1 0,1 0 1,-1-1-1,0 0 0,-1 1 1,1-1-1,1-9 1,-3 11-55,1 0 1,-1 0-1,0 0 1,0-1 0,0 1-1,0 0 1,-1 0-1,1 0 1,-1 0 0,0 0-1,1 0 1,-1 0 0,-1 0-1,1 0 1,0 0-1,-1 0 1,0 1 0,1-1-1,-1 1 1,0-1-1,0 1 1,-1 0 0,1-1-1,0 1 1,-1 0 0,1 1-1,-1-1 1,0 0-1,1 1 1,-1-1 0,0 1-1,0 0 1,-3-1-1,-1 1 15,1-1 0,-1 1 0,1 0 0,-1 1 0,1 0 0,-1 0-1,0 0 1,1 1 0,-1 0 0,1 0 0,-1 1 0,1 0 0,0 0-1,-1 0 1,-5 4 0,1 0 5,0 0 0,1 1 0,0 0 0,1 1 0,0 0 0,0 1 0,0-1 0,1 2 0,-8 10 0,12-13-16,0-1 0,0 1 1,1 0-1,0 0 1,0 0-1,0 1 1,1-1-1,0 1 1,1-1-1,-1 1 1,2-1-1,-1 1 0,1 0 1,0 0-1,2 13 1,-1-16-9,1 0 0,0 0 1,0 0-1,0-1 0,1 1 1,-1-1-1,1 1 0,0-1 0,0 0 1,1 0-1,-1 0 0,1-1 1,0 1-1,0-1 0,0 0 1,0 0-1,1 0 0,-1 0 0,7 2 1,2 1 39,1-1 1,0 0-1,-1 0 1,2-1 0,22 2-1,-16-4-5,0-1 0,0-1 0,0-1 0,0-1-1,0-1 1,-1-1 0,1 0 0,-1-2 0,0 0 0,0-2 0,-1 0-1,0-1 1,29-18 0,-34 16-2530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8:40.225"/>
    </inkml:context>
    <inkml:brush xml:id="br0">
      <inkml:brushProperty name="width" value="0.1" units="cm"/>
      <inkml:brushProperty name="height" value="0.1" units="cm"/>
    </inkml:brush>
  </inkml:definitions>
  <inkml:trace contextRef="#ctx0" brushRef="#br0">0 463 5520,'0'0'1710,"13"-8"-1332,18-11-44,-1-1 0,-1-2 1,50-48-1,-66 54-175,0 0 0,-1-1 1,0 0-1,-2-1 0,0 0 0,-1-1 0,-1 0 0,0-1 0,-2 1 1,6-26-1,-11 35-24,0 1 0,0 0 0,-1-1 0,0 1 0,0-1 0,-1 1 0,-3-12 0,4 21-115,0-1 0,0 1 0,0-1 0,0 1 0,-1-1 1,1 1-1,0-1 0,0 1 0,0-1 0,0 1 0,-1-1 1,1 1-1,0-1 0,-1 1 0,1-1 0,0 1 0,-1-1 1,1 1-1,0 0 0,-1-1 0,1 1 0,-1 0 0,1-1 1,-1 1-1,1 0 0,0 0 0,-1 0 0,1-1 0,-1 1 1,0 0-1,1 0 0,-1 0 0,1 0 0,-1 0 0,1 0 1,-1 0-1,1 0 0,-1 0 0,1 0 0,-1 0 0,1 0 1,-1 0-1,1 0 0,-1 1 0,1-1 0,-1 0 0,1 0 1,-1 0-1,1 1 0,-1-1 0,1 0 0,0 1 0,-1-1 1,1 0-1,-1 1 0,-23 23 503,19-16-439,0 0 1,0 0 0,0 0 0,1 1-1,0-1 1,1 1 0,0 0 0,0 0-1,1 0 1,0 1 0,0-1-1,1 1 1,1-1 0,-1 0 0,3 15-1,-1-17-35,0 0-1,0 0 1,1-1-1,0 1 1,1-1-1,-1 1 0,1-1 1,0 0-1,1 0 1,0 0-1,0 0 1,0 0-1,0-1 0,1 0 1,0 0-1,0 0 1,1-1-1,-1 0 1,1 0-1,0 0 0,12 5 1,3 0 61,0-1 1,1-1-1,1-1 1,-1-1 0,1-1-1,0-1 1,0-1-1,0-1 1,30-3-1,-21-1-8,0-3 1,0 0-1,0-2 0,-1-1 0,-1-1 1,50-25-1,-52 20-1209,42-30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8:46.783"/>
    </inkml:context>
    <inkml:brush xml:id="br0">
      <inkml:brushProperty name="width" value="0.1" units="cm"/>
      <inkml:brushProperty name="height" value="0.1" units="cm"/>
    </inkml:brush>
  </inkml:definitions>
  <inkml:trace contextRef="#ctx0" brushRef="#br0">89 52 4720,'0'0'492,"1"11"-287,14 239 1539,-9-199-180,0 4-267,-31 657 1393,-41-6-1450,50-521-750,7 1 0,8 0 0,41 318 0,-39-458-235,-1-37-135,0 0 0,0 0 0,3 12 0,-3-17-60,0 1 0,0-1-1,0 1 1,0-1-1,-1 0 1,0 1 0,-2 6-1,-2 20 278,5-26-300,0 1 1,0-1 0,0 0-1,1 1 1,0-1-1,0 0 1,0 1-1,1-1 1,-1 0 0,1 0-1,0 0 1,1 0-1,-1-1 1,1 1 0,0 0-1,0-1 1,1 0-1,-1 0 1,1 0 0,7 6-1,1-2-13,0 0 0,1-1 0,0-1 0,0 0 0,28 9 0,-4-2-19,-1 0-33,1-2 0,47 9 0,78 4-166,67-10-38,-52-5 33,-93-1 112,13 2-21,109-3-1,-52-16-7,113-1-60,-170 13 119,288-3-170,260-27-27,-564 26 249,233 2-21,-187 1 21,69 3-7,169-2-15,-311-4 31,-1 2 1,67 10-1,-16-1 4,123-4 0,-148-5-6,49-7 20,25 1 3,65 9-45,-118-3 19,113-8 83,-19 1 16,-142 6-67,89 14 1,-97-6-24,78 27 1,-111-31-9,-1 1 0,1 1 0,-1 0 1,0 0-1,-1 1 0,0 0 0,0 0 0,15 17 0,-5-2 2,-1 0 0,23 38 0,12 36 47,-19-49-32,-13-19-1,29 52 0,-15-9 1,-14-27 0,1-1 0,3-2 1,31 43-1,41 32 28,-87-105-41,-1 0-1,2-1 1,0-1-1,0 1 1,1-2-1,0 1 1,0-2-1,1 0 1,0 0-1,0-1 1,19 6-1,14 1 14,1-2 0,52 6 0,-78-13-2,17 0 3,1-1-1,-1-2 1,1-1-1,-1-3 1,49-8-1,22-1 32,209 5-1,-251 8-41,368 17 11,-43-1-16,-271-20-42,159-25 0,-115 8-2,-110 14 26,293-22-74,92-8-54,-393 31 138,1 0 10,1-2 0,-1-2 1,65-21-1,-112 29-8,9-2 53,0-1 0,-1 0 0,17-10 0,-24 12-26,1 1 0,-1-1 1,0 0-1,0 0 0,0 0 1,0-1-1,0 1 0,0 0 1,-1-1-1,1 1 0,-1-1 1,0 0-1,1 1 0,-1-1 1,0 0-1,-1 0 0,1 0 0,0-3 1,10-284 380,-10 141-304,7-762 241,-8 406-168,1 230-118,17-237 9,-14 437-57,-6-298 12,-3 139-12,6 148-19,1 26-21,-3-1 0,-17-115 1,10 116 17,6 41-7,-1 0 0,-10-35 1,11 48 18,-1-3-7,0 1 0,0-1 0,-1 1 0,-6-11 0,8 16 7,-1 0 1,1 0-1,-1 0 1,0 0-1,0 1 0,0-1 1,0 1-1,0 0 0,-1 0 1,1 0-1,-1 0 1,1 1-1,-7-3 0,-20-5 2,0 2 0,-1 0 0,-1 2 0,-41-1 0,-4-2-34,-85-19-1,0-1-21,-675-42-82,735 69 135,-881 6-8,230 32 12,363-13 0,-79 2 0,193-12 7,-94 2 32,141-17-19,-119 1 4,-402 9 62,553-6-56,-305 13 62,302-6 25,74-5 37,-163 27-1,243-24-110,-39 9 83,-112 7-1,61-16-40,-195 5 176,178-9-96,-97-4 70,61-18-84,-175-9 188,269 26-216,-166 18 0,147-3-62,-160 27 76,190-21-191,74-20-2605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9:21.724"/>
    </inkml:context>
    <inkml:brush xml:id="br0">
      <inkml:brushProperty name="width" value="0.1" units="cm"/>
      <inkml:brushProperty name="height" value="0.1" units="cm"/>
    </inkml:brush>
  </inkml:definitions>
  <inkml:trace contextRef="#ctx0" brushRef="#br0">672 253 5664,'0'0'2888,"-6"-13"-2566,-3-9-192,5 10-23,-2-1 1,1 1-1,-14-20 0,12 23 38,-1 0 1,0 1-1,-1-1 0,0 2 0,-17-13 1,6 5 57,8 5-59,0 1 1,-1 1 0,0 0-1,-1 0 1,-26-9 0,31 14-71,0 0-1,-1 1 1,1 1 0,-1-1 0,0 1 0,0 1-1,1 0 1,-1 0 0,0 1 0,-14 3 0,11-1 17,0 0 0,0 1 0,0 0 0,1 1 0,-1 0 0,1 1 0,1 1 0,-1 0 1,1 0-1,0 1 0,1 1 0,-1-1 0,2 2 0,-1-1 0,2 1 0,-1 1 0,-10 16 1,-9 21 381,-23 51 0,47-86-395,-1 1-1,2-1 0,-1 0 0,2 1 1,0 0-1,1 0 0,0-1 1,1 1-1,0 0 0,1 0 1,1 0-1,0-1 0,1 1 0,8 22 1,-3-12 7,2-1 1,1-1 0,1 0 0,0 0-1,2-1 1,0-1 0,24 26-1,-22-29-9,0-2 0,1 0-1,0-1 1,1 0-1,1-2 1,36 19-1,-41-24-32,1-1 0,0 0-1,0-1 1,1-1 0,-1 0-1,1-1 1,0-1 0,0 0 0,0-2-1,21 0 1,-28-2-6,-1 1 1,1-1-1,0-1 0,-1 0 1,0 0-1,1-1 0,-1 1 1,9-8-1,9-3 104,-24 13-124,0 0-1,0-1 0,0 1 1,-1-1-1,1 1 0,0-1 1,-1 0-1,1 0 0,-1 0 1,0 0-1,1 0 0,-1 0 0,0 0 1,0 0-1,0 0 0,-1-1 1,1 1-1,0 0 0,-1-1 1,0 1-1,1 0 0,-1-1 1,0 1-1,0 0 0,0-1 0,-1 1 1,1-1-1,-1 1 0,1 0 1,-2-3-1,1-2 27,-1 0 0,-1 1 1,1-1-1,-1 1 0,0-1 0,-1 1 1,0 0-1,-8-11 0,1 5 36,8 8-51,-1-1 1,0 1-1,0 0 0,-1 0 1,1 0-1,-1 1 1,1 0-1,-1 0 0,-6-3 1,-44-22 245,52 27-255,-1-3-1,11 2-12,59-4 50,-21 1 11,4-1 297,83-19 0,-85 19 14,-35 4-201,1 1 0,-1-1-1,15-5 1,-17 4-26,1 2 0,-1-1 1,1 2-1,0-1 0,10 2 0,-5-1 46,-2-3-70,-5 2 40,-15 15-84,-19 21-70,-37 59 7,56-85-19,1 1 0,1 0 0,0 0 0,0 0 0,1 1 0,0-1-1,-2 22 1,4-30 0,1 0 0,0 0-1,0 0 1,0-1-1,0 1 1,0 0 0,0 0-1,0 0 1,1-1 0,-1 1-1,0 0 1,1 0 0,0-1-1,-1 1 1,1 0-1,0-1 1,0 1 0,0-1-1,0 1 1,0-1 0,0 1-1,0-1 1,1 0-1,-1 0 1,0 1 0,1-1-1,-1 0 1,3 1 0,-1-1 0,0-1 1,0 1 0,0-1 0,0 0-1,0 1 1,0-1 0,0-1 0,1 1 0,-1 0-1,0-1 1,0 0 0,0 1 0,0-1-1,0 0 1,5-3 0,-2 0 0,0 0-1,0 0 1,0 0 0,-1 0 0,0-1-1,0 0 1,0 0 0,0-1 0,-1 1-1,0-1 1,0 0 0,4-8 0,-3 3 9,1 0 0,-1 0 0,-1 0 0,0-1 0,-1 0 0,3-17 0,-5 16 64,-1 19-41,0 24-24,2-20-12,0-1 1,1 1 0,0-1 0,1 1 0,0-1 0,1 0 0,0-1-1,0 1 1,0-1 0,1 0 0,1 0 0,7 7 0,-10-12-2,0 1 0,0 0 0,0-1 1,1 0-1,-1 0 0,1-1 0,0 1 0,0-1 1,0 0-1,0 0 0,0-1 0,0 0 1,1 1-1,-1-2 0,1 1 0,-1-1 1,0 1-1,1-2 0,-1 1 0,1 0 1,-1-1-1,0 0 0,9-3 0,-2-1 12,0 0-1,-1 0 1,0-1-1,0-1 1,0 0-1,-1 0 1,0-1-1,0 0 1,14-16-1,2-8 145,37-57 0,-35 47 39,-26 39-167,1 0 1,-1 0-1,0 1 0,1-1 0,-1 0 1,5-2-1,-7 4-22,1 1 0,-1 0 0,1-1-1,-1 1 1,1 0 0,0 0 0,-1 0 0,1 0 0,-1 0 0,1 0-1,-1-1 1,1 1 0,-1 0 0,1 1 0,0-1 0,-1 0-1,1 0 1,-1 0 0,1 0 0,-1 0 0,1 0 0,-1 1-1,1-1 1,-1 0 0,1 0 0,-1 1 0,1-1 0,-1 0-1,1 1 1,-1-1 0,0 1 0,1-1 0,-1 0 0,0 1 0,1-1-1,-1 1 1,0-1 0,1 1 0,-1-1 0,0 1 0,0-1-1,0 1 1,0-1 0,1 1 0,-1 0 0,0 0 0,3 8 1,-1 1 0,0-1 0,0 1 1,0-1-1,-2 1 0,1 0 1,-2 13-1,-10 70 26,7-70-28,3-18 4,0-1-1,0 0 1,0 1 0,0-1-1,0 0 1,-1 0-1,0 0 1,0 0 0,-5 7-1,6-10-2,0 0 0,0 1 0,-1-1 0,1 0 0,0 0-1,-1 0 1,1 0 0,-1 0 0,1-1 0,-1 1 0,0 0 0,1-1-1,-1 1 1,0-1 0,1 0 0,-1 1 0,0-1 0,1 0 0,-1 0-1,0 0 1,0 0 0,1 0 0,-1-1 0,0 1 0,1 0 0,-1-1-1,-2 0 1,-27-13 198,25 10-117,21 10-79,69 40 179,-35-13-1,-41-26-136,-1-1 1,1-1-1,0 0 1,1 0-1,-1 0 0,1-1 1,14 4-1,-18-7-21,1 0 0,-1-1 0,0 0 1,1-1-1,-1 1 0,1-1 0,-1 0 0,0 0 0,0 0 0,0-1 0,0 0 0,8-4 0,2-2-68,0 0 0,22-17 1,-25 15-3266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9:27.365"/>
    </inkml:context>
    <inkml:brush xml:id="br0">
      <inkml:brushProperty name="width" value="0.1" units="cm"/>
      <inkml:brushProperty name="height" value="0.1" units="cm"/>
    </inkml:brush>
  </inkml:definitions>
  <inkml:trace contextRef="#ctx0" brushRef="#br0">117 298 5312,'0'0'3785,"-1"13"-3314,-14 149 1015,-30 257 1686,22-303-2212,0-9 127,13-56 181,23-87-427,7-38-430,15-112 0,9-36-6,-27 154-287,-3 12 7,31-81 1,-38 120-72,1 0 0,0 0 1,2 1-1,0 0 0,1 1 0,0 0 1,1 1-1,25-23 0,-33 33-28,0 1-1,0 0 1,0 0-1,1 0 1,-1 0-1,1 1 1,-1 0-1,1 0 1,0 0-1,0 0 1,0 1-1,0 0 1,8-1-1,-9 2-11,0 1-1,0-1 1,0 1-1,0-1 1,0 1-1,0 0 1,-1 1-1,1-1 1,0 1-1,0 0 1,-1 0-1,1 0 1,-1 0-1,0 0 1,0 1-1,0 0 1,5 5-1,2 3 9,-1 1-1,0 1 1,-1 0 0,0 0-1,-1 0 1,-1 1-1,0 0 1,-1 1 0,4 17-1,5 25 69,5 61 0,-9-45 11,-4 0 1,-5 119-1,-3-157-53,-2 0 0,-1 0 0,-2 0 0,-1 0 0,-2-1 0,-2-1 0,-24 52 0,32-78-30,1 0 1,-2-1-1,1 1 0,-1-1 1,0 0-1,0 0 0,-1 0 1,1-1-1,-1 0 1,-1 0-1,-8 6 0,9-8-2,0-1 0,0 1 0,0-1 0,0 0 0,-1-1 0,1 1 0,0-1 0,-1-1 0,1 1 0,0-1 0,-1 0 0,1 0 0,-1-1 0,-8-2 0,2 0 25,1 0-1,0-1 1,0-1 0,0 0-1,-14-8 1,11 7 17,-7-4 89,22 10-145,0 0 0,0 0 0,0 0 0,-1 0 0,1 0 0,0-1 0,0 1 1,0 0-1,-1 0 0,1 0 0,0-1 0,0 1 0,0 0 0,0 0 0,0 0 0,0-1 1,0 1-1,0 0 0,-1 0 0,1-1 0,0 1 0,0 0 0,0 0 0,0-1 1,0 1-1,0 0 0,0 0 0,0-1 0,0 1 0,0 0 0,1 0 0,-1-1 0,0 1 1,0 0-1,0 0 0,0 0 0,0-1 0,0 1 0,0 0 0,1 0 0,-1 0 0,0-1 1,0 1-1,0 0 0,0 0 0,1 0 0,-1 0 0,0 0 0,0-1 0,1 1 1,-1 0-1,0 0 0,0 0 0,0 0 0,1 0 0,-1 0 0,0 0 0,0 0 0,1 0 1,-1 0-1,0 0 0,0 0 0,1 0 0,14-5-5,1 0-1,-1 2 1,1 0-1,0 0 1,0 2-1,0 0 1,23 1-1,-11 0-3,41-5-1,-52 2 7,0-2-1,0 0 0,0 0 0,0-2 0,17-9 1,77-49-11,-56 30 10,-19 13 23,-2-2 0,0-2 0,47-46 0,-66 56 34,-1-1 1,14-21-1,-26 35 12,-4 5-33,-4 10-14,-1 14-7,2 1 1,0-1-1,2 1 0,1 0 1,1 0-1,1 0 0,1 0 1,2-1-1,1 1 0,0-1 1,2 1-1,12 30 0,-16-52-10,0 0-1,0 0 1,1 0-1,-1-1 1,1 1-1,0-1 1,1 0-1,-1 1 1,1-2-1,7 7 1,-10-9 1,1 0-1,-1 0 1,1 0 0,0 0 0,-1 0 0,1-1 0,0 1 0,0-1 0,0 1 0,-1-1 0,1 0 0,0 0 0,0 1 0,0-1 0,0-1 0,0 1 0,0 0 0,-1 0 0,1-1-1,0 1 1,0-1 0,0 1 0,-1-1 0,1 0 0,0 0 0,-1 0 0,1 0 0,-1 0 0,1 0 0,-1 0 0,1-1 0,-1 1 0,0 0 0,2-3 0,13-15 44,0 0 1,-2-1-1,0 0 1,-2-1 0,15-32-1,41-120 234,-51 125-174,-9 27-58,4-14 183,27-53 0,-38 87-229,-1 0 1,0 1-1,0-1 1,1 1 0,-1-1-1,1 0 1,-1 1-1,0-1 1,1 1-1,-1-1 1,1 1-1,-1-1 1,1 1-1,0-1 1,-1 1-1,1 0 1,-1-1-1,1 1 1,0 0-1,0-1 1,0 1-1,-1 0 0,1 1-1,-1-1 1,1 0 0,-1 0 0,0 0-1,1 0 1,-1 1 0,1-1 0,-1 0-1,1 0 1,-1 1 0,0-1 0,1 0-1,-1 1 1,0-1 0,1 0 0,-1 1-1,0-1 1,0 1 0,1-1 0,-1 1-1,11 31 76,-1 33-57,-2 0 0,-3 0 1,-3 1-1,-3 0 0,-14 97 0,15-161-18,0 0-1,0 0 0,0 0 0,-1 0 1,1-1-1,-1 1 0,1 0 1,-1 0-1,1-1 0,-1 1 1,0 0-1,0-1 0,0 1 1,0-1-1,0 1 0,0-1 1,-1 1-1,1-1 0,0 0 0,-1 0 1,1 1-1,-1-1 0,1 0 1,-1 0-1,0-1 0,-3 2 1,3-1 2,-1-1 0,0 0 1,0 0-1,1-1 0,-1 1 1,0 0-1,1-1 1,-1 0-1,0 1 0,1-1 1,-1 0-1,1 0 0,-1-1 1,1 1-1,-1 0 0,1-1 1,-3-2-1,-7-4 22,-12-8-42,23 15 10,0 1 0,0-1 0,0 0 0,0 0 0,0 0 0,1 1 0,-1-1 0,0 0 1,1 0-1,-1 0 0,0 0 0,1 0 0,-1 0 0,1-1 0,0 1 0,-1 0 0,1-1 0,2 0-8,0 1-1,1-1 1,-1 1 0,1 0 0,-1-1-1,1 1 1,-1 0 0,5 0 0,-5 0-3,36-12-71,-23 9 64,-2-1-1,1-1 1,0 0 0,-1 0 0,0-1-1,23-17 1,111-82-106,-111 82 111,138-79-46,-163 98 63,0 0 0,0 0 0,0 2 0,0-1 0,1 2 0,-1-1 0,1 1 0,14 0 0,42-4 0,-67 5 11,-9-4 14,-12-1 22,10 6-32,0 1-1,0 0 1,1 0-1,-1 0 1,0 1 0,1 1-1,-1 0 1,-12 6 0,17-7-17,1 0 1,0 1 0,0-1-1,0 1 1,1 0 0,-1 0-1,1 1 1,0-1 0,-1 1-1,2-1 1,-1 1 0,0 0-1,1 0 1,-1 0 0,1 0 0,1 1-1,-1-1 1,0 1 0,1-1-1,-1 5 1,1-1 0,0 0 0,1 0 0,0 0 0,0 0 0,1 0 0,0 0 0,0 0 0,1 0 0,0 0 0,1-1 0,-1 1 0,1-1 0,1 0 0,-1 1 0,1-2 0,1 1 0,-1 0 0,1-1 0,0 0 0,1 0 0,-1 0 0,10 6 0,-9-6 4,1-1 0,-1 0 1,1-1-1,1 0 0,-1 0 0,0-1 0,1 1 0,0-2 1,0 1-1,0-1 0,0 0 0,0-1 0,0 0 0,0 0 0,0 0 1,1-1-1,-1-1 0,0 1 0,0-2 0,1 1 0,12-5 1,-4-1 1,-1-2 0,0 0 0,-1-1 1,0 0-1,0-1 0,16-17 0,10-6 20,-17 13-12,0-1 0,-2-1-1,-1-1 1,27-38 0,-17 16 4,42-86-1,-45 66 13,-3-1 0,26-111 0,-46 162-26,13-52-3,-3 0 0,-3-1 0,6-125 0,-18 188 6,0 0 0,0 0 1,-1-1-1,0 1 1,-3-9-1,4 14-6,0 1 1,0 0-1,0 0 0,0 0 0,0 0 1,0-1-1,0 1 0,0 0 0,0 0 1,0 0-1,0 0 0,0-1 0,-1 1 1,1 0-1,0 0 0,0 0 0,0 0 0,0 0 1,0 0-1,0 0 0,-1-1 0,1 1 1,0 0-1,0 0 0,0 0 0,0 0 1,-1 0-1,1 0 0,0 0 0,0 0 0,0 0 1,0 0-1,-1 0 0,1 0 0,0 0 1,0 0-1,0 0 0,0 0 0,-1 0 1,1 0-1,0 0 0,0 0 0,0 0 1,0 0-1,0 0 0,-1 1 0,-8 8-6,-7 16-16,6-1 11,0 0-1,1 1 1,2 1 0,-7 38 0,-8 110-49,14-95 33,-10 93 25,-54 389 83,66-508-41,5-36 20,-1 1 1,-7 28-1,8-42 7,3-5-19,9-14 13,11-23 23,12-29 69,-22 43-81,0 1 0,1 0 0,1 1 0,1 0 0,26-28 1,-41 49-70,1 0 1,0 0-1,0 0 1,0 0-1,0 1 1,0-1 0,0 0-1,1 0 1,-1 1-1,0-1 1,0 1-1,0-1 1,1 1 0,-1 0-1,0-1 1,0 1-1,1 0 1,-1 0-1,0 0 1,1 0-1,-1 0 1,2 0 0,-1 1-1,0-1 0,0 1 0,-1 0 0,1 0 0,0 0 0,-1 0 0,1 0 0,0 1 0,-1-1 0,0 0 0,1 1 1,-1-1-1,2 3 0,3 6-3,0-1 1,-1 2 0,0-1 0,3 12 0,-6-19-4,2 10 0,2-1-1,-1 0 0,2 0 1,0 0-1,0-1 0,1 0 1,0 0-1,11 10 0,-15-17 6,-1-1 0,1-1 0,-1 1 0,1 0 0,0-1 0,0 0 0,0 0 0,0 0 0,0 0 0,1-1 0,-1 1 0,0-1 0,1 0 0,-1-1 0,1 1 0,-1-1 0,1 0 0,-1 0 0,1 0 0,-1-1-1,1 1 1,-1-1 0,1 0 0,-1 0 0,1-1 0,-1 1 0,0-1 0,4-2 0,20-13 12,0-1-1,41-35 0,-24 18-6,-13 11-4,-3 4 13,-1-2-1,0 0 1,-2-2 0,44-53-1,-62 67-4,-6 8-4,0 0 0,0 0 0,-1 0 0,1 0 0,-1 0 0,0 0 0,0 0 0,0-1 0,0 1 0,2-5 0,-3 7-6,0-1 0,0 1 1,0 0-1,0 0 0,0-1 0,0 1 0,0 0 0,-1 0 0,1-1 0,0 1 0,0 0 1,0-1-1,0 1 0,0 0 0,0 0 0,0 0 0,-1-1 0,1 1 0,0 0 0,0 0 1,0 0-1,0-1 0,-1 1 0,1 0 0,0 0 0,0 0 0,-1 0 0,1-1 0,0 1 1,0 0-1,-1 0 0,1 0 0,0 0 0,0 0 0,-1 0 0,1 0 0,0 0 0,0 0 1,-1 0-1,1 0 0,0 0 0,0 0 0,-1 0 0,1 0 0,0 0 0,0 0 0,-1 0 1,1 0-1,0 1 0,-17 4 17,5 0-15,0 1 1,1 1 0,-1 0 0,1 0-1,1 1 1,-1 0 0,1 1 0,1 1-1,0-1 1,0 1 0,1 1 0,-8 11-1,12-15-2,0 0-1,0 0 1,1 0-1,-1 0 1,2 1-1,-1-1 1,1 1-1,0 0 0,0 0 1,1-1-1,0 1 1,1 0-1,0 0 1,0 0-1,0 0 1,1 0-1,1 0 0,-1 0 1,1 0-1,0 0 1,5 9-1,-5-13 5,-1-1 1,1-1-1,0 1 0,0 0 0,1 0 1,-1-1-1,0 1 0,1-1 0,0 0 1,-1 0-1,1 0 0,0 0 0,0 0 0,0-1 1,4 3-1,-5-4-1,0 1 1,0 0-1,1-1 0,-1 0 0,0 1 1,0-1-1,0 0 0,0 0 1,0 0-1,1 0 0,-1 0 1,0-1-1,0 1 0,0-1 1,0 1-1,0-1 0,0 0 1,0 1-1,0-1 0,0 0 1,0-1-1,-1 1 0,1 0 1,0 0-1,2-4 0,9-12 33,0-1 0,-2 0 0,0-1-1,-1-1 1,9-26 0,-11 28-2,7-13 40,-10 22-26,0 0-1,-1-1 1,0 1 0,5-19 0,-10 38-43,1-1-1,0 1 1,1-1 0,0 1 0,1-1 0,-1 0 0,2 0-1,-1 1 1,1-1 0,1-1 0,0 1 0,0 0 0,1-1-1,0 0 1,8 11 0,-11-17-1,1 0 0,-1 1 0,1-1 1,0 0-1,0 0 0,0 0 0,0-1 0,0 1 0,0-1 0,0 0 0,0 1 0,0-2 0,1 1 1,-1 0-1,1 0 0,-1-1 0,0 0 0,1 0 0,-1 0 0,1 0 0,-1 0 0,0-1 1,1 0-1,-1 1 0,0-1 0,1-1 0,-1 1 0,0 0 0,0-1 0,4-2 0,7-4 20,0-1-1,-1-1 0,0 0 1,21-22-1,-17 15-2,17-16 27,-2-2 0,38-51 0,-21 15 1,-49 71-50,0-1 1,0 1-1,0 0 1,0-1-1,1 1 1,-1 0-1,0 0 1,0-1 0,0 1-1,0 0 1,1-1-1,-1 1 1,0 0-1,0 0 1,1 0-1,-1-1 1,0 1-1,0 0 1,1 0-1,-1 0 1,0-1-1,1 1 1,-1 0-1,0 0 1,1 0-1,-1 0 1,0 0 0,1 0-1,-1 0 1,0 0-1,1 0 1,-1 0-1,0 0 1,1 0-1,-1 0 1,0 0-1,1 0 1,-1 0-1,0 0 1,1 1-1,9 14 11,4 36-20,-11-41-1,1 7 25,1 0 0,9 18 0,-11-28-7,0 0 0,1-1 0,0 0 0,0 0 0,1 0-1,0 0 1,0-1 0,6 6 0,-8-9-5,8 8 8,0-1 0,0 0 1,20 10-1,-26-16-10,0-1 1,0 0-1,1 0 0,-1-1 1,1 1-1,-1-1 0,1 0 1,-1-1-1,1 0 0,0 0 1,-1 0-1,8-1 0,14-4 26,0 0 0,0-2 0,-1-1 0,0-1 0,-1-2 0,46-25 0,-41 18 11,0-1-1,-2-2 1,0-1 0,47-48 0,-75 69-38,30-35 34,-28 33-33,0 0 1,0 0 0,-1 1 0,1-2-1,-1 1 1,0 0 0,0 0-1,0 0 1,0-1 0,0 1 0,0-5-1,-1 7 0,0 1 1,0-1-1,0 0 0,-1 1 0,1-1 0,0 0 0,0 1 0,0-1 0,0 0 0,-1 1 0,1-1 0,0 0 0,-1 1 0,1-1 0,0 1 0,-1-1 0,1 1 0,-1-1 0,1 1 0,-1-1 0,1 1 1,-1-1-1,1 1 0,-1-1 0,1 1 0,-1 0 0,0-1 0,1 1 0,-1 0 0,0 0 0,1 0 0,-1-1 0,0 1 0,1 0 0,-1 0 0,0 0 0,1 0 0,-1 0 0,0 0 0,1 0 0,-1 0 0,0 1 1,1-1-1,-1 0 0,0 0 0,1 0 0,-1 1 0,-1-1 0,-31 15 3,17-5-8,1 0-1,1 1 1,0 0-1,0 1 1,1 1-1,1 0 1,0 1-1,1 0 0,0 0 1,1 1-1,-11 24 1,19-32-7,0 0 0,0-1 0,1 1 0,-1 0 0,2 0 1,-1 1-1,1-1 0,1 8 0,-1-12 4,0 0 1,0 1-1,1-1 0,0 0 0,0 0 1,-1 0-1,2 1 0,-1-1 1,0 0-1,1 0 0,-1-1 0,1 1 1,0 0-1,0 0 0,0-1 1,0 1-1,0-1 0,6 4 0,-7-5 3,1 0-1,-1-1 0,1 1 1,-1-1-1,1 1 0,-1-1 0,1 0 1,-1 0-1,1 0 0,0 0 1,-1 0-1,1 0 0,-1 0 0,1 0 1,0 0-1,-1-1 0,1 1 0,-1-1 1,1 1-1,-1-1 0,1 0 1,-1 1-1,0-1 0,1 0 0,-1 0 1,0 0-1,0 0 0,3-3 1,3-2-7,-1-2 1,1 1 0,7-13 0,-9 13 10,6-12 9,-1 0-1,0-1 1,-2 0-1,0 0 1,-1-1 0,8-41-1,8-25 45,-16 133-61,2 61-24,-5 1-1,-16 163 0,8-213 28,-14 62 1,13-96 7,-1 0 1,-1-1-1,-1 1 0,-2-2 0,-14 28 0,21-45 6,1-1-1,-1 0 1,0 0-1,0 0 1,0 0-1,-1-1 0,1 1 1,-1-1-1,0 0 1,0 0-1,-8 5 1,9-7-4,-1 0 1,1 0 0,0 0 0,0 0-1,-1 0 1,1-1 0,0 0 0,-1 1-1,1-1 1,0-1 0,-1 1 0,1 0 0,0-1-1,-1 1 1,1-1 0,0 0 0,0 0-1,-5-2 1,2 0-12,1 0-1,-1 0 0,0 0 1,1-1-1,0 1 1,0-1-1,0 0 0,-7-8 1,11 10-4,-1 1 1,1-1 0,0 0-1,0 1 1,1-1-1,-1 0 1,0 0-1,0 1 1,1-1-1,-1 0 1,1 0 0,0 0-1,0 0 1,0 0-1,-1 0 1,2 0-1,-1 0 1,0 0 0,0 1-1,1-1 1,-1 0-1,1 0 1,-1 0-1,1 0 1,0 1 0,0-1-1,0 0 1,0 0-1,0 1 1,0-1-1,0 1 1,0-1 0,3-1-1,13-14-53,2 1 0,0 1 0,1 0 0,23-13 0,-20 14 22,111-84-122,-58 40 59,-35 26 44,-1-1 0,38-41 0,-56 50 50,-1-1 0,0-1-1,-2-1 1,22-41-1,-34 54 27,0-1-1,-1 0 0,-1 0 0,0 0 1,-2-1-1,1 1 0,-2-1 0,0 0 0,-1 0 1,0 0-1,-1 0 0,-1 1 0,-1-1 0,0 0 1,-1 0-1,-7-21 0,10 36-15,0 1 1,0 0-1,0-1 0,0 1 0,0 0 0,0-1 1,-1 1-1,1 0 0,0-1 0,0 1 0,0 0 1,0-1-1,0 1 0,0 0 0,-1-1 0,1 1 1,0 0-1,0 0 0,0-1 0,-1 1 0,1 0 1,0 0-1,0-1 0,-1 1 0,1 0 1,0 0-1,-1 0 0,1 0 0,0-1 0,-1 1 1,1 0-1,0 0 0,-1 0 0,1 0 0,0 0 1,-1 0-1,1 0 0,0 0 0,-1 0 0,1 0 1,0 0-1,-1 0 0,1 0 0,0 0 0,-1 0 1,1 0-1,0 1 0,-1-1 0,1 0 1,0 0-1,0 0 0,-1 0 0,1 1 0,0-1 1,-1 0-1,1 0 0,0 1 0,0-1 0,0 0 1,-1 0-1,1 1 0,0-1 0,-1 2 1,0 0-1,0-1 1,0 1 0,0 0-1,0 0 1,1 0 0,-1-1-1,1 1 1,-1 0 0,0 4-1,2 4 2,0 1 0,1 0-1,0-1 1,1 1 0,0-1 0,0 0-1,1 0 1,0 0 0,1 0-1,7 10 1,0-1 8,1-1 1,1 0-1,30 29 0,-36-38 25,2-1-1,-1 0 0,1 0 1,0-1-1,1-1 1,-1 0-1,19 7 1,-22-10-6,0-1 0,0 0 0,0-1 1,1 0-1,-1 0 0,1 0 1,-1-1-1,0 0 0,1-1 0,-1 1 1,1-1-1,-1-1 0,12-3 0,-1-2 44,0-1-1,0-1 0,0 0 0,-1-1 0,-1-1 0,0 0 0,0-2 0,-1 0 1,25-28-1,-21 19 57,0-2 0,-2 0 1,-1-1-1,-1-1 0,24-54 1,-26 43 196,-14 42-299,0-1 0,0 1 0,0-1 0,1 1-1,0 0 1,0 5 0,-1 6-8,-3 19-7,-1 0 0,-2 0 0,-2-1 0,-1 0 0,-1-1 0,-2 0 0,-31 56 0,43-87-3,0 0 0,0 0 1,-1 0-1,1 0 0,-1 0 0,0 0 0,1 0 1,-1 0-1,0-1 0,0 1 0,0 0 0,0-1 0,0 0 1,-1 0-1,-3 2 0,5-3-3,-1 1 0,1-1 0,0 0 0,-1 0 0,1 0-1,0 0 1,-1-1 0,1 1 0,0 0 0,-1-1 0,1 1 0,0 0 0,0-1 0,-1 1 0,1-1-1,0 0 1,0 1 0,0-1 0,0 0 0,0 0 0,0 0 0,0 0 0,0 0 0,0 0 0,0 0-1,0 0 1,1 0 0,-1 0 0,-1-3 0,2 4 0,-1-1 0,0 0 0,1 0 0,-1 0 0,1 1 0,-1-1 0,1 0 0,-1 0 0,1 0 1,0 0-1,-1 0 0,1 0 0,0 0 0,0 0 0,0 0 0,0 0 0,0 0 0,0 0 0,0 0 0,0 0 0,0 0 0,0 0 0,1 0 0,-1 0 0,0 0 0,1 0 0,-1 0 0,0 0 0,1 0 0,0 0 1,-1 0-1,1 1 0,-1-1 0,1 0 0,0 0 0,-1 1 0,1-1 0,0 0 0,0 1 0,0-1 0,0 1 0,0-1 0,-1 1 0,1-1 0,2 0 0,4-1 4,0 0 0,0 1-1,0-1 1,1 1 0,7 0-1,-11 1-8,103-4 72,145 15 1,-182-6-67,-42-4-26,-15-1-84,0 1-1,-1 0 0,1 0 1,-1 2-1,13 3 1,-24-6 79,-1 0 1,0 0-1,1 0 1,-1 0-1,0 0 1,0 0-1,1 0 1,-1 0-1,0 0 1,0 0-1,1 0 1,-1 0-1,0 0 1,0 1-1,0-1 0,1 0 1,-1 0-1,0 0 1,0 0-1,0 1 1,1-1-1,-1 0 1,0 0-1,0 0 1,0 1-1,0-1 1,1 0-1,-1 0 1,0 1-1,0-1 1,0 0-1,0 0 1,0 1-1,0-1 1,0 0-1,0 0 1,0 1-1,0-1 1,0 0-1,0 1 1,0-1-1,0 0 1,0 0-1,0 1 0,0-1 1,0 0-1,-1 1 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9:28.078"/>
    </inkml:context>
    <inkml:brush xml:id="br0">
      <inkml:brushProperty name="width" value="0.1" units="cm"/>
      <inkml:brushProperty name="height" value="0.1" units="cm"/>
    </inkml:brush>
  </inkml:definitions>
  <inkml:trace contextRef="#ctx0" brushRef="#br0">25 257 6928,'0'0'1608,"2"-10"-1032,1-4-292,-1 5 7,-1 1 0,0 0 0,0-1-1,-1-8 1,1 16-176,-1 1 0,0 0 0,0-1 0,0 1 0,0 0-1,0-1 1,0 1 0,0-1 0,0 1 0,0 0 0,0-1 0,-1 1-1,1 0 1,0-1 0,0 1 0,0 0 0,0-1 0,0 1 0,-1 0-1,1-1 1,0 1 0,0 0 0,-1-1 115,1 1-115,0 0-1,-1 0 1,1-1 0,0 1 0,-1 0 0,1 0 0,0 0 0,-1-1-1,1 1 1,0 0 0,-1 0 0,1 0 0,0 0 0,-1 0 0,1 0-1,0 0 1,-1 0 0,1 0 0,-1 0 0,0 0 2,1 0 0,-1 0 0,1 0 0,-1 0 0,1 0 0,-1 0 0,1 0 1,-1 0-1,1 0 0,-1-1 0,1 1 0,0 0 0,-1 0 0,1 0 0,-1-1 0,1 1 0,-1 0 0,1-1 0,0 1 1,-1 0-1,1-1 0,0 1 0,-1 0 0,1-1 0,0 1 0,0-1 0,-1 1 0,1-1 0,0 0 0,-5-19 179,2 0-1,0 0 1,1 0 0,1 0-1,2-24 1,-1 25-2020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0:08.823"/>
    </inkml:context>
    <inkml:brush xml:id="br0">
      <inkml:brushProperty name="width" value="0.1" units="cm"/>
      <inkml:brushProperty name="height" value="0.1" units="cm"/>
    </inkml:brush>
  </inkml:definitions>
  <inkml:trace contextRef="#ctx0" brushRef="#br0">0 419 3808,'0'0'7424,"8"-15"-7059,51-101 352,-41 76-240,2 1-1,2 2 0,1 0 0,42-51 1,-29 57 158,-34 29-579,0 0 0,0 1 0,1-1 1,-1 1-1,1 0 0,-1 0 0,1 0 1,0 0-1,-1 0 0,1 0 0,0 1 1,0-1-1,5 1 0,-8 0-39,1 0 0,-1 0 0,1 0 0,0 1 0,-1-1 0,1 0 0,-1 1 0,1-1 0,-1 0 0,1 1 0,-1-1 0,0 1 0,1-1 0,-1 1 0,1-1 0,-1 1 0,0-1 0,1 1 0,-1-1 0,0 1 0,0 0 0,0-1 0,1 1 0,-1-1 0,0 2 0,2 19 145,-1-10-98,1 19 137,-3 60 0,-1-64-113,1-1 0,2 1 1,6 48-1,-1-49 0,0 1 0,13 30 0,-15-47-62,0 0-1,0-1 0,1 0 0,0 1 1,0-2-1,1 1 0,0-1 1,1 1-1,10 8 0,-8-9-4,-5-3-2,0-1 0,0 1 0,1-1 0,-1 0 0,9 3 0,-12-5-14,0 0 1,1-1-1,-1 0 1,1 1-1,-1-1 1,1 0-1,-1 0 1,1 0-1,-1 0 1,1 0 0,-1 0-1,1 0 1,-1-1-1,1 1 1,-1 0-1,0-1 1,1 1-1,-1-1 1,1 0 0,-1 1-1,0-1 1,0 0-1,1 0 1,-1 0-1,2-1 1,4-6 16,1-1 0,-2 1 0,1-1 1,-1 0-1,0-1 0,-1 1 0,0-1 0,-1 0 1,0-1-1,-1 1 0,1-1 0,-2 1 0,0-1 1,1-16-1,0-14 87,-2 1 1,-7-61-1,4 84-38,-1 0 0,-1 0 0,-1 0 0,-8-20 0,12 36-66,1 0 0,-1 0 0,1 0 1,0 0-1,-1-1 0,1 1 0,0 0 1,-1 0-1,1 0 0,0 0 0,0 0 1,0-1-1,0 1 0,0 0 0,1 0 1,-1 0-1,0 0 0,0 0 0,1-1 0,-1 1 1,1 0-1,-1 0 0,1 0 0,-1 0 1,1 0-1,0 0 0,-1 0 0,1 1 1,0-1-1,0 0 0,0 0 0,0 0 1,0 1-1,-1-1 0,1 0 0,0 1 0,1-1 1,-1 1-1,0-1 0,2 1 0,4-2 5,1 0-1,-1 1 0,0 0 0,1 1 0,9 0 0,-7 0-8,206 10 29,-22 0-12,-110-6-18,-87-2 0,-1 0 0,1 1 1,0 0-1,0 0 0,-5 6 0,1-2 5,-124 136 128,118-127-95,-1 1 1,-16 31-1,24-39-15,1 2 1,0-1-1,1 1 0,0 0 0,1-1 0,-3 20 0,5-27-13,1 0 0,0 1-1,0-1 1,0 0-1,1 0 1,-1 0-1,1 1 1,0-1 0,-1 0-1,1 0 1,1 0-1,-1 0 1,0 0 0,1 0-1,0-1 1,-1 1-1,1 0 1,0-1-1,0 1 1,1-1 0,3 4-1,-4-5-2,0 1 0,0-1 0,1 0-1,-1 1 1,0-1 0,1 0 0,-1 0-1,1 0 1,-1-1 0,1 1 0,-1-1-1,1 1 1,-1-1 0,1 0 0,0 0-1,-1 0 1,1 0 0,-1 0 0,1-1-1,0 1 1,-1-1 0,1 0 0,-1 0 0,0 0-1,5-2 1,1-2 3,0-1 0,-1 0 0,1 0 0,-1-1-1,-1 0 1,1 0 0,-1-1 0,0 1 0,-1-1 0,0-1 0,0 1 0,-1-1 0,0 0-1,0 0 1,-1 0 0,0 0 0,1-14 0,3-14 76,-3 0-1,-1 0 1,-2-41-1,-1 77-32,2 4-48,-1-1 0,1 0-1,-1 1 1,0-1 0,0 1 0,0 0-1,-1-1 1,1 1 0,0 5-1,1-2-1,2 10 8,1 0 1,0 0 0,1-1-1,1 0 1,1 0 0,0 0-1,1-1 1,0-1-1,1 1 1,14 14 0,-21-25-9,0 0 0,-1-1 1,1 1-1,0 0 1,0-1-1,1 0 0,-1 1 1,0-1-1,1-1 1,-1 1-1,1 0 0,0-1 1,-1 0-1,1 0 1,0 0-1,0 0 0,0 0 1,0-1-1,0 0 1,0 0-1,5 0 0,9-3 31,0 0-1,0-1 0,-1-1 1,1-1-1,-1 0 0,21-11 1,17-6 58,45-24 143,-69 31-102,51-19 0,-75 33-133,-6 1 5,1 1-1,0-1 0,-1 1 1,1-1-1,-1 1 0,1-1 1,-1 0-1,1 0 0,-1 0 1,1 0-1,-1 0 0,0 0 1,1 0-1,0-2 0,-2 3-3,0 0 0,0-1 0,0 1 0,0 0 0,0 0 1,0-1-1,0 1 0,-1 0 0,1 0 0,0 0 0,0-1 0,0 1 0,-1 0 0,1 0 0,0 0 0,0 0 0,0 0 0,-1-1 0,1 1 0,0 0 0,0 0 0,-1 0 0,1 0 0,0 0 0,0 0 0,-1 0 0,1 0 0,0 0 0,0 0 0,-1 0 0,1 0 0,0 0 0,0 0 0,-1 0 0,1 0 0,0 0 0,0 0 1,-1 0-1,1 0 0,0 1 0,-14-1 28,-1 3 1,0 0 0,1 1-1,-1 1 1,1 0 0,-16 9 0,27-12-30,-1 0 0,0 0 0,1 0 0,0 1 1,0-1-1,-1 1 0,1 0 0,1 0 1,-1 0-1,0 1 0,1-1 0,0 0 1,0 1-1,0 0 0,0-1 0,0 1 1,1 0-1,0 0 0,0 0 0,0 0 1,0 0-1,0 0 0,1 8 0,0-2-3,1-1 1,0 1-1,0 0 0,1 0 0,1-1 0,0 1 0,0-1 1,1 0-1,0 0 0,0 0 0,11 15 0,-13-21 6,1 1 0,-1-1-1,1 0 1,0 0 0,0 0 0,0 0-1,1 0 1,-1 0 0,1-1 0,-1 0-1,1 0 1,0 0 0,0 0 0,0 0-1,0-1 1,0 0 0,0 0 0,0 0-1,1 0 1,-1-1 0,0 1-1,1-1 1,-1 0 0,0-1 0,0 1-1,1-1 1,-1 1 0,8-4 0,10-5-1,-1-1 0,0-1 1,0-1-1,-1 0 1,27-25-1,33-19 4,-67 47-4,-1 0 0,-1-1 1,0 0-1,0-1 0,-1 0 1,10-15-1,13-13 16,0 5 106,-36 40-123,1-1 0,-1 1 0,1 0 0,0 0 0,1 0 0,-1 0 0,1 0 0,0 0-1,1 0 1,-1 1 0,1-1 0,1 0 0,1 11 0,0-4 9,0 1-1,2 0 1,-1-1 0,2 0-1,9 21 1,-7-20 7,-5-8-18,1 0 0,0 0 0,0-1 0,1 1-1,-1-1 1,6 5 0,10 12 1,-16-18 16,0 0-1,0 0 0,0 0 0,1-1 0,-1 0 1,1 1-1,0-1 0,0-1 0,5 4 0,-6-5-3,1 0-1,0 0 0,-1 0 0,1 0 1,0 0-1,0-1 0,0 1 0,0-1 1,-1 0-1,6-1 0,17 1 217,-23-1-227,0 0 0,-1-1-1,1 1 1,-1-1-1,1 0 1,-1 0 0,0 1-1,1-1 1,-1-1-1,0 1 1,3-4 0,3-4-1,2 0 13,0-2 1,-1 1-1,-1-1 0,0-1 0,0 0 0,8-20 0,31-114 171,-36 109-114,-10 17-106,-1 14-86,7 23 86,65 153 83,-67-158-39,-2-3 0,1-1 0,0 0 0,1 1 1,-1-1-1,11 12 0,-13-18-6,-1 0 0,0 0-1,1 0 1,-1 0-1,1 0 1,-1 0-1,1 0 1,-1-1 0,1 1-1,-1 0 1,1-1-1,0 1 1,-1-1 0,1 0-1,0 0 1,-1 0-1,1 1 1,0-2 0,-1 1-1,1 0 1,0 0-1,-1 0 1,1-1-1,0 1 1,-1-1 0,1 1-1,-1-1 1,1 0-1,-1 0 1,1 1 0,-1-1-1,1 0 1,-1 0-1,0-1 1,2 0 0,13-11 20,0-1 0,18-20 0,-29 28-17,0 0 0,-1 0 1,1-1-1,-2 1 0,1-1 0,-1 0 1,0 0-1,0-1 0,2-9 0,6-49-5,-11 59 0,0 7 0,0-1 0,0 1 0,0 0 0,0-1 0,0 1 0,0-1 0,0 1 0,0-1 0,0 1 0,0 0 0,0-1 0,0 1 0,0-1 0,0 1 0,0-1 0,0 1 0,0 0 0,0-1 0,0 1 0,1-1 0,-1 1 0,0 0 0,0-1 0,1 1 0,-1 0 0,0-1 0,1 1 0,-1 0 0,0-1 0,0 1 0,1 0 0,0-2 0,3-8 0,-3 10 0,-1 0 0,0 0 0,0 0 0,0 0 0,0 0 0,0 0 0,0 0 0,1-1 0,-1 1 0,0 0 0,0 0 0,0 0 0,0 0 0,0 0 0,1 0 0,-1 0 0,0 0 0,0 0 0,0 0 0,0 0 0,1 0 0,-1 0 0,0 0 0,0 0 0,0 0 0,0 0 0,1 0 0,-1 0 0,0 0 0,0 0 0,0 0 0,0 0 0,0 0 0,1 0 0,-1 0 0,0 1 0,0-1 0,0 0 0,0 0 0,0 0 0,1 0 0,-1 0 0,0 0 0,0 0 0,0 1 0,0-1 0,0 0 0,0 0 0,0 0 0,0 0 0,0 1 0,0-1 0,0 0 0,0 0 0,0 0 0,0 0 0,0 1 0,4 7 0,-1 1 0,-1-1 0,0 1 0,0 0 0,-1 0 0,1 14 0,-1-11 0,0-1 0,1 0 0,5 19 0,-1-13 0,0 3 3,2-1-1,12 25 0,-17-39-1,0 0 1,0 0-1,1-1 0,-1 1 1,1-1-1,0 0 0,0 0 1,0 0-1,1 0 0,-1-1 1,1 0-1,0 0 0,7 3 1,-8-4 4,0-1 1,1-1-1,-1 1 1,0-1 0,1 1-1,-1-1 1,1 0-1,-1-1 1,0 1 0,1-1-1,-1 0 1,0 0-1,0 0 1,6-3-1,-2 1 9,-1 0 0,1-1-1,0 0 1,-1 0 0,0-1-1,9-8 1,-10 7 8,0 0 1,-1 0-1,0-1 0,0 0 1,-1 0-1,0 0 0,0-1 1,-1 1-1,0-1 0,0 0 1,-1 0-1,0 0 0,0 0 1,-1 0-1,0 0 0,0-1 1,-1-13-1,0 15-10,0 7-11,0-1 0,0 0 0,0 1 0,0-1 0,0 0 1,1 0-1,-1 1 0,0-1 0,0 0 0,-1 0 0,1 1 0,0-1 1,0 0-1,0 1 0,0-1 0,-1 0 0,1 1 0,0-1 1,-1 0-1,1 1 0,0-1 0,-1 0 0,1 1 0,-2-2 1,2 4-3,-1 0 1,1 0-1,-1-1 0,1 1 1,-1 0-1,1 0 1,0 0-1,0 0 1,0-1-1,0 1 1,0 0-1,1 2 1,-1 0-1,1 15 0,0 0 0,1-1 0,1 1 0,0-1 0,2 0 0,0 0 0,1 0 0,0-1 0,2 1 0,0-2 0,21 32 0,-28-47 0,0 0 0,0 0 0,1 1 0,-1-1 0,0 0 0,1 0 0,-1 0 0,1-1 0,-1 1 0,1 0 0,0 0 0,-1-1 0,1 1 0,0-1 0,-1 0 0,1 1 0,0-1 0,-1 0 0,1 0 0,0 0 0,0 0-1,-1 0 1,1 0 0,0-1 0,0 1 0,-1-1 0,1 1 0,-1-1 0,1 1 0,0-1 0,-1 0 0,1 0 0,1-2 0,7-2 13,-1-2 0,0 1 0,14-15 0,-22 20-10,24-25 32,24-31 0,-1 0 19,-43 52-57,0 0 1,0 0-1,0 1 1,0-1 0,1 1-1,0 0 1,12-5-1,-16 8 3,-1 0 0,1 1 0,-1-1 0,1 1 0,0 0-1,0-1 1,-1 1 0,1 0 0,0 0 0,-1 0 0,1 0-1,0 0 1,0 1 0,-1-1 0,1 0 0,0 1 0,-1-1-1,1 1 1,-1 0 0,1-1 0,0 1 0,-1 0 0,0 0-1,1 0 1,-1 0 0,1 0 0,-1 1 0,0-1 0,0 0-1,0 0 1,0 1 0,0-1 0,0 1 0,0-1 0,0 1-1,0 2 1,14 26 0,18 59 0,-31-85-7,5 13 48,-6-17-38,-1 1-1,1-1 1,-1 0-1,1 0 0,0 0 1,-1 0-1,1 1 1,-1-1-1,1 0 1,-1 0-1,1 0 0,0-1 1,-1 1-1,1 0 1,-1 0-1,1 0 0,-1 0 1,1 0-1,0-1 1,-1 1-1,1 0 0,-1 0 1,1-1-1,-1 1 1,1 0-1,-1-1 1,0 1-1,1-1 0,-1 1 1,1-1-1,-1 1 1,0-1-1,1 1 0,-1-1 1,42-46 97,-28 30-53,2 0 0,20-18 0,-34 33-44,0 0 0,0 1 0,0-1 0,0 1 0,0 0 0,0 0 0,0-1 0,0 2 0,1-1 1,-1 0-1,3-1 0,-4 3-3,0-1 1,0 0 0,0 0-1,0 1 1,0-1 0,0 0-1,0 1 1,0-1 0,0 1-1,-1-1 1,1 1 0,0-1-1,0 1 1,-1 0 0,1-1-1,0 1 1,-1 0 0,1 0-1,0-1 1,-1 1 0,1 0-1,-1 0 1,0 0 0,1 0 0,-1 0-1,0 0 1,1 0 0,-1 0-1,0 0 1,0 2 0,8 47 3,-7-40 11,0 0-1,0 0 1,1-1-1,4 11 1,-6-19-14,0-1 1,1 0-1,-1 1 0,0-1 0,1 1 1,-1-1-1,0 0 0,1 1 1,-1-1-1,1 0 0,-1 1 1,1-1-1,-1 0 0,1 1 1,-1-1-1,1 0 0,-1 0 0,1 0 1,-1 0-1,1 0 0,-1 1 1,1-1-1,-1 0 0,1 0 1,-1 0-1,1 0 0,-1-1 1,1 1-1,-1 0 0,1 0 0,-1 0 1,1 0-1,-1 0 0,1-1 1,-1 1-1,1 0 0,-1 0 1,1-1-1,-1 1 0,1 0 1,-1-1-1,0 1 0,1-1 0,26-20 34,-17 13-10,8-6 32,-13 8-35,1 2 1,0-1-1,1 1 0,-1 0 1,14-7-1,-18 11-17,0-1-1,0 1 1,0-1-1,0 1 1,-1 0-1,1 0 1,0-1-1,0 2 1,0-1-1,0 0 1,0 0-1,0 0 1,0 1-1,0-1 1,0 1-1,-1 0 1,1 0-1,0-1 1,0 1-1,-1 0 1,1 0-1,0 1 1,-1-1-1,1 0 1,-1 0-1,0 1 1,1-1-1,1 4 1,6 4 4,1 1 0,0-1 1,13 9-1,7 6 28,-22-18-14,1 0 0,0 0-1,1 0 1,-1-1 0,1 0-1,0-1 1,0-1 0,1 1 0,-1-1-1,21 2 1,-22-3-6,1-1-1,0 0 1,0-1 0,0-1-1,0 1 1,0-1-1,0-1 1,-1 0 0,1 0-1,0-1 1,16-7 0,-20 7-21,0-1 1,-1 1-1,0-1 1,0 0 0,0-1-1,0 1 1,0-1 0,-1 0-1,0 0 1,5-8 0,6-15-3468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0:12.359"/>
    </inkml:context>
    <inkml:brush xml:id="br0">
      <inkml:brushProperty name="width" value="0.1" units="cm"/>
      <inkml:brushProperty name="height" value="0.1" units="cm"/>
    </inkml:brush>
  </inkml:definitions>
  <inkml:trace contextRef="#ctx0" brushRef="#br0">0 1303 6224,'0'0'3034,"14"-10"-2292,22-18-149,-1-2 1,40-45 0,-48 42-236,-2-1 0,33-58-1,32-83 385,-49 92-396,-9 14 21,-2-2-1,-4-1 0,-4-2 0,-2 0 1,-4-1-1,13-149 0,-27 209-236,-1 11-68,-1 0 1,1-1-1,-1 1 1,0 0 0,0 0-1,0 0 1,0 0-1,-1 0 1,0 0-1,1-1 1,-2 1-1,-1-5 1,3 9-55,0 0 1,0-1-1,0 1 1,0 0-1,-1 0 0,1 0 1,0 0-1,0 0 1,0 0-1,0 0 1,0-1-1,0 1 0,-1 0 1,1 0-1,0 0 1,0 0-1,0 0 1,0 0-1,0 0 0,0 0 1,-1 0-1,1 0 1,0 0-1,0 0 0,0 0 1,0 0-1,-1 0 1,1 0-1,0 0 1,0 0-1,0 0 0,0 0 1,0 0-1,0 0 1,-1 0-1,1 0 1,0 1-1,0-1 0,0 0 1,0 0-1,0 0 1,0 0-1,-1 0 1,1 0-1,0 0 0,0 0 1,0 1-1,0-1 1,0 0-1,0 0 1,0 0-1,-8 13 155,-3 17-38,-2 18 45,3 1 0,-7 65-1,1 105 169,13-146-213,0 191 282,3-261-402,1 27 98,7 41 0,-6-58-27,0 0 1,2-1-1,-1 1 1,2 0-1,8 17 0,-12-29-62,-1 0 0,0 0 0,1 0 0,-1 0 0,1 0 0,-1-1 0,1 1 0,0 0 0,-1 0 0,1 0 0,0-1 0,0 1 0,-1 0 0,1-1 0,0 1 0,0-1 0,0 1 0,0-1 0,0 1 0,0-1 0,0 0 0,0 1 0,0-1 0,0 0 0,0 0 0,0 0-1,0 0 1,0 0 0,0 0 0,0 0 0,0 0 0,0 0 0,0 0 0,0-1 0,0 1 0,0 0 0,0-1 0,0 1 0,0 0 0,-1-1 0,3 0 0,2-3 23,0 0-1,0 0 1,-1-1 0,1 1-1,4-8 1,11-15 64,-1-1 1,-1-1-1,-2-1 1,17-41-1,0-1 240,-26 62-70,-5 20-173,-1-2-111,1 24 46,6 56 50,-6-77-52,0 0 1,0 0-1,2 0 0,-1-1 1,9 18-1,-11-26-20,0-1 0,0 1 0,-1-1 0,1 1 1,0-1-1,1 1 0,-1-1 0,0 0 0,0 0 0,0 1 0,1-1 0,-1 0 1,1 0-1,-1-1 0,1 1 0,-1 0 0,1 0 0,0-1 0,-1 1 0,1-1 1,0 1-1,-1-1 0,1 0 0,0 1 0,0-1 0,-1 0 0,1 0 0,0 0 1,-1-1-1,1 1 0,0 0 0,0-1 0,-1 1 0,1-1 0,0 1 0,-1-1 1,1 0-1,-1 0 0,3-1 0,2-2 6,0 0 1,-1 0-1,0-1 1,0 1-1,0-1 1,0 0-1,-1 0 1,0-1-1,4-6 1,61-121 269,-68 130-283,6-9 81,-6 19 12,0 16-86,2-1 6,1 0-1,7 27 1,-8-42-9,-1 0 1,1 0-1,0 0 1,1 0 0,-1-1-1,1 1 1,1-1-1,-1 0 1,1 0-1,10 9 1,-14-14-2,0 0 0,0 0 0,0 0 0,0 0 0,1 0 0,-1-1 0,0 1 0,1 0 0,-1-1 0,0 1 0,1-1 0,-1 1 0,1-1 0,-1 0 0,1 1 1,-1-1-1,2 0 0,-1 0-1,-1-1-1,1 0 1,-1 1 0,1-1 0,-1 0 0,0 0 0,1 0 0,-1 0 0,0 0 0,0 0 0,0 0 0,0 0 0,0 0 0,0-1 0,0 1 0,0 0-1,0-1 1,0 1 0,0-2 0,16-34 37,-2-1 0,-2 0-1,15-67 1,-23 86-38,-4 11 36,0-1 1,0 1-1,-1 0 0,0-10 0,-1 1-39,4 16-2,-1 0 0,1 1 0,-1-1-1,1 1 1,-1 0 0,1 0 0,0 0 0,4 0-1,-4 0-2,7 0-11,-4 0-2,-1 0-1,1 0 0,0 0 1,-1 1-1,1 0 0,9 3 0,-12-4 17,0 0 0,-1 0 0,1 0 0,0 0 0,-1 0 0,1 0 0,-1 0 0,1-1 0,0 0 0,-1 1 0,5-3 0,12-2 0,16-6 42,-33 10-39,0 0 1,0 0-1,0 0 1,0 0-1,0 0 0,0-1 1,0 1-1,0 0 1,-1-1-1,1 0 0,0 1 1,-1-1-1,2-2 1,-3 3-3,0 1 1,0 0 0,0 0 0,0-1 0,0 1 0,0 0 0,0-1 0,0 1 0,0 0 0,-1 0 0,1-1-1,0 1 1,0 0 0,0 0 0,0-1 0,-1 1 0,1 0 0,0 0 0,0 0 0,0 0 0,-1-1 0,1 1-1,0 0 1,0 0 0,-1 0 0,1 0 0,0 0 0,-1 0 0,1-1 0,0 1 0,0 0 0,-1 0-1,1 0 1,0 0 0,-1 0 0,1 0 0,0 0 0,0 0 0,-1 0 0,1 1 0,-20-1-55,14 0-6,9-20-6,2-3 36,26-165-51,-28 156 77,17-223-20,-19 241 23,-1 0 0,-1-1 0,-4-25 0,5 40 0,0 0 0,0 0 0,0-1 0,0 1 0,0 0 0,0 0 0,0-1 0,-1 1 0,1 0 0,0 0 0,0-1 0,0 1 0,0 0 0,0 0 0,0 0 0,0-1 0,0 1 0,-1 0 0,1 0 0,0-1 0,0 1 0,0 0 0,0 0 0,-1 0 0,1 0 0,0 0 0,0-1 0,-1 1 0,1 0 0,0 0 0,0 0 0,0 0 0,-1 0 0,1 0 0,-7 6 0,-4 19 0,-1 17 0,-8 50 0,6-21 0,-10 31 0,5 1 0,-10 197 0,31-141 4,0-132-1,1 0 1,2 0 0,13 48 0,-18-74-1,1 0-1,-1 1 1,0-1 0,1 0 0,-1 0 0,1 1-1,-1-1 1,1 0 0,0 0 0,-1 0-1,1 0 1,0 0 0,0 0 0,0 0 0,0 0-1,0 0 1,0 0 0,0 0 0,0-1-1,0 1 1,0 0 0,2 0 0,-1-1 0,-1 0 0,0-1 0,1 1 0,-1 0 0,0-1 0,1 1 0,-1-1 0,0 0 0,0 1 0,1-1 0,-1 0 0,0 0 0,0 0 0,0 0 0,0 0 0,0 0 0,0 0 0,-1 0 0,1 0 0,0 0 0,0 0 0,0-2 0,15-26 41,-1 0 1,-1-1-1,-2-1 0,11-41 0,1 1 71,-20 53-76,4-5 71,-7 22-109,-1 1 1,1-1 0,0 1 0,-1-1 0,1 1-1,0-1 1,-1 1 0,1-1 0,0 1 0,0 0-1,0 0 1,-1-1 0,1 1 0,0 0 0,0 0-1,0 0 1,0 0 0,0 0 0,-1 0 0,1 0-1,0 0 1,0 0 0,0 0 0,0 1 0,-1-1-1,1 0 1,1 1 0,40 13 17,-29-9-35,0-1 0,27 6 0,-26-9 6,1 1 0,-1-2 1,1 0-1,0-1 0,-1 0 1,21-5-1,-27 4 20,0 0-1,-1 0 1,0-1 0,0 0-1,0 0 1,0-1 0,0 0 0,0 0-1,-1 0 1,0-1 0,0 0-1,0 0 1,9-12 0,-14 16-7,0 0 1,0 0 0,-1 0 0,1-1-1,0 1 1,-1 0 0,1 0 0,-1-1 0,1 1-1,-1 0 1,0-1 0,1 1 0,-1 0 0,0-3-1,0 4 1,0-1-1,0 0 1,0 1 0,-1-1-1,1 0 1,0 1-1,0-1 1,-1 0 0,1 1-1,0-1 1,-1 1-1,1-1 1,-1 1-1,1-1 1,-1 1 0,1-1-1,-1 1 1,1-1-1,-1 1 1,0-1-1,-1 0 2,0 0 0,-1 0-1,1 1 1,0-1 0,0 1-1,0-1 1,-1 1 0,1 0-1,0 0 1,-1 0-1,1 0 1,0 0 0,0 1-1,0-1 1,-1 1 0,-1 0-1,-2 1 3,1 1 1,-1 0-1,1 0 0,0 0 0,0 0 1,0 1-1,1 0 0,-1 0 0,1 0 1,0 1-1,0-1 0,0 1 0,1 0 1,0 0-1,0 0 0,0 0 0,0 1 1,-3 10-1,3-7 4,0 1 1,1 0-1,0 0 1,0 0-1,1 0 1,1 0-1,-1 0 1,2 0-1,-1 0 1,4 15-1,-3-22-8,0 0-1,0 1 0,0-1 0,0 0 1,0 0-1,1 0 0,0 0 1,0 0-1,0 0 0,0 0 1,0-1-1,0 1 0,1-1 1,-1 1-1,1-1 0,-1 0 0,1 0 1,0 0-1,0 0 0,0-1 1,0 1-1,0-1 0,1 0 1,-1 0-1,0 0 0,1 0 1,4 0-1,-2 0 2,0-1 1,0 0-1,0 0 0,0 0 1,0-1-1,0 0 0,0 0 1,0-1-1,0 1 1,0-1-1,-1-1 0,1 1 1,-1-1-1,1 0 1,4-4-1,10-10 55,0-2 0,-1-1 0,-1 0 0,-1-1 0,25-41 0,23-27 286,-49 67-216,-13 17-87,1 0 0,-1 0 0,1 0-1,0 1 1,0-1 0,0 1 0,1 0 0,-1 0 0,9-4 0,-13 7-36,1 1 1,0 0 0,0-1 0,0 1 0,0 0-1,-1 0 1,1 0 0,0 0 0,0 0-1,0 0 1,0 0 0,0 0 0,0 0 0,0 0-1,-1 0 1,1 1 0,0-1 0,0 0 0,0 0-1,0 1 1,-1-1 0,1 1 0,0-1 0,0 1-1,-1-1 1,1 1 0,0-1 0,-1 1 0,1 0-1,-1-1 1,1 1 0,-1 0 0,1 0 0,-1-1-1,1 1 1,-1 0 0,0 0 0,1 0 0,-1-1-1,0 1 1,1 2 0,0 3 12,1 0 0,-1 0 1,0 0-1,0 11 0,0 20 63,-5 46 0,3-70-61,-1 0 1,-1 0-1,0 0 0,0 0 1,-1-1-1,-1 1 0,-7 13 1,9-22-5,0 1 1,-1-1 0,1 0-1,-1 0 1,0 0 0,0-1 0,-5 4-1,8-6-6,0 0-1,0 0 0,-1 0 1,1 0-1,-1 0 0,1 0 1,-1-1-1,1 1 1,-1 0-1,1-1 0,-1 1 1,1-1-1,-1 0 0,0 0 1,1 1-1,-1-1 0,1 0 1,-1-1-1,0 1 1,1 0-1,-1 0 0,1-1 1,-1 1-1,0 0 0,1-1 1,-1 0-1,-1 0 0,3 1-6,0-1 0,0 1 0,0 0-1,-1 0 1,1-1 0,0 1-1,0 0 1,0 0 0,0-1-1,0 1 1,0 0 0,0 0-1,0-1 1,0 1 0,0 0 0,0-1-1,0 1 1,0 0 0,0 0-1,0-1 1,0 1 0,0 0-1,0 0 1,0-1 0,0 1-1,0 0 1,0-1 0,0 1 0,1 0-1,-1 0 1,0 0 0,0-1-1,0 1 1,0 0 0,1 0-1,-1-1 1,0 1 0,0 0-1,1 0 1,-1 0 0,0 0 0,0 0-1,1-1 1,-1 1 0,0 0-1,0 0 1,1 0 0,-1 0-1,19-10 17,-13 8 1,26-15 12,1 1 1,1 2 0,0 2-1,71-17 1,58-1-424,-159 29 11,11-3 540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0:12.818"/>
    </inkml:context>
    <inkml:brush xml:id="br0">
      <inkml:brushProperty name="width" value="0.1" units="cm"/>
      <inkml:brushProperty name="height" value="0.1" units="cm"/>
    </inkml:brush>
  </inkml:definitions>
  <inkml:trace contextRef="#ctx0" brushRef="#br0">0 161 8136,'0'0'937,"20"-3"-534,295-58 2034,-192 36-1537,133-23 1052,-178 37-995,101-1-1,-171 11-970,208 5 1292,-129 5-3354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0:16.703"/>
    </inkml:context>
    <inkml:brush xml:id="br0">
      <inkml:brushProperty name="width" value="0.1" units="cm"/>
      <inkml:brushProperty name="height" value="0.1" units="cm"/>
    </inkml:brush>
  </inkml:definitions>
  <inkml:trace contextRef="#ctx0" brushRef="#br0">360 179 5624,'0'0'5661,"-6"-12"-5305,-4-5-89,0 0 1,-1 0-1,-22-24 0,27 34-112,-1 1 0,0 1 1,0 0-1,0 0 0,0 0 0,-1 1 0,0 0 0,0 0 0,-13-4 0,15 6-60,0 1-1,0-1 1,0 1 0,0 1-1,0-1 1,0 1-1,0 0 1,0 0-1,0 1 1,0-1-1,0 1 1,0 1-1,0-1 1,-10 5 0,9-3-31,1 0 0,-1 1 1,1-1-1,0 1 1,0 0-1,0 1 1,1 0-1,0-1 0,0 2 1,0-1-1,0 1 1,1-1-1,0 1 1,0 0-1,1 1 1,-1-1-1,2 1 0,-1-1 1,0 1-1,1 0 1,1 0-1,-1 0 1,1 0-1,0 0 1,1 1-1,0 7 0,0 0 29,2-1 1,0 1-1,0-1 0,2 0 0,0 0 0,0 0 0,1 0 0,1-1 0,0 0 0,1 0 0,0 0 0,1-1 0,1 0 0,0-1 0,0 0 0,1 0 0,1-1 0,-1 0 0,2-1 0,-1 0 0,21 11 0,-26-18-50,0 0-1,0 0 1,0 0-1,0-1 1,0 1 0,0-2-1,0 1 1,1-1 0,-1 0-1,0 0 1,1 0-1,-1-1 1,0 0 0,0 0-1,0-1 1,8-3-1,11-4 90,-1-2 0,34-20 0,-58 31-132,20-13 56,-1-2 1,0 0-1,-2-1 1,0 0-1,-1-2 0,21-27 1,31-34 115,-53 65-141,1-1-1,0 2 1,1 0 0,0 1 0,26-14 0,-34 21-28,1 1 1,-1 0-1,1 1 0,0 0 1,0 1-1,0 0 0,1 0 1,-1 1-1,0 0 0,0 1 1,1 0-1,-1 1 0,11 2 1,10 4-30,-21-4 34,0-1 0,0 0 0,19 1 0,-23 1 66,-6-4-71,0 0-1,0 0 0,0 0 1,0 1-1,0-1 1,-1 0-1,1 0 0,0 0 1,0 0-1,0 0 0,0 0 1,0 0-1,0 0 1,-1 0-1,1 1 0,0-1 1,0 0-1,0 0 0,0 0 1,0 0-1,-1 0 0,1 0 1,0 0-1,0 0 1,0 0-1,0 0 0,-1 0 1,1 0-1,0 0 0,0 0 1,0 0-1,0 0 1,0 0-1,-1-1 0,1 1 1,0 0-1,0 0 0,0 0 1,0 0-1,0 0 1,0 0-1,-1 0 0,1 0 1,0 0-1,0-1 0,0 1 1,-9-3 12,0-1 1,-1 2-1,-18-4 1,0 0-6,19 4 0,0 0 0,0 0 1,0 1-1,-1 1 0,1-1 1,0 2-1,0-1 0,0 1 1,-13 3-1,17-3-3,0 1 1,-1 0-1,1 0 0,0 0 0,1 1 0,-1-1 1,0 1-1,1 0 0,-1 1 0,1-1 1,0 1-1,0 0 0,0 0 0,1 0 0,0 0 1,-1 0-1,-2 7 0,-1 3 8,0 1 0,2 0 0,0 0 1,0 1-1,1-1 0,1 1 0,-1 18 0,3-22-8,0 0 0,1 0 0,1-1 0,0 1 0,0 0 0,1-1 1,1 1-1,0-1 0,0 0 0,8 17 0,-9-24 0,0 0 0,0-1 1,1 1-1,-1-1 1,1 0-1,0 1 0,0-1 1,0 0-1,0-1 1,0 1-1,1-1 0,-1 1 1,1-1-1,4 2 1,-6-3-2,1 0 0,-1-1 0,0 1 0,0-1 0,1 0 0,-1 0 0,0 1 0,1-1 0,-1-1 0,0 1 0,0 0 0,1-1 0,-1 1 1,0-1-1,0 0 0,0 1 0,0-1 0,1 0 0,-1 0 0,-1-1 0,1 1 0,0 0 0,0-1 0,0 1 0,-1-1 0,4-2 0,2-4 8,0-1 0,-1 0-1,0 0 1,0 0 0,-1-1-1,6-14 1,18-66 59,-12 36-30,10-29 133,-25 79-131,-2 2 7,1 3-8,0 16-1,6 12-13,1 12 11,17 46-1,-21-76-33,1 1-1,0-1 0,1 1 1,0-1-1,1-1 0,0 0 1,0 1-1,15 13 0,-19-21-5,0-1 0,0 1 0,1-1 0,0 0 0,-1 0 0,1 0 0,0-1 0,0 1-1,0-1 1,0 0 0,0 0 0,0 0 0,0-1 0,0 1 0,0-1 0,0 0 0,1 0 0,-1 0-1,0-1 1,0 0 0,0 0 0,0 0 0,0 0 0,0 0 0,7-4 0,0 0 5,-1-1 0,1 0 0,-2-1 0,1 1 0,-1-2 1,0 0-1,0 0 0,10-12 0,16-24 49,-2-2-1,49-89 1,-77 127-21,-1-1 0,0 1 0,0-1 0,0-1 0,-1 1 0,-1 0 0,1-1 0,-2 1 0,2-13 0,-3 22-34,0 0 0,0 0 0,0-1 0,0 1 0,0 0 0,0 0 0,0-1 0,0 1 0,0 0 0,0 0-1,1-1 1,-1 1 0,0 0 0,0 0 0,0 0 0,0-1 0,0 1 0,1 0 0,-1 0 0,0 0 0,0-1 0,0 1 0,1 0 0,-1 0 0,0 0 0,0 0 0,1 0 0,-1 0 0,0 0 0,0 0 0,1-1 0,-1 1 0,0 0-1,0 0 1,1 0 0,-1 0 0,15 3-36,10 7-13,-20-8 49,-1 1-1,0 0 0,0 0 0,0 0 0,0 1 1,0-1-1,0 1 0,-1 0 0,0 0 1,0 0-1,0 0 0,0 0 0,-1 1 1,0-1-1,3 8 0,1 6-3,-1 1 0,5 37 0,-9-42 2,2 0 1,-1 0 0,2-1 0,0 1 0,9 21-1,-11-31 2,0 0 0,0 0 0,0 0 0,1-1 0,-1 1 0,1-1 0,0 0 0,0 0 0,0 0 0,0 0 0,0 0 0,1-1 0,-1 1 0,1-1 0,0 0 0,0 0 0,0 0 0,0-1 0,0 1 0,0-1 0,0 0 0,0 0 0,0-1 0,1 1 0,-1-1 0,0 0 0,1 0 0,-1 0 0,0-1 0,0 1 0,1-1 0,-1 0 0,6-3 0,2 0 7,0 0-1,0-2 0,-1 1 0,0-2 1,0 1-1,-1-2 0,12-9 1,7-9 27,26-30 0,-43 43 13,-1-1 0,0 0 0,0-1 0,-2 0 0,0-1 0,0 0 0,7-23 0,-12 23-5,-4 15-41,0-1 1,0 1-1,1-1 0,-1 1 0,0-1 0,1 1 1,-1-1-1,1 1 0,-1 0 0,1-1 0,0 1 1,0 0-1,0-1 0,-1 1 0,1 0 0,0 0 0,1 0 1,-1 0-1,0 0 0,0 0 0,0 0 0,1 0 1,-1 0-1,3-1 0,14-6 0,-7 2-1,1 0 0,-1 2 0,1-1 0,0 1 0,21-3 1,-30 6-1,0 1 0,0 0 0,0 0 0,0 0 0,0 0 0,-1 1 0,1-1 0,0 1 0,0 0-1,0 0 1,-1 0 0,1 0 0,0 0 0,-1 0 0,1 1 0,-1-1 0,1 1 0,-1 0 0,0 0 0,0 0 0,0 0 0,0 0 0,0 0 0,0 0 0,-1 1 0,1-1 0,-1 1 0,1-1 0,-1 1 0,2 5 0,0 4 24,1 0-1,-2 0 1,0 1-1,1 22 0,-3-26-4,1 1 0,-1-1-1,1 0 1,1 0-1,0 0 1,0 0-1,1 0 1,0-1-1,1 1 1,8 15 0,-11-23-15,0 0 0,0 0 0,0-1 0,0 1 0,0 0 0,0-1 0,1 1 0,-1 0 0,0-1 0,0 1 1,1-1-1,-1 0 0,0 1 0,0-1 0,1 0 0,-1 0 0,0 0 0,1 0 0,-1 0 0,0 0 0,1 0 1,-1 0-1,0-1 0,1 1 0,-1 0 0,0-1 0,0 1 0,2-2 0,35-19 47,-36 20-48,19-14 33,26-25 0,-27 22 45,27-18 0,-47 35-77,1 1-1,0-1 1,0 0-1,0 1 1,0-1-1,0 1 1,0-1-1,0 1 1,0-1-1,0 1 1,1 0-1,-1-1 1,0 1-1,0 0 1,0 0-1,0 0 1,0 0-1,0 0 1,1 0-1,-1 0 1,0 0-1,0 0 1,0 1-1,0-1 1,0 0-1,0 1 1,0-1-1,0 1 1,0-1-1,0 1 1,0 0-1,0-1 1,0 1-1,0 0 1,0 0-1,0 0 1,-1-1-1,1 1 1,0 0-1,0 2 1,3 4 12,-1-1-1,0 1 1,-1 0 0,1 1 0,0 8-1,1-4 1,1 8 2,-1-5 11,0 0 0,1 0-1,0 0 1,1 0 0,1-1 0,10 17 0,-15-29-23,-1-1 0,0 1 0,0-1 0,1 0 0,-1 1 0,1-1 0,-1 0 0,1 0 0,-1 0 0,1 0 1,0 0-1,-1 0 0,1-1 0,0 1 0,0 0 0,0-1 0,0 0 0,-1 1 0,1-1 0,0 0 0,0 0 1,0 0-1,0 0 0,0 0 0,0 0 0,0-1 0,0 1 0,-1-1 0,1 1 0,0-1 0,0 0 0,-1 0 1,1 0-1,0 0 0,2-1 0,5-5 19,1-1 0,-1 0 0,0 0 1,12-16-1,-6 8 7,31-36 68,-27 30 8,32-32 0,-32 34-20,-16 16-70,-1 1 1,1-1-1,0 1 1,0 0-1,1 0 0,-1 0 1,1 0-1,-1 1 1,1-1-1,7-2 1,-11 5-17,0-1 1,1 1 0,-1 0 0,0 0-1,1 0 1,-1 0 0,0 1 0,0-1-1,1 0 1,-1 0 0,0 0 0,1 0-1,-1 0 1,0 0 0,1 0 0,-1 0 0,0 1-1,1-1 1,-1 0 0,0 0 0,0 0-1,1 1 1,-1-1 0,0 0 0,0 0-1,0 1 1,1-1 0,-1 0 0,0 1-1,0-1 1,0 0 0,0 1 0,4 15 45,-6 17 6,-7 27-11,-2 0 0,-4-1 1,-1-1-1,-4-1 0,-2 0 0,-49 91 1,35-81-1,-3-1 0,-2-2 1,-4-2-1,-69 75 1,111-133-37,0-1-1,0 0 1,-1 0 0,1 0-1,-1-1 1,1 0 0,-1 1-1,0-1 1,0 0 0,0-1 0,0 1-1,0-1 1,0 1 0,-9 0-1,11-2-2,-1 0 0,1-1 0,-1 1 0,1 0 0,-1-1 0,1 0 0,-1 0 0,1 1 0,0-1 0,-1-1 0,1 1 0,0 0 0,0-1 0,0 1 0,0-1 0,0 1 0,0-1 0,0 0 0,1 0 0,-1 0 0,1 0 0,-1 0 0,1 0 0,0 0 0,-1-1 0,0-3 0,-2-1 9,1-1 1,0 0 0,1 0-1,0-1 1,0 1-1,1 0 1,-1-1 0,2 1-1,-1-1 1,1 1-1,1-1 1,0 1 0,0-1-1,0 1 1,1 0-1,1-1 1,-1 1 0,8-14-1,-3 8 3,0 1 1,1 1-1,1-1 0,0 1 1,1 1-1,0 0 0,1 0 1,0 1-1,24-17 0,30-13 83,2 4-1,115-46 1,-142 65-55,107-40 83,-144 56-122,0 0 1,0 0-1,0 1 1,0 0-1,0-1 1,0 1-1,0 0 1,0 0 0,0 1-1,4 0 1,-6-1-175,0 1 1,0-1-1,0 0 1,1 1-1,-1-1 1,0 1 0,0 0-1,0-1 1,0 1-1,-1 0 1,1-1-1,0 1 1,0 0-1,0 0 1,-1 0 0,1 0-1,0 0 1,-1 0-1,1 0 1,-1 0-1,1 0 1,-1 0 0,1 0-1,-1 0 1,1 3-1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0:26.976"/>
    </inkml:context>
    <inkml:brush xml:id="br0">
      <inkml:brushProperty name="width" value="0.1" units="cm"/>
      <inkml:brushProperty name="height" value="0.1" units="cm"/>
    </inkml:brush>
  </inkml:definitions>
  <inkml:trace contextRef="#ctx0" brushRef="#br0">1 1066 4816,'0'0'5386,"13"-5"-4931,-1 0-343,1 0 0,-1-1 0,0 0-1,0-1 1,-1-1 0,0 0 0,0 0 0,-1-1 0,11-11 0,4-13 120,-2-1 1,0-1-1,16-38 1,5-6 93,-26 47-192,73-135 565,-71 123-438,-3-1 1,-1 0-1,19-87 0,-34 122-226,15-102 392,-15 92-240,0 0 0,-1 0 0,-4-33 0,-3 32 64,6 21-244,1-1 0,0 1 1,-1 0-1,1 0 0,0-1 1,-1 1-1,1 0 0,-1-1 1,1 1-1,0 0 0,-1 0 0,1 0 1,-1 0-1,1-1 0,-1 1 1,1 0-1,-1 0 0,1 0 1,-1 0-1,1 0 0,-1 0 0,1 0 1,0 0-1,-1 0 0,1 0 1,-1 0-1,1 1 0,-1-1 1,1 0-1,-1 0 0,1 0 1,0 1-1,-1-1 0,1 0 0,-1 0 1,1 1-1,0-1 0,-1 0 1,1 1-1,0-1 0,-1 0 1,1 2-1,-11 9 80,0 0-1,1 1 1,1 0 0,-14 24-1,-26 60 132,40-77-168,-10 25 69,3 0 1,1 1-1,2 1 0,-12 88 0,23-106-61,2 1-1,1-1 1,1 0-1,1 0 1,1 0-1,2 0 0,1-1 1,17 45-1,-21-64-16,0-1 0,1 0 0,-1 0 0,1-1-1,1 1 1,-1-1 0,1 0 0,0 0-1,0 0 1,8 5 0,-10-8-13,1-1 0,-1 1 1,1-1-1,0 0 0,0 0 0,0 0 0,0 0 0,1-1 1,-1 1-1,0-1 0,1 0 0,-1-1 0,1 1 1,-1-1-1,0 0 0,1 0 0,-1 0 0,8-1 0,5-4 20,-1 1 0,0-2 0,0 0 0,0-1 0,0-1 0,-1 0 0,15-11 0,95-81 216,-39 29-69,71-43 336,-108 86-18,-49 28-430,-14 9 143,-18 10-161,1 2 1,1 1-1,-48 46 0,67-58-55,2 0 0,-1 1 0,1 1 1,1-1-1,0 2 0,1-1 0,0 1 1,1 0-1,0 0 0,1 1 0,1-1 0,-5 28 1,8-38-7,1-1 1,-1 1-1,1 0 1,0 0-1,0 0 1,1 0-1,-1-1 1,1 1 0,-1 0-1,1 0 1,0-1-1,0 1 1,0 0-1,0-1 1,0 1-1,1-1 1,-1 1-1,1-1 1,0 0 0,0 0-1,-1 0 1,1 0-1,1 0 1,-1 0-1,0 0 1,0 0-1,1-1 1,-1 0-1,1 1 1,-1-1 0,1 0-1,0 0 1,-1 0-1,1 0 1,0-1-1,0 1 1,-1-1-1,1 0 1,0 0-1,0 0 1,0 0 0,0 0-1,-1 0 1,1-1-1,0 1 1,0-1-1,-1 0 1,6-2-1,-1 0 2,1-1-1,-1 0 1,0-1 0,0 1-1,0-1 1,0-1-1,-1 1 1,0-1-1,0 0 1,-1-1-1,9-12 1,1-6 20,-1 0 0,12-30 0,-7 13 37,30-54 233,-48 89-128,1 15-104,13 41-9,16 42-32,-26-79-21,0-1 1,1 0-1,1 0 0,-1 0 1,13 13-1,-18-22 2,0-1-1,0 1 0,0-1 1,1 1-1,-1-1 0,1 0 1,-1 1-1,1-1 0,0 0 1,-1 0-1,1 0 0,0 0 1,0 0-1,0-1 0,-1 1 1,1 0-1,0-1 0,0 0 1,0 1-1,0-1 0,0 0 1,0 0-1,0 0 0,0 0 1,3-1-1,-1 0 6,0-1 1,-1 0-1,1 0 0,0 0 0,-1-1 0,1 1 1,-1-1-1,0 0 0,0 0 0,5-6 0,37-40 58,2-1 119,75-106 1,-92 124 188,-32 38-364,0 0-1,0 1 1,1-1 0,0 1-1,0 0 1,0 0 0,1-1 0,0 1-1,0 0 1,0-1 0,1 1-1,3 10 1,-3-9-8,1 0 0,1 0 0,-1-1 0,1 1 0,1 0-1,-1-1 1,1 0 0,1 0 0,9 13 0,-10-17-2,-1 0 0,1 0 0,0 0-1,0 0 1,1-1 0,-1 0 0,0 0 0,1 0 0,-1 0 0,1-1 0,0 0 0,0 1-1,-1-2 1,1 1 0,0-1 0,0 1 0,0-1 0,0-1 0,0 1 0,9-3 0,7-1 20,1-2 1,-1-1-1,26-12 1,-33 14-10,135-62 94,-120 51-65,-1-1 0,51-39-1,-61 42-23,-14 12-7,0 0 0,0-1 0,-1 0 0,1 0-1,-1 0 1,0 0 0,0 0 0,0-1 0,-1 1 0,1-1 0,2-4 0,-8 4 43,-5 5-26,-10 5-1,2 4-4,0 0 0,0 0 0,1 1 0,0 1 0,1 1 0,-20 22 0,25-24-14,0 1-1,1 0 0,0 0 1,1 1-1,0-1 0,1 2 1,0-1-1,1 1 0,-4 16 1,8-27-7,1 0 0,0 0 0,0 0 1,0 0-1,0 0 0,0-1 0,1 1 0,-1 0 1,1 0-1,0 0 0,0 0 0,0-1 1,0 1-1,0 0 0,3 3 0,-4-5 1,1 0-1,0 0 1,0 0-1,0 0 1,0 0-1,0 0 1,0-1-1,0 1 1,0 0-1,0 0 1,0-1-1,0 1 1,0-1-1,0 1 0,1-1 1,-1 1-1,0-1 1,0 0-1,1 0 1,-1 0-1,0 1 1,0-1-1,1 0 1,-1-1-1,0 1 1,0 0-1,1 0 1,-1 0-1,0-1 1,0 1-1,0-1 1,1 1-1,-1-1 1,0 1-1,0-1 0,0 0 1,0 1-1,1-2 1,10-7 23,-1-1-1,0 0 1,0-1 0,-1 0-1,-1 0 1,14-21-1,41-81 163,-55 92-144,-8 17-29,0 1 1,1-1 0,-1 1 0,1-1 0,0 1 0,0 0-1,0 0 1,0 0 0,0 0 0,1 0 0,-1 0-1,1 0 1,0 1 0,4-3 0,-7 5-12,1 0 0,-1 1 0,0-1 0,1 1 0,-1-1 0,0 1 0,0 0 0,1-1 0,-1 1 0,0-1 0,0 1 0,0-1 0,0 1 1,0 0-1,0-1 0,0 1 0,0-1 0,0 1 0,0 0 0,0-1 0,0 1 0,0-1 0,-1 2 0,1-1 3,-6 62 69,-17 79-1,6-53-46,11-51-7,-37 189 4,34-192 13,-2 0 0,-1-1 1,-1 0-1,-23 40 0,35-73-34,1 0 1,0 0-1,-1 0 0,0 0 1,1 0-1,-1 0 0,1 0 1,-1 0-1,0 0 0,0-1 0,0 1 1,1 0-1,-1 0 0,0-1 1,0 1-1,0-1 0,0 1 1,0-1-1,0 1 0,-1 0 0,1-2 1,0 1-1,1 0 1,-1 0-1,0 0 0,1-1 1,-1 1-1,1 0 0,-1-1 1,1 1-1,-1 0 0,0-1 1,1 1-1,0-1 1,-1 1-1,1-1 0,-1 1 1,1-1-1,0 1 0,-1-1 1,1 0-1,0 1 0,-1-1 1,1-1-1,-2-2 8,1-1 0,0 1 0,0-1-1,0 0 1,0 1 0,1-1 0,0 0 0,0-4 0,3-5-4,0 0 0,1 1 1,0 0-1,1-1 1,0 2-1,1-1 1,1 1-1,0 0 0,1 0 1,15-18-1,5-1 7,1 0 0,41-32 0,55-44 2,129-143 1,-244 238-18,0-1 1,-1 0 0,0 0 0,12-25 0,-17 30 3,-1-1 0,1 0 0,-2 0 0,1 0 0,-1-1 0,-1 1 1,1-1-1,-2 1 0,1-11 0,-1 18-2,0 1 0,0-1 1,-1 1-1,1-1 0,0 0 0,0 1 0,-1-1 1,1 1-1,-1-1 0,0 1 0,1 0 0,-1-1 1,0 1-1,0-1 0,0 1 0,0 0 1,0 0-1,0 0 0,0 0 0,0-1 0,-3 0 1,2 1 0,0 0-1,0 0 1,0 0 0,0 1 0,-1-1 0,1 1 0,0 0 0,0 0 0,-1 0 0,1 0 0,0 0 0,0 0 0,-4 1 0,-1 1 2,0 0 1,1 0 0,-1 0-1,1 1 1,-1 0 0,1 0-1,0 1 1,0 0 0,-5 4 0,6-4 2,0 1 0,1-1 0,0 1 0,0 0 0,0 0 0,1 1 0,0-1 1,0 1-1,0-1 0,0 1 0,1 0 0,0 0 0,-2 10 0,4-12-5,-1 0 0,1 0 1,0 0-1,0 0 0,1 0 0,-1 0 0,1 0 0,0 0 0,0 0 0,0 0 0,1-1 1,-1 1-1,1 0 0,0-1 0,0 1 0,0-1 0,0 0 0,1 0 0,0 0 1,-1 0-1,1 0 0,6 4 0,-3-2 41,0 0 0,0-1-1,1 0 1,0 0 0,0 0 0,0-1 0,0 0-1,1-1 1,-1 1 0,1-1 0,0-1 0,-1 0 0,1 0-1,0 0 1,11-1 0,-18 0-42,5 0 44,1 0 0,-1 0 0,1-1-1,-1 0 1,1 0 0,-1 0-1,9-4 1,12-2-337,-17 5-3247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22.293"/>
    </inkml:context>
    <inkml:brush xml:id="br0">
      <inkml:brushProperty name="width" value="0.1" units="cm"/>
      <inkml:brushProperty name="height" value="0.1" units="cm"/>
      <inkml:brushProperty name="color" value="#004F8B"/>
    </inkml:brush>
  </inkml:definitions>
  <inkml:trace contextRef="#ctx0" brushRef="#br0">544 1 5016,'0'0'5718,"-5"11"-5400,-30 91 349,-26 115 1,-26 81 214,-23-17-126,-10-31 30,65-144-408,-16 12 457,117-169-497,-26 19-2415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0:31.157"/>
    </inkml:context>
    <inkml:brush xml:id="br0">
      <inkml:brushProperty name="width" value="0.1" units="cm"/>
      <inkml:brushProperty name="height" value="0.1" units="cm"/>
    </inkml:brush>
  </inkml:definitions>
  <inkml:trace contextRef="#ctx0" brushRef="#br0">271 758 5016,'0'0'4281,"-14"0"-3818,7-1-401,-5 1 81,0 0-1,-1 0 1,1 1-1,0 1 1,0 0-1,1 0 1,-1 1-1,-21 9 1,23-6 55,0 0 1,1 0-1,-1 1 1,1 1-1,0-1 0,1 1 1,0 1-1,0 0 1,-9 14-1,14-18-87,0 0-1,0 0 1,1 0 0,0 1-1,0-1 1,0 1 0,1-1-1,-1 1 1,1 0 0,1-1-1,-1 1 1,1 0 0,0-1-1,0 1 1,1 0 0,0 0-1,0-1 1,0 1 0,0-1-1,1 1 1,3 6 0,-3-7-40,0-1 1,1 1 0,0 0 0,0-1-1,0 1 1,0-1 0,1 0 0,0 0 0,-1 0-1,1-1 1,1 1 0,-1-1 0,1 0 0,-1 0-1,6 2 1,-3-3-3,0 1 0,0-1 0,0 0 0,0-1 0,0 0 0,1 0 0,-1 0 0,0-1 0,1 0 0,7-1 0,1-2 18,0 0 0,0-1 0,0 0 0,-1-2 1,1 1-1,-1-2 0,-1 0 0,1-1 0,18-14 0,-29 19-70,125-97 549,-112 85-430,-1-1 1,-1-1 0,0 0-1,-1-1 1,13-24 0,-18 28 212,-14 23-33,-5 11-249,2-4-16,1 1 0,0 0 0,1 1 0,-6 32 0,11-41-31,-1 0 1,2-1 0,-1 1-1,1 0 1,1 0-1,0-1 1,0 1-1,0 0 1,1-1 0,1 1-1,-1-1 1,6 11-1,-7-16-6,0-1 1,0 1-1,1-1 0,-1 0 0,1 0 0,-1 1 0,1-1 0,0 0 0,0 0 1,0-1-1,0 1 0,0 0 0,0-1 0,1 1 0,-1-1 0,3 2 0,-3-3-2,0 1 0,0-1-1,0 0 1,1 0 0,-1 0-1,0 0 1,0 0 0,0 0-1,0 0 1,0-1 0,1 1-1,-1-1 1,0 1 0,0-1-1,0 0 1,2-1 0,6-5 36,1 0 1,-1-1 0,-1 0-1,0 0 1,14-16 0,-7 7 12,16-18 129,35-50-1,-33 42-44,-17 23-57,-13 17-50,0-1 1,-1 0 0,1 0 0,-1-1-1,0 1 1,0-1 0,3-6 0,-6 26 54,0 0 1,0 0-1,1 1 1,1-1-1,1 0 1,5 19-1,-5-27-74,0 0 0,1 0 0,-1-1 0,1 0 0,0 0 0,1 0 0,-1 0 0,1-1 0,1 1 0,-1-1 0,9 6 0,-10-8-6,-1 0 0,1-1 0,0 0 1,0 0-1,0 0 0,0 0 0,0-1 0,0 1 0,0-1 1,1 0-1,-1 0 0,0-1 0,1 1 0,-1-1 0,1 0 0,-1 0 1,0 0-1,1-1 0,-1 0 0,6-1 0,4-4 29,0-1 0,-1 0 0,1-1-1,-1 0 1,-1-1 0,17-14 0,-14 8 24,0 0 1,0-1-1,-1 0 1,11-19 0,-13 16 64,12-26 1,-20 38-66,-1 0 0,-1 0 0,0-1 0,0 1 0,0 0 0,-1-1 0,1-11 1,-8-17 293,6 36-314,36 31 89,-30-23-141,-1 1-1,-1 0 1,1 0 0,-2 1 0,1-1-1,-1 1 1,2 15 0,7 17-5,2 8 6,-10-32-18,13 33-1,-15-46 18,0 0 1,1-1-1,0 1 0,-1-1 1,2 1-1,-1-1 0,0 0 0,1-1 1,-1 1-1,1 0 0,6 3 1,-9-6 4,1-1 0,-1 1 0,1 0 0,-1-1 0,1 1 0,-1-1 0,1 0 0,0 1 0,-1-1 0,1 0 0,-1 0 0,1 0 0,0 0 0,-1 0 0,1-1 0,0 1 0,-1 0 0,3-2 0,28-12 23,-22 9-13,3-2 2,0-1 1,0 0 0,0 0 0,-1-1 0,0-1 0,-1 0 0,0-1 0,0 0-1,-1 0 1,8-14 0,-4 3 21,-1-1 0,-1 0 0,12-35 0,4-20 226,-27 76-255,0 1 1,-1 0-1,1-1 1,0 1-1,0 0 1,0 0 0,0 0-1,0 0 1,0 0-1,1 0 1,-1 0-1,0 0 1,0 0-1,1 0 1,-1 1-1,0-1 1,1 0-1,-1 1 1,1-1-1,1 1 1,0-1-2,0 1 0,0 0 0,0 0 0,0 0 0,0 1 0,0-1 0,0 1 0,0-1 0,5 3 0,0 0-2,0 1 1,0 0 0,-1 0-1,0 0 1,1 1-1,8 9 1,-5-3 12,-1 1 0,-1 1 0,0 0 0,-1 0 0,0 0 0,-1 1 0,8 22 0,-7-17 51,0 0-1,2-1 1,15 22 0,-20-34-50,1-1 1,0 1 0,0-1-1,1 0 1,-1-1 0,10 5 0,-12-7 8,9 8 38,-10-7-50,0-1 0,1 1-1,-1-1 1,0 0 0,1 0-1,6 2 1,0-4-2,-1 0-1,1 0 1,-1-2-1,0 1 1,1-1-1,15-5 1,-12 2 0,0 0 1,-1-1-1,0 0 1,0-1-1,0 0 1,-1-1-1,0 0 0,0-1 1,-1 0-1,-1 0 1,1-1-1,7-12 1,-11 14-4,0-1 0,0 1-1,-1-1 1,-1 0 0,1 0 0,-2-1 0,1 0 0,-1 1 0,-1-1 0,1 0 0,-2 0 0,1 0 0,-2-1-1,1 1 1,-1 0 0,-3-18 0,3 26-7,0 0-1,-1 0 1,1 1-1,-1-1 1,0 0-1,1 0 1,-1 0-1,0 1 1,0-1-1,0 0 1,0 1-1,0-1 1,0 1-1,-1-1 1,1 1-1,0 0 1,-1 0-1,1-1 1,-4-1-1,4 3-2,-1 0-1,1-1 1,-1 1-1,1 0 1,-1-1-1,1 1 1,-1 0 0,1 0-1,-1 0 1,1 1-1,-1-1 1,1 0-1,-1 0 1,1 1 0,0-1-1,-1 1 1,1 0-1,-1-1 1,1 1-1,0 0 1,0 0 0,-1-1-1,1 1 1,0 0-1,0 0 1,-1 2 0,-4 3-11,1-1 1,0 1 0,1 1 0,-1-1 0,1 1 0,0 0-1,1 0 1,0 0 0,0 0 0,0 1 0,1-1 0,0 1-1,1-1 1,-1 1 0,2 0 0,-1 0 0,1 11 0,0-14 7,1 1 0,-1-1 0,1 0 1,0 0-1,1 0 0,-1 0 1,1 0-1,0 0 0,0-1 0,0 1 1,1-1-1,0 1 0,0-1 0,0 0 1,0 0-1,0 0 0,1 0 0,0-1 1,0 1-1,0-1 0,0 0 1,0 0-1,1 0 0,0-1 0,-1 0 1,1 0-1,6 2 0,-3-2 10,0-1 0,0 0 0,1-1 0,-1 0 0,0 0 0,0 0 0,0-1-1,0-1 1,0 1 0,0-1 0,15-6 0,6-4 63,46-25-1,-42 19 101,0-3 0,-2 0-1,44-39 1,-74 58-148,1 1 1,-1 0-1,1-1 1,-1 1 0,1 0-1,0 0 1,-1 0-1,1 0 1,0 0-1,0 1 1,0-1-1,-1 0 1,1 1 0,0 0-1,0-1 1,0 1-1,0 0 1,0 0-1,0 0 1,2 0-1,-3 4 3,0-1-1,-1 1 0,0-1 1,0 1-1,0-1 0,-1 7 0,1-10-16,-21 122 161,21-122-164,0 1-1,-1-1 1,1 0-1,0 1 1,0-1-1,0 1 0,0-1 1,0 0-1,0 1 1,0-1-1,0 1 1,0-1-1,0 0 0,0 1 1,0-1-1,0 1 1,0-1-1,0 1 1,0-1-1,0 0 0,0 1 1,1-1-1,-1 1 1,0-1-1,0 0 1,0 1-1,1-1 1,-1 0-1,0 1 0,1-1 1,-1 0-1,0 0 1,1 1-1,-1-1 1,1 0-1,15-3 40,16-17 10,-32 20-51,116-88 90,-115 87-90,0 1 1,0-1-1,0 1 1,0-1 0,0 1-1,0-1 1,0 1-1,0-1 1,0 1-1,1 0 1,-1 0 0,0 0-1,0-1 1,0 1-1,0 0 1,0 1-1,1-1 1,-1 0 0,0 0-1,0 0 1,0 1-1,0-1 1,0 0-1,0 1 1,1-1 0,-1 1-1,0 0 1,0-1-1,-1 1 1,1 0-1,0-1 1,0 1-1,0 0 1,0 0 0,-1 0-1,1 0 1,1 2-1,4 5 2,0 1-1,0 0 0,6 15 0,-3-7-2,-6-12 4,-1-1-1,1 1 1,1-1 0,-1 0-1,1 0 1,-1 0 0,1 0-1,7 4 1,-9-7 1,1 1-1,0-1 1,0 1 0,0-1-1,-1 0 1,1-1 0,0 1 0,1 0-1,-1-1 1,0 0 0,0 1-1,0-1 1,0 0 0,0-1-1,0 1 1,4-1 0,6-3 4,0 0 1,0-1 0,0 0-1,-1-1 1,0 0-1,0-1 1,-1 0-1,0-1 1,0 0 0,0-1-1,17-19 1,-1-2 28,-2-2-1,36-59 1,-35 46-16,-2-1 0,-2 0 1,21-67-1,-20 36 31,19-113 0,-42 189-51,2-9 15,0 0-1,-1 0 1,0-1 0,0 1 0,-1-1 0,-1 1-1,-1-11 1,2 20-15,0 1 0,0 0-1,0-1 1,0 1 0,0 0 0,0 0 0,0-1-1,0 1 1,-1 0 0,1-1 0,0 1 0,0 0-1,0 0 1,0 0 0,0-1 0,-1 1 0,1 0-1,0 0 1,0-1 0,0 1 0,-1 0 0,1 0-1,0 0 1,0 0 0,-1 0 0,1-1 0,0 1-1,0 0 1,-1 0 0,1 0 0,0 0-1,-1 0 1,1 0 0,0 0 0,0 0 0,-1 0-1,1 0 1,0 0 0,0 0 0,-1 0 0,1 0-1,0 0 1,-1 0 0,1 0 0,0 0 0,0 1-1,-1-1 1,1 0 0,0 0 0,0 0 0,-1 0-1,1 0 1,0 1 0,0-1 0,0 0 0,-1 0-1,1 0 1,0 1 0,0-1 0,-13 16 14,0 7-23,0 1 1,1 0 0,2 1-1,0 0 1,2 1-1,1-1 1,1 1-1,-4 33 1,6-17-30,2 1-1,1-1 1,3 0 0,9 65-1,-2-65-5,1-1 0,25 67 0,-33-103 40,0-1 0,-1 1 0,2-1 0,-1 0 1,0 0-1,1 0 0,0 0 0,0 0 0,0 0 0,0-1 0,1 1 0,-1-1 0,1 0 0,8 5 1,-8-6 4,0-1 0,0 1 1,0-1-1,1 0 1,-1 0-1,0-1 1,1 1-1,-1-1 1,1 0-1,-1 0 1,1-1-1,-1 1 1,1-1-1,-1 0 1,0 0-1,7-3 1,7-4 34,1-1 0,-2-1 0,1 0 0,-1-1 0,-1-1 0,23-21-1,11-7 126,-27 17-29,8-6 38,-29 27-154,0 1 1,0 0-1,-1 0 1,1 0-1,0 0 1,0 0-1,0 0 1,0 0-1,0 1 1,0-1-1,0 1 1,1-1-1,-1 1 1,0 0-1,3 0 1,-4 0-12,0 1 0,0-1 1,0 1-1,0-1 0,0 1 0,0 0 1,0-1-1,0 1 0,0 0 1,0 0-1,-1 0 0,1 0 0,0 0 1,0 0-1,-1 0 0,1 0 1,-1 0-1,1 0 0,-1 0 0,1 0 1,-1 0-1,0 0 0,1 0 1,-1 2-1,5 34 62,-4-32-53,1 34 66,-1 1 0,-3 0 1,-1-1-1,-13 67 0,10-85 12,0-12-22,6-9-69,0 0 1,0 0-1,0 0 1,-1 0-1,1 1 1,0-1-1,0 0 1,0 0-1,0 0 1,-1 0-1,1 0 1,0 0-1,0 0 1,0 0-1,0 0 1,-1 0 0,1 0-1,0 0 1,0 0-1,0 0 1,0 0-1,-1 0 1,1 0-1,0 0 1,0 0-1,0 0 1,0-1-1,-1 1 1,1 0-1,0 0 1,0 0-1,0 0 1,0 0-1,0 0 1,-1 0 0,1-1-1,0 1 1,0 0-1,0 0 1,0 0-1,0-1 1,-1 0 3,1 0-1,0 0 1,-1 0 0,1 0 0,0 0 0,0 0 0,0 0 0,0 0-1,0 0 1,0 0 0,0-1 0,1 1 0,-1 0 0,0 0 0,0 0-1,1 0 1,-1 0 0,1 0 0,-1 0 0,1 0 0,-1 0 0,1 0-1,0 1 1,1-2 0,19-24 90,-11 18-70,1-1 0,-1 1 0,1 1-1,1 0 1,-1 0 0,21-8-1,81-23 58,-88 30-74,42-12-57,-10 4-513,77-34 0,-134 50 434,16-10-862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0:31.402"/>
    </inkml:context>
    <inkml:brush xml:id="br0">
      <inkml:brushProperty name="width" value="0.1" units="cm"/>
      <inkml:brushProperty name="height" value="0.1" units="cm"/>
    </inkml:brush>
  </inkml:definitions>
  <inkml:trace contextRef="#ctx0" brushRef="#br0">0 216 13768,'0'0'1136,"61"-12"-768,-1-4 16,19-6 8,11 2-1,13-6 33,-12 1 0,-8 7-16,-11 0 16,-5 6-200,-19-4 0,-6-2-144,-7 6 16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0:34.781"/>
    </inkml:context>
    <inkml:brush xml:id="br0">
      <inkml:brushProperty name="width" value="0.1" units="cm"/>
      <inkml:brushProperty name="height" value="0.1" units="cm"/>
    </inkml:brush>
  </inkml:definitions>
  <inkml:trace contextRef="#ctx0" brushRef="#br0">54 58 3808,'0'0'7510,"-7"16"-7068,5-9-404,-29 82 534,27-75-409,1 0 0,0 0 1,1 0-1,1 1 0,0 23 0,2-26-6,1 0 0,0 0 0,1-1-1,0 1 1,1-1 0,7 18 0,-8-23-67,0-1 1,0 1-1,1-1 1,-1 0-1,1 0 1,0 0-1,1 0 0,-1-1 1,1 1-1,0-1 1,0-1-1,0 1 0,12 5 1,-15-8-55,1 0 1,-1 0 0,1 0-1,0-1 1,-1 0 0,1 1-1,0-1 1,-1 0-1,1 0 1,0 0 0,0-1-1,-1 1 1,1-1 0,-1 1-1,1-1 1,0 0-1,-1 0 1,1 0 0,-1 0-1,0 0 1,4-3 0,3-3 59,1 0 0,-1-1 0,13-14 1,-13 12-34,11-10 43,-2-2-1,-1 0 1,0-1-1,13-26 1,46-107 458,-45 80 124,-36 101-510,2 0 0,0 0 0,2 0 0,1 0-1,3 26 1,-2-37-136,0 1 0,1-1 0,1 0 0,0 0-1,1 0 1,1-1 0,0 1 0,1-1 0,11 20 0,-15-30-26,0 0 1,0-1 0,0 0-1,0 1 1,0-1-1,0 0 1,1 0 0,-1 0-1,1 0 1,-1-1 0,1 1-1,0-1 1,-1 1 0,1-1-1,0 0 1,0 0-1,0 0 1,0-1 0,0 1-1,0-1 1,0 0 0,0 1-1,1-1 1,-1-1-1,0 1 1,0 0 0,0-1-1,0 1 1,0-1 0,0 0-1,0 0 1,4-3-1,3 0 24,-1-1 0,0-1-1,0 0 1,-1 0 0,1-1-1,-1 0 1,-1 0-1,8-10 1,10-16 115,-1-2-1,-2-1 1,-1 0-1,15-41 1,-8 19 137,-22 42-181,-6 14-92,1 1 0,-1-1 0,0 1 0,1-1 0,0 0 0,-1 1 0,1-1 0,0 1 0,0-1 0,0 1 0,0 0 0,0-1 0,0 1 0,2-2 0,-3 3-14,1 0-1,-1 0 0,1 0 0,-1 0 0,1 1 0,-1-1 1,0 0-1,1 0 0,-1 0 0,1 1 0,-1-1 1,0 0-1,1 0 0,-1 1 0,0-1 0,1 0 1,-1 1-1,0-1 0,1 0 0,-1 1 0,0-1 0,0 0 1,0 1-1,1-1 0,-1 1 0,0 0 0,9 15 8,-7-12 2,7 14 6,-1 1 1,-1 0-1,0 1 0,-2-1 0,0 1 1,2 23-1,-2-2 21,-3 0 0,-2 45 0,-1-82-31,1 0-1,0-1 1,-1 1-1,1 0 1,-1-1-1,0 1 1,0-1 0,-1 1-1,1-1 1,-1 0-1,-2 5 1,3-7-5,1-1 0,-1 1 0,0 0 1,0 0-1,0-1 0,0 1 0,0 0 1,0-1-1,0 1 0,0-1 0,0 1 0,-1-1 1,1 0-1,0 1 0,0-1 0,0 0 1,0 0-1,-1 0 0,1 0 0,0 0 1,0 0-1,0 0 0,-1 0 0,1 0 0,0-1 1,0 1-1,0 0 0,0-1 0,0 1 1,0-1-1,0 1 0,0-1 0,0 0 1,0 1-1,0-1 0,-2-1 0,-3-2 24,1 0-1,-1 0 1,1-1-1,-1 0 1,1 1-1,1-2 1,-1 1-1,1-1 1,0 1-1,0-1 1,0 0-1,-3-10 1,6 16-27,1-1-1,0 1 1,0 0 0,0-1 0,0 1-1,0 0 1,0-1 0,0 1 0,0 0-1,0-1 1,0 1 0,0 0 0,0-1-1,0 1 1,0 0 0,0-1 0,0 1-1,1 0 1,-1-1 0,0 1 0,0 0-1,0 0 1,0-1 0,1 1 0,-1 0-1,0 0 1,0-1 0,0 1 0,1 0-1,-1 0 1,0-1 0,0 1 0,1 0-1,-1 0 1,0 0 0,1 0 0,-1 0-1,0-1 1,1 1 0,-1 0 0,0 0-1,1 0 1,-1 0 0,0 0 0,0 0-1,1 0 1,-1 0 0,0 0 0,1 0-1,-1 0 1,0 0 0,1 1 0,0-1-1,20 4 30,47 21-47,-43-15-15,0 0 1,1-3 0,31 7 0,-47-13 28,0 0 0,0 0 0,0-1-1,1 0 1,-1-1 0,0-1 0,0 1 0,0-1 0,-1-1 0,1 0-1,0 0 1,-1-1 0,0 0 0,0-1 0,0 0 0,0 0 0,-1-1 0,0 0-1,0-1 1,-1 1 0,1-1 0,-2-1 0,1 0 0,10-15 0,20-33 102,-35 52-36,1 1-1,-1-1 1,0 0 0,0 0-1,0 0 1,-1 0 0,1 0-1,1-8 1,3 29-34,0-1-1,2-1 1,0 1 0,0-1-1,2-1 1,19 25 0,-27-36-20,0 0-1,1 0 1,-1 0 0,1 0-1,-1-1 1,1 1 0,0-1-1,0 0 1,0 0 0,0 0-1,1 0 1,-1 0 0,0-1-1,1 1 1,-1-1 0,1 0-1,0 0 1,-1 0 0,1-1-1,0 1 1,-1-1 0,1 0-1,0 0 1,0 0 0,-1-1-1,1 1 1,0-1 0,-1 0-1,1 0 1,5-2 0,6-5 23,-1 0 1,0 0 0,0-2 0,-1 0 0,20-19-1,-2 3 40,-27 22-48,1 0 0,0 1 0,0-1 1,0 1-1,1 1 0,7-4 1,-12 5-22,0 1 1,0 0 0,0 0-1,0-1 1,0 1 0,1 0-1,-1 0 1,0 0 0,0 0-1,0 0 1,0 1 0,0-1-1,0 0 1,0 0 0,0 1-1,0-1 1,0 0 0,0 1-1,-1-1 1,1 1 0,0-1-1,0 1 1,0 0 0,0-1-1,-1 1 1,1 0 0,0 0-1,-1-1 1,1 1 0,0 0-1,-1 0 1,1 0 0,-1 0-1,1 0 1,-1 0 0,0 0-1,1 0 1,-1 0 0,0 0 0,0 0-1,0 0 1,0 0 0,0 0-1,0 0 1,0 1 0,1 6 32,-1 0 0,0 0 0,-3 15 0,2-17 14,0 1 0,0 0 0,1 0 0,0-1 0,1 1 0,1 9 0,-2-15-47,0-1 1,0 0-1,0 0 0,0 1 1,0-1-1,0 0 1,0 0-1,0 1 0,0-1 1,1 0-1,-1 0 1,0 1-1,0-1 0,0 0 1,1 0-1,-1 1 0,0-1 1,0 0-1,0 0 1,1 0-1,-1 0 0,0 0 1,0 1-1,1-1 1,-1 0-1,0 0 0,1 0 1,-1 0-1,0 0 0,0 0 1,1 0-1,-1 0 1,0 0-1,1 0 0,12-5 97,12-15 4,-22 17-91,41-39 104,-31 29-53,0 0 0,1 1 1,0 0-1,23-14 0,-37 26-61,1-1-1,0 1 1,0 0-1,0 0 1,0-1 0,0 1-1,0 0 1,0 0-1,0 0 1,0 0-1,0 0 1,0 0 0,0 0-1,0 0 1,-1 1-1,1-1 1,0 0-1,0 1 1,0-1 0,0 0-1,0 1 1,0-1-1,-1 1 1,1-1-1,0 1 1,0-1 0,-1 1-1,1 0 1,0-1-1,-1 1 1,1 0-1,-1 0 1,1 0 0,-1-1-1,1 1 1,-1 0-1,1 0 1,-1 1-1,4 6 8,-1-1-1,0 1 0,2 10 1,-4-14-6,1 6-3,0-2 3,0 0-1,0-1 0,1 1 1,0-1-1,5 10 1,-6-14-2,0-1 1,0 0 0,0 0-1,0 0 1,0 0 0,0 0-1,1 0 1,-1 0 0,0-1-1,1 1 1,0-1 0,-1 1-1,1-1 1,0 0 0,0 0-1,0-1 1,-1 1-1,6 0 1,-1 0 5,0-1-1,-1-1 0,1 1 1,0-1-1,0 0 1,0 0-1,-1-1 1,1 0-1,9-4 1,0-1 25,1-1 1,21-14-1,5-8 76,60-53 0,-94 77-37,-12 16-27,-18 28-4,12-22-30,-4 7-3,-20 43 19,31-60-34,0 0-1,0 0 1,0 0 0,1 0-1,0 0 1,0 0 0,1 0-1,0 0 1,0 9 0,0-15 4,0 1 0,0-1 0,0 0 0,0 1 0,0-1 0,0 0 0,0 1 0,0-1 0,1 0 0,-1 0 0,0 1 0,0-1 0,0 0 0,0 0 0,0 1 1,1-1-1,-1 0 0,0 0 0,0 0 0,1 1 0,-1-1 0,0 0 0,0 0 0,0 0 0,1 1 0,-1-1 0,0 0 0,1 0 0,-1 0 0,0 0 0,0 0 0,1 0 0,-1 0 0,0 0 0,1 0 0,-1 0 0,14-5-35,9-15 7,-5-4 7,17-29 1,-25 36 20,-10 17 2,0 0 0,0-1 0,0 1 0,0-1 0,1 1 0,-1 0 0,0-1 0,0 1 0,0 0 0,1-1 0,-1 1 0,0 0 0,0-1 0,1 1 0,-1 0 0,0-1 0,1 1 0,-1 0 0,0 0 0,1 0 0,-1-1 0,0 1 0,1 0 0,-1 0 0,0 0 0,1 0 0,-1 0 0,1-1 0,-1 1 0,0 0 0,1 0 0,-1 0 0,1 0 0,-1 0 0,1 1 0,4 13 0,-4 28-3,-1-41 2,-3 84-56,-24 137 0,16-169 26,-2-1 0,-2-1 1,-38 88-1,53-139 31,-6 14-7,-1 1 0,-1-1 0,0 0 0,-1-1 0,-10 12 0,17-22 9,0-1-1,-1 0 0,1 1 1,0-1-1,-1 0 0,0 0 1,1-1-1,-1 1 0,0-1 1,0 1-1,0-1 0,0 0 1,0 0-1,0 0 0,0 0 1,0-1-1,-1 1 0,1-1 1,0 0-1,0 0 0,0 0 1,-1 0-1,1 0 1,0-1-1,0 0 0,0 0 1,0 1-1,0-2 0,0 1 1,0 0-1,-3-2 0,1 0 11,1 0 0,-1 0-1,1-1 1,0 1 0,0-1 0,0 0 0,0 0-1,1-1 1,-1 1 0,1-1 0,-4-6-1,6 8-3,0 1 0,0 0 0,0-1 0,0 1-1,0 0 1,1-1 0,-1 1 0,0-1-1,1 1 1,0-1 0,0 1 0,0-1-1,0 0 1,0 1 0,0-1 0,1 1-1,-1-1 1,1 1 0,0-1 0,0 1-1,-1 0 1,2-1 0,-1 1 0,0 0 0,0 0-1,1 0 1,1-3 0,11-7-2,1 0 0,0 2 0,0-1 0,1 2 0,1 0 0,28-11 0,11-7-8,93-60-22,-41 23-233,-74 41-261,-23 12-3450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0:34.991"/>
    </inkml:context>
    <inkml:brush xml:id="br0">
      <inkml:brushProperty name="width" value="0.1" units="cm"/>
      <inkml:brushProperty name="height" value="0.1" units="cm"/>
    </inkml:brush>
  </inkml:definitions>
  <inkml:trace contextRef="#ctx0" brushRef="#br0">37 128 12056,'0'0'816,"-36"-71"-648,38 37-40,8 22-8,2 8-192,8 2 8,14-2-48,2 4 16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0:40.806"/>
    </inkml:context>
    <inkml:brush xml:id="br0">
      <inkml:brushProperty name="width" value="0.1" units="cm"/>
      <inkml:brushProperty name="height" value="0.1" units="cm"/>
    </inkml:brush>
  </inkml:definitions>
  <inkml:trace contextRef="#ctx0" brushRef="#br0">0 0 9344,'0'0'944</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0:47.732"/>
    </inkml:context>
    <inkml:brush xml:id="br0">
      <inkml:brushProperty name="width" value="0.1" units="cm"/>
      <inkml:brushProperty name="height" value="0.1" units="cm"/>
    </inkml:brush>
  </inkml:definitions>
  <inkml:trace contextRef="#ctx0" brushRef="#br0">396 200 4816,'0'0'3041,"-13"-5"-2338,9 4-652,0-1 1,1 0 0,-1 1 0,0 0-1,0 0 1,0 0 0,0 1-1,0-1 1,0 1 0,0 0 0,0 0-1,0 0 1,0 0 0,0 1-1,0 0 1,0 0 0,0 0 0,0 0-1,0 0 1,1 1 0,-1 0-1,0 0 1,1 0 0,-1 0 0,1 0-1,0 1 1,-5 4 0,-17 16 370,2 1 1,0 1-1,-19 28 0,36-44-279,0 0 0,0 1 0,1 0 0,0 0 0,1 0-1,0 0 1,1 1 0,0-1 0,0 1 0,1 0-1,1 0 1,-1 0 0,2 14 0,0-21-82,1 1-1,0-1 1,0 0 0,0 1 0,0-1-1,1 0 1,-1 0 0,1 0 0,0 0-1,1 0 1,-1 0 0,1-1-1,-1 1 1,1-1 0,0 1 0,0-1-1,1 0 1,-1 0 0,1-1 0,-1 1-1,1-1 1,0 0 0,0 0-1,0 0 1,0 0 0,0-1 0,0 1-1,1-1 1,5 1 0,-3-1 12,1 1 1,-1-2-1,1 1 0,-1-1 1,1 0-1,0-1 0,-1 1 1,0-2-1,1 1 1,-1-1-1,0 0 0,1 0 1,-1-1-1,0 0 0,-1 0 1,13-9-1,-8 3 23,-2 0-1,1-1 1,-1-1 0,0 1-1,-1-1 1,-1-1 0,0 0-1,0 0 1,-1 0-1,0-1 1,-1 1 0,4-19-1,1-8 241,-2 0 0,6-77 0,-13 84 81,-2 23-86,-3 21-75,-65 273 377,69-283-631,-102 336 435,82-284-363,-3-1 0,-1-1 0,-3-1 0,-37 53 0,54-90-34,0 0 0,-1 0 0,-1-1 0,0-1 0,-1 1 0,0-2 0,-17 12 0,29-23-33,1 1 0,-1-1 0,0 1 0,1-1 0,-1 1 0,0-1 0,0 0 0,1 1 0,-1-1 0,0 0-1,0 1 1,1-1 0,-1 0 0,0 0 0,0 0 0,0 0 0,1 0 0,-1 0 0,0 0 0,0 0 0,0 0 0,1-1 0,-2 1-1,1-1 0,1 1-1,0-1 0,-1 1 0,1-1 1,-1 0-1,1 1 0,0-1 0,0 0 0,-1 1 1,1-1-1,0 0 0,0 1 0,0-1 0,0 0 1,0 0-1,0 1 0,0-1 0,0 0 0,0 1 1,0-2-1,1-5 17,1-1 0,-1 1 1,1 0-1,4-8 0,7-14 5,2 1-1,1 0 1,1 1-1,1 1 1,1 1-1,2 1 1,0 0-1,27-21 1,35-26 70,93-59 1,-143 106-75,101-68 42,149-113 98,-243 168-118,-2-2-1,-2-2 1,46-67-1,-53 69 12,-21 30-13,-1-1 0,0 0 0,-1-1 0,0 0 0,6-14 0,-12 24-32,0 1-1,1-1 0,-1 0 0,0 0 0,0 1 1,0-1-1,0 0 0,0 0 0,0 0 1,0 1-1,0-1 0,0 0 0,0 0 1,0 0-1,0 1 0,0-1 0,-1 0 1,1 0-1,0 1 0,-1-1 0,1 0 0,0 0 1,-1 1-1,1-1 0,-1 0 0,1 1 1,-1-1-1,1 1 0,-1-1 0,0 1 1,1-1-1,-1 1 0,0-1 0,1 1 1,-1 0-1,0-1 0,1 1 0,-1 0 0,0-1 1,0 1-1,-1 0 0,-1-1 16,0 1 0,-1-1 0,1 1 0,-1 0 0,1 0-1,-1 0 1,1 0 0,-4 2 0,-9 2 17,0 1 1,1 1-1,0 1 1,0 0-1,0 1 1,1 1-1,0 0 1,1 1-1,0 0 1,1 1-1,0 0 1,-13 16-1,8-6 12,0 0 0,2 1 1,0 1-1,1 1 0,2 0 0,-16 40 0,24-53-23,0 1 1,1-1-1,1 1 1,0 0 0,0 0-1,1 0 1,0 0-1,1 0 1,3 18-1,-3-26-18,1-1-1,0 1 1,0 0-1,0 0 1,1 0-1,-1 0 1,1-1-1,0 1 0,0-1 1,1 0-1,-1 1 1,0-1-1,1 0 1,0 0-1,0 0 1,0-1-1,0 1 0,0-1 1,1 0-1,-1 0 1,1 0-1,-1 0 1,1 0-1,0-1 1,0 0-1,-1 1 0,1-2 1,0 1-1,0 0 1,8 0-1,-6-1 4,0 0 0,0 0-1,1-1 1,-1 1 0,0-1 0,0 0-1,0-1 1,0 0 0,0 0 0,0 0-1,-1-1 1,7-3 0,-3 1 5,0-1 1,-1-1-1,0 0 0,0 0 1,0 0-1,9-14 0,-1 0 17,-2 0 0,-1-2 0,-1 1-1,19-49 1,44-159 249,-73 222-262,-1 4-4,0-1 0,1 1 0,-1 0 0,1 0 0,0-1 0,0 1 0,0 0 0,4-5 0,-2 17 68,56 180 4,-58-184-93,7 20 18,0 0 0,2-2 0,1 1 0,15 22 0,-25-44-17,-1 1 1,0-1-1,1 1 0,-1-1 0,1 0 1,-1 0-1,1 1 0,0-1 0,-1-1 1,1 1-1,0 0 0,0 0 0,0-1 1,0 1-1,0-1 0,0 1 0,-1-1 1,1 0-1,0 0 0,0 1 1,0-2-1,0 1 0,0 0 0,0 0 1,0-1-1,0 1 0,0-1 0,0 1 1,0-1-1,0 0 0,-1 0 0,4-2 1,4-2 7,-1 0 0,-1 0 0,1-1 1,-1 0-1,7-8 0,-4 3 15,-1 0 0,-1-1 0,0 0 0,0 0 0,9-21 0,3-6 49,16-39 88,-5 11 84,-15 45-51,-15 22-190,-1 0 0,0 0 0,0-1 0,1 1 0,-1 0 0,0 0 0,0 0 0,1 0 0,-1-1 0,0 1 0,1 0 0,-1 0 1,0 0-1,1 0 0,-1 0 0,0 0 0,1 0 0,-1 0 0,0 0 0,0 0 0,1 0 0,-1 0 0,0 0 0,1 0 0,-1 0 0,1 1 0,-1-1 1,1 1-1,-1-1 1,1 1 0,-1-1-1,0 1 1,1 0-1,-1-1 1,0 1 0,1 0-1,-1 0 1,0-1-1,0 1 1,0 0 0,0-1-1,1 1 1,-1 0 0,0 1-1,0 41 73,-1 0 1,-11 70-1,11-100-65,-23 126 102,20-125-106,0-1 1,0 1-1,-1-1 0,-1-1 1,0 1-1,-1-1 0,-17 23 0,21-31-7,-1 0 0,1 0-1,-1-1 1,0 1-1,-1-1 1,1 0 0,0-1-1,-1 1 1,0-1-1,1 1 1,-1-1 0,0-1-1,0 1 1,-6 0-1,8-1-2,0-1 0,0 0 0,-1 1 0,1-1 0,0-1 0,0 1 0,0 0-1,0-1 1,-1 0 0,1 0 0,0 0 0,0 0 0,0 0 0,1 0 0,-1-1-1,0 1 1,0-1 0,1 0 0,-1 0 0,1 0 0,-1 0 0,1-1 0,0 1 0,-2-3-1,2 1-6,-1 1-1,1-1 0,0 0 0,0 1 0,0-1 0,1 0 0,-3-6 0,4 9 6,0 0-1,0 0 0,0 0 0,0 0 1,0 0-1,0 0 0,0 0 0,0 0 1,0 0-1,0 0 0,0 1 0,0-1 1,1 0-1,-1 0 0,0 0 0,1 0 1,-1 0-1,0 0 0,1 1 0,0-1 1,-1 0-1,1 0 0,-1 1 0,1-1 1,0 0-1,-1 1 0,1-1 0,0 1 1,0-1-1,-1 1 0,1-1 0,0 1 1,0 0-1,0-1 0,0 1 0,0 0 1,-1-1-1,1 1 0,0 0 0,0 0 1,0 0-1,0 0 0,1 0 0,88-5-160,24-3 12,-69 2 119,-1-1-1,1-3 1,-1-1-1,-1-2 1,75-34-1,-104 40 38,0 0 0,-1 0-1,0-1 1,0-1 0,-1 0 0,0-1-1,-1 0 1,0-1 0,-1 0 0,13-17-1,-11 11 5,18-35-1,-27 44-6,0 1 0,0 0 0,-1-1 0,0 1-1,0-1 1,-1 1 0,0-1 0,0-10 0,-1 15 9,0 0 0,0 0-1,0 1 1,1-1 0,-1 0-1,1 0 1,1-4 0,-2 6-8,0 1 0,1 0-1,-1-1 1,0 1 0,0 0 0,0 0 0,1-1 0,-1 1 0,0 0 0,0 0 0,1-1-1,-1 1 1,0 0 0,0 0 0,1 0 0,-1-1 0,0 1 0,1 0 0,-1 0 0,0 0-1,1 0 1,-1 0 0,0 0 0,1 0 0,-1 0 0,0 0 0,1 0 0,13 9 20,-10-4-22,-1 1 0,1 0 0,-1 0 0,-1 1 0,1-1 0,-1 0 0,0 1 0,-1 0-1,1-1 1,-1 1 0,0 8 0,2 4 0,4 24 7,2 77 0,-8-98-3,-2-1 1,-1 1-1,-1-1 0,0 1 1,-11 32-1,8-37 30,3-10 10,4-10 82,22-27 83,-4-5-173,-14 27-46,0 0 0,-1 0-1,7-17 1,2-14 3,-8 26 16,0-1 1,-1 0-1,4-26 1,-7 24-2,1-1 0,-2 1 0,0-1 0,-1 1 0,-4-21 0,4 33-7,0-1 1,0 0 0,-1 0 0,1 0-1,-1 1 1,0-1 0,-1 1 0,1 0-1,-1-1 1,0 1 0,0 0 0,0 0 0,0 1-1,-1-1 1,0 1 0,1 0 0,-1 0-1,-1 0 1,1 0 0,0 1 0,-8-4-1,6 3-3,-1 1 0,0 0 0,1 0 0,-1 0 0,0 1 0,0 0 0,0 1 0,-13 0 0,15 1-4,-1 0 0,1 0 0,0 0-1,0 1 1,0 0 0,0 0 0,0 1 0,0 0 0,0-1-1,1 1 1,0 1 0,-6 4 0,-4 5-25,1 0 1,1 1-1,0 1 0,0 0 1,2 0-1,0 1 1,1 1-1,0 0 1,1 0-1,1 0 0,-8 34 1,12-38 18,0 0 1,1 0-1,0 0 1,1 0 0,1 0-1,0 0 1,1 0-1,0 0 1,1 0-1,0 0 1,1 0-1,1 0 1,0-1-1,0 0 1,1 1-1,1-2 1,13 22-1,-15-27 17,1 0 0,0 0-1,1-1 1,-1 1 0,1-1-1,0 0 1,0-1 0,0 0-1,1 0 1,0 0 0,0 0-1,0-1 1,11 3 0,-8-3 6,0-1 1,1 0 0,-1-1 0,1-1-1,-1 1 1,1-2 0,-1 1 0,1-2 0,10-1-1,0-3 23,0 0-1,-1-1 1,0-1-1,0-1 1,-1-1-1,0 0 0,-1-2 1,0 0-1,18-16 1,-9 3 53,-2 0-1,-1-2 1,-1 0 0,-1-2 0,-2-1-1,21-38 1,81-199 632,-106 226-600,-6 22-63,-3 13-23,-6 7-32,-1-1 1,0 0-1,1 0 0,-1 0 1,0 1-1,0-1 0,1 0 0,-1 0 1,0 1-1,0-1 0,1 0 1,-1 1-1,0-1 0,0 0 1,0 1-1,1-1 0,-1 0 0,0 1 1,0-1-1,0 1 0,0-1 1,0 0-1,0 1 0,0-1 1,0 1-1,0-1 0,0 1 0,3 37 5,-3 0-1,-7 73 1,2-44-4,3-38 9,0-1 0,-3 1 1,0-1-1,-10 30 0,11-48-5,1 0-1,-2-1 1,1 0-1,-1 0 1,-1 0-1,-9 11 1,11-15-5,0 0 0,-1-1 1,0 0-1,1 0 1,-1 0-1,-1-1 1,1 0-1,-1 0 1,1 0-1,-1 0 1,-9 2-1,-16-3-57,30-1 53,-1-1 0,1 0 0,0 0 0,0-1-1,0 1 1,-1 0 0,1 0 0,0 0 0,0-1 0,0 1 0,0-1 0,0 1-1,0-1 1,0 1 0,-1-1 0,2 0 0,-1 1 0,0-1 0,0 0-1,0 0 1,0 0 0,-1-1 0,3 1-1,0 0 0,0 0 0,-1 0 0,1 0 0,0 1 0,0-1 0,0 0 0,0 0 0,0 1 0,0-1 0,0 0-1,0 1 1,0-1 0,0 1 0,1 0 0,1-1 0,-2 0 1,34-10 3,-1 1 1,2 2-1,45-4 1,0-1 53,122-31 134,-162 32-170,-1-1 1,74-35-1,-99 39-198,-1 0 1,22-18-1,-17 11-3349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0:53.690"/>
    </inkml:context>
    <inkml:brush xml:id="br0">
      <inkml:brushProperty name="width" value="0.1" units="cm"/>
      <inkml:brushProperty name="height" value="0.1" units="cm"/>
      <inkml:brushProperty name="color" value="#00A0D7"/>
    </inkml:brush>
  </inkml:definitions>
  <inkml:trace contextRef="#ctx0" brushRef="#br0">212 104 5224,'0'0'6488,"12"-8"-6140,-9 5-322,11-6 156,-1-1 0,1 2 0,0 0-1,1 0 1,25-8 0,-10 10 421,42-4-1,-8 1 54,-47 6-485,0 0 1,0 2-1,1-1 0,-1 2 0,1 0 0,-1 2 0,24 3 1,-22 0-33,0 0 0,0 1 1,0 1-1,-1 0 0,0 1 1,23 16-1,-29-16-74,-1 0 0,0 1 0,-1 1-1,0-1 1,-1 2 0,0-1 0,0 1 0,-1 1 0,12 22-1,-5-4 37,-2 1 0,-1 1-1,-1 0 1,-2 0-1,9 61 1,-12-44 74,-3 0-1,-2 0 1,-7 65 0,4-101-126,-1-1 0,0 0 0,0 1 0,-1-1-1,-1-1 1,0 1 0,-1-1 0,0 1 0,-11 14 0,-10 10 130,-40 43 1,34-42-111,-9 10 191,3 2-1,-36 58 1,-4 43 213,1 21 1,71-158-421,2-1 0,-1 1 1,2 0-1,-1 0 0,2 1 0,-3 16 1,5-26-42,1 0 1,0 0 0,0 0 0,0 0-1,0 0 1,1 0 0,0 1 0,-1-1-1,1-1 1,1 1 0,-1 0-1,1 0 1,-1 0 0,1-1 0,0 1-1,0-1 1,1 1 0,-1-1 0,1 0-1,0 0 1,0 0 0,0 0-1,0 0 1,0-1 0,4 3 0,28 17 85,67 38 90,-82-48-116,-14-8-42,-1-1 1,1 0-1,-1 0 0,1-1 0,0 1 0,10 2 0,-16-5-26,1 0 0,0 0 0,0 0 0,-1 0-1,1 0 1,0 0 0,-1 0 0,1 1 0,-1-1 0,1 0 0,0 0 0,-1 1 0,1-1 0,-1 0 0,1 1-1,-1-1 1,1 1 0,-1-1 0,1 1 0,-1-1 0,1 1 0,-1-1 0,1 1 0,-1 0 0,0-1 0,1 1-1,-1 1 1,0-1 5,0 0-1,0 1 0,0-1 0,0 1 1,0-1-1,0 0 0,-1 1 1,1-1-1,-1 0 0,1 1 0,-1-1 1,0 2-1,-4 5 23,0 0-1,0-1 1,-8 8 0,11-13-31,-5 5 22,-1 0 0,0 0 0,-17 11 0,-12 10 34,-25 24 69,-24 22-15,68-56-109,1-2 3,-22 29 0,34-39-3,1 0-1,0 0 1,0 1-1,1-1 1,0 1-1,0 0 1,1 0-1,0 0 1,-2 8-1,4-10 0,0-1 0,0 0 0,0 1 0,1-1 0,0 0 0,0 0 0,0 0 0,0 1 0,0-1 0,1 0 0,0 0 0,0-1 0,0 1 0,5 6 0,2 3 0,2 0 0,16 16 0,-12-14 1,104 114 41,-107-114-37,-1 1-1,0 1 0,-1-1 1,-1 2-1,-1-1 0,12 37 1,-12-25 2,-1 1 0,-2 0 1,-1 0-1,-1 0 0,-1 0 1,-3 32-1,-1-47 3,0 0 0,-1 0 0,0-1 1,-1 1-1,0-1 0,-8 15 0,7-20 5,0 0 0,0 0 0,-1 0-1,0-1 1,0 0 0,-1 0 0,0-1 0,-1 0-1,-14 11 1,13-12 3,-1 0 0,-1-1 0,1 0 0,-1-1 0,1 0 0,-18 4 0,-1-2 34,-39 3 1,-5-7-64,0-3 0,-111-15 1,180 16-2,-42-7-1333,39 6-923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0:56.149"/>
    </inkml:context>
    <inkml:brush xml:id="br0">
      <inkml:brushProperty name="width" value="0.1" units="cm"/>
      <inkml:brushProperty name="height" value="0.1" units="cm"/>
      <inkml:brushProperty name="color" value="#00A0D7"/>
    </inkml:brush>
  </inkml:definitions>
  <inkml:trace contextRef="#ctx0" brushRef="#br0">207 61 4416,'0'0'6274,"-6"16"-5868,-39 108 343,23-49-199,3 0 0,3 1 0,4 0-1,-5 152 1,14-182-243,2-33-154,0-1-1,1 1 1,0-1 0,1 1 0,3 14 0,-2-7 257,-1-14 452,4-23-465,3-26-224,-1 0 0,-3-1 0,-1-54-1,0 28-11,0-87 319,3-49 295,-5 192-664,0-1 0,2 1 0,-1-1 0,2 1 0,0 0 0,0 0 0,2 1 0,10-21 0,-13 29-61,0 0 0,1 0-1,-1 1 1,1-1 0,0 1-1,0 0 1,1 0 0,-1 0 0,1 1-1,0 0 1,0 0 0,0 0-1,0 0 1,0 1 0,1 0-1,-1 0 1,1 0 0,-1 1 0,1 0-1,0 0 1,0 0 0,-1 1-1,13 0 1,-11 1-20,1 0 0,-1 0 0,1 1 0,-1 0 0,0 1 0,0-1 0,0 1 0,0 1 0,0-1 0,0 1 0,-1 0 0,0 1 0,0 0 0,0 0 0,-1 0 0,1 1 0,-1-1 0,0 1 0,-1 0 0,5 9 1,4 6 15,-2 1 0,0 0 1,-1 0-1,12 47 1,-12-28-11,-3 0 1,-1 0-1,-2 0 1,-2 1 0,-1-1-1,-2 1 1,-3 0-1,-12 65 1,9-77 9,0 0 0,-2-1 0,-2 0 0,-21 45 1,29-69-28,0-1 0,0 1 0,0 0 1,0-1-1,-1 0 0,0 0 0,0 0 1,0 0-1,0-1 0,0 1 1,-1-1-1,0 0 0,1 0 0,-1-1 1,-8 3-1,6-3 16,0 0-1,0-1 1,-1 0 0,1 0 0,-1-1-1,1 1 1,0-2 0,-1 1 0,1-1-1,-9-2 1,-10-4 86,1-2-1,0 0 1,1-2 0,0-1 0,-24-15-1,37 21-40,0-1 1,0-1-1,1 1 0,0-2 0,-10-10 1,-2 7 45,53 18-868,-12-1-2622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0:57.964"/>
    </inkml:context>
    <inkml:brush xml:id="br0">
      <inkml:brushProperty name="width" value="0.1" units="cm"/>
      <inkml:brushProperty name="height" value="0.1" units="cm"/>
      <inkml:brushProperty name="color" value="#00A0D7"/>
    </inkml:brush>
  </inkml:definitions>
  <inkml:trace contextRef="#ctx0" brushRef="#br0">334 16 9344,'0'0'224,"-12"7"-134,-26 18 284,2 0-1,-44 41 0,57-45-44,1 1 1,0 2-1,2 0 0,-27 43 0,41-58-184,2 0 0,-1 0 0,1 1 0,1 0 0,0 0 0,0 0 0,-2 18 0,4-21-28,1 0 0,0-1 1,0 1-1,1 0 0,0 0 0,0-1 0,1 1 1,0 0-1,0-1 0,0 0 0,1 1 0,0-1 1,4 6-1,-6-10-61,0 0 0,1 0 1,0 0-1,-1 0 0,1 0 1,0 0-1,0-1 0,0 1 0,0-1 1,0 1-1,0-1 0,0 0 0,0 1 1,1-1-1,-1 0 0,0-1 1,4 2-1,-2-2 10,0 1 1,0-1-1,1 0 1,-1 0-1,0 0 1,0-1-1,0 1 1,1-1-1,5-2 1,-1 0 26,0-1 1,0 0-1,-1 0 1,0-1-1,0 0 0,0 0 1,0-1-1,9-10 0,0-3 83,-1-2 0,-1 0 0,0-1 0,-2 0 0,-1-1 0,-1 0-1,0-1 1,-2-1 0,11-47 0,-20 72-174,3-19 225,-3 18-213,0 1-1,0-1 1,0 1 0,0-1-1,0 1 1,0-1 0,0 1-1,0-1 1,0 1 0,0-1-1,0 1 1,0-1 0,-1 1 0,1-1-1,0 1 1,0-1 0,-1 1-1,1-1 1,0 1 0,0 0-1,-1-1 1,1 1 0,-1-1-1,1 1 1,0 0 0,-1 0-1,0-1 1,0 2 4,0 0 0,0 0 0,0 0 0,0 0 0,0 0 0,0 0 1,1 0-1,-1 0 0,0 0 0,1 1 0,-1-1 0,1 0 0,-1 0 0,1 1 0,0-1 0,-1 0 0,1 2 0,0-2-2,-4 13 22,1 0 1,0 0-1,1 1 0,1-1 0,0 0 0,1 1 0,1-1 0,0 1 0,1-1 1,0 0-1,1 0 0,1 0 0,0 0 0,1-1 0,1 1 0,14 24 0,-20-37-30,1 1 0,0-1 0,0 0 0,0 0 0,0 1 0,0-1 0,0 0 0,0 0 0,1 0 0,-1 0 0,0-1 0,1 1 0,-1 0 0,0 0 0,1-1 0,-1 1 0,1-1 0,-1 1 0,1-1 0,-1 0 0,1 1 0,-1-1 0,1 0 0,-1 0 0,1 0 0,0 0 0,-1-1 0,1 1 0,-1 0 0,1 0 0,-1-1 0,1 1 0,-1-1 0,1 0 0,1 0 0,3-3 12,1 0 1,-1 0 0,0-1-1,0 0 1,-1 0 0,6-6-1,12-15 71,-2-2-1,0-1 0,21-42 1,-1 4 167,-31 50-101,-3 4 181,-11 26-102,1-5-213,1-1 0,0 1 1,1 0-1,0 0 0,0 0 0,1 0 0,-1 0 1,2 0-1,-1 0 0,1 0 0,1 0 1,0 0-1,0 0 0,0 0 0,1-1 0,5 12 1,-7-17-18,0 0 1,1 0 0,-1 0 0,0 0 0,1-1-1,-1 1 1,1-1 0,0 1 0,-1-1 0,1 1 0,0-1-1,0 0 1,0 0 0,0 0 0,0 0 0,0 0-1,0 0 1,3 0 0,-1 0 7,0-1 1,1 0-1,-1 1 0,1-1 1,0-1-1,-1 1 0,0-1 1,8-1-1,1-2 30,-1 0 1,0-1-1,0 0 1,0-1-1,15-10 1,-14 6 2,1 0 0,-1-1 1,-1-1-1,0 0 0,16-21 0,44-77 666,-70 102-508,-3 8-202,1 0-1,0 0 1,0 0 0,-1 0 0,1 0 0,0 0 0,0 0 0,0 0 0,-1 0-1,1 0 1,0 0 0,0 0 0,0 0 0,0 0 0,-1 1 0,1-1 0,0 0-1,0 0 1,0 0 0,0 0 0,0 0 0,-1 1 0,1-1 0,0 0-1,0 0 1,0 0 0,0 1 0,0-1 0,0 0 0,0 0 0,0 0 0,0 1-1,0-1 1,0 0 0,0 0 0,0 0 0,0 1 0,0-1 0,0 0 0,0 0-1,0 1 1,-3 15 17,1 0 0,0 0 0,1 0-1,1 1 1,1-1 0,0 0 0,1 0 0,1 0-1,0 0 1,1 0 0,1-1 0,11 26 0,-14-37-18,0-1 0,-1 1 0,1-1 0,0 0 0,1 1 0,-1-1 1,1 0-1,-1 0 0,1-1 0,0 1 0,0 0 0,0-1 1,7 4-1,-9-5 0,1-1 1,0 1 0,-1-1 0,1 1 0,0-1 0,0 0 0,-1 1-1,1-1 1,0 0 0,0 0 0,-1 0 0,1-1 0,0 1-1,-1 0 1,1-1 0,0 1 0,0-1 0,-1 1 0,1-1-1,-1 0 1,1 0 0,-1 0 0,1 0 0,-1 0 0,1 0-1,-1 0 1,0 0 0,0-1 0,0 1 0,0 0 0,1-1 0,-2 1-1,2-3 1,5-6 20,0-1 0,-1-1 0,-1 1 0,0-1 0,0 0 0,-1 0 0,-1 0 0,3-19 0,-3 13 28,-2 0 0,0-1 0,-1 1-1,-1 0 1,-5-27 0,3 29-5,2 10-11,-1 0 0,1-1-1,0 1 1,1 0-1,0 0 1,1-12 0,-1 16-32,1 0 1,-1 0 0,1 0 0,0 0 0,0 0-1,0 0 1,0 1 0,0-1 0,0 0 0,1 1-1,-1-1 1,1 1 0,-1-1 0,1 1-1,-1 0 1,1 0 0,0-1 0,-1 1 0,1 0-1,0 1 1,0-1 0,0 0 0,0 0 0,0 1-1,0-1 1,2 1 0,5-2-3,0 0 0,0 1 0,1 0 0,-1 1 0,0 0 0,0 0 0,1 1-1,-1 0 1,0 1 0,0 0 0,0 0 0,11 6 0,-13-6-2,-1 1-1,1 1 0,-1-1 1,0 1-1,0 0 0,0 1 1,0-1-1,-1 1 0,0 0 1,0 0-1,0 1 0,-1 0 1,0 0-1,0 0 0,0 0 1,3 8-1,-1 2-9,-2-1-1,0 1 1,0 1 0,-1-1-1,0 25 1,-2-31 23,-1-9-10,0 0 0,0 0 0,0 0 0,1 0 0,-1 1 0,0-1 0,1 0 0,-1 0 0,0 0 0,1 0 0,-1 0 0,1 0 0,1 1-1,-2-2 1,0 1 0,0-1 0,1 0 0,-1 0-1,0 0 1,1 1 0,-1-1 0,0 0-1,1 0 1,-1 0 0,0 0 0,1 0 0,-1 0-1,0 0 1,1 0 0,-1 0 0,0 0-1,1 0 1,-1 0 0,0 0 0,1 0-1,-1 0 1,0 0 0,1-1 0,-1 1 0,0 0-1,1 0 1,-1 0 0,4-3 11,-1 0 1,1 0-1,-1 0 0,0 0 1,4-5-1,-1 1-16,12-13 32,-5 5 9,0 1 0,0 0 0,1 1 0,1 0 0,24-15 0,-38 27-34,0 1-1,0-1 1,0 1-1,0-1 1,0 1-1,1-1 1,-1 1-1,0 0 1,0 0 0,0 0-1,0 0 1,0-1-1,0 1 1,0 1-1,0-1 1,1 0-1,-1 0 1,0 0-1,0 1 1,0-1-1,2 1 1,-1 0 1,0 0-1,-1 1 1,1-1 0,0 1-1,-1-1 1,1 1 0,0 0-1,-1 0 1,0-1 0,2 4-1,3 6 12,-1 0 0,0 0 0,4 16 0,-5-14 3,3 5 30,0-1-1,1-1 0,1 1 1,1-2-1,0 1 1,16 19-1,-20-29-13,0 0 1,0 0-1,0 0 1,0 0-1,1-1 0,0 0 1,0-1-1,1 1 1,-1-1-1,1-1 0,0 1 1,0-2-1,0 1 1,0-1-1,16 3 0,-19-5-14,0 0 0,0-1-1,0 1 1,0-1 0,0 0-1,0 0 1,0-1-1,0 1 1,-1-1 0,1 0-1,-1 0 1,1-1-1,-1 1 1,0-1 0,5-4-1,-2 1-593,0 0 0,-1 0 0,0-1-1,0 0 1,-1 0 0,7-11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0:59.154"/>
    </inkml:context>
    <inkml:brush xml:id="br0">
      <inkml:brushProperty name="width" value="0.1" units="cm"/>
      <inkml:brushProperty name="height" value="0.1" units="cm"/>
      <inkml:brushProperty name="color" value="#00A0D7"/>
    </inkml:brush>
  </inkml:definitions>
  <inkml:trace contextRef="#ctx0" brushRef="#br0">195 852 5920,'0'0'2656,"-13"7"-2055,-11 5-303,-57 33 852,76-42-993,-1 1-1,0 0 1,1 1-1,0-1 1,0 1 0,1 0-1,-1 0 1,1 1-1,0-1 1,0 1 0,1 0-1,0 0 1,0 0-1,0 0 1,1 1 0,-1-1-1,2 1 1,-1-1-1,1 1 1,0 0 0,0 0-1,1-1 1,0 1-1,0 0 1,1 0 0,-1 0-1,2-1 1,-1 1-1,1 0 1,0-1 0,0 1-1,0-1 1,1 0-1,0 0 1,1 0 0,-1 0-1,1 0 1,0-1-1,1 0 1,-1 0 0,11 9-1,-14-13-111,1 1 0,0-1-1,0 1 1,0-1 0,0 0-1,0 0 1,0 0 0,0 0-1,0 0 1,0-1 0,0 1-1,1-1 1,-1 1 0,0-1 0,0 0-1,1 0 1,-1 0 0,0 0-1,4-1 1,-3 0-5,0 0 1,0 0-1,0 0 0,-1-1 1,1 1-1,0-1 0,-1 0 1,0 0-1,1 0 0,-1 0 1,0 0-1,4-5 0,0-1 14,-1 0 1,0 0-1,-1-1 0,0 0 0,0 0 0,-1 0 0,0 0 0,2-10 0,-3 9-1,-1 1-1,0-1 0,0 0 0,-1 1 0,-1-1 0,0 0 0,-3-17 0,3 23-27,0 1-1,0 0 1,0 0-1,0 0 1,0 0-1,-1 0 1,1 0-1,-1 0 1,0 0-1,0 1 1,0-1 0,0 1-1,-1-1 1,1 1-1,-1 0 1,1 0-1,-1 0 1,0 0-1,0 0 1,1 1-1,-1-1 1,-1 1-1,1 0 1,0 0 0,-6-1-1,2 0 32,6 2-39,0-1 1,0 1 0,-1 0 0,1-1 0,0 1 0,0 0 0,-1 0-1,1 0 1,0 0 0,0 0 0,-1 0 0,1 0 0,0 0 0,0 1-1,-1-1 1,1 1 0,0-1 0,0 0 0,0 1 0,-1 0-1,1-1 1,0 1 0,-1 1 0,2-2-16,0 0 1,0 0-1,0 0 1,0 0-1,0 1 0,0-1 1,0 0-1,0 0 0,0 0 1,0 0-1,0 1 1,0-1-1,0 0 0,0 0 1,0 0-1,0 0 0,0 1 1,0-1-1,0 0 0,0 0 1,0 0-1,0 0 1,0 0-1,1 1 0,-1-1 1,0 0-1,0 0 0,0 0 1,0 0-1,0 0 1,0 0-1,1 1 0,-1-1 1,0 0-1,0 0 0,0 0 1,0 0-1,0 0 1,1 0-1,-1 0 0,0 0 1,0 0-1,0 0 0,0 0 1,1 0-1,-1 0 1,0 0-1,0 0 0,0 0 1,0 0-1,1 0 0,-1 0 1,0 0-1,0 0 1,0 0-1,1-1 0,12 2 48,-5-2-32,0 0 0,-1-1 0,1 0 0,0 0-1,-1 0 1,0-1 0,0 0 0,1-1 0,10-7-1,6-6 60,28-26-1,-46 38-63,40-38 135,-2-2-1,-1-2 0,56-82 1,88-169 789,-95 145-320,-26 50 166,-59 95-601,-3 9 18,-4 20 27,-8 16-83,-16 46 0,9-36-80,-80 285 216,-66 207 79,145-492-290,-2-1-1,-3-1 1,-1-1 0,-2-1-1,-37 48 1,55-81 31,8-8 22,16-13-5,81-79 81,30-24 96,-104 95-215,0 1 1,0 2 0,48-23-1,-30 25 271,-41 14-526,0-1-1,-1 1 0,1 0 0,0-1 0,-1 1 0,1 0 0,0 0 0,0 0 0,-1 0 0,1 0 1,0 1-1,-1-1 0,1 1 0,0-1 0,-1 1 0,1-1 0,0 1 0,-1 0 0,1-1 0,-1 1 0,1 0 1,0 2-1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23.315"/>
    </inkml:context>
    <inkml:brush xml:id="br0">
      <inkml:brushProperty name="width" value="0.1" units="cm"/>
      <inkml:brushProperty name="height" value="0.1" units="cm"/>
      <inkml:brushProperty name="color" value="#004F8B"/>
    </inkml:brush>
  </inkml:definitions>
  <inkml:trace contextRef="#ctx0" brushRef="#br0">362 0 5824,'0'0'4040,"-12"13"-3568,-34 36 350,-45 62 0,-9 43 244,1 0 464,86-133-937,12-18-170,11-11-191,14-19-62,-1-1 0,28-45 0,16-19 31,51-50 175,-84 98-266,-23 29-20,1 1 0,24-25-1,-28 31-29,-6 6-43,-1 1 0,0 0-1,0-1 1,1 1 0,-1 0 0,1 0 0,-1 0 0,1 0-1,0 0 1,1 0 0,-2 1-14,0 0 0,-1 0-1,1 0 1,0 0 0,0 0 0,-1 1-1,1-1 1,0 0 0,-1 1 0,1-1-1,0 0 1,-1 1 0,1-1 0,0 1 0,-1-1-1,1 1 1,-1-1 0,1 1 0,-1 0-1,1-1 1,-1 1 0,1 0 0,-1-1 0,0 1-1,1 0 1,-1-1 0,0 1 0,0 0-1,1 1 1,36 68 144,-27-55-108,-1 1 0,0 0 0,-2 0 0,0 1 1,0 0-1,-2 0 0,6 29 0,-11-40-32,2 9 25,-1 0-1,0 1 1,-3 22-1,2-35-20,0 0-1,-1 0 0,1 0 1,-1 0-1,0 0 1,0 0-1,0 0 0,0 0 1,0 0-1,-1 0 1,1 0-1,-1-1 1,0 1-1,0-1 0,0 1 1,0-1-1,0 0 1,0 0-1,-1 0 0,1 0 1,-1 0-1,1-1 1,-1 1-1,-3 1 0,-10 3 60,-1-1 1,0 0-1,1-2 0,-1 1 0,0-2 0,-1-1 0,1 0 0,0-1 0,0 0 0,-20-5 0,21 2 6,9 2-14,1-1 0,-1 1 0,1 0 0,-11 1 0,15 0-58,1 0 0,-1 0 0,1 0 1,-1 1-1,1-1 0,0 1 0,-1-1 1,1 1-1,-1-1 0,1 1 0,0 0 1,0-1-1,-1 1 0,1 0 0,0 0 1,0 0-1,0 0 0,0 0 0,0 0 1,0 1-1,0-1 0,0 0 0,1 0 1,-1 1-1,0 1 0,-5 14-2491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1:00.560"/>
    </inkml:context>
    <inkml:brush xml:id="br0">
      <inkml:brushProperty name="width" value="0.1" units="cm"/>
      <inkml:brushProperty name="height" value="0.1" units="cm"/>
      <inkml:brushProperty name="color" value="#00A0D7"/>
    </inkml:brush>
  </inkml:definitions>
  <inkml:trace contextRef="#ctx0" brushRef="#br0">141 176 5720,'0'0'4686,"-4"18"-4155,-48 239 1194,13 65 314,11-80-170,12-128 219,14-105-1475,2-14-142,3-21-102,20-162 287,54-313 272,-32 329-588,-35 144-234,1 0 1,1 0-1,29-48 1,-36 69-77,1 0-1,0 0 1,0 1 0,0 0 0,0 0 0,1 0 0,0 1 0,1 0 0,-1 0-1,1 1 1,0 0 0,0 0 0,0 1 0,0 0 0,1 0 0,11-2 0,-17 5-15,1 1 0,-1-1 0,1 1 0,-1-1 0,1 1 1,-1 0-1,1 0 0,-1 0 0,0 1 0,0-1 0,1 1 1,-1 0-1,0 0 0,-1 0 0,1 0 0,0 1 0,3 2 1,2 4 28,0 0 0,-1 0 0,13 20 0,-12-15-12,-1 1 0,0-1-1,-1 1 1,-1 0 0,0 0 0,-1 1 0,-1 0-1,0 0 1,-1-1 0,-1 1 0,0 0-1,-1 0 1,-1 0 0,-1 0 0,0 0 0,-7 24-1,5-26-6,0 0 0,-1-1 0,-1 0 0,0 0 0,-1 0 0,0 0 0,-1-1 0,-1-1-1,0 1 1,0-1 0,-1-1 0,0 0 0,-1 0 0,0-1 0,-1 0 0,0-1-1,0-1 1,-22 11 0,25-14 18,0-1-1,0 0 1,0 0-1,-1-1 1,1 0-1,0-1 1,-1 0-1,1-1 1,-1 0-1,-17-2 1,23 2-34,0-1 0,0 0 0,0 0 0,0-1 0,0 1 0,1-1 0,-1 1 0,1-1 0,-1 0 0,1-1 0,0 1 0,0 0 0,0-1 0,0 0 0,0 0 0,0 0 0,1 0 0,-1 0 0,1 0 0,0-1 0,0 1 0,0-1 0,1 0 0,-1 1 0,1-1 0,0 0 1,0 0-1,-1-5 0,2 8-21,0 1 1,0-1 0,0 0 0,0 1-1,0-1 1,0 0 0,0 1 0,0-1-1,0 0 1,0 1 0,0-1 0,0 0-1,0 1 1,1-1 0,-1 0 0,0 1-1,0-1 1,1 1 0,-1-1-1,0 0 1,1 1 0,-1-1 0,1 1-1,-1-1 1,1 1 0,-1-1 0,1 1-1,-1 0 1,2-1 0,6-1-3235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1:03.076"/>
    </inkml:context>
    <inkml:brush xml:id="br0">
      <inkml:brushProperty name="width" value="0.1" units="cm"/>
      <inkml:brushProperty name="height" value="0.1" units="cm"/>
      <inkml:brushProperty name="color" value="#00A0D7"/>
    </inkml:brush>
  </inkml:definitions>
  <inkml:trace contextRef="#ctx0" brushRef="#br0">1 1325 7736,'0'0'1954,"16"-10"-1620,-4 3-252,15-9 195,0-1 0,38-33 0,13-22 611,-2-3-1,-4-3 1,98-137 0,-8-54 391,-130 204-882,-3-1 0,28-92 0,-50 135-271,18-71 337,-23 83-318,-1 1 0,0 0 0,0-1 0,-1 1 0,-1-1 0,0 1 0,-2-13 0,3 23-126,-1-1 0,1 0 0,0 1 0,0-1-1,0 0 1,0 1 0,-1-1 0,1 1-1,0-1 1,0 1 0,-1-1 0,1 1-1,-1-1 1,1 1 0,0-1 0,-1 1 0,1-1-1,-1 1 1,1-1 0,-1 1 0,1 0-1,-1-1 1,1 1 0,-1 0 0,0 0 0,1-1-1,-1 1 1,1 0 0,-2 0 0,0 0 11,1 0 0,-1 0 0,1 0 0,-1 1 0,1-1 1,-1 1-1,1-1 0,-1 1 0,1-1 0,-1 1 0,-1 1 1,-4 3 53,0 0 0,0 1 0,-9 8 0,4 1-16,0 0 1,1 1-1,0 0 0,1 0 1,1 1-1,1 1 1,-8 21-1,-34 133 242,39-123-201,2 0 0,-4 83 0,12-98-34,1-1 0,2 1 0,2 0-1,14 61 1,-16-85-40,1 0 0,1-1-1,-1 1 1,2-1 0,-1 0 0,1 0-1,1 0 1,0-1 0,0 1 0,12 11-1,-14-16-9,1 0 0,0-1 1,0 1-1,0-1 0,0 0 0,1 0 0,0-1 0,-1 1 0,1-1 0,0-1 0,0 1 0,0-1 0,0 0 1,0 0-1,0-1 0,0 0 0,0 0 0,11-1 0,-2-2 21,0 0-1,0-2 1,0 1 0,0-2-1,-1 0 1,0 0 0,0-2-1,13-9 1,-2 1 74,-1-2 0,-1-1 0,26-28 0,-42 40-69,0 0 0,-1 0 0,-1 0 0,7-11 0,-11 16-32,1 0 1,-1-1-1,0 1 0,0 0 1,-1-1-1,1 1 1,-1-1-1,1 1 1,-1-1-1,0 1 0,1-1 1,-1 1-1,0-1 1,-1 1-1,1-1 1,0 1-1,-1-1 1,0 1-1,1-1 0,-1 1 1,-1-3-1,1 4-13,1 1-1,-1-1 1,1 1-1,-1-1 1,1 1-1,-1-1 1,1 0 0,-1 1-1,0 0 1,1-1-1,-1 1 1,0-1-1,1 1 1,-1 0-1,0 0 1,0-1-1,1 1 1,-1 0-1,0 0 1,0 0-1,1 0 1,-1 0-1,0 0 1,0 0 0,0 0-1,0 0 1,-23 6 60,21-6-56,-14 6 12,0 1 0,0 1 0,1 0 1,0 1-1,0 0 0,1 2 1,1 0-1,-1 0 0,-24 27 0,31-29-11,0 0-1,1 1 1,0-1-1,1 1 1,-1 1-1,2-1 1,0 1-1,0 0 1,1 1-1,0-1 1,1 1-1,0-1 1,1 1-1,0 0 1,1 0-1,1 15 1,0-23-7,0 0 1,1 1-1,0-1 1,-1 0-1,2 0 0,-1 0 1,0 0-1,1 0 1,0 0-1,0 0 1,0 0-1,0 0 0,1-1 1,-1 1-1,1-1 1,0 0-1,0 0 1,0 0-1,0 0 0,1-1 1,-1 1-1,1-1 1,0 0-1,0 0 1,-1 0-1,1 0 0,1-1 1,-1 1-1,0-1 1,0 0-1,0-1 0,0 1 1,1-1-1,-1 1 1,0-1-1,1-1 1,-1 1-1,0 0 0,1-1 1,-1 0-1,0 0 1,0-1-1,6-2 1,-3 1 10,0-1 1,0 0 0,-1 0 0,1-1 0,-1 0-1,0 0 1,0 0 0,-1-1 0,0 0 0,0 0-1,0 0 1,6-12 0,4-10 95,21-53-1,-19 42 18,-12 33 2,-1 9-40,1 12-14,-5-12-74,5 13 27,0 0 1,1 0-1,0-1 1,16 27-1,-18-36-22,-1-1 0,1 0 0,0 0-1,1 0 1,-1-1 0,1 1 0,0-1 0,0-1 0,0 1 0,1 0-1,-1-1 1,1 0 0,0-1 0,0 1 0,0-1 0,7 2 0,-6-3-2,1-1 0,-1 1 0,0-1 0,1 0 0,-1-1 0,0 0 0,0 0 0,1-1 0,-1 1 1,0-2-1,0 1 0,-1-1 0,1 0 0,0 0 0,8-6 0,4-4 19,-1 0-1,-1 0 1,30-31 0,-5-2 135,-2-2 0,35-53 0,-72 100 232,-4 10-250,-3 20-147,2-20 59,-5 33 21,-2 12 39,-25 89 1,31-134-102,0-1 1,-1 1-1,1-1 0,-2 0 1,1 0-1,-1-1 1,-9 12-1,12-18-9,1 1-1,-1 0 0,1-1 1,-1 1-1,0-1 1,0 0-1,0 0 1,0 0-1,0 1 1,0-2-1,0 1 1,0 0-1,0 0 1,0-1-1,0 1 0,-1-1 1,1 0-1,0 1 1,0-1-1,-1 0 1,1 0-1,0-1 1,0 1-1,-1 0 1,1-1-1,0 1 0,0-1 1,0 0-1,0 0 1,0 0-1,0 0 1,0 0-1,0 0 1,-3-3-1,-3-2-11,0 0-1,1-1 1,0 0 0,0-1-1,0 0 1,-9-14 0,16 22 7,0 0 1,0 0-1,0-1 1,0 1 0,0 0-1,0 0 1,0 0-1,0 0 1,0 0-1,0 0 1,0 0-1,0 0 1,0-1-1,0 1 1,0 0 0,0 0-1,0 0 1,0 0-1,0 0 1,0 0-1,0 0 1,0 0-1,0-1 1,0 1-1,0 0 1,0 0-1,0 0 1,0 0 0,0 0-1,0 0 1,0 0-1,0 0 1,0 0-1,0 0 1,1-1-1,-1 1 1,0 0-1,0 0 1,0 0 0,0 0-1,0 0 1,0 0-1,0 0 1,0 0-1,0 0 1,1 0-1,-1 0 1,0 0-1,0 0 1,0 0 0,10-1-42,9 2 4,113 11-69,-111-12 91,0-1-1,0 0 0,0-2 1,27-7-1,-31 4 22,-1-1 0,0 0 0,-1-1 0,0-1 0,17-13 0,-14 11-1,-1-2 5,0-1 0,19-19 1,-23 20 57,0 1-1,1 0 1,30-19-1,-43 30-58,0 1 0,0-1 0,-1 1 0,1-1 0,0 1 0,0 0 0,0-1 0,0 1 0,0 0-1,0-1 1,0 1 0,0 0 0,0 0 0,0 0 0,0 0 0,0 0 0,0 0 0,0 0 0,0 0 0,0 1-1,0-1 1,0 0 0,-1 0 0,1 1 0,1 0 0,-1 0-1,0 0 1,0 0-1,0 0 0,0 0 1,0 1-1,-1-1 0,1 0 1,0 0-1,-1 1 0,1-1 1,-1 1-1,1-1 0,-1 0 1,0 1-1,1 1 0,0 8 16,-1 1-1,0-1 0,-3 17 1,3-21-11,-18 151 275,18-157-277,0 0-1,0 0 1,0 1-1,0-1 0,0 0 1,0 0-1,0 0 0,0 1 1,0-1-1,1 0 0,-1 0 1,0 0-1,1 0 1,-1 0-1,1 0 0,-1 0 1,2 2-1,-1-3-2,-1 1-1,1-1 0,-1 0 1,1 1-1,-1-1 1,1 0-1,0 1 1,-1-1-1,1 0 1,0 0-1,-1 0 1,1 0-1,0 0 1,0 1-1,-1-1 1,1 0-1,0-1 0,-1 1 1,1 0-1,0 0 1,0 0-1,4-2 13,0 0-1,0 0 1,0 0-1,-1-1 1,9-5-1,57-46 103,-53 39-83,0 1 1,1 1-1,1 1 0,0 0 0,37-16 0,-55 27-34,0 1-1,0 0 1,0-1 0,0 1-1,0 0 1,0 0 0,0-1-1,0 1 1,0 0 0,0 0-1,0 0 1,0 0 0,0 1-1,0-1 1,0 0-1,0 0 1,0 1 0,0-1-1,0 0 1,0 1 0,0-1-1,0 1 1,-1-1 0,1 1-1,0-1 1,0 1 0,0 0-1,-1-1 1,1 1 0,0 0-1,-1 0 1,1 0 0,-1-1-1,1 1 1,-1 0-1,1 0 1,-1 0 0,1 0-1,-1 0 1,0 0 0,0 0-1,1 1 1,1 7 9,-1 0 0,0 1 0,0-1 1,-1 10-1,1 9 20,-1-27-30,0 0 0,0 1 1,0-1-1,0 1 0,1-1 1,-1 1-1,1-1 0,-1 1 1,1-1-1,-1 0 0,1 1 1,0-1-1,0 0 0,-1 0 1,1 1-1,0-1 0,0 0 1,0 0-1,0 0 0,1 0 1,-1 0-1,0-1 0,0 1 1,1 0-1,-1 0 0,2 0 0,0-1 4,0 0-1,0 0 1,-1 0-1,1-1 1,0 1-1,-1-1 0,1 0 1,-1 0-1,1 0 1,0 0-1,-1 0 1,0 0-1,1-1 0,1-1 1,17-11 38,30-28 1,-37 29-2,0 1 1,1 1-1,0 0 1,33-16-1,-47 26-37,0 1 0,0-1 0,1 1-1,-1 0 1,0-1 0,1 1 0,-1 0 0,0 0-1,1 0 1,-1 0 0,0 0 0,1 0-1,-1 1 1,1-1 0,-1 0 0,0 1-1,0-1 1,1 1 0,-1-1 0,0 1-1,0-1 1,0 1 0,1 0 0,-1 0-1,0 0 1,0 0 0,0-1 0,0 1 0,0 1-1,-1-1 1,1 0 0,0 0 0,0 0-1,-1 0 1,1 0 0,0 3 0,3 5 4,-1-1 1,0 2 0,0-1 0,1 10 0,-2-12-1,-1 2 3,1-1 1,0 1 0,1-1-1,0 0 1,0 0-1,6 8 1,-8-14-7,1 0 1,-1 0-1,1 0 1,0 0-1,0 0 1,0 0-1,0 0 1,0-1-1,0 1 1,1-1-1,-1 0 1,0 0-1,1 0 1,-1 0-1,1 0 1,0 0-1,-1 0 1,1-1-1,-1 1 1,1-1-1,0 0 1,-1 0-1,1 0 1,3-1-1,13-1 24,-1-1-1,1-1 1,-1-1-1,0-1 0,0 0 1,26-15-1,96-60 45,-139 80-75,30-20 19,32-30 0,-10 7 39,-39 35-18,6-6 19,-17 12-5,-11 8 28,-11 7-66,1 0 0,1 2-1,0 0 1,0 0 0,1 2 0,-18 23 0,29-32-18,1 0-1,-1 1 1,1-1 0,1 1 0,-1 0 0,1 0-1,-3 16 1,6-23 1,-1 1-1,1 0 1,-1-1-1,1 1 1,0 0-1,0-1 1,0 1-1,0 0 1,0 0-1,0-1 1,1 1-1,-1 0 1,0-1-1,1 1 1,-1 0 0,1-1-1,0 1 1,0 0-1,0-1 1,-1 0-1,1 1 1,0-1-1,1 1 1,-1-1-1,0 0 1,0 0-1,1 0 1,-1 1-1,0-1 1,1-1-1,-1 1 1,1 0-1,-1 0 1,1 0-1,0-1 1,-1 1-1,1-1 1,0 1-1,-1-1 1,1 0 0,0 0-1,0 0 1,3 0-1,1 0 1,0 0 1,0-1-1,0 1 1,0-1-1,0-1 0,0 1 1,-1-1-1,1 0 0,0-1 1,-1 1-1,1-1 1,-1 0-1,6-5 0,6-4-1,-1-2 0,21-23 0,-19 19 1,-17 16 3,1 1-1,-1-1 1,1 1 0,0 0 0,0-1-1,-1 1 1,1 0 0,0 0-1,0 1 1,0-1 0,0 0 0,0 0-1,0 1 1,0-1 0,0 1-1,0 0 1,1 0 0,-1 0 0,0 0-1,0 0 1,0 0 0,0 0-1,4 2 1,1 0 10,0 1 0,0 0 0,0 1 0,0 0 0,6 5 0,10 5 11,-8-8-10,-1 1 0,1-2 0,-1 0 0,2 0 0,-1-2 0,0 0 0,22 2 1,-6-4-164,1-2 1,49-6 0,-63 5-3856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1:04.440"/>
    </inkml:context>
    <inkml:brush xml:id="br0">
      <inkml:brushProperty name="width" value="0.1" units="cm"/>
      <inkml:brushProperty name="height" value="0.1" units="cm"/>
      <inkml:brushProperty name="color" value="#00A0D7"/>
    </inkml:brush>
  </inkml:definitions>
  <inkml:trace contextRef="#ctx0" brushRef="#br0">45 364 5520,'0'0'5401,"1"10"-4666,1 55 434,-3 1 0,-14 96 1,2-38-262,-5 241 2235,18-363-3097,0-1 0,-1 0 0,1 0-1,0 1 1,0-1 0,0 0-1,0 0 1,1 1 0,-1-1-1,0 0 1,1 0 0,-1 1 0,0-1-1,1 0 1,-1 0 0,1 0-1,0 0 1,-1 0 0,3 2 0,-3-3-13,1 0 1,0 0-1,0 0 1,-1 0 0,1 0-1,0 0 1,-1-1 0,1 1-1,0 0 1,-1 0 0,1-1-1,0 1 1,-1 0-1,1-1 1,-1 1 0,1-1-1,0 1 1,-1-1 0,1 1-1,-1-1 1,0 1-1,1-1 1,0-1 0,5-6 134,1-1 0,-2-1 1,6-10-1,0-8 55,0 0 1,-2-1-1,11-59 0,3-96 340,-13 90-323,-3 30-104,5-49 267,50-203 1,-56 294-328,2 1 0,14-30 0,-18 43-33,1-1 0,0 1 0,1 0 0,0 0 0,0 0-1,1 1 1,0 0 0,8-7 0,-13 13-34,0-1 0,1 1 0,-1 0 0,0 0 1,1 0-1,-1 0 0,1 0 0,-1 1 0,1-1 0,-1 1 0,1 0 0,-1-1 0,1 1 0,-1 0 0,1 1 0,-1-1 0,1 0 0,-1 1 0,1-1 0,-1 1 0,1 0 0,-1 0 0,1 0 1,-1 0-1,0 0 0,0 0 0,3 3 0,3 2 2,0 0 0,0 0 1,-1 1-1,0 0 0,11 14 1,-9-7 2,0 0 0,0 1 0,-2-1 1,1 2-1,-2-1 0,0 1 0,-1 0 1,-1 0-1,0 0 0,-1 1 0,-1 0 1,-1-1-1,0 1 0,-1 0 0,-1 0 1,0-1-1,-1 1 0,-1-1 1,-1 1-1,0-1 0,-1 0 0,-13 28 1,6-23 10,0-2 0,-1 1 1,-1-1-1,-21 21 0,29-33-6,-1 0-1,0-1 1,0 0-1,0 0 1,-1-1-1,0 0 1,0-1-1,0 1 1,-1-1-1,1-1 0,-1 0 1,0 0-1,-14 2 1,21-5-3,-1 0 1,1 0-1,-1-1 1,1 1-1,-1-1 1,1 0-1,-1 0 1,1 0-1,0 0 1,0 0-1,-1 0 1,1-1-1,0 1 1,0-1-1,0 1 1,-3-4-1,-1-1 19,0 0 0,1-1 0,-8-11 0,11 16-30,1-1 1,0 0 0,0 1-1,0-1 1,0 0 0,1 0-1,-1 1 1,1-1-1,-1 0 1,1 0 0,0 0-1,0 0 1,0 0 0,1 1-1,-1-1 1,1 0-1,-1 0 1,1 0 0,0 1-1,0-1 1,3-4-1,0-1-786,0 1 0,1 0 0,0 0 0,11-12-1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1:05.029"/>
    </inkml:context>
    <inkml:brush xml:id="br0">
      <inkml:brushProperty name="width" value="0.1" units="cm"/>
      <inkml:brushProperty name="height" value="0.1" units="cm"/>
      <inkml:brushProperty name="color" value="#00A0D7"/>
    </inkml:brush>
  </inkml:definitions>
  <inkml:trace contextRef="#ctx0" brushRef="#br0">196 0 9240,'0'0'1504,"-2"18"-978,-36 269 1342,-45 73-262,30-147-576,53-209-1004,-6 16 215,1 0 0,2 0 0,0 1 0,1 0-1,1-1 1,2 23 0,-1-42-216,0-1 0,0 1-1,0 0 1,0 0 0,0-1 0,0 1 0,1 0-1,-1 0 1,0-1 0,0 1 0,1 0-1,-1-1 1,1 1 0,-1 0 0,0-1-1,1 1 1,-1-1 0,1 1 0,-1-1 0,2 2-1,-2-2-4,1 0-1,-1 0 1,1 0-1,0 0 1,-1 0 0,1 0-1,-1 0 1,1 0-1,-1 0 1,1 0-1,-1 0 1,1 0-1,0-1 1,-1 1-1,1 0 1,-1 0 0,1 0-1,-1-1 1,1 1-1,0-1 1,24-25 424,64-104 337,-67 92-477,3 2 0,0 1 0,34-35 0,-58 68-275,0 1 1,0 0-1,0 0 1,0 1-1,0-1 0,0 0 1,0 0-1,0 0 0,1 1 1,-1-1-1,0 1 1,0-1-1,1 1 0,-1-1 1,0 1-1,1 0 0,-1 0 1,2-1-1,-2 1-13,0 1 0,0-1-1,0 0 1,0 1 0,-1-1-1,1 1 1,0-1 0,0 1-1,0-1 1,0 1 0,-1-1 0,1 1-1,0 0 1,-1-1 0,1 1-1,-1 0 1,1 0 0,0 0-1,0 1 1,2 5 24,-1-1 1,1 1-1,-1 1 0,0-1 1,0 8-1,-1-11-27,4 29 127,-2 1 1,-2 65-1,-16 68 480,10-121-136,5-46-486,0 0-1,0 0 1,0 0 0,1 1-1,-1-1 1,0 0 0,0 0-1,0 0 1,1 0 0,-1 0-1,0 0 1,0 0 0,1 0-1,-1 0 1,0 0 0,0 0-1,1 0 1,-1 0-1,0 0 1,0 0 0,1 0-1,-1 0 1,0 0 0,0 0-1,1 0 1,-1 0 0,0 0-1,0 0 1,0-1 0,1 1-1,-1 0 1,0 0 0,0 0-1,0 0 1,1 0 0,-1-1-1,0 1 1,0 0 0,0 0-1,0 0 1,0-1 0,1 1-1,-1 0 1,0-1 0,13-10-168,37-43-3268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1:05.333"/>
    </inkml:context>
    <inkml:brush xml:id="br0">
      <inkml:brushProperty name="width" value="0.1" units="cm"/>
      <inkml:brushProperty name="height" value="0.1" units="cm"/>
      <inkml:brushProperty name="color" value="#00A0D7"/>
    </inkml:brush>
  </inkml:definitions>
  <inkml:trace contextRef="#ctx0" brushRef="#br0">499 0 11352,'0'0'1498,"4"15"-1132,-4-13-350,2 6 48,0 0-1,-1 0 1,0 0-1,0 0 1,-1 0-1,0 0 1,0 1-1,-1-1 1,0 0-1,-1 0 0,1 0 1,-2 0-1,-5 14 1,-26 46 622,-48 70 1,-55 61 495,24-38-209,91-128-723,-82 137 1885,102-167-1539,3-5-118,5-11-80,4-10-3271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1:05.633"/>
    </inkml:context>
    <inkml:brush xml:id="br0">
      <inkml:brushProperty name="width" value="0.1" units="cm"/>
      <inkml:brushProperty name="height" value="0.1" units="cm"/>
      <inkml:brushProperty name="color" value="#00A0D7"/>
    </inkml:brush>
  </inkml:definitions>
  <inkml:trace contextRef="#ctx0" brushRef="#br0">0 0 11952,'0'0'2481,"7"11"-1937,25 46-7,78 145 1819,-106-192-2159,-1-2 65,1-1-1,-1 1 1,1-1 0,5 7-1,-8-13-247,-1-1 0,1 1-1,-1-1 1,0 0 0,1 1-1,-1-1 1,1 0 0,-1 0-1,0 1 1,1-1 0,-1 0-1,1 0 1,-1 0 0,1 1-1,-1-1 1,1 0 0,-1 0-1,1 0 1,-1 0 0,1 0-1,-1 0 1,1 0 0,-1 0-1,1 0 1,-1 0 0,1 0-1,-1-1 1,1 1-1,-1 0 1,1 0 0,-1 0-1,1-1 1,-1 1 0,1 0-1,-1-1 1,0 1 0,1 0-1,-1-1 1,0 1 0,1 0-1,-1-1 1,1 0 0,15-21-85,-14 19 60,16-28-2567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1:06.251"/>
    </inkml:context>
    <inkml:brush xml:id="br0">
      <inkml:brushProperty name="width" value="0.1" units="cm"/>
      <inkml:brushProperty name="height" value="0.1" units="cm"/>
      <inkml:brushProperty name="color" value="#00A0D7"/>
    </inkml:brush>
  </inkml:definitions>
  <inkml:trace contextRef="#ctx0" brushRef="#br0">283 1 7528,'0'0'2416,"-12"3"-1974,-24 7 88,-61 27 0,86-32-317,-1 1 1,1-1-1,0 2 1,1 0-1,0 0 1,0 1-1,0 0 1,1 1-1,0 0 1,-11 15-1,18-21-99,0 0 0,0 0 0,1 0-1,-1 0 1,1 1 0,0-1 0,0 0 0,0 1-1,0-1 1,1 1 0,0-1 0,-1 1 0,1-1-1,0 1 1,1 0 0,0 6 0,1-6 0,-1 1 0,1 0 0,0-1 0,1 0 0,-1 1 0,1-1 0,-1 0 0,1 0 0,1 0 0,6 6 0,2 0 53,0-1 0,0-1 0,1 1 0,0-2 0,0 0 1,28 10-1,7 2 116,-28-11-116,-1 0 0,1-2 1,-1 0-1,28 4 1,-47-10-154,0 0 1,0 0-1,1 0 1,-1 0 0,0 0-1,1 0 1,-1 0-1,1 0 1,-1 0 0,0 0-1,1 0 1,-1 0-1,0 0 1,0 0-1,1 0 1,-1 1 0,0-1-1,1 0 1,-1 0-1,0 0 1,1 0 0,-1 1-1,0-1 1,0 0-1,1 0 1,-1 1-1,0-1 1,0 0 0,0 0-1,1 1 1,-1-1-1,0 0 1,0 1 0,-11 7 319,-16 2-173,-1-1 0,0-2 1,-36 6-1,31-7-14,16-2-32,0-1 1,0-1-1,0 0 0,0-1 0,-26-3 0,43 2-113,-1 0 0,1 0 1,0 0-1,-1 0 0,1 0 0,-1 0 0,1 0 1,0 0-1,-1 0 0,1-1 0,-1 1 1,1 0-1,0 0 0,-1-1 0,1 1 0,0 0 1,-1 0-1,1-1 0,0 1 0,0 0 0,-1-1 1,1 1-1,0 0 0,0-1 0,-1 1 0,1 0 1,0-1-1,0 1 0,0-1 0,0 1 0,0 0 1,0-1-1,0 1 0,0-1 0,0 1 1,0 0-1,0-1 0,0 1 0,0-1 0,0 1 1,0 0-1,0-1 0,0 1 0,0-1 0,0 1 1,1 0-1,-1-1 0,0 1 0,0 0 0,1-1 1,14-21-118,-13 19 109,24-24-2775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1:06.493"/>
    </inkml:context>
    <inkml:brush xml:id="br0">
      <inkml:brushProperty name="width" value="0.1" units="cm"/>
      <inkml:brushProperty name="height" value="0.1" units="cm"/>
      <inkml:brushProperty name="color" value="#00A0D7"/>
    </inkml:brush>
  </inkml:definitions>
  <inkml:trace contextRef="#ctx0" brushRef="#br0">49 0 12256,'0'0'1137,"1"16"-673,1 16-13,-2 0 1,-1 0-1,-7 49 0,-31 97 2054,35-156-1422,6-20-1181,2-10-2151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1:06.648"/>
    </inkml:context>
    <inkml:brush xml:id="br0">
      <inkml:brushProperty name="width" value="0.1" units="cm"/>
      <inkml:brushProperty name="height" value="0.1" units="cm"/>
      <inkml:brushProperty name="color" value="#00A0D7"/>
    </inkml:brush>
  </inkml:definitions>
  <inkml:trace contextRef="#ctx0" brushRef="#br0">1 0 10040,'0'0'528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1:07.190"/>
    </inkml:context>
    <inkml:brush xml:id="br0">
      <inkml:brushProperty name="width" value="0.1" units="cm"/>
      <inkml:brushProperty name="height" value="0.1" units="cm"/>
      <inkml:brushProperty name="color" value="#00A0D7"/>
    </inkml:brush>
  </inkml:definitions>
  <inkml:trace contextRef="#ctx0" brushRef="#br0">172 29 5920,'0'0'1456,"-12"16"-851,-78 104 728,79-106-1015,1 0-1,1 1 1,0 0-1,1 1 1,-6 16-1,12-27-179,0 0 0,1 0 0,0 0 0,0 0 0,0 0 0,1 0 0,0 0 0,0 0 1,0 0-1,0 0 0,1 1 0,0-1 0,0 0 0,0-1 0,1 1 0,0 0 0,0 0 0,0-1 0,0 1 0,1-1 0,-1 1 0,5 3 0,-4-4-33,0-1-1,1 0 0,0 1 1,0-2-1,0 1 1,0 0-1,0-1 0,0 0 1,1 0-1,-1 0 1,1 0-1,0-1 0,-1 0 1,1 0-1,0 0 1,0 0-1,-1-1 0,1 0 1,0 0-1,6-1 1,1 0 66,-1-1 1,1 0 0,-1 0 0,0-2-1,0 1 1,0-1 0,16-9 0,-10 3-6,-1 0 1,0-2 0,26-23-1,40-49-30,-53 53-185,159-160-2251,-178 177 1370,-10 14 902,1 0 0,-1 0 0,0 0 0,0 0 0,0 0 0,0 0 0,0 0 1,0-1-1,0 1 0,0 0 0,0 0 0,0 0 0,0 0 0,0 0 0,0 0 0,0-1 0,0 1 0,0 0 0,0 0 1,0 0-1,0 0 0,0 0 0,0 0 0,0-1 0,0 1 0,0 0 0,0 0 0,0 0 0,0 0 0,0 0 0,0 0 1,0-1-1,0 1 0,0 0 0,0 0 0,0 0 0,0 0 0,-1 0 0,1 0 0,0 0 0,0 0 0,0 0 0,0-1 1,0 1-1,-26 6-1088,5 2 1104,1 1 0,0 1 0,1 1 0,0 0 0,0 2 0,1 0 0,1 1 0,0 0 0,1 2 0,1 0 0,-14 18 0,27-32 54,0 0 0,1 0 0,-1 0 1,1 0-1,0 0 0,-1 0 0,1 0 1,0 0-1,0 0 0,0 1 0,1-1 1,-1 0-1,1 1 0,-1-1 1,1 0-1,0 1 0,0-1 0,0 1 1,0-1-1,0 1 0,0-1 0,1 0 1,-1 1-1,1-1 0,0 0 0,-1 1 1,1-1-1,0 0 0,0 0 0,1 0 1,-1 0-1,0 0 0,1 0 1,-1 0-1,1 0 0,0 0 0,0-1 1,-1 1-1,1-1 0,0 1 0,0-1 1,3 1-1,24 17 384,1-2 0,0 0 0,44 15-1,102 28 1059,-157-54-1259,-18-6-216,3 1 93,0 0 1,1 0 0,-1 1 0,0-1-1,0 1 1,0 0 0,0 1-1,0-1 1,-1 1 0,5 3-1,-8-5-83,0-1 0,0 1 0,0-1 0,0 0 0,0 1 0,0-1 0,0 1 0,0-1 0,0 0 0,-1 1 0,1-1 0,0 1 0,0-1 0,0 0 0,-1 1 0,1-1-1,0 0 1,-1 0 0,1 1 0,0-1 0,-1 0 0,1 0 0,0 1 0,-1-1 0,1 0 0,0 0 0,-1 0 0,1 1 0,-1-1 0,1 0 0,0 0 0,-1 0 0,1 0 0,-1 0-1,1 0 1,-1 0 0,-20 6 267,0-2-104,1-1 0,0-1-1,-1-1 1,1 0 0,-32-4 0,40 1-822,0 0 0,0-1 1,-13-4-1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30.265"/>
    </inkml:context>
    <inkml:brush xml:id="br0">
      <inkml:brushProperty name="width" value="0.1" units="cm"/>
      <inkml:brushProperty name="height" value="0.1" units="cm"/>
      <inkml:brushProperty name="color" value="#004F8B"/>
    </inkml:brush>
  </inkml:definitions>
  <inkml:trace contextRef="#ctx0" brushRef="#br0">1 275 7808,'0'0'2209,"2"-13"-1877,1-7-181,2 1 0,0 1 0,1-1 0,1 1 0,1 0 0,15-26 0,-15 32-50,32-44 377,-38 52-423,1 1 1,0 0 0,0 0 0,1 0 0,-1 0-1,1 0 1,-1 1 0,1-1 0,0 1 0,0 0 0,0 0-1,6-1 1,-8 2-36,-1 1-1,1 0 1,-1 0-1,1 0 0,0 0 1,-1 0-1,1 0 1,-1 0-1,1 0 0,-1 1 1,1-1-1,-1 1 1,1-1-1,-1 1 0,1-1 1,-1 1-1,0 0 1,1 0-1,-1 0 0,2 1 1,-1 0 1,0 1 0,0-1 0,1 1 0,-1 0-1,-1 0 1,1 0 0,0 0 0,1 6 0,2 5 16,-2 0-1,1 0 1,0 21-1,-3-30-15,9 108 124,-7-63-71,2 0 1,14 59-1,-14-91-40,0 0-1,10 21 1,-12-33-23,-1-1 1,1 0-1,0 0 1,1 0-1,-1 0 0,1-1 1,0 1-1,0-1 0,0 0 1,0 0-1,7 4 0,-9-7-6,0 0-1,-1 0 0,1 0 0,0-1 1,0 1-1,-1 0 0,1-1 1,0 0-1,0 1 0,0-1 1,0 0-1,0 0 0,-1 0 1,1 0-1,0 0 0,0-1 1,0 1-1,0 0 0,0-1 1,-1 0-1,1 1 0,0-1 0,0 0 1,-1 0-1,1 0 0,-1 0 1,1 0-1,-1 0 0,1 0 1,-1 0-1,0-1 0,1 1 1,0-3-1,5-4 18,-1-1 0,0-1-1,-1 1 1,7-16 0,-10 21-16,19-48 129,-3 0 0,-3-1 1,15-87-1,-23 108-38,11-72 379,-17 103-466,-1 0 0,0 0 0,1 0-1,-1-1 1,1 1 0,-1 0 0,1 0 0,-1 0-1,1 0 1,0 0 0,0 0 0,0 0 0,-1 0-1,1 0 1,0 1 0,0-1 0,0 0 0,0 0-1,0 1 1,0-1 0,1 1 0,-1-1 0,0 1 0,2-1-1,3 0 2,-1 0 0,1 0 0,-1 1-1,9 0 1,2 1 14,35 0 30,95 15 0,-101-9-41,149 33 22,-92-16 47,-96-23-90,10 4 75,-16-4-66,0 0 1,0-1 0,0 1-1,0-1 1,0 1 0,0 0 0,-1-1-1,1 1 1,0-1 0,0 1-1,0 0 1,-1-1 0,1 1-1,0-1 1,-1 1 0,1-1-1,-1 1 1,1-1 0,0 1-1,-1-1 1,1 0 0,-1 1-1,1-1 1,-1 0 0,1 1-1,-1-1 1,0 0 0,1 0-1,-1 1 1,0-1 0,-27 19 13,5-4 15,0 1 0,1 1 0,1 1 0,-22 24 0,38-36-19,-85 106 173,81-99-145,1 0 1,0 1 0,1 0-1,0 0 1,1 0 0,1 1-1,-4 16 1,9-30-34,-1 0 1,1 0-1,-1 0 0,1 0 0,0 1 0,0-1 1,0 0-1,-1 0 0,1 0 0,0 1 0,1-1 1,-1 0-1,0 0 0,0 0 0,0 0 0,1 1 1,-1-1-1,0 0 0,1 0 0,-1 0 0,1 0 0,0 0 1,-1 0-1,1 0 0,0 0 0,0 0 0,-1 0 1,1 0-1,0-1 0,0 1 0,0 0 0,1 0 1,0-1 2,0 0 0,0 1 0,0-1 1,0-1-1,-1 1 0,1 0 1,0 0-1,0-1 0,0 1 0,0-1 1,-1 1-1,1-1 0,0 0 1,0 0-1,-1 0 0,1 0 0,-1 0 1,1 0-1,-1 0 0,3-3 0,3-3 15,0 0 0,-1 0 0,0-1 0,0 0-1,-1 0 1,0 0 0,4-10 0,25-68 136,-5 14 43,-29 72-200,2-5 29,0 1-1,0 0 1,0-1 0,-1 1 0,2-10-1,9 33 70,-5-10-90,1 5 5,0-2 0,1 1 1,1-1-1,0 0 0,0-1 1,1 0-1,17 12 0,-25-20-4,1 0-1,0 0 0,1 0 0,-1-1 0,0 0 0,1 0 0,-1 0 1,1 0-1,0-1 0,0 0 0,-1 0 0,1 0 0,0 0 0,0-1 1,0 0-1,0 0 0,0 0 0,0 0 0,0-1 0,-1 0 0,1 0 1,0-1-1,0 1 0,-1-1 0,1 0 0,-1 0 0,6-3 0,0-2 41,1-1-1,-1 0 0,-1 0 0,0-1 1,0 0-1,0-1 0,-1 0 0,-1 0 0,0-1 1,0 0-1,9-22 0,23-53 428,-37 83-477,0 0 0,0 0 0,1 0 0,-1 0 0,1 0 0,0 0 0,0 1 0,0-1 0,0 1 0,0 0 1,0 0-1,1 0 0,5-2 0,-8 4-4,1-1 1,-1 0 0,0 1 0,1-1 0,-1 1 0,1 0 0,-1-1 0,1 1-1,-1 0 1,1 0 0,0 0 0,-1 0 0,1 0 0,-1 0 0,1 1-1,-1-1 1,1 0 0,-1 1 0,1-1 0,-1 1 0,0 0 0,1-1-1,-1 1 1,0 0 0,1 0 0,-1 0 0,0 0 0,0 0 0,0 0-1,0 0 1,0 0 0,0 1 0,0-1 0,0 0 0,0 1 0,0 0-1,6 18-18,0 0 0,-2 0 1,0 1-1,2 25 0,10 41-1,-16-87 20,5 22-30,16 36 1,-20-53 24,0 0 1,1-1-1,-1 0 0,1 1 0,0-1 1,0 0-1,0 0 0,1-1 1,-1 1-1,1-1 0,0 0 1,0 0-1,0 0 0,6 4 0,-6-7 5,-1 1-1,0 0 0,0-1 1,1 0-1,-1 1 1,0-1-1,1-1 0,-1 1 1,0 0-1,1-1 0,-1 0 1,0 0-1,0 0 0,0 0 1,0 0-1,0 0 0,0-1 1,0 0-1,0 1 1,0-1-1,-1 0 0,1-1 1,-1 1-1,3-3 0,9-9 13,-2 1-1,0-2 0,10-15 1,-18 24-8,106-155 141,-67 87 26,-43 74-171,0 0 1,0 0-1,0 1 1,0-1 0,0 0-1,0 0 1,0 0-1,0 0 1,0 0-1,0 0 1,1 0 0,-1 1-1,0-1 1,0 0-1,0 0 1,0 0-1,0 0 1,0 0-1,0 0 1,0 0 0,0 0-1,1 0 1,-1 0-1,0 0 1,0 1-1,0-1 1,0 0 0,0 0-1,0 0 1,0 0-1,1 0 1,-1 0-1,0 0 1,0 0-1,0 0 1,0 0 0,0 0-1,0 0 1,1 0-1,-1 0 1,0-1-1,0 1 1,0 0 0,0 0-1,0 0 1,0 0-1,0 0 1,1 0-1,-1 0 1,0 0 0,-2 14 1,2-13 0,-3 17-1,2 1 0,0 0-1,2 0 1,0-1 0,1 1 0,0-1-1,2 1 1,0-1 0,1 0 0,1 0 0,14 29-1,-16-39 7,0 0-1,1 0 1,0 0-1,0-1 1,1 0-1,0 0 1,0 0-1,0-1 1,1 0-1,0 0 0,0-1 1,1 0-1,0 0 1,-1-1-1,10 4 1,-10-5-2,1-1 1,-1 0 0,0 0-1,1-1 1,-1 0 0,1 0-1,-1-1 1,1 0 0,-1 0-1,1-1 1,-1 0-1,1 0 1,-1-1 0,1 0-1,-1 0 1,0-1 0,0 0-1,10-5 1,-5 0-8,0 0-1,0-1 1,-1 0-1,0-1 1,-1 0 0,0-1-1,11-15 1,-6 6 9,-1-2 0,-1 1 0,14-32 0,-20 38 19,-1 0 0,-1 0 0,4-17 0,-8 29-15,-1-1-1,1 0 0,-1 1 0,1-1 0,-1 0 0,0 0 0,0 0 0,-1 1 0,1-1 0,-1 0 0,0 1 0,0-1 0,0 0 0,-1 1 0,1-1 0,-1 1 0,0 0 0,-3-5 0,5 7-6,-1 0 0,0 0-1,0 0 1,1 0 0,-1 1 0,0-1 0,0 0-1,0 1 1,0-1 0,0 0 0,0 1 0,0-1-1,0 1 1,0-1 0,0 1 0,0 0 0,-1 0-1,1-1 1,0 1 0,0 0 0,0 0 0,0 0-1,-3 0 1,2 1 0,0 0 0,0 0 0,0-1-1,0 1 1,-1 1 0,2-1 0,-1 0-1,0 0 1,0 1 0,0-1 0,-2 3 0,-1 2 0,1-1 1,0 0-1,0 1 1,0 0 0,1 0-1,-1 0 1,-2 9-1,2 1-5,0-1-1,2 1 0,-1-1 0,2 1 1,0 0-1,1 0 0,1 0 0,0-1 1,6 26-1,-5-31 4,0-1 0,1 0 0,0 1 0,0-1 0,1 0 1,0 0-1,1-1 0,0 1 0,1-1 0,-1 0 0,1-1 0,1 1 1,-1-1-1,1-1 0,1 1 0,14 9 0,-17-13 3,-1-1-1,1 0 1,0 0 0,0-1 0,0 0-1,0 0 1,0 0 0,0 0 0,0-1-1,0 1 1,0-2 0,0 1 0,0 0-1,0-1 1,0 0 0,0 0-1,0 0 1,0-1 0,0 0 0,-1 0-1,1 0 1,0 0 0,-1-1 0,0 0-1,5-3 1,3-3 14,0-1 0,0-1-1,-1 1 1,0-2 0,-1 0 0,-1 0 0,10-15-1,3-12 47,21-51 0,17-30 275,-53 113-250,-4 13-35,-1 17-17,-2-21-37,-17 277 13,14-254-31,-7 28 0,9-46 17,-1-1 1,0 0-1,0 0 1,-1 0-1,0 0 1,0 0-1,0 0 1,-1-1-1,-7 10 1,11-16 4,1 1 1,-1-1-1,1 0 1,-1 0-1,1 1 1,-1-1-1,1 0 1,-1 0-1,0 0 1,0 0-1,1 0 0,-1 1 1,0-1-1,0 0 1,0 0-1,0 0 1,0 0-1,0 0 1,0 0-1,0 0 0,0 0 1,-1 1-1,1-1 1,0 0-1,0 0 1,-1 0-1,1 0 1,-1 0-1,1 1 0,-1-1 1,1 0-1,-1 0 1,1 1-1,-1-1 1,0 1-1,1-1 1,-1 0-1,0 1 1,0-1-1,1 1 0,-1-1 1,0 1-1,0 0 1,0-1-1,1 1 1,-1 0-1,0-1 1,0 1-1,0 0 0,0 0 1,0 0-1,0 0 1,0 0-1,0 0 1,1 0-1,-1 0 1,0 0-1,0 1 1,0-1-1,0 0 0,0 1 1,0-1-1,1 0 1,-1 1-1,0-1 1,0 1-1,1-1 1,-2 2-1,6-6 7,0 1 1,0 0-1,0 1 0,0-1 0,1 1 1,-1 0-1,1 0 0,0 0 0,0 0 1,4 0-1,56-9 48,-43 9-39,201-21 110,-201 20 29,0 0-3706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1:08.464"/>
    </inkml:context>
    <inkml:brush xml:id="br0">
      <inkml:brushProperty name="width" value="0.1" units="cm"/>
      <inkml:brushProperty name="height" value="0.1" units="cm"/>
      <inkml:brushProperty name="color" value="#00A0D7"/>
    </inkml:brush>
  </inkml:definitions>
  <inkml:trace contextRef="#ctx0" brushRef="#br0">0 362 5720,'0'0'3200,"13"0"-2799,2 1-242,0-1 0,0-1 1,0-1-1,0 0 0,0-1 0,0 0 0,15-7 0,-19 5-5,0 0-1,-1-1 0,0-1 1,0 0-1,0 0 1,-1-1-1,0 0 0,13-17 1,1-4 520,28-48 0,-33 47-356,4-5 642,21-48 0,-42 74-293,-6 16 91,-20 68-175,-17 91 0,23-82-314,-34 163 596,11-49 162,39-187-866,-1 2 237,6-13-239,4-6-96,60-86-490,-44 58-2315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1:08.871"/>
    </inkml:context>
    <inkml:brush xml:id="br0">
      <inkml:brushProperty name="width" value="0.1" units="cm"/>
      <inkml:brushProperty name="height" value="0.1" units="cm"/>
      <inkml:brushProperty name="color" value="#00A0D7"/>
    </inkml:brush>
  </inkml:definitions>
  <inkml:trace contextRef="#ctx0" brushRef="#br0">164 32 11352,'0'0'502,"-9"10"-283,-10 13-83,1 1-1,1 1 1,1 0 0,-14 32 0,-9 43 382,35-89-389,1 1 0,0 0 0,1 1-1,0-1 1,1 0 0,0 20 0,2-28-63,-1 0 0,1 0 0,0 0 0,0 0 0,0 0 1,1 0-1,-1-1 0,1 1 0,0 0 0,0-1 0,0 1 0,0-1 1,1 0-1,-1 1 0,1-1 0,0-1 0,0 1 0,0 0 1,0-1-1,1 1 0,-1-1 0,1 0 0,-1 0 0,1 0 1,0-1-1,0 1 0,0-1 0,0 0 0,0 0 0,0-1 1,6 2-1,0-1 44,1-1 1,-1 0 0,0 0-1,0-1 1,0 0 0,0 0-1,0-1 1,0-1 0,0 0-1,-1 0 1,14-7 0,-9 2 25,0-1 1,-1 0-1,0-1 1,0 0-1,-1-1 1,-1-1-1,0 0 1,0 0-1,-1-1 1,-1 0-1,15-28 1,-19 30-70,0 1 0,0-1 0,-1 0 0,-1 0 0,0 0 1,-1-1-1,0 1 0,0-1 0,-2 1 0,1-1 0,-1 0 0,-1 1 1,0-1-1,-1 0 0,0 1 0,-1 0 0,-4-14 0,5 20-31,0 0-1,-1-1 1,0 1-1,0 0 1,0 0-1,-1 1 1,1-1-1,-1 1 1,0 0-1,-1 0 1,1 0-1,-1 0 1,1 1-1,-1-1 1,0 1-1,0 1 1,-1-1-1,1 1 1,0-1-1,-1 2 1,0-1-1,1 1 1,-1 0-1,0 0 1,-10 0 0,8 0-20,0 2 1,0-1 0,0 1-1,0 0 1,1 1 0,-1 0-1,0 0 1,1 1 0,-1 0-1,1 0 1,0 1 0,0-1-1,0 2 1,0-1 0,1 1-1,0 0 1,0 0 0,-6 7-1,11-11-52,-13 19-14,14-20-42,0 1 1,0-1-1,0 1 0,0 0 0,0-1 1,0 1-1,1-1 0,-1 1 1,0-1-1,0 1 0,0-1 1,1 1-1,-1-1 0,0 1 1,0-1-1,1 0 0,-1 1 1,0-1-1,1 1 0,-1-1 1,1 0-1,-1 1 0,0-1 1,1 0-1,-1 1 0,1-1 1,-1 0-1,1 0 0,-1 0 1,1 1-1,-1-1 0,1 0 1,-1 0-1,1 0 0,0 0 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1:09.261"/>
    </inkml:context>
    <inkml:brush xml:id="br0">
      <inkml:brushProperty name="width" value="0.1" units="cm"/>
      <inkml:brushProperty name="height" value="0.1" units="cm"/>
      <inkml:brushProperty name="color" value="#00A0D7"/>
    </inkml:brush>
  </inkml:definitions>
  <inkml:trace contextRef="#ctx0" brushRef="#br0">194 91 10344,'0'0'608,"-13"15"-342,3-3-205,-10 10 164,0 1-1,-31 50 1,51-73-221,-18 31 316,2 0 0,-13 34 0,26-57-219,0 0-1,0 1 0,1 0 1,0-1-1,1 1 0,-1 0 1,2 0-1,-1 0 0,1 0 1,1 0-1,0 0 1,0 0-1,4 15 0,-3-20-38,-1 1-1,1-1 1,0 0-1,0 0 1,1 0-1,-1 0 1,1-1-1,0 1 1,0-1-1,0 0 1,0 1-1,1-1 1,-1-1-1,1 1 0,-1 0 1,6 2-1,-4-3 4,1 0 0,-1 0 0,1-1-1,-1 0 1,1 0 0,0 0-1,0 0 1,-1-1 0,1 0-1,0 0 1,7-2 0,3-1 51,1-1 0,-1 0 0,0-2 0,0 0 0,0-1 0,-1 0 0,22-15-1,-14 8 35,-1-1-1,-1-1 1,0-2-1,-1 0 1,-1 0-1,30-40 0,-43 49-102,0 1 0,-1-1 0,0 0 0,0 0 0,-1-1 0,0 1 0,-1-1 0,0 0-1,-1 0 1,0 0 0,0 0 0,-1 0 0,0-1 0,-1 1 0,0 0 0,-1 0 0,0-1-1,-1 1 1,0 0 0,-5-16 0,4 18-11,-1-1 0,0 1 1,0 0-1,-1 0 0,0 0 0,0 1 0,-1 0 0,0 0 0,0 0 1,-1 1-1,0 0 0,0 0 0,0 1 0,-1 0 0,1 0 0,-15-6 1,16 8-15,0 1 1,0 0-1,0 0 1,0 1-1,0 0 1,0 0-1,-1 0 1,1 1-1,0 0 1,-1 0-1,1 0 1,0 1-1,-1 0 1,1 0-1,0 1 1,0 0-1,0 0 1,0 0-1,0 1 1,1 0-1,-1 0 1,1 0-1,-1 1 1,-6 5-1,7-4-40,0 0 0,0 0 0,0 1 0,1 0 0,-1 0 0,1 0 0,1 0 0,-1 0 0,1 1 1,0-1-1,1 1 0,-1 0 0,1 0 0,-1 10 0,2-10-449,0-1 1,1 1 0,0-1 0,1 1 0,0 7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1:12.009"/>
    </inkml:context>
    <inkml:brush xml:id="br0">
      <inkml:brushProperty name="width" value="0.1" units="cm"/>
      <inkml:brushProperty name="height" value="0.1" units="cm"/>
      <inkml:brushProperty name="color" value="#00A0D7"/>
    </inkml:brush>
  </inkml:definitions>
  <inkml:trace contextRef="#ctx0" brushRef="#br0">223 0 7136,'0'0'888,"-11"12"-359,-14 16-113,1 0 0,1 2 0,-28 48 0,36-52 54,2 2 0,-12 36-1,22-56-299,0 1 0,1-1-1,1 1 1,-1 0-1,1 0 1,1 0 0,-1 0-1,2 0 1,-1 0 0,1 0-1,0-1 1,4 12 0,-4-17-86,0 1 0,0-1 0,0 0 0,1 0 0,-1 0 0,1 0 0,0-1 0,0 1 0,0 0 1,0-1-1,0 1 0,1-1 0,-1 0 0,1 0 0,0 0 0,-1 0 0,1 0 0,4 1 1,-3-1-10,0-1 1,0 0 0,0 0 0,0-1 0,1 1 0,-1-1 0,0 0 0,1 0 0,-1 0 0,0-1 0,1 1 0,5-3 0,2 0 50,1-2 0,-1 0-1,0 0 1,0-1 0,0-1 0,-1 0 0,20-16-1,2-6 218,-1-1 0,-1-1-1,-2-1 1,-1-2 0,30-49-1,-49 64-78,-7 15-137,-1 0 1,1 0-1,0 1 0,1-1 0,-1 0 1,4-4 235,-8 17 41,-30 96 18,-37 116-44,47-159-274,-45 86 0,45-110-58,-1-2 0,-1-1 0,-2-1 0,-2-1 0,-41 38 0,65-67-35,-1 0 0,1-1 0,-1 1 0,0-1 1,0 0-1,0-1 0,-1 1 0,1-1 0,-10 3 0,13-5-9,1 0-1,-1 1 1,1-1 0,-1 0-1,1 0 1,-1 0-1,1 0 1,-1 0 0,1 0-1,-1-1 1,1 1-1,0 0 1,-1-1 0,1 1-1,-1-1 1,1 1-1,0-1 1,0 0 0,-1 0-1,1 1 1,0-1-1,0 0 1,0 0 0,0 0-1,0 0 1,0-1-1,0 1 1,0 0 0,0 0-1,0 0 1,1-1-1,-1 1 1,1 0 0,-1-1-1,1 1 1,-1-1-1,1 1 1,0 0 0,-1-1-1,1 1 1,0-1-1,0-1 1,0-3-10,0 1 0,0-1 0,1 0 0,0 1 0,0-1 0,0 1 0,0-1-1,1 1 1,0-1 0,0 1 0,1 0 0,-1 0 0,1 0 0,0 0 0,1 1 0,-1-1 0,1 1 0,7-7 0,4-3-38,1 0 0,1 1 0,29-17 0,2 4-71,1 2 1,102-33 0,-52 22-15,-38 11 15,82-45 1,-112 50 68,-1 0 1,-1-2-1,0-1 0,31-31 1,-43 36 22,-1-1 1,-1 0 0,-1-1-1,22-37 1,-30 45 26,-1-1-1,0 0 1,0 0 0,-1-1-1,-1 1 1,0-1-1,-1 1 1,0-1 0,-1 0-1,0-17 1,-1 27 2,0 0 1,-1 0 0,1 1 0,-1-1-1,1 0 1,-1 1 0,0-1-1,0 0 1,0 1 0,-1-1 0,1 1-1,0 0 1,-1-1 0,0 1-1,1 0 1,-1 0 0,0 0 0,0 0-1,0 0 1,-1 0 0,1 1-1,0-1 1,-1 1 0,1 0 0,-1-1-1,1 1 1,-5-1 0,4 1 1,-1 0 1,1 1-1,0-1 1,-1 1-1,1 0 1,-1 0-1,1 0 1,-1 0-1,1 1 1,0-1-1,-1 1 1,1 0-1,0 0 1,-1 0-1,1 0 1,0 1-1,0-1 1,0 1-1,0 0 1,0 0-1,-4 4 1,0 2 8,0 0 0,0 0 1,1 1-1,0 0 0,1 0 0,0 0 0,0 1 1,1 0-1,0-1 0,1 2 0,-4 17 0,6-23-7,0 0-1,1 1 1,0-1-1,0 0 0,0 0 1,1 0-1,-1 0 1,1 1-1,0-1 1,1 0-1,2 7 1,-2-9-5,0 1 0,0-1 0,0 0 0,0 0 0,1 0 0,0 0 0,-1 0 0,1 0 0,0-1 1,0 0-1,0 1 0,1-1 0,-1 0 0,1 0 0,-1-1 0,8 3 0,2 0 2,0-1 0,0 0 0,1-1-1,0-1 1,-1 0 0,1-1 0,0 0 0,-1-1-1,1-1 1,-1 0 0,1-1 0,16-5 0,-1-2-6,-1-1 0,0-1 1,-1-2-1,38-24 1,147-100-16,-190 119-21,-21 19 39,0-1-1,0 0 0,0 0 1,0 1-1,-1-1 0,1 0 1,0 0-1,-1 0 0,1 0 1,0 0-1,-1 0 0,1 0 1,-1 0-1,0 0 0,1 0 1,-1-1-1,0 1 0,0 0 1,0 0-1,1-2 0,-2 2 3,1 1 0,-1-1 0,1 1 0,-1 0 0,1-1 0,-1 1-1,1-1 1,-1 1 0,1 0 0,-1-1 0,1 1 0,-1 0 0,0 0-1,1-1 1,-1 1 0,1 0 0,-1 0 0,0 0 0,1 0 0,-1 0-1,0 0 1,1 0 0,-1 0 0,0 0 0,1 0 0,-1 0 0,1 0-1,-1 1 1,0-1 0,1 0 0,-1 0 0,1 1 0,-1-1 0,0 1-1,-26 12 74,24-12-62,-18 12 25,1 0 0,0 1-1,1 0 1,0 2-1,2 1 1,0 0 0,0 1-1,2 0 1,0 2-1,-20 35 1,32-50-26,1 0 1,-1 0 0,2 0-1,-1 0 1,0 1-1,1-1 1,0 1-1,0-1 1,1 0-1,-1 1 1,2 8-1,-1-11-7,1-1 0,-1 1-1,1-1 1,0 1 0,0-1-1,0 1 1,0-1 0,0 0-1,1 1 1,-1-1 0,0 0-1,1 0 1,0 0-1,0 0 1,0 0 0,-1-1-1,1 1 1,1 0 0,-1-1-1,0 1 1,0-1 0,1 0-1,-1 0 1,0 0 0,4 1-1,-3-1 3,1-1-1,-1 0 0,1 1 0,-1-1 1,0 0-1,1 0 0,-1-1 0,1 1 1,-1-1-1,0 0 0,0 0 0,1 0 1,-1 0-1,0 0 0,0-1 0,0 0 1,0 1-1,0-1 0,-1 0 0,5-3 1,3-4 21,-1 0 1,1 0 0,12-17 0,-10 8 3,0-1 0,-1 0 1,-1 0-1,-1-1 1,8-25-1,16-35 110,-35 86-142,1 0 0,-1 1 0,1-1 0,1 0 0,-1 1 0,1-1 0,0 1 0,1-1 0,-1 1 0,1-1 0,0 1 0,1-1 0,3 9 0,-4-9-1,1 0 0,1 1 0,-1-1 0,1 0 0,0 0 0,0 0 0,1 0 0,0-1 1,0 1-1,0-1 0,1 0 0,0-1 0,-1 1 0,10 5 0,-11-8-1,0-1-1,0 0 0,1 0 0,-1 0 1,0-1-1,1 1 0,-1-1 1,1 0-1,-1 0 0,0 0 1,1 0-1,-1 0 0,1-1 0,-1 0 1,0 0-1,1 0 0,-1 0 1,4-2-1,4-2 4,-1 0 0,0 0 0,0-1 0,9-8 0,148-119 105,-151 126-98,-16 7-9,1 0-1,-1 0 0,1 0 0,-1 0 0,1 0 0,-1 0 1,1 0-1,-1 1 0,0-1 0,1 0 0,-1 0 0,1 0 1,-1 1-1,0-1 0,1 0 0,-1 0 0,0 1 0,1-1 1,-1 0-1,0 1 0,1-1 0,-1 1 0,2 2 6,-1 0 0,0 0 0,0 0 0,0 0 0,-1 0 0,1 0 0,0 5 0,1 7 0,0-6 7,1 5 15,0 1-1,2-1 1,-1 1 0,2-1 0,7 14 0,-12-25-22,1-1 0,0 1 0,0 0 1,0 0-1,0-1 0,0 1 0,1-1 0,-1 0 0,1 0 1,-1 0-1,1 0 0,0 0 0,0 0 0,0-1 1,0 1-1,0-1 0,0 0 0,1 0 0,-1 0 0,0 0 1,0-1-1,1 1 0,-1-1 0,0 0 0,1 0 0,-1 0 1,1 0-1,5-2 0,-3 0 2,0 1 1,-1-1-1,1-1 1,0 1-1,-1-1 1,0 0-1,1 0 1,-1-1-1,-1 1 1,9-8-1,3-6 34,22-28-1,-24 28-7,11-15 97,-1 0 1,35-66-1,-75 131-7,3-4-49,-2-1 0,-23 33 0,32-53-67,0 0-1,0-1 0,-1 0 0,0 0 1,0-1-1,0 0 0,-1 0 0,0 0 0,0-1 1,-1-1-1,-16 8 0,24-12-10,0 1 1,0-1-1,0 1 0,0-1 0,0 1 1,0-1-1,0 0 0,0 0 0,0 1 1,0-1-1,0 0 0,0 0 0,0 0 1,0 0-1,0 0 0,0 0 0,0 0 0,0-1 1,0 1-1,0 0 0,0-1 0,0 1 1,1 0-1,-1-1 0,0 1 0,0-1 1,0 1-1,0-1 0,0 0 0,0 0 1,1 0-1,0 1 1,0-1 0,0 1 0,0 0 0,0-1 0,1 1 0,-1 0 0,0-1 0,0 1 0,0 0 0,1-1 0,-1 1 0,0 0 0,0 0-1,1-1 1,-1 1 0,0 0 0,1 0 0,-1-1 0,0 1 0,1 0 0,-1 0 0,0 0 0,1 0 0,-1 0 0,1-1 0,-1 1 0,0 0 0,1 0-1,-1 0 1,1 0 0,-1 0 0,0 0 0,1 0 0,-1 0 0,0 0 0,1 1 0,19-2-6,-5 2 20,0 2 0,-1 0 0,1 1 0,18 8 1,-14-6 43,-1 0 1,24 4-1,-27-8-55,1 0 0,-1-1 0,1-1 0,-1 0-1,31-5 1,-37 3-890,0-1 1,0 0-1,10-5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1:13.748"/>
    </inkml:context>
    <inkml:brush xml:id="br0">
      <inkml:brushProperty name="width" value="0.1" units="cm"/>
      <inkml:brushProperty name="height" value="0.1" units="cm"/>
      <inkml:brushProperty name="color" value="#00A0D7"/>
    </inkml:brush>
  </inkml:definitions>
  <inkml:trace contextRef="#ctx0" brushRef="#br0">321 0 7528,'0'0'3409,"-11"5"-2832,-18 10-215,1 0 0,0 2-1,-41 32 1,43-26 170,-42 46 1,61-61-348,0 1 1,0 0-1,1 0 0,1 0 1,-1 1-1,2 0 0,-1 0 1,1 1-1,-4 18 1,7-26-103,1 0 1,-1-1 0,1 1 0,0 0 0,0 0 0,0-1 0,0 1 0,1 0 0,-1-1 0,1 1 0,-1 0 0,3 4 0,-2-6-29,0 1 0,0-1 1,0 1-1,0-1 1,0 0-1,0 0 1,0 0-1,0 0 1,1 1-1,-1-2 1,0 1-1,1 0 0,-1 0 1,1 0-1,-1-1 1,3 2-1,0-1 15,1-1 0,-1 1 0,1-1 0,0 0 1,-1 0-1,1 0 0,-1-1 0,1 1 0,-1-1 0,0 0 0,1-1 0,-1 1 0,8-4 0,6-5 39,0 0 1,-1-1-1,0-1 1,-1 0-1,-1-1 0,16-17 1,79-98 350,-77 87-302,-19 22-56,-7 9 261,-12 28-75,0-2-243,0 1-1,2-1 0,0 1 0,1 0 1,1-1-1,0 1 0,1 0 0,1 0 1,4 25-1,-4-39-36,0 1-1,-1 0 1,1-1-1,1 1 1,-1-1-1,1 1 1,-1-1 0,1 0-1,0 1 1,0-1-1,0 0 1,1 0-1,-1 0 1,1-1 0,-1 1-1,1-1 1,0 1-1,4 2 1,-2-3 6,-1 0-1,1-1 1,-1 1 0,1-1 0,0 0-1,0 0 1,0 0 0,0-1 0,0 1 0,-1-1-1,1 0 1,7-2 0,4-1 9,0 0 1,0-2-1,0 0 0,0-1 0,-1 0 1,0-1-1,18-12 0,0-4-37,42-37-1,-15 11-37,-44 37 28,25-21-31,-37 31 41,-2-1 0,1 0 0,0 0 1,-1 0-1,1-1 0,-1 1 0,0-1 0,0 1 0,3-8 1,-5 11 9,0-1-1,1 1 1,-1-1 0,0 1 0,0-1 0,0 0 0,1 1 0,-1-1 0,0 0 0,0 1-1,0-1 1,0 0 0,0 1 0,0-1 0,0 1 0,0-1 0,-1 0 0,1 1 0,0-1-1,0 0 1,0 1 0,-1-1 0,1 1 0,0-1 0,-1 1 0,1-1 0,0 1 0,-1-1-1,1 1 1,-1-1 0,1 1 0,-1-1 0,1 1 0,-1 0 0,1-1 0,-1 1 0,1 0 0,-1-1-1,1 1 1,-1 0 0,0 0 0,1-1 0,-1 1 0,0 0 0,0 0 0,-2 0-3,0 0 1,1 0 0,-1 0-1,0 1 1,0-1 0,0 1 0,1-1-1,-1 1 1,-3 1 0,-8 5 4,-1 1 1,2 0 0,-1 0-1,1 2 1,1 0 0,-1 0-1,-11 13 1,16-14 15,0 0 1,0 1-1,1 0 1,0 0-1,0 1 0,1-1 1,1 1-1,0 1 1,-7 22-1,11-31-10,1 0 1,-1 0-1,1 0 1,-1 0-1,1 1 1,0-1-1,0 0 0,0 0 1,1 1-1,-1-1 1,1 0-1,0 0 1,0 0-1,1 3 1,-1-4-4,0-1 1,0 0-1,0 1 1,0-1-1,0 0 1,1 0-1,-1 0 1,0 0-1,1-1 1,-1 1 0,1 0-1,-1 0 1,1-1-1,-1 1 1,1-1-1,-1 1 1,1-1-1,-1 0 1,1 0 0,0 1-1,-1-1 1,1 0-1,-1 0 1,1-1-1,0 1 1,-1 0-1,1 0 1,-1-1 0,1 1-1,2-2 1,4-1 4,1 0-1,-1-1 1,1 0 0,-1 0 0,-1-1 0,1 0 0,0 0-1,-1 0 1,0-1 0,-1-1 0,9-8 0,7-12 57,31-49 0,-35 48 9,-2 8 123,-16 20-191,0 0 0,1-1-1,-1 1 1,0 0 0,0 0-1,0 0 1,0 0 0,0 0 0,0 0-1,1 0 1,-1 0 0,0 0-1,0 0 1,0 0 0,0 0 0,0 0-1,0 0 1,1 0 0,-1 0-1,0 0 1,0 0 0,0 0 0,0 0-1,0 0 1,0 0 0,1 0 0,-1 0-1,0 0 1,0 0 0,0 1-1,0-1 1,0 0 0,0 0 0,0 0-1,1 0 1,-1 0 0,0 0-1,0 0 1,0 0 0,0 0 0,0 1-1,0-1 1,0 0 0,0 0-1,0 0 1,0 0 0,0 0 0,0 0-1,0 1 1,0-1 0,0 0-1,0 0 1,0 0 0,0 0 0,0 0-1,0 1 1,0-1 0,0 0 0,0 0-1,0 0 1,0 0 0,0 0-1,0 0 1,0 0 0,0 1 0,0-1-1,0 0 1,-12 46 217,-172 393 570,75-234-414,93-179-295,-2-2 0,0 0 1,-1-1-1,-1 0 0,-40 33 0,34-41 69,25-15-147,1 0 0,-1 0-1,1 1 1,-1-1 0,1 0 0,-1 0-1,1 0 1,-1 0 0,1 0 0,-1 0-1,1 0 1,-1 0 0,1 0-1,-1 0 1,1 0 0,0 0 0,-1 0-1,1-1 1,-1 1 0,1 0 0,-1 0-1,1 0 1,-1-1 0,1 1 0,0 0-1,-1 0 1,1-1 0,0 1 0,-1 0-1,1-1 1,0 1 0,-1 0 0,1-1-1,0 1 1,-1-1 0,1 1 0,0-1-1,0 1 1,0 0 0,0-1-1,-1 1 1,1-1 0,0 1 0,0-1-1,0 1 1,0-1 0,0 1 0,0-1-1,0 1 1,0-1 0,0 1 0,0-1-1,1 1 1,-1-1 0,0 1 0,1-1-1,0-11 13,2 1 0,0-1 0,0 1 0,1 0 0,0 0 0,1 1 0,11-19 0,5-3-13,26-29 0,-7 13-50,2 3 0,3 1 0,1 3 0,2 1 0,2 2 0,1 3 0,105-54 0,-86 54-7,-7 5-15,-2-3 0,89-63-1,-142 90 64,0 0-1,0-1 1,-1 0-1,1-1 1,-2 1-1,1-1 1,7-12-1,-14 19 13,0 1-1,-1 0 1,1 0-1,0-1 0,0 1 1,0 0-1,0 0 1,0 0-1,-1-1 1,1 1-1,0 0 0,0 0 1,0 0-1,-1 0 1,1-1-1,0 1 1,0 0-1,-1 0 0,1 0 1,0 0-1,0 0 1,-1 0-1,1 0 1,0 0-1,0 0 1,-1 0-1,1 0 0,0 0 1,-1 0-1,1 0 1,0 0-1,0 0 1,-1 0-1,1 0 0,0 0 1,0 0-1,-1 0 1,1 0-1,0 0 1,-1 1-1,-13 2 108,7 0-77,1 1-1,0 0 0,0 0 0,0 1 1,0 0-1,1 0 0,-1 0 0,1 1 1,-6 9-1,5-7 16,1 0 1,0 0-1,0 1 0,1-1 1,0 1-1,-5 18 0,8-25-36,1 1-1,-1-1 0,1 0 0,-1 1 1,1-1-1,0 0 0,0 0 1,0 1-1,0-1 0,1 0 1,-1 1-1,0-1 0,1 0 0,0 0 1,-1 1-1,1-1 0,0 0 1,0 0-1,0 0 0,1 0 1,-1 0-1,0 0 0,1-1 0,-1 1 1,1 0-1,3 2 0,-2-2 2,1 0 0,-1-1 0,1 1 0,-1-1 0,1 0 0,0 0-1,-1 0 1,1-1 0,0 1 0,0-1 0,0 0 0,-1 0 0,1 0 0,0-1-1,0 1 1,3-2 0,-1 1-2,-1-1-1,1 0 0,-1 0 1,0 0-1,1-1 0,-1 0 1,0 0-1,-1 0 0,1-1 0,-1 1 1,1-1-1,-1 0 0,0-1 1,-1 1-1,1 0 0,-1-1 1,0 0-1,0 0 0,0 0 1,2-6-1,-2 4 4,-1 1 0,0 0 0,0-1 0,-1 1 0,0-1 0,0 1 0,0-1 0,-1 0 0,0 1 0,0-1 0,-1 0 0,1 1 0,-1-1 0,-1 1 0,0-1 0,-4-11 1,-3 0 60,-1 1 0,-16-22 0,26 39-76,0 0-1,-1 0 1,1-1-1,0 1 1,0 0-1,-1-1 1,1 1-1,0 0 1,0-1-1,0 1 1,0-1-1,0 1 1,0 0-1,0-1 1,-1 1 0,1 0-1,0-1 1,0 1-1,0-1 1,1 1-1,-1 0 1,0-1-1,0 1 1,0 0-1,0-1 1,0 1-1,0-1 1,0 1-1,1 0 1,-1-1-1,0 1 1,0 0-1,0 0 1,1-1-1,-1 1 1,0 0-1,0-1 1,1 1 0,-1 0-1,0 0 1,1 0-1,-1-1 1,0 1-1,1 0 1,-1 0-1,0 0 1,1 0-1,-1 0 1,1-1-1,-1 1 1,0 0-1,1 0 1,-1 0-1,0 0 1,1 0-1,0 0 1,31-1 83,-22 1-59,154 1 347,18-2-207,-135-6-348,-32 4-3051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0:43.883"/>
    </inkml:context>
    <inkml:brush xml:id="br0">
      <inkml:brushProperty name="width" value="0.1" units="cm"/>
      <inkml:brushProperty name="height" value="0.1" units="cm"/>
    </inkml:brush>
  </inkml:definitions>
  <inkml:trace contextRef="#ctx0" brushRef="#br0">1 817 4120,'0'0'3992,"9"-1"-3452,-5 0-485,4 0 64,-1 0-1,1 0 1,0-1-1,-1 0 1,1-1 0,-1 0-1,0 0 1,13-7-1,2-7 251,-1 0 0,-1-1 0,0-1 0,-1-1 0,24-34 0,-5 0 530,33-67 0,-31 37 180,-25 48-136,-15 36-887,1-1 1,-1 1 0,0-1 0,1 1 0,-1-1 0,0 0 0,0 1 0,0-1-1,1 1 1,-1-1 0,0 1 0,0-1 0,0 0 0,0 1 0,0-1 0,0 0 0,0 1-1,0-1 1,0 1 0,0-1 0,-1 1 0,1-1 0,0 0 0,-1 0 0,1 1-15,-1 1 0,0-1 0,1 0 0,-1 1 0,0-1 0,1 0 0,-1 1 0,1-1 1,-1 1-1,1-1 0,-1 1 0,1-1 0,-1 1 0,1-1 0,-1 1 0,1 0 0,-1-1 0,1 1 0,0 0 1,0-1-1,-1 1 0,1 0 0,0-1 0,0 2 0,-10 24 114,1 0 0,1 0 0,1 1 0,2 0 0,0 0 0,2 0 0,1 1 0,2 28 0,1-43-88,1 1 0,0-1 0,0 0 0,1 1-1,1-1 1,1 0 0,0-1 0,0 1 0,8 11 0,-11-20-36,1 1 0,-1-1-1,1 0 1,0 0 0,1 0 0,-1-1 0,1 1-1,-1-1 1,1 0 0,0 0 0,1 0 0,-1-1-1,0 1 1,1-1 0,-1 0 0,1 0 0,0-1-1,-1 1 1,1-1 0,0 0 0,0 0 0,0-1-1,0 0 1,0 0 0,0 0 0,0 0 0,5-1-1,-3-1 12,0 0 0,0 0 0,0 0 0,0-1 0,-1 0 0,1-1 0,-1 1-1,0-1 1,0 0 0,0-1 0,9-8 0,2-5 109,0-1 0,15-23 0,-18 23-64,2-6 68,-1-1 1,-1 0-1,-1 0 1,-2-1-1,17-57 1,-19 64 136,-11 27-215,0 1 0,0 0 0,1 0 0,0-1 0,0 15 0,-1 7-19,1-28-58,-2 22 52,1 0 0,0 1 1,2-1-1,4 43 0,-3-60-43,1 0 0,-1-1 1,1 1-1,0 0 0,0 0 0,1-1 0,0 0 0,0 1 0,0-1 0,6 7 0,-6-9-5,1 1-1,-1-1 1,1 0-1,0-1 1,0 1-1,0-1 1,0 0-1,0 0 1,1 0-1,-1 0 1,1-1-1,-1 1 1,1-1-1,-1 0 1,8 0-1,-3-1 6,0 1-1,1-2 1,-1 1-1,0-1 1,0-1-1,1 0 1,-1 0-1,0 0 0,-1-1 1,1-1-1,15-7 1,-19 8-6,0-1-1,0 1 1,0-1 0,0 1 0,-1-1 0,1-1-1,-1 1 1,0-1 0,0 1 0,-1-1 0,1 0-1,-1 0 1,0-1 0,-1 1 0,1-1-1,-1 1 1,0-1 0,0 0 0,1-9 0,-3 8 1,0 1 1,-1-1-1,0 1 1,0 0 0,0-1-1,-1 1 1,1 0 0,-2 0-1,1 0 1,-1 0-1,0 0 1,0 0 0,0 1-1,-8-10 1,2 4 7,0 0 0,0 1 1,-1 0-1,0 1 0,-21-15 1,28 22-11,0 1 0,0-1 1,-1 1-1,1 0 1,0 0-1,-1 0 1,1 0-1,-1 0 1,1 1-1,0 0 0,-1-1 1,1 1-1,-1 1 1,1-1-1,-1 0 1,1 1-1,-1 0 0,1 0 1,-1 0-1,1 0 1,0 0-1,0 1 1,0-1-1,0 1 1,0 0-1,0 0 0,0 0 1,0 0-1,1 1 1,-1-1-1,1 1 1,0-1-1,-1 1 0,1 0 1,1 0-1,-1 0 1,0 0-1,1 0 1,-1 0-1,1 1 0,0-1 1,0 0-1,0 1 1,0 6-1,1-9-5,0 0-1,0 0 0,1 0 1,-1 0-1,0 1 0,1-1 0,-1 0 1,1 0-1,-1 0 0,1 0 1,-1 0-1,1 0 0,0 0 1,0 0-1,-1-1 0,1 1 1,0 0-1,0 0 0,0 0 1,0-1-1,0 1 0,0-1 1,0 1-1,0-1 0,0 1 0,0-1 1,0 1-1,0-1 0,1 0 1,-1 0-1,0 1 0,0-1 1,0 0-1,0 0 0,1 0 1,0-1-1,8 1-4,0 0 0,-1-1 1,14-2-1,-15 1-1,178-25-104,-165 23 105,-1 1 0,1 2 0,-1 0 0,1 1 1,-1 1-1,1 1 0,-1 0 0,26 8 0,-41-9 14,-1 1 0,0-1 0,0 1 0,0 0-1,0 0 1,0 1 0,0-1 0,-1 1 0,1-1 0,-1 1-1,1 1 1,-1-1 0,0 0 0,0 1 0,-1-1 0,1 1 0,-1 0-1,0 0 1,0 0 0,0 0 0,0 0 0,1 9 0,0-2 49,-2 1 0,0 0 0,0 0 0,-1 0 0,-1 0 1,0 0-1,-3 16 0,5-17 167,0-11-213,-1 0-1,1 0 0,0 0 1,-1 0-1,1-1 1,0 1-1,-1 0 1,1 0-1,0-1 0,-1 1 1,1 0-1,-1-1 1,1 1-1,0-1 1,-1 1-1,1-1 0,-1 1 1,0-1-1,1 1 1,0-2-1,68-78 221,-10 10-100,21-30 97,-80 99-224,1 1 0,-1-1 0,0 0 1,1 1-1,-1-1 0,1 1 0,-1-1 0,1 0 0,-1 1 1,1 0-1,-1-1 0,1 1 0,0-1 0,-1 1 0,1 0 1,0-1-1,-1 1 0,1 0 0,0 0 0,-1-1 0,1 1 1,0 0-1,-1 0 0,1 0 0,0 0 0,0 0 0,-1 0 1,1 0-1,0 0 0,0 0 0,-1 0 0,1 1 0,0-1 1,-1 0-1,1 0 0,0 1 0,-1-1 0,1 0 0,0 1 0,-1-1 1,1 1-1,-1-1 0,1 1 0,-1-1 0,1 1 0,-1-1 1,1 1-1,-1-1 0,1 1 0,-1 0 0,0-1 0,1 1 1,-1 0-1,0-1 0,0 1 0,1 0 0,-1 0 1,3 7 29,-1 0 1,1 1 0,1 14 0,-3-18-21,7 51 100,-7-39-68,1-1 0,1 1 0,0-1 0,1 0 0,1 0 0,1 0 0,9 20 0,-14-34-36,1 1-1,0 0 1,0-1 0,0 1-1,0-1 1,0 1-1,0-1 1,1 0 0,-1 0-1,1 0 1,0 0-1,-1-1 1,1 1 0,0-1-1,0 1 1,0-1-1,0 0 1,5 1-1,-3-1-1,0-1-1,0 0 1,0 0-1,0 0 1,0-1-1,0 1 1,0-1-1,0-1 1,0 1-1,8-4 1,1-1 4,-1-1 1,0 0-1,-1-1 1,0-1-1,0 0 1,-1 0-1,13-14 1,2-9 91,0-1 1,-2-2-1,-2 0 1,19-40-1,-26 55 9,-13 17-65,1 0-1,-1 0 1,0 0-1,0 0 1,0-1-1,2-4 0,-5 25 28,0 1 0,2-1 0,0 1 0,3 19 0,0-15-47,10 32-1,-7-33-53,4 33-1,-10-47 26,-1 0 0,0-1 0,0 1 0,-1 0 0,0 0 0,0 0 0,0-1 0,-1 1-1,0-1 1,-1 1 0,1-1 0,-5 8 0,-5 6 40,0-1 1,-20 23-1,24-31-7,1-1-16,8-7-18,16-12-23,-4 2 24,16-8-12,-20 10 9,1 0 0,0 0 0,0 0 0,0 1-1,0 1 1,1 0 0,0 0 0,-1 1 0,1 1 0,18-2-1,-27 4 4,0-1-1,-1 0 1,1 0-1,-1 1 0,1-1 1,-1 1-1,1-1 0,-1 1 1,1-1-1,-1 1 0,1 0 1,-1 0-1,0 0 0,0 0 1,1 0-1,-1 0 0,0 0 1,0 0-1,0 1 0,1 1 1,0 0-4,0 1 1,0-1-1,-1 1 0,0-1 1,0 1-1,0 0 1,0-1-1,0 8 0,0-1-3,-1 0 0,-1 0 0,0 0 0,0 0 0,0 0 0,-4 11 0,-7 11 17,-1 0 1,-1-2-1,-1 1 1,-2-2-1,-1 0 0,-1-1 1,-2-1-1,0-1 0,-2-1 1,-46 39-1,67-61-6,-40 28 42,40-29-41,-1 0 1,0 0 0,0-1-1,0 1 1,0-1-1,0 0 1,-1 0-1,1 0 1,0 0-1,0 0 1,-1-1 0,-4 1-1,8-1-3,-1-1 1,1 1-1,-1 0 0,1 0 0,-1 0 1,1 0-1,-1 0 0,1-1 1,-1 1-1,1 0 0,-1 0 0,1-1 1,-1 1-1,1 0 0,0-1 0,-1 1 1,1 0-1,0-1 0,-1 1 0,1-1 1,0 1-1,-1-1 0,1 1 1,0 0-1,0-1 0,0 1 0,-1-2 1,1-16 3,12-18 1,-5 23-11,1 0-1,0 1 0,1-1 0,0 2 0,1 0 0,14-14 0,76-57-56,-41 36 20,41-36-54,104-91-98,-187 156 187,0 0 1,-1-2-1,0 0 1,-2 0-1,23-41 1,-30 46 16,-1-1 1,0 1-1,0-2 1,-2 1-1,0 0 0,-1-1 1,0 1-1,-1-1 1,-1-29-1,-1 42-4,0 0 0,0-1 0,-1 1 0,1 0 1,-1 0-1,0 0 0,0 0 0,0 0 0,-1 0 0,1 0 0,-1 0 0,1 0 0,-1 1 0,0-1 0,0 1 0,0-1 1,0 1-1,-1 0 0,-3-4 0,4 5-1,0 0-1,0 0 1,1 1 0,-1-1 0,0 1 0,0-1 0,0 1-1,0-1 1,0 1 0,0 0 0,0 0 0,1 0 0,-1 0-1,0 0 1,0 0 0,0 1 0,0-1 0,0 1 0,0-1-1,0 1 1,1 0 0,-1 0 0,0-1 0,0 1 0,1 1-1,-1-1 1,1 0 0,-1 0 0,1 0 0,-1 1-1,1-1 1,-2 3 0,-2 2-1,1-1 0,0 1 0,0 0 0,0 0 0,1 0 0,0 0 0,0 1 0,0-1 0,1 1 0,0 0 0,-1 7 0,2-11-2,1 0-1,0 0 0,0 0 1,0 0-1,0 0 1,0 0-1,1 0 0,-1 0 1,1 0-1,0 0 1,-1-1-1,1 1 1,1 0-1,-1 0 0,0-1 1,1 1-1,0-1 1,-1 1-1,1-1 0,0 0 1,0 1-1,0-1 1,0 0-1,1 0 0,-1-1 1,1 1-1,-1 0 1,5 1-1,6 3 0,-1-2 0,1 1 1,0-2-1,0 0 0,0 0 0,1-1 0,-1-1 0,0 0 0,23-2 0,11-3-2,64-15 0,-82 13 0,195-49-101,-208 50 95,-14 5 11,0-1 0,0 0 0,0 1-1,0 0 1,0-1 0,0 1 0,1 0 0,-1 0 0,4 1 0,-6-1-3,0 0 1,0 0 0,1 0 0,-1 0 0,0 0 0,0 0 0,1 1 0,-1-1 0,0 0 0,0 0 0,0 0 0,0 1 0,1-1-1,-1 0 1,0 0 0,0 1 0,0-1 0,0 0 0,0 0 0,0 1 0,1-1 0,-1 0 0,0 0 0,0 1 0,0-1 0,0 0-1,0 0 1,0 1 0,0-1 0,0 0 0,0 0 0,0 1 0,0-1 0,-1 0 0,1 0 0,0 1 0,0-1 0,0 0 0,0 0-1,0 1 1,-4 5 12,1-1 0,-1 1 0,0-1 0,-8 8 0,11-12-12,-9 11 4,-80 97 69,81-96-67,0 0 0,1 1 0,0 0 0,1 0 0,1 1 0,-8 27 0,13-39-7,1-1 0,-1 1 0,1-1 0,-1 0 0,1 1 0,0-1 0,0 1 0,0-1 0,0 1 0,1-1 0,-1 0 0,1 1 0,-1-1 0,1 1 0,0-1 0,0 0 0,0 0 0,0 0 0,0 1 0,1-1 0,-1 0 0,0 0 0,1-1 0,0 1 0,-1 0 0,1 0 0,0-1 0,0 1 0,0-1 0,0 0 0,0 1 0,0-1 0,1 0 0,-1 0 0,0 0 0,1-1 0,-1 1 0,0-1 0,1 1 0,-1-1 0,1 0 0,-1 0 0,0 0 0,1 0 0,-1 0 0,1 0 0,-1-1 0,1 1 0,-1-1 0,0 0 0,1 1 0,-1-1 0,2-2 0,6-2 2,-1-1-1,0 0 0,0-1 1,0 0-1,-1 0 1,0-1-1,-1 0 1,0 0-1,11-17 0,-2 0 8,-1 0-1,17-42 0,2-20 32,28-109 0,7-99 146,-64 272-156,-1 6 23,-1 0 1,3-35-1,-6 52-52,0 0 1,0-1 0,0 1-1,0 0 1,0 0 0,0 0-1,0-1 1,0 1 0,0 0 0,0 0-1,0 0 1,0-1 0,0 1-1,0 0 1,0 0 0,0 0-1,0-1 1,0 1 0,0 0-1,0 0 1,0 0 0,0 0-1,0-1 1,0 1 0,0 0-1,0 0 1,0 0 0,-1-1-1,1 1 1,0 0 0,0 0-1,0 0 1,0 0 0,0 0-1,-1 0 1,1-1 0,0 1-1,0 0 1,0 0 0,0 0-1,-1 0 1,1 0 0,0 0-1,0 0 1,0 0 0,-1 0-1,1 0 1,0 0 0,-8 8 53,-1 8-13,1 0 0,1 0 1,-10 31-1,-10 58 62,24-93-93,-34 216 42,0 2-1973,30-205 1022,3-17-2853</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0:44.048"/>
    </inkml:context>
    <inkml:brush xml:id="br0">
      <inkml:brushProperty name="width" value="0.1" units="cm"/>
      <inkml:brushProperty name="height" value="0.1" units="cm"/>
    </inkml:brush>
  </inkml:definitions>
  <inkml:trace contextRef="#ctx0" brushRef="#br0">131 1 12360,'0'0'224,"-101"40"-280,83-36 8,12-2-256,0-2 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0:44.266"/>
    </inkml:context>
    <inkml:brush xml:id="br0">
      <inkml:brushProperty name="width" value="0.1" units="cm"/>
      <inkml:brushProperty name="height" value="0.1" units="cm"/>
    </inkml:brush>
  </inkml:definitions>
  <inkml:trace contextRef="#ctx0" brushRef="#br0">0 147 8744,'0'0'1400,"133"-72"-1376,-22 38-152,-6-7 16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2:21.024"/>
    </inkml:context>
    <inkml:brush xml:id="br0">
      <inkml:brushProperty name="width" value="0.1" units="cm"/>
      <inkml:brushProperty name="height" value="0.1" units="cm"/>
    </inkml:brush>
  </inkml:definitions>
  <inkml:trace contextRef="#ctx0" brushRef="#br0">289 634 6160,'0'0'2342,"-10"8"-2068,-21 18-110,-3 2 248,1 1 1,-48 55-1,67-65-254,1 1-1,2 1 0,0 0 1,1 1-1,1 0 1,1 0-1,1 1 1,-7 38-1,13-57-104,1 1 0,-1 0 0,1-1 0,0 1 0,0 0 0,0-1 0,1 1 0,0 0-1,0-1 1,0 1 0,0-1 0,1 0 0,0 1 0,0-1 0,0 0 0,0 0 0,0 0 0,1 0 0,0 0-1,0-1 1,0 1 0,0-1 0,1 0 0,-1 0 0,1 0 0,0 0 0,0-1 0,0 1 0,0-1 0,0 0-1,0 0 1,1-1 0,-1 1 0,1-1 0,-1 0 0,1 0 0,-1 0 0,1-1 0,0 0 0,-1 0-1,1 0 1,0 0 0,-1-1 0,1 1 0,-1-1 0,8-3 0,-1 0 8,-1-1 0,0-1-1,0 0 1,0 0 0,-1 0 0,0-1 0,0-1 0,-1 0 0,0 0-1,0 0 1,6-11 0,8-12 359,34-66-1,-54 94-365,-1-1-1,1 1 1,-1-1-1,0 1 1,0-1-1,0-4 1,2-6 189,1 14 295,5 9-265,18 23-182,0 1 10,-17-23-40,0 0 0,1-1-1,0 0 1,0-1 0,13 7 0,-20-13-40,-1 0 1,0-1-1,1 1 1,0-1-1,-1 0 1,1 0-1,0 0 1,-1-1-1,1 1 1,0-1 0,0 0-1,-1 0 1,1 0-1,0 0 1,0-1-1,-1 0 1,1 0-1,0 0 1,-1 0 0,1 0-1,-1-1 1,1 1-1,5-5 1,-5 3-4,0-1-1,0 1 1,-1-1 0,1 0 0,-1 0 0,0 0 0,0 0 0,0-1-1,2-6 1,1-1 32,-2 1-1,6-21 0,-7 18 80,-1-1-1,-1 1 0,0-24 0,-1 29-47,0 9-77,0 0 1,0-1 0,0 1 0,0-1-1,0 1 1,0-1 0,0 1 0,0 0-1,0-1 1,0 1 0,1 0 0,-1-1-1,0 1 1,0 0 0,0-1-1,1 1 1,-1 0 0,0-1 0,0 1-1,1 0 1,-1-1 0,0 1 0,1 0-1,-1 0 1,0-1 0,1 1 0,-1 0-1,0 0 1,1 0 0,-1 0-1,1-1 1,16 2 39,17 12-51,-33-13 8,14 6-3,1-1 1,-1 0-1,21 2 0,-16-3 2,30 10 0,-22-3 0,-9-3 0,0-1 0,24 5 0,-39-11 0,1 0 0,-1 0 0,1-1 0,0 1 0,-1-1 0,1 0 0,0-1 0,-1 1 0,1-1 0,-1 0 0,1 0 0,-1 0 0,1-1 0,-1 1 0,5-3 0,-4 0 11,0 1-1,0-1 0,0 0 0,-1 0 0,1 0 0,-1 0 0,0-1 0,-1 0 0,1 0 1,-1 0-1,0 0 0,0 0 0,3-8 0,-5 9 3,0 1 0,0-1-1,0 1 1,0-1 0,-1 1 0,0-1-1,1 1 1,-1-1 0,-1 0 0,1 1-1,0-1 1,-1 1 0,0-1 0,0 1 0,0-1-1,0 1 1,0 0 0,-1-1 0,0 1-1,1 0 1,-1 0 0,0 0 0,-5-5-1,6 7-5,-1 0 0,0-1 0,0 1-1,0 0 1,0 0 0,0 0 0,0 0 0,0 0-1,-1 1 1,1-1 0,0 1 0,0-1-1,-1 1 1,1 0 0,0 0 0,-1 0-1,1 0 1,0 0 0,0 0 0,-1 1-1,1-1 1,0 1 0,0 0 0,0-1-1,-1 1 1,-1 1 0,-4 2 4,1-1 0,-1 1 0,1 1 0,0-1 1,-12 11-1,14-10-4,0 1 1,1-1-1,0 1 0,0 0 1,0 1-1,0-1 1,1 0-1,0 1 1,1 0-1,-1 0 0,1 0 1,1 0-1,-1 0 1,1 0-1,1 0 1,-1 1-1,2 12 0,-1-10 6,1-1 0,0 0-1,1 0 1,0 0-1,0 0 1,1 0-1,0 0 1,1 0-1,0-1 1,0 0-1,1 0 1,-1 0 0,11 12-1,-7-14 13,0 0 0,0 0-1,1 0 1,-1-1 0,1 0 0,0-1 0,1 0-1,-1 0 1,12 2 0,-13-5-7,-1 0 0,1 0 1,0-1-1,-1 0 0,1 0 0,0 0 0,-1-1 0,1-1 0,-1 1 1,1-1-1,-1-1 0,10-3 0,3-3 26,0 0 1,37-25-1,66-57 150,-81 62-109,-17 11 26,37-19-1,-52 32-84,-19 11 37,-10 7 4,-8 8 1,12-10-33,1 2-1,-1-1 1,-12 16 0,24-24-26,0 0 0,0-1 0,1 1 0,-1 0 0,1 0 0,0 1 0,0-1 0,0 0 0,1 1 0,-1-1 0,1 1 0,0-1 0,0 1 0,1 0-1,0-1 1,-1 1 0,2 7 0,-1-9-4,1-1 1,-1 1-1,1-1 0,0 1 0,0-1 0,0 1 0,0-1 0,0 0 0,1 0 0,-1 1 0,1-1 0,-1 0 1,1 0-1,3 2 0,-4-3-1,0 0 1,0 0 0,0 0 0,1 0-1,-1-1 1,0 1 0,1-1-1,-1 1 1,1-1 0,-1 1-1,0-1 1,1 0 0,-1 1 0,1-1-1,-1 0 1,1 0 0,-1 0-1,1 0 1,-1-1 0,1 1-1,-1 0 1,1-1 0,-1 1 0,1-1-1,0 0 1,4-2 6,-1 0 0,-1-1 0,1 0 0,0 0 0,-1 0 0,0 0 0,0-1 0,0 1 0,0-1 0,-1 0 0,0 0-1,0-1 1,0 1 0,2-7 0,0-2 29,0-1-1,0 1 1,-1-2-1,2-19 0,-5 25 24,0 14 3,2 14-20,0-9-32,1 1 1,1-1-1,-1 0 0,2 0 0,-1 0 1,1 0-1,0-1 0,1 0 1,0-1-1,0 1 0,1-1 1,0-1-1,0 0 0,1 0 0,-1 0 1,1-1-1,11 5 0,-15-8-13,0 0 0,0 0 0,0 0-1,1-1 1,-1 1 0,0-1 0,1-1-1,-1 1 1,1-1 0,-1 0 0,0 0-1,1 0 1,-1-1 0,1 0-1,-1 0 1,0 0 0,0-1 0,1 0-1,-1 0 1,0 0 0,0 0 0,-1-1-1,1 0 1,4-4 0,5-3 11,0-1 1,-1 0 0,0-1-1,-1-1 1,-1 0-1,0 0 1,0-1-1,-2-1 1,10-17-1,-2-2 8,-1-2 1,-1 1-1,10-42 1,-9 13 8,-2-1 1,-4-1 0,3-84-1,-17 8-1,4 141-25,0 0 0,0-1 0,0 1 0,0 0 0,0 0 0,-1-1 0,1 1 0,0 0 0,-1 0 0,1 0-1,-1 0 1,1-1 0,-2 0 0,2 2-3,0 0 0,-1 0 0,1 0 0,0 0-1,-1 0 1,1 0 0,0 0 0,-1 0 0,1 0 0,0 0 0,0 1-1,-1-1 1,1 0 0,0 0 0,0 0 0,-1 1 0,1-1-1,0 0 1,0 0 0,-1 0 0,1 1 0,0-1 0,0 0 0,0 1-1,0-1 1,0 0 0,-1 0 0,1 1 0,0-1 0,0 0-1,0 1 1,-12 36-21,0 56-1,4-1 1,3 112-1,4-75-26,-8 63 102,9-169 12,0-19-41,0 1 0,0-1 0,0 0 0,0 1 0,-1-1 1,1 1-1,-3 5 0,3-10-22,0 0 0,0 0 0,0 0 1,0-1-1,0 1 0,0 0 0,0 0 0,0 0 0,0 0 1,0-1-1,0 1 0,0 0 0,0 0 0,0 0 0,-1 0 1,1-1-1,0 1 0,0 0 0,0 0 0,0 0 0,0 0 0,0 0 1,-1 0-1,1 0 0,0 0 0,0-1 0,0 1 0,0 0 1,0 0-1,-1 0 0,1 0 0,0 0 0,0 0 0,0 0 1,-1 0-1,1 0 0,0 0 0,0 0 0,0 0 0,0 0 1,-1 0-1,1 0 0,0 0 0,0 0 0,0 0 0,0 0 0,-1 0 1,1 1-1,0-1 0,0 0 0,0 0 0,0 0 0,0 0 1,0 0-1,-1 0 0,1 0 0,0 1 0,0-1 0,0 0 1,-2-17 51,3 3-32,0-1-1,1 1 0,1-1 0,0 1 1,1 0-1,0 0 0,2 1 0,-1-1 1,9-13-1,-5 10-6,1 2 0,1-1 0,0 1 1,1 0-1,0 1 0,25-20 0,-30 28-10,0 0-1,1 1 1,0-1-1,0 2 1,9-5 0,-16 8-5,0 1 1,0-1 0,1 1 0,-1-1 0,0 1 0,1 0 0,-1-1 0,0 1 0,1 0 0,-1 0 0,0 0 0,1 0 0,-1 0-1,1 0 1,-1 0 0,0 1 0,1-1 0,-1 0 0,0 1 0,0-1 0,1 1 0,-1-1 0,0 1 0,0 0 0,0 0 0,1-1 0,-1 1-1,0 0 1,0 0 0,0 0 0,-1 0 0,1 0 0,0 0 0,0 1 0,0-1 0,-1 0 0,1 0 0,-1 0 0,1 1 0,-1-1 0,1 0-1,-1 1 1,0-1 0,1 3 0,-1 0 3,1-1 0,-1 1-1,0 0 1,0 1-1,0-1 1,0 0 0,-1-1-1,0 1 1,0 0 0,0 0-1,0 0 1,-4 7 0,2-4 7,-1 0 1,0 0-1,0 0 1,-1-1 0,-7 9-1,-79 65 75,91-80-87,0 0 0,-1 0 0,1 0 0,0 1 0,0-1 0,0 0 0,0 0 0,0 1 0,-1-1 0,1 0 0,0 0 0,0 1 0,0-1 0,0 0 0,0 0 0,0 1 0,0-1 0,0 0 0,0 0 0,0 1 0,0-1 0,0 0 0,0 0 0,0 1 1,0-1-1,0 0 0,0 0 0,0 1 0,1-1 0,-1 0 0,0 0 0,0 1 0,0-1 0,0 0 0,0 0 0,1 1 0,11 7 1,15 3-6,-26-10 4,24 7-37,-8-1 29,1-2 0,26 6 0,-7-5 1069,-37 23-834,40-58 1,-11 5-248,-1-2 1,-1-1 0,-1-2-1,-2 0 1,22-33-1,-9 6 23,-1-2 0,-4-2 0,33-82 0,-49 101-18,-3 0 0,-1-1 0,-2 0-1,-3-1 1,6-79 0,-13 101-7,0 0-1,-1 0 1,-2 0 0,-5-24 0,8 44 21,0 0 1,0 1 0,0-1-1,0 0 1,0 0-1,0 0 1,0 0-1,-1 1 1,1-1-1,0 0 1,-1 0-1,1 1 1,0-1 0,-1 0-1,1 0 1,-1 1-1,1-1 1,-1 0-1,1 1 1,-1-1-1,0 1 1,1-1-1,-1 1 1,0-1 0,1 1-1,-1-1 1,0 1-1,0 0 1,1-1-1,-1 1 1,0 0-1,0 0 1,0-1-1,1 1 1,-1 0 0,0 0-1,0 0 1,0 0-1,0 0 1,1 0-1,-1 0 1,0 0-1,0 1 1,0-1-1,1 0 1,-1 0 0,0 1-1,0-1 1,0 1-1,1-1 1,-1 0-1,0 1 1,1-1-1,-1 1 1,0 0-1,1-1 1,-2 2 0,-3 2-10,0 1 0,0 0 1,0 1-1,1-1 0,-7 11 1,-3 10-28,1 0 0,1 1-1,2 1 1,1-1 0,0 2 0,-7 54 0,7 1-52,0 93 0,12-92 10,15 105 0,-16-174 75,0-1-1,1 0 0,1 0 1,0 0-1,1-1 0,1 1 1,10 19-1,-15-32 10,0-1-1,0 1 1,0-1 0,1 1 0,-1-1-1,0 0 1,1 1 0,-1-1 0,1 0-1,-1 0 1,1 0 0,-1 0 0,1 0-1,0 0 1,0 0 0,-1-1 0,1 1-1,0-1 1,0 1 0,3-1 0,-2 0 2,0 0 0,1 0 1,-1-1-1,1 1 1,-1-1-1,0 0 1,1 0-1,-1 0 0,0 0 1,5-4-1,2-1 23,0 0 0,-1-1 1,0 0-1,0-1 0,13-15 0,-9 8 21,-11 10-31,1 1 0,0 1-1,1-1 1,-1 0 0,0 1 0,1-1-1,0 1 1,0 0 0,0 1-1,0-1 1,5-2 0,-8 5-16,-1 0 0,1 0 0,-1 0 0,1 0 0,-1 0 0,1 0 0,-1 0 0,1 1 0,-1-1 1,1 0-1,-1 0 0,1 0 0,-1 1 0,1-1 0,-1 0 0,1 0 0,-1 1 0,1-1 0,-1 1 1,0-1-1,1 0 0,-1 1 0,0-1 0,1 1 0,-1-1 0,0 0 0,1 1 0,-1-1 0,0 1 1,0-1-1,0 1 0,0-1 0,1 1 0,-1 0 0,0-1 0,0 1 0,0 0 0,3 25 45,-2-24-39,-1 13 14,-1-1 0,0 0-1,-3 16 1,2-19 9,0 1 0,1 0-1,0-1 1,1 1 0,0 0 0,3 15 0,-3-26-29,0-1 1,0 1 0,0-1 0,0 1 0,0-1 0,0 1 0,0-1 0,0 1-1,1-1 1,-1 0 0,0 1 0,0-1 0,0 1 0,1-1 0,-1 0 0,0 1 0,0-1-1,1 1 1,-1-1 0,0 0 0,1 1 0,-1-1 0,0 0 0,1 0 0,-1 1 0,1-1-1,-1 0 1,0 0 0,1 0 0,-1 1 0,1-1 0,-1 0 0,1 0 0,-1 0-1,1 0 1,-1 0 0,1 0 0,-1 0 0,0 0 0,1 0 0,-1 0 0,1 0 0,-1 0-1,1 0 1,-1-1 0,1 1 0,-1 0 0,0 0 0,1 0 0,-1-1 0,1 1 0,-1 0-1,0 0 1,1-1 0,-1 1 0,24-24 154,-20 20-140,27-36 129,-26 31-95,1 0 0,0 1 0,1 0 0,0 0 1,0 1-1,1 0 0,16-12 0,-24 19-48,1-1 1,0 1 0,-1 0-1,1 0 1,0 0-1,-1-1 1,1 1 0,0 0-1,0 0 1,-1 0-1,1 0 1,0 0-1,-1 0 1,1 0 0,0 1-1,0-1 1,-1 0-1,1 0 1,0 0 0,-1 1-1,1-1 1,0 0-1,-1 1 1,1-1-1,-1 1 1,1-1 0,0 0-1,-1 1 1,1-1-1,-1 1 1,0 0 0,1-1-1,-1 1 1,1-1-1,-1 1 1,0 0-1,1 0 1,10 29 64,-6 17-19,-1 0 1,-2 0 0,-8 76-1,3-59-27,1-22 2,-2 1 1,-2-1-1,-2-1 0,-1 1 0,-17 42 1,25-79-20,-11 27 56,-24 50 1,32-75-47,-1 1 1,0 0-1,0-1 0,0 0 0,0 0 0,-1-1 0,-1 0 1,1 0-1,-1 0 0,0 0 0,-13 7 0,17-12-7,0 1 1,0-1-1,0 0 0,0 0 0,-1 0 1,1 0-1,0 0 0,-1-1 0,1 0 1,0 1-1,-1-1 0,1 0 0,-1-1 0,1 1 1,0-1-1,-1 1 0,-4-3 0,6 2-7,0 0 0,0 0 0,1 0 0,-1-1 0,0 1-1,0-1 1,1 1 0,-1-1 0,1 0 0,-1 1-1,1-1 1,0 0 0,-1 0 0,1 0 0,0 0 0,0 0-1,1 0 1,-1 0 0,0 0 0,1-1 0,-1 1 0,1 0-1,0 0 1,0-1 0,0 1 0,0 0 0,0-3-1,1-3 0,1-1 0,-1 1-1,1 0 1,1 0 0,0 0-1,0 0 1,0 0-1,1 1 1,0 0 0,6-9-1,11-12 19,25-27 1,-41 49-18,29-30 32,2 1-1,1 2 0,2 2 0,0 1 0,3 3 0,77-41 0,7 10 99,154-49 0,83 2-709,-245 74-3067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2:30.619"/>
    </inkml:context>
    <inkml:brush xml:id="br0">
      <inkml:brushProperty name="width" value="0.1" units="cm"/>
      <inkml:brushProperty name="height" value="0.1" units="cm"/>
    </inkml:brush>
  </inkml:definitions>
  <inkml:trace contextRef="#ctx0" brushRef="#br0">0 1 4120,'0'0'8778,"2"13"-8448,21 237 1267,-14-127-888,0 14 199,-6-105-586,-2-27-229,-1 1 1,1-1 0,-1 1 0,0-1-1,0 1 1,0-1 0,-1 1 0,-1 5-1,1-4 30,1-6-225,0-1 1,0 1-1,0 0 0,0 0 1,0 0-1,0 0 1,0 0-1,-1-1 0,1 1 1,0 0-1,-1 0 1,1 0-1,0-1 0,-1 1 1,1 0-1,-1 0 0,0 1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30.439"/>
    </inkml:context>
    <inkml:brush xml:id="br0">
      <inkml:brushProperty name="width" value="0.1" units="cm"/>
      <inkml:brushProperty name="height" value="0.1" units="cm"/>
      <inkml:brushProperty name="color" value="#004F8B"/>
    </inkml:brush>
  </inkml:definitions>
  <inkml:trace contextRef="#ctx0" brushRef="#br0">73 77 10752,'0'0'800,"-60"-30"-544,50 14-200,8 4 8,4 4-256,8-2 16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2:31.395"/>
    </inkml:context>
    <inkml:brush xml:id="br0">
      <inkml:brushProperty name="width" value="0.1" units="cm"/>
      <inkml:brushProperty name="height" value="0.1" units="cm"/>
    </inkml:brush>
  </inkml:definitions>
  <inkml:trace contextRef="#ctx0" brushRef="#br0">109 116 7432,'0'0'4018,"-11"8"-3508,-1 1-346,6-6-93,0 1 0,1-1 1,-1 2-1,1-1 0,0 0 0,1 1 0,-1 0 1,1 0-1,0 1 0,0-1 0,-3 7 0,3-3 45,0 0 1,0 0-1,1 1 0,0-1 0,1 1 0,0-1 0,1 1 0,0 0 0,0 0 0,1-1 1,0 1-1,1 0 0,0 0 0,1-1 0,0 1 0,0 0 0,1-1 0,0 0 1,1 0-1,0 0 0,0 0 0,1 0 0,0-1 0,1 0 0,0 0 0,0-1 1,0 1-1,1-1 0,0 0 0,1-1 0,13 10 0,-12-10-8,-1 0-1,1-1 1,0 0 0,1-1-1,-1 1 1,1-2-1,0 1 1,14 2 0,-17-5-41,0-1 0,0 0 0,0 0 0,0 0 1,0-1-1,0 0 0,0 0 0,0 0 0,0-1 1,0 0-1,0-1 0,-1 0 0,7-3 0,3-3 54,-1 0-1,-1-1 0,0-1 1,0 0-1,-1-1 0,0 0 1,-1-1-1,11-14 0,-16 17-61,-1 1-1,1-1 1,-2 0 0,1 0-1,-1-1 1,-1 0-1,0 0 1,0 0-1,-1 0 1,-1 0-1,0-1 1,0 1-1,-1-16 1,-1 19-22,-2 0-1,1 0 1,-1 0-1,-1 0 1,1 0-1,-1 0 1,-1 1 0,1-1-1,-1 1 1,-1 0-1,1 0 1,-1 0-1,-11-11 1,3 4 39,-1 1-1,-1 1 1,0 0-1,0 1 1,-17-10-1,20 16-15,1 0 1,-1 0-1,0 1 0,0 1 0,0 0 0,0 1 0,-1 0 0,1 0 0,-1 2 0,1-1 0,-1 2 0,1 0 1,-17 3-1,23-3-42,-1 1 1,1 0 0,0 0 0,0 0 0,0 1-1,1 0 1,-1 0 0,1 1 0,-1 0 0,1 0 0,0 0-1,1 0 1,-1 1 0,-7 9 0,9-10-31,0 1 0,0-1 0,1 0 0,-1 1 0,1 0 0,0-1-1,1 1 1,-1 0 0,1 0 0,0 0 0,0 0 0,0 0 0,1 0 0,0 0 0,0 0 0,0 1 0,1-1 0,-1 0 0,3 6 0,14 32-582,-10-30-2027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2:33.345"/>
    </inkml:context>
    <inkml:brush xml:id="br0">
      <inkml:brushProperty name="width" value="0.1" units="cm"/>
      <inkml:brushProperty name="height" value="0.1" units="cm"/>
    </inkml:brush>
  </inkml:definitions>
  <inkml:trace contextRef="#ctx0" brushRef="#br0">11 1 4312,'0'0'6160,"-2"11"-5722,-2 19-47,1 1 0,1 0-1,2 0 1,6 51 0,30 170 1930,-35-247-2390,2 8 760,-3-13-774,1 0 1,-1 0-1,0 1 1,1-1 0,-1 0-1,1 0 1,-1 0-1,1 0 1,-1 0-1,1 1 1,-1-1 0,1 0-1,-1 0 1,0 0-1,1 0 1,-1 0-1,1-1 1,-1 1 0,1 0-1,-1 0 1,1 0-1,-1 0 1,1 0-1,-1-1 1,1 1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2:33.844"/>
    </inkml:context>
    <inkml:brush xml:id="br0">
      <inkml:brushProperty name="width" value="0.1" units="cm"/>
      <inkml:brushProperty name="height" value="0.1" units="cm"/>
    </inkml:brush>
  </inkml:definitions>
  <inkml:trace contextRef="#ctx0" brushRef="#br0">1 1 7232,'0'0'1410,"1"15"-978,14 234 2028,-12-89-505,-4-97-966,1-63-978,0 0 1,0 1-1,0-1 0,0 0 0,-1 1 1,1-1-1,0 0 0,0 1 0,0-1 0,0 0 1,0 1-1,0-1 0,0 0 0,0 1 1,0-1-1,1 0 0,-1 1 0,0-1 0,0 0 1,0 1-1,0-1 0,0 0 0,0 0 1,1 1-1,-1-1 0,0 0 0,0 0 1,1 1-1,-1-1 0,0 0 0,0 0 0,1 1 1,-1-1-1,0 0 0,0 0 0,1 0 1,8-9 375,5-14-2356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2:34.541"/>
    </inkml:context>
    <inkml:brush xml:id="br0">
      <inkml:brushProperty name="width" value="0.1" units="cm"/>
      <inkml:brushProperty name="height" value="0.1" units="cm"/>
    </inkml:brush>
  </inkml:definitions>
  <inkml:trace contextRef="#ctx0" brushRef="#br0">272 1 7232,'0'0'497,"-13"14"-193,1-1-186,-86 101 1419,88-98-937,0 0 0,2 0 1,0 1-1,0 0 0,-8 33 1,9-30-437,-2-3 106,7-15-225,1-1 1,0 1 0,0 0 0,0 0 0,0 0 0,0-1 0,1 1 0,-1 0 0,0 0-1,1 0 1,-1 3 0,-21 31 849,-14 32-247,36-67-639,-1 0 0,1-1 0,0 1 1,-1 0-1,1 0 0,0 0 0,-1 0 0,1 0 0,0 0 1,0 0-1,0 0 0,0 0 0,0 0 0,0 0 0,0 0 1,0-1-1,0 1 0,1 0 0,-1 0 0,0 0 1,1 0-1,-1 0 0,0 0 0,1 0 0,-1-1 0,2 2 1,-1 0-3,1-1 1,-1 0 0,1 0-1,0 0 1,-1 0-1,1 0 1,0-1 0,0 1-1,0 0 1,-1-1 0,1 1-1,3-1 1,10 1-1,-1 0 0,0-1 0,15-2 0,-13 1 26,191-5 202,-131 7-2378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2:35.812"/>
    </inkml:context>
    <inkml:brush xml:id="br0">
      <inkml:brushProperty name="width" value="0.1" units="cm"/>
      <inkml:brushProperty name="height" value="0.1" units="cm"/>
    </inkml:brush>
  </inkml:definitions>
  <inkml:trace contextRef="#ctx0" brushRef="#br0">591 1 4312,'0'0'5324,"-14"9"-4775,-179 141 1411,123-97-1287,35-28-255,1 2-1,0 1 1,-45 53 0,-30 58 1466,106-136-1718,1 1 0,-1-1 1,1 1-1,0 0 0,0 0 0,0 0 1,0 0-1,1 0 0,-2 7 0,3-9-129,0-1-1,0 1 0,0 0 1,0-1-1,0 1 0,1-1 0,-1 1 1,1-1-1,-1 1 0,1-1 1,-1 0-1,1 1 0,0-1 1,0 0-1,0 1 0,0-1 1,0 0-1,0 0 0,0 0 0,0 0 1,0 0-1,1 0 0,-1 0 1,0 0-1,1 0 0,-1-1 1,0 1-1,1 0 0,-1-1 0,3 1 1,322 116 767,-296-103-689,55 34 1,-40-22-14,18 21 175,-63-47-282,0 0 0,0 0-1,0 0 1,0 1 0,1-1 0,-1 0-1,0 0 1,0 0 0,0 0-1,0 0 1,0 0 0,0 1-1,1-1 1,-1 0 0,0 0 0,0 0-1,0 0 1,0 0 0,1 0-1,-1 0 1,0 0 0,0 0-1,0 0 1,0 0 0,1 0 0,-1 0-1,0 0 1,0 0 0,0 0-1,0 0 1,1 0 0,-1 0-1,0 0 1,0 0 0,0 0-1,0 0 1,1 0 0,-1 0 0,0 0-1,0 0 1,0 0 0,0 0-1,0-1 1,1 1 0,-1 0-1,0 0 1,0 0 0,0 0 0,0 0-1,0-1 1,0 1 0,0 0-1,1 0 1,-1 0 0,0 0-1,0 0 1,0-1 0,0 1 0,0 0-1,0 0 1,0 0 0,0-1-1,0 1 1,0 0 0,0 0-1,2-6-2337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2:36.762"/>
    </inkml:context>
    <inkml:brush xml:id="br0">
      <inkml:brushProperty name="width" value="0.1" units="cm"/>
      <inkml:brushProperty name="height" value="0.1" units="cm"/>
    </inkml:brush>
  </inkml:definitions>
  <inkml:trace contextRef="#ctx0" brushRef="#br0">0 14 5520,'0'0'4304,"7"17"-3504,-2-7-655,40 111 1200,-30-73-682,22 80 1480,-36-115-1777,-2-12-278,1 1 1,0-1 0,0 1 0,0-1 0,0 1-1,0-1 1,0 0 0,1 1 0,-1-1 0,0 1-1,1-1 1,-1 0 0,1 1 0,-1-1 0,1 0-1,0 1 1,0-1 0,1 2 0,-2-4-56,1 1 0,0-1 0,-1 1 0,0-1 0,1 1 0,-1-1 0,1 1 0,-1-1 0,0 0 0,1 1 0,-1-1 0,0 0 0,0 1 0,1-1 0,-1 0 0,0 1 1,0-2-1,1 0 45,22-82 350,-12 40-181,23-56 0,-28 86-191,0 1 0,1-1 0,1 1-1,0 0 1,1 1 0,1 0-1,20-21 1,-29 32-45,0 0 1,1 0-1,-1 0 0,0 0 1,0 0-1,1 0 1,-1 0-1,1 0 0,-1 1 1,1-1-1,-1 1 0,1-1 1,-1 1-1,1 0 0,-1-1 1,1 1-1,-1 0 0,1 0 1,0 0-1,-1 0 0,4 1 1,-3 0 10,1 0-1,-1 0 1,1 0 0,-1 0 0,1 1 0,-1-1 0,0 1-1,0 0 1,0-1 0,0 1 0,3 4 0,3 4 68,0 1 0,-1 0 1,0 1-1,4 12 0,-10-24-88,10 27 316,-1 0 1,11 51-1,-15-52-14,1-1 1,1 1 0,22 45 0,-25-61-3149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2:38.476"/>
    </inkml:context>
    <inkml:brush xml:id="br0">
      <inkml:brushProperty name="width" value="0.1" units="cm"/>
      <inkml:brushProperty name="height" value="0.1" units="cm"/>
    </inkml:brush>
  </inkml:definitions>
  <inkml:trace contextRef="#ctx0" brushRef="#br0">559 63 4312,'0'0'13561,"1"-10"-13469,0-32-8,-1 32 317,-9 16-117,-92 76 88,34-25-208,-11 8 25,-63 48 281,35-37 343,73-52-122,20-2-171,11-18-454,0 0 0,0 1-1,1-1 1,0 0 0,-1 1 0,2-1 0,-1 1 0,0 6 0,0-9 177,8-1-57,49 18-46,0-3 1,90 14-1,-95-22-69,-1 3 0,-1 1-1,94 37 1,16 23 177,-133-57-156,10 3 232,-34-14 19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2:39.249"/>
    </inkml:context>
    <inkml:brush xml:id="br0">
      <inkml:brushProperty name="width" value="0.1" units="cm"/>
      <inkml:brushProperty name="height" value="0.1" units="cm"/>
    </inkml:brush>
  </inkml:definitions>
  <inkml:trace contextRef="#ctx0" brushRef="#br0">0 1 6424,'0'0'4489,"2"9"-3960,26 116 781,21 105 875,-26-30-347,-16-127-1046,-5-52-214,2-1 0,8 29 0,-10-22-192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2:39.871"/>
    </inkml:context>
    <inkml:brush xml:id="br0">
      <inkml:brushProperty name="width" value="0.1" units="cm"/>
      <inkml:brushProperty name="height" value="0.1" units="cm"/>
    </inkml:brush>
  </inkml:definitions>
  <inkml:trace contextRef="#ctx0" brushRef="#br0">98 0 9648,'0'0'2765,"-8"11"-2308,-5 6-218,2 1 0,0 0 1,1 1-1,0 0 0,-7 24 0,12-25-38,1 1 0,0 0 0,2-1 0,0 1 0,1 0 1,1 0-1,1 0 0,1 0 0,0 0 0,2-1 0,5 22 0,-4-26-55,0 0-1,0 0 1,1-1 0,1 0-1,0 0 1,1-1-1,0 0 1,1 0 0,0-1-1,1 0 1,0 0-1,1-2 1,0 1-1,25 15 1,-31-22-83,1 0 1,-1 0-1,1 0 0,0-1 0,0 0 0,0 0 1,0-1-1,1 1 0,-1-1 0,0-1 1,1 1-1,-1-1 0,0 0 0,9-2 0,-6 0 10,-1 0 0,1 0 0,-1-1 0,0 0 0,0-1 0,0 0-1,0 0 1,0-1 0,8-7 0,2-3 72,-2-1 0,0 0-1,0-2 1,-2 1 0,0-2 0,22-39 0,-31 48-108,-1 1 1,0-1 0,0 0-1,-1 0 1,0-1-1,-1 1 1,0 0 0,-1-1-1,0 1 1,-1-1-1,0 0 1,0 1 0,-1-1-1,-1 1 1,0-1 0,0 1-1,-1 0 1,0-1-1,-1 2 1,0-1 0,0 0-1,-1 1 1,-1 0 0,0 0-1,0 0 1,0 1-1,-9-9 1,10 12-5,-1-1 1,-1 1-1,1 0 0,-1 1 1,0 0-1,0 0 0,0 0 1,0 1-1,-1 0 0,1 0 1,-1 1-1,0 0 0,0 0 1,0 1-1,0 0 0,-8 0 1,-12 1 62,1 2 0,0 1 0,-36 8 0,33-5-54,13-3-183,0 1 1,-1 0-1,2 1 0,-23 11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2:40.609"/>
    </inkml:context>
    <inkml:brush xml:id="br0">
      <inkml:brushProperty name="width" value="0.1" units="cm"/>
      <inkml:brushProperty name="height" value="0.1" units="cm"/>
    </inkml:brush>
  </inkml:definitions>
  <inkml:trace contextRef="#ctx0" brushRef="#br0">9 1 5224,'0'0'7216,"-1"13"-6576,-2 14-385,-1 30 1393,3 107 0,4-124-744,2 17 1203,-5-57-2092,0 0 0,0 0-1,0 0 1,0-1 0,1 1-1,-1 0 1,0 0 0,0 0 0,0 0-1,0 0 1,0 0 0,0-1 0,0 1-1,0 0 1,0 0 0,1 0-1,-1 0 1,0 0 0,0 0 0,0 0-1,0 0 1,0 0 0,0 0 0,1 0-1,-1 0 1,0-1 0,0 1-1,0 0 1,0 0 0,1 0 0,-1 0-1,0 0 1,0 0 0,0 0-1,0 0 1,0 1 0,1-1 0,-1 0-1,0 0 1,0 0 0,0 0 0,0 0-1,0 0 1,0 0 0,1 0-1,-1 0 1,0 0 0,0 0 0,0 0-1,0 1 1,0-1 0,0 0 0,0 0-1,0 0 1,1 0 0,-1 0-1,0 0 1,0 1 0,0-1 0,0 0-1,0 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5:52.375"/>
    </inkml:context>
    <inkml:brush xml:id="br0">
      <inkml:brushProperty name="width" value="0.1" units="cm"/>
      <inkml:brushProperty name="height" value="0.1" units="cm"/>
    </inkml:brush>
  </inkml:definitions>
  <inkml:trace contextRef="#ctx0" brushRef="#br0">0 1174 5624,'0'0'1140,"13"-10"-798,14-15-70,0 0 0,-2-2 0,34-47 0,172-271 1390,-189 280-1244,-4-3 1,47-110 0,-73 147-248,-2 0-1,-1-1 1,-1 0 0,-2 0 0,4-60 0,-10 87-113,1 0-1,-2-1 1,1 1-1,-1 0 1,1 0-1,-1 0 1,-1 0-1,1 0 1,-1 0 0,0 0-1,0 1 1,0-1-1,-1 1 1,1-1-1,-5-3 1,5 5-12,0 1-1,0 0 1,-1 0 0,1 0 0,0 0 0,-1 1-1,0-1 1,1 1 0,-1-1 0,0 1-1,0 0 1,0 0 0,0 0 0,0 1-1,0-1 1,0 1 0,0-1 0,0 1-1,0 0 1,0 0 0,0 0 0,0 1-1,0-1 1,0 1 0,-6 2 0,4-1 5,-1 0 0,0 0 0,0 1 0,1 0 1,0 0-1,-1 1 0,1 0 0,1-1 0,-1 2 0,0-1 1,1 0-1,0 1 0,0 0 0,-6 10 0,0 4 67,0 1 1,-14 40-1,14-33-56,8-23-53,-9 26 78,0 0-1,-11 56 1,11-11 180,-4 123 1,15-160-102,2 0 0,1 0 0,2 0 0,2-1 0,14 46-1,-17-74-114,0 1 0,0-1 0,0-1 0,1 1 0,0-1 0,1 0 0,0 0-1,11 11 1,-2-4 90,1-2 1,33 23-1,-44-33-119,0-1-1,1 1 1,-1-1 0,0-1 0,1 1-1,-1-1 1,1 0 0,-1 0 0,1-1-1,0 1 1,-1-1 0,1-1 0,0 1-1,-1-1 1,1 0 0,-1 0 0,1 0-1,-1-1 1,1 0 0,7-4 0,9-4 77,-1-1 1,0-1 0,28-21 0,117-104 633,-110 88-389,-54 48-326,30-30 288,-31 29-283,0 1-1,1 0 1,-1 0-1,0-1 1,0 1 0,-1 0-1,1-1 1,0 1-1,0-1 1,-1 1-1,1-1 1,-1 0-1,1 1 1,-1-1-1,0 1 1,0-1 0,1 0-1,-1 1 1,0-1-1,0 0 1,-1 1-1,1-1 1,-1-2-1,-1 4-3,0 0-1,0-1 0,0 1 0,0 0 1,0 0-1,-1 0 0,1 1 1,0-1-1,0 0 0,0 1 0,0 0 1,0-1-1,-4 3 0,-15 7 6,1 1-1,0 1 1,1 0-1,0 2 1,1 0-1,1 1 1,0 1-1,1 0 1,1 2-1,0-1 1,1 2-1,-16 29 1,25-39-5,0 1 0,1 0 0,0 0 0,1 0 0,0 0 0,1 0 0,-2 12 0,4-18-8,-1 0 1,1 0-1,0 0 0,0 0 1,0 0-1,0 0 0,1 0 0,-1 0 1,1 0-1,0 0 0,1 0 1,-1 0-1,0-1 0,1 1 1,0-1-1,0 1 0,0-1 1,1 1-1,-1-1 0,1 0 1,3 4-1,-4-7-4,-1 1 0,0 0-1,1-1 1,-1 1 0,1-1 0,-1 0-1,1 1 1,-1-1 0,1 0 0,0 0-1,-1 0 1,1 0 0,-1 0 0,1 0 0,-1 0-1,1-1 1,-1 1 0,1 0 0,-1-1-1,1 0 1,-1 1 0,1-1 0,-1 0-1,0 0 1,1 1 0,-1-1 0,0 0 0,0 0-1,0 0 1,0-1 0,2-1 0,4-3 35,-1-1 1,0 0 0,9-15 0,58-122 325,-56 108-272,-2-4 4,-13 32-62,0 0 0,1 1 0,-1-1 0,2 1 0,-1 0 0,1 0 1,0 0-1,8-9 0,-12 16-35,1 0 0,-1 1 0,1-1 0,-1 0 0,1 0 1,-1 0-1,1 0 0,-1 0 0,0 1 0,1-1 0,-1 0 0,1 0 1,-1 1-1,0-1 0,1 0 0,-1 1 0,0-1 0,1 0 0,-1 1 1,0-1-1,1 0 0,-1 1 0,0-1 0,0 1 0,0-1 1,1 1-1,-1-1 0,0 0 0,0 1 0,0-1 0,0 1 0,0-1 1,0 1-1,1 0 0,9 24-20,11 45 0,-14-42-5,14 32 1,-13-43 13,-5-6 4,2-1 1,0 1 0,0-1 0,1-1 0,7 11 0,-12-19 6,-1-1 1,1 1-1,0 0 0,0 0 0,0-1 0,0 1 0,0-1 1,0 1-1,0-1 0,0 1 0,0-1 0,0 1 0,0-1 0,0 0 1,0 0-1,1 0 0,-1 1 0,0-1 0,0 0 0,0-1 0,0 1 1,0 0-1,1 0 0,-1 0 0,0-1 0,0 1 0,0 0 1,0-1-1,0 1 0,0-1 0,0 1 0,0-1 0,1-1 0,3-1 26,1-1-1,-1-1 0,0 1 1,5-7-1,-8 9-13,15-19 50,0 0 0,-2-1 0,-1-1 0,12-24 0,18-30 170,-41 72-199,1 1 0,-1 0-1,1 0 1,0 0 0,6-5 0,-9 8-30,-1 1 0,1-1-1,0 0 1,-1 1 0,1-1 0,0 1 0,-1-1 0,1 1 0,0 0 0,-1-1 0,1 1 0,0 0-1,0-1 1,-1 1 0,1 0 0,0 0 0,0 0 0,0-1 0,-1 1 0,1 0 0,0 0 0,0 0 0,0 1-1,0-1 1,-1 0 0,1 0 0,0 0 0,0 1 0,-1-1 0,1 0 0,0 1 0,0-1 0,-1 0-1,1 1 1,0-1 0,-1 1 0,1-1 0,0 1 0,-1-1 0,1 1 0,-1 0 0,1-1 0,-1 1 0,1 0-1,-1 0 1,1 0 0,2 8 1,0 1 0,-1 0 0,0-1 0,0 1 0,-1 0-1,0 0 1,-1-1 0,-1 18 0,-1-5 3,-2 0 1,-10 40 0,12-55 5,-1-1 0,0 1 0,0-1 0,-1 0 1,1 0-1,-1 0 0,-1-1 0,1 1 0,-1-1 0,0 0 1,0 0-1,0-1 0,-7 5 0,-4-7 72,16-2-85,0 0-1,0 0 0,1 0 0,-1 0 0,0 0 0,0 0 0,0-1 1,0 1-1,0 0 0,1 0 0,-1 0 0,0 0 0,0 0 0,0 0 1,0-1-1,0 1 0,0 0 0,1 0 0,-1 0 0,0 0 1,0-1-1,0 1 0,0 0 0,0 0 0,0 0 0,0-1 0,0 1 1,0 0-1,0 0 0,0 0 0,0 0 0,0-1 0,0 1 0,0 0 1,0 0-1,0 0 0,0-1 0,0 1 0,0 0 0,-1 0 0,1 0 1,0 0-1,0-1 0,0 1 0,0 0 0,0 0 0,0 0 1,0 0-1,-1 0 0,1-1 0,0 1 0,0 0 0,0 0 0,0 0 1,-1 0-1,1 0 0,0 0 0,0 0 0,0 0 0,0 0 0,-1 0 1,124-92 149,-68 54-161,76-47 50,-115 76-38,17-9-1,60-25-1,-93 42-2,1 1-1,0 0 0,0-1 0,0 1 1,0 0-1,1-1 0,-1 1 0,0 0 1,0 0-1,0 0 0,0 0 1,0 0-1,0 0 0,0 0 0,0 0 1,0 1-1,0-1 0,0 0 1,0 1-1,0-1 0,0 1 0,0-1 1,0 1-1,0-1 0,0 1 1,-1 0-1,1-1 0,0 1 0,0 0 1,0-1-1,-1 1 0,1 0 1,-1 0-1,1 0 0,0 0 0,-1 0 1,1 2-1,1 3 1,0 0 0,-1 0 0,1 0-1,-1 0 1,0 8 0,-1-8 0,2 97 20,-3-60 38,1-42-52,0 0 1,0 0-1,0 0 1,0 0-1,0 0 0,0 0 1,0 0-1,0-1 1,0 1-1,1 0 0,-1 0 1,0 0-1,0 0 1,1 0-1,-1-1 0,1 1 1,0 1-1,-1-2-2,1 0-1,-1 0 1,1 0-1,-1 0 1,0 0-1,1 0 1,-1 0 0,0-1-1,1 1 1,-1 0-1,1 0 1,-1 0-1,0-1 1,1 1-1,-1 0 1,0 0-1,1-1 1,-1 1 0,0 0-1,0 0 1,1-1-1,-1 1 1,0 0-1,0-1 1,1 0-1,19-36 67,-16 29-57,9-15 56,0 0 0,1 2 0,2-1 0,0 2 0,1 0 0,31-27 0,-47 46-63,0 0 0,0 0 0,0 0 0,0 0 0,0 0 0,1 0 0,-1 1-1,0-1 1,1 0 0,-1 1 0,1-1 0,-1 1 0,0-1 0,1 1 0,-1 0 0,1 0 0,-1 0 0,1 0 0,-1 0 0,3 0 0,-3 1-1,1-1 1,-1 1-1,0-1 1,0 1-1,1 0 1,-1 0-1,0 0 1,0 0-1,0 0 1,0 0-1,0 0 1,0 0-1,-1 0 0,1 0 1,0 1-1,0-1 1,0 2-1,2 4 10,-1 1-1,1 0 0,-1 0 0,-1 0 1,2 14-1,-3-18-4,3 23 36,-3-26-40,0 0 0,0 0 1,0 1-1,1-1 0,-1 0 0,1 0 0,-1 0 1,0 1-1,1-1 0,0 0 0,-1 0 0,1 0 1,0 0-1,-1 0 0,3 1 0,-1-2 2,-1-1-1,1 1 0,0-1 1,0 0-1,-1 0 0,1 0 1,-1 0-1,1 0 0,-1 0 1,1 0-1,-1 0 0,1 0 1,-1-1-1,0 1 0,2-3 1,2-1 6,51-54 80,-35 34 28,40-33 0,-60 57-116,0 0 1,0 0 0,0 0-1,0 0 1,0 1 0,0-1-1,0 0 1,0 1 0,0-1 0,0 1-1,1-1 1,-1 1 0,0 0-1,0-1 1,1 1 0,-1 0-1,3 0 1,-4 0-2,1 0 0,-1 1 0,1-1 0,0 0 0,-1 1 0,1-1 0,-1 1-1,1-1 1,-1 0 0,0 1 0,1-1 0,-1 1 0,1 0 0,-1-1 0,0 1 0,1-1 0,-1 1 0,0-1 0,0 1-1,1 0 1,-1-1 0,0 1 0,0 0 0,0 0 0,1 7 23,-1 0 0,0 0-1,-1 0 1,-1 10 0,1-12-19,1-6-6,-2 16 20,1-1 1,1 17 0,-1-30-20,1 1 0,1 0 1,-1 0-1,0 0 0,1 0 0,-1 0 1,1 0-1,0 0 0,0-1 1,0 1-1,0 0 0,1-1 0,-1 1 1,1 0-1,-1-1 0,1 0 1,0 1-1,4 2 0,-4-4 1,0 0 1,-1 0-1,1 0 0,0-1 1,0 1-1,0-1 0,0 0 1,0 1-1,0-1 0,0 0 1,0 0-1,0 0 0,0 0 1,3-1-1,29-9 24,-27 7-21,45-15 17,-1-3-1,76-44 1,18-14 93,-125 72-104,-30 18-9,-4 4-5,-2 4 0,2 1 0,0 0-1,1 0 1,-20 45 0,27-51-2,1 0-1,0 1 0,1-1 1,1 1-1,0 0 1,1 0-1,1 0 1,0 1-1,2 17 1,-1-32 3,0 1 1,0 0 0,0-1-1,0 1 1,1 0 0,-1-1-1,0 1 1,1 0 0,-1-1-1,1 1 1,0-1 0,0 1-1,0-1 1,-1 1 0,1-1-1,0 1 1,1-1 0,-1 0-1,0 0 1,0 1 0,1-1-1,-1 0 1,0 0 0,1 0-1,-1 0 1,1-1 0,2 2-1,-2-2 1,0 0 0,0 0-1,0 0 1,0 0 0,0 0-1,0 0 1,0-1-1,1 1 1,-1-1 0,0 1-1,0-1 1,0 0-1,0 0 1,-1 0 0,1 0-1,0 0 1,0 0-1,-1-1 1,1 1 0,0-1-1,1-1 1,4-5 0,0-1 0,-1 1 0,0-1 0,0 0 0,-1-1 0,7-14 0,19-67 33,-20 58 6,-6 16-23,-5 13-7,1 1-1,0-1 1,0 0-1,1 1 1,-1-1-1,1 1 1,-1 0-1,4-5 1,-2 23 34,0 6-45,1-1 0,1 0 0,1 0 0,15 33 0,-18-46-2,1 0-1,0 0 1,0-1 0,0 1 0,1-1 0,0 0 0,0 0 0,0-1-1,1 0 1,0 0 0,0 0 0,0-1 0,0 1 0,1-1-1,0-1 1,10 5 0,-14-8 3,0 1 0,0 0 0,1-1-1,-1 0 1,0 1 0,0-2 0,1 1 0,-1 0-1,0 0 1,1-1 0,-1 0 0,0 0 0,0 0-1,0 0 1,0 0 0,0 0 0,0-1 0,0 0-1,0 1 1,0-1 0,-1 0 0,1-1 0,-1 1-1,0 0 1,3-4 0,5-5 11,0-2-1,-1 1 1,13-26-1,-20 35-7,118-205 310,-101 182-221,-18 25-91,-1 1 0,0-1 0,1 1 0,-1 0 0,0-1 0,1 1 0,-1-1 0,1 1 0,-1 0 0,1 0-1,-1-1 1,1 1 0,-1 0 0,1 0 0,-1 0 0,1-1 0,0 1 0,-1 0 0,1 0 0,-1 0 0,1 0 0,-1 0 0,1 0 0,-1 0 0,1 0 0,0 0 0,-1 0 0,1 1 0,-1-1 0,1 0 0,-1 0 0,1 0-1,-1 1 1,1-1 0,-1 0 0,1 1 0,-1-1 0,1 0 0,-1 1 0,0-1 0,1 1 0,-1-1 0,0 0 0,1 1 0,-1-1 0,0 1 0,1-1 0,-1 1 0,0-1 0,0 1 0,0-1 0,1 1 0,-1 0 0,0 0-1,6 20-8,-1 0-1,-1 0 0,-1 0 1,-1 0-1,0 30 0,-1-22 0,-3 68-70,1-68 62,1-26 25,0 0 0,0 1 0,-1-1-1,1 0 1,-1 0 0,1 0 0,-1 1 0,0-1-1,0 0 1,0 0 0,-1 0 0,1 0 0,-4 5-1,3-8 1,1 0 0,0 0 0,-1-1 0,1 1 0,0 0 0,-1-1 0,1 1 0,0-1 0,-1 1 0,1-1 0,0 1 0,0-1 0,0 0 0,0 0 0,0 1 0,0-1 0,0 0 0,0 0 0,0 0 0,0 0 0,0 0 0,0 0 0,1-1 0,-1 1 0,0 0 0,0-2 0,3 2-6,-1 0-1,1 1 1,-1 0-1,1-1 0,-1 1 1,1 0-1,-1-1 0,1 1 1,0 0-1,-1 0 0,1 1 1,-1-1-1,3 0 0,-1 1 2,74 8 19,-54-5-52,1-1 0,0-1 0,26-1 0,-31-7-432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32.456"/>
    </inkml:context>
    <inkml:brush xml:id="br0">
      <inkml:brushProperty name="width" value="0.1" units="cm"/>
      <inkml:brushProperty name="height" value="0.1" units="cm"/>
      <inkml:brushProperty name="color" value="#004F8B"/>
    </inkml:brush>
  </inkml:definitions>
  <inkml:trace contextRef="#ctx0" brushRef="#br0">161 253 4760,'0'0'2786,"-11"1"-2347,1 0-316,6-1-70,-1 0-1,1 1 1,-1-1 0,1 1-1,0 0 1,0 0 0,-1 0-1,1 1 1,0-1 0,0 1-1,0 0 1,1 0-1,-1 0 1,0 1 0,-4 4-1,0 1 130,1 0 1,-1 1-1,2 0 0,-1 0 0,2 0 0,-1 1 0,-6 15 0,10-21-107,1 1 0,-1-1 1,1 1-1,-1-1 0,1 1 0,1 0 0,-1-1 0,1 1 0,-1 0 1,1 0-1,1-1 0,-1 1 0,1 0 0,0-1 0,0 1 0,0 0 0,0-1 1,1 1-1,0-1 0,2 5 0,-2-6-28,-1-1 0,1 0 1,0 0-1,0 0 0,-1-1 0,1 1 0,0 0 1,1-1-1,-1 1 0,0-1 0,0 0 0,1 1 0,-1-1 1,0 0-1,1 0 0,4 0 0,-3 0 5,1-1 1,-1 0-1,0 0 0,1 0 0,-1 0 1,0-1-1,1 1 0,-1-1 0,6-2 0,0-1 28,-1 0 0,1-1-1,-1 0 1,0 0-1,0-1 1,-1 0 0,13-12-1,-14 11-6,0-1 0,0 0 0,-1 0 0,0-1 0,0 0 0,-1 0 0,0 0 0,-1-1 0,0 1 0,5-19 0,-8 23-17,0-1 1,0 0-1,0 1 0,0-1 0,-1 0 0,0 0 0,-1 0 0,1 0 0,-1 1 0,0-1 0,0 0 1,-1 1-1,0-1 0,0 1 0,0-1 0,0 1 0,-1 0 0,0 0 0,0 0 0,-5-6 1,6 10-22,0-1 0,0 1 1,0 0-1,0-1 1,0 1-1,0 0 1,0 0-1,0 0 1,0 1-1,-1-1 1,1 0-1,0 1 0,-4-1 1,4 1 10,0-1-1,-1 1 1,1-1-1,-1 1 1,1-1 0,0 0-1,0 0 1,-1 0 0,1 0-1,0-1 1,-3-2 237,34 3-105,33-7 0,-49 6-150,-1 0-1,0-1 1,0 0-1,0-1 1,-1 0-1,0-1 1,1 0-1,10-8 1,3-4 127,40-33-1,-56 42-99,5-3 246,21-24 0,-35 35-282,1 0 0,-1-1 0,0 1 0,0 0-1,0 0 1,0-1 0,1 1 0,-1 0-1,0 0 1,0-1 0,0 1 0,1 0-1,-1 0 1,0 0 0,0 0 0,1-1 0,-1 1-1,0 0 1,1 0 0,-1 0 0,0 0-1,1 0 1,-1 0 0,0 0 0,0 0 0,1 0-1,-1 0 1,0 0 0,1 0 0,2 9 225,-6 27-219,2-15 44,1 6-27,-1 16 11,2 0 0,8 45-1,-7-77-34,0 1 0,1-1 0,0 0 0,0 0 0,1-1 0,1 1 0,0-1-1,0 0 1,1 0 0,0-1 0,1 1 0,15 15 0,-21-24-13,1 1 0,-1-1 0,0 0 0,1 0 0,-1 0 0,1 0 0,-1 0 0,1 0 0,0 0 1,-1 0-1,1-1 0,0 1 0,0-1 0,-1 1 0,1-1 0,0 0 0,0 0 0,0 0 0,-1 0 0,1 0 0,0 0 0,0 0 0,0 0 0,0-1 0,-1 1 0,1-1 0,0 1 0,0-1 0,-1 0 0,1 0 0,-1 1 1,1-1-1,-1-1 0,3 0 0,3-5 19,0 1 0,-1-1 0,0-1 0,0 1 0,6-12 1,-7 13-14,26-47 220,-3 0-1,39-103 1,-65 150-201,4-5 112,-1 10-41,0 18 2,1 1-95,-1-8-7,0 0 0,0-1-1,1 0 1,1 0 0,-1 0-1,1-1 1,1 0-1,-1 0 1,2-1 0,-1 0-1,1-1 1,0 0 0,0 0-1,0 0 1,1-2 0,0 1-1,0-1 1,0 0-1,1-1 1,-1 0 0,1-1-1,17 1 1,-22-2-4,1-1-1,0-1 1,-1 1 0,1-1-1,0-1 1,-1 1 0,1-1-1,-1 0 1,0 0 0,0-1-1,1 0 1,-2 0 0,10-6-1,-12 6 23,1 1-1,-1-1 0,0 0 0,0 0 1,0 0-1,0 0 0,0-1 0,-1 1 1,1-1-1,-1 1 0,0-1 0,0 0 1,0 0-1,-1 0 0,0 0 0,1 0 0,-1-1 1,-1 1-1,1 0 0,-1 0 0,1-8 1,-1 10-13,0 1 0,0-1 0,0 1 0,0-1 0,-1 1 0,1-1 0,0 1 0,-1-1 0,1 1 0,-1 0 0,1-1 0,-1 1 0,1-1 0,-1 1 0,0 0 0,0 0 0,0-1 1,0 1-1,0 0 0,0 0 0,0 0 0,0 0 0,0 0 0,-1 0 0,1 1 0,0-1 0,-1 0 0,1 0 0,0 1 0,-1-1 0,1 1 0,-1-1 0,1 1 0,-1 0 0,1 0 0,-1 0 0,1-1 0,-1 1 0,1 1 1,-1-1-1,1 0 0,-1 0 0,1 0 0,-1 1 0,1-1 0,-2 2 0,-2-1-3,0 1 0,0 0 0,0 0 0,0 1 0,1-1 0,-1 1 0,1 0 0,-1 1-1,1-1 1,0 1 0,1 0 0,-5 4 0,4-1-9,0 0-1,0 1 1,0 0-1,1-1 1,0 1-1,1 0 1,0 0-1,0 1 0,1-1 1,0 0-1,0 1 1,1-1-1,1 15 1,0-16 4,0-1 0,0 0 1,0 1-1,1-1 0,-1 0 1,2 0-1,-1 0 0,1 0 0,0 0 1,0-1-1,0 1 0,1-1 1,0 0-1,0 0 0,0 0 0,1-1 1,-1 1-1,10 5 0,-10-7 1,1-1-1,-1 0 1,1 0-1,0 0 0,0-1 1,0 0-1,-1 0 0,1 0 1,0 0-1,0-1 1,0 0-1,0 0 0,0 0 1,0 0-1,0-1 1,0 0-1,10-3 0,3-3 16,1 0 0,-1-1 0,20-13 0,-20 11 3,15-9 22,-17 10-10,1 0 1,-1 0 0,2 2-1,30-10 1,-44 17-26,-1-1-1,1 1 1,0 0 0,0 0-1,0 0 1,0 1 0,-1-1-1,1 1 1,0 0 0,-1 0-1,1 0 1,0 1-1,-1-1 1,1 1 0,-1 0-1,0 0 1,5 3 0,6 6 25,0 1 0,19 20 0,-5-4 30,-17-19-12,0 0 0,1-1-1,0 0 1,0-1 0,1-1 0,-1 0 0,2 0 0,-1-1-1,0-1 1,1-1 0,0 0 0,0 0 0,0-1 0,0-1-1,0 0 1,1-1 0,-1-1 0,0 0 0,0-1-1,0-1 1,0 0 0,-1-1 0,1 0 0,19-9 0,-15 4-172,20-11 521,-20 4-3501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2:41.096"/>
    </inkml:context>
    <inkml:brush xml:id="br0">
      <inkml:brushProperty name="width" value="0.1" units="cm"/>
      <inkml:brushProperty name="height" value="0.1" units="cm"/>
    </inkml:brush>
  </inkml:definitions>
  <inkml:trace contextRef="#ctx0" brushRef="#br0">28 1 9440,'0'0'1405,"-4"11"-986,-1 2-188,1 1 0,0 0 0,0 0 0,2 0 0,-2 15 0,4-24-104,0-1 0,0 1-1,0-1 1,1 1 0,0-1-1,0 0 1,0 1-1,0-1 1,1 0 0,2 7-1,-2-9-43,0 1-1,-1-1 1,1 1-1,0-1 1,1 0-1,-1 0 1,0 0-1,1 0 0,-1 0 1,1-1-1,-1 1 1,1-1-1,0 1 1,-1-1-1,1 0 1,0 0-1,5 1 1,-2-2 11,-1 1 0,0-1 0,0 0 0,0-1 0,0 1 0,1-1 0,-1 0 0,0 0 0,0 0 0,0-1 0,-1 0 0,1 0 0,0 0 0,-1-1 0,1 1 0,-1-1 0,0 0 0,0 0 0,0-1 1,7-6-1,-5 3-15,0 1 0,-1 0 1,0-1-1,0 0 0,-1 0 1,1-1-1,-1 1 0,-1-1 1,0 0-1,0 0 0,0 0 1,1-9-1,-4 15-54,1 0 0,-1 1 0,0-1 0,0 0 0,0 0 0,1 0 0,-2 1 0,1-1-1,0 0 1,0 0 0,-1 0 0,1 1 0,0-1 0,-1 0 0,0 1 0,1-1 0,-1 0 0,0 1 0,0-1 0,0 1 0,0-1 0,0 1-1,-1-1 1,1 1 0,0 0 0,0 0 0,-3-2 0,2 3 14,-1-1 0,1 0 0,-1 1-1,1-1 1,-1 1 0,0 0 0,1 0 0,-1 0 0,1 0 0,-1 0-1,0 0 1,1 1 0,-1-1 0,1 1 0,-1 0 0,1 0-1,-1 0 1,-3 2 0,-5 4 26,0 0-1,0 0 1,1 1-1,0 0 1,1 1 0,-1 0-1,-7 11 1,-11 10-71,27-29-32,0 0 1,0 0-1,0 1 1,1-1-1,-1 0 1,0 1 0,0-1-1,1 1 1,-1-1-1,1 1 1,-1-1-1,1 1 1,0-1-1,0 1 1,-1 0 0,1-1-1,1 3 1,1 8-3008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2:41.490"/>
    </inkml:context>
    <inkml:brush xml:id="br0">
      <inkml:brushProperty name="width" value="0.1" units="cm"/>
      <inkml:brushProperty name="height" value="0.1" units="cm"/>
    </inkml:brush>
  </inkml:definitions>
  <inkml:trace contextRef="#ctx0" brushRef="#br0">142 1 9848,'0'0'1020,"-13"15"-791,-1 0-157,2-3 1,1 1 0,0 0 0,1 1 0,0 0-1,-12 24 1,16-27 42,-20 49 674,25-57-683,0 1 1,0-1-1,0 1 1,0 0-1,1 0 1,-1-1-1,1 1 1,0 0-1,0 0 1,0-1-1,1 1 1,-1 0-1,3 6 1,-2-7-7,1 0 0,0 0 1,0 0-1,0-1 0,1 1 0,-1-1 1,1 0-1,-1 1 0,1-1 0,0 0 1,0-1-1,0 1 0,0 0 0,0-1 0,0 0 1,0 1-1,0-1 0,0 0 0,6 0 1,0 1 61,0-1 1,0 0 0,0 0 0,0-1-1,0 0 1,10-2 0,-13 1-103,-1-1 0,0 1 0,0-1 0,1 1 0,-2-2 1,1 1-1,0 0 0,0-1 0,-1 0 0,1 0 0,-1 0 0,0-1 0,0 0 1,0 0-1,0 0 0,-1 0 0,0 0 0,0 0 0,0-1 0,0 0 1,0 0-1,-1 1 0,0-1 0,0-1 0,-1 1 0,1 0 0,-1 0 0,0-1 1,-1 1-1,1 0 0,-1-1 0,0 1 0,0-1 0,-1 1 0,1 0 0,-1-1 1,-1 1-1,1 0 0,-1 0 0,-3-9 0,3 11-16,1 0 0,-1 0 0,0 0 1,0 0-1,0 0 0,-1 0 0,1 0 0,-1 1 0,1-1 0,-1 1 0,0 0 1,0 0-1,0 0 0,0 0 0,0 0 0,0 1 0,-1 0 0,1-1 0,-1 1 0,1 0 1,-1 1-1,1-1 0,-7 0 0,4 1-261,0-1 0,0 1 0,1 1 0,-1-1 1,0 1-1,0 0 0,1 1 0,-1-1 0,0 1 0,1 0 0,0 0 1,-1 1-1,-5 3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2:43.093"/>
    </inkml:context>
    <inkml:brush xml:id="br0">
      <inkml:brushProperty name="width" value="0.1" units="cm"/>
      <inkml:brushProperty name="height" value="0.1" units="cm"/>
    </inkml:brush>
  </inkml:definitions>
  <inkml:trace contextRef="#ctx0" brushRef="#br0">0 10 5520,'0'0'6360,"4"10"-5787,27 109 1217,-20-73-927,-8-34-416,0 0 0,1 0 0,0-1 0,1 0 0,7 14-1,-11-25-415,-1 1-1,0-1 0,1 0 1,-1 0-1,1 0 0,-1 0 1,0 1-1,1-1 0,-1 0 1,1 0-1,-1 0 1,0 0-1,1 0 0,-1 0 1,1 0-1,-1 0 0,0 0 1,1 0-1,-1 0 0,1-1 1,-1 1-1,0 0 0,1 0 1,-1 0-1,1 0 0,-1-1 1,0 1-1,1 0 0,-1 0 1,0-1-1,1 1 0,-1 0 1,0-1-1,0 1 0,1 0 1,-1-1-1,0 1 0,0 0 1,1-1-1,-1 1 0,0 0 1,0-1-1,0 0 0,13-19 265,36-84 375,-11 20-203,-35 80-432,-1 0 0,1 0 1,0 0-1,0 0 0,0 0 0,1 1 0,-1 0 0,1-1 0,0 1 1,5-3-1,-8 5-24,0 0 1,1 1 0,-1-1 0,0 0-1,0 1 1,1-1 0,-1 1-1,0-1 1,1 1 0,-1 0-1,1 0 1,-1-1 0,0 1 0,1 0-1,-1 0 1,1 0 0,-1 1-1,1-1 1,-1 0 0,0 0-1,1 1 1,-1-1 0,0 1 0,1-1-1,-1 1 1,0 0 0,0-1-1,1 1 1,-1 0 0,0 0-1,0 0 1,0 0 0,0 0-1,0 0 1,0 0 0,0 0 0,-1 0-1,1 0 1,1 2 0,1 4 27,0 1-1,-1-1 1,1 1 0,-1-1 0,0 1 0,0 13 0,-1-13 29,0 1 1,1-1-1,0 0 0,0-1 1,0 1-1,7 12 0,-9-19-55,1 0 0,0 0-1,-1 0 1,1 0 0,0 0 0,-1-1-1,1 1 1,0 0 0,0 0-1,0-1 1,0 1 0,0-1 0,0 1-1,0-1 1,0 1 0,0-1-1,0 1 1,0-1 0,0 0 0,0 0-1,0 1 1,0-1 0,0 0-1,0 0 1,0 0 0,1 0 0,-1 0-1,0-1 1,0 1 0,0 0-1,0 0 1,0-1 0,0 1 0,0-1-1,0 1 1,1-1 0,5-3 31,0 0 1,0-1-1,0 1 1,5-7-1,-3 4-3,12-9 27,122-85 380,-140 99-433,0 0 1,0 0 0,0 1 0,1-1 0,-1 1 0,1 0 0,-1 0-1,1 0 1,-1 0 0,1 1 0,0-1 0,-1 1 0,1 0 0,5 1-1,-6-1-1,0 1 0,0 1 0,0-1-1,0 0 1,0 1 0,0 0-1,0 0 1,0 0 0,0 0 0,-1 0-1,1 0 1,-1 1 0,0-1 0,0 1-1,3 4 1,1 1 30,0 0 1,-1 0-1,0 0 0,-1 1 0,1 0 1,-2 0-1,1 0 0,-2 0 1,1 0-1,-1 1 0,0-1 1,0 11-1,6 63 809,-8-82-767,5-9-510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2:43.732"/>
    </inkml:context>
    <inkml:brush xml:id="br0">
      <inkml:brushProperty name="width" value="0.1" units="cm"/>
      <inkml:brushProperty name="height" value="0.1" units="cm"/>
    </inkml:brush>
  </inkml:definitions>
  <inkml:trace contextRef="#ctx0" brushRef="#br0">0 25 18263,'0'0'827,"11"-1"-458,392-23 4319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2:44.625"/>
    </inkml:context>
    <inkml:brush xml:id="br0">
      <inkml:brushProperty name="width" value="0.1" units="cm"/>
      <inkml:brushProperty name="height" value="0.1" units="cm"/>
    </inkml:brush>
  </inkml:definitions>
  <inkml:trace contextRef="#ctx0" brushRef="#br0">1 63 5720,'0'0'9594,"11"-5"-9172,9-5-290,-5 1 120,1 1 0,0 1 1,0 0-1,23-5 0,-34 11-178,-1 0 0,0 0 0,0 0-1,0 1 1,0 0 0,1 0 0,-1 0-1,0 0 1,0 1 0,0-1 0,1 1 0,-1 0-1,0 0 1,0 1 0,0-1 0,-1 1-1,1 0 1,0 0 0,0 0 0,-1 1 0,0-1-1,1 1 1,-1 0 0,0-1 0,3 6-1,-4-6-29,-2 0 0,1 0 0,0 0 0,0 0 0,0 0 0,-1 0 0,0 0 0,1 0 0,-1 0 0,0 0 0,0 0 0,0 1-1,0-1 1,0 0 0,0 0 0,-1 0 0,1 0 0,-1 0 0,1 0 0,-1 0 0,-2 4 0,-2 5 76,-1 1 0,-11 14 0,11-15-20,-33 41 378,17-24 177,22-28-633,0 1 0,-1-1-1,1 1 1,0-1 0,0 1-1,0-1 1,0 1 0,1-1-1,-1 1 1,0-1 0,0 1-1,0-1 1,0 1 0,0-1-1,1 1 1,-1-1 0,0 1-1,0-1 1,1 1 0,-1-1-1,0 0 1,1 1 0,-1-1 0,0 0-1,1 1 1,-1-1 0,0 0-1,1 1 1,-1-1 0,1 0-1,-1 0 1,1 1 0,0-1-1,26 15 59,-11-6-15,122 85 165,-128-85-213,0 1 0,-1-1 0,0 2 0,-1-1 0,0 1 0,0 0 0,-1 1 0,-1 0 0,6 14 0,-9-20 0,-3-5-5,1 1 0,-1 0 0,1-1 0,-1 1 1,0 0-1,0 0 0,0-1 0,0 1 0,0 0 0,0-1 0,0 1 0,0 0 0,-1 0 1,1-1-1,-1 1 0,1 0 0,-1-1 0,0 1 0,0-1 0,1 1 0,-1-1 0,0 1 1,-1-1-1,1 1 0,-2 0 0,-3 6 28,-2-1 0,1 0-1,-10 6 1,12-9-2,-11 8 88,-1-1-1,0 0 1,-1-2 0,0 0-1,0-1 1,-1 0 0,-28 6-1,27-11-314,13-3-2787</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2:48.115"/>
    </inkml:context>
    <inkml:brush xml:id="br0">
      <inkml:brushProperty name="width" value="0.1" units="cm"/>
      <inkml:brushProperty name="height" value="0.1" units="cm"/>
    </inkml:brush>
  </inkml:definitions>
  <inkml:trace contextRef="#ctx0" brushRef="#br0">0 1 6016,'0'0'9153,"7"13"-8809,-7-12-338,6 10 73,0 1 0,-1-1 0,-1 1 0,0 1 0,0-1-1,-1 1 1,2 20 0,-6 372 1952,-4-164-642,1-164-504,15-82-3818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2:48.709"/>
    </inkml:context>
    <inkml:brush xml:id="br0">
      <inkml:brushProperty name="width" value="0.1" units="cm"/>
      <inkml:brushProperty name="height" value="0.1" units="cm"/>
    </inkml:brush>
  </inkml:definitions>
  <inkml:trace contextRef="#ctx0" brushRef="#br0">390 0 8432,'0'0'393,"-11"9"-48,-33 23 225,-55 30-1,-120 58 3232,218-119-3702,0-1 0,0 1 1,0-1-1,0 1 0,0-1 0,0 1 0,1 0 0,-1 0 0,0-1 0,0 1 0,0 0 0,1 0 1,-1 0-1,1 0 0,-1 0 0,0 0 0,1 0 0,0 0 0,-1 0 0,1 0 0,0 0 1,-1 0-1,1 0 0,0 1 0,0-1 0,0 1 0,1 1 17,-1 1 1,1-1-1,1 1 0,-1-1 1,0 0-1,1 0 0,2 5 1,11 17 116,0-1 1,1-1-1,1-1 1,1 0-1,1-1 1,1-1-1,23 18 1,-10-9-250,-18-16 324,1 0 0,0-1 0,27 16-1,-39-26-407,1 1 0,-1-2 0,0 1 0,1 0-1,-1-1 1,1 0 0,-1 0 0,1 0-1,-1-1 1,1 1 0,0-1 0,-1 0-1,1 0 1,0-1 0,-1 0 0,1 1-1,0-1 1,-1-1 0,0 1 0,7-3-1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2:49.348"/>
    </inkml:context>
    <inkml:brush xml:id="br0">
      <inkml:brushProperty name="width" value="0.1" units="cm"/>
      <inkml:brushProperty name="height" value="0.1" units="cm"/>
    </inkml:brush>
  </inkml:definitions>
  <inkml:trace contextRef="#ctx0" brushRef="#br0">37 0 7328,'0'0'4070,"-4"12"-3578,-6 25 69,2 1-1,2-1 0,-2 43 1,10-1 742,5 1 0,21 106 1,-27-180-1223,9 49 1433,-8-41-80,-2-25-4182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2:49.879"/>
    </inkml:context>
    <inkml:brush xml:id="br0">
      <inkml:brushProperty name="width" value="0.1" units="cm"/>
      <inkml:brushProperty name="height" value="0.1" units="cm"/>
    </inkml:brush>
  </inkml:definitions>
  <inkml:trace contextRef="#ctx0" brushRef="#br0">5 0 6824,'0'0'5756,"-2"11"-5054,1-7-633,1 0-6,-1-1 0,1 0-1,-1 0 1,1 1 0,0-1-1,0 0 1,1 0 0,0 7 0,0-8-29,0 0 0,0-1 1,0 1-1,0 0 1,0-1-1,1 1 1,-1 0-1,0-1 0,1 0 1,-1 1-1,1-1 1,0 0-1,-1 0 1,1 0-1,0 0 0,0 0 1,-1 0-1,1 0 1,0-1-1,0 1 0,3 0 1,30 6 365,1-1 1,-1-1-1,1-2 1,43-3-1,-8 1 103,121-2 744,3-1 143,-31-1 1044,-164 3-2428,0 0 0,1 0 0,-1 0 0,0 0 0,0 0 0,1 0 0,-1 0 0,0 0 0,0 0 0,1 0 0,-1 0 0,0 0 0,0 0 0,1 0 0,-1-1 0,0 1 0,0 0 0,0 0 0,1 0 0,-1 0 0,0 0 0,0-1 0,0 1 0,0 0 0,1 0 0,-1 0 0,0-1 0,0 1 1,0 0-1,0 0 0,0-1 0,0 1 0,0 0 0,1 0 0,-1-1 0,0 1 0,0 0 0,0 0 0,0-1 0,0 1 0,0 0 0,0 0 0,0-1 0,0 1 0,-1 0 0,1 0 0,0-1 0,0 1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2:50.646"/>
    </inkml:context>
    <inkml:brush xml:id="br0">
      <inkml:brushProperty name="width" value="0.1" units="cm"/>
      <inkml:brushProperty name="height" value="0.1" units="cm"/>
    </inkml:brush>
  </inkml:definitions>
  <inkml:trace contextRef="#ctx0" brushRef="#br0">1 119 4816,'0'0'3977,"12"2"-3462,5 0-253,1 0 1,0-1-1,0-1 1,19-2 0,-31 1-113,0 0 1,0 0-1,0-1 1,0 0-1,-1 0 1,1 0-1,11-7 0,-15 7-65,1 0 0,-1 0 0,1 0 0,-1 0 0,0 0-1,0-1 1,0 1 0,0-1 0,0 1 0,0-1-1,-1 0 1,1 0 0,-1 0 0,0 0 0,0 0-1,1-5 1,-1 6-43,-1 0 0,0 0-1,0 0 1,0 1 0,-1-1-1,1 0 1,0 0 0,-1 1-1,1-1 1,-1 0 0,1 1 0,-1-1-1,0 0 1,0 1 0,0-1-1,0 1 1,0-1 0,0 1-1,0 0 1,0-1 0,-1 1-1,1 0 1,-2-2 0,0 2-2,1-1 0,-1 0 1,0 0-1,1 1 0,-1 0 0,0-1 1,0 1-1,0 0 0,0 1 0,0-1 1,0 0-1,-4 0 0,3 1-8,0 0-1,0 0 1,0 0-1,0 1 1,0-1-1,1 1 1,-1 0 0,0 0-1,0 0 1,0 1-1,1-1 1,-1 1-1,0 0 1,1 0-1,0 0 1,-1 1-1,1-1 1,0 1-1,0 0 1,1-1 0,-1 1-1,0 1 1,1-1-1,0 0 1,0 1-1,0-1 1,0 1-1,0-1 1,1 1-1,-1 0 1,0 4 0,1-3 23,0 1 1,0 0 0,0 0 0,0 0 0,1 0 0,0 0 0,1 0 0,-1 0-1,1 0 1,0 0 0,0-1 0,1 1 0,0 0 0,0-1 0,4 8 0,-2-6 12,0 0 1,1-1-1,0 0 1,0 0-1,1 0 1,0 0-1,0-1 1,0 0-1,0-1 0,1 1 1,7 3-1,-2-1 29,0-1 0,0 0-1,1-1 1,0 0-1,0-1 1,0 0-1,0-1 1,0-1 0,1 0-1,-1-1 1,1 0-1,-1-1 1,1-1-1,-1 0 1,1 0 0,-1-2-1,1 0 1,-1 0-1,0-1 1,23-11-1,20-11-2493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34.506"/>
    </inkml:context>
    <inkml:brush xml:id="br0">
      <inkml:brushProperty name="width" value="0.1" units="cm"/>
      <inkml:brushProperty name="height" value="0.1" units="cm"/>
      <inkml:brushProperty name="color" value="#004F8B"/>
    </inkml:brush>
  </inkml:definitions>
  <inkml:trace contextRef="#ctx0" brushRef="#br0">6 195 4312,'0'0'5781,"2"-13"-5482,0 3-231,-1-1 36,1 0-1,0 1 1,0-1 0,1 0 0,1 1 0,9-19-1,-8 22-6,1 1-1,0-1 0,0 1 1,0 1-1,1-1 0,0 1 1,0 0-1,1 1 0,-1-1 0,1 2 1,0-1-1,0 1 0,0 0 1,0 0-1,1 1 0,11-1 1,-17 2-72,-1 1 0,1 0 0,0-1 0,-1 1 1,1 0-1,0 1 0,-1-1 0,1 0 0,-1 1 0,1 0 1,0-1-1,-1 1 0,1 0 0,-1 0 0,0 0 1,1 1-1,-1-1 0,0 1 0,0-1 0,0 1 1,0 0-1,0-1 0,0 1 0,0 0 0,0 0 0,-1 1 1,1-1-1,-1 0 0,0 0 0,0 1 0,1-1 1,-1 3-1,2 3 30,-1 0 0,-1-1 1,1 1-1,-1 0 0,-1 0 0,1 0 1,-1-1-1,-1 1 0,-2 14 1,-15 66 276,-3-1 0,-5-1 0,-37 84 0,48-138-65,-1-1 0,-2-1 0,-33 45-1,51-74-252,-1-1-1,1 1 0,-1 0 0,1-1 0,-1 1 0,1-1 0,-1 1 0,0-1 0,1 1 0,-1-1 0,0 1 0,1-1 0,-1 1 0,0-1 0,0 0 0,0 1 0,0-1-3,1 0 0,0 0 0,-1 0 0,1 0 0,0-1-1,0 1 1,-1 0 0,1 0 0,0 0 0,-1 0 0,1 0 0,0 0-1,0-1 1,-1 1 0,1 0 0,0 0 0,0 0 0,0-1 0,-1 1 0,1 0-1,0 0 1,0-1 0,0 1 0,0 0 0,0 0 0,-1-1 0,1 1-1,0-1 1,0 0 9,-1-1 0,1 1 0,0-1 0,0 1-1,0-1 1,0 1 0,0-1 0,0 1 0,0-1 0,1 1-1,-1-1 1,0 1 0,1-1 0,-1 1 0,1-1 0,1-2-1,5-7 18,0 0 0,1 1 0,1 0 0,10-11-1,-14 17-23,1-1-1,0 1 1,0 0-1,1 0 1,-1 1-1,1-1 0,-1 1 1,1 1-1,8-3 1,-1 2-1,0 1-1,0 0 1,0 1 0,1 0 0,-1 2 0,0-1 0,0 2-1,1 0 1,20 5 0,-4 2 34,0 1 1,0 2-1,30 16 0,-32-9 30,5 2 207,-33-21-288,0 0-1,-1 0 1,1 0-1,0 0 1,-1 0-1,1 0 0,0 0 1,0 0-1,-1 0 1,1 0-1,0 0 1,-1 0-1,1 0 1,0-1-1,-1 1 0,1 0 1,0 0-1,-1-1 1,1 1-1,-1-1 1,1 1-1,0 0 0,-1-1 1,1 1-1,-1-1 1,0 1-1,1-1 1,-1 0-1,1 1 0,-1-1 1,0 1-1,1-1 1,-1 0-1,0 1 1,0-1-1,1 0 0,-1 1 1,0-1-1,0 0 1,0 0-1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2:51.977"/>
    </inkml:context>
    <inkml:brush xml:id="br0">
      <inkml:brushProperty name="width" value="0.1" units="cm"/>
      <inkml:brushProperty name="height" value="0.1" units="cm"/>
    </inkml:brush>
  </inkml:definitions>
  <inkml:trace contextRef="#ctx0" brushRef="#br0">0 116 4912,'0'0'14978,"8"-10"-14634,-8 9-339,11-14 153,0 1 0,13-13 0,-19 22-70,-1 1 0,1-1 0,0 1 0,1 1 0,-1-1 0,1 1 0,-1 0 0,1 0 0,0 0 0,0 1 0,10-3 0,-14 5-59,4-2 104,0 1 0,1 0 1,-1 1-1,0-1 0,9 2 1,-12-1-87,0 1-1,0 0 1,0 1 0,0-1 0,0 0 0,0 1-1,0-1 1,0 1 0,0 0 0,-1 0-1,1 0 1,2 3 0,7 7 85,0-2 0,0 0 0,1 0 1,0-1-1,1 0 0,0-2 0,23 10 0,-32-15-82,0-1 0,1-1-1,-1 1 1,1-1-1,-1 0 1,1 0 0,-1 0-1,1-1 1,-1 0 0,0 0-1,1-1 1,-1 1-1,8-4 1,6-4 234,-1-1-1,22-14 1,-32 19-178,-2 0 14,0 1-1,0-1 0,0-1 1,-1 1-1,1-1 1,4-7-1,-3 6-360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2:52.728"/>
    </inkml:context>
    <inkml:brush xml:id="br0">
      <inkml:brushProperty name="width" value="0.1" units="cm"/>
      <inkml:brushProperty name="height" value="0.1" units="cm"/>
    </inkml:brush>
  </inkml:definitions>
  <inkml:trace contextRef="#ctx0" brushRef="#br0">1 126 5520,'0'0'7656,"12"-8"-7150,92-70 926,-98 74-1237,-1 1-1,1 0 1,0 0-1,0 0 1,0 0-1,0 1 1,13-3-1,-15 5-90,0 0 0,0 0-1,1 0 1,-1 0 0,0 1 0,0-1-1,0 1 1,0 0 0,0 0-1,0 1 1,0-1 0,0 1-1,5 3 1,28 19 752,-29-18-660,-1-1 1,1 0-1,0 0 0,1-1 0,-1 0 1,1 0-1,0-1 0,17 5 1,-19-9-49,1 1 0,-1-1 0,0 0 1,0-1-1,1 0 0,-1 0 0,-1 0 0,1-1 1,0 0-1,10-7 0,11-3 484,-15 8-201,-1 0 0,0-2 0,17-11-1,-5-2-3497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2:54.114"/>
    </inkml:context>
    <inkml:brush xml:id="br0">
      <inkml:brushProperty name="width" value="0.1" units="cm"/>
      <inkml:brushProperty name="height" value="0.1" units="cm"/>
    </inkml:brush>
  </inkml:definitions>
  <inkml:trace contextRef="#ctx0" brushRef="#br0">0 201 6128,'0'0'9586,"9"-10"-9096,67-87 899,-68 88-1136,1 1 0,-1-1 0,2 2 1,-1-1-1,1 1 0,0 0 0,0 1 1,0 0-1,1 1 0,0 0 0,0 1 0,17-4 1,-25 7-168,0 0 1,0 0 0,0 1 0,1-1 0,-1 1-1,0 0 1,4 0 0,-6 0-67,1 0 1,-1 1-1,0-1 0,0 1 0,1-1 1,-1 1-1,0-1 0,0 1 0,0 0 1,0 0-1,0-1 0,0 1 0,0 0 1,0 0-1,0 0 0,0 0 0,0 0 1,-1 1-1,1-1 0,0 0 0,0 2 1,4 8 40,-1-1 0,-1 1 0,1 0 0,-2 0 0,4 23 0,-4-6 45,-2 39-1,-6 4 19,-3-1 0,-3 1 1,-3-2-1,-3 0 0,-3-1 0,-56 123 0,68-171-88,-1 3 68,-1 0-1,-1-1 0,-23 32 1,35-54-103,0 0 1,0 0 0,0 0 0,0 0-1,0 0 1,0-1 0,0 1 0,0 0-1,0 0 1,0 0 0,0 0-1,0 0 1,0 0 0,0 0 0,0 0-1,0-1 1,0 1 0,0 0 0,0 0-1,0 0 1,0 0 0,0 0 0,0 0-1,0 0 1,0 0 0,-1 0 0,1 0-1,0 0 1,0 0 0,0 0 0,0 0-1,0 0 1,0-1 0,0 1-1,0 0 1,0 0 0,0 0 0,-1 0-1,1 0 1,0 0 0,0 0 0,0 0-1,0 0 1,0 0 0,0 0 0,0 0-1,0 0 1,-1 1 0,1-1 0,0 0-1,0 0 1,0 0 0,0 0 0,0 0-1,0 0 1,0 0 0,0 0 0,0 0-1,0 0 1,0 0 0,-1 0-1,1 0 1,0 0 0,0 0 0,0 1-1,0-1 1,0 0 0,0-15 39,5-17-19,-3 28-27,0-1 1,0 1-1,0 0 1,0 0-1,1 0 1,0 0-1,0 0 1,0 0-1,0 1 1,0-1-1,1 1 1,0 0-1,-1 0 1,6-3-1,-2 2 3,0 1-1,0 0 0,0 0 0,0 1 1,0 0-1,0 0 0,1 1 0,10-1 1,-1 1 10,-1 1 0,1 1 0,0 1 0,0 0 1,0 1-1,-1 1 0,23 7 0,31 24 215,-65-33-141,-5-2-90,1 0-1,-1 0 1,0 0 0,0 1-1,1-1 1,-1 0 0,0 0-1,0 0 1,1 0 0,-1 0-1,0 0 1,1 0 0,-1 1 0,0-1-1,0 0 1,1 0 0,-1 0-1,0 0 1,1 0 0,-1 0-1,0-1 1,0 1 0,1 0-1,-1 0 1,0 0 0,1 0-1,-1 0 1,0 0 0,0 0-1,1-1 1,-1 1 0,0 0 0,0 0-1,0 0 1,1 0 0,-1-1-1,0 1 1,0 0 0,0 0-1,1-1 1,-1 1 0,0 0-1,0 0 1,0-1 0,0 1-1,0 0 1,0 0 0,0-1 0,0 1-1,0 0 1,0-1 0,5-7-147,3-5-3037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2:54.812"/>
    </inkml:context>
    <inkml:brush xml:id="br0">
      <inkml:brushProperty name="width" value="0.1" units="cm"/>
      <inkml:brushProperty name="height" value="0.1" units="cm"/>
    </inkml:brush>
  </inkml:definitions>
  <inkml:trace contextRef="#ctx0" brushRef="#br0">1 147 9744,'0'0'865,"13"3"-605,43 7 117,-47-9-188,-1-1 0,1 0 0,0-1 0,-1 0 0,1 0 0,-1-1 0,0 0 0,1-1 0,-1 0-1,0 0 1,0 0 0,14-10 0,-16 9 21,-1 1 1,1-1-1,-1-1 0,0 1 0,0-1 0,0 0 0,-1 0 1,6-9-1,-9 13-164,0 0 1,0-1 0,0 1 0,0-1-1,0 1 1,0-1 0,-1 1-1,1-1 1,-1 1 0,1-1 0,-1 0-1,0 1 1,0-1 0,0 0-1,0 1 1,0-1 0,0 0 0,0 1-1,0-1 1,0 0 0,-1 1-1,1-1 1,-1 1 0,1-1 0,-1 0-1,0 1 1,0-1 0,1 1-1,-1 0 1,0-1 0,0 1 0,-1 0-1,1 0 1,0-1 0,0 1-1,0 0 1,-3-1 0,-1-2 0,0 2 1,0-1 0,0 1-1,0-1 1,0 1-1,0 1 1,-1-1 0,1 1-1,-1 0 1,1 0-1,-1 0 1,1 1 0,-1 0-1,0 0 1,1 1-1,-1-1 1,1 1 0,-1 0-1,1 1 1,0-1-1,-1 1 1,1 0-1,0 0 1,0 1 0,0 0-1,0 0 1,1 0-1,-1 0 1,1 1 0,0-1-1,0 1 1,-4 5-1,2-2 5,-2 2 59,1 0 0,0 0 0,0 0 0,1 1 0,-8 16 1,12-23-81,1 0 1,1 0 0,-1 0-1,0 0 1,1 0 0,-1 0-1,1 0 1,0 0 0,0 0-1,0 0 1,1 0 0,-1-1-1,1 1 1,-1 0 0,1 0-1,0 0 1,0 0 0,0 0 0,1-1-1,-1 1 1,0-1 0,1 1-1,0-1 1,0 1 0,0-1-1,0 0 1,4 4 0,2 1 74,1 1 0,0-1 0,1 0 0,0-1 1,0 0-1,0-1 0,1 0 0,0-1 0,15 5 0,-10-5 57,0-1 0,1-1 0,0-1 0,-1 0-1,1-1 1,17-2 0,-18 1 61,0-1 1,0 0-1,0-2 1,27-8-1,-36 9-164,1-1 0,-1 0 0,1 0 0,-1-1 0,-1 1 0,1-1 0,-1-1 0,0 0-1,0 1 1,0-2 0,6-9 0,15-26-2464</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2:55.671"/>
    </inkml:context>
    <inkml:brush xml:id="br0">
      <inkml:brushProperty name="width" value="0.1" units="cm"/>
      <inkml:brushProperty name="height" value="0.1" units="cm"/>
    </inkml:brush>
  </inkml:definitions>
  <inkml:trace contextRef="#ctx0" brushRef="#br0">0 123 8240,'0'0'2616,"2"10"-2010,12 68 339,3 0-1,4-2 0,3 0 0,3-2 0,41 79 0,-58-134-651,-1 1 306,1-1 0,1 0 1,1-1-1,1 0 1,0-1-1,28 28 0,-31-36-306,-9-8-192,-1-1 0,0 1 0,0-1 0,1 1 0,-1-1 1,0 1-1,1-1 0,-1 0 0,1 1 0,-1-1 0,1 0 0,-1 1 0,0-1 0,1 0 0,-1 0 0,1 1 0,-1-1 0,1 0 0,0 0 0,-1 0 0,1 0 0,-1 0 0,2 1 0,-1-3-10,0 0 1,0 1-1,0-1 0,0 0 1,0 1-1,-1-1 0,1 0 1,0 0-1,-1 0 1,1-3-1,29-107 11,32-110-29,-45 173-52,2 1 0,37-69-1,-32 72 7,28-45 30,-44 77-13,1 0 1,1 0-1,1 1 0,13-13 1,-16 16-441,0 1 0,-1-1 0,0 0 1,0-1-1,8-17 0,-12 22-848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3:13.724"/>
    </inkml:context>
    <inkml:brush xml:id="br0">
      <inkml:brushProperty name="width" value="0.1" units="cm"/>
      <inkml:brushProperty name="height" value="0.1" units="cm"/>
      <inkml:brushProperty name="color" value="#AB008B"/>
    </inkml:brush>
  </inkml:definitions>
  <inkml:trace contextRef="#ctx0" brushRef="#br0">1020 205 4008,'0'0'4553,"-10"-4"-4202,4 2-316,-15-7 223,0 0-1,-25-16 1,5 1 215,-65-27 1,50 26-68,35 15-204,1 2 0,-1 0 1,-1 2-1,1 0 0,-27-3 0,41 8-129,-16-2 321,-29-2 0,44 5-316,0 1-1,1-1 1,-1 1 0,1 1 0,-1-1-1,1 1 1,-14 6 0,0 1 65,2-1-26,0 0-1,0 2 1,1 0-1,0 1 1,1 0-1,-16 15 1,-84 99 492,109-115-559,-1 0 1,1 0-1,1 1 1,0 0-1,0 0 1,-9 23-1,-20 76 354,26-75-252,5-18-59,2-1-1,0 1 0,1 0 1,1 0-1,1 0 0,1 20 1,3-3 151,1-1 0,10 38 0,-13-66-209,0 1-1,1-1 1,-1 1 0,1-1 0,0 0 0,0 0-1,1 0 1,0-1 0,0 1 0,0-1 0,6 6-1,8 4 103,31 20 1,-26-19-56,-7-5-24,1 0-1,0-2 0,1 0 0,0-1 0,0 0 0,1-2 0,0 0 0,0-1 1,20 1-1,-3-2 108,0-2 0,1-1 0,67-10 0,-98 9-139,-1 0 0,1-1-1,-1 1 1,0-1-1,1-1 1,-1 1 0,0 0-1,0-1 1,-1 0-1,1 0 1,6-7 0,-9 9-11,0-1 0,0 0 0,0 0 1,-1-1-1,1 1 0,0 0 0,-1 0 0,0-1 1,1 1-1,-1-1 0,0 1 0,0-1 1,-1 0-1,1 1 0,0-1 0,-1 0 1,0 1-1,0-1 0,0 0 0,0 0 0,0 1 1,0-1-1,-1 0 0,0-4 0,-1-2 15,-1 0 0,0 1-1,0-1 1,-1 1 0,0-1-1,-1 1 1,1 0-1,-1 1 1,-1-1 0,0 1-1,0 0 1,-9-8 0,6 7 13,0 1 1,0 0-1,0 0 1,-1 1-1,0 0 1,-1 0 0,1 1-1,-1 1 1,0 0-1,0 0 1,-20-3-1,19 5 3,2 0 0,0 1 0,0 0-1,1 1 1,-15 1 0,12 2-52,10 0-22,18 6-29,-5-4 63,3 0 1,0 0 0,1-1 0,-1 0 0,1-2 0,0 0 0,17 1 0,17 2 25,0 3 12,-10-1 73,77 4-1,34-11 783,-149 0-783,-1 0-105,1 0 0,-1 0 0,0 0 0,0 0 0,0 0 0,1 0-1,-1 0 1,0 0 0,0 0 0,1 0 0,-1 0 0,0 0 0,0-1 0,0 1 0,1 0 0,-1 0 0,0 0 0,0 0 0,0 0 0,1 0-1,-1-1 1,0 1 0,0 0 0,0 0 0,0 0 0,1-1 0,-1 1 0,0 0 0,0 0 0,0 0 0,0-1 0,0 1 0,0 0 0,0 0-1,0 0 1,0-1 0,0 1 0,0 0 0,0 0 0,0-1 0,0 1 0,0 0 0,0 0 0,0-1 0,0 1 0,-6-36 291,5 32-649,0 0 0,0-1 0,0 1 0,0-1 0,1 1 1,0 0-1,0-1 0,0 1 0,1-5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3:15.698"/>
    </inkml:context>
    <inkml:brush xml:id="br0">
      <inkml:brushProperty name="width" value="0.1" units="cm"/>
      <inkml:brushProperty name="height" value="0.1" units="cm"/>
      <inkml:brushProperty name="color" value="#AB008B"/>
    </inkml:brush>
  </inkml:definitions>
  <inkml:trace contextRef="#ctx0" brushRef="#br0">0 1197 7328,'0'0'1152,"10"-7"-962,36-29 403,67-67-1,40-60 775,-118 124-1055,18-23 145,-3-2-1,-3-2 0,-3-2 0,49-99 1,-74 127-155,25-70 0,-40 98-254,-1-1 1,0 0-1,0 1 0,-2-1 1,1 0-1,-2 0 0,0 0 1,0 0-1,-1 0 0,-3-14 1,0 10 46,2 4-23,-1 1-1,-1-1 1,-5-14-1,8 25-46,0 0 0,0 0 0,0 0 0,0 0 0,0 0 0,0 0 1,-1 1-1,1-1 0,-1 0 0,1 1 0,-1-1 0,1 1 0,-1-1 0,0 1 0,0 0 0,0 0 0,0 0 0,0 0 0,0 0 0,0 0 0,0 1 1,0-1-1,0 0 0,0 1 0,-3 0 0,2 0 6,0 0 0,0 1 1,0-1-1,0 1 0,1 0 0,-1 0 0,0 0 1,0 1-1,1-1 0,-1 1 0,1-1 1,-5 4-1,2 0-2,-1 0 0,1 0 0,0 1 0,-5 6-1,-2 7 39,2 1-1,0 1 0,1-1 1,0 1-1,2 1 0,-5 23 0,3 4 128,2 1-1,0 91 1,5-104-109,2 25 136,2-1 0,19 108 1,-17-149-133,0 0 0,1 0 0,14 32 0,-15-45-50,-1 0-1,1 0 1,0 0-1,1 0 1,0 0-1,0-1 0,0 0 1,1 0-1,0 0 1,0-1-1,0 0 0,9 5 1,-12-8-23,1-1 1,-1 0 0,1 0 0,0 0-1,-1 0 1,1-1 0,0 1-1,0-1 1,-1 0 0,1 0-1,0 0 1,6-2 0,43-10 84,-52 12-99,13-5 27,0 0 1,-1-1 0,0 0-1,0-1 1,0-1 0,-1 0-1,19-16 1,2-7 81,33-39 0,-38 39-13,-27 30-82,0 0 0,0-1 0,0 1 0,0 0 0,0 0 0,0-1 0,0 1 0,0-1-1,-1 1 1,1-1 0,-1 1 0,1-1 0,-1 1 0,0-1 0,1 1 0,-1-2 0,0 2-11,0 1 0,0 0 0,0 0 0,0 0 0,0 0-1,0 0 1,0-1 0,-1 1 0,1 0 0,0 0 0,0 0 0,0 0 0,0 0 0,0-1 0,0 1 0,0 0 0,-1 0-1,1 0 1,0 0 0,0 0 0,0 0 0,0 0 0,-1 0 0,1 0 0,0 0 0,0 0 0,0 0 0,0 0 0,0 0-1,-1 0 1,1 0 0,0 0 0,0 0 0,0 0 0,0 0 0,-1 0 0,1 0 0,0 0 0,0 0 0,0 0 0,0 0-1,-1 0 1,-13 11 38,5-2-30,1 0 0,0 0 0,1 1 0,0 1 0,0-1 0,1 1 0,1 0 0,0 0 0,0 0 0,1 1 0,-3 13 0,7-23-11,0 0 0,0 1 1,0-1-1,0 0 0,0 0 0,1 0 0,-1 0 0,1 1 0,-1-1 0,1 0 0,0 0 0,0 0 0,0 0 0,0 0 0,0 0 0,0 0 0,0-1 0,1 1 0,-1 0 0,1-1 1,-1 1-1,1-1 0,2 2 0,-1 0-6,-1-1 1,1 0-1,0-1 1,0 1 0,0 0-1,1-1 1,-1 0-1,0 0 1,1 0-1,-1 0 1,0 0 0,1-1-1,6 1 1,-5-2 1,0 1 1,0-1-1,0-1 1,-1 1-1,1-1 0,0 0 1,0 0-1,-1 0 1,1 0-1,-1-1 1,0 0-1,0 0 1,0 0-1,0 0 0,0-1 1,-1 1-1,1-1 1,-1 0-1,0 0 1,-1 0-1,1-1 1,0 1-1,-1-1 1,0 1-1,0-1 0,-1 0 1,1 0-1,-1 0 1,0 0-1,0 0 1,-1 0-1,1 0 1,-1 0-1,0 0 0,-1 0 1,-1-8-1,0 2 2,-1 0 1,-1 0-1,0 0 0,0 0 0,-1 1 0,-1 0 0,1 0 0,-2 0 0,1 0 1,-1 1-1,-1 0 0,0 1 0,0 0 0,-1 0 0,1 1 0,-2 0 0,1 0 1,-1 1-1,0 0 0,0 1 0,-16-6 0,22 10 5,0 0 1,0 1-1,0-1 0,0 1 1,1 0-1,-1 0 0,0 0 1,0 1-1,0 0 0,0-1 1,1 1-1,-1 1 0,0-1 1,1 0-1,-7 5 0,5-4 8,0 1 0,0 0 0,1 0 0,0 1 0,-1 0-1,1-1 1,1 1 0,-1 1 0,0-1 0,-4 8 0,8-10-11,-1-1-1,1 1 1,-1 0 0,1 0 0,0 0 0,-1-1 0,1 1-1,0 0 1,0 0 0,1 0 0,-1 0 0,0 0 0,1 0 0,-1-1-1,1 1 1,-1 0 0,1 0 0,0-1 0,0 1 0,1 2 0,0 0-6,1 0 1,0 0 0,-1 0 0,1-1 0,1 1-1,-1-1 1,5 4 0,2-1-2,0-1-1,1 0 1,-1 0 0,1-1-1,0 0 1,0-1 0,1 0-1,-1-1 1,1 0 0,-1-1-1,1-1 1,-1 1 0,1-2-1,0 0 1,-1 0 0,0-1-1,1 0 1,-1-1 0,0 0-1,0-1 1,0 0 0,18-11-1,-7 2 13,54-36 86,-66 42-78,0-1-1,-1 0 1,0 0-1,-1-1 1,10-12-1,-18 20-7,1 0-1,0 0 0,0 0 1,0 0-1,-1 0 1,1 0-1,0 0 1,0 0-1,0 0 1,0 0-1,1 1 1,-1-1-1,0 0 1,0 1-1,0-1 1,2 1-1,-3-1-1,1 1 0,0 1 0,-1-1 0,1 0-1,0 0 1,-1 0 0,1 0 0,0 0 0,-1 1 0,1-1-1,-1 0 1,1 0 0,0 1 0,-1-1 0,1 1 0,-1-1-1,1 0 1,-1 1 0,1-1 0,-1 1 0,0-1 0,1 2-1,3 3 14,-2 1-1,1-1 0,0 1 0,-1 0 0,2 9 0,2 6 2,14 33-1,-18-49-8,1 1 0,0 0-1,1-1 1,-1 1 0,1-1-1,0 0 1,0 0 0,1-1 0,0 1-1,7 5 1,-11-10-6,0 1-1,1 0 1,-1-1-1,1 1 1,-1-1-1,0 1 1,1-1-1,-1 0 1,1 1-1,-1-1 1,1 0-1,-1 0 1,1 0 0,-1 0-1,1-1 1,-1 1-1,1 0 1,-1 0-1,1-1 1,-1 1-1,0-1 1,1 0-1,-1 1 1,0-1-1,1 0 1,-1 0 0,0 0-1,0 0 1,2-1-1,3-4 11,1 0 1,-1-1-1,9-13 0,-6 9-8,10-12 13,-3 5 11,-1-1 1,0 0-1,-2-1 1,12-23-1,-25 41-22,1 1 0,-1 0 0,1-1 0,0 1-1,0 0 1,-1-1 0,1 1 0,0 0 0,0 0 0,0 0 0,0 0 0,0 0 0,1 0 0,-1 0-1,0 0 1,0 0 0,3 0 0,-3 0-4,0 1 0,-1 0 0,1 0 1,0 0-1,0 0 0,0 1 0,0-1 0,0 0 0,0 0 0,0 0 0,-1 1 1,1-1-1,0 0 0,0 1 0,0-1 0,-1 1 0,1-1 0,0 1 0,0-1 1,-1 1-1,2 0 0,3 5 9,0 0 0,-1 1 0,1-1 0,-1 1 0,3 8-1,-2-6-5,5 7 39,1 0-1,1-1 0,25 27 1,-35-40-43,-1-1 0,0 1 0,1-1 0,-1 0 1,0 0-1,1 1 0,0-1 0,-1 0 0,1 0 1,0-1-1,0 1 0,-1 0 0,1-1 0,0 1 0,0-1 1,0 1-1,0-1 0,0 0 0,0 0 0,2 0 1,-2 0 0,0-1-1,0 1 1,0-1 0,-1 0 0,1 0 0,0 0 0,-1 0 0,1 0 0,-1-1-1,1 1 1,-1 0 0,1-1 0,-1 1 0,0-1 0,0 1 0,2-4 0,1-3 11,1-1-1,-2 1 1,1-1 0,-1-1 0,-1 1 0,3-15 0,-1-16 135,-1-60 1,-3 81-27,0 18-121,0 1 0,0-1 0,0 0 0,0 0 1,0 1-1,0-1 0,1 0 0,-1 1 0,0-1 0,1 0 0,-1 1 0,0-1 0,1 0 0,-1 1 0,1-1 0,-1 1 0,1-1 0,-1 1 0,1-1 0,-1 1 0,1-1 0,-1 1 0,1-1 0,0 1 0,-1 0 0,1-1 0,0 1 0,-1 0 0,1 0 1,0 0-1,0-1 0,-1 1 0,3 0 0,25 1 18,-27-1-20,110 21 78,-69-11-38,-26-8 11,-1-1 1,1-1-1,-1 0 1,1-1-1,-1 0 1,0-2-1,0 1 1,1-2-1,22-8 1,-22 11 39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3:20.475"/>
    </inkml:context>
    <inkml:brush xml:id="br0">
      <inkml:brushProperty name="width" value="0.1" units="cm"/>
      <inkml:brushProperty name="height" value="0.1" units="cm"/>
      <inkml:brushProperty name="color" value="#AB008B"/>
    </inkml:brush>
  </inkml:definitions>
  <inkml:trace contextRef="#ctx0" brushRef="#br0">393 806 5520,'0'0'3496,"-15"4"-2787,-27 10-78,2 1-1,-1 2 1,-70 42 0,96-49-434,2 0 0,0 2 0,0 0 0,-21 24 0,27-26-63,0-1 0,1 1 0,-1 0 0,2 1 0,0-1 0,0 1 0,1 0 1,-3 12-1,6-19-90,0-1 0,1 1 0,0-1 1,0 0-1,0 1 0,0-1 1,0 1-1,1-1 0,-1 1 1,1-1-1,0 0 0,0 1 1,0-1-1,1 0 0,-1 0 0,1 0 1,0 0-1,0 0 0,0 0 1,0 0-1,0-1 0,0 1 1,1-1-1,-1 1 0,1-1 1,0 0-1,0 0 0,0 0 0,0-1 1,0 1-1,0-1 0,0 1 1,0-1-1,1 0 0,-1 0 1,1-1-1,-1 1 0,4 0 1,4 0 6,-1-1 0,1 0 0,-1 0 0,1-1 0,-1 0 0,1-1 1,-1 0-1,0-1 0,0 0 0,0 0 0,11-6 0,-8 2 5,0-1 0,-1 0 0,0-1 0,0 0 0,-1 0 0,-1-1 0,13-15 0,-1-4 45,-2 0 1,0-2-1,-2 0 1,-2-1 0,23-62-1,-18 35 46,-3 0 0,-3-2-1,15-122 1,-26 131-65,-2 1 1,-2-1-1,-3 1 1,-2-1-1,-13-61 0,15 102-59,-11-42 66,13 49-71,0 0-1,-1 1 1,0-1 0,0 1-1,0-1 1,0 1-1,0 0 1,-1 0 0,1 0-1,-7-5 1,9 7-12,-1 1 0,0-1 1,0 1-1,0-1 0,0 1 1,0 0-1,0-1 0,0 1 1,0 0-1,0 0 0,0 0 1,0-1-1,0 1 0,0 0 1,0 1-1,0-1 0,0 0 1,0 0-1,0 0 0,0 1 1,0-1-1,0 0 0,0 1 1,1-1-1,-1 1 0,0-1 1,0 1-1,0-1 0,0 1 1,-1 1-1,-22 24 36,23-24-38,-6 9-1,0 1 0,0 0 0,1 0-1,1 0 1,0 0 0,1 1 0,0 0-1,-3 23 1,1 12-22,-1 53-1,7-86 17,-5 312 58,7-279 10,2-1 0,2 0-1,2 0 1,3 0 0,20 59 0,-28-100-33,-1 0-1,1 0 1,0 0 0,0-1-1,1 1 1,-1-1 0,1 0-1,0 0 1,1 0 0,-1-1-1,1 1 1,0-1 0,9 6-1,-11-8-10,1 0 1,-1-1-1,1 1 0,-1-1 1,1 1-1,-1-1 0,1 0 0,0-1 1,0 1-1,-1-1 0,1 1 0,0-1 1,0 0-1,0-1 0,-1 1 0,1-1 1,0 1-1,0-1 0,-1 0 0,1-1 1,-1 1-1,1 0 0,-1-1 0,5-3 1,1-1 11,0 0-1,-1-2 1,0 1 0,0-1 0,0 0 0,-1 0 0,0-1 0,-1 0 0,0 0 0,-1-1-1,1 1 1,-2-1 0,1-1 0,5-20 0,28-46 195,-38 77-227,0 0 0,0-1 1,0 1-1,0 0 0,0 0 0,0 0 1,0 0-1,0 0 0,0 0 0,0 0 1,0 0-1,1 0 0,-1 0 0,0 0 1,0-1-1,0 1 0,0 0 0,0 0 1,0 0-1,0 0 0,0 0 0,0 0 1,0 0-1,1 0 0,-1 0 0,0 0 0,0 0 1,0 0-1,0 0 0,0 0 0,0 0 1,0 0-1,0 0 0,1 0 0,-1 0 1,0 0-1,0 0 0,0 0 0,0 0 1,0 0-1,0 0 0,0 0 0,0 0 1,0 0-1,1 0 0,-1 0 0,0 1 1,0-1-1,0 0 0,0 0 0,0 0 0,0 0 1,0 0-1,0 0 0,0 0 0,0 0 1,0 0-1,0 0 0,0 1 0,0-1 1,0 0-1,0 0 0,0 0 0,7 13 42,8 22-14,-12-27-20,15 39 10,-7-16-5,2-1 0,22 39 0,-31-63 1,0 0-1,1 1 0,0-2 1,0 1-1,0 0 0,1-1 1,0 0-1,0 0 0,0-1 0,1 0 1,0 0-1,-1 0 0,14 4 1,-17-7-5,1 0 1,0 0-1,0 0 0,-1-1 1,1 0-1,0 1 1,0-1-1,0-1 0,-1 1 1,1 0-1,0-1 0,0 0 1,-1 0-1,1 0 1,-1 0-1,1-1 0,-1 0 1,1 1-1,-1-1 1,0 0-1,0 0 0,0-1 1,0 1-1,0-1 1,0 0-1,-1 1 0,1-1 1,-1 0-1,0 0 1,2-4-1,7-11 38,-1-1 1,-1 1-1,0-2 0,8-31 1,14-83 269,-26 110-168,11-29 0,-16 53-144,0-1 1,0 1-1,0-1 1,0 1-1,0 0 1,0-1-1,0 1 1,0 0-1,0-1 1,1 1-1,-1 0 0,0-1 1,0 1-1,0 0 1,0-1-1,1 1 1,-1 0-1,0 0 1,0-1-1,1 1 1,-1 0-1,0 0 1,1 0-1,-1-1 0,0 1 1,1 0-1,-1 0 1,0 0-1,1 0 1,-1 0-1,0-1 1,1 1-1,-1 0 1,0 0-1,1 0 0,-1 0 1,1 0-1,-1 0 1,0 0-1,1 0 1,-1 0-1,0 1 1,1-1-1,-1 0 1,0 0-1,1 0 1,-1 0-1,0 0 0,1 1 1,-1-1-1,0 0 1,1 0-1,-1 1 1,15 17 103,-13-17-113,10 20 19,-1 0 1,-1 1 0,0 0-1,-2 0 1,-1 1-1,0 0 1,-2 0-1,0 1 1,0 24-1,-4-40-14,-1-1 1,0 0-1,0 1 0,-1-1 0,1 0 0,-2 0 0,-2 11 0,3-16-3,0 1-1,0-1 1,0 0-1,0 0 0,0 0 1,0 0-1,-1 0 1,1 0-1,-1-1 1,1 1-1,-1 0 0,0-1 1,0 1-1,0-1 1,0 1-1,0-1 1,0 0-1,0 0 0,0 0 1,0 0-1,0 0 1,-1-1-1,1 1 1,0-1-1,-1 1 1,-4-1-1,1 1 7,-1-1 1,1 0-1,-1-1 1,1 1-1,0-1 0,-1-1 1,1 1-1,0-1 1,-1 0-1,-9-5 0,8 2 3,0-1 0,0 1 0,1-1-1,-1-1 1,2 1 0,-11-13-1,11 13-6,-8-10-33,14 9 14,11 5 7,56 5-68,-40-2 48,1 0 0,30-3 0,-32-2 6,0-2 1,0 0-1,0-1 0,33-15 0,94-53-66,-77 36 52,39-29 5,-52 29 36,-53 33 0,-2 1 3,0 1 0,-1-1-1,10-9 1,-55 58 14,1 2 0,-36 59 0,64-91-12,1 0-1,0 1 0,1-1 0,-7 25 1,11-32-2,1 1 0,1-1 0,-1 1-1,1-1 1,1 1 0,-1-1 0,1 1 0,1 0 0,-1-1 0,1 1 0,4 12 0,-4-17-2,0-1 0,0 1 0,0-1 0,1 0 1,0 1-1,-1-1 0,1 0 0,0 0 0,0 0 0,0 0 0,0 0 0,0 0 1,1-1-1,-1 1 0,0-1 0,1 1 0,-1-1 0,1 0 0,0 0 1,-1 0-1,1 0 0,0-1 0,4 1 0,2 0 3,0 0 0,0 0 0,1-1 0,-1-1 0,17-2 0,-13 0 0,1 0 1,-1-2-1,0 1 1,0-2-1,-1 0 1,0 0 0,0-1-1,16-12 1,-9 4-2,0-1 0,-1-1-1,31-37 1,-21 17 0,-2-2-1,30-57 0,31-93-26,-65 134 4,-3-1 0,16-77 0,-27 93 15,-3 0 0,0 0 0,-3 0 0,-3-55 0,1 94 3,-6-39 6,-2 23-1,7 16-5,1 1 0,0-1 1,-1 1-1,1 0 1,0-1-1,-1 1 0,1 0 1,-1-1-1,1 1 0,-1 0 1,1 0-1,-1 0 0,1-1 1,-1 1-1,1 0 1,-1 0-1,1 0 0,-1 0 1,1 0-1,-1 0 0,1 0 1,-1 0-1,1 0 0,-1 0 1,1 0-1,-1 0 1,0 0-1,-2 3 1,0 0-1,0 0 1,0 0 0,0 0-1,1 0 1,-1 0 0,1 1-1,0-1 1,0 1 0,0-1 0,0 1-1,-1 7 1,-1-3-1,-15 39 0,2 2 0,2 0 0,-11 61 0,-15 160 0,33-210 0,-3 45 28,-8 46 36,19-150-68,-5 29 128,6-24 3,3-19-34,-1 3-67,2-11 0,1 1-1,0 0 1,2 1-1,0-1 0,1 1 1,1 1-1,19-28 1,-28 44-25,1 1 1,-1-1-1,1 0 1,0 1-1,-1-1 1,1 1-1,0-1 1,0 1-1,0 0 1,4-2-1,-5 3-2,0-1 0,0 1 0,0 0 0,0 0 0,0 0 0,0 0-1,0 0 1,0 0 0,0 0 0,0 0 0,0 0 0,0 0 0,0 1 0,0-1 0,0 0 0,0 1 0,1 0 0,2 2-5,0 0-1,0 1 1,-1-1 0,1 1 0,-1 0 0,0 0 0,5 8 0,-4-5 7,17 24-8,-13-17 4,0-1 1,1 0-1,1-1 1,0 0 0,0 0-1,2-1 1,16 13-1,-24-22 3,0 0 0,0 0 0,1 0 0,-1-1 0,1 0 0,0 1 0,-1-2 0,1 1 0,0-1 0,-1 1 0,1-1 0,0-1 0,0 1 0,-1-1 0,1 0 0,0 0 0,-1 0 0,1 0 0,5-3 0,8-4 0,-1 0 0,0-1 0,22-16 0,64-56 0,-83 65 0,-13 9 3,0-1-1,0 0 0,0 0 1,-1-1-1,0 1 0,-1-1 1,7-16-1,-11 24 0,-1 1 0,0-1 1,1 0-1,-1 0 0,1 0 0,-1 1 1,0-1-1,0 0 0,0 0 0,1 0 0,-1 0 1,0 0-1,0 0 0,0 1 0,0-1 1,0 0-1,-1 0 0,1 0 0,0 0 1,0 0-1,0 0 0,-1 1 0,1-1 1,-1 0-1,1 0 0,-1-1 0,0 2 0,0-1 0,0 1 0,1 0 0,-1 0 0,0-1 0,0 1 0,0 0 1,0 0-1,0 0 0,0 0 0,1 0 0,-1 0 0,0 0 0,0 0 0,0 0 0,0 0 0,0 0 0,1 1 0,-1-1 0,0 0 0,0 1 0,0-1 0,0 0 0,1 1 0,-1-1 0,0 1 0,0 0 0,-16 11 13,0 0 0,1 1 0,1 1 0,1 1 0,-24 29 0,29-33-11,1 1 0,1-1 0,0 2 0,0-1 0,1 1 0,1 0 0,0 0 0,1 1 0,-3 18 0,6-30-4,1 0 0,0 0 1,0 0-1,-1 0 1,2 0-1,-1 0 0,0 0 1,0 0-1,1-1 0,-1 1 1,1 0-1,-1 0 1,1 0-1,0 0 0,0-1 1,0 1-1,0 0 1,0-1-1,0 1 0,0-1 1,0 1-1,1-1 0,-1 0 1,0 1-1,1-1 1,0 0-1,-1 0 0,1 0 1,3 2-1,-3-3 2,1 1-1,0 0 0,-1 0 1,1-1-1,0 1 0,0-1 1,-1 0-1,1 0 0,0 0 1,0 0-1,0-1 0,-1 1 1,1-1-1,0 0 0,-1 1 1,1-1-1,0 0 1,-1-1-1,1 1 0,2-2 1,4-4-2,0-1 0,0 1 0,-1-1 0,-1-1 0,1 0 0,-2 0 0,1 0 0,-1 0 0,9-21 1,-2 1 25,-1-1 0,10-40 1,-17 60 86,-1 17-65,2 34-50,-2-14 15,0-7-11,13 56 4,-15-70-6,0 1 0,1 0 1,0-1-1,0 0 0,0 1 0,1-1 1,0-1-1,8 10 0,-11-14 1,0 0-1,0 0 1,0-1 0,0 1-1,0 0 1,0 0-1,0-1 1,0 1 0,0-1-1,0 1 1,1-1-1,-1 0 1,0 1 0,0-1-1,1 0 1,-1 0-1,0 0 1,0 1 0,1-2-1,2 1 1,-2-1 2,1 1 0,0-1-1,-1 0 1,1 0 0,-1-1 0,1 1 0,-1 0 0,0-1 0,4-2 0,3-4 10,-1-1 0,1 0 1,9-14-1,-14 18-10,42-64 20,-33 47 2,1 1 1,1 1-1,19-21 1,-33 40-24,0 0 1,0 0-1,0 0 1,0 0-1,0 1 0,-1-1 1,2 0-1,-1 0 1,0 1-1,0-1 0,0 1 1,0-1-1,0 1 1,0-1-1,1 1 0,-1 0 1,0-1-1,0 1 1,0 0-1,1 0 1,-1 0-1,0 0 0,0 0 1,1 0-1,-1 0 1,0 1-1,0-1 0,1 0 1,-1 1-1,0-1 1,0 1-1,0-1 0,0 1 1,0 0-1,0-1 1,0 1-1,0 0 0,0 0 1,0 0-1,1 0 1,3 5 6,-1-1 0,0 1 1,0 0-1,-1 0 0,6 14 1,4 13 8,-10-24-13,0 0 0,1 0 0,0 0 0,1-1 0,-1 1 0,1-1 1,1 0-1,0-1 0,12 13 0,-14-16 1,2 0 0,-1 0 0,0 0 0,1-1 0,0 0 1,-1 0-1,1-1 0,0 1 0,1-1 0,-1-1 0,0 1 0,0-1 0,1 0 0,-1 0 0,1-1 1,-1 0-1,1 0 0,-1-1 0,1 0 0,-1 0 0,0 0 0,1-1 0,-1 1 0,0-2 0,9-3 1,12-9 9,-1 0 0,-1-2 1,-1-1-1,32-29 1,-8 7-7,-24 18-3,-24 21-6,1 0 0,0 0-1,0 0 1,0 0 0,-1 0-1,1 0 1,0 0-1,-1 0 1,1 0 0,-1 0-1,1 0 1,-1 0-1,0 0 1,1 0 0,-1-1-1,0 1 1,0 0 0,0 0-1,0 0 1,0-1-1,0 1 1,0 0 0,0-2-1,-1 3 2,-1 0 0,1-1 1,0 1-1,0 0 0,0 1 0,0-1 0,0 0 0,0 0 0,0 0 1,0 1-1,0-1 0,0 0 0,0 1 0,0-1 0,0 1 0,0-1 1,0 1-1,0 0 0,1-1 0,-3 2 0,2-1 0,-10 8 5,0 0 1,0 0-1,1 1 0,0 0 0,0 1 1,-11 18-1,3-3 4,-25 55 0,38-69-8,0 1-1,0-1 1,-2 19-1,5-25-1,1 0-1,0 0 1,1 0 0,0 0-1,0 1 1,0-1-1,0 0 1,1 0 0,2 8-1,-2-12-1,0 0 0,0 1 1,0-1-1,0 0 0,0 0 0,1 0 0,-1 0 0,1-1 0,-1 1 0,1 0 0,0 0 1,-1-1-1,1 1 0,0-1 0,0 0 0,0 0 0,0 1 0,0-1 0,1 0 0,-1-1 0,0 1 1,0 0-1,1-1 0,-1 1 0,0-1 0,1 0 0,-1 0 0,0 0 0,1 0 0,-1 0 1,1 0-1,-1-1 0,4 0 0,1-1-3,0 1 1,0-2-1,0 1 0,-1-1 1,1 0-1,-1 0 0,1-1 1,-1 0-1,0 0 0,6-6 1,-3 1-4,0-1 0,-2 0 1,1 0-1,-1-1 1,0 0-1,-1 0 0,-1-1 1,7-19-1,-4 9-18,-2 1 0,-1-1 0,-1 0 0,2-26 1,-6 48 21,0-1 0,0 1 0,0-1 0,0 0 0,0 1 0,0-1 0,0 1 0,0-1 0,0 1 0,0-1 0,0 1 0,0-1 0,0 1 0,1-1 0,-1 1 0,0-1 0,0 1 0,1-1 0,-1 1 0,0-1 0,1 1 0,-1 0 0,1-1 0,-1 16-53,-24 152 32,14-84 21,1-5 2,5-29-1,-3-1 1,-18 68 0,21-102 1,-1-1 0,0 0 0,-1 0-1,0 0 1,-1 0 0,0-1 0,-1 0 0,0-1 0,-1 0 0,-1 0-1,0-1 1,-21 18 0,28-26 5,1-1 0,-1 1 0,0 0 0,0-1 0,0 1 0,-1-1 1,1 0-1,0 0 0,0 0 0,-1-1 0,1 1 0,-1-1 0,1 0 0,0 0 0,-1 0 0,1 0 0,-1-1 0,1 1 0,0-1 0,-1 0 0,1 0 0,0 0 0,0 0 0,0 0 0,0-1 0,0 0 0,0 1 0,0-1 1,0 0-1,1-1 0,-1 1 0,1 0 0,-1-1 0,1 1 0,0-1 0,-2-3 0,1 2 4,0-1 1,0 1-1,0-1 1,1 1-1,-1-1 1,1 0-1,1 0 1,-1 0-1,1 0 1,0 0-1,0 0 1,0 0-1,1 0 1,-1 0-1,1 0 1,0-1-1,1 1 1,0 0-1,-1 0 1,2 0-1,-1 0 1,0 0-1,1 0 1,5-9-1,-2 5-10,0 0 1,1 0-1,1 0 0,-1 1 1,1 0-1,1 1 0,0-1 0,0 1 1,11-7-1,14-8-40,42-20-1,-20 11-4,-9 5-40,-1-2 0,-2-2 0,-1-3 0,74-71 0,-69 55 36,-25 27 26,-1 0 0,35-50 0,-54 68 24,0 1 0,0-1-1,0 0 1,-1 1-1,1-1 1,-1 0 0,0 0-1,0 0 1,-1 0 0,1 0-1,-1 0 1,0-5 0,0 8 1,0 0 1,0 0-1,-1-1 1,1 1-1,-1 0 1,1 0-1,-1-1 1,1 1 0,-1 0-1,1 0 1,-1 0-1,0 0 1,0 0-1,0 0 1,0 0-1,0 0 1,0 0-1,0 0 1,0 0-1,0 1 1,0-1 0,0 0-1,0 1 1,0-1-1,-1 1 1,1-1-1,0 1 1,0 0-1,-1-1 1,1 1-1,0 0 1,-1 0 0,1 0-1,0 0 1,0 0-1,-1 0 1,1 0-1,0 1 1,-1-1-1,0 1 1,-2 0 7,1 0 0,0 0 1,-1 0-1,1 1 0,0 0 1,0-1-1,0 1 0,0 0 1,1 0-1,-1 1 0,0-1 1,1 1-1,-1-1 0,1 1 0,-3 4 1,0 1 30,0 0-1,0 0 1,1 0 0,-5 14 0,7-16-9,0 0-1,1 0 1,0 1 0,0-1 0,0 0-1,1 1 1,0-1 0,1 0 0,-1 1-1,1-1 1,0 0 0,1 0 0,-1 0-1,1 0 1,0 0 0,1 0 0,0 0-1,0 0 1,6 9 0,2-1 67,1 0-1,0 0 1,0-1 0,1-1-1,26 19 1,-35-28-67,2 1 0,-1-1-1,0 0 1,0 0 0,1-1-1,0 1 1,0-1 0,-1 0 0,1-1-1,0 0 1,0 0 0,0 0-1,1 0 1,-1-1 0,0 0 0,0-1-1,0 1 1,0-1 0,0 0 0,0 0-1,0-1 1,0 0 0,0 0-1,-1 0 1,1-1 0,6-4-1,-10 5-91,0 1 0,0-1 0,0 0 0,0 0 0,0 0 0,-1 0 0,1 0 0,1-4 0,1-2-3177</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3:21.219"/>
    </inkml:context>
    <inkml:brush xml:id="br0">
      <inkml:brushProperty name="width" value="0.1" units="cm"/>
      <inkml:brushProperty name="height" value="0.1" units="cm"/>
      <inkml:brushProperty name="color" value="#AB008B"/>
    </inkml:brush>
  </inkml:definitions>
  <inkml:trace contextRef="#ctx0" brushRef="#br0">74 6 7528,'0'0'6841,"-1"10"-6197,-5 34-41,1-30 528,-1-13-201,-6-14 159,9 9-998,-29-36 969,24 23-3379</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6:05.497"/>
    </inkml:context>
    <inkml:brush xml:id="br0">
      <inkml:brushProperty name="width" value="0.1" units="cm"/>
      <inkml:brushProperty name="height" value="0.1" units="cm"/>
      <inkml:brushProperty name="color" value="#AB008B"/>
    </inkml:brush>
  </inkml:definitions>
  <inkml:trace contextRef="#ctx0" brushRef="#br0">30 0 5720,'0'0'7821,"-2"12"-7458,-17 95 886,10-81-336,24-46 20,-14 16-834,0 0-1,0 0 0,0 0 0,0 0 0,-1 0 0,1-1 0,-2-7 0,1 9 5,3 0-182,-1 0-1,1 0 0,0 1 1,-1-1-1,1 1 0,0 0 0,1 0 1,5-3-1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35.109"/>
    </inkml:context>
    <inkml:brush xml:id="br0">
      <inkml:brushProperty name="width" value="0.1" units="cm"/>
      <inkml:brushProperty name="height" value="0.1" units="cm"/>
      <inkml:brushProperty name="color" value="#004F8B"/>
    </inkml:brush>
  </inkml:definitions>
  <inkml:trace contextRef="#ctx0" brushRef="#br0">167 98 9440,'0'0'1698,"-12"4"-1499,3-1-196,-7 3 136,0 0-1,0 1 1,1 1 0,-20 12-1,32-18-81,-1 0 1,1 0-1,0 1 0,0-1 0,0 1 0,0 0 0,0 0 1,0 0-1,1 0 0,0 1 0,0-1 0,0 1 1,0-1-1,0 1 0,0 0 0,1 0 0,0-1 0,0 1 1,0 0-1,0 0 0,1 0 0,0 0 0,-1 0 0,1 0 1,1 1-1,0 6 0,0-6-4,0-1 0,0 0 0,1 0 0,-1 0 0,1-1 0,0 1 0,0 0 1,0-1-1,1 1 0,-1-1 0,1 1 0,0-1 0,0 0 0,0 0 0,0-1 0,6 5 0,-4-4-3,0-1-1,0 0 1,1 0 0,-1 0-1,0-1 1,1 0-1,-1 0 1,1 0 0,-1 0-1,1-1 1,7-1 0,0 0 23,0-1 0,0 0 0,0-1 0,-1-1 0,0 0 0,1 0 0,-2-1 0,1-1 0,0 0 0,12-10 0,-14 9 0,-1-1-1,1 0 1,-2 0-1,1-1 1,-1-1-1,-1 1 1,1-1-1,-2-1 1,1 1-1,5-14 1,-11 20-42,1 0 0,0 0 0,-1 0 0,0 0 0,0-1 0,0 1 0,0 0 0,-1-1 0,0 1 0,0-1 1,0 1-1,0 0 0,-1-1 0,0 1 0,1 0 0,-2-1 0,1 1 0,0 0 0,-1 0 0,0 0 1,0 0-1,0 0 0,0 0 0,-1 1 0,0-1 0,1 1 0,-1 0 0,0 0 0,-1 0 0,-6-6 0,3 5 16,0 0 0,0 0 0,0 0 0,-1 1 0,0 0-1,1 0 1,-1 1 0,0 0 0,0 0 0,-1 1-1,1 0 1,0 0 0,0 1 0,0 0 0,-1 1-1,1 0 1,0 0 0,0 1 0,0 0 0,0 0-1,0 1 1,1 0 0,-1 0 0,1 0 0,0 1-1,0 1 1,-8 5 0,13-9-37,1 0 0,-1 0 0,1 1-1,0-1 1,-1 0 0,1 0 0,0 1 0,0-1 0,0 1-1,0-1 1,0 1 0,0 0 0,1-1 0,-1 1-1,0 0 1,1-1 0,-1 1 0,1 0 0,0 0 0,0-1-1,0 1 1,0 0 0,0 0 0,0 0 0,0-1 0,0 1-1,0 0 1,1 0 0,-1-1 0,1 1 0,0 2-1,3 3-322,0 0 0,0 0 0,0 0 0,0-1 0,8 8 0,-7-8-705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6:09.709"/>
    </inkml:context>
    <inkml:brush xml:id="br0">
      <inkml:brushProperty name="width" value="0.1" units="cm"/>
      <inkml:brushProperty name="height" value="0.1" units="cm"/>
      <inkml:brushProperty name="color" value="#AB008B"/>
    </inkml:brush>
  </inkml:definitions>
  <inkml:trace contextRef="#ctx0" brushRef="#br0">561 82 4416,'0'0'6984,"-11"-11"-6678,-38-33 13,44 41-256,1 0 0,-1 0 1,0 0-1,1 1 0,-1 0 0,-1 0 1,1 0-1,0 0 0,0 1 0,-1 0 1,1 0-1,0 0 0,-1 1 0,1-1 1,-1 1-1,-6 1 0,-1 0 94,-13-1 140,1 1 0,0 1 0,-26 6 0,37-4-181,1-1-1,0 2 1,0 0 0,0 0-1,0 1 1,1 1 0,-14 9-1,8-2 44,0 1-1,0 0 1,2 1-1,0 1 1,1 0-1,-23 35 0,37-50-143,0-1 0,0 1 0,0-1 0,0 1 0,0 0 0,0 0 0,0-1 0,1 1 0,-1 0 0,1 0-1,-1 0 1,1 0 0,0-1 0,0 1 0,0 0 0,0 0 0,0 0 0,0 0 0,0 0 0,1 0 0,-1 0-1,1-1 1,-1 1 0,1 0 0,0 0 0,0-1 0,0 1 0,0 0 0,0-1 0,0 1 0,0-1-1,0 1 1,3 2 0,0-1 7,1 0 0,-1 0 0,1 0 0,-1 0 0,1-1 0,0 0-1,0 0 1,0 0 0,0-1 0,0 0 0,7 2 0,58 7 113,95 11-14,-158-20-118,0 0-1,0 0 1,0 1 0,0 0 0,-1 0 0,1 0-1,-1 1 1,1 0 0,-1 1 0,0 0 0,0-1-1,-1 2 1,1-1 0,-1 1 0,0 0 0,0 0-1,0 0 1,-1 1 0,0-1 0,0 1 0,0 0-1,-1 0 1,1 1 0,-2-1 0,1 1 0,-1-1-1,0 1 1,0 0 0,-1 0 0,1 12-1,-1-15 6,-1 1-1,0-1 0,0 0 1,0 0-1,-1 0 0,0 1 1,1-1-1,-2 0 0,1 0 1,0 0-1,-1 0 0,1 0 1,-1-1-1,0 1 0,-1 0 1,1-1-1,-1 0 0,1 1 1,-1-1-1,0 0 0,-5 4 1,-32 22 56,19-13-59,-1-1 1,-28 15-1,24-18-82,17-8-36,0 0-1,0 0 1,0 1-1,1 0 0,0 0 1,0 1-1,-14 13 0,21-18 60,0 0 0,1 0 0,-1-1 0,1 1 0,0 0-1,-1 0 1,1 0 0,0 0 0,-1 0 0,1 0 0,0 0-1,0 0 1,0 0 0,0 0 0,0 0 0,0 0 0,0 0-1,0 0 1,0 0 0,1 0 0,-1 0 0,0 0 0,0 0-1,1 0 1,-1 0 0,1 0 0,-1 0 0,1 0 0,0 0-1,25 28-188,-10-12-104,-7-4-259,0 1 0,-1 0 0,7 18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6:13.103"/>
    </inkml:context>
    <inkml:brush xml:id="br0">
      <inkml:brushProperty name="width" value="0.1" units="cm"/>
      <inkml:brushProperty name="height" value="0.1" units="cm"/>
      <inkml:brushProperty name="color" value="#AB008B"/>
    </inkml:brush>
  </inkml:definitions>
  <inkml:trace contextRef="#ctx0" brushRef="#br0">165 1 4720,'0'0'3781,"0"13"-3432,-5 63 187,-2 1-1,-4-1 0,-34 125 1,-3-25 195,20-63-125,23-95-473,-11 45 1013,16-59-409,2-6-286,3-9-146,6-18-246,-3 6-11,0 1 1,1 0 0,1 1-1,1 0 1,0 1 0,2 0-1,1 0 1,0 2 0,1 0-1,1 0 1,22-18 0,-28 28-28,-4 2 21,1 1 1,0-1-1,1 1 0,8-5 1,-15 10-35,0 0 0,0 0 0,0 0 0,0 0 1,0 0-1,0 0 0,0 0 0,-1 0 0,1 0 0,0 1 0,0-1 1,0 0-1,0 1 0,-1-1 0,1 0 0,0 1 0,0-1 1,0 1-1,-1-1 0,1 1 0,0-1 0,-1 1 0,1 0 0,-1-1 1,1 1-1,-1 0 0,1 0 0,-1-1 0,1 1 0,-1 0 0,1 0 1,-1 0-1,0 1 0,10 29 232,-4 56 108,-5-73-294,-1 1 0,-1-1 0,-4 23-1,2-23 23,2 0-1,-1 0 0,2 23 0,1-35-69,-1 0 0,1 0 0,-1 0 0,1 0-1,0 0 1,0 0 0,0 0 0,0 0 0,0-1 0,0 1-1,0 0 1,1-1 0,-1 1 0,0-1 0,1 1 0,0-1 0,-1 0-1,1 1 1,0-1 0,-1 0 0,1 0 0,0 0 0,0-1-1,0 1 1,0 0 0,0-1 0,2 1 0,2 0 10,0 1-1,0-2 1,0 1 0,0-1-1,0 0 1,0 0 0,0 0 0,9-3-1,15-1-15,-23 4 0,-1-1 0,0 1 0,0-2 0,0 1 0,8-3 0,5-1 0,-15 4 0,-1 0 0,0 1 0,1-1 0,-1-1 0,0 1 0,0 0 0,5-3 0,4-4 0,0-1 0,-1 0 0,0-1 0,-1 0 0,10-12 0,-15 17 0,-1-1 0,0 0 0,0 0 0,-1-1 0,0 1 0,0-1 0,0 1 0,-1-1 0,0 0 0,0 0 0,-1 0 0,1-10 0,-1 11 12,-1-1-1,0 1 0,0-1 1,-1 0-1,-2-7 0,3 13-9,0 0-1,0 0 1,0 0 0,-1 0-1,1 0 1,0 1 0,-1-1-1,1 0 1,-1 0 0,1 0-1,-1 0 1,0 0 0,1 1-1,-1-1 1,0 0 0,1 1-1,-1-1 1,0 0 0,0 1-1,0-1 1,0 1 0,1-1-1,-1 1 1,0 0 0,0-1-1,0 1 1,0 0 0,0 0-1,0-1 1,0 1 0,0 0-1,0 0 1,0 0-1,0 0 1,0 0 0,0 1-1,0-1 1,0 0 0,0 0-1,0 1 1,-1 0 0,-3 0-2,0 1 0,1 0 1,-1 1-1,1-1 0,0 1 0,0 0 1,0 0-1,0 0 0,0 1 0,0-1 1,1 1-1,0 0 0,0 0 1,0 0-1,0 0 0,1 0 0,-1 1 1,1-1-1,0 1 0,1 0 0,-1 0 1,1 0-1,0-1 0,-1 11 0,1-6 6,1 0 0,0 0 0,1-1 0,-1 1 0,2 0 0,-1 0 0,2 0 0,-1-1 0,1 1 0,6 13 0,0-5 14,0 0 0,1-1 0,23 29 0,-30-41-4,0-1 1,0 1-1,1-1 0,-1 1 1,1-1-1,0-1 0,0 1 1,0 0-1,0-1 1,0 0-1,1 0 0,-1 0 1,1 0-1,-1-1 0,1 0 1,0 0-1,0 0 1,-1 0-1,1-1 0,0 0 1,0 0-1,0 0 1,-1-1-1,1 1 0,0-1 1,0 0-1,-1-1 0,1 1 1,-1-1-1,1 0 1,-1 0-1,0 0 0,1-1 1,-1 1-1,0-1 0,-1 0 1,1 0-1,-1-1 1,1 1-1,-1-1 0,4-5 1,22-31 124,-2-1 0,32-64-1,-47 64 18,-9 24-29,-3 17-124,0 1 0,0-1 0,0 0-1,0 0 1,0 0 0,0 0 0,0 0 0,0 0-1,-1 0 1,1 0 0,0 0 0,0 0-1,0 0 1,0 0 0,0 0 0,0 0-1,0 0 1,0 0 0,0 0 0,0 0 0,0 0-1,0 0 1,-1 0 0,1 0 0,0 0-1,0 0 1,0 0 0,0 0 0,-2 6-2,0 1 0,0-1 0,1 1 0,0 0 0,1 0 0,-1-1 0,1 1 0,0 0 0,1 0 1,1 10-1,2 0 16,0 0 1,12 31 0,-14-43-17,0 0 0,1 0 0,0 0 0,0 0 0,1 0 0,-1 0 0,1-1 0,0 0 0,0 0 0,0 0 0,1 0 0,8 6 0,-10-9 1,0 1 1,0-1-1,0 0 0,0 1 0,0-1 0,0 0 0,0-1 0,0 1 1,0-1-1,1 1 0,-1-1 0,0 0 0,0 0 0,0 0 0,1-1 1,-1 1-1,0-1 0,0 0 0,0 0 0,0 0 0,0 0 0,0 0 1,5-3-1,13-10 6,0-1 0,-2-1 0,24-23 0,48-61 37,-51 55-40,-25 31-31,-13 12 18,1 1 1,-1-1 0,0 0-1,0 0 1,-1-1-1,1 1 1,0 0 0,-1-1-1,3-4 1,-75 115 83,62-92-87,2 0-1,0 1 1,1 0-1,-5 25 0,10-39 4,1 0-1,0 0 1,0-1-1,0 1 0,0 0 1,0 0-1,1-1 0,-1 1 1,1 0-1,-1-1 1,1 1-1,0 0 0,2 3 1,-2-6 2,-1 1 0,1 0 0,-1 0 0,1 0 0,-1 0 0,1-1 0,0 1 0,0 0 0,-1-1 0,1 1 0,0 0 0,0-1 0,0 1 1,0-1-1,0 1 0,0-1 0,-1 0 0,1 1 0,0-1 0,0 0 0,0 0 0,0 0 0,0 0 0,0 0 0,0 0 0,0 0 0,0 0 0,0 0 0,0 0 0,0 0 0,0 0 0,0-1 1,0 1-1,0-1 0,0 1 0,1-1 0,8-3-15,-9 3 22,1 1 0,-1-1 1,1 1-1,-1-1 0,0 1 0,1-1 1,-1 0-1,0 0 0,1 1 0,-1-1 1,0 0-1,0 0 0,0-1 0,1 1 1,-1 0-1,0 0 0,-1 0 0,1-1 1,0 1-1,0 0 0,0-1 0,-1 1 1,1-1-1,-1 1 0,1-1 0,-1 1 0,1-3 1,1-7 67,-1 10-55,-1 0 0,1-1 1,-1 1-1,0 0 0,1-1 1,-1 1-1,0 0 0,0 0 1,0-1-1,0 1 0,0 0 1,0-1-1,0 1 0,-1-2 1,3 0 10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6:15.945"/>
    </inkml:context>
    <inkml:brush xml:id="br0">
      <inkml:brushProperty name="width" value="0.1" units="cm"/>
      <inkml:brushProperty name="height" value="0.1" units="cm"/>
      <inkml:brushProperty name="color" value="#AB008B"/>
    </inkml:brush>
  </inkml:definitions>
  <inkml:trace contextRef="#ctx0" brushRef="#br0">0 894 7632,'0'0'974,"14"-13"-847,3-3-69,62-67 280,-35 27 398,-3-2 0,39-70 0,10-54 786,-85 170-1432,10-19 217,-1 0 0,-2-1 0,-2 0-1,0-1 1,8-62 0,-17 88-218,-1 0 0,0-1 0,0 1 0,-1 0 0,0 0 0,0 0 0,0 0 0,-1 0 0,0 0 0,-6-12 0,8 19-79,0 0 0,-1-1 1,1 1-1,0 0 0,-1 0 1,1 0-1,0 0 0,0 0 0,-1-1 1,1 1-1,0 0 0,-1 0 0,1 0 1,0 0-1,-1 0 0,1 0 1,0 0-1,-1 0 0,1 0 0,0 0 1,0 0-1,-1 0 0,1 1 1,0-1-1,-1 0 0,1 0 0,0 0 1,-1 0-1,1 0 0,0 1 0,0-1 1,-1 0-1,1 0 0,0 0 1,0 1-1,-1-1 0,-10 12 82,8-9-43,-9 10 10,1 1 0,1-1 0,0 2 1,1-1-1,0 1 0,1 1 0,-6 18 0,-35 120 287,47-144-318,-14 50 172,3 1 0,2 0 0,4 1 0,-1 63 0,8-108-115,1 0 0,1 0 1,4 21-1,-4-31-45,0 0 1,0-1-1,0 1 0,1 0 0,0-1 1,0 0-1,1 1 0,0-1 0,0-1 1,6 9-1,-7-13-29,-1 0 0,0 0-1,0 1 1,1-2 0,-1 1 0,1 0 0,-1 0 0,1-1 0,-1 1 0,1-1 0,-1 0-1,1 0 1,-1 0 0,1 0 0,-1 0 0,1 0 0,-1-1 0,1 1 0,-1-1 0,4-1 0,1 0 4,0 0 0,0-1 1,0 0-1,0 0 1,10-7-1,125-104 191,-91 69-142,80-53 1,-124 94-63,13-8 7,26-21 1,-38 27 26,-8 10 40,-13 10 36,-20 10-38,1 1 0,1 1 0,2 2 1,-28 34-1,47-51-27,4-5-1,0 1 0,0 0 0,-9 14 0,14-19-39,0-1 1,1 0 0,-1 1 0,0-1-1,1 1 1,-1-1 0,1 0-1,-1 1 1,1-1 0,0 1-1,0-1 1,0 1 0,0-1-1,0 1 1,0 0 0,0-1-1,0 1 1,0-1 0,1 1-1,-1-1 1,1 0 0,-1 1-1,1-1 1,-1 1 0,1-1-1,0 0 1,0 1 0,0-1-1,1 2 1,2 1-2,1-1 1,-1 1-1,1-1 0,0 0 1,0 0-1,0 0 0,0-1 1,0 0-1,1 0 1,-1 0-1,1-1 0,-1 1 1,1-2-1,0 1 0,-1 0 1,1-1-1,10-1 0,-9 1-2,1-2-1,-1 1 0,1-1 0,-1 0 1,1 0-1,-1-1 0,0 0 0,0 0 1,-1-1-1,1 1 0,-1-2 0,1 1 1,6-7-1,0-2 4,-1 0-1,-1-1 1,0 0 0,0-1 0,-2 0-1,0-1 1,0 0 0,-2-1-1,0 1 1,-1-1 0,8-33-1,-4-5 34,-3 0 0,2-81 0,-10 112-23,-1 0-1,-1-1 1,0 1-1,-2 0 1,-1 1-1,-1-1 1,-18-39-1,23 57-2,-1 1 0,0-1 0,0 1 0,0 0 0,0 0 0,-1 0 0,0 1 1,0-1-1,-8-6 0,11 10-14,-1-1 1,0 1 0,0 0 0,0 0-1,1 0 1,-1 0 0,0 0 0,0 1-1,0-1 1,0 0 0,0 1-1,0 0 1,-1-1 0,1 1 0,0 0-1,0 0 1,0 0 0,0 0 0,0 1-1,0-1 1,0 1 0,0-1-1,0 1 1,0 0 0,0-1 0,0 1-1,0 0 1,0 0 0,0 0 0,1 1-1,-3 1 1,0 0-7,0 0 0,1 1-1,-1-1 1,1 1 0,0 0 0,0 0 0,0 0-1,-3 8 1,2-2-7,0 1-1,0-1 1,-3 23 0,0 11-5,-3 73 1,10-91 9,0 1 1,2-1-1,1 1 0,11 44 0,-3-33 2,-3-4 6,2-1-1,26 57 0,-33-83 21,1 0-1,0 0 1,1 0-1,-1-1 1,1 0 0,1 0-1,-1 0 1,1-1-1,9 8 1,-11-11-10,-1 0 0,0 0 0,1-1 1,-1 1-1,1-1 0,0 0 0,-1 0 1,1 0-1,0 0 0,0-1 0,0 1 1,0-1-1,0 0 0,-1 0 0,1-1 1,0 1-1,0-1 0,0 0 0,0 1 1,6-4-1,-4 1 1,-1 1 0,1-1 1,-1 0-1,0 0 0,0-1 0,-1 0 0,1 0 0,-1 0 1,5-5-1,2-5 95,17-27 0,-2 1 242,-25 39-342,-1 1-1,0 0 1,0 0 0,1 0-1,-1 0 1,0 0 0,0 0-1,1-1 1,-1 1 0,0 0-1,0 0 1,1 0 0,-1 0-1,0 0 1,1 0 0,-1 0-1,0 0 1,0 0 0,1 0-1,-1 0 1,0 0 0,0 0-1,1 1 1,-1-1 0,0 0-1,1 0 1,-1 0 0,0 0-1,0 0 1,0 0 0,1 1-1,-1-1 1,0 0 0,0 0-1,0 0 1,1 1 0,-1-1-1,0 0 1,0 0 0,0 1-1,0-1 1,0 0 0,1 0-1,-1 1 1,0-1 0,0 0-1,0 0 1,0 1 0,0-1-1,0 0 1,0 0 0,0 1-1,7 20 58,-5-17-47,37 72 93,-13-37 74,-25-38-178,-1 0 0,0-1 1,1 1-1,-1-1 1,1 1-1,-1-1 0,1 1 1,0-1-1,-1 0 0,1 1 1,-1-1-1,1 0 1,0 1-1,-1-1 0,1 0 1,0 0-1,-1 1 0,1-1 1,0 0-1,0 0 1,-1 0-1,1 0 0,0 0 1,-1 0-1,1 0 0,0 0 1,-1 0-1,1-1 1,0 1-1,0 0 0,-1 0 1,1-1-1,-1 1 0,1 0 1,0-1-1,-1 1 1,1 0-1,-1-1 0,1 1 1,0-2-1,25-19 80,-25 20-85,19-21 70,-1-2 0,21-32 1,6-9 101,-40 57-135,16-18 106,-21 25-133,0 1 0,0-1 0,-1 1 0,1-1 1,0 1-1,0-1 0,0 1 0,-1 0 0,1-1 0,0 1 0,0 0 1,0-1-1,0 1 0,0 0 0,0 0 0,0 0 0,0 0 0,0 0 1,0 0-1,0 0 0,0 0 0,0 1 0,-1-1 0,1 0 0,0 0 1,0 1-1,0-1 0,0 1 0,0-1 0,1 2 0,-1-1 1,0 1 0,0 0 0,0 0 0,0-1 0,0 1 0,0 0 0,-1 0 0,1 0 0,-1 0 0,1 0 0,-1 0 0,1 4 0,0 23 64,-4 36 102,-2-52-115,3-11-1,5-6 32,36-52-60,-29 40-18,1 1 0,0 0-1,1 0 1,0 1 0,1 1-1,26-21 1,-37 32-20,-1 1 1,1 0-1,-1 0 1,1 0-1,0 0 1,0 0-1,-1 0 1,1 1-1,0-1 1,0 1-1,0-1 1,0 1-1,0-1 1,0 1-1,0 0 1,0 0-1,4 1 1,-5-1 0,0 1 0,0 0 1,0-1-1,1 1 1,-1 0-1,0 0 1,0 0-1,0 0 0,-1 0 1,1 0-1,0 0 1,0 1-1,0-1 1,-1 0-1,1 0 0,-1 1 1,1-1-1,-1 0 1,1 1-1,-1-1 1,0 0-1,0 1 0,0-1 1,0 3-1,1 6-4,-1 1 0,0-1 0,-1 1 0,-1-1 0,-3 15 1,2-12 2,1 0 0,-1 22 0,3-22 9,-1-10 0,1 0 1,0-1-1,0 1 1,0 0-1,0 0 1,1-1-1,-1 1 1,2 4-1,-1-6-3,-1-1 0,1 1 0,-1 0 0,1 0 0,0 0 0,0-1 0,0 1 1,-1 0-1,1-1 0,0 1 0,0-1 0,0 1 0,0-1 0,0 1 0,0-1 0,0 0 0,0 0 0,0 1 0,0-1 0,0 0 0,0 0 0,0 0 0,0 0 0,0 0 0,0 0 0,0 0 0,2-1 0,6-1-4,0 0-1,0 0 1,0-1 0,0-1-1,0 0 1,-1 0-1,0 0 1,0-1 0,12-10-1,4 0-3,21-16-8,-1-2 0,-2-1 0,56-61 0,-84 79 20,-11 8 1,-3 8-6,0 0 0,0 0 0,0 0 1,0-1-1,0 1 0,0 0 1,0 0-1,0 0 0,0 0 0,0 0 1,0-1-1,0 1 0,-1 0 1,1 0-1,0 0 0,0 0 0,0 0 1,0 0-1,0 0 0,0-1 1,0 1-1,-1 0 0,1 0 0,0 0 1,0 0-1,0 0 0,0 0 1,0 0-1,-1 0 0,1 0 0,0 0 1,0 0-1,0 0 0,0 0 1,0 0-1,-1 0 0,1 0 0,0 0 1,0 0-1,0 0 0,-3 1 6,1 1 0,-1 0 0,1-1 1,0 1-1,0 0 0,0 0 0,0 1 0,0-1 0,-2 4 0,-4 3 1,-19 18 2,13-13-13,0 1 0,0 0-1,2 0 1,0 1-1,-11 20 1,-6 30-25,16-31-35,12-35 62,1 0 1,0 1 0,0-1-1,0 0 1,0 1 0,0-1-1,-1 0 1,1 1 0,0-1-1,0 0 1,0 1 0,0-1-1,0 0 1,0 1 0,0-1 0,0 0-1,0 1 1,0-1 0,0 0-1,1 1 1,-1-1 0,0 0-1,0 1 1,0-1 0,0 0-1,0 1 1,1-1 0,-1 0-1,0 0 1,0 1 0,1-1 0,-1 0-1,0 0 1,0 1 0,1-1-1,-1 0 1,0 0 0,0 0-1,1 0 1,-1 1 0,0-1-1,1 0 1,-1 0 0,0 0-1,1 0 1,-1 0 0,0 0-1,1 0 1,-1 0 0,0 0 0,1 0-1,-1 0 1,0 0 0,1 0-1,-1 0 1,0 0 0,1 0-1,-1-1 1,0 1 0,1 0-1,-1 0 1,0 0 0,1 0-1,-1-1 1,0 1 0,0 0 0,1-1-1,3-2 1,-1-1 0,1 0 0,-1 0 0,0-1 0,0 1 0,4-9 0,1 0 0,-8 12 1,0 1 0,0-1 0,0 1 0,1-1 0,-1 1 0,0-1 0,0 1 0,1 0 0,-1-1 0,0 1 0,1 0 0,-1-1 0,0 1 0,1 0 0,-1-1 0,0 1 0,1 0 0,-1-1 0,1 1 0,-1 0 0,0 0 0,1 0 0,-1-1 0,1 1 0,-1 0 0,1 0 0,-1 0 0,1 0 0,-1 0 0,1 0 0,-1 0 0,1 0 0,-1 0 0,1 0 0,-1 0 0,1 0 0,-1 0 0,0 1-1,1-1 1,-1 0 0,1 0 0,-1 0 0,1 1 0,-1-1 0,0 0 0,1 1 0,-1-1 0,0 0 0,1 1 0,-1-1 0,1 1 0,14 24-24,-3 9 8,-1 0 0,-2 0 1,-1 1-1,5 45 0,-9-47 10,-1 0 0,-1 0 0,-4 53 0,1-74 5,-1-1 0,0 1 0,0-1 0,-1 0 0,-1 0-1,0 0 1,0 0 0,-1 0 0,0-1 0,-1 0 0,0 0 0,-1 0-1,-12 13 1,17-21 4,0 0 0,0-1 0,0 1 0,0-1 0,0 0 0,-1 1 0,1-1 0,0 0 0,-1 0 0,1-1 0,0 1 0,-1 0 0,1-1 0,-1 0 0,1 1 0,-1-1 0,1 0 0,-1 0 0,1 0 0,-1-1 0,1 1 0,-1-1 0,1 1 0,-1-1 0,1 0 0,-1 0 0,-2-2 0,-4-1 18,0-1 0,1 0-1,0-1 1,0 0 0,-11-11-1,10 8 1,0-1-1,0-1 1,1 1 0,0-2-1,1 1 1,0-1 0,1 0-1,0 0 1,1-1-1,0 1 1,1-1 0,-4-23-1,8 29-12,0 0-1,0 0 1,1 0-1,0 1 1,1-1-1,0 0 1,0 1-1,0-1 1,0 1-1,1 0 1,0 0-1,1 0 1,-1 0 0,1 0-1,0 1 1,10-10-1,-5 5-6,1 1-1,0 1 1,0-1 0,1 2 0,0 0-1,0 0 1,20-8 0,14-9-433,-40 23-94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6:16.141"/>
    </inkml:context>
    <inkml:brush xml:id="br0">
      <inkml:brushProperty name="width" value="0.1" units="cm"/>
      <inkml:brushProperty name="height" value="0.1" units="cm"/>
      <inkml:brushProperty name="color" value="#AB008B"/>
    </inkml:brush>
  </inkml:definitions>
  <inkml:trace contextRef="#ctx0" brushRef="#br0">0 0 12256,'0'0'1456</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6:16.442"/>
    </inkml:context>
    <inkml:brush xml:id="br0">
      <inkml:brushProperty name="width" value="0.1" units="cm"/>
      <inkml:brushProperty name="height" value="0.1" units="cm"/>
      <inkml:brushProperty name="color" value="#AB008B"/>
    </inkml:brush>
  </inkml:definitions>
  <inkml:trace contextRef="#ctx0" brushRef="#br0">1 0 9240,'0'0'1176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6:18.922"/>
    </inkml:context>
    <inkml:brush xml:id="br0">
      <inkml:brushProperty name="width" value="0.1" units="cm"/>
      <inkml:brushProperty name="height" value="0.1" units="cm"/>
      <inkml:brushProperty name="color" value="#AB008B"/>
    </inkml:brush>
  </inkml:definitions>
  <inkml:trace contextRef="#ctx0" brushRef="#br0">315 86 6016,'0'0'4352,"-7"-9"-3935,3 3-356,-24-30 365,25 32-311,0 1 0,-1 0-1,1 0 1,0 1 0,-1-1 0,0 1-1,0-1 1,0 1 0,0 0 0,-5-2-1,1 3 36,1 0 0,0 0 0,0 1-1,-1 0 1,1 0 0,0 1 0,-1 0-1,1 0 1,0 0 0,0 1 0,0 0-1,0 1 1,0 0 0,0 0 0,1 0-1,-1 1 1,1-1 0,-9 9 0,7-6-30,1 0 1,0 0-1,0 1 1,0 0-1,1 0 0,0 1 1,1 0-1,0 0 1,0 0-1,0 1 1,1-1-1,1 1 1,-6 17-1,7-9 4,0 1 0,1 0-1,1 0 1,1 0 0,0 0 0,2-1-1,0 1 1,0 0 0,9 20-1,-10-32-89,1 0 1,0 0-1,0 0 0,1-1 0,-1 0 0,1 1 0,1-1 0,-1-1 0,1 1 0,9 7 0,-10-9-9,-2-1-14,0-1-1,0 0 0,1 1 1,-1-1-1,0 0 0,1-1 1,-1 1-1,1 0 0,-1-1 0,1 1 1,0-1-1,-1 0 0,1 0 1,-1 0-1,1 0 0,0 0 1,-1 0-1,1-1 0,-1 1 0,1-1 1,-1 0-1,1 0 0,-1 0 1,5-2-1,-1 0 6,-1 0 0,1-1-1,0 0 1,-1 0 0,1 0 0,-1 0 0,-1-1 0,8-7-1,28-50 140,-28 42-72,1 0 1,27-33 0,-35 48-74,0 0 0,1 0 0,-1 0-1,1 1 1,0 0 0,0 0 0,1 0-1,-1 1 1,1 0 0,-1 0 0,1 1 0,0 0-1,11-2 1,13 0-12,1 2-1,46 4 1,-18-1-15,-43 1-14,-15-1 33,0-1-1,0 1 0,-1-1 1,1 0-1,0 0 0,0 0 1,0 0-1,0 0 0,0 0 1,0 0-1,2-1 0,-4 0 7,0 0-1,0 1 0,0-1 0,0 1 0,0-1 0,0 0 1,-1 1-1,1-1 0,0 1 0,0-1 0,-1 0 1,1 1-1,0-1 0,-1 1 0,1-1 0,0 1 0,-1-1 1,1 1-1,-1-1 0,1 1 0,-1 0 0,1-1 0,-1 1 1,1-1-1,-1 1 0,1 0 0,-1 0 0,0-1 1,-22-15 94,17 14-86,0 0 0,-1 1 0,1-1 0,0 1 0,-1 0 0,1 1-1,-1-1 1,1 1 0,-1 1 0,1-1 0,0 1 0,-1 0 0,1 1 0,0-1 0,-11 5 0,-2 2 0,1 1 0,1 0 1,-31 21-1,41-24-11,1-1 0,-1 2 0,1-1 1,0 0-1,1 1 0,-1 0 0,2 1 0,-1-1 0,1 1 0,0 0 0,0 0 1,1 0-1,0 0 0,0 1 0,1-1 0,1 1 0,-1-1 0,0 18 0,2-22-3,0 0 0,1 0 0,-1 0 0,1 0 0,0-1 0,0 1 0,0 0 0,0-1 0,1 1 0,-1 0 0,1-1 0,0 0 0,0 1 0,1-1 0,-1 0 0,0 0 0,1 0 0,0 0 0,0-1 0,0 1 0,0-1-1,0 0 1,0 0 0,1 0 0,-1 0 0,1 0 0,-1-1 0,1 1 0,0-1 0,-1 0 0,1 0 0,5 0 0,0 0 4,-1 0 0,0 0-1,1-1 1,-1 0 0,0 0 0,1-1 0,-1-1 0,0 1-1,1-1 1,-1 0 0,0-1 0,-1 0 0,1 0 0,8-6-1,-6 3 20,-1-2-1,0 1 0,0-1 0,-1 0 0,0-1 0,0 0 1,-1 0-1,8-15 0,0-1 115,-2-1 0,11-33 0,-20 37 157,-5 17 0,-1 14-180,2-1-95,0 1 0,1-1 0,-1 1 0,2-1 0,-1 0 0,1 1 0,1-1 0,-1 0 1,5 8-1,-3-5-3,-1-5-12,0 0-1,0 0 1,1 0 0,0 0-1,1 0 1,-1-1-1,1 0 1,0 0 0,0 0-1,11 7 1,-14-11-3,0 0 0,0 0 1,0 0-1,1 0 1,-1 0-1,0-1 1,1 1-1,-1-1 0,0 1 1,1-1-1,-1 0 1,0 0-1,1 0 1,-1 0-1,1-1 0,-1 1 1,0-1-1,1 1 1,-1-1-1,0 0 0,0 0 1,3-1-1,4-2 13,-1 0 0,0-1 0,0 0 0,11-9 0,9-9 41,6-5 100,1 1 0,39-22 0,-73 48-150,0 1-1,0-1 1,0 1-1,0-1 1,0 1-1,0-1 1,0 1-1,0 0 1,0 0-1,0-1 1,0 1-1,0 0 1,0 0-1,0 0 1,0 0-1,0 0 1,0 0-1,0 0 1,0 1-1,0-1 1,0 0-1,0 1 1,0-1-1,1 1 1,0 0 2,-1 1 0,0-1 1,1 0-1,-1 1 0,0-1 1,0 1-1,0-1 0,0 1 1,0 0-1,-1-1 0,1 1 0,1 3 1,0 4 67,0 0 0,-1 0-1,0 0 1,0 12 0,2-10 41,4-12-8,13-17 61,-14 12-126,11-9 47,-11 10-63,-1-1 0,1 2 0,0-1 1,1 1-1,10-6 0,-14 9-25,0 0 0,-1 0-1,1 1 1,0-1 0,0 1 0,0 0 0,0-1-1,-1 1 1,1 1 0,0-1 0,0 0 0,0 1-1,0-1 1,-1 1 0,1 0 0,0 0 0,0 0-1,-1 0 1,4 2 0,68 47 120,-46-30 30,-23-16-93,0 0-1,0 0 0,0 0 1,8 3-1,-11-6-39,0-1 0,0 1 1,0-1-1,0 1 0,0-1 0,0 1 0,0-1 0,0 0 1,0 0-1,0 0 0,0 0 0,1-1 0,-1 1 1,0 0-1,0-1 0,-1 0 0,5-1 0,-4 1 0,1 0-1,-1 0 1,1 0-1,-1-1 1,0 1-1,1-1 1,-1 0-1,0 0 1,2-2-1,-3 3-189,-1 0 1,1 0-1,-1 0 0,1 0 1,-1 0-1,1 0 1,-1 0-1,0 0 0,1 0 1,-1-1-1,0 1 0,0 0 1,0 0-1,0 0 0,0 0 1,0 0-1,0-1 0,-1 1 1,1 0-1,0 0 1,-1 0-1,1 0 0,-1-1 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6:20.966"/>
    </inkml:context>
    <inkml:brush xml:id="br0">
      <inkml:brushProperty name="width" value="0.1" units="cm"/>
      <inkml:brushProperty name="height" value="0.1" units="cm"/>
      <inkml:brushProperty name="color" value="#AB008B"/>
    </inkml:brush>
  </inkml:definitions>
  <inkml:trace contextRef="#ctx0" brushRef="#br0">1 0 5224,'0'0'6265,"5"14"-5750,-4-10-469,7 17 192,-1 0 0,-1 0 0,5 31 0,26 309 2430,-33-313-2275,7 164 3146,-10-212-3523,-1 1-1,0-1 1,0 0-1,0 0 1,0 1-1,0-1 1,0 0 0,0 0-1,0 1 1,0-1-1,0 0 1,0 1-1,0-1 1,0 0-1,0 0 1,0 1 0,0-1-1,0 0 1,0 0-1,0 1 1,0-1-1,-1 0 1,1 0-1,0 0 1,0 1 0,0-1-1,0 0 1,0 0-1,-1 0 1,1 1-1,0-1 1,0 0-1,0 0 1,-1 0 0,1 0-1,0 1 1,0-1-1,-1 0 1,1 0-1,0 0 1,0 0-1,-1 0 1,1 0 0,0 0-1,0 0 1,-1 0-1,1 0 1,-1 0-1,1-1-3,-1 1 1,1-1-1,0 0 0,-1 1 0,1-1 0,-1 0 1,1 0-1,0 0 0,0 1 0,-1-1 0,1 0 1,0 0-1,0 0 0,0 0 0,0 0 1,0 1-1,0-1 0,0 0 0,0 0 0,0 0 1,1-1-1,3-22 45,2 0 1,16-47 0,-17 58-52,0 1 1,1 0-1,1 0 1,0 0-1,1 1 1,0 0-1,10-11 1,-14 18-1,0 1-1,0-1 1,1 1 0,-1 0-1,1 0 1,-1 0 0,1 1-1,0 0 1,5-2 0,-7 3-4,-1 1-1,1-1 1,-1 0 0,1 1 0,0 0-1,-1 0 1,1 0 0,0 0 0,-1 0-1,1 0 1,-1 1 0,1-1-1,0 1 1,-1 0 0,1 0 0,-1 0-1,0 0 1,1 0 0,-1 0 0,3 2-1,4 5 11,0 0 1,0 0-1,-1 0 0,0 1 0,0 1 0,-1-1 0,0 1 0,-1 0 0,8 16 0,-11-18 5,0-1-1,0 0 0,-1 1 1,0-1-1,-1 1 1,1 0-1,-1-1 1,-1 1-1,1 0 1,-2 0-1,1-1 1,-1 1-1,0 0 0,0 0 1,-5 12-1,4-15 2,0 0-1,0-1 1,-1 1-1,1-1 1,-1 0-1,0 0 1,-1 0-1,1 0 1,0-1-1,-1 1 1,0-1-1,0 0 1,0 0-1,0 0 1,-1-1-1,1 1 1,0-1-1,-1 0 1,0 0-1,-9 2 1,1-1 23,-1-1 0,1-1 1,-1 0-1,1 0 0,-1-1 0,-20-3 0,-20-13 370,54 16-407,0-1 1,0 1-1,0-1 1,0 1-1,0-1 0,0 1 1,0-1-1,0 1 1,0-1-1,0 1 0,0-1 1,0 1-1,0-1 1,0 1-1,1-1 0,-1 1 1,0 0-1,0-1 0,0 1 1,1-1-1,-1 1 1,0-1-1,1 1 0,-1 0 1,0-1-1,1 0 1,9-4-18,0-1 1,1 1-1,-1 1 1,1 0 0,0 0-1,0 1 1,0 0-1,0 1 1,0 0 0,1 1-1,-1 0 1,18 2-1,-5-1 3,1-2 0,-1 0-1,0-1 1,0-2-1,26-8 1,-35 8 20,0 0 1,-1-2-1,0 0 0,0 0 1,0-1-1,-1-1 0,0 0 1,22-22-1,-33 29-5,-1 0 1,1-1-1,-1 1 1,1-1-1,-1 1 1,0-1-1,0 0 0,0 1 1,-1-1-1,1 0 1,-1 0-1,1 1 1,-1-1-1,0 0 0,0 0 1,0 0-1,0 0 1,-1 1-1,1-1 1,-1 0-1,0 0 0,0 1 1,-2-6-1,3 6 5,-1 0 0,0 0 0,0 0-1,0 0 1,0 0 0,0 0 0,0 0 0,-1 1 0,1-1-1,-1 1 1,1-1 0,-1 1 0,1-1 0,-1 1-1,0 0 1,0-1 0,0 1 0,0 0 0,0 0-1,0 1 1,0-1 0,0 0 0,0 1 0,0-1-1,0 1 1,0 0 0,0-1 0,-1 1 0,1 0-1,0 0 1,-4 1 0,4 0-1,-1 0-1,1 0 1,0 0-1,-1 1 1,1-1 0,0 0-1,0 1 1,0 0-1,0-1 1,0 1 0,1 0-1,-1 0 1,0 0-1,1 0 1,0 0 0,-1 1-1,1-1 1,0 0-1,0 0 1,0 1 0,0-1-1,1 1 1,-1 3-1,-1-1 3,2 0 0,-1-1-1,1 1 1,-1 0-1,1 0 1,1 0-1,-1 0 1,1 0 0,0 0-1,0 0 1,2 6-1,0-3 14,1-1 0,0 1 0,1-1 0,0 0 0,0 0 0,0 0 0,1-1 0,0 0 0,0 0 0,1 0 0,-1-1 0,1 0 0,0-1 0,1 1 0,-1-1 0,1 0 0,14 4 0,-11-5-290,0 0 1,0 0 0,0-1 0,1-1-1,-1 0 1,0 0 0,1-1-1,-1-1 1,1 0 0,-1-1 0,0 0-1,19-5 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6:33.360"/>
    </inkml:context>
    <inkml:brush xml:id="br0">
      <inkml:brushProperty name="width" value="0.1" units="cm"/>
      <inkml:brushProperty name="height" value="0.1" units="cm"/>
      <inkml:brushProperty name="color" value="#AB008B"/>
    </inkml:brush>
  </inkml:definitions>
  <inkml:trace contextRef="#ctx0" brushRef="#br0">272 504 4120,'0'0'3713,"-11"6"-2986,-17 10-24,-40 29 0,53-33-341,0 0-1,1 1 1,1 0 0,-24 30-1,24-23 52,1 1 0,0 1 0,2-1-1,-9 25 1,18-43-345,0 0-1,1-1 0,-1 1 0,0 0 1,1 0-1,-1 0 0,1 0 0,0 0 1,0 0-1,0 0 0,1 0 0,-1 0 1,1 0-1,0 0 0,-1 0 0,1-1 1,0 1-1,1 0 0,-1-1 1,0 1-1,1 0 0,0-1 0,2 4 1,-1-4-1,0 1 0,0 0 0,0-1-1,0 0 1,1 0 0,-1 0 0,1 0 0,-1 0 0,1-1 0,0 1 0,0-1 0,0 0 0,0 0 0,0-1 0,0 1 0,0-1 0,4 0 0,0 0-8,0-1 0,-1 0 0,1 0 0,-1-1 1,1 0-1,-1 0 0,0 0 0,0-1 0,0-1 0,0 1 0,0-1 0,-1 0 0,1 0 0,-1-1 0,0 0 0,-1 0 1,1 0-1,-1-1 0,7-9 0,5-10 93,-1 0 1,-2-1-1,20-46 1,-25 53-80,2-6 2,-1-1 0,-1 0-1,-2 0 1,0-1-1,-2 0 1,0 0-1,-2 0 1,-1-1 0,-2 1-1,0-1 1,-2 1-1,-1-1 1,-1 1 0,-12-40-1,13 56-1,-1 0 0,-1 0 0,1 1 0,-2 0 0,1 0 0,-14-17 0,19 27-66,0-1 0,0 1 0,-1-1 0,1 1 0,0 0-1,-1 0 1,1-1 0,0 1 0,-1 0 0,1 0 0,0-1 0,-1 1 0,1 0 0,-1 0 0,1 0 0,-1 0 0,1-1 0,0 1 0,-1 0 0,1 0 0,-1 0 0,1 0 0,-1 0 0,1 0 0,0 0 0,-1 0 0,1 0 0,-1 0 0,1 1 0,-1-1 0,1 0 0,0 0-1,-1 0 1,0 1 0,-11 15 129,-3 25-51,10-17-77,1-1 0,0 1 1,2 0-1,2 34 0,11 98-59,-9-141 47,0 0-1,1 0 0,1 0 0,0 0 0,1 0 1,1-1-1,0 1 0,9 13 0,-13-24 9,1 0 1,-1 0-1,1 0 0,0 0 0,1-1 0,-1 1 1,1-1-1,-1 0 0,1 0 0,0 0 0,0 0 1,0-1-1,0 0 0,1 0 0,-1 0 0,1 0 1,-1-1-1,1 1 0,0-1 0,-1 0 0,1-1 0,0 1 1,0-1-1,0 0 0,-1 0 0,1-1 0,0 1 1,0-1-1,7-2 0,1-1-3,-1-1-1,1 1 1,-1-2 0,0 0 0,-1-1-1,18-12 1,59-58 42,-63 55-47,-13 12-17,-2 0 1,19-21 0,-25 26 7,-3 4 13,1 0 0,-1 0 0,0-1 0,0 1 0,0-1 1,0 1-1,0-1 0,0 1 0,0-1 0,0 0 1,0 1-1,-1-1 0,1-2 0,-2 4 1,0 1 0,0-1 0,0 1-1,0-1 1,0 1 0,1-1 0,-1 1 0,0-1 0,0 1 0,0 0-1,1-1 1,-1 1 0,0 0 0,-1 1 0,-4 4 2,4-4-3,-10 7 7,-1 1-1,2 0 1,-1 1 0,1 0 0,1 1 0,0 0 0,-14 24 0,19-27-9,-5 8 30,1 0 1,1 0-1,-9 32 1,16-44-14,-1-1 1,1 1 0,1 0 0,-1 0-1,1-1 1,0 1 0,0 0 0,0 0-1,1 0 1,-1 0 0,1-1 0,1 1-1,-1 0 1,0-1 0,1 1 0,0-1-1,0 1 1,1-1 0,-1 0 0,4 4-1,-5-6-3,0-1 0,0 1 0,0 0 0,1-1 0,-1 0 0,1 1 0,-1-1 0,1 0 0,-1 1 0,1-1 0,0 0 0,0 0 0,0 0 0,-1-1 0,1 1 0,0 0 0,0-1 0,3 1 0,-3-1-2,1-1-1,-1 1 1,1-1 0,-1 0 0,0 0 0,1 0-1,-1 0 1,0 0 0,0 0 0,0-1-1,0 1 1,0-1 0,0 1 0,0-1 0,2-2-1,2-3 7,1 0 0,-1 0 1,1 0-1,-2-1 0,1 0 0,-1 0 0,-1-1 0,0 0 0,0 1 0,0-1 0,-1 0 0,0-1 0,-1 1 0,0-1 0,-1 1 0,0-1 1,0 1-1,-1-13 0,0 9 14,1 11-17,-1 0 0,0 0 0,0-1 0,0 1 0,0 0 0,0 0-1,-1-1 1,1 1 0,-1 0 0,1 0 0,-1-1 0,0 1-1,-2-3 1,3 5-10,0 0-1,0-1 0,0 1 1,0 0-1,0 0 1,-1 0-1,1 0 0,0 0 1,0 0-1,0 0 0,0 0 1,-1 0-1,1 0 1,0 0-1,0 0 0,0 0 1,0 0-1,0 1 0,-1-1 1,1 0-1,0 0 1,0 0-1,0 0 0,0 0 1,0 0-1,0 0 0,0 0 1,-1 0-1,1 0 1,0 1-1,0-1 0,0 0 1,0 0-1,0 0 0,0 0 1,0 0-1,0 0 1,0 1-1,0-1 0,0 0 1,0 0-1,0 0 0,-1 0 1,1 0-1,0 1 1,0-1-1,0 0 0,0 0 1,1 0-1,-1 0 0,0 1 1,0-1-1,0 0 1,0 0-1,-2 12 9,3-6-9,0 0 0,0 0 0,0 0 0,1-1 0,-1 1 0,1-1 0,1 1 0,-1-1 0,1 0 0,0 0 0,0 0 0,0 0 0,1-1 0,0 1 0,0-1 0,0 0 0,0 0 0,1 0 0,-1 0 0,1-1 0,0 0 0,0 0 0,0 0 0,11 3 0,-9-4 7,0 1-1,-1-2 0,1 1 1,0-1-1,0 0 0,1 0 1,-1-1-1,0 0 0,0 0 1,0-1-1,0 0 0,0 0 1,0-1-1,0 1 0,0-2 1,0 1-1,-1-1 0,8-3 1,6-6 40,0-1 0,-1-1 1,0-1-1,18-18 1,10-14 158,-46 46-192,-1 1 1,1-1 0,-1 1 0,1-1 0,-1 0-1,1 1 1,-1-1 0,1 0 0,-1 1 0,0-1-1,1 0 1,-1 0 0,0 1 0,0-1 0,0 0-1,1 0 1,-1-1 0,0 3 133,2 9-76,3 12-71,-2 0 0,1 29 0,2 23-8,-5-70 1,0 1 1,1 0-1,-1 0 0,1 0 0,0 0 0,0-1 0,0 1 0,1-1 0,4 7 0,-6-10 5,0 1 0,1-1-1,-1 1 1,1-1 0,-1 0-1,1 1 1,0-1 0,-1 0 0,1 0-1,0 0 1,0 0 0,0 0-1,0-1 1,0 1 0,0-1-1,0 1 1,0-1 0,0 0-1,0 1 1,0-1 0,0 0-1,0 0 1,0-1 0,0 1-1,4-1 1,4-3 4,-1 0-1,1 0 1,-1-1-1,0 0 1,-1 0 0,1-1-1,-1 0 1,0-1-1,-1 0 1,1 0 0,-1 0-1,-1-1 1,0 0-1,7-10 1,-1-2 5,0-1-1,-1 0 1,-1 0-1,-1-1 1,7-27 0,-6 11-5,-3 0 1,-1-1 0,-2 0 0,0-51 0,-20-154 83,15 233-72,1 7-5,0 0 0,0 0 0,-1 0-1,0 0 1,0 1 0,0-1 0,0 0-1,0 0 1,-3-5 0,3 11-1,0-1 0,0 0 0,0 0 0,1 1 0,-1-1 0,1 1 0,-1-1 0,1 0 0,-1 1 0,1-1 0,0 3 0,-11 58 20,4 0 1,2 1-1,4 72 1,29 189 123,-21-295-119,0 2 2,-7-31-37,0 0 1,0 1 0,0-1-1,0 0 1,0 0 0,0 0-1,0 1 1,0-1 0,0 0-1,0 0 1,0 0 0,0 0-1,0 1 1,0-1 0,0 0-1,0 0 1,0 0 0,0 0-1,0 1 1,0-1 0,0 0-1,0 0 1,0 0 0,1 0-1,-1 0 1,0 1 0,0-1-1,0 0 1,0 0 0,0 0-1,0 0 1,1 0 0,-1 0-1,0 0 1,0 1 0,0-1-1,0 0 1,1 0 0,-1 0-1,0 0 1,0 0 0,0 0-1,0 0 1,1 0 0,-1 0 0,0 0-1,0 0 1,0 0 0,0 0-1,1 0 1,-1 0 0,0 0-1,0 0 1,0 0 0,0-1-1,1 1 1,-1 0 0,0 0-1,0 0 1,0 0 0,0 0-1,1 0 1,8-10 70,0-5-42,-2 0-1,0-1 1,-1 0-1,5-20 1,-5 16 12,15-33 0,27-27 100,-29 49-77,-18 29-60,0 1 0,0 0 0,0-1 0,0 1 1,0 0-1,0-1 0,0 1 0,0 0 0,1 0 1,-1 0-1,0 0 0,1 0 0,-1 0 0,1 0 1,-1 1-1,1-1 0,-1 0 0,1 1 0,-1-1 1,1 1-1,0 0 0,-1-1 0,1 1 0,0 0 1,-1 0-1,1 0 0,0 0 0,2 1 0,-2 0-5,0 0 0,0-1 0,0 1 0,-1 1 0,1-1 0,0 0 0,-1 0 0,1 0 0,-1 1 0,0-1 0,1 1 0,-1-1 0,0 1 0,0 0-1,0-1 1,0 1 0,0 0 0,0 0 0,0 0 0,-1-1 0,1 1 0,-1 0 0,1 4 0,0 0-2,0 0 0,-1-1 0,0 1 0,0 0 0,0 0 0,-1-1 0,0 1 0,0 0 0,0-1 0,-1 1 0,0-1 0,-4 10 0,-1-2-11,-1-2-1,0 1 0,0-1 0,-12 11 0,19-21 11,0 0 0,0 0 0,0 0 0,0 0 0,1 0 0,-1 0 0,0 0 0,0 0-1,1 0 1,-1 0 0,1 0 0,-1 1 0,1-1 0,-1 0 0,1 1 0,0-1 0,0 0 0,0 0 0,-1 1-1,2 2 1,0-2 4,0 0-1,0 0 0,0 0 1,0 0-1,1 0 0,-1 0 1,1 0-1,0 0 1,3 2-1,0 1 7,11 10 38,2 0 1,0-1 0,1-1 0,0 0 0,0-2 0,22 9 0,-27-11 17,-13-8-56,1 0-1,-1 0 0,0 0 0,0 0 0,0 0 0,1-1 0,-1 1 0,0 0 1,1-1-1,-1 1 0,1-1 0,-1 0 0,3 1 0,-3-1-142,-10 6-3253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6:25.620"/>
    </inkml:context>
    <inkml:brush xml:id="br0">
      <inkml:brushProperty name="width" value="0.1" units="cm"/>
      <inkml:brushProperty name="height" value="0.1" units="cm"/>
      <inkml:brushProperty name="color" value="#AB008B"/>
    </inkml:brush>
  </inkml:definitions>
  <inkml:trace contextRef="#ctx0" brushRef="#br0">267 433 5224,'0'0'5226,"-13"4"-4708,-6 3-232,0 0 0,0 1 1,0 1-1,-34 23 1,39-21-41,0 1 1,1 1 0,0 0-1,-17 24 1,25-31-144,0 1 0,1-1 0,0 1-1,0 0 1,1 0 0,0 1 0,0-1 0,1 1 0,0 0-1,0-1 1,1 1 0,0 0 0,-1 9 0,3-13-64,-1-1 1,1 1-1,0 0 1,-1-1-1,2 1 1,-1 0-1,0-1 1,1 1-1,-1-1 1,1 0-1,0 0 1,0 0-1,1 1 1,-1-2-1,0 1 1,1 0-1,0 0 1,0-1-1,0 0 1,0 1-1,0-1 1,0-1-1,0 1 1,1 0-1,-1-1 1,1 1-1,-1-1 1,1 0-1,0 0 1,-1 0-1,6 0 1,-1 0 22,0-1 1,0 1-1,0-1 0,0 0 1,0-1-1,0 0 0,0 0 1,-1-1-1,1 0 1,0 0-1,-1-1 0,1 0 1,13-7-1,-15 5-6,0 0 1,0 0-1,0 0 0,0-1 0,-1 0 0,0 0 1,0-1-1,-1 1 0,1-1 0,-2 0 1,1 0-1,-1-1 0,0 1 0,0-1 1,2-13-1,-4 17-25,0-1 1,0 0 0,-1 1 0,0-1-1,0 0 1,0 0 0,0 0-1,-1 1 1,1-1 0,-1 0 0,-1 1-1,1-1 1,-1 0 0,0 1-1,0 0 1,0-1 0,0 1 0,-1 0-1,1 0 1,-1 0 0,0 1-1,-1-1 1,1 1 0,0-1 0,-1 1-1,-8-5 1,7 5 16,-1 0 1,0 0-1,0 1 0,0 0 0,0 0 1,-1 0-1,1 1 0,0 0 0,-14 0 1,25 7 1,2 0-62,0-3-1,-1 0-1,1-1 1,0 0-1,0 0 1,0-1-1,0 1 0,0-2 1,0 1-1,0-1 1,0 0-1,0 0 1,0-1-1,0 0 0,0 0 1,0 0-1,12-6 1,-10 4 11,0 0 0,0-1 0,-1 0 0,0-1 1,1 0-1,-2-1 0,1 1 0,-1-1 0,0-1 0,0 1 0,0-1 1,5-8-1,-2-1 21,-1 0 1,0-1 0,-1 1 0,-1-2-1,-1 1 1,0-1 0,-1 0 0,4-34-1,-4 4 60,-2-1-1,-5-54 0,2 97-35,0 1 0,-1-1 0,0 1 0,0-1 0,0 1 0,-1 0 0,-3-9 0,-2 54 266,2 7-259,2 0-1,2 0 1,2 1 0,3-1-1,1 0 1,2 0 0,16 53-1,-16-77 1,0 0-1,2-1 0,0 0 1,23 36-1,-29-53-35,1 0 0,-1 0 1,1 0-1,0-1 0,1 1 0,-1-1 1,1 0-1,0 0 0,0-1 0,7 5 0,-9-7-7,-1 0 0,0 0-1,1 0 1,0-1 0,-1 1-1,1-1 1,-1 1 0,1-1-1,0 0 1,-1 0 0,1 0-1,0 0 1,-1-1 0,1 1-1,-1-1 1,1 1-1,0-1 1,-1 0 0,1 0-1,-1 0 1,0 0 0,1-1-1,-1 1 1,0-1 0,3-2-1,2-2 10,-1-1-1,1 0 1,-2 0-1,1 0 1,-1-1-1,0 0 1,5-11-1,24-63 88,-28 67-71,7-44 87,-13 58-119,0 1 1,1 0 0,-1 0-1,0-1 1,0 1 0,0 0-1,1 0 1,-1-1 0,0 1-1,0 0 1,0 0 0,1 0 0,-1 0-1,0-1 1,1 1 0,-1 0-1,0 0 1,0 0 0,1 0-1,-1 0 1,0 0 0,1 0-1,-1 0 1,0 0 0,0 0-1,1 0 1,-1 0 0,0 0-1,1 0 1,-1 0 0,0 0-1,1 0 1,-1 0 0,0 0 0,0 0-1,1 1 1,-1-1 0,0 0-1,0 0 1,1 0 0,-1 0-1,0 1 1,0-1 0,1 0-1,-1 1 1,17 12-11,-13-9-3,5 4 2,1 2 6,1-1-1,0 0 1,1-1-1,-1 0 1,2-1-1,15 8 0,-27-15 7,27 11 14,1 0 1,51 10 0,-76-20-9,0-1-1,0 0 0,0 0 0,0 0 1,0-1-1,0 1 0,0-1 1,0 0-1,-1 0 0,1-1 0,0 1 1,0-1-1,-1 0 0,1 1 1,-1-2-1,1 1 0,-1 0 0,0-1 1,0 1-1,0-1 0,0 0 0,-1 0 1,1 0-1,-1-1 0,1 1 1,1-5-1,3-4 33,-1-1 0,0 1-1,-1-1 1,-1 0 0,0-1 0,3-16 0,-3 11 18,2-15 68,-5 33-20,2 7-57,3 9-18,-6-13-28,42 131 54,-37-114-51,-1 2-1,-1-1 0,0 0 1,-2 38-1,-1-56-3,0-1 0,0 0 0,0 1 0,0-1 0,0 1 0,0-1 0,-1 0 0,1 1 0,0-1 0,-1 1 0,1-1 0,-1 0 0,0 0 0,1 1 0,-1-1 0,0 0 0,0 0 0,0 0 0,0 0 0,0 0 0,0 0 0,0 0 0,0 0 0,0 0 0,0-1 0,0 1 0,-1 0 1,-1 0-1,0 0 6,0-1 1,0 0 0,-1 0 0,1 0 0,0 0 0,0-1 0,0 1 0,0-1 0,0 0-1,0 0 1,1 0 0,-1 0 0,-4-2 0,-1-1 24,-1-1-1,1 1 1,1-1 0,-1-1 0,1 0-1,0 0 1,0 0 0,0-1 0,-8-11-1,15 18-31,0 0 0,-1 0 0,1-1 0,0 1 0,0 0 0,0 0 0,-1 0 0,1 0 0,0-1 0,0 1 0,0 0 0,0 0-1,0-1 1,0 1 0,-1 0 0,1 0 0,0 0 0,0-1 0,0 1 0,0 0 0,0 0 0,0-1 0,0 1 0,0 0 0,0 0 0,0-1 0,0 1 0,0 0-1,0 0 1,0-1 0,0 1 0,1 0 0,-1 0 0,0 0 0,0-1 0,0 1 0,0 0 0,0 0 0,0-1 0,1 1 0,-1 0 0,0 0 0,0 0 0,0 0-1,0-1 1,1 1 0,-1 0 0,0 0 0,0 0 0,1 0 0,-1 0 0,0 0 0,0 0 0,0 0 0,1 0 0,-1-1 0,0 1 0,0 0 0,1 0 0,16 3-57,-5 2 37,21 9-46,50 12 1,-71-23 56,0-1 1,1 0-1,0-1 1,-1 0-1,1-1 1,-1 0-1,25-5 0,-21 2 8,0-2 0,0 1 0,-1-2-1,0 0 1,25-14 0,-30 13 13,0 1-1,0-1 1,-1 0-1,0-1 1,0 0 0,-1-1-1,0 0 1,11-15 0,-17 21-4,-1-1 1,1 1 0,-1 0 0,1-1-1,-1 1 1,0 0 0,-1-1-1,1 1 1,0-1 0,-1 0 0,0 1-1,0-1 1,0 1 0,0-1-1,-1 1 1,1-1 0,-1 1 0,0-1-1,0 1 1,0-1 0,-1 1-1,1 0 1,-1 0 0,0-1 0,0 1-1,0 1 1,0-1 0,0 0-1,0 0 1,-1 1 0,0-1 0,1 1-1,-1 0 1,0 0 0,0 0 0,0 0-1,0 0 1,-1 1 0,1-1-1,0 1 1,-1 0 0,1 0 0,-1 0-1,1 1 1,-1-1 0,1 1-1,-1 0 1,1 0 0,-1 0 0,1 0-1,-7 2 1,7-1-5,1 0-1,-1 0 1,1 1-1,-1 0 1,1-1 0,0 1-1,0 0 1,-1 0 0,1 0-1,1 0 1,-1 1-1,0-1 1,0 0 0,1 1-1,-1-1 1,1 1 0,0 0-1,0-1 1,0 1-1,-1 4 1,-2 8 6,1-1 0,-3 25 1,5-31-10,1 0 0,0 1 0,0-1 0,1 0 0,0 0 0,0 0 0,1 0 0,0 0 0,1 0 1,-1 0-1,2-1 0,-1 1 0,1-1 0,0 0 0,1 0 0,-1 0 0,1-1 0,1 1 0,-1-1 1,1-1-1,0 1 0,0-1 0,1 0 0,0 0 0,0-1 0,0 0 0,8 4 0,-9-5-4,0-1 0,1 0-1,-1 0 1,1 0-1,0 0 1,0-1 0,-1 0-1,1-1 1,0 1 0,0-2-1,0 1 1,0 0 0,0-1-1,-1-1 1,1 1-1,0-1 1,-1 0 0,1-1-1,11-5 1,-6 1 8,0-1-1,-1 0 1,0-1 0,0 0-1,-1-1 1,0 0 0,-1-1-1,15-20 1,30-61 131,-53 90-105,0 0 1,-1 0-1,1 0 0,-1 0 1,1 0-1,-1 0 0,0 0 1,0 0-1,0 0 0,0 0 1,-1 0-1,0-4 0,0-6 85,3 2 194,-1 9-297,0 1-1,0-1 1,0 1-1,0 0 1,0-1-1,1 1 1,-1 0-1,0 0 1,0 0-1,0 0 1,0 0-1,1 0 1,-1 0-1,0 0 1,2 1-1,0-1 8,12 2-7,0 1-1,-1 1 0,1 0 0,-1 1 1,0 1-1,0 0 0,-1 1 0,1 0 1,12 11-1,-14-9-11,-1 1 0,0 1 0,-1 0 0,0 0 0,-1 1 0,0 0 0,-1 1 0,8 14-1,21 31 27,-33-52-16,0-1 0,0 0 0,1 0 1,0 0-1,0 0 0,5 3 0,-8-7-9,-1 0 0,1 0 0,0 0-1,0 0 1,0 0 0,-1-1-1,1 1 1,0-1 0,0 1-1,0-1 1,0 0 0,0 1 0,0-1-1,0 0 1,0-1 0,0 1-1,0 0 1,0 0 0,0-1-1,0 1 1,0-1 0,0 0 0,0 0-1,3-1 1,1-3 5,1 0 0,-1 0 1,0 0-1,0-1 0,-1 0 0,1 0 1,-1 0-1,-1 0 0,1-1 0,-1 0 1,6-13-1,20-30 82,-30 50-87,0 0 0,0 0-1,0 0 1,0-1 0,0 1 0,0 0 0,0 0 0,0 0 0,1 0-1,-1-1 1,0 1 0,0 0 0,0 0 0,0 0 0,1 0 0,-1 0-1,0 0 1,0 0 0,0 0 0,0 0 0,1 0 0,-1 0-1,0-1 1,0 1 0,0 0 0,1 0 0,-1 0 0,0 0 0,0 0-1,0 0 1,1 1 0,-1-1 0,0 0 0,0 0 0,0 0 0,0 0-1,1 0 1,-1 0 0,0 0 0,0 0 0,0 0 0,0 0 0,1 1-1,-1-1 1,0 0 0,0 0 0,0 0 0,0 0 0,0 0-1,0 1 1,0-1 0,1 0 0,-1 0 0,0 0 0,0 0 0,0 1-1,0-1 1,4 12 7,0 7-9,1-1 0,1 1 0,1-1 1,1 0-1,0-1 0,20 31 0,-26-45 0,-1-1 0,1 1 0,0-1 0,0 0 0,0 0 0,0 0 0,0 0 0,1-1 0,-1 1 0,3 1 0,-4-2 0,0-1 0,0 0 0,0 0 0,0 1 0,1-1 0,-1 0 0,0 0 0,0 0 0,0 0 0,0 0 0,0 0 0,0 0 0,0-1 0,0 1 0,0 0 0,0 0 0,1-1 0,-1 1 0,0-1 0,-1 1 0,1-1 0,0 0 0,0 1 0,0-1 0,0 0 0,0 1 0,-1-1 0,3-2 0,5-8 7,-1 0-1,1-1 1,-2 0-1,1 0 1,-2-1 0,0 1-1,0-1 1,5-25-1,2-4 15,-7 21 13,-5 17-20,1-1 1,0 1-1,0 0 0,1 0 0,-1-1 0,1 1 0,0 0 0,4-6 1,-6 9-14,1 1 0,0-1 1,-1 0-1,1 0 0,0 0 1,-1 0-1,1 1 0,0-1 1,0 0-1,0 1 0,-1-1 1,1 0-1,0 1 0,0-1 1,2 0-1,16 7 12,-18-5-11,14 5-2,1-1 1,0 0-1,25 3 1,-1 0-1,-24-5-6,1 0 0,-1-1 0,1-1 1,0 0-1,0-2 0,0 0 0,18-3 0,-27 3 4,-1-1-1,1 0 1,0 0 0,-1 0 0,1-1-1,-1 0 1,0-1 0,0 1 0,0-1-1,0-1 1,-1 1 0,0-1 0,0 0-1,0-1 1,0 0 0,-1 1-1,5-9 1,-9 13 4,0 0 1,0-1-1,0 1 0,-1-1 0,1 1 1,0 0-1,-1-1 0,1 1 0,-1-1 1,0 1-1,1-1 0,-1 0 0,0 1 1,0-1-1,0 1 0,0-1 0,0 1 1,0-1-1,-1 0 0,1 1 0,0-1 1,-1 1-1,1-1 0,-1 1 0,0 0 1,0-1-1,1 1 0,-1 0 0,0-1 1,0 1-1,0 0 0,0 0 0,0 0 1,0 0-1,-2-2 0,0 2 5,1-1 0,-1 1 0,1 0-1,-1 0 1,1-1 0,-1 2 0,0-1 0,0 0 0,0 1-1,1-1 1,-1 1 0,0 0 0,0 0 0,0 0 0,0 0-1,0 0 1,1 1 0,-7 1 0,1 1 9,1 0 1,0 1-1,-1 0 0,1 1 1,1-1-1,-1 1 1,1 1-1,-11 9 0,0 5 54,-23 31 0,37-48-65,1 0 1,0 1 0,0-1 0,1 1 0,-1 0 0,1-1 0,-1 1 0,1 0 0,0 0 0,0 0 0,1 0 0,-1 0 0,1 0-1,0 0 1,0-1 0,0 1 0,2 7 0,-1-8-4,0 0 0,0 0 0,0-1 0,0 1-1,1 0 1,-1 0 0,1-1 0,0 1 0,0-1 0,0 1 0,0-1-1,0 0 1,0 0 0,1 0 0,-1 0 0,1 0 0,-1-1 0,1 1-1,0-1 1,-1 1 0,1-1 0,6 1 0,1 1-2,1 0 1,-1-2-1,1 1 1,0-1-1,-1-1 1,1 0-1,0 0 1,-1-1 0,1-1-1,19-4 1,-6-2-1,0-1 1,0-1 0,30-18 0,-37 18-1,-11 5 0,0 2 0,1-1 0,-1 0 0,1 1 0,-1 1 0,1-1 0,0 1 0,12-3 0,-18 6 0,-1-1 0,1 0 0,-1 1 0,1-1 0,-1 0 0,0 1 0,1-1 0,-1 1 0,1-1 0,-1 0 0,0 1 0,1-1 0,-1 1 0,0-1 0,1 1 0,-1-1 0,0 1 0,0 0-1,0-1 1,1 1 0,-1-1 0,0 1 0,0-1 0,0 1 0,0 0 0,0-1 0,0 1 0,0-1 0,0 1 0,0 0 0,-1-1 0,1 2 0,-4 25 4,3-23-1,-6 33 26,-1 0 0,-15 38 1,10-28-6,13-44-30,-1-1 0,1 0 0,0 1 0,0-1 0,0 1 0,0-1-1,0 0 1,0 1 0,0-1 0,1 1 0,0-1 0,-1 0 0,1 0 0,0 1 0,0-1 0,0 0 0,0 0 0,3 4 0,-3-6 2,0 1-1,0 0 1,0-1-1,0 1 1,0 0 0,0-1-1,0 0 1,1 1 0,-1-1-1,0 0 1,0 1 0,1-1-1,-1 0 1,0 0 0,0 0-1,1 0 1,-1 0 0,0 0-1,0 0 1,1-1 0,-1 1-1,0 0 1,0-1 0,0 1-1,0-1 1,3-1 0,0 0-10,0 0 1,0-1 0,0 0 0,0 0 0,7-7 0,-4 2-4,0-1-1,0-1 1,-1 1 0,-1-1 0,0 0 0,0 0 0,6-21-1,-3 3-24,9-52-1,-14 53 22,0 0 0,-2 0 0,-1 0-1,-1 0 1,-1 0 0,-1 0 0,-2 1-1,-1-1 1,-1 1 0,-1 1 0,-14-33 0,17 48 1,0 1 0,-12-16 0,16 23 15,-1 0 0,1 0 1,-1 0-1,0 0 0,1 1 1,-1-1-1,0 1 0,0-1 1,0 1-1,0 0 0,0-1 1,0 1-1,-1 0 0,1 1 1,0-1-1,-1 0 0,-3 0 1,5 2 2,-1-1 1,1 1 0,0 0 0,0 0-1,-1 1 1,1-1 0,0 0-1,0 0 1,0 0 0,0 1 0,1-1-1,-1 1 1,0-1 0,0 0 0,1 1-1,-1-1 1,1 1 0,-1 3 0,-2 7-1,0 1 1,1 0 0,1 0 0,0 0 0,1 0 0,0 0 0,1 0 0,0 0 0,6 20 0,-3-17 3,0 0 0,2 0 1,0 0-1,0-1 1,2 0-1,-1-1 0,13 17 1,-13-22-7,0 0 0,0 0 0,0-1 0,1 0 0,1-1 0,-1 0 0,1 0 0,0-1 0,1 0 0,-1-1 0,1 0 0,0 0 0,0-1 0,1 0 0,0-1 0,-1 0 0,1-1 1,0 0-1,0-1 0,0 0 0,0-1 0,0 0 0,0 0 0,17-4 0,99-25-229,-84 16-2963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6:26.907"/>
    </inkml:context>
    <inkml:brush xml:id="br0">
      <inkml:brushProperty name="width" value="0.1" units="cm"/>
      <inkml:brushProperty name="height" value="0.1" units="cm"/>
      <inkml:brushProperty name="color" value="#AB008B"/>
    </inkml:brush>
  </inkml:definitions>
  <inkml:trace contextRef="#ctx0" brushRef="#br0">254 75 4816,'0'0'2737,"-12"7"-2073,-5 3-351,0 1 0,1 0 0,1 1 1,0 0-1,1 2 0,-17 18 0,13-6 188,1 0-1,1 1 1,-14 32-1,24-43-222,0 0 0,0 0 0,1 1 0,1 0 0,1 0 0,1 0 1,-1 22-1,3-34-177,0-1 1,0 0 0,1 0 0,0 1 0,0-1 0,0 0 0,0 0 0,1 0-1,-1 0 1,1 0 0,0 0 0,0 0 0,5 6 0,-5-8-57,-1-1 0,1 1 0,0-1 0,-1 0 1,1 1-1,0-1 0,0 0 0,0 0 0,-1 0 0,1-1 1,0 1-1,1 0 0,-1-1 0,0 1 0,0-1 0,0 1 1,0-1-1,0 0 0,0 0 0,1 0 0,-1 0 0,0-1 1,0 1-1,0 0 0,0-1 0,0 0 0,0 1 0,0-1 1,3-2-1,1 0 26,-1 0 1,0-1 0,1 0-1,-2 0 1,1 0 0,0 0-1,-1-1 1,0 0 0,7-9-1,3-8 114,11-24 0,-20 37-135,12-27 154,-2 0 1,-1-1-1,-2-1 1,12-65-1,-24 103-201,0 0 1,0-1-1,0 1 0,0 0 0,0 0 0,0 0 0,0 0 0,0 0 0,0 0 0,0 0 0,0 0 0,0-1 0,0 1 0,0 0 0,0 0 0,0 0 0,0 0 1,0 0-1,0 0 0,0 0 0,0-1 0,0 1 0,0 0 0,0 0 0,0 0 0,0 0 0,0 0 0,0 0 0,0 0 0,0 0 0,0 0 0,0 0 1,0-1-1,0 1 0,1 0 0,-1 0 0,0 0 0,0 0 0,0 0 0,0 0 0,0 0 0,0 0 0,0 0 0,0 0 0,1 0 0,-1 0 0,0 0 0,0 0 1,0 0-1,0 0 0,0 0 0,0 0 0,0 0 0,0 0 0,1 0 0,-1 0 0,0 0 0,0 0 0,0 0 0,0 0 0,0 0 0,0 0 0,0 0 1,0 0-1,1 0 0,-1 1 0,0-1 0,0 0 0,0 0 0,6 12 73,5 21-45,-11-31-22,8 25 12,0 2 17,2 1 1,24 52-1,-33-80-33,0 0 1,0 0-1,1 0 1,-1 0-1,1-1 0,0 1 1,-1 0-1,1-1 1,0 1-1,0-1 0,0 1 1,0-1-1,0 0 0,0 0 1,1 0-1,-1 0 1,0 0-1,1-1 0,-1 1 1,0-1-1,1 1 1,-1-1-1,1 0 0,-1 0 1,0 0-1,1 0 1,4-1-1,-3 0 0,0 0 1,-1 0-1,1 0 1,0-1-1,0 1 1,-1-1-1,1 0 1,-1 0-1,0 0 1,0-1-1,1 1 1,-2-1-1,1 0 1,0 0-1,0 0 1,2-3-1,3-8 16,-1 1 1,-1-1-1,0-1 0,-1 1 0,0-1 1,3-16-1,11-95 237,-7 36 10,-12 87-233,6-22 66,-6 24-83,0 0-1,0 1 0,1-1 0,-1 0 1,0 0-1,0 1 0,1-1 1,-1 0-1,0 1 0,1-1 1,-1 0-1,1 1 0,-1-1 1,1 0-1,-1 1 0,1-1 1,0 1-1,-1-1 0,1 1 0,-1-1 1,1 1-1,0 0 0,0-1 1,0 1-1,0 0-8,0 0 1,-1 1-1,1-1 0,0 1 1,-1-1-1,1 1 0,-1-1 1,1 1-1,-1-1 0,1 1 1,-1-1-1,1 1 0,-1 0 1,1-1-1,-1 1 0,0 0 0,1-1 1,-1 1-1,0 0 0,0-1 1,1 3-1,1 2 31,16 43 73,-2 1-1,-2 1 1,12 81-1,-21-107-72,-2-9 10,-1-1 0,0 1 1,-1-1-1,-1 1 0,0 0 0,-4 29 1,3-43-38,1 0 0,-1 1 0,1-1 0,-1 0 0,1 0 1,-1 1-1,0-1 0,1 0 0,-1 0 0,0 0 0,0 0 0,0 0 1,0 0-1,0 0 0,0 0 0,0 0 0,0 0 0,0 0 0,-1-1 1,1 1-1,0-1 0,0 1 0,-1-1 0,1 1 0,0-1 0,-1 1 1,1-1-1,0 0 0,-1 0 0,1 0 0,-1 0 0,1 0 0,0 0 1,-1 0-1,1-1 0,-1 1 0,1 0 0,0-1 0,-1 1 0,-1-2 1,-3 0 10,1 0 1,-1-1-1,0 1 1,1-1 0,0-1-1,-1 1 1,-7-8 0,2 1 4,-23-24 52,32 32-73,1 0 0,0 0 0,-1 0 0,1 0 0,0 0 0,0 0 0,0 0-1,0 0 1,0-1 0,0 1 0,1 0 0,-1-1 0,1 1 0,0 0 0,0-1 0,0-3 0,1 6-5,1-1 0,-1 1 0,1 0 1,-1-1-1,1 1 0,0 0 0,-1 0 0,1 0 0,0 0 1,-1 0-1,1 1 0,-1-1 0,1 0 0,-1 1 0,1-1 1,1 1-1,6 1 6,83 14 24,-70-10-53,1-2 1,0 0-1,0-2 1,0 0-1,37-3 1,-15-6-346,-30 3-2728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35.560"/>
    </inkml:context>
    <inkml:brush xml:id="br0">
      <inkml:brushProperty name="width" value="0.1" units="cm"/>
      <inkml:brushProperty name="height" value="0.1" units="cm"/>
      <inkml:brushProperty name="color" value="#004F8B"/>
    </inkml:brush>
  </inkml:definitions>
  <inkml:trace contextRef="#ctx0" brushRef="#br0">206 1 9648,'0'0'1016,"-13"7"-847,2-1-148,-1 0-14,1 0 0,0 1 0,1 0 0,-1 1 1,1 0-1,-14 15 0,12-8 48,0 0 1,1 1-1,1 0 1,0 1-1,-7 18 1,13-26 24,1 0 1,-1 0 0,2 1 0,-1-1-1,1 1 1,1-1 0,0 1 0,0-1-1,1 1 1,0 0 0,1 0 0,1 9-1,-1-16-43,0-1 0,-1 1 1,1-1-1,0 1 0,0-1 0,1 1 0,-1-1 0,0 0 0,1 1 0,0-1 0,-1 0 0,1 0 0,0 0 1,0-1-1,0 1 0,0 0 0,0-1 0,3 2 0,-1-1 12,1 0 0,-1 0 1,1-1-1,-1 1 0,1-1 0,0-1 1,-1 1-1,1 0 0,7-1 0,0-1 32,0 0 0,0-1 0,0 0 0,0-1 0,0 0-1,-1-1 1,13-6 0,-9 3 39,-1-1-1,0-1 0,0 0 1,-1-1-1,18-18 1,-24 21-31,-1 1 0,0-1 0,0 0 1,-1-1-1,1 1 0,-2-1 1,1 0-1,-1 0 0,-1-1 1,1 1-1,2-14 0,-5 16-31,-1 1-1,0-1 0,-1 0 1,1 1-1,-1-1 0,0 1 0,-1-1 1,1 1-1,-1-1 0,0 1 1,0 0-1,-1 0 0,1 0 1,-1 0-1,0 1 0,-1-1 1,1 1-1,-8-8 0,6 6 5,0 1 0,-1 0-1,0-1 1,0 2 0,-1-1-1,0 1 1,1 0 0,-1 0-1,0 1 1,-1 0 0,1 0-1,-15-3 1,14 6 12,0 0 1,-1 0-1,1 0 1,0 1-1,-1 0 1,1 1-1,0 0 1,0 0-1,0 1 1,-9 5-1,13-6-100,-1 0-1,1 0 1,0 1-1,0 0 1,1 0-1,-1 0 1,1 0-1,-5 6 1,6-7-103,1-1 0,-1 1 1,1 0-1,0 1 1,0-1-1,0 0 0,0 0 1,1 0-1,-1 1 0,1-1 1,-1 0-1,1 1 0,0-1 1,0 0-1,0 1 0,0-1 1,0 4-1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6:50.010"/>
    </inkml:context>
    <inkml:brush xml:id="br0">
      <inkml:brushProperty name="width" value="0.1" units="cm"/>
      <inkml:brushProperty name="height" value="0.1" units="cm"/>
      <inkml:brushProperty name="color" value="#AB008B"/>
    </inkml:brush>
  </inkml:definitions>
  <inkml:trace contextRef="#ctx0" brushRef="#br0">0 745 5720,'0'0'4981,"11"7"-4490,34 22-45,-43-28-419,0 0 1,-1-1-1,1 1 0,0-1 0,0 0 0,0 1 0,0-1 1,0 0-1,0 0 0,0 0 0,0 0 0,0 0 0,0-1 1,0 1-1,-1 0 0,1-1 0,0 0 0,0 1 0,0-1 1,0 0-1,2-2 0,0 0 67,1 0 0,-1-1 0,0 0 0,8-8 0,-12 11-90,11-14 238,0 0 0,-1-1 0,16-34 0,-12 20-7,-2 3 81,-1 0 1,12-52-1,8-21 620,-30 98-889,0 0-1,-1 0 1,1 0-1,0 1 1,0-1 0,0 0-1,1 0 1,-1 0-1,0 1 1,1-1-1,-1 1 1,1-1-1,-1 1 1,3-2 0,-4 3-26,1 0 1,0-1 0,0 1-1,-1 0 1,1 0 0,0 0-1,0 0 1,-1 0 0,1 0-1,0 0 1,-1 0 0,1 0-1,0 0 1,0 0 0,-1 1-1,1-1 1,0 0 0,-1 0-1,1 1 1,0-1 0,-1 0-1,1 1 1,-1-1 0,1 1-1,0-1 1,0 1 0,3 4 19,0 0 1,-1 0-1,1 0 1,-1 0-1,0 1 1,-1-1 0,4 10-1,3 10 44,-1 0-1,8 43 0,-14-55-35,0 1-1,-1-1 1,-1 1-1,0-1 1,-1 0-1,0 1 1,-5 15-1,5-25-29,0 1 0,-1-1 0,1 1 0,-1-1-1,-1 0 1,1 0 0,0 0 0,-1 0 0,0 0-1,0-1 1,0 1 0,0-1 0,-1 0-1,-6 5 1,3-4 27,0 0 0,0 0 0,-1 0-1,1-1 1,-1 0 0,0-1 0,-10 2-1,-12 6 221,29-10-201,21-3 115,5-4-172,-1-2-1,0-1 1,0-1 0,-1 0-1,28-21 1,-14 6 16,-1-2 1,40-41-1,-56 50-19,13-13 24,-1-2 0,34-45 0,-57 66-13,15-19 88,31-60 0,-49 80-53,-1-1-1,0 0 1,-1 0-1,0 0 1,-1-1-1,-1 1 1,0-1-1,1-22 0,-3 34-32,-1 0 0,1 0 0,0 0 0,0 1 0,-1-1 1,1 0-1,-1 0 0,0 1 0,0-1 0,-1-2 0,-4 2 60,0 14-73,-103 395 136,58-151-204,27-170 17,19-67 29,5-14 23,5-13 51,20-44 24,2 2 0,35-50 0,-58 94-62,1 0-1,0 0 1,0 1 0,1 0 0,-1 0-1,1 0 1,0 1 0,0-1-1,9-3 1,-12 6-8,0 0-1,1 1 1,-1 0 0,0 0 0,1 0-1,-1 0 1,0 0 0,1 1-1,-1-1 1,1 1 0,0 0 0,-1 0-1,1 0 1,-1 1 0,1-1-1,-1 1 1,0 0 0,1 0 0,-1 0-1,0 0 1,6 4 0,41 32-7,-43-30-5,1-1 0,-1 0-1,1 0 1,0-1 0,0 1 0,0-2 0,1 0 0,0 0 0,0 0 0,0-1-1,10 2 1,-13-5 3,1 0-1,-1 0 0,1 0 0,-1-1 0,0 0 0,0-1 0,1 0 1,-1 1-1,0-2 0,0 1 0,0-1 0,-1 0 0,1 0 1,5-5-1,-6 5-1,0-1 1,0 1-1,-1-1 1,0 0 0,0 0-1,0-1 1,0 1-1,0-1 1,-1 0 0,0 0-1,0 0 1,0 0-1,-1-1 1,0 1-1,3-10 1,-5 12-1,0 1-1,0-1 1,0 1 0,0-1 0,0 1-1,-1-1 1,1 1 0,-1-1-1,1 1 1,-1 0 0,0-1-1,0 1 1,0 0 0,0 0 0,-1 0-1,1-1 1,-4-2 0,4 4 4,0-1 0,0 1 0,0 0 0,-1 0 0,1 0 0,0 0 0,-1 0 0,1 0 0,-1 1 0,1-1 0,-1 0 0,0 1 0,1-1 0,-1 1 0,1 0 0,-1-1 0,0 1 0,1 0 0,-1 0 0,0 0 0,0 0 0,1 0 0,-1 0 0,0 1 0,1-1 0,-1 1 0,1-1 0,-3 2 0,-5 1 15,0 2 1,0 0-1,0 0 1,1 0-1,0 1 1,0 0-1,0 1 1,1 0-1,0 0 1,-12 16-1,15-17-15,0 0 0,1 1-1,0-1 1,0 1 0,1 0-1,0 0 1,0 0 0,0 0-1,1 0 1,0 0 0,1 0 0,-1 1-1,1-1 1,1 0 0,-1 0-1,3 8 1,-2-8-6,0 0 1,1-1-1,0 1 1,1-1-1,-1 0 0,1 1 1,0-1-1,1 0 1,0-1-1,0 1 1,0-1-1,0 1 0,1-1 1,0 0-1,9 6 1,-8-6-2,1-1 0,1 0 0,-1 0 0,1-1 0,-1 0 0,1 0 1,0 0-1,0-1 0,0-1 0,0 1 0,0-1 0,14-1 0,3-1-12,-1-1-1,0-1 1,0-1-1,-1-1 1,1-2-1,-1 0 1,32-15-1,-5-2 9,-2-2 0,54-38 0,-87 52 15,0 0 1,24-28-1,-23 24 33,25-22 1,-40 37-29,0 0 0,0 0 0,0 0 0,0 0 0,0 0-1,0-1 1,0 1 0,-1 0 0,1 0 0,0-1 0,-1 1 0,1-1 0,-1 1 0,1-1 0,-1 1 0,0-1 0,0 1-1,1-4 1,-15 13 93,-3 8-103,1 0 1,0 1-1,1 0 1,1 1 0,1 1-1,0 0 1,2 1-1,0 1 1,1-1 0,2 1-1,0 1 1,-7 29-1,14-44-2,-1-1 0,2 1 0,-1 0 0,1-1 0,0 1-1,1 8 1,-1-14 0,0 0-1,0 0 1,1 1-1,-1-1 0,0 0 1,1 0-1,-1 0 1,0 0-1,1 0 0,0 0 1,-1 0-1,1 0 1,0 0-1,-1 0 0,1 0 1,0 0-1,0 0 1,0 0-1,0-1 0,0 1 1,0 0-1,0-1 1,0 1-1,0 0 1,0-1-1,0 0 0,0 1 1,0-1-1,0 0 1,0 1-1,1-1 0,-1 0 1,0 0-1,0 0 1,0 0-1,1 0 0,-1 0 1,0 0-1,0-1 1,0 1-1,0 0 0,1-1 1,0 1-1,2-2 6,-1 1 0,1-1-1,-1 0 1,1 0 0,-1 0-1,0-1 1,0 1 0,0-1-1,5-5 1,22-29 11,-18 19 23,-1-2 0,0 1 1,13-36-1,-23 55-27,0 1-1,1 0 1,-1 0-1,0 0 1,0 0-1,0 0 1,0 0-1,0 1 1,0-1 0,-1 0-1,1 0 1,0 1-1,-1-1 1,1 1-1,0 0 1,3 6-28,1 0-1,0-1 1,0 1 0,1-1 0,12 11-1,-15-15 14,1-1-1,-1 0 1,1 0-1,0 0 1,0 0-1,0 0 0,0-1 1,0 0-1,0 0 1,0 0-1,0 0 1,1-1-1,-1 0 1,0 0-1,0 0 1,1 0-1,-1-1 0,0 1 1,0-1-1,0 0 1,0 0-1,0-1 1,0 1-1,0-1 1,0 0-1,7-4 0,3-5 3,0-1 0,0 0 0,-1 0-1,0-2 1,10-14 0,2-1-2,12-8 2,-23 23 0,-1 0 0,0 0 0,20-31 0,-16 13 0,-2 0 0,-1-2 0,9-36 0,5-10 0,-25 73 11,-1 1-1,0-1 0,0 0 0,0 0 0,-1 0 1,0 0-1,-1 0 0,1-1 0,-1 1 1,-1 0-1,-1-14 0,-1 24 16,1 0 1,0 0-1,-1 1 1,1-1-1,1 0 1,-3 7-1,-11 26-14,2 0 1,1 1-1,2 1 0,2 0 0,-4 45 0,9-50-24,2 0-1,1 0 1,1 1 0,2-1 0,1 0-1,12 45 1,-14-69 3,1-1-1,0 1 1,0-1 0,1 0-1,0 0 1,0 0-1,1 0 1,0-1 0,0 1-1,13 11 1,-15-16 2,1 0-1,-1-1 1,1 1 0,0-1-1,0 0 1,0 0 0,0-1-1,0 1 1,0-1 0,0 0-1,0 0 1,0 0-1,1-1 1,-1 1 0,0-1-1,1 0 1,-1 0 0,0-1-1,0 1 1,1-1 0,-1 0-1,0 0 1,0-1 0,7-2-1,1-2-6,1 0 0,-2-1 0,1 0 0,-1-1 0,0 0 0,-1-1 0,1 0 0,-2-1-1,0 0 1,11-15 0,4-9-22,-1-2 1,19-41-1,-18 26 7,-2 0 0,-3-2 0,14-55 1,20-168-25,-44 149 179,-13 112 58,4 15-180,0 0 0,0 0 0,0 0 0,-1 0 0,1-1 0,0 1 0,0 0 0,0 0 0,0 0 0,0 0 0,-1 0 0,1 0 0,0 0 0,0 0 0,0-1 0,0 1 0,-1 0 0,1 0 0,0 0 0,0 0 0,0 0 0,-1 0 0,1 0 0,0 0 0,0 0 0,0 0 0,-1 0 0,1 0 0,0 0 0,0 0 0,0 0 0,0 0 0,-1 1 0,1-1 0,0 0 0,0 0 0,0 0 0,0 0 0,-1 0 0,1 0 0,0 0 0,0 1 0,0-1 0,0 0 0,0 0 0,0 0 0,-1 0 0,1 0 0,0 1 0,0-1 0,0 0 0,0 0 0,0 0 0,0 1 0,0-1 0,0 0 0,0 0 0,0 0 0,0 0 0,0 1 0,0-1 0,0 0 0,0 0 0,0 0 0,0 1 0,0-1 0,0 0 0,-3 13 28,1 0-1,0 1 0,1-1 0,1 19 1,-1 3 6,-19 203 159,-2 10 102,12 5 114,2-176-125,8-73-217,1-2 45,5-9-69,-1-1-36,1 0 1,-1-1-1,-1 0 1,7-18-1,2-4 13,-8 22-13,0 0-1,1 0 1,0 0 0,0 0 0,10-9 0,-12 14-11,-1 1 1,1 0 0,0 0 0,0 0 0,0 0 0,0 1 0,1-1 0,-1 1 0,1 0 0,-1 1 0,1-1-1,0 1 1,8-2 0,-2 3-6,0-1-1,1 1 1,-1 1 0,0 0-1,1 0 1,-1 1-1,0 1 1,0 0-1,13 5 1,5 5-1,-1 1-1,29 19 1,-23-12 18,1-2 0,68 25 0,-82-37 25,0 0-1,0-2 0,1-1 0,0 0 0,0-2 0,37 0 0,-56-2-32,-1 0-1,1 0 1,-1 0-1,1 0 1,-1-1-1,1 1 1,-1-1-1,1 1 1,-1-1-1,0 0 1,1 0-1,-1 0 1,0-1-1,0 1 1,0 0-1,0-1 1,0 1-1,0-1 1,0 0-1,0 0 1,-1 0-1,1 0 1,-1 0-1,1 0 1,-1 0-1,0 0 1,0 0-1,0-1 1,0 1-1,0 0 1,0-1-1,-1 1 1,1-4-1,0-1-65,-1 1 0,0-1 0,-1 1 1,0-1-1,0 1 0,0 0 0,-1-1 0,0 1 0,0 0 0,0 0 0,-1 0 0,-4-7 0,-10-13-3145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36:50.384"/>
    </inkml:context>
    <inkml:brush xml:id="br0">
      <inkml:brushProperty name="width" value="0.1" units="cm"/>
      <inkml:brushProperty name="height" value="0.1" units="cm"/>
      <inkml:brushProperty name="color" value="#AB008B"/>
    </inkml:brush>
  </inkml:definitions>
  <inkml:trace contextRef="#ctx0" brushRef="#br0">0 317 7432,'0'0'384,"109"-30"224,-24 6 16,14-10 120,5 3 8,3 1-32,-2-2 0,-6 6-88,4-9 8,-1 5-184,-9-14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48:57.603"/>
    </inkml:context>
    <inkml:brush xml:id="br0">
      <inkml:brushProperty name="width" value="0.1" units="cm"/>
      <inkml:brushProperty name="height" value="0.1" units="cm"/>
    </inkml:brush>
  </inkml:definitions>
  <inkml:trace contextRef="#ctx0" brushRef="#br0">0 261 2904,'0'0'6358,"6"-11"-6131,7-8 29,0 1 0,29-32 0,-31 41-75,0 1 1,0 0-1,0 1 1,1 0-1,0 0 1,21-6-1,13-9 197,-27 12-234,0 1 0,1 1 0,0 1 0,0 0 0,21-3 0,-36 9-117,-1 0 0,1-1 0,-1 0 1,0 1-1,6-4 0,21-9 177,-26 13-179,1 0 0,0 0 0,-1 0 0,1 1 0,0-1 0,0 1 0,0 1 0,-1-1 0,1 1 0,0 0 0,0 0 0,-1 1 0,1 0 0,-1 0 0,1 0 0,-1 1 0,0-1 0,0 1 0,0 0 0,0 1 0,-1-1 0,1 1 0,-1 0 0,0 0 0,0 1 0,0-1 0,-1 1 0,0-1 1,0 1-1,5 10 0,-3-1 15,-1 1 1,0-1 0,-1 1 0,-1 0 0,0 0 0,-1 0 0,-1 0 0,0 1 0,-1-1-1,-1 0 1,0 0 0,-1 0 0,-1-1 0,0 1 0,-1-1 0,0 0 0,-11 19 0,5-12 53,-2 0 0,0-1 0,-1 0 0,-19 21 0,18-29 306,10-10-487,6-9-1575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48:59.062"/>
    </inkml:context>
    <inkml:brush xml:id="br0">
      <inkml:brushProperty name="width" value="0.1" units="cm"/>
      <inkml:brushProperty name="height" value="0.1" units="cm"/>
    </inkml:brush>
  </inkml:definitions>
  <inkml:trace contextRef="#ctx0" brushRef="#br0">397 1 600,'0'0'665,"-6"11"-1001,-42 78 1340,31-64-48,13-21-759,1 0 0,0 0 0,0 0 1,1 0-1,-1 0 0,1 1 0,-3 7 1,1 4 294,-1 0 0,0-1 0,-1 1 0,-1-1 0,0-1 0,-1 1 0,-1-1 1,-18 23-1,16-30-227,1 1-1,-1-2 1,0 1 0,0-1 0,0-1 0,-1 0 0,0-1 0,-20 5-1,-18 8 890,39-13-852,7-2-121,1 0 0,-1-1 0,0 1 0,0-1-1,0 0 1,-7 1 0,9 0 24,2-3-179,0 1-1,0 0 0,0 0 1,0 0-1,0 0 0,0 0 1,0 0-1,0 0 0,0-1 1,0 1-1,0 0 1,0 0-1,-1 0 0,1 0 1,0 0-1,0 0 0,0 0 1,0 0-1,0 0 0,0 0 1,0 0-1,-1 0 1,1 0-1,0-1 0,0 1 1,0 0-1,0 0 0,0 0 1,0 0-1,-1 0 0,1 0 1,0 0-1,0 0 0,0 1 1,0-1-1,0 0 1,0 0-1,-1 0 0,1 0 1,0 0-1,0 0 0,0 0 1,0 0-1,0 0 0,0 0 1,-1 0-1,21-7 241,9-5-104,1 2 0,0 0 1,0 2-1,1 2 1,53-5-1,-52 7-21,1 1 159,60 1 0,-83 2-256,-1 1 1,1 0-1,-1 1 1,1 0 0,-1 1-1,0 0 1,0 0-1,0 1 1,-1 0-1,16 10 1,26 29 156,-39-32-142,0-1 0,1 0 0,14 9 0,17 7 450,-40-23-379,1 1 76,-2-7 18,-2 2 55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49:00.810"/>
    </inkml:context>
    <inkml:brush xml:id="br0">
      <inkml:brushProperty name="width" value="0.1" units="cm"/>
      <inkml:brushProperty name="height" value="0.1" units="cm"/>
    </inkml:brush>
  </inkml:definitions>
  <inkml:trace contextRef="#ctx0" brushRef="#br0">71 39 896,'0'0'15778,"-10"-7"-15459,-31-20-5,40 27-268,0-1-1,0 1 0,0-1 0,0 1 0,0-1 1,0 1-1,0 0 0,0-1 0,0 1 0,0 0 1,-1 0-1,1 0 0,0 0 0,0 0 0,-2 3 1450,2-3-1454,14-3-2371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49:08.095"/>
    </inkml:context>
    <inkml:brush xml:id="br0">
      <inkml:brushProperty name="width" value="0.1" units="cm"/>
      <inkml:brushProperty name="height" value="0.1" units="cm"/>
    </inkml:brush>
  </inkml:definitions>
  <inkml:trace contextRef="#ctx0" brushRef="#br0">792 494 296,'0'0'2499,"-5"-11"-2435,4 10-62,-11-24 102,-25-39-1,29 53 25,-1 1 1,1 0-1,-1 1 0,-1 0 1,0 0-1,0 1 1,-1 0-1,0 1 0,0 0 1,-1 1-1,0 0 0,0 1 1,-21-6-1,22 10 27,0-1-1,0 2 0,0 0 1,0 0-1,0 1 1,0 0-1,0 1 1,-19 5-1,6-2 87,7-1-85,0 1-1,1 1 1,0 0 0,0 1 0,1 1 0,0 0 0,0 1-1,1 1 1,0 0 0,-16 16 0,-12 15 755,-60 75 1,99-112-875,-8 11 82,0 0 0,1 1-1,1 0 1,1 0 0,0 1 0,1 0-1,0 1 1,2-1 0,-4 21-1,4-13 15,2 0 0,1 0 0,1 0-1,1 0 1,1 0 0,5 31-1,-3-41-31,0 0 0,1 0 1,1 0-1,11 24 0,-12-31-35,0 0 1,1 0 0,0-1-1,0 1 1,0-1 0,1-1-1,1 1 1,-1-1 0,13 10-1,-6-8 46,1 0 0,0-1 0,0 0 0,0-1-1,1-1 1,28 7 0,-6-6 119,65 5-1,-85-10-180,0-1-1,0 0 0,0-1 1,0-1-1,0 0 0,0-2 1,0 0-1,-1-1 0,0 0 1,0-1-1,28-15 0,-20 7 77,33-12 0,-36 17 11,0 0 0,37-24 0,-30 12 89,43-39 0,-59 49-142,-1-2 1,-1 1 0,1-2-1,-2 1 1,14-25 0,-23 38-80,0-1 0,0 1 0,1 0 0,-1-1 0,0 1 0,0-1 0,0 1 0,0 0 0,1-1 0,-1 1 0,0-1 0,0 1 0,0-1 0,0 1 0,0 0 0,0-1 0,0 1 0,0-1 0,0 1 0,0-1 0,0 1 0,-1 0 0,1-1 0,0 1 0,0-1 0,0 1 0,0 0 0,-1-1 0,1 1 0,0 0 0,0-1 0,-1 1 0,1 0 0,-1-1 0,-17-3 64,-26 10-57,41-6-7,-4 1-4,-1 1-1,1 0 1,0 0 0,0 0-1,1 1 1,-1 0 0,0 0-1,1 1 1,0-1 0,0 2-1,0-1 1,0 0 0,-5 7-1,-23 22-12,11-12-28,-31 37 0,49-51 33,-1 0 0,1 1 1,1 0-1,-1 0 1,1 0-1,1 0 1,0 1-1,0-1 0,-3 18 1,5-22 3,1 0 0,0 0 0,0-1 1,0 1-1,0 0 0,1 0 0,-1 0 0,1 0 1,0 0-1,0-1 0,1 1 0,-1 0 0,1-1 1,0 1-1,0-1 0,0 0 0,0 1 0,0-1 1,1 0-1,-1 0 0,1-1 0,0 1 0,0 0 1,0-1-1,0 0 0,1 0 0,4 3 0,0-1 16,0-1 0,0 1 0,0-1-1,0-1 1,1 0 0,-1 0 0,1 0-1,0-1 1,-1-1 0,1 1 0,10-2-1,-9 0 13,0-1 0,0 0 0,-1-1 0,1 1 0,-1-2 0,1 0 0,-1 0-1,0 0 1,-1-1 0,9-7 0,-11 9 5,-1-1 0,0-1 0,0 1 0,-1-1 1,1 0-1,-1 0 0,0 0 0,0 0 0,-1-1 0,1 0 0,-1 0 0,0 0 0,-1 0 0,0 0 1,0 0-1,1-7 0,-2 9-8,-1 0-1,0 1 1,0-1 0,0 0 0,0 1 0,0-1 0,-1 1 0,0-1-1,0 0 1,0 1 0,0 0 0,0-1 0,-1 1 0,0 0-1,1-1 1,-1 1 0,0 0 0,-1 0 0,-3-4 0,-3-2 41,-1 2 1,1-1-1,-1 1 1,-17-9-1,26 15-54,-1 0-1,0 1 0,0-1 1,0 0-1,0 1 0,0 0 0,-1-1 1,1 1-1,0 0 0,0 0 1,0 0-1,0 0 0,0 0 0,0 1 1,-3 0-1,3-1 1,0 1 0,-1-1 0,1 0-1,-1 0 1,1 0 0,0 0 0,-1 0 0,1 0 0,-4-2 0,-3 2 16,28-13-54,4 0 5,40-15 0,-39 19 8,-1-2-1,27-16 0,-19 9 12,1 2 0,0 1-1,1 1 1,0 2 0,59-13-1,-87 23 8,1 1-1,-1 0 1,1 0-1,-1 1 0,1 0 1,0 0-1,-1 0 0,9 2 1,-12-2-5,0 1 1,0 0-1,0-1 1,0 1-1,0 0 0,0 0 1,-1 0-1,1 0 1,0 1-1,0-1 0,-1 0 1,1 1-1,-1-1 1,1 1-1,-1-1 1,0 1-1,0 0 0,0 0 1,1 0-1,-2-1 1,1 1-1,0 0 1,0 0-1,-1 0 0,1 3 1,2 9 4,-1 1 0,0 0 0,-1 0 0,-1 0 0,-1-1 0,0 1 0,-3 15 0,-5 11 72,-16 48 0,18-74-56,-1 4 73,6-19 27,2 0-116,0 0 0,0 0 0,0 0 0,0 0 0,-1-1 0,1 1-1,0 0 1,0 0 0,0 0 0,0 0 0,0 0 0,-1 0 0,1 0 0,0 0 0,0 0 0,0 0 0,0-1 0,0 1 0,-1 0 0,1 0 0,0 0 0,0 0 0,0 0-1,0-1 1,0 1 0,0 0 0,0 0 0,0 0 0,0 0 0,0 0 0,0-1 0,0 1 0,0 0 0,0 0 0,0 0 0,0 0 0,0-1 0,0 1 0,0 0-1,0 0 1,0 0 0,0 0 0,0-1 0,0 1 0,0 0 0,0 0 0,0 0 0,0 0 0,0-1 0,0 1 0,1 0 0,-1 0 0,0 0 0,0 0 0,0 0 0,0 0-1,0 0 1,0-1 0,1 1 0,-1 0 0,0 0 0,0 0 0,12-24 106,0 0 61,21-33-1,-28 49-128,1 0 0,1 1 0,-1-1 0,1 1 0,0 1-1,1 0 1,13-9 0,7-2 56,-14 10-31,-1-1-1,22-18 0,-34 25-62,0 0 0,0 0 0,0 0 0,0 1-1,0-1 1,0 0 0,0 1 0,0-1 0,0 1-1,0-1 1,0 1 0,0 0 0,1-1 0,-1 1-1,0 0 1,0 0 0,0 0 0,1 0 0,-1 0-1,0 0 1,0 0 0,0 0 0,1 1 0,-1-1-1,0 0 1,0 1 0,0-1 0,0 1-1,0-1 1,1 1 0,-1-1 0,0 1 0,0 0-1,-1 0 1,1-1 0,0 1 0,0 0 0,0 0-1,0 0 1,-1 0 0,1 0 0,0 0 0,0 2-1,1 0-7,0 1-1,0 0 1,0 0 0,0 0-1,-1 0 1,1 0-1,-1 0 1,0 0-1,-1 0 1,1 1-1,-1 4 1,-1 8-6,-1 9 7,1 1 1,1 0 0,4 37-1,-2-53 46,-2-9-33,0 0-1,0 0 1,1 0-1,-1 0 1,1 0-1,-1 0 1,1 0-1,0 0 1,0 0-1,0 0 0,0 0 1,0-1-1,0 1 1,0 0-1,0-1 1,3 3-1,-2-2 5,-1 0-1,1-1 1,0 1-1,-1-1 1,1 0-1,0 1 1,0-1-1,0 0 1,0 0-1,0 0 1,0 0-1,0-1 1,1 1-1,1 0 1,0-1 1,0 0 0,0 0 0,-1-1 0,1 0 1,0 1-1,0-1 0,-1 0 0,5-2 0,0-1 12,1-1 1,-1 1-1,14-11 0,6-3 18,-13 7-19,0 0-1,0 0 1,-1-1-1,0-1 1,-1-1-1,-1 0 1,0 0-1,-1-1 1,-1-1-1,14-25 1,24-39-883,-26 45-107,-1-1 0,-2-1 0,19-49 0,-15 12 122,27-150-1,-45 197 785,17-140-100,-23 140 161,2 26-1,-1 0 1,0 0-1,0 0 1,-1 0-1,1 0 0,0 1 1,0-1-1,0 0 0,0 0 1,-1 0-1,1 0 1,0 1-1,-1-1 0,1 0 1,-1 0-1,1 0 1,-1 1-1,1-1 0,-1 0 1,0 1-1,1-1 0,-1 1 1,0-1-1,-1 0 1,-14 30-188,4-5 137,2 1 1,1 0 0,-7 33-1,-9 78-42,0-1-9,-6 43-26,28-148 87,2 1 0,0-1 1,8 57-1,-5-76 24,1-1 0,7 19 0,2 8-12,-10-28 13,1 0 0,0-1 1,1 1-1,0 0 1,0-1-1,0 0 1,8 10-1,-10-15 14,0 0 0,1-1 0,-1 1 1,0 0-1,1-1 0,0 0 0,-1 0 0,1 0 0,0 0 0,0 0 0,0 0 0,1-1 0,-1 1 0,0-1 1,0 0-1,1 0 0,-1 0 0,1-1 0,-1 1 0,1-1 0,-1 0 0,5 0 0,7-3 26,0 0 0,-1-1 0,1 0 0,-1-2 0,0 1-1,-1-2 1,1 0 0,-1 0 0,0-1 0,-1-1 0,0 0 0,-1-1 0,1 0-1,-2-1 1,0 0 0,0-1 0,-1 0 0,0 0 0,8-17 0,-14 24-2,-1 1 0,0-1 0,0 0 0,0 0 1,0 0-1,-1 0 0,0 0 0,0-1 0,0 1 1,-1 0-1,0-1 0,0 1 0,0 0 0,-2-8 1,-2 5 26,4 8-46,0-1-1,-1 1 1,1 0 0,0 0-1,0 0 1,0-1-1,0 1 1,-1 0-1,1 0 1,0-1-1,0 1 1,0 0-1,0 0 1,0-1 0,0 1-1,0 0 1,0 0-1,0-1 1,0 1-1,0 0 1,0 0-1,0-1 1,0 1-1,0 0 1,0 0-1,0-1 1,0 1 0,0 0-1,0 0 1,0-1-1,1 1 1,-1 0-1,0 0 1,0-1-1,0 1 1,0 0-1,1 0 1,-1 0-1,0-1 1,1 1 0,-1 0-19,3-1 8,-1-1 1,1 2 0,0-1-1,0 0 1,0 1-1,-1-1 1,1 1-1,0 0 1,0 0 0,5 0-1,-7 0 6,5 1-7,1-1 0,-1 1 0,1 0 0,-1 1 0,0 0 0,8 3 0,-10-4 0,-1 0-1,0 0 0,0 1 1,0 0-1,0-1 0,0 1 0,-1 0 1,1 1-1,-1-1 0,1 0 1,-1 1-1,0-1 0,4 6 1,9 19-55,-11-22 58,-1 1 0,0-1-1,0 1 1,0 0-1,-1 0 1,0 0 0,0 0-1,2 11 1,3 31 0,13 47 1,-19-93 4,0 0 0,-1 0 0,1 0 0,0 0 0,1-1 0,-1 1 0,0 0 0,0-1 0,1 1 0,-1-1 0,1 0 0,-1 1 0,1-1 0,-1 0 0,1 0 0,0 0 0,0 0 0,0 0 0,0 0 0,-1-1 0,1 1 0,0-1 0,0 1 0,0-1 0,0 0 0,0 1 0,0-1 0,0 0 0,0 0 0,0-1 0,4 0 0,3 0 0,0 0 0,0-1 0,-1 0 0,1 0 0,16-8 0,-6-1 33,-1 0 0,0-1 0,-1-1 0,0-1 0,-1 0 0,22-27 0,-18 21 26,0 0-1,46-34 0,-55 45 126,-11 9-147,-6 19 22,-4 31-115,7-38 41,0 1 0,-1 19 0,4-27 8,0-1 0,0 1 1,1-1-1,-1 1 0,1-1 1,0 1-1,0-1 0,1 0 1,-1 1-1,1-1 1,3 5-1,-2-3 4,2 3-7,0-1 0,0 0-1,0-1 1,9 10 0,-11-14 12,0-1 1,-1 0-1,1 0 0,0 0 0,0 0 1,0-1-1,1 1 0,-1-1 1,0 0-1,0 0 0,1 0 0,-1 0 1,1 0-1,-1-1 0,5 1 1,-1-1 18,0-1 1,1 0 0,-1 0 0,0 0 0,0-1 0,0 0 0,0 0-1,0-1 1,-1 0 0,1 0 0,-1 0 0,0-1 0,0 0 0,0 0 0,0-1-1,-1 1 1,1-1 0,-1-1 0,-1 1 0,1-1 0,-1 0 0,0 0-1,0 0 1,0 0 0,-1-1 0,0 1 0,-1-1 0,1 0 0,1-7 0,-4 11-6,0 0 1,0 0-1,0-1 1,0 1-1,0 0 1,-1 0-1,1 0 1,-1 0 0,0 0-1,0-1 1,0 1-1,0 1 1,0-1-1,-1 0 1,1 0-1,-1 0 1,0 1-1,0-1 1,0 1 0,0-1-1,0 1 1,-1 0-1,-2-2 1,1 1-6,-1 0 0,1 0 0,-1 0 1,0 1-1,0 0 0,0 0 0,0 0 0,0 1 0,0-1 1,0 1-1,0 0 0,-10 0 0,-45 3 20,43-4-28,16 2-3,0-1 0,0 1 0,-1 0 0,1-1 0,0 1 0,-1 0 0,1 0 0,0 0 0,-1 0 0,1 0 0,0 0 0,-1 1 0,1-1 0,0 0 0,-2 1 0,-14 1 0,41 10-55,-9-10 47,-1 0 1,0-1-1,1-1 1,-1 0 0,0-1-1,1 0 1,-1-1-1,0-1 1,22-7-1,-25 6 8,0-1-1,0 0 1,0-1-1,0 0 0,-1-1 1,0 0-1,0-1 1,10-9-1,-7 5 1,0 1-1,2 1 1,17-11 0,-23 16-1,-1-1 1,1 0 0,-1 0 0,12-13 0,11-9 3,-17 18 10,-11 8-7,0 0 0,0 1 1,-1-1-1,1-1 0,-1 1 0,0 0 1,0 0-1,0-1 0,0 1 0,0-1 0,0 0 1,0 0-1,1-4 0,7-19 25,11-21 33,14-33-21,-18 45-33,-2 0 1,-2-2 0,-2 0-1,-1 0 1,9-63 0,-18 87 5,0 1 0,-1-1 0,0 1 0,-1-1 0,-4-19 0,5 31-15,0 1 0,0-1 1,0 1-1,0-1 1,0 1-1,-1-1 1,1 0-1,0 1 0,0-1 1,0 1-1,-1-1 1,1 1-1,0-1 1,-1 1-1,1-1 0,0 1 1,-1 0-1,1-1 1,-1 1-1,1-1 1,-1 1-1,1 0 0,-1-1 1,1 1-1,-1 0 1,1 0-1,-1-1 1,1 1-1,-1 0 0,0 0 1,0 0-1,-1 0-4,1 0 0,-1 0 1,0 1-1,1-1 0,-1 1 0,1-1 0,-1 1 0,1 0 0,-1 0 0,1-1 0,-3 3 0,-2 1-13,0 1 0,0 0 0,-9 12 0,-3 8-33,1 1 0,-18 37-1,3-3-27,22-42 52,2 1 1,-1 0-1,2 0 1,-7 31-1,-9 84-92,22-106 78,1 1 0,2-1 0,0 0 0,2 0 0,8 28-1,-11-49 30,3 6-15,0 0 0,1-1 0,0 1 0,9 14 0,10 25-64,-22-47 96,0 0-1,1 0 0,0 0 1,-1-1-1,1 1 0,1-1 1,-1 0-1,1 0 0,0 0 1,-1-1-1,2 1 1,4 3-1,-4-5 9,-1 0 0,1 0 1,0 0-1,1 0 0,-1-1 0,0 0 1,0 0-1,0 0 0,1-1 0,-1 0 1,0 0-1,1 0 0,-1-1 0,0 1 1,0-1-1,1-1 0,-1 1 0,0-1 1,0 0-1,9-4 0,8-6 2,-1-1 0,0 0 0,24-21 0,-24 17 16,-5 5-16,-1-1 0,-1-1 1,-1-1-1,19-24 0,41-72 113,-46 68-99,-13 18-6,0 0 1,-2-1-1,-1-1 1,14-48-1,16-115 80,-35 156-88,3-30 37,2-67 0,-11 124-37,0-1 0,0 1 0,-1 0 0,-2-11 0,3 16-18,-1 1 1,1 0 0,0-1-1,0 1 1,-1 0-1,1 0 1,-1-1 0,1 1-1,-1 0 1,0 0 0,0 0-1,1 0 1,-1-1-1,0 1 1,0 0 0,0 1-1,0-1 1,0 0 0,0 0-1,0 0 1,0 1 0,0-1-1,-1 0 1,1 1-1,0-1 1,0 1 0,-1-1-1,1 1 1,-3-1 0,2 3-15,-1 0 0,0 0 0,0 0 0,1 0 1,-1 0-1,-3 4 0,3-3 0,-12 14-38,1 0 0,1 1 1,0 0-1,1 1 0,-18 40 1,1-3-60,11-23 38,1 0 1,2 1-1,2 1 1,1 0-1,-13 64 1,11-28-39,8-48 76,1 1 0,1-1 1,0 34-1,4-49 31,-1 19-32,2 0 0,1 0 0,7 39 0,-2-25 4,-6-32 28,0 1 1,0-1-1,1 0 1,1 0-1,-1 0 0,1-1 1,9 17-1,-5-9 46,-6-14-36,0 0-1,0 0 0,0 0 0,0 1 1,0-1-1,0-1 0,1 1 0,-1 0 1,0 0-1,4 2 0,5 6 17,-8-8-16,0 0 0,0 0-1,1 0 1,-1-1-1,0 1 1,1-1-1,-1 1 1,1-1 0,-1 0-1,1 0 1,-1 0-1,1 0 1,5 1 0,3 0 8,1-1 1,0 0-1,-1-1 1,1 0-1,0 0 1,-1-1 0,1-1-1,17-4 1,4-5 40,49-21 0,-27 8 5,-31 15 12,38-22 0,-55 27-60,0 0 0,-1 0 0,0-1 0,0 0 0,0 0 0,0-1 1,-1 1-1,0-1 0,0 0 0,4-8 0,1-3 14,-6 9 3,1 1 0,-2-1 0,1 0 0,-1 0 1,3-12-1,-5 18-22,-1-1 0,0 0 0,0 0 1,0 1-1,0-1 0,0 0 0,0 0 0,-1 1 0,1-1 0,-1 0 1,0 1-1,0-1 0,0 1 0,0-1 0,-1 1 0,1-1 0,0 1 1,-1 0-1,0 0 0,1 0 0,-5-4 0,3 3-2,1 0 0,-1 1 0,-1-1-1,1 0 1,0 1 0,-1 0 0,1 0 0,-1 0-1,1 0 1,-1 0 0,0 1 0,0-1-1,0 1 1,0 0 0,0 1 0,0-1 0,0 1-1,-7-1 1,-22 3 3,29-3-7,1 1 1,-1 0-1,1 0 1,-1 0-1,1 0 1,-1 1-1,1 0 1,-1-1-1,1 1 1,-1 0-1,1 1 1,0-1-1,-6 4 1,-12 10-44,-19 20 0,35-31 32,0 2 0,0-1-1,1 1 1,0-1 0,0 1 0,0 1-1,1-1 1,-5 12 0,7-14-5,0 1 0,0-1-1,1 1 1,0-1 0,0 1 0,0 0 0,0-1 0,2 8 0,10 35-49,-11-44 63,0 2-4,1 1-1,0-1 1,1 1 0,0-1 0,-1 0 0,1 0 0,1 0-1,-1-1 1,1 1 0,0-1 0,0 0 0,0 0-1,1 0 1,-1 0 0,1-1 0,0 0 0,0 0 0,0 0-1,0 0 1,1-1 0,-1 0 0,11 3 0,-2-2 3,0-1 0,1-1 0,-1 1 0,0-2 0,1 0 0,-1-1 0,0-1 0,17-3 0,54-6 30,2-1 24,-72 8-32,0-2 0,0 0 0,-1 0 0,1-2-1,17-11 1,8-4 15,-28 15-3,-1 0 0,1 0 0,-2-1 0,1 0 1,-1-1-1,0-1 0,13-18 0,-17 21-12,16-24 81,-22 32-100,0 0 0,1 0 0,-1 0-1,0-1 1,0 1 0,1 0 0,-1 0 0,0 0 0,0 0 0,1 0 0,-1 0 0,0 0 0,1 0 0,-1 0-1,0 0 1,0 0 0,1 0 0,-1 0 0,0 0 0,0 0 0,1 1 0,-1-1 0,0 0 0,1 0-1,-1 0 1,0 0 0,0 0 0,0 0 0,1 1 0,-1-1 0,0 0 0,0 0 0,0 0 0,1 1 0,-1-1-1,0 0 1,0 0 0,0 1 0,9 10-12,-8-9 11,3 4-12,0 0 0,0 1 1,-1 0-1,0 0 1,0 0-1,3 11 1,-3-10 5,-3-7 0,0-1 6,0 0 1,0 0 0,0 0 0,0 0-1,0 0 1,0 0 0,0 0-1,-1 0 1,1 0 0,0 0-1,0 0 1,0 0 0,0 0 0,0 0-1,0 0 1,0 0 0,0 0-1,-1 0 1,1 0 0,0 0-1,0 0 1,0 0 0,0 0 0,0 1-1,0-1 1,0 0 0,0 0-1,0 0 1,0 0 0,-1 0-1,1 0 1,0 0 0,0 0-1,0 0 1,0 0 0,0 0 0,0 0-1,0 1 1,0-1 0,0 0-1,0 0 1,0 0 0,0 0-1,0 0 1,0 0 0,-8-3 18,-3-2-9,-1 1-1,1 0 1,-1 1-1,0 0 0,1 1 1,-1 0-1,-18 1 1,25 1-14,-1 0 0,1 1 1,-1-1-1,1 1 0,0 1 1,-1-1-1,1 1 0,0 0 1,0 0-1,0 0 0,0 1 1,0 0-1,1 0 0,-1 0 1,1 0-1,0 1 0,0 0 1,-5 6-1,6-8-1,1 1-1,0 0 1,0 0-1,0-1 1,0 1 0,1 0-1,-1 1 1,1-1 0,0 0-1,0 0 1,0 1 0,0-1-1,0 0 1,1 1 0,-1-1-1,1 1 1,0-1-1,0 0 1,1 1 0,-1-1-1,1 1 1,-1-1 0,1 0-1,0 1 1,0-1 0,1 0-1,-1 0 1,1 0 0,-1 0-1,1 0 1,0 0-1,0 0 1,0-1 0,5 5-1,-1-1 2,1 0-1,0-1 0,0 0 0,0 0 0,1 0 0,-1-1 0,1 0 0,0-1 0,0 0 0,1 0 0,-1-1 0,0 0 0,10 1 1,-6-2 6,-1-2 1,0 1 0,1-1-1,-1-1 1,0 0 0,0-1-1,0 0 1,0 0 0,-1-1-1,1-1 1,-1 0 0,0 0-1,15-11 1,-5 2 18,-1-1 1,0 0-1,-1-2 0,0 0 1,18-25-1,-25 28-1,-2-1-1,0 0 1,0 0-1,-2 0 1,0-1 0,0 0-1,-2-1 1,0 1 0,-1-1-1,0 0 1,1-20 0,-4 8 9,0 0 0,-2 0 0,-1 1 1,-1-1-1,-14-54 0,10 52 0,-3-8 36,-21-58 0,27 87-55,0 1 0,0 0 0,-1 0 0,0 0 0,-1 1-1,0 0 1,0 0 0,0 0 0,-1 1 0,-1 0 0,-10-9 0,17 15-10,0 0 0,0 1 0,-1-1 0,1 0 0,0 1 0,0-1 0,0 0 0,0 1 0,-1-1 0,1 1 0,0 0 0,-1-1 1,1 1-1,0 0 0,0 0 0,-1 0 0,1 0 0,0 0 0,-1 0 0,1 0 0,0 1 0,-1-1 0,1 0 0,0 1 0,0-1 0,-1 1 0,-1 0 0,1 1-9,0 0 1,0 1-1,0-1 0,0 1 0,0-1 0,1 1 0,-1 0 0,1-1 0,-1 1 0,1 0 0,-1 5 1,-3 8-20,1 1 0,1 0 0,0 0 0,1 1 1,1-1-1,1 0 0,0 1 0,1-1 0,7 34 1,0-17-20,1-1 0,2 1 0,1-2 0,17 33 0,6 15-43,-20-45 28,35 63-1,-26-60 46,42 49 0,-51-69 53,1-2-1,1 0 0,0 0 1,32 20-1,-35-27 41,0-1-1,28 13 1,-35-19-46,0 0 0,0 0 1,1 0-1,-1-1 1,0 0-1,1-1 0,-1 1 1,13-2-1,-1-1-368,0 0 0,-1-2 0,0 0 0,33-11 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49:08.833"/>
    </inkml:context>
    <inkml:brush xml:id="br0">
      <inkml:brushProperty name="width" value="0.1" units="cm"/>
      <inkml:brushProperty name="height" value="0.1" units="cm"/>
    </inkml:brush>
  </inkml:definitions>
  <inkml:trace contextRef="#ctx0" brushRef="#br0">1 200 5320,'0'0'1624,"90"-21"-1176,-5 1-64,8 0 16,9-2-40,1 8 8,0 10-112,-4-6 16,-9-2 24,5 0 0,-2-3-56,12 3 8,-5-2-176,-1-10 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49:16.858"/>
    </inkml:context>
    <inkml:brush xml:id="br0">
      <inkml:brushProperty name="width" value="0.1" units="cm"/>
      <inkml:brushProperty name="height" value="0.1" units="cm"/>
    </inkml:brush>
  </inkml:definitions>
  <inkml:trace contextRef="#ctx0" brushRef="#br0">0 1179 4720,'0'0'2568,"12"-14"-2383,5-6-121,53-67 181,47-94 183,-7 12 59,-65 102-152,-2-2-1,-3-1 0,-4-3 1,-3 0-1,30-98 1,-55 147-177,-5 17 52,0-1 0,-1-1 0,0 1 0,0 0 0,1-12 0,-28 71 204,8-6-378,2 1 0,2 0 1,-10 71-1,9-44-44,4-11 0,3 1-1,1 92 1,7-134 8,0 0 0,1 0 0,1 0 0,1-1 0,1 0 0,1 0 0,1 0 0,1 0 0,19 35 0,-25-52 2,0 1 0,0-2 0,0 1 0,0 0 0,1 0 0,0-1 0,-1 1 0,1-1-1,0 0 1,0 0 0,0 0 0,0 0 0,0 0 0,1-1 0,-1 0 0,0 1 0,1-1 0,-1 0 0,1-1 0,0 1 0,-1-1 0,1 1 0,3-1 0,1-1 5,0 0-1,0-1 1,0 0 0,0 0-1,0-1 1,-1 0-1,1 0 1,-1-1-1,9-5 1,-3 1 6,-2 0-1,1-1 1,-1-1-1,0 0 1,12-15-1,45-64 75,-48 61-57,191-282 339,-180 259-319,-2-2-1,24-62 1,-41 85-11,-2 1-1,-1-2 1,-2 1 0,-1-1 0,4-56 0,-10 82-23,0 0 0,0 1 0,0-1 1,-1 0-1,0 1 0,0-1 0,-2-6 1,2 10-14,1 0 1,0 0-1,-1 1 1,1-1-1,-1 0 1,1 1-1,-1-1 1,1 0 0,-1 1-1,1-1 1,-1 0-1,0 1 1,1-1-1,-1 1 1,0 0-1,1-1 1,-1 1-1,0-1 1,-1 1 0,1 0-3,0 0 1,0 0-1,-1 0 1,1 0 0,0 0-1,0 0 1,0 1 0,0-1-1,0 0 1,0 1 0,-1-1-1,1 1 1,0-1-1,0 1 1,0 0 0,0-1-1,0 1 1,0 1 0,-6 5-6,0 0 1,0 0-1,1 0 1,0 1-1,1 0 1,-1 1-1,2-1 1,-1 1-1,-5 16 1,-2 11-27,-9 40 1,20-72 27,-3 14-12,-67 250-126,34-116 25,1 1 8,25-120 85,-41 146-139,50-171 166,0 0 0,-1 0 0,0 0 0,0-1 0,-8 13 1,9-65 490,5 27-461,0 0 1,1 0 0,1 0 0,1 0-1,14-31 1,-12 31-10,0-2 6,2 1 0,1 0 1,0 1-1,1 0 0,16-18 0,3 2 87,47-40-1,-75 71-103,0 0-1,0 0 0,1 1 1,0 0-1,-1 0 0,1 0 1,0 0-1,0 0 0,0 1 1,0-1-1,8 0 0,-9 1-8,-1 1 0,1 0 0,0 0 0,-1 1 0,1-1 0,-1 0 0,1 1 0,-1 0 0,0-1 0,1 1 0,-1 0 0,0 0 0,1 0 0,-1 1 0,0-1 0,0 1 0,0-1 0,0 1 0,0-1 0,0 1 0,1 3 0,9 10 14,-1 2 0,0-1 0,-2 2 0,14 32 0,-14-30-35,0 0 1,1-1-1,19 27 1,-13-24 10,-8-10 1,1-1 0,0 0 0,16 14-1,-22-22 4,1 0-1,-1 0 1,1 0-1,0-1 1,0 0-1,1 0 1,-1 0-1,0 0 1,0-1-1,1 0 1,-1 0-1,1 0 1,0 0-1,8-1 1,-2 0 12,0-2 0,0 1 0,1-2 0,-1 1 0,-1-1 0,1-1 0,0 0 0,-1-1 0,0 0 0,0 0 1,0-1-1,-1-1 0,11-8 0,5-6 36,-2-1 1,-1-1-1,30-39 0,-44 51-23,0 0 0,-1 0 0,-1-1-1,0 0 1,0 0 0,-2-1 0,1 1 0,-1-1-1,2-16 1,-6 27-18,0 0-1,0 0 1,0 0-1,0 0 1,0 0-1,-1 0 0,1 0 1,-1 0-1,1 0 1,-1 0-1,0 0 1,0 1-1,0-1 1,0 0-1,0 0 1,0 1-1,0-1 1,0 0-1,-1 1 1,1 0-1,-1-1 0,1 1 1,-1 0-1,0-1 1,1 1-1,-1 0 1,0 0-1,-3-1 1,1 1 1,1-1 1,-1 1 0,1 0-1,-1 0 1,0 0 0,1 0-1,-1 0 1,0 1 0,1 0-1,-1 0 1,0 0 0,0 0-1,1 1 1,-8 1 0,1 2-9,1 0 0,0 1 1,0 0-1,0 1 0,1 0 1,0 0-1,0 1 0,0 0 1,1 0-1,0 1 0,1 0 1,-9 13-1,8-10-7,0 2 1,0-1-1,2 1 1,-1 0-1,2 0 1,0 1-1,0-1 0,-2 23 1,6-27-1,0 0 1,1-1-1,0 1 1,0 0 0,1 0-1,0 0 1,1-1-1,0 1 1,0-1-1,0 0 1,1 0-1,1 0 1,-1-1-1,1 1 1,1-1-1,-1 0 1,1 0-1,0-1 1,10 8 0,-11-11 5,0 1 0,1-2 0,-1 1 0,1 0 0,0-1 0,0 0 0,0 0 0,0-1 0,0 0 1,0 0-1,0 0 0,0-1 0,1 0 0,-1 0 0,0-1 0,0 1 0,9-3 0,2 0 13,-1-2 0,1 1 0,-1-2 0,0 0 0,17-10 1,-8 1 31,-2-2-1,0 0 1,40-39 0,-39 33-3,54-59 132,-54 55-104,-16 19-38,-1 0 1,0-1-1,-1 0 0,0 0 0,0 0 0,-1-1 0,0 0 1,0 0-1,-1-1 0,-1 1 0,0-1 0,2-13 0,-2 17 17,-3 7-47,0 0 1,0 0 0,0-1 0,0 1-1,0 0 1,0 0 0,0 0-1,0-1 1,1 1 0,-1 0 0,0 0-1,0 0 1,0-1 0,0 1 0,0 0-1,0 0 1,0 0 0,-1-1 0,1 1-1,0 0 1,0 0 0,0 0 0,0-1-1,0 1 1,0 0 0,0 0-1,0 0 1,0 0 0,-1-1 0,1 1-1,0 0 1,0 0 0,0 0 0,0 0-1,0 0 1,-1-1 0,1 1 0,0 0-1,0 0 1,0 0 0,-1 0-1,1 0 107,3 12-48,7 12-46,-1 0-1,11 44 0,-13-42-9,19 50 0,-22-67-6,1 0 0,0 0-1,0-1 1,1 0-1,0 0 1,0 0 0,1 0-1,0-1 1,9 6-1,7 7-23,-14-12 20,0 0 0,1 0 1,0-1-1,12 6 1,-19-12 5,0 0 0,0 0 0,1 0 0,-1-1 0,0 1 0,1-1 0,-1 0 0,1 0 0,-1 0 0,0 0 0,1-1 0,-1 1 0,0-1 0,1 0 0,-1 0 0,0 0 0,0 0 0,4-3 0,6-3 9,-1 0 0,21-17 1,-29 22-8,15-15 19,-1-1 0,0 0 0,-2-2 0,28-40 0,-27 36 31,0 0 0,2 1 0,26-24-1,-35 38-14,-8 6-21,1-1 1,0 1-1,1 0 0,-1 1 0,0-1 0,1 0 0,0 1 0,-1 0 1,1 0-1,0 0 0,0 0 0,5 0 0,-8 2-14,0 1 0,0-1 0,0 1 0,0 0 0,0-1 0,0 1 1,-1 0-1,1 0 0,0 0 0,0 0 0,-1 0 0,1 0 0,0 0 0,-1 0 0,1 0 0,-1 0 0,1 0 0,-1 0 0,0 0 0,0 0 0,1 1 0,-1-1 0,0 0 0,0 0 0,0 2 1,0 0-1,5 33-11,-2 1 0,-2-1 0,-5 63 0,3-77 24,1-14-12,0 1 0,1-1 1,3 16-1,-3-18 2,0-3 58,6-12-30,25-40 52,-22 32-49,1 1 1,1 0 0,19-21-1,-1 4 49,-20 19-38,2 1 0,20-18-1,-29 28-30,0 1 0,1-1 0,-1 1-1,1 0 1,-1 0 0,1 0 0,0 1-1,0-1 1,0 1 0,0 0 0,0 0-1,0 0 1,0 0 0,0 1 0,7 0-1,-8 0 3,-1 0-1,0 0 0,0 1 1,0 0-1,0-1 0,0 1 1,0 0-1,0 0 1,0 0-1,0 0 0,0 0 1,0 0-1,0 1 0,-1-1 1,1 0-1,-1 1 0,3 2 1,-1 0 2,-1 0 0,0 0 0,1 0 0,-1 0 1,-1 0-1,1 0 0,2 9 0,-1 4 23,-1 0 0,-1 0 0,0 23 0,-1-34-23,1 15 31,-1-13-25,0 0 0,0 1 0,0-1 0,-1 1 0,-4 15-1,11-26 262,4-7-212,80-118 173,-87 123-237,0-1 0,1 1 0,0 0 0,-1 0 0,2 1 0,-1-1 0,0 1 0,1 0 0,-1 0-1,1 0 1,0 0 0,8-2 0,-12 5-10,0 0 0,0 0 0,0 1 0,0-1 0,1 0 0,-1 1-1,0-1 1,0 0 0,0 1 0,0-1 0,0 1 0,-1 0 0,1-1-1,0 1 1,0 0 0,0-1 0,0 1 0,-1 0 0,2 1 0,12 19 4,-10-10-4,0 0-1,4 22 1,7 23-2,-9-41 1,-1-2-5,0 0 1,1 0 0,1-1-1,12 20 1,-16-29 3,0 0 0,-1 0-1,1 0 1,0-1 0,1 1-1,-1-1 1,0 1 0,1-1 0,-1 0-1,1 0 1,0-1 0,-1 1-1,1-1 1,0 0 0,0 0 0,0 0-1,0 0 1,0-1 0,0 1-1,8-2 1,0 0 2,1 0 0,-1-2-1,0 1 1,0-2 0,0 1-1,0-2 1,0 0 0,-1 0 0,0-1-1,0 0 1,0-1 0,10-9 0,1-2 16,0-2 0,-2 0 0,-1-1 1,21-29-1,-38 48-11,0-1 0,-1 0 1,1 0-1,0 0 0,-1-1 0,0 1 0,2-5 0,-3 8-5,0 0-1,0 0 1,0 0-1,0 0 1,0 0-1,0 0 1,0 0-1,0 0 1,1 0-1,-1 0 0,0 0 1,0 0-1,0 0 1,0 0-1,0 0 1,0 0-1,0 0 1,0 0-1,0 0 1,0 0-1,0 0 0,0 0 1,0-1-1,0 1 1,1 0-1,-2 11-26,-4 7 5,2-1-1,1 1 1,0 0 0,1 0 0,1 0 0,1 0 0,5 33-1,-5-48 18,0 0 0,0 0 0,0 1-1,1-1 1,-1 0 0,1-1 0,0 1-1,0 0 1,0 0 0,0-1 0,1 1-1,-1-1 1,1 0 0,-1 0 0,1 0-1,0 0 1,0 0 0,0 0 0,0-1-1,0 0 1,0 1 0,0-1 0,0 0-1,1-1 1,-1 1 0,0 0 0,1-1-1,-1 0 1,0 0 0,1 0 0,-1 0-1,0 0 1,1-1 0,-1 1 0,0-1-1,1 0 1,-1 0 0,0 0 0,0-1-1,0 1 1,0-1 0,4-2 0,-2-1 3,0-1 1,0 1 0,-1-1-1,1 0 1,-1 1-1,-1-2 1,1 1 0,-1 0-1,0-1 1,-1 0 0,4-11-1,-5 15 3,-1-1 0,1 0-1,-1 0 1,1 0-1,-1 0 1,0 0 0,-1 1-1,1-1 1,-1 0 0,1 0-1,-1 0 1,0 1 0,-1-1-1,1 0 1,-1 1 0,1-1-1,-1 1 1,0 0-1,0-1 1,-1 1 0,1 0-1,-5-5 1,3 5-1,-1-1 0,1 1 1,0 0-1,-1 0 0,1 1 0,-1-1 0,0 1 1,0 0-1,0 0 0,0 1 0,-7-2 0,2 2 7,0 0 0,1 1 0,-1 0 0,0 0 0,-12 3-1,-15-1 9,-6 2 0,37-4-16,-3 0 0,9 0 0,0 0 0,0 0 0,-1 1 0,1-1 0,0 0 0,0 0 0,0 0 0,0 0 0,0 0 0,0 0 0,-1 0 0,1 0 0,0 0 0,0 0 0,0 0 0,0 0 0,0 1 0,0-1 0,0 0 0,0 0 0,-1 0 0,1 0 0,0 0 0,0 0 0,0 1 0,0-1 0,0 0 0,0 0 0,0 0 0,0 0 0,0 0 0,0 1 0,0-1 0,0 0 0,0 0 0,0 0 0,0 0 0,0 0 0,0 1 0,0-1 0,0 0 0,0 0 0,0 0 0,0 0 0,0 0 0,1 0 0,-1 1 0,0-1 0,1 0 0,1 0 0,-1 1 0,1-1 0,-1 0 0,1 0 0,-1 0 0,1 0 0,-1-1 0,0 1 0,1 0 0,-1-1 0,1 1 0,-1-1 0,3 0 0,6-2 0,199-49 0,-191 47 1,17-5 13,0-1-1,-1-1 1,58-31-1,-48 21 13,-30 15-18,0 0 0,-1 0 0,21-16-1,-9 11 20,-24 11-28,1 0 0,-1 1 0,1-1 0,0 1-1,-1-1 1,1 1 0,-1 0 0,1 0 0,0 0 0,-1 0-1,1 0 1,-1 0 0,1 0 0,0 0 0,2 1-1,0 3-3,1-1-1,-1 1 0,0-1 0,-1 1 1,1 0-1,0 1 0,-1-1 0,0 1 1,0-1-1,-1 1 0,1 0 0,-1 0 1,0 0-1,0 0 0,-1 1 0,3 9 1,-1 9 3,-1 0 0,0 39 0,-2-18-11,2-28 7,-2 1 0,0-1 0,-1 0-1,0 1 1,-1-1 0,-8 25-1,25-103 80,-10 37-58,9-29 1,-5 28 15,1 0 0,2 1 0,19-33 0,-26 50-18,0 0-1,0 0 1,0 0-1,1 0 0,0 1 1,1 0-1,-1 1 1,1-1-1,0 1 1,1 0-1,-1 1 1,1 0-1,0 0 1,11-4-1,-16 7-10,0 1 0,0-1 0,0 0 0,0 1 0,0 0 0,0 0 0,0 0 0,0 0 0,0 0 0,0 0 0,0 1 0,0-1 1,0 1-1,-1 0 0,1 0 0,0 0 0,0 1 0,-1-1 0,1 0 0,0 1 0,-1 0 0,0-1 0,1 1 0,2 3 0,-2 0-6,1-1 1,-1 0-1,-1 1 1,1 0-1,0 0 0,-1 0 1,0 0-1,0 0 0,-1 0 1,1 1-1,-1-1 1,1 10-1,-1 22-42,-3 51-1,-1-11-39,3-69 79,-1-6 4,1 0 0,0 0 0,0-1 0,0 1-1,0 0 1,1-1 0,-1 1 0,0 0 0,1-1 0,0 2 0,-1-2 3,1-1 1,-1 1-1,1-1 1,-1 1 0,1-1-1,0 1 1,-1-1-1,1 0 1,0 1 0,-1-1-1,1 0 1,0 0-1,-1 0 1,1 1 0,0-1-1,0 0 1,-1 0-1,1 0 1,0 0-1,-1 0 1,1 0 0,0 0-1,0-1 1,-1 1-1,1 0 1,0 0 0,-1-1-1,1 1 1,0-1-1,7-2 3,0-1 0,0 0 0,-1-1 0,0 0 0,0 0 0,0 0 0,-1-1 0,0 0 0,0-1-1,7-8 1,9-10-3,3-2-14,-1-2-1,22-35 0,-15 20 50,-29 42-29,-1 0 1,1-1-1,-1 1 1,0 0-1,1-1 0,-1 1 1,0-1-1,-1 1 1,2-5-1,-2 6 11,-1 15-9,-1 27-32,1-1 0,2 0 0,2 1-1,11 58 1,-13-92 18,1 1 0,0-1 1,0 1-1,0-1 0,1 0 0,7 14 1,-8-18 5,0 0 0,0-1 0,1 1 0,-1 0 0,0-1 1,1 0-1,0 1 0,-1-1 0,1 0 0,0-1 0,0 1 1,0 0-1,0-1 0,1 1 0,-1-1 0,0 0 1,5 1-1,-6-2 0,-1 0 1,1 0 0,0-1 0,-1 1-1,1 0 1,0 0 0,-1-1 0,1 1-1,0-1 1,-1 1 0,1-1 0,-1 0-1,1 0 1,-1 0 0,1 0 0,1-2-1,22-20 26,-21 19-19,19-21 19,-1-2 1,0 0-1,-3-2 1,21-36-1,14-47 147,-35 77-56,-10 24-41,-7 11-49,-2 5-13,-6 31-53,-1 68 1,8-91 30,-1 0-1,1-1 1,1 1 0,1 0-1,0-1 1,0 0-1,1 1 1,11 22 0,-14-33 2,1 1 0,-1 0 1,1-1-1,0 0 0,0 1 0,0-1 1,0 0-1,0 0 0,0 0 1,0 0-1,1 0 0,-1-1 0,1 1 1,-1-1-1,1 0 0,0 1 0,-1-1 1,1 0-1,5 1 0,-2-2-2,0 0 0,-1 0 0,1 0 0,0 0 0,0-1 0,-1 0 0,1 0 0,-1-1 0,10-3 0,9-4 14,-1-2-1,0 0 1,27-19 0,57-49 18,-64 46-20,-14 10 45,2 2-1,56-31 1,-80 48-28,1 1 0,-1 0 0,1 0 0,0 1 0,0 0 0,0 1 0,0-1 0,0 1 0,0 1 0,0 0 0,15 1 0,-15 0-10,7 2 75,-15-3-85,0 0-1,0 0 0,0 0 0,0 0 1,0 1-1,0-1 0,0 0 1,0 0-1,0 0 0,0 0 1,0 0-1,0 0 0,0 0 0,0 0 1,0 0-1,0 1 0,0-1 1,0 0-1,-1 0 0,1 0 0,0 0 1,0 0-1,0 0 0,0 0 1,1 0-1,-1 1 0,0-1 1,0 0-1,0 0 0,0 0 0,0 0 1,0 0-1,0 0 0,0 0 1,0 0-1,0 0 0,0 1 1,0-1-1,0 0 0,0 0 0,0 0 1,0 0-1,0 0 0,1 0 1,-1 0-1,0 0 0,0 0 1,0 0-1,0 0 0,0 0 0,-21 8-16,0 1 0,0 0 0,1 1 0,0 2 0,1 0 0,0 1 0,-23 21 0,39-32 15,-8 8-13,0 0 0,-15 17 0,23-23 12,0 1-1,1-1 1,-1 0-1,1 1 1,0-1-1,0 1 1,0 0-1,0-1 1,1 1-1,-1 10 1,0-5 2,1 1-1,1-1 1,-1 0 0,2 0 0,-1 0 0,2 0-1,3 17 1,-3-23 0,-1 1 0,1-1 0,1 1 0,-1-1 0,1 0 0,-1 0 0,1 0 0,0 0 0,0-1 0,1 1 0,-1-1 0,1 0 0,0 0 0,0 0 0,0 0 0,0-1 0,0 0 0,6 3 0,-1-2 0,0 0 0,-1-1 0,1 0 0,0 0 0,0-1 0,0 0 0,0 0 0,0-1 0,0 0 0,9-2 0,1-1 0,0 0 0,-1-2 0,33-11 0,-9-4-6,0-1 0,-1-3 0,47-35 0,100-93 2,-157 125 18,-1 1 9,-2-1 1,-1-1 0,27-36 0,-42 48-12,-1-1 1,-1 0-1,-1 0 1,0-1-1,-1 0 1,-1-1 0,-1 0-1,4-19 1,-2-2 4,-3-1 0,-1 1 0,-2 0 0,-2-1 0,-7-57 0,6 93-22,0-1 0,0 0 0,-1 0 0,0 1-1,0-1 1,-1 1 0,-4-8 0,7 12 3,-1 0 0,0 0 0,1 0 0,-1 0 0,0 0 0,0 1 0,0-1 0,0 0 0,0 0 0,0 1 0,0-1 0,0 0 1,0 1-1,0-1 0,0 1 0,0 0 0,-2-1 0,2 1 1,-1 0-1,1 0 1,0 0 0,0 1-1,0-1 1,-1 0 0,1 1-1,0-1 1,0 1 0,0-1-1,0 1 1,0 0 0,0-1 0,0 1-1,0 0 1,0 0 0,1 0-1,-1 0 1,0 0 0,0 0-1,0 1 1,-89 125-167,76-103 145,1-1 0,1 2 0,-15 45 0,-24 119-69,44-152 67,2 0 1,1 1-1,2 44 0,3-69 11,0 0-1,0 0 1,1 0-1,1 0 0,0-1 1,6 15-1,-7-21 11,1-1-1,0 1 1,0 0 0,0-1 0,1 0-1,-1 0 1,1 0 0,0 0 0,1-1-1,-1 0 1,1 0 0,0 0 0,0 0-1,0-1 1,7 4 0,20 9 17,-12-6 7,0 0 1,31 9 0,-44-17-17,1 0 0,0-1 0,0 0 0,0 0 0,0 0 0,0-1 0,0 0 0,0-1-1,0 0 1,13-3 0,3-3 2,0-1-1,-1-1 0,0-1 0,0-1 0,-1-1 0,-1 0 1,0-2-1,23-19 0,-17 10 14,-11 10 17,1 0-1,-2-2 1,16-18-1,-28 28-38,-1 0-1,0 0 1,0 0-1,0-1 1,-1 1-1,0 0 1,0-1 0,0 1-1,-1-1 1,1 1-1,-1-1 1,-1 0-1,1 1 1,-1-1-1,0 1 1,0 0-1,-3-8 1,3 11-1,-1 1 1,1 0-1,-1-1 1,1 1-1,-1 0 1,0 0-1,1 0 1,-1 0-1,0 0 1,0 0-1,0 0 1,0 1-1,0-1 1,0 1-1,0-1 1,0 1-1,0 0 1,0 0-1,0 0 1,0 0-1,0 0 1,0 0-1,0 1 1,-2 0-1,-4 0-9,0 0 1,1 1-1,-1 0 0,1 0 0,-9 4 1,9-2-1,-1 0 1,1 1 0,1 0-1,-1 0 1,1 1-1,0 0 1,0 0 0,0 0-1,-5 9 1,2-1-20,0 1 0,1-1 1,-10 27-1,17-36 27,-1 0 1,1-1-1,0 1 1,0 0-1,0 0 0,1 0 1,0 0-1,0 0 0,0 0 1,1 0-1,0 0 0,-1 0 1,2 0-1,-1 0 0,1-1 1,-1 1-1,1 0 1,0-1-1,1 1 0,-1-1 1,1 0-1,3 4 0,-2-3 4,1 0-1,-1 0 0,1-1 0,0 1 1,0-1-1,0 0 0,0-1 1,1 1-1,-1-1 0,1 0 0,0-1 1,0 1-1,0-1 0,1-1 1,-1 1-1,10 1 0,-3-3 2,0 0 0,0-1 0,-1-1 1,1 0-1,-1 0 0,23-8 0,71-33 42,-105 43-41,82-43 41,17-5 27,-54 29-38,-1-1 0,57-34 0,-39 21 24,-49 27-46,0-1 0,0 0 1,-1-1-1,13-10 0,-11 8-20,-13 9 10,0 0-1,0 0 0,-1 0 0,1 0 0,0 0 1,-1 0-1,1-1 0,-1 1 0,1-1 1,-1 1-1,0-1 0,1 1 0,0-4 0,-2 5 3,0 0 0,0-1 1,0 1-1,-1 0 0,1-1 0,0 1 0,0 0 0,-1-1 0,1 1 0,0 0 0,-1-1 0,1 1 0,0 0 0,-1 0 0,1-1 0,0 1 0,-1 0 0,1 0 0,0 0 0,-1 0 0,1 0 1,-1 0-1,1-1 0,-1 1 0,1 0 0,0 0 0,-1 0 0,1 0 0,-1 0 0,1 0 0,0 1 0,-1-1 0,-18-1 16,8 3-17,0 0-1,1 0 0,-1 1 0,1 1 0,0 0 0,0 0 0,0 1 0,0 0 1,1 0-1,0 1 0,0 1 0,1-1 0,-15 16 0,0 2-13,1 0 0,1 2-1,-23 36 1,38-53 13,1-1 0,0 1-1,1 1 1,0-1 0,-4 13 0,7-19 1,1 0-1,-1 0 1,0-1 0,1 1 0,0 0 0,-1 0 0,1 0 0,1 0-1,-1 0 1,0 0 0,1 0 0,-1 0 0,1-1 0,0 1 0,0 0-1,0 0 1,0-1 0,0 1 0,1 0 0,-1-1 0,1 0 0,3 5-1,-4-7 1,0 1 0,-1-1 0,1 1 0,0-1 0,0 1-1,0-1 1,0 1 0,-1-1 0,1 0 0,0 0-1,0 1 1,0-1 0,0 0 0,0 0 0,0 0 0,0 0-1,0 0 1,0 0 0,0 0 0,0 0 0,0-1-1,0 1 1,0 0 0,0-1 0,1 0 0,25-14-14,-21 11 8,8-6 6,1-1 0,-2-1 0,1 0 0,-2-1-1,1 0 1,17-27 0,-10 10 54,-2-1 0,22-48 1,-34 70-49,-4 17-17,-5 30-32,2-18 27,1-10 12,0 0 0,1 0 0,0-1 1,1 1-1,0 0 0,1-1 0,0 1 0,0-1 1,1 0-1,7 13 0,-8-18 3,0 1-1,0-1 1,1 0-1,-1 0 1,1 0-1,0-1 1,0 1 0,0-1-1,0 0 1,1 0-1,-1 0 1,1-1-1,-1 0 1,1 0-1,0 0 1,0 0 0,0-1-1,1 1 1,-1-2-1,0 1 1,7 0-1,-4-1 2,0 0 0,0-1 0,-1 0 0,1 0 0,0-1 0,0 1 0,-1-2 0,1 1 0,-1-1 0,11-6 0,1-3 0,1-1 0,20-18 0,5-3 0,-24 17 18,33-33 0,10-8 29,-25 25 5,-21 17 22,30-20 0,-47 35-67,0 0-1,0 1 0,0-1 1,0 1-1,0-1 1,1 1-1,-1-1 1,0 1-1,0 0 1,1-1-1,-1 1 0,0 0 1,0 0-1,1 0 1,-1 0-1,0 0 1,1 0-1,-1 0 1,0 0-1,0 1 0,1-1 1,-1 1-1,1 0 1,1 0 0,-1 0 1,0 1-1,0 0 1,-1-1-1,1 1 1,0 0-1,-1 0 0,1 0 1,-1 0-1,1 0 1,1 3-1,1 5 11,1 0 0,-2 1 0,1-1 0,2 13-1,26 79 50,-12-42-51,-12-38-7,0-1-1,2 0 1,0-1 0,1 0-1,1 0 1,1-1 0,21 24-1,-28-37 2,0 0-1,0-1 1,0 1-1,1-1 1,-1-1-1,1 1 1,0-1-1,1-1 1,-1 1-1,1-1 1,0 0-1,-1-1 1,1 0-1,0 0 1,1 0-1,-1-1 1,0-1-1,0 1 0,0-1 1,1-1-1,-1 0 1,0 0-1,0 0 1,0-1-1,0 0 1,14-6-1,-7 1-5,0-1-1,-1-1 1,0 0-1,0-1 0,-1 0 1,0-1-1,-1-1 1,0 0-1,-1 0 1,0-1-1,-1 0 0,-1-1 1,14-26-1,6-25-2701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49:17.849"/>
    </inkml:context>
    <inkml:brush xml:id="br0">
      <inkml:brushProperty name="width" value="0.1" units="cm"/>
      <inkml:brushProperty name="height" value="0.1" units="cm"/>
    </inkml:brush>
  </inkml:definitions>
  <inkml:trace contextRef="#ctx0" brushRef="#br0">1 179 4616,'0'0'3310,"10"-4"-2755,96-45 418,48-20-287,-125 58-564,0 2-1,0 0 0,48-6 0,32 6 290,111 5 0,-156 4-200,93 3 359,107-4-1406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49:22.332"/>
    </inkml:context>
    <inkml:brush xml:id="br0">
      <inkml:brushProperty name="width" value="0.1" units="cm"/>
      <inkml:brushProperty name="height" value="0.1" units="cm"/>
    </inkml:brush>
  </inkml:definitions>
  <inkml:trace contextRef="#ctx0" brushRef="#br0">1 899 3000,'0'0'3193,"5"-11"-2910,292-515 3075,-272 483-3075,-2-1-1,-2-1 1,-2-1-1,15-60 0,-30 94-75,-1-1 0,0 1-1,-1-1 1,1-15 0,-12 47 231,-26 118-243,12-53-131,-30 96 14,-2 10-67,20-44 3,-61 239-69,89-359 50,-23 77-23,25-89 21,0-1 1,-1 1-1,-1-1 1,-15 22 0,7-18-2,14-17 14,1 0 0,0 1 0,-1-1 0,1 0-1,-1 1 1,1-1 0,0 0 0,-1 0 0,1 0 0,-1 1-1,1-1 1,-1 0 0,1 0 0,-1 0 0,1 0-1,-1 0 1,1 0 0,-1 0 0,1 0 0,-1 0 0,1 0-1,-1 0 1,1 0 0,0 0 0,-1 0 0,1 0 0,-1-1-1,1 1 1,-1 0 0,1 0 0,-1 0 0,1-1-1,-1 0 1,1 0 8,-1-1 0,1 0 1,0 0-1,0 0 0,0 0 0,0 0 0,0 0 0,0 0 0,0 0 0,1 0 1,-1 0-1,1 1 0,1-4 0,-1-2 20,6-16 18,0 1 0,2-1 0,0 2 0,1-1-1,2 1 1,0 1 0,25-32 0,118-123 140,-151 171-188,213-200 148,-102 103-93,28-21 27,-23 31 53,-93 63 209,-27 28-343,0 0 0,0 0 0,0 1 0,0-1-1,0 0 1,0 0 0,0 0 0,0 0 0,0 0 0,0 0 0,0 0 0,0 0 0,0 0 0,1 0 0,-1 0 0,0 1 0,0-1-1,0 0 1,0 0 0,0 0 0,0 0 0,0 0 0,0 0 0,0 0 0,0 0 0,0 0 0,0 0 0,1 0 0,-1 0 0,0 0-1,0 0 1,0 0 0,0 0 0,0 0 0,0 0 0,0 0 0,0 0 0,0 0 0,1 0 0,-1 0 0,0 0 0,0 0 0,0 0-1,0 0 1,0 0 0,0 0 0,0 0 0,0 0 0,0 0 0,1 0 0,-5 10 105,-10 17-28,-17 52 0,23-55-46,2 0 0,0-1 0,2 2 0,1-1 0,0 27 0,3-47-26,0-1-1,1 1 1,-1-1 0,1 1-1,0-1 1,0 1 0,0-1-1,1 0 1,-1 0-1,1 0 1,0 0 0,0 0-1,4 5 1,-5-7-7,0 1 1,0-1-1,0 0 0,0 0 0,1 0 1,-1 0-1,1 0 0,-1 0 0,0 0 1,1 0-1,-1-1 0,1 1 0,0 0 1,-1-1-1,1 0 0,0 1 1,-1-1-1,1 0 0,0 0 0,-1 0 1,1 0-1,0 0 0,-1 0 0,1 0 1,0 0-1,-1-1 0,1 1 0,0-1 1,-1 1-1,3-2 0,27-16 32,-2-1 1,0-2-1,-1 0 0,-1-2 0,-1-1 1,31-37-1,-30 31 104,39-61 1,-65 90-137,-1 1 1,0-1-1,1 0 0,-1 0 1,0 0-1,1 1 1,-1-1-1,1 0 1,-1 1-1,1-1 1,0 0-1,-1 1 1,1-1-1,0 1 1,-1-1-1,1 1 1,0-1-1,-1 1 1,1 0-1,0-1 1,0 1-1,0 0 1,-1-1-1,1 1 1,0 0-1,0 0 1,0 0-1,0 0 1,0 0-1,-1 0 1,1 0-1,0 0 1,0 0-1,0 0 1,0 0-1,-1 1 1,1-1-1,0 0 1,0 1-1,0-1 1,-1 0-1,1 1 1,0-1-1,0 1 1,-1-1-1,1 1 1,-1 0-1,1-1 1,0 1-1,0 1 1,5 5 6,-1 1 1,0-1-1,0 1 0,3 9 1,1-1-16,-5-10 5,0-1 0,0 1 1,1-1-1,0 0 0,0 0 0,1 0 1,-1-1-1,1 0 0,12 7 0,-16-10 3,1 1-1,-1-1 1,1 0-1,0 0 0,0 0 1,0 0-1,0 0 1,0-1-1,0 1 1,0-1-1,0 0 0,0 0 1,0 0-1,0 0 1,0-1-1,0 1 0,0-1 1,-1 1-1,1-1 1,0 0-1,0 0 1,0-1-1,-1 1 0,1-1 1,4-2-1,16-19 52,-1 0-1,-1-1 1,-1-2-1,-1 0 1,-1 0-1,25-53 1,-40 75-40,-1 0 1,1-1-1,0 1 1,1 0-1,-1 1 1,1-1 0,-1 1-1,1-1 1,6-3-1,-9 7-16,-1 0 1,0 0-1,1 0 0,-1 0 0,1 0 1,-1 0-1,0 0 0,1 0 0,-1 0 1,1 0-1,-1 0 0,0 0 0,1 1 1,-1-1-1,0 0 0,1 0 0,-1 0 1,0 1-1,1-1 0,-1 0 0,0 0 1,1 1-1,-1-1 0,0 0 0,0 1 1,1-1-1,-1 0 0,0 1 0,0-1 1,0 0-1,1 1 0,-1-1 0,0 0 1,0 1-1,0-1 0,0 1 0,0-1 1,0 0-1,0 1 0,0-1 0,0 1 1,4 18-41,-2-4 26,-1 0 0,-1-1-1,0 1 1,-1 0-1,0 0 1,-2-1 0,1 1-1,-2-1 1,-8 24-1,-1-9-30,-1-1 0,-1 0-1,-27 39 1,38-63 41,1 0-1,-1 0 1,0 0 0,0 0-1,0-1 1,-1 1-1,1-1 1,-1 0 0,0-1-1,-8 4 1,11-5 9,0 0 1,0 0-1,-1 0 0,1 0 1,-1 0-1,1-1 1,0 0-1,-1 1 1,1-1-1,-1 0 0,1 0 1,-1 0-1,1 0 1,-1-1-1,1 1 1,0-1-1,-1 0 0,1 1 1,-1-1-1,1 0 1,0 0-1,0 0 1,0-1-1,0 1 0,-3-3 1,3 3 7,0-1-1,0 0 1,1 0 0,-1 1 0,1-1 0,0 0-1,-1 0 1,1 0 0,0-1 0,0 1 0,0 0-1,0 0 1,1-1 0,-1 1 0,1 0 0,-1-4-1,1 3 0,1 0 0,-1 0 0,1-1 0,0 1-1,0 0 1,0 0 0,1 0 0,-1 0 0,1 0 0,-1 0-1,4-4 1,-4 5-10,0 1-1,0 0 1,1-1-1,-1 1 1,0 0 0,0 0-1,0 0 1,1 0-1,-1 0 1,1 0-1,-1 0 1,1 0 0,-1 1-1,1-1 1,-1 1-1,1-1 1,0 1-1,-1-1 1,1 1 0,0 0-1,-1 0 1,1 0-1,0 0 1,-1 0-1,3 0 1,4 2-10,-1 0 1,1 0-1,-1 0 0,10 5 0,3 1-1,22 4-23,1-3-1,1-1 0,-1-3 0,67 1 0,-99-6 37,0-1 1,0 0 0,0-1 0,-1 0-1,1-1 1,-1 0 0,0-1-1,0 0 1,0 0 0,0-1-1,0 0 1,-1-1 0,0 0-1,-1-1 1,1 0 0,-1 0-1,9-10 1,-2-1 73,0 1 0,-1-2 0,-1 0 0,-1 0 0,-1-1 0,-1-1 0,10-25 0,-14 34 179,-4 18-127,-6 30-62,3-26-43,-1 21 4,0 0 0,4 33-1,-2-53-21,2 1-1,-1 0 1,2-1-1,0 1 0,0-1 1,1 0-1,0 0 0,11 19 1,-13-26-4,0-1 0,0 0 1,1 1-1,0-1 0,-1-1 0,1 1 0,0 0 1,0-1-1,1 1 0,-1-1 0,0 0 1,1 0-1,-1 0 0,7 2 0,-7-4 3,1 1-1,-1 0 0,0-1 0,0 0 0,1 0 0,-1 0 1,0 0-1,0 0 0,1-1 0,-1 0 0,0 1 0,0-1 0,0 0 1,0-1-1,0 1 0,0 0 0,0-1 0,3-2 0,20-12 17,-2-2-1,0-1 0,0-1 0,-2-1 1,-1-1-1,22-28 0,-31 29 96,-20 39-23,5-8-88,-5 13-26,-6 35 1,12-52 14,1 1 1,1 0 0,-1 0 0,1 0-1,0-1 1,1 1 0,0 0 0,0 0-1,0 0 1,3 7 0,-3-14 5,-1 0 1,0 1 0,1-1 0,-1 0-1,0 1 1,1-1 0,-1 0-1,1 0 1,-1 0 0,1 1-1,-1-1 1,1 0 0,-1 0-1,0 0 1,1 0 0,-1 0-1,1 0 1,-1 0 0,1 0 0,-1 0-1,1 0 1,-1 0 0,1 0-1,-1 0 1,1 0 0,-1 0-1,1 0 1,-1-1 0,0 1-1,1 0 1,-1 0 0,1-1 0,19-9 3,-18 9-3,8-6 8,1 0 1,-2 0-1,1-1 0,-1-1 0,0 0 1,-1 0-1,0 0 0,0-1 1,-1 0-1,0-1 0,-1 1 0,0-2 1,-1 1-1,5-14 0,-9 23-5,-1-1 0,0 0 0,1 1 0,-1-1 0,0 1 0,0-1 0,0 0 0,0 1 0,-1-1 0,1 1 0,-1-1 0,1 0 0,-1 1 0,0 0 0,0-1 0,0 1 0,0-1 0,-1 1 0,1 0 0,-1 0 0,1 0 0,-1 0 0,0 0 0,0 0 0,-3-3 0,2 3 1,0-1 1,0 1-1,-1 0 1,1 0-1,0 0 0,-1 0 1,1 0-1,-1 1 1,0 0-1,0 0 1,1 0-1,-1 0 1,0 0-1,0 1 1,0-1-1,-6 1 0,8 1-6,1-1 0,0 1 0,-1-1 0,1 1 0,-1 0 0,1 0 0,0-1 0,0 1 0,-1 0 0,1 0 0,0 0 0,0 0 0,-1 2 0,1-2 0,0 0-1,0 0 1,0 0-1,0 0 1,0 0-1,0 0 1,0 0-1,-1 0 1,1-1-1,0 1 1,0 0-1,-1-1 1,1 1-1,0-1 1,-1 0-1,1 1 1,-2-1-1,0 5-51,3-5 54,0 0 0,1 0 0,-1 0 0,0 1-1,0-1 1,0 0 0,1 0 0,-1 0 0,0 0-1,0 0 1,0 1 0,1-1 0,-1 0 0,0 0-1,0 0 1,1 0 0,-1 0 0,0 0 0,0 0 0,1 0-1,-1 0 1,0 0 0,0 0 0,1 0 0,-1 0-1,0 0 1,0 0 0,1 0 0,-1 0 0,0 0-1,0 0 1,1 0 0,-1-1 0,0 1 0,0 0 0,0 0-1,1 0 1,-1 0 0,0-1 0,75-34-2,88-25 5,-157 58-1,19-7 19,0 2 0,34-6 0,-53 12-21,1 0 1,-1 1-1,1-1 0,-1 1 1,1 1-1,-1-1 0,1 1 0,-1 0 1,1 0-1,-1 1 0,0 0 0,0 0 1,0 1-1,0-1 0,6 5 0,-9-5-3,0 1 0,-1-1 0,1 1 0,-1-1 0,1 1 0,-1 0 0,0 0 0,0 0-1,0 0 1,-1 1 0,1-1 0,-1 0 0,0 1 0,0-1 0,0 1 0,0-1 0,0 1-1,-1 0 1,0 4 0,0 8 1,0-1 0,-2 0 0,-3 21-1,1-12 2,3-23 2,1 0-1,0 0 1,0 0-1,0-1 0,0 1 1,0 0-1,0 0 0,0 0 1,0 0-1,0 0 0,0 0 1,0 0-1,1 0 1,-1 0-1,1 1 0,0-2 2,-1 1-1,0-1 0,0 0 1,1 0-1,-1 0 0,0 0 1,1 1-1,-1-1 1,0 0-1,1 0 0,-1 0 1,1 0-1,-1 0 0,0 0 1,1 0-1,-1 0 0,0 0 1,1 0-1,-1 0 1,1 0-1,-1 0 0,0 0 1,1 0-1,-1 0 0,0-1 1,1 1-1,-1 0 0,30-21 91,-16 10-78,34-29 49,5-5 16,-48 42-66,0 0 1,0 0 0,0 0-1,0 1 1,1-1 0,-1 1-1,1 1 1,0-1 0,7 0-1,-8 2-5,0 0 0,0 0 0,0 1 0,0-1 0,0 1 0,0 1 0,0-1 0,0 1 0,-1 0 0,1 0 0,0 0 0,5 4 0,9 7 25,26 20 0,-25-16-20,62 37 36,-32-22-29,-45-29-24,4 3 14,1 1 0,0-2-1,12 6 1,-21-10-9,1-1 1,-1 1-1,1 0 1,0-1-1,0 1 0,-1-1 1,1 1-1,0-1 0,0 0 1,0 0-1,-1 0 1,1 0-1,0 0 0,0 0 1,0 0-1,-1-1 1,1 1-1,0-1 0,0 1 1,-1-1-1,1 0 0,0 1 1,-1-1-1,1 0 1,-1 0-1,1 0 0,1-2 1,-2 1-102,0 0 0,0 0 1,0-1-1,0 1 0,-1 0 0,1 0 1,-1-1-1,1 1 0,-1 0 0,0-1 1,0 1-1,0 0 0,0-4 0,0 3-1174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38.640"/>
    </inkml:context>
    <inkml:brush xml:id="br0">
      <inkml:brushProperty name="width" value="0.1" units="cm"/>
      <inkml:brushProperty name="height" value="0.1" units="cm"/>
      <inkml:brushProperty name="color" value="#004F8B"/>
    </inkml:brush>
  </inkml:definitions>
  <inkml:trace contextRef="#ctx0" brushRef="#br0">208 633 4416,'0'0'3316,"-12"-4"-2991,-41-9 26,49 13-300,0 0 1,1 0-1,-1 0 1,1 1-1,-1 0 1,0 0-1,1 0 1,0 0-1,-1 0 1,1 0-1,0 1 1,-1 0-1,1 0 1,0 0-1,0 0 1,1 0-1,-1 0 1,0 1-1,-3 3 0,-3 3 152,2-3-20,0 0-1,0 0 1,1 1 0,0 0 0,0 0 0,0 0 0,-4 9 0,9-13-111,-1 0 0,1 1 0,0-1 0,0 0 0,0 1 1,0-1-1,0 1 0,1-1 0,0 1 0,-1-1 0,1 1 1,1-1-1,-1 1 0,0-1 0,1 1 0,0-1 0,0 1 1,0-1-1,0 0 0,0 1 0,3 2 0,-1 0-10,0-2 0,0 1-1,1 0 1,-1-1-1,1 1 1,0-1 0,0 0-1,1 0 1,-1-1 0,9 5-1,-10-6-19,0 0 0,1 0 0,-1-1 0,1 1 0,0-1 0,-1 0 0,1 0 0,0 0-1,-1-1 1,1 1 0,0-1 0,0 0 0,0 0 0,0-1 0,-1 1 0,8-2 0,-4 0-1,0 0 0,0-1-1,0 0 1,0 0 0,0 0 0,-1-1 0,1 0-1,-1-1 1,0 1 0,-1-1 0,1 0 0,-1 0 0,0-1-1,0 0 1,0 0 0,-1 0 0,0 0 0,0-1-1,-1 1 1,0-1 0,0 0 0,0 0 0,-1 0 0,0-1-1,2-12 1,-4 13 11,1-1 0,-1 1-1,-1 0 1,1 0 0,-1 0 0,-3-12-1,3 16-15,0 0 0,0-1-1,0 1 1,0 0-1,0 0 1,-1 0 0,0 1-1,1-1 1,-1 0 0,0 0-1,0 1 1,-1 0 0,1-1-1,0 1 1,-1 0 0,-5-4-1,8 6-29,0 0 0,-1-1 0,1 1-1,0 0 1,-1-1 0,1 1 0,-1 0 0,1 0-1,0 0 1,-1-1 0,1 1 0,-1 0-1,1 0 1,-1 0 0,1 0 0,-1 0 0,1 0-1,0 0 1,-1 0 0,1 0 0,-1 0 0,1 0-1,-1 0 1,1 0 0,-1 0 0,1 0 0,-1 0-1,1 1 1,0-1 0,-1 0 0,1 0 0,-1 0-1,1 1 1,0-1 0,-1 0 0,1 1 0,0-1-1,-1 0 1,1 1 0,0-1 0,-1 0-1,1 1 1,0-1 0,0 0 0,-1 1 0,1-1-1,0 1 1,0-1 0,0 1 0,0-1 0,0 1-1,0-1 1,0 0 0,0 1 0,0-1 0,0 1-1,0-1 1,0 1 0,0-1 0,0 1 0,0-1-1,0 1 1,1 2 12,-1-1 0,0 1 0,1-1 0,0 1 0,0-1 0,-1 0 0,1 1 0,1-1 0,2 5 0,0-3 7,1 0 0,0-1-1,1 1 1,-1-1 0,1 0-1,-1 0 1,1-1 0,0 1-1,0-1 1,0-1-1,0 1 1,0-1 0,1 0-1,-1-1 1,10 1 0,0-1 40,1-1 1,-1 0 0,0-1-1,30-8 1,-27 4 29,-1-1-1,0-1 1,-1-1-1,0 0 1,0-1-1,-1-1 1,25-22-1,-38 30-45,1 0 0,-1-1 0,0 1 0,0-1-1,-1 1 1,1-1 0,-1 0 0,1 0 0,-1 0 0,-1 0 0,1 0 0,0 0-1,-1-1 1,0 1 0,0-1 0,0 1 0,-1-1 0,0 1 0,0-8-1,0 11 59,2 2-55,-1-1 0,1 1 0,-1-1 0,1 1 0,-1 0 0,0-1 0,1 1 0,-1 0 0,0 0 0,1 0 0,-1 0 0,0 0 0,0 0 0,0 0 0,2 2 0,22 27-29,-19-22 54,0 0-44,1 1-1,-2-1 1,0 1 0,0 1 0,0-1-1,5 18 1,11 60 82,-17-64-71,1 0-1,15 43 1,-19-64-41,0 0 0,0 0 0,0-1 0,1 1 0,-1 0 0,0-1 0,1 1 0,-1-1 0,1 1 0,-1-1 0,1 0 0,-1 0 0,1 0 0,0 0 0,0 0 0,0 0 0,-1 0 0,1-1 0,0 1 0,0 0 0,0-1 0,0 0 0,0 1 0,0-1 0,0 0 0,0 0 0,0 0 0,0 0 0,4-1 0,3-1 4,-1 0 0,1 0 0,0-1 1,-1 0-1,14-7 0,-1-3 9,1 0 0,36-32 0,-1 1 32,-16 15-2,1 2 0,2 1 0,63-26 0,-89 43-27,-14 7-14,-1 0 0,1 0 0,-1 0 0,1 1 0,0-1 0,0 1 0,5-1 0,-23 22 9,-131 146-14,135-153 0,1 2 0,1-1 0,-14 31 0,22-44 0,-1 0 0,1 0 0,-1 0 0,1 1 0,-1-1 0,1 0 0,-1 0 0,1 0 0,0 1 0,0-1 0,0 0 0,0 0 0,0 1 0,0-1 0,0 0 0,0 0 0,0 1 0,0-1 0,1 0 0,-1 0 0,1 0 0,-1 1 0,1-1 0,-1 0 0,1 0 0,-1 0 0,1 0 0,0 0 0,0 0 0,0 0 0,-1 0 0,1 0 0,0-1 0,0 1 0,0 0 0,0 0 0,1-1 0,-1 1 0,0-1 0,0 1 0,0-1 0,0 1 0,1-1 0,-1 0 0,0 0 0,0 1 0,0-1 0,1 0 0,-1 0 0,0 0 0,0 0 0,1-1 0,-1 1 0,0 0 0,0 0 0,1-1 0,-1 1 0,0-1 0,0 1 0,0-1 0,0 1 0,0-1 0,1-1 0,15-7 12,-1-2 0,-1 1 0,0-2 0,0 0-1,-1-1 1,-1-1 0,0 0 0,11-16 0,1-5 26,-2-2 1,28-57 0,-36 61-28,-2 0 0,-1-2-1,-1 0 1,-2 0 0,6-50 0,-11 55 12,-2-1 0,-1 0 0,-1 0 0,-2 0 0,-1 0 1,-11-47-1,13 74-18,0 0 0,0 0-1,0 1 1,-1-1 0,1 0 0,-1 1 0,0-1 0,0 1 0,-4-5 0,5 8-4,1-1 0,-1 0 0,0 1 0,0-1 0,0 1 0,0-1 0,0 1 0,0 0 0,0-1 0,0 1 0,0 0 0,0 0 0,0-1 0,0 1 0,0 0 0,0 0 0,0 0 0,0 0 0,0 1 0,0-1 0,0 0 0,0 0 0,0 1 0,0-1 0,0 0 0,0 1 0,0-1 0,0 1 0,0-1 0,0 1 1,0 0-1,1-1 0,-1 1 0,0 0 0,0 0 0,1-1 0,-2 3 0,-6 6 2,0 0 0,1 0 1,0 1-1,0 0 0,1 0 1,1 1-1,-8 19 0,2 2 0,-11 47 0,15-50-19,2 0 0,1 1 0,1 0 0,1 0 0,2 0 0,5 39 1,-3-53 2,1 0 0,0 0 0,2 0 1,0-1-1,1 0 0,0 0 0,1 0 1,1 0-1,0-1 0,1-1 1,0 1-1,1-1 0,13 12 0,-13-14-4,0-2-1,1 1 1,0-2 0,0 1-1,22 11 1,-28-18 15,0 0 1,0 0 0,0 0 0,0-1-1,0 0 1,0 0 0,0 0 0,0-1 0,1 1-1,-1-1 1,0-1 0,0 1 0,1-1-1,-1 1 1,0-2 0,0 1 0,0 0 0,8-5-1,-3 2 10,-1-1 0,-1 0 0,1-1 0,-1 0 0,0 0 0,0-1 0,-1 0 0,0 0 0,9-11 0,-13 14-4,-1 1 0,1-1 0,-1 0 0,0 0 0,0 1 0,0-1 0,0-1 0,-1 1 0,0 0 0,1 0 0,-2-1 0,1 1 0,0 0 0,-1-1 0,0 1 0,0 0 0,0-1 0,-1 1 0,1-1 0,-1 1 0,0 0 0,0 0 0,-1-1 0,-1-3 0,3 7 1,-1 1-1,1-1 1,0 0-1,-1 1 1,1-1-1,0 0 0,-1 1 1,1-1-1,-1 1 1,1-1-1,-1 1 1,1-1-1,-1 1 1,1 0-1,-1-1 0,1 1 1,-1-1-1,0 1 1,1 0-1,-1 0 1,1-1-1,-1 1 0,0 0 1,0 0-1,1 0 1,-1 0-1,0 0 1,1 0-1,-2 0 1,0 0 2,1 1 0,-1-1 1,0 1-1,1 0 1,-1 0-1,1 0 0,-1 0 1,1 0-1,-1 0 1,1 0-1,-2 2 0,-2 3 7,1-1 1,0 1-1,0-1 0,0 1 0,-3 8 0,4-8-11,1 1 0,0 0 0,0 0-1,1-1 1,0 1 0,0 0 0,0 0 0,1 0 0,0 0 0,1 0-1,-1 0 1,1 0 0,1 0 0,-1 0 0,1 0 0,0 0 0,6 11-1,-5-13-2,0 0 0,0 0-1,1 0 1,-1-1-1,1 1 1,0-1 0,0 0-1,0 0 1,1-1 0,-1 1-1,1-1 1,0 0-1,0 0 1,0 0 0,0-1-1,1 0 1,-1 0 0,1 0-1,-1-1 1,1 0-1,-1 0 1,8 0 0,-5 0 5,0-2 1,1 1-1,-1-1 1,0 0-1,0-1 1,-1 0 0,1 0-1,0-1 1,-1 0-1,9-4 1,6-5 47,38-29-1,-26 18-2,-5 1 36,28-27 0,-31 26-52,34-23 1,-59 45-35,0 0 1,0 1-1,0-1 0,0 1 1,0-1-1,-1 1 0,1 0 1,0-1-1,0 1 0,0 0 0,1 0 1,-1-1-1,0 1 0,0 0 1,0 0-1,0 0 0,0 0 1,0 1-1,0-1 0,0 0 1,0 0-1,0 1 0,0-1 1,0 0-1,0 1 0,0-1 1,0 1-1,-1-1 0,1 1 1,0 0-1,0-1 0,0 1 1,-1 0-1,1 0 0,0-1 0,-1 1 1,1 0-1,0 0 0,-1 0 1,1 0-1,-1 0 0,0 0 1,1 0-1,-1 0 0,1 2 1,2 6-2,0 1 0,0 0 1,2 18-1,-4-18 2,5 20-29,15 48 0,-18-69 24,0 0-1,1 0 0,0-1 0,1 1 0,0-1 1,0 0-1,1 0 0,0-1 0,12 12 0,-16-17 8,0-1-1,0 1 1,0 0-1,0-1 1,1 0-1,-1 1 1,1-1-1,-1 0 1,1 0 0,-1 0-1,1-1 1,0 1-1,-1-1 1,1 1-1,0-1 1,-1 0-1,5 0 1,-3-1 3,0 1 0,0-1 0,0-1 0,0 1 1,-1 0-1,1-1 0,0 0 0,0 0 0,-1 0 0,5-4 1,5-5 24,-1-1 0,0 0 1,0-1-1,12-19 0,-23 31-27,122-188 362,-118 182-342,-3 3 8,0 0 1,1 0-1,-1 0 0,1 0 1,4-4-1,-7 8-28,1-1 0,-1 1 0,0 0 0,1-1 0,-1 1 0,0 0 0,1 0 0,-1 0 0,1-1 1,-1 1-1,0 0 0,1 0 0,-1 0 0,1 0 0,-1 0 0,0 0 0,1 0 0,-1 0 0,1 0 0,-1 0 0,1 0 0,-1 0 0,0 0 0,2 0 0,-2 1 0,1 0-1,0-1 1,0 1-1,0 0 1,-1-1 0,1 1-1,0 0 1,-1 0-1,1 0 1,-1 0-1,1 0 1,-1 0 0,0 0-1,1 0 1,-1 1-1,4 10 9,-1 1 0,0 0 0,-1 0 0,0 0 0,-1 19 0,-6 68 33,2-65-40,2-16-12,-2 1 0,0 0 0,-9 30 1,12-45 10,-2-1 0,1 0 1,0 0-1,-1 0 0,0 0 1,0-1-1,0 1 0,-1 0 1,1-1-1,-1 0 0,1 1 1,-1-1-1,0 0 0,-1 0 1,1-1-1,0 1 1,-1-1-1,0 0 0,1 1 1,-1-2-1,0 1 0,0 0 1,-5 1-1,8-3 3,0 0 1,0 0-1,0 1 1,-1-1-1,1 0 1,0 0-1,0 0 1,0 0-1,0 0 1,-1-1-1,1 1 1,0 0-1,0 0 1,0-1-1,0 1 1,0-1-1,0 1 0,0-1 1,0 1-1,0-1 1,0 0-1,0 1 1,0-1-1,0 0 1,0 0-1,1 0 1,-1 0-1,0 0 1,1 0-1,-1 0 1,0 0-1,1 0 1,-1 0-1,1 0 1,0 0-1,-1 0 1,1 0-1,0 0 0,-1-2 1,1 1 0,0 0 1,0 0-1,0 0 0,0 0 1,0-1-1,1 1 0,-1 0 1,1 0-1,-1 0 0,1 0 1,0 0-1,0 0 0,0 0 1,0 0-1,0 0 0,0 1 1,0-1-1,0 0 1,1 1-1,-1-1 0,3-1 1,2-1-2,0 0 1,0 1 0,1 0 0,0 1 0,-1-1 0,1 1 0,0 0-1,0 1 1,11-2 0,66 0 54,-75 3-53,37-1-194,47 2 524,-35 4-3590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49:22.890"/>
    </inkml:context>
    <inkml:brush xml:id="br0">
      <inkml:brushProperty name="width" value="0.1" units="cm"/>
      <inkml:brushProperty name="height" value="0.1" units="cm"/>
    </inkml:brush>
  </inkml:definitions>
  <inkml:trace contextRef="#ctx0" brushRef="#br0">0 1 7432,'0'0'5912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49:42.273"/>
    </inkml:context>
    <inkml:brush xml:id="br0">
      <inkml:brushProperty name="width" value="0.1" units="cm"/>
      <inkml:brushProperty name="height" value="0.1" units="cm"/>
      <inkml:brushProperty name="color" value="#AB008B"/>
    </inkml:brush>
  </inkml:definitions>
  <inkml:trace contextRef="#ctx0" brushRef="#br0">592 689 3504,'0'0'1647,"-11"-4"-1445,-30-12 73,-44-24 1,74 34-213,0 1 1,-1 1-1,0 0 1,0 0-1,0 1 0,0 1 1,-1 0-1,1 1 1,-14 0-1,16 1-9,0 0 0,0 0-1,0 1 1,0 1 0,0 0-1,0 0 1,0 1 0,0 0-1,1 1 1,-1 0 0,-12 7-1,6 2 41,1 0-1,0 1 0,0 0 1,2 2-1,0-1 0,0 2 1,2-1-1,0 2 0,1 0 1,-9 21-1,11-20-5,1 1 0,1 0 0,1 0 1,0 0-1,2 0 0,0 1 0,1-1 0,2 1 0,0 0 0,1-1 0,7 40 0,-5-47-47,1 1 0,0-1 0,1 0 0,1 0 0,0-1 0,1 0 0,0 0 0,1 0 0,0-1 0,1 0 0,0 0-1,11 9 1,-15-16-31,0 0-1,0-1 0,1 0 1,-1 0-1,1 0 1,0-1-1,-1 1 0,1-2 1,0 1-1,0 0 0,0-1 1,0 0-1,1-1 0,-1 1 1,0-1-1,0-1 0,12-1 1,-3 0 8,1-1 1,-1 0 0,0-2-1,0 0 1,-1 0-1,16-9 1,-13 5 4,-1-1 0,0-1 0,-1 0 0,0-1 1,-1-1-1,0 0 0,-1-1 0,-1 0 0,0-1 0,-1 0 0,0-1 0,8-18 0,-8 13 14,-2-1 0,0 1 0,-2-1 0,0-1 1,-2 1-1,0-1 0,-2 0 0,0 0 0,-1-36 0,-2 55-32,0-11 30,-1-1 1,-1 1-1,-3-18 0,4 28-20,0 0 1,-1 1-1,0-1 0,0 1 0,0-1 1,-1 1-1,1-1 0,-1 1 0,0 0 1,0 0-1,0 1 0,-1-1 0,-7-6 1,9 8-2,-9-6 48,-1 0-1,-17-10 1,26 17-53,0-1-1,0 1 1,-1-1-1,1 1 1,0 0-1,-1 1 1,1-1-1,-1 0 1,1 1-1,-1 0 1,1 0 0,-1 0-1,1 0 1,-1 0-1,-3 2 1,5-1-6,0-1 1,0 1 0,0 0 0,0 0 0,0 0-1,1 0 1,-1 0 0,0 0 0,1 0-1,-1 1 1,1-1 0,0 0 0,-1 1 0,1-1-1,0 1 1,0 0 0,0-1 0,0 1-1,0 0 1,0 0 0,0 0 0,1 0 0,-1-1-1,1 1 1,-1 0 0,1 0 0,0 0-1,0 0 1,0 0 0,0 0 0,0 0 0,0 0-1,0 0 1,1 0 0,-1 0 0,1 0-1,-1 0 1,1 0 0,0 0 0,0-1 0,2 4-1,0-2-2,0 0-1,0 0 0,1 0 1,0 0-1,-1-1 0,1 0 0,0 0 1,0 0-1,0 0 0,1-1 1,-1 1-1,0-1 0,0 0 1,1 0-1,-1-1 0,1 1 0,6-1 1,11 0 0,0-1 0,25-4 1,-42 4-2,38-7 18,-1-2 0,0-2 0,-1-2 0,61-29-1,-100 41-16,7-1 51,0-1 0,-1 1-1,1 0 1,1 1 0,-1 0-1,0 0 1,11 1 0,-18 2-19,0 0 1,0 0 0,0 0 0,0 0-1,0 1 1,0-1 0,0 1 0,-1-1-1,1 1 1,0 0 0,2 3-1,4 5 67,-3-5-63,-1 0 0,0 0 0,0 1-1,-1-1 1,0 1 0,0 0 0,0 0 0,0 0 0,-1 0 0,2 9 0,-2 7 28,-1 0-1,-1 0 0,-1 0 0,-1 0 1,0 0-1,-2 0 0,-1 0 1,-9 24-1,9-30-15,0 0-1,1 0 1,1 0 0,0 1 0,2-1-1,-1 1 1,2-1 0,2 20 0,-2-33-37,1 0 0,-1 0 1,1 0-1,0 0 0,0 0 1,1-1-1,-1 1 0,0 0 1,1-1-1,0 1 1,0-1-1,0 1 0,0-1 1,0 0-1,0 0 0,0 0 1,1 0-1,-1 0 0,1 0 1,-1-1-1,1 1 1,0-1-1,-1 0 0,1 0 1,5 2-1,1-1 23,0 0 0,0 0 0,0-1 0,0-1 0,0 1 0,0-1 0,13-2 0,-4-1 15,-1 0 0,0-1 1,0-1-1,-1-1 0,1 0 0,-1-2 1,-1 1-1,28-19 0,-17 7 30,-1-1 0,-1 0-1,-1-2 1,22-27 0,-21 17-10,0-1 1,-2-1 0,19-39-1,-33 58-36,-1-1-1,0 1 0,-1-1 1,-1-1-1,0 1 0,2-18 1,-7 34-32,1-1 1,-1 1 0,0 0-1,0-1 1,0 1 0,0 0-1,0-1 1,0 1 0,0 0-1,1-1 1,-1 1 0,0 0-1,0-1 1,0 1 0,0 0-1,0-1 1,-1 1 0,1 0-1,0-1 1,0 1 0,0 0 0,0-1-1,0 1 1,0 0 0,-1-1-1,1 1 1,0 0 0,0-1-1,0 1 1,-1 0 0,1 0-1,0-1 1,0 1 0,-1 0-1,1 0 1,0-1 0,-1 1-1,1 0 1,0 0 0,0 0-1,-1 0 1,1 0 0,-1-1 0,1 1-1,0 0 1,-1 0 0,1 0-1,-1 0 1,0 1 0,0-1-1,0 0 1,0 1-1,0-1 1,0 1 0,0 0-1,0-1 1,0 1-1,1 0 1,-1 0 0,0-1-1,0 1 1,0 1 0,-10 12-8,2 0 0,0 1 1,1 0-1,0 0 0,1 1 1,1 0-1,0 0 0,1 0 1,-4 25-1,5-11-20,0 0 0,2 0 1,2 0-1,5 58 0,-2-65 4,1-1-1,1 0 1,1-1-1,1 1 0,1-1 1,1 0-1,14 24 1,-21-42 20,-1-1-1,1 0 1,0 1 0,1-1 0,-1 0-1,0 0 1,0-1 0,1 1 0,-1 0-1,1-1 1,0 0 0,-1 1 0,1-1 0,0 0-1,0 0 1,0-1 0,0 1 0,0 0-1,0-1 1,0 0 0,0 0 0,0 0-1,5 0 1,2-1-2,0-1 0,-1 0-1,1 0 1,0-1 0,16-7 0,4-5 3,0-2 0,0-1 0,-2-1 0,0-2 0,24-24 0,-22 16 19,36-45 0,-15 16 5,-35 41-4,-2 0 0,0 0 0,-1-1 0,-1-1-1,-1 0 1,0-1 0,-1 0 0,10-32 0,-19 51-17,-1 0 1,0 0-1,0 0 1,1 0-1,-1 0 0,0 0 1,0-1-1,0 1 1,0 0-1,0 0 0,0 0 1,0 0-1,-1 0 1,1 0-1,0 0 1,-1 0-1,1 0 0,0 0 1,-1 0-1,1 0 1,-1 0-1,0 1 0,1-1 1,-1 0-1,0 0 1,1 0-1,-1 1 1,0-1-1,0 0 0,0 1 1,1-1-1,-1 1 1,0-1-1,0 1 0,0-1 1,0 1-1,0-1 1,0 1-1,0 0 1,-2-1-1,-1 1-2,1 0 1,0-1-1,0 1 1,0 0-1,0 1 0,0-1 1,0 0-1,-1 1 1,1 0-1,0 0 1,0 0-1,0 0 0,-3 2 1,-8 6-2,1 0 1,0 1-1,1 0 1,0 1-1,0 1 1,1 0-1,1 0 1,0 1-1,0 1 1,-8 17-1,12-21-8,0 1 0,1 1 0,1-1 0,0 1 0,0 0 0,1 0 0,1 0 0,0 0 0,0 1 0,2-1 0,-1 0 0,2 1 0,2 23 0,-2-33 1,-1 0 0,1-1 0,-1 1 0,1 0 0,0-1 0,0 1 0,0 0 0,0-1 0,1 1 0,-1-1 1,1 0-1,-1 1 0,1-1 0,0 0 0,0 0 0,0 0 0,0 0 0,0-1 0,2 3 0,-1-4 2,-1 1 0,1-1 0,-1 1 1,0-1-1,1 0 0,-1 0 0,1 0 0,-1 0 0,0 0 1,1-1-1,-1 1 0,0-1 0,1 1 0,-1-1 1,0 0-1,0 0 0,1 0 0,-1 0 0,0-1 0,0 1 1,3-3-1,2-2 2,0 0 1,0 0 0,-1 0-1,0-1 1,0 0-1,-1 0 1,0-1-1,0 0 1,-1 1 0,0-1-1,5-15 1,2-9 32,11-56 0,-20 80-21,3-15 42,-1 1-1,2-39 1,-18 196-24,4-28-70,-3 112-13,11-121 0,-4-1-1,-5 0 1,-38 177 0,43-260 48,-1 1 1,0-1 0,0 0-1,-2-1 1,0 0 0,-12 19 0,16-28 11,1-1 0,0 0 0,-1 1 0,0-1 0,0-1 0,0 1 0,0 0 0,0-1 1,0 1-1,-1-1 0,1 0 0,-1 0 0,1 0 0,-1-1 0,0 1 0,0-1 0,0 0 0,0 0 1,0 0-1,0-1 0,0 1 0,0-1 0,0 0 0,0 0 0,0-1 0,0 1 0,0-1 0,-7-2 1,6 1 1,0 0 1,0-1 0,0 0-1,0 0 1,1 0 0,-1-1 0,1 1-1,0-1 1,0 0 0,0-1-1,1 1 1,0 0 0,0-1 0,0 0-1,0 0 1,0 0 0,1 0-1,0 0 1,0 0 0,-1-6 0,0-1 7,1 0 1,-1 1-1,2-1 1,0 0-1,0 0 1,1 0-1,1 0 1,2-16 0,0 15-4,1-1 0,0 1 0,1 0 0,1 0 0,0 0 0,1 1 0,0 0 1,12-15-1,2 1 16,1 1 0,33-30 0,-15 23-37,2 2 0,1 2-1,61-31 1,-96 55 4,66-29-39,-57 27 27,-1-1 1,0 0 0,-1-1-1,0-1 1,21-15 0,0-6 11,55-62 0,-76 74 19,0-1 0,-1 0 1,-1-1-1,-1-1 0,12-29 1,-20 42-8,2-5 14,-1 0 1,0-1 0,-1 1-1,0-1 1,-1 0 0,2-23 0,-3 19-2,-1 14-16,0 0 0,-1 0 1,0 0-1,0 0 1,0 0-1,0 0 1,0 0-1,-1 0 1,1 0-1,-3-5 1,-21 35-37,16-16 22,1 1 1,0-1-1,1 1 1,0 0 0,1 1-1,0-1 1,1 1 0,0 0-1,1 0 1,1 1 0,-1-1-1,1 21 1,1-22 1,2 0 0,-1 0 0,1 0 0,1-1 0,0 1 0,1 0-1,0-1 1,1 1 0,-1-1 0,2 0 0,0 0 0,0-1 0,1 1 0,12 15 0,-15-22 2,0 1 1,0-1 0,1 1-1,0-1 1,-1 0 0,1-1-1,0 1 1,0-1 0,0 1-1,1-1 1,-1-1 0,1 1-1,-1 0 1,1-1 0,-1 0-1,1 0 1,0-1-1,0 1 1,-1-1 0,6 0-1,-3-1 5,1 0 0,-1 0 0,0-1 0,0 0 0,-1-1 0,1 1-1,0-1 1,-1 0 0,1-1 0,-1 0 0,0 0 0,8-7 0,5-6 11,-1-1 1,0-1 0,19-27 0,39-69 100,-50 73-51,-12 19-34,-11 17-7,1-1 0,0 0 0,0 1-1,8-9 1,-12 15-17,1 0 1,-1 0-1,0 0 0,0 0 1,1 0-1,-1 0 0,0 0 0,0 0 1,1 0-1,-1 1 0,0-1 0,1 0 1,-1 0-1,0 0 0,0 0 1,0 0-1,1 0 0,-1 1 0,0-1 1,0 0-1,1 0 0,-1 0 1,0 1-1,0-1 0,0 0 0,0 0 1,1 0-1,-1 1 0,0-1 0,0 0 1,0 0-1,0 1 0,0-1 1,0 0-1,0 0 0,0 1 0,0-1 1,5 13-12,-5 0 6,0-1 1,-1 1-1,0 0 1,-1-1-1,0 1 1,-8 22-1,4-12-11,-3 22-8,-8 29-34,13-63 37,4-12 56,8-21 45,4-4-43,2 0-1,1 0 1,1 2 0,1 0-1,1 0 1,1 2 0,1 0-1,26-22 1,-44 43-36,-1 0 1,0-1-1,1 1 0,-1 0 1,0 0-1,1 0 0,-1 0 1,1 0-1,0 0 1,-1 1-1,1-1 0,0 0 1,-1 1-1,1-1 0,0 1 1,0 0-1,-1 0 1,1-1-1,0 1 0,0 0 1,0 1-1,-1-1 0,1 0 1,0 0-1,0 1 1,2 0-1,-1 1-2,0 0-1,0 1 1,0-1 0,0 1-1,-1-1 1,1 1 0,-1 0-1,0 0 1,0 0 0,0 0-1,0 0 1,2 5 0,0 3-10,0 0 1,-1-1 0,0 1-1,-1 0 1,0 1-1,1 20 1,-2-19 5,0-1-1,0 0 1,2 0 0,-1 0-1,7 17 1,-8-26 3,1-1 0,-1 1 1,0-1-1,1 0 0,-1 1 0,1-1 1,0 0-1,0 0 0,0 0 0,0 0 0,0-1 1,0 1-1,0 0 0,1-1 0,-1 0 1,0 1-1,1-1 0,-1 0 0,1 0 1,3 0-1,-2 0 3,0 0 0,0-1 0,0 0-1,0 0 1,0 0 0,0 0 0,0-1 0,0 0 0,0 1 0,-1-1 0,1-1 0,0 1 0,5-3-1,21-13 17,0-1 0,-1-2 0,27-23-1,35-25 27,-62 49-2,0-2 0,-2 0-1,0-2 1,-1-1 0,44-53 0,-81 88-32,0 0 0,-20 14-1,-11 10-29,20-14 5,1 2 0,1 1 0,-21 32-1,-42 83-23,79-133 38,1-1 0,0 1 0,1 0 1,-1-1-1,1 1 0,0 0 0,1 0 0,-1 1 0,1-1 0,0 0 0,1 13 0,0-19 1,0 1 0,0-1 0,0 1 0,0-1 0,0 1 0,0-1 0,1 1 0,-1-1 0,0 1 0,0-1 0,1 1 0,-1-1 0,0 1 0,1-1 0,-1 1 0,0-1 0,1 0 0,-1 1 0,1-1 0,-1 0 0,1 1 0,-1-1 0,0 0 0,1 1 0,-1-1 0,1 0 0,0 0 0,0 1 0,20-2 0,-14-1 0,0 1 0,-1-2 0,1 1 0,7-5 0,-7 3 4,0-1-1,-1 0 1,1-1-1,-1 1 1,-1-1-1,1 0 0,8-13 1,31-56 40,-31 49-36,-3 8 1,45-72 37,-56 89-46,0 1 0,0 0 0,0 0 0,1 0 0,-1 0 0,0-1 0,0 1 0,1 0 0,-1 0 0,0 0 0,0 0 0,1 0 0,-1 0 0,0 0 0,0 0 0,1 0 0,-1 0 0,0 0 0,0 0 1,1 0-1,-1 0 0,0 0 0,1 0 0,-1 0 0,0 0 0,0 0 0,1 0 0,-1 0 0,0 1 0,0-1 0,1 0 0,-1 0 0,0 0 0,0 0 0,0 1 0,1-1 0,-1 0 0,0 0 0,0 0 0,0 1 0,0-1 0,1 0 0,-1 1 0,10 14-12,-6-10-1,1 3 4,0 1 0,-1 0 0,0-1 0,0 1 0,-1 1 0,2 9 0,-3-11-1,0-1 0,0 1 1,1-1-1,0 1 0,1-1 1,-1 0-1,1 0 0,1 0 1,8 10-1,-12-16 5,0 0 0,1 0 0,-1 0 0,0 0 0,1 0 1,-1 0-1,1-1 0,-1 1 0,1 0 0,-1-1 0,1 0 0,-1 1 0,1-1 0,-1 0 0,1 0 0,0 1 0,-1-1 0,1-1 0,0 1 1,-1 0-1,1 0 0,-1 0 0,1-1 0,-1 1 0,1-1 0,-1 0 0,1 1 0,2-3 0,2 0 4,0-1-1,-1 0 1,1 0-1,-1-1 1,8-7-1,12-16 8,-1-1 0,35-57 1,32-75 10,-48 83-7,-15 23 28,-2-2 1,-2 0-1,24-94 1,19-186 270,-64 322-296,0 0 47,-9 27-30,-15 50-113,-24 115 0,30-107 24,-36 272-157,48-304 195,1 0 0,7 75 0,-2-90 6,1 1-1,1-1 1,0 0 0,2-1-1,20 43 1,-22-56 7,1-1 0,0 1 0,0-1 0,1-1-1,0 0 1,0 0 0,1 0 0,13 8 0,-10-6 2,-7-6 7,0-1 0,0 0-1,1 0 1,-1 0-1,0 0 1,1-1 0,-1 1-1,1-1 1,0 0-1,0-1 1,-1 1 0,1-1-1,0 0 1,0 0-1,-1-1 1,1 1 0,0-1-1,-1 0 1,1 0-1,0-1 1,-1 1-1,1-1 1,4-2 0,2-2 6,1 0 0,-1 0 1,0-1-1,-1-1 1,0 0-1,0 0 0,12-14 1,63-82 62,-73 86-44,0 0-1,-2-1 0,0 0 1,9-26-1,-11 10 19,-7 32-40,-1 1 0,0 0 1,0-1-1,0 1 0,0-1 0,0 1 0,0-1 1,-1 1-1,1-1 0,-1 1 0,1 0 1,-2-3-1,1 5-2,1-1 1,-1 1-1,1-1 1,-1 1-1,1-1 1,-1 1-1,0-1 1,1 1-1,-1 0 1,0 0-1,0-1 1,1 1-1,-1 0 1,0 0-1,1 0 1,-1 0-1,0 0 1,0 0-1,1 0 1,-1 0-1,0 0 1,0 0-1,1 0 1,-1 0-1,0 0 1,0 1-1,1-1 1,-1 0-1,0 1 1,1-1-1,-1 0 1,0 1-1,0 0 0,-22 17 22,-2 8-23,1 2-1,2 0 1,0 2 0,-21 40 0,39-63-7,1 0 0,0 0-1,0 1 1,1-1 0,0 1 0,0-1 0,1 1 0,0 0-1,0 10 1,1-15 0,0 0 1,0 0-1,1 0 0,-1 0 0,1-1 0,0 1 0,0 0 1,0 0-1,0 0 0,0 0 0,1-1 0,-1 1 0,1-1 1,0 1-1,-1-1 0,1 0 0,0 1 0,1-1 0,-1 0 1,0 0-1,1-1 0,-1 1 0,1 0 0,-1-1 0,1 1 1,0-1-1,-1 0 0,5 1 0,2 0-1,0 0 0,0 0-1,0-1 1,0-1 0,0 1-1,1-1 1,-1-1 0,0 0 0,11-2-1,85-25-13,-78 19 16,31-12-2,0-3-1,70-40 1,28-13-2,-79 41 5,54-20-17,-109 45 4,-19 9 11,0 1 0,0-1 1,0 0-1,0 1 0,0 0 0,0 0 0,7-2 0,-8 6-19,-6 4 16,-9 7 5,11-12 1,-72 71-6,-26 28 50,91-92-37,-103 112 67,100-108-53,0 1 0,1 0 0,1 0 1,0 1-1,-10 21 0,20-35-17,-1-1 0,1 0-1,0 1 1,0-1 0,-1 1 0,1-1 0,0 0-1,0 1 1,0-1 0,0 1 0,0-1-1,-1 0 1,1 1 0,0-1 0,0 1 0,0-1-1,0 1 1,0-1 0,0 1 0,0-1-1,0 0 1,1 1 0,-1-1 0,0 1-1,0-1 1,0 1 0,0-1 0,0 0 0,1 1-1,-1-1 1,0 0 0,0 1 0,1-1-1,-1 0 1,0 1 0,1-1 0,0 1 0,0-1 0,1 1 0,-1-1 0,1 0 0,0 1 0,-1-1 0,1 0 0,-1 0 0,1 0 1,0 0-1,2-1 0,42-11 24,-28 5-15,1-2-1,-1 0 1,-1-2 0,0 1-1,0-2 1,29-27 0,-22 15-1,-1-1-1,-2-2 1,27-40-1,-13 14 4,83-137 48,-98 154-42,-2-1 0,-2-1 0,17-58 0,-22 52 2,-2-1-1,-2 1 0,-2-2 0,-2 1 0,-2-1 0,-7-67 0,6 106-18,-1 0 1,0 0 0,0 1-1,-1-1 1,0 0 0,0 0-1,0 1 1,-1-1 0,0 1-1,0 0 1,-9-11 0,12 16-2,0 1 0,-1 0 1,1-1-1,-1 1 0,1 0 1,-1-1-1,1 1 0,-1 0 0,1-1 1,-1 1-1,1 0 0,-1 0 1,1 0-1,-1 0 0,1 0 0,-1 0 1,0-1-1,1 1 0,-1 0 1,1 0-1,-1 1 0,1-1 1,-1 0-1,1 0 0,-1 0 0,0 0 1,1 0-1,-1 1 0,1-1 1,-1 0-1,1 0 0,-1 1 0,1-1 1,0 0-1,-1 1 0,1-1 1,-1 1-1,1-1 0,-1 1 1,-15 22 2,11-15-4,-11 17-8,0 2 0,2 0 0,1 0 0,1 1 0,1 1 0,2 0 0,-7 36 0,4 16-27,5 0-1,2 1 0,4 0 0,13 106 0,-10-175 23,-1-1-1,2 0 0,0 0 0,0 0 0,11 23 1,-12-30-1,1 0 0,-1 0 1,1-1-1,0 1 1,1-1-1,-1 0 0,1 0 1,0 0-1,0 0 0,0-1 1,0 1-1,1-1 1,-1 0-1,1-1 0,0 1 1,5 1-1,-8-3-52,-1-1-1,1 0 1,0 0-1,-1 1 1,1-1-1,0 0 1,0-1-1,-1 1 0,1 0 1,0 0-1,-1-1 1,1 1-1,0-1 1,-1 0-1,1 1 1,-1-1-1,1 0 1,-1 0-1,3-1 1,-2 0-940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49:42.733"/>
    </inkml:context>
    <inkml:brush xml:id="br0">
      <inkml:brushProperty name="width" value="0.1" units="cm"/>
      <inkml:brushProperty name="height" value="0.1" units="cm"/>
      <inkml:brushProperty name="color" value="#AB008B"/>
    </inkml:brush>
  </inkml:definitions>
  <inkml:trace contextRef="#ctx0" brushRef="#br0">1 0 5720,'0'0'408,"72"28"-360,-27-10 104,3-1 8,6-3 72,5-2 0,1-4 24,-3-6 0,-13-4 0,-8-2 0,-7 0-40,-9 2 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49:43.076"/>
    </inkml:context>
    <inkml:brush xml:id="br0">
      <inkml:brushProperty name="width" value="0.1" units="cm"/>
      <inkml:brushProperty name="height" value="0.1" units="cm"/>
      <inkml:brushProperty name="color" value="#AB008B"/>
    </inkml:brush>
  </inkml:definitions>
  <inkml:trace contextRef="#ctx0" brushRef="#br0">0 1 7528,'0'0'512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49:43.334"/>
    </inkml:context>
    <inkml:brush xml:id="br0">
      <inkml:brushProperty name="width" value="0.1" units="cm"/>
      <inkml:brushProperty name="height" value="0.1" units="cm"/>
      <inkml:brushProperty name="color" value="#AB008B"/>
    </inkml:brush>
  </inkml:definitions>
  <inkml:trace contextRef="#ctx0" brushRef="#br0">0 1 6328,'0'0'80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49:46.309"/>
    </inkml:context>
    <inkml:brush xml:id="br0">
      <inkml:brushProperty name="width" value="0.1" units="cm"/>
      <inkml:brushProperty name="height" value="0.1" units="cm"/>
      <inkml:brushProperty name="color" value="#AB008B"/>
    </inkml:brush>
  </inkml:definitions>
  <inkml:trace contextRef="#ctx0" brushRef="#br0">1 574 2704,'0'0'2609,"11"-9"-2098,16-12-273,110-92 1834,-107 85-1675,-2-1 0,-1-1-1,43-64 1,-44 49-138,-17 26-124,2 2 0,0-1 0,0 2-1,2-1 1,15-15 0,-24 28-87,0 1 1,0-1-1,-1 0 0,1-1 0,-1 1 1,0 0-1,-1-1 0,1 0 0,-1 0 1,0 0-1,0 0 0,0 0 0,0 0 1,0-7-1,1 5 185,-2 4 8,-4 6-84,-19 45 87,6-18-184,2 1 0,1 0 0,-15 60 0,23-70-26,1 1 1,0-1 0,2 1-1,1 0 1,0 0 0,2 0-1,3 22 1,-4-40-28,1 0 1,0 0-1,0 0 1,0-1 0,0 1-1,1 0 1,-1-1-1,1 1 1,0-1-1,0 0 1,0 1-1,1-1 1,-1 0-1,1 0 1,-1-1-1,1 1 1,0 0-1,4 2 1,-3-3-2,-1-1 0,0 0 0,0 0 0,1 0 0,-1 0 0,1 0 0,-1-1 0,1 1 0,-1-1 1,0 0-1,1 0 0,-1 0 0,1-1 0,-1 1 0,1-1 0,-1 0 0,1 0 0,-1 0 0,0 0 1,6-3-1,3-3 14,1 0 0,-2 0 0,1-1 0,-1-1 0,19-18 0,45-59 111,-8 9 16,-62 71-134,2-3 14,1 1 0,1 0 0,-1 0 0,1 0 0,1 1-1,0 1 1,0-1 0,0 2 0,11-6 0,-19 11-12,-1-1 0,1 0 0,-1 1 1,1 0-1,-1-1 0,1 1 0,0 0 1,-1-1-1,1 1 0,-1 0 0,1 0 1,3 1-1,-4 0-8,0 0-1,0 0 1,0-1 0,0 2-1,0-1 1,0 0 0,0 0-1,0 0 1,-1 0 0,1 0 0,0 1-1,-1-1 1,1 0 0,0 3-1,3 9 25,-1 0 1,0 0-1,0 0 0,-2 1 0,1-1 0,-2 16 1,4 27 91,-3-46-102,1 2 128,-1-12-145,-1 0 1,1 0 0,0 0 0,-1 0-1,1-1 1,0 1 0,-1 0 0,1 0 0,0-1-1,-1 1 1,1 0 0,-1-1 0,1 1 0,-1 0-1,1-1 1,-1 1 0,1-1 0,-1 1-1,1-1 1,-1 1 0,0-1 0,1 0 0,20-22 64,26-38 1,11-13 55,-54 70-107,0 0 0,1 0 0,-1 0 1,1 1-1,0-1 0,0 1 0,0 0 1,10-4-1,-14 7-12,1-1 0,0 1 0,-1-1 0,1 1 0,0-1 0,-1 1 0,1 0 0,0 0 0,-1 0 0,1 0 0,0 0 0,-1 0 0,1 1 0,0-1 0,-1 1 0,1-1 0,0 1 0,-1-1 0,1 1 0,-1 0 0,1 0 0,-1 0 1,1 0-1,-1 0 0,0 0 0,1 0 0,-1 0 0,0 0 0,0 1 0,0-1 0,0 0 0,0 1 0,1 2 0,20 34-6,25 48 48,-37-65-38,1-1 1,16 22-1,-22-34-8,-3-6-63,-1 0-1,1 0 0,-1 0 1,1 0-1,0-1 0,-1 1 1,1 0-1,0-1 0,0 0 1,0 1-1,0-1 0,1 0 1,-1 0-1,0 0 1,0 0-1,1-1 0,-1 1 1,1 0-1,-1-1 0,0 0 1,1 0-1,-1 1 0,1-2 1,-1 1-1,1 0 0,-1 0 1,0-1-1,1 1 0,-1-1 1,0 0-1,1 0 1,-1 0-1,4-2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49:46.556"/>
    </inkml:context>
    <inkml:brush xml:id="br0">
      <inkml:brushProperty name="width" value="0.1" units="cm"/>
      <inkml:brushProperty name="height" value="0.1" units="cm"/>
      <inkml:brushProperty name="color" value="#AB008B"/>
    </inkml:brush>
  </inkml:definitions>
  <inkml:trace contextRef="#ctx0" brushRef="#br0">1 1 7936,'0'0'784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49:47.653"/>
    </inkml:context>
    <inkml:brush xml:id="br0">
      <inkml:brushProperty name="width" value="0.1" units="cm"/>
      <inkml:brushProperty name="height" value="0.1" units="cm"/>
      <inkml:brushProperty name="color" value="#AB008B"/>
    </inkml:brush>
  </inkml:definitions>
  <inkml:trace contextRef="#ctx0" brushRef="#br0">260 1 4312,'0'0'2920,"-4"10"-2640,-29 81 548,-53 291 1022,21-59-938,62-311-865,-8 34 326,-19 50 1,27-90-243,0 0-1,0 0 1,0 0 0,-1 0 0,-8 9 0,15-24-1668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49:48.195"/>
    </inkml:context>
    <inkml:brush xml:id="br0">
      <inkml:brushProperty name="width" value="0.1" units="cm"/>
      <inkml:brushProperty name="height" value="0.1" units="cm"/>
      <inkml:brushProperty name="color" value="#AB008B"/>
    </inkml:brush>
  </inkml:definitions>
  <inkml:trace contextRef="#ctx0" brushRef="#br0">331 0 4216,'0'0'2404,"0"12"-2126,-3 23 8,-1 0 0,-10 43 0,-129 427 1910,90-359-1581,30-86-66,-25 96 0,45-143-444,2-5-14,0-1 0,-1 1 0,0-1 0,0 1 0,-1-1 0,0 0 0,0 0 0,0 0 0,-1-1 0,0 1 0,-5 5 0,7-11 366,7-4-2138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49:48.732"/>
    </inkml:context>
    <inkml:brush xml:id="br0">
      <inkml:brushProperty name="width" value="0.1" units="cm"/>
      <inkml:brushProperty name="height" value="0.1" units="cm"/>
      <inkml:brushProperty name="color" value="#AB008B"/>
    </inkml:brush>
  </inkml:definitions>
  <inkml:trace contextRef="#ctx0" brushRef="#br0">0 61 5224,'0'0'2841,"11"7"-2562,-8-5-250,2 2 4,-1-1 1,1 0 0,0-1-1,0 1 1,0-1-1,0 0 1,1 0 0,-1 0-1,0-1 1,1 0-1,-1 0 1,1 0 0,-1-1-1,1 0 1,7 0-1,192-24 1370,-191 23-1270,0-1 1,0-1-1,0 0 0,0-1 1,0-1-1,-1 0 0,0 0 1,0-1-1,-1-1 0,1 0 1,21-18-1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40.302"/>
    </inkml:context>
    <inkml:brush xml:id="br0">
      <inkml:brushProperty name="width" value="0.1" units="cm"/>
      <inkml:brushProperty name="height" value="0.1" units="cm"/>
      <inkml:brushProperty name="color" value="#004F8B"/>
    </inkml:brush>
  </inkml:definitions>
  <inkml:trace contextRef="#ctx0" brushRef="#br0">160 657 4720,'0'0'4297,"-11"5"-4025,2-1-201,2-2-16,1 1 1,-1 0 0,1 1 0,0-1 0,0 1 0,0 0 0,0 1 0,1-1-1,-8 10 1,8-9 19,-6 8 154,0 1 1,0 0 0,-9 18 0,18-29-168,1 1 0,-1-1 0,0 1 0,1 0 1,0-1-1,-1 1 0,1 0 0,1 0 0,-1 0 0,1 0 1,-1 0-1,1 0 0,0-1 0,1 1 0,-1 0 0,1 0 0,0 0 1,-1 0-1,2 0 0,0 4 0,-1-7-38,0 0 0,0 0 0,0 0 0,0 0 0,0 0-1,0 0 1,0 0 0,0 0 0,0 0 0,1 0 0,-1 0 0,0-1 0,0 1 0,1-1 0,-1 1 0,0-1-1,1 1 1,-1-1 0,1 0 0,-1 1 0,1-1 0,-1 0 0,0 0 0,1 0 0,1-1 0,2 1 25,1-1 0,-1 0 0,0 0 0,0 0 0,0-1 0,6-3 0,-1 1 17,-1-2 0,0 1 0,0-1 0,-1-1 0,1 1 0,-2-2 0,12-11 0,2-6 227,20-34 1,-36 52-213,-1 0 1,0 0 0,0-1-1,-1 0 1,3-12-1,-5 18-53,0-1-1,0 1 1,-1-1-1,0 1 1,1-1-1,-1 1 1,0-1-1,0 0 1,0 1-1,-1-1 0,1 1 1,-1-1-1,1 1 1,-1-1-1,0 1 1,0-1-1,0 1 1,0 0-1,0 0 1,-1-1-1,1 1 1,-2-2-1,-2-1 48,1 0-1,-1 1 1,0 0 0,0 0-1,0 0 1,-1 0-1,0 1 1,1 0-1,-1 0 1,0 0 0,0 1-1,-1 0 1,1 0-1,0 0 1,-8 0-1,14 2-69,0 0 0,0 0-1,-1 0 1,1 0-1,0 0 1,0-1-1,0 1 1,-1 0-1,1 0 1,0 0-1,0 0 1,0 0-1,-1 0 1,1 0-1,0 0 1,0 0-1,0 0 1,-1 0-1,1 1 1,0-1-1,0 0 1,0 0-1,0 0 1,-1 0-1,1 0 1,0 0 0,0 0-1,0 0 1,0 1-1,-1-1 1,1 0-1,0 0 1,0 0-1,0 0 1,0 1-1,0-1 1,0 0-1,-1 0 1,1 0-1,0 0 1,0 1-1,0-1 1,0 0-1,0 0 1,0 0-1,0 1 1,0-1-1,0 0 1,0 0-1,0 0 1,0 1 0,0-1-1,0 0 1,0 0-1,0 0 1,0 1-1,1-1 1,-1 1 2,0-1 0,1 1 1,-1-1-1,1 1 1,0-1-1,-1 1 0,1-1 1,-1 1-1,1-1 1,0 1-1,-1-1 0,1 0 1,0 1-1,-1-1 1,1 0-1,1 0 0,2 1 4,0-1 0,1 0 0,-1 0 0,0 0-1,1-1 1,-1 0 0,0 0 0,0 0-1,0 0 1,8-4 0,40-23 29,-36 18-20,17-10 11,0-1 0,-1-2 0,-1-1-1,-2-2 1,0-1 0,-2-1 0,26-34 0,-24 23 129,-3-1 0,-1-1 1,37-84-1,-37 70 397,-25 55-550,0 0 0,0 0 0,0 0-1,0 0 1,0 0 0,0 0-1,0 0 1,0 0 0,0 0 0,0 0-1,0 0 1,0 1 0,0-1 0,0 0-1,0 0 1,0 0 0,0 0-1,0 0 1,0 0 0,0 0 0,1 0-1,-1 0 1,0 0 0,0 0-1,0 0 1,0 0 0,0 0 0,0 0-1,0 0 1,0 0 0,0 0-1,0 0 1,0 0 0,0 0 0,0 0-1,0 0 1,1 0 0,-1 0 0,0 0-1,0 0 1,0 0 0,0 0-1,0 0 1,0 0 0,0 0 0,0 0-1,0 0 1,0 0 0,0 0-1,0 0 1,0 0 0,0 0 0,0 0-1,0 0 1,1-1 0,1 14 130,3 23-44,2 330 203,-28-3-181,-11-60-21,17-210-4,-34 112-1,26-138-41,20-61-38,0 1 0,0-1 0,-1 0 0,0 0 0,0-1 0,0 1 0,-9 8 0,11-13-6,1 0 0,0 0 0,-1-1 0,1 1 0,0 0 0,-1 0 0,1-1 0,-1 1 0,1-1 0,-1 1 0,1-1 0,-1 0 0,1 0 0,-1 0-1,0 1 1,1-1 0,-1-1 0,1 1 0,-1 0 0,1 0 0,-1-1 0,0 1 0,1-1 0,-1 1 0,1-1 0,0 1 0,-1-1 0,1 0 0,0 0 0,-1 0 0,1 0 0,0 0 0,0 0 0,-2-1 0,-2-4 10,0 1 0,0 0-1,0-1 1,1 0 0,0 0 0,-4-8 0,1-1 8,1 0 0,0 0 0,2 0 0,0 0 0,0-1 0,2 0 0,0 1 0,0-1 0,2 0 0,0 0 0,0 0 0,6-26 0,-3 24 2,1 0-1,1 0 1,0 1-1,2-1 1,0 2-1,1-1 1,0 1 0,1 0-1,1 0 1,21-24-1,-10 18 25,1 1-1,1 1 0,1 1 0,1 1 0,0 1 0,1 1 1,1 2-1,0 0 0,1 2 0,0 1 0,1 2 0,45-10 1,-68 18-30,1 1 0,-1 0 1,1 0-1,0 0 1,-1 1-1,1-1 1,-1 2-1,1-1 0,-1 1 1,11 4-1,10 9-2766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49:49.322"/>
    </inkml:context>
    <inkml:brush xml:id="br0">
      <inkml:brushProperty name="width" value="0.1" units="cm"/>
      <inkml:brushProperty name="height" value="0.1" units="cm"/>
      <inkml:brushProperty name="color" value="#AB008B"/>
    </inkml:brush>
  </inkml:definitions>
  <inkml:trace contextRef="#ctx0" brushRef="#br0">0 141 5920,'0'0'1976,"12"-5"-1679,161-61 1026,-71 41-403,-11 2-83,-77 20-583,0 0 0,21-2 0,-22 4 171,0-1 1,22-5 0,-35 6-419,0 1 1,0 0 0,1 0 0,-1 0-1,0 0 1,1 0 0,-1 0 0,0 0-1,0 0 1,1 0 0,-1 0 0,0 1-1,1-1 1,-1 0 0,0 0 0,0 0 0,1 0-1,-1 0 1,0 0 0,0 1 0,1-1-1,-1 0 1,0 0 0,0 0 0,1 1-1,-1-1 1,0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49:51.796"/>
    </inkml:context>
    <inkml:brush xml:id="br0">
      <inkml:brushProperty name="width" value="0.1" units="cm"/>
      <inkml:brushProperty name="height" value="0.1" units="cm"/>
      <inkml:brushProperty name="color" value="#AB008B"/>
    </inkml:brush>
  </inkml:definitions>
  <inkml:trace contextRef="#ctx0" brushRef="#br0">0 1161 6016,'0'0'365,"15"-7"-162,-2 1-148,2 0 20,0 0 0,0-2 0,-1 0 0,-1 0 0,21-17 0,-10 2 107,0-1-1,-2-1 1,-1-1 0,0-1-1,-3-1 1,19-35 0,80-192 975,-79 165-739,-24 57-269,47-118 456,-54 129-477,-1-1-1,-1 0 1,-1 0-1,3-44 1,-6 38-3,-1-41 167,0 62-211,-1 1 0,0 0 0,0-1 1,-1 1-1,0 0 0,-6-14 0,8 20-66,-1 0-1,1 0 1,0 0 0,-1 0 0,0 0-1,1 0 1,-1 0 0,0 0 0,1 0-1,-1 0 1,0 0 0,0 0-1,0 1 1,0-1 0,0 0 0,0 1-1,0-1 1,0 0 0,0 1 0,0-1-1,0 1 1,0 0 0,0-1-1,0 1 1,0 0 0,0 0 0,-1 0-1,1 0 1,0 0 0,0 0 0,0 0-1,0 0 1,-1 0 0,1 0-1,0 1 1,0-1 0,0 0 0,0 1-1,0-1 1,0 1 0,0-1 0,0 1-1,0 0 1,0-1 0,0 1-1,0 0 1,0 0 0,-1 1 0,-4 4 25,1 0 0,0 0 0,0 0 0,0 1 0,1-1 0,-5 9 1,-21 43 43,3 1 1,2 1 0,3 2-1,2 0 1,-20 116 0,13 68 13,23-182-75,8 118 0,-2-168-16,1 1 1,0-1-1,0 1 1,1-1-1,1 0 1,1 0-1,7 13 1,-13-26-4,1 0 0,-1 0 0,1 0 0,-1 0 0,1 0 0,0 0 0,-1 0 0,1 0 0,0 0 0,0 0 0,0-1 0,0 1 0,0 0 0,0 0 0,0-1 0,0 1 0,0-1 0,0 1 0,0-1 0,0 1 0,0-1 0,1 0 0,0 1 0,0-1 1,0 0-1,0-1 1,0 1-1,0-1 1,0 1-1,0-1 1,-1 1 0,1-1-1,0 0 1,0 0-1,-1 0 1,1 0-1,2-2 1,5-5 15,0 0 0,-1-1-1,14-17 1,-17 20-7,8-12 12,0-1 1,-2 0 0,0 0 0,12-31 0,25-86 126,-30 80-64,-11 14 22,-7 37-84,1 0 0,-1 0 1,1 0-1,0 0 1,1 0-1,-1 0 0,1 0 1,0 0-1,0 0 0,3-5 1,-3 10-19,0-1 1,0 0-1,1 0 1,-1 1-1,0-1 1,0 1-1,0 0 1,1 0-1,-1 0 1,0 0-1,1 0 1,-1 0-1,0 1 1,0-1-1,5 2 1,-5-2-8,4 2-1,149 25-86,-121-23 56,0-2-1,58-3 1,-61-1 17,-14 2 5,1-1-1,-1-1 0,0-1 0,0 0 0,19-7 1,-36 10 8,0 0 0,0 0 0,0 0 1,1 0-1,-1-1 0,0 1 0,0 0 1,0 0-1,0 0 0,0 0 1,0 0-1,1 0 0,-1 0 0,0 0 1,0 0-1,0 0 0,0 0 1,0 0-1,0 0 0,1 1 0,-1-1 1,0 0-1,0 0 0,0 0 1,0 0-1,0 0 0,0 0 0,0 0 1,1 0-1,-1 0 0,0 0 0,0 0 1,0 0-1,0 1 0,0-1 1,0 0-1,0 0 0,0 0 0,0 0 1,0 0-1,0 0 0,0 0 1,0 1-1,0-1 0,0 0 0,1 0 1,-1 0-1,0 0 0,0 0 1,0 1-1,-2 10 33,-7 15 38,9-24-65,-27 63 48,-17 46-7,41-99-39,-1 0 0,2 0 0,-1 1-1,2-1 1,0 1 0,0 0 0,2 12 0,-1-21-2,1 0-1,-1 0 1,1 0 0,0 0 0,1 0 0,-1 0 0,1 0 0,-1-1 0,1 1 0,0 0 0,0-1 0,1 0 0,-1 0 0,1 1 0,0-1 0,0-1 0,5 5 0,-6-5 3,1 0-1,0-1 1,0 1-1,0-1 1,0 0 0,0 0-1,0 0 1,1 0-1,-1-1 1,0 1 0,0-1-1,0 0 1,1 0-1,-1 0 1,0 0 0,1 0-1,-1-1 1,0 0-1,0 1 1,0-1 0,0 0-1,5-3 1,3-1 23,-1-1 1,0-1-1,0 1 1,0-2-1,-1 1 1,0-1 0,-1-1-1,1 0 1,-2 0-1,1 0 1,-1-1-1,8-15 1,-12 20-11,0-1 0,0 1 0,-1-1 0,0 1 0,0-1 0,-1 0 0,1 0 0,-1 1 0,0-1 0,-1 0 0,1 0 0,-1 0 0,0 0 0,-1 0 0,0 0 0,0 0 0,0 0 0,0 0 0,-1 0 0,0 1 0,0-1 0,-1 1 0,1-1 0,-1 1 0,-1 0 0,1 0 0,-5-5-1,6 8-9,-1-1 0,0 1 0,0-1 0,0 1 0,0 0 0,0 0 0,0 0 0,0 1 0,-1-1 0,1 1 0,-1 0 0,1 0 0,-1 0 0,0 0-1,1 1 1,-1-1 0,0 1 0,1 0 0,-6 0 0,3 1 4,0 0 1,0 0-1,1 0 0,-1 1 0,0 0 0,0 0 1,1 0-1,-1 1 0,1-1 0,0 1 1,-5 4-1,2-1-6,-5 5 33,16-7-25,11-3-11,45-2-7,0-3 0,70-13 0,-113 14-3,1 1 0,0 1-1,0 0 1,0 1 0,0 1-1,-1 0 1,1 1 0,31 9-1,-41-9 3,-1 0 0,0 0 0,-1 1-1,1 0 1,0 0 0,-1 1 0,1 0-1,-1 0 1,0 0 0,0 0 0,4 7-1,-5-7 3,-1 0-1,-1 1 0,1 0 1,-1-1-1,0 1 0,0 0 1,0 0-1,-1 0 0,1 0 1,-1 1-1,-1-1 0,1 0 1,-1 0-1,0 1 0,0 7 0,-2 0 23,0 0-1,0 0 1,-1-1-1,0 1 1,-7 14-1,8-21-1,-1 0 0,0 0 0,0-1 0,0 1 0,-1-1 0,0 1 0,0-1 0,0 0 0,-1-1-1,0 1 1,1-1 0,-8 5 0,8-10 160,4-6-126,4-11-10,3-1-9,0 0 0,1 1 0,1 0 0,0 1 0,1 0 0,1 0 0,1 1 0,1 0 0,0 1 0,1 1 0,26-22 0,-37 34-24,0 0 0,-1 0 0,1 0 0,0 1 0,0-1-1,0 1 1,1 0 0,-1 0 0,0 0 0,0 0 0,1 1-1,-1-1 1,0 1 0,5 0 0,-7 0-10,1 0 0,0 0 1,0 1-1,0-1 0,-1 1 0,1 0 0,0-1 1,0 1-1,-1 0 0,1 0 0,-1 0 1,1 0-1,-1 0 0,1 0 0,-1 1 1,0-1-1,1 0 0,-1 1 0,0-1 1,0 1-1,0-1 0,0 1 0,0 0 0,0-1 1,-1 1-1,1 0 0,0 2 0,2 9-4,0 1 0,-2 0 0,1 1 0,-2-1 0,0 0 0,-3 24-1,0 15 5,3-53 0,0 0-1,0 0 1,0 0-1,0 1 1,0-1-1,0 0 0,0 0 1,0 0-1,0 1 1,0-1-1,0 0 1,0 0-1,0 0 1,0 1-1,0-1 1,0 0-1,1 0 1,-1 0-1,0 1 1,0-1-1,0 0 1,0 0-1,0 0 1,0 0-1,0 0 1,1 1-1,-1-1 1,0 0-1,0 0 1,0 0-1,0 0 1,1 0-1,-1 0 1,0 0-1,0 1 0,0-1 1,1 0-1,-1 0 1,0 0-1,0 0 1,0 0-1,1 0 1,-1 0-1,0 0 1,11-6 37,8-13 6,-16 16-39,22-27 65,2 1 0,0 1 0,41-32 0,-67 60-68,-1-1-1,1 0 1,0 1-1,0-1 0,-1 0 1,1 1-1,0-1 1,0 1-1,0 0 0,0-1 1,0 1-1,0 0 1,0-1-1,0 1 0,0 0 1,0 0-1,0 0 1,0 0-1,0 0 0,0 0 1,0 0-1,0 0 1,0 0-1,0 0 0,0 1 1,0-1-1,0 0 0,0 1 1,0-1-1,0 1 1,0-1-1,-1 1 0,1-1 1,0 1-1,0 0 1,-1-1-1,1 1 0,0 0 1,0 0-1,-1-1 1,1 1-1,0 1 0,2 5 0,1 0 0,-2 0-1,1 0 1,3 15-1,0-1-18,-1-7 5,-2-4 1,0-1 0,1 1 1,0-1-1,1 0 0,8 12 0,-12-20 9,0 1-1,0-1 0,0 1 1,0-1-1,1 0 1,-1 0-1,1 0 0,-1 0 1,1 0-1,-1 0 0,1 0 1,-1 0-1,1 0 1,0-1-1,-1 1 0,1-1 1,0 1-1,0-1 1,0 0-1,-1 0 0,1 1 1,0-1-1,0-1 0,0 1 1,-1 0-1,1 0 1,0-1-1,0 1 0,-1-1 1,1 1-1,0-1 0,-1 0 1,1 1-1,0-1 1,-1 0-1,1 0 0,1-2 1,27-20 5,-1-1 1,-1-2 0,36-42-1,-48 48 1,-1-1 0,-1 0 0,17-34 0,28-74 9,-40 83-6,-7 19 15,-2 0-1,-1-1 1,-1-1-1,-1 1 1,-2-1-1,0 0 1,-1-55-1,-2 47 9,-1 28-11,-1 0 0,1 0 0,-2 0 0,1 0 1,-1 0-1,-1 0 0,-3-14 0,5 23-18,0 0 0,0 0-1,0 0 1,0 0 0,0 1 0,0-1-1,0 0 1,0 0 0,0 0 0,0 0-1,0 1 1,0-1 0,0 0 0,-1 0-1,1 0 1,0 0 0,0 1 0,0-1 0,0 0-1,0 0 1,0 0 0,-1 0 0,1 0-1,0 0 1,0 0 0,0 0 0,0 1-1,0-1 1,-1 0 0,1 0 0,0 0-1,0 0 1,0 0 0,0 0 0,-1 0-1,1 0 1,0 0 0,0 0 0,0 0 0,-1 0-1,1 0 1,0 0 0,0 0 0,0 0-1,0 0 1,-1 0 0,1-1 0,0 1-1,0 0 1,0 0 0,0 0 0,0 0-1,-1 0 1,1 0 0,0 0 0,0-1-1,0 1 1,0 0 0,0 0 0,0 0 0,0 0-1,0 0 1,-1-1 0,1 1 0,0 0-1,0 0 1,0 0 0,-6 17 4,5-13-3,-76 297-172,71-271 137,2-1-1,1 1 0,1 0 0,1 0 1,2 0-1,1 0 0,1-1 0,2 1 0,1-1 1,1 0-1,20 51 0,-27-78 32,1-1 0,-1 0 0,1 1 0,0-1 0,-1 0 0,1 0 0,0 0 1,0 0-1,0 0 0,0 0 0,0 0 0,0 0 0,0 0 0,0 0 0,0 0 0,0-1 0,0 1 0,1 0 0,-1-1 0,0 1 0,0-1 0,1 1 0,-1-1 0,0 0 0,1 1 0,-1-1 1,1 0-1,-1 0 0,0 0 0,1 0 0,-1 0 0,0-1 0,1 1 0,-1 0 0,0-1 0,1 1 0,-1 0 0,0-1 0,1 0 0,-1 1 0,1-2 0,4-1 6,-1-1 0,0 1 0,1-1 1,-1 0-1,-1-1 0,1 1 0,4-7 0,9-14 45,20-37 0,13-17 110,-49 77-154,0 0-1,0 0 0,0 0 1,1 0-1,-1 0 1,1 0-1,0 1 1,0-1-1,-1 1 0,1 0 1,0 0-1,0 0 1,0 0-1,0 1 1,0-1-1,0 1 0,0-1 1,0 1-1,0 0 1,0 0-1,0 1 1,6 0-1,5 2-24,0 0 0,-1 0 1,21 9-1,0 5 1,-26-13 6,-1 0 0,1 0 1,0 0-1,0-1 1,0-1-1,1 1 0,14 1 1,-19-4 19,-1-1-1,0 0 1,0 0 0,0 0 0,0 0-1,0 0 1,0-1 0,0 1 0,0-1-1,0 0 1,-1 0 0,1 0 0,-1 0-1,1 0 1,-1 0 0,0-1 0,0 1 0,3-6-1,2-3-872,0 0-1,9-19 1,-16 30 858</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49:56.550"/>
    </inkml:context>
    <inkml:brush xml:id="br0">
      <inkml:brushProperty name="width" value="0.1" units="cm"/>
      <inkml:brushProperty name="height" value="0.1" units="cm"/>
      <inkml:brushProperty name="color" value="#AB008B"/>
    </inkml:brush>
  </inkml:definitions>
  <inkml:trace contextRef="#ctx0" brushRef="#br0">1 981 3504,'0'0'2414,"13"-14"-1971,5-3-299,-1 0 51,0-1 0,27-37-1,47-98 582,-66 118-472,-2-1-1,-1-1 1,30-73 0,11-48 1648,-57 149-1219,0 14-146,0 21-199,-6-21-375,15 252 378,-9-213-329,1 0 1,2-1-1,27 79 0,-31-109-43,0 0-1,1-1 1,0 0-1,1 0 1,0-1 0,11 13-1,-16-22-13,0 1 0,1-1 0,-1 1 0,1-1 0,0 0 0,0 0 0,0 0-1,0 0 1,0-1 0,0 1 0,0-1 0,0 0 0,1 0 0,-1 0 0,0 0 0,1 0 0,-1-1-1,1 1 1,-1-1 0,1 0 0,-1 0 0,1-1 0,-1 1 0,0-1 0,1 0 0,-1 1 0,0-1-1,1-1 1,3-1 0,17-9 26,0-2 0,-2-1 0,0 0 0,0-2 0,-1 0-1,20-23 1,-20 18 9,0-2 1,-2 0-1,-1-1 0,-1-1 0,-1-1 0,-1 0 0,-1-1 0,-2-1 0,10-35 1,-19 53-13,-1-1 0,0 0 1,-1 0-1,0 0 1,-1 0-1,-1 0 0,0 0 1,0 1-1,-5-17 1,6 27-24,0-1 0,-1 0 1,1 1-1,-1-1 0,1 0 1,-1 1-1,0-1 1,0 1-1,0-1 0,0 1 1,0 0-1,0-1 1,0 1-1,0 0 0,0-1 1,-3-1-1,3 3 0,-1-1-1,1 1 1,0 0 0,0 0-1,0-1 1,0 1-1,0 0 1,0 0 0,-1 0-1,1 0 1,0 0-1,0 0 1,0 1 0,0-1-1,0 0 1,0 0 0,0 1-1,-1-1 1,0 1-1,-3 3 8,0-1-1,-1 1 1,2 0-1,-1 0 1,0 0 0,1 0-1,-7 10 1,-11 14 17,-26 47 0,40-60-23,1-1 0,1 2 1,0-1-1,1 0 0,-6 29 1,8-29-7,1 0 0,1 0 0,0 0 0,1 0 0,0 0 0,1 0 0,1 0 0,1 0 0,0 0 0,1-1 0,0 1 0,1-1 0,1 0 0,0-1 0,1 1 0,13 20 0,-15-28 1,0-1 0,1 1 1,-1-1-1,1 1 0,0-2 1,0 1-1,1-1 0,0 0 1,-1 0-1,1-1 0,0 1 1,1-2-1,-1 1 0,0-1 1,1 0-1,0-1 0,-1 0 1,1 0-1,0 0 0,9-1 1,-5-1 0,0 1 1,0-2 0,0 0 0,0 0-1,0-1 1,-1-1 0,1 0 0,-1 0-1,0-1 1,0 0 0,0-1 0,13-10 0,11-14 64,-2 0 0,-1-3 1,-1 0-1,-2-2 1,-2-1-1,25-43 1,-49 74-43,-2 3-8,0-1 1,1 1-1,-1 0 0,0 0 0,1 0 0,0 0 0,-1 0 0,1 0 0,0 1 0,0-1 0,0 1 0,0-1 0,0 1 0,3-2 0,3-6 115,-8 9-129,0-1 0,0 0-1,1 1 1,-1-1 0,0 1-1,1-1 1,-1 1 0,0-1 0,1 0-1,-1 1 1,1 0 0,-1-1-1,1 1 1,-1-1 0,1 1-1,-1-1 1,1 1 0,-1 0 0,1 0-1,0-1 1,-1 1 0,1 0-1,0 0 1,-1 0 0,1-1-1,-1 1 1,1 0 0,0 0-1,1 0 1,-2 0-9,10 0 92,-56 2-60,44-2-25,1 0 0,0 0 1,0 0-1,0 0 1,-1 0-1,1 0 1,0-1-1,0 1 1,0 0-1,0-1 0,-1 1 1,1-1-1,0 1 1,0-1-1,0 0 1,0 1-1,0-1 1,0 0-1,0 0 0,-1-1 1,-12-8 22,12 13-23,1 0 1,-1-1-1,1 1 0,0 0 0,0-1 0,0 1 1,0 0-1,0 0 0,0 5 0,-3 34-47,1 55-1,3-63 22,-1 0 1,-2 1-1,-9 42 0,10-68 19,-1 0-1,0-1 0,-1 0 1,0 1-1,0-2 1,-1 1-1,0 0 1,-1-1-1,1 0 0,-1 0 1,-1-1-1,1 1 1,-1-1-1,0-1 0,-13 8 1,17-11 10,-1-1 0,0 0-1,0 0 1,0 0 0,0 0 0,0-1 0,0 1 0,0-1-1,0 0 1,0 0 0,0-1 0,0 1 0,0-1 0,0 0 0,0 0-1,0 0 1,0-1 0,0 1 0,1-1 0,-7-4 0,-2-1 39,0-1 0,0-1 1,1 0-1,-14-15 0,24 24-41,1 0-1,0 0 1,0-1 0,-1 1-1,1 0 1,0 0-1,0 0 1,0 0 0,-1-1-1,1 1 1,0 0-1,0 0 1,0 0 0,0-1-1,-1 1 1,1 0-1,0 0 1,0 0-1,0-1 1,0 1 0,0 0-1,0 0 1,0-1-1,0 1 1,0 0 0,0 0-1,0-1 1,0 1-1,0 0 1,0 0 0,0-1-1,0 1 1,0 0-1,0 0 1,0-1 0,0 1-1,0 0 1,0 0-1,1-1 1,-1 1 0,0 0-1,0 0 1,0 0-1,0-1 1,0 1 0,1 0-1,-1 0 1,1-1 0,0 1 0,-1 0 0,1 0 0,0 0 0,-1 0 0,1 0 0,0 0 0,-1 0 0,1 0 0,0 0 0,-1 0 0,1 0 0,-1 0 0,1 0 0,0 0 0,0 1 0,24 8-26,0-1-1,0-1 1,1-1 0,-1-1 0,43 1 0,-52-5 12,1-1 0,-1-1 0,0-1 0,0 0 0,-1-1 0,1-1 0,-1 0 0,1-2 0,-1 1 0,-1-2 0,1 0 0,-1 0 0,0-2 0,-1 1 1,0-2-1,0 0 0,-1 0 0,14-16 0,29-30 81,-3-3 0,48-70 0,-97 125-58,0-1 1,-1 0-1,0 0 1,0-1-1,0 1 1,0 0 0,-1-1-1,2-9 1,-3 14-9,0-1 1,0 0 0,0 1-1,1-1 1,-1 1-1,-1-1 1,1 1 0,0-1-1,0 0 1,-1 1-1,1-1 1,0 1 0,-1-1-1,0 1 1,1 0-1,-1-1 1,0 1 0,0-1-1,0 1 1,0 0-1,0 0 1,0 0 0,0-1-1,0 1 1,0 0-1,0 0 1,-1 0 0,1 1-1,0-1 1,-1 0-1,1 0 1,-1 1 0,-2-1-1,-2 0 11,0 1-1,0 1 1,0-1 0,1 1-1,-1 0 1,0 0 0,-8 3-1,-3 1 23,12-4-33,1 1-1,0-1 0,0 1 1,0 0-1,1 1 0,-1-1 1,0 1-1,1-1 0,0 1 0,-1 0 1,1 1-1,0-1 0,-3 5 1,1-2-10,1 0 0,0 1 0,1-1 0,-1 1 0,1 0 1,1 0-1,-3 8 0,4-10 8,1 1 0,-1-1 0,1 0 0,1 1 0,-1-1 1,1 0-1,0 1 0,0-1 0,0 0 0,1 0 0,0 0 0,0 0 1,0 0-1,1-1 0,0 1 0,-1 0 0,7 6 0,-2-2 2,0-1 0,0 0 0,1-1 0,0 0 0,0 0 0,1-1 0,-1 0 0,11 6-1,-7-7 2,-1-1 0,1 0 0,-1-1 0,1 0 0,0-1 0,1 0 0,12 0 1,11-1 22,40-4 1,-63 2-14,-1-1-1,0-1 0,0 0 0,0 0 0,0-1 0,20-10 0,60-41 116,-33 18-36,-44 27-57,-1 0 0,-1-1 1,0 0-1,16-18 0,-17 16-7,1 0-1,1 1 1,21-14 0,-24 16 19,-10 10-33,0-1 1,0 0-1,0 0 1,0 0 0,0 1-1,0-1 1,0 0-1,0 1 1,0-1-1,0 1 1,0-1-1,0 1 1,0 0 0,2-1-1,-6 2-17,1 1 0,0-1-1,-1 0 1,1 1 0,0 0-1,0-1 1,0 1 0,0 0-1,0 0 1,-2 3 0,-8 7-6,-100 85-27,97-82 33,1 0-1,0 1 1,2 1-1,-1 0 1,-9 21-1,20-36 3,1 1 0,0-1 0,-1 1 0,1 0 0,1-1 0,-1 1 0,0 0 0,1 0 0,-1 0 0,1 0-1,0-1 1,0 1 0,0 0 0,0 0 0,1 0 0,-1 0 0,1 0 0,-1-1 0,1 1 0,0 0 0,0 0-1,1-1 1,-1 1 0,0-1 0,1 1 0,-1-1 0,1 0 0,0 1 0,0-1 0,0 0 0,0 0 0,0 0 0,1-1-1,-1 1 1,0 0 0,1-1 0,-1 0 0,1 1 0,0-1 0,-1 0 0,1 0 0,0-1 0,4 2-1,-2-2-1,0 0 0,0-1-1,1 1 1,-1-1 0,-1 0-1,1 0 1,0-1 0,0 1-1,0-1 1,-1 0 0,1 0-1,-1-1 1,1 1 0,-1-1-1,0 0 1,0 0 0,0-1-1,-1 1 1,6-7 0,6-8 9,0 0 0,21-37 0,19-40 64,-48 80-44,0-1 1,-1 0 0,0 0 0,4-23-1,-10 32 2,-1 6 31,-4 13-1,-2 20-47,1-6-19,-6 46 1,12-63 3,0 1 0,0-1 0,1 0 0,0 0 0,0 0 0,1-1 0,0 1 0,0 0 0,5 9-1,-4-13 2,-1-1-1,1 0 0,0 0 1,0 0-1,0 0 0,1 0 1,-1-1-1,1 1 0,0-1 1,0 0-1,0 0 0,1 0 0,-1-1 1,0 1-1,1-1 0,9 3 1,-8-3-2,1 0-1,-1-1 1,1 1 0,0-1 0,0-1 0,0 1-1,-1-1 1,1 0 0,0-1 0,0 0 0,12-2-1,-2-4 3,0 0 0,-1 0 0,0-1 0,0-2 0,15-10 0,1-4 29,33-32 0,47-60 122,-61 61-28,-45 49-91,-5 4-14,0 0 1,1 0-1,0 0 1,-1 0-1,1 1 1,0-1-1,0 1 0,0-1 1,0 1-1,0 0 1,4-2-1,-9 1 96,2 2-110,1-1 0,0 1-1,0 0 1,0 0 0,0 0-1,-1-1 1,1 1 0,0 0-1,0 0 1,-1 0 0,1 0-1,0 0 1,0 0 0,-1-1 0,1 1-1,0 0 1,0 0 0,-1 0-1,1 0 1,0 0 0,0 0-1,-1 0 1,1 0 0,0 0-1,-1 0 1,1 0 0,0 0-1,0 0 1,-1 1 0,1-1-1,0 0 1,0 0 0,-1 0-1,-3 2 2,1-1 0,-1 1 0,0 0 0,1 0 0,-1 0 0,1 0 0,0 1 0,0-1 0,0 1 0,0 0 0,0 0 0,1 0 0,-1 0 0,-2 6 0,2-3-7,1-1 0,0 1 0,0-1 0,0 1 0,1 0 0,0 0 0,0 0 0,0 0-1,1 6 1,1 8-20,1 1 0,1 0 0,0-1 0,12 34 0,-12-44 21,2 0 0,-1 0 0,1 0 0,1 0 0,-1-1 0,2 0 0,-1 0-1,1-1 1,1 0 0,-1 0 0,1 0 0,1-1 0,-1 0 0,1-1-1,1 0 1,-1-1 0,1 1 0,0-2 0,0 1 0,0-2 0,1 1 0,11 1-1,-13-4 5,-1-1-1,1 0 0,0 0 1,0-1-1,0 0 0,0-1 1,-1 0-1,1 0 0,-1-1 0,10-4 1,8-4 6,45-28 1,11-21 39,-11 7 6,-40 31-22,-1-2 0,-1-1 0,32-37 0,-53 54-16,1-1-1,0 1 1,1 1-1,0 0 1,0 0-1,0 1 1,1 0-1,0 0 1,0 2 0,22-8-1,-33 12-14,0 0 1,0 0-1,1 0 1,-1 0-1,0 0 0,0 0 1,0 0-1,0 0 0,0 0 1,0 0-1,1 1 1,-1-1-1,0 0 0,0 0 1,0 0-1,0 0 0,0 0 1,0 0-1,1 0 0,-1 0 1,0 0-1,0 0 1,0 0-1,0 1 0,0-1 1,0 0-1,0 0 0,0 0 1,0 0-1,1 0 1,-1 0-1,0 1 0,0-1 1,0 0-1,0 0 0,0 0 1,0 0-1,0 0 1,0 0-1,0 1 0,0-1 1,0 0-1,0 0 0,0 0 1,0 0-1,0 0 0,0 1 1,0-1-1,-1 0 1,1 0-1,0 0 0,0 0 1,0 0-1,0 1 0,-5 13 3,-11 16-1,-56 55 71,40-48-52,31-36-20,-68 87 32,60-76-23,2 0 0,0 0 0,1 1 0,0 0 0,-8 25 0,14-34-6,0-1 0,0 1 0,0 0-1,0-1 1,0 1 0,0 0-1,1-1 1,0 1 0,0 0 0,0-1-1,0 1 1,1-1 0,-1 0 0,1 1-1,0-1 1,0 0 0,0 0-1,0 0 1,0 0 0,1-1 0,-1 1-1,1-1 1,5 5 0,2 0 11,0 1 1,0-1-1,0-1 1,1 0 0,22 9-1,-18-11-1,-1 0-1,1-1 1,0-1 0,0 0-1,0-1 1,0 0 0,1-2-1,-1 0 1,0 0 0,28-8-1,-11 1 9,-1-1 0,0-2 0,-1-2 0,31-16 0,177-118 173,-201 118-160,-2-2-1,-1-1 1,-1-1 0,-2-2 0,-1-1 0,-3-2 0,28-47-1,-32 43-2,-3-1 0,-1-2 0,-3 0 0,-1 0 0,-2-2-1,-3 1 1,6-53 0,-14 80-20,-1 1 0,0 0 0,-2 0 0,-4-35 0,5 52-12,0 1-1,0-1 0,0 0 1,0 1-1,-1-1 1,1 0-1,0 1 1,0-1-1,-1 0 0,1 1 1,0-1-1,0 1 1,-1-1-1,1 0 1,-1 1-1,1-1 1,-1 1-1,1-1 0,-1 1 1,1-1-1,-1 1 1,1 0-1,-1-1 1,1 1-1,-1 0 1,0-1-1,0 1 0,-1 0-3,1 0 0,0 0 0,0 0 0,0 0 0,-1 0 0,1 1 0,0-1 0,0 1 0,0-1 0,0 1 0,-1-1 0,1 1 0,0-1 0,-1 2 0,-5 3-21,0 1 0,0 1 0,-7 7 0,12-12 25,-25 32-49,2 1 0,1 0 0,-28 57 0,31-53 10,-7 14-39,3 1 0,-21 68 0,-23 111-102,66-222 173,-4 14-31,1 0 1,1 1-1,1 0 1,0 28-1,4-53 35,0 0-1,0 0 1,0 0 0,0 0-1,0 0 1,1 0 0,-1 0-1,0 0 1,0 0-1,1 0 1,-1 0 0,0 0-1,1 0 1,-1 0 0,1 0-1,1 1 1,-2-2 2,1 1 0,-1-1 0,0 0 0,1 0 0,-1 1 0,1-1 0,0 0 0,-1 0 0,1 0 1,-1 0-1,1 0 0,-1 0 0,1 0 0,-1 0 0,1 0 0,-1 0 0,1 0 0,-1 0 0,1 0 0,0 0 0,-1 0 0,1-1 0,4-1 4,-1 0 0,0-1 0,0 1 0,0-1 0,-1 0 0,5-4-1,14-16 25,34-44-1,-2 2 25,-35 44-34,68-68 96,-77 79-90,2 1 0,-1 0 1,1 1-1,0 0 0,1 1 0,19-8 0,-30 14-20,-1 1 0,1-1 0,-1 1-1,1 0 1,-1-1 0,1 1 0,-1 0 0,1 0-1,-1 0 1,1 0 0,-1 0 0,1 0-1,-1 0 1,1 1 0,-1-1 0,1 1 0,-1-1-1,1 1 1,-1-1 0,0 1 0,1 0-1,-1 0 1,0-1 0,0 1 0,1 0-1,-1 0 1,0 0 0,0 1 0,0-1 0,0 0-1,0 0 1,1 3 0,2 4-1,0 0-1,-1 1 1,0-1 0,4 16-1,1 1-15,-3-11 7,0 0 0,1-1 0,1 0 1,0 0-1,1-1 0,1 0 0,0 0 1,0-1-1,1 0 0,0-1 0,1 0 1,13 9-1,-20-16 6,16 10-2,0 0 0,41 18 1,-53-28 2,-1 0 0,0-1 0,0 0 0,1 0 0,-1-1 1,1 0-1,-1 0 0,1-1 0,-1 0 0,1 0 1,0-1-1,-1 0 0,13-4 0,12-6 11,-1-1 0,0-1 0,-1-2 0,40-27 0,-21 8 5,71-63 0,-45 31-2426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49:58.289"/>
    </inkml:context>
    <inkml:brush xml:id="br0">
      <inkml:brushProperty name="width" value="0.1" units="cm"/>
      <inkml:brushProperty name="height" value="0.1" units="cm"/>
      <inkml:brushProperty name="color" value="#AB008B"/>
    </inkml:brush>
  </inkml:definitions>
  <inkml:trace contextRef="#ctx0" brushRef="#br0">0 584 2808,'0'0'3385,"13"-11"-2930,88-76 345,-44 40-317,-3 3 261,-1-2 0,90-102-1,-3-22 1281,-127 148-1581,-9 14-45,-7 8 388,0 4-693,0 0 0,1 0 0,-1 0 0,1 0 0,0 0 0,0 0 0,-2 9 0,-3 4 22,-2 4-28,1 1 1,1 0-1,0 0 1,2 1-1,-4 33 1,8-46-62,0 1 16,0 0 0,1-1 1,0 1-1,0-1 0,4 15 1,-4-22-33,1-1 0,0 1 0,-1-1 0,1 0 0,0 1 0,0-1 0,1 0 0,-1 0 0,0 0 0,1 0 0,-1 0 0,1 0 0,0 0 0,0-1 0,0 1 0,0-1 0,0 1 0,0-1 0,0 1 0,0-1 0,0 0 0,1 0 0,-1 0 0,0-1 0,1 1 0,-1 0 0,0-1 0,1 0 0,2 1 0,2-1 14,1 0 1,-1-1 0,0 1-1,1-2 1,-1 1-1,0-1 1,0 0-1,0 0 1,13-7 0,-3 1 35,-1-1 0,26-20 1,8-10 79,53-37 153,-73 54-196,-23 15-59,2 1 1,-1 0-1,1 1 0,0 0 0,0 0 0,13-4 0,-21 9-32,0-1 0,0 1 0,1 0 0,-1 0 0,0 0 0,0 0 0,1 0 0,-1 0-1,0 0 1,0 0 0,1 0 0,-1 0 0,0 1 0,0-1 0,0 1 0,1-1 0,-1 1 0,0-1 0,0 1 0,1 1 0,1-1 1,-1 2 0,0-1 0,0 0 0,0 0 0,0 1 0,-1-1 0,1 1 0,1 3 0,2 5 12,0 1 1,-1 0-1,2 14 0,-4-22-6,9 70 122,-11-73-131,0-1-1,0 1 0,1-1 1,-1 1-1,0 0 1,1-1-1,-1 1 1,0 0-1,1-1 0,-1 1 1,1-1-1,-1 1 1,1-1-1,-1 1 1,1-1-1,-1 0 0,1 1 1,-1-1-1,1 0 1,0 1-1,-1-1 1,1 0-1,0 0 0,-1 1 1,1-1-1,0 0 1,-1 0-1,1 0 1,0 0-1,-1 0 1,1 0-1,0 0 0,-1 0 1,1 0-1,0 0 1,-1 0-1,1-1 1,0 1-1,-1 0 0,1 0 1,0-1-1,-1 1 1,1 0-1,0-2 1,32-18 82,-27 17-68,4-4 15,1 0 1,0 1 0,0 0-1,14-5 1,-22 10-29,-1 0-1,1 1 1,-1-1 0,1 0 0,-1 1 0,1-1 0,0 1-1,-1 0 1,1 0 0,0 0 0,-1 0 0,1 0 0,-1 1 0,1-1-1,0 1 1,-1 0 0,1 0 0,-1 0 0,0 0 0,1 0-1,-1 0 1,0 1 0,1-1 0,-1 1 0,0-1 0,3 4-1,14 21 20,17 28-1,-11-16-35,51 82-59,-75-119 71,-1 0 0,1-1 0,-1 1 0,1 0 0,-1 0 0,1 0 0,0-1 0,-1 1-1,1 0 1,0-1 0,0 1 0,0 0 0,-1-1 0,1 1 0,0-1 0,0 1-1,0-1 1,0 0 0,0 1 0,0-1 0,0 0 0,0 0 0,0 0 0,0 0 0,0 1-1,0-2 1,0 1 0,0 0 0,0 0 0,0 0 0,0 0 0,0 0 0,1-1 0,1-1-340,0 1 0,0-1 1,0 0-1,0 0 0,0-1 1,-1 1-1,4-3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49:58.515"/>
    </inkml:context>
    <inkml:brush xml:id="br0">
      <inkml:brushProperty name="width" value="0.1" units="cm"/>
      <inkml:brushProperty name="height" value="0.1" units="cm"/>
      <inkml:brushProperty name="color" value="#AB008B"/>
    </inkml:brush>
  </inkml:definitions>
  <inkml:trace contextRef="#ctx0" brushRef="#br0">1 1 9240,'0'0'0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49:59.185"/>
    </inkml:context>
    <inkml:brush xml:id="br0">
      <inkml:brushProperty name="width" value="0.1" units="cm"/>
      <inkml:brushProperty name="height" value="0.1" units="cm"/>
      <inkml:brushProperty name="color" value="#AB008B"/>
    </inkml:brush>
  </inkml:definitions>
  <inkml:trace contextRef="#ctx0" brushRef="#br0">50 0 5624,'0'0'3150,"0"16"-2590,-7 192 1048,-34 314 1794,40-513-3297,1-6-31,-1 0 0,1 0 0,0 0 1,0 0-1,0 0 0,1 0 0,-1 0 0,1 0 0,-1 0 0,1 0 1,0 0-1,2 3 0,-3-4 319,7-8-135,21-19-336,-16 14-1956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49:59.916"/>
    </inkml:context>
    <inkml:brush xml:id="br0">
      <inkml:brushProperty name="width" value="0.1" units="cm"/>
      <inkml:brushProperty name="height" value="0.1" units="cm"/>
      <inkml:brushProperty name="color" value="#AB008B"/>
    </inkml:brush>
  </inkml:definitions>
  <inkml:trace contextRef="#ctx0" brushRef="#br0">373 204 4912,'0'0'520,"-4"11"-352,-2 5-28,-1 0 1,0 0 0,-18 26-1,22-37-54,-1 1-1,0-1 0,0 0 1,-1-1-1,0 1 1,1-1-1,-1 0 1,-1 0-1,1 0 0,-1-1 1,1 0-1,-1 0 1,0 0-1,0-1 1,-13 4-1,12-5 33,0 0 0,0-1 1,0 0-1,-1 0 0,1-1 0,0 1 0,0-2 1,0 1-1,0-1 0,0 0 0,-12-5 0,10 2-5,0 1 0,0-1 0,0-1 0,1 0 0,0 0 0,0-1 0,1 0 0,-9-9 0,10 9-31,1-1-1,-1 1 0,1-1 1,1 0-1,0 0 0,0 0 1,0-1-1,1 1 0,-3-12 0,5 14-23,0-1 0,0 1-1,1 0 1,0-1-1,0 1 1,0-1 0,1 1-1,0 0 1,0-1-1,0 1 1,1 0-1,0 0 1,5-11 0,-4 12-11,1 0 0,0-1 0,0 1 0,0 1 0,1-1 0,0 1 0,0 0 0,0 0 0,0 0 0,0 0 0,9-3 0,0 0 55,1 0 1,0 1 0,23-6-1,-19 7-39,-1 1-1,0 1 0,1 1 0,0 0 1,27 2-1,-35 1-34,0 0 0,0 1 0,0 0-1,-1 1 1,1 0 0,-1 1 0,0 0 0,0 1 0,0 0-1,16 11 1,-20-13-11,0 2 0,1-1 0,-2 1-1,1 0 1,0 0 0,-1 1 0,0-1-1,-1 1 1,1 0 0,-1 0 0,0 1-1,0-1 1,4 13 0,-2-1 26,0-1 1,-2 1-1,0 1 1,-1-1-1,0 0 1,-1 36-1,-3-41-10,-1 0 0,0 0 0,-1 0 0,0 0 1,-1-1-1,0 1 0,-1-1 0,0 0 0,-1-1 0,-13 20 0,-16 17 149,-3-1 0,-2-2 0,-1-2 0,-77 61 1,79-76 195,-1-1 0,-85 39 1,124-65-365,14-16-2031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0:01.123"/>
    </inkml:context>
    <inkml:brush xml:id="br0">
      <inkml:brushProperty name="width" value="0.1" units="cm"/>
      <inkml:brushProperty name="height" value="0.1" units="cm"/>
      <inkml:brushProperty name="color" value="#AB008B"/>
    </inkml:brush>
  </inkml:definitions>
  <inkml:trace contextRef="#ctx0" brushRef="#br0">507 0 6424,'0'0'252,"-11"1"-10,-76 11 1526,-104 28 0,188-39-1726,-85 24 1798,80-23-1578,1 1 1,-1 1-1,0 0 0,1 0 1,0 0-1,0 1 0,0 0 1,-11 10-1,15-11-177,0 1 1,0-1-1,0 0 1,0 1-1,1 0 1,0-1-1,0 1 1,0 0-1,0 0 1,1 0-1,0 0 1,0 0-1,0 1 1,1 5-1,0 7 78,1-1 0,7 33 0,-6-38-113,-1-6-7,0 1 1,1-1-1,0 0 0,0 0 0,0 0 0,1-1 0,0 1 1,0 0-1,0-1 0,1 0 0,0 0 0,8 9 0,-12-14-30,1 1-1,0-1 1,0 0-1,0 1 0,0-1 1,0 0-1,0 1 0,0-1 1,0 0-1,0 0 0,0 0 1,0 0-1,0 0 0,0 0 1,0 0-1,0 0 0,0-1 1,0 1-1,1 0 0,22-10 183,-13 6-133,30-10 107,68-14-1,-89 24-137,0 2-1,0 0 0,0 1 1,0 1-1,37 5 0,-28 0-28,-1 1 0,1 1 0,-1 2 0,50 22 0,-66-25-3,-1 0 1,1 1-1,-2 0 0,1 0 1,-1 1-1,0 1 1,0 0-1,-1 0 0,-1 1 1,1 0-1,-2 0 1,1 1-1,9 18 0,-15-24 1,-1-1-1,1 1 0,-1-1 1,1 1-1,-1 0 0,-1 0 1,1-1-1,-1 1 0,1 0 1,-1 0-1,-1 0 0,1-1 1,-2 9-1,0-6-1,-1 0-1,1-1 1,-1 1 0,0-1 0,0 0-1,-1 0 1,0 0 0,-7 8-1,-4 1-1,1-1 0,-2 0-1,0-1 1,-1-1 0,-25 14-1,18-14 18,0-1 0,-1-2 0,-1 0-1,0-1 1,0-2 0,-35 5 0,-61 16 52,24 4 33,-74 20 272,153-48-271,18-8-161,9-6-86,5-1-2286</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0:01.872"/>
    </inkml:context>
    <inkml:brush xml:id="br0">
      <inkml:brushProperty name="width" value="0.1" units="cm"/>
      <inkml:brushProperty name="height" value="0.1" units="cm"/>
      <inkml:brushProperty name="color" value="#AB008B"/>
    </inkml:brush>
  </inkml:definitions>
  <inkml:trace contextRef="#ctx0" brushRef="#br0">393 170 6632,'0'0'1074,"-16"9"-876,3-2-153,-12 6 82,1 1 0,-41 31 0,42-26 168,2 0 0,0 2-1,-28 37 1,42-50-152,1 1-1,0 1 1,0-1-1,1 1 1,1 0-1,-1 1 1,2-1-1,-1 0 1,1 1 0,1 0-1,0 0 1,-1 15-1,4-20-82,-1-1 0,1 0 0,0 0 1,0 0-1,0 0 0,1 0 0,0-1 0,0 1 0,0 0 0,0-1 0,1 1 0,0-1 0,0 0 0,0 0 0,0 0 0,1 0 0,-1 0 0,1-1 0,0 0 0,5 4 1,-1-2 2,0 0 0,1 0 0,0-1 0,-1 0 0,2 0 0,-1-1 0,0 0 0,1-1 0,13 2 0,-4-2 21,1-2 0,0 0 1,0-1-1,0-1 0,0-1 0,0 0 0,-1-2 0,0 0 0,21-9 0,2-4 121,0-3 0,69-44 0,-90 51-120,1-1 0,-2 0-1,0-2 1,23-25 0,-35 32-48,0 1 0,-1-1-1,0-1 1,0 1 0,-2-1 0,1 0 0,-1 0-1,-1-1 1,0 0 0,0 1 0,2-17 0,-5 16-1,1 1 1,-2-1-1,1 1 1,-1-1-1,-1 0 1,0 1-1,-1-1 1,0 1-1,-7-20 1,6 24-16,0 0 1,-1 0 0,0 0 0,0 0-1,0 0 1,-1 1 0,0 0 0,0 0-1,-1 0 1,0 1 0,0 0 0,0 0 0,-1 0-1,1 1 1,-11-5 0,2 2 8,-1 1 1,-1 0-1,1 1 1,-1 1-1,0 1 1,0 0-1,0 1 1,0 1-1,-34 2 1,7 3 32,1 2 1,-74 19 0,73-10 16,0 2 0,-74 39 1,56-25-12,38-22-60,21-8-8,0-1-1,0 1 1,0 0-1,0 0 1,0 0-1,0 1 1,1-1-1,-1 0 1,0 1-1,1 0 1,-1 0-1,1 0 1,0 0-1,-1 0 1,1 0-1,-2 4 1,4-5-1,0 0 1,-1 0 0,1 0-1,0 1 1,0-1-1,0 0 1,0 0-1,0 1 1,1-1 0,-1 0-1,0 0 1,0 0-1,1 0 1,-1 1 0,1-1-1,-1 0 1,1 0-1,-1 0 1,1 0-1,0 0 1,0 0 0,-1 0-1,1 0 1,1 1-1,19 15-2363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0:02.873"/>
    </inkml:context>
    <inkml:brush xml:id="br0">
      <inkml:brushProperty name="width" value="0.1" units="cm"/>
      <inkml:brushProperty name="height" value="0.1" units="cm"/>
      <inkml:brushProperty name="color" value="#AB008B"/>
    </inkml:brush>
  </inkml:definitions>
  <inkml:trace contextRef="#ctx0" brushRef="#br0">645 0 5224,'0'0'4382,"-10"3"-3916,-105 37 609,-63 19 226,158-52-1068,0 2 0,1 1 0,0 0 1,0 1-1,1 2 0,-16 13 0,32-24-193,0-1 8,1-1 1,0 1-1,0 0 1,0 0 0,0 0-1,0 0 1,0 0-1,0 0 1,0 0 0,0 0-1,0 0 1,0 0-1,1 1 1,-1-1 0,0 0-1,1 1 1,-1-1 0,1 0-1,0 1 1,-1-1-1,1 3 1,0-3-8,1 0 0,-1 1 0,1-1 0,0 0 0,0 1 0,-1-1 0,1 0 0,0 0 1,0 0-1,0 0 0,0 0 0,0 0 0,0 0 0,1 0 0,-1 0 0,0 0 0,0-1 0,1 1 0,2 1 0,34 14 157,0-2 0,2-1 0,59 11 0,-19-5 47,-76-18-217,-1 0 0,1 1-1,0-1 1,-1 1-1,1 0 1,-1 0-1,4 4 1,10 5 427,-41 2-129,-26 3-197,-1-1 0,-1-4 0,0-1 0,-72 4 0,104-12-154,1 1 0,-1 1 0,1 1-1,0 1 1,-21 9 0,-8 10-2537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44.901"/>
    </inkml:context>
    <inkml:brush xml:id="br0">
      <inkml:brushProperty name="width" value="0.1" units="cm"/>
      <inkml:brushProperty name="height" value="0.1" units="cm"/>
      <inkml:brushProperty name="color" value="#004F8B"/>
    </inkml:brush>
  </inkml:definitions>
  <inkml:trace contextRef="#ctx0" brushRef="#br0">1 1370 4008,'0'0'6205,"1"-13"-5978,1 0-165,0-5 72,1 0 0,9-34 0,3 0 182,-2 8 82,26-62 1,-11 42-112,-1 4 145,44-74 0,-53 104-264,28-41 209,-40 63-280,1 0 0,0 0 0,0 1 0,0 0 0,1 0 0,9-5 0,-16 11-79,0 1 0,0-1 0,0 1 1,0-1-1,0 1 0,0-1 1,0 1-1,0 0 0,1-1 1,-1 1-1,0 0 0,0 0 1,0 0-1,1 0 0,-1 0 0,0 0 1,0 0-1,0 1 0,1-1 1,-1 0-1,0 1 0,0-1 1,0 1-1,0-1 0,0 1 1,0-1-1,0 1 0,0 0 0,0 0 1,0-1-1,0 1 0,0 0 1,0 0-1,-1 0 0,1 0 1,0 0-1,-1 0 0,1 0 1,0 2-1,3 4 33,-1 0 0,0 0 1,0 0-1,-1 0 0,2 9 1,1 11 63,-1 0 0,-2 0 1,0 0-1,-3 37 0,-20 109 529,15-131-391,5-29 8,4-16 12,7-23 39,-9 20-326,13-35 134,49-127 264,-54 148-297,1 0 0,0 1-1,2 1 1,0 0 0,1 0 0,17-17 0,-29 33-68,1 0 0,-1 1 0,1-1 0,0 1-1,0 0 1,-1-1 0,1 1 0,0 0 0,0 0 0,0 0 0,0 0 0,0 0 0,0 1 0,1-1 0,-1 1 0,0-1 0,0 1 0,0 0 0,1 0 0,-1 0-1,0 0 1,3 0 0,-3 1-1,1 0-1,-1 0 0,1 0 1,-1 1-1,0-1 0,1 1 1,-1-1-1,0 1 1,0 0-1,0 0 0,0 0 1,-1 0-1,1 0 0,0 0 1,-1 1-1,1-1 0,0 4 1,5 8 34,-2 0 1,0 1-1,0 0 1,-1 1 0,3 28-1,2 10 102,-9-54-152,0 0 0,0 1 0,0-1 0,0 0 0,0 0 0,0 0 1,0 1-1,0-1 0,0 0 0,0 0 0,0 0 0,1 1 0,-1-1 0,0 0 0,0 0 0,0 0 0,0 1 0,0-1 0,0 0 0,0 0 0,1 0 0,-1 0 1,0 0-1,0 1 0,0-1 0,0 0 0,1 0 0,-1 0 0,0 0 0,0 0 0,0 0 0,1 0 0,-1 0 0,0 0 0,0 1 0,0-1 0,1 0 1,-1 0-1,0 0 0,0 0 0,0 0 0,1 0 0,-1 0 0,0-1 0,0 1 0,0 0 0,1 0 0,-1 0 0,0 0 0,0 0 0,0 0 0,1 0 0,-1 0 1,0 0-1,0-1 0,12-12 63,28-47 48,-26 37-55,17-23-1,-23 35-39,-4 5-5,1 0 1,-1 0-1,1 0 0,7-5 1,-12 10-12,1 0 0,0 1 0,0-1 0,0 0 0,-1 1 0,1-1 0,0 1 0,0-1-1,0 1 1,0-1 0,0 1 0,0 0 0,0-1 0,0 1 0,0 0 0,0 0 0,0 0 0,0 0 0,0 0 0,0 0 0,0 0 0,0 0 0,1 0 0,-1 1 0,0-1 0,0 0 0,0 0 0,0 1 0,-1-1 0,1 1 0,0-1 0,0 1 0,0 0 0,0-1 0,0 1 0,0 0 0,5 6 3,-1 0-1,0 0 1,0 0 0,-1 0 0,0 1 0,5 11 0,15 51-24,-24-69 18,11 39-22,-8-26 13,1 0-1,0-1 0,1 1 1,0-1-1,12 22 1,-15-33 9,0 0 0,0 0 1,1 0-1,-1 0 0,0 0 1,1-1-1,-1 1 0,1-1 1,-1 0-1,1 0 0,-1 0 1,1 0-1,0 0 0,0 0 1,-1-1-1,1 1 0,0-1 1,0 0-1,0 0 0,0 0 1,0 0-1,-1 0 0,1-1 1,0 0-1,3 0 0,8-3 2,0 0 0,0 0-1,19-10 1,22-13 44,-1-2 0,-2-3 0,64-50 0,-109 77-40,3-3 27,0 0-1,0 0 0,12-15 1,-20 18 110,-9 10-97,-12 13-16,-8 12-12,2 1 0,1 2 0,1 0 0,2 1-1,1 2 1,-24 62 0,40-88-12,2-1 0,-1 1 0,1 0 0,1 0 1,-1 14-1,2-22-5,0-1 1,0 1-1,0-1 1,0 1 0,0-1-1,0 1 1,0-1-1,1 1 1,-1-1 0,0 1-1,1-1 1,-1 1 0,1-1-1,0 1 1,0-1-1,-1 0 1,1 1 0,0-1-1,0 0 1,0 0 0,0 0-1,0 0 1,1 0-1,-1 0 1,0 0 0,0 0-1,1 0 1,-1 0-1,0-1 1,1 1 0,-1-1-1,1 1 1,-1-1 0,1 1-1,-1-1 1,1 0-1,-1 0 1,1 0 0,-1 0-1,1 0 1,-1 0-1,1 0 1,1-1 0,4 0 3,0-1 1,0 0-1,0-1 1,0 0-1,0 0 1,-1 0-1,1-1 1,-1 0-1,0 0 1,0-1-1,-1 1 1,8-8-1,0-2 19,-1 0-1,0 0 0,16-27 1,17-39 103,19-29 218,-64 109-340,0 0-1,0 0 1,0 0-1,1-1 1,-1 1-1,0 0 1,0 0-1,0 0 1,1 0-1,-1 0 1,0 0-1,0-1 1,1 1-1,-1 0 1,0 0-1,0 0 1,1 0-1,-1 0 1,0 0-1,0 0 1,0 0-1,1 0 1,-1 0-1,0 0 1,0 0-1,1 0 1,-1 0-1,0 1 1,0-1-1,1 0 1,-1 0-1,0 0 1,0 0-1,0 0 1,1 0-1,-1 1 1,0-1-1,0 0 1,0 0-1,0 0 1,1 0-1,-1 1 1,0-1-1,0 0 1,0 0-1,0 0 1,0 1-1,0-1 1,1 0-1,-1 0 1,0 1-1,0-1 1,0 0-1,0 0 1,0 1-1,0-1 1,0 0-1,0 0 1,0 1-1,6 19 44,-5-17-37,8 37 40,7 19-8,-15-55-40,1 0 0,0 1 0,0-1 0,1 0-1,-1 0 1,1-1 0,0 1 0,0 0-1,0-1 1,6 5 0,-6-6-2,-1-1 0,0 0 0,0 0 0,1 0 0,-1 0 0,1 0 0,-1-1 0,1 1 0,-1-1 0,1 1 0,-1-1 0,1 0 0,0 0 0,-1 0 0,1 0 0,-1-1 0,1 1 0,-1-1 0,5-1 0,4-2-12,1 0 1,19-12-1,-27 14 10,47-27-28,50-40 0,-31 21 18,-64 44 14,63-46-16,-62 44 26,0 0 0,0-1-1,0 0 1,0 0 0,-1-1 0,8-12-1,-14 20-6,0-1-1,1 0 1,-1 1-1,1-1 1,-1 1-1,0-1 1,1 0-1,-1 0 1,0 1-1,0-1 1,1 0-1,-1 1 1,0-1-1,0 0 1,0 0-1,0 1 0,0-1 1,0-1-1,-10 3 70,-17 19-5,13-7-60,0 0 0,1 2-1,1 0 1,1 0-1,0 1 1,1 0 0,0 1-1,2 0 1,0 1-1,-7 21 1,14-35-13,0 1 0,0-1 0,0 1 0,1-1 0,-1 1 0,1 0 0,0-1 0,1 1 0,-1-1-1,1 1 1,1 7 0,-1-10 2,0-1-1,-1 1 1,1-1-1,0 1 1,0-1 0,-1 1-1,1-1 1,0 0-1,1 0 1,-1 0-1,0 1 1,0-1-1,0 0 1,1 0-1,-1 0 1,0-1-1,1 1 1,-1 0-1,1 0 1,-1-1 0,1 1-1,-1-1 1,1 0-1,0 1 1,-1-1-1,1 0 1,-1 0-1,1 0 1,0 0-1,-1 0 1,1 0-1,-1 0 1,1-1-1,0 1 1,-1 0-1,3-2 1,2 0 4,0 0 0,0-1-1,0 0 1,-1 0 0,1 0 0,-1-1 0,0 0-1,0 1 1,-1-2 0,1 1 0,-1-1 0,8-9 0,-3 1 13,0-1 0,-1 0 1,11-26-1,16-54 369,-41 123-347,-2 39-1,-1 3-18,3-36-6,-39 207-57,30-178-22,-41 108-1,53-164 63,-35 76-33,33-74 48,-1 0 0,-1 0-1,0-1 1,0 0 0,-17 16 0,23-24-7,-1 1 1,1-1-1,0 0 1,-1 0-1,1 0 1,-1 0-1,1 0 1,-1 0-1,0-1 0,0 1 1,1 0-1,-1-1 1,0 1-1,0-1 1,1 0-1,-4 1 0,3-2 3,1 1-1,-1-1 1,1 1-1,-1-1 1,1 1-1,-1-1 0,1 0 1,-1 0-1,1 0 1,0 0-1,-1 0 0,1 0 1,0 0-1,0 0 1,0-1-1,0 1 0,0 0 1,-1-3-1,-2-1 13,1-1 0,0 1 0,1-1 0,-1 0 0,1 0 0,0 0 0,1 0 0,-1 0 0,1 0 0,0 0 0,1 0 0,0-8 0,0 4 4,2-1 0,-1 1 0,1 0 0,1 0 0,0 0 0,7-17 0,2 2-5,1 2 0,1 0 0,1 0-1,34-38 1,278-253-151,-314 301 131,14-12-9,-13 12 9,1 0 0,0 0 0,0 2 0,24-15 0,-38 26 1,0-1-1,0 0 0,1 1 1,-1-1-1,0 1 0,0 0 0,0-1 1,0 1-1,1 0 0,-1 0 1,0-1-1,0 1 0,1 0 1,-1 0-1,0 1 0,0-1 0,0 0 1,1 0-1,-1 0 0,0 1 1,0-1-1,0 1 0,0-1 1,0 1-1,2 0 0,-1 1 1,-1 0-1,1 0 1,0 0-1,-1 0 1,0 0-1,0 0 1,1 0 0,-1 0-1,0 0 1,-1 0-1,1 1 1,0 2-1,2 8-1,-1 0 0,-1 0-1,0 21 1,-1-33 3,-1 21 22,1-18-10,-1 1 0,1-1 0,0 1 0,0-1 1,1 1-1,1 6 0,-1-12 1,1 0 0,0 0 0,0 0 0,-1 0 1,1-1-1,-1 1 0,1 0 0,-1-1 0,0 1 0,2-3 0,15-21 33,1 1 0,0 1-1,2 1 1,1 1 0,40-31-1,-60 51-43,0 0 0,0 0-1,0 0 1,0 0-1,0 0 1,0 0 0,0 1-1,0-1 1,1 1 0,-1-1-1,0 1 1,0 0 0,1 0-1,-1 0 1,0 0 0,0 0-1,1 1 1,-1-1-1,0 1 1,0-1 0,0 1-1,0 0 1,0 0 0,0 0-1,0 0 1,0 0 0,0 0-1,0 1 1,0-1 0,2 4-1,5 3-13,-1 1-1,0 0 1,-1 1-1,9 15 1,-10-15 4,-5-9 9,0 1-1,0 0 0,1-1 0,-1 1 1,0-1-1,1 0 0,-1 1 1,1-1-1,-1 0 0,1 0 1,0 0-1,0 0 0,-1 0 1,1 0-1,0 0 0,0-1 0,0 1 1,0-1-1,0 0 0,0 1 1,0-1-1,0 0 0,0 0 1,0 0-1,0 0 0,0 0 0,-1-1 1,1 1-1,0-1 0,0 1 1,0-1-1,0 1 0,0-1 1,3-2-1,6-3 10,0-1 0,0 0 0,-1-1 0,13-12 0,-9 8 2,89-83 97,-102 93-106,0 1 0,1 0-1,-1 0 1,0 0 0,0 0-1,0 1 1,1-1 0,-1 0-1,0 0 1,1 1 0,-1-1-1,0 1 1,1-1 0,-1 1-1,1-1 1,-1 1 0,1 0-1,-1 0 1,4 0-1,-4 0-1,0 1-1,0-1 1,0 1-1,0 0 1,0-1-1,0 1 1,0 0-1,0-1 1,0 1-1,0 0 1,0 0-1,0 0 0,-1 0 1,1 0-1,0 0 1,-1 0-1,1 0 1,0 2-1,2 6-6,0 0 1,-1 0-1,0 0 0,2 17 0,-4-26 8,0 7-3,1 6 0,0 1 0,1 0 0,1-1-1,0 0 1,1 0 0,10 26-1,-13-38 3,0-1 0,0 1 1,-1 0-1,1 0 0,0-1 0,0 1 0,0-1 0,-1 1 0,1-1 0,0 1 0,0-1 1,0 1-1,0-1 0,0 0 0,0 1 0,0-1 0,0 0 0,0 0 0,0 0 0,0 0 0,0 0 1,0 0-1,0 0 0,1 0 0,-1 0 0,0-1 0,0 1 0,0 0 0,0-1 0,-1 1 0,1 0 1,1-2-1,3 0 3,0 0 0,0-1 0,0 1 0,7-7 0,13-15 31,0-1-1,-2-1 1,-2-1 0,31-49 0,-10 15 26,101-134 196,-122 163-238,-1-2 0,-2 0 0,26-72 0,-30 64-18,14-73 0,6-21 0,-31 127 0,0 0 0,-1-1 0,0 1 0,1-18 0,-9 33 0,-1 11 0,-21 69-24,4 1 0,-24 160 0,34-156-27,4 1 0,4 1-1,9 151 1,-3-243 50,1 6-12,0 1 0,0-1 0,0 1 0,5 10 0,-6-17 13,0 0 0,1 1-1,-1-1 1,1 0 0,0 0-1,-1 0 1,1 0 0,0 0 0,0 0-1,-1 0 1,1 0 0,0 0 0,0 0-1,0 0 1,0 0 0,0 0 0,1-1-1,-1 1 1,0 0 0,0-1 0,0 1-1,1-1 1,-1 0 0,0 1 0,0-1-1,1 0 1,-1 0 0,0 0 0,1 0-1,-1 0 1,0 0 0,1 0 0,1 0-1,3-2 5,0 0 1,0-1-1,0 1 0,-1-1 0,1 0 0,-1-1 0,0 1 1,0-1-1,0 0 0,0 0 0,5-7 0,8-10 45,21-30 0,-8 10 14,-20 27-41,-5 6 14,0 0-1,1 0 1,0 1 0,0 0-1,13-9 1,-20 16-34,0 0 1,1 0-1,-1-1 0,0 1 1,1 0-1,-1 0 0,0 0 1,1 0-1,-1 0 0,0-1 1,1 1-1,-1 0 1,0 0-1,1 0 0,-1 0 1,0 0-1,1 0 0,-1 0 1,0 0-1,1 0 0,-1 0 1,0 0-1,1 1 0,-1-1 1,0 0-1,1 0 0,-1 0 1,0 0-1,0 0 0,1 1 1,-1-1-1,0 0 1,1 1-1,5 13 33,-4 19-34,-2-31-2,-1 14-9,2 0 0,0 1 0,1-1 0,3 17 0,-4-32 10,-1 0 1,0 0-1,1 0 0,-1 0 0,0 0 0,1 1 1,-1-1-1,1 0 0,0 0 0,-1 0 0,1 0 1,0-1-1,-1 1 0,1 0 0,0 0 0,0 0 1,0-1-1,0 1 0,0 0 0,0-1 0,0 1 1,0-1-1,0 1 0,0-1 0,1 1 0,0-1 4,0 0 0,0 0 0,0 0 0,0 0 0,0-1 0,0 1 0,0 0 0,0-1 0,0 0 0,0 1 0,0-1 0,0 0 0,2-2 0,4-2 13,0-1 0,0 0 0,0-1 0,11-12 0,39-58 75,3-4 82,-60 80-170,0 0-1,-1 0 1,1 0-1,0 0 1,0 0-1,0 1 1,0-1-1,0 0 1,0 1-1,0-1 0,0 0 1,0 1-1,2-1 1,-3 1-3,0 0 0,1 0 1,-1 0-1,0 0 0,0 0 0,1 0 0,-1 0 1,0 1-1,1-1 0,-1 0 0,0 0 0,0 0 1,1 0-1,-1 1 0,0-1 0,0 0 0,1 0 1,-1 0-1,0 1 0,0-1 0,0 0 1,0 0-1,1 1 0,-1-1 0,0 0 0,0 1 1,0-1-1,0 0 0,0 0 0,0 1 0,0-1 1,1 34 32,-1-27-37,0-1 5,-1 13 4,1 0 0,3 24 1,-3-39-11,0 0 0,1-1 0,0 1 0,0 0-1,0 0 1,0-1 0,0 1 0,1-1 0,0 1 0,0-1 0,0 1 0,0-1 0,0 0 0,1 0 0,-1 0 0,1-1 0,5 6 0,-5-7 1,0 0 0,0 0 1,0 0-1,0 0 0,0 0 1,0-1-1,1 1 0,-1-1 0,0 0 1,0 0-1,0 0 0,1 0 0,-1-1 1,0 1-1,6-2 0,5-3 0,0 1 1,13-8-1,-23 10 2,86-43 45,99-65 1,-30 15 80,-133 81-101,-29 23-10,-8 6-33,-36 38-16,-64 82-19,101-121 52,5-8 1,1 0 0,-1 0 0,1 1 0,0-1 0,1 1 0,0 0 0,-5 15 0,8-22 1,0 0 0,0 1 0,0-1 0,0 0 0,0 1 0,0-1 0,0 0 0,-1 1 0,1-1 0,0 0 0,0 1 1,1-1-1,-1 0 0,0 1 0,0-1 0,0 0 0,0 1 0,0-1 0,0 0 0,0 1 0,0-1 0,1 0 0,-1 1 0,0-1 0,0 0 0,0 0 0,1 1 0,-1-1 0,0 0 0,0 0 0,1 1 0,-1-1 0,0 0 0,0 0 0,1 0 0,-1 1 0,15-4 3,15-13 11,-1-10 3,-1-1 1,-1-2 0,28-39 0,-12 14-4,-4 7 7,-3-2 0,41-73 0,-57 85-9,-1-1 0,-3-1 0,-1-1 0,13-50 0,-14 31 4,12-104 0,-26 159-15,1-1 0,-1 0 0,0 0 0,-1 0 0,1 1 1,-1-1-1,-2-8 0,3 13-1,0-1 0,0 1 0,-1 0 0,1-1 1,0 1-1,0 0 0,0-1 0,-1 1 0,1 0 0,0-1 0,0 1 0,-1 0 1,1 0-1,0-1 0,0 1 0,-1 0 0,1 0 0,0 0 0,-1-1 0,1 1 1,0 0-1,-1 0 0,1 0 0,0 0 0,-1 0 0,1 0 0,-1 0 0,1 0 1,0 0-1,-1 0 0,1 0 0,0 0 0,-1 0 0,0 0 0,-13 9 5,-9 19-1,6 4-14,1 1 0,1 1 0,2 1 0,2 0 0,-8 38 0,12-43-17,2 1 1,1-1-1,1 1 0,2 0 0,0 0 0,3 0 1,6 44-1,-4-60 6,-1 1 1,2-1-1,0 0 0,1-1 1,0 0-1,1 1 1,10 12-1,-11-17 7,1-1 0,1 0 0,0-1 0,0 1-1,0-2 1,1 1 0,1-1 0,-1 0 0,1-1 0,15 7 0,-15-8 9,0-2 0,0 1 1,0-1-1,1-1 0,-1 0 1,1 0-1,0-1 1,-1-1-1,1 1 0,0-2 1,0 1-1,-1-2 0,1 1 1,-1-2-1,1 1 0,-1-1 1,0-1-1,0 0 1,0 0-1,15-10 0,-6 3 23,-1-2 0,-1 0 0,0-1 0,0 0 0,-2-2 0,0 0 0,0 0 0,-2-1 0,14-22 0,-10 7 9,-17 30-25,1 1 0,0-1-1,-1 1 1,1-1-1,-1 0 1,1 1 0,-1-1-1,1 1 1,-1-1-1,0 0 1,0 0-1,0 1 1,0-1 0,0 0-1,-1 1 1,1-1-1,0 0 1,-1-1 0,0 3-2,1-1 1,-1 1-1,1 0 1,-1-1-1,1 1 0,-1 0 1,1 0-1,-1 0 1,1-1-1,-1 1 1,1 0-1,-1 0 1,1 0-1,-1 0 1,1 0-1,-1 0 1,1 0-1,-1 0 1,0 0-1,1 0 1,-1 0-1,1 0 1,-1 0-1,1 1 1,-1-1-1,1 0 1,-1 0-1,1 0 1,-1 1-1,1-1 1,0 0-1,-1 1 1,0 0-1,-16 13 5,11-7-5,1 0 0,0 0 0,1 0 1,0 0-1,0 1 0,0 0 0,1 0 0,0 0 0,0 0 1,1 0-1,0 0 0,1 1 0,0-1 0,0 1 0,1 0 1,0-1-1,0 1 0,1-1 0,2 11 0,-2-13-2,1 1-1,0-1 0,0 0 0,1 0 0,-1 0 0,1 0 0,1 0 1,-1-1-1,1 1 0,0-1 0,0 0 0,0 0 0,1-1 0,0 1 1,0-1-1,0 0 0,0 0 0,1-1 0,0 1 0,-1-1 1,1-1-1,0 1 0,0-1 0,1 0 0,9 2 0,-6-2-21,1-1 1,0 0-1,0-1 0,1 0 0,-1-1 0,0 0 0,-1-1 0,1 0 1,0 0-1,16-7 0,-15 4-1102,-1 0-1,15-9 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1:03.039"/>
    </inkml:context>
    <inkml:brush xml:id="br0">
      <inkml:brushProperty name="width" value="0.1" units="cm"/>
      <inkml:brushProperty name="height" value="0.1" units="cm"/>
      <inkml:brushProperty name="color" value="#AB008B"/>
    </inkml:brush>
  </inkml:definitions>
  <inkml:trace contextRef="#ctx0" brushRef="#br0">1 231 3712,'0'0'4184,"6"-10"-3952,45-63 641,-32 56-526,4-6 87,-20 17-350,1 1-1,0-1 0,1 1 1,-1 0-1,1 0 0,0 0 1,0 0-1,1 1 0,-1 0 1,1 0-1,0 1 0,0-1 1,11-3-1,5-3 31,-12 5-23,0 0 0,20-5 0,-16 5-17,-12 4-67,-1 1 1,1-1-1,0 0 0,0 1 1,0-1-1,0 1 1,0 0-1,0 0 0,0-1 1,-1 1-1,1 1 1,0-1-1,0 0 0,0 0 1,0 1-1,3 0 1,6 5 15,0 0 0,0 0 0,0 1 1,-1 1-1,0 0 0,-1 0 0,0 1 1,13 15-1,-18-19-20,-1 0-1,0 1 1,0-1 0,0 0 0,-1 1-1,1 0 1,-1-1 0,-1 1 0,1 0-1,-1 0 1,0 0 0,-1 0 0,1 0-1,-1 7 1,-1 8 21,0 0 0,-9 37 0,8-46 20,-1 0-1,-1-1 0,0 1 0,-1-1 1,0 0-1,-1 0 0,0-1 0,0 1 1,-1-1-1,0-1 0,-1 1 0,0-1 1,-1-1-1,0 0 0,-19 14 0,12-7 127,14-13-129,1-1-1,0 1 1,-1 0 0,0-1-1,1 1 1,-1-1 0,0 0 0,-4 2-1,12-3-10,-1-1 1,1 0-1,-1 1 0,1 0 0,0 1 0,-1-1 1,1 1-1,6 2 0,-1-1-32,0 1 0,0 1 0,18 7 0,-20-5-4,1 0 0,-1 1 0,0-1 0,-1 2 0,1-1 0,-1 1 0,-1 1 0,0-1 0,0 1-1,-1 1 1,10 17 0,-7-8-4,0 0 1,-2 1-1,0 0 0,-2 0 0,6 31 0,-9-37 8,-1 0 1,-1 0-1,0 0 0,0 0 0,-4 21 1,3-28 7,-1-1 0,1 1 1,-1-1-1,0 0 1,-1 0-1,1 0 0,-1 0 1,0 0-1,-1-1 1,1 1-1,-1-1 0,0 0 1,-1 0-1,-4 5 1,5-8 9,0 1 1,-1-1-1,1 0 1,0 0 0,-1 0-1,0-1 1,1 1 0,-1-1-1,0 0 1,0-1-1,0 1 1,-8-1 0,-4-1 48,-1 0 1,-19-4 0,26 2-9,1 0-1,-1 0 1,1-1-1,-20-10 1,-11-5 247,34 15-240,0 0 0,0-1 0,1 1 0,-1-1 0,1-1 0,0 1 0,1-1 0,-6-7 0,10 13-69,1-1 1,0 1-1,0 0 1,-1 0 0,1 0-1,0-1 1,0 1 0,-1 0-1,1 0 1,0-1 0,0 1-1,0 0 1,0 0 0,0-1-1,-1 1 1,1 0-1,0-1 1,0 1 0,0 0-1,0-1 1,0 1 0,0 0-1,0 0 1,0-1 0,0 1-1,0 0 1,0-1-1,0 1 1,0 0 0,0-1-1,0 1 1,1 0 0,-1-1-1,0 1 1,0 0 0,0 0-1,0-1 1,1 1-1,-1 0 1,0-1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1:04.059"/>
    </inkml:context>
    <inkml:brush xml:id="br0">
      <inkml:brushProperty name="width" value="0.1" units="cm"/>
      <inkml:brushProperty name="height" value="0.1" units="cm"/>
      <inkml:brushProperty name="color" value="#AB008B"/>
    </inkml:brush>
  </inkml:definitions>
  <inkml:trace contextRef="#ctx0" brushRef="#br0">340 1 5320,'0'0'945,"-11"5"-570,-13 6-98,0 1 1,1 1-1,1 1 1,1 1-1,0 0 1,-35 35-1,31-21 118,14-18-201,0 0 0,1 1 0,1 1 0,0 0 0,1 0 1,-9 17-1,9-9 11,1 0 0,0 1 1,-5 31-1,11-43-109,0 1-1,0-1 1,0 0-1,2 1 1,-1-1 0,1 0-1,1 1 1,0-1-1,6 19 1,-3-14 8,2 0 0,-1 0 1,2-1-1,0 0 0,10 13 0,-13-21-70,-1-1 0,1-1 0,0 1 0,0-1 0,1 1 0,0-1 0,-1-1 0,1 1 0,0-1 0,1 0 0,-1-1 0,0 1 0,1-1 0,12 2 0,3 0 78,0-1 1,28 1 0,-39-4-76,-1-1 0,1 0 0,0-1 1,-1 0-1,1 0 0,-1-1 0,10-4 1,3-3 23,-2-1 1,1 0-1,-2-2 1,1 0-1,30-28 1,-20 12 75,-1-2 1,37-48-1,-61 70-104,0-1 0,0 0 1,-1 0-1,0 0 0,0-1 0,-1 0 0,-1 0 1,0 0-1,-1 0 0,0-1 0,0 1 1,-1-14-1,-2 17-10,0 0 1,0 1-1,-1-1 0,0 0 0,-1 1 1,0-1-1,0 1 0,-1 0 1,0 0-1,-6-9 0,0 2 36,-1 0-1,0 1 1,-21-19 0,24 26-30,0 0 0,-1 0 0,1 1 0,-1 0 0,0 1 0,-1 0 0,1 0 0,-1 1 0,1 0 0,-12-1 0,-8-1 5,0 2 0,-32 0 0,43 2-16,0 0 1,-1 2-1,1 1 0,0 0 1,0 1-1,0 1 0,0 0 1,-26 11-1,27-7-4,10-5-18,0 0 0,1 0 0,-1 1 0,-10 7 0,16-10-15,-1 1 0,0 0-1,1 0 1,-1-1-1,1 1 1,0 0-1,-1 0 1,1 0-1,0 1 1,0-1-1,0 0 1,1 0-1,-1 0 1,0 1-1,1-1 1,0 0-1,-1 1 1,1 4-1,0 9-2090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1:05.814"/>
    </inkml:context>
    <inkml:brush xml:id="br0">
      <inkml:brushProperty name="width" value="0.1" units="cm"/>
      <inkml:brushProperty name="height" value="0.1" units="cm"/>
      <inkml:brushProperty name="color" value="#AB008B"/>
    </inkml:brush>
  </inkml:definitions>
  <inkml:trace contextRef="#ctx0" brushRef="#br0">4 1 4720,'0'0'2017,"-1"12"-1626,-1 34 204,3 55 0,9 96 896,2 35-251,-4-68-475,0 7 147,-7-73-93,-3-71-114,1-21-183,-1-21-269,3-143 68,-1 123-259,1 1-1,2 0 1,1 0-1,1 0 1,2 0-1,15-41 1,-17 62-48,0 1 0,0 0 0,2 0 0,-1 1-1,2 0 1,-1 0 0,1 0 0,1 1 0,0 1 0,0-1 0,1 1 0,0 1 0,1 0 0,0 0 0,21-10 0,-26 15-18,0 1 1,1 0 0,-1 0 0,1 1-1,-1 0 1,1 0 0,0 0 0,0 1-1,-1 0 1,1 0 0,0 1 0,-1 0-1,1 0 1,-1 0 0,8 3 0,-9-2-5,0-1 0,-1 1 0,1 0 0,-1 0 0,0 1 0,1-1 0,-1 1 1,0 0-1,-1 0 0,1 0 0,0 0 0,-1 1 0,0 0 0,0-1 0,0 1 1,0 0-1,0 0 0,-1 1 0,0-1 0,0 1 0,2 7 0,-2-5-3,-1 1 0,0-1 0,-1 1 1,1-1-1,-1 1 0,-1 0 0,0-1 0,0 1 0,0-1 0,-1 0 0,0 1 0,0-1 1,-1 0-1,0 0 0,-1 0 0,1-1 0,-1 1 0,0-1 0,-9 10 0,0-1 6,-1-1 0,-1 0 0,0-1 0,-1-1 0,0-1 0,-22 12 0,23-14 16,9-5 1,-1 0 1,0 0-1,1-1 0,-1 0 1,-1 0-1,-10 2 0,-39 9 143,57-13-155,0 0-1,1-1 1,-1 1 0,0-1 0,0 1-1,1 0 1,-1-1 0,0 1 0,1-1 0,-1 1-1,0-1 1,1 1 0,-1-1 0,1 1-1,-1-1 1,1 0 0,-1 1 0,1-1-1,-1 0 1,1 1 0,-1-1 0,1 0-1,-1 0 1,2 1 0,18 12-41,183 92 75,-195-101 29,0 0 34,0 0 1,0 0-1,12 2 1,-9-2 139,11 0 442,24-12 117,-41 7-792,1 1 1,-1-1-1,0 0 0,0-1 1,0 0-1,7-2 1,-7 2-14,0 0 1,0 0 0,0 1 0,0-1 0,0 1-1,6 0 1,-38 25-388,20-19-1928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1:06.542"/>
    </inkml:context>
    <inkml:brush xml:id="br0">
      <inkml:brushProperty name="width" value="0.1" units="cm"/>
      <inkml:brushProperty name="height" value="0.1" units="cm"/>
      <inkml:brushProperty name="color" value="#AB008B"/>
    </inkml:brush>
  </inkml:definitions>
  <inkml:trace contextRef="#ctx0" brushRef="#br0">97 235 5416,'0'0'917,"11"-2"-682,-3 1-205,20-4 414,45-12 0,-66 15-292,0 0-1,0 0 1,-1-1 0,0 0 0,1 0-1,-1-1 1,0 0 0,0 0 0,-1 0-1,1 0 1,-1-1 0,0 0 0,7-10-1,-9 11-77,-1 0 0,1 0 1,-1 0-1,0 0 0,-1-1 0,1 1 0,-1-1 0,0 1 0,0-1 0,0 0 0,-1 0 0,1 1 0,-1-1 0,0 0 0,-1 1 0,1-1 0,-1 0 0,0 1 0,0-1 0,0 0 0,-1 1 0,0-1 0,0 1 0,0 0 0,0 0 0,0 0 1,-1 0-1,0 0 0,-4-4 0,6 7-50,0-1 1,0 1 0,-1 0-1,1 0 1,0 0 0,-1 0 0,1 0-1,-1 1 1,1-1 0,-1 0-1,1 1 1,-1-1 0,0 1-1,1-1 1,-1 1 0,0 0-1,1-1 1,-1 1 0,0 0 0,0 0-1,1 0 1,-1 1 0,0-1-1,1 0 1,-1 1 0,0-1-1,-2 2 1,-5 2 35,1 0 0,0 0 0,0 1 0,-8 7 0,0-1 13,3-1-14,0 1 0,1 1 0,0-1 1,1 2-1,0 0 0,-13 22 1,7-11 5,7-10-10,1 1 0,0 1 0,1 0 0,1 0 1,1 0-1,0 1 0,1 0 0,1 0 1,1 0-1,0 0 0,0 20 0,3-33-33,-1-1 0,1 1 0,0-1 0,0 1 0,1-1 0,-1 1 0,1-1 0,0 1 0,-1-1 0,2 1 0,-1-1 0,0 0 0,1 0 0,-1 0-1,1 0 1,0 0 0,0 0 0,0 0 0,0 0 0,1-1 0,-1 1 0,1-1 0,0 0 0,-1 0 0,1 0 0,0 0 0,0 0 0,0 0 0,1-1 0,3 2 0,3 0 17,-1-1 0,1 0 0,-1 0 0,1-1 0,0 0 1,0-1-1,-1 0 0,1-1 0,16-2 0,-5-1 22,1-1-1,-1 0 1,-1-2-1,1 0 0,23-13 1,115-48 435,-126 56-418,-28 10-216,0 1 0,0-1 1,0 0-1,0 0 0,0 0 1,-1-1-1,1 1 0,-1-1 1,1-1-1,-1 1 0,0 0 1,4-6-1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1:07.307"/>
    </inkml:context>
    <inkml:brush xml:id="br0">
      <inkml:brushProperty name="width" value="0.1" units="cm"/>
      <inkml:brushProperty name="height" value="0.1" units="cm"/>
      <inkml:brushProperty name="color" value="#AB008B"/>
    </inkml:brush>
  </inkml:definitions>
  <inkml:trace contextRef="#ctx0" brushRef="#br0">1 176 6224,'0'0'1896,"9"10"-1610,-8-9-283,7 8 87,1 1 0,-2 0 0,1 0 1,-1 0-1,-1 1 0,0 0 0,8 20 0,55 209 1670,0 1 24,-45-162-1184,-15-46-80,1 0 0,25 54 0,-23-62-107,-9-19-236,-1 0-1,2 0 0,-1 0 0,0 0 0,1 0 1,8 8-1,-11-13-127,-1-1-1,1 1 1,0 0 0,-1-1-1,1 1 1,0-1 0,0 1-1,-1-1 1,1 1 0,0-1-1,0 1 1,0-1 0,0 0-1,0 1 1,0-1 0,0 0-1,0 0 1,0 0 0,0 0-1,0 0 1,1 0 0,-1 0-19,1-1 0,-1 0 0,0 1 0,0-1 0,1 0 1,-1 0-1,0 0 0,0 0 0,0 0 0,0 0 0,0 0 0,-1 0 0,1 0 1,0 0-1,0-1 0,-1 1 0,2-2 0,6-19 36,0 0 0,-2 0 1,-1-1-1,0 1 0,1-34 0,1 8 1,32-131 111,-20 107-121,92-286 261,-64 222-171,-36 93-106,-8 31-30,0 0 0,0 1 0,7-16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1:11.457"/>
    </inkml:context>
    <inkml:brush xml:id="br0">
      <inkml:brushProperty name="width" value="0.1" units="cm"/>
      <inkml:brushProperty name="height" value="0.1" units="cm"/>
      <inkml:brushProperty name="color" value="#AB008B"/>
    </inkml:brush>
  </inkml:definitions>
  <inkml:trace contextRef="#ctx0" brushRef="#br0">0 1564 2808,'0'0'2897,"12"-2"-2597,2-1-196,0 0 1,-1-1-1,1-1 0,-1 0 1,0-1-1,0 0 0,22-15 1,-11-1 263,-1-1-1,-2-1 1,0 0 0,-1-2 0,-1-1 0,-2 0 0,-1-1 0,25-57-1,-29 61 696,-6 19-207,-4 17-356,-31 313 257,-2-26-328,14-168-227,-4-20 111,20-94-116,1-17-188,0 0 1,0 1 0,0-1 0,0 0-1,-1 1 1,1-1 0,0 0 0,0 1-1,0-1 1,0 0 0,1 0 0,-1 1-1,0-1 1,0 0 0,0 1 0,0-1-1,0 0 1,0 0 0,0 1-1,0-1 1,1 0 0,-1 0 0,0 1-1,0-1 1,0 0 0,1 0 0,-1 1-1,0-1 1,0 0 0,1 0 0,-1 0-1,0 0 1,0 1 0,1-1 0,-1 0-5,0 0 0,1-1 1,-1 1-1,0 0 1,0 0-1,0 0 1,1-1-1,-1 1 1,0 0-1,0 0 1,0-1-1,0 1 0,0 0 1,0 0-1,1-1 1,-1 1-1,0 0 1,0 0-1,0-1 1,0 1-1,0 0 1,0 0-1,0-1 0,0 1 1,0 0-1,0-1 1,0 1-1,0 0 1,-1-1-1,1-3 22,3-78 145,4 0-1,3 0 0,30-120 1,100-232 341,-120 383-435,2 2 0,36-63 0,-47 95-45,0 1 0,1-1-1,1 2 1,0 0 0,1 0 0,0 1 0,1 1 0,1 1 0,28-18-1,-41 28-24,0 0-1,0 1 0,1-1 0,-1 1 0,1 0 1,-1 0-1,1 0 0,-1 0 0,1 0 0,0 1 1,-1 0-1,7 0 0,-7 0-4,-1 1-1,1 0 1,-1 0 0,1 0 0,-1 0 0,0 0-1,0 0 1,1 1 0,-1-1 0,0 1 0,0-1-1,-1 1 1,1 0 0,0 0 0,0 0 0,-1 0-1,1 0 1,-1 0 0,2 4 0,5 9-1,-1 1 1,0 0 0,-1 1-1,-1-1 1,0 1 0,-1 1-1,2 24 1,-3 1 0,-4 80 1,0-107 1,0 1-1,-2-1 1,0 1 0,-1-1-1,0 0 1,-1 0 0,-1-1 0,-1 0-1,0 0 1,-1 0 0,-1-1-1,-16 22 1,22-32 2,0-1 1,0 0-1,-1 1 0,1-1 0,-1-1 1,1 1-1,-1 0 0,0-1 0,0 0 1,-1 0-1,1 0 0,0-1 1,0 1-1,-1-1 0,1 0 0,-1 0 1,1 0-1,-1-1 0,0 0 0,1 0 1,-1 0-1,-6-1 0,3 0 14,1-1 0,-1 0 0,1 0-1,-1-1 1,1 1 0,0-2 0,0 1-1,1-1 1,-1 0 0,1 0 0,0-1 0,-10-9-1,16 14-19,-1-1-1,1 0 1,-1 1-1,1-1 0,0 0 1,-1 1-1,1-1 1,0 0-1,0 0 0,-1 0 1,1 1-1,0-1 1,0 0-1,0 0 0,0 0 1,0 1-1,0-1 0,0 0 1,1 0-1,-1 0 1,0 1-1,0-1 0,0 0 1,1 0-1,-1 1 1,1-1-1,-1 0 0,0 1 1,1-1-1,-1 0 1,1 1-1,-1-1 0,1 0 1,0 1-1,0-1 1,1-1-4,-1 0 0,1 0 1,0 1-1,0-1 1,0 1-1,0-1 0,1 1 1,-1 0-1,5-2 0,17-1-18,0 2 0,0 0 0,41 3 0,-41 0 0,-1-1-1,1-1 1,-1-1-1,27-5 0,-27 1-4,-1-1-1,0-1 1,0-1-1,-1-1 1,33-20-1,-26 10 9,0 0 0,-2-2 0,30-31-1,0-5 39,78-104 0,-110 127 11,-1-1 0,-2-1 1,-2-1-1,28-75 0,-16 8 46,-6-1-1,18-148 1,-41 239-61,1-6 19,0 0 0,-2-1 0,0 1-1,-1-1 1,-6-36 0,6 57-32,0 1-1,0-1 1,0 1 0,0-1-1,0 0 1,0 1 0,0-1-1,0 1 1,0-1-1,0 1 1,0-1 0,0 1-1,-1-1 1,1 1 0,0-1-1,-1 1 1,1-1 0,0 1-1,-1-1 1,1 1-1,0-1 1,-1 1 0,1 0-1,-1-1 1,1 1 0,0 0-1,-1-1 1,1 1 0,-1 0-1,1 0 1,-1-1 0,0 1-1,1 0 1,-1 0-1,1 0 1,-1 0 0,1 0-1,-1 0 1,1 0 0,-1 0-1,0 0 1,1 0 0,-1 0-1,1 0 1,-1 0-1,1 0 1,-1 0 0,1 1-1,-1-1 1,1 0 0,-1 0-1,1 1 1,-1-1 0,1 0-1,-1 1 1,-4 3 0,0 0 0,1 1 0,-1-1 1,-4 7-1,6-7-3,-24 31-11,2 1-1,2 1 1,1 1-1,2 1 1,1 1-1,3 0 1,-22 77-1,33-99 4,-45 172-76,38-137 57,-7 86-1,16-80-13,4 77 0,1-113 29,1 1 1,1-1 0,1 1 0,1-1 0,1-1-1,11 25 1,-16-42 9,1-1 0,-1 0 0,1 0 0,0 0 0,0-1 0,1 1 0,-1-1-1,1 1 1,-1-1 0,1 0 0,0-1 0,7 4 0,-2-1 5,1 0 0,0-2 0,0 1 0,18 3 0,-22-6 2,0-1 1,0 0-1,0 0 0,0 0 0,0-1 0,0 0 1,0 0-1,-1-1 0,7-2 0,51-21 43,-23 3 26,-2-2 1,69-54-1,-7 4 84,-66 51-117,1 2 0,0 2-1,2 1 1,42-14-1,-72 31-39,-1 0-1,1 1 1,0 0-1,-1 0 1,1 0-1,-1 1 1,1 0 0,-1 0-1,1 0 1,-1 1-1,0 0 1,0 0-1,1 1 1,-2 0-1,1 0 1,6 4-1,-12-7 0,0 0 0,1 0 0,-1 0 0,0 0 0,0 0 0,0 0 0,1 1 0,-1-1 0,0 0 0,0 0 0,0 0 0,1 0 0,-1 1 0,0-1 0,0 0 0,0 0 0,0 0 0,0 0 0,0 1 0,0-1 0,1 0 0,-1 0 0,0 1 0,0-1 0,0 0 0,0 0 0,0 0 0,0 1 0,0-1 0,0 0 0,0 0 0,0 1 0,0-1 0,0 0 0,0 0 0,0 0 0,0 1 0,0-1 0,-1 0 0,1 0 0,0 0 0,0 1 0,0-1 0,0 0 0,0 0 0,0 0 0,-1 1 0,1-1 0,0 0 0,0 0 0,0 0 0,0 0 0,-1 0 0,1 1 0,-14 3 0,-72-9 19,65 2-9,1 1 1,-1 1-1,1 1 0,-1 1 0,1 0 1,-25 6-1,27-2 8,0 0 0,0 1-1,1 1 1,0 1 0,1 0-1,-27 18 1,35-20-19,-1 1 0,1 1 0,0 0 0,0 0-1,1 0 1,0 1 0,1 0 0,-1 0 0,2 1 0,0 0 0,0 0 0,-6 16-1,8-16-1,0 1-1,1-1 0,0 1 0,0 0 0,1 0 0,1-1 0,1 23 0,-1-28 3,1 0 1,0 0-1,0 0 0,0 0 0,1 0 0,0 0 0,0-1 0,0 1 0,1 0 0,-1-1 1,1 0-1,0 0 0,0 0 0,1 0 0,-1 0 0,1 0 0,0-1 0,7 5 0,-9-6 1,1 0-1,0-1 0,0 1 0,0-1 0,0 0 1,0 0-1,0 0 0,0 0 0,0 0 1,0-1-1,0 1 0,0-1 0,0 0 0,1 0 1,-1 0-1,0 0 0,0-1 0,0 1 0,0-1 1,1 0-1,-1 0 0,0 0 0,-1 0 0,1-1 1,0 1-1,0-1 0,0 1 0,-1-1 1,1 0-1,-1 0 0,4-4 0,3-2-6,1-2-1,-1 0 0,-1 0 1,1 0-1,-2-1 1,12-20-1,29-76 8,-25 51 13,-12 31-6,2-2 29,15-51 0,-28 78-34,0 0 0,0-1 0,0 1 0,0 0 0,0-1-1,1 1 1,-1 0 0,0-1 0,0 1 0,0 0 0,0-1 0,0 1 0,0 0 0,1 0 0,-1-1 0,0 1 0,0 0 0,1 0 0,-1-1 0,0 1 0,0 0 0,1 0 0,-1-1-1,0 1 1,0 0 0,1 0 0,-1 0 0,0 0 0,1 0 0,0-1 0,6 8 25,6 21-13,-12-26-11,13 31-5,5 16-14,47 82-1,-58-117 5,1-1-1,1 0 1,0 0-1,0-1 1,1 0-1,1-1 1,0-1-1,1 0 1,0 0-1,19 10 1,-28-18 7,-1-1 0,1 0-1,0 0 1,0 0 0,-1 0 0,1-1 0,0 1 0,0-1 0,0 0 0,0 0-1,0 0 1,0-1 0,-1 0 0,1 1 0,0-1 0,0 0 0,0-1 0,-1 1-1,1-1 1,-1 0 0,5-2 0,1-2 12,0 0 1,-1 0-1,0-1 0,0 0 1,-1 0-1,11-13 0,2-9 40,-1-1-1,29-63 0,-19 34 19,9-21 23,21-37 88,-39 89-83,-19 27-85,0 0 1,1-1-1,-1 1 0,0 0 0,1 0 0,-1 0 1,0 0-1,1 0 0,-1 0 0,1 1 0,0-1 1,-1 0-1,1 1 0,-1-1 0,4 1 0,-3 0-8,-1 1 0,0 0-1,1-1 1,-1 1 0,0 0-1,0 0 1,0 0-1,0 0 1,0 0 0,0 0-1,0 0 1,0 0 0,-1 1-1,1-1 1,0 0-1,-1 1 1,1-1 0,0 0-1,-1 1 1,0-1 0,1 2-1,-1-2 0,9 28-15,-1 1-1,-2 0 1,5 50-1,-7-48 7,12 365-233,-16-357 203,1-39 38,-1 0 0,0 0 0,0 0 1,0 1-1,0-1 0,0 0 0,0 0 0,-1 1 0,1-1 0,0 0 0,0 0 0,-1 0 0,1 1 0,-1-1 0,1 0 0,-1 0 0,0 0 0,1 0 0,-1 0 0,0 0 0,0 0 0,-1 1 0,1-2 3,0 0 0,0 0 0,0 1 0,0-1 1,0 0-1,0 0 0,0 0 0,0 0 0,0-1 0,0 1 0,0 0 1,0 0-1,0-1 0,0 1 0,0 0 0,0-1 0,0 1 0,0-1 1,1 1-1,-2-2 0,-5-3 14,1 0 1,-1 0 0,2-1-1,-1 0 1,-5-7-1,1-1 11,1-1-1,0 0 0,1 0 0,1-1 0,0 1 0,-4-19 0,-6 0 13,13 29-31,2 0 0,-1 1-1,1-1 1,-1 0 0,-2-11 0,7 16-12,0 0 0,0 0 0,-1 0 0,1 0 0,0 1 0,-1-1 0,1 0 0,0 1 1,-1-1-1,1 1 0,-1-1 0,1 1 0,-1 0 0,1 0 0,1 1 0,39 19-48,-39-19 51,15 9-22,1-1 0,29 11 0,-40-18 8,0-1 0,1 0 0,-1 0 0,1-1 0,-1 0 0,1-1 0,0 0 0,-1 0 0,14-3-1,-2-1 15,-1 0-1,-1-2 0,1 0 1,-1-1-1,0-1 0,0-1 1,-1 0-1,-1-1 0,1-1 1,-1-1-1,-1 0 0,18-19 1,-8 5 2,-2-1 1,-1-2-1,-1 0 1,-2 0-1,29-61 0,-38 70 18,1 0 0,0 1-1,22-27 1,-32 45-15,0 0 1,-1 0-1,1 0 0,0 0 0,0 0 0,0 0 1,0 0-1,0 1 0,1-1 0,-1 0 0,0 1 1,0-1-1,0 0 0,1 1 0,-1 0 1,2-1-1,-2 1-1,0 0 1,0 0 0,-1 0 0,1 0-1,0 0 1,0 1 0,-1-1 0,1 0-1,0 0 1,-1 1 0,1-1 0,0 1-1,-1-1 1,1 1 0,0-1 0,-1 1-1,1-1 1,-1 1 0,1-1 0,0 2-1,2 3 7,-1 0-1,1 0 0,-1 0 0,0 1 0,2 10 0,9 41 21,-2 0-1,-4 1 1,-1 0-1,-4 0 1,-4 65-1,1-70 73,1-53-98,0 1-1,0-1 1,0 0-1,0 0 1,0 0-1,0 1 1,0-1-1,0 0 1,0 0-1,0 1 1,0-1-1,0 0 0,0 0 1,0 0-1,0 1 1,0-1-1,0 0 1,0 0-1,0 0 1,0 1-1,1-1 1,-1 0-1,0 0 1,0 0-1,0 1 1,0-1-1,0 0 0,1 0 1,-1 0-1,0 0 1,0 0-1,0 1 1,0-1-1,1 0 1,-1 0-1,0 0 1,0 0-1,0 0 1,1 0-1,-1 0 0,0 0 1,0 0-1,1 0 1,-1 0-1,0 0 1,0 0-1,0 0 1,1 0-1,-1 0 1,0 0-1,0 0 1,1 0-1,-1 0 1,0 0-1,0 0 0,1-1 1,12-8 92,-11 7-89,17-16 34,0-1 1,-2 0-1,0-2 1,19-30-1,32-40 86,-59 81-96,0 0 1,1 0 0,0 1-1,1 1 1,0 0 0,14-8-1,-24 15-22,0 0 0,1 0 0,-1 0 0,1 0 0,-1 1 0,1-1 0,-1 0 0,1 1 0,0-1 0,-1 1 0,1 0 0,0 0 0,-1-1 0,1 1 0,0 0 0,-1 0 0,1 1 0,0-1 0,-1 0 0,1 0 0,0 1 0,-1-1 0,4 2 0,-3 0 0,0 1 0,0-1 0,0 0 0,0 1 0,0-1 0,-1 1 0,1 0-1,-1 0 1,0-1 0,0 1 0,0 0 0,0 0 0,1 4 0,3 17 11,-1 0 0,-1 0 0,-1 1 0,-2 0-1,-2 30 1,2-54-16,0 0 0,0 1-1,-1-1 1,1 0 0,0 1-1,0-1 1,0 0 0,0 1-1,1-1 1,-1 0 0,0 0-1,1 1 1,-1-1-1,0 0 1,1 0 0,0 0-1,-1 1 1,1-1 0,0 0-1,-1 0 1,1 0 0,1 1-1,-1-2 1,0 1-1,0-1 1,0 0-1,0 0 0,0 0 1,0 0-1,0 0 1,0 0-1,0 0 0,0 0 1,0 0-1,0 0 1,1-1-1,-1 1 0,0 0 1,-1-1-1,1 1 1,0-1-1,0 1 1,2-2-1,7-5 14,-1 0 0,1-1 1,12-13-1,-22 20-15,93-108 102,-62 69-15,42-41 1,-68 76-72,-1 1 0,1 0 0,0 0 0,0 0 1,1 1-1,9-5 0,-14 7-13,1 1-1,-1-1 1,1 1-1,-1-1 1,1 1 0,0 0-1,-1 0 1,1 0-1,-1-1 1,1 1 0,0 1-1,-1-1 1,1 0-1,-1 0 1,1 1 0,-1-1-1,1 1 1,0-1-1,-1 1 1,0-1 0,1 1-1,-1 0 1,1 0-1,-1 0 1,0 0 0,0 0-1,1 0 1,-1 0-1,0 0 1,1 3 0,4 5-4,-2 0 1,1 0 0,-2 0 0,1 0 0,-1 1-1,0 0 1,-1 0 0,0 0 0,-1 0 0,0 0-1,-1 12 1,0-12-6,1 0-1,0 0 1,0 0-1,0-1 0,2 1 1,-1-1-1,1 1 1,0-1-1,1 0 1,0 0-1,6 10 0,-7-16 8,0 0-1,0 0 1,0 0-1,0-1 1,0 1-1,1-1 1,-1 0-1,1 0 1,-1 0 0,1 0-1,0 0 1,0-1-1,0 0 1,0 0-1,0 0 1,0 0-1,0-1 1,0 0-1,0 1 1,0-1-1,0-1 1,0 1-1,0-1 1,7-1-1,8-3 22,-1 0 0,1-1 1,30-16-1,-40 18-24,45-25 37,0-2 1,87-68-1,-122 84-32,-11 10 9,0-2-1,0 1 1,0-1-1,-1 0 1,0 0 0,0-1-1,-1 0 1,8-13-1,-14 21-10,0 0-1,0-1 1,0 1-1,0 0 0,0 0 1,0 0-1,0 0 1,0-1-1,0 1 0,0 0 1,1 0-1,-1 0 1,0 0-1,0-1 0,0 1 1,-1 0-1,1 0 0,0 0 1,0 0-1,0-1 1,0 1-1,0 0 0,0 0 1,0 0-1,0 0 1,0 0-1,0-1 0,0 1 1,0 0-1,0 0 1,-1 0-1,1 0 0,0 0 1,0 0-1,0 0 1,0-1-1,0 1 0,0 0 1,-1 0-1,1 0 1,0 0-1,0 0 0,0 0 1,0 0-1,-1 0 1,1 0-1,0 0 0,0 0 1,0 0-1,0 0 1,-1 0-1,1 0 0,0 0 1,0 0-1,0 0 1,0 0-1,-1 0 0,1 0 1,0 0-1,0 0 1,0 0-1,0 0 0,-1 1 1,-10 2 22,-6 5-17,0 1 0,1 0 0,0 2 0,1 0 1,0 0-1,0 2 0,2-1 0,-1 2 0,-13 18 0,17-19-1,0 0 0,1 1 0,1 0 0,0 1 0,1 0 0,1 0 0,0 0 0,1 1 0,0 0 0,-4 31 0,9-42-1,0 0-1,0 1 1,0-1-1,0 1 1,1-1-1,0 1 1,0-1-1,3 9 1,-4-13-1,1 0 0,-1 0 0,1 1 0,0-1-1,-1 0 1,1 0 0,0 0 0,0 0 0,0 0 0,0 0 0,0 0 0,0 0 0,0 0 0,0-1 0,0 1-1,0 0 1,0-1 0,1 1 0,-1-1 0,0 1 0,0-1 0,1 0 0,-1 1 0,0-1 0,1 0 0,-1 0-1,0 0 1,1 0 0,-1 0 0,0 0 0,1 0 0,-1 0 0,0-1 0,1 1 0,-1 0 0,0-1 0,0 1 0,1-1-1,1-1 1,5-2 6,1-1-1,-1 0 0,0-1 1,0 1-1,-1-1 0,0-1 0,10-10 1,42-57 61,-49 60-54,22-33 72,39-80-1,-70 126-87,0-2 3,1-1-1,0 1 1,0-1 0,0 1 0,0 0-1,0 0 1,1 0 0,-1 0-1,1 0 1,5-4 0,-7 7-5,-1 0 0,0 0 1,1 0-1,-1 0 0,0 0 0,1 0 1,-1 0-1,1 0 0,-1 0 1,0 0-1,1 0 0,-1 1 1,0-1-1,1 0 0,-1 0 0,0 0 1,1 0-1,-1 1 0,0-1 1,0 0-1,1 0 0,-1 0 1,0 1-1,0-1 0,1 0 0,-1 1 1,0-1-1,0 0 0,0 0 1,1 1-1,-1-1 0,0 0 1,0 1-1,8 16 27,-6-10-19,25 62 58,-14-35-30,33 65 0,-40-88-27,0-1 0,1 0 0,1-1 1,0 1-1,0-2 0,0 1 0,1-1 1,0 0-1,1-1 0,12 8 0,-11-9 1,1 0 0,-1-1-1,1 0 1,0-1 0,1-1-1,-1 1 1,23 1 0,-27-4-5,-1-1 1,1 0 0,0 0-1,0-1 1,0 0-1,0 0 1,0-1-1,-1 0 1,1 0-1,-1-1 1,1 0 0,-1 0-1,13-9 1,-11 5 10,1-1 1,-1 0 0,0-1-1,-1 0 1,0 0 0,0-1-1,10-16 1,-8 7-1012,0 0 0,11-30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3:24.958"/>
    </inkml:context>
    <inkml:brush xml:id="br0">
      <inkml:brushProperty name="width" value="0.1" units="cm"/>
      <inkml:brushProperty name="height" value="0.1" units="cm"/>
      <inkml:brushProperty name="color" value="#004F8B"/>
    </inkml:brush>
  </inkml:definitions>
  <inkml:trace contextRef="#ctx0" brushRef="#br0">268 153 2608,'0'0'5969,"8"-10"-5921,26-29 5,-26 30 338,-8 21-306,-2 2-63,-1 0 0,0 0 0,-1 0 0,-1-1 0,0 0 0,-1 1 0,0-2 0,-1 1 0,0-1 0,-1 0 0,-1-1-1,0 0 1,0 0 0,-1-1 0,0 0 0,-1 0 0,-11 7 0,18-14-15,-1-1-1,1 0 0,0 0 1,0-1-1,-1 1 1,1-1-1,-1 0 1,1 0-1,-1-1 1,0 1-1,1-1 1,-1 0-1,0 0 1,1 0-1,-1-1 1,1 0-1,-1 1 1,0-2-1,1 1 1,0-1-1,-1 1 1,1-1-1,0 0 1,0-1-1,0 1 1,0-1-1,0 1 1,1-1-1,-1 0 0,1-1 1,0 1-1,0-1 1,0 1-1,0-1 1,-2-5-1,-1-3 18,1 0 0,0-1 0,1 0 0,0 1 0,-2-16 0,5 21-10,1 1 0,-1-1-1,1 1 1,1 0-1,-1-1 1,1 1 0,0-1-1,1 1 1,-1 0 0,1 0-1,0 0 1,6-12 0,-4 12 4,1-4 30,1-1-1,0 1 1,15-17 0,-18 24-41,0 0 0,0 1 1,1-1-1,-1 0 0,1 1 1,-1 0-1,1 0 1,0 0-1,0 0 0,0 1 1,0 0-1,1-1 0,7 0 1,-8 2-7,-1 0 1,1 0 0,-1 0-1,1 1 1,-1-1 0,1 1 0,-1 0-1,1 0 1,-1 0 0,1 1-1,-1-1 1,0 1 0,0 0-1,0 0 1,0 0 0,0 0-1,0 0 1,-1 1 0,1-1-1,3 6 1,5 5 8,-1 0-1,17 30 0,-23-35-8,6 10 6,-2 0-1,0 1 1,-1 0 0,0 1 0,-2-1 0,-1 1 0,4 29 0,-2 146 75,-6-153-73,-9 368 109,-5-247-106,-1 34 0,16-265-30,-2-78-64,-5-101-345,6 205 290,2 0 1,1 0-1,3 0 1,12-49-1,-15 69 52,-2 15 29,0 1-1,0 0 1,1 0-1,0 0 1,3-8-1,-5 13-20,1 1 65,-1 1 0,1-1 0,-1 1 0,1-1-1,-1 1 1,1-1 0,-1 1 0,0-1 0,1 1 0,-1-1 0,0 1 0,1 0-1,-1-1 1,0 1 0,0-1 0,0 1 0,0 0 0,1-1 0,-1 1 0,0 0 0,0-1-1,0 1 1,0 0 0,-1 1 0,2 28 40,-1-12-8,10 42 306,-10-58-291,0 1 1,0-1 0,1 1-1,-1 0 1,1-1 0,0 1-1,0-1 1,0 0 0,0 1-1,0-1 1,3 4 537,-2-4-544,-1 0 0,1-1 0,-1 1 1,1-1-1,0 0 0,0 1 0,-1-1 0,1 0 0,0 0 0,0 0 0,0 0 1,4 1-1,-2-1-13,-1-1 0,1 1-1,0-1 1,0 0 0,0 0 0,0 0 0,0 0 0,-1-1 0,1 1 0,0-1 0,0 0 0,-1 0 0,1-1 0,0 1 0,4-4 0,8-4 6,0 0 1,13-12 0,-16 12-2,28-18 16,-28 20-22,-1-1 0,0 0 0,-1-1 0,1 0 0,-1-1 0,11-14 0,44-71 93,-11 13 35,-40 61-114,0-1-1,12-28 1,-22 41-13,0-1-1,-2 0 0,1 0 0,-1 0 1,-1-1-1,1 1 0,-2-1 1,1-11-1,-1-5 49,-1-20 24,-2 20-34,3 23-44,-1-1 1,0 1 0,0-1-1,-1 1 1,1 0 0,-1-1-1,0 1 1,0 0-1,0-1 1,-1 1 0,-3-6-1,3 7 19,-2-2 41,-2 13-46,-25 103 80,4 1-1,-12 117 1,29-138-19,4-1 0,8 119 1,-4 52 206,0-198-191,-6 17 258,5-68-190,1-9-54,1-8 81,1-35-116,3 20-64,-1 6-44,1-1 0,7-24 0,-8 36 15,-1-1-1,1 1 1,-1-1 0,1 1 0,0 0 0,0 0 0,0 0-1,1 0 1,-1 0 0,1 0 0,0 1 0,0-1-1,0 1 1,0-1 0,5-1 0,-3-2-33,5-5-56,-10 11 100,1 0-1,-1 0 1,0-1 0,0 1 0,0 0 0,0 0 0,0 0 0,0 0 0,1 0 0,-1 0 0,0 0 0,0 0 0,0 0 0,0 0 0,1 0 0,-1 0 0,0 0 0,0 0 0,0 0 0,0 0 0,0 0 0,1 0 0,-1 0 0,0 0-1,0 0 1,0 0 0,0 0 0,0 0 0,1 0 0,-1 0 0,0 0 0,0 0 0,0 0 0,0 1 0,0-1 0,0 0 0,1 0 0,-1 0 0,0 0 0,0 0 0,0 0 0,0 1 0,0-1 0,0 0 0,0 0 0,0 0 0,0 0-1,0 0 1,0 1 0,0-1 0,0 0 0,0 0 0,0 0 0,0 0 0,0 0 0,0 1 0,0-1 0,0 0 0,0 0 0,0 0 0,0 0 0,0 0 0,0 1 0,0-1 0,0 0 0,0 0 0,0 0 0,0 0 0,0 1-48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3:28.526"/>
    </inkml:context>
    <inkml:brush xml:id="br0">
      <inkml:brushProperty name="width" value="0.1" units="cm"/>
      <inkml:brushProperty name="height" value="0.1" units="cm"/>
      <inkml:brushProperty name="color" value="#004F8B"/>
    </inkml:brush>
  </inkml:definitions>
  <inkml:trace contextRef="#ctx0" brushRef="#br0">45 1142 5016,'0'0'1248,"4"10"-952,12 35-15,-15-43-246,0 0 0,0-1-1,0 1 1,0 0 0,0-1-1,0 1 1,0-1 0,1 1 0,-1-1-1,1 1 1,-1-1 0,1 0-1,-1 0 1,1 0 0,0 0 0,0 0-1,-1 0 1,1 0 0,0-1-1,0 1 1,0-1 0,0 1 0,0-1-1,0 0 1,0 0 0,2 0-1,1 0 42,0 0-1,0 0 1,0-1-1,0 0 1,0 0-1,-1-1 1,9-2-1,-3-3 26,0 0-1,-1 0 0,0-1 0,0 0 0,-1 0 0,0-1 0,0 0 0,7-14 0,-13 22-87,1-4 31,0-1-1,0 1 1,0-1 0,0 0 0,-1 0 0,0 0 0,0 0 0,0 0 0,-1-1 0,0 1-1,-1 0 1,1-1 0,-1 1 0,0 0 0,-1-1 0,1 1 0,-1 0 0,0-1 0,-1 1-1,0 0 1,0 0 0,0 0 0,-1 0 0,1 1 0,-2-1 0,1 1 0,0-1-1,-1 1 1,0 0 0,0 0 0,-1 1 0,1-1 0,-1 1 0,-8-6 0,11 9-25,-1-1-1,1 1 1,-1 0 0,1 0 0,-1 0 0,0 0 0,1 0-1,-1 0 1,0 1 0,0-1 0,0 1 0,1 0 0,-1 0-1,0 0 1,0 0 0,0 0 0,-3 1 0,1 1 10,0 0-1,0-1 1,0 2 0,0-1 0,1 0 0,-1 1 0,1 0 0,-7 6-1,0 2 31,0-1 0,2 1-1,-1 1 1,2 0 0,-13 21-1,16-26-31,1 1 0,0 0 0,0 0 0,1 0 1,0 0-1,0 0 0,1 1 0,0-1 0,1 1 0,0 0 0,0 0 0,1-1 0,0 14 0,2-9-5,0 0 1,1-1-1,0 1 1,1-1-1,1 0 1,0 0-1,0 0 1,1-1-1,0 0 1,1 0-1,1 0 1,0-1-1,0 0 1,0-1-1,2 1 1,-1-2-1,1 1 1,0-2-1,1 1 1,0-1-1,14 7 1,-15-9-12,1 0 1,0-1 0,0 0-1,0 0 1,0-1 0,0-1-1,1 0 1,-1 0 0,1-1 0,0-1-1,-1 0 1,1 0 0,0-1-1,-1-1 1,1 0 0,-1 0-1,0-1 1,0-1 0,0 0 0,0 0-1,20-12 1,-13 5-5,-1 1 1,0-2-1,-1 0 1,-1-1-1,0-1 1,0 0-1,-1-1 1,-1-1-1,-1 0 1,0 0-1,-1-2 1,-1 1-1,0-1 0,-2-1 1,0 1-1,-1-1 1,-1-1-1,0 1 1,2-26-1,3 8-135,-9 46 115,1 0 0,0-1 0,0 1 0,1-1 0,6 11 0,1 1-1,16 36-8,62 115-142,-83-161 145,-1-2-17,0 0 1,0 0 0,10 10 0,-17-21 23,1 0 1,-1 1-1,1-1 1,-1 0-1,1 0 1,0 0-1,0 0 1,1 0 0,-2-4-1,-4-15 11,-2 1 8,0 0 0,-2 1 1,0 0-1,-2 1 0,-26-36 1,32 48-14,0 0 0,-1 0 0,0 1 1,0 0-1,0 0 0,0 1 0,-9-5 0,13 9 6,1-1-1,-1 1 1,1 0-1,-1 0 0,1 0 1,-1 1-1,1-1 1,-1 1-1,0-1 0,1 1 1,-1 0-1,0 0 0,1 0 1,-1 0-1,0 0 1,1 1-1,-1-1 0,0 1 1,1 0-1,-1 0 1,1 0-1,-1 0 0,1 0 1,0 0-1,-1 1 0,1-1 1,0 1-1,-3 2 1,-2 4 5,0 0 1,0 0 0,1 1 0,0 0-1,1 0 1,0 1 0,0-1 0,1 1-1,0 0 1,-3 14 0,2-3 12,0-1-1,2 1 1,1 0 0,0 26 0,2-34 7,1 1 1,1-1 0,0-1 0,0 1 0,7 18-1,-6-22 7,0-1 0,1 0 0,0 0 0,0 0 0,1-1 0,0 1 0,0-1 0,11 11 0,-15-17-22,0 1 0,0-1-1,1 0 1,-1 0 0,0 0 0,1 0-1,-1 0 1,1 0 0,-1-1 0,1 1-1,-1 0 1,1-1 0,0 1 0,-1-1-1,1 1 1,0-1 0,0 0-1,-1 0 1,1 0 0,0 0 0,0 0-1,-1 0 1,1 0 0,0-1 0,-1 1-1,1-1 1,0 1 0,-1-1 0,1 1-1,-1-1 1,1 0 0,-1 0-1,1 0 1,1-1 0,4-4 25,-1-1 0,0 1 0,0-1-1,-1 0 1,8-11 0,-4 4-5,0 2 2,-2 0 1,0 0-1,0 0 0,-2-1 0,1 0 0,-1 0 0,-1 0 0,3-18 1,-2 15 27,-5 16-58,0 0 0,0 0 0,1 0 0,-1-1 0,0 1 0,0 0 0,0 0 0,0 0 0,0 0 0,0 0 0,0 0 0,0 0-1,0-1 1,1 1 0,-1 0 0,0 0 0,0 0 0,0 0 0,0 0 0,0 0 0,0 0 0,1 0 0,-1 0 0,0 0 0,0 0-1,0 0 1,0 0 0,0 0 0,1 0 0,-1 0 0,0 0 0,0 0 0,0 0 0,0 0 0,0 0 0,1 0 0,-1 0 0,0 0-1,0 0 1,0 0 0,0 0 0,11 20 99,-7-10-119,0 0 19,1 0 1,1 0 0,0 0 0,0 0-1,1-1 1,0 0 0,12 11 0,-14-15-2,1-1 1,-1 1 0,1-1-1,0-1 1,0 1 0,1-1 0,-1 0-1,0 0 1,1-1 0,0 0-1,0 0 1,-1 0 0,12 0 0,-9-1-5,0-1 0,0 0 1,0 0-1,0 0 1,0-2-1,0 1 0,0-1 1,0 0-1,-1-1 1,1 0-1,-1 0 0,1-1 1,-1 0-1,0 0 1,-1-1-1,1 0 0,-1-1 1,0 1-1,7-8 1,8-10-7,-2 0 1,0-1 0,-1-1-1,-2-1 1,15-28 0,-6 3-39,36-102 0,-46 102-11,-3 0 0,9-66-1,0-108-138,-21 164 104,-1 0 1,-4 0 0,-2 0 0,-3 0 0,-26-95 0,30 140 40,0-1 0,-12-24 0,14 34 25,-1 0 0,0 0 0,-1 1 0,0-1 0,0 1-1,0 1 1,-12-11 0,16 15 23,0 1 0,1-1 0,-1 1 1,0-1-1,0 1 0,0-1 0,0 1 0,-1 0 0,1-1 1,0 1-1,0 0 0,0 0 0,0 0 0,0 0 0,0 0 1,0 0-1,0 0 0,0 0 0,0 0 0,0 1 0,0-1 1,-1 0-1,1 1 0,0-1 0,0 1 0,1-1 0,-1 1 1,0-1-1,0 1 0,0 0 0,0-1 0,0 1 0,1 0 1,-1 0-1,0-1 0,0 2 0,-5 5-15,1-1 1,1 1-1,-8 12 1,10-15 19,-9 17-14,2 0 1,0 0 0,1 1 0,1 0 0,1 0-1,-4 38 1,-3 140 40,11-130-3,-1 62 66,14 137-1,-6-222-33,3 0 0,2-1 0,2 0 0,27 68 0,-33-101-23,1 1 1,1-2-1,0 1 1,0-1-1,1 0 1,1-1-1,0 0 1,1 0-1,0-1 0,17 12 1,-23-19-15,-1-1 1,1 1-1,0-1 1,0 0-1,1-1 1,-1 1-1,0-1 1,0 0-1,1 0 1,-1-1-1,0 0 1,1 0-1,-1 0 0,1 0 1,-1-1-1,0 0 1,1 0-1,9-4 1,-2 0 9,0 0 0,-1 0 1,1-2-1,-1 0 0,0 0 0,14-12 1,-13 7 1,-1 0 0,0 0 1,0-1-1,17-28 0,34-66 116,-46 76-102,-9 16-34,-1 1 0,-1-1 0,0 0 0,-1-1 0,-1 0 0,3-18 0,-7 29-10,0-1 1,0 0-1,0 0 0,0 0 1,-1 1-1,0-1 0,0 0 1,-1 1-1,0-1 0,-3-7 1,5 12-2,-1 1 0,1-1 0,0 0 0,-1 0 0,1 1 0,-1-1 0,1 1 0,-1-1 0,0 0 0,1 1 0,-1-1 0,1 1 0,-1-1 0,0 1 0,1 0 0,-1-1 0,0 1 0,0 0 0,1-1 0,-1 1 0,0 0 0,0 0 0,0 0 0,1-1 0,-1 1 0,0 0 0,0 0 0,0 0 0,0 0 0,1 1 0,-1-1 0,0 0 0,0 0 0,0 1 0,-2 0 0,1 0 0,0 0 0,0 1 0,0-1 0,0 1 0,0 0 0,0-1 0,1 1 0,-3 3 0,-1 3-7,0 0 0,0 1 0,1-1 1,1 1-1,-1 0 0,1 0 1,1 0-1,0 0 0,0 0 0,1 1 1,0-1-1,0 0 0,1 1 1,2 11-1,0 6-21,2 0 0,1 0-1,14 43 1,-16-58 23,0-1 0,1 0 0,1 0 0,0 0 0,0 0 0,1-1 0,0 0 0,1 0 0,0-1 0,1 0 0,0 0 0,15 12 0,-16-15-5,0 0 0,1 0 0,0-1 1,1 0-1,-1 0 0,11 3 0,-15-7 7,-1 0 0,1 0 0,0 0 0,0-1 0,0 1 0,0-1 0,0 0 0,0-1 0,-1 1 0,1 0 0,0-1 0,0 0 0,0 0 0,-1 0 0,1-1 0,0 1 0,5-4 0,0-1 7,0 0 0,0 0 0,-1-1-1,0 0 1,0 0 0,-1-1 0,7-8-1,42-66 104,-20 27-40,-21 31 26,23-49 0,-23 43-16,-15 30-75,0-1 0,0 1-1,0-1 1,1 1 0,-1-1 0,0 1 0,0-1 0,1 1 0,-1-1-1,0 1 1,0 0 0,1-1 0,-1 1 0,1-1 0,-1 1 0,0 0-1,1 0 1,-1-1 0,1 1 0,-1 0 0,1-1 0,-1 1 0,1 0-1,-1 0 1,1 0 0,6 9 30,-2 23 9,-5-30-38,14 187 96,-15-174-74,1-13-21,0 0 0,-1-1 0,1 1 1,0 0-1,0-1 0,0 1 0,0 0 0,0 0 0,0-1 0,0 1 0,0 0 1,1-1-1,-1 1 0,1-1 0,0 1 0,-1 0 0,1-1 0,1 3 1,0-6-3,0 0 1,-1-1 0,1 1-1,-1-1 1,1 1 0,-1-1-1,0 0 1,1-3 0,-2 5-2,11-27 3,8-24-47,2 0 1,55-94-1,-73 142 30,0 0 1,0 0-1,0 0 1,1 1-1,-1-1 1,1 1-1,0-1 1,0 1-1,0 1 1,6-4-1,-8 5 10,-1 0-1,1 1 1,0-1-1,-1 1 1,1 0 0,0-1-1,-1 1 1,1 0-1,0 0 1,0 0 0,-1 0-1,1 0 1,0 1 0,-1-1-1,1 0 1,0 1-1,-1-1 1,1 1 0,0 0-1,-1-1 1,1 1-1,-1 0 1,1 0 0,-1 0-1,0 0 1,1 0-1,-1 1 1,0-1 0,0 0-1,0 0 1,0 1-1,0-1 1,2 4 0,4 8 8,-1 0 0,0 1 0,-1 0 0,0 0 0,4 26 0,6 16 70,-9-30-11,-5-19-40,0 0 1,1 0-1,0 0 0,0-1 1,3 8-1,-4-13-16,0 0 0,-1 1 1,1-1-1,0 0 0,0 0 0,0 0 0,0 0 0,0 0 0,0 0 1,0 0-1,0 0 0,0 0 0,1 0 0,-1-1 0,0 1 1,1 0-1,-1-1 0,0 1 0,1-1 0,-1 1 0,1-1 0,-1 0 1,0 0-1,1 0 0,-1 0 0,1 0 0,-1 0 0,1 0 0,1-1 1,5 0 6,0-2 0,0 1 0,0-1 0,0-1 0,-1 1 0,1-1 0,-1 0 0,6-6 0,55-46 33,-45 37-33,5-6-3,0-1 0,-1-1-1,38-51 1,27-60-220,-91 135 194,0 1-1,0 0 1,0-1 0,0 1 0,-1-1 0,1 1-1,-1-1 1,1-4 0,-1 7 10,0-1 1,0 1-1,0 0 1,0 0-1,0-1 1,0 1 0,0 0-1,0-1 1,0 1-1,0 0 1,0-1-1,-1 1 1,1 0-1,0 0 1,0-1-1,0 1 1,0 0-1,0 0 1,0-1-1,-1 1 1,1 0-1,0 0 1,0 0-1,-1-1 1,1 1-1,0 0 1,0 0-1,-1-1 1,0 2-3,0-1 1,1 0-1,-1 0 1,0 0-1,1 1 1,-1-1-1,0 0 0,0 1 1,1-1-1,-1 1 1,1-1-1,-1 1 0,0-1 1,1 1-1,-1-1 1,1 1-1,-1 1 1,-17 21-10,1 0 1,1 2 0,1 0 0,-19 43 0,12-22 15,2-5 4,1 1-1,-14 48 1,28-71 5,0-1 0,1 1 0,1 0 0,1 0 0,0 1 0,2-1 0,2 35 0,-1-50-7,0-1 1,0 1 0,0 0 0,0 0 0,1 0 0,-1 0-1,1-1 1,0 1 0,0-1 0,0 1 0,5 5-1,-6-8-1,0 0-1,0 0 0,0 0 0,1 0 0,-1-1 0,0 1 1,0 0-1,1 0 0,-1-1 0,0 1 0,1-1 0,-1 1 1,1-1-1,-1 0 0,1 1 0,-1-1 0,0 0 0,1 0 0,-1 0 1,1 0-1,-1 0 0,1 0 0,-1-1 0,1 1 0,-1 0 1,1-1-1,-1 1 0,0-1 0,1 0 0,-1 1 0,0-1 1,0 0-1,3-1 0,1-3 1,0 0 0,0 0 1,0 0-1,0 0 0,-1-1 0,0 0 1,0 0-1,0 0 0,-1 0 0,0 0 1,0-1-1,0 1 0,-1-1 0,0 0 1,1-12-1,1-10 19,-1 0 0,-2-44 0,-1 51-13,-8-97 214,7 106-70,-1 14 65,1 26-36,51 378 169,-7-76-126,-30-221-143,-4-45 16,1 68-1,-10-111-59,-1 0 0,-1 0 0,0 0 0,-2-1 0,0 1 0,-1-1 0,-12 31-1,15-46-22,0 0 0,0 0 0,0-1-1,0 1 1,-1-1 0,1 1 0,-1-1-1,0 0 1,0 0 0,0 0 0,-1 0-1,1-1 1,-1 1 0,1-1 0,-1 0-1,-6 3 1,4-3 3,0-1-1,0 1 1,0-1-1,0 0 1,-1-1-1,1 1 1,0-1-1,0-1 1,0 1-1,0-1 1,-7-1-1,-3-4 6,1 1 0,0-2 0,1 0-1,0 0 1,0-2 0,0 1-1,-17-17 1,11 11-4,5 2-11,1 0-1,0 0 0,1-1 0,1-1 0,0 0 0,0-1 0,-16-30 0,23 38-14,1-1 0,0 1-1,1-1 1,0 0 0,0 0 0,1 0-1,0-1 1,0 1 0,1 0-1,0-1 1,1 1 0,-1-1-1,2 1 1,-1-1 0,1 1-1,1-1 1,-1 1 0,1-1-1,4-8 1,3 0-16,1 1 0,1 0-1,1 1 1,0 0 0,1 1-1,0 0 1,1 1 0,27-19-1,-22 20-6,1 0 0,0 1 0,1 1 0,0 1 0,34-9 0,10-5-60,-26 12 31,-31 9-37,0 0 0,0-1 0,11-4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3:28.892"/>
    </inkml:context>
    <inkml:brush xml:id="br0">
      <inkml:brushProperty name="width" value="0.1" units="cm"/>
      <inkml:brushProperty name="height" value="0.1" units="cm"/>
      <inkml:brushProperty name="color" value="#004F8B"/>
    </inkml:brush>
  </inkml:definitions>
  <inkml:trace contextRef="#ctx0" brushRef="#br0">0 1 7632,'0'0'232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3:29.194"/>
    </inkml:context>
    <inkml:brush xml:id="br0">
      <inkml:brushProperty name="width" value="0.1" units="cm"/>
      <inkml:brushProperty name="height" value="0.1" units="cm"/>
      <inkml:brushProperty name="color" value="#004F8B"/>
    </inkml:brush>
  </inkml:definitions>
  <inkml:trace contextRef="#ctx0" brushRef="#br0">0 200 5720,'0'0'208,"77"2"0,28-8-16,30-8-8,10-10-32,-4 2 8,-2 6 24,-10-2 0,-8-11-72,-15 5 8,-11 0-104,-10 0 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45.261"/>
    </inkml:context>
    <inkml:brush xml:id="br0">
      <inkml:brushProperty name="width" value="0.1" units="cm"/>
      <inkml:brushProperty name="height" value="0.1" units="cm"/>
      <inkml:brushProperty name="color" value="#004F8B"/>
    </inkml:brush>
  </inkml:definitions>
  <inkml:trace contextRef="#ctx0" brushRef="#br0">0 53 10152,'0'0'2517,"12"0"-2225,89 1 161,-15 2 15,158-17 0,-16-23 111,-201 32-2498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3:31.815"/>
    </inkml:context>
    <inkml:brush xml:id="br0">
      <inkml:brushProperty name="width" value="0.1" units="cm"/>
      <inkml:brushProperty name="height" value="0.1" units="cm"/>
      <inkml:brushProperty name="color" value="#004F8B"/>
    </inkml:brush>
  </inkml:definitions>
  <inkml:trace contextRef="#ctx0" brushRef="#br0">372 727 4512,'0'0'1662,"-14"3"-1530,-3 0-105,-70 15 295,76-15-227,-1 1 0,1 0 0,0 0 1,0 2-1,1-1 0,-12 9 0,-17 16 552,-48 48-1,83-74-594,1 0-1,-1 0 1,0 1-1,1-1 0,0 1 1,0 0-1,1 0 0,-1 0 1,1 0-1,0 1 1,1-1-1,-1 1 0,1-1 1,0 1-1,0-1 1,1 1-1,-1 0 0,1-1 1,1 1-1,-1 0 0,1-1 1,0 1-1,0-1 1,0 1-1,1-1 0,0 1 1,0-1-1,1 0 1,-1 0-1,1 0 0,0 0 1,0-1-1,1 1 0,-1-1 1,1 0-1,0 0 1,1 0-1,7 5 0,-5-4-20,0 0 1,0-1-1,1 0 0,-1-1 0,1 0 0,0 0 0,0 0 0,0-1 0,1-1 0,-1 1 0,0-1 0,17 0 0,-19-2-14,0 1-1,1-1 1,-1 0-1,0-1 1,1 1-1,-1-1 1,0 0-1,0-1 0,0 0 1,-1 0-1,1 0 1,-1 0-1,0-1 1,1 0-1,-2 0 0,1 0 1,8-10-1,-8 6 1,0 1 1,-1-1-1,0 0 0,0 0 0,-1-1 0,0 1 1,-1-1-1,4-16 0,-2-2 63,1-44 0,-5 64-62,-1-50 108,1 52-106,-1 1-1,0-1 0,0 1 1,0 0-1,-1-1 0,1 1 1,-1 0-1,0 0 1,0 0-1,-5-6 0,7 10-15,0-1 0,0 1 0,0 0 0,-1-1 0,1 1 0,0 0 0,-1-1 0,1 1 0,0 0 0,-1-1 0,1 1 0,0 0 0,-1 0 0,1-1 0,0 1 0,-1 0 0,1 0 0,-1 0 0,1 0 0,-1 0 0,1-1 0,0 1 0,-1 0 0,1 0 0,-1 0 0,1 0 0,-1 0 0,1 0 0,-1 1 0,1-1 0,0 0 0,-1 0 0,1 0 0,-1 0 0,1 0 0,0 1 0,-1-1 0,1 0-1,-1 0 1,1 1 0,0-1 0,-1 0 0,1 0 0,0 1 0,0-1 0,-1 0 0,1 1 0,0-1 0,0 1 0,-1-1 0,1 0 0,0 1 0,0-1 0,0 1 0,0-1 0,-1 1 0,-7 26 132,7-12-97,0 1 0,1-1 0,0 1 1,1 0-1,5 21 0,23 74 222,-28-107-246,0-1 1,1 1-1,-1 0 0,1-1 1,0 1-1,0-1 0,0 0 1,0 0-1,1 0 0,-1 0 1,1 0-1,0 0 0,0-1 1,5 5-1,-6-6-5,1 0-1,-1 0 1,0 0 0,1 0-1,-1-1 1,0 1 0,1-1-1,-1 1 1,1-1 0,-1 0 0,1 0-1,-1 0 1,1 0 0,0 0-1,-1-1 1,0 1 0,1-1-1,-1 0 1,1 1 0,-1-1 0,0 0-1,1-1 1,2-1 0,7-5 21,-1 0 0,0 0 1,0-1-1,-1-1 1,18-21-1,39-63 154,-49 66-40,1 1 0,36-40 0,-54 66-136,-1 1 0,1-1 0,-1 1 0,1-1 0,0 1 0,-1-1 0,1 1 0,0-1 0,-1 1 0,1-1 0,0 1 0,0 0 0,0-1 0,-1 1 0,1 0 0,0 0 0,0 0 0,0 0 0,-1 0 0,1-1 0,0 1 0,0 1 0,0-1 0,0 0 0,-1 0 0,1 0 0,0 0 0,0 1 1,0-1-1,-1 0 0,1 1 0,0-1 0,0 0 0,-1 1 0,1-1 0,0 1 0,-1-1 0,1 1 0,0 0 0,-1-1 0,1 1 0,-1 0 0,1-1 0,-1 1 0,0 0 0,1-1 0,-1 1 0,1 0 0,-1 1 0,3 5 35,0-1 0,0 1 0,-1 0-1,2 10 1,14 86 210,-17-89-193,0-1 0,-1 1-1,-1-1 1,0 1 0,-5 23 0,5-32-10,-3 8 103,4-13-150,0 0-1,0 0 0,0 0 1,0 0-1,-1 0 1,1 0-1,0 1 1,0-1-1,0 0 1,0 0-1,0 0 1,0 0-1,0 0 1,0 0-1,0 1 0,0-1 1,0 0-1,0 0 1,0 0-1,0 0 1,0 0-1,0 1 1,1-1-1,-1 0 1,0 0-1,0 0 1,0 0-1,0 0 1,0 0-1,0 0 0,0 1 1,0-1-1,0 0 1,0 0-1,1 0 1,-1 0-1,0 0 1,0 0-1,0 0 1,0 0-1,0 0 1,0 0-1,1 0 0,-1 0 1,0 0-1,0 0 1,0 0-1,0 0 1,0 0-1,0 0 1,1 0-1,-1 0 1,0 0-1,0 0 1,0 0-1,0 0 1,0 0-1,1 0 0,-1 0 1,0 0-1,0 0 1,0 0-1,0 0 1,0 0-1,0 0 1,1 0-1,0-2 25,1 0 0,0 0 0,-1 0 0,1 0 0,-1-1 0,1 1 0,1-5 0,2-2 0,8-11-6,1 1-1,1 1 0,31-30 1,-44 47-25,-1-1 1,1 1 0,-1 0 0,1 0 0,-1 0 0,1 0 0,-1 1-1,1-1 1,0 0 0,-1 1 0,1-1 0,0 1 0,0 0 0,0-1 0,-1 1-1,1 0 1,0 0 0,0 0 0,0 0 0,-1 0 0,1 1 0,0-1 0,0 0-1,0 1 1,-1 0 0,1-1 0,0 1 0,-1 0 0,1 0 0,-1 0 0,1 0-1,-1 0 1,3 2 0,4 5 0,0 0 0,0 0 0,-1 1 0,10 15 0,4 4 35,-19-26-29,0 0 0,0 0 0,0 0-1,0-1 1,1 1 0,-1 0 0,1-1-1,-1 0 1,1 1 0,-1-1 0,1 0 0,0-1-1,0 1 1,0 0 0,-1-1 0,1 1 0,0-1-1,0 0 1,0 0 0,0 0 0,0 0-1,0-1 1,-1 1 0,6-2 0,4-2 7,-1-1 1,0 1-1,0-2 1,16-10-1,-9 5-7,20-10-5,-6 4-20,41-29 1,102-85-232,-175 131 251,3-3-12,0 0 1,0 1-1,1-1 0,-1 1 0,1 0 0,-1 0 0,1 0 0,0 1 0,0-1 1,0 1-1,8-1 0,-15 7 21,-22 28 44,4-7-19,-22 39 1,15-18-9,-42 80 118,65-118-116,2 0 1,-1 0 0,1 0-1,-3 15 1,6-23-20,0 1-1,-1-1 1,1 1 0,0-1 0,0 1-1,0-1 1,0 1 0,0-1-1,0 1 1,0-1 0,0 1 0,0-1-1,1 1 1,-1-1 0,1 0 0,-1 1-1,1-1 1,0 0 0,-1 1 0,1-1-1,0 0 1,0 0 0,0 1-1,0-1 1,0 0 0,0 0 0,0 0-1,0 0 1,1-1 0,-1 1 0,0 0-1,0 0 1,1-1 0,-1 1 0,1-1-1,-1 1 1,0-1 0,3 1-1,-3-1-5,1 0 0,0 0 0,0 0 0,0 0-1,-1-1 1,1 1 0,0 0 0,-1-1 0,1 1-1,0-1 1,-1 0 0,1 0 0,0 1 0,-1-1-1,1 0 1,-1 0 0,0-1 0,2 0 0,24-28-59,-19 20 47,12-14-56,-1-1-1,-1 0 0,-1-2 0,-1 0 0,-2 0 1,0-2-1,18-58 0,-16 21-59,-3 0-1,-3 0 1,-3-1 0,-2 0-1,-4-1 1,-2 1 0,-14-90-1,14 154 122,-4-34-76,-1 0-1,-18-54 1,7 58-8,10 22 31,7 11 57,0 0 0,-1-1 0,1 1-1,0 0 1,0 0 0,0 0 0,0 0 0,0 0-1,-1 0 1,1-1 0,0 1 0,0 0-1,0 0 1,0 0 0,-1 0 0,1 0 0,0 0-1,0 0 1,0 0 0,0 0 0,-1 0 0,1 0-1,0 0 1,0 0 0,0 0 0,-1 0-1,1 0 1,0 0 0,0 0 0,0 0 0,0 0-1,-1 0 1,1 0 0,0 0 0,0 0 0,0 1-1,0-1 1,-1 0 0,1 0 0,0 0-1,-9 9-15,-5 14 10,6-4 11,2 0 0,1 0 0,0 1 0,1 0 0,1 0 0,1 0 0,1 22 0,-1-14 9,-2 42 61,3 0 0,12 100 0,-6-132-9,2-1 0,2 1 0,1-1-1,2-1 1,1 0 0,21 38 0,-11-22 70,-19-39-91,2 0 0,0-1 0,0 0 0,10 14 0,-14-24-27,0 0 0,0 1 1,0-1-1,1 0 1,-1 0-1,1 0 1,-1 0-1,1-1 0,0 1 1,-1-1-1,1 1 1,0-1-1,0 0 1,0 0-1,0 0 0,0-1 1,0 1-1,1-1 1,-1 1-1,0-1 1,0 0-1,0-1 0,4 1 1,3-2-289,0 0 1,0-1-1,0 0 1,17-8-1,-19 8-526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3:37.608"/>
    </inkml:context>
    <inkml:brush xml:id="br0">
      <inkml:brushProperty name="width" value="0.1" units="cm"/>
      <inkml:brushProperty name="height" value="0.1" units="cm"/>
      <inkml:brushProperty name="color" value="#004F8B"/>
    </inkml:brush>
  </inkml:definitions>
  <inkml:trace contextRef="#ctx0" brushRef="#br0">414 1057 4720,'0'0'241,"-10"-2"-130,-8-3-8,0 1 0,0 0 1,-21 0-1,32 4-47,0-1 1,0 2-1,0-1 0,0 1 0,0 0 0,0 1 0,1-1 1,-1 1-1,0 1 0,1-1 0,-1 1 0,1 0 1,-8 6-1,-8 7 182,1 2-1,1 0 1,1 1 0,1 1-1,0 1 1,-22 35 0,32-43-117,1-1 0,1 1 0,0 0 0,1 1 0,0-1 0,1 1 0,-4 23 0,7-29-68,1 0 0,-1 0 0,1 0 0,1 0 0,0 0 1,0 0-1,0 0 0,1 0 0,0 0 0,1 0 0,0-1 0,0 1 0,0-1 0,1 0 0,5 7 0,0-1 19,1-1 0,0 0 1,1-1-1,0 0 0,1-1 0,0 0 1,1-1-1,0-1 0,0 1 0,1-2 0,0 0 1,28 9-1,-29-12-23,1 0 1,0-1-1,0 0 1,0-1-1,1-1 0,-1 0 1,0-1-1,1-1 1,-1 0-1,0-1 0,0 0 1,0-1-1,0-1 1,17-7-1,2-2 29,1-2 1,-2-1-1,0-2 1,-1-1-1,-1-1 1,33-30-1,-34 22-11,-1 0 0,-1-2-1,25-37 1,-51 66-61,-1 0 0,1 1-1,0-1 1,-1 0 0,1 0 0,-1 0 0,1 0-1,-1 0 1,0 0 0,0 0 0,1 0 0,-1 0 0,0 0-1,0-1 1,0 1 0,0 0 0,0 0 0,0 0-1,0 0 1,0 0 0,0 0 0,-1-2 0,0 3-4,1-1 1,-1 1 0,1 0 0,-1-1 0,0 1 0,1 0-1,-1-1 1,1 1 0,-1 0 0,0-1 0,1 1-1,-1 0 1,0 0 0,1 0 0,-1 0 0,0 0-1,1 0 1,-1 0 0,0 0 0,1 0 0,-1 0-1,0 0 1,1 0 0,-1 1 0,0-1 0,1 0-1,-1 0 1,0 1 0,1-1 0,-1 0 0,1 1 0,-1-1-1,1 1 1,-2 0 0,-11 8 14,1 0 1,0 1-1,1 0 0,0 1 1,0 0-1,1 1 0,1 0 1,0 1-1,0-1 0,-12 28 1,20-37-17,-1 0 0,1 1 1,0-1-1,0 0 0,1 1 1,-1-1-1,1 1 0,-1-1 1,1 1-1,0 0 0,0-1 1,1 1-1,-1-1 0,1 1 1,0-1-1,0 0 1,2 7-1,-1-6 2,1 0 0,-1 0 0,1 0-1,0 0 1,0-1 0,0 1 0,1-1 0,-1 0 0,1 0 0,0 0 0,0 0 0,5 2 0,-3-1-1,1-1 1,0 0 0,0-1 0,0 1-1,0-1 1,0-1 0,0 1 0,0-1 0,1 0-1,-1-1 1,0 0 0,1 0 0,-1-1-1,0 0 1,1 0 0,-1 0 0,8-3 0,-6 0-2,0-1 1,-1 0 0,1 0-1,-1-1 1,0 0 0,0 0-1,0-1 1,-1 0 0,0 0-1,9-13 1,-13 16-1,0-1 1,0 1-1,-1-1 0,1 0 0,-1 1 1,0-1-1,0 0 0,-1-1 1,0 1-1,1 0 0,-2 0 0,1-1 1,-1 1-1,1 0 0,-1-1 1,-1 1-1,1 0 0,-1-1 0,0 1 1,0 0-1,-3-6 0,3 7 3,-1 1-1,-1-1 0,1 0 1,-1 1-1,1-1 0,-1 1 1,0 0-1,0 0 0,0 0 1,-1 0-1,1 0 0,-1 1 1,0 0-1,-4-3 0,-7-2 11,1 1 0,-22-5 0,36 10-14,-8-1 7,1 1 0,-1-1 0,1 1 0,-1 1 0,0-1 0,1 1 0,-1 1 0,1-1 0,-1 1 0,-8 3 0,-3 1 66,0 1-1,-30 15 1,32-10 63,13-6 20,13-6-40,-1-2-91,0 0 1,0-1 0,11-6-1,14-8 18,17-4-8,96-38 39,-118 51-65,0 0-1,1 2 1,39-4-1,-59 10-8,6-1 11,0 0 1,0 2-1,1 0 0,21 2 0,-33-1-8,-1-1 0,1 1 0,-1 0 0,1 0 0,-1 0 0,0 1 0,1-1 0,-1 1 0,0 0 0,0 0 0,0 0 0,0 0 0,0 0 0,-1 1 0,1-1 0,-1 1 0,1 0 0,-1-1 0,0 1 0,0 0 0,0 1 0,-1-1 0,1 0 0,1 7 0,0 1 19,-1 0 0,-1 0 1,0 0-1,0 0 0,-1 1 1,0-1-1,-1 0 1,-1 1-1,-3 13 0,-2 3 206,-1 0 0,-17 39 1,67-144 565,-41 76-793,9-21 41,19-29 1,-26 45-35,2 0 0,-1 0 0,1 0 0,-1 1 0,2 0 0,-1 0 0,0 0 1,1 1-1,11-8 0,-16 12-10,0 0-1,0-1 1,-1 1 0,1 0 0,0 0-1,-1-1 1,1 1 0,0 0 0,0 0-1,-1 0 1,1 0 0,0 0 0,0 0-1,-1 0 1,1 0 0,0 1 0,0-1-1,-1 0 1,1 0 0,0 1 0,-1-1-1,1 0 1,0 1 0,-1-1 0,2 1-1,0 1 4,0 0-1,-1 0 0,1-1 0,-1 1 0,1 1 0,-1-1 0,1 0 0,0 3 0,3 6 19,-1 1 0,5 18-1,-9-28-16,8 33 23,-6-20-5,2 1 0,0-1 0,0-1 0,12 26 0,-15-37-12,1 0 0,0 0 0,0-1 0,0 1 0,0 0 0,0-1 0,0 1 1,1-1-1,-1 0 0,1 1 0,0-1 0,-1-1 0,1 1 0,0 0 0,0-1 0,0 1 1,0-1-1,1 0 0,-1 0 0,0 0 0,1 0 0,-1-1 0,0 1 0,1-1 0,-1 0 1,0 0-1,4-1 0,1 0-3,0-1 0,0 1-1,0-2 1,-1 1 0,0-1 0,1 0 0,-1-1 0,0 0 0,0 0 0,-1 0 0,1-1-1,-1 0 1,0 0 0,0-1 0,-1 1 0,8-11 0,5-9-14,0-1-1,25-53 1,-25 45-1,9-20-19,-3-1 0,-2-1 0,-2-1 0,-3 0 0,-3-2 0,-2 0 0,-3 0 0,3-70 0,1-302-291,-13 426 314,1-10-26,-2 0 0,0 0 0,0 0-1,-2 1 1,-7-29 0,10 42 28,0 0 0,-1 0 0,1 0 0,0 0 0,-1 0 0,1 0-1,-1 0 1,1 1 0,-1-1 0,0 0 0,1 0 0,-1 0 0,0 0 0,0 1 0,0-1-1,1 0 1,-1 1 0,0-1 0,0 1 0,-2-2 0,2 2 3,1 1 0,-1-1 0,0 0 0,0 0 0,1 0 0,-1 0 0,0 1 0,0-1 0,1 0 0,-1 1 0,0-1 0,1 0 0,-1 1 0,0-1 0,1 1 0,-1-1 0,0 1 0,1-1 0,-1 1 0,1 0 0,-1 0 0,-4 6 2,0 1 1,1-1-1,-7 16 0,9-17-10,-17 40 21,3 1 1,2 0-1,2 1 0,2 0 0,2 1 0,-3 96 1,8-30 44,12 127 0,-5-193-30,-2-16-4,2 1 0,1-1 0,1 0 0,19 55 0,-9-47 23,-4-10 36,21 40-1,-32-68-73,1-1 0,0 1 0,0-1 0,0 0 0,0 1 0,0-1 1,0 0-1,1 0 0,-1-1 0,1 1 0,-1 0 0,1-1 0,0 1 0,-1-1 0,1 0 1,0 0-1,0 0 0,0 0 0,0-1 0,0 1 0,0-1 0,0 0 0,0 1 0,0-1 0,0-1 1,0 1-1,0 0 0,0-1 0,5-1 0,4-2 6,1 0 1,-2 0-1,1-1 0,0-1 1,17-12-1,-12 7-5,0-1-1,-2-1 1,0-1 0,25-28-1,44-70 15,-61 79-35,0 1 0,3 1 0,43-41 0,-63 66 2,3-3-28,2 1 1,-1-1 0,1 2 0,0 0-1,16-8 1,-25 14 29,1 1 0,-1 0 1,0-1-1,1 1 0,-1 0 0,0 0 0,1 1 0,-1-1 0,1 0 1,-1 1-1,0 0 0,0-1 0,1 1 0,-1 0 0,0 0 0,0 0 1,0 0-1,0 1 0,0-1 0,0 0 0,0 1 0,0 0 0,2 2 1,-1-1 5,1 1 0,-1-1 0,0 1 0,0 0 0,0 0 0,-1 0 0,1 0 0,-1 0 1,0 0-1,3 9 0,-5-11 6,0-1 1,0 0-1,0 0 1,0 0-1,0 1 1,0-1-1,0 0 0,0 0 1,0 0-1,-1 1 1,1-1-1,0 0 1,-1 0-1,1 0 0,-1 0 1,0 0-1,1 0 1,-1 0-1,0 0 1,1 0-1,-1 0 1,0 0-1,0 0 0,0-1 1,0 1-1,0 0 1,0 0-1,0-1 1,0 1-1,0-1 1,0 1-1,0-1 0,0 0 1,-1 1-1,1-1 1,0 0-1,-2 1 1,-6 0 24,0 1 0,0-1 1,-18-1-1,13 0 5,-9 3 16,0 0 1,0 2-1,0 1 1,1 0-1,-25 12 0,42-16-43,1 1-1,0-1 1,-1 1-1,1 0 1,0 0-1,1 1 1,-1-1-1,1 1 0,-1 0 1,1 0-1,0 0 1,-2 5-1,-6 9 17,-12 31 0,19-40-15,1-2-2,1 0 0,0 1-1,0-1 1,1 1 0,-1-1 0,2 1 0,-1 0 0,1-1 0,0 1 0,1 0 0,0-1 0,0 1-1,1-1 1,0 1 0,0-1 0,1 0 0,-1 0 0,2 0 0,-1 0 0,1 0 0,0-1-1,0 1 1,1-1 0,0 0 0,0 0 0,0-1 0,1 0 0,0 0 0,0 0 0,9 5-1,-13-8-5,0-1-1,0 0 0,1 0 0,-1 0 1,0 0-1,1-1 0,-1 1 0,1 0 1,-1-1-1,1 0 0,-1 0 0,1 1 1,-1-2-1,1 1 0,0 0 0,-1 0 1,5-2-1,-3 0-2,0 1 0,1-1 0,-1 0 0,-1-1 0,1 1 0,0-1 0,-1 0 0,1 1 0,4-6-1,2-4-6,-1 0 0,0 0-1,0-1 1,12-26-1,-13 18 1,-1 0 0,0 0-1,-2-1 1,4-31-1,1-1-33,-5 34 23,-2 6-19,0-1 0,-1 0 0,1-17 0,3 80 76,-4-28-16,1 0-1,0-1 0,2 1 1,0-1-1,1 0 1,1 0-1,1-1 1,0 0-1,2 0 1,0-1-1,16 22 0,-21-33-3,0-1-1,0 0 1,0 0-1,0-1 0,1 1 1,0-1-1,-1 0 1,2-1-1,-1 0 0,0 1 1,9 1-1,-11-3-7,1-1-1,-1 0 1,0 0-1,1 0 1,-1-1-1,0 0 1,1 0-1,-1 0 1,0 0-1,1-1 1,-1 1-1,0-1 1,1 0-1,-1 0 1,0-1-1,0 1 1,0-1-1,0 0 1,5-3-1,8-9 13,0-1 1,-1-1-1,0 0 0,17-23 1,-18 21 0,-3 0 0,0 0 0,-1 0 0,0-1 1,-2-1-1,0 1 0,-2-2 0,0 1 0,7-36 0,-13 54-13,-1 17 20,-1 27 45,8 57 0,-5-85-45,1-1 1,0 0 0,0-1-1,1 1 1,1-1-1,0 1 1,1-1 0,12 18-1,-10-18 11,-3-4-8,0 1 0,1-1 1,0 0-1,0-1 0,1 0 1,0 0-1,0 0 0,1-1 1,15 11-1,-21-17-21,1 1-1,-1-1 0,0 1 1,0-1-1,1 0 1,-1 0-1,0 0 1,1 0-1,-1 0 1,0 0-1,1-1 1,-1 1-1,0-1 0,0 0 1,0 0-1,1 1 1,-1-1-1,3-3 1,37-25 75,-39 27-83,7-7 6,0 0 0,0-1 0,-1 0 0,0-1 0,8-13 0,33-62 45,-13 20-36,54-89-77,-90 153 52,0 0-1,0 1 0,1-1 0,-1 0 1,0 1-1,1-1 0,0 1 0,-1 0 0,1-1 1,0 1-1,-1 0 0,4-1 0,-4 1 7,-1 1 0,1 0 0,0 0 0,-1 0 0,1 0 0,0 0 0,-1 0 0,1 0 0,-1 0-1,1 0 1,0 0 0,-1 0 0,1 0 0,0 0 0,-1 1 0,1-1 0,-1 0 0,1 1 0,0-1 0,-1 0-1,1 1 1,-1-1 0,1 0 0,-1 1 0,1-1 0,-1 1 0,1-1 0,-1 1 0,0-1 0,1 1 0,-1-1-1,0 1 1,1 0 0,-1-1 0,0 1 0,0-1 0,0 1 0,1 0 0,-1-1 0,0 1 0,0 0 0,0 0-1,4 23 9,-1 0 0,-1-1 0,0 2 0,-2-1 0,-6 41 0,2 23 120,2-75-77,2-12-35,-1 0 0,1 1 0,-1-1 0,1 0 0,0 1 0,0-1 0,0 0 1,0 1-1,0-1 0,0 0 0,0 1 0,0-1 0,0 1 0,1-1 1,-1 0-1,0 0 0,1 1 0,0 1 0,0-4-3,0 0 0,0 1 1,0-1-1,0 0 0,-1 0 0,1 0 0,0 1 0,-1-1 0,1 0 1,0 0-1,-1 0 0,1 0 0,0-2 0,2-2 12,34-53 49,-23 33-75,1 1 0,1 1 0,2 0 0,0 2-1,30-28 1,-32 33-31,-11 12 12,0-1-1,-1 1 1,1 0-1,0 0 1,1 0-1,-1 1 1,1-1-1,0 1 1,10-3-1,-15 6 21,0 0-1,0 0 0,0 0 0,0 0 0,0 0 1,-1 0-1,1 0 0,0 0 0,0 0 1,0 1-1,0-1 0,0 0 0,0 1 0,0-1 1,-1 1-1,1-1 0,0 1 0,0-1 1,0 1-1,-1 0 0,1-1 0,0 1 0,-1 0 1,1-1-1,-1 1 0,1 0 0,-1 0 0,1 0 1,-1 0-1,1 0 0,10 33 12,-10-29-10,7 33 76,4 65 0,2 9 280,-14-109-326,1 0-1,0 0 1,-1 0 0,2 0-1,-1 0 1,0 0 0,0 0-1,1 0 1,-1-1 0,1 1-1,0-1 1,0 1 0,0-1-1,0 0 1,1 1 0,-1-1-1,0 0 1,1-1 0,0 1-1,-1 0 1,1-1 0,0 1-1,4 1 1,-4-3-17,0 1 0,1-1 0,-1 0-1,0 0 1,1 0 0,-1 0 0,0 0 0,0-1 0,0 1-1,1-1 1,-1 0 0,0 0 0,0 0 0,0-1 0,0 1 0,0-1-1,-1 1 1,1-1 0,3-3 0,3-1-22,0-1 0,0-1 0,-1 0 0,12-13 0,181-245-262,-197 261 254,-1 1 1,1 0-1,1-1 1,-1 2-1,0-1 1,1 0-1,0 1 1,0 0-1,0 0 1,0 0-1,0 1 1,1-1-1,-1 1 1,1 1-1,7-2 1,-9 2 6,0 1 1,0 0-1,0 0 0,0 0 1,0 0-1,0 1 1,0 0-1,0 0 0,0 0 1,-1 0-1,1 0 0,0 1 1,-1 0-1,1 0 1,-1 0-1,1 0 0,-1 0 1,0 1-1,0-1 1,0 1-1,0 0 0,-1 0 1,5 5-1,0 2 3,-1 0 0,0 1 1,-1-1-1,0 1 0,0 0 0,-1 1 0,-1-1 1,0 1-1,3 15 0,-2 11 112,-1 61 1,-3-89-69,11-41 60,68-169-195,-79 198 83,1 0 0,1-1 0,-1 1 0,0 0 1,0 0-1,1 0 0,-1 0 0,1 0 0,0 0 0,-1 1 0,1-1 0,3-1 0,-5 2 11,0 1 1,1 0-1,-1 0 0,0 0 0,1 0 1,-1 0-1,1 0 0,-1 0 0,0 0 0,1 0 1,-1 0-1,1 0 0,-1 0 0,0 0 1,1 0-1,-1 0 0,0 0 0,1 0 0,-1 0 1,1 0-1,-1 1 0,0-1 0,1 0 1,-1 0-1,0 0 0,1 1 0,7 15-23,-2 8 40,-2 1-1,0-1 1,0 45 0,-1-56 35,4-12 29,-5-2-71,0 0 1,0-1-1,-1 1 1,1-1-1,0 0 0,0 1 1,-1-1-1,1 0 1,1-3-1,49-77-36,-36 54-52,0 0-1,3 2 1,0 0-1,28-28 1,-44 51 53,0 0 0,-1 1-1,1-1 1,0 1 0,0 0-1,1 0 1,5-2 0,-8 3 18,0 1-1,0 0 1,0 0-1,0 0 1,0 0-1,0 0 1,0 0-1,0 0 1,0 0 0,0 0-1,0 0 1,1 1-1,-1-1 1,0 0-1,0 1 1,0-1 0,0 1-1,-1-1 1,1 1-1,0-1 1,0 1-1,0 0 1,0 0 0,0-1-1,-1 1 1,1 0-1,0 0 1,0 2-1,10 13-17,-1 0-1,-1 1 0,-1 0 0,0 1 0,-2 0 0,9 31 0,6 20 49,-19-65-9,0 1-1,0 0 1,0-1 0,0 1 0,1-1-1,0 0 1,0 0 0,0 0 0,0 0-1,1-1 1,-1 1 0,1-1 0,0 0-1,0 0 1,0 0 0,0 0 0,1-1-1,6 3 1,-6-3 4,0-1-1,1 0 1,-1 0 0,1-1-1,-1 1 1,1-1 0,-1 0-1,1-1 1,-1 1 0,1-1-1,-1 0 1,0-1-1,1 1 1,-1-1 0,0 0-1,8-5 1,4-1-9,0-1-1,-1-1 1,0-1 0,22-19-1,-29 22-3,-1-1-1,0-1 1,0 1-1,-1-1 1,0-1-1,-1 1 0,0-1 1,6-15-1,-7 13-27,0 0 0,-1 0-1,-1-1 1,0 1-1,-1-1 1,0 0-1,-1 0 1,0 1-1,-1-1 1,-1 0 0,-5-26-1,6 39 24,0 1 1,0 0-1,0-1 0,0 1 0,0-1 1,0 1-1,0-1 0,-1 1 0,1-1 1,0 1-1,0-1 0,-1 1 0,1 0 1,0-1-1,0 1 0,-1 0 0,1-1 1,0 1-1,-1 0 0,1-1 0,-1 1 1,1 0-1,0 0 0,-1-1 0,1 1 1,-1 0-1,1 0 0,-1 0 0,1-1 1,-1 1-1,1 0 0,-1 0 0,1 0 0,-1 0 1,1 0-1,-1 0 0,1 0 0,0 0 1,-1 0-1,1 1 0,-1-1 0,1 0 1,-1 0-1,-19 14-70,7 1 76,0 0 0,1 1 0,0 1 0,1 0 0,-11 25 0,16-29 15,1 0 0,0 1 0,1 0 1,0 0-1,2 0 0,-1 0 1,2 0-1,0 23 0,1-31-2,0 0 0,1 0-1,0 0 1,0 0 0,1-1 0,0 1-1,0 0 1,0-1 0,0 1 0,1-1-1,0 0 1,0 0 0,1 0 0,3 5-1,-4-8-6,-1 1 0,0-1-1,1 0 1,-1 0 0,1-1-1,-1 1 1,1 0 0,0-1-1,0 0 1,0 1-1,0-1 1,0-1 0,0 1-1,0 0 1,0-1 0,0 1-1,0-1 1,0 0-1,1 0 1,-1 0 0,0 0-1,0-1 1,0 1 0,0-1-1,0 0 1,0 0 0,0 0-1,4-2 1,3-2-1,0 0 0,-1-1 1,1 0-1,-1-1 0,15-13 1,36-46-15,-55 61 3,1-1-7,0 0 0,0 0 0,1 0 1,0 1-1,0 0 0,13-6 0,-2 0-53,-8 4 29,8-3-167,-17 10 198,0 0 0,-1 0 0,1 0 1,0 0-1,-1 1 0,1-1 0,0 0 0,-1 0 0,1 0 0,0 1 0,-1-1 1,1 0-1,-1 1 0,1-1 0,0 0 0,-1 1 0,1-1 0,-1 1 0,1-1 1,-1 1-1,1-1 0,-1 1 0,0-1 0,1 1 0,-1 0 0,0-1 0,1 1 1,-1-1-1,0 2 0,5 9 9,-1-1 0,-1 1 0,0 0 0,-1 0 1,0 0-1,-1 1 0,1 12 0,5 39 136,-2-50 22,7-25-79,45-77-87,-35 51-121,29-36 1,-50 72 108,0 1-1,0 0 1,0 0-1,0 0 1,0 0-1,0 0 0,0 0 1,1 0-1,-1 1 1,0-1-1,0 0 1,1 1-1,1-2 1,-3 2 7,1 0-1,-1 0 1,1 0 0,0 0-1,-1 0 1,1 0 0,0 0 0,-1 0-1,1 1 1,-1-1 0,1 0-1,0 0 1,-1 0 0,1 1 0,-1-1-1,1 0 1,-1 1 0,1-1-1,-1 0 1,2 2 0,0 1-16,1 0 0,-1 1 0,0-1 0,0 1 0,0 0-1,3 7 1,-1-2 50,4 9-36,-2-1 10,2-1 0,0 0 0,15 22 0,-20-34 9,0-1 0,0 1 0,0-1 0,0 1 0,0-1 0,1 0 0,0 0 0,-1-1 0,1 1 0,0-1 0,0 0 0,0 0 0,1 0 0,-1 0 0,0-1 0,1 0 0,-1 0 0,1 0 0,4 0 0,-1 0-3,0-1-1,-1-1 1,1 1 0,0-1-1,-1 0 1,1-1 0,-1 0-1,1 0 1,-1-1-1,0 0 1,0 0 0,0 0-1,0-1 1,0 0 0,-1-1-1,0 1 1,0-1 0,8-8-1,11-14-40,-1-2 0,-1 0 1,-2-1-1,0-1 0,-3-1 0,0-1 0,-2-1 0,16-50 0,-9 8-128,-4-2 0,12-113-1,-22 106 73,2 0-54,-5-1 0,-5-108 0,-2 159 95,1 12 32,-1 20 26,0 10 14,-5 53 42,-10 200 117,22-120 37,6 0 0,6 0 1,45 175-1,-56-289-126,0 0 0,1-1 0,2 1 0,0-1-1,2-1 1,22 35 0,-30-53-53,0-1-3,-1 0-1,0 0 0,1-1 0,6 7 1,-9-11-35,0 1 0,-1-1 0,1 1 0,0 0 0,-1-1 0,1 0 0,0 1 1,-1-1-1,1 1 0,0-1 0,0 0 0,0 0 0,-1 1 0,1-1 1,0 0-1,0 0 0,0 0 0,0 0 0,0 0 0,-1 0 0,1 0 1,0 0-1,0 0 0,0-1 0,0 1 0,-1 0 0,1 0 0,0-1 0,0 1 1,-1-1-1,1 1 0,0 0 0,0-1 0,-1 1 0,1-1 0,0 0 1,-1 1-1,1-2 0,6-7-243,0-1 0,-1 0 0,0-1 0,-1 0 1,6-14-1,-8 18-880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3:37.868"/>
    </inkml:context>
    <inkml:brush xml:id="br0">
      <inkml:brushProperty name="width" value="0.1" units="cm"/>
      <inkml:brushProperty name="height" value="0.1" units="cm"/>
      <inkml:brushProperty name="color" value="#004F8B"/>
    </inkml:brush>
  </inkml:definitions>
  <inkml:trace contextRef="#ctx0" brushRef="#br0">0 41 10152,'0'0'672,"69"10"-472,-9 4-40,9 2 0,9-4-16,-3-6 8,2-6-72,-5-10 0,-11-4-48,-5-4 0,-12-7-136,-7-7-8</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3:38.280"/>
    </inkml:context>
    <inkml:brush xml:id="br0">
      <inkml:brushProperty name="width" value="0.1" units="cm"/>
      <inkml:brushProperty name="height" value="0.1" units="cm"/>
      <inkml:brushProperty name="color" value="#004F8B"/>
    </inkml:brush>
  </inkml:definitions>
  <inkml:trace contextRef="#ctx0" brushRef="#br0">1 0 9648,'0'0'1680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3:38.601"/>
    </inkml:context>
    <inkml:brush xml:id="br0">
      <inkml:brushProperty name="width" value="0.1" units="cm"/>
      <inkml:brushProperty name="height" value="0.1" units="cm"/>
      <inkml:brushProperty name="color" value="#004F8B"/>
    </inkml:brush>
  </inkml:definitions>
  <inkml:trace contextRef="#ctx0" brushRef="#br0">1 135 6424,'0'0'0,"70"-22"-88,-13 10 200,19 6 40,17 2 8,6 8 16,10-4 0,12-10 104,-7-2 8,-5 0-16,-2-5-8,8-1-56,10-8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3:40.665"/>
    </inkml:context>
    <inkml:brush xml:id="br0">
      <inkml:brushProperty name="width" value="0.1" units="cm"/>
      <inkml:brushProperty name="height" value="0.1" units="cm"/>
      <inkml:brushProperty name="color" value="#004F8B"/>
    </inkml:brush>
  </inkml:definitions>
  <inkml:trace contextRef="#ctx0" brushRef="#br0">348 1 6016,'0'0'2832,"-12"11"-2487,-100 85 591,85-76-471,-45 46 0,61-54-324,0 0 0,1 1 0,1 1 0,0 0 0,-14 27 0,14-19 51,-2 1 177,-12 40-1,20-54-303,1 0 0,1 1 0,-1-1 0,2 1-1,-1-1 1,1 1 0,3 17 0,-2-19-11,1 1-1,0 0 1,0-1-1,1 0 1,0 1-1,0-1 1,9 13 0,-11-19-34,1 0 0,-1 1 0,1-1 0,0 0-1,0 0 1,0 0 0,0 0 0,0 0 0,0-1 0,1 1 0,-1-1 0,0 1 0,1-1 0,0 0 0,-1 0 0,1 0 0,-1 0 0,1-1 0,0 1 0,0-1 0,-1 1 0,1-1 0,0 0 0,0 0 0,0 0 0,-1-1 0,1 1 0,4-2 0,3-1 24,-1 0 0,0 0 0,-1-1 0,1-1 0,-1 1 0,1-1 0,-1-1 0,-1 0 0,1 0 0,-1 0 0,0-1-1,-1 0 1,1 0 0,-1-1 0,-1 0 0,0 0 0,0 0 0,4-9 0,5-15 56,-1-1 1,-2 0-1,11-53 0,-19 72-64,0 2-6,12-67 107,-14 71-107,0 0 0,-1 1 1,0-1-1,-1 0 0,1 0 1,-1 0-1,-5-14 0,6 21-17,0-1-1,-1 1 0,0 0 1,1 0-1,-1 0 0,0 0 1,1 0-1,-1 0 0,0 0 1,0 0-1,0 0 0,0 0 1,0 0-1,0 0 0,0 1 1,0-1-1,0 0 0,-1 1 1,1-1-1,0 1 1,0 0-1,-1-1 0,1 1 1,0 0-1,0-1 0,-1 1 1,1 0-1,0 0 0,-1 0 1,1 0-1,0 1 0,0-1 1,-1 0-1,1 0 0,0 1 1,0-1-1,-1 1 0,1-1 1,0 1-1,0-1 0,-2 3 1,-2 2 9,1 0 0,0 0 0,0 1 0,0 0 0,0 0 0,1 0 0,0 0 0,1 0 0,-1 1 0,1-1 0,1 1 0,-1 0 0,0 7 0,-1 9 43,2 0 0,1 34-1,0-43-30,1 0-1,0 0 0,1 0 0,1 0 1,0-1-1,1 1 0,0-1 0,1 0 0,1 0 1,0 0-1,12 19 0,-16-30-28,0-1 0,-1 1-1,1-1 1,0 0 0,-1 1-1,1-1 1,0 0 0,0 0 0,0 0-1,0 0 1,0-1 0,0 1 0,0-1-1,1 1 1,-1-1 0,0 1-1,0-1 1,0 0 0,0 0 0,1 0-1,-1-1 1,0 1 0,0 0 0,0-1-1,0 1 1,0-1 0,4-2-1,1 1 9,0-1-1,-1 0 0,0-1 1,1 1-1,-1-1 0,0 0 0,7-8 1,7-10-57,-2-1 0,0-1 0,-2-1 0,-1 0 0,18-40 0,-17 33-17,1 0 1,2 1-1,30-39 0,-47 67 45,1-1-1,0 1 1,0 0-1,0-1 1,0 1-1,0 1 1,1-1-1,-1 0 1,1 1-1,0 0 1,-1-1 0,1 2-1,0-1 1,0 0-1,1 1 1,-1 0-1,0 0 1,0 0-1,6 0 1,-8 1 9,0 1 1,0 0 0,0 0-1,0 0 1,0 0 0,0 0-1,0 0 1,-1 0 0,1 1-1,0-1 1,-1 1 0,1-1-1,-1 1 1,3 3 0,2 2-1,3 2 9,-1 1 0,0 0 0,-1 1-1,0-1 1,7 16 0,24 62 68,-29-63-17,1 0 0,2-1 1,18 30-1,-23-44-30,2 4 25,0-1 1,1 0 0,22 21 0,-29-31-37,1 0 0,-1 0 0,1 0 0,0-1 1,0 0-1,0 1 0,0-2 0,0 1 0,1 0 0,-1-1 1,1 0-1,-1 0 0,1 0 0,-1 0 0,1-1 1,-1 0-1,1 0 0,7-1 0,3-2-3,-1-1 1,1-1-1,-1-1 0,0 0 1,-1 0-1,1-1 0,-1-1 1,-1 0-1,1-1 0,-1-1 1,-1 0-1,0 0 0,-1-1 1,13-15-1,-15 14-18,1 0 0,-2 0 0,0 0 0,0-1-1,-1 0 1,-1-1 0,6-21 0,-9 28-4,0 0 1,-1 0-1,0 0 1,0 0-1,-1 0 1,0-1-1,0 1 0,-1 0 1,1 0-1,-2 0 1,1-1-1,-1 1 1,0 1-1,0-1 1,-1 0-1,-6-10 0,9 16 5,-1-1-1,0 1 1,0 0-1,1-1 0,-1 1 1,0 0-1,0 0 0,0 0 1,-1 0-1,1 0 0,0 0 1,0 0-1,-1 0 0,1 0 1,0 1-1,-1-1 0,1 0 1,0 1-1,-1 0 0,1-1 1,-1 1-1,1 0 0,-4-1 1,3 2 0,0-1 0,0 1 0,0-1 0,0 1-1,0 0 1,1 0 0,-1 0 0,0 0 0,0 0 0,1 1 0,-1-1 0,1 0 0,-1 1 0,1-1 0,-2 3 0,-4 5 1,1 0 0,1 0 0,-1 0 1,2 1-1,-6 13 0,4-4 33,2 1-1,0 0 1,1 0-1,1 0 1,1 36-1,1-48-3,1 0-1,0-1 0,0 1 0,0 0 1,1-1-1,1 1 0,-1-1 0,1 0 1,0 0-1,1 0 0,0 0 0,0 0 0,0-1 1,1 0-1,0 0 0,0 0 0,0 0 1,1-1-1,0 0 0,0 0 0,0 0 0,1-1 1,-1 0-1,13 5 0,-8-4 11,0 0-1,1-1 0,-1-1 1,1 0-1,0 0 1,0-1-1,0-1 0,0 0 1,0-1-1,0 0 1,0-1-1,0 0 1,0 0-1,0-2 0,13-3 1,-6-3-1,0 0 0,-1-1 0,0 0 0,0-2 0,-2 0 0,1-1 0,20-22 0,81-94-2702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3:42.534"/>
    </inkml:context>
    <inkml:brush xml:id="br0">
      <inkml:brushProperty name="width" value="0.1" units="cm"/>
      <inkml:brushProperty name="height" value="0.1" units="cm"/>
      <inkml:brushProperty name="color" value="#004F8B"/>
    </inkml:brush>
  </inkml:definitions>
  <inkml:trace contextRef="#ctx0" brushRef="#br0">1 1384 5920,'0'0'673,"10"-2"-402,15-4 29,0-2 0,0 0 1,0-2-1,42-23 0,-54 23-145,-1 0-1,-1 0 1,0-1-1,0-1 1,11-15-1,41-69 521,-38 57-429,70-122 650,-33 55-411,4-15 198,61-159 0,-67 141-281,-15 16-29,-28 71-187,-14 40-111,-7 7 20,2 6-86,1-1 0,0 1 0,-1-1 0,1 1 0,0-1 0,0 1 0,-1 0 0,1-1 0,0 1-1,0 0 1,0 0 0,0 0 0,0 0 0,-2 2 0,-7 9 18,0 1-1,1 0 1,0 1 0,1 0 0,-12 29-1,-24 83 52,35-100-63,-11 39 28,3 0-1,3 1 1,-8 87-1,19-119-28,2-1 0,1 0-1,1 0 1,3 1 0,0-1 0,2-1-1,2 1 1,18 52 0,-21-74-16,0-1 0,0-1 0,0 1 0,1-1 0,12 14 0,-16-20-1,0 0 1,1-1-1,0 1 0,-1-1 0,1 0 1,0 1-1,0-1 0,0 0 0,0-1 1,1 1-1,-1-1 0,0 1 0,1-1 1,-1 0-1,1 0 0,-1 0 0,1-1 1,0 1-1,-1-1 0,7 0 0,-2-2 1,0 0 0,0 0 0,0-1 0,0 0 0,0 0 0,-1-1 0,0 0 0,1-1-1,7-6 1,10-8 17,23-25-1,-46 42-14,25-27 5,0-2-1,-2 0 0,-2-2 1,-1 0-1,-1-2 0,-2 0 1,-2-1-1,-1-1 1,16-52-1,-7-3 8,-4 0 1,18-172 0,-36 236-9,5-73 59,-8 86-49,0 1-1,-1-1 1,-1 1 0,-6-26 0,8 40-11,0-1 0,0 1 0,0-1 1,0 0-1,0 1 0,0-1 1,-1 1-1,1-1 0,0 1 0,0-1 1,-1 1-1,1-1 0,0 1 1,0-1-1,-1 1 0,1-1 0,-1 1 1,1 0-1,0-1 0,-1 1 1,1 0-1,-1-1 0,1 1 0,-1 0 1,1-1-1,-1 1 0,1 0 1,-1 0-1,0 0 0,1 0 0,-1-1 1,1 1-1,-1 0 0,1 0 1,-1 0-1,0 0 0,1 0 0,-1 0 1,1 0-1,-1 1 0,1-1 1,-1 0-1,1 0 0,-1 0 0,1 0 1,-1 1-1,1-1 0,-1 0 1,1 1-1,-1-1 0,1 0 0,-2 1 1,-1 3 16,-1-1 1,0 0-1,1 1 1,0 0-1,-4 5 1,-6 12 24,1 0-1,0 1 1,-13 40 0,-18 77 87,0 33 92,-26 238 1,55-307-133,-20 215 321,26-195 319,8-123-720,1 0-1,0 0 1,-1 0-1,1 0 1,-1-1-1,1 1 0,0 0 1,-1 0-1,1-1 1,-1 1-1,1-1 1,-1 1-1,1 0 1,-1-1-1,1 1 1,-1-1-1,0 1 1,1-1-1,-1 1 1,0-1-1,1 1 1,-1-1-1,9-13 19,0 0-1,-1 0 1,-1 0-1,7-20 1,5-9 2,73-129 28,-72 141-79,1 1 0,1 0 0,34-34 0,-50 58 6,0 0-1,0 0 1,1 1-1,0 0 1,0 0-1,0 1 1,1-1-1,-1 1 1,1 1-1,0 0 1,0 0-1,0 0 1,0 1-1,1 1 1,9-2-1,-14 3 9,-1 1-1,0-1 1,0 1 0,0 0-1,1 0 1,-1 0-1,0 0 1,0 0 0,0 1-1,-1-1 1,1 1 0,0 0-1,0 0 1,-1 0-1,1 0 1,-1 0 0,0 1-1,0-1 1,0 1 0,0-1-1,0 1 1,1 3-1,4 7 5,0 0-1,-1 0 0,5 22 0,-9-31 2,19 68 10,-15-45 7,1-2 0,1 1 0,2-1 0,24 46 0,-31-67-8,0 1 0,1-1 0,-1 0 0,1 0 0,0 0 0,0 0 0,1-1 0,-1 1 0,1-1 0,-1 0 0,1-1 0,0 1 0,0-1 0,0 0 0,0 0 0,1-1 0,-1 1 0,1-1 0,-1 0 0,6 0 0,-3-1 1,0 0 0,0-1 0,0 0 1,0 0-1,0-1 0,-1 0 0,1 0 0,-1 0 0,1-1 0,-1-1 0,0 1 1,0-1-1,8-6 0,-2-1-10,-1 0 0,1-1 0,-2 0 0,0-1 0,0 0 0,-1-1 0,-1 0 0,0-1 0,-1 0 0,-1 0 0,8-23 0,-7 17-28,-2-1 0,0 0 0,-1 0 0,-1-1 0,-2 0 0,0 1 0,-2-47 0,-1 63 12,0 0 0,0-1 0,0 1-1,-1 0 1,1 0 0,-1 0 0,-1 0 0,1 0 0,-1 0 0,0 1 0,-1-1 0,1 1 0,-1 0 0,0 0 0,0 0 0,-6-4-1,9 8 13,-1 0-1,1 0 1,0 0-1,-1 0 1,1 1-1,-1-1 1,0 0-1,1 1 1,-1-1-1,0 1 1,1 0-1,-1-1 1,0 1-1,1 0 1,-1 0-1,0 0 1,1 0-1,-1 0 1,0 1-1,0-1 1,1 0-1,-1 1 1,1-1-1,-1 1 0,0 0 1,1-1-1,-1 1 1,1 0-1,0 0 1,-1 0-1,1 0 1,0 0-1,-1 1 1,1-1-1,0 0 1,-1 2-1,-4 4-4,0 0 0,0 0 0,1 0-1,0 1 1,-6 13 0,5-7 7,1 1 1,0-1-1,1 1 0,1 0 1,0 0-1,1 0 1,1 1-1,0-1 0,1 1 1,0-1-1,2 0 1,0 1-1,0-1 0,1 0 1,1 0-1,7 16 0,-6-16 19,2-1-1,0 1 1,1-1-1,0 0 0,1-1 1,0 0-1,1 0 0,1-1 1,0 0-1,1-1 1,0 0-1,0-1 0,1-1 1,1 0-1,18 10 0,-26-16-7,0-1 0,0 0 0,1 0-1,-1 0 1,0-1 0,1 0 0,-1 0-1,0-1 1,1 1 0,-1-1-1,1-1 1,-1 1 0,1-1 0,-1-1-1,0 1 1,0-1 0,12-4 0,-10 2-16,-1 0 0,0 0 0,0 0 0,-1-1 0,1 0 1,-1 0-1,0 0 0,0-1 0,0 0 0,-1 0 0,0-1 0,0 1 1,7-15-1,-2-5-786,-1 0-1,9-37 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3:42.913"/>
    </inkml:context>
    <inkml:brush xml:id="br0">
      <inkml:brushProperty name="width" value="0.1" units="cm"/>
      <inkml:brushProperty name="height" value="0.1" units="cm"/>
      <inkml:brushProperty name="color" value="#004F8B"/>
    </inkml:brush>
  </inkml:definitions>
  <inkml:trace contextRef="#ctx0" brushRef="#br0">0 172 9240,'0'0'0,"67"-11"216,36 5 8,70 0 0,24 6 16,7 0-40,-31 4 16,-48 2 48,-4-4 8,12-8 8,-6-8 8,-6-10-64,-4-4 0,6-12-64,4-9-8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3:45.553"/>
    </inkml:context>
    <inkml:brush xml:id="br0">
      <inkml:brushProperty name="width" value="0.1" units="cm"/>
      <inkml:brushProperty name="height" value="0.1" units="cm"/>
      <inkml:brushProperty name="color" value="#004F8B"/>
    </inkml:brush>
  </inkml:definitions>
  <inkml:trace contextRef="#ctx0" brushRef="#br0">0 679 6424,'0'0'2368,"6"-10"-1898,14-23 278,41-52 0,-12 27 8,14-17 204,78-71 0,26 16-19,-78 65-506,-82 60-380,1 1 1,0-1-1,0 1 0,0 0 0,0 1 0,1 0 1,10-3-1,6-2 233,-24 8-275,0 0 1,0-1 0,0 1 0,0 0 0,0 0-1,0 0 1,0-1 0,0 1 0,0 0 0,0 0-1,0 1 1,0-1 0,0 0 0,0 0 0,0 0-1,0 1 1,1-1 0,-2 0 0,1 1 0,0-1 0,0 1-1,2 1 1,-2-1 2,0 0 0,1 1 0,-1-1-1,0 1 1,0 0 0,0-1 0,0 1 0,0 0 0,-1 0-1,1-1 1,0 5 0,1 4 27,-1 0-1,0 0 1,-1 18 0,0-28-43,-3 50 125,-4 0-1,-1-1 1,-19 63-1,1-2 238,24-93-110,13-32-37,-2 1-233,80-135 161,-54 86-142,2 3 1,63-79-1,-95 133-8,32-34-40,-35 38 37,1 0 1,-1 0 0,0 0-1,1 0 1,-1 0-1,1 1 1,0-1-1,0 1 1,-1 0-1,1 0 1,0 0-1,0 0 1,5-1-1,-7 2 7,-1 0-1,1 1 0,-1-1 1,1 0-1,-1 0 0,1 0 0,-1 1 1,1-1-1,-1 0 0,1 0 1,-1 1-1,1-1 0,-1 1 0,1-1 1,-1 0-1,0 1 0,1-1 1,-1 1-1,0-1 0,1 1 0,-1-1 1,0 1-1,0-1 0,1 1 1,-1 0-1,5 18-26,-4-13 20,3 10 1,-2 0-1,0 0 0,-1 1 0,-1-1 0,-2 20 0,-15 85-5,4-37 25,10-64 1,3-12 4,-1-1-1,0 1 1,0 0 0,-1-1 0,1 1 0,-2-1 0,1 0 0,-6 11-1,8-17 52,5-5-35,6-8-6,64-113-47,-13 20-159,-61 103 169,-1 1 1,1 0-1,0-1 0,0 1 0,0 0 1,1-1-1,-1 1 0,0 0 0,0 0 1,0 0-1,1 0 0,1-1 1,-2 2 7,-1 0 1,1 0 0,-1 0-1,0 0 1,1 0 0,-1 0-1,0 0 1,1 0 0,-1 0-1,0 0 1,1 0 0,-1 0-1,0 0 1,1 1 0,-1-1-1,0 0 1,1 0 0,-1 0-1,0 1 1,0-1 0,1 0-1,-1 0 1,0 1 0,0-1-1,1 0 1,-1 0 0,0 1-1,0-1 1,0 0 0,0 1-1,1-1 1,-1 0 0,0 1-1,2 6-15,-1-1 0,0 1 0,0-1 0,1 11 0,-2-4 29,4 23-17,-1 0 21,2 0 1,1-1-1,19 61 0,-24-93-8,1 0 1,0 1-1,0-1 1,0 0 0,0 0-1,0 0 1,1-1-1,-1 1 1,1-1-1,0 1 1,-1-1-1,1 0 1,1 0-1,-1 0 1,0 0 0,0 0-1,1-1 1,-1 1-1,0-1 1,1 0-1,0 0 1,-1-1-1,1 1 1,0-1-1,-1 0 1,1 1 0,6-2-1,0 0 12,1 0 0,-1 0-1,0-1 1,0-1 0,1 0-1,-1 0 1,-1-1 0,18-8-1,0-7 7,0 0 0,-1-2 0,-2-1 0,41-44 0,18-17-152,-67 66 50,1 0 0,13-20 0,-20 24 15,-8 10 52,-12 21 93,-24 31-1,-2 5-34,13-11 49,2 1 1,-25 75-1,43-111-73,1 1-1,-1-1 1,1 1-1,1 0 0,0 0 1,0 0-1,1 0 1,0 0-1,0 0 1,1 0-1,0 0 1,4 14-1,-5-22-14,1 1-1,0 0 0,-1-1 1,1 1-1,0 0 1,0-1-1,0 1 0,0-1 1,1 1-1,-1-1 1,0 0-1,1 1 0,-1-1 1,1 0-1,-1 0 1,1 0-1,-1 0 1,1 0-1,0 0 0,-1-1 1,4 2-1,-2-2-1,0 1 1,-1-1-1,1 0 0,0-1 1,0 1-1,0 0 0,-1-1 1,1 0-1,0 1 0,-1-1 1,1 0-1,-1 0 0,4-2 1,2-2-6,0 0 1,0-1-1,0 1 1,-1-2-1,0 1 1,0-1 0,8-10-1,-2-3-13,1-1 1,-2 0-1,-1-1 1,-1-1-1,-1 0 0,9-33 1,24-150-151,-39 192 141,-2 7 1,1 0 0,-2-1 0,1 1 0,-1-14 0,0 20 18,0 1 2,0 0 0,0-1 0,0 1 0,0 0 1,0 0-1,0-1 0,0 1 0,0 0 0,0-1 0,-1 1 0,1 0 1,0 0-1,0-1 0,0 1 0,0 0 0,0 0 0,-1-1 1,1 1-1,0 0 0,0 0 0,0 0 0,-1-1 0,1 1 1,0 0-1,0 0 0,-1 0 0,1 0 0,0-1 0,0 1 0,-1 0 1,1 0-1,-2 2 10,1-1 0,0 1-1,-1 0 1,1 0 0,0 0 0,0 0 0,0 0 0,1 0 0,-1 0 0,0 0 0,0 3-1,-4 23 39,0-1 0,2 1 0,2-1-1,0 1 1,2 0 0,0 0 0,2-1-1,2 1 1,7 28 0,-11-52-29,1 1-1,0-1 1,0 0 0,0 1 0,0-1 0,0 0 0,1-1-1,0 1 1,0 0 0,0-1 0,4 5 0,-5-6-9,1-1 1,-1 1-1,0-1 1,0 1-1,1-1 1,-1 0-1,1 0 1,-1 0-1,1 0 1,-1 0-1,1-1 1,-1 1-1,1-1 1,0 0-1,-1 1 1,1-1-1,0-1 1,0 1 0,-1 0-1,1-1 1,3 0-1,11-5 10,0 0 0,-1-2 0,1 0 0,-2 0 0,1-2 0,-1 0 0,-1-1 0,1 0 0,14-16 1,13-18 3,50-67 1,-84 102-20,23-35 37,49-89 0,-65 118-13,-9 15-8,-5 11-5,-12 39 29,4 0-1,1 1 1,2-1 0,5 72-1,0-110-22,1 1 1,0 0-1,1-1 0,1 1 0,7 18 1,-10-27-14,1 1 1,-1-1 0,1 0-1,0 0 1,0 0 0,0 0 0,0 0-1,1 0 1,-1 0 0,1-1-1,-1 1 1,1-1 0,0 0 0,0 0-1,0 0 1,0 0 0,1-1-1,-1 1 1,0-1 0,1 1 0,-1-1-1,1 0 1,4 0 0,3-1 5,0 0 0,1-1 1,-1-1-1,0 0 0,0 0 1,0-1-1,-1 0 0,1-1 1,-1 0-1,0-1 0,0 0 1,0-1-1,9-7 0,10-9 17,-1-1 0,40-46 0,-24 25-8,103-101-30,-126 124-44,0 1 0,2 0 0,33-21 0,-56 41 48,1 0 0,-1 0 0,0 0 0,1 0 0,-1 1 0,1-1 0,-1 0 0,0 0 0,1 0 0,-1 1 0,0-1 0,1 0 0,-1 0 0,0 1 0,1-1 0,-1 0 0,0 1 0,0-1 0,1 0 0,-1 1 0,0-1 0,0 0 0,0 1 0,1-1 0,-1 1 0,0-1 1,0 0-1,0 1 0,0-1 0,0 1 0,0-1 0,0 1 0,0-1 0,0 0 0,0 1 0,3 18 9,-5 2 1,0 0 1,-2 0 0,0 0 0,-2 0 0,0-1-1,-14 31 1,9-23 41,1 1 0,-8 38-1,16-43 74,2-24-120,0 0 0,0 0 0,0 0 0,0 0 1,0 1-1,0-1 0,0 0 0,0 0 0,0 0 0,0 0 0,0 0 0,0 0 0,0 1 0,1-1 0,-1 0 0,0 0 0,0 0 0,0 0 1,0 0-1,0 0 0,0 0 0,0 1 0,0-1 0,0 0 0,0 0 0,1 0 0,-1 0 0,0 0 0,0 0 0,0 0 0,0 0 0,0 0 0,0 0 1,0 0-1,1 0 0,-1 0 0,0 0 0,0 0 0,0 0 0,0 0 0,0 0 0,1 0 0,-1 0 0,0 0 0,0 0 0,0 0 0,0 0 0,0 0 1,0 0-1,1 0 0,-1 0 0,0 0 0,0 0 0,0 0 0,0 0 0,0 0 0,0 0 0,1-1 0,20-26 253,-11 13-300,11-16 45,39-39 0,-49 59-28,0 0-1,0 0 1,1 1-1,0 0 1,1 1-1,20-10 1,-30 17 17,1 0 1,-1 0-1,0 0 1,1 0-1,-1 0 1,1 1-1,-1 0 1,1 0-1,-1 0 1,1 0-1,-1 0 1,1 1-1,-1-1 1,1 1-1,-1 0 1,0 0-1,1 0 1,2 3-1,6 2-5,-1 0 0,0 1 1,15 14-1,-15-12 21,14 13 41,-1 0 0,40 52-1,-55-63-14,-1 4 0,4 2 12,-12-17-47,0 0-1,1 0 0,-1 0 0,0 0 0,1 0 1,-1 0-1,0 0 0,1 0 0,-1 0 0,0 0 1,0 0-1,1 0 0,-1 0 0,0-1 0,1 1 1,-1 0-1,0 0 0,0 0 0,1 0 0,-1-1 0,0 1 1,0 0-1,0 0 0,1-1 0,-1 1 0,0 0 1,0 0-1,0-1 0,0 1 0,0 0 0,1-1 1,-1 1-1,0 0 0,0 0 0,0-1 0,0 1 1,0 0-1,0-1 0,4-15-200,-1-1-2437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3:45.762"/>
    </inkml:context>
    <inkml:brush xml:id="br0">
      <inkml:brushProperty name="width" value="0.1" units="cm"/>
      <inkml:brushProperty name="height" value="0.1" units="cm"/>
      <inkml:brushProperty name="color" value="#004F8B"/>
    </inkml:brush>
  </inkml:definitions>
  <inkml:trace contextRef="#ctx0" brushRef="#br0">0 1 9240,'0'0'248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45.414"/>
    </inkml:context>
    <inkml:brush xml:id="br0">
      <inkml:brushProperty name="width" value="0.1" units="cm"/>
      <inkml:brushProperty name="height" value="0.1" units="cm"/>
      <inkml:brushProperty name="color" value="#004F8B"/>
    </inkml:brush>
  </inkml:definitions>
  <inkml:trace contextRef="#ctx0" brushRef="#br0">0 0 8032,'0'0'1040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3:57.993"/>
    </inkml:context>
    <inkml:brush xml:id="br0">
      <inkml:brushProperty name="width" value="0.1" units="cm"/>
      <inkml:brushProperty name="height" value="0.1" units="cm"/>
      <inkml:brushProperty name="color" value="#004F8B"/>
    </inkml:brush>
  </inkml:definitions>
  <inkml:trace contextRef="#ctx0" brushRef="#br0">0 1174 5016,'0'0'4656,"13"1"-4439,-10-1-207,2 1 8,0 0-1,0-1 1,0 0-1,0 0 0,0 0 1,0-1-1,0 1 1,-1-1-1,1 0 0,0-1 1,0 1-1,0-1 1,-1 0-1,1 0 1,-1-1-1,0 1 0,1-1 1,-1 0-1,-1 0 1,5-4-1,9-12 86,0 0 0,-2-1 0,-1-1 0,0 0-1,15-34 1,-6 3 233,22-76-1,-24 73-120,-14 36-79,1 0 1,3-21-1,-8 31 319,-5 27-55,1-8-439,-22 258 445,-8 74-1,19-260-276,-3-1 1,-28 87 0,34-135-65,5-19 23,0 0-1,-9 20 1,13-34-82,0 0-1,0 1 1,0-1 0,-1 0 0,1 0 0,0 0-1,0 1 1,0-1 0,0 0 0,0 0 0,0 0-1,-1 0 1,1 1 0,0-1 0,0 0 0,0 0-1,0 0 1,-1 0 0,1 0 0,0 0 0,0 1-1,0-1 1,-1 0 0,1 0 0,0 0 0,0 0-1,0 0 1,-1 0 0,1 0 0,0 0 0,0 0-1,0 0 1,-1 0 0,1 0 0,0 0 0,0 0-1,0 0 1,-1 0 0,1 0 0,0-1 0,0 1-1,0 0 1,-1 0 0,1 0 0,0 0 0,0 0-1,0 0 1,0-1 0,-1 1 0,1 0 0,0 0-1,0 0 1,0 0 0,0-1 0,0 1 0,0 0-1,-1 0 1,1 0 0,0-1 0,0 1 0,0 0-1,0 0 1,0 0 0,0-1 0,0 1 0,0 0-1,0 0 1,0 0 0,0-1 0,-4-16 131,4-22-15,2 1 0,13-71 0,-3 26-32,-3 22-23,2 1 0,29-92 0,-27 113-37,3 0 0,1 1 0,2 1 0,40-60 1,-50 84-26,2-4 17,1 0 0,1 0 0,0 2 0,1-1-1,1 2 1,22-17 0,-35 29-23,1 0 0,-1 1 0,1-1 0,0 1-1,-1 0 1,1 0 0,0 0 0,0 0 0,0 0 0,0 1 0,0-1 0,0 1-1,0 0 1,0 0 0,0 0 0,0 0 0,0 0 0,0 1 0,0 0-1,0-1 1,0 1 0,0 0 0,4 2 0,-4-1-4,0 0 0,0 0 0,0 0 0,0 1 0,0-1 0,0 1 0,-1 0 0,1 0 0,-1 0 0,0 0 0,0 0 0,0 0 1,0 1-1,-1-1 0,1 0 0,-1 1 0,0 0 0,1 6 0,0-1-8,-1 1 0,0-1 0,-1 1 0,0-1 0,-1 1 0,0 0 0,-1-1 0,0 1 0,0-1 0,-1 0 0,0 0-1,0 0 1,-1 0 0,0 0 0,-1-1 0,0 0 0,0 0 0,-1 0 0,0-1 0,0 1 0,-14 11 0,10-11 11,-2 3 2,-1-1 0,0 0 0,-18 10 0,28-18 6,-1 0 0,0 0 1,0-1-1,0 1 0,-1-1 0,1 0 0,0 0 1,0 0-1,-1-1 0,1 1 0,0-1 0,-1 0 1,1-1-1,-1 1 0,1-1 0,0 1 0,-5-3 1,9 2-5,1 0 1,-1-1-1,1 1 1,-1 0-1,1-1 1,0 1-1,0 0 1,-1 0-1,1 0 1,0-1-1,0 1 1,0 0-1,0 0 1,0 0-1,0 1 1,2-2-1,27-26 0,-29 27-1,34-26-2,1 1 0,1 2 0,71-33 0,-43 23-27,2-1 4,-23 13-8,-2-1 0,0-2 0,66-53 0,-105 75 28,0 0 0,0 1 0,-1-2 0,1 1 0,-1 0 0,0 0 0,0-1 0,0 1 0,2-7 0,-3 8 9,-1 1 0,0 0-1,1 0 1,-1 0 0,0 0 0,0 0 0,0 0 0,0-1-1,0 1 1,0 0 0,0 0 0,0 0 0,-1 0-1,1 0 1,0-1 0,-1 1 0,1 0 0,-1 0-1,1 0 1,-1 0 0,1 0 0,-1 0 0,0 0-1,1 0 1,-1 1 0,0-1 0,0 0 0,0 0-1,0 1 1,0-1 0,0 0 0,0 1 0,0-1-1,0 1 1,0-1 0,0 1 0,-1-1 0,-1 0 23,0 1 1,0 0 0,1-1 0,-1 1-1,0 0 1,0 0 0,0 0 0,0 1-1,0-1 1,1 1 0,-5 1 0,-15 1 200,22-3-225,0 0 0,0 0 0,0 0 0,0 1 0,0-1 0,0 0 0,0 0 0,0 0 1,0 0-1,0 0 0,0 0 0,0 0 0,0 0 0,0 0 0,0 0 0,0 0 0,0 1 0,0-1 0,0 0 0,0 0 0,0 0 0,0 0 0,0 0 0,0 0 0,0 0 0,0 0 0,0 0 0,0 0 0,0 0 0,0 1 0,0-1 0,0 0 0,0 0 1,0 0-1,0 0 0,0 0 0,0 0 0,-1 0 0,1 0 0,0 0 0,0 0 0,0 0 0,0 0 0,0 0 0,0 0 0,0 0 0,0 0 0,0 0 0,0 0 0,-1 0 0,1 0 0,0 0 0,0 0 0,8 4 109,1-2-106,-1 1-1,0 1 1,-1-1 0,1 1 0,-1 1 0,1-1-1,-1 1 1,-1 0 0,9 9 0,-4-4-10,0 1 0,-1 0 1,-1 1-1,12 17 0,-5 3-2,-1 1-1,-2 0 0,-1 1 0,-2 1 0,7 40 0,-2-15-15,-8-28 3,-4-19 19,0-1 0,0 0-1,1 0 1,0 0-1,9 15 1,-12-25 2,-1-1 0,1 0 0,0 1 0,0-1 0,0 0 0,0 0 0,0 1 0,0-1 0,0 0 0,0 0 0,0 0 0,1 0 0,-1-1 0,0 1 0,1 0 0,-1 0 0,0-1 0,1 1 0,-1-1 0,1 1 0,-1-1 0,1 0 0,-1 0 0,1 1 0,0-1 0,-1 0 0,1 0 0,-1-1 0,1 1 0,-1 0 0,1 0 0,-1-1 0,1 1 0,-1-1 0,1 1 0,1-2 0,4-2 8,-1 0 0,0 0 0,0-1 1,0 0-1,-1 0 0,6-6 0,8-9 20,-1-1 0,-1-1 1,-1 0-1,-1-1 0,-1 0 0,-1-2 0,13-31 0,-24 51-17,-1 1 6,1-1 0,-1 1 0,1-1 1,0 1-1,1 0 0,-1 0 0,1 0 0,3-4 0,-5 7 33,-11 92 151,8-72-188,0 7 5,1 0 0,3 30 0,-1-49-16,0 1-1,0-1 0,0 0 0,1 0 0,1 0 1,-1 0-1,1 0 0,0 0 0,0-1 0,1 1 0,0-1 1,7 9-1,-10-14-4,0 0 1,0 0 0,0 0-1,0 0 1,0 0-1,0 0 1,0 0-1,0 0 1,1-1 0,-1 1-1,0 0 1,0-1-1,1 1 1,-1-1 0,0 1-1,1-1 1,-1 0-1,1 0 1,-1 1-1,1-1 1,-1 0 0,2 0-1,-1-1 0,0 0 0,0 1 1,0-1-1,-1 0 0,1 0 0,0 0 0,0 0 0,-1 0 1,1 0-1,-1-1 0,1 1 0,-1-1 0,3-2 0,1-4 4,0 1 1,0-2-1,-1 1 0,1 0 0,3-13 0,-4 6 5,-1 0 1,-1 0 0,0 0-1,0 0 1,-2-1-1,0 1 1,0 0-1,-2 0 1,0-1 0,-1 1-1,0 1 1,-1-1-1,-1 0 1,0 1 0,-14-26-1,17 36 3,0 1-1,0 0 1,0-1-1,0 1 1,-1 0 0,1 0-1,-1 0 1,0 1-1,0-1 1,0 1-1,0 0 1,-7-4 0,9 6-7,0-1 1,-1 1-1,1-1 1,0 1-1,-1 0 1,1-1-1,-1 1 1,1 0-1,0 0 1,-1 0-1,1 0 0,-1 0 1,1 1-1,0-1 1,-1 0-1,1 1 1,-1-1-1,1 1 1,0-1-1,-1 1 1,1 0-1,0-1 1,0 1-1,0 0 1,0 0-1,-1 0 1,1 0-1,0 0 1,1 0-1,-1 0 1,0 0-1,0 0 1,0 1-1,1-1 1,-2 3-1,1-3-5,1 0-1,-1 0 1,1 0 0,0 0-1,-1 1 1,1-1 0,0 0-1,0 0 1,0 1-1,0-1 1,0 0 0,0 0-1,0 0 1,0 1 0,0-1-1,1 0 1,-1 0 0,0 1-1,1-1 1,-1 0-1,1 0 1,-1 0 0,1 0-1,0 0 1,-1 0 0,1 0-1,0 0 1,0 0 0,0 0-1,0 0 1,0-1-1,0 1 1,0 0 0,1 0-1,1 1-6,1 0-1,-1 0 0,0 0 0,1 0 0,-1-1 0,1 0 1,0 0-1,-1 0 0,1 0 0,4 0 0,2-1-4,-1-1-1,1 0 1,-1 0 0,0-1-1,1 0 1,-1-1-1,0 0 1,0-1-1,-1 0 1,1 0-1,-1 0 1,0-1-1,0-1 1,8-5-1,11-13-21,0-1 0,31-38-1,-38 41 17,24-31-6,-3-1 0,-2-3 0,50-96 0,-73 121 33,-3 0-1,0-1 0,-2 0 1,-2-1-1,-1 0 0,-1 0 1,3-60-1,-12 76 86,2 18-89,0 0-1,0 0 1,0 0 0,-1-1 0,1 1-1,0 0 1,0 0 0,0 0 0,0-1-1,-1 1 1,1 0 0,0 0-1,0 0 1,0 0 0,-1 0 0,1 0-1,0 0 1,0-1 0,-1 1 0,1 0-1,0 0 1,0 0 0,-1 0-1,1 0 1,0 0 0,0 0 0,-1 0-1,1 0 1,0 0 0,0 0 0,0 0-1,-1 0 1,1 1 0,0-1-1,-3 1 12,1 1-1,0-1 1,0 1-1,0-1 0,0 1 1,1 0-1,-1 0 1,0 0-1,-2 4 0,-9 12 18,1 1 0,0 1-1,1 0 1,1 0-1,1 1 1,-12 41-1,9 6 26,-7 98-1,13 72 30,12-80-55,-4-126-25,2-1 0,17 62 0,0-36 17,-21-57-22,0 0-1,0 1 1,0-1-1,0 0 1,1 1 0,-1-1-1,0 0 1,0 0-1,0 1 1,0-1 0,1 0-1,-1 0 1,0 1-1,0-1 1,1 0 0,-1 0-1,0 0 1,0 0-1,1 1 1,-1-1 0,0 0-1,0 0 1,1 0-1,-1 0 1,0 0 0,1 0-1,-1 0 1,0 0-1,1 0 1,-1 0 0,0 0-1,1 0 1,11-6 24,11-17-14,-20 19-8,7-6 6,-1-1 1,-1-1 0,0 0-1,-1 0 1,9-19 0,23-67 93,-20 43-44,-18 53-56,0 1 0,0-1 1,-1 0-1,1 0 0,0 1 1,0-1-1,0 1 0,1-1 1,-1 1-1,0 0 0,1-1 1,-1 1-1,1 0 0,-1 0 0,1 0 1,1-1-1,1 5 2,-1 0 0,1 0 0,-1 0 0,0 1 0,0 0 0,0-1 0,2 6-1,12 13 24,-14-20-31,-1 0 1,0-1-1,1 1 0,-1-1 0,1 0 1,0 0-1,-1 0 0,1 0 1,0 0-1,0 0 0,-1-1 0,1 0 1,0 1-1,0-1 0,0 0 0,0 0 1,-1-1-1,1 1 0,0 0 1,0-1-1,0 0 0,-1 0 0,1 0 1,0 0-1,4-3 0,5-2-13,0-1-1,0 0 1,19-17-1,-9 6 11,-1-1 0,-1-1 0,-1-1 0,0 0 0,-2-2 0,0 0-1,-2-1 1,-1 0 0,-1-1 0,0-1 0,-2 0 0,-2 0 0,12-46-1,-9 5-16,-3 0 0,-3-1 0,-2 0 0,-10-115 0,0 161-1,6 22 23,0 0 0,0-1-1,0 1 1,0 0-1,0 0 1,0 0-1,-1 0 1,1 0 0,0 0-1,0 0 1,0 0-1,0 0 1,-1-1 0,1 1-1,0 0 1,0 0-1,0 0 1,0 0-1,-1 0 1,1 0 0,0 0-1,0 0 1,0 0-1,-1 0 1,1 0 0,0 1-1,0-1 1,0 0-1,0 0 1,-1 0-1,1 0 1,0 0 0,0 0-1,0 0 1,0 0-1,0 0 1,0 1-1,-1-1 1,-9 14-25,-1 12-6,0 0-1,-9 38 1,9-29 9,-2 11-17,2 0 0,2 0 1,3 1-1,-2 56 0,7-28-51,19 145-1,-14-191 60,1-1-1,2-1 0,1 1 1,12 28-1,-17-46 24,1-1-1,1 0 0,0-1 0,0 1 0,0-1 1,1 0-1,0-1 0,1 1 0,0-1 0,0 0 0,0-1 1,1 0-1,0 0 0,0 0 0,13 5 0,-14-8 3,0 0-1,0-1 0,0 0 1,0-1-1,1 1 0,-1-1 0,0-1 1,1 1-1,-1-1 0,0-1 0,1 1 1,-1-1-1,0 0 0,1-1 1,-1 0-1,0 0 0,0-1 0,0 1 1,-1-2-1,1 1 0,10-7 1,5-7 2,-1 0 0,-1-1 0,0-1 0,24-31 0,-14 16 10,-18 21 4,-1 0 1,0-1-1,11-17 0,-20 27-3,0 1 1,0-1-1,0 0 0,0-1 1,-1 1-1,1 0 1,-1 0-1,-1-1 0,1 1 1,0 0-1,-1-1 0,0 1 1,0-1-1,0 1 0,-1-1 1,1 1-1,-3-8 0,3 12-1,0-1-1,0 0 0,0 1 0,-1-1 0,1 1 0,0-1 0,0 1 1,-1 0-1,1-1 0,0 1 0,0-1 0,-1 1 0,1-1 0,-1 1 1,1 0-1,0-1 0,-1 1 0,1 0 0,-1-1 0,1 1 0,-1 0 1,1 0-1,-1-1 0,1 1 0,-1 0 0,1 0 0,-1 0 0,1 0 1,-2-1-1,1 2 0,0-1 1,0 0 0,-1 1-1,1-1 1,0 1 0,0-1-1,-1 1 1,1-1 0,0 1-1,0 0 1,0 0 0,-1 1-1,-30 33 53,29-30-40,-8 10-5,1 0-1,1 1 0,0 0 0,1 0 0,1 1 0,1 0 0,0 1 0,1-1 0,1 1 0,0 0 0,2 0 1,0 0-1,1 21 0,1-36-11,0 0 0,1 0-1,-1 1 1,1-1 0,0 0 0,0 0 0,0 0 0,0 0 0,0 0 0,1 0 0,-1 0 0,1 0-1,0 0 1,0-1 0,0 1 0,0-1 0,1 0 0,-1 1 0,0-1 0,1 0 0,0 0-1,-1 0 1,1-1 0,3 2 0,-1-1 0,-1 0 0,1-1 0,-1 0 0,1 0 0,-1 0 0,1 0 0,0-1 0,-1 1 0,1-1 0,0 0 0,0-1 0,-1 1 0,1-1 0,-1 0 0,1 0-1,5-2 1,3-4-1,1 1 0,-1-2 0,0 1 0,0-2 0,14-13 0,59-57 0,-32 26 0,-34 35 3,78-66 55,-87 76-52,1 1 0,-1-1 1,2 2-1,-1 0 0,1 0 1,0 1-1,15-4 0,-27 9-3,1 0-1,-1-1 1,1 1-1,-1 0 1,1 0 0,-1 0-1,1 1 1,-1-1-1,0 0 1,1 0 0,-1 1-1,1-1 1,-1 1-1,0-1 1,1 1-1,-1 0 1,0-1 0,1 1-1,-1 0 1,0 0-1,0 0 1,0 0 0,0 0-1,0 0 1,0 0-1,0 0 1,0 1-1,0-1 1,-1 0 0,1 1-1,0-1 1,-1 0-1,1 1 1,0 1 0,1 6 21,1 0 1,-1 0-1,0 0 1,0 12-1,0 6 49,-1 0-1,-1 0 0,-1 0 0,-2 0 0,0 0 0,-2-1 0,-1 1 1,-12 33-1,11-36 21,6-19-28,0 1 0,-1-1 0,0 0-1,-4 9 1,56-52 546,177-159-229,-185 163-343,-38 32-41,-1 0-1,0 0 0,1 0 0,-1 0 1,1 1-1,0-1 0,0 1 1,0 0-1,-1 0 0,9-1 1,-11 2 0,0 0 0,0 1 0,0-1 0,0 0 0,0 0 0,0 1 0,0-1 0,0 0 0,0 1 0,0-1 0,0 1 0,0 0 0,0-1 0,0 1 0,0 0 0,-1-1 0,1 1 0,0 0 0,-1 0 0,1 0 0,0-1 0,-1 1 0,1 0 0,-1 0 0,1 0 0,-1 0 0,0 0 0,1 0 0,-1 1 0,5 35-8,-5-29 6,-1 65 7,0-57 14,0 0-1,1-1 1,1 1 0,0 0-1,4 17 1,-4-33-15,-1 1 0,0-1-1,0 0 1,1 0 0,-1 1-1,0-1 1,0 0 0,1 0 0,-1 1-1,0-1 1,1 0 0,-1 0 0,0 0-1,0 0 1,1 0 0,-1 0 0,1 1-1,-1-1 1,0 0 0,1 0 0,-1 0-1,0 0 1,1 0 0,-1 0 0,0 0-1,1 0 1,-1-1 0,0 1 0,1 0-1,-1 0 1,0 0 0,1 0-1,-1 0 1,0 0 0,1-1 0,-1 1-1,0 0 1,1-1 0,13-8 21,104-118 99,-20 18-155,-97 108 26,0-1-1,1 0 1,-1 1-1,1-1 1,-1 1-1,1 0 1,0-1-1,-1 1 1,1 0-1,0 0 1,0 0-1,0 0 1,0 1-1,0-1 1,0 0-1,0 1 1,0-1 0,0 1-1,0 0 1,3 0-1,-3 1 0,0 0-1,0 0 1,0 0-1,-1 0 1,1 1-1,0-1 1,-1 0-1,1 1 1,-1-1-1,0 1 1,0 0 0,1 0-1,-1-1 1,0 1-1,0 0 1,0 0-1,-1 0 1,1 0-1,0 0 1,0 4-1,2 5-15,35 98-122,-37-107 141,0 0 0,-1 0 0,1 0 0,0-1 0,0 1 0,0 0 0,1 0 0,-1-1 0,0 1 0,1-1 0,-1 1 0,0-1 1,1 1-1,0-1 0,-1 0 0,1 0 0,0 0 0,0 0 0,0 0 0,-1 0 0,1-1 0,0 1 0,0 0 0,0-1 0,0 0 0,0 1 0,0-1 0,0 0 1,1 0-1,-1 0 0,0 0 0,0-1 0,0 1 0,0 0 0,0-1 0,0 1 0,0-1 0,2-1 0,4-2-7,0 0 0,0-1-1,0 0 1,-1 0 0,1 0-1,11-13 1,-3 1-17,0-1 1,-1 0-1,22-40 0,31-68-43,-58 106 66,48-107-29,-57 126 34,0-1 0,-1 1 0,1 0 0,0-1-1,0 1 1,0 0 0,0-1 0,0 1 0,1 0 0,-1 0 0,0 0 0,2-1 0,-2 2-1,-1 0 0,1 0 0,-1 0 1,1-1-1,-1 1 0,1 0 0,-1 0 0,1 0 1,-1 0-1,1 0 0,-1 0 0,1 1 1,-1-1-1,0 0 0,1 0 0,-1 0 1,1 0-1,-1 0 0,1 1 0,-1-1 1,1 0-1,-1 0 0,0 1 0,1-1 1,-1 0-1,1 1 0,1 2-3,1 1 0,-1-1-1,0 1 1,-1-1 0,1 1 0,-1 0-1,1-1 1,0 8 0,9 39-32,-2 0 0,3 78 0,-8-78 22,-2-30 13,-1 1-1,0 0 1,-2 0 0,-5 40-1,1-35 16,5-21 0,-1 1 0,0 0 0,0-1-1,0 1 1,-1-1 0,0 0 0,-3 8 0,4-13-9,1 1 0,-1 0 0,0-1 0,0 1-1,0 0 1,0-1 0,0 1 0,0-1-1,0 0 1,0 1 0,0-1 0,0 0 0,0 1-1,0-1 1,0 0 0,0 0 0,0 0-1,0 0 1,0 0 0,0 0 0,0 0 0,0 0-1,0-1 1,0 1 0,0 0 0,0-1-1,0 1 1,0 0 0,-2-2 0,-31-16 53,28 14-49,1 1 9,-1 0 0,1-1 0,0 0 0,0 0-1,0 0 1,1 0 0,-1-1 0,-4-6 0,114 74 56,-98-59-86,0-1-1,1 0 0,-1 0 0,1-1 0,0 0 0,0 0 0,0-1 0,0 0 1,0 0-1,0-1 0,11-1 0,-8 0 48,0-1-1,1-1 1,-1 0 0,0 0 0,0-1-1,-1 0 1,11-7 0,10-7-408,-2-2 0,0-1 0,47-46-1,-43 38-1165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3:59.470"/>
    </inkml:context>
    <inkml:brush xml:id="br0">
      <inkml:brushProperty name="width" value="0.1" units="cm"/>
      <inkml:brushProperty name="height" value="0.1" units="cm"/>
      <inkml:brushProperty name="color" value="#004F8B"/>
    </inkml:brush>
  </inkml:definitions>
  <inkml:trace contextRef="#ctx0" brushRef="#br0">1 501 3808,'0'0'2409,"12"1"-2072,-8-1-316,9 1 91,0 0 0,0 0 1,0-2-1,0 0 0,0 0 1,0-1-1,14-4 0,-10 1 53,0-1 0,0-1 0,-1 0 0,0-1 0,0-1 0,-1 0 0,27-23 0,-1-8 419,-1-1 1,46-63-1,-72 83-271,0-1-1,0 0 1,-2 0 0,-1-1-1,-1-1 1,-1 0 0,10-41 0,-19 63-96,-4 5 418,-1 6-527,-7 23 38,-4 11 4,3 0 0,-13 60-1,24-91-115,0 1 0,1-1 0,1 1 0,-1-1-1,2 1 1,0-1 0,0 0 0,1 1 0,1-1 0,0 0-1,1 0 1,0 0 0,9 17 0,-11-25-15,1 0 1,-1 0 0,1 0-1,0 0 1,0 0-1,0-1 1,1 1-1,-1-1 1,1 0-1,0 0 1,0-1-1,0 1 1,0-1 0,0 0-1,0 0 1,1 0-1,-1 0 1,10 1-1,-8-2-2,-1-1-1,1 0 1,0 0-1,0 0 1,0-1-1,0 0 0,-1 0 1,1 0-1,-1-1 1,1 0-1,-1 0 1,1 0-1,-1-1 1,0 0-1,6-4 1,0-1 8,0 0 1,0-1 0,-1-1 0,0 0 0,10-12 0,36-60 102,-43 62-68,0 0 1,1 0 0,1 2 0,1 0 0,21-19 0,-36 36-51,0 0 1,0 0-1,0 0 1,0 1-1,0-1 1,1 0 0,-1 0-1,0 1 1,1-1-1,-1 1 1,0-1 0,1 1-1,-1 0 1,1-1-1,-1 1 1,0 0 0,4 0-1,-4 0-3,0 1 0,0-1-1,0 1 1,0-1 0,0 1-1,0-1 1,0 1 0,0 0 0,0-1-1,-1 1 1,1 0 0,0 0-1,0-1 1,-1 1 0,1 0 0,0 0-1,0 2 1,3 4 12,-1 1 0,-1-1 0,0 1 0,0 0 1,1 9-1,-1-6-3,0-3 9,4 17 119,-2 1-1,2 43 1,24-87 253,-6-4-323,16-12 56,-37 32-112,0 0 0,0 0 0,0 0 1,0 1-1,1-1 0,-1 1 1,0 0-1,1 0 0,-1 0 1,0 0-1,8 0 0,-10 1-9,1 0 0,0 1 0,-1-1 0,1 0 0,-1 1 0,1 0-1,0-1 1,-1 1 0,1 0 0,-1 0 0,0 0 0,1 0 0,-1 0 0,2 2 0,19 22 123,-11-13-81,94 121 536,-103-131-565,0 0 0,0 1-1,0-2 1,0 1 0,0 0 0,0 0-1,5 2 1,-7-4-18,1 1 0,-1-1 0,1 1 0,0-1 0,-1 0 0,1 1 0,0-1 0,-1 0 0,1 0 0,0 0 0,-1 0 0,1 1 0,0-1 0,0 0 0,-1 0 0,1 0 0,0 0 0,0-1 0,-1 1 0,1 0 1,0 0-1,-1 0 0,1 0 0,0-1 0,-1 1 0,1 0 0,0-1 0,-1 1 0,1-1 0,0 1 0,-1 0 0,1-1 0,0 0 0,21-29-2527</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3:59.648"/>
    </inkml:context>
    <inkml:brush xml:id="br0">
      <inkml:brushProperty name="width" value="0.1" units="cm"/>
      <inkml:brushProperty name="height" value="0.1" units="cm"/>
      <inkml:brushProperty name="color" value="#004F8B"/>
    </inkml:brush>
  </inkml:definitions>
  <inkml:trace contextRef="#ctx0" brushRef="#br0">61 0 11256,'0'0'464,"-61"41"-1048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4:02.790"/>
    </inkml:context>
    <inkml:brush xml:id="br0">
      <inkml:brushProperty name="width" value="0.1" units="cm"/>
      <inkml:brushProperty name="height" value="0.1" units="cm"/>
      <inkml:brushProperty name="color" value="#004F8B"/>
    </inkml:brush>
  </inkml:definitions>
  <inkml:trace contextRef="#ctx0" brushRef="#br0">1 1318 3712,'0'0'-79,"12"-8"105,62-46 592,-61 43-385,-1 0-1,-1 0 1,0-1 0,0-1-1,8-13 1,89-184 1915,-81 155-1641,16-44 295,-3-1 1,-5-2 0,-5-2-1,-4-1 1,19-166 0,-27 159 103,-17 99-363,-4 16-226,-4 26-114,-18 98 5,-32 217 25,41-143-166,-16 139 2,2-170 1,-62 203-1,47-240-8,33-99-9,11-29-31,-1-1 0,0 1 0,1-1 0,-2 0 0,1 0 0,0 1 0,-1-2 0,0 1 0,0 0 0,0-1 0,0 1 0,-5 3 1,7-6-19,1-1 0,0 0 0,0 0 0,0 0 0,-1 0 0,1 0 0,0 0 0,0 0 0,-1 0 0,1 0 0,0-1 0,0 1 0,0 0 0,-1 0 0,1 0 0,0 0 0,0 0 0,0 0 0,-1 0 0,1 0 0,0 0 0,0-1 0,0 1 0,0 0 0,-1 0 0,1 0 0,0 0 0,0-1 0,0 1 0,0 0 0,0 0 0,0 0 0,0-1 0,0 1 0,-1 0 0,1 0 0,0 0 0,0-1 0,0 1 0,0 0 0,0 0 0,0-1 0,-3-12 38,1-7-31,1-1 0,1 1 0,0-1 0,1 1 0,2 0 0,0 0 0,1 0-1,1 0 1,1 0 0,0 1 0,14-27 0,-8 23-17,1 0 0,1 1 0,0 1 0,2 0-1,1 1 1,0 0 0,1 2 0,34-27 0,227-145 37,-22 13 5,-214 145-31,-26 18 5,0 0-1,0-1 1,-2 0-1,1-2 1,-2 0 0,17-26-1,-29 39 17,1-1-1,-1 1 1,0-1 0,0 0-1,-1 1 1,1-1 0,-1 0-1,0 0 1,0-8 0,-1 13-20,0 0 1,0 0-1,1-1 0,-1 1 1,0 0-1,0 0 0,0-1 1,0 1-1,0 0 1,0-1-1,0 1 0,0 0 1,0 0-1,0-1 0,0 1 1,0 0-1,0 0 0,0-1 1,0 1-1,0 0 1,0 0-1,0-1 0,0 1 1,-1 0-1,1 0 0,0-1 1,0 1-1,0 0 1,0 0-1,-1-1 0,1 1 1,0 0-1,0 0 0,0 0 1,-1 0-1,1-1 1,0 1-1,0 0 0,0 0 1,-1 0-1,1 0 0,0 0 1,-1 0-1,1 0 1,0 0-1,0 0 0,-1 0 1,1 0-1,0 0 0,0 0 1,-1 0-1,1 0 0,0 0 1,0 0-1,-1 0 1,1 0-1,0 0 0,0 0 1,-1 0-1,1 0 0,0 0 1,0 1-1,-1-1 1,1 0-1,-16 17 182,3 2-159,1 2 0,1-1 0,1 2 0,1-1 0,1 1 0,0 0 1,2 1-1,1 0 0,1 0 0,0 0 0,2 1 0,1 32 0,1-43 1,2 0 0,-1 0 1,2-1-1,4 16 0,-6-23-12,1-1 0,-1 1 0,1-1 0,1 0 0,-1 0 0,0 0 0,1 0 0,0 0-1,0 0 1,0-1 0,0 0 0,1 1 0,-1-1 0,6 3 0,-8-5-14,1-1-1,-1 1 1,0-1-1,1 1 1,-1-1-1,0 0 1,1 0-1,-1 1 1,1-1 0,-1 0-1,1 0 1,-1-1-1,1 1 1,-1 0-1,0 0 1,1-1-1,-1 1 1,0-1-1,1 1 1,-1-1 0,0 1-1,1-1 1,-1 0-1,0 0 1,0 0-1,0 1 1,2-3-1,3-2 4,-1-1-1,1 0 0,6-9 0,-12 14-5,74-105 70,9-14-21,-60 86-38,10-13 6,-30 44-15,0-1 0,0 1-1,1 0 1,0-1 0,-1 2-1,1-1 1,0 0 0,0 1-1,5-3 1,-8 5-2,0 0 1,0 0-1,0-1 0,0 1 1,0 0-1,0 0 0,0 0 0,0 0 1,0 0-1,0 0 0,0 1 1,0-1-1,0 0 0,0 1 1,0-1-1,0 0 0,0 1 0,0-1 1,0 1-1,0-1 0,0 1 1,-1 0-1,1-1 0,0 1 0,0 0 1,-1-1-1,1 1 0,0 0 1,-1 0-1,1 0 0,-1 0 1,1 0-1,0 1 0,15 40-1,-12-28 1,55 143 24,-56-150-16,0-1 0,0 1 0,1-1-1,0 0 1,1-1 0,-1 1 0,1-1-1,6 6 1,-9-9-2,-1-1 0,1 0-1,-1 0 1,1 0 0,-1 0 0,1 0 0,0 0-1,-1 0 1,1 0 0,0-1 0,0 1-1,-1-1 1,1 1 0,0-1 0,0 0 0,0 0-1,0 0 1,0 0 0,0 0 0,-1 0-1,1 0 1,0-1 0,0 1 0,0-1 0,0 1-1,-1-1 1,1 0 0,0 1 0,-1-1 0,1 0-1,0 0 1,-1 0 0,1 0 0,-1-1-1,0 1 1,1 0 0,0-2 0,6-6 19,-2 0 0,1-1 1,-1 0-1,-1 0 0,0 0 1,8-21-1,16-71 84,-29 101-107,10-42 51,-7 23-29,1 0 1,2 0-1,0 1 0,1-1 1,1 1-1,12-22 1,-20 41-25,0-1 1,1 1-1,-1 0 1,0 0-1,0-1 1,1 1-1,-1 0 1,0 0-1,1-1 1,-1 1-1,0 0 1,0 0-1,1 0 1,-1-1-1,0 1 1,1 0-1,-1 0 1,0 0-1,1 0 1,-1 0-1,1 0 1,-1 0 0,0 0-1,1 0 1,-1 0-1,0 0 1,1 0-1,-1 0 1,0 0-1,1 0 1,-1 0-1,0 0 1,1 1-1,-1-1 1,0 0-1,1 0 1,-1 0-1,0 0 1,1 1-1,-1-1 1,0 0-1,0 0 1,1 1-1,-1-1 1,0 0-1,0 1 1,0-1-1,1 0 1,-1 1-1,0-1 1,10 18-2,-9-17 1,6 17-12,0 1 0,-1 1-1,6 30 1,4 66-21,-9-63 18,-4-27 10,-1-1-1,-2 40 1,0-57 4,-1 1 0,0-1 1,-1 1-1,1-1 0,-2 0 0,1 0 0,-1 0 1,0 0-1,-1 0 0,0 0 0,-7 10 0,10-17 2,-1 1 0,1 0 0,-1-1 0,1 1 0,-1-1 0,0 0 0,1 0-1,-1 1 1,0-1 0,0 0 0,0-1 0,0 1 0,0 0 0,0 0 0,0-1 0,0 1-1,0-1 1,-3 0 0,1 0 3,0 0 0,0 0-1,0-1 1,0 0 0,0 0 0,0 0-1,1 0 1,-1 0 0,-4-3-1,-4-3 7,2 1 0,-1-2-1,1 1 1,0-2 0,-9-9-1,14 14-20,1 0 0,0-1 0,0 0 0,0 0-1,1 0 1,0 0 0,0 0 0,0-1 0,0 1-1,1-1 1,0 0 0,0 0 0,1 0 0,-2-12-1,3 17-1,1 0 0,-1 0 0,1 0-1,-1-1 1,1 1 0,-1 0 0,1 0-1,0 0 1,0 0 0,-1 0 0,1 0-1,0 1 1,0-1 0,0 0 0,0 0-1,0 0 1,0 1 0,2-2 0,25-10-104,-4 7 48,0 1 0,1 1 0,43 1 0,29-3-85,-70-1 100,-1 0 1,0-2-1,0-1 1,-1 0-1,47-27 0,-64 31 45,1 0 0,-1-1 0,1 0-1,-2-1 1,1 0 0,-1 0-1,9-12 1,2-5 7,17-31 0,-19 29 18,20-26 0,-32 48-7,0 0 0,-1-1 0,1 1 0,-1-1 0,0 0 1,0 0-1,-1-1 0,1 1 0,-1 0 0,0-1 0,-1 1 0,2-7 0,-4 21 19,0-1-1,-1 1 1,0-1-1,-6 16 1,-3 13-6,5-8 2,0 0 0,2 0 0,-1 30-1,4-48-16,2-1-1,-1 1 1,1 0-1,1-1 0,0 1 1,1-1-1,-1 0 1,2 0-1,0 0 1,0 0-1,1 0 1,6 10-1,-9-18-3,-1 0 0,1 1 0,0-1 0,-1 0 0,1 0 0,0 0 0,0-1 0,1 1-1,-1 0 1,0-1 0,0 0 0,1 1 0,-1-1 0,1 0 0,-1 0 0,1 0 0,0 0 0,-1-1 0,1 1 0,0-1 0,-1 0 0,1 1-1,0-1 1,0 0 0,-1-1 0,1 1 0,0 0 0,-1-1 0,1 0 0,0 1 0,-1-1 0,1 0 0,-1 0 0,5-3 0,6-4 3,0 0 1,0-1 0,-1-1 0,21-20 0,-20 18-4,22-22-7,43-56 0,-60 68-11,36-42-81,-54 64 95,1 0 0,-1 0 0,0 0 0,0 0-1,0 0 1,0 0 0,0-1 0,0 1 0,0 0-1,0 0 1,0 0 0,1 0 0,-1 0-1,0 0 1,0 0 0,0 0 0,0 0 0,0 0-1,0 0 1,0 0 0,1 0 0,-1 0 0,0 0-1,0 0 1,0 0 0,0 0 0,0 0-1,0 0 1,0 0 0,1 0 0,-1 0 0,0 0-1,0 1 1,0-1 0,0 0 0,0 0 0,0 0-1,0 0 1,0 0 0,0 0 0,0 0 0,1 0-1,-1 0 1,0 0 0,0 1 0,0-1-1,0 0 1,0 0 0,0 0 0,0 0 0,0 0-1,0 0 1,0 0 0,0 1 0,0-1 0,0 0-1,0 0 1,0 0 0,1 12-25,-6 14-2,1 0-1,1 0 1,1 33 0,3-43 21,1 1 1,0-1-1,1 0 1,0 0-1,2 0 1,8 21-1,-13-35 7,1-1 0,-1 0-1,1 1 1,0-1-1,-1 0 1,1 1 0,0-1-1,0 0 1,0 0-1,0 0 1,0 0 0,0 0-1,1 0 1,-1 0-1,0 0 1,0-1 0,1 1-1,-1 0 1,0-1-1,1 1 1,2 0 0,-3-1 0,0 0 0,0 0 0,0 0 0,0 0 0,0 0 0,0-1 0,0 1 1,0 0-1,0-1 0,0 1 0,0 0 0,0-1 0,0 0 0,0 1 0,0-1 0,0 1 1,0-1-1,-1 0 0,1 0 0,0 1 0,-1-1 0,1 0 0,0 0 0,-1 0 0,1 0 1,-1 0-1,1 0 0,-1 0 0,1 0 0,-1-1 0,4-8 8,0 0 1,-1-1-1,-1 0 0,0 1 0,0-1 0,-1 0 1,-1 0-1,1 0 0,-2 0 0,0 0 1,0 0-1,-1 0 0,0 1 0,-1-1 1,0 1-1,0-1 0,-1 1 0,-1 0 1,0 0-1,0 1 0,-1-1 0,-12-14 0,16 22 0,-1-1 0,1 1 0,-1 0-1,0 0 1,0 0 0,0 0-1,0 1 1,0-1 0,0 1-1,0 0 1,0-1 0,-1 1-1,1 1 1,-1-1 0,1 1 0,0-1-1,-1 1 1,1 0 0,-1 0-1,1 0 1,-1 1 0,1-1-1,-1 1 1,1 0 0,-6 2-1,18-7 1,1 1-1,18-4 0,5-2-27,13-5 0,-15 3 0,0 2 1,1 1 0,57-7-1,-67 14 10,-4-1-15,0 1 0,1 0 0,34 5 0,-48-3 22,0 0 0,0 0 0,-1 1 0,1-1 0,0 1 0,-1 0 0,1 1 0,-1-1-1,0 1 1,1 0 0,-1 0 0,-1 0 0,1 0 0,0 1 0,-1-1 0,0 1 0,1 0 0,-2 0 0,4 5-1,-1 1 18,-1 0-1,0 1 0,-1-1 0,0 1 0,-1 0 0,0 0 0,0 0 1,-2 0-1,1 1 0,-2 19 0,0-10 61,1-21-72,0 0 0,0 0 0,0 0 0,0 0 0,1 0 0,-1 0 0,0 0 0,0 0 0,0 0 0,0-1 0,0 1 0,0 0 0,0 0 0,0 0 0,0 0 0,0 0 0,0 0 0,0 0 0,0 0 0,0 0 0,0 0 0,0 0 0,0 0 0,0 0 0,0 0 0,1 0 0,-1 0 0,0 0 0,0 0 0,0 0 0,0 0 0,0 0 0,0 0 0,0 0 0,0 0 0,0 0 0,0 0 0,0 0 0,0 0 0,1 0 0,-1 0 0,0 0 0,0 0 0,0 0-1,0 0 1,0 0 0,0 0 0,0 0 0,0 0 0,0 0 0,0 0 0,0 0 0,0 0 0,0 0 0,0 0 0,0 1 0,0-1 0,0 0 0,0 0 0,1 0 0,-1 0 0,0 0 0,0 0 0,0 0 0,7-10 75,7-13-31,5-16-6,-15 29-33,1-1 1,0 1 0,1 0 0,12-18 0,-17 28-8,-1-1 1,0 1 0,0-1 0,1 1-1,-1 0 1,0-1 0,1 1-1,-1 0 1,0-1 0,1 1-1,-1 0 1,0-1 0,1 1-1,-1 0 1,1 0 0,-1 0 0,1-1-1,-1 1 1,1 0 0,-1 0-1,0 0 1,1 0 0,-1 0-1,1 0 1,-1 0 0,1 0 0,-1 0-1,1 0 1,-1 0 0,1 0-1,-1 0 1,1 0 0,-1 0-1,1 0 1,-1 1 0,1-1-1,-1 0 1,0 0 0,1 1 0,-1-1-1,1 0 1,-1 0 0,0 1-1,1-1 1,-1 1 0,0-1-1,1 0 1,-1 1 0,0-1 0,0 1-1,1-1 1,-1 0 0,0 2-1,10 30 42,-9-27-36,9 42 95,6 71 1,-13-93-10,13 50 1,-2-13 99,-11-25 67,-1-34-211,-3-8-412,0-8-2208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4:02.945"/>
    </inkml:context>
    <inkml:brush xml:id="br0">
      <inkml:brushProperty name="width" value="0.1" units="cm"/>
      <inkml:brushProperty name="height" value="0.1" units="cm"/>
      <inkml:brushProperty name="color" value="#004F8B"/>
    </inkml:brush>
  </inkml:definitions>
  <inkml:trace contextRef="#ctx0" brushRef="#br0">1 1 9040,'0'0'168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4:07.402"/>
    </inkml:context>
    <inkml:brush xml:id="br0">
      <inkml:brushProperty name="width" value="0.1" units="cm"/>
      <inkml:brushProperty name="height" value="0.1" units="cm"/>
      <inkml:brushProperty name="color" value="#004F8B"/>
    </inkml:brush>
  </inkml:definitions>
  <inkml:trace contextRef="#ctx0" brushRef="#br0">0 1215 6824,'0'0'-184,"16"-15"106,-4 4 118,26-26 214,37-45 0,110-174 1601,-105 140-439,-72 104-1210,3-3 1517,-7 19-992,-3 14-600,-1 44 239,-2-8-129,3-1-1,10 68 1,-7-100-171,-1 1 33,1-1 0,1 1 0,10 24 0,-12-40-69,1 0 0,0 0-1,-1 0 1,2 0-1,-1-1 1,1 0 0,0 0-1,0 0 1,8 6 0,-3-4 17,-1-1-1,1 0 1,0 0 0,18 7 0,-23-12-31,0 0-1,0 0 1,0-1 0,0 1 0,0-1 0,0 0-1,0-1 1,0 1 0,0-1 0,0 0 0,0 0-1,0 0 1,0-1 0,0 0 0,4-2-1,10-5 39,-1-1 0,20-14-1,-38 24-57,22-15 37,-1-2-1,0 0 1,-1-1 0,-1-1-1,0-1 1,22-32-1,-30 36-15,-1 1 0,-1-2 0,0 0 0,-2 0 0,1 0-1,-2-1 1,-1 0 0,0 0 0,-1 0 0,2-21-1,-6 32-2,1 0-1,-1 1 1,-1-1-1,1 0 0,-1 1 1,0-1-1,-3-7 1,4 12-11,-1 1 0,1-1 1,-1 1-1,1 0 1,-1-1-1,0 1 1,0 0-1,1 0 1,-1-1-1,0 1 1,0 0-1,0 0 1,-1 0-1,1 0 0,0 0 1,0 1-1,0-1 1,-1 0-1,1 0 1,0 1-1,-1-1 1,1 1-1,0-1 1,-1 1-1,1 0 1,-1-1-1,1 1 1,-1 0-1,1 0 0,-1 0 1,1 0-1,-1 0 1,1 0-1,0 1 1,-1-1-1,1 0 1,-3 2-1,-4 1 8,1 0 0,0 0 0,-1 1 0,1 0 0,0 0 0,1 1 0,-1-1 0,1 2 0,0-1 0,0 1 0,1 0 0,0 0 0,0 0 0,0 1 0,1 0 0,-1 0 0,2 0 0,-1 0 0,1 1 0,-4 12 0,1 1 10,1 0 0,1 1 1,1 0-1,1-1 0,0 1 0,3 33 0,1-33-5,0 0 1,2-1 0,0 1-1,1-1 1,2 0 0,0-1-1,1 1 1,1-1 0,1-1-1,0 0 1,16 21 0,-23-37-12,0 1-1,0-1 1,0 1 0,1-1 0,0 0 0,0 0-1,-1-1 1,2 1 0,-1-1 0,0 0 0,0 0 0,1 0-1,-1 0 1,1-1 0,0 0 0,-1 0 0,1 0-1,0-1 1,-1 1 0,7-1 0,-5-1 11,1 1 0,-1-1 0,0 0 0,0-1 0,0 1 0,0-1 0,-1-1 0,1 1 0,0-1 0,-1 0 0,0 0 0,1 0 0,-1-1 0,-1 0 0,6-4 0,-6 3 20,2-2 73,-6 7-112,0 0 0,0 0 0,0 0 0,0 0 0,0 0 0,1 0 0,-1 0 1,0 0-1,0 0 0,0 0 0,0 0 0,0 1 0,0-1 0,1 0 0,-1 0 1,0 0-1,0 0 0,0 0 0,0 0 0,0 0 0,0 0 0,0 0 0,0 0 0,1 0 1,-1 0-1,0 0 0,0 1 0,0-1 0,0 0 0,0 0 0,0 0 0,0 0 1,0 0-1,0 0 0,0 0 0,0 1 0,0-1 0,0 0 0,0 0 0,0 0 0,0 0 1,0 0-1,0 0 0,0 1 0,0-1 0,0 0 0,0 0 0,0 0 0,0 0 0,0 0 1,0 0-1,0 0 0,0 1 0,0-1 0,0 0 0,0 0 0,-1 1 366,24-6-151,-3-12-166,-1-1 0,-1-1 0,0-1 0,-2-1-1,0 0 1,-1-1 0,-2-1 0,0 0 0,-2-1 0,13-34 0,1-11 89,-3-1 0,22-118 0,-40 180-84,1 10-1,4 19-12,1 22-27,-1 1-1,4 76 1,-11 91-56,-2-179 32,-2 0-1,-1 0 1,-8 34 0,10-57 7,-2 0 0,1 0 0,-2 0 0,1-1 0,-1 1 0,0-1 0,-1 0 0,1 0 0,-2-1 0,1 1 0,-1-1 0,0 0-1,-1-1 1,1 1 0,-12 6 0,15-11 6,-1 0-1,0 0 1,0-1 0,0 1-1,0-1 1,0 0-1,0 0 1,0-1-1,-1 1 1,1-1-1,0 0 1,0 0 0,0 0-1,-1-1 1,1 1-1,0-1 1,0 0-1,-6-3 1,-4-1 6,0-1-1,0 0 1,-23-15 0,30 16-8,0-1 1,0 1-1,1-1 0,0 0 0,0-1 0,1 0 1,-1 0-1,-5-10 0,10 16-8,1 0 0,-1 0 0,1 1 0,-1-1 0,1 0 0,-1 0 0,1 0 1,-1 0-1,1 0 0,0 0 0,0 0 0,-1 0 0,1 0 0,0 0 0,0-1 0,0 1 0,0 0 0,0 0 0,0 0 0,1 0 0,-1 0 0,0 0 0,1 0 1,-1-1-1,2 0-3,-1 1 0,0-1 1,0 1-1,1-1 1,-1 1-1,1 0 1,-1 0-1,1-1 0,-1 1 1,1 0-1,0 0 1,2 0-1,6-3-24,0 1-1,1 0 1,17-2-1,-24 4 25,55-5-83,-42 5 51,1-1 1,-1-1-1,1 0 0,32-11 0,-11-2-85,-2-1-1,52-32 0,-78 42 111,0-1-1,-1 0 1,0-1 0,0 0 0,-1 0 0,0-1 0,-1 0-1,0 0 1,0-1 0,-1 0 0,10-23 0,-13 23 17,-1 0 0,0-1 1,0 1-1,-1-1 0,-1 1 1,0-1-1,-1 0 0,0 0 1,0 1-1,-4-16 0,4 25 4,-1 0-1,1 0 0,-1 1 1,0-1-1,1 0 0,-1 0 1,0 0-1,0 1 0,0-1 0,0 1 1,-1-1-1,1 1 0,0-1 1,-1 1-1,1 0 0,-1 0 0,1-1 1,-1 1-1,0 0 0,1 0 1,-1 1-1,0-1 0,0 0 1,1 0-1,-1 1 0,0-1 0,0 1 1,0 0-1,0 0 0,0 0 1,0-1-1,0 2 0,0-1 1,0 0-1,0 0 0,0 1 0,1-1 1,-1 1-1,0-1 0,0 1 1,0 0-1,1 0 0,-1 0 0,0 0 1,1 0-1,-1 0 0,1 0 1,-1 0-1,1 1 0,-1-1 1,1 1-1,0-1 0,-2 4 0,-9 11 21,2 0-1,-1 2 0,2-1 0,1 1 0,0 0 1,1 1-1,1 0 0,-5 23 0,9-30-14,-1 0-1,2 0 1,0 0-1,0 1 1,1-1-1,1 0 1,0 0-1,0 0 1,1 0-1,1 0 0,0 0 1,1 0-1,0-1 1,8 16-1,-8-20-2,0-1 0,0 0 0,0 0-1,1-1 1,0 1 0,0-1 0,1 0-1,-1 0 1,1-1 0,0 0 0,0 0-1,1 0 1,-1-1 0,1 0 0,0 0-1,0 0 1,0-1 0,0 0 0,0-1-1,0 1 1,1-1 0,-1-1 0,12 0-1,-5-1-1,-1 0 0,1-1 0,0-1 0,0-1 0,-1 0 0,0 0 0,1-1 0,-2-1 0,1 0 0,-1-1 0,16-11 0,29-27-21,88-88 0,-52 44-22,-65 62 31,-19 17-6,1 0 1,0 1-1,1 0 0,0 0 0,1 1 1,0 1-1,0 0 0,0 0 0,16-5 1,-26 12 10,-1-1 1,1 1 0,-1 0-1,1 0 1,0 0-1,-1 0 1,1 0 0,-1 1-1,1-1 1,-1 0-1,1 1 1,-1-1 0,1 1-1,-1-1 1,1 1 0,-1 0-1,1-1 1,-1 1-1,0 0 1,1 0 0,-1 0-1,0 0 1,0 1-1,0-1 1,0 0 0,0 0-1,0 0 1,0 1-1,0-1 1,-1 1 0,1-1-1,0 1 1,0 1-1,3 8 12,0-1-1,-1 1 1,3 17-1,-4-20 9,0-1-16,1 11 111,-6-16-29,-6-10-3,-4-6-42,-3-5-10,-1 0 0,-1 1 0,-1 1 0,-41-28 0,58 44-29,-1 0 1,1 0 0,0 0 0,0 0-1,-1 1 1,1 0 0,0-1 0,-1 1-1,1 0 1,0 0 0,-1 0 0,1 0-1,0 0 1,-1 1 0,1-1 0,0 1-1,0 0 1,-1-1 0,1 1 0,0 0-1,0 0 1,0 1 0,0-1 0,0 0-1,0 1 1,0-1 0,1 1 0,-1-1-1,-2 3 1,-2 4 2,-1-1 0,1 1-1,1 0 1,-1 0 0,-7 16-1,8-13-12,1-1-1,0 1 0,1 0 0,0 0 0,0 0 1,2 0-1,-1 1 0,1-1 0,1 13 0,0-19 6,0 0 0,1-1 0,0 1 0,-1 0 0,2-1 0,-1 1 0,1-1 0,-1 1 0,1-1 0,0 0 0,1 0-1,-1 0 1,1 0 0,-1 0 0,1-1 0,1 1 0,-1-1 0,0 1 0,1-1 0,-1 0 0,1-1 0,0 1 0,0-1 0,0 0-1,7 3 1,-8-4 0,0 0-1,1-1 1,-1 1-1,0-1 1,0 0-1,1 0 1,-1 0-1,0-1 0,0 1 1,1-1-1,-1 0 1,0 1-1,0-1 1,0-1-1,0 1 1,0 0-1,0-1 0,0 0 1,4-2-1,2-3-1,0 0 0,-1 0 0,1 0 0,9-13 0,13-18-46,-3-2 1,30-54-1,-56 91 41,0-1 0,-1 1 0,2 0 0,-1 1-1,0-1 1,6-5 0,-8 8 10,0 0 1,0 0-1,0 0 1,1 0-1,-1-1 1,0 1-1,0 0 1,0 0-1,1 0 1,-1 0-1,0 0 1,0 0-1,1 0 1,-1 0-1,0 0 1,0 0 0,0 0-1,1 0 1,-1 0-1,0 0 1,0 0-1,1 0 1,-1 0-1,0 0 1,0 0-1,0 0 1,1 0-1,-1 0 1,0 0-1,0 1 1,0-1-1,1 0 1,-1 0-1,0 0 1,0 1-1,4 15-9,-4 16 10,7 51 1,-5-69 10,1 0 0,1-1 0,0 1 0,0-1 0,1 0 0,8 14 0,-11-25-8,0 0-1,0 0 1,0 0 0,0 0-1,1 0 1,-1 0-1,0 0 1,1-1 0,-1 1-1,1-1 1,0 0-1,-1 0 1,1 0 0,0 0-1,0 0 1,0 0 0,0-1-1,-1 0 1,1 1-1,0-1 1,0 0 0,0 0-1,0-1 1,5 0-1,5-1 1,0 0 0,0-1 0,23-8 0,-18 2 4,0-1 0,0 0 0,-1-1 0,0-1 0,-1-1 0,-1 0 0,17-18 0,12-9-5,17-18-13,-38 35-34,50-40 0,-58 52-61,25-24 0,-97 103 123,46-57-1,0 1-1,1 0 1,0 0 0,1 1 0,1 0 0,0 1-1,0 0 1,2 1 0,-6 15 0,11-28-12,0 0 0,1 0 1,0-1-1,-1 1 0,1 0 1,0 0-1,0 0 1,0 0-1,0-1 0,0 1 1,0 0-1,1 0 0,-1 0 1,1 0-1,-1-1 0,1 1 1,0 0-1,-1 0 0,1-1 1,1 3-1,0-2-2,0 0 0,0 0 0,0-1-1,1 1 1,-1 0 0,0-1 0,0 1 0,1-1-1,-1 0 1,1 0 0,-1 0 0,5 1 0,6 1-11,1-1 1,0-1-1,-1 0 1,20-1-1,-24 0 6,10 1-2,-7-1 1,-1 0-1,1 0 0,-1-1 0,1-1 1,21-5-1,251-109-158,-246 96 119,37-28-1,-14 10-7,-50 30 50,1-1 1,-1 0-1,11-12 0,-17 14 63,-5 7-55,0 0 0,0 0 0,0-1-1,1 1 1,-1 0 0,0 0 0,0 0 0,0-1-1,0 1 1,1 0 0,-1 0 0,0 0 0,0 0-1,0 0 1,0-1 0,1 1 0,-1 0 0,0 0 0,0 0-1,1 0 1,-1 0 0,0 0 0,0 0 0,0 0-1,1 0 1,-1 0 0,0 0 0,0 0 0,1 0-1,-1 0 1,0 0 0,0 0 0,1 0 0,-1 0-1,1 0 174,-10-2 64,2 2-216,-17 26 18,20-22-44,-1-1 0,1 1 1,1 0-1,-1 1 0,1-1 0,-1 0 1,1 1-1,0 0 0,1 0 0,-1 0 1,1 0-1,0 0 0,0 0 1,1 0-1,-2 8 0,2-6 0,0 0 0,0 0 1,0 0-1,1 0 0,0 0 0,1-1 0,-1 1 1,1 0-1,1 0 0,-1 0 0,6 12 0,-5-15 0,0 0 0,1 0 0,0 0 0,0 0 0,0 0 0,1-1 0,-1 1 0,1-1 0,0 0 0,0 0 0,0-1 0,0 1 0,0-1 0,1 0 0,-1 0 0,6 2 0,-2-2 0,0 1 0,0-2 0,0 1 0,0-1 0,0 0 0,0-1 0,0 0 0,0 0 0,9-2 0,0-1-1,-1-1-1,0-1 0,0-1 0,0 0 0,0-1 1,-1 0-1,0-2 0,-1 0 0,19-14 0,5-9-13,66-71 0,-73 68 2,-3-2 0,-1 0-1,-2-1 1,-1-2-1,-3-1 1,27-67 0,-16 19-42,-5-2 1,20-112-1,-43 184 22,-1-1-1,0 0 1,-1-37 0,-2 56 31,0 1 0,0-1 0,0 1 0,0-1 0,0 0 0,0 1-1,0-1 1,0 1 0,0-1 0,0 1 0,-1-1 0,1 1 0,0-1 0,0 1 0,-1-1 0,1 1 0,0-1 0,0 1 0,-1-1 0,1 1 0,-1-1 0,1 1 0,0 0 0,-1-1 0,0 1 1,1 0 1,-1 0 0,0 0-1,1 0 1,-1 0-1,1 0 1,-1 1-1,1-1 1,-1 0 0,1 0-1,-1 0 1,1 1-1,-1-1 1,1 0-1,0 1 1,-1-1-1,1 0 1,-1 1 0,0 0-1,-20 28 19,5 3-3,1 1 0,2 0 0,-11 39 0,9-23 1,-29 99 43,-31 190 0,55-201-7,17-114-24,2 0 0,1-1 1,5 45-1,-5-66-22,0 0 0,0 0 0,0-1 0,0 1 0,1 0 0,-1-1 0,0 1-1,0 0 1,1-1 0,-1 1 0,0 0 0,1-1 0,-1 1 0,1-1 0,-1 1 0,0 0 0,1-1 0,-1 1 0,1-1 0,0 1 0,-1-1-1,1 0 1,-1 1 0,1-1 0,0 0 0,-1 1 0,2-1 0,0 0-2,0 0 0,-1 0 0,1 0 0,0 0 0,-1 0 0,1 0 0,-1-1 0,1 1 0,0-1 0,-1 1 0,3-2 0,4-3-1,0 1 0,-1-1 1,11-9-1,28-29 4,-29 26-30,0 0 0,2 2 1,0 0-1,33-19 0,-48 32 14,-1 1-1,1 0 0,-1 0 1,1 0-1,-1 1 1,1-1-1,0 1 1,-1 0-1,1 0 0,-1 0 1,1 1-1,0-1 1,-1 1-1,1 0 1,-1 0-1,1 0 1,-1 0-1,0 1 0,0-1 1,1 1-1,-1 0 1,0 0-1,0 0 1,0 0-1,2 3 1,9 8-9,-1 0 0,0 0 0,17 23 0,-23-26 27,4 5-8,-8-10-1,0-1 0,0 1 0,1 0 1,-1-1-1,1 0 0,0 0 0,1 0 0,-1 0 1,1-1-1,5 4 0,-8-7 0,0 0-1,-1 0 1,1 0 0,0 0 0,0-1-1,-1 1 1,1-1 0,0 1-1,0-1 1,-1 1 0,1-1-1,-1 0 1,1 0 0,-1 0-1,1 0 1,-1 0 0,1 0-1,0-1 1,24-22-1274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4:07.572"/>
    </inkml:context>
    <inkml:brush xml:id="br0">
      <inkml:brushProperty name="width" value="0.1" units="cm"/>
      <inkml:brushProperty name="height" value="0.1" units="cm"/>
      <inkml:brushProperty name="color" value="#004F8B"/>
    </inkml:brush>
  </inkml:definitions>
  <inkml:trace contextRef="#ctx0" brushRef="#br0">73 0 11856,'0'0'672,"-12"71"-352,10-35 8,-8 0-16,-2-6 0,0-1-176,0-13 8,4-4-80,3-10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4:17.407"/>
    </inkml:context>
    <inkml:brush xml:id="br0">
      <inkml:brushProperty name="width" value="0.1" units="cm"/>
      <inkml:brushProperty name="height" value="0.1" units="cm"/>
      <inkml:brushProperty name="color" value="#004F8B"/>
    </inkml:brush>
  </inkml:definitions>
  <inkml:trace contextRef="#ctx0" brushRef="#br0">363 1114 4120,'0'0'2952,"-14"-9"-2431,-2-1-366,3 2-12,0 0 1,0-1-1,1 0 1,-21-22-1,18 15 15,1 0 0,1-1 0,0-1 0,1 0 0,1-1 0,0 0 0,-12-35 0,-4-20 138,3-2 0,3 0 0,4-1 0,3-1 0,-4-99 0,3-73 567,14 246-828,1 0 1,0 0 0,1 0 0,-1 0 0,1 1 0,1-6 0,0 0 85,-2 9-117,0 0 1,0 0-1,0 0 1,0 0-1,0 0 1,0-1-1,0 1 1,0 0-1,0 0 1,0 0-1,0 0 1,0 0-1,0-1 1,0 1-1,0 0 1,1 0-1,-1 0 1,0 0-1,0 0 1,0 0-1,0 0 1,0 0-1,0-1 1,1 1-1,-1 0 1,0 0-1,0 0 1,0 0-1,0 0 1,0 0-1,1 0 1,-1 0-1,0 0 1,0 0-1,0 0 1,0 0-1,0 0 1,1 0-1,-1 0 1,0 0-1,0 0 1,0 0-1,0 0 1,0 0-1,1 0 1,-1 0-1,0 0 1,0 1-1,0-1 1,0 0-1,0 0 1,0 0-1,1 0 1,-1 0-1,7 7 61,2 8-50,0-1 0,-1 1 0,-1 1 0,0-1 0,4 19 0,-1-6-5,36 97 10,46 193 1,-15 114-58,-63-322 9,-2 217 0,-13-287 40,-12 62 0,11-87-6,-2-1-1,0 0 1,0 0 0,-2 0-1,0 0 1,0-1-1,-12 19 1,14-27 0,1-1-1,0 0 1,-1 0 0,0 0-1,0 0 1,0-1-1,0 0 1,-1 1 0,1-2-1,-1 1 1,0 0 0,0-1-1,0 0 1,0 0 0,0 0-1,0-1 1,-1 0 0,1 0-1,0 0 1,-1-1 0,-7 1-1,9-2 1,-1 1 0,1-1 0,-1 0 0,1-1 0,-1 1 0,1 0-1,-1-1 1,1 0 0,0 0 0,0-1 0,0 1 0,0-1 0,1 0 0,-1 0 0,1 0-1,-1 0 1,1-1 0,0 1 0,0-1 0,1 0 0,-1 1 0,1-2 0,0 1-1,0 0 1,-2-7 0,1 1-10,0 0 1,1-1-1,1 0 0,0 1 0,0-1 0,1 0 1,0 1-1,1-1 0,0 0 0,1 1 0,0-1 1,5-13-1,-1 4-21,2-1 0,0 1 0,2 1-1,0-1 1,15-20 0,51-57-108,-39 52 69,11-10-22,2 2 0,2 3 0,3 2-1,92-63 1,51-35-84,-191 141 171,-6 3 5,1 0 1,0 0-1,0 1 0,0-1 1,0 1-1,0-1 1,0 1-1,0 0 0,0 0 1,0 0-1,1 0 1,-1 0-1,0 0 1,1 1-1,-1-1 0,1 1 1,-1 0-1,1 0 1,4 0-1,-6 1 12,0 1 1,0-1-1,0 1 0,0-1 1,-1 1-1,1 0 0,0-1 1,-1 1-1,1 0 0,-1 0 1,0-1-1,0 1 0,1 0 1,-1 3-1,0-4-9,0 26 94,-1 1 1,-1 0-1,-10 49 0,11-72-91,-11 60 107,-10 69 127,20-112-179,1-1-1,1 1 0,0-1 0,6 29 0,-6-47-55,1 1-1,0-1 1,0 1-1,0-1 0,0 0 1,0 1-1,1-1 1,0 0-1,-1 0 1,1 0-1,0 0 1,1-1-1,-1 1 0,0-1 1,1 1-1,-1-1 1,1 0-1,0 1 1,0-1-1,0-1 0,0 1 1,0 0-1,0-1 1,0 0-1,1 1 1,-1-1-1,1-1 1,-1 1-1,6 0 0,0 0 2,-1-1-1,1 0 1,-1-1-1,1 0 1,-1 0-1,1-1 1,-1 0-1,0 0 1,1-1-1,-1 0 0,8-5 1,6-2 7,-2-2 0,1 0 1,-2-1-1,0-1 0,0-1 0,25-27 1,-39 37-13,1-1 1,-2-1 0,1 1 0,-1-1 0,0 1 0,0-1-1,5-13 1,-8 18 3,-1-1 0,1 1-1,-1-1 1,1 1 0,-1-1 0,0 1-1,0-1 1,0 1 0,0-1 0,0 1-1,0 0 1,-1-1 0,1 1 0,-1-1-1,0 1 1,0 0 0,0-1 0,-2-3-1,-2-2 44,0 0 0,-1 1-1,-12-12 1,-6-7 3,14 13-13,0 0 1,-1 1-1,-1 0 0,-20-16 1,20 19 8,3 2 14,0 0 1,-19-9 0,25 14-52,0 1-1,0-1 0,0 1 1,-1 0-1,1 1 1,0-1-1,-1 0 0,1 1 1,0 0-1,-1 0 0,1 0 1,-1 0-1,-5 1 1,-17 4 88,17-3-71,1-1 0,-1 1 1,1 1-1,0-1 0,-10 6 1,-3 1 122,16-8-41,16-7-65,19-9-47,10-6-30,1 2 0,1 1 0,55-15-1,-87 31 20,0 1-1,-1-1 0,1 2 1,0-1-1,0 1 0,0 1 1,0 0-1,0 0 0,0 1 1,0 1-1,-1-1 0,1 2 1,-1-1-1,0 1 0,0 0 1,0 1-1,0 0 0,10 9 1,-10-7 0,0 0 0,0 1 0,-1 0 0,0 1 0,-1 0 1,0 0-1,0 1 0,-1 0 0,0 0 0,-1 0 0,0 0 0,-1 1 0,0 0 1,-1 0-1,4 18 0,-4 3 11,-1 0 0,-3 42 0,0-14 0,1-36 30,0 0 0,-2 0 0,-1 0 0,0 0 0,-11 34 1,14-58-33,0 0 0,0 0 1,0 0-1,0 0 1,0 0-1,0 0 1,1 0-1,-1 0 1,0 0-1,0 0 1,0-1-1,0 1 1,0 0-1,0 0 1,0 0-1,0 0 1,0 0-1,0 0 1,1 0-1,-1 0 1,0 0-1,0 0 1,0 0-1,0 0 1,0 1-1,0-1 1,0 0-1,0 0 0,0 0 1,0 0-1,0 0 1,1 0-1,-1 0 1,0 0-1,0 0 1,0 0-1,0 0 1,0 0-1,0 0 1,0 0-1,0 0 1,0 0-1,0 0 1,0 1-1,0-1 1,0 0-1,0 0 1,0 0-1,0 0 1,0 0-1,0 0 1,0 0-1,0 0 1,0 0-1,0 0 1,0 1-1,0-1 1,7-7 37,45-65 47,-22 30-44,1 1-1,2 1 0,52-50 1,-82 87-36,1 0-1,-1 1 1,1-1 0,-1 1-1,1 0 1,0 0 0,0 0 0,0 0-1,0 1 1,0-1 0,0 1-1,1 0 1,6 0 0,-8 1 3,1 0-1,-1 0 1,1 1 0,-1-1 0,0 1-1,1 0 1,-1 0 0,0 0 0,0 1 0,0-1-1,0 1 1,0 0 0,0 0 0,0 0-1,0 0 1,-1 0 0,1 0 0,1 3-1,16 19 59,-2 0 0,0 0 0,16 33 0,12 18 131,-45-74-187,0 1 0,0-1 0,0 1 1,0-1-1,0 0 0,0 0 0,1 1 1,-1-1-1,0 0 0,1 0 0,-1 0 0,1 0 1,-1 0-1,1-1 0,-1 1 0,1 0 1,0-1-1,-1 1 0,1-1 0,0 0 1,-1 1-1,1-1 0,3 0 0,-2-1-1,0 1 1,0-1-1,-1 0 0,1 0 1,0-1-1,-1 1 0,1 0 0,-1-1 1,1 0-1,-1 1 0,0-1 1,4-4-1,2-3 8,0 0 1,-1-1-1,0 0 0,0 0 1,7-18-1,0-9 48,-2 0 0,-2-1 0,-1-1 0,4-51 0,16-66 280,-21 141-231,-8 15-111,0 0-1,1-1 0,-1 1 0,0 0 0,0 0 0,1 0 0,-1 0 1,0 0-1,1 0 0,-1 0 0,0 0 0,0 0 0,1 0 0,-1 0 1,0 0-1,1 0 0,-1 0 0,0 0 0,1 0 0,-1 0 1,0 0-1,0 0 0,1 0 0,-1 1 0,0-1 0,0 0 0,1 0 1,-1 0-1,0 0 0,1 1 0,1 1 6,0 1 0,0-1-1,-1 1 1,1-1 0,-1 1 0,1 0 0,-1-1-1,1 4 1,13 40 19,-2-1 1,10 76-1,-8-38-13,-6-37-8,-3 0 0,2 50 0,-8-73 2,0 0 1,-2 0 0,-1 0-1,-1-1 1,0 1-1,-10 24 1,12-41-6,1-1 3,-1 0-1,0 0 0,0-1 0,0 1 1,0 0-1,-5 5 0,6-9-4,1 0 0,-1-1 0,0 1 0,1-1 0,-1 1 0,0-1 0,1 1 0,-1-1 0,0 0 0,1 1 0,-1-1 0,0 0 0,0 1 0,0-1 0,1 0 0,-1 0 1,0 0-1,-1 0 0,0 0 1,1 0 1,-1-1 0,1 1 0,-1-1 0,1 1-1,0-1 1,-1 1 0,1-1 0,0 0 0,0 0 0,-1 0-1,1 0 1,-2-2 0,-7-6 21,1-1-1,1 1 1,-1-2-1,2 1 1,-1-1 0,-7-15-1,12 18-1,-1-1-1,1 1 0,0 0 0,1-1 1,0 0-1,0 1 0,1-1 1,0 0-1,0 0 0,2-12 0,-1 20-19,0 0 0,0 1-1,0-1 1,0 0 0,0 1-1,0-1 1,1 1 0,-1-1-1,0 0 1,0 1 0,1-1-1,-1 1 1,0-1 0,1 1-1,-1-1 1,1 1 0,-1-1-1,0 1 1,1-1 0,-1 1-1,1-1 1,0 1-1,-1 0 1,1-1 0,-1 1-1,1 0 1,-1-1 0,1 1-1,0 0 1,-1 0 0,1 0-1,0 0 1,-1 0 0,1 0-1,0 0 1,-1 0 0,1 0-1,0 0 1,-1 0 0,1 0-1,-1 0 1,1 0 0,0 0-1,1 1 1,35 15 44,-24-10-40,14 7-6,1-1 1,1-2 0,52 12-1,-71-20-4,1-1-1,0 0 1,0 0-1,0-1 1,0-1-1,0 0 0,0-1 1,-1 0-1,1 0 1,0-1-1,-1 0 1,0-1-1,0-1 1,15-7-1,17-16-40,0-1 0,44-42-1,63-69-1345,-118 109-67</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4:20.196"/>
    </inkml:context>
    <inkml:brush xml:id="br0">
      <inkml:brushProperty name="width" value="0.1" units="cm"/>
      <inkml:brushProperty name="height" value="0.1" units="cm"/>
      <inkml:brushProperty name="color" value="#004F8B"/>
    </inkml:brush>
  </inkml:definitions>
  <inkml:trace contextRef="#ctx0" brushRef="#br0">1 1300 6016,'0'0'401,"5"-15"-257,101-268 1640,-92 253-1482,2 0-1,1 0 1,1 2-1,2 0 1,0 1-1,38-36 1,-51 56-204,0 1 0,1 1 0,-1-1 0,1 1 0,1 0 0,-1 1 0,1 0 0,0 1 0,0-1 0,0 2 0,0-1 0,12-1 0,-19 4-71,0 0 1,0 1-1,1-1 0,-1 0 0,0 1 0,0 0 0,1-1 1,-1 1-1,0 0 0,0 0 0,0 0 0,0 0 0,0 1 1,0-1-1,-1 0 0,1 1 0,0 0 0,-1-1 0,1 1 0,-1 0 1,1-1-1,-1 1 0,1 3 0,4 3 41,-2 1 0,1-1-1,-1 1 1,3 11 0,-2-4 19,-1 0 1,0 1-1,-2 0 0,0-1 0,-1 1 1,-1 0-1,-2 27 0,-27 121 523,6-44-71,23-117-502,-6 27 101,6-29-115,-1-1 0,1 1 0,-1-1-1,1 1 1,-1-1 0,1 1 0,-1-1-1,0 0 1,0 1 0,0-1 0,0 0-1,0 1 1,0-1 0,0 0 0,-3 2 0,13-18 351,-4 3-335,59-102 111,83-134 68,-137 235-204,0 0 1,1 1-1,1 0 1,0 1-1,18-13 1,-29 23-11,0 0 1,0 0 0,0 0 0,0 1-1,0-1 1,0 0 0,0 1 0,0-1-1,1 1 1,-1-1 0,0 1 0,1-1-1,-1 1 1,0 0 0,0 0 0,1 0-1,-1 0 1,0 0 0,3 0 0,-3 0 1,0 1 0,0-1 0,0 1 0,0 0 0,0-1 0,-1 1 1,1 0-1,0-1 0,0 1 0,-1 0 0,1 0 0,0 0 0,-1 0 0,1 0 1,-1 0-1,1-1 0,-1 1 0,1 2 0,1 5 16,0 1 0,0-1 0,-1 0 0,0 0 0,-1 10 1,-3 68 214,-20 125 0,20-190-170,1-1 111,1 31-1,1-33-51,0-18-122,0 0 0,0 0 0,0 0 0,0 0 0,0 0 0,0 0 0,0 1 0,0-1 0,0 0 0,0 0 0,0 0 0,0 0 0,0 0 0,0 0 0,0 0 0,0 0 0,0 1 0,0-1 0,0 0 0,1 0 0,-1 0 0,0 0 0,0 0 0,0 0-1,0 0 1,0 0 0,0 0 0,0 0 0,0 1 0,0-1 0,0 0 0,1 0 0,-1 0 0,0 0 0,0 0 0,0 0 0,0 0 0,0 0 0,0 0 0,0 0 0,1 0 0,-1 0 0,0 0 0,0 0 0,0 0 0,0 0 0,0 0 0,8-4 78,7-11-31,8-18-20,-1-2-1,-1 0 0,18-44 1,-18 34 17,47-71 1,-56 97-41,-1 3 14,0 1 1,15-16 0,-26 31-21,0 0 0,1 0 0,-1-1 0,1 1 0,-1 0 0,0 0 0,1 0 0,-1-1 0,1 1 0,-1 0 0,1 0 0,-1 0 0,0 0 0,1 0 0,-1 0 0,1 0 0,-1 0 0,1 0 0,-1 0 1,1 0-1,-1 0 0,1 0 0,-1 1 0,0-1 0,1 0 0,-1 0 0,1 0 0,-1 1 0,0-1 0,1 0 0,-1 0 0,0 1 0,1-1 0,-1 0 0,0 1 0,1-1 0,-1 0 0,0 1 0,0-1 0,1 1 0,-1-1 0,0 0 0,0 1 0,0-1 0,0 1 0,1-1 1,-1 1-1,9 26 33,-2 7-2,2 43 0,-6-43-11,13 60-1,-10-68 5,11 33 25,-16-55-45,1 0-1,0 0 1,0 0-1,0 0 1,1 0 0,-1-1-1,1 1 1,0-1 0,0 0-1,0 0 1,4 3-1,-6-5-1,0-1 0,0 1 0,0-1 0,0 0 0,0 1 0,0-1 0,0 0 0,1 0 0,-1 0 0,0 0 0,0 0 0,0 0 0,0 0 0,0 0 0,0 0 0,1-1 0,-1 1 0,0 0 0,0-1 0,0 1 0,0-1 0,0 1 0,0-1 0,0 1 0,1-2 0,25-21 43,-12 4-18,0-1 1,-1-1-1,-1 0 0,-1-1 1,17-42-1,16-29 58,-2 4 62,-43 88-148,0 1 0,0 0 0,0 0-1,0 0 1,0 0 0,0-1 0,0 1 0,0 0 0,0 0-1,0 0 1,0 0 0,0-1 0,0 1 0,0 0 0,0 0-1,0 0 1,0 0 0,0 0 0,0-1 0,0 1 0,0 0-1,1 0 1,-1 0 0,0 0 0,0 0 0,0 0 0,0-1-1,0 1 1,1 0 0,-1 0 0,0 0 0,0 0 0,0 0 0,0 0-1,0 0 1,1 0 0,-1 0 0,0 0 0,0 0 0,0 0-1,0 0 1,1 0 0,-1 0 0,0 0 0,0 0 0,0 0-1,0 0 1,1 0 0,-1 0 0,0 0 0,0 0 0,0 0-1,0 0 1,0 0 0,1 0 0,-1 1 0,2 11 38,-3 76-1,-1-30-23,3-1 0,13 97 1,-12-140-12,-2-12-3,0 1 1,0 0-1,0 0 0,1 0 0,-1 0 0,1-1 1,0 1-1,0 0 0,0 0 0,0-1 1,0 1-1,1-1 0,-1 1 0,3 2 0,-4-5-1,1 0 0,-1 0 0,1 0 0,0 0 0,-1 0 0,1 0 0,0 0 0,-1 0 0,1 0 0,-1 0 0,1 0 0,0 0 0,-1 0 0,1 0 0,-1-1 0,1 1 0,0 0 0,-1-1 0,1 1 0,-1 0 0,1-1 0,-1 1 0,1 0 0,-1-1 0,1 1 0,-1-1 0,0 1 0,1-1 0,-1 1 0,1-1 0,13-19 0,-3-5 14,-1-1 0,-2 0-1,0 0 1,6-39-1,15-53 41,-29 118-53,0 0 1,0 0 0,0 0 0,0-1 0,0 1-1,0 0 1,0 0 0,0 0 0,0 0-1,0-1 1,0 1 0,0 0 0,0 0-1,0 0 1,0 0 0,1-1 0,-1 1-1,0 0 1,0 0 0,0 0 0,0 0-1,0 0 1,0-1 0,1 1 0,-1 0-1,0 0 1,0 0 0,0 0 0,0 0-1,1 0 1,-1 0 0,0 0 0,0 0-1,0 0 1,1 0 0,-1 0 0,0 0-1,0 0 1,0 0 0,0 0 0,1 0-1,-1 0 1,0 0 0,0 0 0,0 0-1,1 0 1,-1 0 0,0 0 0,0 0-1,0 0 1,0 0 0,1 0 0,-1 0-1,0 1 1,0-1 0,0 0 0,0 0-1,0 0 1,0 0 0,1 0 0,-1 1-1,0-1 1,0 0 0,0 0 0,11 22 30,7 33-41,-17-51 16,5 13-5,0-1 1,0 1 0,10 15-1,-13-27-1,0 1-1,1-1 0,-1 0 1,1 0-1,0 0 0,0-1 0,1 0 1,-1 1-1,1-1 0,0-1 1,0 1-1,6 3 0,-9-6 0,0-1 0,0 1 0,0 0 0,0-1 0,0 0 0,0 1 0,0-1 0,-1 0 0,1 0 0,0 0 0,0 0 0,0 0 0,0 0 0,0-1 0,0 1 0,0-1 0,0 1 0,0-1 0,0 0 0,-1 1 0,1-1 0,0 0 0,-1 0 0,1 0 0,0-1 0,-1 1 0,1 0 0,0-2 0,4-4-3,-1 0-1,0 0 1,0 0 0,7-16-1,-7 15-3,16-39 8,-1-1-1,-2 0 0,18-83 1,-35 124 0,0 0 1,1 1 0,0-1-1,1 0 1,-1 1 0,1 0-1,0 0 1,1-1 0,-1 2-1,1-1 1,0 0-1,9-8 1,-13 14-2,0 0 0,1 0 0,-1 0 0,1 0 0,-1 0 0,0 0 0,1 0 0,-1 0 0,1 0 0,-1 0 0,0 0 0,1 0 1,-1 0-1,1 0 0,-1 0 0,0 0 0,1 1 0,-1-1 0,1 0 0,-1 0 0,0 0 0,1 1 0,-1-1 0,0 0 0,1 0 0,-1 1 0,0-1 0,0 0 0,1 1 0,-1-1 0,0 0 0,0 1 0,1-1 0,-1 0 0,0 1 0,0-1 0,0 1 0,0-1 0,0 0 0,0 1 0,1-1 0,-1 1 1,8 23-2,-7-21 1,7 28 0,-2 1 0,0 1 0,0 48 0,-5-22 0,-7 65 0,5-112 0,-4 24 0,4-34 0,1-1 0,-1 1 0,1-1 0,-1 0 0,1 1 0,-1-1 0,0 0 0,0 0 0,0 0 0,0 1 0,0-1 0,0 0 0,0 0 0,0 0 0,0-1 0,0 1 0,-1 0 0,1 0 0,0-1 0,-3 2 0,3-1 0,-1-1 0,1 1 0,-1-1 0,1 0 0,-1 0 0,0 1 0,1-1-1,-1 0 1,1 0 0,-1 0 0,0-1 0,1 1 0,-1 0 0,1 0 0,-1-1-1,0 1 1,1-1 0,-1 0 0,1 1 0,0-1 0,-1 0 0,1 0 0,-2-1 0,1 0-3,0 0 1,0-1 0,1 1 0,-1 0 0,0-1 0,1 1 0,0-1 0,0 1 0,0-1 0,0 0 0,0 1 0,-1-6 0,1 4-11,1 0-1,-1 0 1,1 0 0,-1 0 0,1 0-1,1 0 1,-1 0 0,0 0-1,1 0 1,0 0 0,0 0 0,0 0-1,1 0 1,-1 0 0,1 1 0,0-1-1,0 0 1,0 1 0,5-7 0,0 5-25,1-1 1,-1 1-1,1 0 1,0 1 0,0 0-1,0 0 1,1 1-1,0 0 1,-1 0-1,1 1 1,13-1-1,15-5-46,1-1-1,-1-2 1,0-2-1,39-19 1,-72 30 76,20-9-42,0-1 1,-1-2-1,0 0 0,-1-1 1,35-33-1,-28 20 13,-2-1 0,-1-1-1,28-42 1,-32 37 37,-2-1 1,-1-1-1,-2 0 0,-2-1 0,-1-1 0,15-67 0,-20 55 56,-1 0 0,-3 0 0,-2 0 0,-6-101 0,2 147-38,-1-19 2,2 23-14,0 0-1,0 1 1,-1-1-1,1 1 1,0-1-1,0 0 1,0 1-1,0-1 1,0 0-1,-1 1 1,1-1-1,0 1 1,-1-1-1,1 1 1,0-1-1,-1 0 1,1 1-1,-1-1 1,1 1-1,-1 0 1,1-1 0,-1 1-1,1-1 1,-1 1-1,1 0 1,-2-1-1,2 2 1,-1-1-1,0 0 1,0 1-1,0-1 1,1 1-1,-1-1 1,0 1 0,0-1-1,1 1 1,-1 0-1,0-1 1,1 1-1,-1 0 1,1-1 0,-1 1-1,1 0 1,-1 0-1,1 0 1,0-1-1,-1 1 1,1 1 0,-10 26 35,9-22-28,-10 36 30,1 0 0,3 0 0,-3 65 0,8 137 96,3-82-42,9 202 157,-8-324-220,4 34 122,16 79-1,-22-150-141,1 1-1,0-1 0,-1 1 1,2-1-1,-1 1 1,0-1-1,0 0 1,1 0-1,0 1 1,0-1-1,4 5 0,-1 5 99,-4-15-78,0-3-54,5-20-96,-1 1-1,2-33 1,-4 33 37,3-42-2492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4:20.496"/>
    </inkml:context>
    <inkml:brush xml:id="br0">
      <inkml:brushProperty name="width" value="0.1" units="cm"/>
      <inkml:brushProperty name="height" value="0.1" units="cm"/>
      <inkml:brushProperty name="color" value="#004F8B"/>
    </inkml:brush>
  </inkml:definitions>
  <inkml:trace contextRef="#ctx0" brushRef="#br0">1 61 8640,'0'0'720,"12"1"-515,348 16 1126,-303-13-1137,53 5 542,127-5 0,-216-6-793,0-2 0,-1 0 0,1-1 0,-1-1 0,0-1 0,-1-1 0,1 0 0,-2-2-1,1 0 1,28-22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49.514"/>
    </inkml:context>
    <inkml:brush xml:id="br0">
      <inkml:brushProperty name="width" value="0.1" units="cm"/>
      <inkml:brushProperty name="height" value="0.1" units="cm"/>
      <inkml:brushProperty name="color" value="#004F8B"/>
    </inkml:brush>
  </inkml:definitions>
  <inkml:trace contextRef="#ctx0" brushRef="#br0">112 1033 11480,'0'0'186,"6"-12"25,93-229 723,-12-18-177,-73 214-635,54-141 410,27-92 798,-94 267-1061,-5 15-33,-7 19-37,3-4-137,-174 446 834,134-314-657,-107 352 534,91-313-433,63-187-312,-1 1 1,1 0-1,0-1 0,0 1 1,0 0-1,0 0 0,0 5 1,0-7 126,3-12-92,18-34 16,1 1-1,50-72 1,-48 78-45,42-61 116,140-162 0,-193 249-136,-10 10-7,1-1-1,-1 0 1,0 0-1,0-1 1,0 1-1,0 0 1,0-1 0,2-4-1,-9 21 4,1 0 0,0 0 0,0 0 0,1 0 0,0 15 0,1-15 2,0-5-5,1 0-1,0 1 1,1-1 0,0 0-1,0 0 1,1 0 0,0 0-1,1 0 1,0 0 0,4 13-1,-5-21-4,-1 0-1,1 0 1,-1 0-1,1 0 0,0 0 1,-1 0-1,1 0 0,0 0 1,0-1-1,0 1 1,0 0-1,0-1 0,-1 1 1,1 0-1,0-1 0,1 1 1,-1-1-1,0 1 1,0-1-1,0 0 0,0 1 1,0-1-1,0 0 0,0 0 1,0 0-1,1 0 1,-1 0-1,0 0 0,0 0 1,0 0-1,0-1 1,2 1-1,0-1 4,-1 0 0,1 0 1,-1 0-1,1 0 0,-1 0 0,0-1 0,1 1 1,-1-1-1,0 1 0,0-1 0,0 0 1,3-3-1,-1 0 2,-1 0 1,0 0 0,0 0 0,-1 0-1,1 0 1,-1-1 0,0 1-1,0-1 1,-1 1 0,0-1-1,0 0 1,0 0 0,-1 0 0,1 1-1,-2-1 1,1 0 0,-1-7-1,-3-4 17,-1 0-1,-1 0 1,0 0-1,-10-19 1,15 33-22,-13-17 54,11 16-39,0 1 0,1-1 0,-1 0 0,1 0 0,-3-5 0,5 8-11,0 0 1,0 0-1,-1 0 1,1 0 0,0 0-1,0 0 1,0 0-1,0 0 1,0 0-1,0 0 1,0 0 0,1 0-1,-1 0 1,0 0-1,0 0 1,1 0-1,-1 0 1,1 1 0,-1-1-1,0 0 1,1 0-1,0 0 1,-1 0-1,1 1 1,0-1 0,-1 0-1,1 1 1,1-2-1,17-12 12,2 0 0,-1 2 0,2 0-1,-1 1 1,2 2 0,38-12-1,-53 18-25,0 1-1,1 0 0,-1 1 0,1 0 1,-1 0-1,1 1 0,0 0 1,-1 0-1,1 1 0,0 0 0,12 4 1,-14-3 3,-1 1 0,0-1 0,0 1 0,1 0 0,-2 1 0,1-1 0,0 1 0,-1 0 0,0 1 0,0-1 0,0 1 0,0 0 0,-1 0 0,0 1 0,4 6 0,31 64 26,-24-44 76,22 36 0,-31-60-38,-1 0 1,1 0 0,0-1 0,1 1-1,0-1 1,0-1 0,0 0 0,1 0 0,9 6-1,-13-11-28,0 1 0,0-1 0,0 0 0,1 0 0,-1 0 0,0-1 0,1 0 0,-1 1 0,0-1 0,1-1-1,-1 1 1,0-1 0,1 0 0,-1 0 0,0 0 0,5-2 0,11-4 28,37-19 0,-43 19-80,23-13-2755</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4:22.904"/>
    </inkml:context>
    <inkml:brush xml:id="br0">
      <inkml:brushProperty name="width" value="0.1" units="cm"/>
      <inkml:brushProperty name="height" value="0.1" units="cm"/>
      <inkml:brushProperty name="color" value="#004F8B"/>
    </inkml:brush>
  </inkml:definitions>
  <inkml:trace contextRef="#ctx0" brushRef="#br0">294 1 2808,'0'0'1897,"-6"14"-1526,-18 44 219,-27 108 0,-23 243 1061,13-60-348,-3 54 1255,63-396-2455,1-2 30,0 0 0,-1-1 0,0 1 0,0-1 0,0 1 0,0-1-1,-5 8 1,5-8 345,2-4 9,6-10-73,107-216 451,-96 195-792,0 1-1,2 0 1,2 2 0,0 0-1,2 2 1,0 0-1,2 2 1,35-26 0,-58 48-65,26-15 78,-28 17-82,0-1 1,0 1 0,-1 0 0,1 0-1,0 0 1,0-1 0,-1 1 0,1 0 0,0 0-1,0 0 1,0 0 0,-1 0 0,1 1-1,0-1 1,0 0 0,-1 0 0,1 0-1,0 1 1,0-1 0,-1 0 0,1 1 0,0-1-1,-1 0 1,1 1 0,0-1 0,-1 1-1,1-1 1,-1 1 0,1 0 0,-1-1-1,1 1 1,-1-1 0,1 1 0,-1 0-1,0 0 1,1-1 0,-1 1 0,1 1 0,5 20 55,-1 0 0,-1 1 0,-1 0 0,-1-1 0,-1 27 0,2 14 75,15 98 276,-18-156-387,1-1 0,0 1 0,0-1 0,1 0 0,-1 0 0,1 1 0,0-1 0,0 0 0,0 0 1,4 4-1,-5-6-14,1-1 1,-1 1-1,1-1 0,0 1 1,0-1-1,0 0 1,0 1-1,0-1 1,0 0-1,0-1 1,0 1-1,0 0 1,0 0-1,0-1 1,1 1-1,-1-1 1,0 0-1,0 0 1,1 0-1,-1 0 1,0 0-1,3-1 0,6-1-2,-1-1-1,0 0 1,1-1 0,-2 0-1,1 0 1,0-1-1,-1 0 1,0-1-1,0 0 1,-1-1-1,1 0 1,8-9-1,10-12 6,44-61-1,53-95 5,-109 151 39,-15 32-52,0 0 0,1-1-1,-1 1 1,0-1 0,1 1-1,-1 0 1,0-1 0,0 1 0,0-1-1,0 1 1,-1 0 0,1-1-1,0 1 1,0-1 0,-1 1 0,1 0-1,-1-1 1,1 1 0,-1 0-1,0 0 1,-1-3 0,0 4 3,1-1 1,-1 1 0,1 0 0,-1 0-1,0-1 1,1 1 0,-1 0-1,0 0 1,1 1 0,-1-1-1,1 0 1,-1 1 0,0-1-1,1 0 1,-1 1 0,1 0 0,-1-1-1,1 1 1,0 0 0,-2 1-1,2-2-2,-15 9 23,1 0-1,0 1 1,1 0-1,0 1 1,1 0-1,0 1 1,1 1-1,1 0 1,-1 1-1,2 0 0,0 1 1,-8 15-1,-1 8 60,1 0 0,2 1 0,-22 80-1,32-98 15,-5 44-1,10-58-60,1 1 0,0 0 0,0-1 0,1 1 0,-1 0 0,2-1 0,-1 1 0,1-1-1,4 9 1,-6-15-27,1 0-1,-1 0 0,1 0 0,0 0 0,-1 0 0,1 0 0,0 0 0,0-1 1,0 1-1,-1 0 0,1-1 0,0 1 0,0 0 0,0-1 0,0 1 0,0-1 1,0 1-1,1-1 0,-1 0 0,0 1 0,0-1 0,0 0 0,0 0 0,0 0 1,1 0-1,-1 0 0,0 0 0,0 0 0,0 0 0,0-1 0,0 1 0,0 0 1,1 0-1,-1-1 0,0 1 0,0-1 0,0 1 0,1-2 0,3-1 7,0 1-1,0-1 1,0-1-1,0 1 1,0-1 0,6-6-1,4-7 7,-1 0-1,-1-1 1,-1 0 0,0-1-1,-1 0 1,-1-1 0,-1 0-1,-1-1 1,10-37 0,-7 18 16,-7 27 22,0 1-1,-1-1 1,-1 0 0,2-21-1,-4 34-18,0 0-42,0-1 0,0 1 0,0 0-1,0 0 1,1 0 0,-1 0 0,0 0-1,0 0 1,0 0 0,0 0 0,0 0-1,0 0 1,1 0 0,-1 0-1,0 0 1,0 0 0,0 0 0,0 0-1,0 0 1,0 0 0,1 0 0,-1 0-1,0 0 1,0 1 0,0-1 0,0 0-1,0 0 1,0 0 0,0 0 0,1 0-1,-1 0 1,0 0 0,0 0 0,0 0-1,0 1 1,0-1 0,0 0 0,0 0-1,0 0 1,0 0 0,0 0-1,0 0 1,0 0 0,0 1 0,0-1-1,0 0 1,0 0 0,0 0 0,0 0-1,0 0 1,0 0 0,0 1 0,0-1-1,0 0 1,0 0 0,0 0 0,0 0-1,0 0 1,2 10 9,0 5-5,1 0 0,0 0 0,1 0 0,0-1 0,1 1 0,1-1 0,1 0 0,0-1 0,0 0 0,1 0 0,10 12 0,-16-22-5,0 0-1,1-1 1,-1 1 0,0-1 0,1 1 0,-1-1 0,1 0 0,0 0-1,0 0 1,0 0 0,0-1 0,0 1 0,0-1 0,1 0 0,-1 0-1,0 0 1,1 0 0,-1 0 0,1-1 0,-1 0 0,0 1 0,1-1-1,-1-1 1,1 1 0,-1 0 0,1-1 0,-1 0 0,0 0 0,1 0-1,-1 0 1,0 0 0,0-1 0,0 1 0,0-1 0,0 0-1,0 0 1,0 0 0,4-4 0,4-3-3,-1-1-1,0 0 1,0 0-1,-1-1 1,10-17 0,32-64-29,2-1 1,4 12-48,-57 80 76,0 1 1,1-1 0,-1 1 0,0-1-1,0 1 1,0 0 0,1-1-1,-1 1 1,0-1 0,0 1 0,1 0-1,-1-1 1,0 1 0,1 0-1,-1-1 1,0 1 0,1 0 0,-1 0-1,1-1 1,-1 1 0,0 0-1,1 0 1,-1 0 0,1-1 0,-1 1-1,1 0 1,-1 0 0,0 0-1,1 0 1,-1 0 0,1 0 0,-1 0-1,1 0 1,-1 0 0,1 0-1,-1 0 1,1 0 0,-1 1 0,0-1-1,1 0 1,-1 0 0,1 0-1,-1 1 1,0-1 0,1 0 0,-1 0-1,1 1 1,-1-1 0,0 0-1,1 1 1,-1-1 0,0 0-1,0 1 1,1-1 0,-1 1 0,0-1-1,0 0 1,0 1 0,1-1-1,-1 1 1,0-1 0,0 1 0,0-1-1,0 1 1,0-1 0,0 1-1,9 37-43,-9-36 47,29 283-55,-29-281 60,0-1 0,1 1 0,-1-1 0,1 0-1,0 1 1,0-1 0,0 0 0,2 4 0,-3-6-5,1-1 0,-1 0-1,0 1 1,0-1 0,1 0 0,-1 1 0,0-1-1,1 0 1,-1 1 0,0-1 0,1 0 0,-1 1 0,0-1-1,1 0 1,-1 0 0,1 0 0,-1 1 0,0-1-1,1 0 1,-1 0 0,1 0 0,-1 0 0,1 0 0,-1 0-1,1 0 1,0 0-1,0-1 0,0 1 0,0 0 0,0-1 0,0 0 0,0 1 0,0-1 0,0 0 0,0 1-1,0-1 1,0 0 0,-1 0 0,1 0 0,0 0 0,0-1 0,11-16-4,-2-1 0,0-1 0,-1 0 0,-1 0 0,6-22 0,7-17-27,-15 43 18,36-83-58,-35 83 28,2 0 1,0 1 0,22-28 0,-30 42 33,0 0 1,-1 0-1,1 0 0,0 0 0,0 0 0,0 0 0,0 0 0,0 0 0,1 1 0,-1-1 0,0 0 0,0 1 0,0-1 0,1 1 0,-1-1 0,0 1 0,0 0 1,1 0-1,-1-1 0,0 1 0,1 0 0,-1 0 0,0 0 0,1 0 0,-1 0 0,0 1 0,1-1 0,-1 0 0,0 1 0,0-1 0,1 1 0,-1-1 0,0 1 1,0 0-1,0-1 0,0 1 0,1 0 0,0 1 0,4 4-25,0 0 0,0 0-1,-1 1 1,0-1 0,4 8 0,-2-3 11,12 17-42,-5-7 18,0-1 0,24 25 0,-33-40 34,1 0-1,-1 0 1,1-1-1,0 1 0,0-1 1,0-1-1,0 1 1,1-1-1,-1 0 0,1-1 1,0 1-1,13 1 0,-13-3 10,0 0-1,1-1 0,-1 0 0,0-1 1,0 0-1,0 0 0,0 0 0,0-1 0,0 0 1,0 0-1,0-1 0,-1 0 0,1 0 1,-1-1-1,0 1 0,0-1 0,0-1 1,0 1-1,5-7 0,8-8-9,-1-2 0,0 0 1,22-38-1,-33 42 389,-10-68-375,2 76-5,-1 0 0,1 0 0,-1 0 0,-1 1 0,1-1 0,-2 1 0,-4-11 0,7 18 0,0-1-1,0 1 0,0 0 1,1 0-1,-1 0 1,0-1-1,-1 1 1,1 0-1,0 1 1,0-1-1,0 0 1,0 0-1,-1 0 1,1 1-1,0-1 1,-1 1-1,1-1 0,-1 1 1,1-1-1,-1 1 1,1 0-1,-1 0 1,-2-1-1,1 2-1,0-1 0,-1 1 0,1 0 0,-1 0 0,1 0 0,0 0 0,0 1 0,0-1-1,0 1 1,-3 2 0,-2 1-2,1 0 0,0 1 0,0 0 0,1 0 0,0 1 0,0 0 0,-7 10 0,7-5 8,0 1 0,1-1 0,1 1-1,-1 0 1,2 0 0,0 0 0,1 1 0,0-1 0,1 1 0,0-1-1,1 1 1,4 25 0,-2-21 14,2 1 0,1-1 1,0 0-1,1 0 0,1-1 0,1 1 0,0-2 0,18 28 0,-18-33 3,1-1-1,0 0 0,1 0 0,0-1 1,0 0-1,1-1 0,0 0 1,1-1-1,-1 0 0,1-1 0,1 0 1,-1-1-1,17 5 0,-17-7 4,0 0 0,0 0 0,0-1 0,0 0 0,1-1 0,-1-1 0,0 0 0,1-1 0,-1 0-1,0-1 1,0 0 0,0-1 0,0 0 0,20-9 0,-18 4 8,0 0 0,-1-1 0,0-1 0,0 0 0,-1-1 0,-1-1 0,0 1 0,0-2 0,10-15 0,0-4-934,-1 0 0,18-42-1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4:24.832"/>
    </inkml:context>
    <inkml:brush xml:id="br0">
      <inkml:brushProperty name="width" value="0.1" units="cm"/>
      <inkml:brushProperty name="height" value="0.1" units="cm"/>
      <inkml:brushProperty name="color" value="#004F8B"/>
    </inkml:brush>
  </inkml:definitions>
  <inkml:trace contextRef="#ctx0" brushRef="#br0">318 584 3616,'0'0'2305,"-11"7"-2033,7-5-259,-94 60 929,76-46-483,0 0 0,-34 34 0,45-38-272,0 0 0,1 2 0,1-1-1,0 1 1,1 0 0,0 1 0,1 0 0,1 0 0,0 1-1,2-1 1,-1 1 0,2 0 0,0 0 0,-1 32 0,4-43-113,0 0 0,1 0-1,-1 0 1,1 0 0,1 0 0,-1 0 0,1 0 0,-1-1 0,2 1 0,-1 0 0,0-1 0,1 1 0,0-1 0,5 7 0,-6-10-43,-1 1 0,1 0 0,0-1 0,0 1 0,0-1 0,0 0 0,0 0 0,0 1 0,0-1 0,1 0 1,-1-1-1,0 1 0,1 0 0,-1-1 0,0 1 0,1-1 0,-1 0 0,1 0 0,-1 0 0,0 0 0,1 0 0,-1 0 0,1-1 1,-1 1-1,0-1 0,1 0 0,-1 0 0,0 0 0,0 0 0,0 0 0,0 0 0,3-2 0,2-2 20,0-1 0,0 0 0,0 0 0,-1-1 0,0 0 0,0 0 0,9-15 0,-4 3 40,-1 0 0,10-26 1,-13 27 35,0 0 1,-1-1 0,-1 1 0,-1-1 0,-1-1-1,2-26 1,-5 45-24,5 48 297,-1-12-331,1-4-4,2 0 0,13 35 0,-14-49-33,1 0 0,1 0 0,0-1 0,1 0 0,16 20 0,-20-30-17,1 1 1,0-1 0,1 0-1,-1-1 1,1 0-1,1 0 1,-1 0-1,0-1 1,10 4-1,-12-6-6,0 0 0,0 0 0,0-1-1,0 1 1,0-1 0,0 0 0,1-1-1,-1 1 1,0-1 0,1 0 0,-1-1-1,0 1 1,1-1 0,-1 0-1,10-3 1,2-4 9,-1-1 0,0 0-1,0-1 1,-1 0 0,-1-2 0,24-22-1,-11 6 18,-1-1-1,25-38 0,-20 15 9,-1-1 0,-3-1 0,-2-2-1,21-70 1,-11 13 63,35-200 1,-66 280-51,-1 0 0,-2-38 0,-1 60-30,1 3 9,-1 8-31,1-1 0,-1 1 0,0-1 0,0 1 0,1-1 0,-1 0 0,0 1 0,0-1 0,0 1 0,0-1 0,0 1 0,0-1 0,0 0 0,0 1 0,0-1 0,0 1 0,0-1 0,0 0 0,0 1 0,-1-1 0,1 1 0,0-1 0,0 1 0,-1-1 0,1 1 0,0-1 0,-1 1 0,1-1 0,-1 0 0,0 2 2,1 0 1,-1-1-1,1 1 1,-1 0-1,1 0 1,-1 0-1,1 0 1,-1-1-1,1 1 1,0 0-1,-1 0 1,1 0-1,0 0 1,0 2-1,-2 2 17,-11 38 65,3 1 0,-9 66 0,2 88 68,16-175-136,-5 139 376,29 305 1,-16-393-258,-6-80-273,0 0 0,-1 0 0,1 0 0,-1 0 0,-1-1 0,1 1 0,-1 0 0,0 0 0,0 0 0,-1 0 0,-2-6 0,-7-16-2740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4:25.413"/>
    </inkml:context>
    <inkml:brush xml:id="br0">
      <inkml:brushProperty name="width" value="0.1" units="cm"/>
      <inkml:brushProperty name="height" value="0.1" units="cm"/>
      <inkml:brushProperty name="color" value="#004F8B"/>
    </inkml:brush>
  </inkml:definitions>
  <inkml:trace contextRef="#ctx0" brushRef="#br0">0 155 4912,'0'0'906,"11"-3"-534,-8 2-347,4-1 54,0 0 0,0 1 0,1-1-1,-1 2 1,1-1 0,-1 1-1,1 0 1,-1 0 0,1 1-1,8 2 1,35 5 681,0-2 1,0-2-1,93-4 0,9-1 632,-137 1-1205,1-1 0,0 0 0,-1-1 0,1-2 0,-1 1 0,0-2 0,0 0 0,-1-1 0,25-12 0,-35 14-117,1 1 0,-1-1 0,0 0 1,-1 0-1,1-1 0,-1 1 0,0-1 1,0 0-1,5-9 0,23-46-1264,-29 54 654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4:27.745"/>
    </inkml:context>
    <inkml:brush xml:id="br0">
      <inkml:brushProperty name="width" value="0.1" units="cm"/>
      <inkml:brushProperty name="height" value="0.1" units="cm"/>
      <inkml:brushProperty name="color" value="#004F8B"/>
    </inkml:brush>
  </inkml:definitions>
  <inkml:trace contextRef="#ctx0" brushRef="#br0">1 1280 3112,'0'0'3188,"13"2"-2679,-8-1-458,1 0-1,-1-1 1,0 1 0,1-1-1,-1 0 1,1 0-1,-1-1 1,1 1 0,-1-1-1,0 0 1,0-1-1,1 1 1,-1-1 0,0 0-1,0-1 1,0 1-1,-1-1 1,1 0 0,-1 0-1,6-5 1,54-53 514,-2-2-1,-4-3 1,-3-3 0,51-81 0,-70 95-190,-3-2 1,-3-1-1,39-102 1,-54 115-135,-1-1-1,-3 0 1,-2-1 0,-2 0 0,2-85-1,-8 119-152,-1 0 0,-1 0 0,0 0 0,-1 0 0,0-1 0,-1 2 0,0-1 0,-1 0 0,-6-12 0,9 24-72,1 1-1,-1-1 1,1 0 0,0 1-1,-1-1 1,1 1-1,-1-1 1,1 1-1,-1 0 1,1-1 0,-1 1-1,0-1 1,1 1-1,-1 0 1,1-1-1,-1 1 1,0 0 0,1 0-1,-1 0 1,0 0-1,1-1 1,-1 1-1,0 0 1,1 0 0,-1 0-1,0 0 1,1 0-1,-1 1 1,0-1-1,1 0 1,-1 0 0,0 0-1,1 1 1,-1-1-1,0 0 1,1 0 0,-1 1-1,0 0 1,-23 17 144,10-2-117,1 0-1,1 1 0,1 0 1,0 1-1,1 0 0,-10 25 1,-34 121 42,40-106-51,3 1 1,2 0 0,3 1 0,2-1 0,3 1 0,2 0-1,13 74 1,-11-110-14,1 0 0,1-1 0,2 0 0,0 0 1,1-1-1,2 0 0,17 31 0,-21-43-7,0-1 0,1 0 0,0-1 0,0 1 0,1-1 0,1-1 0,16 13 0,-18-16-7,0 0 0,0 0 0,1-1 0,0 1 0,-1-2 0,1 1 0,0-1 0,1 0 0,-1-1 0,0 0 0,13 0 1,-10-2-3,-1 0 1,0 0 0,0-1-1,0-1 1,-1 0 0,1 0-1,0 0 1,16-11 0,-1 0 23,42-33 0,-57 40-25,0 0-1,-1-1 1,0-1 0,-1 1 0,0-2 0,0 1-1,-1-1 1,0 0 0,-1 0 0,0-1 0,-1 0-1,0 0 1,0 0 0,-1-1 0,-1 1-1,0-1 1,-1 0 0,2-14 0,-4 23-2,1 1 1,-1-1 0,0 1-1,0 0 1,0-1 0,0 1-1,-1-1 1,1 1-1,-1 0 1,1-1 0,-1 1-1,0 0 1,0-1-1,0 1 1,0 0 0,0 0-1,-1 0 1,1 0 0,0 0-1,-1 0 1,0 0-1,1 1 1,-1-1 0,0 1-1,0-1 1,0 1-1,-4-3 1,2 3 1,0-1-1,0 1 0,-1 0 1,1 0-1,0 1 1,-1-1-1,1 1 1,-1 0-1,1 0 1,0 0-1,-1 1 1,1 0-1,-1-1 1,-5 3-1,3 0 1,-1 0 0,1 0 0,0 1-1,0 0 1,1 0 0,-1 0 0,1 1 0,0 0 0,0 1-1,1-1 1,-1 1 0,1 0 0,0 0 0,1 0 0,0 1-1,-6 12 1,2-3 5,1 1 1,1 0-1,0 1 0,2-1 0,0 1 0,-2 22 0,5-36-7,1 1 0,0-1-1,0 1 1,0-1 0,0 1-1,1-1 1,0 0 0,0 1-1,0-1 1,0 0 0,0 0-1,1 1 1,0-1 0,0 0-1,0 0 1,1-1 0,-1 1-1,5 4 1,-3-3-1,1-1-1,0-1 1,0 1 0,0-1 0,0 1-1,0-2 1,1 1 0,-1 0 0,1-1 0,0 0-1,0-1 1,11 3 0,-3-2-2,-1-1 1,1-1-1,0 0 1,0-1 0,0 0-1,0-1 1,0 0-1,-1-1 1,1-1-1,-1 0 1,23-11-1,7-7-17,-2-2-1,43-31 1,-8 5-5,214-134-180,-270 172 181,-15 10 5,-1-1 1,0 1-1,0-1 1,1 0-1,-2 0 1,1 0-1,0 0 1,4-5 0,-31 22-44,-4 11 76,2 0 0,0 2 0,2 1 0,-21 34 1,23-32 1,-4 3 66,3 0-1,1 2 0,1 0 0,-16 42 0,27-42 94,8-34-157,1 1 1,0-1-1,0 1 1,0-1-1,0 1 1,0 0-1,0-1 1,0 1-1,0-1 1,1 1-1,-1-1 1,1 1-1,-1-1 0,1 1 1,0-1-1,-1 1 1,1-1-1,2 2 1,-2-2-9,0-1-1,0 0 1,1 0 0,-1 1 0,0-1 0,1 0 0,-1 0-1,0-1 1,0 1 0,1 0 0,-1 0 0,0 0 0,0-1-1,1 1 1,-1-1 0,0 1 0,0-1 0,0 0 0,0 1-1,0-1 1,0 0 0,0 0 0,2-1 0,9-6 14,0-2 1,0 0 0,-1 0 0,0-1-1,-1 0 1,0-1 0,0 0-1,12-22 1,-6 2-19,0 0 1,18-55-1,12-22-156,-42 91 4,-4 18 67,6 14-95,-1 5 137,1-1 1,1-1-1,0 1 1,1-1-1,18 27 1,-21-36 32,0-1 1,0 1-1,1-1 0,0-1 1,1 1-1,0-1 1,-1 0-1,2-1 0,-1 1 1,1-2-1,0 1 1,0-1-1,15 6 0,-18-9 6,1 0-1,-1-1 0,0 0 0,0 1 0,1-2 0,-1 1 1,0-1-1,0 0 0,0 0 0,0 0 0,0-1 0,0 1 1,0-1-1,0-1 0,0 1 0,-1-1 0,1 1 0,-1-1 0,6-6 1,3-2 1,0-1 1,0 0-1,-1-1 1,13-20-1,-9 9 17,18-36 1,-24 41 7,0 0-1,2 0 1,22-28 0,-33 46-26,-1 0-1,1 0 1,0 1 0,0-1-1,-1 0 1,1 0 0,0 1-1,0-1 1,0 1 0,0-1-1,0 1 1,0-1-1,0 1 1,0-1 0,0 1-1,0 0 1,0 0 0,0-1-1,0 1 1,0 0 0,0 0-1,0 0 1,0 0 0,0 0-1,1 1 1,0-1-3,-1 1 0,0 0 0,1 0 0,-1 0 0,0 0 0,0 0 0,0 0 0,0 0 0,0 0 0,0 0 0,0 1 0,0-1 0,0 0 1,0 1-1,-1-1 0,1 1 0,-1-1 0,2 3 0,3 17 3,-1 1 1,-1-1-1,0 1 1,-2 0-1,0 0 0,-2-1 1,0 1-1,-7 34 1,7-52 4,0 1 0,0 0 0,-1-1 1,0 1-1,0-1 0,0 1 0,0-1 0,-1 0 0,1 0 1,-1 0-1,0 0 0,-1-1 0,1 1 0,0-1 1,-1 0-1,0 0 0,0 0 0,0 0 0,-7 3 0,7-5-1,0 1-1,0-1 1,0 0-1,0 0 0,0 0 1,-1 0-1,1-1 0,0 0 1,0 0-1,-1 0 1,1 0-1,0-1 0,0 0 1,0 1-1,-1-2 0,1 1 1,0 0-1,0-1 1,1 0-1,-1 0 0,0 0 1,-4-3-1,7 5-10,0-1-1,1 1 1,-1-1 0,0 1-1,0-1 1,1 1-1,-1-1 1,0 1 0,1-1-1,-1 0 1,1 1 0,-1-1-1,0 0 1,1 0-1,0 1 1,-1-1 0,1 0-1,-1 0 1,1 0-1,0 1 1,0-1 0,-1 0-1,1 0 1,0 0 0,0 0-1,0 0 1,0 0-1,0 0 1,0 1 0,0-1-1,0 0 1,1 0-1,-1-1 1,1 1-5,0 0 1,0-1-1,0 1 1,0 0-1,0 0 0,1 0 1,-1 0-1,0 0 0,0 1 1,1-1-1,-1 0 1,1 1-1,-1-1 0,0 1 1,1-1-1,-1 1 0,1-1 1,1 1-1,94-10-187,8-1 58,-89 9 107,-1-2 1,0 0 0,0-1 0,26-11-1,6-12-23,-2-1-1,0-2 0,-3-3 0,48-45 0,-68 57 41,-1 0 1,-1-1-1,-1-1 0,-2-1 1,0 0-1,-1-2 0,13-31 0,-14 23 44,-1-1 0,-2-1 0,-2 1 0,-2-2 0,6-45 0,-11 53 5,7-80 113,-10 95-106,0 0-1,-1 0 1,-1 1 0,0-1 0,-6-18-1,5 19 12,2 11-23,1 0 1,-1 0-1,0 0 0,1 0 0,-2 0 1,1 0-1,0 1 0,-1-1 0,1 0 1,-4-4-1,4 6-24,1 1 1,-1 0-1,0 0 0,1-1 1,-1 1-1,1 0 0,-1 0 1,0 0-1,1 0 1,-1-1-1,0 1 0,1 0 1,-1 0-1,1 0 0,-1 1 1,0-1-1,1 0 1,-1 0-1,0 0 0,1 0 1,-1 1-1,1-1 0,-1 0 1,0 0-1,1 1 1,-1-1-1,1 0 0,-1 1 1,1-1-1,-1 1 0,1-1 1,-1 1-1,-17 21 87,5 2-44,1 0-1,1 1 1,2 1 0,-13 48-1,-14 112 122,21-77-7,-1 153 1,16-193-55,4 1-1,2-1 1,21 88 0,-25-145-71,1 1-1,0-1 1,1 0 0,1-1 0,0 1 0,8 14 0,-12-26-39,-1 1 0,0-1 0,1 0 0,-1 1 0,0-1 0,1 0 0,-1 1-1,1-1 1,-1 0 0,1 0 0,-1 1 0,0-1 0,1 0 0,-1 0 0,1 0 0,-1 0 0,1 0 0,-1 0 0,1 0 0,-1 0 0,1 0 0,-1 0 0,1 0 0,-1 0 0,1 0 0,-1 0 0,1 0 0,-1 0 0,1 0 0,-1-1 0,1 1 0,0-1 0,15-12-113,-4-7-234,-1-1-1,-1 0 0,-1-1 1,8-28-1,-13 38-898</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4:28.013"/>
    </inkml:context>
    <inkml:brush xml:id="br0">
      <inkml:brushProperty name="width" value="0.1" units="cm"/>
      <inkml:brushProperty name="height" value="0.1" units="cm"/>
      <inkml:brushProperty name="color" value="#004F8B"/>
    </inkml:brush>
  </inkml:definitions>
  <inkml:trace contextRef="#ctx0" brushRef="#br0">1 20 9848,'0'0'650,"13"7"-382,27 15 39,2-3 0,49 16-1,-46-21-43,1-2 0,0-2 0,1-2 0,49 2 0,-63-9-77,0-2 1,-1-1-1,1-1 1,-1-1-1,0-3 1,59-18-1,-54 10-445,-2-2 0,0-1 0,-1-2-1,34-25 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4:29.346"/>
    </inkml:context>
    <inkml:brush xml:id="br0">
      <inkml:brushProperty name="width" value="0.1" units="cm"/>
      <inkml:brushProperty name="height" value="0.1" units="cm"/>
      <inkml:brushProperty name="color" value="#004F8B"/>
    </inkml:brush>
  </inkml:definitions>
  <inkml:trace contextRef="#ctx0" brushRef="#br0">259 0 4512,'0'0'3770,"-2"13"-3222,-2 14-302,-35 178 1628,38-199-1813,-6 17 297,1-1 1,1 2-1,1-1 0,1 0 1,0 39-1,3-60-308,0 0 0,1 0 0,-1 0 1,1 0-1,0 0 0,-1-1 0,1 1 0,0 0 0,0-1 0,0 1 1,0 0-1,0-1 0,1 1 0,-1-1 0,0 0 0,1 1 0,-1-1 1,1 0-1,-1 0 0,1 0 0,-1 0 0,1 0 0,0 0 1,0 0-1,0-1 0,-1 1 0,1-1 0,2 1 0,8 2 47,0-2-1,0 1 1,18-1-1,-6 0 39,-18 0-111,62 6 391,115 25-1,-163-26-364,0 0-1,0 1 1,-1 1 0,0 0-1,0 2 1,-1 0 0,0 1-1,-1 1 1,0 1 0,16 16-1,-27-23-27,0 0-1,0 1 0,-1 0 0,0 0 0,7 13 0,-10-17-12,-1 1 0,1 0 1,-1-1-1,0 1 0,0 0 0,0 0 1,-1 0-1,1 0 0,-1 0 1,0-1-1,0 1 0,0 0 0,-1 0 1,-1 7-1,-2 3 26,-1 0 1,0-1-1,-1 0 0,0 0 1,-1 0-1,-1 0 0,0-1 1,-1-1-1,0 1 0,0-1 1,-1-1-1,-1 0 1,0 0-1,0-1 0,-1-1 1,0 0-1,0 0 0,-25 10 1,4-4 91,1-2 0,-2-1 0,1-2 0,-1-1 0,-1-1 0,0-2 0,1-2 0,-1-1 0,-56-5 0,75 3-71,-2-1 23,1 0-1,-1 0 1,1-2-1,0 0 1,0-1-1,-30-11 1,31 9-51,-21-11-56,35 16 15,0 0-1,1-1 0,-1 1 1,0-1-1,1 1 0,-1-1 1,1 0-1,-1 1 1,1-1-1,0 0 0,-1 0 1,1 0-1,0 0 1,1 0-1,-2-4 0,0-5-313,1 0 0,0 0 0,1-13 0,0 17-1119</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4:29.855"/>
    </inkml:context>
    <inkml:brush xml:id="br0">
      <inkml:brushProperty name="width" value="0.1" units="cm"/>
      <inkml:brushProperty name="height" value="0.1" units="cm"/>
      <inkml:brushProperty name="color" value="#004F8B"/>
    </inkml:brush>
  </inkml:definitions>
  <inkml:trace contextRef="#ctx0" brushRef="#br0">0 1 6520,'0'0'674,"12"5"-419,3 2-134,0-2 1,0 0-1,0 0 0,0-2 1,32 4-1,61-6 1755,189-24 0,-251 19-1256,0 3 0,0 2 0,50 7 0,-41-3 267,-45-2-576,-10-3-283,1 0 0,-1 0 0,1 0 0,-1 0 0,1 0 0,-1 0 0,1 0 0,-1 0 0,1 0 1,-1 0-1,1 0 0,-1 0 0,1 0 0,-1 0 0,1 0 0,-1 0 0,1 0 0,-1-1 0,1 1 0,-1 0 0,1 0 1,-1-1-1,0 1 0,1 0 0,0-1 0,3-2-1999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4:30.856"/>
    </inkml:context>
    <inkml:brush xml:id="br0">
      <inkml:brushProperty name="width" value="0.1" units="cm"/>
      <inkml:brushProperty name="height" value="0.1" units="cm"/>
      <inkml:brushProperty name="color" value="#004F8B"/>
    </inkml:brush>
  </inkml:definitions>
  <inkml:trace contextRef="#ctx0" brushRef="#br0">77 0 4816,'0'0'2417,"2"10"-2029,4 15-102,-2 1-1,2 49 0,-6 67 334,0-89-415,-24 339 1189,-26 1 424,29-223-22,21-158-1277,2-15-9,3-19-152,10-54-153,4 1 0,3 1 0,50-113 0,-67 175-183,1 1 1,0 1 0,1-1 0,0 1-1,0 0 1,14-13-1,-18 20-16,0 0 0,0 0-1,0 1 1,0 0-1,0-1 1,1 1-1,0 0 1,-1 1-1,1-1 1,0 0 0,0 1-1,-1 0 1,1 0-1,0 0 1,0 1-1,0-1 1,1 1-1,-1 0 1,0 0-1,0 1 1,0-1 0,0 1-1,0-1 1,4 3-1,-1 0-3,1 0-1,-1 1 1,0 0 0,0 0-1,0 0 1,-1 1 0,1 0-1,-1 1 1,0-1-1,-1 1 1,1 1 0,-1-1-1,0 1 1,-1-1 0,0 1-1,4 8 1,-5-9 0,-1 0 0,1 0 0,-1 0 1,0 0-1,-1 0 0,0 1 0,0-1 1,0 1-1,-1-1 0,1 0 0,-2 1 0,1-1 1,-1 1-1,0-1 0,0 0 0,-1 1 0,1-1 1,-2 0-1,1 0 0,0 0 0,-5 7 0,2-7 6,0 1 0,0-1-1,-1 0 1,1 0 0,-1 0-1,-1-1 1,1 0 0,-1 0-1,0-1 1,0 1 0,0-2-1,-8 4 1,9-4-9,0-1 1,-1 0-1,1 0 0,0-1 0,0 0 1,-1 0-1,1 0 0,-1-1 1,1 0-1,-1 0 0,1-1 0,-1 0 1,1 0-1,0 0 0,0-1 1,-7-2-1,-2 0-120,21 18 80,0-1 72,15 26 99,2-1 0,1-1-1,2-2 1,2 0 0,56 54-1,-83-88-110,0 1 0,0-1-1,1 0 1,-1 1 0,1-1-1,-1 0 1,1 0 0,-1 0-1,1 0 1,0 0-1,-1-1 1,1 1 0,0 0-1,0-1 1,-1 0 0,1 1-1,0-1 1,0 0 0,0 0-1,0 0 1,-1 0 0,3 0-1,-1-1 17,-1 0-1,0 0 0,0 0 1,1 0-1,-1 0 1,0-1-1,0 1 0,0-1 1,-1 1-1,1-1 1,0 0-1,-1 0 0,1 0 1,1-2-1,3-7-453,0 0-1,0 0 1,-1-1-1,5-18 1,-9 27-47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4:31.399"/>
    </inkml:context>
    <inkml:brush xml:id="br0">
      <inkml:brushProperty name="width" value="0.1" units="cm"/>
      <inkml:brushProperty name="height" value="0.1" units="cm"/>
      <inkml:brushProperty name="color" value="#004F8B"/>
    </inkml:brush>
  </inkml:definitions>
  <inkml:trace contextRef="#ctx0" brushRef="#br0">49 203 7832,'0'0'732,"13"0"-415,90 4 443,-94-5-639,0 1 0,0-1 0,0 0 0,0-1-1,0 0 1,0 0 0,-1-1 0,1 0 0,-1-1 0,0 0 0,0 0 0,14-10-1,-18 11-50,0-1 0,0 1-1,0-1 1,-1 0-1,1 0 1,-1 0-1,0 0 1,0 0-1,-1-1 1,4-6-1,-5 7-26,0 1-1,0-1 0,0 1 1,0-1-1,-1 1 0,1-1 1,-1 0-1,0 1 0,0-1 1,-1 0-1,1 1 0,-1-1 1,0 1-1,1-1 0,-2 1 1,-1-5-1,2 5-11,-1 0 0,-1-1-1,1 1 1,0 0 0,-1 1 0,1-1 0,-1 0 0,0 1-1,0-1 1,0 1 0,0 0 0,0 0 0,-1 0 0,1 1-1,-1-1 1,1 1 0,-6-2 0,4 2-4,0-1 1,-1 1-1,0 0 1,1 0-1,-1 1 1,0-1-1,1 1 1,-1 1-1,0-1 1,-10 3-1,6 1 20,1 0-1,-1 1 0,0 0 0,1 0 1,0 1-1,1 0 0,-1 1 0,-14 14 1,10-7 37,0 1 1,1 0 0,0 1 0,-9 17-1,16-25-16,0 1 0,1 0 0,0 1 0,0-1 0,1 1 0,-3 14 0,5-17-25,1 0 0,0 0 0,0 0-1,0 0 1,1 0 0,0 0 0,0 0 0,1-1-1,0 1 1,3 7 0,-2-6 1,0 0-1,1 0 1,-1 0 0,1-1 0,1 0 0,0 0-1,0 0 1,0-1 0,1 1 0,-1-1 0,2 0-1,-1-1 1,1 0 0,-1 0 0,1 0 0,1-1-1,-1 0 1,1 0 0,-1 0 0,1-1 0,0-1-1,0 1 1,1-2 0,-1 1 0,12 0-1,-2 0-6,0-1 0,0-1 0,0 0 0,0-2-1,0 0 1,-1-1 0,1 0 0,-1-2 0,1 0-1,-1-1 1,-1-1 0,1 0 0,-1-1 0,0-1-1,-1-1 1,0 0 0,-1-1 0,0 0 0,0-1-1,-1-1 1,-1 0 0,0-1 0,-1 0-1,-1-1 1,0 0 0,12-25 0,-8 3-2297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4:31.988"/>
    </inkml:context>
    <inkml:brush xml:id="br0">
      <inkml:brushProperty name="width" value="0.1" units="cm"/>
      <inkml:brushProperty name="height" value="0.1" units="cm"/>
      <inkml:brushProperty name="color" value="#004F8B"/>
    </inkml:brush>
  </inkml:definitions>
  <inkml:trace contextRef="#ctx0" brushRef="#br0">1 158 8744,'0'0'973,"10"7"-673,-3-3-257,-1 1 0,0-1 0,0 1 0,0 0 1,-1 1-1,0-1 0,0 1 0,0 0 0,-1 1 0,0-1 0,0 1 0,-1 0 0,1 0 1,1 7-1,59 199 893,15 42 417,-40-144-627,28 67 437,-60-162-1042,-3-6 39,0 0 0,0 0-1,2 0 1,-1 0 0,1-1-1,1 0 1,10 12 0,8 10 821,-16-25-444,-4-8-153,-2-20-25,-1 7-355,40-203 392,-14 86-260,59-238 206,-76 328-307,31-85 107,-3 13 54,-34 95-751,-1 1 0,0 0 1,-2-1-1,1-23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5:54.452"/>
    </inkml:context>
    <inkml:brush xml:id="br0">
      <inkml:brushProperty name="width" value="0.1" units="cm"/>
      <inkml:brushProperty name="height" value="0.1" units="cm"/>
    </inkml:brush>
  </inkml:definitions>
  <inkml:trace contextRef="#ctx0" brushRef="#br0">283 68 5920,'0'0'9069,"-12"-4"-8484,-1-1-412,8 3-109,0 0 0,0 0 0,-1 0 0,1 1-1,0 0 1,-1 0 0,1 0 0,-1 1 0,1-1-1,-1 1 1,1 1 0,-9 0 0,13 0-44,-15 1 316,0 1 1,-21 8 0,32-9-273,0 0 0,0 0 1,1 1-1,-1-1 0,1 1 0,-1 0 0,1 0 0,0 1 0,0 0 0,1-1 1,-5 7-1,1-1 18,0 1 1,2 1 0,-1-1-1,1 1 1,0 0 0,1 0-1,1 0 1,0 0 0,0 1-1,-1 13 1,3-17-38,1 0 0,-1 0 0,2-1 1,-1 1-1,1 0 0,0-1 0,1 1 0,-1-1 1,2 1-1,-1-1 0,1 0 0,0 1 0,0-2 1,1 1-1,0 0 0,8 9 0,-10-13-23,0 0 0,1-1 1,0 1-1,-1 0 0,1-1 0,0 0 1,0 0-1,1 0 0,-1 0 0,0-1 0,0 1 1,1-1-1,-1 1 0,1-1 0,0-1 1,-1 1-1,1 0 0,0-1 0,-1 0 0,1 1 1,0-2-1,5 1 0,-4-2 6,1 1 0,-1-1 0,0 0 0,0 0-1,0 0 1,0-1 0,0 0 0,0 0 0,-1 0 0,1 0 0,-1-1 0,0 0 0,0 1-1,5-8 1,3-7 34,0 0-1,-2-1 1,0 0-1,-1 0 1,7-24-1,1 1 66,26-72 472,-42 107-457,0 5 98,1 6-90,1 2-166,20 62 158,-17-47-96,1-1-1,17 34 1,-20-45-24,1-1 0,0-1 0,0 1 0,1-1 0,0 0 0,0 0 0,11 9 0,-14-13-10,1-1 0,0 1 0,0-1 0,0 0 0,0 0 0,0-1-1,0 1 1,1-1 0,-1 0 0,0 0 0,1 0 0,-1-1 0,1 0 0,-1 0 0,1 0-1,-1 0 1,8-2 0,-3 1 9,-1-2 0,0 1-1,0-1 1,0 0 0,0-1 0,-1 1-1,1-2 1,-1 1 0,8-7 0,5-6 70,29-31 0,-1 1 73,-1 1 17,-23 23 103,46-36 0,-69 58-275,0 1 0,-1-1 0,1 1 0,0 0 0,0-1 0,0 1 0,0 0 0,0 0 0,0-1 0,0 1 0,0 0 0,-1 0 0,1 0 0,0 0 0,0 0 0,0 0 0,0 0 0,0 1 0,0-1 0,0 0 0,0 0 0,0 1 0,0-1 0,-1 1 0,1-1 0,0 1 0,0-1 1,0 1-1,-1-1 0,1 1 0,0 0 0,-1-1 0,1 1 0,0 0 0,-1 0 0,1-1 0,-1 1 0,1 0 0,-1 0 0,0 0 0,1 0 0,-1 1 0,4 6 30,0 1 1,-1 0 0,3 12-1,-4-16-38,4 18 37,0 4-1,2-1 1,0-1-1,2 0 1,24 45-1,-31-65-31,0 0 0,1-1 0,-1 0 0,1 1 0,0-1 0,1-1 0,-1 1 0,1 0 0,-1-1 0,1 0 0,0 0 0,0-1 0,7 3 0,-9-4 0,1 0-1,0 0 1,0 0-1,-1-1 1,1 1-1,0-1 1,0 0-1,0-1 1,0 1-1,-1 0 1,1-1-1,0 0 1,0 0-1,-1 0 1,1 0-1,-1-1 1,1 0-1,-1 1 1,1-1-1,4-4 1,12-11 21,-1-1 0,-1-1-1,31-41 1,-1 1 43,-38 48-44,0 0 0,-1-1 0,-1 0 1,14-25-1,-21 34-16,0 0 1,0 0-1,0-1 0,0 1 1,0 0-1,-1 0 1,1 0-1,-1 0 1,0-1-1,0 1 1,0 0-1,-1-5 1,1 6-3,-1 0-1,0 0 1,0 0 0,0 0 0,0 0 0,0 1-1,0-1 1,-1 0 0,1 1 0,0-1 0,-1 1 0,1-1-1,-1 1 1,0-1 0,1 1 0,-1 0 0,0 0-1,0 0 1,0 0 0,-4-1 0,4 1 2,-1 0 0,0 0 0,1 1 0,-1-1 0,0 1-1,1-1 1,-1 1 0,0 0 0,0 0 0,0 0 0,1 1 0,-1-1 0,0 1 0,0-1 0,1 1 0,-1 0 0,1 0 0,-1 0-1,1 1 1,-1-1 0,1 0 0,-1 1 0,1 0 0,0-1 0,0 1 0,0 0 0,0 0 0,-2 3 0,2-2-3,0 0 0,-1 0 0,2 0 0,-1 1 0,0-1 0,1 1 0,-1-1 0,1 1 0,0 0 0,0-1 0,0 1 0,1 0 0,-1 0 0,1 0 1,0-1-1,0 1 0,0 0 0,1 0 0,-1 0 0,3 5 0,1 2 6,1 0 0,0 0 0,1 0 0,0 0 0,1-1 0,0 0 1,0-1-1,1 1 0,1-1 0,0-1 0,0 0 0,0 0 0,1-1 0,0 0 0,0 0 0,1-1 1,18 7-1,-15-7 14,1-1 0,-1-1 0,1 0 0,0 0 0,0-2 0,0 0 0,1-1 0,-1 0 0,0-1 0,1-1 0,-1 0 0,0-2 0,0 1 0,15-6 0,-17 3-9,0-1 1,0 0-1,0-1 0,21-16 0,13-7-6,9 4-280,-37 18-3024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53.353"/>
    </inkml:context>
    <inkml:brush xml:id="br0">
      <inkml:brushProperty name="width" value="0.1" units="cm"/>
      <inkml:brushProperty name="height" value="0.1" units="cm"/>
      <inkml:brushProperty name="color" value="#004F8B"/>
    </inkml:brush>
  </inkml:definitions>
  <inkml:trace contextRef="#ctx0" brushRef="#br0">242 892 4216,'0'0'2113,"-15"6"-1522,5-2-483,-1-1 6,0 2 0,1-1 1,-1 1-1,1 1 1,0 0-1,1 0 0,-1 1 1,-11 12-1,8-6 107,1 2 0,0-1 0,1 2-1,1-1 1,0 1 0,1 1 0,1 0 0,0 0 0,2 1 0,-6 19-1,12-35-175,-1 0-1,0-1 1,1 1-1,0 0 0,0 0 1,-1 0-1,1 0 1,0 0-1,0 0 1,1 0-1,-1-1 0,0 1 1,1 0-1,-1 0 1,1 0-1,-1 0 1,1-1-1,0 1 1,0 0-1,0-1 0,0 1 1,0 0-1,0-1 1,0 1-1,3 1 1,-1-1 5,-1-1 0,1 0 0,-1 0 0,1 0 0,0 0 0,-1 0 0,1-1 0,0 1 0,0-1 0,0 0 0,-1 1 0,1-1 0,0-1 0,0 1 0,0 0 0,5-2 0,1-1 22,1 0 0,-1 0 0,1-1 0,-1 0 0,0-1 1,-1 0-1,1-1 0,-1 1 0,0-2 0,0 1 0,-1-1 1,0 0-1,0-1 0,0 1 0,-1-1 0,8-14 1,-1-2 58,0 0 0,-2 0 0,0-2 1,-2 1-1,6-28 0,-1-8 122,-3 0-1,-3 0 1,-2-1-1,-3 0 1,-3 0 0,-14-114-1,14 172-227,0 0-1,-1 0 1,0 1-1,0-1 1,0 0-1,0 0 1,0 1 0,-1-1-1,0 1 1,1-1-1,-5-5 1,6 9-23,-1 0 1,1 0 0,0 0-1,0-1 1,0 1-1,-1 0 1,1 0 0,0 0-1,0-1 1,-1 1 0,1 0-1,0 0 1,0 0-1,-1 0 1,1 0 0,0 0-1,0 0 1,-1 0-1,1 0 1,0 0 0,0 0-1,-1 0 1,1 0-1,0 0 1,-1 0 0,1 0-1,0 0 1,0 0-1,-1 0 1,1 0 0,0 0-1,0 0 1,-1 0-1,1 1 1,0-1 0,0 0-1,-1 0 1,1 0 0,0 0-1,0 1 1,0-1-1,0 0 1,-1 0 0,1 1-1,0-1 1,0 0-1,0 0 1,0 1 0,-7 16 54,6-14-49,-11 38 18,3 1 0,1 0-1,1 1 1,0 52 0,7-32-8,2 0 1,13 79-1,-11-118 2,1 0-1,1 0 1,2-1 0,19 45-1,-23-60-4,0 0 0,0 0 0,1-1 0,-1 1-1,2-1 1,-1-1 0,1 1 0,0-1 0,0 0 0,1 0 0,0-1-1,0 1 1,0-2 0,1 1 0,-1-1 0,1 0 0,12 4-1,-16-7-4,-1-1 0,0 1 0,0-1 0,0 0-1,1 0 1,-1 0 0,0 0 0,0 0-1,1-1 1,-1 0 0,0 1 0,0-1 0,0 0-1,5-3 1,-2 1 5,-1 0 0,0-1 0,0 1 0,0-1 0,0-1 0,-1 1 0,5-6 0,4-7 36,0-1 0,-2-1 0,13-25 1,-23 42-46,90-203 374,-87 196-333,-2 5-12,-1 0 0,1 0 0,-1 0 0,1 0 0,-1-1 0,-1 1-1,2-5 1,-2 9 44,0 8 74,0 31-53,8 55-1,-6-78-71,1 0-1,1-1 1,0 0 0,1 0-1,1 0 1,11 21-1,-15-32-13,1 0 0,0 0-1,-1-1 1,2 1 0,-1-1-1,0 1 1,1-1 0,-1 0-1,1 0 1,0-1 0,0 1-1,0-1 1,6 3 0,-7-4 4,0 0 0,-1 0 0,1-1 0,0 1 0,0-1 0,-1 1 0,1-1 0,0 0-1,0 0 1,0 0 0,0-1 0,-1 1 0,1-1 0,0 1 0,0-1 0,-1 0 0,1 0 0,0 0 0,-1 0 0,1-1 0,-1 1 0,0-1 0,3-1 0,7-8 67,-2-1 1,1 0-1,-1 0 1,-1-1-1,-1 0 1,1-1-1,8-21 0,12-17 280,-23 39-248,0 0 0,-1 0 0,0 0 0,-1-1 0,-1 0 0,0 1 0,1-15 0,5-22 142,2 9 66,-4-9-180,59-259-25,-36 161 88,-29 145-153,0 5-18,-2 14-2,-3 27-3,-108 784 115,-8-269-74,72-349-85,37-149-32,19-108 19,1 0 0,18-53 0,-18 69 19,188-591-143,-51 170 31,-135 419 105,111-404-139,-101 347 128,-61 353 13,5-28-18,9-89 9,-161 859-184,153-847 165,30-149-2,1-18 0,2-19-18,7-9-25,1 1 1,1 1 0,2 0 0,2 0-1,1 0 1,32-59 0,-27 63 7,12-23-165,73-100 1,180-147-353,-217 237 456,-50 49 97,-2 0 0,0-1-1,19-31 1,-26 37 50,-1-1 1,0 0-1,-1 0 0,-1-1 1,1 0-1,-2 1 0,3-17 1,-5 26 3,-1 0-1,0 0 1,1 0 0,-1 1 0,0-1 0,0 0-1,-1 0 1,1 0 0,-1 0 0,1 1 0,-1-1-1,0 0 1,0 0 0,0 1 0,0-1 0,-1 1-1,1-1 1,-1 1 0,1-1 0,-1 1 0,0 0 0,0 0-1,0 0 1,0 0 0,-4-3 0,2 4 1,1-1 0,0 1 0,0 0 0,-1 0 0,1 0 0,0 0 0,-1 1-1,1 0 1,-1-1 0,1 1 0,-1 0 0,1 1 0,-1-1 0,1 1 0,0-1 0,-1 1 0,1 0 0,0 0 0,-1 0 0,-5 4 0,3-1-2,-1 0 0,1 0-1,0 1 1,0 0 0,1 0 0,-1 1 0,1 0 0,0-1-1,1 2 1,-1-1 0,1 0 0,1 1 0,-1 0-1,1 0 1,0 0 0,1 0 0,-1 0 0,2 1 0,-1-1-1,0 11 1,0-8 4,1 1 1,1 0-1,0 0 0,0 0 0,1-1 1,1 1-1,0 0 0,0-1 0,1 1 1,0-1-1,1 0 0,0 0 0,10 17 1,-10-21 2,0-1 0,0 1 0,0-1 1,1 0-1,0 0 0,0 0 0,0-1 0,1 0 1,-1 0-1,1 0 0,0-1 0,0 0 0,7 3 1,-7-4-4,0-1 0,-1 0 0,1 0 1,0 0-1,0 0 0,0-1 0,0 0 1,0 0-1,0-1 0,0 0 0,0 0 0,0 0 1,0-1-1,0 0 0,7-3 0,3-3 15,-1-1-1,1 0 0,-1-1 0,-1 0 0,22-22 1,60-68 143,-27 14-66,-42 51-13,57-58 0,-83 92-91,0 0 0,0 0 0,0 0 0,0 0 0,0 0-1,0 0 1,0 0 0,0 0 0,1 1 0,-1-1 0,0 0-1,1 1 1,-1-1 0,0 1 0,1 0 0,-1-1 0,1 1-1,-1 0 1,3 0 0,-3 0-1,0 1-1,0 0 0,0 0 1,0 0-1,0 0 1,0 0-1,0 0 0,0 0 1,0 0-1,-1 0 1,1 0-1,0 1 1,-1-1-1,1 0 0,-1 0 1,1 1-1,-1-1 1,0 0-1,1 1 0,-1-1 1,0 2-1,12 73 98,-8-44-65,12 45 1,-13-67-34,0-1 0,0 0 0,1 0 0,0 0 1,1 0-1,0-1 0,0 0 0,1 0 0,7 9 1,-9-13-4,8 8-6,0 0-1,0-1 1,25 18-1,-34-27 11,1 0 0,0 1 0,0-1 0,1-1-1,-1 1 1,0 0 0,1-1 0,-1 0-1,1 0 1,-1-1 0,1 1 0,-1-1 0,1 0-1,-1 0 1,1 0 0,0-1 0,-1 1 0,9-4-1,0-1 11,-1 0-1,-1-1 0,1 0 0,-1-1 1,0-1-1,-1 1 0,1-2 0,-2 0 1,1 0-1,-1 0 0,0-1 1,-1-1-1,12-19 0,-12 17-6,-1-1 1,0 1-1,-1-1 0,0-1 1,-1 1-1,-1-1 0,-1 0 0,0 0 1,0-1-1,-2 1 0,1-23 1,-8 5 39,6 33-45,0-1-1,0 1 1,0-1 0,0 1 0,0-1-1,-1 1 1,1 0 0,0-1-1,0 1 1,-1-1 0,1 1-1,0-1 1,0 1 0,-1-1-1,1 1 1,0 0 0,-1-1-1,1 1 1,-1 0 0,1-1-1,-1 1 1,1 0 0,0 0-1,-1-1 1,1 1 0,-1 0-1,1 0 1,-1 0 0,1 0-1,-1 0 1,1 0 0,-1 0-1,1-1 1,-1 1 0,1 1-1,-1-1 1,1 0 0,-1 0-1,1 0 1,-1 0 0,1 0 0,-1 0-1,1 1 1,-1-1 0,1 0-1,-1 0 1,1 1 0,-1-1-1,1 0 1,0 0 0,-1 1-1,1-1 1,-1 1 0,1-1-1,-1 1 1,-6 6 11,1 1-1,-1 0 1,1 0 0,1 0-1,0 1 1,0-1 0,0 1 0,1 1-1,-5 14 1,5-10-1,1 0 0,0 0-1,1 0 1,0 0 0,1 0 0,1 18-1,0-24-5,1 0 0,0 0 0,1 0 0,0-1 0,0 1-1,0-1 1,1 0 0,6 12 0,-8-17-2,1 1 0,0-1-1,-1 1 1,1-1 0,0 1 0,0-1 0,1 0 0,-1 0-1,0 0 1,1 0 0,-1 0 0,1-1 0,0 1-1,-1-1 1,1 0 0,0 0 0,0 0 0,0 0-1,0 0 1,0 0 0,0-1 0,0 0 0,0 1-1,4-1 1,0-1 8,-1 0 0,1 0 0,0-1 0,-1 0 0,1 0 0,-1 0 0,1-1 0,-1 0 0,11-7 0,3-4 36,27-24 0,-19 14-12,-6 6-6,-8 5 12,1 1-1,0 1 1,0 1-1,1 0 0,26-12 1,-41 22-34,0 0 1,-1-1-1,1 1 0,0 0 1,0 0-1,0 0 0,0 0 1,0 0-1,0 0 0,0 0 1,0 0-1,0 0 0,0 0 1,0 0-1,-1 1 0,1-1 1,0 0-1,0 1 0,0-1 1,0 1-1,-1-1 0,3 2 0,-2-1 9,1 1-1,0 0 0,0 0 0,-1 0 0,1 0 1,-1 0-1,0 1 0,2 2 0,1 5 79,-1 1 0,5 20 0,-7-29-68,-1 1-10,7 18 176,-6-20-188,-1-1 1,0 0-1,0 0 0,1 1 0,-1-1 0,0 0 0,1 1 0,-1-1 1,0 0-1,1 0 0,-1 0 0,1 1 0,-1-1 0,0 0 1,1 0-1,-1 0 0,1 0 0,-1 0 0,0 0 0,1 0 0,-1 0 1,1 0-1,-1 0 0,0 0 0,1 0 0,-1 0 0,1 0 1,-1 0-1,1 0 0,-1 0 0,0-1 0,1 1 0,-1 0 1,0 0-1,1 0 0,-1-1 0,0 1 0,1 0 0,-1-1 0,0 1 1,1 0-1,-1-1 0,0 1 0,0 0 0,1-1 0,-1 1 1,0 0-1,0-1 0,70-90 355,-4 5-96,-65 85-255,0-1-1,0 1 1,1-1 0,-1 1-1,0-1 1,0 1 0,1 0-1,-1 0 1,1 0 0,0 0-1,-1 0 1,1 0 0,0 0-1,-1 0 1,1 1 0,0-1-1,0 1 1,0-1 0,-1 1-1,1 0 1,0 0 0,0-1-1,0 1 1,0 1 0,3-1-1,-2 2 2,0 0 1,0-1-1,0 1 0,0 0 0,0 1 0,-1-1 0,1 0 0,-1 1 1,0 0-1,1-1 0,-1 1 0,3 5 0,17 33 50,-17-31-49,-1-1-1,1 0 1,1 0 0,0 0-1,0-1 1,0 0 0,12 11 0,-16-18-10,0 1 0,-1-1 1,1 0-1,0 0 1,0-1-1,0 1 1,0 0-1,0-1 0,0 1 1,0-1-1,0 0 1,0 1-1,0-1 0,0 0 1,0 0-1,0 0 1,0-1-1,3 0 1,0 0 1,1-1 0,-1 1 0,0-2 0,-1 1 0,1 0 0,0-1 0,4-3 0,4-4-1,-1 0-1,0-1 0,19-23 1,11-21 6,-3-2 0,-2-2 0,-3-1 1,-3-1-1,-2-2 0,-3-1 0,29-109 0,-27 77 26,-30 112-33,0 0 0,0 0 0,2 0 1,2 27-1,-1-14-1,3 60 0,3 1 0,36 162 0,-31-197 124,10 32-1402,0-31-2553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4:35.134"/>
    </inkml:context>
    <inkml:brush xml:id="br0">
      <inkml:brushProperty name="width" value="0.1" units="cm"/>
      <inkml:brushProperty name="height" value="0.1" units="cm"/>
      <inkml:brushProperty name="color" value="#004F8B"/>
    </inkml:brush>
  </inkml:definitions>
  <inkml:trace contextRef="#ctx0" brushRef="#br0">0 163 4512,'0'0'2442,"10"9"-1947,0 0-351,-2-2-29,0 0 0,1 0 0,-1-1 0,1 0 0,0-1 0,11 5 0,-7-5 71,1 0-1,0-1 0,0 0 1,0-1-1,1-1 0,-1 0 0,1-1 1,-1-1-1,1 0 0,22-4 1,-30 3-101,0 0 0,0 0 0,-1-1 0,1 0 0,-1-1 1,1 1-1,-1-1 0,0 0 0,0-1 0,0 1 1,-1-1-1,1 0 0,-1-1 0,0 1 0,0-1 1,0 0-1,-1 0 0,0-1 0,0 1 0,0-1 1,-1 0-1,1 0 0,-2 0 0,5-13 0,-5 14-33,-1-1 0,0 0 0,0 0 0,-1 1 0,1-1 0,-1 0 0,-1 0 0,1 0 0,-1 0 0,0 1 0,0-1 0,-1 0 0,0 1 0,0-1 0,-3-5 0,4 8-32,-1 0 0,0 0 0,0 0 0,0 0 1,0 1-1,-1-1 0,1 1 0,-1 0 1,1 0-1,-1 0 0,0 0 0,0 0 0,0 0 1,0 1-1,0-1 0,0 1 0,0 0 0,0 0 1,-1 0-1,1 0 0,0 1 0,-1-1 0,1 1 1,-1 0-1,1 0 0,0 0 0,-1 1 0,-3 0 1,-2 1-3,0 0 0,0 0 0,1 1 1,-1 0-1,1 0 0,-1 1 0,1 1 1,0-1-1,0 1 0,1 0 1,-8 8-1,5-4-4,1 0 0,0 1-1,1 0 1,0 1 0,1 0 0,0 0 0,-7 16 0,6-8 14,1 0 0,0 0 0,2 1 1,0 0-1,1 0 0,1 0 0,1 1 0,1-1 0,1 1 0,2 22 1,0-28 24,1 0 1,0-1 0,1 0-1,1 1 1,0-1 0,1-1 0,0 1-1,1-1 1,0 0 0,1-1-1,1 0 1,0 0 0,17 17 0,-22-26-25,0 1 1,0-1 0,0 0 0,1 0 0,-1 0-1,1 0 1,0-1 0,0 0 0,0 0 0,0 0 0,0-1-1,0 0 1,0 0 0,1 0 0,-1 0 0,0-1-1,1 0 1,-1 0 0,0 0 0,1-1 0,-1 0 0,0 0-1,0 0 1,0-1 0,0 1 0,6-4 0,12-6 72,0 0-1,-2-2 1,1 0 0,23-21 0,-32 25-55,30-27 177,48-49 1,36-30 235,-112 103-366,-12 8-47,1 1-1,0 0 1,0 0-1,0 0 1,0 1 0,6-3-1,-10 5-34,1 0-1,0 0 0,-1 0 1,1 0-1,-1 0 1,1 0-1,-1 0 1,1 1-1,-1-1 1,1 0-1,-1 0 1,1 1-1,-1-1 1,1 0-1,-1 1 0,1-1 1,-1 0-1,1 1 1,-1-1-1,0 0 1,1 1-1,-1-1 1,0 1-1,1-1 1,-1 1-1,0-1 1,0 1-1,1-1 0,-1 1 1,0-1-1,0 2 1,6 16 89,-4 3-10,0 0 1,-2 0-1,0 0 1,-2 1-1,-5 29 0,7-50-87,0 1 8,0 0 0,-1 0 0,1 0 0,0 0 1,0 0-1,0 0 0,1-1 0,-1 1 0,0 0 0,1 0 0,-1 0 0,2 2 0,-2-4-4,0 1 1,0-1-1,1 1 0,-1-1 0,1 1 0,-1-1 1,0 0-1,1 1 0,-1-1 0,1 0 1,-1 1-1,1-1 0,-1 0 0,1 1 0,0-1 1,-1 0-1,1 0 0,-1 0 0,1 0 0,-1 1 1,1-1-1,0 0 0,-1 0 0,1 0 0,0 0 1,3-1 8,-1 0 1,0 0-1,0 0 0,1-1 1,-1 1-1,0-1 1,0 0-1,0 1 1,0-1-1,-1-1 1,5-3-1,82-79 115,43-37-156,-130 120 13,0 0 1,1 0-1,-1 0 1,1 1-1,-1-1 0,1 1 1,-1-1-1,1 1 0,0 0 1,0 0-1,4-1 1,-6 2 4,1 1 1,-1-1 0,0 0 0,1 0-1,-1 1 1,0-1 0,1 1 0,-1-1-1,0 1 1,1 0 0,-1-1 0,0 1-1,0 0 1,0 0 0,0 0 0,0 0-1,0 0 1,0 0 0,0 0-1,0 0 1,0 0 0,-1 0 0,1 1-1,0-1 1,-1 0 0,1 2 0,4 9-4,-1 0 0,0 0 1,-1 0-1,-1 0 1,0 1-1,0-1 0,-1 24 1,0-15 18,6 36-1,-5-49-2,0 0 0,1 0-1,0 0 1,7 14 0,-9-20-1,0 0 0,0 0 0,0 0-1,0-1 1,0 1 0,1-1 0,-1 1 0,0-1 0,1 1 0,-1-1 0,1 0 0,0 1 0,-1-1 0,1 0 0,0 0 0,0-1 0,0 1 0,0 0 0,0 0 0,-1-1 0,1 1 0,0-1 0,0 0 0,1 0 0,-1 0 0,3 0 0,8-3 4,0 0 1,-1-1-1,0 0 1,0-1-1,0-1 0,0 0 1,-1 0-1,0-1 1,10-9-1,-1 0-1,0-1 0,-2 0 0,27-33 0,-36 38-10,-1 0-1,-1 0 1,0 0-1,0-1 0,-1 0 1,-1-1-1,0 1 1,-1-1-1,5-25 1,-8 29-12,0-1-1,0 1 1,0 0-1,-2 0 1,1-1 0,-1 1-1,-1 0 1,0 0-1,0 0 1,-1 0 0,0 0-1,-1 1 1,0-1-1,-6-10 1,9 18 5,-1 0 0,1 0 0,0 0 0,0 1 0,-1-1 0,1 1-1,-1-1 1,0 1 0,1-1 0,-1 1 0,0 0 0,0 0 0,-3-2 0,3 3 3,1-1 0,0 1 0,0 0 0,-1 0 0,1 0 0,0 0 0,0 0 0,-1 0 0,1 0 0,0 0 0,0 1 0,-1-1 0,1 0 0,0 1 0,0-1 0,0 1 0,-1-1 1,0 2-1,-2 1-5,0 1 0,0 0 0,0-1 0,0 2 0,1-1 0,0 0 0,0 1 0,0-1 0,0 1 0,-2 6 0,-5 10-6,1 0 1,1 0 0,2 1 0,-6 24-1,10-35 10,1 0 0,-1 0-1,2 0 1,0 1-1,0-1 1,1 0 0,1 0-1,0 0 1,0 0-1,7 18 1,-4-16-4,0 0 1,1-1-1,0 0 0,1 0 1,1-1-1,0 0 0,13 14 1,-17-20 6,1-1 0,0 0 0,0 0 1,0-1-1,0 1 0,1-1 0,-1 0 1,1-1-1,0 1 0,0-1 1,0 0-1,0-1 0,0 1 0,1-1 1,-1-1-1,0 1 0,13-1 0,-9-1 1,0-1 0,0 1 0,0-2-1,0 1 1,-1-1 0,1-1-1,-1 0 1,0 0 0,12-8 0,6-6-33,39-34 0,-40 30 3,219-199-257,-244 219 281,1 0 0,0 0 0,-1 0 0,1 1 0,0-1 0,0 1 0,0-1 0,0 1 0,0 0 0,0 0 0,1 0 0,-1 0 0,0 0 0,0 0 0,1 0 0,3 0 0,-6 2 8,0-1 1,0 1-1,1-1 0,-1 1 1,0-1-1,0 1 0,0-1 1,1 1-1,-1-1 0,0 1 0,0-1 1,0 1-1,0-1 0,0 1 1,0 0-1,0-1 0,0 1 1,0-1-1,-1 1 0,1-1 1,0 1-1,0-1 0,-1 2 0,1 1 4,-8 47 13,-11 91 75,18-122-56,0 0 0,2 0 0,0 0-1,1-1 1,6 27 0,-7-41-25,0 1 0,1-1 0,-1 1 0,1-1 0,0 0 0,1 0 0,-1 0 0,1 0 0,-1 0 0,1-1-1,0 1 1,1-1 0,-1 0 0,1 0 0,-1 0 0,1 0 0,0 0 0,0-1 0,0 0 0,0 0 0,0 0 0,1 0 0,-1-1 0,0 1 0,6 0 0,-1-1 3,0 0 0,1-1-1,-1 0 1,0 0 0,1-1 0,-1 0 0,0 0-1,0-1 1,0-1 0,0 1 0,13-7-1,-2-1-4,0 0 0,-1-2 0,-1 0 0,0-1 0,0-1 0,-1 0 0,16-19 0,-8 5-83,-2-1-1,-1 0 1,27-48 0,-35 40-94,-13 36 164,-1 1 0,0-1 0,0 0 0,0 0 0,0 1-1,0-1 1,0 0 0,0 0 0,0 0 0,0 1 0,0-1 0,0 0 0,0 0 0,-1 1-1,1-1 1,0 0 0,0 0 0,-1 0 0,0 1 4,1-1-1,-1 1 1,0 0-1,1 0 1,-1-1-1,0 1 1,1 0-1,-1 0 1,0 0-1,1 0 1,-1 0-1,0 0 1,0 0-1,1 0 1,-1 1 0,0-1-1,1 0 1,-1 0-1,1 0 1,-1 1-1,0-1 1,1 0-1,-1 1 1,1-1-1,-1 1 1,0 0-1,-14 8 13,1 1-1,0 0 0,1 1 1,1 1-1,-1 0 1,-15 20-1,6-2 42,-38 64 0,53-82-34,0 1 0,1 0 1,1 0-1,0 0 0,1 1 1,1 0-1,0 0 0,0 0 1,2 0-1,-1 0 0,2 17 1,0-30-17,0 1 0,0-1 0,0 1 0,0-1 0,1 1 0,-1-1 0,0 0 0,1 1-1,-1-1 1,1 1 0,0-1 0,-1 0 0,1 1 0,1 0 0,-2-2-2,0 1 0,1-1 0,-1 0 0,1 0-1,-1 1 1,1-1 0,-1 0 0,0 0 0,1 0-1,-1 0 1,1 0 0,-1 0 0,1 0 0,-1 0-1,0 0 1,1 0 0,-1 0 0,1 0 0,-1 0-1,1 0 1,-1 0 0,1 0 0,-1-1 0,0 1-1,1 0 1,-1 0 0,1-1 0,-1 1 0,1 0-1,3-4-2,1 0 0,-1 0 0,0-1 0,-1 1 0,7-10 0,172-280-266,-174 280 230,-6 9 11,1-1-1,0 1 0,0-1 0,1 1 0,-1 0 0,1 0 0,0 0 0,1 1 0,-1-1 0,1 1 1,0 0-1,9-6 0,-13 10 24,-1 0 1,0 1-1,0-1 1,1 0-1,-1 0 1,0 0-1,0 0 1,1 0-1,-1 0 1,0 1-1,0-1 0,1 0 1,-1 0-1,0 0 1,0 1-1,0-1 1,0 0-1,1 0 1,-1 1-1,0-1 1,0 0-1,0 0 1,0 1-1,0-1 1,0 0-1,0 0 1,0 1-1,1-1 1,-1 0-1,0 0 1,0 1-1,0-1 0,0 0 1,-1 1-1,1-1 1,0 0-1,0 0 1,0 1-1,0-1 1,0 0-1,0 0 1,0 1-1,0-1 1,-1 1-1,-2 22 19,2-18-25,-99 478 111,99-478-99,-20 78 65,-4 0 0,-3-2 0,-3-1 0,-60 108 0,85-178-43,0 0 0,0 0 1,-1 0-1,-1-1 0,0 0 1,0-1-1,-10 9 0,14-14-11,0 0-1,0 0 0,-1 0 1,0-1-1,1 1 0,-1-1 1,0 0-1,0-1 1,0 1-1,0-1 0,0 0 1,0 0-1,-1 0 1,1-1-1,0 0 0,0 0 1,-11-2-1,13 2-8,1-1-1,-1 0 1,0 0 0,1-1-1,-1 1 1,0 0 0,1-1-1,0 1 1,-1-1 0,1 0-1,0 0 1,0 0 0,0 0 0,0 0-1,0-1 1,1 1 0,-1-1-1,1 1 1,-1-1 0,1 1-1,0-1 1,-1-4 0,-2-3-4,2-1 0,-1 1 0,1-1 0,0-19 0,2 6-17,0 0-1,2 0 1,1 1-1,1-1 1,1 0-1,1 1 1,2 0-1,0 0 0,1 1 1,1 0-1,1 1 1,1 0-1,0 1 1,2 0-1,1 1 1,0 0-1,29-26 0,-12 15-44,0 3-1,56-36 0,340-182-609,-288 164 462,-41 22 86,-74 45 95,-3 3-1,23-16 0,-41 23 26,1 1-1,0-1 1,-1 0 0,0 0 0,1 0-1,-2-1 1,1 1 0,0-1-1,-1 0 1,3-6 0,0-2 230,-12 28 76,4-10-301,-18 50 226,1 0 0,-20 114 0,37-159-171,1 0-1,0 1 0,2 15 0,-1-23-34,0 0 1,1 0-1,-1-1 1,1 1-1,0 0 1,0 0-1,0-1 1,0 1-1,0 0 0,0-1 1,1 1-1,-1-1 1,1 0-1,0 1 1,0-1-1,0 0 1,2 2-1,-3-3-10,1-1 0,-1 1 0,0 0-1,0-1 1,1 0 0,-1 1 0,0-1 0,1 0 0,-1 1 0,1-1-1,-1 0 1,0 0 0,1 0 0,-1 0 0,1 0 0,-1-1 0,0 1-1,1 0 1,-1-1 0,2 0 0,28-13 103,-24 9-81,47-27 96,59-48 0,-1 0-85,-108 78-45,25-13-21,-28 15 19,-1-1 0,1 1 1,0 0-1,-1 0 0,1 0 0,0 0 1,-1 0-1,1-1 0,0 1 0,0 0 1,-1 1-1,1-1 0,0 0 0,-1 0 1,1 0-1,0 0 0,0 0 0,-1 1 1,1-1-1,-1 0 0,1 1 0,0-1 1,-1 0-1,1 1 0,-1-1 1,1 1-1,-1-1 0,1 1 0,-1-1 1,1 1-1,-1-1 0,1 1 0,-1 0 1,0-1-1,1 1 0,-1 0 0,0-1 1,1 1-1,-1 0 0,2 11-9,0 0 0,-1-1 0,0 1 1,-1 0-1,0-1 0,-1 1 0,-1 0 0,0-1 0,-3 15 0,-3 5-14,-1 0 0,-22 50 0,-35 57-23,58-123 46,-112 199-53,88-164 45,-2-3 0,-48 52-1,71-87 11,3-3 3,1-1-1,-2 1 1,1-2 0,-1 1 0,-16 10 0,24-18-1,1 1 0,-1-1 0,0 0 0,0 1-1,1-1 1,-1 1 0,0-1 0,0 0 0,0 0 0,0 1 0,1-1 0,-1 0 0,0 0 0,0 0 0,0 0 0,0 0 0,-1 0 0,2-1 0,0 1 0,-1 0-1,1 0 1,0-1 0,0 1 0,0 0 0,-1-1 0,1 1 0,0 0 0,0-1-1,0 1 1,0 0 0,0-1 0,0 1 0,0 0 0,0-1 0,0 1 0,0-1-1,0 1 1,0 0 0,0-1 0,0 1 0,0 0 0,0-1 0,0 1 0,0 0-1,1-1 1,15-32 31,18-15-71,2 1-1,2 2 1,68-62 0,-30 41-60,110-73 0,-90 69-208,97-90-1,-93 62-2443</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4:37.038"/>
    </inkml:context>
    <inkml:brush xml:id="br0">
      <inkml:brushProperty name="width" value="0.1" units="cm"/>
      <inkml:brushProperty name="height" value="0.1" units="cm"/>
      <inkml:brushProperty name="color" value="#004F8B"/>
    </inkml:brush>
  </inkml:definitions>
  <inkml:trace contextRef="#ctx0" brushRef="#br0">0 1260 3912,'0'0'2305,"1"10"-2029,5 29-75,-6-38-192,0 0 0,1 0-1,-1-1 1,0 1-1,1-1 1,-1 1-1,0 0 1,1-1 0,-1 1-1,1-1 1,-1 1-1,1-1 1,-1 1-1,1-1 1,-1 1-1,1-1 1,0 1 0,-1-1-1,1 0 1,0 1-1,-1-1 1,1 0-1,0 0 1,-1 1-1,1-1 1,0 0 0,-1 0-1,1 0 1,0 0-1,0 0 1,-1 0-1,1 0 1,0 0 0,-1 0-1,2-1 1,23-7 140,-22 6-120,20-9 41,-1-2-1,0 0 1,-1-2 0,-1 0-1,0-1 1,-1-1 0,-1-1-1,29-37 1,8-18 175,59-103 1,32-92 271,-61 109-116,-55 104-115,35-96 1,-54 121-143,-2-1 0,-1 0 0,-2 0 0,-1-1 0,1-33 0,-6 61-131,-1-20 343,1 23-343,0 1 1,0-1-1,-1 1 1,1 0-1,0-1 1,0 1-1,0 0 1,-1-1-1,1 1 1,0 0-1,-1-1 1,1 1-1,0 0 0,0-1 1,-1 1-1,1 0 1,0 0-1,-1 0 1,1-1-1,-1 1 1,1 0-1,0 0 1,-1 0-1,1 0 1,-1 0-1,1 0 1,0 0-1,-1 0 1,1 0-1,-1 0 1,1 0-1,0 0 1,-1 0-1,1 0 1,-1 0-1,1 0 1,0 0-1,-1 0 1,1 0-1,-1 1 0,1-1 1,0 0-1,-1 0 1,1 0-1,0 1 1,-1-1-1,1 0 1,0 1-1,0-1 1,-1 1-1,-2 1 23,-1 1 1,1 0-1,0-1 0,1 2 0,-1-1 0,0 0 0,1 0 1,0 1-1,-4 6 0,-1 3 28,-21 33 78,1 3 0,3 0 0,2 1 0,2 1 1,-20 80-1,25-52 69,-6 89 1,19-128-106,1 0 1,2-1 0,1 1-1,11 50 1,-10-74-49,1 0 0,1-1 0,1 1 1,0-1-1,1 0 0,0 0 0,15 20 0,-18-30-31,-1-1-1,1 0 1,0 0 0,0 0-1,1 0 1,-1 0 0,1-1-1,-1 0 1,1 0 0,10 4-1,-11-6-4,1 1 0,-1-1 0,0-1 0,1 1 0,-1-1 0,1 1 0,-1-1 0,1-1 0,-1 1 0,0-1 0,1 1 0,-1-1 1,0 0-1,1-1 0,5-2 0,11-6 49,0 0 1,-2-2-1,1 0 1,32-27-1,63-70 151,-94 87-185,-17 19-30,0-1 15,1-1 0,-1 1-1,0-1 1,-1 1 0,1-1 0,2-6 0,-6 10 2,6 32 37,-5-20-61,-1 10 14,6 31 0,-5-48-9,0 1-1,0 0 0,0-1 1,1 1-1,-1-1 0,1 0 0,0 1 1,1-1-1,-1 0 0,1 0 0,-1 0 1,7 6-1,-6-8-2,0 0 0,0 0 1,0 0-1,0-1 0,0 1 0,0-1 1,0 0-1,1 0 0,-1 0 0,0 0 1,1 0-1,-1-1 0,0 1 0,1-1 1,-1 0-1,1 0 0,-1-1 0,0 1 1,1-1-1,-1 1 0,1-1 0,-1 0 1,0 0-1,4-2 0,0-1-1,1 1 1,-1-1-1,0-1 0,-1 1 1,1-1-1,-1 0 0,0-1 1,0 0-1,5-6 0,-5 4 0,0 1 0,0-2 0,-1 1-1,0-1 1,-1 1 0,4-10 0,-6 13-1,-1 0 0,0 0 1,1-1-1,-2 1 0,1 0 0,-1 0 1,0 0-1,0 0 0,0-1 0,-1 1 1,0 0-1,0 0 0,-1-6 1,-3-2-5,0 0 0,0 1 1,-1 0-1,-12-19 1,14 26 0,1 0 1,-1 0 0,0 0-1,-1 1 1,1 0 0,-1 0-1,1 0 1,-1 0 0,0 1-1,-1 0 1,1 0 0,-8-3 0,-21-6-90,28 11 3,24 7 62,35 10 23,0-3 1,100 11 0,-106-18 14,-39-5-6,-1 0 0,0-1 0,1 0 0,-1 0 0,0-1 0,1 0 0,-1 0 0,0-1 0,0 0-1,0 0 1,8-3 0,-11 2-7,1 1-1,-1-1 1,0 1-1,0-1 1,0-1-1,0 1 0,0 0 1,0-1-1,-1 0 1,0 0-1,0 0 1,0 0-1,0 0 1,0-1-1,-1 1 0,3-9 1,-2 3-287,-1 0 0,0 0 0,-1 0 0,0 0 0,0 0 0,-1 0 0,-2-20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4:37.293"/>
    </inkml:context>
    <inkml:brush xml:id="br0">
      <inkml:brushProperty name="width" value="0.1" units="cm"/>
      <inkml:brushProperty name="height" value="0.1" units="cm"/>
      <inkml:brushProperty name="color" value="#004F8B"/>
    </inkml:brush>
  </inkml:definitions>
  <inkml:trace contextRef="#ctx0" brushRef="#br0">1 0 8640,'0'0'544,"107"53"-312,-41-37 0,11 2 144,1-6 8,1-2 24,-9-10-8,1-10-24,6-2 8,1-6-272,3 2 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4:39.609"/>
    </inkml:context>
    <inkml:brush xml:id="br0">
      <inkml:brushProperty name="width" value="0.1" units="cm"/>
      <inkml:brushProperty name="height" value="0.1" units="cm"/>
      <inkml:brushProperty name="color" value="#004F8B"/>
    </inkml:brush>
  </inkml:definitions>
  <inkml:trace contextRef="#ctx0" brushRef="#br0">170 569 5920,'0'0'821,"-2"19"-561,-33 241 921,-13-49 64,20-96-447,3-29-163,15-56 290,-11 58 0,22-83 263,5-11-814,7-13-217,-13 19-149,59-114 485,6-10-210,-52 103-241,0-1 11,0 1 1,1 0 0,1 2-1,1-1 1,19-17 0,-33 35-47,0 1-1,-1-1 1,1 1-1,0-1 1,0 1 0,0 0-1,0 0 1,0 0 0,0 0-1,0 0 1,0 0 0,0 1-1,1-1 1,-1 1 0,3-1-1,-3 2 1,0-1-1,0 1 1,0 0-1,0 0 1,0-1-1,0 1 1,0 1-1,0-1 1,-1 0 0,1 0-1,0 1 1,-1-1-1,1 1 1,-1-1-1,0 1 1,1-1-1,1 4 1,1 1 8,0 0 1,-1 1-1,0-1 1,0 1-1,0-1 1,0 1-1,-1 0 1,2 10-1,-1 6 48,1 30 0,-3-32 50,7 39 1,-8-60-109,0 1 0,0-1 0,1 1 0,-1-1 0,0 0 1,0 0-1,0 1 0,0-1 0,0 0 0,1 1 0,-1-1 0,0 0 0,0 0 0,1 1 1,-1-1-1,0 0 0,0 0 0,1 1 0,-1-1 0,0 0 0,0 0 0,1 0 1,-1 0-1,0 1 0,1-1 0,-1 0 0,0 0 0,1 0 0,-1 0 0,1 0 1,13-4 93,15-15 13,14-20-21,-3-3-1,62-81 0,-11 12 30,-87 106-115,1 1 0,-1-1 0,1 1-1,0 0 1,0 0 0,0 1 0,11-7 0,-15 10-3,0-1 1,0 1 0,1 0 0,-1-1 0,0 1-1,1 0 1,-1 0 0,0 0 0,1 0 0,-1 0-1,0 0 1,1 0 0,-1 0 0,0 0 0,0 1-1,1-1 1,0 1 0,0 0 2,-1 0 1,1 0-1,-1 0 0,1 1 0,-1-1 1,0 0-1,0 1 0,0-1 1,0 1-1,0-1 0,0 1 0,0-1 1,0 1-1,0 0 0,-1-1 1,1 3-1,6 20 20,-2-1 1,-1 2 0,-1-1 0,-1 0-1,-1 1 1,-2 27 0,-1-23 49,3 0 0,0 0 0,2 0 1,6 30-1,-9-58-68,1 0 0,-1 0 1,0 0-1,1 0 1,-1 0-1,1-1 0,-1 1 1,1 0-1,-1 0 0,1 0 1,-1 0-1,1-1 0,0 1 1,0 0-1,-1-1 0,1 1 1,0-1-1,0 1 1,0-1-1,-1 1 0,1-1 1,0 1-1,0-1 0,0 0 1,0 1-1,0-1 0,0 0 1,0 0-1,0 0 0,0 0 1,0 0-1,0 0 0,0 0 1,0 0-1,0 0 1,0 0-1,0-1 0,1 1 1,6-3 18,-1 1 1,1-1-1,13-8 1,-13 7-18,17-10 6,-1 0-1,0-2 1,-1-1-1,40-39 0,74-93-23,-19 17-131,-103 120 79,-10 9-1,-7 8-2,-27 38 46,-39 81 0,59-104 33,2-1-1,0 1 1,0 0-1,2 1 1,1-1-1,0 1 1,0 24-1,4-39-3,0 1 1,0-1-1,0 0 0,1 0 0,0 0 0,1 1 0,-1-1 0,1 0 0,4 9 0,-5-14-9,0 1 0,0 0 0,0-1 1,0 1-1,1-1 0,-1 1 0,1-1 0,-1 0 1,1 0-1,-1 0 0,1 0 0,0 0 0,0 0 1,-1 0-1,1 0 0,0 0 0,0-1 0,0 1 1,0-1-1,0 1 0,0-1 0,0 0 0,0 0 1,-1 0-1,1 0 0,0 0 0,0-1 1,0 1-1,0 0 0,0-1 0,0 1 0,0-1 1,2-1-1,4-1 3,-1-1 0,0 0-1,0 0 1,0-1 0,0 1 0,-1-2 0,1 1 0,-2-1 0,1 0-1,0 0 1,6-11 0,7-10 2,22-43 1,-40 68-9,62-135-32,-28 54-82,-27 74 11,-1 12 42,5 20 14,-9-14 42,24 64-27,-19-46 24,2 0-1,1-1 1,16 28-1,-24-47 11,1-1-1,0 0 1,0-1-1,1 1 0,0-1 1,0 1-1,0-2 1,1 1-1,-1 0 1,1-1-1,0 0 1,0-1-1,1 1 0,-1-1 1,1 0-1,0-1 1,8 3-1,-10-4 3,-1-1 0,0 1 1,0-1-1,0 0 0,1 0 0,-1-1 0,0 1 0,0-1 0,0 0 0,0 0 1,0 0-1,0-1 0,0 1 0,0-1 0,6-4 0,2-2-3,1-2 0,-1 1 0,10-12 0,-13 12-3,18-18-4,-2-1 1,-1-1 0,-1-1-1,-1-2 1,32-63 0,63-182-68,-35 6-13,-74 234 59,-2-1 1,2-53-1,4-27-61,-9 101 61,-1 4-4,-3 19 45,-31 187 145,24-136-122,-22 230 166,12-104-42,0 29 319,18-200 17,6-18-276,11-31-190,-9 20 11,13-26-31,2 2 0,2 0 1,44-55-1,-48 73-25,0 2 0,35-29 0,-43 40 1,-1 1 0,1 1 0,1 0 0,0 1 0,0 0 0,28-8 0,-38 14 7,1 1 0,-1-1-1,1 1 1,-1 0 0,1 0-1,-1 1 1,1-1 0,-1 1-1,0 0 1,1 0 0,7 4-1,-10-5 6,1 1 0,-1 0 0,0 0 0,0 0-1,0 0 1,0 1 0,0-1 0,-1 0 0,1 1 0,0-1 0,-1 1-1,1 0 1,-1 0 0,1-1 0,-1 1 0,0 0 0,0 0 0,1 0-1,-2 0 1,1 1 0,0-1 0,0 0 0,-1 0 0,1 0 0,0 4-1,-2 4 6,0 0 0,-1 0 0,0 1 0,-1-1-1,0-1 1,-6 15 0,-1-1 3,-19 31 0,18-39 5,0 0 0,0-2-1,-19 18 1,-19 24 301,45-51-232,1 2-33,10 3-50,28 21-40,41 28-1,-62-49 26,0 0-1,1-2 1,0 1 0,0-2-1,0 0 1,27 6-1,-33-10 14,0-1-1,1-1 1,-1 0-1,0 0 1,0 0-1,1-1 1,-1-1-1,0 0 1,0 0-1,0-1 1,0 0-1,0 0 1,-1-1-1,1 0 1,13-9-1,-10 5-6,0-1-1,0-1 0,-1 1 1,0-2-1,-1 0 0,0 0 0,-1 0 1,0-2-1,8-13 0,-12 16 3,0-1 0,0 0 0,-1-1 0,0 1 0,-1-1 0,2-14 0,-4 18 4,0 1 0,0-1 0,-1 0 0,0 0 0,-1 0 0,0 0 0,0 0 0,-1 0 0,1 1 0,-5-11 0,6 17 7,-1 0-1,1 1 0,0-1 0,0 0 1,-1 1-1,1-1 0,0 0 1,-1 1-1,1-1 0,0 1 0,-1-1 1,1 1-1,-1-1 0,1 1 0,-1-1 1,1 1-1,-1-1 0,1 1 0,-1 0 1,0-1-1,1 1 0,-1 0 0,0-1 1,1 1-1,-1 0 0,0 0 1,1 0-1,-1 0 0,0 0 0,1-1 1,-1 1-1,0 0 0,1 1 0,-1-1 1,0 0-1,1 0 0,-1 0 0,0 0 1,1 0-1,-1 1 0,0-1 0,1 0 1,-1 1-1,1-1 0,-1 0 1,0 1-1,1-1 0,-1 1 0,1-1 1,-1 1-1,1-1 0,-1 1 0,1-1 1,0 1-1,-1 1 0,-5 4 9,1 0-1,1 1 0,-7 11 1,10-16-10,-5 10 10,0 1 0,1 1 0,0-1 0,1 1 1,1 0-1,0 0 0,1 0 0,0 0 0,1 0 0,1 0 0,0 1 0,3 13 0,-1-5 24,2-1 1,1 0-1,1-1 1,1 1-1,0-1 1,21 38-1,-24-51-13,0-1 0,1 0-1,0 1 1,0-2 0,1 1 0,0-1-1,0 0 1,1 0 0,-1 0-1,9 4 1,-11-8-7,0 1-1,0-1 1,0-1-1,1 1 1,-1-1 0,1 1-1,-1-1 1,1 0-1,-1-1 1,1 1 0,0-1-1,-1 0 1,1 0 0,0-1-1,-1 1 1,1-1-1,0 0 1,-1 0 0,0-1-1,7-2 1,2-2 28,0-1 1,0-1-1,0 0 1,-1-1 0,-1 0-1,15-14 1,43-55-2676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4:43.068"/>
    </inkml:context>
    <inkml:brush xml:id="br0">
      <inkml:brushProperty name="width" value="0.1" units="cm"/>
      <inkml:brushProperty name="height" value="0.1" units="cm"/>
      <inkml:brushProperty name="color" value="#004F8B"/>
    </inkml:brush>
  </inkml:definitions>
  <inkml:trace contextRef="#ctx0" brushRef="#br0">0 1307 3000,'0'0'3656,"15"-5"-3287,-13 4-355,10-2 47,0-1 0,-1-1-1,0 0 1,0-1 0,0 0 0,0-1-1,-1 0 1,0 0 0,11-13-1,95-114 602,-18 19-104,-57 70-264,-15 14 255,2 1 1,54-46-1,-81 76-527,-1-1 1,0 1-1,1-1 1,0 1-1,-1-1 1,1 1-1,-1 0 1,1-1-1,-1 1 1,1 0-1,0-1 1,-1 1-1,1 0 1,0 0-1,-1 0 1,1-1-1,0 1 1,-1 0-1,1 0 1,0 0-1,0 0 1,-1 0-1,1 0 1,0 0-1,-1 1 1,1-1-1,0 0 1,-1 0-1,1 0 1,0 1-1,-1-1 1,1 0-1,-1 1 1,1-1-1,-1 1 1,1-1 0,0 1-1,-1-1 1,1 1-1,-1-1 1,0 1-1,1-1 1,-1 1-1,1-1 1,-1 1-1,0 0 1,1 0-1,1 5 83,0 0-1,0 0 1,-1 0-1,1 11 1,-1-9-67,2 12 60,8 45 335,22 81 1,-28-128-352,1-1 1,1 0-1,0 0 1,1 0-1,1-1 1,0 0-1,1-1 0,1 0 1,20 21-1,-27-32-63,0-1 1,0 0-1,0 0 0,1-1 0,-1 1 1,1-1-1,0 0 0,-1 0 0,1-1 0,0 1 1,0-1-1,0 0 0,0 0 0,0-1 1,0 0-1,0 1 0,0-2 0,1 1 0,-1 0 1,0-1-1,0 0 0,0-1 0,-1 1 1,1-1-1,7-3 0,6-3 9,0-1 0,0-1 0,-1-1 0,0 0 0,15-15 0,-13 9-6,0 0 0,-1-2 0,-1 0-1,-1 0 1,0-2 0,-2 0 0,14-27 0,-20 32-7,0 0 0,-1 0 1,-1-1-1,-1-1 1,0 1-1,-1 0 1,-1-1-1,-1 0 0,0 0 1,-2-36-1,-1 49-9,1 0 1,-1 0-1,0 0 0,-1 0 1,1 0-1,-1 0 0,0 1 1,-3-6-1,4 9-1,1 0 0,-1 0 0,0 0 0,1 0 0,-1 0 0,0 0 0,0 1 0,0-1 0,0 0 0,1 0 0,-1 1 0,0-1 0,0 0 0,-1 1 0,1-1 0,0 1 0,0-1 0,0 1 0,0 0 0,0-1 0,-1 1 0,1 0 0,0 0 0,0 0 0,0 0 0,0 0 1,-1 0-1,1 0 0,0 0 0,0 1 0,0-1 0,0 0 0,-1 1 0,1-1 0,0 1 0,0-1 0,0 1 0,0-1 0,0 1 0,-1 1 0,-5 3 12,1 0 0,0 1 0,0 0 0,1 0 0,0 1 0,0-1 0,0 1 0,1 0 0,-5 11 0,0 1 22,1 1 0,-8 29 0,12-33-13,0 2 1,1-1 0,1 0 0,1 0 0,1 1 0,0-1 0,1 1-1,5 24 1,-4-31-12,0 1 0,1-1-1,1 0 1,0-1 0,1 1 0,0-1-1,0 0 1,1 0 0,0 0 0,1-1-1,0 0 1,0 0 0,16 13-1,-17-18-4,0 0-1,0 0 0,1 0 0,0-1 0,0 0 0,0 0 0,0 0 0,0-1 0,0-1 0,1 1 0,-1-1 0,1 0 0,-1-1 0,1 1 0,-1-2 0,1 1 0,-1-1 0,1 0 0,-1 0 0,9-4 0,7-2 2,1-1 1,-1-2-1,-1 0 1,39-25-1,-1-4-7,69-59 1,48-57 2,-39 33-5,-93 76-3,-35 34 1,1 1 0,0 0 0,20-14 0,-70 47 59,-9 17-10,2 1 1,1 3-1,3 1 0,-62 84 1,90-109-19,1 2 0,2-1 0,0 2 0,1 0 1,1 0-1,0 0 0,2 1 0,1 0 0,1 1 0,-3 39 0,8-59-17,0 0-1,0 0 0,0 0 0,1 0 0,-1 0 0,1-1 1,0 1-1,1 0 0,-1 0 0,2 3 0,-2-6-7,-1 0-1,1 0 0,0 0 1,0 0-1,0 0 1,-1 0-1,1 0 1,0 0-1,0-1 0,0 1 1,0 0-1,0-1 1,1 1-1,-1 0 1,0-1-1,0 1 0,0-1 1,0 0-1,1 1 1,-1-1-1,0 0 1,0 0-1,1 0 0,-1 0 1,0 0-1,0 0 1,1 0-1,-1 0 1,0-1-1,0 1 0,1 0 1,-1-1-1,0 1 1,2-2-1,8-4 0,0 0-1,0 0 1,0-1 0,-1-1-1,-1 0 1,1 0 0,-1-1-1,0 0 1,-1-1-1,11-15 1,0-5-7,0-1-1,20-47 1,24-75-80,-17 36-236,-45 117 308,-1 0 0,0 0-1,0-1 1,0 1 0,0 0 0,0 0 0,0-1-1,0 1 1,0 0 0,0 0 0,0 0-1,1-1 1,-1 1 0,0 0 0,0 0-1,0 0 1,0 0 0,1-1 0,-1 1 0,0 0-1,0 0 1,0 0 0,1 0 0,-1 0-1,0 0 1,0 0 0,0 0 0,1-1 0,-1 1-1,0 0 1,0 0 0,1 0 0,-1 0-1,0 0 1,0 0 0,0 0 0,1 0-1,6 9-132,8 25 188,-9-18-69,1 0 38,1 0 0,1-1 0,1 0-1,0 0 1,19 21 0,-24-30-6,1-1 0,0 0 0,0 0 0,0 0 0,0-1 0,1 0 0,0 0 0,0 0 0,0-1 0,0 0 0,0-1 0,1 1 0,-1-1 0,1-1 0,13 2 0,-1-3 6,1-2-1,-1 0 1,0 0-1,-1-2 1,1-1-1,0 0 1,34-16-1,6-7-7,60-37 0,-101 53-7,-1 0-1,0-2 1,-1 0 0,17-18-1,-30 29 11,-3 5 10,-7 9 17,-25 31 22,-2 4 46,-42 73 0,67-105-79,1 1 1,1 0-1,0 0 1,1 1 0,0-1-1,1 1 1,1 0 0,1 1-1,-1 29 1,3-43-19,0 0-1,0 1 1,1-1 0,-1 0-1,1 0 1,0 0 0,0 0 0,0 0-1,0 0 1,0 0 0,1 0 0,-1 0-1,1-1 1,0 1 0,0 0 0,0-1-1,0 1 1,0-1 0,0 0-1,1 0 1,-1 0 0,1 0 0,0 0-1,-1-1 1,1 1 0,0-1 0,0 0-1,0 1 1,0-1 0,0-1 0,0 1-1,0 0 1,0-1 0,1 1-1,-1-1 1,0 0 0,0 0 0,7-1-1,2-2 2,0 0 0,0-1 0,-1 0 0,1-1 0,-1-1 0,0 1 0,0-2 0,0 1 0,15-15 0,11-10-6,36-40-1,-69 66-2,56-58-46,-4-3 0,-2-3 0,-3-1 0,-3-3 0,-4-2 0,-3-2 0,52-136 0,8-108-163,-91 284 172,-6 25 18,-1 0 0,0-1 0,1-13 0,-4 25 18,1 1 1,-1-1-1,0 1 1,0-1-1,0 1 1,0-1-1,0 1 1,0-1 0,0 0-1,0 1 1,0-1-1,0 1 1,-1-1-1,1 1 1,0-1-1,0 1 1,0-1-1,-1 1 1,1-1-1,0 1 1,0 0-1,-1-1 1,-7 5 11,-11 22 35,18-25-45,-24 39 22,2 2-1,2 1 1,2 1 0,2 0-1,-23 90 1,25-58 31,2 1 0,-4 147 0,16-191-15,2 0-1,9 61 1,-9-84-24,1-1 0,1 0 0,0 1 0,0-1-1,1 0 1,0-1 0,0 1 0,1-1 0,0 1 0,0-1 0,1-1 0,0 1 0,1-1 0,10 9 0,-13-13-4,0 0 0,1 0 0,0-1 0,0 1 0,-1-1 0,1 0 0,1-1 0,-1 1 0,0-1 0,0 0 0,0 0 0,1-1 0,-1 1 0,1-1 0,-1 0 0,0-1 0,1 0 0,-1 1 0,0-1 0,0-1 0,0 1 0,0-1 0,0 0-1,10-5 1,6-5 20,1-1-1,-2-1 0,0-1 0,19-18 0,-28 24-24,42-42-49,-2-2 0,49-66 0,-76 89-63,-12 19-116,-14 24 71,-2 2 156,-12 51-22,8-35 41,0 1 0,2 0 1,-2 51-1,8-79-14,-1-1 0,2 0-1,-1 1 1,0-1 0,1 0 0,-1 0 0,1 0-1,0 1 1,0-1 0,3 5 0,-3-7-3,0 0 0,0 0 0,0 0 0,0 0 0,0 0 0,0 0 1,0 0-1,1-1 0,-1 1 0,0 0 0,1-1 0,-1 1 0,0-1 0,1 1 0,-1-1 0,1 0 0,-1 1 1,0-1-1,1 0 0,-1 0 0,1 0 0,-1 0 0,1-1 0,-1 1 0,1 0 0,2-1 0,7-2 3,0 0-1,-1-1 1,1 0-1,-1-1 0,0 0 1,0 0-1,0-1 1,-1 0-1,1-1 0,9-10 1,5-5-26,-2-2 0,25-33 0,-43 52-2,0 0-1,0-1 1,-1 0 0,1 1 0,-1-1-1,3-9 1,-6 15 18,0 0-1,0 0 1,0-1 0,0 1-1,0 0 1,0 0-1,0 0 1,0-1 0,0 1-1,0 0 1,0 0-1,0 0 1,0-1 0,0 1-1,0 0 1,0 0-1,0 0 1,1 0 0,-1-1-1,0 1 1,0 0 0,0 0-1,0 0 1,0 0-1,1 0 1,-1 0 0,0-1-1,0 1 1,0 0-1,1 0 1,-1 0 0,0 0-1,0 0 1,0 0-1,0 0 1,1 0 0,-1 0-1,0 0 1,0 0-1,0 0 1,1 0 0,-1 0-1,0 0 1,0 0 0,0 0-1,1 0 1,-1 1 0,0-1 1,0 1 0,1-1 0,-1 1-1,0-1 1,0 1 0,0-1 0,0 1-1,0-1 1,0 1 0,0-1-1,0 1 1,0-1 0,0 1 0,0-1-1,0 0 1,-1 1 0,1-1 0,0 1-1,0-1 1,0 1 0,-1-1-1,1 1 1,-9 15 13,1 0 1,0 1-1,1 0 0,2 0 1,-1 1-1,2 0 0,0 0 1,1 0-1,1 0 0,1 0 1,1 0-1,2 27 0,-2-40 0,1 1 0,0-1 0,1 1-1,-1-1 1,1 1 0,0-1 0,3 5-1,-5-8-7,1-1-1,0 1 0,0-1 1,0 1-1,1-1 0,-1 1 1,0-1-1,0 0 0,1 0 1,-1 1-1,1-1 0,-1 0 1,1 0-1,-1-1 0,1 1 1,0 0-1,-1-1 0,1 1 1,0 0-1,0-1 0,-1 0 1,1 1-1,0-1 0,0 0 1,3 0-1,4-2 0,0 0 0,0 0 0,0-1 0,-1 0 0,0-1 0,1 1 0,-1-2 0,0 1-1,-1-1 1,1 0 0,-1-1 0,0 0 0,0 0 0,-1 0 0,6-8 0,3-4-22,-2 1 0,0-2 0,-1 1 0,-1-2 0,11-23 0,-18 32-29,0-1 1,0 1-1,-1-1 0,0 0 1,-1 1-1,0-1 0,-1 0 1,0-16-1,-1 25 29,-1-1-1,1 1 1,0-1-1,-1 1 1,1-1-1,-1 1 1,0-1-1,-1 1 1,1 0-1,0-1 1,-1 1-1,0 0 1,0 0 0,0 0-1,0 0 1,0 0-1,0 1 1,-1-1-1,1 1 1,-1-1-1,0 1 1,0 0-1,0 0 1,0 0-1,0 1 1,0-1-1,0 1 1,-1 0 0,1-1-1,-1 1 1,-6-1-1,-2 1-9,0 0-1,-1 0 1,1 1-1,-1 1 1,-23 4 0,30-4 44,1 0 1,0 0 0,-1 1-1,1 0 1,0 0 0,0 0-1,0 0 1,0 1 0,0 0-1,1 0 1,-1 0 0,1 1-1,0 0 1,0-1-1,-5 8 1,9-11-13,0 0-1,-1 0 1,1 1-1,0-1 1,0 0-1,0 0 1,0 0-1,0 1 1,0-1-1,0 0 0,0 0 1,0 1-1,0-1 1,0 0-1,0 0 1,0 1-1,0-1 1,0 0-1,0 0 1,0 0-1,0 1 1,0-1-1,0 0 1,0 0-1,0 0 1,1 1-1,-1-1 1,0 0-1,0 0 1,0 0-1,0 1 1,0-1-1,1 0 1,-1 0-1,0 0 1,0 0-1,0 0 1,0 1-1,1-1 1,-1 0-1,13 3 49,6-4-34,0 0 1,0-2-1,37-9 1,58-26 39,6 0-88,-104 34 22,1 0-1,0 2 0,0 0 1,0 1-1,29 1 0,-37 1 6,-1 0 0,1 1 0,-1-1 0,0 2 0,1-1 0,-1 1 0,0 0 0,0 1 0,-1 0 0,1 0 0,-1 1 0,0 0 0,7 6 0,-11-7 6,1 0 0,-1 0 1,0 1-1,0-1 0,0 1 1,0 0-1,-1 0 0,0 0 1,0 0-1,0 0 0,-1 0 1,0 0-1,0 1 0,0-1 1,-1 0-1,1 1 0,-1-1 1,-2 10-1,0 5 46,-1 0-1,-1 0 1,-10 29-1,5-25 23,7-19-22,-1 1 0,1 0 0,1 0 0,-1 0 0,1 0 0,0 0 0,0 6 0,12-34 505,-4 7-508,13-30 26,46-95 59,-54 118-141,1 2 0,1-1 0,1 2 0,24-26 0,-38 43 6,1 1 0,-1-1 0,1 1 0,0-1 0,-1 1-1,1 0 1,0 0 0,0 0 0,0 0 0,0 0 0,0 0 0,0 1 0,0-1 0,2 0-1,-3 1 2,0 0-1,1 0 0,-1 0 0,0 0 0,0 1 1,0-1-1,1 0 0,-1 1 0,0-1 1,0 1-1,0-1 0,0 1 0,0-1 0,0 1 1,0 0-1,0 0 0,0-1 0,1 2 1,3 4-11,-1 1 0,0-1 0,0 1 0,-1-1 0,1 1 0,2 10 1,-1-6 11,35 109 1,-33-90 48,3 0 0,0 0-1,2-1 1,1-1 0,20 33 0,-32-59-39,5 6 43,-1 0 1,1 0-1,1 0 1,-1-1-1,1 0 0,8 6 1,-13-11-37,0-1-1,1 0 1,-1 0-1,1 0 1,-1 0-1,1 0 1,-1 0-1,1 0 1,0-1-1,-1 1 1,1-1-1,0 0 1,-1 0-1,1 0 1,0 0-1,-1 0 1,1-1-1,0 1 1,-1-1-1,1 0 1,-1 0-1,1 0 1,-1 0-1,1 0 1,-1 0 0,4-3-1,7-5 27,-1 0 1,-1-1-1,0 0 0,0 0 0,-1-1 0,0-1 1,-1 0-1,11-17 0,2-9 59,28-64 0,-17 25 142,38-129 0,-71 206-238,-1-1-1,1 1 1,0 0 0,0-1 0,0 1 0,0 0 0,1 0 0,-1-1-1,0 1 1,0 0 0,0-1 0,0 1 0,0 0 0,0-1 0,0 1 0,1 0-1,-1 0 1,0-1 0,0 1 0,0 0 0,1 0 0,-1-1 0,0 1-1,0 0 1,0 0 0,1 0 0,-1-1 0,0 1 0,1 0 0,-1 0-1,0 0 1,0 0 0,1 0 0,-1 0 0,0-1 0,1 1 0,-1 0 0,0 0-1,1 0 1,0 0 0,-1 1 2,1 0 0,-1-1 0,1 1 0,-1-1 0,1 1 0,-1 0 0,1-1 0,-1 1 0,1 0 0,-1 0-1,0 0 1,0-1 0,1 1 0,-1 0 0,0 0 0,0 0 0,0 0 0,5 60 81,-5 119 0,-1-158-70,0 8 16,-2 0 0,-1 0 1,-1-1-1,-1 1 0,-2-1 1,-18 45-1,26-72-30,-1-1 1,0 1-1,0-1 1,0 1-1,0-1 0,-1 1 1,1-1-1,0 0 1,0 0-1,-1 1 1,1-1-1,-1 0 0,1 0 1,-1-1-1,1 1 1,-1 0-1,0 0 0,0-1 1,1 1-1,-4 0 1,4-1-6,0 0 1,0 0-1,-1 0 1,1 0-1,0 0 1,0 0-1,0 0 1,0 0 0,0 0-1,0-1 1,0 1-1,0 0 1,0-1-1,0 1 1,0-1 0,0 0-1,0 1 1,0-1-1,0 1 1,0-1-1,0 0 1,0 0-1,1 0 1,-1 1 0,0-1-1,1 0 1,-1 0-1,1 0 1,-1 0-1,1 0 1,-1 0-1,0-2 1,1 1-3,0 1 1,0 0-1,0 0 1,0 0-1,0-1 1,0 1-1,0 0 0,1 0 1,-1 0-1,0-1 1,1 1-1,-1 0 0,1 0 1,-1 0-1,1 0 1,0 0-1,-1 0 1,1 0-1,0 0 0,0 0 1,-1 0-1,1 0 1,0 1-1,0-1 0,0 0 1,0 0-1,0 1 1,0-1-1,3 0 1,34-14-58,-15 8 45,13-3-62,1-2 1,-1-2-1,35-18 0,-61 26 37,0 0 0,0 0 0,-1 0 0,0-2-1,-1 1 1,0-1 0,0 0 0,0 0 0,-1-1 0,0 0 0,-1-1-1,0 0 1,0 1 0,7-21 0,2-26-2680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4:43.341"/>
    </inkml:context>
    <inkml:brush xml:id="br0">
      <inkml:brushProperty name="width" value="0.1" units="cm"/>
      <inkml:brushProperty name="height" value="0.1" units="cm"/>
      <inkml:brushProperty name="color" value="#004F8B"/>
    </inkml:brush>
  </inkml:definitions>
  <inkml:trace contextRef="#ctx0" brushRef="#br0">0 1 12056,'0'0'1440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4:43.558"/>
    </inkml:context>
    <inkml:brush xml:id="br0">
      <inkml:brushProperty name="width" value="0.1" units="cm"/>
      <inkml:brushProperty name="height" value="0.1" units="cm"/>
      <inkml:brushProperty name="color" value="#004F8B"/>
    </inkml:brush>
  </inkml:definitions>
  <inkml:trace contextRef="#ctx0" brushRef="#br0">1 198 9536,'0'0'272,"116"-6"-248,-11 2 8,22 2 360,18-6 8,25 2-104,25-12 0,27-6-56,-41-12 8,-60-7-104,6-7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4:46.542"/>
    </inkml:context>
    <inkml:brush xml:id="br0">
      <inkml:brushProperty name="width" value="0.1" units="cm"/>
      <inkml:brushProperty name="height" value="0.1" units="cm"/>
      <inkml:brushProperty name="color" value="#004F8B"/>
    </inkml:brush>
  </inkml:definitions>
  <inkml:trace contextRef="#ctx0" brushRef="#br0">91 0 6016,'0'0'2400,"-2"11"-1850,-8 68 182,1 118 0,8-145-570,-25 439 1111,18-355-909,7-76 70,-18 104 0,16-151-322,-1 5 201,1 0 0,1 0 1,-1 19-1,23-56 378,7-17-520,-1-2 1,33-66 0,11-19 54,45-31 16,-115 153-241,2-2 10,0 1 0,0 0 0,1-1 1,-1 1-1,0 0 0,1 0 0,2-2 0,4 4 52,-3 13 1,-3 17 44,-1 56 0,-1-21-12,0-35-47,6 71 169,-5-93-186,-1 1 1,1-1-1,0 0 1,1 0-1,0 0 1,0 0-1,1-1 1,0 1-1,6 8 1,-9-14-15,1 0 0,0 0 0,0-1 1,0 1-1,0-1 0,0 1 0,1-1 1,-1 0-1,0 0 0,1 0 0,-1 0 0,1 0 1,-1 0-1,1-1 0,-1 1 0,1-1 0,-1 0 1,5 1-1,2-2 19,0 1 1,1-1-1,15-4 1,-9 0-19,-1 0 0,1-1 1,-1 0-1,0-1 0,0-1 1,-1-1-1,0 0 0,15-13 1,14-15 22,41-46 1,-30 28-14,-31 32-59,-2-1 1,35-51 0,-47 58-14,-9 17 42,0 0 0,0 0 1,0 0-1,0 0 0,0 0 0,1 0 0,-1 0 0,0 0 1,0 0-1,0 0 0,0-1 0,0 1 0,0 0 1,0 0-1,0 0 0,0 0 0,0 0 0,0 0 0,0 0 1,0 0-1,0 0 0,0-1 0,0 1 0,0 0 0,0 0 1,0 0-1,0 0 0,0 0 0,0 0 0,0 0 1,0 0-1,0-1 0,0 1 0,0 0 0,0 0 0,0 0 1,-1 0-1,1 0 0,0 0 0,0 0 0,0 0 1,0 0-1,0 0 0,0 0 0,0 0 0,0 0 0,0-1 1,0 1-1,0 0 0,-1 0 0,1 0 0,0 0 1,0 0-1,0 0 0,0 0 0,0 0 0,0 0 0,0 0 1,0 0-1,0 0 0,-1 0 0,1 0 0,-28 18-3,9-1 30,0 0 0,1 1 0,1 0 0,1 2 0,0 0 0,2 1 0,0 0 0,1 1 0,2 1 0,0 0 0,1 0 0,-7 28-1,15-44 3,1-1-1,-1 1 1,1-1 0,1 1-1,-1-1 1,1 1-1,0 0 1,1-1-1,1 10 1,-2-14-13,1-1 0,-1 1 0,1 0 0,0-1 0,-1 1 1,1-1-1,0 1 0,0-1 0,0 0 0,0 1 0,0-1 0,0 0 0,0 1 1,1-1-1,-1 0 0,3 2 0,-2-3-4,0 1 0,0 0 0,0-1 0,0 1 0,0-1 0,0 0 0,0 1-1,0-1 1,1 0 0,-1 0 0,0-1 0,0 1 0,0 0 0,0-1 0,0 1 0,0-1 0,2 0 0,6-3 6,-1-1 0,0 1 0,0-1 0,-1-1 0,1 0 0,-1 0 0,0-1 0,-1 1 0,13-16 1,4-7 29,25-42 0,7-28-45,-2 4-136,-53 94 122,0 0 0,0-1 0,0 1 0,0 0 0,0-1 0,0 1 0,0 0 0,0 0 0,1 0 0,2-2 0,-4 3 7,0 0 1,1 0 0,-1 0 0,0 0 0,1 0 0,-1 0-1,0 0 1,1 0 0,-1 0 0,0 0 0,1 0-1,-1 0 1,1 0 0,-1 0 0,0 0 0,1 0 0,-1 0-1,0 0 1,1 0 0,-1 1 0,0-1 0,1 0-1,-1 0 1,0 0 0,1 1 0,-1-1 0,0 0 0,0 0-1,1 1 1,1 3-16,0 0-1,0-1 1,0 1 0,-1 0-1,0 0 1,2 7 0,1 3 29,11 33-16,2 0 0,38 75 0,-53-118 15,1 0 0,-1 0-1,0-1 1,1 0 0,0 1-1,0-1 1,0 0 0,0 0 0,6 3-1,-7-5-1,0 0-1,0 0 1,-1 0-1,1 0 1,0-1-1,0 1 0,0-1 1,0 1-1,0-1 1,0 0-1,0 0 1,0 0-1,0 0 1,1 0-1,-1 0 1,0-1-1,0 1 1,0-1-1,-1 1 0,1-1 1,4-2-1,26-16 35,-1-1-1,0-2 1,-2-1-1,39-39 1,-56 50-30,-10 9-7,1 0 0,0 0 1,0 0-1,0 1 0,0-1 0,0 1 1,0-1-1,1 1 0,6-3 0,-10 5-2,1 0-1,-1 0 0,0 0 1,1 0-1,-1 0 0,0 0 1,1 0-1,-1 0 0,1 1 1,-1-1-1,0 0 0,1 0 1,-1 0-1,0 0 0,0 0 1,1 1-1,-1-1 0,0 0 1,1 0-1,-1 0 0,0 1 1,0-1-1,1 0 0,-1 1 0,0-1 1,0 0-1,0 0 0,1 1 1,-1-1-1,0 0 0,0 1 1,0-1-1,0 0 0,0 1 1,0 0-1,3 17 8,-2-10-2,5 50 16,-2 1 0,-3 0 0,-9 72 1,-34 178 47,30-233-47,-18 165 56,49-341 4,0-101-69,5-40-34,29-89-38,-42 277 19,3 0 1,3 1-1,1 1 0,32-61 0,-41 95 6,0 2-1,2 0 1,-1 0-1,19-19 1,-22 27 9,0 1 1,-1 0 0,2 0-1,-1 1 1,1 0 0,0 0 0,0 1-1,0 0 1,0 0 0,13-3-1,-19 6 17,1 1-1,-1 0 1,0 0-1,0 0 1,0 0-1,0 0 0,0 1 1,0-1-1,0 0 1,0 1-1,0 0 1,0-1-1,0 1 1,0 0-1,-1 0 0,1 0 1,0 0-1,0 0 1,-1 1-1,1-1 1,-1 0-1,1 1 0,-1-1 1,2 3-1,1 1-10,0 1 0,0 0 0,0 0 0,0 0 0,4 13 0,-5-8 13,0 0-1,0 0 1,-1 1-1,0-1 1,-1 1-1,-1-1 1,0 1-1,0 0 0,-1-1 1,0 1-1,-1-1 1,-1 1-1,-7 20 1,0-5 26,-2 0-1,0-1 1,-2 0 0,-24 33 0,32-51 27,0 0 0,-1-1 0,0 0 0,0 0 0,0 0 0,-10 6 0,117-98 114,-89 77-175,16-13-72,1 2 0,1 1 0,37-17 0,-64 34 74,0 0 0,1 0 0,-1 1 0,0-1 1,1 1-1,-1-1 0,1 1 0,-1 0 0,1 0 0,-1 0 0,1 1 0,-1-1 0,1 1 0,-1-1 1,0 1-1,1 0 0,-1 0 0,0 0 0,1 0 0,-1 0 0,0 0 0,0 1 0,0-1 0,0 1 1,0-1-1,0 1 0,-1 0 0,1 0 0,0-1 0,-1 2 0,2 2 0,5 7-26,-1 1 0,-1 0-1,0 0 1,6 17 0,-11-25 33,8 24-17,-1 0 0,-1 1 0,-2-1 0,-1 1 0,-1 1 0,-2-1 0,-1 0 0,-1 1 0,-2-1 0,-8 40-1,-63 313-120,66-344 211,-24 65 0,28-97 129,1-12 3,2-14-53,59-502 218,-56 508-357,7-47 15,2 1 1,4 0 0,32-86-1,84-162 22,-120 285-44,1 0 0,27-38 1,-32 51-2,1 0 0,-1 1 1,1 0-1,0 0 0,1 1 0,0 0 1,0 1-1,12-7 0,-19 12-4,0-1 0,1 1-1,-1 0 1,0 1-1,0-1 1,0 0-1,0 1 1,1-1 0,-1 1-1,0-1 1,0 1-1,1 0 1,-1 0-1,0 0 1,1 1 0,-1-1-1,0 0 1,0 1-1,1-1 1,-1 1-1,0 0 1,0 0-1,0 0 1,0 0 0,0 0-1,0 0 1,0 1-1,0-1 1,0 1-1,-1-1 1,1 1 0,0 0-1,-1-1 1,2 4-1,2 2-5,-1 0 0,0 1 0,-1 0 0,0 0 0,0 0 0,-1 1 0,3 15 0,-2-1 9,0 1-1,-2-1 0,-1 1 0,-1 0 0,-1-1 0,-1 1 0,-11 42 0,6-39 32,0-1 0,-2 0 0,-1 0 0,-2-1 0,0-1 0,-24 33 0,15-33 41,19-21-39,-1 1 0,1-1 1,-1 1-1,1 0 0,-5 8 1,3-8 53,8-11-70,25-20-205,48-38 0,-59 53 78,0 1 0,1 1 0,1 0-1,34-13 1,3 4-129,3-1-67,61-29-1,-101 39 245,-1 0 1,0-1-1,0-1 0,-1-1 0,-1 0 0,0-1 0,15-18 0,-29 30 54,-1 0-1,1 1 0,-1-1 1,0 0-1,1 0 0,-1 0 1,0 0-1,-1 0 0,1 0 1,0 0-1,0-1 0,-1 1 1,1 0-1,-1 0 0,0-1 1,0 1-1,0 0 0,0 0 0,0-1 1,0 1-1,-1 0 0,1 0 1,-1-1-1,1 1 0,-1 0 1,0 0-1,0 0 0,0 0 1,0 0-1,0 0 0,-1 0 1,1 0-1,0 0 0,-1 1 1,1-1-1,-4-2 0,3 3 7,1 1 1,0 0-1,-1-1 0,1 1 1,0 0-1,-1-1 1,1 1-1,-1 0 0,1 0 1,0 0-1,-1 0 0,1 1 1,0-1-1,-1 0 0,1 1 1,-1-1-1,1 0 0,0 1 1,0 0-1,-1-1 0,1 1 1,0 0-1,0-1 0,0 1 1,0 0-1,-2 2 0,-31 32 59,27-28-42,-2 4 2,1 0 1,0 1-1,0-1 1,1 2-1,1-1 0,0 1 1,1 0-1,-5 19 1,5-14 38,1 0 0,1 1 0,1 0 0,0-1 0,2 36 0,0-51-37,1 1 0,-1-1 0,0 0 0,1 0 0,0 0 0,0 0-1,-1 0 1,2-1 0,-1 1 0,0 0 0,1 0 0,-1-1 0,1 1 0,0-1 0,0 1 0,0-1 0,0 0-1,0 1 1,0-1 0,4 2 0,-3-2 1,1-1 0,-1 0 0,1 1-1,-1-1 1,1 0 0,-1 0 0,1-1-1,0 1 1,0-1 0,-1 0 0,1 0 0,0 0-1,0-1 1,-1 1 0,1-1 0,5-1-1,5-4 18,0 0 0,0 0 0,-1-1-1,0-1 1,-1 0 0,0-1 0,21-19 0,-24 21-22,24-24 43,-1-1 0,27-36 0,-31 34-22,1 2 0,42-36 0,-55 55-26,29-22 11,-42 33-19,0 0 0,1 0 0,0 0-1,-1 0 1,1 1 0,0 0 0,0-1 0,0 1 0,0 1-1,7-2 1,-9 3-1,-1-1 0,0 0 1,1 0-1,-1 1 0,1-1 0,-1 1 0,0-1 0,0 1 1,1 0-1,-1-1 0,0 1 0,0 0 0,0 0 0,0 0 1,0 0-1,0 0 0,0 0 0,0 0 0,0 0 0,0 0 1,0 1-1,-1-1 0,1 0 0,-1 0 0,1 1 0,-1-1 1,1 0-1,-1 3 0,3 4 8,-2 0 0,1 0 0,0 12-1,-2 6 25,0-1-1,-2 1 0,-9 47 0,0-24 91,-18 48 0,19-72-38,6-18 10,2 0 1,-1 0-1,-3 13 1,39-60 493,-5 0-528,50-65-1,-70 97-71,0-1 0,1 1 0,0 0 0,0 1 0,0 0 0,1 0 0,0 1-1,19-8 1,-26 13 2,0-1 0,0 1 0,0 1 0,0-1 0,0 0-1,0 1 1,1 0 0,-1-1 0,0 1 0,0 1 0,1-1-1,-1 0 1,0 1 0,0-1 0,0 1 0,0 0-1,0 0 1,0 1 0,0-1 0,0 0 0,0 1 0,0 0-1,-1 0 1,1 0 0,-1 0 0,1 0 0,-1 0 0,0 0-1,2 4 1,5 6-13,-1 0-1,-1 1 1,0 0 0,-1 0-1,5 15 1,-4-12 10,12 37-135,-15-47 84,-2-11-1782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4:46.700"/>
    </inkml:context>
    <inkml:brush xml:id="br0">
      <inkml:brushProperty name="width" value="0.1" units="cm"/>
      <inkml:brushProperty name="height" value="0.1" units="cm"/>
      <inkml:brushProperty name="color" value="#004F8B"/>
    </inkml:brush>
  </inkml:definitions>
  <inkml:trace contextRef="#ctx0" brushRef="#br0">1 0 12960,'0'0'792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6:51.353"/>
    </inkml:context>
    <inkml:brush xml:id="br0">
      <inkml:brushProperty name="width" value="0.1" units="cm"/>
      <inkml:brushProperty name="height" value="0.1" units="cm"/>
    </inkml:brush>
  </inkml:definitions>
  <inkml:trace contextRef="#ctx0" brushRef="#br0">153 155 3616,'0'0'296,"10"-4"-295,7-3 50,-1 0-1,0-2 1,-1 0-1,0-1 0,18-14 1,-6 6 73,-22 15-58,0 0 0,0 0 0,-1 0 0,1 0 0,-1-1 0,0 0 0,5-4 0,-6 5-7,0-1-1,0 2 1,0-1 0,0 0-1,1 1 1,0 0 0,-1-1-1,1 1 1,0 1 0,0-1-1,0 1 1,0-1 0,0 1-1,1 0 1,4 0 0,-2 0 11,0 0 1,1 1-1,-1 0 1,0 0-1,0 1 1,1-1-1,-1 2 1,10 2-1,-13-3-52,0 1 1,0 0-1,0 0 1,0 1-1,0-1 0,0 1 1,-1 0-1,1 0 0,-1 0 1,0 0-1,0 1 0,0-1 1,0 1-1,4 7 0,-2 0 23,0 0 0,0 0-1,-2 0 1,6 20 0,-8-21-18,1 0 1,-2 0-1,0 0 1,0 0 0,0 0-1,-4 12 1,0 0 57,-12 38 1,11-48-41,-1 1 0,0-1 0,-1 0 1,0-1-1,-1 0 0,0 0 0,0-1 0,-2 0 1,-18 17-1,2-6 133,-1-1 0,-52 29 0,76-47-146,-1-1 0,1 0-1,-1 1 1,1-1 0,-1 0-1,0-1 1,-6 1 0,-6 2 93,3-2 219,20-15-187,-4 10-138,0 1-1,0 0 0,1 0 0,-1 0 0,1 0 0,0 1 0,0-1 0,0 1 0,0 0 1,0 0-1,1 0 0,-1 1 0,6-2 0,-4 1-6,1 1 0,-1-1 0,1 1 1,0 1-1,-1-1 0,1 1 0,0 1 0,10 0 0,-7 1 4,0 1 0,0-1 1,1 2-1,-2-1 0,1 1 0,0 1 0,10 7 0,-9-6-6,-1 1 0,1 1 0,-2-1 0,1 2 0,-1-1 0,-1 1 0,1 1-1,-2 0 1,1 0 0,-1 0 0,6 13 0,-6-7 5,-1 0 0,-1 1 0,0 0 0,-1-1 0,-1 1 0,-1 1 0,0-1 0,-1 0-1,-2 24 1,0-34-5,-1 1 1,0-1-1,0 0 0,0-1 0,-1 1 0,0 0 0,0-1 0,-1 1 0,0-1 1,0 0-1,-6 6 0,3-4 8,0 0 0,-1 0 0,0-1 0,0 0 0,0 0 0,-19 10 0,17-13 3,0 0-1,0 0 0,-1-1 0,1 0 0,-1-1 1,0 0-1,-20 1 0,-78-7 84,76 1-68,-3 1 11,0-3 0,0-1 1,-63-18-1,78 20-38,18 5-18,1-1 0,-1-1 0,0 1 0,0 0 0,1-1 0,-1 0 0,0 1 0,1-1 1,-1 0-1,1 0 0,-1 0 0,1-1 0,-4-2 0,6 4-48,0 0 0,0-1 0,0 1 0,0-1 0,0 1 0,0-1 0,0 1 0,0-1 0,0 1 0,0-1-1,0 1 1,0 0 0,0-1 0,0 1 0,0-1 0,0 1 0,1-1 0,-1 1 0,0 0 0,0-1 0,1 1 0,-1-1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53.554"/>
    </inkml:context>
    <inkml:brush xml:id="br0">
      <inkml:brushProperty name="width" value="0.1" units="cm"/>
      <inkml:brushProperty name="height" value="0.1" units="cm"/>
      <inkml:brushProperty name="color" value="#004F8B"/>
    </inkml:brush>
  </inkml:definitions>
  <inkml:trace contextRef="#ctx0" brushRef="#br0">0 105 12056,'0'0'1368,"105"-12"-1016,-35 6-40,5-4 8,4-2-8,-7-2 8,1-3-72,-13 3 0,-17 0-224,-13 8 16</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6:52.003"/>
    </inkml:context>
    <inkml:brush xml:id="br0">
      <inkml:brushProperty name="width" value="0.1" units="cm"/>
      <inkml:brushProperty name="height" value="0.1" units="cm"/>
    </inkml:brush>
  </inkml:definitions>
  <inkml:trace contextRef="#ctx0" brushRef="#br0">114 0 4120,'0'0'-239,"-12"8"278,-35 23 41,46-30-61,-1 0 0,0 1 0,0-1 0,1 0 0,-1-1 0,0 1 0,0 0 0,0 0 0,0-1 0,0 0 0,0 1 0,0-1 0,0 0 0,0 0 0,0 0 0,-3 0 0,4 0 8,1 0 0,-1 0 1,0 0-1,0 0 0,1 0 1,-1 0-1,0 0 0,0 0 1,1 0-1,-1 0 0,0 0 1,1 0-1,-1 1 0,0-1 1,1 0-1,-1 1 0,0-1 1,1 0-1,-1 1 0,1-1 1,-1 1-1,1-1 0,-2 2 1,-1 1 798,6-3-366,-3 1-422,1 0 0,0 0 0,-1 0 0,1 0 0,0 0 0,0 0 0,0 0 0,0-1 0,0 1 0,0 0 0,0-1 0,1 2-1,8-1-825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6:59.945"/>
    </inkml:context>
    <inkml:brush xml:id="br0">
      <inkml:brushProperty name="width" value="0.1" units="cm"/>
      <inkml:brushProperty name="height" value="0.1" units="cm"/>
    </inkml:brush>
  </inkml:definitions>
  <inkml:trace contextRef="#ctx0" brushRef="#br0">0 983 3000,'0'0'3945,"10"-12"-3781,4-3-109,-2 2 12,0 0-1,-1-1 0,14-24 0,135-247 911,-137 241-826,26-53 218,-42 82-271,-1 0 0,-1-1 0,-1 0 0,4-25 0,11-90 569,5-52 238,-21 171-779,-3 11-108,0 0-1,1 1 0,-1-1 0,0 0 1,0 0-1,0 0 0,0 0 0,1 0 1,-1 0-1,0 1 0,-1-1 0,1 0 1,0 0-1,0 0 0,0 0 0,0 0 1,-1-1-1,2 1 162,2-3-62,-4 9-32,0 2-75,1-1 1,-1 1-1,1-1 0,0 1 0,3 11 0,-2 1-4,59 479-7,-44-361 14,-15-117 5,-1-1 0,0 1 0,-2 0 1,-8 37-1,9-53-8,-1 0 1,1 0-1,-1 0 1,0 0-1,0-1 1,-1 1-1,1-1 1,-1 1-1,0-1 1,0 0 0,0 0-1,0 0 1,0 0-1,0-1 1,-1 1-1,0-1 1,1 0-1,-1 0 1,0 0-1,0-1 1,0 1-1,0-1 1,0 0 0,-5 1-1,-4 0 17,0 0 1,1-1-1,-1-1 0,0 0 1,0 0-1,-21-4 0,14 0 2,-3 0 24,-44-12-1,60 13-37,0 0-1,0 0 1,0-1-1,0 1 1,1-1-1,-1-1 1,1 1-1,0-1 0,-10-11 1,4 6 14,11 9-27,-1 0 0,1 0 0,-1 0 0,1 0 0,0 0-1,-1-1 1,1 1 0,0 0 0,0-1 0,0 1 0,-2-3 0,4 3-7,0 0 0,0 1 0,0-1 0,-1 0 0,1 1 0,0-1 0,0 0 0,0 1 0,0-1 0,0 1 0,0-1 0,0 1 0,0 0 0,0-1 0,0 1 0,0 0 0,0 0 0,0 0 0,1 0 0,-1 0 0,0 0 0,0 0 0,0 0 0,2 1 0,36 1-39,181 53-35,-192-47 72,9 1-25,0-2-1,41 3 1,-70-9 30,-1-1 0,1 0 0,0 0-1,-1-1 1,1 0 0,0 0 0,-1-1 0,0 0 0,1 0-1,-1-1 1,0 0 0,11-6 0,-6 1 12,-1 0 0,1-1 1,-1 0-1,-1-1 0,16-18 0,-6 8 21,-15 16-4,0 0 0,-1-1 0,0 0 0,8-9 0,-12 13-19,0 1 0,0-1 0,0 0 0,1 1 1,-1-1-1,0 1 0,1-1 0,-1 1 0,0 0 1,1-1-1,-1 1 0,1-1 0,-1 1 0,1 0 1,-1-1-1,1 1 0,-1 0 0,1-1 0,-1 1 1,1 0-1,0 0 0,5 8 103,-1 27-36,-5-30-76,11 161 49,-7 1 1,-24 230-1,19-389-38,-1 11 50,2-19-56,0 1-1,0-1 0,-1 1 0,1-1 0,0 0 0,0 1 0,0-1 0,0 1 1,-1-1-1,1 0 0,0 1 0,0-1 0,-1 1 0,1-1 0,0 0 0,-1 1 1,1-1-1,0 0 0,-1 0 0,1 1 0,0-1 0,-1 0 0,1 0 0,-1 1 1,1-1-1,0 0 0,-1 0 0,1 0 0,-1 0 0,-9-16 187,4 5-160,0 0 0,0-1 1,1 1-1,1-1 1,0 0-1,1 0 1,-4-22-1,-3-94 117,8 71-105,0 20-14,2 1 0,2-1 0,2 1 0,1 0 1,9-36-1,4-13 38,7-25 25,-15 74-67,0 0 23,1 0-1,18-35 0,-20 54-20,0 0 0,2 0 0,0 1 0,20-22 0,-23 28-5,1 2 0,0-1 0,1 1 0,-1 1 0,2-1 1,-1 2-1,1-1 0,13-4 0,-19 9-10,-1 0-1,1 0 1,0 1-1,-1 0 1,1 0 0,0 1-1,0-1 1,0 1-1,0 0 1,0 0 0,9 2-1,-10-1-11,-1 0-1,0 0 1,1 1-1,-1-1 1,0 1 0,0 0-1,1 0 1,-1 0-1,-1 0 1,1 0-1,0 1 1,-1-1-1,1 1 1,-1 0-1,0 0 1,4 6 0,2 3-7,-2 1 0,0 0 0,0 0 1,-1 0-1,0 1 0,-1-1 1,-1 1-1,3 25 0,-5-24-1,0 1 0,0-1-1,-2 1 1,0-1 0,0 1-1,-1-1 1,-9 28 0,9-39 7,0 0 1,0 0-1,0 0 1,-1-1-1,0 1 1,0-1 0,-3 4-1,-13 16-2,17-19 8,0-1 0,0 0 0,0 1 0,0-1 0,-1 0 0,0-1 0,0 1 0,1 0 0,-1-1 0,-1 1 0,1-1 0,0 0 0,-1 0 0,1 0 0,-1-1 0,1 1 0,-1-1 0,0 0 0,0 0 0,1 0 0,-1 0 0,0-1 0,0 1 0,0-1 0,0 0 0,0 0 0,0-1 0,0 1 0,-6-3 0,2 2 1,0-1-1,1 0 1,-1-1 0,0 0 0,1 0 0,0-1 0,0 0 0,0 0 0,0-1 0,0 0 0,1 0 0,0 0 0,-7-8 0,2 5 19,10 8-21,0-1 0,1 1-1,-1 0 1,0-1 0,0 1 0,0-1 0,1 0 0,-1 1 0,0-1 0,0 0 0,1 1 0,-1-1-1,0 0 1,1 0 0,-1 1 0,1-1 0,-1-2 0,3 2-12,0 1 0,0-1 1,1 1-1,-1-1 0,0 1 0,0 0 1,1 0-1,-1 0 0,5 0 0,-4 1 2,192 12-63,-83-3 26,-85-9 22,0-1 1,-1-1 0,1-2 0,0 0 0,34-10 0,-52 10 17,0 0 1,0-1-1,-1 0 0,0-1 1,0 0-1,0 0 0,0-1 1,7-6-1,2-4 15,-1 0 0,15-20 0,-20 20 3,-1 0 0,0 0 0,10-25 0,13-23 82,-32 62-94,0 1 0,0-1 0,0 0 0,1 0 0,-1 1-1,0-1 1,1 1 0,-1-1 0,1 1 0,0 0 0,-1-1 0,1 1 0,0 0 0,0 0 0,0 0 0,0 1 0,0-1 0,0 0 0,0 1-1,0-1 1,0 1 0,0 0 0,0 0 0,0-1 0,0 1 0,0 1 0,0-1 0,0 0 0,1 0 0,-1 1 0,0-1 0,0 1 0,0 0-1,0 0 1,-1-1 0,1 1 0,3 2 0,18 16 24,23 21-14,-42-36-11,-1-1 0,0 1 0,0 0-1,-1-1 1,1 1 0,-1 1 0,0-1 0,0 0-1,0 1 1,1 6 0,8 16-43,-9-22-10,-16-17 58,-90-69 131,62 59-19,39 20-110,0 0 0,0 0 0,0 0 0,0 0 0,-1 1 0,1-1 0,0 1 1,-1 0-1,-3-1 0,6 2-6,0-1 1,-1 1-1,1 0 1,0 1 0,0-1-1,-1 0 1,1 0-1,0 0 1,0 1-1,-1-1 1,1 1-1,0-1 1,0 1-1,0-1 1,0 1-1,0 0 1,0-1-1,0 1 1,0 0-1,0 0 1,0 0-1,0 0 1,0 0 0,0 0-1,1 0 1,-1 0-1,0 0 1,0 2-1,-2 3-7,1 0 1,-1 0-1,1 0 0,0 0 1,1 0-1,0 0 0,0 1 0,0-1 1,0 0-1,1 1 0,1 6 0,1 7-29,1 0 0,7 23 0,2 9-8,-8-35 16,0 1 1,2-1-1,11 26 1,4 9-26,-20-50 52,-1-1 1,1 0 0,0 0 0,0 0 0,0 0 0,0 0 0,0 0 0,0 0 0,1 0-1,-1 0 1,0 0 0,0 0 0,1-1 0,-1 1 0,0-1 0,1 1 0,-1-1 0,0 1-1,1-1 1,-1 0 0,1 0 0,1 1 0,-1-1 2,1 0-1,-1 0 1,0 0 0,0 0-1,1 0 1,-1 0 0,0 0-1,0-1 1,0 1 0,1-1-1,-1 0 1,0 1 0,4-3-1,-3 0 2,0-1-1,0 1 0,0-1 0,0 1 1,-1-1-1,0 0 0,1 0 1,-1 0-1,-1 0 0,2-5 1,12-45 53,-11 30-31,-1 0 0,-2 0 0,0 0 0,-2 0 1,-1 0-1,-8-43 0,12 50 23,-2 16-47,0 0 0,1 0 0,-1 0 0,0 0 0,0 1 0,1-1 0,-1 0 0,0 0 0,0 0 0,0 0 0,0 0 0,-1 0 0,1 0 0,0 0-1,0 0 1,0 0 0,-1 0 0,1 0 0,-1 1 0,0-3 0,1 3-2,0 0 0,0 0-1,1 0 1,-1 0 0,0 0 0,0 0 0,0 0-1,0 0 1,0 0 0,0 0 0,0 0-1,0 0 1,1 0 0,-1 0 0,0 0-1,0 0 1,0 0 0,0-1 0,0 1-1,0 0 1,0 0 0,0 0 0,0 0-1,0 0 1,0 0 0,0 0 0,1 0-1,-1 0 1,0-1 0,0 1 0,0 0 0,0 0-1,0 0 1,0 0 0,0 0 0,0 0-1,0 0 1,0-1 0,0 1 0,0 0-1,0 0 1,0 0 0,0 0 0,0 0-1,0 0 1,0 0 0,-1-1 0,1 1-1,0 0 1,9 5 1,-1 5-9,-1 0 1,1 1-1,-1 0 0,-1 0 0,0 0 1,-1 1-1,7 20 0,2 6-11,-3-16-12,0 1 0,2-1 0,0-1 0,1-1 0,29 32 0,-41-49 29,0-1 0,0 0 1,1-1-1,-1 1 0,1 0 0,-1-1 0,1 1 0,0-1 0,-1 0 1,1 0-1,0 0 0,0 0 0,0-1 0,0 1 0,0-1 0,0 0 0,0 0 1,0 0-1,5 0 0,-3-1 0,0 0 0,0 0 0,0 0 0,0-1 1,0 0-1,0 0 0,0 0 0,0-1 0,-1 1 0,7-6 1,2-2 17,-1-2 1,0 1 0,-1-2 0,0 1 0,-1-2 0,10-17 0,42-88 131,-60 114-147,2-3 9,1-1 1,0 1-1,0 0 1,1 0-1,0 1 1,1-1-1,-1 2 1,2-1-1,-1 1 1,12-9-1,-16 14-13,-1 0 0,1 0 0,-1 0 0,1 0 0,0 1 0,-1-1-1,1 1 1,0 0 0,0-1 0,-1 1 0,1 0 0,0 1 0,-1-1 0,1 0 0,0 1 0,0 0-1,-1-1 1,1 1 0,3 2 0,-2-1-4,0-1 1,1 2-1,-1-1 0,-1 0 0,1 1 1,0-1-1,-1 1 0,1 0 0,-1 0 1,5 7-1,-5-6 13,0 1 1,0 0-1,-1 0 1,1 0-1,1 8 1,-3-13-6,-1 1 1,0 0 0,0-1-1,0 1 1,0 0 0,0-1-1,0 1 1,0 0 0,0-1-1,0 1 1,0 0-1,0-1 1,0 1 0,0-1-1,-1 1 1,1 0 0,0-1-1,0 1 1,-1-1 0,1 1-1,0-1 1,-2 2-1,1-2 0,0 1 0,0-1 0,0 1 0,0-1 0,0 1 0,0-1 0,0 0 0,0 0 0,-1 0 0,1 0 0,0 0 0,0 0 0,0 0 0,0 0 0,-1 0 0,1 0 0,0-1 0,-1 0 0,-44-12 44,34 8-26,0 2 1,0-1-1,-1 1 1,1 1-1,-19-1 1,17 3-2,11-1-19,-1 1 0,0 0 0,1 0 0,-1 0-1,0 0 1,1 1 0,-1-1 0,0 1 0,1 0 0,-1 0 0,1 0 0,0 0 0,-1 1-1,1 0 1,-4 2 0,6-3-4,1 1 1,-1-1-1,0 1 0,1-1 1,-1 1-1,1 0 0,0-1 0,0 1 1,-1 0-1,1-1 0,0 1 0,1-1 1,-1 1-1,0 0 0,0-1 0,1 1 1,-1 0-1,1-1 0,0 3 1,0 0-3,4 13-13,1-1 1,1 0-1,0-1 0,1 0 0,1 0 0,0 0 1,1-1-1,0 0 0,17 16 0,16 12-52,60 48 1,-102-90 69,2 3-8,3 2 6,-1-1 1,1 1-1,0-1 0,10 5 0,-13-8 7,1 0 0,-1 0 0,1 0 0,-1-1-1,1 1 1,-1-1 0,1 0 0,0 0 0,-1 0 0,1 0 0,4-2 0,10 0 8,0-1 1,0-1 0,-1-1 0,0-1-1,0 0 1,-1-1 0,1-1 0,-1 0 0,-1-1-1,0-1 1,0 0 0,-1-1 0,0-1 0,-1 0-1,0-1 1,10-14 0,-6 6-12,-9 10-7,1 0 1,10-19 0,-17 25 9,0 0-1,0 0 1,0 0 0,-1-1 0,1 1 0,-1 0-1,0 0 1,-1-1 0,0 1 0,0-7 0,1 6 2,-1 0 1,-1 1 0,1-1-1,-1 0 1,0 0 0,-1 1 0,1-1-1,-1 0 1,0 1 0,0 0 0,-1-1-1,0 1 1,0 0 0,0 0 0,0 1-1,-1-1 1,0 1 0,0-1-1,-6-4 1,9 8-4,0 0-1,0 0 1,0 0-1,-1 1 1,1-1 0,-1 0-1,1 1 1,0-1-1,-1 1 1,1 0 0,-1-1-1,1 1 1,-1 0-1,1 0 1,-1 0-1,1 0 1,-1 0 0,1 0-1,-1 0 1,1 0-1,-1 1 1,-2 0-1,1 0 1,1 1 0,-1 0-1,0-1 1,0 1-1,1 0 1,-1 1-1,1-1 1,0 0 0,0 1-1,-3 2 1,-2 7-8,0-1 0,1 1 0,0 0 0,-5 13 0,9-18 0,0-1 1,0 0-1,0 1 1,1 0-1,0-1 1,0 1-1,0 0 1,1-1-1,0 1 1,1 0-1,0 0 1,0-1-1,0 1 1,0-1-1,1 1 1,0-1-1,1 1 0,0-1 1,-1 0-1,2 0 1,-1 0-1,7 7 1,0 0 3,-8-9 2,1 0-1,-1-1 0,1 0 1,0 1-1,0-1 1,0 0-1,0 0 0,1-1 1,-1 1-1,1-1 0,-1 0 1,1 0-1,0 0 0,0 0 1,4 1-1,2-1 43,-1 0 0,0-1-1,1 0 1,-1 0 0,1-1 0,-1 0 0,1-1-1,11-2 1,8-3 200,37-14 1,12-2 301,-45 18-246,-28 5-249,0-2-1,0 1 1,0-1 0,0 1-1,0-1 1,0-1 0,0 1-1,5-3 1,3 2-2298</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7:06.195"/>
    </inkml:context>
    <inkml:brush xml:id="br0">
      <inkml:brushProperty name="width" value="0.1" units="cm"/>
      <inkml:brushProperty name="height" value="0.1" units="cm"/>
    </inkml:brush>
  </inkml:definitions>
  <inkml:trace contextRef="#ctx0" brushRef="#br0">187 592 4120,'0'0'2338,"-2"14"-2259,-67 277 248,33-124 166,14-51-34,7-28-94,12-63-125,-1 0 1,0-1-1,-2 0 0,-11 28 0,11-40 140,6-12-371,0 0-1,0 0 0,0 0 0,0-1 0,0 1 1,0 0-1,0 0 0,0 0 0,0 0 1,0 0-1,0 0 0,0 0 0,0 0 1,0 0-1,0 0 0,0 0 0,0 0 1,0 0-1,0 0 0,0 0 0,0 0 0,0 0 1,-1 0-1,1 0 0,0 0 0,0 0 1,0 0-1,0-1 0,0 1 0,0 0 1,0 0-1,0 0 0,0 0 0,0 0 1,0 0-1,0 0 0,0 0 0,0 0 0,0 0 1,0 0-1,0 0 0,0 0 0,0 0 1,-1 0-1,1 0 0,0 0 0,0 0 1,0 0-1,0 0 0,0 0 0,0 1 1,0-1-1,0 0 0,0 0 0,0 0 1,0 0-1,0 0 0,0 0 0,0 0 0,0 0 1,0 0-1,0 0 0,0 0 0,2-23 564,-2 20-601,6-120 476,-6 78-215,9-60-1,1 50-52,8-68 172,33-166 341,-48 273-638,1 1 1,1 0 0,1 1 0,0-1 0,1 1-1,0 0 1,1 1 0,12-16 0,-17 26-41,1-1 1,0 1-1,0-1 1,0 1-1,0 0 1,0 1-1,1-1 1,-1 1-1,1 0 1,0 0-1,0 0 1,0 1-1,0-1 1,0 1-1,0 1 0,0-1 1,0 1-1,0-1 1,0 1-1,0 1 1,0-1-1,0 1 1,1 0-1,-1 0 1,9 4-1,1 0-5,-1 1 0,0 1 0,0 0-1,0 1 1,-1 0 0,0 1 0,14 13 0,-19-14-7,0-1 1,0 2 0,-1-1 0,0 1 0,-1 0-1,0 0 1,0 1 0,-1 0 0,0 0-1,0 0 1,3 17 0,-6-21 2,-1 0 0,0-1-1,0 1 1,0 1 0,-1-1 0,0 0 0,0 0 0,-1 0-1,1 0 1,-1 0 0,-1 0 0,1-1 0,-1 1-1,0 0 1,0 0 0,-1-1 0,0 0 0,0 1-1,0-1 1,0 0 0,-1 0 0,-7 6 0,7-6 4,-1-1 0,0 1 0,0-1 0,0-1 0,0 1 0,-1-1 1,0 0-1,1 0 0,-1-1 0,0 1 0,-1-1 0,1-1 0,0 1 0,0-1 1,-1 0-1,1-1 0,0 1 0,-1-1 0,-12-2 0,-37-2 201,55 4-165,9 0-33,48 2-39,-36-1 16,0 0 0,0-1-1,0-1 1,25-5 0,5-6-9,93-35 0,-120 35 19,-1 0-1,0-2 1,23-18-1,1 0 2,-28 19 5,-1 0 1,0-1-1,-1-1 1,23-28 0,-13 10 12,32-55 0,-45 62 2,0-1 1,-2-1 0,-1 0 0,-1 0-1,-2-1 1,8-57 0,-13 58 18,0 1 0,-2-1 0,-4-30 1,-1-23 107,5 81-146,0 1 0,0-1 1,0 0-1,-1 1 0,1-1 1,0 1-1,-1-1 0,1 1 0,0-1 1,-1 0-1,1 1 0,0-1 0,-1 0 1,1 1-1,-1-1 0,1 0 1,-1 0-1,1 0 0,-1 1 0,1-1 1,-1 0-1,1 0 0,-1 0 0,1 0 1,-1 0-1,1 0 0,-1 0 1,1 0-1,-1 0 0,1 0 0,-1 0 1,1 0-1,-1 0 0,1 0 0,-1 0 1,1 0-1,-1-1 0,1 1 1,0 0-1,-1 0 0,1-1 0,-1 1 1,1 0-1,-1-1 0,1 1 1,0 0-1,-1-1 0,1 1 0,0-1 1,0 1-1,-1 0 0,1-1 0,0 1 1,0-1-1,-1 1 0,1-1 1,0 1-1,0-1 0,0 1 0,0-1 1,0 1-1,0-1 0,0 1 0,0-1 1,0 1-1,0-1 0,0 0 1,-9 18-8,1 0 1,1 0-1,1 0 1,-7 31-1,0-1-16,-4 5 37,3 2 0,3 0 0,-10 102 0,10-48 139,-33 142 1,33-196-65,-12 12 261,23-65-331,0 0 0,0-1 0,0 1 1,0 0-1,0 0 0,0 0 1,-1 0-1,1-1 0,0 1 0,-1 0 1,1 0-1,-1 0 0,1-1 1,0 1-1,-1 0 0,0-1 0,0 2 1,0-2-7,1-1 0,-1 1 1,1-1-1,-1 1 0,1-1 0,0 0 1,-1 1-1,1-1 0,-1 1 1,1-1-1,0 0 0,0 1 0,-1-1 1,1 0-1,0 0 0,0 1 1,0-1-1,0 0 0,0 1 0,0-1 1,0 0-1,0 1 0,0-3 0,0-14 23,1-1-1,1 1 0,0 0 0,2 0 0,-1-1 0,13-29 0,-3 3 34,-10 34-64,0 1-1,0 0 0,1 0 1,1 1-1,-1-1 1,1 1-1,1 0 1,-1 0-1,1 1 0,1 0 1,-1 0-1,1 0 1,1 1-1,7-6 0,-14 11-5,5-4-2,0 0-1,0 1 1,1-1-1,-1 1 1,1 1-1,9-5 0,-14 8 3,-1 0 0,1-1-1,0 1 1,-1 0 0,1 0-1,-1-1 1,1 2-1,0-1 1,-1 0 0,1 0-1,-1 0 1,1 1 0,0-1-1,-1 0 1,1 1 0,-1 0-1,1-1 1,-1 1-1,1 0 1,-1 0 0,0 0-1,1 0 1,-1 0 0,0 0-1,0 0 1,0 0 0,0 1-1,0-1 1,0 0-1,0 1 1,0-1 0,0 0-1,-1 1 1,1-1 0,0 1-1,-1-1 1,1 4-1,3 8-5,-1 0 0,0 1 0,-1-1-1,-1 1 1,0 27 0,1 13-5,0-14 26,-2-33-9,-1 0 0,1-1-1,1 1 1,-1 0 0,1-1-1,1 1 1,-1-1 0,1 0 0,0 1-1,0-1 1,1 0 0,0 0-1,3 6 1,-4-11-3,-1 0 1,0 0-1,1 0 0,-1 0 0,1 0 0,-1 0 1,1 0-1,0-1 0,-1 1 0,1 0 1,0-1-1,-1 0 0,1 1 0,0-1 1,0 0-1,-1 0 0,1 0 0,0 0 0,0 0 1,-1 0-1,1 0 0,0-1 0,0 1 1,-1-1-1,1 1 0,0-1 0,-1 0 0,3 0 1,3-3 8,0 1 0,0-1 1,0 0-1,-1 0 1,8-6-1,9-10 15,0 0-1,-2-2 1,36-46 0,-38 46-34,-14 16 14,-1 0 0,1 0 0,-1 0 0,5-9 0,24-53 197,-42 101-173,3 0 1,-4 51 0,9-70-10,1 0 1,0 1 0,1-1-1,1 0 1,1 0 0,0 1-1,0-2 1,9 21-1,-12-32-17,1-1 0,0 1 0,0 0 0,-1-1 0,1 1 0,0-1-1,0 1 1,0-1 0,0 0 0,1 1 0,-1-1 0,0 0-1,1 0 1,-1 0 0,1 0 0,-1 0 0,1 0 0,-1 0 0,1 0-1,-1-1 1,1 1 0,0-1 0,2 1 0,-1-1 3,0 0 0,0 0 1,0 0-1,0-1 1,0 1-1,0-1 0,0 0 1,0 0-1,-1 0 0,1 0 1,0-1-1,4-2 0,2-2 8,-1-1 0,0 0-1,0 0 1,0 0 0,-1-1-1,12-17 1,-7 7 14,-1-1-1,-1 0 1,-1-1-1,0 0 1,-2 0-1,8-29 1,4-2 186,-25 127-226,-9 49-35,-6-1 0,-62 203-1,70-288 8,-26 55-1,37-90 36,-1 0 1,0 0-1,0 0 0,0 0 0,0 0 0,-1-1 1,1 1-1,-1-1 0,0 0 0,0 0 0,0 0 1,0-1-1,-1 1 0,1-1 0,-9 3 1,9-4 5,1 0 0,-1 0 0,1-1 1,-1 1-1,1-1 0,-1 0 1,0 0-1,1 0 0,-1 0 1,1-1-1,-1 1 0,1-1 0,-1 0 1,1 0-1,-1 0 0,1-1 1,0 1-1,-1-1 0,1 0 1,0 0-1,-5-4 0,-1 0-11,8 5 5,0 1-1,0-1 1,0 0 0,1 1-1,-1-1 1,0 0 0,0 1 0,0-1-1,0 0 1,1 0 0,-1 0 0,0 0-1,1 0 1,-1 0 0,1 0 0,-1 0-1,1 0 1,-1 0 0,1 0 0,0 0-1,-1 0 1,1 0 0,0 0 0,0 0-1,0-1 1,0 1 0,0 0 0,0 0-1,0 0 1,1-2 0,0-2-23,1-1 0,0 0 1,1 1-1,-1-1 0,1 1 0,0 0 1,5-7-1,28-32-160,-11 20 19,0 0 1,49-34-1,12-11-55,-51 38 171,-9 9 21,-1-1 1,-2-1 0,34-44-1,-26 25 22,-11 17 3,-2-2 0,19-34 0,-1-8 25,-19 40 4,-2-1 1,-1 0 0,18-59 0,-30 80 7,1 0 0,1-1 0,-1 1 0,2 1 0,-1-1 0,8-10 0,-12 20-29,0 0-1,1-1 1,-1 1-1,0 0 1,1-1-1,-1 1 1,1 0-1,-1 0 1,0-1 0,1 1-1,-1 0 1,1 0-1,-1 0 1,1 0-1,-1 0 1,1 0-1,-1-1 1,1 1-1,-1 0 1,0 0 0,1 1-1,-1-1 1,1 0-1,-1 0 1,1 0-1,-1 0 1,1 0-1,-1 0 1,1 1-1,-1-1 1,0 0 0,1 0-1,-1 1 1,1-1-1,-1 0 1,0 0-1,1 1 1,-1-1-1,0 0 1,1 1-1,-1-1 1,0 1-1,0-1 1,1 0 0,-1 1-1,0 0 1,15 24 23,-13-22-20,11 29 6,0 1 0,-3 0 0,-1 1 0,6 40 0,-2-15 12,-9-38-7,-1 0-1,-1 0 0,-1 0 1,-1 0-1,-3 33 1,2-40-7,1-9-8,-1-1-1,1 1 1,-1-1 0,0 1-1,0-1 1,-3 9 0,3-12 0,0 0 1,1 1 0,-1-1 0,-1 0-1,1 1 1,0-1 0,0 0 0,0 0-1,-1 0 1,1 0 0,0 0 0,-1 0-1,1-1 1,-1 1 0,1 0 0,-1-1 0,0 1-1,1-1 1,-1 1 0,1-1 0,-1 0-1,0 0 1,-2 0 0,-2 1 8,-1-1 0,1 0 0,0-1 0,-1 1 0,1-1 0,-1-1 0,1 1 0,0-1 0,0 0 0,0 0 0,0-1 0,0 0 0,0 0 0,1 0 0,-1-1 0,1 0 0,0 0 0,-9-9 0,5 5-3,8 8-8,0 0 0,1 0 1,-1-1-1,1 1 0,-1 0 1,1 0-1,-1-1 0,1 1 0,-1-1 1,1 1-1,-1 0 0,1-1 1,0 1-1,-1-1 0,1 1 1,0-1-1,-1 0 0,1 1 0,0-1 1,0 1-1,-1-1 0,1 1 1,0-1-1,0 0 0,0 1 1,0-1-1,0 1 0,0-1 0,0 0 1,0 1-1,0-1 0,0 1 1,0-1-1,0 0 0,0 1 0,1-1 1,-1 1-1,0-1 0,0 0 1,1 1-1,-1-1 0,0 1 1,1-1-1,-1 1 0,1-1 0,1-1-9,0 0-1,0 0 0,0 0 1,0 1-1,0-1 0,0 1 1,0-1-1,1 1 1,-1 0-1,0 0 0,5-1 1,35-9-7,-26 7-9,51-8-40,-49 10 29,-1 0-1,33-10 1,-38 8 28,-1 0 1,0-1 0,-1 0-1,1-1 1,-1 0-1,0 0 1,0-1 0,-1-1-1,0 0 1,15-16-1,3-6-2,-11 13 32,-1 0-1,-1-1 1,23-37-1,-31 44 18,-1-1 0,-1 0 0,0 0 0,0 0 0,-1 0-1,-1-1 1,0 1 0,1-23 0,3 2 257,-6 32-152,-1 29-34,-5 16-69,1-12-18,2 0 1,1-1 0,1 1-1,4 34 1,1-31 13,-4-26-24,0 0-1,1 1 1,1-1-1,-1 0 1,2 1-1,-1-1 1,1 0-1,1-1 0,-1 1 1,1 0-1,6 7 1,0-1 17,-7-10-24,0-1 0,0 1 0,0-1 0,8 7 0,-10-10-2,0 0 0,1 0 0,-1 0 0,1 0 0,-1-1 0,1 1 0,-1 0 0,1-1 0,-1 1 0,1-1 0,0 1 0,-1-1 0,1 0 0,0 0 0,0 0 0,-1 0 0,1 0 0,0 0 0,2 0 0,6-3 9,1 0 0,-1-1 0,0 0 0,1-1 1,-2 0-1,1 0 0,-1-1 0,12-9 0,-4 1 7,0 0-1,-2-1 0,19-22 1,-5-3 11,-23 30-26,1 0 0,1 0 1,-1 1-1,1 0 0,1 0 0,0 1 1,12-10-1,-3 5 15,-14 10-21,0 0 0,0 0 1,1 0-1,-1 1 1,1-1-1,-1 1 0,1 0 1,0 0-1,5-1 0,5 0-15,-12 2 7,0 0 1,0 0-1,1 0 0,-1 1 0,0-1 0,1 1 0,-1 0 0,0 0 0,1 0 1,-1 0-1,6 2 0,8 2-42,-13-3 33,0 0 0,0 0-1,0 1 1,0-1 0,5 4 0,-14-5 27,0 0 0,0 0 0,0 0 0,0 0 0,0 1 0,0 0 0,-6 1 0,-3 1-5,-1 0-27,0 0 0,1 1 0,-1 1 0,1 0 0,0 1-1,-19 11 1,26-12 9,0 1-1,0-1 0,0 2 0,1-1 0,-1 1 1,2-1-1,-1 2 0,-8 14 0,12-17 5,0 1 0,0-1 0,1 0 0,-1 0 0,1 1 0,1-1 0,-1 1 1,1-1-1,0 1 0,0-1 0,1 1 0,-1-1 0,1 1 0,1-1 0,2 10 0,1-1-2,1 1 1,0-1-1,1 0 0,12 17 1,-12-21 1,1 1-1,0-1 1,1-1 0,0 0 0,0 0-1,1 0 1,0-2 0,1 1 0,0-1-1,0-1 1,22 10 0,-25-12 7,1-1 1,0-1-1,-1 1 1,1-2-1,0 1 0,0-1 1,0 0-1,0-1 1,0 0-1,0-1 1,0 1-1,0-2 0,0 1 1,-1-1-1,1-1 1,0 0-1,11-5 0,-8 1 10,-1 0-1,0-1 0,-1 0 1,0 0-1,0-1 0,0 0 0,-2-1 1,1 0-1,-1-1 0,0 0 0,-1 0 1,-1 0-1,0-1 0,0 0 1,5-16-1,0-6 44,-2 1 0,-1-2 1,-1 1-1,2-56 0,-7 77-6,0 1-1,1 0 1,1-1-1,0 1 1,10-21-1,-13 30-41,-1 3-2,0-1 0,0 1 0,0 0-1,0-1 1,0 1 0,0 0 0,0 0 0,0-1 0,1 1-1,-1 0 1,0-1 0,0 1 0,0 0 0,0 0-1,1-1 1,-1 1 0,0 0 0,0 0 0,1-1 0,-1 1-1,0 0 1,0 0 0,1 0 0,-1 0 0,0-1 0,0 1-1,1 0 1,-1 0 0,0 0 0,1 0 0,-1 0-1,0 0 1,1 0 0,-1 0 0,0 0 0,1 0 0,7 11-12,2 29-8,-10-36 19,14 80 43,2 145-1,-15-213-17,0 29 36,-1-42-48,0-1 0,0 1 1,-1 0-1,1-1 1,-1 1-1,0-1 1,1 0-1,-1 1 0,0-1 1,0 1-1,-1-1 1,1 0-1,-3 4 0,3-6-6,0 1 0,0-1 0,0 1 0,0-1-1,0 0 1,0 1 0,0-1 0,0 0-1,0 0 1,0 0 0,0 1 0,0-1 0,0 0-1,0 0 1,0-1 0,0 1 0,0 0-1,0 0 1,0 0 0,0-1 0,0 1 0,0 0-1,0-1 1,-1 0 0,-25-14 25,25 13-24,-23-14 68,-24-21 1,39 30-10,9 7-66,-1-1 1,1 0-1,0 1 1,0-1 0,0 0-1,0 1 1,0-1 0,0 0-1,0 0 1,0 0-1,0 0 1,1 0 0,-1 0-1,0 0 1,1 0-1,-1 0 1,0 0 0,1 0-1,-1-1 1,0-1-1,1 2-8,2 2-17,0 0 0,0 0 0,-1 0 0,1 0 0,0 0 0,-1 0 0,1 0 0,-1 1 0,2 1 0,8 6-5,2-1-3,1-1 0,26 10 1,1 0 4,-20-7 29,0-1 0,1-1-1,0-1 1,1-1 0,-1-1 0,1 0 0,36 1 0,-44-6 51,0 0 0,-1-1 0,1-1 1,0 0-1,0-1 0,-1 0 0,1-1 0,-1-1 0,0 0 1,0-1-1,-1-1 0,22-14 0,-16 10 77,-14 9-72,-1-1 0,0 1 0,1-1 0,-1 0 0,0 0 0,6-7 0,14-13 232,-21 20-261,1 0-1,-1 0 1,0-1-1,1 1 1,-1-1-1,2-4 1,-4 6-33,0 0 0,0 1-1,-1-1 1,1 0 0,-1 0 0,1 0 0,-1 0 0,0 0-1,0 0 1,0 0 0,0 0 0,0 0 0,0 0 0,0 0-1,-1 0 1,1 1 0,-1-1 0,1 0 0,-2-2 0,1 3-153,1-1 1,-1 1 0,0 0 0,0-1 0,0 1-1,0 0 1,0 0 0,0 0 0,0 0-1,0 0 1,0 0 0,0 0 0,-1 0 0,1 0-1,0 1 1,-1-1 0,-1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7:06.973"/>
    </inkml:context>
    <inkml:brush xml:id="br0">
      <inkml:brushProperty name="width" value="0.1" units="cm"/>
      <inkml:brushProperty name="height" value="0.1" units="cm"/>
    </inkml:brush>
  </inkml:definitions>
  <inkml:trace contextRef="#ctx0" brushRef="#br0">129 1 6016,'0'0'9297,"-11"3"-8852,-80 22 1200,85-22-1346,6-3-280,0 0 0,-1 0 0,1 1 0,0-1 0,0 0 0,-1 0 0,1 1 0,0-1 0,0 0-1,-1 0 1,1 0 0,0 0 0,-1 0 0,1 1 0,0-1 0,-1 0 0,1 0 0,0 0 0,-1 0 0,1 0-1,0 0 1,-1 0 0,1 0 0,0 0 0,-1 0 0,1 0 0,0 0 0,-1-1 0,1 1 0,0 0-1,-1 0 1,1 0 0,0 0 0,-1 0 0,1-1 0,0 1 0,0 0 0,-1 0 0,1-1 0,0 1-1,0 0 1,0 0 0,-1-1 0,1 1 0,0 0 0,0 0 0,0-1 0,0 1 0,-1 0 0,1-1-1,0 1 1,0 0 0,0-1 0,0 1 0,-6-17-2236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7:46.303"/>
    </inkml:context>
    <inkml:brush xml:id="br0">
      <inkml:brushProperty name="width" value="0.1" units="cm"/>
      <inkml:brushProperty name="height" value="0.1" units="cm"/>
      <inkml:brushProperty name="color" value="#004F8B"/>
    </inkml:brush>
  </inkml:definitions>
  <inkml:trace contextRef="#ctx0" brushRef="#br0">1 1056 4912,'0'0'3256,"10"6"-2832,35 19-95,-41-23-259,0 0-1,1-1 1,-1 0-1,1 1 1,-1-1-1,1-1 1,-1 1-1,1-1 1,0 0-1,-1 0 1,1 0-1,0 0 1,-1-1-1,1 0 1,-1 0 0,1 0-1,4-2 1,-8 3-61,7-4 77,0 1 0,0-1 1,0 0-1,0-1 0,-1 0 0,0 0 0,0 0 0,0-1 0,6-7 0,-1 1 46,-1-2-1,0 1 0,15-25 1,-18 23-17,-1 0 1,0 0-1,-1-1 1,5-22-1,10-68 310,-12 57-246,-2-6 76,-5 38-76,0 1 0,8-31 0,-9 45-158,-1 0 0,1 1 0,-1-1-1,1 0 1,-1 1 0,1-1 0,0 1 0,0-1-1,0 1 1,0 0 0,0-1 0,0 1 0,0 0-1,0 0 1,1 0 0,-1 0 0,0 0-1,1 0 1,2-2 0,-2 3-15,-1 0 0,1 0 0,-1 0 0,1 0 1,-1 0-1,0 1 0,1-1 0,-1 0 0,1 1 0,-1-1 0,0 1 0,1 0 0,-1-1 0,0 1 0,0 0 1,1 0-1,-1-1 0,0 1 0,0 0 0,0 0 0,0 1 0,1 1 0,16 19-10,-2 1-1,0 0 1,22 49-1,-25-47 5,-4-6-7,0 0 1,-2 1 0,0 0-1,-1 0 1,-2 0 0,0 1 0,-1 0-1,0 0 1,-2 0 0,-1 0-1,-1 0 1,0 0 0,-5 24 0,4-39 3,0-1 0,0 1 1,0 0-1,-1-1 1,0 1-1,0-1 0,0 0 1,-1 0-1,1 0 1,-1-1-1,-5 5 0,6-6 7,0 0-1,0-1 0,0 1 0,-1-1 0,1 0 0,-1 0 1,1 0-1,-1 0 0,0-1 0,0 1 0,0-1 0,0 0 1,0 0-1,0-1 0,0 1 0,-6-1 0,4-1 4,0 1 0,1-2 0,-1 1-1,1-1 1,-1 0 0,1 0 0,0 0-1,-1-1 1,1 0 0,1 0 0,-1 0 0,0 0-1,1-1 1,0 0 0,-1 0 0,-3-5-1,-3-5 57,1 1 1,0-1-1,1-1 0,-8-18 0,16 33-63,1 0 1,0-1-1,-1 1 0,1-1 1,0 1-1,0-1 0,-1 1 1,1-1-1,0 1 0,0-1 1,0 1-1,0-1 0,0 1 1,-1-1-1,1 1 1,0-1-1,0 1 0,1-1 1,-1 0-1,0 1 0,0-1 1,0 1-1,0-1 0,0 1 1,0-1-1,1 1 0,-1-1 1,0 1-1,0 0 0,1-1 1,-1 1-1,0-1 0,1 1 1,-1-1-1,1 1 1,-1 0-1,0-1 0,1 1 1,-1 0-1,1 0 0,-1-1 1,1 1-1,-1 0 0,1 0 1,-1-1-1,1 1 0,-1 0 1,1 0-1,-1 0 0,1 0 1,-1 0-1,1 0 1,-1 0-1,2 0 0,38 3-123,-30-1 118,32 1-20,0-2 0,0-1 0,0-2 0,-1-2 0,1-2 0,-1-1 0,0-3 0,51-18 1,-61 18 18,0-2 1,0-1 0,-1-1-1,-1-2 1,49-34 0,-52 32 145,-16 13-31,-16 9-32,-6 8 4,0-1-1,1 2 1,-16 20-1,18-20-34,-5 3 7,8-9 4,-1 1 0,1 1-1,1-1 1,-10 18 0,14-23-45,0 0 0,0-1 0,0 1 1,0 0-1,1 0 0,0-1 0,-1 1 0,1 0 1,0 0-1,0 0 0,1 0 0,-1-1 0,0 1 1,1 0-1,0 0 0,0-1 0,0 1 0,0 0 1,0-1-1,0 1 0,1-1 0,2 5 1,-2-4-6,1 1 1,-1-1-1,0 0 1,1 1 0,0-1-1,0-1 1,0 1 0,0 0-1,0-1 1,0 0 0,1 1-1,-1-1 1,1 0 0,0-1-1,0 1 1,-1-1 0,1 0-1,4 1 1,1 0-7,-1-1-2,1 0 0,-1 0 0,17 0 0,-21-2 0,0 1 1,-1-1-1,1 0 0,0 0 1,-1-1-1,1 1 0,-1-1 1,0 0-1,1 1 0,-1-1 1,5-5-1,-1 0 1,0 1-1,-1-1 0,0-1 1,0 1-1,-1-1 0,0 0 1,-1 0-1,1-1 0,-2 1 1,1-1-1,-1 0 1,0 0-1,2-19 0,-2 10 11,-1-1-1,0 1 0,-2-1 0,0 0 1,-2 0-1,-2-19 0,2 33 4,1-1 0,0 0 0,-1 1 0,0-1 0,-1 1 0,1-1 0,-1 1 0,0 0 0,-7-8 0,9 11-5,0 1 0,-1-1 0,1 1 0,-1-1 0,1 1 0,-1 0 0,0 0 0,1 0 0,-1 0 0,0 0 0,0 0 0,0 0 0,0 1 0,0-1 0,0 0 0,0 1 0,0 0 0,0-1 0,0 1 0,0 0 0,0 0 0,0 0 0,0 1 1,0-1-1,0 0 0,0 1 0,0-1 0,0 1 0,0 0 0,0 0 0,-1 0 0,-13 10 68,16-11-77,0 1-1,0-1 1,0 0 0,0 1-1,0-1 1,0 0 0,0 1-1,0-1 1,0 0 0,0 1 0,0-1-1,0 0 1,0 1 0,0-1-1,1 0 1,-1 1 0,0-1-1,0 0 1,0 1 0,0-1 0,1 0-1,-1 0 1,0 1 0,0-1-1,1 0 1,-1 0 0,0 1-1,0-1 1,1 0 0,-1 0-1,0 0 1,1 1 0,-1-1 0,0 0-1,0 0 1,1 0 0,-1 0-1,0 0 1,1 0 0,-1 0-1,0 0 1,1 0 0,0 0 0,4 2-11,0-1 1,1-1-1,-1 1 1,1-1 0,-1 0-1,8-1 1,3 1-1,-6 0 2,1 0 0,0-1 1,0-1-1,-1 1 0,1-1 1,-1-1-1,0 0 0,1-1 1,-1 0-1,0 0 0,-1-1 1,1 0-1,-1-1 0,0 0 1,-1 0-1,14-13 1,24-26-23,64-63-36,-93 87 74,-2 0 0,0 0 0,-1-2 1,-1 1-1,-1-2 0,-1 0 0,-1 0 1,-1-1-1,10-51 0,-15 59 18,-1 0 0,-1 0 0,0-1 0,-1 1-1,-1-1 1,-1 1 0,0-1 0,-7-30 0,7 48-20,1-1 1,0 0-1,0 0 0,0 0 0,-1 1 1,1-1-1,0 0 0,-1 0 1,1 1-1,0-1 0,-1 0 1,1 1-1,-1-1 0,1 0 1,-1 1-1,0-1 0,1 1 1,-1-1-1,0 1 0,1-1 1,-1 1-1,0-1 0,1 1 1,-1 0-1,0 0 0,0-1 1,-1 1-1,1 0-2,0 0 1,-1 0-1,1 1 1,-1-1-1,1 0 1,0 1-1,-1 0 1,1-1-1,0 1 0,0 0 1,-1-1-1,1 1 1,0 0-1,-1 1 1,-5 5-2,0 0 1,1 0-1,-8 11 1,1 1-13,2 0 1,0 0-1,1 1 0,1 0 1,1 1-1,1-1 0,1 2 1,-6 32-1,7-27 8,-4 17-5,2 1 1,-1 70 0,7-60-6,0-5-28,8 76 0,-5-111 35,1-1 0,0 1-1,1-1 1,0 0 0,1-1 0,0 1 0,14 22 0,-5-5 26,-10-22-4,0 0 0,1 0 0,6 8 1,-10-14-14,1-1 0,0 0 0,-1-1 0,1 1 0,0 0 0,0 0 0,0-1 0,0 1 0,0-1 0,0 0 0,1 1 0,-1-1 0,0 0 0,1-1 0,-1 1 0,5 1 0,-3-3 7,0 1 0,1-1 0,-1 0 0,0 0 0,0 0 1,0-1-1,0 0 0,6-3 0,0 0 13,-1 0-2,1-1 0,-1 0 0,0 0 0,-1-1 0,0 0 0,15-16 0,40-56 64,10-35 25,-39 58-70,-31 51-37,0 0 1,1 0-1,-1 0 1,1 0 0,1 0-1,-1 1 1,1-1 0,-1 1-1,1 0 1,1 1-1,-1-1 1,0 1 0,1 0-1,-1 1 1,1-1 0,0 1-1,9-2 1,-10 3-11,0 1 0,0 0 0,0 0 0,0 0 0,0 1 0,0-1 0,0 1 0,0 0 0,0 1 0,8 3 0,-10-4 5,0 0 0,0 1 0,-1-1 0,1 1 0,-1 0 1,1 0-1,-1-1 0,0 2 0,1-1 0,-1 0 0,0 0 0,0 1 0,-1-1 0,1 1 1,-1-1-1,1 1 0,-1 0 0,0 0 0,2 4 0,-3-5 2,0 0 0,1-1-1,-1 1 1,0 0 0,-1 0-1,1-1 1,0 1 0,0 0 0,-1-1-1,1 1 1,-1 0 0,1-1 0,-1 1-1,0-1 1,1 1 0,-1-1-1,0 1 1,0-1 0,0 1 0,0-1-1,-1 0 1,1 1 0,0-1-1,0 0 1,-3 1 0,1 1 0,-1-1 0,1 0 0,-1 0 0,0 0 0,0-1 0,0 1 0,0-1 0,-8 2 0,-151 18 152,160-21-144,0 1-1,0-1 0,0 1 0,0 0 0,0 0 0,0 0 0,0 0 0,0 1 0,0-1 0,0 1 0,1 0 0,-1 0 0,1 0 0,-1 0 0,1 0 0,0 0 0,0 1 0,0-1 0,0 1 0,0-1 0,0 1 0,1 0 0,0 0 0,-1 0 1,1-1-1,0 1 0,0 1 0,0-1 0,1 0 0,-1 0 0,1 5 0,-1 0-3,0 1 0,1-1 0,1 0-1,-1 1 1,1-1 0,1 0 0,-1 0 0,2 1 0,-1-1 0,1-1 0,0 1 0,0 0-1,1-1 1,7 11 0,1-2-30,1 0 0,0-1-1,1 0 1,30 24-1,-42-37 19,0-1-1,0 1 0,0-1 1,1 1-1,-1-1 0,0 0 0,1 0 1,-1 0-1,0 0 0,1 0 1,0 0-1,-1-1 0,1 1 0,-1-1 1,1 0-1,0 0 0,-1 0 1,5 0-1,-4-1 5,1 0-1,-1 0 1,0-1 0,1 1 0,-1-1 0,0 0 0,1 0 0,-1 0-1,0 0 1,-1 0 0,6-5 0,0-2 6,-1 0 1,1-1 0,-2 0-1,1 0 1,-1 0 0,8-21-1,-11 20 9,1 0 0,-2 0 0,1 0 1,-2 0-1,1-1 0,-1-18 0,-2 5 44,-8-47 0,8 69-45,0 0 0,0 0-1,0 0 1,-1 0 0,1 0-1,-1 0 1,-2-3 0,4 5 2,-1 0 0,0 0 0,0 0 1,0 0-1,1 0 0,-1 0 0,0 0 0,-1 0 1,1 0-1,0 0 0,0 1 0,0-1 0,0 0 1,-1 1-1,1-1 0,0 1 0,-2-1 0,2 1-8,0 0-1,0 1 1,1-1-1,-1 0 0,0 1 1,0-1-1,1 1 1,-1-1-1,0 1 1,1-1-1,-1 1 0,1-1 1,-1 1-1,1 0 1,-1-1-1,1 1 0,-1 0 1,1-1-1,-1 1 1,1 0-1,0 0 0,0-1 1,-1 1-1,1 0 1,0 0-1,0 1 0,-4 23 3,5-9-5,0 0 0,1 0 0,1-1 1,1 1-1,7 22 0,36 74 6,-33-80-7,-10-23-4,1 0-1,0-1 0,0 1 0,0-1 0,1-1 0,0 1 0,1-1 0,0 0 0,0 0 1,0-1-1,1 0 0,0 0 0,0-1 0,0 0 0,1-1 0,0 1 0,16 4 0,-21-8 7,0 0-1,0-1 0,0 0 1,0 0-1,0 0 0,0 0 0,1 0 1,-1-1-1,0 0 0,0 0 1,0 0-1,-1 0 0,1-1 1,0 1-1,0-1 0,-1 0 0,1 0 1,5-5-1,-1 1 16,0 0 0,-1 0 0,0-1 0,0 0 0,-1 0 0,10-14 0,-7 4 19,0 0 0,7-23 0,-10 25 0,0 0 0,1 0-1,13-21 1,1-1 44,-18 31-62,1-1 0,-1 1 0,1-1 0,0 1 0,1 0 0,0 1 0,7-8 0,-9 11-19,-1 1-1,0 0 1,1 0 0,-1 0-1,1 0 1,-1 1 0,1-1-1,0 1 1,-1-1 0,1 1-1,0 0 1,-1 0 0,1 0-1,0 1 1,4 0-1,-1 0-2,0 0-1,0 0 1,0 1-1,0 0 0,10 5 1,-10-3 3,0 1 1,-1-1-1,1 1 0,-1 0 1,-1 0-1,1 0 1,-1 1-1,1 0 1,-2 0-1,1 0 0,-1 0 1,0 1-1,0-1 1,0 1-1,1 9 1,3 11 15,-1 1 1,3 39-1,-9-67-15,1 21 30,2 0-1,1 0 1,1 0-1,0 0 1,2-1-1,0 0 1,18 34-1,-23-52-11,-1 1 0,1 0 0,0-1-1,0 1 1,0-1 0,0 0 0,0 0 0,1 0-1,-1 0 1,1 0 0,-1 0 0,1 0 0,0-1-1,-1 0 1,1 1 0,0-1 0,0 0 0,0 0-1,0-1 1,0 1 0,5 0 0,-3-1 8,-1 0 0,0-1 0,0 0 0,1 1 0,-1-1 0,0-1 0,0 1 0,0-1 0,0 1 0,-1-1 0,1 0 0,0 0 0,-1-1 0,1 1 0,3-5 0,-2 3 9,-1 0 0,0-1 0,0 0 1,0 0-1,-1 0 0,1-1 0,-1 1 0,-1-1 0,4-7 0,0-4-608,5-32 0,-7 30-1017</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7:49.192"/>
    </inkml:context>
    <inkml:brush xml:id="br0">
      <inkml:brushProperty name="width" value="0.1" units="cm"/>
      <inkml:brushProperty name="height" value="0.1" units="cm"/>
      <inkml:brushProperty name="color" value="#004F8B"/>
    </inkml:brush>
  </inkml:definitions>
  <inkml:trace contextRef="#ctx0" brushRef="#br0">371 426 5016,'0'0'2513,"-11"7"-2153,-23 20 331,-54 55-1,33-28-35,39-39-433,0 0-1,1 1 1,1 0-1,0 1 1,-16 28-1,10-10 62,6-11 18,-12 29 0,23-44-210,-1 1 0,2-1 0,-1 1 0,1 0 0,1-1 0,-1 20 0,2-20-2,0-1 0,0 1 0,1-1 1,1 1-1,0-1 0,0 0 0,0 1 1,1-1-1,0 0 0,1-1 0,0 1 1,0-1-1,0 1 0,8 8 0,-11-15-71,0 0 0,0 0 0,1 1 0,-1-1 0,1 0 0,-1 0 0,0 0 1,1-1-1,-1 1 0,1 0 0,0 0 0,-1-1 0,1 1 0,0-1 0,-1 0 0,1 1 0,0-1 0,-1 0 0,1 0 0,0 0 0,0 0 0,-1 0 0,1-1 0,0 1 0,-1 0 0,1-1 0,0 1 0,-1-1 0,4-1 0,3-2 30,1-1 1,-1 1-1,0-1 0,8-7 0,-14 10-36,9-7 46,-1 0 0,0-1 0,0 0 0,-1-1 0,14-20 0,29-61 208,-9 14-62,35-63 508,-78 140-639,0 1 1,1 0-70,-1 0-1,0 0 1,0 1 0,1-1 0,-1 0-1,0 0 1,1 0 0,-1 0 0,0 0-1,0 1 1,1-1 0,-1 0 0,0 0-1,0 0 1,0 1 0,1-1 0,-1 0-1,0 0 1,0 1 0,0-1 0,0 0-1,0 0 1,1 1 0,-1-1 0,0 0-1,0 0 1,0 1 0,0-1 0,0 0-1,0 1 1,0 0 0,2 11 7,0 1 0,0-1 0,2 0 1,0 1-1,0-1 0,8 15 0,-2-4-4,-3-5-9,0-1 0,1 0 0,1-1 1,1 0-1,0 0 0,15 16 0,-22-28-2,1 0 0,-1-1 0,1 0 0,0 0 0,0 0 0,0-1 0,0 1 0,1-1 0,-1 0 0,1 0 0,-1 0 0,8 1 0,-8-2 2,0-1-1,0 0 1,0 0-1,0 0 1,0-1-1,0 1 1,0-1-1,-1 0 1,1 0-1,0 0 1,0-1 0,0 1-1,-1-1 1,1 0-1,-1 0 1,1 0-1,3-4 1,3-1 3,-1 0 0,0-1 0,-1 0 0,1 0 0,-2-1 0,1 0 0,10-17 0,-15 20 11,0-1 0,0 1 0,-1-1 0,1 0 0,-1 0 0,-1 0 0,1 0 0,-1 0 0,-1 0 0,1-1 0,-1 1 0,0 0 0,-3-13 0,2 12 8,-6-26 80,7 33-93,0-1 0,-1 1 0,1 0 1,-1 0-1,1-1 0,-1 1 0,0 0 0,0 0 0,1 0 1,-1 0-1,0 0 0,0 0 0,0 0 0,0 0 0,0 0 1,0 0-1,0 1 0,0-1 0,0 0 0,-3 0 0,4 1-5,0-1 0,1 1 0,-1 0 0,0 0 0,0 0 0,0 0 0,0 0 0,0 0 0,1-1 0,-1 1 0,0 0 0,0 0 0,0 0 0,0 0 0,0-1 0,0 1 0,0 0 0,0 0 0,0 0-1,1-1 1,-1 1 0,0 0 0,0 0 0,0 0 0,0-1 0,0 1 0,0 0 0,0 0 0,0 0 0,-1-1 0,1 1 0,0 0 0,0 0 0,0 0 0,0-1 0,0 1 0,0 0 0,0 0 0,0 0-1,0 0 1,-1-1 0,1 1 0,0 0 0,0 0 0,0 0 0,0 0 0,0 0 0,-1-1 0,1 1 0,0 0 0,0 0 0,0 0 0,-1 0 0,1 0 0,0 0 0,0 0 0,0 0 0,-1 0-1,1 0 1,0 0 0,0 0 0,0 0 0,-1 0 0,1 0 0,0 0 0,0 0 0,-1 0 0,19-9-43,-13 7 37,7-3-4,0 0-1,0 0 0,1 1 0,0 1 0,-1 0 0,1 0 1,1 1-1,-1 1 0,0 0 0,19 2 0,-27 0 10,16 1-64,36 8 0,-49-11 48,-8 1 14,0 0 1,0 0-1,0 0 1,1 0-1,-1 0 1,0 0-1,0 0 1,0-1-1,0 1 1,0 0-1,0 0 1,0 0-1,1 0 1,-1 0-1,0 0 1,0 0-1,0 0 1,0 0-1,0 0 1,1 0-1,-1 0 1,0 0-1,0 0 1,0 0-1,0 0 1,0 0-1,0 0 1,0 1-1,1-1 1,-1 0-1,0 0 1,0 0-1,0 0 0,0 0 1,0 0-1,0 0 1,0 0-1,0 0 1,1 0-1,-1 1 1,0-1-1,0 0 1,0 0-1,0 0 1,0 0-1,0 0 1,0 0-1,0 1 1,1 1 11,-1 0 1,1 0 0,-1 0-1,1 0 1,-1 1 0,0-1-1,0 0 1,0 0 0,0 0-1,0 0 1,-1 1 0,0 3-1,-9 29 47,6-21-36,0 0-1,1 0 1,1 0 0,0 1-1,1-1 1,1 1 0,0-1-1,1 1 1,5 24 0,-5-32-13,1 0 0,0 1 0,1-1 0,0 0 0,0 0 0,1 0 0,-1 0 0,10 11 1,-9-14-8,-1 0 1,0-1 0,1 0 0,0 0-1,0 0 1,0 0 0,0-1 0,0 1-1,0-1 1,1 0 0,-1 0 0,1-1 0,-1 1-1,1-1 1,6 1 0,-4-2 5,1 1 1,-1-1-1,1 0 0,-1-1 1,1 0-1,-1 0 1,0-1-1,1 0 1,-1 0-1,0 0 0,0-1 1,0 0-1,-1-1 1,1 0-1,-1 1 0,0-2 1,11-8-1,4-8 27,0 0-1,-2-1 1,22-31-1,-10 12 34,-25 35-59,7-11 60,0 1 1,13-25-1,-25 39-54,0 0 0,0 0 0,0 0 0,1 0 0,-1 0 0,0 0 0,1 0 0,0 1 0,-1-1 0,1 0-1,0 1 1,0 0 0,0-1 0,0 1 0,0 0 0,0 0 0,4-2 0,-5 3-8,0 0 0,1 1 0,-1-1 0,0 0 0,1 0 0,-1 1 0,0-1 0,0 1 1,1-1-1,-1 1 0,0-1 0,0 1 0,0 0 0,0 0 0,0-1 0,0 1 0,0 0 0,0 0 0,0 0 0,0 0 0,0 0 0,-1 0 0,1 0 1,0 1-1,-1-1 0,1 0 0,-1 0 0,1 0 0,-1 1 0,0-1 0,1 3 0,4 10 11,-2 1 1,1-1-1,-2 1 1,0 0-1,-1 0 0,0 1 1,-1-1-1,-1 0 1,-3 18-1,3-30-1,1-1-1,-1 1 1,1 0 0,0-1-1,0 1 1,0-1 0,0 1-1,0-1 1,2 5 0,-2-7-14,0 0 1,0 1-1,0-1 1,0 0-1,0 0 1,1 0-1,-1 0 0,0 0 1,0 0-1,0 0 1,0 0-1,0 1 1,1-1-1,-1 0 1,0 0-1,0 0 1,0 0-1,0 0 1,1 0-1,-1 0 1,0 0-1,0 0 1,0 0-1,0 0 1,1 0-1,-1 0 0,0 0 1,0 0-1,0 0 1,0 0-1,1-1 1,-1 1-1,0 0 1,0 0-1,0 0 1,0 0-1,0 0 1,1 0-1,-1 0 1,0 0-1,0-1 1,12-13 59,19-36-10,-24 35-35,1 1 1,1 0 0,1 1 0,0 0-1,0 0 1,1 1 0,22-18 0,-31 28-21,1 0-1,0 0 1,0 1 0,-1-1 0,1 1 0,0 0-1,1-1 1,-1 1 0,0 1 0,0-1 0,0 0-1,7 0 1,-9 2 1,1-1-1,0 0 1,-1 0-1,1 1 0,-1-1 1,1 1-1,-1-1 1,1 1-1,-1 0 1,1-1-1,-1 1 1,0 0-1,1 0 0,-1 0 1,0 0-1,0 0 1,0 0-1,0 1 1,0-1-1,0 0 1,0 1-1,0-1 0,0 0 1,-1 1-1,1-1 1,0 1-1,0 2 1,1 0-1,0 1 1,0-1 0,1 0-1,-1 0 1,4 4-1,12 20 1,-16-20 1,1-1 0,0 1 0,0-1 0,1 0 0,-1 0 0,2-1 0,-1 1 0,1-1 0,5 6 0,-7-10 0,0 0 0,-1 0 0,1 0 0,0 0 0,0-1 0,0 1 0,1-1 0,-1 0 0,0 0 0,0 0 0,1 0 0,-1 0 0,1-1 0,-1 0 0,0 0 0,1 0 0,-1 0 0,1 0 0,-1 0 0,0-1 0,1 0 0,-1 0 0,6-2 0,9-5 1,0 0-1,-1-2 0,0 0 1,-1-1-1,0 0 0,22-22 1,42-28-34,-45 38 11,-12 7-32,0 1-1,1 1 0,44-18 1,-47 21 2,-18 9 38,0 0-1,0 0 1,0 0 0,1 1-1,-1-1 1,6 0 0,-14 8 8,-11 2 2,-9 1 40,0 2 0,0 0 0,1 2 0,1 1-1,0 1 1,-36 29 0,51-36-16,1 0-1,-1 0 1,1 0-1,1 1 1,0 0 0,0 1-1,1-1 1,0 1-1,-6 15 1,10-21-20,-1 1 1,1-1-1,0 0 1,0 0-1,0 1 1,1-1-1,0 0 1,0 1-1,0-1 1,0 0-1,0 1 1,1-1-1,0 0 1,0 0-1,0 1 1,1-1-1,-1 0 1,1 0-1,0 0 1,0-1-1,0 1 1,0 0-1,1-1 1,0 1-1,0-1 1,4 4-1,-5-5-4,0 0-1,0 0 0,1 0 0,-1 0 0,1 0 0,0-1 1,-1 1-1,1-1 0,0 1 0,0-1 0,0 0 0,0 0 1,0-1-1,0 1 0,0-1 0,0 1 0,0-1 0,0 0 1,0 0-1,0 0 0,1-1 0,-1 1 0,0-1 0,0 0 1,0 1-1,0-1 0,-1-1 0,1 1 0,0 0 0,0-1 1,3-2-1,7-6-9,0 0 1,0-1 0,-1-1 0,0 0-1,-1 0 1,-1-1 0,16-24 0,-1-7-3,24-55 0,-35 62-1,-2 0-1,-1-1 0,-2 0 0,6-63 0,2-3-11,-17 104 29,24-142-25,-21 115 19,-1 0 0,-2 0 0,-2-34 1,1 57-3,-3-17 37,4 20-28,0 1 0,0 0 1,0-1-1,0 1 0,-1 0 0,1 0 1,0-1-1,0 1 0,-1 0 0,1 0 0,0-1 1,0 1-1,-1 0 0,1 0 0,0 0 0,0 0 1,-1-1-1,1 1 0,0 0 0,-1 0 1,1 0-1,0 0 0,-1 0 0,1 0 0,0 0 1,-1 0-1,1 0 0,0 0 0,-1 0 0,1 0 1,0 0-1,-1 0 0,1 0 0,0 0 1,-1 0-1,1 0 0,0 1 0,-1-1 0,1 0 1,0 0-1,0 0 0,-1 0 0,1 1 0,0-1 1,0 0-1,-1 0 0,1 1 0,0-1 0,0 0 1,0 0-1,-1 1 0,1-1 0,0 0 1,0 1-1,-6 6 3,0 0 1,1 0 0,0 1-1,0 0 1,-7 16 0,-14 43 0,25-64-5,-7 26-8,0 1-1,2-1 1,1 1 0,2 0-1,1 0 1,2 46 0,4-28-6,1 0 0,3 1 1,17 58-1,-18-86 8,1 0-1,0-1 1,2 0 0,0-1 0,2 0-1,0-1 1,1 0 0,29 31 0,-28-32 0,11 12 43,-23-28-38,-1 0 0,1 0-1,0 0 1,-1 0 0,1 0-1,0-1 1,0 1 0,0 0-1,-1-1 1,1 1 0,0-1 0,0 0-1,0 0 1,0 1 0,0-1-1,0-1 1,3 1 0,-4-1-60,0 0-1,0 1 1,0-1 0,0 0 0,0 0-1,0 0 1,0 0 0,0 0 0,0 0-1,-1 0 1,1 0 0,0 0 0,-1-1 0,1 1-1,-1 0 1,1 0 0,-1-1 0,0 1-1,1 0 1,-1-3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7:49.802"/>
    </inkml:context>
    <inkml:brush xml:id="br0">
      <inkml:brushProperty name="width" value="0.1" units="cm"/>
      <inkml:brushProperty name="height" value="0.1" units="cm"/>
      <inkml:brushProperty name="color" value="#004F8B"/>
    </inkml:brush>
  </inkml:definitions>
  <inkml:trace contextRef="#ctx0" brushRef="#br0">0 1 6224,'0'0'7722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7:52.518"/>
    </inkml:context>
    <inkml:brush xml:id="br0">
      <inkml:brushProperty name="width" value="0.1" units="cm"/>
      <inkml:brushProperty name="height" value="0.1" units="cm"/>
      <inkml:brushProperty name="color" value="#004F8B"/>
    </inkml:brush>
  </inkml:definitions>
  <inkml:trace contextRef="#ctx0" brushRef="#br0">87 0 6824,'0'0'7368,"-10"6"-7256,-49 27 38,42-16-2028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7:52.971"/>
    </inkml:context>
    <inkml:brush xml:id="br0">
      <inkml:brushProperty name="width" value="0.1" units="cm"/>
      <inkml:brushProperty name="height" value="0.1" units="cm"/>
      <inkml:brushProperty name="color" value="#004F8B"/>
    </inkml:brush>
  </inkml:definitions>
  <inkml:trace contextRef="#ctx0" brushRef="#br0">0 1 5520,'0'0'4082,"8"10"-3724,27 29-16,-34-39-320,-1 1-1,1 0 1,0 0-1,-1-1 1,1 1-1,0 0 1,0-1-1,0 1 1,0-1-1,-1 1 1,1-1-1,0 0 1,0 1 0,0-1-1,0 0 1,0 1-1,0-1 1,0 0-1,0 0 1,0 0-1,0 0 1,0 0-1,0 0 1,0 0-1,0 0 1,0-1-1,0 1 1,0 0-1,0-1 1,0 1-1,0 0 1,0-1-1,0 1 1,-1-1-1,1 0 1,0 1-1,0-1 1,-1 1-1,1-1 1,0 0-1,0 0 1,-1 1-1,1-1 1,-1 0-1,2-2 1,0 1-989</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7:54.147"/>
    </inkml:context>
    <inkml:brush xml:id="br0">
      <inkml:brushProperty name="width" value="0.1" units="cm"/>
      <inkml:brushProperty name="height" value="0.1" units="cm"/>
      <inkml:brushProperty name="color" value="#004F8B"/>
    </inkml:brush>
  </inkml:definitions>
  <inkml:trace contextRef="#ctx0" brushRef="#br0">2 15 5320,'0'0'2530,"-1"10"-2204,2 173 843,1-96-685,-2 27 141,-1-97-375,1 0 0,4 33 0,-9 12 652,5-61-886,0-1 0,0 0 0,0 0 0,0 0 0,0 0 0,0 0 0,0 1 0,0-1 0,0 0 0,0 0 0,0 0 0,0 0 0,0 0 0,0 0 0,0 1 0,0-1 0,0 0 0,0 0 0,0 0 0,0 0 0,1 0 0,-1 0 0,0 0 0,0 1 0,0-1 0,0 0 0,0 0 0,0 0 0,0 0 0,1 0 0,-1 0 0,0 0 0,0 0 0,0 0 0,0 0 0,0 0 0,0 0 0,1 0 0,-1 0 0,0 0 0,0 0 0,0 0 0,0 0 0,0 0 0,0 0 0,1 0 0,-1 0 0,7-6 270,6-14-118,83-233 648,-90 234-741,1 0 0,1 1 0,1 0 0,0 1 0,1 0 0,22-27 0,-5 16 69,45-37 1,-66 60-133,7-5 23,5-5 38,-18 15-69,0 0-1,0-1 1,0 1 0,0 0-1,1 0 1,-1-1 0,0 1-1,0 0 1,1 0-1,-1-1 1,0 1 0,0 0-1,1 0 1,-1 0 0,0 0-1,1-1 1,-1 1-1,0 0 1,1 0 0,-1 0-1,0 0 1,1 0 0,-1 0-1,0 0 1,1 0-1,-1 0 1,0 0 0,1 0-1,-1 0 1,0 0 0,1 0-1,-1 0 1,9 10 70,1 15 15,-10-24-84,18 73 158,10 94-1,-20-111-101,23 204 325,-31-259-367,1-1 1,-1 0-1,0 0 0,0 0 0,0 0 0,1 1 0,-1-1 1,0 0-1,1 0 0,-1 0 0,1 0 0,0 0 0,-1 0 0,1 0 1,1 1-1,-2-2-79,0 0 0,1-1 0,-1 1-1,0 0 1,1 0 0,-1 0 0,0 0 0,1 0 0,-1-1 0,0 1 0,1 0 0,-1 0-1,0-1 1,1 1 0,-1 0 0,0 0 0,0-1 0,1 1 0,-1 0 0,0-1 0,0 1-1,0 0 1,1-1 0,-1 1 0,0 0 0,0-1 0,0 1 0,0-1 0,0 1 0,0 0 0,0-1-1,0 1 1,0-1 0,0 1 0,0 0 0,0-1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53.965"/>
    </inkml:context>
    <inkml:brush xml:id="br0">
      <inkml:brushProperty name="width" value="0.1" units="cm"/>
      <inkml:brushProperty name="height" value="0.1" units="cm"/>
      <inkml:brushProperty name="color" value="#004F8B"/>
    </inkml:brush>
  </inkml:definitions>
  <inkml:trace contextRef="#ctx0" brushRef="#br0">65 150 10848,'0'0'944,"-52"-65"-560,43 41 16,5 6-248,8 2 8,5 4-80,3-3 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7:55.064"/>
    </inkml:context>
    <inkml:brush xml:id="br0">
      <inkml:brushProperty name="width" value="0.1" units="cm"/>
      <inkml:brushProperty name="height" value="0.1" units="cm"/>
      <inkml:brushProperty name="color" value="#004F8B"/>
    </inkml:brush>
  </inkml:definitions>
  <inkml:trace contextRef="#ctx0" brushRef="#br0">1 79 3912,'0'0'8201,"10"-3"-7889,161-34 941,-7 10-233,-141 23-897,29-3 125,-48 7-192,0 0 0,0 0 1,0 0-1,-1 1 0,1 0 0,0 0 1,0 0-1,0 0 0,-1 0 0,8 5 1,-10-6-38,0 0 1,0 0-1,0 0 1,0 0-1,0 0 0,0-1 1,0 1-1,0 0 1,0 0-1,0-1 1,0 1-1,0 0 1,1-2-1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7:55.704"/>
    </inkml:context>
    <inkml:brush xml:id="br0">
      <inkml:brushProperty name="width" value="0.1" units="cm"/>
      <inkml:brushProperty name="height" value="0.1" units="cm"/>
      <inkml:brushProperty name="color" value="#004F8B"/>
    </inkml:brush>
  </inkml:definitions>
  <inkml:trace contextRef="#ctx0" brushRef="#br0">0 65 5824,'0'0'4428,"10"-1"-4170,19-2 55,-1-2-1,50-14 1,-51 11-56,0 1 1,0 1 0,1 1 0,-1 2-1,44 0 1,-57 2-66,17 3 476,-19-1-76,-12-1-587,0 0 1,0 0-1,0 0 0,0 0 0,1 0 0,-1 0 0,0 0 0,0 0 0,0 0 0,0 0 1,1 0-1,-1 0 0,0 0 0,0 0 0,0 0 0,0 0 0,1 0 0,-1 0 0,0 0 1,0 0-1,0-1 0,0 1 0,0 0 0,1 0 0,-1 0 0,0 0 0,0 0 0,0 0 0,0 0 1,0-1-1,0 1 0,0 0 0,0 0 0,0 0 0,1 0 0,-1 0 0,0-1 0,0 1 1,0 0-1,0 0 0,0 0 0,0 0 0,0-1 0,0 1 0,0 0 0,0 0 0,0 0 1,0 0-1,0-1 0,0 1 0,0 0 0,0 0 0,-1 0 0,1 0 0,0-1 0,0 1 1,0 0-1,0 0 0,0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7:57.708"/>
    </inkml:context>
    <inkml:brush xml:id="br0">
      <inkml:brushProperty name="width" value="0.1" units="cm"/>
      <inkml:brushProperty name="height" value="0.1" units="cm"/>
      <inkml:brushProperty name="color" value="#004F8B"/>
    </inkml:brush>
  </inkml:definitions>
  <inkml:trace contextRef="#ctx0" brushRef="#br0">287 258 4216,'0'0'10036,"-12"10"-10015,1-1-13,-13 11 31,-51 32 1,73-50-34,-1 0 1,0 0-1,0-1 1,0 1 0,0-1-1,0 0 1,0 0-1,0 0 1,0-1 0,-1 1-1,1-1 1,0 1-1,0-1 1,-1 0 0,1 0-1,0-1 1,0 1-1,-1-1 1,1 1-1,0-1 1,0 0 0,0 0-1,0-1 1,0 1-1,0 0 1,0-1 0,1 0-1,-1 0 1,0 0-1,1 0 1,-1 0 0,1 0-1,0-1 1,0 1-1,0-1 1,0 0 0,-2-2-1,-2-5 26,-1-1 0,1 1 1,0-1-1,1 0 0,1 0 0,-1-1 0,2 1 0,0-1 0,0 0 0,-1-16 1,3 16 6,0 1 0,0 0 0,2 0 0,2-21 1,-2 26-20,1-1 0,0 1 0,0 0 1,1 0-1,-1 1 0,1-1 0,1 0 1,-1 1-1,8-9 0,-8 10-13,1 0 1,0 0-1,0 0 0,1 0 0,-1 0 0,1 1 0,6-4 1,-9 6-10,1 0 1,-1 0-1,1 0 1,-1 0 0,1 0-1,-1 1 1,1-1-1,-1 1 1,1 0 0,0-1-1,-1 1 1,1 1-1,0-1 1,-1 0 0,1 1-1,-1-1 1,1 1-1,-1 0 1,4 1 0,9 5-2,0 2 0,-1 0 0,0 0 0,-1 1 0,15 13 1,57 64 0,-71-72-1,-4-3 10,0 1-1,0 0 0,-1 1 0,-1 0 1,0 0-1,-1 1 0,0 0 1,-1 0-1,-1 0 0,-1 1 1,0-1-1,-1 1 0,0 1 0,-2-1 1,0 0-1,0 0 0,-2 0 1,0 1-1,-1-1 0,0 0 1,-9 26-1,10-37 5,-4 15 40,0-1 0,-1-1 0,-1 1 1,-1-1-1,-1 0 0,0 0 0,-19 25 0,0-11 108,-1 0 1,-1-3-1,-69 52 0,45-48 82,45-28-56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7:58.596"/>
    </inkml:context>
    <inkml:brush xml:id="br0">
      <inkml:brushProperty name="width" value="0.1" units="cm"/>
      <inkml:brushProperty name="height" value="0.1" units="cm"/>
      <inkml:brushProperty name="color" value="#004F8B"/>
    </inkml:brush>
  </inkml:definitions>
  <inkml:trace contextRef="#ctx0" brushRef="#br0">487 1 3408,'0'0'3192,"-5"11"-2866,-4 12-24,-1 0 0,-2 0-1,0-1 1,-23 32-1,-42 44 1625,-126 213 0,103-147-10,92-154-1727,6-9-127,1 0 0,0 1 0,-1-1 0,1 1 1,0 0-1,0-1 0,0 1 0,0 0 0,0 0 0,0 2 0,0-7 220,1 3-278,-1-1-1,1 1 1,0 0 0,0-1 0,0 1 0,0 0 0,0-1 0,0 1 0,0 0 0,0-1 0,0 1-1,0 0 1,0-1 0,0 1 0,0 0 0,0-1 0,0 1 0,0 0 0,0-1 0,0 1 0,0 0 0,1-1-1,-1 1 1,0 0 0,0 0 0,0-1 0,1 1 0,-1-1 0,11-30-1979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7:59.056"/>
    </inkml:context>
    <inkml:brush xml:id="br0">
      <inkml:brushProperty name="width" value="0.1" units="cm"/>
      <inkml:brushProperty name="height" value="0.1" units="cm"/>
      <inkml:brushProperty name="color" value="#004F8B"/>
    </inkml:brush>
  </inkml:definitions>
  <inkml:trace contextRef="#ctx0" brushRef="#br0">1 0 7432,'0'0'1274,"6"11"-1099,13 20-11,3-1 0,28 32 0,19 12 319,80 87 1017,-129-136-1222,-15-17-70,1-1 0,1 1 0,-1-1 0,1 0 0,1 0 0,-1-1 0,13 8 0,-19-13-210,-1-1 0,1 0 1,0 1-1,-1-1 0,1 0 0,0 0 0,0 0 0,-1 0 0,1 1 0,0-1 0,0 0 0,-1 0 1,1 0-1,0 0 0,0-1 0,-1 1 0,1 0 0,0 0 0,-1 0 0,1-1 0,0 1 0,0 0 1,-1 0-1,1-1 0,0 1 0,-1-1 0,1 1 0,-1-1 0,1 1 0,-1-1 0,1 1 0,-1-1 0,1 1 1,-1-1-1,1 0 0,-1 1 0,0-1 0,1 0 0,-1 1 0,1-2 0,1-2-1002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7:59.755"/>
    </inkml:context>
    <inkml:brush xml:id="br0">
      <inkml:brushProperty name="width" value="0.1" units="cm"/>
      <inkml:brushProperty name="height" value="0.1" units="cm"/>
      <inkml:brushProperty name="color" value="#004F8B"/>
    </inkml:brush>
  </inkml:definitions>
  <inkml:trace contextRef="#ctx0" brushRef="#br0">83 1 4008,'0'0'2338,"-2"14"-1899,-34 243 1862,23-156-1034,0 107 0,6-115-282,2-44-136,7-27-261,-2-20-537,1-1 0,-1 1 0,0-1 0,1 0 0,-1 1 0,0-1 0,0 1 0,0-1 1,0 1-1,0-1 0,-1 1 0,1-1 0,0 0 0,0 1 0,-1-1 0,1 1 0,-1-1 0,0 0 0,1 1 1,-1-1-1,0 0 0,-1 2 0,0 2 690,9-11-651,-1-4-308,0 1 0,-1-1 0,4-11 1,-5 11-1395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00.404"/>
    </inkml:context>
    <inkml:brush xml:id="br0">
      <inkml:brushProperty name="width" value="0.1" units="cm"/>
      <inkml:brushProperty name="height" value="0.1" units="cm"/>
      <inkml:brushProperty name="color" value="#004F8B"/>
    </inkml:brush>
  </inkml:definitions>
  <inkml:trace contextRef="#ctx0" brushRef="#br0">117 34 7432,'0'0'-31,"-8"9"-65,-3 4 201,1 0 0,1 1 0,0 0 1,1 0-1,-11 26 0,7-5 576,2 0-1,-10 66 1,19-86-384,1 0 0,3 27 0,0-11 12,-3-26-239,1 0-1,-1 0 0,1 0 1,0 0-1,0-1 0,1 1 0,-1 0 1,1 0-1,0-1 0,1 1 1,-1-1-1,1 0 0,0 0 1,0 0-1,4 5 0,-2-5-5,0 0 0,0 0 1,0-1-1,0 0 0,1 0 0,-1 0 0,1-1 0,-1 0 0,1 0 1,0 0-1,0 0 0,7 0 0,1-1 5,0-1 0,1 0-1,-1 0 1,0-1 0,0-1 0,1-1 0,-1 0-1,-1-1 1,1 0 0,0-1 0,-1 0 0,0-2-1,0 1 1,14-11 0,-14 8-10,-1-1 1,0-1 0,0 0-1,-1 0 1,-1-1-1,1 0 1,-2-1 0,0-1-1,-1 1 1,0-1-1,-1 0 1,7-18 0,-12 24-24,0 1 1,0-1 0,-1 0 0,1 0 0,-2 0 0,1 0 0,-1 0-1,-1 0 1,1 0 0,-1 0 0,-1 0 0,1 0 0,-1 0 0,-1 1-1,1-1 1,-1 1 0,-1-1 0,1 1 0,-1 0 0,-1 0 0,1 1-1,-1-1 1,0 1 0,0 0 0,-1 0 0,0 1 0,-9-7 0,11 10-11,-1-1 1,1 1 0,-1 0 0,0 0-1,0 0 1,0 1 0,0 0 0,-8-1 0,-46-2 106,29 2-74,2 0-10,-69-4 220,93 6-278,1 0-1,-1-1 0,1 1 0,-1-1 0,0 1 0,1-1 0,-1 0 0,1 0 0,0-1 0,-4-1 0,6 2-9,0 1 1,0-1 0,0 0 0,0 1-1,1-1 1,-1 0 0,0 0-1,1 0 1,-1 0 0,1 0 0,-1 1-1,1-1 1,-1 0 0,1 0 0,-1 0-1,1 0 1,0-1 0,0 1-1,0 0 1,-1 0 0,1 0 0,0 0-1,0 0 1,0 0 0,1 0-1,-1 0 1,0 0 0,0 0 0,1 0-1,-1 0 1,0 0 0,1 0 0,-1 0-1,1 0 1,-1 0 0,1 0-1,-1 0 1,2-1 0,10-15-2169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01.581"/>
    </inkml:context>
    <inkml:brush xml:id="br0">
      <inkml:brushProperty name="width" value="0.1" units="cm"/>
      <inkml:brushProperty name="height" value="0.1" units="cm"/>
      <inkml:brushProperty name="color" value="#004F8B"/>
    </inkml:brush>
  </inkml:definitions>
  <inkml:trace contextRef="#ctx0" brushRef="#br0">400 3 5520,'0'0'3328,"-13"0"-2862,4-1-366,2 0-35,1 1 0,-1-1 0,1 1 0,0 1 0,-1-1 0,1 1 0,-1 0 0,1 1 0,0 0 0,0 0 0,-9 4 0,-13 8 415,2 2-1,0 1 0,1 1 0,0 1 1,2 1-1,0 1 0,1 1 0,-27 37 1,43-50-353,1 1 1,0 1-1,0-1 1,1 1-1,0 0 1,1 0-1,0 0 1,1 0-1,0 1 1,1-1-1,0 0 1,0 1-1,2-1 1,-1 1-1,2-1 0,-1 1 1,1-1-1,1 0 1,0 0-1,1 0 1,0 0-1,1-1 1,8 16-1,-10-22-105,0 1-1,0-1 1,0 0-1,0-1 1,1 1-1,0 0 1,-1-1-1,1 0 1,1 0-1,-1 0 0,0 0 1,1-1-1,-1 0 1,1 0-1,0 0 1,-1 0-1,1-1 1,0 0-1,0 0 1,0 0-1,6 0 0,-3-2-11,0-1-1,0 1 1,0-2-1,0 1 1,-1-1-1,1 0 1,-1 0-1,0-1 1,0 0-1,0 0 1,0-1-1,-1 0 1,0 0-1,0-1 1,0 1-1,-1-1 1,0 0-1,6-9 0,-4 5-8,0 0 0,8-16-1,-14 22-4,1 1 0,0 0 0,-1-1 0,0 0-1,0 1 1,0-1 0,0 0 0,-1 0 0,1 1 0,-1-1 0,0 0 0,-1-6-1,0 7 0,0 0 0,0 1 0,0-1 0,0 1 0,-1-1 0,1 1 0,-1 0 0,1 0 0,-1-1 0,0 1 0,0 0 0,0 0-1,0 1 1,-1-1 0,1 0 0,0 1 0,-4-2 0,-1-1-9,0 1 1,-1 0-1,1 0 0,-1 1 1,-7-2-1,5 3 1,0 0 0,0 1 0,0 0-1,-1 0 1,1 1 0,0 1 0,0-1 0,1 2 0,-1-1-1,0 1 1,1 1 0,0 0 0,-1 0 0,1 1 0,-12 8-1,-34 21-279,54-34 237,1 0-1,0 0 1,0 0-1,0 0 1,0 0-1,-1 1 1,1-1-1,0 0 1,0 0-1,0 0 1,0 0-1,0 1 1,-1-1-1,1 0 1,0 0-1,0 0 1,0 1-1,0-1 1,0 0-1,0 0 1,0 1-1,0-1 1,0 0-1,0 0 1,0 0-1,0 1 1,0-1-1,0 0 1,0 0-1,0 1 1,0-1-1,0 0 1,0 0-1,0 1 1,0-1-1,1 0 1,-1 0-1,0 0 1,0 0-1,0 1 1,0-1-1,1 0 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04.903"/>
    </inkml:context>
    <inkml:brush xml:id="br0">
      <inkml:brushProperty name="width" value="0.1" units="cm"/>
      <inkml:brushProperty name="height" value="0.1" units="cm"/>
      <inkml:brushProperty name="color" value="#004F8B"/>
    </inkml:brush>
  </inkml:definitions>
  <inkml:trace contextRef="#ctx0" brushRef="#br0">0 234 3112,'0'0'5064,"6"-10"-4632,19-31-2,-25 42-302,1-1 0,0 0 0,0 1 0,0-1 0,-1 1 0,1-1 0,0 1-1,-1-1 1,1 1 0,0 0 0,-1-1 0,1 1 0,-1 0 0,1 0 0,-1-1 0,1 1-1,-1 0 1,1 0 0,-1 1 0,13 24 165,-6-2 32,-2 0 0,3 35 0,-6-41-137,5 53 798,-6-70-627,2-4-136,6-12-60,8-20-100,53-188 373,-64 207-401,0 0-1,1 1 1,0-1-1,2 1 0,11-16 1,-15 22-13,12-14 186,-16 23-203,-1 0 0,0-1 0,1 1 0,-1 0 0,1 0 0,-1-1 0,1 1 0,-1 0 0,1 0 0,0 0 0,-1 0 0,1 0 0,-1 0 0,1 0 0,-1 0 0,1 0 0,-1 0 0,1 0 0,0 0 0,-1 0 0,1 0 0,-1 0 1,1 1-1,-1-1 0,1 0 0,-1 0 0,1 1 0,-1-1 0,1 0 0,-1 1 0,0-1 0,1 0 0,-1 1 0,1-1 0,-1 1 0,0-1 0,1 0 0,-1 1 0,0-1 0,0 1 0,1-1 0,-1 1 0,0-1 0,0 1 0,0-1 0,1 2 1,3 8 6,0 1 1,-1 0-1,0 0 1,-1 1 0,0-1-1,0 13 1,2 4 0,17 78 94,-21-106-105,0 0 1,0 1 0,0-1 0,1 0-1,-1 0 1,0 1 0,0-1 0,0 0 0,0 0-1,0 0 1,1 1 0,-1-1 0,0 0 0,0 0-1,0 0 1,0 1 0,1-1 0,-1 0-1,0 0 1,0 0 0,1 0 0,-1 0 0,0 0-1,0 1 1,1-1 0,-1 0 0,0 0 0,0 0-1,1 0 1,-1 0 0,0 0 0,0 0-1,1 0 1,-1 0 0,0 0 0,0 0 0,1 0-1,-1-1 1,0 1 0,0 0 0,1 0 0,-1 0-1,0 0 1,0 0 0,0 0 0,1-1-1,16-13 31,12-22-26,1-11 20,-17 25 9,19-23 0,-27 38-31,0 1 0,1 0 1,0 0-1,0 1 0,0 0 0,1 0 0,13-8 0,-19 13-4,0 0-1,0-1 0,0 1 1,0 0-1,0-1 0,0 1 1,0 0-1,0 0 0,0 0 1,-1 0-1,1 0 1,0 0-1,0 0 0,0 0 1,0 1-1,0-1 0,0 0 1,0 1-1,0-1 0,0 0 1,0 1-1,1 0 0,1 1 3,-1 0 0,1 0-1,-1 1 1,0-1-1,0 1 1,0-1-1,2 4 1,3 5 13,0 1 0,7 19 0,-7-11 27,-1 1-1,4 26 0,9 27 127,-13-50 98,7 49-1,-12-65-163,-1-7-173,3 10 521,-3-11-518,0 0 1,1 0-1,-1 0 0,0 0 1,0 0-1,1 0 0,-1 0 1,0 0-1,0 0 0,1 0 1,-1 0-1,0 0 0,0 0 1,1-1-1,-1 1 0,0 0 1,0 0-1,0 0 0,1 0 0,-1 0 1,0-1-1,0 1 0,0 0 1,0 0-1,1 0 0,-1-1 1,0 1-1,0 0 0,0 0 1,0 0-1,0-1 0,0 1 1,1 0-1,-1 0 0,0-1 1,0 1-1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05.445"/>
    </inkml:context>
    <inkml:brush xml:id="br0">
      <inkml:brushProperty name="width" value="0.1" units="cm"/>
      <inkml:brushProperty name="height" value="0.1" units="cm"/>
      <inkml:brushProperty name="color" value="#004F8B"/>
    </inkml:brush>
  </inkml:definitions>
  <inkml:trace contextRef="#ctx0" brushRef="#br0">1 20 5824,'0'0'2865,"12"-4"-2505,42-9 7,-46 12-241,-1 0 1,1 1-1,0-1 1,0 1 0,0 1-1,13 2 1,14 1 460,-12-4 248,46 6-1,-38 1-90,-29-6-673,0-1 0,-1 1 0,1-1 0,0 1 0,0 0 0,-1-1 0,1 1 0,-1 0 0,1 0 1,-1 0-1,1 1 0,-1-1 0,2 2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57.943"/>
    </inkml:context>
    <inkml:brush xml:id="br0">
      <inkml:brushProperty name="width" value="0.1" units="cm"/>
      <inkml:brushProperty name="height" value="0.1" units="cm"/>
      <inkml:brushProperty name="color" value="#004F8B"/>
    </inkml:brush>
  </inkml:definitions>
  <inkml:trace contextRef="#ctx0" brushRef="#br0">1 1215 5416,'0'0'4808,"10"-10"-4178,17-21-176,-1-1 0,27-43 0,74-181 1555,-122 247-1759,-4 13 29,-4 20-37,-92 649 738,89-619-898,-3 42 361,-37 161-1,42-248-285,0-9 107,3-1-237,0-1 0,1 1 0,-1 0 1,1-1-1,-1 1 0,1-1 0,-1 0 0,1 1 0,0-1 0,0 1 0,0-3 0,1-53 259,14-103 1,-11 128-236,59-376 433,-39 291-92,58-165 1,-80 272-328,2 1 1,-1 0-1,1 0 0,1 0 1,-1 1-1,2-1 0,10-12 1,-16 21-63,0-1 1,0 1-1,1 0 1,-1 0 0,1-1-1,-1 1 1,0 0-1,1 0 1,-1 0-1,0 0 1,1 0 0,-1 0-1,1 0 1,-1 0-1,0 0 1,1 0 0,-1 0-1,1 0 1,-1 0-1,0 0 1,1 0-1,-1 0 1,1 0 0,-1 0-1,0 0 1,1 1-1,-1-1 1,0 0-1,1 0 1,-1 0 0,0 1-1,1-1 1,-1 0-1,0 1 1,1-1-1,-1 0 1,0 1 0,0-1-1,1 0 1,-1 1-1,0-1 1,0 0-1,0 1 1,0-1 0,0 0-1,1 1 1,-1-1-1,0 1 1,0-1 0,0 1-1,8 23 23,-8-23-22,7 33 13,-2 0 1,-1 0 0,-2 1 0,-1-1-1,-1 1 1,-3 0 0,0-1-1,-2 0 1,-2 0 0,-19 60-1,22-84-4,0-1 0,-1-1 0,0 1 0,0-1-1,-1 0 1,0 0 0,-10 10 0,-5 7 99,20-23-100,-1 0 0,1-1 0,0 1-1,0 0 1,0-1 0,0 1 0,0 0 0,0 0 0,0 0 0,0 2 0,5 0 47,11-6-34,4-3-23,0-2 0,0-1 0,-1 0 0,0-1 0,-1-1 0,1 0 0,-2-2 0,0 0 0,0 0 0,-1-2 1,-1 0-1,0 0 0,19-28 0,-4 0-4,-2 0 1,-2-2 0,-2-1 0,22-63-1,-21 37-32,17-86 0,-19 64 17,-4 22 10,10-95 0,-24 130 24,-2 0 0,-1-1 0,-3 1 1,-8-59-1,7 77 2,2 7-3,0 1-1,-6-18 0,6 26-11,1 0-1,-1 0 0,0 0 1,0 1-1,0-1 0,0 0 1,0 1-1,0-1 1,0 0-1,0 1 0,-1-1 1,1 1-1,-1 0 0,1 0 1,-1-1-1,1 1 1,-1 0-1,0 0 0,1 0 1,-4-1-1,4 2-2,0 0-1,0 0 1,0 0-1,-1 0 1,1 0-1,0 1 1,0-1-1,0 0 1,0 0-1,0 1 1,0-1-1,0 1 1,0-1-1,0 1 1,0-1-1,0 1 1,0 0-1,0-1 1,0 1-1,0 0 1,0 0-1,1 0 1,-1 0-1,0 0 1,1-1-1,-1 1 1,1 0-1,-2 2 1,-14 35 2,14-32-2,-12 37 8,2 1 1,2 0 0,2 0-1,-2 49 1,5 183-33,8-173-15,5 1 0,31 150-1,-32-224 27,17 46 0,-20-67 17,0 0 0,0 0 0,1-1 0,0 1 0,0-1 0,1 0 0,0 0 0,1-1 0,8 9 0,-12-14-2,-1-1 1,1 1 0,-1-1 0,1 1-1,0-1 1,-1 0 0,1 0 0,0 0 0,0 0-1,0-1 1,0 1 0,-1-1 0,1 1-1,0-1 1,0 0 0,0 0 0,0-1-1,0 1 1,0-1 0,0 1 0,0-1-1,0 0 1,-1 0 0,1 0 0,0 0-1,3-3 1,7-3 9,-1-2 0,0 1 1,-1-1-1,12-12 0,-11 10-3,62-61 56,24-21 11,-39 41-27,27-23 18,-73 66-72,-1 1 0,1 0 0,0 0 0,1 1 0,19-6 0,-31 12 2,-1 0 0,1 1 0,0-1 0,-1 1 0,1 0 0,0-1 0,0 1 0,-1 0 0,1 0 0,0 0 0,0 0 0,1 1 0,-2-1 2,-1 0 0,1 1-1,-1-1 1,1 0 0,-1 0 0,0 1-1,1-1 1,-1 0 0,1 1-1,-1-1 1,0 0 0,1 1-1,-1-1 1,0 0 0,0 1-1,1-1 1,-1 1 0,0-1-1,0 1 1,1-1 0,-1 1-1,0-1 1,0 1 0,0-1-1,0 0 1,0 2 0,0 1 3,0 0 0,-1-1 0,0 1 0,1 0 0,-1-1 0,0 1 0,0 0 0,-1-1 0,1 1 0,0-1 0,-1 0 0,1 1 0,-4 2 0,-99 110 219,-7 6-29,106-114-174,0 0 0,0 0 0,0 1 0,1 0 0,0 0 0,1 0 0,0 0 0,0 0 0,1 1 0,0-1 0,0 1 0,0 17 0,2-22-6,0 1-1,0-1 1,1 1 0,-1-1-1,1 1 1,0-1 0,1 0-1,-1 1 1,1-1 0,0 0-1,0 0 1,0 0 0,0 0-1,1 0 1,0-1 0,0 1 0,0-1-1,0 0 1,0 0 0,1 0-1,-1 0 1,1 0 0,0-1-1,-1 1 1,1-1 0,6 2-1,-7-3-5,-1 0 0,1 0 0,-1 0 0,1-1 0,-1 1 0,1-1 0,0 1 0,-1-1 0,1 0 0,0 0 0,-1 0 0,1-1 0,-1 1 0,1 0 0,0-1 0,-1 0 0,1 0 0,3-1 0,-2-1 3,0 1 0,0-1 0,0 0 0,0 0 0,-1 0 0,1-1 0,-1 1 0,0-1 0,4-6 0,2-5 16,-1 1-1,-1-1 1,-1 0 0,0-1-1,4-15 1,-6 11 7,0 0 1,-1 0-1,-1 0 0,-1-35 1,-12-82 192,6 117-135,2 15-28,-1 13-21,3 3-32,0 0-1,0 0 0,1 0 1,1 0-1,0 0 0,0-1 1,5 15-1,-1-4-1,1-1 0,16 36 0,-17-46-7,0 0 0,1-1 0,0 1 0,0-1-1,1 0 1,14 14 0,-19-21 0,1 0 0,0 1 1,-1-1-1,1 0 0,0 0 0,0 0 0,0-1 0,1 1 0,-1-1 0,0 1 0,0-1 0,1 0 0,-1-1 1,1 1-1,-1 0 0,1-1 0,-1 0 0,1 0 0,-1 0 0,1 0 0,-1-1 0,1 1 0,-1-1 0,0 0 1,6-2-1,0-1 7,0-1 0,0-1 0,0 1 0,-1-1 0,0-1 0,0 0 1,10-11-1,46-63 59,-38 46-34,42-59 55,21-28 56,-87 120-139,1-2 15,0 0 1,0 1-1,0 0 1,0-1 0,1 1-1,-1 0 1,6-2-1,-9 4-15,1 1 1,0 0-1,-1 0 0,1-1 0,0 1 0,0 0 1,-1 0-1,1 0 0,0 0 0,0 0 0,-1 0 1,1 0-1,0 0 0,0 0 0,-1 0 0,1 1 1,0-1-1,1 1 0,-1-1 0,1 1 0,-1 0 1,0 1-1,1-1 0,-1 0 0,0 0 0,0 0 1,0 1-1,0-1 0,0 1 0,1 2 1,3 6 11,0 1 1,-1 0 0,-1 0-1,0 0 1,0 1 0,-1-1-1,-1 1 1,0 0 0,0-1-1,-3 22 1,-1 0 36,-2 0 1,-13 51-1,12-62-7,-16 37 0,19-52-33,-1 0 0,1 0 0,-1 0 1,-1-1-1,1 0 0,-1 0 0,0 0 0,0 0 1,-8 5-1,13-10-9,-1 0-1,0 0 1,0 0 0,0-1-1,0 1 1,0 0 0,-1-1-1,1 1 1,0-1 0,0 1-1,0-1 1,0 0 0,-1 1-1,1-1 1,0 0 0,0 0-1,0 0 1,-1 0 0,1 0-1,0 0 1,0 0 0,-1 0-1,1-1 1,0 1 0,-2-1 0,1 0-2,1 0 1,0 0 0,0-1-1,-1 1 1,1 0 0,0 0 0,0-1-1,0 1 1,1-1 0,-1 1 0,0-1-1,0 1 1,1-1 0,-1 0-1,1 1 1,-1-3 0,0 1-2,0-1 1,1 1-1,-1 0 1,1-1-1,0 1 0,0-1 1,0 1-1,1 0 1,-1-1-1,1 1 0,-1 0 1,1-1-1,0 1 1,1 0-1,-1 0 0,0 0 1,1 0-1,3-5 1,-2 6-4,0 0 1,0 0-1,0 0 0,0 0 1,1 1-1,-1-1 1,0 1-1,1 0 1,-1 0-1,1 0 1,6 0-1,45 0-49,-45 2 41,1-1-1,-1 0 1,0-1-1,13-2 1,-14 1-1,-1-1 0,1 0 0,-1-1 1,0 0-1,0 0 0,0-1 1,0 0-1,-1 0 0,13-13 1,-1-2 10,32-42 1,-34 39 12,32-32 0,-30 34-5,20-18-1,-37 38-5,0-1 1,0 0 0,0 1-1,1-1 1,-1 1 0,1 0-1,-1 0 1,1 0 0,-1 0-1,1 0 1,0 0-1,-1 1 1,1-1 0,0 1-1,5 0 1,-7 0-4,1 1 0,-1-1 0,1 1 1,-1 0-1,1-1 0,-1 1 0,0 0 1,1 0-1,-1 0 0,0 0 0,0 0 0,0 0 1,0 1-1,0-1 0,0 0 0,0 1 0,0-1 1,0 0-1,0 1 0,0 2 0,13 37 32,-11-31-29,8 41 50,-9-39-30,0-1 1,1 1-1,0-1 1,6 14-1,-9-24-21,0-1-1,0 0 1,1 0 0,-1 1-1,0-1 1,0 0 0,0 0-1,1 1 1,-1-1 0,0 0-1,0 0 1,0 0-1,1 0 1,-1 1 0,0-1-1,0 0 1,1 0 0,-1 0-1,0 0 1,0 0 0,1 0-1,-1 0 1,0 0 0,0 0-1,1 0 1,-1 0-1,0 0 1,1 0 0,-1 0-1,0 0 1,0 0 0,1 0-1,-1 0 1,0 0 0,0 0-1,1 0 1,-1 0-1,0-1 1,0 1 0,1 0-1,-1 0 1,0 0 0,0 0-1,0-1 1,1 1 0,-1 0-1,0 0 1,0 0-1,0-1 1,0 1 0,1 0-1,-1 0 1,0-1 0,0 1-1,0 0 1,9-15 16,-9 14-16,35-59 77,60-83 0,-92 139-75,-1 1 0,1 0 0,0-1 0,0 1 0,0 0 0,1 0 0,-1 0 0,1 1 0,-1-1 0,5-1 0,-7 4-1,0-1-1,0 1 0,0 0 1,0-1-1,0 1 0,0 0 1,0 0-1,0 0 1,0 0-1,0 0 0,1 0 1,-1 0-1,0 0 0,0 0 1,0 1-1,0-1 1,0 0-1,1 1 0,-1 0 1,1 1-1,-1-1 1,1 0 0,-1 0-1,0 0 1,0 1-1,0-1 1,0 1-1,0-1 1,0 1-1,0-1 1,0 1-1,0 0 1,0 2 0,2 8-10,0 0 0,0 0 0,1 25 0,-3-24 18,1 1-1,0-1 1,5 16-1,-7-29-9,1 0-1,-1 0 0,0 0 1,1 1-1,-1-1 1,0 0-1,1 0 0,-1 0 1,0 0-1,1 0 1,-1 0-1,0 0 0,1 0 1,-1 0-1,0 0 1,1 0-1,-1 0 0,0 0 1,1 0-1,-1 0 1,0 0-1,1 0 0,-1-1 1,0 1-1,0 0 1,1 0-1,-1 0 0,0-1 1,1 1-1,-1 0 1,0 0-1,0 0 0,1-1 1,-1 1-1,0 0 1,0-1-1,0 1 0,0 0 1,1 0-1,-1-1 1,0 0-1,12-12 7,-3 0-3,-1 0 0,0-1 0,8-20 0,13-23 3,-14 32-6,-11 17-1,0 0 0,1 0 0,0 0 0,1 1 0,0 0 0,0 0 0,11-10 0,-16 17 0,0-1 0,0 0 0,0 1 0,0-1 0,0 1 0,0-1 0,0 1 0,0 0 0,0-1 0,0 1 0,0 0 0,0 0-1,0 0 1,0 0 0,0 0 0,1 0 0,-1 0 0,0 0 0,0 0 0,0 0 0,0 0 0,0 1 0,2 0 0,-1 0-1,0 1 1,0-1 0,0 0-1,0 1 1,-1 0 0,1-1-1,0 1 1,-1 0-1,1 0 1,1 3 0,2 6-5,0-1 1,0 1 0,4 16 0,-9-24 2,13 41-15,8 28 23,-18-64-4,0-1 0,0 1 0,1-1-1,1 0 1,-1 0 0,10 11 0,-11-16-2,-1 0 0,0 0 0,0-1 0,1 1 1,-1-1-1,1 0 0,0 0 0,-1 1 1,1-2-1,0 1 0,0 0 0,-1-1 1,1 1-1,0-1 0,0 0 0,0 0 0,0 0 1,0 0-1,-1 0 0,1-1 0,0 1 1,4-2-1,5-2-8,0 0 0,-1 0 0,22-12 0,6-7-16,0-2 0,58-49 0,60-72 75,-141 133 8,-16 13-58,0 0 1,0 0-1,0 0 0,0 0 1,0 0-1,0 0 1,0 0-1,-1 0 0,1 0 1,0 1-1,0-1 0,0 0 1,0 0-1,0 0 1,0 0-1,0 0 0,0 0 1,0 0-1,0 0 1,0 0-1,0 0 0,0 1 1,0-1-1,0 0 0,0 0 1,0 0-1,0 0 1,0 0-1,1 0 0,-1 0 1,0 0-1,0 0 1,0 1-1,0-1 0,0 0 1,0 0-1,0 0 0,0 0 1,0 0-1,0 0 1,0 0-1,0 0 0,0 0 1,0 0-1,1 0 1,-1 0-1,0 0 0,0 0 1,0 0-1,0 0 1,0 0-1,0 0 0,0 0 1,0 0-1,0 0 0,1 0 1,-1 0-1,0 0 1,0 0-1,0 0 0,0 0 1,0 0-1,0 0 1,0 0-1,0 0 0,0 0 1,1 0-1,-1 0 0,0 0 1,-14 30 150,9-22-151,-17 34 75,-29 60 87,46-91-138,1 1-1,0 0 1,1 1-1,0-1 1,1 1-1,-1 22 1,3-33-20,0 0 1,0 0 0,0 0 0,0-1-1,1 1 1,-1 0 0,0 0 0,1 0 0,0 0-1,-1 0 1,1-1 0,0 1 0,0 0 0,0-1-1,0 1 1,2 2 0,-2-3-1,0 0-1,0 0 1,1-1 0,-1 1 0,0 0 0,0-1-1,1 1 1,-1-1 0,1 1 0,-1-1 0,0 1-1,1-1 1,-1 0 0,1 0 0,-1 0 0,0 0-1,3 0 1,0-1 4,1 0-1,-1 0 1,0 0 0,0 0 0,1-1-1,-1 0 1,0 0 0,-1 0-1,1 0 1,0-1 0,0 1-1,5-7 1,0 0 8,-1-1 0,0 0 0,-1 0 0,0-1 0,-1 0 0,8-17 0,23-75 92,-18 43-36,-19 59-72,0 1-1,1 0 1,-1 0-1,0-1 1,0 1-1,0 0 0,0-1 1,0 1-1,0 0 1,0 0-1,0-1 1,1 1-1,-1 0 1,0 0-1,0-1 1,0 1-1,1 0 1,-1 0-1,0-1 1,0 1-1,1 0 0,-1 0 1,0 0-1,0 0 1,1 0-1,-1-1 1,0 1-1,1 0 1,-1 0-1,0 0 1,0 0-1,1 0 1,7 8-10,6 26-27,-9-21 35,2 3 0,1-2 1,0 1 0,1-1 0,1 0 0,0-1 0,0 0 0,2-1-1,12 12 1,-18-20-5,0 1 0,0-1 0,0 0 0,0 0 0,1-1-1,0 0 1,-1 0 0,1-1 0,0 1 0,1-2 0,-1 1 0,0-1-1,0 0 1,1 0 0,-1-1 0,0 0 0,1 0 0,-1-1-1,1 0 1,11-3 0,-9 1-44,1-1 0,-1-1-1,0 0 1,0 0 0,0-1-1,-1 0 1,0 0 0,15-14-1,7-11-3483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06.095"/>
    </inkml:context>
    <inkml:brush xml:id="br0">
      <inkml:brushProperty name="width" value="0.1" units="cm"/>
      <inkml:brushProperty name="height" value="0.1" units="cm"/>
      <inkml:brushProperty name="color" value="#004F8B"/>
    </inkml:brush>
  </inkml:definitions>
  <inkml:trace contextRef="#ctx0" brushRef="#br0">0 1 5320,'0'0'2441,"10"2"-2198,17 2-118,-7-1 188,0 0 0,0 2 1,0 0-1,-1 1 1,20 9-1,-37-14-261,0 1-1,0 0 1,1 0-1,-1-1 1,-1 2-1,1-1 1,0 0-1,0 0 1,-1 0-1,1 1 1,-1-1-1,0 1 1,0-1-1,0 1 1,0 0 0,0-1-1,-1 1 1,1 0-1,-1 0 1,1 0-1,-1-1 1,0 1-1,-1 5 1,0 7 163,-1 0 0,-1-1 1,-6 19-1,4-12 60,4-18-212,1-1-1,0 1 0,-1-1 1,1 1-1,0 0 1,1-1-1,-1 1 0,0-1 1,1 1-1,0-1 0,-1 0 1,1 1-1,0-1 1,0 0-1,0 1 0,1-1 1,-1 0-1,1 0 0,-1 0 1,1 0-1,3 3 1,2 2 88,1-1 1,0 1 0,17 8 0,-21-12-129,-3-3-8,0 1 0,0 0 0,0 0 0,0-1 0,0 1 1,0 0-1,0 0 0,-1 0 0,1 0 0,0 0 0,-1 0 0,1 0 0,-1 0 0,1 0 0,-1 1 1,1-1-1,-1 0 0,0 0 0,0 0 0,0 0 0,1 1 0,-1-1 0,0 0 0,0 0 0,-1 0 1,1 1-1,0-1 0,0 0 0,0 0 0,-1 0 0,1 1 0,-1-1 0,1 0 0,-1 0 1,1 0-1,-1 0 0,-1 2 0,-3 4 53,0 0 1,-1 1 0,-11 10-1,13-14-68,-5 4 59,-1 0-1,-1 0 1,1-1 0,-1-1 0,0 0 0,-1 0 0,1-1-1,-19 5 1,23-9-2039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07.524"/>
    </inkml:context>
    <inkml:brush xml:id="br0">
      <inkml:brushProperty name="width" value="0.1" units="cm"/>
      <inkml:brushProperty name="height" value="0.1" units="cm"/>
      <inkml:brushProperty name="color" value="#004F8B"/>
    </inkml:brush>
  </inkml:definitions>
  <inkml:trace contextRef="#ctx0" brushRef="#br0">323 0 5824,'0'0'5009,"1"12"-4670,0 15-129,0 0 0,-2-1 0,-1 1 1,-1 0-1,-9 36 0,7-49-101,0 0-1,-2-1 1,1 0 0,-2 0 0,0-1-1,0 1 1,-1-2 0,-1 1 0,0-1-1,0-1 1,-16 12 0,20-16-61,0-1 0,-1-1 0,0 1 0,0-1 0,0-1 0,-1 1 0,1-1 0,-1 0 0,0-1-1,0 0 1,0 0 0,0 0 0,0-1 0,0-1 0,0 1 0,-1-1 0,1-1 0,0 0 0,0 0 0,0 0 0,-14-5 0,9-1-1916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08.717"/>
    </inkml:context>
    <inkml:brush xml:id="br0">
      <inkml:brushProperty name="width" value="0.1" units="cm"/>
      <inkml:brushProperty name="height" value="0.1" units="cm"/>
      <inkml:brushProperty name="color" value="#004F8B"/>
    </inkml:brush>
  </inkml:definitions>
  <inkml:trace contextRef="#ctx0" brushRef="#br0">11 0 5120,'0'0'4346,"0"15"-3916,-7 213 1179,7 99 126,-1-205-1192,2 40 296,-2-94-367,-1-22 867,5-50-1173,-1 2-228,-1-1 0,0 0 0,0 1 0,-1-1 0,1 0-1,0 0 1,-1 0 0,0 0 0,0-2 0,1-4-1459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09.483"/>
    </inkml:context>
    <inkml:brush xml:id="br0">
      <inkml:brushProperty name="width" value="0.1" units="cm"/>
      <inkml:brushProperty name="height" value="0.1" units="cm"/>
      <inkml:brushProperty name="color" value="#004F8B"/>
    </inkml:brush>
  </inkml:definitions>
  <inkml:trace contextRef="#ctx0" brushRef="#br0">581 0 5920,'0'0'602,"-7"10"-330,-21 25 180,-58 59 0,-185 121 1161,207-168-976,-42 25 1759,87-63 764,38 1-2455,-12-8-670,0 1-1,-1 0 1,1 0 0,0 0 0,-1 1 0,0 0-1,0 0 1,0 0 0,0 1 0,4 5-1,7 4 17,110 82 160,-101-79-164,1-1-1,1-1 0,31 12 0,-40-20 17,-1 0 1,0 1-1,-1 0 0,1 2 1,-1 0-1,-1 1 0,28 24 1,-33-25 6,-8-8-28,0 0 1,0 1 0,-1-1 0,1 1 0,-1 0 0,1-1 0,-1 1 0,0 0-1,0 0 1,0 1 0,0-1 0,-1 0 0,0 0 0,1 1 0,-1-1 0,1 6-1,-8-20-2419</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10.237"/>
    </inkml:context>
    <inkml:brush xml:id="br0">
      <inkml:brushProperty name="width" value="0.1" units="cm"/>
      <inkml:brushProperty name="height" value="0.1" units="cm"/>
      <inkml:brushProperty name="color" value="#004F8B"/>
    </inkml:brush>
  </inkml:definitions>
  <inkml:trace contextRef="#ctx0" brushRef="#br0">20 1 5320,'0'0'2874,"-2"11"-2390,2-8-467,-18 208 3077,29-46-1402,-2-62-871,-3 170 1708,-8-261-2087,2-6 33,2-13-422,4-30-2570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10.857"/>
    </inkml:context>
    <inkml:brush xml:id="br0">
      <inkml:brushProperty name="width" value="0.1" units="cm"/>
      <inkml:brushProperty name="height" value="0.1" units="cm"/>
      <inkml:brushProperty name="color" value="#004F8B"/>
    </inkml:brush>
  </inkml:definitions>
  <inkml:trace contextRef="#ctx0" brushRef="#br0">1 66 4312,'0'0'3369,"15"5"-2841,-4-2-423,0 1 7,1 0 0,0-1 0,0-1 0,0 0-1,1-1 1,-1 0 0,16-1 0,38-5 752,92-20 0,-68 6 35,144-11 1,-105 18 696,-127 12-1450,0 0 1,0 0 0,0 0 0,0 0 0,0 1-1,-1-1 1,1 1 0,0-1 0,0 1 0,-1-1-1,1 1 1,0 0 0,-1 0 0,1 0 0,0 0 0,-1 0-1,2 1 1,-8 1-2008</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11.684"/>
    </inkml:context>
    <inkml:brush xml:id="br0">
      <inkml:brushProperty name="width" value="0.1" units="cm"/>
      <inkml:brushProperty name="height" value="0.1" units="cm"/>
      <inkml:brushProperty name="color" value="#004F8B"/>
    </inkml:brush>
  </inkml:definitions>
  <inkml:trace contextRef="#ctx0" brushRef="#br0">199 0 5120,'0'0'5153,"-9"12"-4650,-126 187 2290,127-186-2555,1 0 0,0 0 0,1 0 0,1 1 0,0-1 0,1 1 0,0 1 0,1-1 0,1 0 0,0 1 0,0 22 0,3-34-191,0 0 1,0 0 0,0 0-1,0 0 1,0 0-1,1 0 1,-1 0 0,1 0-1,0 0 1,0-1 0,0 1-1,0-1 1,0 1-1,0-1 1,1 0 0,-1 0-1,1 0 1,0 0-1,0-1 1,-1 1 0,1-1-1,0 1 1,0-1-1,0 0 1,1 0 0,-1-1-1,0 1 1,0 0-1,0-1 1,1 0 0,-1 0-1,0 0 1,0 0 0,1-1-1,-1 1 1,0-1-1,0 1 1,0-1 0,0 0-1,3-2 1,3-2-47,-1 0 1,0 0-1,0-1 1,0 0-1,-1-1 1,0 1 0,0-2-1,-1 1 1,9-12-1,7-17-2455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11.873"/>
    </inkml:context>
    <inkml:brush xml:id="br0">
      <inkml:brushProperty name="width" value="0.1" units="cm"/>
      <inkml:brushProperty name="height" value="0.1" units="cm"/>
      <inkml:brushProperty name="color" value="#004F8B"/>
    </inkml:brush>
  </inkml:definitions>
  <inkml:trace contextRef="#ctx0" brushRef="#br0">1 1 10448,'0'0'840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12.684"/>
    </inkml:context>
    <inkml:brush xml:id="br0">
      <inkml:brushProperty name="width" value="0.1" units="cm"/>
      <inkml:brushProperty name="height" value="0.1" units="cm"/>
      <inkml:brushProperty name="color" value="#004F8B"/>
    </inkml:brush>
  </inkml:definitions>
  <inkml:trace contextRef="#ctx0" brushRef="#br0">1 6 4616,'0'0'4473,"11"5"-3922,-5-2-465,5 2 154,1 0 0,0 0 0,1-1 0,-1-1 0,15 3 0,5-1 218,-1-2 0,1-1-1,0-2 1,0-1 0,0-1 0,47-10-1,38-8 1094,-105 14-1006,-13-2-42,1 7-518,-15-1-2313</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13.240"/>
    </inkml:context>
    <inkml:brush xml:id="br0">
      <inkml:brushProperty name="width" value="0.1" units="cm"/>
      <inkml:brushProperty name="height" value="0.1" units="cm"/>
      <inkml:brushProperty name="color" value="#004F8B"/>
    </inkml:brush>
  </inkml:definitions>
  <inkml:trace contextRef="#ctx0" brushRef="#br0">0 59 5416,'0'0'961,"10"1"-662,12 0 131,0-1 1,0-1 0,25-4-1,177-30 3545,-199 33-3573,-18 2-155,1-1 0,0 0 0,0 0 0,14-5 0,-7-2-1492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7:02.047"/>
    </inkml:context>
    <inkml:brush xml:id="br0">
      <inkml:brushProperty name="width" value="0.1" units="cm"/>
      <inkml:brushProperty name="height" value="0.1" units="cm"/>
      <inkml:brushProperty name="color" value="#004F8B"/>
    </inkml:brush>
  </inkml:definitions>
  <inkml:trace contextRef="#ctx0" brushRef="#br0">0 1755 6824,'0'0'2277,"9"-9"-1794,11-15-211,-2 0 0,0-1 0,-2-1 0,20-40 0,-4-19 513,-3-3 0,18-93 0,-36 134-351,-10 43-363,6-23 253,-7 26-281,0 0-1,1 0 1,-1 0 0,0 0 0,0 0-1,1 0 1,-1 0 0,1 0-1,-1 0 1,1 0 0,0 0 0,-1 1-1,1-1 1,0 0 0,-1 0-1,3-1 1,-3 10 272,10 316 747,0-24-567,-9-147 131,-37 281 0,32-400-477,3-24-39,0 0 1,0 0 0,-4 13 0,4-23-104,1 0 0,0-1 0,0 1 0,0 0 0,0 0 0,0 0 0,0 0 1,0 0-1,0-1 0,0 1 0,0 0 0,0 0 0,0 0 0,-1 0 0,1 0 0,0 0 0,0 0 0,0 0 0,0 0 0,0-1 0,0 1 0,0 0 0,-1 0 0,1 0 0,0 0 1,0 0-1,0 0 0,0 0 0,0 0 0,-1 0 0,1 0 0,0 0 0,0 0 0,0 0 0,0 0 0,0 0 0,-1 0 0,1 0 0,0 0 0,0 0 0,0 0 0,0 1 0,0-1 0,0 0 1,-1 0-1,1 0 0,0 0 0,0 0 0,0 0 0,0 0 0,0 0 0,0 0 0,0 1 0,-1-1 0,-2-19 85,1-1-1,0 1 1,2 0 0,1-25-1,0 19-32,6-115 194,6 1-1,38-164 1,-27 185-120,8-45 166,59-173-1,-89 332-287,3-13 46,0 2 0,1-1 1,1 1-1,0 0 1,1 0-1,1 1 0,18-24 1,-26 37-46,0 0-1,0 0 1,0 0 0,0 0 0,0 0 0,0 0 0,0 1-1,0-1 1,0 0 0,0 1 0,1-1 0,-1 0 0,0 1 0,1 0-1,-1-1 1,0 1 0,1 0 0,-1-1 0,0 1 0,1 0 0,-1 0-1,3 1 1,-2-1-3,0 1 0,-1 0-1,1 0 1,0 0 0,0 0 0,-1 0-1,1 0 1,-1 0 0,1 1-1,-1-1 1,0 0 0,1 1 0,-1-1-1,1 3 1,4 6 13,0 0 0,-1 0 0,-1 0 0,6 16 0,-2 3 18,-1 0 0,-1 0 0,-2 1 0,0 0 1,-3 59-1,-3-51 4,-1-1 0,-3 1 0,-1-1 0,-14 46 0,15-66-11,1-1-1,-16 30 1,19-42-13,-1 0 0,0 0 0,1 0 0,-1-1 1,-1 1-1,1-1 0,0 1 0,-1-1 0,0 0 0,0 0 1,0-1-1,0 1 0,0-1 0,-7 3 0,8-4 6,1 0 0,0-1 0,-1 1 0,1-1 0,-1 1 0,1-1 0,-1 0 0,0 0 0,1 0 0,-5-1 0,6 1-17,0 0 0,0-1 0,0 1-1,0 0 1,0-1 0,0 1 0,0-1 0,1 0-1,-1 1 1,0-1 0,0 0 0,1 1 0,-1-1 0,0 0-1,1 0 1,-1 1 0,1-1 0,-1 0 0,1 0-1,-1 0 1,1 0 0,0 0 0,-1 0 0,1 0 0,0 0-1,0 0 1,0 0 0,0 0 0,0 0 0,0 0-1,0-1 1,0-3 2,1 1 0,0-1 0,0 0 0,0 1-1,0 0 1,1-1 0,-1 1 0,1 0 0,1 0 0,-1 0-1,0 0 1,1 0 0,0 0 0,0 1 0,0-1 0,0 1-1,0 0 1,1 0 0,4-3 0,8-5 1,1 0 0,-1 2 0,21-9 1,74-25 19,-85 35-34,-1-1 1,0-1-1,-1-1 0,0-2 1,38-25-1,-53 31 1,-1 0-1,0 0 0,0 0 1,-1-1-1,0 0 0,0-1 1,-1 0-1,0 0 0,-1 0 1,0-1-1,0 1 1,-1-1-1,-1 0 0,1 0 1,-1-1-1,2-14 0,-1 0 71,0 1 1,-2-1-1,-1 0 0,0 0 0,-2 0 0,-7-42 0,7 63-53,-1-6 67,1 1-1,-1-1 1,2 0 0,0-17 0,0 26-75,0-1 0,0 1 1,0 0-1,0-1 1,0 1-1,1 0 1,-1 0-1,0 0 1,1-1-1,-1 1 0,1 0 1,-1 0-1,1 0 1,0 0-1,0 0 1,-1 0-1,1 0 1,0 0-1,0 0 0,0 0 1,0 0-1,0 1 1,0-1-1,0 0 1,0 1-1,0-1 1,0 1-1,1-1 0,-1 1 1,0-1-1,0 1 1,1 0-1,-1 0 1,0 0-1,0-1 1,1 1-1,-1 0 0,0 1 1,0-1-1,1 0 1,-1 0-1,0 0 1,0 1-1,0-1 1,1 1-1,-1-1 0,2 2 1,5 1 4,0 1 0,-1 0 0,1 0-1,-1 1 1,0 0 0,0 1 0,-1-1 0,1 1 0,-1 0 0,-1 1 0,1 0 0,-1-1-1,0 2 1,-1-1 0,8 16 0,2 9 9,-1 1 0,13 52 1,-23-76-17,17 73 38,-14-52-22,1-1 1,2 0 0,22 53-1,-30-80-21,-1-1 0,1 1 0,0 0 0,0-1 0,0 1-1,1 0 1,-1-1 0,0 1 0,0-1 0,1 0 0,-1 1 0,1-1-1,-1 0 1,1 0 0,0 0 0,-1 0 0,1 0 0,0 0 0,0-1-1,0 1 1,-1-1 0,1 1 0,0-1 0,0 0 0,0 1 0,0-1-1,0 0 1,0 0 0,0 0 0,0-1 0,0 1 0,0 0 0,0-1-1,-1 1 1,1-1 0,0 0 0,0 1 0,0-1 0,2-2 0,5-2 0,-1-1 0,0 0 0,0 0 0,-1-1 1,1 0-1,7-10 0,14-22 5,-1-1 1,-2-2-1,26-55 0,-27 51 33,-17 32 21,-8 14-58,0 0-1,0 0 1,0 0-1,0 0 1,0 0 0,0 0-1,0 0 1,0 0-1,0 0 1,0 0 0,0 0-1,0 0 1,0 0-1,0 0 1,0 0 0,0 1-1,0-1 1,0 0-1,1 0 1,-1 0 0,0 0-1,0 0 1,0 0-1,0 0 1,0 0 0,0 0-1,0 0 1,0 0-1,0 0 1,0 0 0,0 0-1,0 0 1,0 0-1,0 0 1,0 0-1,0 0 1,0 0 0,1 0-1,-1 0 1,0 0-1,0 0 1,0 0 0,0 0-1,0 0 1,0 0-1,0 0 1,0 0 0,0 0-1,0 0 1,0 0-1,0 0 1,0 0 0,0-1-1,0 1 1,-6 27 153,2-8-145,-10 45 52,-7 84-1,19-117-47,1-1 0,1 1 0,2-1 0,1 1 0,8 35 0,-10-62-9,0 0 0,1 0 0,-1 1 1,1-1-1,0 0 0,0 0 0,0-1 0,1 1 0,-1 0 1,4 3-1,-5-6-3,1 1-1,-1-1 1,0 0 0,1 0-1,-1-1 1,1 1 0,-1 0-1,1 0 1,-1-1 0,1 1 0,-1-1-1,1 1 1,0-1 0,-1 0-1,1 1 1,0-1 0,-1 0-1,1 0 1,0 0 0,-1-1 0,1 1-1,0 0 1,-1 0 0,1-1-1,-1 1 1,1-1 0,0 0-1,-1 1 1,3-3 0,1 0-1,1-1 1,-1 0-1,0 0 0,0-1 1,-1 1-1,1-1 0,-1 0 1,0-1-1,0 1 1,-1-1-1,0 1 0,0-1 1,0 0-1,2-7 0,2-7 1,-1 0 1,6-39-1,-10 37 3,0 0 1,-1 0-1,-2 0 1,0 0-1,-1 0 1,-8-37 0,1 28-8,0 0 0,-2 0 0,-26-51 1,34 78-10,1 0 0,-1 0 1,0 0-1,0 1 1,-1-1-1,1 1 1,-1 0-1,-6-5 1,9 7 4,0 0 0,0 0 1,0 1-1,-1-1 0,1 0 1,0 1-1,0-1 0,0 1 1,0-1-1,-1 1 0,1 0 1,0 0-1,-1-1 0,1 1 1,0 0-1,0 0 0,-1 0 1,1 0-1,0 1 0,-1-1 0,1 0 1,0 0-1,0 1 0,-1-1 1,1 1-1,0-1 0,0 1 1,0-1-1,0 1 0,0 0 1,0 0-1,0-1 0,0 1 1,0 0-1,0 0 0,0 0 1,-1 2-1,1-2 1,0 1 1,1-1-1,-1 0 1,1 0-1,0 1 0,-1-1 1,1 0-1,0 1 1,0-1-1,-1 0 1,1 0-1,0 1 0,0-1 1,1 0-1,-1 1 1,0-1-1,0 0 1,1 1-1,-1-1 0,1 0 1,-1 0-1,1 1 1,-1-1-1,1 0 1,0 0-1,-1 0 0,1 0 1,0 0-1,0 0 1,0 0-1,0 0 1,0 0-1,0 0 0,0-1 1,0 1-1,0 0 1,0-1-1,2 1 0,2 3-12,0-2-1,1 1 0,-1-1 0,0 0 0,1 0 0,0 0 0,8 1 1,-6-3 1,1 0 1,0 0-1,-1-1 1,1 0 0,-1 0-1,1-1 1,-1-1 0,0 1-1,0-1 1,0 0-1,0-1 1,0 0 0,0 0-1,-1-1 1,11-8 0,2-4-8,-1-1 1,0 0 0,29-40 0,-23 24 22,-2-1 1,-1-1 0,-2-1-1,-2-1 1,16-45-1,-15 25 34,-2-2 0,17-111 0,-29 131 25,-2-1-1,-1 1 0,-8-79 1,6 118-57,0 1 0,0-1 1,0 0-1,0 1 1,0-1-1,-1 1 0,1-1 1,0 1-1,0-1 1,0 1-1,0-1 1,-1 1-1,1-1 0,0 1 1,0-1-1,-1 1 1,1 0-1,0-1 0,-1 1 1,1-1-1,-1 1 1,-7 4 48,-6 23 13,4 1-42,1 1 1,2 0 0,-7 53 0,2 91 2,14 210 4,5-279 24,36 169 1,-43-271-54,1 3 7,0-1 0,0 1 0,1 0-1,-1-1 1,5 9 0,-6-13-6,0 0 0,0 0-1,1 0 1,-1 0 0,0 0 0,0 1 0,0-1 0,0 0 0,1 0-1,-1 0 1,0 0 0,0 0 0,0 0 0,0 0 0,1 0 0,-1 0-1,0 0 1,0 0 0,0 0 0,1 0 0,-1 0 0,0 0 0,0 0-1,0 0 1,0 0 0,1 0 0,-1 0 0,0 0 0,0 0 0,0 0-1,0-1 1,1 1 0,-1 0 0,0 0 0,0 0 0,0 0 0,0 0-1,0 0 1,1-1 0,-1 1 0,0 0 0,0 0 0,0 0 0,0 0-1,0-1 1,0 1 0,0 0 0,0 0 0,7-12 6,-6 9-1,88-170 7,-69 128-61,-16 35 4,0 0 0,0 0-1,1 1 1,0 0 0,1 0 0,13-16 0,-19 24 36,0 1 1,1-1 0,-1 1 0,0 0 0,1-1 0,-1 1 0,1 0 0,-1-1 0,1 1-1,-1 0 1,1-1 0,-1 1 0,1 0 0,-1 0 0,1 0 0,-1-1 0,1 1 0,-1 0-1,1 0 1,0 0 0,-1 0 0,1 0 0,-1 0 0,1 0 0,-1 0 0,1 0 0,-1 1-1,1-1 1,0 0 0,-1 0 0,1 0 0,-1 1 0,1-1 0,-1 0 0,1 0 0,-1 1-1,0-1 1,1 1 0,-1-1 0,1 0 0,0 2 0,14 24-128,-8-13 86,-1-2-3,1 0 0,1-1 0,-1 0 0,2 0 1,-1 0-1,15 10 0,-21-18 47,1 0 1,0 0-1,0 0 1,0-1-1,1 1 1,-1-1-1,0 0 1,0 0-1,1 0 0,-1 0 1,1-1-1,-1 1 1,0-1-1,1 0 1,-1 0-1,1 0 1,-1-1-1,1 1 1,-1-1-1,0 1 1,1-1-1,-1-1 0,0 1 1,0 0-1,1-1 1,-1 1-1,0-1 1,4-3-1,13-10 5,-2 0-1,0-1 1,0-1 0,-2 0-1,0-2 1,-1 0 0,18-29-1,-11 11 4,-2-1 0,-1-1-1,18-54 1,-19 36-21,16-100 0,-4-62-57,-27 195 69,-3 20 3,7-45-55,-3 0 1,-3-74-1,-1 122 57,-5-27-55,0 23 17,-3 15-2,1 6 23,1-1 0,0 1 1,2 0-1,-5 23 0,-4 70-37,8 14-2,10 140 0,1-190 57,3 0 0,4-1-1,29 101 1,-34-151 6,0 0 0,2-1 1,16 28-1,-20-38-1,1-1 0,0 0 0,1 0 0,0-1 0,0 0 0,1 0 0,20 14 0,-26-21-2,0-1-1,0 0 0,0 1 1,0-1-1,0-1 1,0 1-1,0 0 0,0-1 1,1 1-1,-1-1 0,0 0 1,0 0-1,1-1 1,-1 1-1,0 0 0,0-1 1,0 0-1,0 0 0,0 0 1,0 0-1,0 0 1,0-1-1,0 1 0,0-1 1,0 0-1,-1 0 0,3-2 1,9-7 6,-1-1 1,-1 0 0,19-22 0,-31 33-10,13-15 11,0-1 0,-2 0 0,0-1-1,-1 0 1,9-25 0,-15 32 7,0 1-1,0-1 0,-2 0 0,1 0 0,-1 0 1,-1 0-1,0 0 0,0-1 0,-1 1 0,-1 0 0,-2-15 1,3 23-10,-1 1 0,1 0 0,-1-1 0,0 1 0,1 0 0,-1 0 1,0-1-1,-1 1 0,1 0 0,0 0 0,-1 0 0,1 0 0,-1 0 0,1 1 1,-1-1-1,0 0 0,0 1 0,0-1 0,-3-1 0,3 3-3,1-1-1,-1 1 0,0 0 1,0 0-1,0 0 1,0 0-1,0 0 0,1 0 1,-1 0-1,0 0 1,0 1-1,0-1 1,0 1-1,1 0 0,-1-1 1,0 1-1,1 0 1,-1 0-1,0 0 0,1 0 1,-1 0-1,1 1 1,0-1-1,-1 0 0,-1 3 1,-6 5-7,1 1-1,0 0 1,1 0 0,0 1 0,1 0-1,0 0 1,0 0 0,1 1 0,1 0 0,0 0-1,-4 23 1,6-27 3,1 1 1,0 0-1,1-1 0,0 1 0,0 0 1,1-1-1,0 1 0,0-1 1,1 1-1,1-1 0,-1 1 0,1-1 1,0 0-1,1 0 0,0 0 0,0-1 1,1 0-1,6 9 0,-9-14 1,0 1 0,0-1 1,0 0-1,1 1 0,-1-1 0,1 0 0,-1-1 0,1 1 0,0 0 0,0-1 0,0 1 0,0-1 0,0 0 0,0 0 1,0 0-1,0-1 0,0 1 0,0-1 0,1 1 0,-1-1 0,0 0 0,6-1 0,-2-1 5,0 0-1,0 0 1,-1 0-1,1-1 1,-1 0-1,1-1 1,-1 0 0,0 0-1,8-7 1,14-14 42,47-53 0,-27 26 9,-10 12-24,62-61 113,-100 100-140,1 0 0,0 0-1,0 0 1,0 1 0,0-1 0,1 0 0,-1 0 0,0 1 0,0-1-1,0 0 1,1 1 0,-1-1 0,0 1 0,1 0 0,-1-1-1,0 1 1,1 0 0,-1 0 0,0 0 0,2 0 0,-2 0-1,0 1 1,0-1-1,0 1 0,0-1 1,0 1-1,0-1 1,0 1-1,-1 0 0,1 0 1,0-1-1,0 1 1,-1 0-1,1 0 1,0 0-1,-1 0 0,1 0 1,-1 0-1,1 0 1,0 1-1,1 5 18,0 1 1,0-1-1,-1 1 1,0 0-1,0 11 1,-3 100 149,3 51 226,-1-170-398,-1 0 0,1 0 0,0 0 0,0 1 0,0-1-1,0 0 1,0 0 0,0 0 0,0 0 0,0 0 0,0 0 0,0 0-1,0 1 1,0-1 0,0 0 0,0 0 0,0 0 0,0 0 0,0 0-1,0 0 1,0 0 0,0 1 0,0-1 0,1 0 0,-1 0 0,0 0-1,0 0 1,0 0 0,0 0 0,0 0 0,0 0 0,0 0 0,0 0-1,0 1 1,0-1 0,0 0 0,1 0 0,-1 0 0,0 0 0,0 0 0,0 0-1,0 0 1,0 0 0,0 0 0,0 0 0,1 0 0,-1 0 0,0 0-1,0 0 1,0 0 0,0 0 0,0 0 0,0 0 0,0 0 0,1 0-1,4-8 48,5-12-11,30-69 109,81-129 1,-120 216-148,0 1 0,-1-1 0,1 1 1,0 0-1,0-1 0,0 1 0,1 0 1,-1 0-1,0 0 0,0 0 0,1 0 1,-1 0-1,3-2 0,-3 3 1,-1 0-1,1 0 1,0 0 0,-1 0-1,1 0 1,-1 0-1,1 0 1,0 0 0,-1 0-1,1 0 1,-1 0-1,1 1 1,-1-1-1,1 0 1,0 0 0,-1 1-1,1-1 1,-1 0-1,1 0 1,-1 1 0,0-1-1,1 1 1,-1-1-1,1 0 1,0 2-1,1 1 5,0 0 0,0 0 0,-1 1 0,1-1 0,-1 1 0,1-1 0,-1 1 0,0 0 0,-1 0 0,1 3 0,2 42 31,-3-36-11,0-1 0,1 0-1,1 0 1,4 22 0,-6-34-24,0 1 0,1-1 1,-1 0-1,0 1 0,0-1 0,0 0 1,0 1-1,0-1 0,0 0 0,0 0 1,1 1-1,-1-1 0,0 0 1,0 0-1,0 1 0,1-1 0,-1 0 1,0 0-1,0 0 0,0 1 0,1-1 1,-1 0-1,0 0 0,1 0 0,-1 0 1,0 1-1,0-1 0,1 0 0,-1 0 1,0 0-1,1 0 0,-1 0 1,0 0-1,1 0 0,-1 0 0,0 0 1,1 0-1,-1 0 0,0 0 0,1 0 1,12-12 34,6-20-41,-9 11-22,-5 8-41,0 1 0,1 0 0,1 0 0,0 1 0,0 0 0,11-12 0,-18 23 56,1-1 0,0 0 0,-1 1 0,1-1 1,0 0-1,0 1 0,-1-1 0,1 1 0,0-1 0,0 1 0,0 0 1,0-1-1,0 1 0,-1 0 0,1 0 0,0 0 0,0-1 0,0 1 1,0 0-1,0 0 0,0 0 0,0 1 0,0-1 0,0 0 0,1 0 1,0 1-4,0 0 1,0 0 0,0 0 0,-1 1 0,1-1-1,0 0 1,0 1 0,-1-1 0,1 1 0,1 3 0,4 4-17,0 2 1,-1-1 0,6 14 0,-10-19 7,10 24-21,-9-22 35,-1 0 0,1-1 0,0 1 0,0-1 0,0 1-1,1-1 1,0 0 0,1-1 0,-1 1 0,1-1 0,7 7 0,-11-12 8,1 1 0,-1-1 0,1 1 1,-1-1-1,1 1 0,-1-1 1,1 0-1,0 1 0,-1-1 0,1 0 1,-1 0-1,1 0 0,-1-1 1,1 1-1,0 0 0,-1-1 1,1 1-1,-1-1 0,1 1 0,-1-1 1,0 1-1,1-1 0,-1 0 1,2-1-1,4-2-1,-2-1 1,1 0-1,9-9 1,0-3-5,0-1 1,-2 0-1,0-1 1,-1-1 0,16-34-1,33-111-13,-22 56 112,-29 91-63,-10 18-29,0-1-1,0 1 1,1 0 0,-1-1 0,0 1 0,1 0 0,-1 0-1,0-1 1,1 1 0,-1 0 0,1 0 0,-1 0 0,0 0-1,1 0 1,-1-1 0,0 1 0,1 0 0,-1 0 0,1 0-1,-1 0 1,1 0 0,-1 0 0,0 0 0,1 0 0,0 1-1,0 0 1,1 0 0,-1 1 0,1-1 1,-1 0-1,1 1 0,-1 0 0,0-1 0,0 1 0,0 0 0,0 0 0,0-1 0,0 1 0,0 0 0,-1 0 0,2 3 0,10 33 19,-1 0 1,-1 1-1,-3 1 1,-1-1-1,-2 1 1,-2 0-1,-1 0 0,-6 50 1,4-85-7,0-1 0,0 1-1,-1-1 1,1 1 0,-1-1 0,0 1 0,0-1 0,-1 0 0,1 0-1,-1 0 1,0 0 0,0-1 0,0 1 0,-1-1 0,1 0 0,-1 0-1,-5 4 1,7-5-11,1-2-2,1 1 1,-1 0-1,0 0 1,0-1-1,0 1 0,0 0 1,0-1-1,0 1 1,0-1-1,0 0 0,-1 1 1,1-1-1,0 0 1,0 1-1,0-1 0,0 0 1,-1 0-1,1 0 1,0 0-1,0 0 1,0 0-1,0-1 0,0 1 1,-1 0-1,1-1 1,0 1-1,0 0 0,0-1 1,0 1-1,0-1 1,0 0-1,0 1 1,0-1-1,0 0 0,0 0 1,-1-1-1,-2-3-2,-1 0 0,1-1 0,1 0 0,-1 1 0,-2-8 0,4 10 2,-11-22-39,1-1 0,-12-40 0,22 61 36,0-3-46,10 16 12,5 5 62,0-1 1,1 0-1,0 0 1,1-2 0,0 0-1,0 0 1,25 10-1,0-3 66,1-2-1,43 11 0,-48-17-22,0-3 0,0 0 0,0-3 0,61-1 0,-23-6 139,96-19-1,-128 15-171,-1-1 0,0-3 0,0-1 0,-1-3 0,56-29 0,-3-10-3489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14.145"/>
    </inkml:context>
    <inkml:brush xml:id="br0">
      <inkml:brushProperty name="width" value="0.1" units="cm"/>
      <inkml:brushProperty name="height" value="0.1" units="cm"/>
      <inkml:brushProperty name="color" value="#004F8B"/>
    </inkml:brush>
  </inkml:definitions>
  <inkml:trace contextRef="#ctx0" brushRef="#br0">31 1 5120,'0'0'4758,"2"10"-4147,8 34-6,-9-40-448,-1 0 0,1 0 0,-1 0 0,-1 0 0,1 0 0,0 0 0,-1 0 0,0 0 0,0-1 0,-2 6 0,-1 6 292,-6 32 491,2-16-214,-4 47-1,8 157 855,8-133-814,2-23-214,-6-68-421,1 0 0,-3 19 0,-1 5 44,1-14-96,2-16-84,-1-1 1,0 1 0,1 0 0,0-1-1,0 1 1,0 0 0,1-1 0,1 8-1,-1-13-31,0 0-1,0 1 0,0-1 0,0 0 0,0 1 1,0-1-1,0 0 0,0 0 0,-1 0 0,1 0 1,0 0-1,0 0 0,-1 0 0,2-1 0,11-21-2489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14.845"/>
    </inkml:context>
    <inkml:brush xml:id="br0">
      <inkml:brushProperty name="width" value="0.1" units="cm"/>
      <inkml:brushProperty name="height" value="0.1" units="cm"/>
      <inkml:brushProperty name="color" value="#004F8B"/>
    </inkml:brush>
  </inkml:definitions>
  <inkml:trace contextRef="#ctx0" brushRef="#br0">195 1 7936,'0'0'433,"-9"11"-170,-18 23 151,-33 55 1,39-52 167,-28 74 0,42-93-385,2 0-1,0 1 1,1 0-1,1 0 1,0 0-1,1 28 1,3-29 4,-1 1 186,5 37-1,-4-51-284,0 1 0,0-1 0,1 0 0,0 1 0,0-1 0,0 0 0,1 0 0,0 0-1,0 0 1,0-1 0,5 6 0,-2-3-4,0-1 0,0 0 0,0 0 0,1-1 0,0 0 0,0 0 0,1-1 0,-1 0 0,1 0-1,0 0 1,0-1 0,0-1 0,0 1 0,1-1 0,-1-1 0,0 1 0,16-1 0,-8 0 18,0-1 0,0 0 0,1-2-1,-1 0 1,0 0 0,0-2 0,0 0 0,-1-1 0,0 0 0,0-1 0,0-1 0,0 0 0,13-10-1,-10 4 17,1 0 0,-2-1 0,0-1-1,-1-1 1,21-25 0,-30 31-87,1 0 1,-2-1-1,0 0 0,0-1 1,-1 1-1,0-1 0,-1 0 1,0-1-1,-1 1 0,-1 0 1,2-17-1,-3 13-13,0 0-1,-1 0 0,-1 0 1,-4-21-1,4 29-17,-1 0 0,0 0 0,-1 1 0,0-1 0,0 0 0,0 1 0,-1 0 0,0 0 0,-1 0 0,-7-9 0,4 7 0,0-1-1,0 2 1,-1-1 0,0 1 0,0 1-1,-1-1 1,0 2 0,-22-12 0,0 7-20,0 1-1,-40-6 1,65 15-6,1 0-1,-1 1 1,0 0-1,-13 1 1,13 0-28,0 0 1,0-1-1,0 0 1,-10-2-1,9 1-188,-30-7 219,16 0-2774</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15.972"/>
    </inkml:context>
    <inkml:brush xml:id="br0">
      <inkml:brushProperty name="width" value="0.1" units="cm"/>
      <inkml:brushProperty name="height" value="0.1" units="cm"/>
      <inkml:brushProperty name="color" value="#004F8B"/>
    </inkml:brush>
  </inkml:definitions>
  <inkml:trace contextRef="#ctx0" brushRef="#br0">51 77 3408,'0'0'4393,"7"11"-3794,6 8 41,0-1 0,1 0 0,24 24 0,-32-38-464,-1 1 1,1-2 0,1 1 0,-1-1 0,0 0-1,1 0 1,0 0 0,-1-1 0,1 0-1,0-1 1,0 1 0,0-1 0,1-1 0,-1 1-1,0-1 1,0-1 0,0 1 0,0-1 0,0 0-1,0-1 1,7-2 0,-5 2-63,0-1 0,0 0 0,0-1 0,-1 0 0,0 0 0,0-1 0,0 1 0,0-2 0,-1 1 0,0-1 0,0-1 0,0 1 0,-1-1 0,0 0 0,8-14 0,-12 19-94,-1-1 1,0 0 0,1 1-1,-1-1 1,-1 0 0,1 0-1,0 0 1,-1 0 0,1 0-1,-1 1 1,0-1-1,0 0 1,0 0 0,0 0-1,-1 0 1,1 0 0,-1 0-1,0 0 1,0 0 0,0 1-1,0-1 1,0 0-1,0 1 1,-1-1 0,-2-3-1,1 2-6,-1 0 0,1 1 0,0 0-1,-1 0 1,0 0 0,0 0 0,0 0-1,0 1 1,0 0 0,0 0 0,-1 0-1,1 0 1,-1 1 0,-8-2-1,3 1-6,0 1-1,0 1 1,0 0-1,0 1 1,0-1-1,0 2 0,0-1 1,0 2-1,0-1 1,0 1-1,1 1 0,-18 8 1,11-3 4,0 1 0,0 1 0,1 0 0,1 1 0,-26 27 0,14-14 31,20-20-10,0 1 0,0-1 0,1 2 0,0-1-1,0 0 1,-7 13 0,10-14 0,-1 0 0,1 1 0,0-1 0,1 1-1,-1 0 1,1 0 0,1 0 0,-1-1 0,1 13 0,0-14-9,0 0 0,1 0 0,-1 0 0,1 0 1,0-1-1,0 1 0,1 0 0,-1 0 0,1-1 0,0 1 1,0 0-1,0-1 0,0 0 0,0 0 0,6 6 0,3 2 15,0-1 0,1-1 0,0 0 0,1 0 0,0-1 0,0 0 0,1-2 0,0 1 0,0-2 0,22 7 0,9-2 87,0-2 0,68 4-1,-104-12-113,1 0 0,-1 0 0,0-1-1,0 0 1,0-1 0,0 0 0,0-1 0,0 0-1,-1 0 1,1 0 0,-1-1 0,0-1-1,13-8 1,-15 8-558,1-1-1,-1 1 1,0-2-1,9-10 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16.795"/>
    </inkml:context>
    <inkml:brush xml:id="br0">
      <inkml:brushProperty name="width" value="0.1" units="cm"/>
      <inkml:brushProperty name="height" value="0.1" units="cm"/>
      <inkml:brushProperty name="color" value="#004F8B"/>
    </inkml:brush>
  </inkml:definitions>
  <inkml:trace contextRef="#ctx0" brushRef="#br0">0 133 7736,'0'0'2110,"12"10"-1654,38 35-5,-45-39-347,0 1 0,0-1 0,0 1 1,0-1-1,-1 1 0,-1 1 0,1-1 0,-1 0 0,3 11 1,3 7 220,8 20 434,-3 1 0,9 49 1,-8-30-253,-7-32-252,31 103 1171,-26-88-831,-11-37-380,1 1-1,0-1 1,9 20-1,-8-22-73,-4-7-102,1-1 0,-1 1-1,1-1 1,0 1-1,0 0 1,0-1 0,0 1-1,0-1 1,0 0-1,0 1 1,0-1 0,1 0-1,-1 0 1,3 2-1,-4-3-14,1 1-1,-1-1 1,1 0-1,0 0 1,-1 0-1,1 0 0,-1 0 1,1 0-1,0 0 1,-1 0-1,1 0 1,0 0-1,-1 0 1,1 0-1,-1 0 0,1 0 1,0 0-1,-1-1 1,1 1-1,-1 0 1,1 0-1,-1-1 0,1 1 1,-1-1-1,1 1 1,-1 0-1,1-1 1,0 0-1,17-22-11,80-155 106,-3 4-57,-67 125-44,-2-1 0,-3-1 1,18-59-1,-14 36-91,3-15 65,-12 35-2793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48.549"/>
    </inkml:context>
    <inkml:brush xml:id="br0">
      <inkml:brushProperty name="width" value="0.1" units="cm"/>
      <inkml:brushProperty name="height" value="0.1" units="cm"/>
      <inkml:brushProperty name="color" value="#004F8B"/>
    </inkml:brush>
  </inkml:definitions>
  <inkml:trace contextRef="#ctx0" brushRef="#br0">310 0 3616,'0'0'5873,"9"5"-5624,31 15 9,-38-19-225,0 0-1,-1 1 1,1-1 0,0 0 0,-1 0 0,1 1-1,-1-1 1,0 1 0,1-1 0,-1 1 0,0 0-1,0-1 1,0 1 0,0 0 0,0 0 0,-1 0 0,1 0-1,-1 0 1,1 0 0,-1-1 0,1 1 0,-1 3-1,0 1 34,-1-1 0,1 1-1,-1-1 1,-1 1-1,-2 9 1,3-12-34,-18 55 202,-2 0 1,-2-2-1,-3-1 1,-2-1-1,-2-1 0,-54 69 1,78-114-170,-1-1-1,1 0 1,-2 0 0,1 0 0,-1-1-1,-16 10 1,23-15-44,-1 0 1,0 0-1,0 0 0,0 0 0,0-1 1,0 1-1,0-1 0,-1 1 0,1-1 1,0 0-1,0 0 0,0 0 1,0 0-1,0 0 0,0 0 0,-4-2 1,4 1-9,0 0 1,0 0-1,0-1 1,0 1-1,0 0 0,1-1 1,-1 0-1,0 1 1,1-1-1,-1 0 1,1 0-1,0 0 1,-1 0-1,1 0 1,0 0-1,0 0 1,1-1-1,-2-3 1,-8-39-1701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50.661"/>
    </inkml:context>
    <inkml:brush xml:id="br0">
      <inkml:brushProperty name="width" value="0.1" units="cm"/>
      <inkml:brushProperty name="height" value="0.1" units="cm"/>
      <inkml:brushProperty name="color" value="#004F8B"/>
    </inkml:brush>
  </inkml:definitions>
  <inkml:trace contextRef="#ctx0" brushRef="#br0">117 0 3312,'0'0'3925,"-1"16"-3680,-14 226 735,10-124-555,-28 318 1257,28-404-1504,-7 54 693,11-75-758,-2 0 0,1 1 0,-1-1 0,-1 0 0,-9 19 0,5-20 11,7-9-108,0 0 1,0 0-1,1 0 0,-1 0 1,0 1-1,0-1 0,1 0 1,-1 0-1,0 1 0,1-1 1,0 0-1,-1 0 0,1 1 1,-1 1-1,-1 0 38,4-9-28,-2 4-28,1-1 1,0 0-1,-1 1 1,0-1-1,1 0 0,-1 1 1,0-6-1,1-11-12,4-7-2,3 0 0,0 1-1,18-38 1,44-72-52,-34 69 51,-7 11-7,74-101 0,-63 102 19,-16 20 22,2 1 1,46-45 0,6 7 67,-72 67-48,1 0 1,-1 1-1,1-1 0,8-1 1,-12 6 23,-5 6-51,-11 11-32,-123 109-41,70-68 39,4-13-37,41-31 21,-23 19-1,38-29 13,1 0 1,1 0-1,-1 1 1,1-1-1,-1 1 0,1 0 1,1 0-1,-6 12 1,8-14 19,1-1 1,0 1 0,0 0 0,0-1 0,0 1 0,0-1-1,1 1 1,-1-1 0,1 1 0,0-1 0,0 1 0,0-1-1,1 0 1,-1 0 0,1 1 0,0-1 0,2 3 0,0 2-4,3 4 8,1 0 1,0 0 0,0-1 0,1 0 0,1-1-1,0 0 1,0 0 0,13 9 0,16 8 25,46 24-1,0 0 23,79 48 218,-131-71 4,-6-4 341,-26-24-600,-1 0 0,0 0 1,1 0-1,-1 0 0,0 0 1,1 0-1,-1 0 0,0 0 1,1 0-1,-1 0 0,0 0 1,0 0-1,1 0 0,-1 0 0,0-1 1,1 1-1,-1 0 0,0 0 1,0 0-1,1 0 0,-1-1 1,0 1-1,0 0 0,1 0 1,-1 0-1,0-1 0,0 1 1,0 0-1,0 0 0,1-1 1,-1 1-1,0 0 0,0-1 1,0 1-1,0 0 0,0-1 1,0 1-1,0 0 0,0 0 1,0-1-1,0 0 0,3-10-1791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51.331"/>
    </inkml:context>
    <inkml:brush xml:id="br0">
      <inkml:brushProperty name="width" value="0.1" units="cm"/>
      <inkml:brushProperty name="height" value="0.1" units="cm"/>
      <inkml:brushProperty name="color" value="#004F8B"/>
    </inkml:brush>
  </inkml:definitions>
  <inkml:trace contextRef="#ctx0" brushRef="#br0">70 1 3616,'0'0'2320,"-3"12"-1920,0 5-290,-11 47 715,-6 67 0,15-39-176,-10 106 916,12-173-1224,2 0 0,1-1 1,1 1-1,7 47 0,-7-70-290,-1 0 1,0 0-1,0 0 1,0-1 0,1 1-1,-2 0 1,1 0 0,0 0-1,0 0 1,-1-1-1,1 1 1,-1 0 0,1 0-1,-1-1 1,0 1 0,1 0-1,-1-1 1,0 1-1,0-1 1,-2 3 0,3-4-53,0 0 1,0 0 0,0 0 0,0 0-1,-1 0 1,1 0 0,0 0 0,0 0-1,0 0 1,0 0 0,0 0 0,-1 0 0,1 0-1,0 0 1,0 0 0,0 0 0,0 0-1,0 0 1,-1 0 0,1 0 0,0 0-1,0 0 1,0 0 0,0 0 0,0 0 0,0 0-1,-1 0 1,1 0 0,0 0 0,0 0-1,0 0 1,0 0 0,0-1 0,0 1-1,0 0 1,-1 0 0,1 0 0,0 0-1,0 0 1,0 0 0,0 0 0,0-1 0,0 1-1,0 0 1,0 0 0,0 0 0,0 0-1,0 0 1,0-1 0,0 1 0,0 0-1,0 0 1,0 0 0,0 0 0,0 0-1,0-1 1,0 1 0,0 0 0,0 0 0,0 0-1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51.757"/>
    </inkml:context>
    <inkml:brush xml:id="br0">
      <inkml:brushProperty name="width" value="0.1" units="cm"/>
      <inkml:brushProperty name="height" value="0.1" units="cm"/>
      <inkml:brushProperty name="color" value="#004F8B"/>
    </inkml:brush>
  </inkml:definitions>
  <inkml:trace contextRef="#ctx0" brushRef="#br0">1 23 6128,'0'0'782,"18"-2"-498,255-15 1020,-241 15-946,0 1-1,0 1 1,0 2 0,0 1-1,46 10 1,-76-13-379,37 14 1052,-38-13-1067,1-1 1,-1 1-1,1-1 0,-1 1 0,0 0 0,1 0 1,-1-1-1,0 1 0,0 0 0,0 0 1,0 0-1,0 0 0,0 1 0,0-1 1,0 0-1,0 0 0,0 1 0,0-1 1,-1 0-1,1 1 0,-1-1 0,1 2 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52.732"/>
    </inkml:context>
    <inkml:brush xml:id="br0">
      <inkml:brushProperty name="width" value="0.1" units="cm"/>
      <inkml:brushProperty name="height" value="0.1" units="cm"/>
      <inkml:brushProperty name="color" value="#004F8B"/>
    </inkml:brush>
  </inkml:definitions>
  <inkml:trace contextRef="#ctx0" brushRef="#br0">139 183 5016,'0'0'3189,"12"1"-2960,6 1-72,-1-1 0,1 0 0,-1-1-1,1-1 1,-1-1 0,20-4 0,-30 4-78,0-1-1,0 1 1,0-1 0,0 0 0,0-1 0,0 0 0,-1 0-1,11-9 1,-14 10-40,0 1-1,0-1 1,-1 0-1,0 0 1,0-1-1,0 1 0,0 0 1,0-1-1,0 1 1,-1-1-1,0 1 1,0-1-1,0 0 1,0 1-1,0-1 1,-1 0-1,1 0 0,-1 0 1,-1-6-1,1 7-24,0 0 0,-1 1-1,1-1 1,-1 0 0,0 1 0,0-1-1,0 0 1,0 1 0,0-1-1,0 1 1,-1 0 0,1-1 0,-1 1-1,1 0 1,-1 0 0,0 0-1,0 0 1,-3-2 0,1 2 2,0-1 0,0 1 0,0 0 1,-1 1-1,1-1 0,0 1 0,-1 0 0,1 0 0,-1 0 1,-5 0-1,-5 1 18,0 0 0,0 1 1,0 0-1,-1 2 0,-21 5 0,13 0 32,0 1 0,1 0 0,0 2 0,-35 22 0,54-31-46,0 1 0,1 0 0,-1 0 0,1 0 0,-1 1 0,1-1 0,0 1 0,0 0 0,1 0 0,-1 0 0,1 0 0,0 0 0,0 0 0,0 1 0,1-1 0,0 1 0,-1-1 0,1 6 0,0-6-9,1 0 1,0-1 0,0 1 0,0 0-1,0-1 1,1 1 0,0-1 0,-1 1 0,1-1-1,0 1 1,1-1 0,-1 1 0,1-1-1,-1 0 1,1 0 0,0 0 0,0 0 0,1 0-1,-1 0 1,0 0 0,1-1 0,0 1-1,5 3 1,12 5 31,1 0-1,0-2 1,1 0-1,0-2 1,0 0-1,0-1 1,31 3-1,-43-8-34,-1 0 0,1-1 0,0 0 0,-1 0 0,1-1 0,0-1 1,-1 0-1,1 0 0,8-4 0,11-4-35,43-23 0,13-17-1776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53.490"/>
    </inkml:context>
    <inkml:brush xml:id="br0">
      <inkml:brushProperty name="width" value="0.1" units="cm"/>
      <inkml:brushProperty name="height" value="0.1" units="cm"/>
      <inkml:brushProperty name="color" value="#004F8B"/>
    </inkml:brush>
  </inkml:definitions>
  <inkml:trace contextRef="#ctx0" brushRef="#br0">1 16 4312,'0'0'560,"11"-1"-233,12-2-180,14-2 412,-1 1 0,1 2 0,54 3 0,-59 5 30,0-2 0,0-2-1,52-1 1,-74-1-471,-9 0-102,0 0-1,0 0 1,0 0 0,0 0-1,1 0 1,-1 0-1,0 0 1,0 0-1,0 0 1,0-1-1,1 1 1,-1 0 0,0-1-1,0 1 1,0-1-1,2-1 1,2-4-1347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7:33.436"/>
    </inkml:context>
    <inkml:brush xml:id="br0">
      <inkml:brushProperty name="width" value="0.1" units="cm"/>
      <inkml:brushProperty name="height" value="0.1" units="cm"/>
      <inkml:brushProperty name="color" value="#004F8B"/>
    </inkml:brush>
  </inkml:definitions>
  <inkml:trace contextRef="#ctx0" brushRef="#br0">86 0 3808,'0'0'10152,"-4"17"-9939,0 1-148,-18 102 339,14-64-151,-36 330 1522,42-369-1607,1-1 1,1 1-1,0-1 0,1 1 1,1 0-1,1-1 0,9 32 1,-11-41-8,-1-6-142,0-1-1,0 0 0,0 1 0,0-1 1,0 1-1,0-1 0,0 1 0,1-1 1,-1 1-1,0-1 0,0 1 0,0-1 1,0 1-1,1-1 0,-1 0 0,0 1 1,0-1-1,1 1 0,-1-1 0,0 0 0,1 1 1,-1-1-1,0 0 0,1 1 0,-1-1 1,0 0-1,1 0 0,0 1 214,6-8-43,8-38-2708</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53.852"/>
    </inkml:context>
    <inkml:brush xml:id="br0">
      <inkml:brushProperty name="width" value="0.1" units="cm"/>
      <inkml:brushProperty name="height" value="0.1" units="cm"/>
      <inkml:brushProperty name="color" value="#004F8B"/>
    </inkml:brush>
  </inkml:definitions>
  <inkml:trace contextRef="#ctx0" brushRef="#br0">1 74 5520,'0'0'402,"15"-2"-27,55-3 510,90 6-1,-149 0-741,1-1 0,0 0 1,0 0-1,0-1 0,0-1 0,-1 0 0,1 0 0,0-1 0,-1-1 0,13-5 0,73-36-494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54.630"/>
    </inkml:context>
    <inkml:brush xml:id="br0">
      <inkml:brushProperty name="width" value="0.1" units="cm"/>
      <inkml:brushProperty name="height" value="0.1" units="cm"/>
      <inkml:brushProperty name="color" value="#004F8B"/>
    </inkml:brush>
  </inkml:definitions>
  <inkml:trace contextRef="#ctx0" brushRef="#br0">1 0 4512,'0'0'3537,"0"11"-3090,11 206 1792,0-57-1189,7 117 247,-6-126-534,-12-137-566,-1-1 1,-4 23-1,1-3-1413</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55.478"/>
    </inkml:context>
    <inkml:brush xml:id="br0">
      <inkml:brushProperty name="width" value="0.1" units="cm"/>
      <inkml:brushProperty name="height" value="0.1" units="cm"/>
      <inkml:brushProperty name="color" value="#004F8B"/>
    </inkml:brush>
  </inkml:definitions>
  <inkml:trace contextRef="#ctx0" brushRef="#br0">0 231 5224,'0'0'878,"12"-9"-615,213-151 1748,-211 151-1609,0 0 0,1 1 0,0 1 0,25-9 0,-32 14-214,0-1-1,0 1 1,0 0-1,0 1 1,14-1-1,-19 2-138,0 0 0,0 0 1,0 1-1,0-1 0,0 1 0,0 0 0,0 0 0,0 0 0,0 0 0,-1 0 0,1 1 0,0-1 0,-1 1 0,1 0 1,-1-1-1,0 1 0,1 1 0,-1-1 0,3 4 0,-2-1-21,-1-1 0,1 1-1,-1 0 1,0 0 0,0 0 0,-1 0 0,0 0 0,0 0 0,0 0-1,0 0 1,-1 1 0,0-1 0,0 0 0,-1 7 0,-1 11 67,-11 43 1,9-51-68,-10 46 54,-3-1-1,-2 0 0,-3-2 1,-2 0-1,-46 78 0,10-28 43,55-99-97,-1-1-1,-1 1 1,0-2 0,-12 13-1,9-11 33,0-3-6,4-1 52,15 3 28,-4-6-114,0 0 1,0 0-1,0 0 1,1-1-1,-1 0 0,1 0 1,-1-1-1,0 0 1,8 0-1,15 2 24,27 3 9,-19-2 136,-1 1 1,68 17 0,-86-17-31,-1 0 0,1-1 0,-1-1 0,33 0 0,-35-1-43,-13 0-168,-1-1 0,1 0 0,0 0 0,-1 0 0,1 1 0,-1-1 0,1 0 0,0 0 0,-1 0 0,1 0 0,-1 0 0,1 0 0,0-1 0,-1 1 0,1 0 0,0 0 0,-1 0 0,1 0 0,-1-1 0,1 1 0,-1 0 0,1-1 0,-1 1 0,1 0 0,-1-1 0,1 1 0,-1-1 0,1 1 0,-1-1 0,0 1 0,1-1 0,-1 1 0,0-1 0,1 1 0,-1-1 0,0 1 0,0-1 0,1 0 1,-1 1-1,0-1 0,0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56.212"/>
    </inkml:context>
    <inkml:brush xml:id="br0">
      <inkml:brushProperty name="width" value="0.1" units="cm"/>
      <inkml:brushProperty name="height" value="0.1" units="cm"/>
      <inkml:brushProperty name="color" value="#004F8B"/>
    </inkml:brush>
  </inkml:definitions>
  <inkml:trace contextRef="#ctx0" brushRef="#br0">45 168 6128,'0'0'104,"10"7"72,1 1-75,0 0 1,1-1 0,0 0-1,0-1 1,1-1 0,-1 0-1,1-1 1,14 4-1,-21-7 16,0 0 0,0 0 0,1-1 0,-1 0 0,0 0 0,1 0 0,-1-1 0,0 0 0,0 0 0,0 0 0,1-1-1,-1 0 1,-1 0 0,1-1 0,0 1 0,-1-1 0,1-1 0,-1 1 0,0-1 0,0 0 0,0 0 0,0 0 0,-1-1 0,0 1-1,7-11 1,-8 10-48,-1 0-1,1-1 1,-1 1-1,0 0 0,-1-1 1,0 0-1,1 1 1,-2-1-1,1 0 1,-1 0-1,0 1 0,0-1 1,0 0-1,-1 0 1,0 1-1,0-1 0,0 0 1,-5-10-1,5 13-62,-1 0 0,1 0 0,-1 0 0,1 0 0,-1 0-1,0 0 1,0 0 0,-1 1 0,1-1 0,0 1 0,-1-1 0,0 1-1,1 0 1,-1 0 0,0 0 0,0 1 0,0-1 0,0 1 0,-1-1-1,1 1 1,0 0 0,-1 0 0,1 0 0,0 1 0,-1-1 0,1 1-1,-1 0 1,1 0 0,-1 0 0,1 0 0,-1 1 0,-4 1 0,-8 1 6,1 2 1,0-1-1,0 2 1,-28 14-1,36-15 3,0 0 0,-1 0-1,2 0 1,-1 1 0,1 0-1,-1 1 1,2-1 0,-1 1-1,1 0 1,-7 12 0,0 4 60,1 1 0,-11 32 0,18-45-15,0 1-1,2 0 1,-1 0 0,2 0-1,-1 0 1,2 0 0,0 15-1,1-13 15,0-1 47,1 1 0,3 15 0,-4-25-75,0-1 1,1 1-1,-1 0 1,1 0-1,0-1 0,0 1 1,0-1-1,0 0 1,1 0-1,-1 1 0,1-1 1,3 3-1,3 2 20,1-1 0,-1 0 0,1 0 0,1-1 0,0 0 0,-1 0 0,2-2 0,-1 1 0,0-1 0,1-1 0,0 0 0,0-1 0,0 0 0,0 0 0,0-2 0,0 1 0,0-2 0,1 1 0,19-5 0,-15 0-245,-1-1-1,0-1 0,-1 0 1,0-1-1,0-1 0,0 0 1,-1-1-1,0-1 1,-1 0-1,16-17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8:57.088"/>
    </inkml:context>
    <inkml:brush xml:id="br0">
      <inkml:brushProperty name="width" value="0.1" units="cm"/>
      <inkml:brushProperty name="height" value="0.1" units="cm"/>
      <inkml:brushProperty name="color" value="#004F8B"/>
    </inkml:brush>
  </inkml:definitions>
  <inkml:trace contextRef="#ctx0" brushRef="#br0">0 219 4416,'0'0'1016,"3"14"-399,13 53 75,33 172 1845,-36-108-1413,4 31 281,-12-130-1036,1-1 0,2-1-1,12 32 1,-8-18 205,-10-36-431,0 0-1,0 0 1,0 0-1,8 15 1,-1 4 328,-8-23-407,0-1 1,-1 0 0,1 1-1,1-1 1,-1 0 0,0 0-1,1 1 1,0-1 0,2 4-1,-3-7 18,-1 0-48,0 0-23,0 1-1,0-1 1,0 0-1,0 0 1,0 1-1,0-1 0,0 0 1,0 0-1,0 1 1,0-1-1,0 0 1,0 0-1,0 1 1,1-1-1,-1 0 0,0 0 1,0 0-1,0 1 1,0-1-1,0 0 1,1 0-1,-1 0 0,0 0 1,0 1-1,0-1 1,1 0-1,-1 0 1,0 0-1,0 0 0,1 0 1,-1 0-1,0 0 1,0 0-1,1 1 1,-1-1-1,0 0 0,0 0 1,1 0-1,-1 0 1,0 0-1,0 0 1,1 0-1,-1-1 0,0 1 1,0 0-1,1 0 1,-1 0-1,0 0 1,0 0-1,0 0 1,1 0-1,-1 0 0,0-1 1,0 1-1,0 0 1,1 0-1,-1 0 1,0-1-1,0 1 0,0 0 1,0 0-1,1 0 1,-1-1-1,5-5 6,0-1-1,-1 0 1,0 0-1,0 0 1,3-9-1,-5 13-11,128-318 159,-91 217-107,0-2-31,-4-1 1,29-163-1,-60 248-362,-2-1 0,0 0 0,-2 0 0,-1 0 0,0 0 1,-7-31-1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9:20.512"/>
    </inkml:context>
    <inkml:brush xml:id="br0">
      <inkml:brushProperty name="width" value="0.1" units="cm"/>
      <inkml:brushProperty name="height" value="0.1" units="cm"/>
      <inkml:brushProperty name="color" value="#AB008B"/>
    </inkml:brush>
  </inkml:definitions>
  <inkml:trace contextRef="#ctx0" brushRef="#br0">18 75 7024,'0'0'2840,"-7"-56"-2192,3 51-152,4 0 16,0 2-152,0-1 8,-1 3-96,-5 1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9:20.861"/>
    </inkml:context>
    <inkml:brush xml:id="br0">
      <inkml:brushProperty name="width" value="0.1" units="cm"/>
      <inkml:brushProperty name="height" value="0.1" units="cm"/>
      <inkml:brushProperty name="color" value="#AB008B"/>
    </inkml:brush>
  </inkml:definitions>
  <inkml:trace contextRef="#ctx0" brushRef="#br0">0 92 8336,'0'0'1048,"18"-60"-792,-8 43-136,5 7 8,2 5-64,13 10 8</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9:20.057"/>
    </inkml:context>
    <inkml:brush xml:id="br0">
      <inkml:brushProperty name="width" value="0.1" units="cm"/>
      <inkml:brushProperty name="height" value="0.1" units="cm"/>
      <inkml:brushProperty name="color" value="#AB008B"/>
    </inkml:brush>
  </inkml:definitions>
  <inkml:trace contextRef="#ctx0" brushRef="#br0">0 433 2904,'0'0'5216,"9"5"-4996,25 13-16,-33-18-193,0 0 1,0 1-1,0-1 1,0 0-1,0 0 0,-1 0 1,1 0-1,0 0 1,0 0-1,0 0 1,0 0-1,0 0 0,-1 0 1,1-1-1,0 1 1,0 0-1,0 0 1,0-1-1,-1 1 1,1-1-1,0 1 0,0 0 1,0-2-1,13-14 218,-10 11-128,14-19 171,0 0 0,-2-1 0,-1-1 1,21-48-1,-16 32-79,8-19 177,-24 50-282,-3 10-70,0-1 1,0 0-1,0 1 0,-1-1 1,1 0-1,-1 1 1,1-1-1,-1 0 0,0-3 1,3-17 219,-1 9 108,-9 27-164,0 5-148,0-1-1,1 1 0,1 0 1,-2 19-1,6-25-19,0-1-1,0 0 1,3 22-1,-1-28-11,1 0 0,-1 0 0,1 0 0,0-1 1,0 1-1,1-1 0,0 0 0,0 0 0,6 9 0,-8-13 0,0 1 0,1-1 0,-1 0 0,0 1 0,1-1 0,-1 0 0,1 0 0,-1 0 0,1 0 0,-1 0 1,1-1-1,0 1 0,0 0 0,-1-1 0,1 1 0,0-1 0,0 0 0,0 1 0,0-1 0,-1 0 0,1 0 1,0 0-1,0 0 0,0-1 0,0 1 0,0 0 0,-1-1 0,3 0 0,5-2 11,-1 0 0,0-1 1,0 0-1,11-8 0,-8 6-13,5-5 3,-2 0 0,1-1 0,19-21 0,14-11 3,-34 31-6,-12 10 0,1 1 0,-1-1 0,1 1 0,-1 0 0,1 0 0,0 0 0,5-3 0,-5 3 0,-1 1 0,0-1 0,0 0 0,0 0 0,0 0 0,-1 0 0,1-1 0,0 1 0,1-4 0,12-14 0,-7 12 8,-4 4 8,0 0 1,0 0-1,0 0 0,1 1 0,-1-1 0,7-3 0,-10 7-12,0 0-1,0-1 0,0 1 0,0 0 0,0-1 1,0 1-1,0 0 0,0 0 0,-1 0 1,1 0-1,0 0 0,0 0 0,0 0 0,0 0 1,0 0-1,0 1 0,0-1 0,1 1 1,0-1-2,-1 1 0,0 0 0,0 0 0,0 0 0,1 0 0,-1 0 0,0 1 0,0-1 1,0 0-1,-1 0 0,1 1 0,0-1 0,0 0 0,0 3 0,2 6 5,0-1 1,-1 1-1,0-1 0,0 1 0,-1-1 0,-1 15 0,-6 57 55,3-51-23,-4 19 94,3-29 85,4-20-216,0 0 0,0 0 0,0 0-1,0 0 1,0 1 0,0-1 0,0 0 0,0 0 0,0 0-1,0 0 1,0 0 0,0 0 0,0 0 0,0 0 0,0 0 0,0 0-1,0 0 1,0 0 0,0 0 0,0 0 0,0 0 0,0 0-1,0 1 1,0-1 0,0 0 0,0 0 0,0 0 0,0 0 0,0 0-1,1 0 1,-1 0 0,0 0 0,0 0 0,0 0 0,0 0 0,0 0-1,0 0 1,0 0 0,0 0 0,0 0 0,0 0 0,0 0-1,0 0 1,0 0 0,0 0 0,0 0 0,0 0 0,0 0 0,1 0-1,-1 0 1,0 0 0,0 0 0,0 0 0,0 0 0,0 0-1,0 0 1,0 0 0,0 0 0,0 0 0,0 0 0,0 0 0,0 0-1,0 0 1,0 0 0,0 0 0,1 0 0,-1 0 0,7-10 73,9-15-46,0 0 1,2 2-1,1 0 0,23-21 1,-39 42-26,0-1 1,1 1-1,-1 0 1,1 0-1,-1 0 1,1 1-1,0-1 1,0 1-1,-1 0 1,8-1-1,1-1 13,-11 3-12,0-1-1,0 1 1,0 0-1,0 0 0,0 0 1,-1 0-1,1 0 1,0 0-1,0 0 1,0 1-1,0-1 1,-1 0-1,1 0 0,0 1 1,0-1-1,0 0 1,-1 1-1,1-1 1,0 1-1,0-1 1,-1 1-1,1-1 0,-1 1 1,1 0-1,0-1 1,-1 1-1,1-1 1,-1 1-1,1 0 1,-1 0-1,0-1 0,1 1 1,-1 0-1,0 0 1,0 0-1,1 1 1,1 4 10,-1 1 1,0-1 0,1 11-1,-1-11-10,0 12 31,0 0 0,-1 0-1,-1 0 1,-4 20 0,5-38-33,0 1 0,0-1 0,-1 0-1,1 1 1,0-1 0,0 1 0,0-1 0,0 0 0,0 1 0,0-1 0,0 0 0,0 1-1,0-1 1,0 0 0,0 1 0,0-1 0,0 1 0,0-1 0,0 0 0,1 1 0,-1-1-1,0 0 1,0 1 0,0-1 0,1 0 0,-1 0 0,0 1 0,0-1 0,1 0 0,-1 1-1,0-1 1,0 0 0,1 1 0,12-6 42,13-18-23,48-57 68,-54 58-98,-15 16 1,1-1-1,0 1 1,13-10-1,-17 14 6,1 0-1,-1 1 0,1-1 1,-1 1-1,1 0 0,-1-1 0,1 1 1,0 0-1,4 0 0,-6 1 3,0 0 0,0 0 0,0 0 0,0 0 0,0 0 0,0 0 0,0 1-1,0-1 1,0 0 0,0 1 0,-1-1 0,1 1 0,0-1 0,0 1 0,0-1-1,0 1 1,-1-1 0,1 1 0,0 0 0,0 0 0,-1-1 0,1 1 0,-1 0-1,1 0 1,-1 0 0,1 0 0,-1-1 0,1 1 0,-1 0 0,0 2 0,6 12 0,-2 0 0,0 1 0,-1 0 0,1 17 0,-3-19 0,0 0 0,2 0 0,0-1 0,0 1 0,12 25 0,-11-31-8,-3-5 11,0 0 0,1 0 0,-1-1 0,1 1 0,0-1 0,0 1 0,0-1 0,2 3 0,-3-4 0,1-1 0,-1 1 0,1 0 0,-1-1 0,1 1 0,0-1-1,-1 1 1,1-1 0,-1 0 0,1 1 0,0-1 0,-1 0 0,1 0 0,0 0 0,-1 0 0,1 0 0,-1-1 0,1 1 0,2-1 0,1-1 3,-1 0 0,1 0-1,-1 0 1,0-1 0,0 1 0,0-1-1,0 0 1,0 0 0,0 0 0,-1-1-1,0 1 1,0-1 0,0 0 0,4-6-1,11-13 23,-11 15 1,0-1 0,-1 0 0,0-1 1,-1 0-1,0 0 0,7-18 0,-10 23-9,21-37 156,0 4 16,-15 26-69,-8 12-120,1 0-1,-1 0 1,0 0-1,0 0 0,1 0 1,-1 0-1,0 0 1,0 0-1,1 0 0,-1 0 1,0 0-1,0 0 1,1 0-1,-1 0 0,0 0 1,0 0-1,0 0 1,1 0-1,-1 0 0,0 0 1,0 1-1,1-1 1,-1 0-1,0 0 0,0 0 1,0 0-1,0 0 1,1 1-1,-1-1 1,0 0-1,0 0 0,0 0 1,0 1-1,2 1 3,-1 0-1,0 0 0,0 1 1,-1-1-1,1 0 0,-1 1 1,1-1-1,-1 0 1,1 5-1,-1 44 9,-11 83-1,-21 52-37,30-173 24,-45 203-23,27-126 24,-17 57 78,32-116 30,12-54 10,0 4-101,14-72 121,14-147 0,-30 194-110,43-219 287,-22 141-177,-17 77-111,2 0-1,3 1 0,36-83 1,-47 123-39,-1-1 1,1 0 0,0 1 0,1-1 0,-1 1 0,1 0 0,0 0 0,0 1 0,0-1 0,5-3 0,-7 6 7,0 0-1,0 0 1,0 0 0,0 0-1,0 0 1,0 0 0,0 1-1,0-1 1,0 1-1,0 0 1,0-1 0,1 1-1,-1 0 1,0 0 0,0 0-1,0 1 1,0-1 0,0 0-1,1 1 1,-1-1-1,0 1 1,0 0 0,0-1-1,0 1 1,0 0 0,-1 0-1,1 1 1,3 1 0,2 3-9,0 1 0,0 0 1,-1 0-1,1 0 0,-2 1 1,1 0-1,-1 0 0,0 0 1,-1 1-1,5 13 0,1 5-30,-3 1-1,7 35 0,-13-56 37,-1 0 1,1 0 0,-1 0-1,-1-1 1,1 1 0,-1 0-1,-3 11 1,-19 43-38,19-50 28,3-8 11,-1 0 0,1 0 1,-1 0-1,0 0 0,0-1 0,0 1 0,0-1 0,0 1 0,-1-1 0,1 0 1,-1 0-1,0 0 0,1 0 0,-1 0 0,0 0 0,0-1 0,0 1 0,0-1 1,-1 0-1,1 0 0,-7 1 0,8-2 0,0 1-1,-1-1 1,1 0-1,-1 0 1,1 0-1,0-1 1,-1 1-1,1-1 1,0 1 0,-1-1-1,1 0 1,0 1-1,-1-1 1,1 0-1,0-1 1,0 1-1,0 0 1,0 0 0,0-1-1,0 1 1,1-1-1,-1 0 1,1 1-1,-1-1 1,1 0-1,-1 0 1,1 0 0,0 0-1,0 0 1,-1-3-1,2 5 2,0-1-1,0 0 1,0 1-1,0-1 1,0 1 0,1-1-1,-1 1 1,0-1-1,0 1 1,1-1-1,-1 0 1,0 1-1,1 0 1,-1-1 0,0 1-1,1-1 1,-1 1-1,1-1 1,-1 1-1,1 0 1,-1-1-1,1 1 1,-1 0 0,1-1-1,-1 1 1,1 0-1,-1 0 1,1 0-1,0-1 1,-1 1-1,1 0 1,-1 0 0,2 0-1,22-5-49,7 0 36,-12 3-3,0 0 0,-1-2 1,0 0-1,0-1 0,0-1 1,26-11-1,-17 3 25,-1-1-1,0-1 0,-1-1 1,-1-1-1,-1-1 1,28-28-1,-43 36 11,0 1-1,0-1 0,-1-1 1,0 1-1,-1-1 0,-1-1 1,0 1-1,4-17 0,-9 15 111,-1 14-121,1 0 0,0-1 1,0 1-1,0 0 0,0 0 1,-1-1-1,1 1 0,0 0 1,0 0-1,-1-1 0,1 1 1,0 0-1,0 0 0,-1 0 1,1 0-1,0-1 0,-1 1 1,1 0-1,0 0 0,0 0 1,-1 0-1,1 0 0,0 0 1,-1 0-1,1 0 0,-2 0 2,1 0-1,0 1 1,0-1-1,0 0 1,-1 1-1,1-1 1,0 1-1,0-1 1,0 1-1,0-1 1,0 1-1,0 0 1,0-1-1,0 1 0,0 0 1,1 0-1,-2 1 1,-5 8 11,0 1 0,0 0 0,1 1 0,1-1 0,0 1 0,0 0 0,2 0 0,-1 1 0,2-1 0,-2 19 0,2-13-1,1 0 0,1 1 0,1-1-1,1 0 1,1 0 0,8 31 0,-9-44-11,-1-1 0,1 1 0,0-1 0,1 0 0,-1 0 0,1 0 1,-1 0-1,2 0 0,-1 0 0,0-1 0,7 6 0,-8-8-2,0 1-1,0-1 1,0 0-1,0 0 1,0 0-1,0 0 1,0 0-1,1 0 1,-1-1-1,0 1 1,1 0-1,-1-1 0,1 0 1,-1 0-1,1 0 1,-1 0-1,0 0 1,1 0-1,-1 0 1,1-1-1,-1 1 1,0-1-1,1 0 1,-1 0-1,3-1 1,2-1 9,0 0 1,0-1-1,0 0 0,0 0 1,-1-1-1,0 0 1,0 0-1,0 0 0,-1-1 1,9-10-1,-6 4 0,12-13 47,-2 0 0,25-50 1,-40 69-43,1 0 1,-1 0 0,1 0-1,0 0 1,1 1 0,0 0 0,-1 0-1,2 0 1,-1 0 0,11-6-1,-15 10-14,-1 0-1,1 1 1,0-1-1,-1 1 1,1-1-1,0 1 1,0 0-1,-1-1 0,1 1 1,0 0-1,0-1 1,0 1-1,0 0 1,0 0-1,-1 0 1,1 0-1,0 0 0,0 0 1,0 0-1,0 0 1,0 0-1,-1 0 1,1 0-1,0 1 1,0-1-1,1 1 0,0 0 1,-1 0 1,1 0-1,-1 0 0,1 1 0,-1-1 0,0 1 0,0-1 0,0 1 0,0-1 0,0 1 0,2 2 0,1 7 9,0 0 1,-1 0-1,2 13 0,-3-19-1,1 15-3,1 0-1,-2-1 1,-1 1 0,-1 0-1,0 0 1,-5 25 0,5-45-6,-1 1 0,1 0 1,0 0-1,0 0 0,0 0 1,0 0-1,0 0 0,0 0 1,0 0-1,0 0 0,0 0 1,0 0-1,0 0 1,1 0-1,-1 0 0,0 0 1,1 0-1,-1 0 0,2 1 0,-2-2 0,1 0 0,-1-1-1,1 1 1,0 0 0,-1 0-1,1 0 1,0 0 0,-1-1-1,1 1 1,-1 0-1,1-1 1,-1 1 0,1 0-1,-1-1 1,1 1 0,-1 0-1,1-1 1,-1 1 0,1-1-1,-1 1 1,1-2-1,11-11 10,-1-4-20,17-32 0,-16 28-10,19-29 0,-27 45 17,0 0 1,0 0-1,1 0 0,0 0 0,0 1 1,0 0-1,0 0 0,1 0 0,11-6 0,19-4-31,-35 14 34,0-1-1,-1 1 1,1-1 0,0 1-1,-1 0 1,1-1 0,0 1 0,0 0-1,0 0 1,0-1 0,-1 1-1,1 0 1,0 0 0,0 0 0,0 0-1,0 0 1,-1 0 0,1 0 0,0 0-1,0 0 1,0 1 0,0-1-1,-1 0 1,1 0 0,0 1 0,0-1-1,0 1 1,-1-1 0,1 0-1,0 1 1,-1-1 0,1 1 0,0 0-1,-1-1 1,1 1 0,-1-1-1,1 1 1,-1 0 0,1-1 0,-1 1-1,0 0 1,1 0 0,-1-1 0,0 1-1,1 0 1,-1 0 0,0 1-1,2 6 8,0 0 0,-1 0-1,-1 0 1,1 9 0,0-2 10,1 39 42,2 28 66,-2-72-85,-1 0-1,2 0 1,-1 0 0,2 0 0,7 17 0,-10-26-33,0 1 0,1 0 1,-1 0-1,0-1 0,1 1 0,0-1 0,-1 1 1,1-1-1,0 1 0,0-1 0,0 0 1,0 0-1,0 0 0,0 0 0,0 0 1,0-1-1,0 1 0,0 0 0,1-1 1,-1 0-1,0 1 0,0-1 0,1 0 0,-1 0 1,0 0-1,0-1 0,1 1 0,2-1 1,7-2 12,0 1 0,0-2 0,21-8 0,-8 0-21,-1 0-1,0-1 0,0-2 0,-2 0 0,0-1 0,22-21 0,-25 21-27,24-15 0,-25 19 3,-1-1 0,18-16 0,-10 6-27,-14 12-38,0 1 1,18-23 0,-28 33 88,-1 0 0,0-1 0,0 1-1,0 0 1,0 0 0,1 0 0,-1-1 0,0 1 0,0 0-1,0 0 1,0-1 0,0 1 0,0 0 0,0 0-1,1-1 1,-1 1 0,0 0 0,0-1 0,0 1 0,0 0-1,0 0 1,0-1 0,0 1 0,-1 0 0,1 0-1,0-1 1,0 1 0,0 0 0,0 0 0,0-1 0,0 1-1,0 0 1,-1 0 0,1-1 0,0 1 0,0 0-1,0 0 1,-1 0 0,1-1 0,0 1 0,0 0 0,0 0-1,-1 0 1,1 0 0,0 0 0,0-1 0,-1 1-1,0 0 5,0 0 0,0 0-1,1 0 1,-1-1 0,0 1-1,0 0 1,0 0 0,0 0-1,0 0 1,0 1 0,0-1-1,1 0 1,-1 0 0,-1 1-1,-11 5 12,1 0-1,-1 1 0,2 1 1,-1 0-1,1 0 1,1 1-1,0 1 0,0-1 1,1 2-1,0-1 1,0 1-1,2 0 1,-10 18-1,13-22-17,1 0 0,0 1 1,0-1-1,1 0 0,0 1 0,0-1 1,1 1-1,0-1 0,1 1 0,-1 0 1,2-1-1,-1 1 0,1 0 0,0-1 0,1 1 1,0-1-1,0 1 0,0-1 0,1 0 1,0 0-1,1 0 0,0 0 0,0 0 1,10 11-1,-13-16 0,1-1 0,-1 1-1,1 0 1,0-1 0,-1 1 0,1-1 0,0 1 0,0-1 0,0 0 0,0 0 0,0 0-1,1 0 1,-1 0 0,0 0 0,0 0 0,1-1 0,-1 1 0,0-1 0,4 1-1,-4-2 4,0 1 0,0-1 0,0 1 0,0-1 0,0 1 0,-1-1 0,1 0 0,0 0 0,-1 0 0,1 0-1,0 0 1,-1 0 0,1 0 0,-1 0 0,0-1 0,1 1 0,-1-1 0,0 1 0,0-1 0,0 1-1,0-1 1,0 0 0,0 1 0,0-3 0,3-10 9,0-1-1,-1 1 1,-1-1 0,0 0-1,-1 1 1,-2-25 0,1 12 9,-1-147 181,1 174-196,0 0-1,0 0 1,0 0 0,0 0-1,0 0 1,0-1-1,0 1 1,0 0 0,0 0-1,0 0 1,0 0-1,0 0 1,0 0 0,0-1-1,0 1 1,0 0-1,0 0 1,0 0 0,0 0-1,0 0 1,0 0-1,0-1 1,0 1-1,0 0 1,0 0 0,0 0-1,0 0 1,-1 0-1,1 0 1,0 0 0,0 0-1,0-1 1,0 1-1,0 0 1,0 0 0,0 0-1,-1 0 1,1 0-1,0 0 1,0 0 0,0 0-1,0 0 1,0 0-1,-1 0 1,1 0 0,0 0-1,0 0 1,0 0-1,0 0 1,-6 8 33,1 23-8,0 0 0,0 40 1,5-68-26,0 62 56,14 103 0,1 0-8,-14-135-40,-1 94 3,-1-112-1,-1 1 0,0-1 0,-1 0 0,-1 0 0,0-1 0,-8 16 0,10-24 10,-1 0 0,0 0 0,0 0 0,-1-1-1,-8 11 1,11-15-12,-1 0 1,1 0-1,0 0 0,-1 0 0,1 0 1,-1 0-1,1 0 0,-1-1 0,0 1 1,1 0-1,-1-1 0,0 1 1,1-1-1,-1 0 0,0 1 0,0-1 1,1 0-1,-1 0 0,0 0 0,0 0 1,0-1-1,1 1 0,-1 0 1,0-1-1,1 1 0,-1-1 0,0 1 1,1-1-1,-3-1 0,-2-1 9,0 0 0,0-1-1,1 0 1,-1-1 0,1 1-1,0-1 1,0 0 0,0 0-1,1 0 1,0-1 0,0 1-1,0-1 1,1 0 0,0 0-1,0 0 1,0-1 0,1 1 0,-2-8-1,1 0-10,0 1 0,1-1 0,1-1 0,0 1-1,1 0 1,0 0 0,5-23 0,-3 25-22,1 0 0,1 0 0,0 1 0,1 0 1,0-1-1,1 2 0,0-1 0,1 1 0,0-1 0,1 2 1,0-1-1,0 1 0,1 0 0,13-9 0,12-7-65,2 1 0,71-35 0,-28 16-41,-63 34 100,149-92-167,-139 82 137,0-1-1,-1-1 1,42-46-1,-61 60 35,0 0 1,-1 0-1,0-1 0,0 0 0,-1 1 0,6-16 1,-9 19 9,0 1 1,0-2-1,0 1 1,-1 0 0,1 0-1,-1 0 1,0 0-1,0 0 1,-1 0-1,1 0 1,-1 0 0,0 0-1,0 0 1,-1 0-1,1 0 1,-4-6-1,1 3 3,-1-1 0,1 1 0,-1 0 0,-1 0 0,0 0 0,-10-9 0,14 14 8,0 1 1,-1-1-1,1 0 1,0 1-1,-1-1 0,1 1 1,-1 0-1,0 0 1,0 0-1,1 0 1,-1 0-1,0 1 1,0-1-1,0 1 1,0 0-1,0-1 0,0 1 1,1 1-1,-1-1 1,0 0-1,0 1 1,0-1-1,0 1 1,-3 1-1,1 0 7,0 0 0,0 0 0,0 1 0,0 0 0,1 0 0,-1 0 0,1 0 0,0 1 0,0 0 0,0-1 0,0 1 0,1 1 0,0-1 0,0 0 0,0 1 0,0 0 0,1-1 0,-1 1 0,1 0 0,1 0 1,-1 0-1,1 1 0,0-1 0,0 0 0,0 0 0,1 1 0,0 9 0,1-2-3,1 0 1,0 1-1,1-1 1,0-1-1,1 1 1,1 0 0,0-1-1,0 0 1,2 0-1,8 13 1,-2-6-4,1-1 1,0-1-1,30 27 0,-38-37-4,2-1-1,-1-1 0,1 1 1,0-1-1,0-1 1,0 0-1,1 0 0,-1 0 1,1-1-1,0 0 1,0 0-1,10 0 0,-13-2 3,0-1-1,0 0 0,0 0 1,0 0-1,-1-1 1,1 0-1,0 0 0,0-1 1,-1 1-1,1-1 0,-1 0 1,1-1-1,-1 1 0,0-1 1,0 0-1,0 0 0,-1-1 1,1 1-1,-1-1 0,1 0 1,-1 0-1,-1-1 0,7-8 1,4-8 28,-1 0 0,-2-1 1,0 0-1,8-27 0,-9 25-5,6-13 9,-6 13 17,0 0-1,-1 0 1,4-26-1,-11 42-26,-2 4-8,0 0 0,1 1 0,0-1 0,0 0-1,0 0 1,0 1 0,1-1 0,-1 1 0,1-1 0,0 1-1,4-5 1,-6 8-15,0-1 0,0 1 0,1 0-1,-1 0 1,0 0 0,0 0 0,0 0 0,1 0 0,-1 0 0,0 0-1,0 0 1,0 0 0,1 0 0,-1 0 0,0 0 0,0 0-1,0 0 1,0 0 0,1 0 0,-1 1 0,0-1 0,0 0 0,0 0-1,1 0 1,-1 0 0,0 0 0,0 0 0,0 0 0,0 1-1,0-1 1,1 0 0,-1 0 0,0 0 0,0 0 0,0 1-1,0-1 1,0 0 0,0 0 0,0 0 0,0 0 0,0 1 0,0-1-1,1 0 1,-1 0 0,0 0 0,0 1 0,9 19 8,-1 0 0,-1 1 0,0 0 1,-2 0-1,5 41 0,-6-28-8,-3 1 1,-1-1-1,-4 36 0,2-51-1,2-13 3,0 0 0,-1-1 0,1 1 1,-2-1-1,-1 9 0,2-13-1,0 0 0,1 0 0,-1 0 0,0 0 0,0 1 0,0-1 0,0 0 0,0-1 0,0 1 0,-1 0 0,1 0 0,0 0 0,0-1 0,-1 1 0,1 0 0,0-1 0,-1 1 0,1-1 0,0 0 0,-1 1 0,1-1 0,-1 0 0,1 0 0,-1 0 0,1 0 0,-1 0 0,1 0 0,-1 0 0,1 0 0,-3-1 0,0 0-1,0 0 1,1 0-1,-1 0 0,0-1 1,1 1-1,-1-1 0,1 0 1,-1 0-1,1 0 0,-4-4 0,6 5-2,-4-5 0,14 1 0,-1 2 0,-1 1 0,1 0 0,0 0 0,1 1 0,-1 0 0,0 1 0,0-1 0,10 2 0,7 1 12,30 7 0,138 39 475,-191-47-473,-1-1 1,0 1-1,0-1 0,1 0 0,-1 1 0,0-1 1,1 0-1,-1 0 0,0 0 0,0 0 1,1 0-1,-1 0 0,0-1 0,1 1 0,-1 0 1,0-1-1,0 1 0,1-1 0,-1 1 1,2-2-1,-3 2-110,1-1 1,0 0-1,-1 1 0,0-1 1,1 0-1,-1 1 1,1-1-1,-1 0 1,0 0-1,1 1 0,-1-1 1,0 0-1,0 0 1,0 1-1,0-1 0,0 0 1,0 0-1,0 0 1,0 1-1,0-1 1,0 0-1,0 0 0,0 0 1,0 1-1,-1-1 1,1 0-1,0 0 0,-1 0 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9:22.799"/>
    </inkml:context>
    <inkml:brush xml:id="br0">
      <inkml:brushProperty name="width" value="0.1" units="cm"/>
      <inkml:brushProperty name="height" value="0.1" units="cm"/>
      <inkml:brushProperty name="color" value="#AB008B"/>
    </inkml:brush>
  </inkml:definitions>
  <inkml:trace contextRef="#ctx0" brushRef="#br0">305 1 5016,'0'0'2326,"-11"5"-2003,-116 51 877,113-48-1014,1 0 1,0 0-1,1 2 0,0-1 1,0 1-1,1 1 0,-17 20 1,8-9 237,16-18-362,1 0 1,0 0-1,0 1 1,0-1 0,1 1-1,-1-1 1,1 1-1,0 0 1,1 0-1,-1 0 1,1 0 0,0 0-1,0 0 1,1 0-1,0 0 1,0 0-1,0 1 1,0-1-1,1 0 1,0 0 0,0 0-1,0 0 1,1 0-1,0 0 1,0-1-1,0 1 1,0 0 0,1-1-1,0 0 1,0 1-1,0-1 1,1 0-1,-1 0 1,1-1 0,0 1-1,0-1 1,0 0-1,1 0 1,-1 0-1,1 0 1,6 2 0,-4-2-27,0-1 0,1 0 0,-1-1 1,0 1-1,1-1 0,-1-1 0,1 1 0,-1-1 1,1-1-1,-1 1 0,1-1 0,-1 0 1,0-1-1,0 0 0,1 0 0,-1 0 0,0-1 1,-1 0-1,1 0 0,0-1 0,-1 1 1,0-2-1,0 1 0,0 0 0,-1-1 1,1 0-1,-1-1 0,6-6 0,-7 7-16,0-1 0,0 1 0,0-1-1,-1 0 1,1 0 0,-1 0 0,-1 0 0,1-1-1,-1 1 1,-1 0 0,1-1 0,-1 0-1,0 1 1,0-1 0,-1 0 0,0 0 0,-1 1-1,1-1 1,-1 0 0,0 1 0,-1-1 0,0 1-1,0-1 1,-5-8 0,4 9-1,-17-27 94,19 31-100,-1 0 0,0 0 1,0 1-1,0-1 0,0 0 1,0 1-1,0 0 0,0-1 1,0 1-1,-1 0 0,1 0 1,0 0-1,-3-1 1,-2 1 22,-4-3 284,11 3-314,0 1 0,0 0 0,0-1 0,0 1-1,0 0 1,0-1 0,0 1 0,0-1 0,0 1-1,1 0 1,-1-1 0,0 1 0,0 0 0,0-1-1,1 1 1,-1 0 0,0-1 0,0 1 0,1 0-1,-1 0 1,0-1 0,1 1 0,-1 0 0,0 0 0,1-1-1,-1 1 1,0 0 0,1 0 0,-1 0 0,0 0-1,1-1 1,18-10 26,-8 3-13,1 1 1,17-9-1,-24 14-20,1 0 0,0 0 0,0 1 1,0-1-1,0 1 0,0 0 0,0 1 1,11 0-1,-6 0 2,-1 1 0,1 0 1,-1 1-1,1 0 0,-1 0 0,0 1 0,1 1 1,18 9-1,-24-11 5,0 1 1,0 1-1,0-1 1,-1 1-1,1 0 0,-1 0 1,0 0-1,0 0 1,-1 1-1,1-1 1,-1 1-1,0 0 0,0 0 1,-1 0-1,1 0 1,-1 1-1,2 9 1,0 7 33,-2 0 1,0 0-1,-2 25 1,-1-19 30,5 8 185,-3-36-243,0 0 1,0 0-1,-1 0 1,1 0 0,0-1-1,-1 1 1,1 0-1,0 0 1,-1-1-1,1 1 1,-1 0-1,1-1 1,0 1-1,-1 0 1,1-1 0,-1 1-1,1-1 1,-1 1-1,1-1 1,-1 0-1,1 0 1,18-17 18,-18 18-28,129-138 34,-124 131-46,0 0-1,1 1 0,0 0 0,0 0 1,0 0-1,0 1 0,1 0 0,0 1 0,0-1 1,14-4-1,-18 8 16,-1-1-1,1 1 1,-1 1-1,1-1 1,0 0 0,0 1-1,0 0 1,-1 0-1,1 0 1,0 0 0,0 0-1,-1 1 1,1-1-1,0 1 1,-1 0 0,1 0-1,0 1 1,-1-1 0,0 1-1,1 0 1,-1-1-1,0 1 1,0 1 0,0-1-1,5 5 1,12 16 196,-2 0 0,-1 1 0,26 50 1,1 0 573,-27-53-253,-16-20-488,0 0-1,0 0 1,1 0 0,-1 0-1,0 0 1,0 0 0,1-1-1,-1 1 1,0 0 0,1-1-1,-1 1 1,1-1 0,-1 1-1,3 0 1,-3-2-27,0 1 0,0 0 0,0-1 0,0 1 0,0 0 0,0-1 0,0 0-1,0 1 1,0-1 0,0 1 0,0-1 0,-1 0 0,1 0 0,0 1 0,0-1 0,-1 0 0,1 0 0,-1 0 0,1 0-1,0-1 1,2-3 11,9-13-1055,17-37 1,-28 52 551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9:26.567"/>
    </inkml:context>
    <inkml:brush xml:id="br0">
      <inkml:brushProperty name="width" value="0.1" units="cm"/>
      <inkml:brushProperty name="height" value="0.1" units="cm"/>
      <inkml:brushProperty name="color" value="#AB008B"/>
    </inkml:brush>
  </inkml:definitions>
  <inkml:trace contextRef="#ctx0" brushRef="#br0">555 730 4512,'0'0'3670,"-10"-7"-3372,-5-4-213,-71-48 786,76 53-733,0 1-1,0 0 1,-1 0 0,1 1-1,-1 0 1,0 1-1,-20-4 1,18 6-21,0 1 0,0 0 0,0 1 0,0 1 1,0-1-1,0 2 0,0 0 0,0 1 0,1 0 0,0 0 0,0 1 0,-14 8 1,11-4-32,1 0 0,0 0 1,1 2-1,0-1 1,1 2-1,0-1 0,1 2 1,0-1-1,-9 15 1,16-19-54,0-1 1,1 1 0,0 0-1,0 0 1,1 0 0,0 0-1,0 0 1,1 0 0,0 1-1,0-1 1,1 0 0,1 1-1,-1-1 1,1 0 0,1 1-1,-1-1 1,2 0 0,3 10-1,-3-8 32,1-1 0,1 1 0,-1-1 0,1 0 0,1-1 0,0 1 0,0-1 0,1 0 0,0 0 0,0-1 0,1 0 0,0 0 0,1-1 0,15 10 0,-20-15-19,0 0 1,-1 0-1,1 0 0,0-1 1,0 1-1,0-1 0,0 0 0,1 0 1,-1 0-1,0 0 0,0-1 0,0 1 1,0-1-1,-1 0 0,1-1 0,0 1 1,0 0-1,-1-1 0,6-3 1,-9 5-37,0-1 0,0 1 1,1-1-1,-1 1 0,0-1 1,0 0-1,0 1 0,0-1 1,0 1-1,0-1 0,0 0 1,0 1-1,0-1 0,0 1 1,0-1-1,0 1 0,0-1 1,-1 0-1,1 1 0,0-1 1,0 1-1,-1-1 0,1 1 1,0-1-1,-1 1 0,1-1 1,0 1-1,-1-1 0,1 1 1,-1-1-1,1 1 0,-1 0 1,1-1-1,-1 1 0,1 0 1,-1-1-1,1 1 0,-1 0 1,0 0-1,1 0 0,-1-1 1,1 1-1,-1 0 0,0 0 0,1 0 1,-1 0-1,0 0 0,1 0 1,-1 0-1,1 0 0,-2 1 1,-10 4 15,1 0-1,0 1 1,1 1 0,-1 0 0,1 0 0,1 1-1,-1 0 1,1 1 0,1 0 0,0 0 0,0 0 0,1 1-1,0 0 1,-6 13 0,7-10-6,0 0-1,0 0 1,2 1 0,0 0 0,0 0-1,1 0 1,1 0 0,0 0 0,2 1-1,-1-1 1,4 24 0,-1-26 7,1 0 0,0 0 0,1 0 0,1 0 0,0 0 0,0-1 0,1 1 0,1-1 0,0-1 0,1 1 0,0-1 0,16 15-1,-20-21-16,1 0 0,0 0 0,0 0 0,0 0 0,1-1 0,-1 0 0,1 0 0,0-1 0,0 1 0,0-1-1,0 0 1,1-1 0,-1 0 0,0 0 0,1 0 0,-1 0 0,1-1 0,-1 0 0,0 0 0,1-1 0,-1 0 0,1 0-1,-1 0 1,0-1 0,7-2 0,0-1-3,0 0 1,0-1-1,-1 0 0,0-1 0,0-1 1,-1 1-1,0-2 0,0 1 0,-1-1 1,15-18-1,1 0-31,50-43 1,-25 25-40,-36 34-2,0 0-1,0 1 0,1 0 1,0 1-1,33-13 0,-37 17 27,-5 3-4,0 0 0,0 0 1,1 1-1,-1 0 0,0 0 0,1 1 0,-1-1 1,0 2-1,1-1 0,-1 1 0,12 2 0,28 1-381,-35-1 243,-3-3-224,-14-10 200,-3 1 178,0 0 0,-1 1 0,0 0 0,0 1 0,-18-11 0,20 13 13,-1 1 0,0-1 0,-1 2 0,1-1 0,-1 1 0,0 0 0,-17-3 1,20 6 7,1 0 1,-1 1 0,1-1 0,-1 1 0,1 0 0,0 0-1,0 1 1,-1-1 0,1 1 0,0 0 0,0 1 0,1-1-1,-1 1 1,0 0 0,1 0 0,0 0 0,0 1 0,0-1 0,0 1-1,0 0 1,-3 5 0,1-1 2,0 0 0,0 0 0,1 1 0,0 0 0,1 0 0,0 0 0,1 0 0,0 0 0,0 1 0,-2 13 0,4-14 4,1 0 1,-1 0 0,2 0-1,-1-1 1,1 1-1,0 0 1,1 0-1,0 0 1,4 9-1,-3-12 4,-1-1 0,1 0-1,0-1 1,0 1 0,1 0 0,-1-1-1,1 0 1,0 0 0,0 0-1,1 0 1,-1 0 0,1-1-1,0 0 1,0 0 0,10 4 0,-11-5-3,0 0 0,0-1 0,0 0 0,0 0 0,0 0 0,0 0 0,1-1 0,-1 1 0,0-1 0,1 0 0,-1 0 0,0-1 0,0 1 0,0-1 0,1 0 0,-1 0 0,0 0 0,0 0 0,0-1 1,0 0-1,-1 0 0,1 0 0,0 0 0,-1 0 0,1-1 0,-1 1 0,5-6 0,0-1-8,0 1 1,-1-1-1,0 0 1,0-1-1,-2 0 1,1 0-1,-1 0 1,5-14-1,0-6-21,12-52 0,-20 69 9,2-3 2,2-26-1,-6 38 3,0 0-1,0 0 1,0 0 0,-1 0-1,1 0 1,-1-1-1,0 1 1,0 0-1,-1 0 1,1 1-1,-4-7 1,5 10 13,0 0 0,0 0 1,0 0-1,0 0 0,0 0 0,0 0 1,-1 0-1,1 0 0,0 0 1,0 0-1,0 0 0,0 0 0,0 0 1,0 0-1,0 0 0,0 0 0,-1 0 1,1 0-1,0 0 0,0 0 0,0 0 1,0 0-1,0 0 0,0 0 1,0 0-1,0 0 0,-1 0 0,1 0 1,0 0-1,0 0 0,0 0 0,0 0 1,0 0-1,0 0 0,0 0 0,0 1 1,0-1-1,0 0 0,0 0 0,-1 0 1,1 0-1,0 0 0,0 0 1,0 0-1,0 0 0,0 0 0,0 1 1,0-1-1,0 0 0,0 0 0,0 0 1,0 0-1,0 0 0,0 0 0,-5 12-14,-2 14 7,5-15 13,0 0-1,1-1 1,0 1 0,1 0-1,1 19 1,0-24 5,0 1-1,1-1 1,-1 1 0,1-1-1,0 0 1,1 1 0,0-1-1,0 0 1,0 0 0,7 8 0,-1-3 27,14 14 41,-21-23-73,0-1-1,0 0 1,-1 0-1,1 0 1,0 0-1,0 0 1,1 0-1,-1-1 0,0 1 1,0-1-1,0 1 1,0-1-1,1 0 1,2 1-1,3-2 3,1 0 0,-1 0 0,1-1 0,-1 0 0,0-1-1,0 1 1,0-2 0,0 1 0,0-1 0,-1 0 0,1 0 0,-1-1 0,0 0 0,-1 0-1,10-10 1,-2 2-21,-1-2 0,0 0 0,-1-1 0,0 0 0,13-28 0,-22 39 7,-1-1 0,0 0 0,0 0 1,2-11-1,1-6-15,-2 1 26,-3 20 2,0 1-2,0 0 1,1-1-1,-1 1 0,0 0 1,1 0-1,-1 0 0,1 0 0,0 0 1,-1 0-1,1 0 0,0 0 0,0 0 1,-1 0-1,1 0 0,0 1 0,0-1 1,0 0-1,0 1 0,0-1 0,0 0 1,0 1-1,0-1 0,3 0 1,26-7 3,-23 7-8,0 1 1,0 0-1,0 0 1,0 1-1,0-1 1,0 2-1,0-1 1,9 4-1,-12-4 0,-1 0 0,1 0 1,0 1-1,-1 0 0,1 0 0,-1 0 0,1 0 0,-1 1 0,0-1 1,0 1-1,0-1 0,-1 1 0,1 0 0,-1 0 0,1 1 0,1 3 1,5 13 10,-2 1 1,0 0 0,4 32 0,-6-30 5,0 0-1,17 42 1,-11-38 1,-4-11 14,12 25-1,-16-37-26,-1 0-1,1 0 1,-1-1 0,1 1-1,0-1 1,1 1-1,-1-1 1,1 0-1,-1 0 1,1-1-1,4 3 1,-4-4-3,-1 1 1,1-1 0,-1 0-1,1-1 1,0 1 0,-1-1-1,1 1 1,0-1-1,0 0 1,-1 0 0,1-1-1,0 1 1,-1-1-1,8-2 1,-3 1-7,0-1 1,-1 0-1,1 0 1,-1 0-1,13-9 0,-7 2-23,0 0-1,-1-1 1,0-1-1,-1 0 1,0 0-1,-1-1 1,0-1-1,12-22 0,2-12-122,22-65 0,-35 83 97,7-21-47,-3 0 0,-3 0 1,8-68-1,-3-157-138,-17 268 233,1-58-50,-9-73 0,7 135 54,1 0-1,-1 0 1,0 0 0,0 1-1,-4-8 1,5 10 1,0 1 1,0 0-1,-1-1 1,1 1-1,0-1 1,0 1-1,-1 0 1,1-1-1,0 1 1,-1 0-1,1 0 1,0-1-1,-1 1 1,1 0-1,-1 0 1,1 0-1,0-1 1,-1 1-1,1 0 0,-1 0 1,1 0-1,-1 0 1,1 0-1,-1 0 1,0 0 0,0 0 0,0 1 0,0-1 1,0 0-1,0 1 0,0 0 0,0-1 0,1 1 0,-1-1 1,0 1-1,0 0 0,1-1 0,-1 1 0,0 0 1,1 0-1,-2 1 0,-4 8 8,0 1 0,1 0 1,0 0-1,-5 17 0,5-16-2,-10 35 8,3 0-1,2 1 0,1 0 1,3 1-1,2-1 1,3 1-1,2 0 0,1 0 1,11 50-1,-11-86-6,1 1-1,0-1 0,1 1 1,0-1-1,1 0 1,1-1-1,0 1 0,1-1 1,0 0-1,1 0 0,0-1 1,12 11-1,-18-20-5,0 0 0,0-1 0,1 0 0,-1 0-1,0 1 1,1-1 0,-1 0 0,1-1 0,0 1 0,-1 0-1,1-1 1,0 0 0,-1 1 0,1-1 0,0 0 0,0 0-1,-1 0 1,1-1 0,0 1 0,-1-1 0,1 1 0,0-1 0,-1 0-1,1 0 1,3-2 0,3-1-1,0-1 1,0 1-1,0-2 1,-1 1-1,13-11 0,0-5-5,0-1-1,-1 0 1,-2-1 0,-1-1-1,0-1 1,-2-1-1,-1 0 1,-1 0 0,18-56-1,2-34-30,-6-2-1,19-184 1,-39 240 43,4-74 41,-11 129-8,0 0-1,0 1 1,-1-1-1,0 0 1,-1 1-1,1-1 1,-1 1 0,-3-7-1,1 18 163,-3 6-159,1 1 0,0 0 0,1 0 0,0 0 0,-3 17 1,5-22-33,-10 43 74,-13 96 0,9 58 61,2-7 9,-8-26 2,-11 114 76,24-186-96,-1 12 144,11-64 264,8-62-334,27-95-108,-23 67-133,2 0 0,2 1 0,28-51 0,-36 81-37,0 0-1,1 0 0,1 1 1,19-17-1,-28 27 54,0 0 0,-1 0 1,2 0-1,-1 0 0,0 0 0,0 0 0,0 1 0,0-1 1,0 0-1,1 1 0,-1-1 0,0 0 0,1 1 0,-1 0 0,0-1 1,1 1-1,-1 0 0,1 0 0,-1 0 0,0-1 0,1 2 1,1-1-1,-1 0 9,0 1 1,-1 0 0,1 0 0,-1 0-1,1 0 1,-1 0 0,1 0-1,-1 0 1,0 0 0,1 0 0,-1 1-1,0-1 1,0 0 0,0 1-1,1 1 1,4 8 33,-1 0 0,-1 0-1,0 0 1,3 14 0,-4-16-24,16 75 149,-13-52 31,2-1-1,14 37 1,-20-64-148,0 0 1,0 0 0,0 0-1,1-1 1,0 1 0,0-1-1,0 1 1,0-1 0,0 0-1,0 0 1,1-1 0,0 1-1,-1-1 1,1 1 0,0-1-1,0 0 1,0-1-1,6 3 1,5 0 53,-1-1 0,1-1 0,-1 0-1,18 1 1,-8-6-2,-5-1 4,-18 4-87,-1 0 0,1 0 0,-1 0 0,1 0-1,0 0 1,-1 0 0,1 0 0,-1 0 0,1 0 0,-1 0 0,1 0 0,-1-1-1,1 1 1,-1 0 0,1 0 0,-1-1 0,1 1 0,-1 0 0,1-1 0,-1 1-1,1 0 1,-1-1 0,0 1 0,1-1 0,-1 1 0,0-1 0,1 1 0,-1-1-1,0 1 1,0-1 0,0 1 0,1-1 0,-1 1 0,0-1 0,0 1 0,0-1-1,0 1 1,0-1 0,0 1 0,0-1 0,0 0 0,-6-22-2571,5 23 2266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7:34.378"/>
    </inkml:context>
    <inkml:brush xml:id="br0">
      <inkml:brushProperty name="width" value="0.1" units="cm"/>
      <inkml:brushProperty name="height" value="0.1" units="cm"/>
      <inkml:brushProperty name="color" value="#004F8B"/>
    </inkml:brush>
  </inkml:definitions>
  <inkml:trace contextRef="#ctx0" brushRef="#br0">262 38 5720,'0'0'4832,"-12"-2"-4464,2-1-263,6 2-68,0 0 0,0 0 0,0 0 0,0 1 0,0-1 0,0 1 0,0 0 1,0 0-1,0 1 0,0-1 0,0 1 0,0 0 0,0 0 0,0 0 0,0 0 1,-5 3-1,0 2 117,0 0-1,1 0 1,0 0 0,0 1 0,0 0 0,1 1 0,0 0-1,-11 16 1,3 1 403,-24 51-1,33-60-397,0 1-1,1-1 1,1 1 0,1-1 0,-3 32 0,6 84 448,0-122-530,1 1 1,1-1-1,-1 1 0,2-1 1,0 0-1,0 0 0,0 0 1,2 0-1,-1 0 1,1-1-1,0 0 0,1 0 1,10 12-1,-10-15-30,0 0 0,0 0 0,1-1 0,-1 0 0,1 0 0,0 0 0,1-1 0,-1 0-1,1-1 1,-1 0 0,1 0 0,0 0 0,0-1 0,1 0 0,-1-1 0,0 0 0,9 0 0,-2 0 16,0-2 0,0 0 0,-1 0 0,1-2 0,22-6 0,-28 6-38,0 0 0,0 0 0,-1-1 0,0-1 1,0 1-1,0-1 0,0-1 0,-1 1 0,13-13 0,-1-3 29,-1 0 1,-1-1-1,-2 0 0,0-2 1,-1 0-1,-1 0 0,-1-1 1,-1-1-1,-2 0 0,0 0 1,4-28-1,-12 48-33,0 1 0,-1-1 0,0 0 0,0 1 0,0-1 0,-1 0 0,1 0 0,-1 1 0,-1-1 0,1 1 0,-1-1 0,0 1 0,0-1 0,-1 1 0,-4-8 0,-3 0 40,-1-1 0,0 2 1,-26-23-1,35 33-59,-18-16 83,1 1 0,-2 1 0,0 1 0,-1 1 0,-1 0 1,-33-13-1,49 24-29,-1 0-1,1 1 1,-1 0 0,0 0 0,1 1-1,-1 0 1,0 1 0,-8 0 0,14 0-46,-1 0 1,1 1 0,0-1-1,-1 1 1,1-1 0,0 1-1,-1 0 1,1 0 0,0 0-1,0 0 1,0 1-1,0-1 1,0 0 0,0 1-1,0-1 1,0 1 0,1 0-1,-1 0 1,0 0 0,1 0-1,0 0 1,-1 0-1,1 0 1,0 0 0,0 0-1,0 1 1,1-1 0,-2 3-1,2-4-8,0 0 0,0 0-1,0 1 1,0-1 0,0 0 0,0 0-1,0 1 1,0-1 0,0 0-1,1 0 1,-1 0 0,1 0 0,-1 1-1,1-1 1,-1 0 0,1 0-1,-1 0 1,1 0 0,0 0 0,0 0-1,-1 0 1,1 0 0,0-1-1,0 1 1,0 0 0,0 0 0,2 0-1,29 15-1611,-27-14 179</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9:27.009"/>
    </inkml:context>
    <inkml:brush xml:id="br0">
      <inkml:brushProperty name="width" value="0.1" units="cm"/>
      <inkml:brushProperty name="height" value="0.1" units="cm"/>
      <inkml:brushProperty name="color" value="#AB008B"/>
    </inkml:brush>
  </inkml:definitions>
  <inkml:trace contextRef="#ctx0" brushRef="#br0">1 0 7832,'0'0'1049,"8"11"-817,-1-2-153,-3-5-34,0 1 0,0-1 0,-1 1 1,0 0-1,0 0 0,0 0 0,0 1 1,-1-1-1,0 1 0,0-1 0,-1 1 1,1 0-1,-1 7 0,2 12 386,-2 0 1,-1 0-1,-1 0 1,-8 44-1,6-60-197,-1 1-1,-1-1 0,0 0 1,0 0-1,-1-1 0,-10 13 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9:27.773"/>
    </inkml:context>
    <inkml:brush xml:id="br0">
      <inkml:brushProperty name="width" value="0.1" units="cm"/>
      <inkml:brushProperty name="height" value="0.1" units="cm"/>
      <inkml:brushProperty name="color" value="#AB008B"/>
    </inkml:brush>
  </inkml:definitions>
  <inkml:trace contextRef="#ctx0" brushRef="#br0">1 586 5120,'0'0'1288,"10"-6"-1080,-8 5-203,8-5 61,1 0 0,-1-1 0,0 0 0,0 0 0,-1-1 1,0 0-1,-1-1 0,11-13 0,-1-7 192,-1-1 1,-2-1 0,-1 0-1,-2-1 1,10-38 0,1-55 758,-1 1 735,-20 116-1613,2-9 744,-2 15-343,1 10-70,9 58-100,2 70-1,-6 68-70,-7-149-190,-1-36-77,0 80 135,-1-82-98,0-1 0,-2 1 0,-8 28 1,11-42-49,-1-1 0,0 0 0,0 0 0,0 1 0,0-1 1,0 0-1,0 0 0,-1 0 0,1 0 0,-1 0 0,1-1 1,-5 4-1,5-4-11,0-1-1,0 1 1,0-1 0,0 0 0,0 0 0,0 1 0,0-1 0,-1 0-1,1 0 1,0 0 0,0 0 0,0 0 0,0 0 0,-1 0-1,1-1 1,0 1 0,0 0 0,0-1 0,0 1 0,0 0 0,0-1-1,0 1 1,0-1 0,0 0 0,0 1 0,0-1 0,0 0-1,0 1 1,0-2 0,-9-7 29,1 0 1,-1 0-1,2-1 0,-12-17 0,-25-45 148,42 66-164,-4-5 105,2-1 1,0 1-1,0-1 1,-4-18-1,9 29-118,0 1-1,0 0 0,0-1 1,0 1-1,0 0 0,0-1 1,0 1-1,0 0 1,0-1-1,0 1 0,0 0 1,0 0-1,0-1 1,0 1-1,0 0 0,1-1 1,-1 1-1,0 0 1,0-1-1,0 1 0,1 0 1,-1 0-1,0-1 1,0 1-1,1 0 0,-1 0 1,0 0-1,0-1 0,1 1 1,-1 0-1,0 0 1,1 0-1,-1 0 0,0 0 1,1 0-1,-1 0 1,0-1-1,1 1 0,-1 0 1,0 0-1,1 0 1,-1 0-1,0 0 0,1 0 1,-1 1-1,0-1 0,1 0 1,-1 0-1,1 0 1,18 5 121,86 52 203,58 12 90,-153-65-401,1-1 1,0 0-1,1 0 1,-1-1-1,0-1 1,1 1-1,-1-2 1,1 0-1,-1 0 1,1-1-1,21-4 1,-23 3-521,0-1 0,-1 0 0,1-1 0,10-4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9:28.232"/>
    </inkml:context>
    <inkml:brush xml:id="br0">
      <inkml:brushProperty name="width" value="0.1" units="cm"/>
      <inkml:brushProperty name="height" value="0.1" units="cm"/>
      <inkml:brushProperty name="color" value="#AB008B"/>
    </inkml:brush>
  </inkml:definitions>
  <inkml:trace contextRef="#ctx0" brushRef="#br0">0 136 5120,'0'0'2128,"92"-7"-1696,-37 4 8,-3-4-72,1-6 8,5-6-72,4-1 8,11-6-72,7-15 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9:32.923"/>
    </inkml:context>
    <inkml:brush xml:id="br0">
      <inkml:brushProperty name="width" value="0.1" units="cm"/>
      <inkml:brushProperty name="height" value="0.1" units="cm"/>
      <inkml:brushProperty name="color" value="#AB008B"/>
    </inkml:brush>
  </inkml:definitions>
  <inkml:trace contextRef="#ctx0" brushRef="#br0">1 1483 4616,'0'0'763,"8"-11"-453,2 0-211,0-3 30,1 1 0,-2-1 0,11-21 0,-8 8 181,-2-1 1,-1 0-1,7-44 1,-8 35 243,18-50 0,-3 35 327,3 1 0,61-88-1,-87 138-878,12-16 309,1 0-1,26-26 0,-32 35-154,2 1 1,-1 0-1,1 0 1,0 1-1,0 0 1,0 1-1,13-6 1,-20 11-120,-1-1 0,0 0 0,1 1 1,-1-1-1,0 1 0,1 0 0,-1-1 0,1 1 0,-1 0 0,1 0 1,-1 0-1,0 0 0,1 0 0,-1 0 0,1 0 0,-1 0 0,1 1 1,-1-1-1,0 1 0,1-1 0,-1 1 0,0-1 0,1 1 0,-1 0 1,0-1-1,0 1 0,1 0 0,-1 0 0,1 1 0,1 2 11,0 1 0,-1-1 0,1 0 0,-1 1 0,0 0 0,-1-1-1,2 6 1,1 5 3,-1 0-1,0 0 1,-1 0-1,-1 0 1,-1 0-1,0 0 0,-3 18 1,-23 104 277,22-124-293,2-4-16,-1 8 288,5-16-161,6-8-103,33-42-3,-20 22-47,1 1 0,2 1-1,0 1 1,48-35 0,-65 54-2,1 0 0,0 1 0,1 0 1,-1 0-1,1 1 0,0 0 0,0 1 1,0-1-1,0 1 0,15 0 1,-23 2 5,1 0 1,-1 0 0,1 1 0,0-1 0,-1 1 0,1-1 0,-1 1 0,1-1 0,-1 1 0,0 0 0,1 0-1,-1 0 1,0 0 0,1 0 0,-1 0 0,0 0 0,0 0 0,0 0 0,0 1 0,1 0 0,15 31-10,-13-20 16,0 1 1,-1 0 0,0 1 0,-2-1 0,1 26 0,0 4 62,-1-43-65,-1 4 24,1 0 0,-1 0-1,0 0 1,0 0 0,-1 0-1,1 0 1,-3 9 0,3-14-22,0 0 0,-1 0 0,1 0 1,0 1-1,0-1 0,0 0 1,0 0-1,0 0 0,0 1 1,0-1-1,0 0 0,0 0 0,0 0 1,0 0-1,0 1 0,0-1 1,0 0-1,0 0 0,0 0 1,0 1-1,0-1 0,0 0 1,0 0-1,0 0 0,0 0 0,0 1 1,0-1-1,0 0 0,0 0 1,1 0-1,-1 0 0,0 1 1,0-1-1,0 0 0,0 0 1,0 0-1,1 0 0,-1 0 0,0 0 1,0 0-1,0 1 0,0-1 1,1 0-1,-1 0 0,0 0 1,0 0-1,0 0 0,0 0 1,1 0-1,-1 0 0,0 0 0,0 0 1,0 0-1,1 0 0,-1 0 1,0 0-1,0 0 0,0 0 1,1 0-1,-1 0 0,0 0 1,0 0-1,0-1 0,1 1 0,-1 0 1,0 0-1,0 0 0,0 0 1,0 0-1,16-9 120,96-101 26,-85 82-156,-25 25-2,1 0 1,0 0-1,0 1 0,-1-1 1,1 1-1,1 0 1,-1 0-1,0 0 1,1 0-1,-1 0 0,1 1 1,-1-1-1,1 1 1,0 0-1,4-1 0,-8 3 8,1-1-1,-1 0 0,0 0 0,0 0 0,1 0 1,-1 1-1,0-1 0,1 0 0,-1 0 0,0 0 1,0 1-1,1-1 0,-1 0 0,0 1 0,0-1 0,0 0 1,1 1-1,-1-1 0,0 0 0,0 0 0,0 1 1,0-1-1,0 1 0,0-1 0,0 0 0,0 1 0,0-1 1,0 0-1,0 1 0,1 15-2,-2-12 2,10 299 301,-8-293-265,0-1 0,0 1 0,4 11 0,-4-19-27,-1 0 1,1-1-1,-1 1 1,1 0-1,0 0 1,0-1-1,0 1 1,0 0-1,0-1 1,0 1-1,0-1 1,0 0-1,1 1 1,-1-1-1,0 0 1,1 1-1,0-1 1,-1 0-1,1 0 1,-1 0-1,1-1 1,0 1-1,0 0 1,2 0-1,4 0 8,1-1 0,-1 0 0,0-1 0,1 0 0,-1 0 0,0-1 0,12-3 0,57-23-5,-59 20-26,-1-1 0,0 0 0,-1-2 1,0 0-1,15-13 0,68-70-219,-65 61 117,-29 26 80,1 0 0,-1 0 0,0 0 0,0 0 0,3-10-1,7-9-303,-15 26 333,0 0 0,0 0 0,1 0 0,-1-1 0,0 1-1,0 0 1,0 0 0,0-1 0,1 1 0,-1 0 0,0 0 0,0-1 0,0 1-1,0 0 1,0 0 0,0-1 0,0 1 0,0 0 0,0 0 0,0-1 0,0 1 0,0 0-1,0-1 1,0 1 0,0 0 0,0 0 0,0-1 0,0 1 0,0 0 0,0 0-1,-1-1 1,1 1 0,0 0 0,0 0 0,0-1 0,0 1 0,-1 0 0,1 0-1,0 0 1,-1-1 0,-14 1-47,10 1 63,0 0 1,-1 1-1,1-1 0,0 1 0,-6 3 1,-8 9 17,1 0 0,0 1 1,1 1-1,-19 22 1,26-25-1,0 1 1,1-1 0,0 2 0,1-1 0,1 1-1,1 0 1,0 1 0,-6 25 0,10-33 11,1 0 0,1 1 0,0 15 0,0-22-27,0 0 1,0 0-1,0 0 1,1 1-1,-1-1 1,1 0-1,-1 0 1,1 0-1,0 0 1,0 0-1,0-1 1,0 1-1,0 0 1,0 0-1,1 0 1,-1-1-1,0 1 1,1-1 0,0 1-1,-1-1 1,3 2-1,-2-3-6,-1 1 0,1-1-1,0 0 1,0 1 0,0-1-1,0 0 1,-1 0 0,1 0 0,0 0-1,0 0 1,0-1 0,0 1-1,-1 0 1,1-1 0,0 1 0,0-1-1,-1 0 1,1 0 0,0 1-1,-1-1 1,1 0 0,-1 0 0,1 0-1,1-3 1,4-2 1,0 0 0,-1 0 1,9-13-1,-3 2-12,-1-1 0,-1-1 1,-1 0-1,13-39 0,10-22-105,-23 57-13,2-2-89,-7 18 133,-1 8 47,4 14 63,-1 0-1,-1 0 1,4 18-1,-6-20 10,0 1 0,2-1 1,0 1-1,11 20 0,-13-29-20,1 2 27,1 0 0,-1 1-1,2-2 1,10 13 0,-13-17-27,-1 0 0,1 0 1,0 0-1,0-1 0,0 1 1,1-1-1,-1 1 0,0-1 1,0 0-1,1 0 0,-1 0 1,1-1-1,-1 1 0,1-1 1,6 0-1,-1 0-2,0-1 0,1-1-1,-1 0 1,0 0 0,0 0 0,-1-1 0,1 0-1,0-1 1,-1 0 0,13-8 0,9-8 14,38-32 0,-35 26-13,128-77-1,-124 81-47,3 2-29,-30 16 6,-1-1 0,0 1 0,0-1 0,0-1 0,12-10 0,-18 11-78,-10 4 78,-9 4 23,3 3 13,1 0-1,0 0 0,0 1 0,-14 12 0,-40 36-16,60-49 28,-3 1-3,1 0-1,0 1 1,0 0 0,1 1-1,0 0 1,1 0-1,0 0 1,0 1-1,1 0 1,1 0 0,0 0-1,0 0 1,1 1-1,0 0 1,1-1 0,-2 22-1,4-30 5,0 0 0,0-1 0,0 1 0,0 0 0,1 0 0,-1-1 0,1 1 0,-1 0 0,1-1 0,-1 1 0,1 0 0,0-1 0,0 1 0,0-1 0,0 1 0,0-1-1,0 0 1,1 1 0,-1-1 0,0 0 0,1 0 0,-1 0 0,1 0 0,-1 0 0,1 0 0,-1 0 0,1 0 0,0-1 0,0 1 0,-1 0 0,1-1 0,0 0 0,0 1 0,0-1 0,-1 0 0,1 0 0,0 0 0,0 0 0,3 0 0,0-1-1,-1 1 1,1-1-1,0 0 1,-1 0 0,1 0-1,-1-1 1,1 1-1,-1-1 1,0 0 0,1 0-1,-1-1 1,0 1-1,-1-1 1,8-6 0,0-4-22,0-2 0,-1 1 0,0-1 0,-1-1 0,-1 1 1,-1-1-1,10-33 0,-2 7-41,-8 25 14,-1-1 1,-1 0 0,5-30 0,-4 10-61,-4 27 44,-8 34 74,-56 280 126,11-47-9,31-176-37,-33 87 1,41-137-50,-32 77 81,37-92-53,-1 0 0,-1-1-1,0 0 1,-20 22 0,28-34-41,-1 0 0,0 0 0,0 0 0,0 0 0,0 0 0,0-1 0,-1 1 0,1-1 0,0 0 0,-1 0 0,1 0 0,-1 0 0,0 0 1,1 0-1,-1 0 0,1-1 0,-1 1 0,0-1 0,0 0 0,1 0 0,-4 0 0,3-1 3,1 1 0,-1-1 0,0 0 1,1 0-1,-1 0 0,1-1 0,-1 1 0,1-1 0,0 1 0,-1-1 1,1 0-1,0 0 0,0 0 0,1 0 0,-1 0 0,0 0 0,0 0 1,1 0-1,0-1 0,-2-2 0,-3-11 12,0 1 0,1-1-1,0 0 1,2 0 0,0-1-1,1 1 1,1-1 0,0 0 0,1 1-1,5-29 1,-3 28-43,1 1-1,0 0 0,2 0 1,0 0-1,1 1 1,1 0-1,0 0 0,1 0 1,0 1-1,2 0 1,0 0-1,0 1 1,1 1-1,1-1 0,21-17 1,151-99-195,-96 71 73,87-77-1,-145 109 162,2 2-1,58-35 1,-89 59-30,-1 0 1,0 0 0,1 0-1,-1 0 1,0 0 0,1 0-1,-1 0 1,0 0 0,1 0-1,-1 0 1,0 0 0,0 0-1,1 0 1,-1 0 0,0 0-1,1 0 1,-1 0 0,0 0-1,1 0 1,-1 0 0,0 1-1,0-1 1,1 0 0,-1 0-1,0 0 1,0 1 0,1-1-1,-1 0 1,0 0 0,0 1-1,1-1 1,-1 0 0,0 0-1,0 1 1,0-1 0,0 0-1,0 0 1,0 1 0,1-1-1,-1 0 1,0 1 0,0-1-1,0 0 1,0 1 0,3 18 53,-2 1-32,-1 0-1,-4 28 0,-1 21 146,6-67-107,3-4-35,5-10-24,-7 11-4,38-57-29,-25 33-13,33-38 0,-43 57 26,1-1 0,1 1-1,-1 1 1,1-1 0,0 1-1,1 0 1,-1 0 0,1 1-1,0 0 1,10-3 0,-16 6 8,-1 0 0,1 1 0,0-1-1,0 1 1,0 0 0,0-1 0,0 1 0,0 0 0,-1 0 0,1 0 0,0 0 0,0 1 0,0-1 0,0 0-1,0 1 1,0-1 0,-1 1 0,1 0 0,0-1 0,0 1 0,-1 0 0,3 2 0,0 0-14,0 1 1,-1 0-1,1 0 1,-1 0-1,0 0 1,3 6-1,4 5-19,-2-4 15,-1 1 0,-1 0-1,0 0 1,7 19-1,0 4-7,-10-29 36,0-1 1,0 1-1,0-1 1,0 0-1,1 0 1,0 0-1,0 0 1,1 0-1,-1-1 0,1 0 1,9 6-1,-10-7 0,0-1-1,0 0 1,1 0-1,-1-1 0,0 1 1,1-1-1,-1 0 1,1 0-1,-1 0 0,1-1 1,0 1-1,-1-1 1,1 0-1,0-1 0,-1 1 1,7-2-1,-2 0-8,0-1 0,-1 1 0,1-2 0,-1 1 0,0-1 0,0 0 0,0-1 0,-1 0 0,1 0 0,-1 0 0,0-1 0,8-9 0,2-5-32,0-1-1,23-39 1,-34 49 14,0 0-1,-1 0 1,0 0 0,5-22 0,-8 27-2,-1 0 1,1 0 0,-2-1-1,1 1 1,-1 0 0,0-1-1,0 1 1,-1 0 0,0-1-1,-3-10 1,3 16 18,1-1 0,-1 0 0,0 1-1,0-1 1,0 0 0,0 1 0,-1-1 0,1 1 0,0 0 0,-1-1 0,1 1 0,-1 0 0,1 0-1,-1 0 1,0 0 0,1 0 0,-1 0 0,0 0 0,0 1 0,1-1 0,-1 1 0,0-1-1,0 1 1,0-1 0,0 1 0,0 0 0,0 0 0,0 0 0,0 0 0,0 0 0,0 1 0,1-1-1,-1 0 1,0 1 0,0 0 0,-2 0 0,0 0-6,-1 1 0,0 0-1,1 0 1,0 0 0,-1 0 0,1 1 0,0-1-1,0 1 1,1 0 0,-1 0 0,0 0 0,1 1-1,-5 6 1,4-3 7,1 0-1,0 0 1,0 1 0,1-1-1,-1 0 1,2 1-1,-1 0 1,1-1 0,1 1-1,-1 0 1,2 0 0,-1-1-1,1 1 1,0 0-1,3 10 1,-1-8 10,0-1 1,0 1-1,1 0 0,1-1 0,-1 0 1,2 0-1,-1 0 0,1-1 1,1 0-1,-1 0 0,10 8 0,-11-11-1,-1-1-1,1 0 1,0 0-1,1-1 1,-1 0-1,1 1 1,-1-2-1,1 1 1,0-1-1,0 1 1,1-2-1,-1 1 1,0-1-1,0 0 1,1 0-1,-1 0 1,1-1-1,-1 0 1,1 0-1,-1-1 1,1 1-1,-1-2 1,0 1-1,0 0 1,10-4-1,3-3-23,1 0 0,-1-1 0,-1-1-1,0-1 1,0 0 0,-1-1 0,-1-1 0,0-1-1,0 0 1,13-17 0,4-8-93,-2-1 0,49-85 0,-57 82-30,-3 0 0,29-91 0,10-96-194,-55 210 314,28-169-210,-29 149 233,-1-1 0,-7-69 0,4 104 25,0 1 0,0-1 0,-1 0 1,1 1-1,-1 0 0,0-1 0,-6-8 0,8 13-16,-1 0 1,0 0-1,1 0 0,-1 0 0,0 0 0,0 0 1,0 0-1,0 1 0,1-1 0,-1 0 0,0 0 1,-1 1-1,1-1 0,0 1 0,0-1 0,0 1 1,0-1-1,0 1 0,0 0 0,-1-1 0,1 1 0,0 0 1,0 0-1,-1 0 0,1 0 0,0 0 0,0 0 1,-1 0-1,1 0 0,0 1 0,0-1 0,0 0 1,-1 1-1,1-1 0,0 1 0,0-1 0,0 1 1,0-1-1,0 1 0,0 0 0,0-1 0,-1 3 1,-3 1 4,0 0 0,1 0 1,0 1-1,0 0 1,0 0-1,0 0 1,1 0-1,-5 12 1,4-11-5,-16 34 29,2 1 1,2 1 0,2 0-1,1 1 1,-8 57 0,11-25 19,4-1 1,4 104-1,6-127-23,2 0 0,3-1 1,2 0-1,34 93 0,-43-138-31,0 0 1,-1 0-1,2 0 0,-1-1 1,1 1-1,-1-1 0,1 0 1,1 0-1,3 5 0,-5-8 1,0 1 0,0-1 0,1 1-1,-1-1 1,0 0 0,0 0-1,1 0 1,-1 0 0,1-1 0,-1 1-1,0-1 1,1 1 0,-1-1 0,1 0-1,0 0 1,-1 0 0,1 0 0,-1 0-1,1 0 1,4-2 0,2 0-9,1-1 1,-1 0 0,1-1-1,-1 0 1,0 0-1,-1-1 1,1 0-1,-1 0 1,13-12 0,5-6-51,32-38-1,-4 4-98,-42 40 96,-5 6-18,-20 75-18,7-44 98,-5 27 47,11-44-41,0 1-1,0 0 1,0 0 0,0 0 0,1 0-1,-1 0 1,1-1 0,0 1 0,0 0-1,3 5 1,-2-5 5,0 0 0,0 0 0,0 0 1,1-1-1,-1 1 0,1 0 0,0-1 0,0 0 0,0 0 0,1 0 0,5 4 0,-7-6-11,0 0-1,1 0 1,-1 0 0,1-1-1,0 1 1,-1-1-1,1 1 1,-1-1 0,1 0-1,0 0 1,-1 0-1,1 0 1,0-1-1,-1 1 1,1 0 0,-1-1-1,1 0 1,-1 0-1,1 0 1,-1 0 0,5-2-1,-2 0-24,1 0 0,-1 0 0,0-1 0,-1 1 0,1-1 0,-1 0 0,1 0 0,-1 0 0,0-1 0,-1 0 0,1 1 1,-1-1-1,0 0 0,0-1 0,3-8 0,-5 10-5,1 0 0,-1-1 1,0 1-1,-1-1 1,1 0-1,-1 1 0,0-1 1,0 0-1,0 1 0,-1-1 1,1 1-1,-1-1 1,0 0-1,-1 1 0,1 0 1,-1-1-1,0 1 0,0 0 1,-5-8-1,5 10 17,0 0 0,0 0-1,0 0 1,-1 0 0,1 0 0,0 1-1,-1-1 1,1 1 0,-1-1 0,1 1-1,-1 0 1,0 0 0,0 0 0,0 0-1,1 0 1,-5 0 0,-5 0 28,0 0 1,-20 1-1,13 1 106,18 0 37,6 2-54,11 3-5,42 5 98,69 3 1,-56-7-9,-28-4 66,0-2 0,70-8 0,-60 4 112,-52 3-357,1-1 0,0 1 0,-1 0 0,1 0 0,-1-1 0,1 1 1,0-1-1,-1 1 0,1-1 0,-1 1 0,0-1 0,1 0 0,1-1 0,-3 2-26,1-1 0,-1 0 0,1 1-1,-1-1 1,0 1 0,1-1 0,-1 0 0,0 1-1,0-1 1,1 0 0,-1 0 0,0 1-1,0-1 1,0 0 0,0 0 0,0 1 0,0-1-1,0 0 1,0 1 0,0-1 0,0 0-1,0 0 1,-1 1 0,1-1 0,0 0 0,-1 1-1,1-1 1,0 0 0,-1 1 0,0-2-1,-3-4-357,-1-1-1,0 1 0,-1 0 0,0 0 0,-10-8 0,14 12-265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9:33.252"/>
    </inkml:context>
    <inkml:brush xml:id="br0">
      <inkml:brushProperty name="width" value="0.1" units="cm"/>
      <inkml:brushProperty name="height" value="0.1" units="cm"/>
      <inkml:brushProperty name="color" value="#AB008B"/>
    </inkml:brush>
  </inkml:definitions>
  <inkml:trace contextRef="#ctx0" brushRef="#br0">0 43 8432,'0'0'0,"96"3"-472,-32-3 288,1 2 624,-3 2 16,-1-3 72,-3-1 0,-10-5 0,-4-2 0,-7-8-48,6-10-8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2:59:36.846"/>
    </inkml:context>
    <inkml:brush xml:id="br0">
      <inkml:brushProperty name="width" value="0.1" units="cm"/>
      <inkml:brushProperty name="height" value="0.1" units="cm"/>
      <inkml:brushProperty name="color" value="#AB008B"/>
    </inkml:brush>
  </inkml:definitions>
  <inkml:trace contextRef="#ctx0" brushRef="#br0">1 1124 5520,'0'0'1721,"10"-5"-1444,118-68 435,-111 62-535,-4 3 33,0-1 0,0 0 0,-1-1 0,13-12 0,-10 7 66,-2-1 0,1-1 0,14-25 0,25-37 624,-38 58-516,0 0-1,-1-2 0,-1 0 0,-2 0 1,11-30-1,-22 52-350,0 1-1,0 0 1,1-1-1,-1 1 1,0 0 0,0 0-1,0-1 1,0 1 0,0 0-1,0 0 1,0-1 0,1 1-1,-1 0 1,0 0-1,0-1 1,0 1 0,0 0-1,1 0 1,-1 0 0,0 0-1,0-1 1,1 1-1,-1 0 1,0 0 0,0 0-1,1 0 1,-1 0 0,0 0-1,1 0 1,-1-1 0,1 1-1,8 6 509,11 20-289,-11-14-177,6 5-11,-11-14-29,0 0 0,0 1 0,-1 0 0,0 0 0,0 0 0,0 0 0,0 0 0,-1 0-1,1 1 1,-1-1 0,0 1 0,-1 0 0,3 8 0,-4-7 5,0 0-1,0 1 0,0-1 1,-1 0-1,0 0 0,0 1 1,-1-1-1,-2 6 1,-23 48 409,15-35-294,5-12-42,-1-1 1,0 0-1,-16 18 0,-3 4 280,27-33-382,-1 0 0,0 1 0,0-1-1,-1 0 1,1 0 0,0 0-1,0 0 1,0 0 0,-1-1 0,1 1-1,0 0 1,-1-1 0,1 1-1,-1 0 1,1-1 0,-1 0-1,1 1 1,-1-1 0,1 0 0,-1 0-1,1 0 1,-1 0 0,1 0-1,-1 0 1,0 0 0,1 0 0,-1 0-1,1-1 1,-1 1 0,1-1-1,0 1 1,-1-1 0,1 0 0,-1 1-1,1-1 1,-2-1 0,1 0-21,-1 1 1,0-1 0,1 0-1,-1 0 1,1-1 0,0 1-1,0 0 1,0-1 0,0 1-1,0-1 1,0 0 0,1 1-1,-1-1 1,1 0-1,0 0 1,-1-5 0,2 7-5,0 1 1,0-1-1,0 1 0,0-1 1,0 1-1,0 0 1,0-1-1,1 1 1,-1-1-1,0 1 0,0 0 1,0-1-1,1 1 1,-1-1-1,0 1 1,1 0-1,-1 0 0,0-1 1,1 1-1,-1 0 1,0-1-1,1 1 1,-1 0-1,1 0 0,-1-1 1,19-5-124,20-2 67,-37 8 60,42-6-38,47-8-92,-79 10 121,0 1-1,-1-1 1,1-1-1,-1 0 1,18-11-1,-4 1 22,1 1 1,43-19-1,-68 34 2,0-1 1,0 0-1,0 1 0,-1-1 1,1 1-1,0-1 1,0 1-1,-1-1 0,1 1 1,0 0-1,-1-1 1,1 1-1,-1 0 0,1-1 1,-1 1-1,1 0 1,-1 0-1,1-1 1,-1 1-1,0 0 0,1 0 1,-1 1-1,2 10 12,-1 0-1,-1 0 0,0 0 1,-1 0-1,0-1 0,0 1 1,-7 21-1,4-17-2,-45 235 140,38-204-108,-19 47 0,15-51 11,-11 55 1,21-67-20,-13 50 119,9-63-11,6-13 68,5-13 219,13-34-346,13-56 0,-2 3-24,25-45-44,7 3-1,89-153 0,-129 259-29,32-44 0,-39 61-14,1 0 0,0 1 0,1 0 0,26-19 0,-37 31 14,-1-1 0,1 1 0,-1 0 1,1 0-1,-1 0 0,1 0 0,0 1 1,0-1-1,0 0 0,-1 1 0,1-1 1,0 1-1,0-1 0,0 1 0,0 0 0,0 0 1,0 0-1,0 0 0,0 0 0,0 0 1,0 1-1,0-1 0,-1 0 0,1 1 1,0 0-1,0-1 0,0 1 0,2 1 1,-2 0 0,0 0 0,0 0 0,0 0 0,-1 0 0,1 0 1,0 0-1,-1 0 0,0 1 0,0-1 0,1 0 1,-1 1-1,-1-1 0,1 1 0,0-1 0,-1 1 1,1 0-1,-1-1 0,0 1 0,0 3 0,-1 9 4,-1 1-1,0-1 0,-1 1 0,-1-1 0,-1 0 0,0-1 1,-1 1-1,-1-1 0,0 0 0,-1 0 0,0-1 0,-2 0 0,1 0 1,-1-1-1,-1-1 0,-17 16 0,25-25 10,0 0-1,0 0 1,1 0 0,-1 0-1,-1 0 1,1-1 0,0 1-1,0-1 1,-1 0 0,1 0-1,-1 0 1,1 0 0,-1-1-1,1 1 1,-1-1 0,1 0-1,-1 0 1,0 0 0,1 0-1,-1-1 1,1 1 0,-1-1-1,1 0 1,-1 0 0,1 0-1,0 0 1,-5-3 0,-20-17-356,28 21 346,0 0 0,0-1-1,0 1 1,0 0 0,0-1-1,0 1 1,1 0-1,-1-1 1,0 1 0,0 0-1,0-1 1,0 1 0,0 0-1,0 0 1,1-1-1,-1 1 1,0 0 0,0 0-1,1-1 1,-1 1 0,0 0-1,0 0 1,1 0-1,-1-1 1,0 1 0,0 0-1,1 0 1,-1 0 0,0 0-1,1 0 1,-1 0-1,0-1 1,1 1 0,-1 0-1,0 0 1,1 0 0,-1 0-1,0 0 1,1 0-1,16-4-159,-17 4 153,29-5-288,58-3-1,-55 7 96,47-9 0,-32 0 45,-1-1 1,62-25-1,-85 27 116,-1-2 0,0 0-1,0-2 1,-1 0 0,-1-1 0,26-24 0,-17 12-9,-2-1 0,-1-1 0,-1-1 0,-2-1 0,-1-1 0,-2-1 1,0-1-1,19-49 0,-23 36-6,-1 0 0,-3-1 0,-2-1 0,-2 0 0,-2 0 0,-1-61 1,-5 108 64,0 0 1,1 0-1,-1-1 1,-1 1-1,1 0 1,0 0-1,0 0 1,0 0-1,-1 0 1,1 0-1,0-1 1,-1 1-1,1 0 1,-2-1 0,2 2-2,0 0 1,-1 0 0,1 0 0,0 0-1,-1-1 1,1 1 0,0 0 0,0 0 0,-1 0-1,1 0 1,0 0 0,-1 0 0,1 0-1,0 1 1,-1-1 0,1 0 0,0 0 0,-1 0-1,1 0 1,0 0 0,-1 0 0,1 1-1,0-1 1,0 0 0,-1 0 0,1 0 0,0 1-1,0-1 1,0 0 0,-1 0 0,1 0 0,0 1-1,-5 6 20,0-1-1,0 1 1,-4 8-1,-20 40 18,4 0 1,-21 63-1,-27 122 70,19-11-6,8-28 77,39-176-132,-27 115 398,31-126-4,9-30-144,75-159-4,-56 123-233,-7 17-52,1 2 0,2 0 0,47-56 0,-68 88-16,1-1-1,0 1 1,1 0 0,-1-1 0,0 1-1,0 0 1,0 0 0,1 0 0,-1 0-1,1 0 1,-1 0 0,1 0 0,-1 1 0,1-1-1,-1 0 1,1 1 0,0-1 0,-1 1-1,3-1 1,-2 2 0,-1-1 0,1 1 0,-1 0 0,1-1 0,-1 1 0,1 0 0,-1 0 0,0 0 0,1 0 0,-1 0-1,0 0 1,0 0 0,0 1 0,0-1 0,0 0 0,0 0 0,0 1 0,-1-1 0,1 1 0,0-1 0,0 2 0,5 12 7,0-1 1,-1 1-1,0-1 1,-2 1-1,4 28 1,-2 81 114,-5-123-113,0 10 28,0-1 0,0 1 1,1-1-1,1 0 0,0 0 1,0 1-1,1-1 0,0 0 1,1-1-1,0 1 0,8 11 1,-11-19-21,0-1 0,0 0 0,0 0 1,0 0-1,1-1 0,-1 1 0,0 0 0,1 0 0,-1-1 1,0 1-1,1 0 0,-1-1 0,1 1 0,-1-1 1,1 0-1,-1 0 0,1 1 0,2-1 0,30-3 87,-18 0-81,1-1-1,-1-1 1,-1 0-1,1-1 1,-1 0-1,0-1 0,-1-1 1,1-1-1,-2 0 1,1 0-1,-1-1 0,20-21 1,-22 20-39,-1-1-1,0 0 1,-1-1 0,0 1 0,-1-2-1,0 1 1,-2-1 0,1 0-1,-2-1 1,0 1 0,-1-1 0,0 0-1,1-24 1,-4 38 17,-1 0 0,0 0 0,0 0 0,0-1 0,0 1 0,0 0 0,0 0 0,-1 0-1,1-1 1,0 1 0,-1 0 0,1 0 0,-1 0 0,1 0 0,-1 0 0,1 0 0,-1 0 0,0 0 0,0 0 0,1 0 0,-1 0 0,-1-1-1,0 1 3,1 0-1,-1 1 0,0-1 1,1 0-1,-1 1 0,0-1 1,1 1-1,-1 0 0,0 0 0,0-1 1,1 1-1,-1 0 0,0 0 1,-2 1-1,-4 0-2,-1 1 1,0 0-1,0 1 1,1-1-1,-10 6 1,8-3 8,0 0 0,1 1 0,0 0 0,1 1 0,0 0-1,0 0 1,0 1 0,1 0 0,0 0 0,1 0 0,-1 1 0,2 0 0,-1 0 0,2 1 0,-1 0 0,1-1 0,1 1 0,0 0 0,0 1 0,1-1 0,-1 18-1,2-24 7,1 0 0,0 0 0,1 0 0,-1-1 0,1 1 0,-1 0 0,1 0 0,1 0-1,-1 0 1,0-1 0,1 1 0,0 0 0,0-1 0,0 1 0,0-1 0,1 0 0,-1 0 0,1 0-1,0 0 1,0 0 0,6 4 0,-4-4 3,1 0 0,-1-1-1,1 1 1,-1-1 0,1 0 0,0-1-1,0 0 1,0 1 0,0-2-1,0 1 1,0-1 0,0 0 0,12-1-1,-5-1 3,1 0-1,-1-1 0,0-1 0,0 0 0,19-9 1,59-34 5,-79 40-22,7-5-11,0-1 0,-1-1 0,-1-1 0,31-33 0,13-12-90,-55 54 78,-5 6 16,-1-1 0,1 0 0,0 0 0,-1 1 0,1-1 1,0 0-1,-1 1 0,1-1 0,0 0 0,0 1 0,0-1 1,-1 1-1,1-1 0,0 1 0,0 0 0,0-1 0,0 1 0,0 0 1,0 0-1,0-1 0,0 1 0,1 0 0,-1 2 8,-1 0 0,0 0 0,0 0 0,0 0 0,0 0 0,0-1 0,0 1 0,0 0 0,-1 0 0,-1 3 0,1 1 1,-4 22 18,-1 6 47,1 0 0,-1 47-1,6-78-45,0 0-1,0 1 0,0-1 0,1 0 0,0 0 0,-1 0 0,1 0 0,0 0 0,1 0 1,-1 0-1,1 0 0,-1-1 0,1 1 0,0 0 0,0-1 0,0 1 0,0-1 0,3 2 1,-2-1 5,1-1 1,0 1 0,1-1-1,-1 0 1,0 0 0,1-1 0,-1 1-1,0-1 1,1 0 0,0 0-1,-1-1 1,6 1 0,5-1 8,1 0 0,0-1 0,0 0 1,-1-1-1,22-6 0,-9 1 6,51-21 0,-57 18-26,0 0-1,-1-1 1,29-20-1,-41 24-18,-1 0 0,0 0 1,0 0-1,0-1 0,-1 0 0,0-1 1,-1 1-1,0-1 0,8-16 0,-10 17-12,-1 0 1,0 0-1,0-1 0,-1 1 1,0-1-1,1-11 0,-2 19 13,-1-1 0,0 0 0,0 0 0,0 0 0,-1 0 0,1 1 0,0-1-1,-1 0 1,1 0 0,-1 1 0,0-1 0,0 0 0,1 0 0,-1 1 0,0-1 0,-1 1 0,1-1 0,0 1 0,0 0-1,-1-1 1,1 1 0,0 0 0,-1 0 0,1 0 0,-1 0 0,0 0 0,1 0 0,-1 0 0,0 0 0,0 1 0,0-1 0,1 1-1,-1-1 1,0 1 0,0 0 0,-3-1 0,-2 0-2,0 1 0,0 0 0,0 0 0,0 0-1,1 1 1,-1 0 0,0 0 0,0 1 0,0 0 0,1 0 0,-1 0 0,-9 6-1,4-1 7,0 0 0,0 1-1,1 1 1,0 0 0,-12 13-1,15-14 11,1 0 0,1 0-1,0 0 1,0 1-1,0 0 1,1 0-1,1 0 1,-6 15-1,9-19 4,-1 0-1,1 1 1,0-1 0,0 1-1,0-1 1,1 1 0,0-1-1,0 1 1,1-1-1,-1 1 1,1-1 0,1 1-1,-1-1 1,1 0 0,0 0-1,0 1 1,4 5-1,4 3 27,0 0 0,0-1-1,2-1 1,-1 0-1,28 21 1,-19-17 23,2-2 0,0-1 0,31 15 0,-34-19-11,0-2 0,0 0 0,1-1 0,0-1 0,0-1 0,0-1 0,1 0 0,-1-2 1,38-1-1,-44-1-23,0 0 1,-1-1-1,1-1 1,-1-1-1,0 1 1,0-2-1,0 0 1,0 0-1,-1-1 1,0-1-1,-1 0 1,1 0 0,-1-1-1,-1-1 1,18-17-1,-12 6-437,-2 0 0,0-1 0,-1 0 0,-2-1 0,13-31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0:10.323"/>
    </inkml:context>
    <inkml:brush xml:id="br0">
      <inkml:brushProperty name="width" value="0.1" units="cm"/>
      <inkml:brushProperty name="height" value="0.1" units="cm"/>
      <inkml:brushProperty name="color" value="#AB008B"/>
    </inkml:brush>
  </inkml:definitions>
  <inkml:trace contextRef="#ctx0" brushRef="#br0">1 166 3808,'0'0'8208,"0"14"-8014,5 91 160,12 106 412,-3-47-204,-13-152-496,-2-1 0,0 0 0,-3 14 1,2-16 26,1 1 0,0-1 1,0 1-1,2 13 1,1-16 97,-1-7-183,-1 1 0,0-1 0,0 0 0,0 0 0,0 0 0,0 1 0,0-1 0,0 0 0,0 0 1,0 0-1,0 1 0,0-1 0,0 0 0,0 0 0,0 0 0,0 1 0,0-1 0,0 0 0,0 0 0,0 0 0,0 1 0,0-1 0,0 0 0,0 0 0,0 0 0,0 1 0,-1-1 0,1 0 0,0 0 0,0 0 0,0 0 0,0 1 0,0-1 1,-1 0-1,1 0 0,0 0 0,0 0 0,0 0 0,-1 0 0,1 0 0,0 1 0,-1 2 464,0-3-193,-1-3-302,1 0 46,0 0 1,0 0-1,1 0 0,-1 1 1,1-1-1,-1 0 0,1 0 1,0-4-1,0-4 12,-6-244 502,7 209-431,-1-5 78,2 1 1,14-75-1,-12 104-86,0-29-1,-3 34-20,0 0-1,1 1 1,8-31-1,-9 43-54,0 0 0,1 1 0,-1-1 0,1 0 0,-1 0 0,1 1 0,0-1 0,0 1 0,0-1 0,0 1 0,0 0 0,5-3 0,-2 1 9,1 1-1,-1 1 1,1-1 0,0 1 0,8-3 0,-8 3-27,-1 1-1,1-1 1,0 1-1,-1 0 1,1 1 0,0-1-1,-1 1 1,1 0-1,0 0 1,0 1 0,-1 0-1,1 0 1,0 0-1,-1 0 1,1 1 0,-1 0-1,0 0 1,0 1-1,1-1 1,-2 1 0,1 0-1,5 4 1,-3-2-11,-1-1 0,0 1 0,0 0 0,0 1 0,9 10 0,-13-12 2,0 0 0,1 0 0,-1 0-1,-1 0 1,1 1 0,-1-1 0,1 0 0,-1 1 0,0-1 0,-1 1 0,1 6 0,-1-2 3,0 0-1,-1 0 1,0 0-1,0 0 0,-1 0 1,0 0-1,0 0 1,-5 10-1,1-8 3,0 0-1,-1 0 0,0 0 1,-1 0-1,-11 11 0,-81 78 70,75-76 13,24-24-76,1 1-1,-1-1 1,0 0-1,1 1 0,-1 0 1,1-1-1,0 1 1,-1-1-1,1 1 1,-1-1-1,1 1 1,0 0-1,0-1 1,-1 1-1,1 0 1,0-1-1,0 1 0,0 1 1,0-2-3,0 1-1,0-1 1,0 0 0,1 1-1,-1-1 1,0 0 0,0 1-1,1-1 1,-1 0 0,0 0-1,1 1 1,-1-1 0,0 0 0,1 0-1,-1 1 1,0-1 0,1 0-1,-1 0 1,0 0 0,1 0-1,-1 1 1,1-1 0,0 0-1,35 1 46,-19-1-45,16 3 6,-1 1 1,1 2 0,-1 1-1,40 14 1,-59-17-22,0 1 0,-1 0 0,0 1 0,0 1 0,-1 0 1,1 0-1,-2 1 0,1 0 0,-1 1 0,0 0 0,-1 1 0,0 0 0,9 14 0,-14-19 5,-1 2 0,1-1 1,-2 0-1,1 1 0,-1-1 0,0 1 0,0-1 1,0 1-1,-1 0 0,-1 0 0,1 11 0,-2-13 6,1 0 0,-1 0 0,0 0-1,0 0 1,-1-1 0,0 1-1,0 0 1,0-1 0,0 1-1,-1-1 1,1 0 0,-1 0-1,0 0 1,-1 0 0,1 0-1,-1-1 1,-4 4 0,-14 11 15,-30 19 1,42-31 2,0-1 0,0 0 0,-1 0 0,0-1 1,-22 6-1,10-5 38,-5 1 58,-39 5 0,56-10-75,0-1 0,0 0 0,-1-1 1,1 0-1,0 0 0,-19-6 0,-3 0 80,27 6-83,0 0 0,0 0 1,0 0-1,0-1 0,0 0 0,1 0 1,-1-1-1,0 1 0,-9-7 0,13 7-43,0 1-1,0 0 0,1-1 1,-1 1-1,-1 0 0,1 0 1,0 1-1,0-1 0,-5-1 1,7 2-47,0 0 1,0 0-1,0 0 0,0 0 1,-1 0-1,1-1 1,0 1-1,0 0 1,0 0-1,0 0 1,0 0-1,0 0 0,-1-1 1,1 1-1,0 0 1,0 0-1,0 0 1,0 0-1,0-1 1,0 1-1,0 0 0,0 0 1,0 0-1,0-1 1,0 1-1,0 0 1,0 0-1,0 0 0,0-1 1,0 1-1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0:11.152"/>
    </inkml:context>
    <inkml:brush xml:id="br0">
      <inkml:brushProperty name="width" value="0.1" units="cm"/>
      <inkml:brushProperty name="height" value="0.1" units="cm"/>
      <inkml:brushProperty name="color" value="#AB008B"/>
    </inkml:brush>
  </inkml:definitions>
  <inkml:trace contextRef="#ctx0" brushRef="#br0">0 58 3616,'0'0'6253,"9"-1"-5945,27-5-8,20-8 1143,-21 5-1085,-33 8-336,33-7 397,-1 2-1,1 0 1,0 3-1,49 0 1,-59 3-21,-19-1-262,0 1 0,0 1 0,0-1 0,0 1 0,0 0 0,6 2 1,-3-3 327,-9 0-456,0 0-1,1 0 1,-1 0-1,0 0 1,0 0 0,1 0-1,-1 0 1,0 0-1,0 0 1,1 0-1,-1 0 1,0 0 0,0 0-1,0 0 1,1 0-1,-1 0 1,0 0-1,0 0 1,1 0 0,-1 0-1,0 0 1,0 0-1,0 1 1,1-1-1,-1 0 1,0 0 0,0 0-1,0 0 1,0 0-1,1 1 1,-1-1-1,0 0 1,0 0-1,0 0 1,0 1 0,0-1-1,0 0 1,0 0-1,0 0 1,1 1-1,-1-1 1,0 0 0,0 0-1,0 0 1,0 1-1,0-1 1,0 0-1,0 0 1,0 1 0,0-1-1,-1 0 1,1 0-1,0 1 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0:11.768"/>
    </inkml:context>
    <inkml:brush xml:id="br0">
      <inkml:brushProperty name="width" value="0.1" units="cm"/>
      <inkml:brushProperty name="height" value="0.1" units="cm"/>
      <inkml:brushProperty name="color" value="#AB008B"/>
    </inkml:brush>
  </inkml:definitions>
  <inkml:trace contextRef="#ctx0" brushRef="#br0">0 64 4616,'0'0'4944,"10"-2"-4575,153-20 1231,-79 17-1050,-62 6-224,1-2 0,-1-1 1,43-9-1,-46 6 130,0 1 0,1 1 0,-1 0 0,28 0 0,-47 3-446,1 0 0,-1 0 1,0 0-1,0 0 1,0 0-1,0 0 0,0 0 1,0 0-1,1 0 1,-1 0-1,0 0 0,0 0 1,0 0-1,0 0 1,0 0-1,0 0 1,0 0-1,1 0 0,-1 0 1,0 0-1,0 0 1,0 0-1,0 0 0,0 0 1,0 0-1,0 0 1,0 0-1,1 0 0,-1-1 1,0 1-1,0 0 1,0 0-1,0 0 0,0 0 1,0 0-1,0 0 1,0 0-1,0 0 1,0-1-1,0 1 0,0 0 1,0 0-1,0 0 1,0 0-1,0 0 0,0 0 1,0 0-1,0-1 1,0 1-1,0 0 0,0 0 1,0 0-1,0 0 1,0 0-1,0 0 1,0 0-1,0-1 0,0 1 1,0 0-1,0 0 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0:12.814"/>
    </inkml:context>
    <inkml:brush xml:id="br0">
      <inkml:brushProperty name="width" value="0.1" units="cm"/>
      <inkml:brushProperty name="height" value="0.1" units="cm"/>
      <inkml:brushProperty name="color" value="#AB008B"/>
    </inkml:brush>
  </inkml:definitions>
  <inkml:trace contextRef="#ctx0" brushRef="#br0">1 34 5624,'0'0'3162,"9"2"-2858,23 4 79,-1-2 1,54 1-1,46-13 835,20-1 330,-101 7-852,96-18 0,-105 14-374,16 0 479,-57 6-594,-9 9 70,3-1-247,-1-1 0,0 0 1,-1-1-1,0 1 0,-11 6 0,-23 20 74,18-9-28,1 2-1,2 0 1,-31 49 0,-9 14 46,-15 27 65,53-80-69,-39 45 0,-13 21 335,65-93-184,6-5-321,11-5-2452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7:35.285"/>
    </inkml:context>
    <inkml:brush xml:id="br0">
      <inkml:brushProperty name="width" value="0.1" units="cm"/>
      <inkml:brushProperty name="height" value="0.1" units="cm"/>
      <inkml:brushProperty name="color" value="#004F8B"/>
    </inkml:brush>
  </inkml:definitions>
  <inkml:trace contextRef="#ctx0" brushRef="#br0">521 1 5824,'0'0'2008,"-11"3"-1579,-193 83 2782,172-70-2690,1 1 1,1 1 0,-39 32-1,55-38-317,1 0 0,0 0 0,1 1-1,0 1 1,1 0 0,1 0-1,0 1 1,-14 29 0,20-34-119,1 1 1,0-1-1,0 1 1,1-1-1,0 1 1,1 0-1,0 0 1,1 0-1,0 0 1,1 0-1,4 19 1,-4-21-38,1-1 1,1 0 0,0 0 0,0 0 0,0 0-1,1-1 1,0 1 0,0-1 0,1 0-1,0 0 1,1-1 0,-1 1 0,1-1 0,0-1-1,13 10 1,-12-9 5,0-1 0,1-1 0,-1 1 0,1-1 0,1-1 0,-1 1 0,0-1 0,1-1 1,-1 1-1,1-1 0,0-1 0,0 0 0,0 0 0,14-1 0,-11-2 26,1 0 0,0 0 1,-1-1-1,0-1 0,0 0 0,0-1 1,0 0-1,-1-1 0,13-8 0,-20 11-46,0 1-1,-1-1 0,1 0 0,-1 0 0,1 0 1,-1-1-1,0 1 0,0-1 0,-1 0 0,1 0 1,-1 0-1,0 0 0,0 0 0,0 0 0,0-1 1,-1 1-1,0-1 0,0 1 0,0-1 0,0 1 1,-1-1-1,1 1 0,-1-1 0,-1 0 0,1 1 1,0-1-1,-1 0 0,-3-7 0,3 8-15,0 1 1,0 0-1,0 0 1,-1 0-1,1 0 0,-1 0 1,0 1-1,0-1 1,0 0-1,0 1 0,-1 0 1,1-1-1,-1 1 0,1 0 1,-7-3-1,4 2 2,-1 1-1,1-1 1,-1 1 0,0 1-1,0-1 1,0 1-1,0 0 1,-7 0-1,-9 1 32,1 0-1,-1 2 1,-39 9-1,40-7-9,0 2 0,0 1 0,1 0 0,0 1 1,-28 17-1,45-23-36,0 0 0,1 1 1,-1-1-1,1 1 0,-1-1 0,1 1 1,0 0-1,0 0 0,0 0 0,1 0 1,-1 0-1,1 0 0,0 0 1,0 0-1,0 1 0,-1 4 0,1-3-8,0-1 1,1 0-1,-1 1 0,1-1 0,0 1 0,0-1 0,1 0 0,0 1 0,-1-1 0,1 0 0,3 8 0,1-3-3,0-2 0,0 1-1,0-1 1,1 1 0,0-2-1,0 1 1,1-1 0,12 9-1,-6-5-760,1-1 0,0 0 0,19 7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0:13.608"/>
    </inkml:context>
    <inkml:brush xml:id="br0">
      <inkml:brushProperty name="width" value="0.1" units="cm"/>
      <inkml:brushProperty name="height" value="0.1" units="cm"/>
      <inkml:brushProperty name="color" value="#AB008B"/>
    </inkml:brush>
  </inkml:definitions>
  <inkml:trace contextRef="#ctx0" brushRef="#br0">587 1 4912,'0'0'2858,"-10"5"-2463,-58 31 456,60-30-580,0 0 0,1 0 0,-1 0 0,-10 13 0,-6 6 212,-79 78 1102,56-54-824,8-9-169,-70 65 705,91-87-1040,-1 0 0,2 1 0,-17 25 0,-1 0 336,33-42-538,1 0-1,-1 1 0,1-1 1,-1 0-1,1 1 1,0-1-1,0 1 1,0 0-1,0-1 0,0 4 1,7-7-2558</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0:14.132"/>
    </inkml:context>
    <inkml:brush xml:id="br0">
      <inkml:brushProperty name="width" value="0.1" units="cm"/>
      <inkml:brushProperty name="height" value="0.1" units="cm"/>
      <inkml:brushProperty name="color" value="#AB008B"/>
    </inkml:brush>
  </inkml:definitions>
  <inkml:trace contextRef="#ctx0" brushRef="#br0">0 0 5624,'0'0'992,"9"1"-655,-8-1-334,4 1 96,1-1 1,0 1-1,-1 1 0,1-1 1,-1 1-1,1 0 1,-1 0-1,0 0 0,0 1 1,0 0-1,0 0 0,7 5 1,-2 2 179,-1 0 0,0 1 1,0 0-1,-1 0 0,10 18 0,26 66 868,-34-70-796,1-1 0,1 0 0,30 44 0,-26-46 73,-1 0-1,15 30 1,-10-18 632,-20-34-941,4 1 260,-4-2-133,-5-9-2194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0:15.354"/>
    </inkml:context>
    <inkml:brush xml:id="br0">
      <inkml:brushProperty name="width" value="0.1" units="cm"/>
      <inkml:brushProperty name="height" value="0.1" units="cm"/>
      <inkml:brushProperty name="color" value="#AB008B"/>
    </inkml:brush>
  </inkml:definitions>
  <inkml:trace contextRef="#ctx0" brushRef="#br0">119 1 5224,'0'0'10082,"-4"12"-9884,-31 131 326,-19 142 366,45-246-747,5-27-65,1 1 1,1 0 0,0 0-1,0 14 1,0-13 106,1 3 4,1-13-40,2-5 69,-2-1-235,1 1-1,-1-1 0,0 1 1,0 0-1,0-1 0,0 1 1,0-1-1,0 1 0,0 0 1,-2-3-1,1-14-160,3-4-2192</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0:16.095"/>
    </inkml:context>
    <inkml:brush xml:id="br0">
      <inkml:brushProperty name="width" value="0.1" units="cm"/>
      <inkml:brushProperty name="height" value="0.1" units="cm"/>
      <inkml:brushProperty name="color" value="#AB008B"/>
    </inkml:brush>
  </inkml:definitions>
  <inkml:trace contextRef="#ctx0" brushRef="#br0">135 35 8536,'0'0'1142,"-4"11"-900,-11 39 480,-15 88 1,27-100-133,2-1 0,5 50-1,-3-80-504,0 1 0,1-1-1,1 0 1,-1 0-1,1 0 1,0 0 0,1 0-1,-1-1 1,1 0 0,1 1-1,-1-1 1,1-1-1,0 1 1,1-1 0,0 0-1,-1 0 1,2 0 0,7 5-1,-9-7-47,1 0 0,-1 0 1,1-1-1,0 1 0,-1-1 0,1 0 0,0 0 0,0-1 0,1 0 0,-1 0 0,0 0 1,0-1-1,1 0 0,-1 0 0,0 0 0,0-1 0,0 0 0,1 0 0,-1-1 0,0 1 1,0-1-1,-1 0 0,8-4 0,4-4 69,0-1-1,0 0 1,25-23 0,-33 25-37,0 0-1,-1 0 1,0 0 0,0-1 0,-1 0 0,-1-1-1,7-13 1,-10 14-21,0 1-1,0-1 1,-1 0 0,0 0-1,-1 0 1,0-1-1,-1 1 1,0 0 0,-1 0-1,-2-14 1,0 7 5,-1 0 0,-1 0 0,-1 1 0,0-1 1,-11-19-1,12 26-30,-1 1 0,0 0 0,-1 0 0,0 0 0,0 1 0,-1-1 0,0 2 0,0-1 1,-1 1-1,-9-6 0,11 9-16,0 0 0,0 1 0,0 0 0,0 0 0,0 1-1,-1 0 1,1 0 0,-1 0 0,0 1 0,1 0 0,-1 1 0,0 0 0,0 0 0,1 0 0,-14 3 0,-2 3-24,2 0 1,-1 2-1,1 0 0,0 1 0,0 1 1,2 1-1,-1 1 0,-21 16 0,39-26-4,0-1-1,0 1 0,0 0 0,0 0 0,0 0 0,0 0 0,-1 2 0,0 5-2570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0:17.193"/>
    </inkml:context>
    <inkml:brush xml:id="br0">
      <inkml:brushProperty name="width" value="0.1" units="cm"/>
      <inkml:brushProperty name="height" value="0.1" units="cm"/>
      <inkml:brushProperty name="color" value="#AB008B"/>
    </inkml:brush>
  </inkml:definitions>
  <inkml:trace contextRef="#ctx0" brushRef="#br0">168 9 5416,'0'0'2785,"-2"12"-2458,0 1-205,0-1 0,0 1 0,-2-1 0,0 0 1,0 0-1,-1 0 0,-11 18 0,14-26-71,-7 9 320,-18 21 1,24-31-266,0 0 0,0 1 0,-1-1-1,1-1 1,-1 1 0,0 0-1,0-1 1,0 0 0,0 0 0,-8 3-1,11-5-80,0 0-1,1 0 0,-1 0 0,0 0 0,1 0 1,-1 0-1,0 0 0,1 0 0,-1 0 1,0 0-1,1 0 0,-1-1 0,0 1 0,1 0 1,-1 0-1,1-1 0,-1 1 0,1 0 1,-1-1-1,1 1 0,-1-1 0,1 1 0,-1-1 1,1 1-1,-1-1 0,1 1 0,0-1 1,-1 1-1,1-1 0,0 1 0,-1-1 0,1 1 1,0-1-1,-1-1 0,-3-23 314,3 10-209,1-1 0,1 1 0,0-1 0,5-18 1,-5 29-97,0 0 1,1 0 0,0 1-1,-1-1 1,1 1 0,1 0-1,-1-1 1,1 1-1,0 0 1,-1 0 0,2 0-1,-1 1 1,1-1 0,-1 1-1,1 0 1,0 0 0,0 0-1,5-3 1,-6 5-18,1-1 0,-1 1 1,0 0-1,0 0 0,1 0 1,-1 1-1,1-1 0,-1 1 0,1 0 1,-1 0-1,1 0 0,-1 0 1,1 0-1,-1 1 0,6 1 0,-3 0-14,-1 0 0,0 0 0,1 0-1,-1 1 1,0 0 0,0 0-1,0 1 1,5 4 0,-7-4 1,1-1 1,-1 1-1,0 0 1,0 0 0,-1 0-1,1 1 1,-1-1-1,0 1 1,0-1-1,-1 1 1,1 0-1,-1-1 1,0 1-1,-1 0 1,1 8-1,-1-2 13,0-1 1,0 0-1,-1 1 0,-1-1 0,0 0 0,-5 14 0,-2-2 54,0 1 1,-2-2-1,-1 1 0,-16 21 0,-67 74 650,85-106-564,0 2-1,0 0 1,-8 13 0,15-22-81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0:24.027"/>
    </inkml:context>
    <inkml:brush xml:id="br0">
      <inkml:brushProperty name="width" value="0.1" units="cm"/>
      <inkml:brushProperty name="height" value="0.1" units="cm"/>
      <inkml:brushProperty name="color" value="#AB008B"/>
    </inkml:brush>
  </inkml:definitions>
  <inkml:trace contextRef="#ctx0" brushRef="#br0">176 0 3208,'0'0'11025,"-8"9"-10817,-24 25-7,30-32-172,1-1 0,0 1 1,-1-1-1,1 1 0,0-1 0,0 1 0,0-1 0,0 1 0,0 0 0,0 0 0,1-1 0,-1 1 1,0 0-1,0 4 0,-1 3 60,-6 20 119,2 0 1,-5 37 0,2-5-37,-19 167 390,3-14-60,22-196-461,-5 24 299,-4 76 0,6-93-42,5-22-273,5-15-274,0 2-2135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0:24.822"/>
    </inkml:context>
    <inkml:brush xml:id="br0">
      <inkml:brushProperty name="width" value="0.1" units="cm"/>
      <inkml:brushProperty name="height" value="0.1" units="cm"/>
      <inkml:brushProperty name="color" value="#AB008B"/>
    </inkml:brush>
  </inkml:definitions>
  <inkml:trace contextRef="#ctx0" brushRef="#br0">0 77 4912,'0'0'6196,"12"-4"-5759,51-13 482,97-15-1,-112 25-588,-10 0-3,0 2-1,0 1 0,69 3 0,-73 5-42,1 1 0,-1 1 0,-1 2 0,1 1 0,54 22 0,-74-24-128,30 11 262,-41-17-345,0-1 0,0 1 1,0 0-1,0-1 1,1 0-1,-1 0 0,0 0 1,0 0-1,1 0 1,-1 0-1,0-1 0,3 0 1,-5 0-157,-1 1 1,1 0 0,-1 0 0,0-1-1,1 1 1,-1 0 0,0-1-1,1 1 1,-1 0 0,0-1-1,1 1 1,-1 0 0,0-1 0,0 1-1,0-1 1,1 1 0,-1 0-1,0-1 1,0 1 0,0-1-1,0 1 1,0-1 0,0 1-1,0-1 1,0 0 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0:40.258"/>
    </inkml:context>
    <inkml:brush xml:id="br0">
      <inkml:brushProperty name="width" value="0.1" units="cm"/>
      <inkml:brushProperty name="height" value="0.1" units="cm"/>
      <inkml:brushProperty name="color" value="#AB008B"/>
    </inkml:brush>
  </inkml:definitions>
  <inkml:trace contextRef="#ctx0" brushRef="#br0">104 111 3504,'0'0'4922,"9"5"-4726,-2-1-162,0 1 68,0-1 0,1 1-1,0-2 1,0 1-1,1-1 1,16 4 0,-17-7 36,1 0 1,0-1 0,0 0-1,0 0 1,-1-1 0,1 0-1,-1 0 1,1-1 0,-1 0-1,0-1 1,12-7 0,-18 10-72,1 0 1,0 0-1,0 1 1,0-1-1,0 1 1,0-1-1,0 1 1,0 0-1,0 0 1,4 0-1,1 0 168,18-5 332,-25 5-335,-10-5 146,-7 0-303,0 1-1,-1 0 1,1 2-1,-1 0 1,-16-1 0,11 2-49,1-1 1,-30-7 0,24 0-477,0-1-1,1-2 0,0-1 1,-26-16-1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0:48.180"/>
    </inkml:context>
    <inkml:brush xml:id="br0">
      <inkml:brushProperty name="width" value="0.1" units="cm"/>
      <inkml:brushProperty name="height" value="0.1" units="cm"/>
      <inkml:brushProperty name="color" value="#AB008B"/>
    </inkml:brush>
  </inkml:definitions>
  <inkml:trace contextRef="#ctx0" brushRef="#br0">0 318 3504,'0'0'3712,"10"-5"-3460,29-18-15,-35 20-170,0-1 0,0 1 0,0 0 0,0-1 0,-1 0 0,1 0 0,4-8 0,1 0 122,-5 8-98,13-18 517,2 1 0,29-26 0,-45 44-480,0 1 0,0-1 0,0 1-1,1 0 1,-1 0 0,1 1 0,0-1 0,-1 1 0,9-3 0,-12 4-11,5 7 5,-5-7-116,1 0 0,-1 1 0,1-1-1,-1 1 1,0-1 0,1 0 0,-1 1 0,1-1 0,-1 1 0,0-1-1,0 1 1,1-1 0,-1 1 0,0 0 0,0-1 0,1 1 0,-1-1-1,0 2 1,7 174 321,7-28-187,-13-144-130,-1 1 0,0-1-1,1 0 1,0 1 0,0-1 0,0 0-1,1 0 1,-1 0 0,1 0 0,0 0 0,0 0-1,1 0 1,-1-1 0,1 1 0,-1-1-1,1 1 1,4 2 0,-6-5-4,1 1-1,-1-1 1,1 1 0,-1-1 0,1 0-1,0 0 1,-1 0 0,1 0 0,0 0-1,0 0 1,0 0 0,0-1 0,0 1-1,0-1 1,0 1 0,0-1-1,0 0 1,0 0 0,0 1 0,3-2-1,-1 0 5,0 0-1,0 0 0,0-1 1,-1 1-1,1-1 0,-1 0 0,1 0 1,-1-1-1,6-3 0,-5 1-3,1 0 0,-1-1 0,0 1 0,0-1 1,-1 1-1,0-1 0,0 0 0,0-1 0,-1 1 0,4-13 0,1-1 1,-3 7 5,-1 1 0,4-24 0,-5 22 10,8-25 1,-6 24-8,-1 0 1,-1 1-1,2-20 0,-3 22 8,0-1-1,1 1 0,1-1 1,6-19-1,28-67 128,-19 72-136,-7 12-47,-10 14 31,0-1 1,1 0-1,-1 0 0,1 1 1,0-1-1,-1 1 0,1-1 1,0 1-1,0 0 0,0-1 1,-1 1-1,2 0 0,-1 1 1,0-1-1,0 0 1,0 0-1,0 1 0,0-1 1,0 1-1,1 0 0,-1 0 1,0 0-1,0 0 0,1 0 1,-1 0-1,0 0 0,0 1 1,3 0-1,5 2 11,0 1 1,0 0-1,0 0 0,14 10 1,-12-7 7,-8-4-3,1 0 0,-1 0 1,-1 1-1,1 0 0,0-1 0,-1 1 0,0 1 1,0-1-1,0 0 0,-1 1 0,4 7 0,-3-6 48,0-1-1,0 1 1,0-1-1,1 0 1,0 0 0,0 0-1,6 6 1,0-4-1612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0:51.516"/>
    </inkml:context>
    <inkml:brush xml:id="br0">
      <inkml:brushProperty name="width" value="0.1" units="cm"/>
      <inkml:brushProperty name="height" value="0.1" units="cm"/>
      <inkml:brushProperty name="color" value="#AB008B"/>
    </inkml:brush>
  </inkml:definitions>
  <inkml:trace contextRef="#ctx0" brushRef="#br0">153 476 3912,'0'0'2385,"-11"7"-2158,-5 3-127,3-2 54,1-1 0,0 2 0,-15 12 0,20-13-22,1-1 1,-1 1-1,2 0 1,-1 0-1,1 1 1,0 0-1,1 0 1,0 0-1,0 0 1,-4 18-1,8-25-116,0 1 1,0-1-1,0 0 1,0 1-1,0-1 0,0 1 1,1-1-1,-1 0 1,1 1-1,0-1 0,0 0 1,0 0-1,0 0 1,0 0-1,0 1 0,1-1 1,-1-1-1,0 1 1,1 0-1,0 0 0,-1 0 1,1-1-1,0 1 1,0-1-1,0 0 0,0 1 1,0-1-1,0 0 1,1 0-1,-1 0 0,0-1 1,0 1-1,1 0 1,-1-1-1,0 0 0,4 1 1,-1-1-24,0-1 0,-1 1 0,1-1 1,-1 0-1,1 0 0,-1 0 0,1-1 0,-1 1 1,1-1-1,-1 0 0,0-1 0,0 1 0,0-1 1,0 0-1,-1 0 0,1 0 0,-1 0 0,0 0 1,0-1-1,5-7 0,5-10-30,0 0 0,-2-1 0,0 0 0,-2-1 0,-1-1 0,6-25 0,-9 28 12,0 3 35,-1 0 0,-1 0-1,0 0 1,-2 0 0,0-37 0,-10-45 511,9 98-476,-1 0 0,1 0 0,0 0 0,-1 0 0,1 0 0,-1 0 0,0 0 0,0 0 0,0 0 0,0 1 0,0-1 0,0 0 0,0 1 0,0-1 0,-4-2 0,3 6-11,-1 1 0,1 0 0,0 0-1,-1 0 1,1 0 0,0 0 0,-1 4 0,-4 11 11,2 1 0,0-1 1,0 1-1,2 0 0,-2 35 1,4-9 45,7 60 0,-4-94-68,0-1 0,1 0-1,4 13 1,4 13 16,-10-33-34,0 1 0,0-1 1,1 0-1,-1 1 0,1-1 0,0 0 1,0 0-1,0 0 0,1 0 1,-1 0-1,1 0 0,-1-1 0,1 1 1,0-1-1,4 3 0,-4-4 2,-1 1 0,0-1 0,0 0-1,1 0 1,-1 0 0,1 0 0,-1 0 0,1-1 0,-1 1-1,1-1 1,-1 1 0,1-1 0,-1 0 0,1 0-1,0 0 1,-1-1 0,1 1 0,-1-1 0,1 1-1,-1-1 1,1 0 0,-1 0 0,3-1 0,4-4 22,-1 0 0,-1 0 1,1-1-1,-1 0 0,-1 0 1,1-1-1,-1 0 1,0 0-1,7-14 0,11-14 102,-21 31-62,0-1 0,0 0 1,0 1-1,-1-1 0,3-10 0,5-13 520,-10 26-377,-1 3-208,1 0 1,0 0-1,0 0 0,0 0 1,0 0-1,0 0 1,0 0-1,0 0 1,0-1-1,0 1 1,0 0-1,0 0 1,0 0-1,-1 0 1,1 0-1,0 0 1,0-1-1,0 1 1,0 0-1,0 0 0,0 0 1,0 0-1,0 0 1,0 0-1,0-1 1,0 1-1,0 0 1,1 0-1,-1 0 1,0 0-1,0 0 1,0 0-1,0 0 1,0-1-1,0 1 1,0 0-1,0 0 0,0 0 1,0 0-1,0 0 1,0 0-1,1 0 1,-1 0-1,0 0 1,0 0-1,0-1 1,0 1-1,0 0 1,0 0-1,1 0 1,-1 0 12,0 0 1,0-1-1,0 1 1,1 0-1,-1-1 1,0 1 0,0-1-1,0 1 1,0 0-1,0-1 1,0 1-1,0-1 1,0 1-1,0 0 1,0-1 0,0 1-1,0-1 1,0 1-1,0 0 1,0-1-1,0 1 1,0 0-1,-1-1 1,1-1 120,2 8-119,24 18 32,-23-20-58,-1 1-1,1-1 1,-1 1 0,-1 0-1,1 0 1,-1 0 0,0 0-1,0 0 1,1 9 0,-2 5-10,-2 26 1,0-3-5,-1 18-156,3-59 169,0 0 1,0 0-1,0 0 0,0 0 0,0 0 1,0 0-1,0 0 0,0 0 1,1 0-1,-1-1 0,0 1 0,1 0 1,-1 0-1,1 0 0,-1 0 1,1 0-1,-1 0 0,1-1 1,0 1-1,-1 0 0,1-1 0,0 1 1,-1 0-1,2 0 0,0 0 4,-1-1 0,1 1 0,-1-1 0,1 0 0,0 0 0,-1 1 0,1-1 0,-1 0 0,1 0 0,-1-1 0,1 1 0,0 0 0,2-1 0,2-1-3,-1 0 0,1 0 0,0-1 1,-1 0-1,0 0 0,0 0 0,6-5 0,7-7 6,-1-1 1,-1-1-1,0-1 1,15-23-1,-18 23 166,-14 39-24,0-17-135,1 0 1,-1 1-1,1-1 1,0 0 0,1 0-1,-1 0 1,1 0 0,0 0-1,0 0 1,0 0-1,1 0 1,3 7 0,-5-9-5,1-1 0,0 0 0,0 0 0,0 0 0,0 0 0,0 1 0,0-2 0,0 1 0,0 0 0,0 0 0,0 0 0,1 0 0,-1-1 0,0 1 0,0 0 0,1-1 0,-1 0 0,0 1 0,1-1 0,-1 0 0,1 1 0,-1-1 0,1 0 0,-1 0 0,0 0 0,1 0 0,-1 0 0,1-1 0,-1 1 0,1 0 0,-1-1 0,0 1 0,1-1 0,-1 1 0,0-1 0,0 0 0,1 1 0,-1-1 0,0 0 0,1-1 0,4-2-2,0 1 5,0-1 0,0 0 0,0 0 0,-1-1-1,1 1 1,-1-1 0,-1-1 0,9-9 0,60-108 72,-63 101-19,0 0 0,-1-1 0,11-45 0,-14 39 10,0 2 37,-1-1 0,-1 1 0,1-30 0,-3 37-19,-2 16-64,1 1 1,-1 0 0,0-1-1,0 1 1,0 0-1,0-1 1,-1 1 0,-1-6-1,-1 1 74,-1 17-46,3-3-50,-46 203-46,33-134 10,-4 15-7,-45 194-188,24-181 137,39-102 95,-1 0 0,1 0 0,-1 0 0,1-1-1,-1 1 1,0 0 0,1 0 0,-1-1 0,0 1 0,0 0-1,0-1 1,0 1 0,1-1 0,-1 1 0,0-1-1,0 1 1,0-1 0,0 0 0,-2 1 0,-5 2 5,7-3 1,18-17 87,70-102 84,-77 106-159,-2 2-4,1 0 1,1 0-1,0 1 1,0 0-1,21-14 1,-10 9-22,-1 0 0,34-35-1,-2 3-4,-46 41 14,0 0-1,0-1 0,0 0 1,0 0-1,-1-1 1,0 1-1,5-13 0,22-62 29,-24 57-26,4-10-1,-2 0 1,-2-1-1,-1 0 0,-2-1 1,-2 1-1,-2-68 1,-1 90-5,0 9 0,0 0 0,0 1 0,0-1 0,-1 0 0,-2-6 0,3 11 0,0-1-1,0 1 1,0 0 0,0 0 0,0 0 0,0 0 0,0 0 0,0 0 0,0 0 0,0 0 0,0-1 0,0 1 0,0 0 0,0 0 0,0 0 0,0 0 0,0 0 0,0 0 0,0 0 0,0 0 0,0 0 0,0 0 0,0 0 0,-1-1 0,1 1 0,0 0-1,0 0 1,0 0 0,0 0 0,0 0 0,0 0 0,0 0 0,0 0 0,0 0 0,-1 0 0,1 0 0,0 0 0,0 0 0,0 0 0,0 0 0,0 0 0,0 0 0,0 0 0,0 0 0,-1 0 0,1 0 0,0 0 0,0 0 0,0 0 0,0 0 0,0 0 0,0 0-1,0 0 1,0 1 0,0-1 0,-5 7-6,-3 14-16,-12 46-11,3 1 0,-15 120 0,21-6 29,11-146 3,2 1 1,2-1-1,7 37 1,-10-70 6,0-1 0,0 1 0,0-1 0,0 0 1,1 0-1,-1 1 0,1-1 0,2 3 1,7 12 41,-8-13-190,-1-12-7,0-8-2155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7:37.101"/>
    </inkml:context>
    <inkml:brush xml:id="br0">
      <inkml:brushProperty name="width" value="0.1" units="cm"/>
      <inkml:brushProperty name="height" value="0.1" units="cm"/>
      <inkml:brushProperty name="color" value="#004F8B"/>
    </inkml:brush>
  </inkml:definitions>
  <inkml:trace contextRef="#ctx0" brushRef="#br0">0 1251 6016,'0'0'1173,"15"-16"-769,-5 6-319,8-8 91,-1-1 0,0-1 1,-2 0-1,20-33 1,166-391 2812,-75 82-1126,-102 287-1490,-15 41-70,-1-1 1,3-35-1,-1 4 316,-9 58-356,-2 8 141,-6 13 13,-13 42-124,0-1-76,-13 59 1,-44 352 622,70-403-669,2-1-1,3 1 1,8 96 0,-3-145-114,-1 1 0,2-1 0,8 23 1,-10-30-37,1 0 0,-1-1 0,1 0 0,0 0 0,1 0 0,-1 0 0,1 0 0,0-1 0,0 0 0,0 1 0,6 3 0,-8-7-14,0 0-1,0 0 1,0-1-1,1 1 1,-1 0-1,0-1 1,1 1-1,-1-1 1,1 0-1,-1 0 1,1 0 0,-1 0-1,0 0 1,1 0-1,-1-1 1,1 1-1,-1-1 1,0 0-1,1 0 1,-1 0-1,3-1 1,3-3 10,-1 1 0,1-1 0,-1 0 0,11-10 0,13-16 62,42-56-1,-50 57-44,-1 1 22,20-38 1,-8 14 33,-32 50-71,1-1 0,-1 1-1,0-1 1,0 1 0,-1-1 0,1 1 0,-1-1 0,0 0 0,0 0 0,1-5 0,-3 9-14,1 0 0,0 0 0,-1 0 1,1 0-1,0 0 0,-1 0 0,1 0 0,0 0 1,-1 0-1,1 0 0,0 0 0,-1 0 0,1 0 1,0 0-1,-1 0 0,1 1 0,0-1 0,-1 0 1,1 0-1,0 0 0,-1 1 0,1-1 0,0 0 1,0 0-1,-1 1 0,1-1 0,0 0 0,0 0 1,0 1-1,-1 0 0,-4 11 34,1 1-1,0 0 1,0 0 0,1 1 0,-1 24-1,4-33-24,0 1 0,0-1-1,1 0 1,0 0 0,0 0-1,0 0 1,1 0 0,-1 0-1,1 0 1,1-1 0,-1 1-1,0-1 1,1 1 0,0-1-1,0 0 1,1 0 0,-1 0-1,7 5 1,-4-3 17,0-1 0,1 0 0,0 0 0,0-1 0,0 0 0,0 0-1,1-1 1,12 5 0,-17-7-16,0-1 0,0 1 0,0-1 0,0 1-1,0-1 1,0 0 0,0 0 0,0-1 0,0 1 0,0 0-1,0-1 1,-1 0 0,1 0 0,0 0 0,0 0 0,0 0-1,-1-1 1,1 1 0,0-1 0,-1 1 0,0-1 0,1 0-1,-1 0 1,0 0 0,0 0 0,3-4 0,-1-1 5,0 0 1,0 0-1,0 0 1,-1-1-1,0 0 1,0 1-1,-1-1 1,0 0-1,0 0 1,-1 0-1,0 0 1,-1-1-1,0 1 1,0 0-1,0 0 1,-3-13-1,2 14 2,-1-1-1,0 1 1,0-1-1,0 1 1,-1 0-1,0 0 1,0 0-1,-1 0 1,1 1-1,-2-1 1,1 1-1,-1 0 1,0 0 0,0 1-1,0 0 1,-1 0-1,-12-9 1,-4 6 137,18 9-34,12 8-81,5-1-39,0 0 1,1 0-1,0-1 0,0-1 1,0 0-1,21 4 1,4 4 21,-21-8-6,1 0 1,25 5-1,-37-10-28,1 0 0,-1 0-1,1-1 1,-1 0 0,1-1 0,-1 1 0,1-1-1,-1-1 1,9-2 0,-16 4-7,1 0 0,0 0-1,-1-1 1,1 1 0,0 0 0,-1-1 0,1 1 0,0-1-1,-1 1 1,1-1 0,-1 1 0,1-1 0,-1 1 0,1-1-1,-1 1 1,0-1 0,1 0 0,-1 1 0,1-2-1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0:51.945"/>
    </inkml:context>
    <inkml:brush xml:id="br0">
      <inkml:brushProperty name="width" value="0.1" units="cm"/>
      <inkml:brushProperty name="height" value="0.1" units="cm"/>
      <inkml:brushProperty name="color" value="#AB008B"/>
    </inkml:brush>
  </inkml:definitions>
  <inkml:trace contextRef="#ctx0" brushRef="#br0">1 0 5520,'0'0'253,"10"4"-33,184 43 1409,-178-43-1356,-1-1 1,1-1-1,1 0 0,-1-1 0,0-1 0,0 0 0,0-1 0,0-1 0,17-4 0,-22 1-1573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0:52.295"/>
    </inkml:context>
    <inkml:brush xml:id="br0">
      <inkml:brushProperty name="width" value="0.1" units="cm"/>
      <inkml:brushProperty name="height" value="0.1" units="cm"/>
      <inkml:brushProperty name="color" value="#AB008B"/>
    </inkml:brush>
  </inkml:definitions>
  <inkml:trace contextRef="#ctx0" brushRef="#br0">0 0 7328,'0'0'0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0:53.426"/>
    </inkml:context>
    <inkml:brush xml:id="br0">
      <inkml:brushProperty name="width" value="0.1" units="cm"/>
      <inkml:brushProperty name="height" value="0.1" units="cm"/>
      <inkml:brushProperty name="color" value="#AB008B"/>
    </inkml:brush>
  </inkml:definitions>
  <inkml:trace contextRef="#ctx0" brushRef="#br0">0 45 3208,'0'0'6809,"12"0"-6477,130-3 725,-84-2-475,89-16-1,-128 16-496,-12 2-37,1 1-1,-1 0 0,1 1 0,-1 0 1,1 0-1,0 0 0,-1 1 0,1 0 1,0 1-1,11 2 0,-7-2 152,-11-1-165,0 0 1,0 0 0,1 0-1,-1 1 1,0-1-1,0 0 1,0 0-1,0 1 1,0-1 0,0 0-1,0 1 1,1 0-1,-2-1-26,0 0 0,0 0-1,0 0 1,0 0-1,1 0 1,-1 0 0,0 0-1,0 0 1,0 0 0,0 0-1,0 0 1,0 0-1,0 0 1,1 0 0,-1 0-1,0 0 1,0 0 0,0 1-1,0-1 1,0 0-1,0 0 1,0 0 0,0 0-1,0 0 1,1 0 0,-1 0-1,0 0 1,0 1-1,0-1 1,0 0 0,0 0-1,0 0 1,0 0 0,0 0-1,0 0 1,0 0-1,0 1 1,0-1 0,0 0-1,0 0 1,0 0 0,0 0-1,0 0 1,0 0-1,0 1 1,0-1 0,0 0-1,0 0 1,0 0 0,-1 0-1,1 0 1,0 0 0,0 0-1,0 0 1,0 1-1,0-1 1,0 0 0,0 0-1,0 0 1,-1 0 0,-7 2-769,5-2-518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0:53.973"/>
    </inkml:context>
    <inkml:brush xml:id="br0">
      <inkml:brushProperty name="width" value="0.1" units="cm"/>
      <inkml:brushProperty name="height" value="0.1" units="cm"/>
      <inkml:brushProperty name="color" value="#AB008B"/>
    </inkml:brush>
  </inkml:definitions>
  <inkml:trace contextRef="#ctx0" brushRef="#br0">0 35 3808,'0'0'6896,"12"1"-6522,-5-1-314,14 2 277,43-3 0,4-5 285,-9 0 134,102 4 0,-62 3-32,-80 0-499,-17 0-198,0-1 0,0 1 1,0-1-1,0 0 1,-1 0-1,1 0 1,0 0-1,0 0 1,0 0-1,0 0 1,0-1-1,-1 1 1,1-1-1,0 1 0,0-1 1,-1 0-1,1 0 1,0 1-1,-1-1 1,1 0-1,-1-1 1,4-1-1,9-11-2023</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1:03.722"/>
    </inkml:context>
    <inkml:brush xml:id="br0">
      <inkml:brushProperty name="width" value="0.1" units="cm"/>
      <inkml:brushProperty name="height" value="0.1" units="cm"/>
      <inkml:brushProperty name="color" value="#AB008B"/>
    </inkml:brush>
  </inkml:definitions>
  <inkml:trace contextRef="#ctx0" brushRef="#br0">51 0 4720,'0'0'8430,"-5"9"-8198,-3 5-138,-13 29 479,16-29-403,2 1-1,0 0 1,0 0 0,1 0 0,1 0-1,2 28 1,-1-25-85,0 38 81,-1 36 118,13 94 0,5-35 194,-15-143-417,0 0-3,-2-8-63,0 0 0,0 0 0,0 0 0,0 1 0,0-1 0,0 0 0,0 0 0,0 0 0,0 0 0,0 0 0,0 0 0,0 0 0,0 0 0,0 0 0,0 0 0,0 1 0,0-1 0,0 0 0,0 0 1,0 0-1,0 0 0,0 0 0,0 0 0,0 0 0,0 0 0,0 0 0,0 0 0,0 0 0,0 0 0,-1 0 0,1 0 0,0 1 0,0-1 0,0 0 0,0 0 0,0 0 0,0 0 0,0 0 0,0 0 0,0 0 0,0 0 0,0 0 0,-1 0 0,1 0 0,0 0 0,0 0 0,0 0 0,0 0 0,0 0 0,0 0 0,0 0 0,0 0 0,0 0 0,0 0 0,0 0 0,-1 0 0,1 0 0,0-1 0,0 1 0,0 0 0,0 0 0,0 0 0,0 0 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1:04.549"/>
    </inkml:context>
    <inkml:brush xml:id="br0">
      <inkml:brushProperty name="width" value="0.1" units="cm"/>
      <inkml:brushProperty name="height" value="0.1" units="cm"/>
      <inkml:brushProperty name="color" value="#AB008B"/>
    </inkml:brush>
  </inkml:definitions>
  <inkml:trace contextRef="#ctx0" brushRef="#br0">306 1 6328,'0'0'3058,"-2"9"-2700,1 1-253,0-5-49,1 0 0,-1 0 0,0 0 0,0-1 0,-1 1 0,1 0 0,-1 0 0,0-1 0,-1 1 0,-4 7 0,-15 15 348,0-1 1,-2-1-1,-38 31 0,38-36 55,-36 42 1,51-52-241,0 1 1,1 0-1,1 0 1,0 1-1,0 0 0,-7 20 1,12-25-45,1-6-105,0 1 0,1-1-1,-1 0 1,1 1 0,-1 0-1,1-1 1,0 1 0,0-1-1,0 1 1,0 1 0,0-2-62,0 0 1,1-1-1,-1 1 0,1 0 1,-1-1-1,1 1 0,-1-1 1,1 1-1,-1-1 0,1 1 1,-1-1-1,1 1 0,0-1 1,-1 0-1,1 1 1,0-1-1,-1 0 0,1 1 1,0-1-1,0 0 0,-1 0 1,1 0-1,0 0 0,-1 1 1,1-1-1,0 0 0,1-1 1,15 2 20,-1-2 1,1 0 0,0-1-1,28-6 1,6-2 21,202-19 263,-243 29-290,0 1-1,0-1 1,-1 2-1,1-1 1,0 1-1,0 1 1,9 3-1,3 3 135,40 21-1,-61-30-148,0 0 1,-1 0-1,1 1 1,-1-1-1,1 0 1,0 1 0,-1-1-1,1 1 1,-1-1-1,1 1 1,-1-1-1,1 1 1,-1-1-1,1 1 1,-1-1-1,1 1 1,-1 0-1,0-1 1,1 1-1,-1-1 1,0 1-1,0 0 1,1 0-1,-1-1 1,0 1 0,0 0-1,0-1 1,0 1-1,0 0 1,0 0-1,0-1 1,0 1-1,0 0 1,0-1-1,-1 2 1,1-1-118,-1 0 0,0-1 0,1 1 1,-1 0-1,0 0 0,0-1 0,1 1 1,-1 0-1,0-1 0,0 1 0,0-1 0,0 1 1,0-1-1,0 1 0,0-1 0,0 0 1,0 1-1,0-1 0,0 0 0,0 0 0,0 0 1,-2 0-1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1:05.716"/>
    </inkml:context>
    <inkml:brush xml:id="br0">
      <inkml:brushProperty name="width" value="0.1" units="cm"/>
      <inkml:brushProperty name="height" value="0.1" units="cm"/>
      <inkml:brushProperty name="color" value="#AB008B"/>
    </inkml:brush>
  </inkml:definitions>
  <inkml:trace contextRef="#ctx0" brushRef="#br0">37 21 5320,'0'0'2777,"9"-4"-2472,26-10 15,-34 14-263,0-1 0,-1 1 0,1 0 0,0-1 0,0 1-1,-1 0 1,1 0 0,0 0 0,0 0 0,0 0 0,-1-1 0,1 2-1,0-1 1,0 0 0,0 0 0,-1 0 0,2 0 0,2 7 204,-3-4-147,5 10 171,0 0 1,-1 1-1,0-1 1,-1 1-1,-1 0 1,0 0-1,1 25 0,-1-15 358,8 35 0,-10-56-502,0 0-1,0 0 1,0-1 0,0 1-1,0 0 1,4 5-1,-1-4 61,-4-3-184,1 0-1,-1-1 0,0 1 1,1-1-1,-1 1 0,0 0 1,1-1-1,-1 1 0,0 0 1,0-1-1,1 1 1,-1 0-1,0 0 0,0-1 1,0 1-1,0 0 0,0-1 1,0 2-1,0-1-13,0-1-1,0 0 1,0 0 0,0 0-1,1 0 1,-1 0-1,0 1 1,0-1-1,0 0 1,1 0 0,-1 0-1,0 0 1,0 0-1,0 0 1,1 0-1,-1 0 1,0 0 0,0 0-1,0 0 1,1 0-1,-1 0 1,0 0 0,0 0-1,1 0 1,-1 0-1,0 0 1,0 0-1,0 0 1,1 0 0,-1 0-1,0 0 1,0-1-1,0 1 1,1 0-1,-1 0 1,0 0 0,0 0-1,0-1 1,9-3 34,-1-1-12,1 0 1,0 0 0,-1 1-1,14-3 1,14-8 43,-26 10-45,-1 1 0,1 0 0,0 0 0,1 1 0,-1 1 0,18-3 0,-23 4-18,1 1-1,0 0 1,-1 1 0,1-1 0,-1 1-1,0 0 1,1 0 0,-1 1 0,0-1 0,1 1-1,-1 0 1,0 1 0,0-1 0,7 6 0,7 5 0,-15-11-5,0 0 0,-1 0 0,1 1 1,-1-1-1,0 1 0,0 0 1,0 0-1,0 0 0,-1 0 0,1 0 1,-1 0-1,1 1 0,2 5 1,-3-4 13,-1 1 0,1-1 0,-1 0 0,0 1 0,0-1 0,0 1 0,-1-1 0,0 0 0,0 1 0,0-1 0,-1 1 1,0-1-1,0 1 0,0-1 0,-1 0 0,1 1 0,-1-1 0,-1 0 0,1 0 0,-1-1 0,0 1 0,0 0 1,0-1-1,0 0 0,-7 7 0,1-2 29,-1 0 0,0 0-1,-1-1 1,0 0 0,0-1 0,-1 0 0,0-1-1,0 0 1,-19 6 0,-173 41 543,161-42-440,30-9-76,1 1 1,-22 9-1,30-11-60,1 1 0,-1-1 0,1 0 0,-1 0 0,0 0 0,1-1 0,-1 1 0,0-1 0,1 0 0,-1 0 0,-5-1 0,9 1-19,0-1-1,0 1 1,-1 0-1,1-1 0,0 1 1,-1-1-1,1 1 1,0 0-1,0-1 1,0 1-1,0-1 1,0 1-1,-1-1 1,1 1-1,0-1 1,0 1-1,0-1 1,0 1-1,0-1 0,0 1 1,1-1-1,-1 1 1,0-1-1,0 1 1,0-1-1,0 1 1,0 0-1,1-1 1,-1 0-1,8-21-152,-6 18 107,10-25-2260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1:06.400"/>
    </inkml:context>
    <inkml:brush xml:id="br0">
      <inkml:brushProperty name="width" value="0.1" units="cm"/>
      <inkml:brushProperty name="height" value="0.1" units="cm"/>
      <inkml:brushProperty name="color" value="#AB008B"/>
    </inkml:brush>
  </inkml:definitions>
  <inkml:trace contextRef="#ctx0" brushRef="#br0">1 1 6328,'0'0'4741,"10"5"-4369,6 2-132,1 0 0,0 0-1,0-2 1,0 0 0,35 4 0,126-10 1577,-137-1-1260,-28 1-367,11 0 385,29 3-1,-34 4 312,-18-6-929,-1 0 0,0 0 0,1 1 0,-1-1 0,0 0 0,0 0 1,1 1-1,-1-1 0,0 0 0,0 0 0,1 1 0,-1-1 0,0 0 0,0 1 0,0-1 0,1 0 0,-1 1 0,0-1 0,0 1 0,0-1 0,0 0 0,0 1 0,0-1 0,0 0 0,0 1 0,0-1 0,0 1 0,0-1 0,0 0 0,0 1 0,0-1 1,0 0-1,0 1 0,-1-1 0,1 0 0,0 1 0,0-1 0,0 0 0,-1 1 0,1-1 0,0 0 0,0 1 0,-1-1 0,1 0 0,0 0 0,0 1 0,-1-1 0,1 0 0</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1:07.130"/>
    </inkml:context>
    <inkml:brush xml:id="br0">
      <inkml:brushProperty name="width" value="0.1" units="cm"/>
      <inkml:brushProperty name="height" value="0.1" units="cm"/>
      <inkml:brushProperty name="color" value="#AB008B"/>
    </inkml:brush>
  </inkml:definitions>
  <inkml:trace contextRef="#ctx0" brushRef="#br0">207 1 7528,'0'0'304,"-9"9"-139,-120 140 1558,120-137-1502,1 1 0,0 0-1,1 0 1,1 1 0,0 0 0,1 0 0,0 0 0,1 0 0,1 1 0,0 0 0,1 0 0,0 23 0,2-27-85,1 0 1,0 0 0,1-1-1,0 1 1,1-1 0,0 1-1,0-1 1,1 0 0,1 0-1,-1 0 1,2-1-1,10 15 1,-11-17-75,1 0 0,0 0 0,0-1 0,1 0 0,-1 0 0,1-1 0,1 0 0,-1 0 0,1-1 0,0 1 0,0-2 0,0 1 0,0-1 0,0-1 0,15 4 0,-13-5-20,1 0 1,-1-1-1,1 0 1,-1-1-1,1 0 1,-1 0-1,1-1 1,-1 0-1,0-1 1,0-1-1,0 1 1,0-1-1,0-1 1,-1 0-1,0 0 1,0-1-1,0 0 1,-1-1-1,0 0 1,0 0-1,8-11 1,-5 5 2,-1 0-1,0-1 1,-1 0 0,0 0 0,-1-1 0,-1 0 0,-1 0 0,0-1 0,-1 0-1,0 0 1,-2 0 0,4-32 0,-5 21 50,-2 0 1,-1 0-1,-7-49 0,7 72-66,0-1-1,0 1 0,-1-1 0,0 1 0,0 0 1,0 0-1,0 0 0,-1 0 0,1 0 0,-1 0 1,0 1-1,0-1 0,0 1 0,-1 0 0,1 0 1,-1 0-1,0 0 0,0 1 0,0-1 0,0 1 1,0 0-1,0 0 0,0 1 0,-1-1 0,-8-1 1,2 1 7,1 1 0,-1 0 0,0 1 0,1 0 0,-1 0 0,1 1 0,-1 1 0,1-1 0,-1 2 0,-13 4 0,-59 29 29,44-18-121,31-16-31,7-2-98,0 0-1,0 0 0,0 0 0,0 1 1,0-1-1,0 0 0,0 1 1,0-1-1,0 1 0,0-1 1,0 1-1,0-1 0,-1 2 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1:09.104"/>
    </inkml:context>
    <inkml:brush xml:id="br0">
      <inkml:brushProperty name="width" value="0.1" units="cm"/>
      <inkml:brushProperty name="height" value="0.1" units="cm"/>
      <inkml:brushProperty name="color" value="#AB008B"/>
    </inkml:brush>
  </inkml:definitions>
  <inkml:trace contextRef="#ctx0" brushRef="#br0">1 0 4120,'0'0'2880,"3"11"-2552,-1-6-271,2 6 93,0 1 0,-1 0 0,-1 0 1,2 16-1,3 46 891,6 111 806,-11-111-1272,-1-28 98,-6 70 0,4-110-609,0 3 44,0 0 0,0 0 0,1-1 0,0 1 0,0 0 0,1 0 0,2 11 0,-3-19-89,0-1-1,0 1 1,0-1 0,1 0-1,-1 1 1,0-1 0,0 1-1,0-1 1,-1 1 0,1-1-1,0 0 1,0 1 0,0-1-1,0 1 1,0-1 0,0 0-1,-1 1 1,1-1 0,0 1-1,0-1 1,-1 1 0,1-1 0,0 0 1,0 0 0,0-1-1,0 1 1,0 0-1,0 0 1,0 0-1,0 0 1,0 0-1,0 0 1,0 0 0,0 0-1,0 0 1,0 0-1,0 0 1,0 0-1,0 0 1,0-1-1,0 1 1,0 0 0,0 0-1,0 0 1,0 0-1,0 0 1,0 0-1,0 0 1,0 0 0,0 0-1,0 0 1,0 0-1,0 0 1,0 0-1,-1 0 1,1 0-1,0 0 1,0 0 0,2-5 36,0 0 0,-1 1 0,0-1 1,0 0-1,1-8 0,4-19 72,6-4-40,2 1 0,1 1 0,2 0 0,21-34 0,-31 58-67,0 1 0,1-1 0,0 1-1,0 0 1,11-7 0,-16 13-21,1 0-1,0 0 1,-1 0 0,1 1-1,0-1 1,1 1-1,-1 0 1,0 1-1,1-1 1,-1 1 0,1 0-1,-1 0 1,1 0-1,-1 0 1,10 1 0,-13 0-3,0 1 0,0-1 0,0 1 0,0-1 0,0 1 0,0-1 0,0 1 0,-1 0 0,1-1 0,0 1 0,0 0 0,-1-1 0,1 1 0,0 0 0,-1 0 0,1 0 0,-1 0 0,1 0 0,-1 0 0,1 0 0,-1 0 0,0 0 0,1 0 0,-1 0 0,0 0 0,0 0 0,0 0 1,0 0-1,0 0 0,0 0 0,0 0 0,0 0 0,-1 2 0,1 2-5,-1 0 1,1 0 0,-1-1-1,-1 1 1,1 0 0,-3 6 0,0-4-3,1 0 1,-1 0 0,-1 0 0,0 0 0,1-1 0,-2 0 0,1 0-1,-1 0 1,0-1 0,0 0 0,0 0 0,-1 0 0,0-1 0,0 0 0,0-1-1,0 1 1,-1-1 0,1 0 0,-13 2 0,19-5 7,-24 7-56,25-7 58,0 0 0,0 0 0,0 0 0,0 0 0,0 0 0,-1 0 0,1 0 0,0 0 1,0 0-1,0 0 0,0 0 0,0 0 0,0 0 0,0 0 0,0 0 0,-1 0 0,1 1 0,0-1 1,0 0-1,0 0 0,0 0 0,0 0 0,0 0 0,0 0 0,0 0 0,0 0 0,0 1 0,0-1 1,0 0-1,0 0 0,0 0 0,0 0 0,0 0 0,0 0 0,0 1 0,0-1 0,0 0 0,0 0 1,0 0-1,0 0 0,0 0 0,0 0 0,0 1 0,0-1 0,12 5 59,58 14 197,1 2 146,-67-19-378,0-1-1,0 0 1,0 0-1,0 0 1,1-1-1,-1 1 1,0-1-1,1 0 1,-1 0-1,0-1 1,0 1-1,1-1 1,-1 0-1,0 0 1,0 0-1,0-1 1,0 1-1,0-1 1,0 0-1,0 0 1,-1 0-1,5-4 1,8-7 27,-1 0 1,-1-1 0,21-25-1,-10 10 13,-10 11-21,-12 14-31,-1 0 0,1 0 0,0 1 0,0 0 1,1-1-1,-1 1 0,1 0 0,5-3 0,0-1 11,-1 3 64,-7 5-80,-1-1 0,1 1 0,0 0 0,-1 0 0,1 0 1,-1 0-1,1-1 0,-1 1 0,1 0 0,-1 0 0,0 0 1,1 0-1,-1 0 0,0 2 0,2 6 17,-1 1 1,-1-1-1,1 1 0,-2-1 1,1 1-1,-3 10 0,0 23 163,3-40-150,0 1-1,0 0 0,1-1 1,-1 1-1,1-1 0,1 6 1,-1-8-31,-1-1 1,0 1-1,0-1 1,1 1-1,-1-1 1,0 1-1,1-1 1,-1 1-1,1-1 1,-1 1-1,0-1 1,1 1 0,-1-1-1,1 0 1,-1 1-1,1-1 1,-1 0-1,1 1 1,0-1-1,-1 0 1,1 0-1,-1 0 1,1 0-1,0 1 1,-1-1-1,1 0 1,-1 0 0,1 0-1,0 0 1,-1 0-1,1 0 1,-1-1-1,1 1 1,0 0-1,-1 0 1,1 0-1,-1 0 1,1-1-1,-1 1 1,1 0-1,-1-1 1,1 1-1,-1 0 1,1-1 0,0 0-1,18-13 39,0 0 0,0-2-1,24-27 1,3-3-67,-45 45 20,1 0 0,-1 0 0,0 0 0,0 0 0,1 0 0,-1 0 0,1 0 0,-1 0 0,1 0 0,-1 1 0,1-1 0,-1 1 0,1-1 0,0 1 0,-1-1 0,1 1 0,2 0 0,-3 0 8,0 1 1,0-1-1,0 1 1,1-1-1,-1 1 0,0 0 1,0-1-1,0 1 1,0 0-1,0 0 1,0 0-1,0 0 1,0 0-1,-1 0 1,1 0-1,0 0 0,0 0 1,-1 0-1,1 0 1,-1 0-1,1 2 1,6 13 71,-2 0 0,0 1 1,4 27-1,-6-31-23,-3-12-48,0 0 1,0 1 0,1-1-1,-1 0 1,0 0-1,0 0 1,1 0 0,-1 0-1,1 0 1,-1 0 0,1 0-1,-1 0 1,1 0-1,0 0 1,0 0 0,-1 0-1,1-1 1,0 1-1,0 0 1,0 0 0,0-1-1,0 1 1,0-1 0,0 1-1,0-1 1,0 1-1,0-1 1,0 1 0,0-1-1,0 0 1,0 0-1,0 0 1,1 1 0,-1-1-1,0 0 1,0 0 0,0-1-1,0 1 1,0 0-1,0 0 1,1 0 0,-1-1-1,0 1 1,1-1 0,5-2 2,0 0 1,0-1-1,-1 0 1,1 0 0,6-6-1,92-76-47,-104 85 36,0 0-1,-1 0 1,1 0-1,0 1 1,0-1-1,0 0 1,0 0-1,0 1 1,1-1-1,-1 1 1,0-1-1,0 1 1,0 0-1,0-1 1,1 1-1,-1 0 1,0 0-1,0 0 1,0 0-1,1 0 1,1 0-1,-1 1 4,-1 0 0,1 0 0,0 1 0,-1-1 0,0 0 0,1 0 0,-1 1 0,0-1 0,0 1 0,1-1 0,-1 1 0,-1 0 0,3 2 0,4 12 26,11 29 0,-14-33 24,0 0-1,1 0 1,1 0 0,13 21-1,-19-33-52,0-1-1,0 1 0,0 0 1,0 0-1,-1 0 1,1-1-1,0 1 0,0 0 1,0 0-1,0 0 0,0-1 1,0 1-1,0 0 0,0 0 1,0 0-1,0-1 1,0 1-1,0 0 0,0 0 1,0-1-1,0 1 0,0 0 1,0 0-1,1 0 0,-1-1 1,0 1-1,0 0 1,0 0-1,0 0 0,0-1 1,0 1-1,1 0 0,-1 0 1,0 0-1,0 0 0,0 0 1,0-1-1,1 1 0,-1 0 1,0 0-1,0 0 1,0 0-1,1 0 0,-1 0 1,0 0-1,0 0 0,1 0 1,-1 0-1,0 0 0,0 0 1,0 0-1,1 0 1,-1 0-1,0 0 0,0 0 1,1 0-1,-1 0 0,0 0 1,0 0-1,0 0 0,1 0 1,-1 0-1,0 1 1,0-1-1,0 0 0,0 0 1,1 0-1,-1 0 0,0 1 1,-12-33-1538,11 29 359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7:37.416"/>
    </inkml:context>
    <inkml:brush xml:id="br0">
      <inkml:brushProperty name="width" value="0.1" units="cm"/>
      <inkml:brushProperty name="height" value="0.1" units="cm"/>
      <inkml:brushProperty name="color" value="#004F8B"/>
    </inkml:brush>
  </inkml:definitions>
  <inkml:trace contextRef="#ctx0" brushRef="#br0">0 154 9536,'0'0'1214,"13"-14"-958,-3 3-187,-5 4-31,0 1 0,1 0 0,-1 0 0,1 0 0,1 1 0,-1 0 0,1 0 0,0 1-1,0-1 1,0 1 0,1 1 0,-1 0 0,14-4 0,1 3 178,0 1-1,-1 1 0,36 1 1,68 10 679,-27 0-242,-47-6-259,0-2 0,0-2 1,91-13-1,58-40-1963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1:10.045"/>
    </inkml:context>
    <inkml:brush xml:id="br0">
      <inkml:brushProperty name="width" value="0.1" units="cm"/>
      <inkml:brushProperty name="height" value="0.1" units="cm"/>
      <inkml:brushProperty name="color" value="#AB008B"/>
    </inkml:brush>
  </inkml:definitions>
  <inkml:trace contextRef="#ctx0" brushRef="#br0">0 175 6224,'0'0'146,"9"-1"8,10-1-100,5 1 1113,-1-2 0,40-9-1,-25 4 964,-21 2-1644,-1 1 1,24-4-1,14-5-27,-18 4-46,67-10-1,5-1-26,-51 7-203,1 2 1,1 2-1,0 3 1,63 1-1,-83 5-73,-19 0 11,0 1-1,0 0 1,1 2 0,-1 0 0,-1 1 0,1 1-1,23 8 1,-36-10-26,-1 0 0,0 0 0,1-1 0,-1 0 0,14 0 0,-18-1-82,1 0 0,-1 0 0,0 0 1,1 0-1,-1 0 0,1-1 0,-1 1 0,1-1 0,-1 0 0,0 0 0,1 0 0,-1 0 0,0 0 1,0 0-1,0-1 0,0 1 0,0-1 0,0 1 0,2-3 0,-4 3-122,1 0 1,-1 0-1,1 0 0,-1 0 0,0 0 1,1 0-1,-1 0 0,0 0 0,0 0 1,0 0-1,0 0 0,0 0 0,0 0 1,0 0-1,0 0 0,0 0 0,0 0 1,-1 0-1,1 0 0,0 0 1,-1 0-1,1 0 0,-1 1 0,0-2 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1:11.156"/>
    </inkml:context>
    <inkml:brush xml:id="br0">
      <inkml:brushProperty name="width" value="0.1" units="cm"/>
      <inkml:brushProperty name="height" value="0.1" units="cm"/>
      <inkml:brushProperty name="color" value="#AB008B"/>
    </inkml:brush>
  </inkml:definitions>
  <inkml:trace contextRef="#ctx0" brushRef="#br0">368 17 4008,'0'0'6896,"-10"-3"-6474,-28-9-35,36 12-345,0-1-1,0 1 1,0 0 0,0 0-1,0-1 1,0 1-1,0 1 1,0-1 0,0 0-1,1 0 1,-1 1 0,0-1-1,0 1 1,0 0-1,0-1 1,0 1 0,1 0-1,-1 0 1,-2 2 0,-8 3 245,2-1-83,0 0 0,0 1 0,0 0 0,0 1 0,1 0 0,0 0 0,1 1 0,-15 16 0,2-2 261,19-21-435,1 1 1,-1-1-1,0 1 0,1-1 1,-1 1-1,1 0 0,0 0 1,-1 0-1,1-1 0,0 1 0,0 0 1,0 0-1,0 0 0,1 1 1,-1-1-1,1 0 0,-1 0 0,1 0 1,0 1-1,-1-1 0,1 0 1,0 0-1,1 0 0,-1 1 0,0-1 1,1 0-1,-1 0 0,1 0 1,-1 0-1,1 1 0,2 2 1,-2-3-21,0 1 1,1 0 0,0 0 0,-1-1 0,1 1 0,0-1 0,0 0 0,1 1 0,-1-1 0,0 0-1,1 0 1,-1 0 0,1-1 0,0 1 0,-1-1 0,1 1 0,0-1 0,0 0 0,4 1 0,2 1 5,1-1-1,-1 0 1,1-1 0,-1 0 0,11 0 0,2 0 11,1 1 0,-1 1 1,0 1-1,0 1 0,-1 1 0,39 15 0,-56-19-22,0 0-1,0-1 0,-1 2 1,1-1-1,0 0 0,-1 1 1,1 0-1,-1-1 0,0 1 1,0 1-1,0-1 0,-1 0 1,1 1-1,-1-1 0,1 1 0,-1 0 1,-1 0-1,1 0 0,0 0 1,-1 0-1,0 0 0,0 0 1,0 0-1,0 1 0,-1 6 0,2 10 21,-1-15-1,-1 0-1,1-1 0,-1 1 1,0 0-1,-1-1 0,1 1 0,-1-1 1,0 1-1,-1-1 0,-3 10 1,2-9 6,0 0-1,0 0 1,-1 0 0,0-1 0,0 1-1,0-1 1,-1 0 0,0 0 0,0 0-1,-7 4 1,3-3 26,0 0-1,-1-1 1,0 0-1,0-1 1,-20 7-1,8-6 73,-1 0 0,0-2 1,0-1-1,0 0 0,-37-3 0,14-4 7,-53-12-1,50 5-2504</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7:44.437"/>
    </inkml:context>
    <inkml:brush xml:id="br0">
      <inkml:brushProperty name="width" value="0.1" units="cm"/>
      <inkml:brushProperty name="height" value="0.1" units="cm"/>
      <inkml:brushProperty name="color" value="#AB008B"/>
    </inkml:brush>
  </inkml:definitions>
  <inkml:trace contextRef="#ctx0" brushRef="#br0">199 0 3208,'0'0'4384,"10"8"-4271,30 23 2,-39-30-92,0 0 1,0-1 0,0 1 0,1 0-1,-1 0 1,0-1 0,1 1 0,-1-1-1,0 1 1,1-1 0,-1 1-1,1-1 1,-1 0 0,1 0 0,-1 0-1,1 0 1,-1 0 0,1 0-1,1 0 1,-1 0 176,-4 3-40,-1 3-88,2-4-53,0-1 1,0 0-1,0 1 0,-1-1 0,1 0 0,0 0 0,-1 0 0,1 0 0,-1 0 0,1 0 0,-1-1 0,1 1 0,-1 0 0,1-1 0,-1 1 0,-2 0 0,-28 3 436,17 4 184,8-8-584,-1 1 0,1 0 1,0 1-1,0-1 0,-14 7 0,14-6 3,0 1 0,0-1 0,-1 0 0,1-1 0,-1 0 0,-7 1 0,10 0 73,3-1 141,4-4-116,0 2-136,0-1 0,0 1 0,1 0 0,-1-1 0,1 1 0,-1 0 0,1 1 0,-1-1 0,1 0 0,-1 1 0,1-1 0,2 1 0,36-2 168,-35 2-156,-4 0-18,0 0 1,0 0 0,0 1 0,0-1-1,0 0 1,0 1 0,0-1-1,0 1 1,0 0 0,0-1 0,0 1-1,0 0 1,0 0 0,-1 0 0,1 0-1,0 1 1,-1-1 0,1 0 0,1 3-1,-1-2 13,-1 1-1,1-1 1,-1 1-1,0 0 1,1 0-1,-1 0 1,0 0-1,-1 0 1,1 0-1,0 0 1,-1 4-1,1 6 37,-2-1-1,0 0 0,0 0 1,-1 0-1,-4 15 0,-10 23 81,-1 0 0,-3-2 0,-2 0 0,-2-2 0,-49 73 0,71-117-254,1 0 0,0-1 0,-1 1 0,1-1 0,-1 1 0,0-1 0,1 1 0,-1-1 0,0 0 0,0 0 0,0 0 0,0 0 0,0 0 0,0-1 0,-3 2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2:03.431"/>
    </inkml:context>
    <inkml:brush xml:id="br0">
      <inkml:brushProperty name="width" value="0.1" units="cm"/>
      <inkml:brushProperty name="height" value="0.1" units="cm"/>
      <inkml:brushProperty name="color" value="#008C3A"/>
    </inkml:brush>
  </inkml:definitions>
  <inkml:trace contextRef="#ctx0" brushRef="#br0">476 0 2904,'0'0'8576,"-5"17"-8370,-17 56-10,-40 122 332,-51 105 233,94-245-620,11-30-4,-7 39 0,10-36 6,-7 3 130,12-30-209,0 0 0,-1-1-1,1 1 1,0 0 0,0-1 0,-1 1 0,1-1-1,-1 1 1,1 0 0,0-1 0,-1 1 0,1-1 0,-1 1-1,1-1 1,-1 1 0,0-1 0,1 0 0,-1 1 0,1-1-1,-1 0 1,0 1 0,1-1 0,-1 0 0,0 0 0,1 1-1,-1-1 1,0 0 0,0 0 0,-33-7 237,27 5-265,1 1 0,-1 0 1,0 0-1,1 0 0,-1 1 0,0 0 0,-10 2 0,-48 9 247,57-9-257,5-2-31,0 0 1,0 1-1,0 0 0,0 0 1,1 0-1,-1 0 0,0 0 1,-3 2-1,48 3-119,-23-7 141,-1-1 1,21-4-1,19-2 24,10 3 19,192-9 200,-239 14-177,1 0 0,-1 2-1,32 6 1,-27 2 135,-25-10-202,0 1-1,0-1 0,0 1 1,0-1-1,0 1 0,0-1 1,0 1-1,0 0 0,0-1 0,-1 1 1,1 0-1,0 0 0,0 0 1,-1-1-1,1 1 0,-1 0 1,1 0-1,-1 0 0,1 0 1,0 2-1,-1-3-54,0-1-1,0 1 1,0 0-1,0 0 1,0 0-1,0 0 1,0 0 0,0 0-1,0-1 1,0 1-1,0 0 1,0 0-1,1 0 1,-1 0 0,0 0-1,0 0 1,0 0-1,0 0 1,0 0-1,0 0 1,0-1 0,1 1-1,-1 0 1,0 0-1,0 0 1,0 0-1,0 0 1,0 0-1,0 0 1,1 0 0,-1 0-1,0 0 1,0 0-1,0 0 1,0 0-1,0 0 1,1 0 0,-1 0-1,0 0 1,0 0-1,0 1 1,0-1-1,0 0 1,0 0-1,0 0 1,1 0 0,-1 0-1,0 0 1,0 0-1,0 0 1,0 0-1,0 0 1,0 1 0,0-1-1,0 0 1,0 0-1,0 0 1,1 0-1,-1 0 1,0 0 0,0 1-1,0-1 1,0 0-1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2:04.093"/>
    </inkml:context>
    <inkml:brush xml:id="br0">
      <inkml:brushProperty name="width" value="0.1" units="cm"/>
      <inkml:brushProperty name="height" value="0.1" units="cm"/>
      <inkml:brushProperty name="color" value="#008C3A"/>
    </inkml:brush>
  </inkml:definitions>
  <inkml:trace contextRef="#ctx0" brushRef="#br0">1 12 4720,'0'0'1534,"15"2"-1123,168 8 845,12-23-128,-127 6-309,0 3 0,137 10 0,-158-2-342,-33-4-141,1 1-1,-1 1 0,1 0 0,-1 1 1,0 0-1,16 7 0,-14 4 10,-15-12-323,1 0-1,-1-1 1,1 1-1,-1-1 1,1 0-1,-1 1 1,1-1-1,-1 0 1,1 0-1,0 0 0,2 1 1,28 11-1855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2:06.277"/>
    </inkml:context>
    <inkml:brush xml:id="br0">
      <inkml:brushProperty name="width" value="0.1" units="cm"/>
      <inkml:brushProperty name="height" value="0.1" units="cm"/>
      <inkml:brushProperty name="color" value="#008C3A"/>
    </inkml:brush>
  </inkml:definitions>
  <inkml:trace contextRef="#ctx0" brushRef="#br0">258 109 4512,'0'0'3824,"-13"-5"-3506,-45-14-4,55 18-273,0 0 0,-1 1 0,1 0 1,0 0-1,0 0 0,-1 0 0,1 1 0,0-1 1,0 1-1,0 0 0,0-1 0,0 1 0,-6 3 1,1 1 119,0 0 0,0 0 0,-8 8 0,-2 0 116,12-8-163,-1 0 0,1 0-1,0 1 1,0-1-1,1 1 1,0 1 0,0-1-1,0 1 1,-6 12-1,9-13-23,-1-1-1,1 1 0,0 0 0,0-1 0,0 1 0,1 0 0,0 0 0,0 0 1,1 0-1,0 0 0,0 1 0,0-1 0,2 10 0,-1-13-52,-1 0 0,1 0-1,0 0 1,1 0-1,-1-1 1,0 1 0,1 0-1,0 0 1,0-1-1,-1 1 1,1-1 0,1 0-1,-1 0 1,0 1 0,1-1-1,-1-1 1,6 4-1,-4-3 5,1 0 0,-1 0-1,1 0 1,0-1-1,0 0 1,0 0 0,0 0-1,0-1 1,0 0-1,8 0 1,-6-1-10,0 1 1,1-1-1,-1-1 1,0 0-1,0 0 0,0 0 1,0-1-1,0 0 0,0 0 1,-1 0-1,1-1 1,-1 0-1,0-1 0,0 1 1,5-7-1,-7 7-3,0-1-1,0 0 1,-1-1 0,0 1-1,0-1 1,0 1-1,0-1 1,-1 0-1,0 0 1,0 0 0,-1 0-1,1 0 1,-1-7-1,-1 6 12,0-1-1,-1 1 0,0 0 0,0 0 1,-1 0-1,0 0 0,0 0 0,-1 0 1,1 0-1,-2 1 0,-3-7 1,5 8-12,-1 0 1,0 0-1,0 1 1,0-1-1,-1 1 1,1-1 0,-1 1-1,0 0 1,0 1-1,-1-1 1,1 1 0,-7-4-1,1 0-6,13 2 11,24-1 32,-8 2-43,19-8-38,1 1 1,-1 2 0,2 2 0,-1 2-1,43-1 1,-78 6 10,-1 0 0,1 0 1,-1 0-1,1 1 0,-1 0 0,1 0 0,-1 0 0,0 0 1,0 0-1,1 1 0,-1-1 0,0 1 0,0 0 0,0 0 0,-1 0 1,1 0-1,3 3 0,-3-1-3,1 1 1,-1-1-1,0 1 1,-1-1-1,1 1 1,-1 0-1,0 0 1,0 0 0,0 0-1,1 8 1,-2-3-1,1 0 0,-2-1 0,1 1 0,-2 0 0,1 0 0,-1-1 0,-1 1 1,-3 12-1,-28 77-11,21-66 49,6-21 110,12-24 33,-2 6-155,50-72 214,68-75 1,-119 149-209,1 1 0,1-1 1,-1 1-1,1 0 1,-1 0-1,1 0 1,0 1-1,0 0 1,0-1-1,0 2 1,0-1-1,0 1 1,1 0-1,4-1 0,-7 2-19,-1 0-1,0 0 0,0 0 0,0 0 0,0 1 0,0-1 0,0 0 0,0 1 0,0 0 0,0 0 0,0-1 0,0 1 0,0 0 0,0 1 1,0-1-1,-1 0 0,1 0 0,0 1 0,-1-1 0,1 1 0,-1-1 0,0 1 0,1 0 0,0 1 0,5 7-15,-1 0 0,9 21 0,-13-26 3,3 8-3,0 0 0,-1 0 0,3 24 0,-4-22 63,0 0-1,8 19 0,-6-24 19,-4-8-31,0-1 0,-1 0 0,1 1 0,0-1-1,-1 1 1,1-1 0,-1 1 0,0-1-1,1 1 1,-1-1 0,0 4 537,1 1-410,-1-6-161,-1 0-1,1 0 0,0 0 0,0 1 0,0-1 1,0 0-1,0 0 0,0 0 0,0 0 1,0 0-1,0 1 0,0-1 0,0 0 0,0 0 1,0 0-1,0 0 0,0 1 0,0-1 0,0 0 1,0 0-1,0 0 0,0 0 0,0 1 1,0-1-1,0 0 0,0 0 0,0 0 0,0 0 1,0 1-1,0-1 0,0 0 0,0 0 1,1 0-1,-1 0 0,0 0 0,0 0 0,0 1 1,0-1-1,0 0 0,0 0 0,1 0 1,-1 0-1,0 0 0,0 0 0,0 0 0,0 0 1,1 0-1,-1 0 0,0 0 0,0 0 1,0 0-1,0 0 0,1 0 0,-1 0 0,0 0 1,0 0-1,0 0 0,8 0 44,-1 1-37,1-1 0,-1 0 0,1-1 0,-1 0 0,0 0 0,1-1 0,11-3 0,-14 3-10,-1 1-1,1 0 1,-1 0 0,1 1 0,7-1-1,-7 1 1,-1 0 0,0-1 0,0 1 0,0-1 0,0 0 0,8-2 0,-11 2 6,1 1-1,0-1 1,0 1-1,-1 0 1,1-1-1,0 1 1,0 0-1,0 0 1,-1 0-1,3 1 1,13-2 52,-8 3-43,-9-2-15,0 1 0,1-1 1,-1 0-1,0 0 0,1 0 0,-1 1 0,0-1 0,1 0 0,-1 0 0,1 0 0,-1 0 0,0 0 0,1 0 0,-1 0 0,0 0 0,1 0 1,-1 0-1,1 0 0,-1 0 0,0 0 0,1 0 0,-1 0 0,1 0 0,-1 0 0,0 0 0,1-1 0,-1 1 0,0 0 0,1-1 0,39-10 0,-37 9 2,1 1-1,-1 0 0,0 1 0,1-1 0,-1 0 0,0 1 0,1 0 0,3 0 0,20-4-163</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2:11.835"/>
    </inkml:context>
    <inkml:brush xml:id="br0">
      <inkml:brushProperty name="width" value="0.1" units="cm"/>
      <inkml:brushProperty name="height" value="0.1" units="cm"/>
      <inkml:brushProperty name="color" value="#008C3A"/>
    </inkml:brush>
  </inkml:definitions>
  <inkml:trace contextRef="#ctx0" brushRef="#br0">174 653 3712,'0'0'3388,"-12"6"-3208,0 1-83,0 1 0,0 0 1,0 1-1,1 0 0,-15 16 1,10-7 95,9-11-78,1 0 1,-1 1-1,1 0 0,1 0 1,-1 0-1,1 1 0,-4 9 1,7-12-47,0-1 0,1 1 0,-1 0 0,1 0 1,0 0-1,1-1 0,-1 1 0,1 0 0,0 0 1,1 0-1,1 10 0,-2-14-46,1 0 0,0 0-1,-1 0 1,1 0 0,0 0 0,0 0 0,0 0 0,0 0-1,1-1 1,-1 1 0,0 0 0,1-1 0,0 1 0,-1-1-1,1 1 1,0-1 0,-1 0 0,1 1 0,0-1 0,0 0-1,0 0 1,0-1 0,0 1 0,0 0 0,0-1 0,0 1-1,1-1 1,-1 1 0,0-1 0,0 0 0,0 0 0,1 0-1,-1 0 1,3-1 0,6-1 25,0 0 0,0-1 0,-1 0 1,1-1-1,-1 0 0,0 0 0,0-1 0,-1 0 0,1-1 0,-1 0 1,10-9-1,4-5 114,-1-1 1,34-45-1,-48 55-70,0-1 0,-2-1 0,1 1-1,-2-1 1,8-24 0,-12 35-67,-1 0 1,1 0-1,-1 0 1,1-1-1,-1 1 1,0 0-1,0 0 1,0-1-1,0 1 0,0 0 1,-1 0-1,1-1 1,-1 1-1,1 0 1,-1 0-1,0 0 1,0 0-1,0 0 0,0 0 1,0 0-1,0 0 1,-3-2-1,4 4-20,-1 0 0,0 0 1,1 0-1,-1 0 0,1 0 0,-1 0 0,0 0 0,1 0 0,-1 0 0,0 0 0,1 0 0,-1 1 0,1-1 1,-1 0-1,0 0 0,1 1 0,-1-1 0,1 0 0,-1 1 0,1-1 0,-1 1 0,1-1 0,-1 1 0,-15 15 63,10-10-32,-13 9 19,16-13-54,0-1-1,0 1 0,1 0 0,-1 0 0,1 0 1,-1 0-1,1 1 0,0-1 0,0 0 0,0 1 1,0 0-1,0-1 0,1 1 0,-1 0 0,1 0 1,-1 0-1,1 0 0,0 0 0,1 0 0,-2 6 1,2 2-10,-1-8 8,1 0 0,0 1 0,0-1 0,1 0 0,-1 1 0,1-1 0,1 5 0,-1-7 1,-1 1 0,1-1 0,0 0 0,0 1 1,0-1-1,0 0 0,0 0 0,0 0 0,0 0 0,1 0 1,-1 0-1,0 0 0,1 0 0,-1-1 0,0 1 0,1 0 1,-1-1-1,1 1 0,-1-1 0,3 1 0,7 2 16,-5-2 5,1 1-1,0-1 1,0 1-1,9-1 1,-13-1-13,0 0 1,0-1 0,0 1 0,0-1-1,-1 0 1,1 0 0,0 0-1,-1 0 1,1 0 0,-1 0 0,1-1-1,-1 1 1,1-1 0,2-3 0,3-3 44,0 0 0,-1-1 1,-1 0-1,0 0 0,8-16 1,16-22 162,-20 32-114,-4 6-54,1 1 1,-1 0-1,9-7 0,-13 13-34,0 0 1,0 0-1,1 0 0,-1 1 0,1-1 0,-1 1 1,1 0-1,-1-1 0,1 1 0,0 0 0,0 1 0,0-1 1,-1 0-1,1 1 0,4 0 0,-5 0-9,0 0 0,-1 1 0,1-1 0,-1 1-1,1-1 1,-1 1 0,1 0 0,-1-1 0,1 1-1,-1 0 1,1 0 0,-1 0 0,0 0 0,0 0 0,1 1-1,-1-1 1,0 0 0,0 1 0,0-1 0,1 3 0,15 33-41,-14-31 32,1 3 9,2 6-8,0-1-1,-1 2 1,0-1-1,5 30 1,-7-12 10,0-16 2,-1 0-1,-1 1 0,-1-1 1,-3 35-1,-1-6 85,3-45-85,0-1 0,0 1 0,0-1 0,0 1-1,0-1 1,0 0 0,0 0 0,0 1 0,-1-1-1,1 0 1,0 0 0,0 0 0,0 0 0,0 0 0,0 0-1,-2-1 1,-20-2 103,16 1-76,0-1-1,1 1 1,-1-2 0,1 1-1,0-1 1,-1 0-1,2 0 1,-1 0-1,0-1 1,1 0 0,0 0-1,0-1 1,0 1-1,-6-12 1,5 6 70,6 10-95,-1 1 0,1-1-1,0 1 1,-1-1 0,1 0-1,0 1 1,-1-1 0,1 1-1,0-1 1,0 0 0,0 1-1,-1-1 1,1 0-1,0 1 1,0-1 0,0 0-1,0 1 1,0-1 0,1 0-1,0-1-5,0 1 0,0 0 0,0 0 0,1 0-1,-1 0 1,1 0 0,-1 0 0,1 1-1,-1-1 1,1 0 0,1 0 0,8-3-13,0 1 0,0 0 0,0 0 0,0 1 0,1 0 0,-1 1 0,14 1 0,80 9-54,0 0-61,-98-10 116,-1 1 0,0-1 0,1-1 0,-1 1 0,0-1 0,0 0 0,0-1 0,0 1 0,0-1 0,-1 0 0,1-1 0,-1 1 0,9-9-1,5-5 64,-1-1 0,17-22 0,-26 30 0,-3 2 7,2-1 53,-8 9-113,1 0 0,-1 1-1,0-1 1,1 0 0,-1 0-1,0 1 1,1-1 0,-1 0-1,0 1 1,1-1 0,-1 0-1,0 1 1,0-1 0,1 0-1,-1 1 1,0-1 0,0 1-1,0-1 1,0 0 0,1 1-1,-1-1 1,0 1 0,0-1-1,0 1 1,0-1 0,0 0-1,0 1 1,0-1 0,0 1 0,-1 0-1,3 20-3,-2-1 0,-1 1 0,0-1 0,-2 1-1,-6 26 1,1 2-7,-39 270-127,11-169 96,31-130 65,2-4 134,-3-43 235,12-319 462,-4 326-796,1 0 0,0 1 0,2-1 0,1 1 0,12-32 0,3 8 67,30-49 1,20-11 6,-71 103-133,1-1 0,-1 0 0,1 0 0,-1 1 0,1-1 0,0 1 0,-1-1 0,1 1 0,0-1 0,-1 1-1,1-1 1,0 1 0,0-1 0,-1 1 0,1 0 0,0 0 0,0-1 0,0 1 0,-1 0 0,1 0 0,0 0-1,0 0 1,0 0 0,0 0 0,0 0 0,-1 0 0,1 0 0,0 0 0,0 0 0,0 1 0,0-1 0,-1 0-1,1 1 1,0-1 0,0 0 0,-1 1 0,1-1 0,0 1 0,-1-1 0,1 1 0,0 0 0,2 1-6,-1 1 1,1 0 0,-1-1 0,0 1-1,0 0 1,0 0 0,0 0 0,1 4-1,3 10-9,-1 0 0,-1 0 0,0 0-1,-1 1 1,-1-1 0,0 27-1,-3 4-73,-9 56-1,10-98 79,-2 0 0,1 0 0,-1 0 1,0 0-1,0 0 0,-1-1 0,1 1 0,-8 9 0,10-14 16,-1 1-1,0-1 1,0 0 0,0 0-1,0 0 1,0 0 0,0 0-1,0 0 1,0-1 0,0 1-1,0 0 1,0 0 0,-1-1-1,1 1 1,0-1 0,-1 1-1,1-1 1,0 1-1,-1-1 1,1 0 0,0 0-1,-1 0 1,1 0 0,-1 0-1,1 0 1,0 0 0,-1 0-1,1 0 1,0-1 0,-1 1-1,1-1 1,0 1 0,-1-1-1,1 1 1,0-1 0,0 0-1,0 1 1,-1-1 0,1 0-1,0 0 1,0 0 0,0 0-1,0 0 1,-1-2-1,2 3 2,-1-1 0,0 1 0,1-1 0,-1 1-1,1-1 1,-1 1 0,1-1 0,-1 1 0,1-1-1,-1 0 1,1 1 0,0-1 0,-1 0 0,1 1-1,0-1 1,0 0 0,0 1 0,-1-1 0,1 0-1,0-1 1,11-7 135,-1 3-155,79-49 26,18-11 6,-90 53-17,1-1 0,-1-1 0,25-29 0,2-12 52,69-123-1,-74 113-28,-14 19 30,-2-2 0,-3 0 0,23-80 0,-18 51 24,-6 3-14,-13 48 19,15-39 0,-24 78-120,1 0 0,1 0 0,-1 21 0,0 11 15,-100 644-468,101-686 491,1 1-1,-1-1 1,0 1 0,0-1-1,0 0 1,0 1 0,0-1 0,0 0-1,-3 3 1,-2 0 463,7-15-267,10-19-97,8-4-25,-11 19-48,1 0 1,-1 0-1,2 1 1,0 0-1,1 1 0,14-14 1,-13 16-9,-9 7-16,1-1 0,0 1 1,0 0-1,0 0 0,0 0 0,0 1 0,5-3 0,-8 5-5,1 0 0,-1-1-1,1 1 1,-1 0 0,0 0-1,1 0 1,-1 0 0,1 0-1,-1 0 1,1 1 0,-1-1-1,0 0 1,1 1-1,-1-1 1,0 1 0,1-1-1,-1 1 1,0 0 0,0-1-1,1 1 1,-1 0 0,0 0-1,0 0 1,0 0 0,0 0-1,0 0 1,0 0 0,0 0-1,1 3 1,9 14-32,1 0 1,-2 1-1,-1 1 1,0 0-1,7 25 1,2 3-56,14 22-44,-31-69 133,-1-1 0,1 1-1,-1-1 1,1 1 0,0-1-1,-1 1 1,1-1-1,0 1 1,-1-1 0,1 1-1,0-1 1,-1 0 0,1 1-1,0-1 1,0 0-1,0 0 1,-1 0 0,1 1-1,0-1 1,0 0 0,-1 0-1,1 0 1,0 0 0,0 0-1,0-1 1,-1 1-1,1 0 1,1-1 0,24-9 33,-21 8-23,12-7 18,-1 0-1,0-1 1,-1 0-1,0-1 1,0-1-1,-2-1 1,1 0-1,-2 0 0,0-1 1,0-1-1,-1 0 1,-1-1-1,-1 0 1,0 0-1,-1-1 1,-1 0-1,6-20 0,-12 35-8,-1 1 0,1-1 0,-1 1 0,0-1 0,1 1 0,-1-1 0,0 1 0,0-1 0,0 1 0,0-1 0,0 1 0,0-1 0,-1-1 0,-4 3 159,-4 9-138,-4 9-27,1 1-1,1 0 0,1 0 1,0 1-1,-12 39 1,17-44-21,2 0 0,0-1 0,0 2 0,1-1 0,1 0 1,1 0-1,0 1 0,1-1 0,3 21 0,-3-32 6,0 1-1,1-1 1,-1 0-1,1 1 1,0-1-1,0 0 0,0 0 1,5 6-1,-6-8 0,0-1 0,0 0 0,1 1 0,-1-1 0,0 0 0,1 0 0,-1 0 0,1 0 0,-1 0 0,1-1 0,-1 1 0,1 0 0,0-1 0,-1 1 0,1-1 0,0 1 0,0-1 0,-1 0 0,1 0 0,0 0 0,0 0 0,-1 0 0,1 0 0,0 0 0,0-1 0,2 0 0,11-4 7,-1-1-1,1 0 0,-1-1 1,0 0-1,16-12 0,62-53 88,-63 48-48,9-9 61,-27 22-49,0 0 1,1 1-1,0 1 1,1 0-1,16-8 1,-28 16-51,1 1 0,-1 0 1,0-1-1,0 1 1,0 0-1,0 0 0,1 0 1,-1 0-1,0 0 0,0 0 1,0 0-1,1 1 0,-1-1 1,0 0-1,0 1 1,0-1-1,0 1 0,0-1 1,0 1-1,0-1 0,0 1 1,0 0-1,0 0 0,0-1 1,0 1-1,0 0 1,0 0-1,-1 0 0,1 0 1,0 0-1,-1 0 0,2 2 1,2 5-22,0 0 0,0 0 1,3 11-1,-5-13 26,4 9-28,0 0 0,0 0 0,2-1 0,0 0 0,0 0 0,1-1 0,1 0 0,0-1 0,13 13 0,-20-23 14,0 0 1,0 0 0,1 0 0,-1 0 0,1 0-1,-1-1 1,1 1 0,0-1 0,-1 0-1,1 0 1,0-1 0,0 1 0,0-1 0,-1 0-1,6 0 1,-3 0 5,-1-1 1,1 0-1,-1 0 0,1 0 0,-1 0 1,0-1-1,1 0 0,-1 0 0,0-1 0,6-3 1,-7 3-1,120-87 88,-112 79-72,-1 1-1,0-1 0,0-1 1,-1 0-1,-1-1 0,0 0 1,13-25-1,-17 25 40,-1-1 0,0 1 0,2-14 0,-6 26-53,0 1-1,0 0 1,0 0-1,0 0 1,0 0 0,1-1-1,-1 1 1,0 0-1,0 0 1,0-1 0,0 1-1,0 0 1,0 0-1,0 0 1,0-1 0,0 1-1,0 0 1,0 0-1,0-1 1,0 1 0,0 0-1,0 0 1,-1 0-1,1-1 1,0 1-1,0 0 1,0 0 0,0 0-1,0-1 1,0 1-1,-1 0 1,1 0 0,0 0-1,0 0 1,0-1-1,0 1 1,-1 0 0,1 0-1,0 0 1,-10 5 77,-9 13-32,1 1-46,1 1 0,-23 36 1,35-49-15,1 0 1,0 0 0,0 1-1,1 0 1,0 0 0,0 0 0,1 0-1,0 0 1,0 0 0,1 1 0,0-1-1,1 14 1,0-19 4,1 1 0,0 0 0,0 0 0,0-1 0,0 1 0,1-1 0,-1 1 0,1-1 0,0 0 0,0 1-1,0-1 1,1 0 0,-1 0 0,1-1 0,0 1 0,-1 0 0,1-1 0,0 0 0,1 1 0,-1-1 0,0-1 0,0 1 0,1 0 0,-1-1 0,1 0 0,4 2 0,10 1 12,1 0 1,-1-1-1,0-1 1,21 1 0,-34-3-3,13 0 7,1 0 1,-1-2 0,1 0-1,-1-1 1,0 0 0,0-2-1,35-13 1,-16 2 23,-1-2 1,56-38-1,-77 46-27,91-55 41,-64 43-1452,43-29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2:19.864"/>
    </inkml:context>
    <inkml:brush xml:id="br0">
      <inkml:brushProperty name="width" value="0.1" units="cm"/>
      <inkml:brushProperty name="height" value="0.1" units="cm"/>
      <inkml:brushProperty name="color" value="#008C3A"/>
    </inkml:brush>
  </inkml:definitions>
  <inkml:trace contextRef="#ctx0" brushRef="#br0">67 50 4120,'0'0'8521,"-2"12"-8400,-26 373 407,30-267-419,-2 40 54,-1-134-117,-1 0 45,-7 41 0,3-37 111,-6 5 102,9-81 284,0 17-511,0-344 715,4 354-739,-1-26 120,3 0 0,2 1-1,17-78 1,-20 116-164,1-1 1,0 1-1,1-1 1,0 1-1,0 0 1,1 0-1,-1 1 1,2-1-1,-1 1 1,1 0-1,0 1 0,1-1 1,-1 1-1,1 0 1,1 1-1,-1 0 1,1 0-1,0 1 1,0-1-1,0 2 1,0-1-1,1 1 1,-1 1-1,1-1 1,0 1-1,0 1 1,0 0-1,12 0 0,2 0-48,-5 1 4,1 0 1,-1 0-1,0 2 1,1 0-1,19 6 1,-33-6 26,-1-1 1,0 1-1,0-1 0,0 1 1,0 1-1,0-1 1,0 1-1,-1-1 0,1 1 1,-1 0-1,1 0 1,-1 0-1,0 1 0,-1-1 1,1 1-1,0 0 1,-1 0-1,0-1 0,0 2 1,0-1-1,-1 0 1,1 0-1,-1 0 0,0 1 1,0-1-1,0 7 1,0-5 2,-1-1 0,0 1 0,-1 0 0,1 0 0,-1-1 0,0 1 1,-1 0-1,1-1 0,-1 1 0,0-1 0,-1 0 0,1 1 1,-6 6-1,-3 4 1,-1 1 0,-19 19 0,26-31 4,-5 7 0,-33 32 4,39-40 1,0-1 1,0 0-1,-1 0 0,1 0 1,-1-1-1,0 1 0,0-1 0,1 0 1,-8 1-1,-14 5 22,21-6-7,0 0 0,0-1 0,0 0 0,-1 1 0,1-2 0,-7 1 0,11-1-22,1 1 1,-1-1-1,1 0 1,-1 0-1,1 0 1,-1 0 0,1 1-1,-1-1 1,1 0-1,-1 0 1,1 1 0,0-1-1,-1 0 1,1 1-1,-1-1 1,1 0 0,0 1-1,-1-1 1,1 1-1,0-1 1,0 0 0,-1 1-1,1-1 1,0 1-1,0-1 1,0 1 0,0-1-1,-1 1 1,1-1-1,0 1 1,0-1 0,0 1-1,0 0 1,1 22-172,-1-16 198,1-3-21,-1 0 1,1 0 0,0 0 0,0 0 0,1 0 0,-1-1 0,1 1 0,0-1 0,0 1 0,0-1 0,0 1 0,5 4-1,11 20 5,0 4-38,0-1 0,37 45 0,-29-41-14,-14-20 23,1-1 0,0-1 0,17 14 0,18 18 46,-44-41-22,10 12 130,2 0-1,32 24 1,-43-36-18,0 1 0,0 0 0,0 0 0,5 6 0,6 7-2592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2:20.989"/>
    </inkml:context>
    <inkml:brush xml:id="br0">
      <inkml:brushProperty name="width" value="0.1" units="cm"/>
      <inkml:brushProperty name="height" value="0.1" units="cm"/>
      <inkml:brushProperty name="color" value="#008C3A"/>
    </inkml:brush>
  </inkml:definitions>
  <inkml:trace contextRef="#ctx0" brushRef="#br0">146 228 5224,'0'0'6810,"12"-6"-6539,9-3-150,2 0 171,25-16-1,-38 18-99,-1-1 0,0 0 0,0 0 0,-1-1 0,0 0 0,-1 0 0,10-17 0,-16 24-170,-1-1 0,0 1-1,1-1 1,-1 1 0,0-1 0,0 0 0,0 1 0,-1-1-1,1 1 1,-1-1 0,1 0 0,-1 1 0,-1-4-1,-1-3 18,3 7-33,0-1 0,-1 1 0,0 0 0,1 0 0,-1-1 0,0 1 0,0 0 1,0 0-1,0 0 0,-1 0 0,1 0 0,0 1 0,-1-1 0,0 0 0,1 0 0,-1 1 0,0-1 0,0 1 0,-3-2 1,2 1-4,0 1 1,0 0-1,0 1 1,0-1 0,-1 0-1,1 1 1,0 0-1,-1 0 1,1 0 0,0 0-1,0 0 1,-5 1-1,-6 3 0,1 0 0,0 0-1,0 1 1,1 1-1,-18 10 1,25-14-3,-18 12 4,-32 22-1,48-30-12,0 0-1,1 0 1,-1 1-1,1-1 1,1 1 0,-1 1-1,1-1 1,-5 11 0,8-15 11,1 0 1,-1 1 0,1-1-1,0 1 1,0 0 0,0 0-1,0-1 1,1 1 0,0 0-1,-1 0 1,1 0 0,0-1-1,1 1 1,-1 0 0,1 0-1,0-1 1,0 1 0,0 0-1,0-1 1,1 1 0,-1-1-1,1 1 1,0-1 0,3 4-1,-1-1 6,0 0 0,1-1 0,0 1 0,0-1 0,1-1 0,-1 1 0,1-1 0,0 0 1,0 0-1,9 4 0,0-1 32,0-1 1,0 0-1,26 6 1,4-4 320,63 2 0,-90-9-186,-6-1-101,-1-1-1,1 0 0,-1 0 0,1-1 1,-1-1-1,0 0 0,0 0 1,0-1-1,0-1 0,14-8 1,-12 8-2271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2:22.895"/>
    </inkml:context>
    <inkml:brush xml:id="br0">
      <inkml:brushProperty name="width" value="0.1" units="cm"/>
      <inkml:brushProperty name="height" value="0.1" units="cm"/>
      <inkml:brushProperty name="color" value="#008C3A"/>
    </inkml:brush>
  </inkml:definitions>
  <inkml:trace contextRef="#ctx0" brushRef="#br0">32 1 3504,'0'0'8258,"2"16"-8020,-1-3-184,2 18 135,-3 53 1,-20 124 470,7-90-281,10-1 410,2-88 77,1-27-416,0-4-85,1-14-251,1 6-2173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5:55.410"/>
    </inkml:context>
    <inkml:brush xml:id="br0">
      <inkml:brushProperty name="width" value="0.1" units="cm"/>
      <inkml:brushProperty name="height" value="0.1" units="cm"/>
    </inkml:brush>
  </inkml:definitions>
  <inkml:trace contextRef="#ctx0" brushRef="#br0">1 0 4416,'0'0'0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7:38.530"/>
    </inkml:context>
    <inkml:brush xml:id="br0">
      <inkml:brushProperty name="width" value="0.1" units="cm"/>
      <inkml:brushProperty name="height" value="0.1" units="cm"/>
      <inkml:brushProperty name="color" value="#004F8B"/>
    </inkml:brush>
  </inkml:definitions>
  <inkml:trace contextRef="#ctx0" brushRef="#br0">5 1 4720,'0'0'7416,"-1"11"-6976,-2 47 100,2 0 0,9 66 0,24 128 673,-10-96-469,16 157 1376,-34-286-1016,-4-27-884,-10-13 304,8-11-3122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2:23.627"/>
    </inkml:context>
    <inkml:brush xml:id="br0">
      <inkml:brushProperty name="width" value="0.1" units="cm"/>
      <inkml:brushProperty name="height" value="0.1" units="cm"/>
      <inkml:brushProperty name="color" value="#008C3A"/>
    </inkml:brush>
  </inkml:definitions>
  <inkml:trace contextRef="#ctx0" brushRef="#br0">0 19 5016,'0'0'5972,"12"-3"-5582,12-2-25,0 1 0,46-2 0,-42 6-58,37 0 950,128 15 0,-174-13-1106,33-1-1,-45-1-783</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2:24.538"/>
    </inkml:context>
    <inkml:brush xml:id="br0">
      <inkml:brushProperty name="width" value="0.1" units="cm"/>
      <inkml:brushProperty name="height" value="0.1" units="cm"/>
      <inkml:brushProperty name="color" value="#008C3A"/>
    </inkml:brush>
  </inkml:definitions>
  <inkml:trace contextRef="#ctx0" brushRef="#br0">95 1 6424,'0'0'3214,"-2"11"-2843,-24 214 1228,23-201-1247,2 47 1,1-41-80,-1-11-31,1-16-195,-1-1 0,1 1 0,0 0 1,0 0-1,0-1 0,1 1 0,-1 0 0,1 0 0,0 2 1,0 3 261,0-2-9,11-7-57,104-35 326,-105 32-538,0 1 0,0 0 1,1 0-1,-1 1 0,1 1 1,0 0-1,0 0 0,-1 1 0,1 1 1,0 0-1,-1 1 0,21 5 1,-26-6-25,0 1 1,0 0 0,0 1 0,-1 0-1,1 0 1,-1 0 0,1 0 0,-1 1-1,0 0 1,-1 0 0,1 0 0,-1 1-1,1-1 1,-1 1 0,-1 0-1,1 0 1,-1 1 0,0-1 0,0 1-1,0-1 1,-1 1 0,0 0 0,0 0-1,0 0 1,0 8 0,0 1-3,-1 0 1,0-1-1,-1 1 1,-1 0-1,-1-1 0,0 1 1,0-1-1,-2 1 1,0-1-1,-8 19 0,8-23 14,-1 0 0,0 0 0,-1 0 0,0-1 0,0 0 0,-1-1 0,0 1-1,-1-1 1,0-1 0,0 1 0,-1-1 0,0-1 0,0 0 0,-16 8 0,16-9 19,-1 0 1,0-1 0,-1 0 0,1 0-1,-1-1 1,0-1 0,0 0 0,0 0-1,0-1 1,0-1 0,0 0 0,-15-2 0,16 1 20,0 0 0,0-1 1,0-1-1,0 0 0,1 0 0,-1 0 1,-17-11-1,8 5 53,16 8-93,0 0 0,0 0 0,0-1 0,1 1 0,-1-1 0,0 0 0,1 0 1,-1 0-1,-2-3 0,-2-2-147,5 5-9,0 1 0,0-1 0,1 0 0,-1 1 0,1-1 0,-1 0 0,1 0 0,0 0-1,0 0 1,-1 0 0,1 0 0,1-1 0,-1 1 0,-1-4 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2:25.156"/>
    </inkml:context>
    <inkml:brush xml:id="br0">
      <inkml:brushProperty name="width" value="0.1" units="cm"/>
      <inkml:brushProperty name="height" value="0.1" units="cm"/>
      <inkml:brushProperty name="color" value="#008C3A"/>
    </inkml:brush>
  </inkml:definitions>
  <inkml:trace contextRef="#ctx0" brushRef="#br0">0 113 5320,'0'0'4454,"13"-5"-4059,206-57 1246,-164 47-1185,-36 9-250,0 1-1,1 0 0,-1 1 1,1 2-1,-1 0 0,25 0 1,-37 3-103,-4 0-13,0-1 0,1 1 1,-1-1-1,0 0 0,0 0 1,0 0-1,0-1 0,0 1 0,0-1 1,0 0-1,6-2 0,-9 3-70,1 0 0,-1 0 0,0 0 0,1-1 0,-1 1-1,1 0 1,-1 0 0,0 0 0,1 0 0,-1 0 0,1 0 0,-1 0 0,1 0-1,-1 0 1,0 0 0,1 0 0,-1 0 0,1 0 0,-1 0 0,1 0 0,-1 0-1,0 0 1,1 1 0,-1-1 0,0 0 0,1 0 0,-1 0 0,1 1 0,-1-1-1,0 0 1,1 1 0,-1-1 0,0 0 0,0 1 0,1-1 0,-1 0 0,0 1-1,0-1 1,0 0 0,1 1 0,-1-1 0,0 1 0,0-1 0,0 0 0,0 1-1,0-1 1,0 1 0,0-1 0,0 1 0,0 0 0,1 27 535,-2-22-682,-2 29-2120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2:25.746"/>
    </inkml:context>
    <inkml:brush xml:id="br0">
      <inkml:brushProperty name="width" value="0.1" units="cm"/>
      <inkml:brushProperty name="height" value="0.1" units="cm"/>
      <inkml:brushProperty name="color" value="#008C3A"/>
    </inkml:brush>
  </inkml:definitions>
  <inkml:trace contextRef="#ctx0" brushRef="#br0">260 36 5720,'0'0'1745,"-13"3"-1437,9-2-277,-3 0 14,0 0 1,-1 0-1,1 1 1,0 0-1,1 1 1,-1 0-1,0 0 1,1 0-1,-1 1 1,1-1 0,0 2-1,1-1 1,-7 6-1,-5 8 140,1 1 0,1 1 0,0 1 0,2 0 0,0 1 0,-14 34 0,21-43-92,2 0 0,-1-1 0,1 2 1,1-1-1,1 0 0,0 1 0,0-1 0,1 1 0,1-1 0,0 1 0,1-1 0,1 1 1,5 21-1,-6-31-49,0 1 0,1-1 0,0 0 0,0 0 0,0 0 0,0 0 0,1 0 0,-1 0 0,1-1 0,0 1 0,0-1 0,1 0 0,-1 0 0,0 0 0,1 0 0,0-1 0,0 1 0,7 3 0,-7-5-6,0 0 0,0 0 0,0-1 1,-1 1-1,1-1 0,0 0 0,0 1 0,0-2 0,0 1 0,0 0 0,0-1 1,0 0-1,0 0 0,-1 0 0,1 0 0,0-1 0,-1 0 0,1 1 0,-1-1 1,1-1-1,-1 1 0,3-3 0,2-1 28,19-14 219,0-1-1,-2-2 1,30-34 0,-37 35-97,-1 0 0,-1-2 0,-1 0 0,-1-1 0,-2 0 0,0-1 0,-2 0 0,-1-1 0,9-37 0,-17 59-147,-1 0-1,1 1 1,0-1 0,-1 0-1,0 0 1,0 0 0,-1 1-1,1-1 1,-1 0 0,0 1-1,0-1 1,-1 0 0,-2-5-1,3 7-20,-1 1 0,0-1-1,0 1 1,0-1-1,-1 1 1,1 0 0,0 0-1,-1 0 1,0 0 0,1 0-1,-1 0 1,0 1-1,0-1 1,0 1 0,0 0-1,0 0 1,0 0 0,0 0-1,0 0 1,-5 1-1,-3-1 5,0 0 0,0 1-1,0 0 1,0 1-1,-14 3 1,-57 17 127,55-14-136,25-6-4,0-1 0,0 1 0,0-1 0,1 1 0,-1 0 0,0 0 0,0 0 0,1 0 0,-1 0-1,1 0 1,-1 1 0,1-1 0,0 0 0,-1 1 0,1-1 0,0 1 0,0-1 0,0 1 0,0 0 0,-1 2-1,1-2-279,1 0-1,-1 0 0,1 1 1,-1-1-1,1 0 0,0 1 1,0-1-1,0 0 0,0 4 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2:27.227"/>
    </inkml:context>
    <inkml:brush xml:id="br0">
      <inkml:brushProperty name="width" value="0.1" units="cm"/>
      <inkml:brushProperty name="height" value="0.1" units="cm"/>
      <inkml:brushProperty name="color" value="#008C3A"/>
    </inkml:brush>
  </inkml:definitions>
  <inkml:trace contextRef="#ctx0" brushRef="#br0">73 0 6632,'0'0'825,"-3"13"-617,-50 245 545,45-193-385,2 0 0,4 0 0,6 81 0,-4-142-300,0 6 316,1-1 0,0 0-1,3 12 1,-4-20-366,0-1 1,0 0-1,0 0 1,1 0-1,-1 0 0,0 0 1,0 0-1,0 0 1,0 1-1,1-1 1,-1 0-1,0 0 0,0 0 1,0 0-1,0 0 1,1 0-1,-1 0 0,0 0 1,0 0-1,0 0 1,1 0-1,-1 0 0,0 0 1,0 0-1,0 0 1,1 0-1,-1 0 0,0 0 1,0 0-1,0-1 1,0 1-1,1 0 1,-1 0-1,0 0 0,0 0 1,0 0-1,0 0 1,0-1-1,1 1 0,-1 0 1,0 0-1,0 0 1,0 0-1,0 0 0,0-1 1,0 1-1,0 0 1,0 0-1,0 0 1,0-1-1,1 1 0,-1 0 1,0 0-1,0 0 1,0-1-1,11-16 516,-6 8-383,4-6 80,-1 0 1,11-28-1,-14 30-128,1 0 1,0 0-1,1 0 0,0 1 0,13-17 0,-7 15 47,0 1-1,26-22 1,-32 31-115,0-1 0,0 0 0,0 1 0,1 1 0,-1-1 0,1 1 0,0 0 0,15-2 0,-22 4-35,0 1 0,1 0 0,-1 0 0,1 0 0,-1 0 0,1 0 0,-1 1-1,0-1 1,1 0 0,-1 1 0,1-1 0,-1 1 0,0-1 0,1 1 0,-1 0 0,0-1 0,0 1 0,0 0-1,1 0 1,-1 0 0,0 0 0,0 0 0,0 0 0,0 0 0,-1 0 0,1 1 0,0-1 0,0 0 0,-1 0-1,1 1 1,-1-1 0,1 1 0,-1-1 0,0 0 0,1 1 0,-1-1 0,0 1 0,0 2 0,1 3-13,-1 1 0,1-1 0,-2 1 0,1-1 1,-1 0-1,-2 9 0,1-10 8,0 1-1,-1-1 1,1 1 0,-2-1-1,1 0 1,-1 0 0,0 0 0,0 0-1,0-1 1,-1 0 0,0 0 0,0 0-1,-9 6 1,3-3 1,-1 0-1,1-1 1,-1 0 0,-1-1-1,1-1 1,-16 5 0,25-9 4,0-1-1,0 1 1,0-1 0,0 0-1,0 0 1,0 0 0,-5-1-1,-5 1 51,12 0-16,1 0-31,0 0 0,0 0 0,0 0 0,1 0 0,-1 0 0,0 0 0,0 0 0,0 0 0,0 0-1,0 0 1,0 0 0,0 0 0,0 0 0,0 0 0,0 0 0,0 0 0,0 0 0,0 0 0,0 0 0,0 0 0,0 0 0,0 0 0,0 0-1,0 0 1,0 1 0,0-1 0,0 0 0,0 0 0,0 0 0,0 0 0,0 0 0,0 0 0,0 0 0,0 0 0,0 0 0,0 0 0,0 0-1,0 0 1,0 0 0,0 0 0,0 0 0,0 1 0,0-1 0,0 0 0,0 0 0,0 0 0,0 0 0,0 0 0,0 0 0,0 0 0,26 12 78,1-2 1,0-1-1,1-1 1,0-1 0,0-1-1,1-2 1,-1 0-1,1-3 1,30-1 0,-43-2 20,1-1 0,-1 0 1,-1-2-1,1 0 1,-1-1-1,18-8 0,-2 0 101,-25 12-158,0-1 0,-1 0 0,1 0 0,-1-1 0,0 0 0,0 0 0,0 0-1,-1 0 1,1-1 0,6-8 0,-1-2 100,-1-1 0,10-21 1,-11 20-5,3 3 118,-11 14-255,0 0 1,1 0-1,-1 0 0,0 0 0,0 0 0,1 0 0,-1 0 0,0 0 1,0 0-1,0 0 0,1 1 0,-1-1 0,0 0 0,0 0 0,0 0 1,1 0-1,-1 0 0,0 0 0,0 1 0,0-1 0,0 0 0,1 0 1,-1 0-1,0 0 0,0 1 0,0-1 0,0 0 0,0 0 0,0 1 1,0-1-1,0 0 0,1 0 0,-1 0 0,0 1 0,0-1 0,0 0 1,0 1-1,1 32 74,-10 70-34,9-102-43,0 1 1,0-1 0,-1 1-1,1-1 1,0 1-1,0-1 1,0 1 0,1-1-1,-1 1 1,0-1-1,0 0 1,1 1 0,0 1-1,0-3 2,-1 1 0,0-1 0,1 0 1,-1 1-1,1-1 0,-1 0 0,1 0 0,-1 0 0,1 0 0,-1 1 0,1-1 0,-1 0 0,1 0 0,-1 0 0,1 0 1,-1 0-1,1 0 0,-1 0 0,1 0 0,0 0 0,-1-1 0,1 1 0,-1 0 0,1 0 0,-1 0 0,0-1 0,1 1 0,-1 0 1,1 0-1,-1-1 0,1 1 0,-1 0 0,0-1 0,1 1 0,-1-1 0,26-19 44,-1-1-1,23-26 0,-28 27 18,1 0-1,0 1 1,33-21-1,-53 39-58,0 0 0,0 1 0,0-1 0,0 0 0,0 1 0,0-1 0,0 1 0,0-1 0,0 1 0,0-1 0,0 1-1,0-1 1,0 1 0,1 0 0,-1 0 0,0 0 0,0 0 0,0 0 0,0 0 0,1 0 0,-1 0 0,0 0 0,0 1-1,0-1 1,0 0 0,0 1 0,1-1 0,-1 1 0,0-1 0,0 1 0,0-1 0,0 1 0,0 0 0,0-1 0,-1 1-1,1 0 1,0 0 0,0 0 0,0 0 0,-1 0 0,1 0 0,-1 0 0,1 0 0,-1 0 0,1 0 0,0 2 0,1 4 5,0 1 1,0 0 0,-1 0 0,0 0 0,0 10 0,-1-12-12,0 20 13,-1 0-1,-7 40 0,8-66-10,0 0 0,0 1 1,0-1-1,0 0 1,0 1-1,0-1 0,0 0 1,0 1-1,0-1 0,0 0 1,0 1-1,0-1 1,0 0-1,0 1 0,0-1 1,0 0-1,1 1 0,-1-1 1,0 0-1,0 1 1,0-1-1,1 0 0,-1 1 1,0-1-1,0 0 0,0 0 1,1 1-1,-1-1 1,0 0-1,1 0 0,-1 0 1,0 1-1,1-1 0,-1 0 1,0 0-1,1 0 1,15-2 32,21-15 11,-35 15-39,16-8 20,-7 3 6,0 1-1,1 0 1,0 0 0,0 1 0,1 1 0,14-4 0,-25 8-26,0 0 0,0 0 0,0 0 0,0 0 1,-1 0-1,1 1 0,0-1 0,0 0 0,0 1 0,0 0 0,0-1 0,-1 1 0,1 0 1,0 0-1,0 0 0,-1 0 0,3 2 0,25 27 42,-25-25-43,0 0 0,0-1 0,0 1 0,1-1 0,7 5 0,-11-8-9,0 0 0,1 0 0,0-1 0,-1 1 1,1-1-1,-1 1 0,1-1 0,0 0 0,-1 1 0,1-1 0,0 0 0,-1 0 0,4 0 0,4-2-2489</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2:32.079"/>
    </inkml:context>
    <inkml:brush xml:id="br0">
      <inkml:brushProperty name="width" value="0.1" units="cm"/>
      <inkml:brushProperty name="height" value="0.1" units="cm"/>
      <inkml:brushProperty name="color" value="#008C3A"/>
    </inkml:brush>
  </inkml:definitions>
  <inkml:trace contextRef="#ctx0" brushRef="#br0">1 1185 4312,'0'0'1994,"10"-13"-1336,148-227 1059,-103 145-1419,24-38 91,70-124 567,-120 197-589,-3-1-1,26-94 1,-47 136-223,0 0 0,-1 0 0,-1 0 1,-1-1-1,-1-31 0,-1 50-114,0 0 0,0 0 0,0-1 0,0 1 0,0 0 0,0 0 0,0 0 0,-1 0 0,1 0 0,0 0 0,-1 0 0,1 0 0,-1 0 0,1 0 0,-1 1 0,1-1 0,-1 0 0,0 0 0,1 0 0,-1 0 0,-1 0 0,1 0-13,0 1 0,0 0 0,0 0 0,0 0 0,1 0 1,-1 0-1,0 0 0,0 0 0,0 0 0,0 0 0,0 1 0,1-1 0,-1 0 0,0 0 0,0 1 0,0-1 1,1 1-1,-1-1 0,0 0 0,0 2 0,-6 3 30,1 0 1,1 0-1,-1 1 1,-7 9-1,-7 13 31,1 0 0,-29 61 0,-19 69-5,37-71-50,3 1 0,-27 162 0,53-233-25,1-1-1,0 1 1,1 0 0,1-1-1,0 1 1,1-1 0,10 28-1,-13-41 3,1-1 0,0 1 0,0 0 0,0-1 0,1 0 0,-1 1 0,0-1 0,1 0 0,0 1 0,-1-1 0,1 0-1,0 0 1,0 0 0,0-1 0,1 1 0,-1 0 0,0-1 0,1 0 0,-1 1 0,0-1 0,1 0 0,0 0 0,-1 0 0,1-1 0,0 1-1,4 0 1,-2-1 8,1 0 0,0 0 0,-1 0-1,1-1 1,-1 0 0,1 0 0,0 0-1,-1-1 1,0 0 0,1 0-1,-1 0 1,6-4 0,47-30 209,69-59 1,-112 81-127,-12 11-55,0 0 0,0 1 1,0-1-1,0 1 0,1-1 0,-1 1 0,1 0 1,4-2-1,-7 4-29,-1 0 0,1-1 0,-1 1 1,1 0-1,-1 0 0,0 0 0,1 0 0,-1 0 1,1 0-1,-1 0 0,1 0 0,-1 1 0,0-1 1,1 0-1,-1 0 0,1 0 0,-1 0 0,0 1 0,1-1 1,-1 0-1,1 0 0,-1 1 0,0-1 0,1 0 1,-1 0-1,0 1 0,0-1 0,1 0 0,-1 1 1,0-1-1,0 1 0,1-1 0,-1 0 0,0 1 0,0-1 1,0 1-1,0-1 0,0 0 0,1 1 0,-1-1 1,0 1-1,0-1 0,0 1 0,1 29-6,0-11 19,0-8-14,1 0 0,0-1 0,1 0 0,1 1 1,8 17-1,-10-24 3,0-1 1,0 1-1,0-1 1,0 0 0,1 0-1,0 0 1,-1 0-1,1-1 1,0 1 0,1-1-1,-1 0 1,0 0-1,1 0 1,-1 0-1,1 0 1,-1-1 0,1 0-1,7 2 1,-9-2 6,0-1-1,0 0 1,1 0 0,-1 0 0,0 0 0,0 0-1,0 0 1,0 0 0,0-1 0,1 1 0,-1-1-1,0 0 1,0 1 0,0-1 0,0 0-1,0 0 1,-1 0 0,1-1 0,0 1 0,0 0-1,-1-1 1,1 1 0,-1-1 0,1 1 0,-1-1-1,0 0 1,1 0 0,-1 0 0,0 1 0,0-1-1,1-4 1,0 1 17,0-1-1,-1 1 1,1 0-1,-1-1 1,0 0-1,0 1 1,-1-1-1,0 0 1,0 1-1,-1-9 1,0 10 11,0 0 1,0 0 0,-1 0 0,1 0 0,-1 0 0,0 1 0,0-1 0,-4-5-1,5 7-26,-1 1-1,1-1 1,0 1-1,-1-1 1,1 1-1,-1 0 1,1-1-1,-1 1 1,1 0-1,-1 0 1,0 0-1,0 0 1,1 1-1,-1-1 1,0 0-1,0 1 1,0-1-1,-3 1 0,5 0 10,17-3 136,48-7-125,-36 6 2,34-10 0,-51 12-2,-1 0-1,22-2 1,-23 4 17,1-1 0,-1-1 0,19-4-1,-24 4-161,3-1 424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2:32.645"/>
    </inkml:context>
    <inkml:brush xml:id="br0">
      <inkml:brushProperty name="width" value="0.1" units="cm"/>
      <inkml:brushProperty name="height" value="0.1" units="cm"/>
      <inkml:brushProperty name="color" value="#008C3A"/>
    </inkml:brush>
  </inkml:definitions>
  <inkml:trace contextRef="#ctx0" brushRef="#br0">0 119 5824,'0'0'2465,"13"-2"-2040,331-45 1928,-82 14-947,-155 24-619,-73 7-204,-1-1-1,66-14 1,-93 15-478,-5 2-74,0-1 1,1 1-1,-1-1 0,0 1 1,1-1-1,-1 1 1,0 0-1,1-1 1,-1 1-1,0 0 0,1 0 1,-1 0-1,1 0 1,-1 0-1,0 1 1,1-1-1,-1 0 1,0 1-1,1-1 0,1 2 1,-3-2-89,0 0 0,0 1 0,0-1 1,0 0-1,0 0 0,0 0 0,0 1 1,0-1-1,0 0 0,0 0 0,0 1 0,0-1 1,0 0-1,0 0 0,0 0 0,-1 1 0,1-1 1,0 0-1,0 0 0,0 0 0,0 0 0,-1 1 1,1-1-1,0 0 0,0 0 0,0 0 1,0 0-1,-1 0 0,1 0 0,0 0 0,-1 1 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2:35.560"/>
    </inkml:context>
    <inkml:brush xml:id="br0">
      <inkml:brushProperty name="width" value="0.1" units="cm"/>
      <inkml:brushProperty name="height" value="0.1" units="cm"/>
      <inkml:brushProperty name="color" value="#008C3A"/>
    </inkml:brush>
  </inkml:definitions>
  <inkml:trace contextRef="#ctx0" brushRef="#br0">39 1 4616,'0'0'3920,"-1"11"-3655,-1 141 536,0 29-21,-1-63-301,3-93-334,1 58 651,-4 0-1,-17 107 1,17-174-486,-2 19 1480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2:36.238"/>
    </inkml:context>
    <inkml:brush xml:id="br0">
      <inkml:brushProperty name="width" value="0.1" units="cm"/>
      <inkml:brushProperty name="height" value="0.1" units="cm"/>
      <inkml:brushProperty name="color" value="#008C3A"/>
    </inkml:brush>
  </inkml:definitions>
  <inkml:trace contextRef="#ctx0" brushRef="#br0">273 1 6128,'0'0'2182,"-12"14"-1871,-8 8-178,-53 65 410,50-56-269,2 0-1,1 2 1,1 1 0,2 0-1,1 1 1,2 1 0,-18 70-1,30-94-173,0-1-1,1 1 0,1-1 0,0 1 1,0 0-1,1-1 0,1 1 1,4 20-1,-5-28-55,0 0-1,0 0 1,1 0 0,-1 0 0,1 0 0,0-1-1,0 1 1,0 0 0,1-1 0,-1 1 0,1-1-1,0 0 1,0 0 0,0 0 0,0 0 0,1-1-1,-1 1 1,1-1 0,-1 0 0,1 0 0,0 0-1,0 0 1,0-1 0,0 0 0,0 0 0,0 0-1,6 1 1,5-2 32,-1-1-1,1 0 1,-1-1-1,0 0 1,1-1-1,-1-1 1,0 0-1,-1-1 1,1-1-1,-1 0 1,0-1-1,23-15 1,7-10 174,-1-1-1,41-44 1,-79 74-233,11-11 65,-1-1 0,0 0 0,-1-1 1,-1-1-1,-1 0 0,14-27 0,-20 35-40,-1-1-1,-1 0 1,1 0 0,-2 0-1,1 0 1,-2 0 0,1-1-1,-1 1 1,-1 0 0,0-1-1,0 1 1,-1-1 0,-1 1-1,-2-14 1,3 21-23,-1-1-1,1 1 1,0 0-1,-1-1 1,0 1-1,0 0 1,0 0-1,0 0 1,0 0-1,0 0 1,-1 1-1,0-1 1,1 1-1,-1-1 0,0 1 1,0 0-1,0 0 1,-1 0-1,1 1 1,0-1-1,-1 1 1,1 0-1,-4-1 1,-1 0 2,-1 0-1,1 1 1,0 0 0,0 1 0,-1 0 0,1 0-1,0 1 1,-15 3 0,-9 3 12,-38 13 0,59-16-38,0 0-1,1 1 0,0 1 1,0-1-1,0 2 0,1-1 1,-11 11-1,-5 4-14,11-8-8,0 0 1,-19 23 0,30-32 10,0 1 0,-1 0-1,1 0 1,1 0 0,-1 0-1,1 0 1,0 1 0,0-1 0,1 1-1,-1-1 1,1 1 0,0 10-1,2 22-2195</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2:37.434"/>
    </inkml:context>
    <inkml:brush xml:id="br0">
      <inkml:brushProperty name="width" value="0.1" units="cm"/>
      <inkml:brushProperty name="height" value="0.1" units="cm"/>
      <inkml:brushProperty name="color" value="#008C3A"/>
    </inkml:brush>
  </inkml:definitions>
  <inkml:trace contextRef="#ctx0" brushRef="#br0">90 285 5720,'0'0'2302,"0"13"-1962,-36 279 1060,-6-14 207,30-219 1002,20-133-2044,20-220 492,-3 74-369,-20 194-612,2 0 1,0 0 0,2 1 0,15-31 0,-16 39-39,1 1 0,1-1 1,0 1-1,2 1 0,-1 0 0,25-23 0,-29 33-30,1-1 0,-1 2-1,1-1 1,0 1-1,1 0 1,-1 1-1,1-1 1,-1 2-1,1-1 1,0 1 0,0 1-1,0 0 1,0 0-1,0 1 1,0 0-1,0 0 1,0 1-1,1 0 1,-2 1 0,1 0-1,0 0 1,0 1-1,8 3 1,-11-2-12,-1-1 0,1 1 0,-1 0 0,0 0 0,0 1 0,-1 0-1,1-1 1,-1 2 0,0-1 0,-1 0 0,1 1 0,3 8 0,0 0-15,-1 0 0,0 0-1,-2 1 1,5 17-1,-7-18 5,-1-1-1,0 1 0,-1 0 1,0-1-1,-1 1 0,0 0 1,-2-1-1,1 1 0,-2-1 0,1 0 1,-2 0-1,0 0 0,0-1 1,-1 0-1,-1 0 0,0 0 1,-1-1-1,0 0 0,0 0 1,-1-1-1,-1 0 0,0 0 0,0-1 1,-1-1-1,0 0 0,0 0 1,-1-1-1,0-1 0,0 0 1,-16 6-1,-22-2 7,41-9 27,-1 1 0,0 0 0,-11 4-1,20-5-11,0-1 0,0 1 0,0 0 0,0-1 0,0 1 0,1 0 0,-1-1 0,0 1 0,1 0-1,-1 0 1,0 0 0,1 0 0,-1-1 0,1 1 0,-1 0 0,1 0 0,0 0 0,-1 0 0,1 0-1,0 0 1,0 0 0,0 0 0,-1 0 0,1 2 0,2 29 40,0-22-37,2 25 5,9 37 0,-9-57-7,0 0-1,1 0 1,1-1-1,0 0 0,9 16 1,9 15 62,-20-37-30,-1 0 0,1-1 0,0 1 0,1-1 1,0 0-1,0 0 0,0-1 0,1 1 0,0-1 0,0 0 0,8 5 0,7 5 209,-16-12-140,0-1-1,0 1 1,0-1-1,0 0 1,10 4 0,-14-6-89,0-1 0,1 0 0,-1 0 0,0 0 0,0-1 0,0 1 0,1 0 0,-1 0 0,0-1 0,0 1 0,0-1 0,0 1 0,2-1 1,8-3-2946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7:39.157"/>
    </inkml:context>
    <inkml:brush xml:id="br0">
      <inkml:brushProperty name="width" value="0.1" units="cm"/>
      <inkml:brushProperty name="height" value="0.1" units="cm"/>
      <inkml:brushProperty name="color" value="#004F8B"/>
    </inkml:brush>
  </inkml:definitions>
  <inkml:trace contextRef="#ctx0" brushRef="#br0">156 150 10040,'0'0'1494,"-11"7"-1086,1 0-316,0 1 1,1 0-1,-1 0 0,2 1 0,-1 0 0,1 1 0,1 0 0,-1 0 0,-7 15 1,6-5 115,0 0 0,2 0 0,0 1 0,1 0 0,-4 27 0,9-38-102,0 1 1,1 0-1,0 0 1,1-1-1,0 1 0,0 0 1,1-1-1,0 1 1,1-1-1,1 0 1,-1 0-1,9 15 1,-9-20-44,1 1 0,0 0 1,1-1-1,-1 0 1,1 0-1,0 0 1,0-1-1,1 0 1,-1 0-1,1 0 0,0 0 1,0-1-1,1 0 1,-1-1-1,9 4 1,6 0 98,0-1 1,0-1-1,36 2 1,-39-4-93,-1-1 0,1-1 1,0 0-1,0-2 0,0 0 1,-1-1-1,1-1 0,-1 0 1,0-1-1,0-1 0,-1-1 1,0 0-1,0-1 0,0-1 1,-1 0-1,0-2 0,-1 1 0,14-14 1,-16 11 3,0 0 0,0 0 0,-1-1 0,-1 0-1,-1-1 1,15-28 0,-21 34-46,0 1-1,0-1 1,-1 0-1,0 1 0,0-1 1,-1 0-1,-1 0 1,1 0-1,-1-1 0,-1 1 1,1 0-1,-2 0 1,1 0-1,-1 1 0,-4-11 1,0 4 11,0 1 0,-1 0 1,-1 1-1,0-1 0,-1 2 0,0-1 1,-1 1-1,-1 1 0,0-1 0,0 2 1,-19-15-1,9 10 24,-1 1 1,0 1-1,-1 1 0,0 1 1,-1 1-1,-30-9 0,41 16-29,1 1 1,-1 0-1,0 1 0,0 0 0,0 1 0,0 0 0,0 1 0,1 1 0,-1 0 0,-22 6 0,24-5-22,0 1 1,1 0-1,-1 1 0,1 0 1,0 0-1,0 1 0,1 1 1,-1-1-1,2 1 0,-1 1 0,1 0 1,-10 12-1,16-17-19,-1 0 1,1 0-1,1 0 0,-1 0 0,0 0 1,1 0-1,-1 1 0,1-1 0,0 1 1,0-1-1,1 1 0,-1-1 0,1 1 1,-1-1-1,1 1 0,0 0 0,1-1 1,-1 1-1,1-1 0,-1 1 0,1-1 1,2 7-1,0-6-10,-1 0 0,0 1-1,1-1 1,0-1 0,0 1 0,0 0 0,0-1 0,1 1 0,0-1-1,-1 0 1,1 0 0,0 0 0,0-1 0,1 0 0,-1 1 0,6 1-1,27 7-2642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2:38.003"/>
    </inkml:context>
    <inkml:brush xml:id="br0">
      <inkml:brushProperty name="width" value="0.1" units="cm"/>
      <inkml:brushProperty name="height" value="0.1" units="cm"/>
      <inkml:brushProperty name="color" value="#008C3A"/>
    </inkml:brush>
  </inkml:definitions>
  <inkml:trace contextRef="#ctx0" brushRef="#br0">38 245 7736,'0'0'1289,"11"-1"-1018,36-2 34,-44 3-263,0-1 1,0 0-1,-1 1 0,1-1 1,0-1-1,-1 1 0,1 0 0,-1-1 1,1 1-1,-1-1 0,1 0 1,-1 0-1,0 0 0,0 0 1,0 0-1,0 0 0,-1 0 0,4-5 1,4-5 140,-1 2-39,-1 0 0,0 0 0,0 0-1,-1-1 1,8-20 0,-12 25-82,0 0 0,0 0 0,0 0 0,-1 0 0,0 0 0,0 0 1,-1 0-1,1 0 0,-1 0 0,-1-1 0,1 1 0,-1 0 0,-2-8 0,2 12-38,1 1 0,-1 0 0,0 0 0,0-1 0,0 1 0,1 0 1,-1 0-1,0 0 0,0 0 0,0 0 0,-1 0 0,1 0 0,0 1 0,0-1 1,0 0-1,-1 0 0,1 1 0,0-1 0,-1 1 0,1 0 0,0-1 1,-1 1-1,1 0 0,-1-1 0,1 1 0,0 0 0,-1 0 0,1 0 0,-1 1 1,1-1-1,0 0 0,-1 0 0,1 1 0,-1-1 0,1 1 0,-2 0 0,-4 2 30,-1 0 0,0 0 0,1 0-1,-12 8 1,8-3-23,1-1 0,0 2 0,1-1 0,0 1 0,0 0 0,1 1 0,0 0 0,-9 17 0,14-22 2,0 0 0,0 0 0,1 0 0,-1 0 0,2 1 0,-1-1 0,0 1 0,1 0 0,0-1 0,1 1 0,-1 0 0,1 0-1,0-1 1,0 1 0,1 0 0,0 0 0,0-1 0,0 1 0,0 0 0,1-1 0,3 7 0,0-3 14,0-1 0,1 0 0,0-1 0,0 0 0,1 0 0,0 0 0,0-1 0,0 0 0,1 0 0,0 0 0,0-1 0,1-1 0,-1 1 0,1-1 0,0-1 0,0 0 0,0 0 0,1-1 0,-1 0 0,1 0 0,-1-1 0,1 0 0,12-1 0,9 0 88,-1-1 1,1-2-1,30-5 0,-57 7-249,0-1-39,0 1 0,0 0-1,0 1 1,0-1 0,1 0-1,-1 1 1,0 0 0,0 0 0,1 1-1,-1-1 1,0 1 0,4 1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2:38.321"/>
    </inkml:context>
    <inkml:brush xml:id="br0">
      <inkml:brushProperty name="width" value="0.1" units="cm"/>
      <inkml:brushProperty name="height" value="0.1" units="cm"/>
      <inkml:brushProperty name="color" value="#008C3A"/>
    </inkml:brush>
  </inkml:definitions>
  <inkml:trace contextRef="#ctx0" brushRef="#br0">370 0 7328,'0'0'433,"9"15"-306,-3-4-91,32 56 201,-34-59-171,0 1 0,-1 1 0,0-1 0,0 0-1,-1 1 1,0 0 0,0 11 0,-1-7 77,-1-1 0,-1 1 0,-1-1 0,0 1 0,0-1-1,-5 14 1,4-20-50,1-1-1,-1 1 1,0-1-1,-1 0 1,0 0 0,0 0-1,0 0 1,0-1-1,-1 1 1,0-1-1,0 0 1,-1-1-1,-6 6 1,0-4 35,0 1 0,-1-2 0,1 0 0,-1 0 0,0-1 1,0-1-1,0 0 0,-1-1 0,1 0 0,-1-1 0,1-1 1,-26-2-1,25 1-227,0-1 0,0 0 1,0-1-1,1 0 1,-1-1-1,1-1 0,0 0 1,0 0-1,0-2 1,1 0-1,-15-10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2:40.668"/>
    </inkml:context>
    <inkml:brush xml:id="br0">
      <inkml:brushProperty name="width" value="0.1" units="cm"/>
      <inkml:brushProperty name="height" value="0.1" units="cm"/>
      <inkml:brushProperty name="color" value="#008C3A"/>
    </inkml:brush>
  </inkml:definitions>
  <inkml:trace contextRef="#ctx0" brushRef="#br0">0 2 4616,'0'0'4256,"10"13"-3895,-3-2-276,-2-5-38,0 0-1,0 0 0,-1 1 0,0 0 1,-1 0-1,1 0 0,-1 0 0,-1 0 1,0 1-1,0-1 0,0 1 0,0 7 1,1 53 825,-9 94 1,10-78 422,-8-63 160,8-32-1264,17-56 173,-13 37-212,19-42 0,-9 29-6,-12 26-68,2 0 1,0 0 0,15-22-1,2 0 57,-19 29-112,0 0-1,1 0 0,0 0 1,0 1-1,1 0 0,1 1 1,-1 0-1,15-11 0,-21 17-27,1 1 0,-1-1-1,0 1 1,1 0 0,-1-1-1,1 1 1,0 0 0,-1 1 0,1-1-1,0 0 1,-1 1 0,1-1-1,0 1 1,0 0 0,0 0-1,-1 0 1,1 0 0,0 1 0,0-1-1,-1 1 1,1 0 0,0-1-1,-1 1 1,1 0 0,-1 1 0,1-1-1,-1 0 1,1 1 0,-1-1-1,0 1 1,0 0 0,3 2 0,1 2-8,0 0 0,0 0 0,-1 1 0,0 0 1,0 0-1,-1 0 0,0 0 0,0 1 1,0-1-1,-1 1 0,0 0 0,-1 0 1,0 0-1,2 10 0,0 15 52,-1 0 0,-1 43-1,-2-30 47,1 96 521,-2-135-218</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2:42.817"/>
    </inkml:context>
    <inkml:brush xml:id="br0">
      <inkml:brushProperty name="width" value="0.1" units="cm"/>
      <inkml:brushProperty name="height" value="0.1" units="cm"/>
      <inkml:brushProperty name="color" value="#008C3A"/>
    </inkml:brush>
  </inkml:definitions>
  <inkml:trace contextRef="#ctx0" brushRef="#br0">0 13 5016,'0'0'2881,"3"13"-2600,-2-8-247,3 18 128,0-1 1,1 32 0,-5-42-54,1 1 0,0 0 0,2 0 0,-1-1 0,1 0 1,1 1-1,0-1 0,1 0 0,6 11 0,-8-18-65,-1-1 1,1 1-1,0-1 0,1 0 1,-1 0-1,1 0 0,0 0 0,0-1 1,0 0-1,0 1 0,0-1 1,1-1-1,-1 1 0,1-1 0,0 0 1,0 0-1,0 0 0,0 0 1,0-1-1,0 0 0,0 0 0,1 0 1,-1-1-1,9 0 0,-9-1-4,0 1-1,-1-1 1,1 0-1,0 0 1,-1-1-1,0 1 1,1-1-1,-1 0 0,0 0 1,0-1-1,0 1 1,0-1-1,0 0 1,-1 0-1,1 0 1,-1 0-1,0-1 1,6-6-1,-3 0 43,0 0 1,0 0-1,-1-1 0,0 0 0,-1 0 0,4-14 1,-4 12 32,-1-1 0,0 1 0,0-1 0,-1 0 1,-1-18-1,-1 26-57,0 1 0,-1-1 1,0 1-1,-1-1 0,1 1 1,-1-1-1,0 1 0,0 0 0,-1 0 1,1 0-1,-1 0 0,0 0 1,0 1-1,-1-1 0,-7-6 1,10 10-153,1 0 1,-1 1 0,0-1 0,1 1 0,-1-1-1,0 1 1,0 0 0,0-1 0,1 1 0,-1-1-1,0 1 1,0 0 0,0 0 0,0 0 0,0 0 0,1 0-1,-1-1 1,-2 2 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2:43.530"/>
    </inkml:context>
    <inkml:brush xml:id="br0">
      <inkml:brushProperty name="width" value="0.1" units="cm"/>
      <inkml:brushProperty name="height" value="0.1" units="cm"/>
      <inkml:brushProperty name="color" value="#008C3A"/>
    </inkml:brush>
  </inkml:definitions>
  <inkml:trace contextRef="#ctx0" brushRef="#br0">79 244 6224,'0'0'32,"-2"15"16,-51 490 674,43-370-543,-3 107 1320,16-245-1073,2-8-320,-1-1 0,-1 1 0,0-1 1,0 0-1,0-13 0,1 1 8,63-534 2201,-23 226-654,-42 318-1551,2 0 0,-1 0 0,2 1 0,0-1 0,0 1-1,1 1 1,1-1 0,10-14 0,-17 27-103,0-1 0,0 1-1,1 0 1,-1-1 0,0 1-1,1-1 1,-1 1-1,1 0 1,-1-1 0,0 1-1,1 0 1,-1-1 0,1 1-1,-1 0 1,1 0 0,-1 0-1,1-1 1,-1 1 0,1 0-1,-1 0 1,1 0 0,-1 0-1,1 0 1,-1 0 0,1 0-1,-1 0 1,1 0 0,-1 0-1,1 0 1,1 1-3,-1-1 1,0 1-1,0 0 1,0 0-1,0-1 0,0 1 1,0 0-1,0 0 1,0 0-1,-1 0 0,2 2 1,18 37-49,-18-34 51,6 18-37,-1 0 0,-1 0 0,-1 1 0,-2-1 0,0 1 0,-1 0 0,-2 0 0,-4 41 0,4-60 24,-1 0 1,-1 0 0,1 0 0,-1 0 0,0 0 0,0-1 0,-1 1 0,0 0-1,0-1 1,0 0 0,0 0 0,-1 0 0,0 0 0,0-1 0,0 1-1,-1-1 1,-7 6 0,8-8 20,0 1-1,0 0 1,-1-1-1,1 0 1,-1 0 0,1-1-1,-1 1 1,0-1-1,0 0 1,0 0-1,0 0 1,0-1 0,0 0-1,0 0 1,1 0-1,-1 0 1,0-1-1,0 0 1,0 0-1,0 0 1,-8-4 0,6 1-15,7 4-56,0-1 1,0 1 0,-1 0-1,1-1 1,0 1 0,-1 0-1,1 0 1,0-1 0,0 1-1,-1 0 1,1 0 0,0 0-1,-1 0 1,1-1 0,-1 1-1,1 0 1,0 0 0,-1 0-1,1 0 1,0 0 0,-1 0-1,1 0 1,-1 0 0,1 0-1,0 0 1,-1 0 0,1 0-1,0 0 1,-1 0 0,1 0-1,0 1 1,-1-1 0,0 0-1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2:44.326"/>
    </inkml:context>
    <inkml:brush xml:id="br0">
      <inkml:brushProperty name="width" value="0.1" units="cm"/>
      <inkml:brushProperty name="height" value="0.1" units="cm"/>
      <inkml:brushProperty name="color" value="#008C3A"/>
    </inkml:brush>
  </inkml:definitions>
  <inkml:trace contextRef="#ctx0" brushRef="#br0">211 1 5416,'0'0'901,"-2"11"-489,-48 282 2045,-2-9-395,20-126-1038,25-111-691,6-30-26,-2-1 0,0 0 0,-9 28 0,7-19 257,5-23-502,0 0-1,0 0 1,0 0 0,-1 1 0,1-1 0,-1 0-1,1 0 1,-1 0 0,0 0 0,0 0-1,-1 3 1,-3 3 244,-8 10 757,13-18-1147,-1 1 0,1-1 0,0 1 1,-1-1-1,1 0 0,-1 0 1,0 1-1,1-1 0,-1 0 0,1 0 1,-1 1-1,1-1 0,-1 0 1,0 0-1,1 0 0,-1 0 0,1 0 1,-1 0-1,0 0 0,1 0 0,-1 0 1,1 0-1,-1 0 0,0-1 1,1 1-1,-1 0 0,1 0 0,-1-1 1,1 1-1,-1 0 0,0-1 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2:44.700"/>
    </inkml:context>
    <inkml:brush xml:id="br0">
      <inkml:brushProperty name="width" value="0.1" units="cm"/>
      <inkml:brushProperty name="height" value="0.1" units="cm"/>
      <inkml:brushProperty name="color" value="#008C3A"/>
    </inkml:brush>
  </inkml:definitions>
  <inkml:trace contextRef="#ctx0" brushRef="#br0">0 121 8536,'0'0'672,"15"-6"-476,2-1-162,20-10 57,0 3 1,48-12 0,14 7 1042,1 5 0,189-3 1,-260 18-753,16 0 376,-40-1-601,1 0 1,-1 0 0,0 0 0,10 2 0,10 1 827,-34 25-2981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2:45.081"/>
    </inkml:context>
    <inkml:brush xml:id="br0">
      <inkml:brushProperty name="width" value="0.1" units="cm"/>
      <inkml:brushProperty name="height" value="0.1" units="cm"/>
      <inkml:brushProperty name="color" value="#008C3A"/>
    </inkml:brush>
  </inkml:definitions>
  <inkml:trace contextRef="#ctx0" brushRef="#br0">156 69 8432,'-5'11'220,"1"0"1,-4 21 0,1-9-83,5-15-100,0-1 1,0 1 0,1-1 0,0 1 0,0 0-1,1-1 1,0 1 0,0 0 0,1-1-1,0 1 1,0 0 0,3 8 0,-3-15-16,0 1-1,0 0 1,0-1 0,0 1 0,0-1 0,0 1 0,0-1 0,0 1 0,0-1 0,1 0-1,-1 0 1,1 0 0,-1 1 0,1-1 0,-1-1 0,1 1 0,-1 0 0,4 1 0,-2-1 31,1 0 0,-1-1 1,1 1-1,0-1 0,-1 0 1,1 0-1,0 0 0,6-1 0,-2-1 32,0 1 0,0-2 0,0 1-1,0-1 1,-1 0 0,1-1-1,9-6 1,-9 5 0,-1-1-1,0 0 1,0 0-1,0-1 1,-1 0 0,0 0-1,-1-1 1,0 1-1,0-1 1,0 0 0,-1 0-1,0-1 1,-1 1 0,0-1-1,0 0 1,-1 0-1,0 0 1,0 0 0,-1 0-1,0-1 1,-1 1-1,0 0 1,-2-11 0,2 18-50,0 0 1,-1-1-1,1 1 1,-1 0-1,1 0 1,-1 0-1,0 0 1,0-1 0,0 1-1,0 0 1,0 0-1,-1 1 1,1-1-1,0 0 1,-1 0 0,0 1-1,1-1 1,-1 1-1,-3-3 1,2 3-4,0-1-1,0 1 1,0 0 0,-1 0 0,1 0-1,-1 0 1,1 1 0,0-1 0,-1 1 0,1 0-1,-6 0 1,-4 2 28,1 0 0,-1 0 0,1 1-1,0 1 1,-19 8 0,17-5-8,1 0 0,0 1 1,0 1-1,1 0 0,0 1 1,0 0-1,-13 17 0,-3 6-1199,-27 40-1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3:09.459"/>
    </inkml:context>
    <inkml:brush xml:id="br0">
      <inkml:brushProperty name="width" value="0.1" units="cm"/>
      <inkml:brushProperty name="height" value="0.1" units="cm"/>
      <inkml:brushProperty name="color" value="#008C3A"/>
    </inkml:brush>
  </inkml:definitions>
  <inkml:trace contextRef="#ctx0" brushRef="#br0">36 1 4720,'0'0'2042,"-4"10"-1699,-4 17-33,1 1 0,1 0 0,2 1 1,-2 50-1,14 46 342,1 30 10,-8-90-407,0 90 409,1-57-176,0-26 71,-2-63-464,-1 18 1492,-8-61-3048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3:10.267"/>
    </inkml:context>
    <inkml:brush xml:id="br0">
      <inkml:brushProperty name="width" value="0.1" units="cm"/>
      <inkml:brushProperty name="height" value="0.1" units="cm"/>
      <inkml:brushProperty name="color" value="#008C3A"/>
    </inkml:brush>
  </inkml:definitions>
  <inkml:trace contextRef="#ctx0" brushRef="#br0">79 2 5320,'0'0'1485,"-4"13"-1137,-60 221 1464,60-211-1474,1 1 0,-1 43 0,4-53-190,1 0 0,1 0 0,0-1 0,0 1 0,1 0-1,7 15 1,-6-19-29,2 1 0,-1-1-1,1 0 1,1 0 0,0-1 0,0 0-1,12 11 1,-15-15-62,1-1 1,-1 0-1,1 0 1,0 0-1,1-1 0,-1 0 1,0 0-1,1 0 1,0-1-1,0 1 0,-1-1 1,1-1-1,0 1 0,1-1 1,6 1-1,-6-3-13,-1 0 1,1 0-1,-1 0 0,1 0 0,-1-1 0,0-1 0,0 1 1,0-1-1,0 0 0,0 0 0,6-5 0,7-6 101,29-26-1,-45 37-132,5-6 28,1 0 0,-1-1 1,-1 0-1,0-1 0,0 0 0,-1 0 1,0 0-1,-1-1 0,-1 0 0,1 0 0,-2 0 1,0 0-1,0-1 0,0-12 0,0-11 111,-1 1 0,-2 0 0,-8-63 0,7 92-123,0 0 1,-1 0 0,1 0-1,-2 0 1,1 1 0,0-1 0,-1 1-1,0 0 1,-1-1 0,1 1-1,-1 1 1,0-1 0,0 0 0,0 1-1,-1 0 1,-5-4 0,2 2 17,-1 0 0,0 0 1,0 1-1,-1 1 0,0-1 1,0 1-1,0 1 1,-14-4-1,19 7-15,0-1-1,0 1 1,0 0 0,0 0-1,0 0 1,0 1 0,0-1 0,0 1-1,0 1 1,-8 2 0,-3 3 99,-28 15 1,22-10-82,-13 14 22,13-9-150,21-17 9,1 1-1,0-1 1,0 0 0,-1 0-1,1 1 1,0-1 0,0 0 0,0 0-1,-1 1 1,1-1 0,0 0-1,0 1 1,0-1 0,0 0 0,0 1-1,0-1 1,0 0 0,0 1-1,0-1 1,0 0 0,0 1 0,0-1-1,0 0 1,0 1 0,0-1-1,0 0 1,0 1 0,0-1 0,0 0-1,0 1 1,0-1 0,1 0-1,-1 1 1,0-1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7:40.300"/>
    </inkml:context>
    <inkml:brush xml:id="br0">
      <inkml:brushProperty name="width" value="0.1" units="cm"/>
      <inkml:brushProperty name="height" value="0.1" units="cm"/>
      <inkml:brushProperty name="color" value="#004F8B"/>
    </inkml:brush>
  </inkml:definitions>
  <inkml:trace contextRef="#ctx0" brushRef="#br0">0 141 6632,'0'0'5968,"12"-13"-5599,-7 8-331,7-8 101,0 0 1,2 1-1,-1 0 0,1 1 1,1 1-1,32-18 0,-37 24-20,1 0 0,0 0 0,1 1 0,-1 1 0,0-1 0,24 0 0,-32 3-92,-1 0 1,1 0-1,0 0 0,-1 0 1,1 0-1,0 1 0,-1-1 1,1 1-1,-1 0 1,1 0-1,-1 0 0,1 0 1,-1 0-1,1 0 0,-1 1 1,0-1-1,0 1 0,0 0 1,0-1-1,0 1 1,0 0-1,0 0 0,0 0 1,-1 1-1,1-1 0,-1 0 1,0 0-1,0 1 1,0-1-1,0 1 0,0-1 1,0 1-1,0 0 0,-1-1 1,0 1-1,1 3 1,-1 2 22,0 0 0,-1 1 0,0-1 0,0 0 0,-1 1 0,0-1 0,0 0 0,-1 0 1,0-1-1,-6 13 0,3-10 7,0 0 0,0-1 0,-1 0 0,0 0 0,-1 0 0,1-1 0,-12 9 0,-22 3 430,77-14 352,-21-4-784,-1 0-1,0 0 1,0 1 0,0 1 0,0 1 0,-1-1 0,1 2 0,-1 0-1,-1 1 1,1 0 0,-1 1 0,-1 0 0,13 11 0,-23-18-46,-1 0 0,1 0 0,0 0 0,0 0 1,-1 0-1,1 0 0,0 0 0,-1 0 0,1 1 0,-1-1 0,1 0 1,-1 0-1,0 1 0,0-1 0,1 0 0,-1 0 0,0 1 1,0-1-1,0 0 0,0 1 0,-1-1 0,1 0 0,0 0 0,0 1 1,-1-1-1,1 0 0,-1 0 0,1 0 0,-1 1 0,0-1 1,1 0-1,-1 0 0,0 0 0,0 0 0,-1 1 0,-4 5 21,0-1-1,-1 0 1,1-1-1,-10 7 1,9-7-14,-10 7 36,0 0-1,-1-1 1,0-1 0,-1 0-1,0-1 1,-33 9-1,25-10 42,20-5-34,-1 0 0,1-1 0,-1 0 0,0 0 1,0-1-1,0 0 0,0-1 0,-12 0 1,12 1 124,1 0 6,10-10-204,38-31-2962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3:10.902"/>
    </inkml:context>
    <inkml:brush xml:id="br0">
      <inkml:brushProperty name="width" value="0.1" units="cm"/>
      <inkml:brushProperty name="height" value="0.1" units="cm"/>
      <inkml:brushProperty name="color" value="#008C3A"/>
    </inkml:brush>
  </inkml:definitions>
  <inkml:trace contextRef="#ctx0" brushRef="#br0">0 1 5624,'0'0'2300,"3"12"-1912,3 9-167,-2 1 0,0 0 1,-2 0-1,1 24 0,-9 49 606,-2 79 824,16-68 930,-12-137-4420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3:11.714"/>
    </inkml:context>
    <inkml:brush xml:id="br0">
      <inkml:brushProperty name="width" value="0.1" units="cm"/>
      <inkml:brushProperty name="height" value="0.1" units="cm"/>
      <inkml:brushProperty name="color" value="#008C3A"/>
    </inkml:brush>
  </inkml:definitions>
  <inkml:trace contextRef="#ctx0" brushRef="#br0">1 178 4008,'0'0'2652,"10"-3"-2248,-4 2-326,1 0 29,0-1 1,0 1 0,-1-1 0,1-1 0,-1 1 0,0-1-1,1 0 1,-1-1 0,0 1 0,6-6 0,17-20 696,-22 20-563,2 0-1,-1 1 1,1 0-1,1 0 1,-1 1-1,14-7 1,6-6 395,2-2 25,-29 21-604,0 0 1,0 0-1,0 0 1,0 1-1,0-1 1,0 0-1,0 1 1,1 0 0,-1-1-1,0 1 1,0 0-1,0 0 1,0 0-1,4 1 1,-4 0-32,0 0 1,-1-1 0,1 1 0,0 0-1,0 1 1,0-1 0,-1 0-1,1 0 1,0 1 0,-1-1 0,1 1-1,-1-1 1,0 1 0,0 0 0,1 0-1,-1-1 1,0 1 0,0 0 0,-1 0-1,1 0 1,0 0 0,-1 0-1,1 0 1,-1 0 0,1 0 0,-1 0-1,0 4 1,0 8 2,0-1-1,0 0 1,-3 16-1,2-21 8,-4 25 40,-1 1-1,-2-1 1,-2 0-1,0 0 1,-28 57 0,30-78 22,1 1 1,-2-1 0,0 0-1,-17 17 1,26-29-86,0 0 1,0 1-1,0-1 0,-1 0 1,1 0-1,0 0 0,0 0 1,0 1-1,0-1 0,0 0 1,-1 0-1,1 0 0,0 1 1,0-1-1,0 0 1,0 0-1,0 0 0,0 1 1,0-1-1,0 0 0,0 0 1,0 1-1,0-1 0,0 0 1,0 0-1,0 1 0,0-1 1,0 0-1,0 0 0,0 0 1,0 1-1,0-1 1,0 0-1,0 0 0,0 0 1,1 1-1,-1-1 0,0 0 1,0 0-1,0 0 0,0 1 1,1-1-1,-1 0 0,15 6 274,32 0-147,-30-5-45,30 6 64,82 16 430,-28-5-2689</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3:19.966"/>
    </inkml:context>
    <inkml:brush xml:id="br0">
      <inkml:brushProperty name="width" value="0.1" units="cm"/>
      <inkml:brushProperty name="height" value="0.1" units="cm"/>
      <inkml:brushProperty name="color" value="#008C3A"/>
    </inkml:brush>
  </inkml:definitions>
  <inkml:trace contextRef="#ctx0" brushRef="#br0">1 1 3408,'0'0'3953,"9"12"-3820,28 36-2,-34-43-92,0-1 0,-1 1 0,1 0 0,-1 0 0,0 0 0,-1 0 0,1 0 0,-1 0 0,0 1 0,0-1 0,-1 0 0,1 1 0,-1 8 1,1 11 141,2-2 155,-1 0 1,-1 0-1,-2 35 0,-5-22 360,6-35-642,1-14 102,8-67 0,-6 44-60,9-45 0,4 30 60,-14 47-139,-1 0 0,1 0 1,1 0-1,-1 0 0,0 0 1,1 0-1,0 1 0,0-1 1,4-3-1,3-2 34,-9 7-40,0 1 1,0 0-1,0 0 1,0-1 0,1 1-1,-1 0 1,0 0-1,0 0 1,1 0-1,-1 0 1,1 0 0,-1 1-1,1-1 1,-1 0-1,1 1 1,-1-1-1,1 1 1,0 0 0,-1-1-1,1 1 1,0 0-1,-1 0 1,1 0-1,0 0 1,-1 0 0,1 1-1,2 0 1,16 4 135,-18-5-130,0 0 0,-1 1 0,1-1 0,0 0 0,0 1 0,0 0 0,-1-1 0,1 1 0,0 0 0,-1 0 0,1 0 0,-1 0 0,1 0 0,-1 0 0,1 0 0,-1 0 0,0 1 0,1-1 0,-1 1 0,0-1 0,2 4 0,4 7 56,0 1 1,-1 0-1,0 0 0,-1 1 1,6 27-1,-8-29-17,0 0-1,1 0 1,0 0 0,11 20 0,-14-32-55,1-1 1,-1 1 0,1-1 0,-1 0 0,1 0 0,-1 1 0,1-1-1,-1 0 1,1 0 0,-1-1 0,0 1 0,2-2 0,7-13-2,0 0 0,8-19 0,-11 19 0,1 1 0,0 0 0,12-15 0,-13 22 0,-5 5 0,0 0 0,0 0 0,0 0 0,1 0 0,0 0 0,0 1 0,-1-1 0,1 1 0,1 0 0,-1-1 0,6-1 0,-7 3 1,0 1 1,0 0 0,0 0-1,0 0 1,1 0 0,-1 0 0,0 0-1,0 1 1,0-1 0,0 1-1,0-1 1,0 1 0,0 0 0,0 0-1,0 0 1,0 0 0,0 0-1,0 0 1,-1 0 0,1 1 0,-1-1-1,1 1 1,-1-1 0,1 1-1,-1 0 1,2 2 0,4 6 16,-2 0 0,1 0 0,6 19 1,-7-17-9,7 16 27,-3-11 10,-2 1-1,0 0 0,4 21 1,-9-24 4,-1-12-37,-1 1 0,1 0 1,-1-1-1,1 1 1,0-1-1,1 1 1,2 5-1,-5-8 70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3:20.560"/>
    </inkml:context>
    <inkml:brush xml:id="br0">
      <inkml:brushProperty name="width" value="0.1" units="cm"/>
      <inkml:brushProperty name="height" value="0.1" units="cm"/>
      <inkml:brushProperty name="color" value="#008C3A"/>
    </inkml:brush>
  </inkml:definitions>
  <inkml:trace contextRef="#ctx0" brushRef="#br0">0 1 5624,'0'0'902,"10"3"-468,93 14 787,-11-3 224,-51-3-536,-32-8-454,0-1-1,1 1 1,-1-1 0,20 1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3:21.208"/>
    </inkml:context>
    <inkml:brush xml:id="br0">
      <inkml:brushProperty name="width" value="0.1" units="cm"/>
      <inkml:brushProperty name="height" value="0.1" units="cm"/>
      <inkml:brushProperty name="color" value="#008C3A"/>
    </inkml:brush>
  </inkml:definitions>
  <inkml:trace contextRef="#ctx0" brushRef="#br0">0 39 4312,'0'0'-71,"10"-4"303,-2 1-168,6-4 247,0 1-1,0 1 0,29-7 0,-35 11-105,0 1-1,0 0 0,0 0 0,0 1 1,0 0-1,0 0 0,0 1 0,0 0 0,-1 0 1,9 4-1,-3 0 118,0 1 0,0 0 0,-1 0-1,18 15 1,-27-20-264,-1 1 0,0-1 0,0 1 0,-1-1 0,1 1-1,-1 0 1,1-1 0,-1 1 0,0 0 0,0 0 0,0 0-1,0 0 1,0 0 0,-1 1 0,1-1 0,-1 0 0,0 0-1,0 0 1,0 0 0,-1 0 0,0 5 0,-1 3 38,0-1 1,-1 0 0,0 0-1,0 0 1,-6 10-1,-22 30 336,23-38-193,0 0-1,0 0 1,-6 16 0,14-27-203,-1 0-1,1 1 1,-1-1 0,1 1-1,-1-1 1,1 1 0,0-1-1,-1 1 1,1-1 0,0 1 0,0-1-1,0 1 1,0-1 0,1 1-1,-1-1 1,0 1 0,1-1-1,-1 0 1,1 1 0,-1-1 0,1 1-1,-1-1 1,1 0 0,0 1-1,0-1 1,0 0 0,0 0-1,0 0 1,0 0 0,2 2-1,3 1 13,0-1 0,0 0-1,0 0 1,0 0-1,13 2 1,4 4-3,59 21 182,-81-30-219,-1 1 1,1-1-1,0 1 1,0-1-1,-1 1 1,1-1-1,0 1 1,-1 0-1,1-1 0,0 1 1,-1 0-1,1 0 1,-1-1-1,1 1 1,-1 0-1,0 0 1,1 0-1,-1 0 1,0-1-1,0 1 1,1 0-1,-1 0 0,0 0 1,0 0-1,0 0 1,0 0-1,0 0 1,0 0-1,0-1 1,0 1-1,-1 0 1,1 0-1,0 0 0,0 0 1,-2 1-1,-13 30 123,-4-4-294,-1-1 1,-1-1 0,-1-1 0,-1-1-1,-35 28 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3:21.858"/>
    </inkml:context>
    <inkml:brush xml:id="br0">
      <inkml:brushProperty name="width" value="0.1" units="cm"/>
      <inkml:brushProperty name="height" value="0.1" units="cm"/>
      <inkml:brushProperty name="color" value="#008C3A"/>
    </inkml:brush>
  </inkml:definitions>
  <inkml:trace contextRef="#ctx0" brushRef="#br0">16 1 6632,'0'0'2304,"10"4"-1856,-1 0-333,-5-3-72,0 0 0,0 0 0,-1 1 1,1 0-1,0 0 0,-1 0 0,0 0 0,1 0 1,-1 1-1,0 0 0,0-1 0,0 1 1,-1 0-1,1 0 0,3 7 0,0-1 89,-1 1 0,-1 0 0,1 1 0,-2-1 0,1 1 0,1 12 0,-4-16-61,0-1 0,-1 1-1,1-1 1,-1 1 0,-1-1-1,0 1 1,0-1 0,0 0-1,0 1 1,-1-1 0,0 0-1,-3 7 1,-6 10 248,0-1-1,-2 0 1,0-1 0,-1-1-1,-17 19 1,15-26 160,15-13-468,1 0 0,0 0 1,0 0-1,0 0 0,0 0 0,0-1 0,-1 1 1,1 0-1,0 0 0,0 0 0,0 0 0,0-1 1,0 1-1,0 0 0,0 0 0,0 0 1,0 0-1,0-1 0,0 1 0,0 0 0,0 0 1,0 0-1,0-1 0,0 1 0,0 0 0,0 0 1,0 0-1,0-1 0,0 1 0,0 0 1,0 0-1,0 0 0,0-1 0,0 1 0,0 0 1,1 0-1,-1 0 0,0 0 0,0-1 0,0 1 1,0 0-1,16-29-1307,-15 28 763</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3:22.533"/>
    </inkml:context>
    <inkml:brush xml:id="br0">
      <inkml:brushProperty name="width" value="0.1" units="cm"/>
      <inkml:brushProperty name="height" value="0.1" units="cm"/>
      <inkml:brushProperty name="color" value="#008C3A"/>
    </inkml:brush>
  </inkml:definitions>
  <inkml:trace contextRef="#ctx0" brushRef="#br0">90 33 4312,'0'0'276,"-4"14"-21,-19 56 117,4-16 392,-16 82 0,32-121-580,0 1 0,2 0 0,-1 0-1,2 0 1,0 0 0,2 0 0,-1 0 0,2 0-1,0 0 1,6 19 0,-7-31-134,-1-1 0,1 1-1,0 0 1,0 0 0,0-1 0,0 1-1,0-1 1,1 0 0,0 0-1,-1 0 1,1 0 0,0 0 0,1-1-1,-1 1 1,0-1 0,1 0 0,0 0-1,-1 0 1,1 0 0,0-1 0,0 1-1,0-1 1,0 0 0,0 0 0,0-1-1,0 1 1,0-1 0,0 0 0,0 0-1,0 0 1,0-1 0,8-1 0,3-1 38,1-2 1,-1 1 0,0-2 0,-1 0 0,1-1-1,-1 0 1,15-12 0,-12 8 7,-1-2 1,-1 0-1,0-1 0,-1-1 1,0 0-1,-1-1 1,-1 0-1,0-1 0,-1-1 1,10-22-1,-17 31-39,-1 0 0,0-1 0,-1 1 0,0-1 0,0 1 0,-1-1 0,-1 1 0,1-1 0,-2 0 1,1 1-1,-1-1 0,-1 1 0,0-1 0,0 1 0,-6-17 0,3 15 29,0 0 1,0 0 0,-1 1-1,0-1 1,-1 1-1,0 0 1,-1 1 0,0 0-1,0 0 1,-1 1-1,0 0 1,-12-8 0,17 14-34,-1-1 1,0 1 0,0 0 0,0 0-1,0 0 1,0 1 0,0 0 0,0 0-1,0 0 1,0 1 0,-1-1 0,1 1-1,0 1 1,-1-1 0,-6 2 0,3 0-35,0 0 0,0 1 1,0-1-1,1 2 0,0 0 1,-1 0-1,-14 10 0,9-3-2001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3:22.836"/>
    </inkml:context>
    <inkml:brush xml:id="br0">
      <inkml:brushProperty name="width" value="0.1" units="cm"/>
      <inkml:brushProperty name="height" value="0.1" units="cm"/>
      <inkml:brushProperty name="color" value="#008C3A"/>
    </inkml:brush>
  </inkml:definitions>
  <inkml:trace contextRef="#ctx0" brushRef="#br0">18 0 7936,'0'0'578,"-3"13"-314,0 0-183,0-2 118,0 1-1,1 0 1,0 0-1,1 0 1,0 23-1,2 16 749,3-46-2243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3:23.345"/>
    </inkml:context>
    <inkml:brush xml:id="br0">
      <inkml:brushProperty name="width" value="0.1" units="cm"/>
      <inkml:brushProperty name="height" value="0.1" units="cm"/>
      <inkml:brushProperty name="color" value="#008C3A"/>
    </inkml:brush>
  </inkml:definitions>
  <inkml:trace contextRef="#ctx0" brushRef="#br0">40 1 3712,'0'0'260,"4"13"128,-3-9-351,5 16 198,-1 1 0,-1-1 0,3 33 0,-17 301 2667,-1-22-491,13-260-1534,-2 0 0,-14 100 0,5-150-471,9-21-391,0 0 1,-1-1-1,1 1 1,-1 0-1,1-1 1,-1 1-1,1-1 0,-1 1 1,1-1-1,-1 1 1,0-1-1,1 0 1,-1 1-1,0-1 1,1 0-1,-1 1 1,0-1-1,1 0 0,-1 0 1,0 0-1,0 0 1,1 0-1,-1 0 1,0 0-1,0 0 1,1 0-1,-3 0 1,3-1-137,-1 0-1,0 0 1,1 0 0,-1-1 0,1 1 0,-1 0 0,1 0 0,-1-1 0,1 1 0,0 0 0,0 0 0,-1-1 0,1 1 0,0-2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3:24.025"/>
    </inkml:context>
    <inkml:brush xml:id="br0">
      <inkml:brushProperty name="width" value="0.1" units="cm"/>
      <inkml:brushProperty name="height" value="0.1" units="cm"/>
      <inkml:brushProperty name="color" value="#008C3A"/>
    </inkml:brush>
  </inkml:definitions>
  <inkml:trace contextRef="#ctx0" brushRef="#br0">0 230 4512,'0'0'115,"10"-2"202,36-2 82,-25 3-3,0-2-1,1 0 1,-1 0-1,31-12 1,-50 15-363,16-8 319,-1 0 1,18-11-1,-31 16-287,0 0-1,0 0 1,0 0-1,0-1 1,0 1 0,-1-1-1,1 0 1,-1 0-1,0 0 1,0-1-1,0 1 1,2-8-1,-4 9-30,0 0 0,-1-1 0,1 1 0,-1 0 0,0 0 0,0 0 0,0 0 0,-1 0 0,1 0 0,-1-1 0,0 1 0,1 0 0,-1 0-1,-1 0 1,1 1 0,0-1 0,-1 0 0,1 0 0,-1 1 0,0-1 0,0 1 0,-3-3 0,3 1 4,-1 1 0,0 0 0,-1 0 0,1 0 0,-1 0 0,1 1 0,-1-1 0,0 1 0,0 0 0,0 0-1,0 1 1,0-1 0,0 1 0,0 0 0,-6-1 0,6 1-4,0 2 1,-1-1-1,1 0 0,0 1 0,0 0 0,0 0 0,0 0 1,0 0-1,0 1 0,0-1 0,0 1 0,1 0 0,-1 0 0,1 1 1,-1-1-1,1 1 0,0 0 0,0 0 0,0 0 0,0 0 1,0 0-1,1 0 0,0 1 0,-1-1 0,1 1 0,1 0 0,-1 0 1,0 0-1,-1 5 0,0 1 24,1 0 0,0 0 0,0 0 1,0 0-1,2 0 0,-1 0 0,1 0 0,1 0 0,-1 0 1,2 0-1,3 14 0,1-3 72,1-1 1,1 0-1,1 0 1,1-1-1,16 25 1,-20-35-59,1-1 1,0 1-1,0-1 1,1 0-1,0-1 1,0 0-1,1 0 1,0 0-1,0-1 1,0-1-1,1 0 1,12 5-1,-19-9-56,-1 0 0,1-1 0,-1 1 0,0-1 0,1 0 0,-1 0 0,1 0 0,-1 0 0,1 0 0,-1 0 0,1-1 0,-1 1 0,0-1 0,1 0 0,-1 1 0,0-1 0,1 0 0,-1-1 0,0 1 0,0 0 0,0 0 0,0-1 0,0 0 0,2-1 0,2-3-272,0-1-1,-1 0 0,1 0 1,6-12-1,-9 13-430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7:40.824"/>
    </inkml:context>
    <inkml:brush xml:id="br0">
      <inkml:brushProperty name="width" value="0.1" units="cm"/>
      <inkml:brushProperty name="height" value="0.1" units="cm"/>
      <inkml:brushProperty name="color" value="#004F8B"/>
    </inkml:brush>
  </inkml:definitions>
  <inkml:trace contextRef="#ctx0" brushRef="#br0">0 0 6928,'0'0'2390,"4"13"-1874,13 62 380,-3 2 0,-3 0 0,0 100 0,-8-134-426,-1-31-181,-1 0 0,0 0 1,-1 0-1,-1 0 0,-3 21 1,3-23 38,1-9-260,0 1 1,0-1-1,0 0 0,0 0 1,0 0-1,0 0 0,-1 0 1,1 0-1,0 0 0,-1 0 1,1 0-1,-1 0 0,1 0 0,-2 1 1,2-1 215,-3-19 470,0-3-3167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3:24.610"/>
    </inkml:context>
    <inkml:brush xml:id="br0">
      <inkml:brushProperty name="width" value="0.1" units="cm"/>
      <inkml:brushProperty name="height" value="0.1" units="cm"/>
      <inkml:brushProperty name="color" value="#008C3A"/>
    </inkml:brush>
  </inkml:definitions>
  <inkml:trace contextRef="#ctx0" brushRef="#br0">0 45 6016,'0'0'1524,"4"17"-1176,20 160 583,-13-90-356,0-12-67,8 81 612,-18-142-1003,2 16 228,-2 1 0,-1-1 0,-1 0 0,-1 1 0,-9 37 0,11-67-336,-9 50 1987,14-54-1746,3-5-187,0 0 0,0 0 0,-1-1 0,0 0 1,10-20-1,21-54 104,-28 57-103,141-388 792,-145 393-1059,-1-1-1,0 0 0,-2 0 1,-1-1-1,0 1 1,-2-1-1,-1 1 0,0 0 1,-5-24-1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03:26.102"/>
    </inkml:context>
    <inkml:brush xml:id="br0">
      <inkml:brushProperty name="width" value="0.1" units="cm"/>
      <inkml:brushProperty name="height" value="0.1" units="cm"/>
      <inkml:brushProperty name="color" value="#008C3A"/>
    </inkml:brush>
  </inkml:definitions>
  <inkml:trace contextRef="#ctx0" brushRef="#br0">0 0 4120,'0'0'15271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1:45.936"/>
    </inkml:context>
    <inkml:brush xml:id="br0">
      <inkml:brushProperty name="width" value="0.1" units="cm"/>
      <inkml:brushProperty name="height" value="0.1" units="cm"/>
      <inkml:brushProperty name="color" value="#AB008B"/>
    </inkml:brush>
  </inkml:definitions>
  <inkml:trace contextRef="#ctx0" brushRef="#br0">1 208 2904,'0'0'2144,"11"-11"-2012,6-6-80,-4 3 41,1 0 0,15-24 0,-24 32-18,1 0 1,0 1-1,0 0 1,8-6-1,12-11 119,-23 19-155,1-1 0,0 1 0,0 0 0,1 0 0,-1 0 0,1 1 0,-1 0 0,1 0-1,0 0 1,5-1 0,-9 2-33,7-4 79,-7 5-74,-1-1 1,1 1-1,-1-1 1,1 1-1,-1 0 1,1-1-1,0 1 1,-1 0-1,1-1 1,-1 1-1,1 0 1,0 0-1,-1 0 1,1-1-1,0 1 1,-1 0-1,1 0 1,0 0-1,-1 0 1,1 0-1,0 0 1,-1 0-1,1 1 1,-1-1-1,2 0 1,10 4 114,-10-3-102,0-1 0,0 0 0,0 1-1,-1 0 1,1-1 0,0 1 0,-1 0 0,1 0 0,-1 0 0,1 0 0,-1 0-1,0 0 1,1 1 0,-1-1 0,0 0 0,2 2 0,3 8 57,0 1 1,-1-1 0,0 1-1,-1 0 1,0 0-1,-1 0 1,0 0 0,1 18-1,4 12 82,-5-29-66,0 0 0,1-1 0,0 1 0,1-1 1,1 0-1,8 16 0,-11-25-66,-1 1 0,1-1 0,0 0 0,0 1-1,0-1 1,0 0 0,1-1 0,-1 1 0,1-1 0,-1 1 0,1-1 0,0 0 0,0 0 0,0-1 0,0 1 0,0-1 0,1 0 0,-1 0 0,0-1 0,1 1 0,-1-1 0,0 0 0,5 0 0,-2-1-14,-1 0 1,1 0 0,-1 0-1,1-1 1,-1 0 0,0 0 0,0-1-1,0 0 1,0 0 0,0 0-1,-1-1 1,1 0 0,-1 0-1,0 0 1,9-10 0,-9 8 3,0 0 0,-1-1 0,1 1-1,-1-1 1,-1 0 0,1 0 0,-1 0 0,0-1 0,-1 1 0,0-1 0,0 1 0,0-1 0,0-10 0,-2 4 31,-1 0 1,0-1-1,-1 1 1,-1 0-1,0 0 1,-6-15-1,5 15 18,3 12-66,1 1 0,0-1 0,0 1 0,0-1 0,0 1 0,0 0 0,0-1 0,0 1 0,1-1 0,-1 1 0,1 0 0,-1-1 0,1 1 0,-1 0 0,1-1 0,-1 1 0,1 0 0,0 0 0,0 0-1,0-1 1,0 1 0,0 0 0,0 0 0,0 0 0,0 1 0,0-1 0,0 0 0,1 0 0,-1 1 0,0-1 0,1 0 0,1 0 0,5-2-2,1-1-1,0 1 1,15-2 0,-20 4 0,10-3-1,0 2 0,1 0 0,-1 0-1,1 1 1,-1 1 0,1 1 0,17 2 0,188 25-105,-211-26 99,0 0 1,1 0-1,-1 1 1,15 7 0,25 7-6,-38-15 17,-7-2 4,0 1 0,0 0 0,0 0 0,0 0 0,0 0 0,8 5 0,-12-6-2,0 0 1,1 0-1,-1 0 1,0 0-1,0 0 1,0 0 0,0 0-1,0 1 1,1-1-1,-1 0 1,0 0-1,0 0 1,0 0 0,0 1-1,0-1 1,0 0-1,0 0 1,1 0-1,-1 0 1,0 1-1,0-1 1,0 0 0,0 0-1,0 0 1,0 1-1,0-1 1,0 0-1,0 0 1,0 0-1,0 0 1,0 1 0,0-1-1,0 0 1,0 0-1,-1 0 1,1 1-1,0-1 1,0 0 0,0 0-1,0 0 1,-10 8 163,-21 5-99,21-10-9,0 1-20,-7 3 23,1 0 0,0 1-1,0 0 1,-16 13 0,28-19-56,1 1 0,-1-1 0,1 1 0,0 0 0,0 1 0,0-1 0,0 1 0,1-1 0,0 1 0,-1 0 0,1-1 0,0 1 0,1 0 0,-1 1 1,1-1-1,0 0 0,0 0 0,0 1 0,0-1 0,1 0 0,0 1 0,0 6 0,0-8-4,1-1 0,-1 1 0,1-1 0,-1 1 0,1-1 1,0 1-1,0-1 0,0 1 0,0-1 0,1 0 0,-1 0 0,1 1 0,-1-1 0,1 0 0,0 0 0,0-1 1,-1 1-1,5 2 0,-2-1-2,0-1 0,-1 0 0,1-1 1,0 1-1,1-1 0,-1 0 0,0 0 0,0 0 0,0 0 1,8 0-1,-5-1-4,0 0 0,0-1 1,0 1-1,1-1 0,-1-1 0,0 1 1,-1-1-1,1 0 0,0-1 0,-1 0 1,1 0-1,-1 0 0,10-7 0,-8 2 9,0 1-1,-1-1 0,1-1 0,-1 0 1,-1 0-1,0 0 0,0-1 1,-1 0-1,0 0 0,-1 0 0,0 0 1,0-1-1,2-16 0,-5 24 8,-1 0 1,0-1-1,0 1 0,-1-1 0,1 1 0,0-1 0,-1 1 0,0-1 0,0 1 1,0 0-1,0 0 0,-1-1 0,1 1 0,-1 0 0,0 0 0,0 0 1,0 1-1,0-1 0,-4-3 0,6 6-13,-1-1 1,0 1-1,0 0 0,0 0 1,0-1-1,1 1 0,-1 0 1,0 0-1,0 0 0,0 0 1,0 0-1,0 0 0,1 0 1,-1 0-1,0 1 0,0-1 1,0 0-1,0 1 0,1-1 1,-1 0-1,0 1 0,-1 0 1,1-1-6,1 0 0,-1 1 1,1-1-1,-1 0 0,1 1 1,0-1-1,-1 1 1,1-1-1,-1 0 0,1 1 1,0-1-1,-1 1 0,1-1 1,0 1-1,-1-1 0,1 1 1,0 0-1,0-1 1,-1 1-1,1-1 0,0 1 1,0-1-1,0 1 0,0 0 1,0-1-1,0 1 0,0-1 1,0 1-1,0 0 1,0-1-1,0 1 0,1 0 1,-1 1-3,1-1 0,-1 1 0,1 0 0,-1-1 0,0 1 0,1-1 0,-1 1 0,0 0 0,0-1 0,0 1 0,0-1 1,-1 3-1,1-2 1,-1-1 0,1 1 0,0 0 0,0-1 0,0 1 0,0-1 1,0 1-1,1 0 0,-1-1 0,0 1 0,1-1 0,-1 1 1,1-1-1,-1 1 0,3 2 0,3 6 1,2 1 0,-1-1-1,2-1 1,-1 1 0,1-1 0,0-1 0,1 0 0,0 0-1,22 12 1,-26-17 0,0 0 0,1-1 0,-1 0 0,1 0 0,-1 0 0,1-1 0,0 1 0,-1-2 0,1 1 0,0-1 0,0 0 0,0 0 0,-1-1 0,1 0 1,0 0-1,-1-1 0,1 0 0,-1 0 0,1 0 0,6-4 0,3-3 27,-1 0 1,0-1-1,-1 0 1,0-1-1,16-17 1,57-71 161,-50 67-8,-34 30-158,-3 2-19,1 0-1,-1-1 1,1 1-1,-1 0 1,1 0-1,0 0 1,-1 0-1,1 0 1,0 0-1,-1 0 1,1 0-1,-1 0 1,1 0-1,0 0 1,-1 0-1,1 0 1,-1 0-1,1 1 1,0-1-1,-1 0 1,1 0-1,-1 1 1,1-1-1,-1 0 1,1 1-1,-1-1 1,1 1-1,-1-1 1,1 0-1,-1 1 1,0-1-1,1 1 1,-1-1-1,0 1 1,1 0-1,-1-1 1,0 1-1,0-1 1,1 1-1,-1 0 1,10 26 47,-8-6-22,-1 0 1,0 0-1,-2 0 0,0 0 1,-1 0-1,-9 35 0,8-42 48,1 0-1,1-1 0,0 18 1,27-51 87,150-150-88,-175 169-79,0-1 0,1 1 0,0 0 0,-1-1 0,1 1 0,0 0 0,0 0 0,0 0 0,-1 1 0,1-1 0,0 0 0,0 1 0,0-1 0,0 1 0,0 0 0,0-1 0,0 1 0,0 0 0,4 1 0,-5-1 4,1 1-1,0-1 0,-1 1 0,1 0 1,-1 0-1,1-1 0,-1 1 0,1 0 1,-1 0-1,0 1 0,1-1 0,-1 0 1,0 0-1,0 1 0,0-1 0,0 0 1,0 1-1,0-1 0,0 1 0,-1 0 1,1-1-1,0 3 0,11 29 49,-2-1 6,2-1 1,19 36-1,-24-54 19,1 0 0,1-1 0,18 21 0,-24-30-49,0 0-1,-1 0 0,1 0 1,1-1-1,-1 0 1,0 1-1,0-1 0,1 0 1,0-1-1,-1 1 0,1-1 1,0 1-1,0-1 1,-1 0-1,1-1 0,0 1 1,0-1-1,0 1 0,5-1 1,-8-1-16,1 1 1,-1-1 0,0 0-1,1 1 1,-1-1-1,0 0 1,0 0-1,0 0 1,0 0-1,0 0 1,0 0 0,0 0-1,0 0 1,0 0-1,0 0 1,-1 0-1,1-1 1,0 1 0,-1 0-1,1 0 1,-1-1-1,1 1 1,-1-2-1,7-33-1063,-6 31-1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1:49.651"/>
    </inkml:context>
    <inkml:brush xml:id="br0">
      <inkml:brushProperty name="width" value="0.1" units="cm"/>
      <inkml:brushProperty name="height" value="0.1" units="cm"/>
      <inkml:brushProperty name="color" value="#AB008B"/>
    </inkml:brush>
  </inkml:definitions>
  <inkml:trace contextRef="#ctx0" brushRef="#br0">505 308 4912,'0'0'1613,"-10"-1"-1418,1 0-97,0 1 1,0 0-1,0 0 1,0 0-1,0 1 0,0 1 1,0 0-1,0 0 1,0 0-1,1 1 1,-11 5-1,-31 17 675,39-20-546,0-1 1,0 2-1,0 0 0,-16 13 0,-20 13 483,36-25-548,1 0-1,0 0 1,0 1-1,-13 12 1,3 2 98,1 0 0,1 1 0,1 0 0,1 2 0,-20 39 0,32-50-206,0-1 0,0 1 1,2 0-1,-1 1 0,2-1 0,0 0 1,1 0-1,0 1 0,1-1 1,1 0-1,0 0 0,1 0 1,1 0-1,9 25 0,-4-18 3,-4-8-3,1 0 0,0 0-1,11 16 1,-15-26-40,1 0-1,-1 1 1,1-1 0,0-1 0,0 1 0,0 0 0,1-1-1,-1 1 1,0-1 0,1 0 0,0 0 0,-1-1 0,1 1-1,0-1 1,0 0 0,5 2 0,-3-3-4,0 0 0,1 0 0,-1 0 0,0 0 0,1-1 0,-1 0 0,0-1 0,0 1 0,0-1 0,0 0-1,0-1 1,0 0 0,-1 0 0,1 0 0,-1 0 0,0-1 0,0 0 0,7-6 0,2-3 13,0-1 0,-1-1 0,-1 0 0,18-27 0,-19 21 9,0 0-1,-2-1 1,0 0 0,5-23 0,11-26 9,-16 49-31,0 0 1,-1-1-1,-2 0 1,0 0-1,2-28 1,-2 2-4,1-26 2,-7 72-12,0-1 1,-1 1 0,1 0 0,-1 0 0,0-1 0,1 1 0,-1 0 0,-1 0 0,1 0-1,0 0 1,-3-3 0,4 6 3,-1 0-1,1 0 0,0 0 0,0 0 1,-1 0-1,1 0 0,0 0 1,-1 0-1,1 0 0,0 0 1,0 0-1,-1 0 0,1 0 1,0 0-1,0 0 0,-1 0 1,1 1-1,0-1 0,0 0 1,-1 0-1,1 0 0,0 0 1,0 1-1,0-1 0,-1 0 1,1 0-1,0 1 0,0-1 0,0 0 1,0 0-1,-1 1 0,1-1 1,0 0-1,0 0 0,0 1 1,0-1-1,0 0 0,-9 18 11,6-10-8,-12 23-2,2 0 0,2 1 0,-16 67 0,6-28 37,14-50-35,1 0 0,1 0 0,-4 28 0,6-19 18,2 1-1,0-1 0,2 1 1,1 0-1,2-1 0,9 39 1,-12-66-21,0 0 1,1-1-1,-1 1 0,1 0 1,-1-1-1,1 1 0,0-1 1,0 1-1,0-1 0,0 0 1,1 0-1,-1 0 0,0 0 1,1 0-1,-1-1 0,1 1 1,0-1-1,0 1 0,0-1 1,-1 0-1,1 0 0,0 0 1,0-1-1,0 1 1,4-1-1,-1 1-5,0 0 1,1-1 0,-1 0-1,0 0 1,1 0-1,-1-1 1,0 0 0,1-1-1,-1 1 1,0-1-1,8-4 1,8-6 25,0-2 1,-1 0-1,0-1 1,-1-2-1,-1 0 0,18-20 1,6-13 23,42-61 0,-64 82-55,-1-1 1,-2-1-1,-1-1 1,-2 0-1,-1-1 1,-1 0 0,-2-1-1,12-58 1,-3-22-47,10-67-24,-29 177 74,3-47-40,-4 47 31,0-1 0,0 1 0,0 0 0,-1 0 0,0 0 0,0 0 0,0 0 0,0 0-1,-1 1 1,-1-5 0,3 8 9,0-1 0,0 1 0,-1-1 0,1 1 0,0 0 0,0-1 0,0 1 0,-1-1 0,1 1 0,0 0 0,-1-1 0,1 1 0,0 0 0,-1-1 0,1 1 0,0 0 0,-1 0 0,1 0 0,0-1 0,-1 1 0,1 0 0,-1 0 0,1 0 0,0 0 0,-1-1 0,1 1 0,-1 0 0,1 0 0,-1 0 0,1 0 0,0 0 0,-1 0 0,1 0-1,-1 0 1,1 0 0,-1 1 0,1-1 0,0 0 0,-1 0 0,1 0 0,-1 0 0,1 1 0,0-1 0,-1 0 0,1 0 0,0 1 0,-1-1 0,1 0 0,0 1 0,-1-1 0,1 0 0,0 1 0,0-1 0,-1 0 0,1 1 0,0-1 0,0 1 0,0-1 0,-15 32-9,12-22-21,-15 34-29,3 0 1,-14 71 0,-6 94 10,32-191 50,-6 105-3,5-38 5,2-48 8,2-1 0,5 47 0,-4-75 4,1 1-1,0-1 1,0 0-1,0 0 1,1 0-1,0 0 1,1 0 0,0-1-1,0 0 1,1 1-1,0-2 1,0 1-1,0 0 1,1-1-1,0 0 1,0 0-1,1-1 1,8 6 0,-7-8-1,-1 0 1,0 0-1,1-1 1,-1 0 0,1-1-1,0 0 1,0 0-1,-1 0 1,1-1 0,0 0-1,0-1 1,0 0-1,-1 0 1,12-3 0,-9 1-5,-1-1 1,0 1 0,0-2 0,0 1 0,0-1 0,0 0-1,-1-1 1,11-10 0,7-8 21,24-29 0,-22 23-28,-12 12-1,-1-1 0,-1 0 0,0-2 0,20-42 0,28-92-5,-57 139 10,-1 1 0,-1 0 0,-1-1 0,0 0 1,0 0-1,-2 0 0,0 1 0,-1-1 0,-1 0 1,0 0-1,-1 1 0,0-1 0,-2 1 0,0 0 1,0 0-1,-1 0 0,-1 1 0,-1 0 0,-17-25 1,19 34 15,0-1 1,1 2-1,-2-1 1,1 1-1,0 0 1,-1 0-1,0 1 1,-10-4 0,15 6-20,0 0-1,-1 0 1,1 1 0,-1-1 0,0 1 0,1-1 0,-1 1 0,1 0 0,-1 0 0,0 0 0,1 0 0,-1 1 0,1-1 0,-1 1 0,1-1 0,-1 1 0,1 0 0,-1 0 0,1 0 0,0 0 0,-1 1 0,1-1-1,0 1 1,0-1 0,0 1 0,0 0 0,0-1 0,0 1 0,1 0 0,-1 0 0,1 1 0,-1-1 0,-1 3 0,-3 8-18,1 0 0,0 0-1,1 1 1,1-1 0,-3 16 0,2-11 9,-3 17-20,-6 18 1,3 0 0,-4 72 1,18 32 46,-3-130-1,0 8 18,2 0-1,1 0 1,2-1 0,14 49 0,-15-70-23,1-1 0,0 0 0,0 0 0,1 0 1,1-1-1,0 0 0,1-1 0,0 0 0,0 0 1,19 14-1,-25-22-4,1 0 0,0 0-1,-1 0 1,1-1 0,0 0 0,0 1 0,0-1 0,0-1-1,0 1 1,1-1 0,-1 1 0,7-2 0,3 1 22,0-2 0,20-4 0,-18 2-17,0-1 0,0-1 0,0-1 0,-1 0 0,0-1 0,-1 0 1,17-13-1,-3 0 28,-2-1 1,37-40 0,-52 50-32,0 0 0,-1-2 0,0 1 0,12-24 1,-19 32-15,0-1 0,-1 0 0,0-1 1,0 1-1,0 0 0,-1-1 1,1 1-1,-2-1 0,1 1 0,-1-1 1,0 1-1,0-1 0,-1 0 1,-2-9-1,1 7-4,0 1 0,-2-1 0,1 1 1,-1-1-1,0 1 0,-6-9 0,8 14 9,0 0-1,0 0 1,-1 1-1,1-1 1,0 1 0,-1-1-1,0 1 1,0 0 0,0 0-1,0 0 1,0 0-1,0 0 1,0 1 0,0 0-1,-1-1 1,1 1-1,-1 0 1,-4 0 0,4 1-1,0 0 1,0 1 0,0-1 0,1 1 0,-1 0 0,0 0 0,0 0-1,1 1 1,-1 0 0,1-1 0,-4 3 0,-32 25 9,31-20-10,1 0-1,0 0 1,0 1 0,1 0 0,1 0-1,-1 1 1,-4 15 0,-3 3 0,10-22 9,1 0 0,-1 0 0,2 0 0,-1 0 1,1 0-1,0 0 0,1 1 0,-1-1 0,1 0 0,1 0 1,0 1-1,0-1 0,0 0 0,1 0 0,0 0 1,4 10-1,-4-11 1,1 1 1,0-1 0,0 0-1,1 0 1,0 0-1,0 0 1,0-1 0,1 1-1,0-1 1,0 0 0,0 0-1,1-1 1,-1 0-1,1 0 1,0 0 0,13 5-1,-14-7 2,0-1-1,0 0 0,0 0 1,0-1-1,0 0 0,0 1 1,1-2-1,-1 1 0,0-1 1,0 1-1,0-1 0,0-1 1,0 1-1,0-1 0,6-3 1,-1 1 1,-1-1 1,0 0 0,-1 0-1,1-1 1,-1 0 0,13-13-1,28-26 57,-34 33-22,0-2 0,25-29 0,-34 36-18,0-1 0,0 1 0,1 1 0,0-1 1,0 1-1,0 0 0,1 1 0,0 0 0,11-6 0,-12 7-9,2 1 57,-8 3-76,0 1 0,0 0 0,-1 0 0,1 0 0,0 0 0,-1 0 0,1-1 0,-1 1 0,1 0 0,-1 0 0,0 0 0,1 0 0,-1 1 0,0 0 0,3 12 22,0 1 1,-1-1-1,-1 1 1,-1 21-1,0-17 43,4 31-1,-4-13 181,16-40-12,-5-4-216,0 0-1,0-1 1,0 0-1,-1 0 0,14-16 1,3-2-2,-1 1-20,-10 10-10,34-26-1,-49 40 10,0 0-1,1 0 0,-1 0 0,1 0 0,-1 0 0,1 0 0,-1 0 0,1 1 0,0-1 0,-1 0 0,1 1 0,0 0 0,0-1 1,-1 1-1,1 0 0,0 0 0,0 0 0,0 0 0,-1 0 0,1 0 0,0 1 0,0-1 0,-1 0 0,1 1 0,0 0 0,-1-1 1,1 1-1,0 0 0,-1 0 0,1 0 0,-1 0 0,1 0 0,-1 0 0,0 0 0,0 0 0,1 1 0,-1-1 0,0 0 1,2 3-1,1 5 2,1 0 0,-1 0 1,0 0-1,-1 0 0,3 16 1,-5-22 7,1 3 6,5 22 103,19 49 1,-23-70-70,0 0 0,0-1 0,1 1 0,0-1 0,0 0 0,0 0 0,1-1 0,0 1 0,0-1 0,0 0 1,1 0-1,11 7 0,-14-11-34,-1 0 0,0-1-1,1 1 1,-1-1 0,0 0 0,1 0 0,-1 1 0,1-1 0,-1-1 0,1 1-1,-1 0 1,0-1 0,1 1 0,-1-1 0,0 0 0,0 1 0,1-1 0,-1 0-1,0-1 1,0 1 0,4-3 0,5-3 17,0-2-1,14-13 0,-22 19-22,81-89 101,-52 55-2511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1:55.198"/>
    </inkml:context>
    <inkml:brush xml:id="br0">
      <inkml:brushProperty name="width" value="0.1" units="cm"/>
      <inkml:brushProperty name="height" value="0.1" units="cm"/>
      <inkml:brushProperty name="color" value="#AB008B"/>
    </inkml:brush>
  </inkml:definitions>
  <inkml:trace contextRef="#ctx0" brushRef="#br0">0 850 3000,'0'0'3456,"13"-16"-3110,77-86 189,-76 84-366,-2-1 0,0-1-1,18-39 1,-14 25 107,-14 29-201,1-1 0,-1 0 0,-1 0 0,1 0 0,0-7 0,4-16 649,-7 18-300,1 10-407,0 1 0,0-1-1,0 1 1,0-1-1,-1 1 1,1 0-1,0-1 1,0 1 0,0-1-1,0 1 1,0-1-1,0 1 1,0-1-1,0 1 1,1-1 0,-1 1-1,0 0 1,0-1-1,0 1 1,0-1-1,1 1 1,-1-1 0,0 1-1,0 0 1,1-1-1,-1 1 1,0 0-1,0-1 1,1 1 0,-1 0-1,1-1 1,-1 1-1,0 0 1,1 0-1,-1-1 1,1 1 0,-1 0-1,0 0 1,1 0-1,-1 0 1,1-1-1,3-1 26,0 0 1,0 0-1,0 1 0,1-1 0,-1 1 0,0 0 0,1 0 0,-1 0 0,1 0 0,-1 1 1,1 0-1,-1 0 0,8 1 0,-10-1-26,1 1 1,-1-1 0,0 1-1,1 0 1,-1 0 0,0 0-1,1 0 1,-1 0 0,0 0-1,0 1 1,0-1 0,0 1-1,0-1 1,-1 1 0,1 0-1,0-1 1,-1 1 0,1 0-1,-1 0 1,0 0 0,0 1-1,1-1 1,-1 0 0,-1 0-1,1 1 1,0-1 0,0 3-1,2 15 54,-2 0-1,0 0 1,-1 0-1,-5 37 0,0 22 240,5-74-297,-1 2 85,1 1-1,1-1 0,0 1 1,0-1-1,2 9 0,-2-14-76,-1 0 0,1-1 0,-1 1 0,1-1 1,0 1-1,0-1 0,0 0 0,0 1 0,0-1 0,0 0 0,0 1 0,0-1 0,0 0 0,1 0 0,-1 0 0,0 0 0,1 0 0,-1 0 0,1-1 1,-1 1-1,1 0 0,-1-1 0,1 1 0,0-1 0,-1 0 0,1 1 0,0-1 0,-1 0 0,4 0 0,1 0 7,-1-1 1,1 0-1,0 0 0,0 0 0,0-1 0,-1 0 0,1 0 0,7-5 0,43-27 96,-33 19-71,3-1-2,-1 2 11,-1-2-1,40-34 1,-36 25-10,2 2 0,0 2 0,45-25 0,-55 38-48,-18 8 4,1-1-1,-1 0 1,0 0-1,1 0 1,-1 0-1,0 0 1,0 0-1,0-1 1,0 1-1,2-3 1,-68 59 589,49-42-544,0 1 1,2 1 0,0 0 0,0 0 0,1 1 0,-15 30 0,20-33-21,1-3 20,1 0 0,0 0 0,1 1 0,-4 15 0,7-23-36,0 0 0,1 0 0,0 0 0,-1 0 0,1 0 0,0 0 0,1 0 0,-1 0 0,1 0 0,-1 0 0,1 0 0,0 0 0,0 0 0,0 0 0,0 0 0,1-1 0,-1 1 0,1 0 0,0-1 0,-1 1 0,4 2 0,2 3 7,-6-6-9,1 1-1,0-1 0,0 0 0,0 0 1,0-1-1,0 1 0,3 2 1,-4-4-12,0 0 0,0 1 0,-1-1 1,1 0-1,0 0 0,0 0 1,0 0-1,0 0 0,-1 0 1,1 0-1,0 0 0,0 0 1,0 0-1,-1 0 0,1-1 0,0 1 1,0 0-1,0 0 0,-1-1 1,1 1-1,0-1 0,-1 1 1,1-1-1,0 1 0,-1-1 1,1 1-1,0-1 0,-1 1 1,1-2-1,15-15-17,-1-1 0,-1-1 0,-1 0 0,0-1 0,-2-1 0,0 1 0,-2-2 1,0 1-1,-1-1 0,7-35 0,-9 28-138,-6 24 75,-3 19 57,1-4 13,1 0 0,0 0 0,0 0 0,1-1 0,1 1 0,0 0 0,0 0 0,1 0 0,0-1 0,0 1 0,5 10 0,-6-16 9,1-1 1,0 1 0,0-1-1,0 1 1,0-1 0,0 0 0,1 0-1,-1 0 1,1 0 0,0-1-1,0 1 1,0-1 0,0 1 0,0-1-1,0 0 1,1 0 0,-1 0-1,1-1 1,0 1 0,-1-1 0,1 0-1,0 0 1,0 0 0,0-1-1,0 1 1,-1-1 0,1 0 0,0 0-1,0-1 1,0 1 0,5-2 0,12-2 1,0-1 0,-1-1 0,0 0 0,0-2 0,29-15 0,-19 5 1,0-1 1,41-34 0,-56 42-25,0 1 1,29-14 0,-26 15-8,29-20 1,-39 23 7,-10 7 21,-15 12 30,-43 43 52,-70 85 0,122-130-66,1 0 1,0 1-1,0 0 1,1 0-1,1 0 1,0 1-1,1 0 1,-5 21-1,9-33-17,0 0-1,0 0 1,0 0 0,0 0-1,0 0 1,0-1 0,0 1-1,0 0 1,0 0 0,1 0-1,-1 0 1,0 0-1,1 0 1,-1 0 0,0 0-1,1-1 1,-1 1 0,1 0-1,-1 0 1,1 0 0,0-1-1,-1 1 1,1 0 0,0-1-1,-1 1 1,1-1-1,0 1 1,0-1 0,0 1-1,-1-1 1,1 1 0,0-1-1,0 0 1,0 1 0,0-1-1,1 0 1,0 1 0,0-1 0,0 0 0,0 1 0,0-1 0,0 0 0,0 0 0,0 0 0,0 0 0,0-1 0,0 1 0,0 0 0,0-1 0,0 0 0,-1 1 0,1-1 0,3-2 1,7-6-9,-1-1 0,-1 0 0,0-1 0,0 0 1,-1-1-1,9-15 0,43-82-77,-44 77 65,2-7-55,-2-1 0,-1 0 0,18-81 1,-18 43-72,6-96 0,-18 141 104,-1 11-10,0-33 1,-3 50 40,0-1 1,-1 0-1,0 1 1,0-1-1,0 1 1,0-1-1,-1 1 1,0-1-1,0 1 0,-6-9 1,8 13 9,0 1 0,0-1 0,0 1 0,0 0-1,0-1 1,0 1 0,-1 0 0,1-1 0,0 1 0,0 0 0,0-1 0,-1 1 0,1 0 0,0 0 0,0-1-1,-1 1 1,1 0 0,0 0 0,0-1 0,-1 1 0,1 0 0,0 0 0,-1 0 0,1-1 0,0 1 0,-1 0-1,1 0 1,-1 0 0,1 0 0,0 0 0,-1 0 0,1 0 0,0 0 0,-1 0 0,1 0 0,0 0 0,-1 0-1,1 0 1,-1 0 0,1 0 0,0 0 0,-1 0 0,1 1 0,0-1 0,-1 0 0,1 0 0,0 0 0,-1 1 0,1-1-1,0 0 1,0 0 0,-1 1 0,1-1 0,-1 1 0,-8 23-4,7-17 4,-6 18 5,1 1 1,2 0 0,0 0-1,2 0 1,1 1 0,1-1-1,3 39 1,60 310 187,-59-363-173,0 0 0,1 0 0,1 0 0,-1-1 0,10 15 0,-13-24-18,0-1 0,0 0 0,1 0 0,-1 0-1,0 0 1,1 0 0,-1 0 0,1 0 0,-1 0-1,1 0 1,-1-1 0,1 1 0,-1-1 0,1 1 0,0-1-1,-1 1 1,1-1 0,0 0 0,-1 0 0,1 0 0,0 0-1,0 0 1,-1-1 0,3 1 0,1-1 0,0 0 0,1 0-1,-1-1 1,0 1 0,0-1 0,8-5 0,10-9 14,-1-1 0,-1-1 0,0-1-1,21-25 1,-23 23-2,-13 13-10,0 1 0,-1-1-1,7-12 1,-10 15-8,1-1 1,0 1-1,0 0 0,0 0 1,0 1-1,1-1 0,0 1 1,0 0-1,0 0 1,9-7-1,-14 12 6,1 0 0,-1 0 0,0 0 0,0 1 0,1-1 0,-1 0 0,1 0 0,-1 0 0,1 1 0,-1-1 0,1 0 0,0 0 0,-1 1 0,1 1 0,-2 6 4,2-7-5,-30 132 89,27-116-53,2-1 0,0 0 0,0 0 0,2 1 0,0-1 0,4 20 1,-5-36-29,1 0 0,-1 1 1,1-1-1,-1 0 1,1 0-1,-1 0 1,1 1-1,0-1 0,0 0 1,-1 0-1,1 0 1,0 0-1,0 0 1,0 0-1,0 0 1,0-1-1,0 1 0,1 0 1,1 0-1,0 1 6,0-1 0,1 0-1,-1 0 1,0 0 0,1-1-1,-1 1 1,7-1 0,-2 0-5,0 0 1,0-1 0,1-1 0,-1 1-1,0-1 1,8-3 0,11-8-6,0-2 0,0-1 0,-2-1 0,40-34 0,-43 33-3,129-109-134,-146 123 121,-1 0-33,1 1 0,-1 0-1,0 0 1,1 0 0,0 0 0,6-2 0,-39 46 24,5-13 27,-70 93 61,83-105-29,0 0 1,1 1-1,1 0 1,0 0-1,2 1 1,-6 19 0,12-35-25,-1-1 0,1 0 0,0 0 0,0 1 0,0-1 0,0 0 0,0 1 0,0-1 0,0 0 0,0 0 0,0 1 0,0-1 0,1 0 0,-1 0 0,1 3 0,0-4-8,0 1 0,-1-1 0,1 1 1,0 0-1,-1-1 0,1 1 0,0-1 1,0 0-1,0 1 0,-1-1 0,1 0 0,0 1 1,0-1-1,0 0 0,0 0 0,0 0 0,0 1 1,-1-1-1,1 0 0,0 0 0,0-1 1,0 1-1,0 0 0,0 0 0,1-1 0,0 1-3,-1-1-1,1 0 1,0 0-1,-1 0 0,1 0 1,-1 0-1,1 0 1,-1 0-1,1-1 0,-1 1 1,0 0-1,0-1 1,0 1-1,1-1 0,-1 1 1,-1-1-1,1 0 1,0 1-1,0-1 0,0-2 1,6-10 7,37-49 16,-26 39-30,-1 0 0,14-29-1,-25 41-15,-3 6-5,-1 1 1,1 0-1,0-1 0,0 1 1,5-5-1,-8 10 22,0-1 1,1 1-1,-1 0 0,0 0 1,0 0-1,0 0 0,1 0 0,-1 0 1,0 0-1,0 0 0,1 0 0,-1 0 1,0 0-1,0 0 0,1 0 1,-1 0-1,0 0 0,0 0 0,0 0 1,1 0-1,-1 0 0,0 0 0,0 0 1,1 0-1,-1 1 0,0-1 0,0 0 1,0 0-1,1 0 0,-1 0 1,0 0-1,0 1 0,0-1 0,0 0 1,1 0-1,-1 0 0,0 1 0,0-1 1,0 0-1,0 0 0,0 0 1,0 1-1,8 13-42,-6-9 28,25 50-43,-24-45 64,2 1 0,-1-1 0,1 0 0,1-1-1,0 1 1,0-1 0,1 0 0,12 12 0,-18-20 1,0-1 0,-1 1 0,1-1 0,0 1 0,0-1 0,0 1 0,0-1 0,0 0 0,0 0-1,0 1 1,0-1 0,0 0 0,-1 0 0,1 0 0,0 0 0,0 0 0,0 0 0,0 0 0,0 0 0,0 0 0,2-1 0,-1 0 3,1 0 1,0 0-1,-1-1 0,1 1 0,-1-1 1,1 0-1,2-2 0,3-3 7,-1-1 0,14-16 0,-10 7-5,0-1 0,13-29-1,2-5-22,-14 30 4,-1-1-1,-2 0 1,10-33-1,13-75-59,-16 58 10,-12 57 44,11-41-125,-3-1-1,5-73 1,-18 114 42,1 15 76,-1-1 0,1 1 0,0-1 0,0 1 0,0 0 0,0-1-1,0 1 1,1 0 0,-1-1 0,2-2 0,-2 5 13,-1 0 0,1 1 0,0-1 0,0 0 0,0 0 1,-1 0-1,1 1 0,0-1 0,0 0 0,-1 0 0,1 0 0,0 0 0,0 0 1,-1 0-1,1 1 0,0-1 0,0 0 0,-1 0 0,1 0 0,0 0 0,-1 0 0,1 0 1,0 0-1,0 0 0,-1 0 0,1 0 0,0 0 0,-1 0 0,1-1 0,0 1 1,0 0-1,-1 0 0,1 0 0,0 0 0,0 0 0,-1 0 0,1-1 0,0 1 1,0 0-1,-1 0 0,1 0 0,0-1 0,0 1 0,0 0 0,0 0 0,-1-1 0,1 1 1,0 0-1,0 0 0,0-1 0,0 1 0,0 0 0,0 0 0,0-1 0,0 0 1,-15 32-26,2 0 0,0 0 0,3 1 0,1 1 1,1-1-1,1 2 0,2-1 0,2 0 0,1 59 1,12 136 142,-8-205-53,0 0 0,11 40-1,-10-51-24,-3-10-28,1-1 1,-1 1-1,0-1 1,1 1-1,-1-1 1,1 0 0,-1 1-1,1-1 1,0 1-1,0-1 1,0 0-1,-1 0 1,1 1 0,0-1-1,1 0 1,-1 0-1,0 0 1,0 0-1,0 0 1,1 0 0,-1 0-1,0-1 1,3 2-1,-1-2 0,-1 1 0,0-1 0,0 0 0,1 0 0,-1 0 0,0-1 0,1 1 0,-1 0 0,0-1 0,1 0 0,-1 1 0,0-1 0,4-2 1,3-2 3,-1 0 0,0-1 0,0 1 0,0-2 0,13-13 0,5-11 6,32-33 12,-28 28-14,-26 29-10,1 1 0,0 0 0,0 0 0,1 0 0,0 1 0,0-1 0,8-4 0,-14 10-3,0-1-1,1 1 1,-1 0-1,1 0 1,-1 0 0,1-1-1,-1 1 1,0 0-1,1 0 1,-1 0 0,1 0-1,-1 0 1,1 0-1,-1 0 1,1 0-1,-1 0 1,1 0 0,-1 0-1,1 0 1,-1 0-1,0 1 1,1-1-1,-1 0 1,1 0 0,-1 0-1,0 1 1,1-1-1,-1 0 1,1 0-1,-1 1 1,0-1 0,1 0-1,-1 1 1,0-1-1,0 0 1,1 1-1,-1-1 1,0 1 0,0-1-1,1 0 1,-1 1-1,0-1 1,0 1-1,0-1 1,0 1 0,5 26 4,-4-21 7,2 23-1,-2-19 5,0 0 0,0 1 1,1-1-1,0 0 0,1-1 1,0 1-1,0 0 0,8 14 1,-10-22-11,0-1 1,0 1-1,1-1 1,-1 0-1,0 0 1,0 0-1,1 0 1,-1 0-1,0 0 1,1 0-1,-1 0 1,1 0-1,-1-1 1,1 1-1,0 0 1,-1-1-1,1 0 1,0 1-1,-1-1 1,1 0-1,0 0 1,-1 0-1,1 0 1,0 0-1,-1 0 1,1 0 0,2-1-1,4-1 2,-1-1 1,1 0-1,-1 0 1,11-7-1,-8 5 2,31-18 13,56-42 0,-85 52-76,-8 10 0,-7 11 43,-3 24 7,3-12 4,3-18 1,-5 17 43,2-1-1,-3 32 1,6-45-34,0 0-1,0-1 0,0 1 1,0 0-1,1-1 0,0 1 1,0-1-1,0 1 0,1-1 1,0 1-1,-1-1 0,1 0 1,1 0-1,-1 0 0,1 0 1,4 6-1,-6-9-3,0 0 0,0-1 1,0 1-1,-1 0 0,1 0 0,0-1 0,0 1 0,0-1 1,0 1-1,0-1 0,0 1 0,1-1 0,-1 1 0,0-1 0,0 0 1,0 0-1,0 0 0,0 0 0,0 0 0,1 0 0,-1 0 1,0 0-1,0 0 0,0 0 0,0 0 0,0-1 0,0 1 0,0 0 1,1-1-1,-1 1 0,0-1 0,0 0 0,0 1 0,-1-1 1,1 0-1,0 1 0,0-1 0,0 0 0,0 0 0,1-1 0,0-1-1,0 0 0,0 0 0,0 0 0,0-1 0,0 1 0,-1 0 0,1-1 0,-1 1 0,0-1 0,0 1 0,1-7 0,-2 4-4,0 0 0,0 0 0,-1 0 0,0 0 0,0 0 0,0 0-1,0 0 1,-1 1 0,0-1 0,-1 0 0,-3-6 0,1 3 1,-2-1 0,0 2 0,0-1 0,0 1 0,-11-10 0,13 14 2,1 0-1,-1 1 0,-1-1 1,1 1-1,0 0 0,-1 1 1,1-1-1,-1 1 0,0 0 1,0 0-1,0 1 0,-7-1 1,13 2 22,3-7 8,25-4-52,-18 7 13,0 1 0,0 0 0,15-3 0,-20 5 5,-1 1 1,1 0 0,0 0-1,-1 0 1,1 1 0,0 0-1,-1 0 1,1 0 0,-1 0-1,1 0 1,5 4 0,12 4 1,-11-5 5,-1 1 0,1 0 0,-1 1 1,1 0-1,10 9 0,-19-12 0,1 0-1,-1 0 0,0 0 1,0 0-1,0 0 1,-1 0-1,1 1 1,1 4-1,5 9 21,-6-13-9,1 0 1,-1 0-1,0 0 1,0 0-1,-1 0 1,1 1-1,-1-1 0,0 1 1,0-1-1,0 6 1,2-2 106,-3-8-120,0 1 1,0-1-1,1 0 0,-1 0 0,0 1 0,0-1 0,0 0 0,1 0 0,-1 1 0,0-1 0,0 0 0,0 0 0,0 1 0,0-1 0,0 0 0,0 0 0,0 1 0,0-1 0,0 0 0,1 1 0,-2-1 0,1 0 0,0 1 0,0-1 0,0 0 1,0 0-1,0 1 0,0-1 0,0 0 0,0 1 0,0-1 0,0 0 0,-1 0 0,1 1 0,0-1 0,0 0 0,0 0 0,0 1 0,-1-1 0,1 0 0,0 0 0,0 0 0,-1 1 0,1-1 0,0 0 0,0 0 0,-1 0 0,1 0 0,-1 0 0,-4 17 572,16-27-536,-1-1 0,0 0 0,0 0-1,-1-1 1,0 0 0,-1-1 0,8-17-1,24-34-42,-27 46-5,-6 8-16,0 1 0,0 0 1,0 0-1,10-7 0,-16 14 15,1 0 0,0 1 1,0-1-1,0 1 0,0 0 1,1 0-1,-1 0 0,0 0 0,0 0 1,1 0-1,-1 0 0,0 1 0,1-1 1,-1 1-1,1 0 0,-1 0 1,0 0-1,1 0 0,-1 0 0,1 0 1,-1 1-1,0-1 0,1 1 1,2 1-1,0 1 2,-1 0 0,1 1 0,-1 0 0,0 0 0,0 0 0,0 0 0,0 0 0,-1 1 0,3 5 0,2 1 11,2 4 27,-1 0 0,-1 0 0,-1 1 0,8 21 0,-8-18 75,1-1 0,17 30 1,-17-37 10,0-1 1,0 0 0,1-1-1,14 11 1,-16-13-4,-5-6-90,0 0-1,0 1 0,0-1 0,0 0 0,0 0 1,0 0-1,1 0 0,-1 0 0,0-1 0,1 1 1,-1-1-1,0 1 0,1-1 0,-1 0 0,5 0 1,-6 0-14,1 0-1,-1-1 1,1 1 0,-1 0 0,1 0 0,-1-1 0,1 1 0,-1-1 0,1 0 0,-1 1-1,0-1 1,1 0 0,-1 0 0,0 1 0,0-1 0,1 0 0,-1-1 0,0 1 0,0 0 0,0 0-1,0 0 1,-1-1 0,1 1 0,1-2 0,0-5-314,-1 0 0,0 0 0,0 0-1,-1 0 1,0 0 0,0 0 0,-1 0 0,0 0-1,-3-13 1,4 20 189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1:55.543"/>
    </inkml:context>
    <inkml:brush xml:id="br0">
      <inkml:brushProperty name="width" value="0.1" units="cm"/>
      <inkml:brushProperty name="height" value="0.1" units="cm"/>
      <inkml:brushProperty name="color" value="#AB008B"/>
    </inkml:brush>
  </inkml:definitions>
  <inkml:trace contextRef="#ctx0" brushRef="#br0">1 0 6016,'0'0'320,"56"35"-240,-38-31 24,-6-2 16,-1-2 16,-3 0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1:55.924"/>
    </inkml:context>
    <inkml:brush xml:id="br0">
      <inkml:brushProperty name="width" value="0.1" units="cm"/>
      <inkml:brushProperty name="height" value="0.1" units="cm"/>
      <inkml:brushProperty name="color" value="#AB008B"/>
    </inkml:brush>
  </inkml:definitions>
  <inkml:trace contextRef="#ctx0" brushRef="#br0">1 81 4216,'0'0'33,"16"-2"214,12-1-143,226-30 1513,-84-3 943,-159 35-2242,-10 2-343,-1-1 0,1 0 0,0 0-1,-1 0 1,1 0 0,0 0 0,-1 0 0,1 0 0,0 0-1,-1 0 1,1-1 0,-1 1 0,1 0 0,0 0 0,-1 0 0,1-1-1,-1 1 1,1 0 0,0-1 0,-1 1 0,1-1 0,-1 1 0,1 0-1,-1-1 1,1 0 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1:56.145"/>
    </inkml:context>
    <inkml:brush xml:id="br0">
      <inkml:brushProperty name="width" value="0.1" units="cm"/>
      <inkml:brushProperty name="height" value="0.1" units="cm"/>
      <inkml:brushProperty name="color" value="#AB008B"/>
    </inkml:brush>
  </inkml:definitions>
  <inkml:trace contextRef="#ctx0" brushRef="#br0">0 1 6128,'0'0'0</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1:59.694"/>
    </inkml:context>
    <inkml:brush xml:id="br0">
      <inkml:brushProperty name="width" value="0.1" units="cm"/>
      <inkml:brushProperty name="height" value="0.1" units="cm"/>
      <inkml:brushProperty name="color" value="#AB008B"/>
    </inkml:brush>
  </inkml:definitions>
  <inkml:trace contextRef="#ctx0" brushRef="#br0">1 964 4616,'0'0'35,"10"-5"171,-3 3-153,3-2 26,0 0 0,-1-1 1,0 0-1,0 0 0,0-1 1,13-11-1,4-8 182,-1 0-1,-1-2 1,-1-1 0,-2-1-1,23-41 1,3-10 224,-3-3-1,34-92 0,-63 125-161,15-82 0,-22 90-147,-6 30-84,-1 0 0,0-1 0,-1 1 0,-1-17 0,-1-7 328,-2 22 28,0 12-87,0 9 16,-66 184 143,64-174-491,1 1 0,0 0 0,1 0 0,1 0-1,-1 19 1,1 95 136,3-32-51,10 159 486,-10-257-581,0 1 1,0-1-1,0 0 0,1 0 0,-1 1 0,1-1 0,-1 0 0,1 0 0,0 1 1,0-1-1,0 0 0,0 0 0,0 0 0,0 0 0,1 0 0,-1-1 0,1 1 1,-1 0-1,1-1 0,0 1 0,-1-1 0,1 1 0,0-1 0,0 0 0,0 0 1,0 0-1,0 0 0,4 1 0,-5-1-11,1 0 0,-1 0 0,0-1 0,1 1 0,-1-1 0,1 1 1,-1-1-1,1 1 0,0-1 0,-1 0 0,1 0 0,-1 0 0,1 0 0,-1 0 0,1 0 0,0 0 0,-1 0 0,1-1 1,-1 1-1,1-1 0,-1 1 0,1-1 0,-1 0 0,1 1 0,-1-1 0,0 0 0,1 0 0,-1 0 0,0 0 0,1-1 1,26-24 65,-3 0 0,0-2 0,-1-1 0,24-39 0,-25 33-72,-13 19-10,0 0 0,2 1 0,14-15 0,-17 18 4,-8 11 4,-1 0 0,1 0 0,-1 0 0,1 0-1,-1 1 1,1-1 0,0 0 0,-1 0 0,1 1 0,0-1 0,0 0 0,0 1 0,-1-1-1,1 1 1,0-1 0,0 1 0,0-1 0,0 1 0,0 0 0,0 0 0,0-1 0,0 1 0,0 0-1,0 0 1,0 0 0,0 0 0,0 0 0,0 0 0,0 0 0,0 0 0,-1 0 0,1 1-1,0-1 1,0 0 0,0 1 0,0-1 0,0 1 0,0-1 0,0 1 0,1 0 0,34 17-23,18 7-26,-15-10 23,-24-9 4,31 9-1,-44-15 26,-1 0 0,1 1 0,0-1 0,-1 0 1,1 0-1,0 0 0,0 0 0,-1 0 0,1-1 0,0 1 0,-1 0 1,1-1-1,0 1 0,-1-1 0,1 0 0,-1 1 0,1-1 0,-1 0 0,1 0 1,-1 0-1,0 0 0,1 0 0,-1 0 0,0-1 0,0 1 0,0 0 0,0-1 1,0 1-1,0 0 0,0-1 0,0 0 0,-1 1 0,1-1 0,0 1 1,-1-1-1,0 0 0,1 1 0,-1-4 0,2-5 19,-1 0 0,0 0 0,-1 0 0,0 0-1,-1-11 1,0 9-4,-6-35 80,6 45-91,0-1 0,0 1 1,0-1-1,0 0 0,0 1 0,0 0 0,-1-1 1,1 1-1,-1 0 0,0 0 0,0-1 1,0 2-1,0-1 0,-3-3 0,5 5-3,-1-1-1,1 1 0,-1 0 1,1-1-1,-1 1 0,1 0 1,-1-1-1,1 1 0,-1 0 1,1-1-1,-1 1 0,0 0 1,1 0-1,-1 0 0,0 0 0,1 0 1,-1-1-1,1 1 0,-1 0 1,-1 1-1,-4 13 32,6-13-33,-5 15 15,1 0 1,1 1-1,0-1 1,1 1-1,1 0 1,0 0-1,2-1 1,0 1-1,1 0 0,6 26 1,-4-27 11,2 0 0,0 0 0,1-1 0,0 0 1,1-1-1,1 0 0,0 0 0,1-1 0,1 0 0,0 0 0,1-1 0,14 11 1,-22-20-19,1 0 1,-1-1 0,1 0-1,0 0 1,0 0 0,0-1-1,0 1 1,0-1 0,0 0-1,1-1 1,-1 1 0,0-1 0,1 0-1,-1 0 1,0-1 0,0 1-1,0-1 1,1-1 0,-1 1-1,0-1 1,5-2 0,6-2 11,0-1 1,-1-1 0,0 0-1,-1-1 1,19-15-1,-14 7 22,-1-2-1,-1 0 1,30-44-1,-30 40-15,0-1-18,-1-1 0,-1 0 0,-1-1 0,-1-1 0,-2 0-1,0-1 1,-2 0 0,-1-1 0,4-32 0,-1-4-120,-4-2 0,-1-125-1,-6 185 68,0 5 30,0 1-1,0-1 1,0 1-1,0-1 0,0 1 1,0-1-1,0 1 1,0-1-1,-1 1 1,1-1-1,-1 1 0,1 0 1,-1-1-1,1 1 1,-1 0-1,0-1 0,0 1 1,0 0-1,1 0 1,-1-1-1,-2 0 1,-6 18-140,-19 77 107,14-49 40,1 0-1,-10 77 0,18 11 59,3-35 20,1-48 25,6 51 0,-2-65 3,-3-30-91,1-1 0,0 0 0,0 0 0,1 1 0,-1-1-1,1 0 1,-1 0 0,2 0 0,-1-1 0,0 1 0,0 0 0,1-1 0,0 1 0,0-1 0,0 0 0,0 0 0,1 0 0,-1-1 0,1 1 0,-1-1 0,1 0 0,0 0-1,0 0 1,0 0 0,0 0 0,0-1 0,0 0 0,1 0 0,-1 0 0,0-1 0,1 1 0,7-1 0,-1-2 3,-1 0 1,1 0-1,-1-1 0,1 0 1,-1-1-1,0 0 0,0-1 1,-1 0-1,1 0 0,10-9 1,9-9 42,43-44 0,-30 26-12,-31 29-28,0-1 1,0 0 0,-2-1 0,0 0 0,12-25 0,6-7 11,-16 28-22,-2 0 0,0 0-1,-1-1 1,-1 1 0,0-2 0,-2 1 0,0-1 0,-1 0 0,-1 0 0,-1 0-1,-1-1 1,-1 1 0,0 0 0,-5-24 0,3 19-1,-1-5-4,-7-34 0,10 63-4,0 0 0,-1 0 0,1 0 0,0 1 0,0-1 0,-1 0 0,1 0 0,-1 0 0,1 1 0,-1-1 1,1 0-1,-1 0 0,1 1 0,-1-1 0,1 1 0,-1-1 0,0 0 0,1 1 0,-1-1 0,0 1 0,-1-1 1,2 1-2,-1 0 0,1 0 1,-1 0-1,1 0 0,-1 0 1,1 0-1,-1 0 1,0 0-1,1 0 0,-1 1 1,1-1-1,-1 0 0,1 0 1,0 1-1,-1-1 1,1 0-1,-1 0 0,1 1 1,-1-1-1,1 0 0,0 1 1,-1-1-1,1 1 1,0-1-1,-1 1 0,1-1 1,0 0-1,-1 1 0,1-1 1,0 1-1,0 0 1,-6 13-17,2-1 0,0 0 0,0 1 0,1 0 0,1 0 0,-1 22 0,5 88-30,-2-113 45,4 22-1,0 1 0,3 0 0,0-1 0,2-1 0,2 1 0,19 42 1,-24-65 14,0 1 1,0-1 0,1 0 0,0-1-1,0 0 1,1 0 0,11 10 0,-17-18-10,0 1 3,0 0 0,0-1 0,1 0 1,-1 1-1,0-1 0,1 0 0,-1 0 0,1-1 0,-1 1 0,1 0 0,-1-1 0,1 1 0,0-1 0,-1 0 0,1 0 0,-1 0 1,1 0-1,0-1 0,-1 1 0,1-1 0,-1 1 0,1-1 0,-1 0 0,1 0 0,3-2 0,4-1 13,-1-1-1,0-1 0,0 1 1,0-1-1,10-9 0,1-6 12,0-1 1,-1-1-1,-2 0 0,19-33 0,-19 25 25,-14 25-53,-1 0 0,2 0 0,-1 0 0,1 1 0,0-1 0,6-5 1,-10 11 0,0-1 0,0 1 0,0 0 0,0 0 0,1 0 0,-1 0 0,0 0 0,0 0 0,0 0 0,1-1 0,-1 1 0,0 0 0,0 0 0,0 0 0,0 0 0,1 0 0,-1 0 0,0 0 0,0 0 0,0 0 0,1 0 0,-1 0 0,0 0 0,0 0 0,0 0 0,1 0 0,-1 1 0,0-1 0,0 0 0,0 0 0,1 0 0,-1 0 0,0 0 0,0 0 0,0 0 0,0 0 0,0 1 0,1-1 0,-1 0 0,0 0 0,0 0 0,0 0 0,0 1 0,0-1 0,0 0 0,0 0 0,0 0 0,1 1 0,-1-1 0,0 0 0,0 0 0,0 0 0,0 0 0,0 1 0,0-1 0,0 0 0,0 0 0,0 0 0,0 1 0,1 15 0,-2-7 0,-1 18 0,-2 0 0,0 0 0,-2 0 0,-1-1 0,-14 37 0,14-46 3,6-14-1,0 1 1,0 0 0,-1-1-1,0 1 1,1-1 0,-1 1 0,0-1-1,0 0 1,-1 0 0,1 0-1,-1 0 1,1 0 0,-1-1 0,0 1-1,0-1 1,0 0 0,0 0-1,-1 0 1,-3 2 0,5-4-3,1 0 1,0 0 0,-1 0-1,1 0 1,-1 0 0,1-1-1,0 1 1,-1 0 0,1-1-1,0 1 1,0-1 0,-1 1-1,1-1 1,0 0 0,0 1-1,0-1 1,0 0-1,0 0 1,0 0 0,0 0-1,0 0 1,0 0 0,0 0-1,0 0 1,1-1 0,-1 1-1,0-2 1,-2 0-19,1-1 1,0 0-1,0-1 1,0 1-1,0 0 0,1-1 1,-1-4-1,1 8 10,1-1 0,0 1 0,0-1 0,0 1 0,0-1 0,0 1 0,0 0 0,0-1 0,0 1 0,1-1 0,-1 1 0,0 0-1,1-1 1,0 1 0,-1 0 0,1-1 0,-1 1 0,1 0 0,0 0 0,0 0 0,0 0 0,0 0 0,0 0 0,0 0 0,0 0 0,2-1 0,1 0-6,0 0 1,0 1-1,1-1 1,-1 1-1,1 0 1,-1 0-1,7 0 1,129-9 13,55-9 255,-12-16 268,-172 33-478,11-3 159,-19-2-147,-11-4-100,6 9-133,0 0 0,0 1-1,0-1 1,-1 1 0,1 0-1,0 0 1,-1 0 0,1 0-1,-1 0 1,-4-1 0,6 2-206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2:00.287"/>
    </inkml:context>
    <inkml:brush xml:id="br0">
      <inkml:brushProperty name="width" value="0.1" units="cm"/>
      <inkml:brushProperty name="height" value="0.1" units="cm"/>
      <inkml:brushProperty name="color" value="#AB008B"/>
    </inkml:brush>
  </inkml:definitions>
  <inkml:trace contextRef="#ctx0" brushRef="#br0">1 0 5120,'0'0'710,"10"10"-259,33 28 64,-40-35-409,1-1 1,0 1-1,-1-1 0,1 0 1,0 0-1,0-1 1,0 1-1,1-1 0,-1 0 1,0 0-1,0 0 1,1-1-1,-1 1 0,8-1 1,9 1 399,291 21 2426,-255-18-2282,-39-2-330,0-1 0,-1 0-1,1-2 1,-1 0 0,1-1 0,27-6-1,-44 8-366,-1 0-1,1 0 0,0-1 0,0 1 1,-1 0-1,1-1 0,0 1 1,-1-1-1,1 1 0,0-1 0,-1 1 1,1-1-1,-1 1 0,1-1 1,-1 1-1,1-1 0,-1 0 0,1 1 1,-1-1-1,1 0 0,-1 0 1,0 1-1,0-1 0,1 0 0,-1 0 1,0 1-1,0-3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7:41.372"/>
    </inkml:context>
    <inkml:brush xml:id="br0">
      <inkml:brushProperty name="width" value="0.1" units="cm"/>
      <inkml:brushProperty name="height" value="0.1" units="cm"/>
      <inkml:brushProperty name="color" value="#004F8B"/>
    </inkml:brush>
  </inkml:definitions>
  <inkml:trace contextRef="#ctx0" brushRef="#br0">329 0 7632,'0'0'1525,"-3"12"-1132,-11 29 65,-2 0 0,-21 40 0,-112 138 2406,78-122-1052,33-42-137,47-54-1445,-1-1 0,1-1 0,0 0 0,11-2-1,-8 1-119,259-14 405,-243 14-573,0-1 0,0-1 0,52-16 0,-45 11-1900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2:03.143"/>
    </inkml:context>
    <inkml:brush xml:id="br0">
      <inkml:brushProperty name="width" value="0.1" units="cm"/>
      <inkml:brushProperty name="height" value="0.1" units="cm"/>
      <inkml:brushProperty name="color" value="#AB008B"/>
    </inkml:brush>
  </inkml:definitions>
  <inkml:trace contextRef="#ctx0" brushRef="#br0">0 254 3808,'0'0'4104,"13"8"-3896,39 21 1,-51-28-186,1 0 0,0 0 0,0-1-1,1 1 1,-1-1 0,0 1 0,0-1 0,0 0 0,0 1-1,0-1 1,0 0 0,1-1 0,-1 1 0,0 0 0,0-1-1,0 1 1,0-1 0,0 1 0,0-1 0,0 0 0,0 0-1,0 0 1,0 0 0,-1 0 0,1 0 0,0-1 0,2-2 0,5-2 98,54-37 822,-60 39-848,0 0 0,0 0 1,0 0-1,-1-1 0,1 1 0,-1-1 0,-1 0 1,1 0-1,1-6 0,-5 6-45,1 0 1,-1 0-1,-1 0 1,1 0-1,-1 1 1,0 0-1,0-1 0,0 1 1,0 0-1,-7-5 1,-3-8 102,5 7-23,1 1 1,-1 0-1,-1 0 1,0 0-1,0 1 1,-1 0-1,-15-9 1,22 16-253,0-1 1,0 1-1,1-1 0,-1 0 1,0-1-1,1 1 0,-1 0 1,1-1-1,-1 1 0,1-1 1,-2-3-1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2:41.161"/>
    </inkml:context>
    <inkml:brush xml:id="br0">
      <inkml:brushProperty name="width" value="0.1" units="cm"/>
      <inkml:brushProperty name="height" value="0.1" units="cm"/>
      <inkml:brushProperty name="color" value="#AB008B"/>
    </inkml:brush>
  </inkml:definitions>
  <inkml:trace contextRef="#ctx0" brushRef="#br0">0 0 3912,'0'0'10457</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2:42.158"/>
    </inkml:context>
    <inkml:brush xml:id="br0">
      <inkml:brushProperty name="width" value="0.1" units="cm"/>
      <inkml:brushProperty name="height" value="0.1" units="cm"/>
      <inkml:brushProperty name="color" value="#AB008B"/>
    </inkml:brush>
  </inkml:definitions>
  <inkml:trace contextRef="#ctx0" brushRef="#br0">1 0 3112,'0'0'9400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2:45.050"/>
    </inkml:context>
    <inkml:brush xml:id="br0">
      <inkml:brushProperty name="width" value="0.1" units="cm"/>
      <inkml:brushProperty name="height" value="0.1" units="cm"/>
      <inkml:brushProperty name="color" value="#AB008B"/>
    </inkml:brush>
  </inkml:definitions>
  <inkml:trace contextRef="#ctx0" brushRef="#br0">49 150 3504,'0'0'2417,"-9"10"-2129,-26 29-11,34-39-265,1 1-1,0-1 0,0 0 0,-1 0 1,1 0-1,0 1 0,-1-1 0,1 0 0,0 0 1,0 1-1,0-1 0,-1 0 0,1 1 0,0-1 1,0 0-1,0 1 0,0-1 0,-1 0 0,1 1 1,0-1-1,0 0 0,0 1 0,0-1 1,0 1-1,0-1 0,0 0 0,0 1 0,0-1 1,0 0-1,0 1 0,1-1 0,-1 0 0,0 1 1,0-1-1,0 0 0,0 1 0,0-1 0,1 0 1,-1 1-1,0-1 0,0 0 0,1 1 1,-1-1-1,0 0 0,0 0 0,1 1 0,-1-1 1,0 0-1,1 0 0,-1 0 0,0 0 0,1 1 1,-1-1-1,0 0 0,1 0 0,-1 0 0,0 0 1,1 0-1,-1 0 0,0 0 0,1 0 0,-1 0 1,1 0-1,-1 0 0,1 0 0,20-1 328,-17 0-296,1 1 19,0-1 0,1 0-1,-1 0 1,0 0 0,0 0 0,0-1 0,0 0 0,0 0 0,0-1 0,5-3 0,-9 5 26,-1 1-42,0 0-1,0-1 1,0 1-1,0 0 1,0-1-1,0 1 1,-1 0 0,1-1-1,0 1 1,0 0-1,0 0 1,0-1-1,0 1 1,-1 0 0,1-1-1,0 1 1,0 0-1,0 0 1,-1-1-1,1 1 1,0 0 0,0 0-1,-1 0 1,1-1-1,0 1 1,-1 0-1,1 0 1,0 0-1,-1 0 1,1 0 0,0-1-1,-1 1 1,1 0-1,0 0 1,-1 0-1,1 0 1,0 0 0,-1 0-1,0 0 1,1 0 94,0-13 293,3-2-415,-2 0-1,0 0 1,0 0-1,-2 0 1,1 0-1,-2 0 1,-4-16-1,6 29-37,-1 0 0,0 0 0,0 0-1,0 0 1,0 0 0,0 0 0,-1 1 0,1-1 0,0 1-1,-1-1 1,0 1 0,1-1 0,-1 1 0,0 0 0,-2-2-1,3 2 16,-1 0-1,1 1 1,0-1 0,-1 0-1,1 1 1,0-1-1,-1 1 1,1 0-1,-1-1 1,1 1-1,-1 0 1,1 0-1,-1 0 1,1 0-1,-1 0 1,1 0 0,-1 0-1,1 0 1,-1 1-1,-1 0 1,1 0 11,1-1 1,0 1 0,-1 0-1,1-1 1,0 1 0,0 0-1,0 0 1,0 0 0,0 0-1,0 0 1,0 0 0,0 0-1,0 1 1,0-1 0,1 0-1,-2 2 1,2-3 4,8 0-129,5 0-1275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2:46.188"/>
    </inkml:context>
    <inkml:brush xml:id="br0">
      <inkml:brushProperty name="width" value="0.1" units="cm"/>
      <inkml:brushProperty name="height" value="0.1" units="cm"/>
      <inkml:brushProperty name="color" value="#AB008B"/>
    </inkml:brush>
  </inkml:definitions>
  <inkml:trace contextRef="#ctx0" brushRef="#br0">153 1 4312,'0'0'73,"-11"12"-42,0 0 14,-13 12 324,-35 48 1,53-65-140,5-7-165,0 1 0,1-1 0,-1 1 0,0-1 0,1 1 1,-1-1-1,1 1 0,-1-1 0,1 1 0,-1-1 0,1 1 0,-1 0 0,1-1 0,0 1 0,-1 0 0,1-1 0,0 1 0,-1 1 0,3-2 29,0 0 1,0 1-1,0-1 0,0 0 0,0 0 0,0-1 0,0 1 0,0 0 0,0-1 0,-1 1 0,1-1 0,0 1 0,0-1 0,0 0 0,-1 0 0,3-1 0,-3 2-78,-1-1 0,1 1 0,-1-1-1,1 1 1,-1-1 0,1 1 0,-1-1 0,0 1 0,1-1 0,-1 1-1,0-1 1,1 0 0,-1 1 0,0-1 0,0 1 0,1-1 0,-1 0-1,0 1 1,0-1 0,0 0 0,0 1 0,0-1 0,0 0 0,0 1-1,0-1 1,0 0 0,0 1 0,-1-1 0,1 0 0,0 1-1,0-1 1,-1 1 0,1-1 0,0 0 0,-1 1 0,1-1 0,0 1-1,-1-1 1,1 1 0,-1-1 0,1 1 0,-1-1 0,1 1 0,-1 0-1,-1-1 1,1 0 51,-1 0 0,0 1-1,0-1 1,0 1 0,0 0-1,0 0 1,0-1 0,0 1-1,0 1 1,0-1 0,0 0-1,0 0 1,-4 2 0,-8 1 294,-5 3 416,19-11 190,0 5-848,8-6-1117</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2:49.692"/>
    </inkml:context>
    <inkml:brush xml:id="br0">
      <inkml:brushProperty name="width" value="0.1" units="cm"/>
      <inkml:brushProperty name="height" value="0.1" units="cm"/>
      <inkml:brushProperty name="color" value="#AB008B"/>
    </inkml:brush>
  </inkml:definitions>
  <inkml:trace contextRef="#ctx0" brushRef="#br0">1 890 4008,'0'0'2129,"13"-13"-1888,89-94 150,-12 3-15,-40 46-183,-30 33-75,18-30 0,-22 31-2,32-38 0,-35 47-64,0-1-1,0-1 0,-2-1 1,0 1-1,-1-2 0,-1 1 1,7-22-1,-14 33-33,5-8 83,-2 0-1,0 0 0,-1 0 0,-1-1 1,0 0-1,1-28 0,-16-73 809,5 95-2,5 34-787,0-5-89,-23 89 97,-38 141 74,48-181-119,2 1 0,3 0 0,2 0 0,-1 90 0,8-113-4,0-25-43,1 1 1,0-1-1,0 0 1,1 1 0,0-1-1,5 18 1,-6-27-34,0 1 1,1 0-1,-1-1 1,1 1 0,-1-1-1,1 1 1,-1 0 0,1-1-1,-1 1 1,1-1-1,-1 1 1,1-1 0,0 0-1,-1 1 1,1-1 0,0 0-1,-1 1 1,1-1-1,0 0 1,-1 0 0,1 1-1,0-1 1,0 0-1,-1 0 1,1 0 0,0 0-1,0 0 1,0 0 0,-1 0-1,1 0 1,0-1-1,-1 1 1,1 0 0,0 0-1,0-1 1,-1 1 0,2-1-1,24-12 20,6-10 13,-2-1 1,-1-1 0,36-40-1,-56 53-6,0 1-1,-1-2 1,0 1-1,9-20 0,-9 16 10,0 0 0,13-16 0,0-2 76,-20 18-9,-4 11-52,-1 11 15,-9 33-4,-10 55 0,19-73-59,2 1-1,0-1 0,2 0 0,2 34 0,-1-44-1,10 61-2,-10-65 2,1-1 0,0 1-1,1-1 1,-1 0 0,1 0 0,1 0 0,-1 0-1,8 9 1,-10-14-1,0 0 0,0 0 0,0 0 0,0 0 0,1 0 0,-1 0 0,0 0 0,1 0 0,-1-1 0,0 1 0,1-1 0,-1 1 0,1-1 0,-1 1 0,1-1 0,-1 0 0,1 0 0,-1 0 0,1 0 0,-1 0 0,1 0 0,-1 0 0,1 0 0,-1-1 0,1 1 0,-1 0-1,1-1 1,-1 0 0,0 1 0,1-1 0,-1 0 0,0 1 0,1-1 0,-1 0 0,0 0 0,0 0 0,0 0 0,1-2 0,6-4 11,0-1-1,-1 0 1,13-18-1,-19 25-12,12-21 33,-1-1 0,-1 0 0,-1 0 0,-1-1-1,-1 0 1,5-29 0,-10 44-15,-2 6-3,0 0-1,0 1 1,-1-1-1,1 0 1,-1 0-1,1 0 1,-1 0-1,0 1 1,0-1-1,0 0 1,-1-3 0,0 1 178,1 9-98,0-3-93,-1-1 0,1 0-1,0 1 1,-1-1-1,1 0 1,-1 1 0,1-1-1,-1 1 1,1-1 0,0 1-1,-1-1 1,1 1 0,0-1-1,0 1 1,-1-1 0,1 1-1,0-1 1,0 1 0,0 0-1,0-1 1,0 1-1,0-1 1,0 1 0,0 1-1,-2 19 30,2-16-20,-2 13 5,0 0 0,1 0 0,1 0 0,1 0 1,1-1-1,0 1 0,2 0 0,0-1 0,8 24 1,-10-37-15,-1-1 0,1 1 0,0-1 0,0 0-1,0 0 1,1 0 0,-1 0 0,1 0 0,-1-1 0,1 1 0,0-1 0,0 0 0,0 1 0,0-1 0,1-1 0,-1 1 0,1 0 0,-1-1 0,1 0 0,-1 0 0,8 2 0,-7-3-2,1 0 0,0 1 0,-1-1 0,1-1 0,0 1 0,-1-1 0,1 0 0,-1 0 0,1 0 0,-1-1 0,1 1 0,-1-1 0,0 0 0,0-1 1,0 1-1,0-1 0,5-4 0,2-3 8,0-1 1,-1-1-1,-1 0 1,0 0-1,0 0 1,-1-1 0,6-14-1,-5 6 1,0 0-1,-1 0 1,-1 0-1,4-26 1,-9 36-2,0 0 1,-1 1 0,0-1-1,-1 0 1,0 0 0,-1 0-1,-3-15 1,-1 16 14,0-3 208,5 13-230,0 0 0,0-1 0,0 1 0,1 0 0,-1 0 0,0-1 0,0 1 0,0 0 0,1 0 0,-1 0 0,0-1 1,0 1-1,1 0 0,-1 0 0,0 0 0,1 0 0,-1 0 0,0-1 0,0 1 0,1 0 0,-1 0 0,0 0 0,1 0 0,-1 0 0,0 0 0,1 0 0,-1 0 0,0 0 0,1 0 0,-1 0 0,0 0 0,0 0 0,1 1 0,-1-1 0,0 0 1,1 0-1,-1 0 0,0 0 0,0 0 0,1 1 0,-1-1 0,0 0 0,1 1 0,51 17-38,-35-11 14,1 0 1,33 6 0,-22-9-39,58-1 1,-67-1 29,-17-1 25,0-1 0,1 1 0,-1-1 0,1 0 0,0 0-1,5-1 1,14 0-29,-23 1 35,0-1 1,0 1 0,1 0 0,-1 0-1,0 0 1,1 0 0,-1 0 0,0 0-1,1 0 1,-1 0 0,0 0 0,0 1-1,1-1 1,-1 0 0,0 0 0,1 0-1,-1 0 1,0 0 0,0 0-1,1 1 1,-1-1 0,0 0 0,0 0-1,0 0 1,1 1 0,-1-1 0,0 0-1,0 0 1,0 1 0,1-1 0,-1 0-1,0 0 1,0 1 0,0-1 0,0 0-1,0 1 1,0-1 0,0 0 0,0 0-1,0 1 1,0-1 0,0 0 0,0 1-1,0-1 1,0 1 0,-13 21 47,0 0 0,-27 32 1,-6 8 67,43-58-89,0 1 1,1 0-1,-1 0 0,1 0 1,0 0-1,0 0 0,1 0 0,0 0 1,0 1-1,0-1 0,0 1 0,1-1 1,0 0-1,0 1 0,0-1 0,1 1 1,0-1-1,0 0 0,0 1 0,1-1 1,-1 0-1,1 0 0,1 0 0,-1 0 1,1 0-1,4 6 0,-5-9-17,0-1 0,0 1 0,0-1 0,0 1-1,1-1 1,-1 1 0,1-1 0,-1 0 0,1 0 0,-1-1 0,1 1-1,-1 0 1,1-1 0,0 1 0,0-1 0,-1 0 0,1 0 0,0 0-1,-1 0 1,1-1 0,3 0 0,3-1 7,0 0-1,0 0 1,0-1 0,-1 0 0,10-4 0,-11 3-14,1-1 1,-1 1-1,0-1 1,0 0-1,-1-1 1,0 0-1,0 0 1,0 0-1,-1 0 1,0-1 0,0 0-1,0 0 1,-1-1-1,0 1 1,-1-1-1,4-9 1,-4 5 3,0 0 0,0 0 0,-1 0 0,-1 0 0,0-1 0,0 1 0,-2 0 0,1-1 0,-1 1 0,-5-17 0,4 20 10,0 0 0,-1 0 0,-1 0 0,-5-12 0,7 17 5,-1 0 1,1 0-1,-1 1 1,1-1 0,-1 1-1,0 0 1,0 0-1,-1 0 1,1 0 0,-1 0-1,-6-3 1,10 5-18,-1 1 0,0-1-1,1 1 1,-1 0 0,0-1 0,1 1 0,-1 0 0,0 0-1,0 0 1,1-1 0,-1 1 0,0 0 0,0 0 0,1 0-1,-1 0 1,0 0 0,0 0 0,1 0 0,-1 1 0,0-1-1,0 0 1,1 0 0,-2 1 0,1 1-3,0-2-2,1 0 1,0 0 0,0 0-1,0 0 1,-1 0-1,1 0 1,0 0-1,0 0 1,0 0-1,0 1 1,0-1-1,-1 0 1,1 0-1,0 0 1,0 0-1,0 0 1,0 1-1,0-1 1,0 0 0,0 0-1,0 0 1,0 0-1,0 1 1,0-1-1,-1 0 1,1 0-1,0 0 1,0 1-1,0-1 1,0 0-1,0 0 1,0 0-1,1 1 1,-1-1-1,0 0 1,0 0 0,0 0-1,0 0 1,0 1-1,0-1 1,0 0-1,0 0 1,0 0-1,0 0 1,1 1-1,-1-1 1,0 0-1,0 0 1,0 0-1,0 0 1,2 3 0,2 5-4,-4-8 3,0 1-1,0-1 0,0 0 1,1 1-1,-1-1 0,0 1 1,0-1-1,0 0 0,1 1 1,-1-1-1,0 0 0,0 0 1,1 1-1,-1-1 0,0 0 1,1 0-1,-1 1 0,0-1 1,1 0-1,-1 0 0,0 0 1,1 1-1,-1-1 0,1 0 1,-1 0-1,0 0 0,1 0 1,-1 0-1,1 0 0,0 0 0,5 1 0,1 0 0,0 0 0,0-1 0,0 0 0,-1 0 0,1 0 0,0-1 0,10-3 0,54-16 13,-63 17-13,19-8 28,-1-1 0,-1-1 0,32-21 0,39-20 90,-74 45-78,18-10 69,-39 18-102,-1 1 0,1 0 0,-1 0-1,1-1 1,0 1 0,-1 0 0,1 0 0,-1 0 0,1 0 0,0-1 0,-1 1 0,1 0 0,-1 0 0,1 0 0,0 0 0,-1 1-1,1-1 1,-1 0 0,1 0 0,0 0 0,-1 0 0,1 1 0,-1-1 0,1 0 0,-1 0 0,1 1 0,-1-1 0,1 0-1,-1 1 1,1-1 0,-1 1 0,0-1 0,1 1 0,-1-1 0,1 1 0,-1-1 0,0 1 0,1-1 0,-1 1 0,0-1 0,0 1-1,1 0 1,13 36 82,-8-19-53,20 62 104,-26-80-139,0 0 0,0 1 1,0-1-1,0 0 0,0 1 0,0-1 1,0 0-1,1 1 0,-1-1 0,0 0 1,0 1-1,0-1 0,1 0 1,-1 0-1,0 1 0,0-1 0,0 0 1,1 0-1,-1 0 0,0 1 0,1-1 1,-1 0-1,0 0 0,0 0 1,1 0-1,-1 1 0,0-1 0,1 0 1,-1 0-1,0 0 0,1 0 0,-1 0 1,0 0-1,1 0 0,-1 0 1,0 0-1,1 0 0,-1 0 0,0 0 1,1 0-1,-1-1 0,0 1 0,1 0 1,-1 0-1,0 0 0,0 0 0,1 0 1,-1-1-1,0 1 0,1 0 1,-1-1-1,9-10-1725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2:50.515"/>
    </inkml:context>
    <inkml:brush xml:id="br0">
      <inkml:brushProperty name="width" value="0.1" units="cm"/>
      <inkml:brushProperty name="height" value="0.1" units="cm"/>
      <inkml:brushProperty name="color" value="#AB008B"/>
    </inkml:brush>
  </inkml:definitions>
  <inkml:trace contextRef="#ctx0" brushRef="#br0">0 62 5416,'0'0'1761,"11"-2"-1210,-1 0-423,1 0 0,0 1 0,0 0 0,0 1 0,0 0 0,0 1 0,13 3 0,44 11 434,1-3 0,0-3 1,137 0-1,-185-10-447,-5 2 2,0-2 0,0 0 0,0-1 0,0-1 0,0 0 0,-1-1 0,1-1 0,20-9 0,73-57-1234</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2:53.999"/>
    </inkml:context>
    <inkml:brush xml:id="br0">
      <inkml:brushProperty name="width" value="0.1" units="cm"/>
      <inkml:brushProperty name="height" value="0.1" units="cm"/>
      <inkml:brushProperty name="color" value="#AB008B"/>
    </inkml:brush>
  </inkml:definitions>
  <inkml:trace contextRef="#ctx0" brushRef="#br0">0 477 4912,'0'0'-112,"12"-8"47,30-22 356,-1-3 0,67-68 0,-97 88-114,-1 0 0,-1-1 0,0 0 0,-1 0 0,-1-1 0,9-22-1,-15 34-101,-1 1-1,1-1 0,-1 0 0,0 0 1,0 0-1,0 0 0,0 1 0,0-1 1,-1 0-1,1 0 0,-1 0 0,0 1 1,0-1-1,0 0 0,0 1 0,0-1 0,-1 1 1,1-1-1,-1 1 0,1 0 0,-1-1 1,0 1-1,0 0 0,0 0 0,0 0 1,0 1-1,-1-1 0,1 0 0,0 1 0,-4-2 1,-1-1 56,0 0 1,0 1-1,0 0 1,-1 0-1,1 1 0,-1 0 1,1 0-1,-1 1 1,-13-1-1,15 2 10,-1 0-1,1 0 0,0 1 0,0 0 0,0 0 0,0 1 0,-12 3 1,22-4 40,-1-1 1,1 1 0,-1 0-1,1 0 1,-1 0 0,6 4-1,17 4-131,193 40 511,-215-48-549,1 0-1,-1 1 1,1 0-1,-1 0 0,1 1 1,-1-1-1,0 1 1,0 0-1,0 0 1,-1 0-1,1 0 0,-1 1 1,0-1-1,1 1 1,-2 0-1,1 0 1,3 7-1,2 5 35,-1 1 1,-1 0-1,7 26 0,2 8 195,-14-49-232,-1 0 0,1 0-1,0 0 1,0-1 0,0 1 0,0 0-1,0-1 1,0 1 0,0-1 0,1 1-1,-1-1 1,0 0 0,1 1-1,-1-1 1,1 0 0,-1 0 0,1 0-1,0 0 1,0 0 0,1 0 0,0 0-3,0-1 0,0 0 0,-1 1 1,1-1-1,0 0 0,0 0 0,0-1 1,-1 1-1,1-1 0,0 1 1,0-1-1,3-1 0,3-2 4,1-1 0,-1 0 0,0 0 0,0-1 0,-1 0 0,9-7 0,4-8 65,-2 0 0,34-46 0,-30 35 57,12-9 151,-32 35-54,-4 16-114,1 4-75,1 0 0,0-1 0,1 1 1,6 21-1,-7-31-33,0 0 0,1 0 0,-1 0 0,1 0 1,0 0-1,0-1 0,0 1 0,0 0 0,0-1 0,1 0 0,0 0 1,0 1-1,0-1 0,0-1 0,0 1 0,0 0 0,1-1 1,-1 0-1,8 4 0,-5-4-4,1 0 0,0 0 0,0 0 0,0-1 1,0 0-1,0 0 0,0-1 0,0 0 0,0 0 0,0-1 0,0 1 0,0-2 1,0 1-1,0-1 0,0 0 0,-1 0 0,1-1 0,-1 0 0,12-6 1,74-62 69,-76 61-49,-1-1 1,0 0-1,15-16 0,-2 7 44,-3 4 22,-24 15-89,-1 1 1,0 0 0,1-1 0,-1 1 0,1 0-1,-1 0 1,0-1 0,1 1 0,-1 0 0,1 0-1,-1 0 1,1-1 0,-1 1 0,1 0 0,-1 0-1,1 0 1,-1 0 0,1 0 0,-1 0 0,1 0-1,-1 0 1,1 0 0,-1 0 0,1 0 0,-1 0-1,1 1 1,-1-1 0,0 0 0,1 0 0,-1 0-1,1 1 1,-1-1 0,1 1 0,1 0 4,-1 0 0,0 1 0,0 0 0,0-1 0,0 1 0,0-1 0,0 1 0,0 0 0,0 2-1,2 4 14,-1-1-1,-1 1 1,2 13-1,-4 131 382,0-151-395,1-1-1,0 0 1,0 1 0,0-1-1,0 0 1,0 0-1,0 1 1,0-1-1,0 0 1,1 0 0,-1 1-1,0-1 1,0 0-1,0 0 1,0 1 0,0-1-1,0 0 1,0 0-1,1 1 1,-1-1 0,0 0-1,0 0 1,0 0-1,1 1 1,-1-1 0,0 0-1,0 0 1,0 0-1,1 0 1,-1 1-1,0-1 1,0 0 0,1 0-1,-1 0 1,0 0-1,0 0 1,1 0 0,-1 0-1,0 0 1,1 0-1,-1 0 1,16-6 67,14-16-40,31-42-6,-9 9-21,-43 48-19,0 0 0,1 1-1,0 0 1,0 1 0,0 0-1,19-6 1,-28 10 14,0 1 0,0-1-1,0 1 1,0 0 0,0 0-1,1-1 1,-1 1 0,0 0-1,0 0 1,0 0 0,0 0-1,0 0 1,1 0 0,-1 1 0,0-1-1,0 0 1,0 0 0,0 1-1,0-1 1,0 1 0,0-1-1,0 1 1,0 0 0,0-1-1,0 1 1,0 0 0,0 0 0,0-1-1,0 1 1,-1 0 0,1 0-1,0 0 1,-1 0 0,1 0-1,0 1 1,1 4-1,1 1-1,-2-1 0,1 1 1,-1-1-1,1 9 1,3 10-2,0-7 7,-4-12 1,1 0 0,-1 0-1,1-1 1,1 1 0,4 8-1,-6-12-3,0 0 0,1-1 0,-1 1-1,1-1 1,-1 1 0,1-1 0,-1 0 0,1 1-1,0-1 1,0 0 0,0 0 0,-1 0-1,1-1 1,0 1 0,0 0 0,0-1-1,0 1 1,0-1 0,1 0 0,2 1-1,10-1-3,-1-1-1,0 0 1,0 0-1,0-1 0,0-1 1,0-1-1,-1 0 1,15-6-1,12-8-38,48-31 0,-25 14-80,-40 21-18,-1 0 1,-1-1 0,22-21 0,-41 35 116,5-5-68,-7 6 89,0 0 0,0 0-1,1 0 1,-1 0 0,0 0-1,0 0 1,0 0 0,0 0 0,0 0-1,0 0 1,0 0 0,0 0-1,0 0 1,0 0 0,1 0-1,-1 0 1,0 0 0,0 0-1,0 0 1,0 0 0,0 0 0,0 0-1,0 0 1,0-1 0,0 1-1,0 0 1,0 0 0,0 0-1,0 0 1,0 0 0,0 0-1,0 0 1,0 0 0,1 0 0,-1 0-1,0 0 1,0-1 0,0 1-1,0 0 1,0 0 0,0 0-1,0 0 1,0 0 0,0 0 0,0 0-1,-1 0 1,1 0 0,0 0-1,0-1 1,0 1 0,0 0-1,0 0 1,0 0 0,0 0-1,0 0 1,0 0 0,0 0 0,0 0-1,0 0 1,0 0 0,0 0-1,0 0 1,0 0 0,0 0-1,0-1 1,-1 1 0,1 0-1,0 0 1,0 0 0,-20 14-25,-2-1 31,1 0-1,0 2 1,1 0-1,0 2 1,2 0-1,0 1 1,1 1-1,1 0 1,0 1-1,-15 28 1,30-45-4,0 0 0,0 0-1,0 0 1,1 0 0,-1 1 0,1-1 0,0 0 0,-1 0 0,2 0 0,-1 0 0,0 0-1,1 0 1,-1 1 0,1-1 0,0 0 0,0 0 0,0-1 0,0 1 0,1 0-1,-1 0 1,1 0 0,0-1 0,-1 1 0,1-1 0,0 1 0,3 1 0,-3-1-6,0-1 1,1 0 0,-1 1 0,0-1-1,1 0 1,0 0 0,-1 0 0,1-1-1,0 1 1,0-1 0,0 0 0,0 1-1,0-1 1,1 0 0,-1-1 0,0 1-1,0-1 1,1 1 0,-1-1-1,0 0 1,0 0 0,1 0 0,-1-1-1,5 0 1,-1-3-6,0 1 1,0-1-1,-1-1 0,0 1 0,0-1 0,0 0 1,0 0-1,-1-1 0,1 0 0,-1 0 0,-1 0 0,1 0 1,-1-1-1,0 0 0,-1 1 0,0-2 0,3-6 1,0-3-13,-1 0 1,-1 0 0,0 0 0,-1 0 0,-1-1 0,1-24 0,0 33-10,-3 9 32,0-1 0,1 1 1,-1 0-1,0 0 0,0-1 1,0 1-1,1 0 1,-1 0-1,0-1 0,0 1 1,0 0-1,0-1 0,0 1 1,0 0-1,0 0 1,0-1-1,0 1 0,0 0 1,0-1-1,0 1 0,0 0 1,0-1-1,0 1 1,0 0-1,0-1 0,0 1 1,0 0-1,0 0 0,0-1 1,-1 1-1,1 0 0,0-1 1,0 1 11,-7 11 51,-6 71 68,-2 166 0,13-178-80,-1-31-29,-1 0 0,-2 0 0,-2 0 0,-1-1 0,-2 0 0,-1 0 0,-21 40 0,32-74-14,-1-1 0,1 1 0,-1-1 1,0 1-1,0-1 0,-1 0 0,1 1 0,-1-1 0,1 0 1,-1-1-1,0 1 0,0 0 0,0-1 0,0 0 0,-1 1 1,1-1-1,-1-1 0,1 1 0,-1 0 0,0-1 0,1 0 1,-1 0-1,0 0 0,0 0 0,0-1 0,0 1 0,0-1 1,0 0-1,0 0 0,0-1 0,1 1 0,-1-1 0,0 0 1,0 0-1,0 0 0,0 0 0,1-1 0,-6-2 1,5 2 1,-5-1 9,0-1 0,1-1 0,-1 0 0,1 0 1,-11-9-1,17 12-16,0 0 0,1 0 0,-1 0 1,0 0-1,1-1 0,-1 1 0,1 0 0,0-1 1,-1 1-1,1-1 0,1 0 0,-1 1 1,0-1-1,1 0 0,-1 1 0,1-1 1,0 0-1,0 0 0,0 1 0,0-1 0,0 0 1,1 0-1,0-5 0,5-11-5,1-1 0,1 1 0,0 0 0,2 0 0,0 1-1,1 0 1,0 1 0,2 0 0,0 1 0,1 1 0,22-20 0,12-7-91,3 3 0,77-47 0,158-104-224,-273 181 329,0-1 0,0 0 0,-1-1 1,-1 0-1,1-1 0,-2-1 0,0 1 0,0-2 0,-1 1 1,-1-1-1,0-1 0,-1 1 0,-1-1 0,0 0 0,5-23 1,-10 32-2,1 1 15,0 0 0,-1 0 0,0 1 0,0-2-1,-1 1 1,0 0 0,1 0 0,-2 0 0,0-9 0,2 1 203,-1 13-226,0 0 1,0 0-1,0 1 1,0-1-1,0 0 0,0 0 1,0 0-1,0 0 1,0 0-1,0 0 1,0 0-1,1 0 1,-1 0-1,0 0 1,0 1-1,0-1 0,0 0 1,0 0-1,0 0 1,0 0-1,0 0 1,1 0-1,-1 0 1,0 0-1,0 0 1,0 0-1,0 0 0,0 0 1,0 0-1,0 0 1,0 0-1,1 0 1,-1 0-1,0 0 1,0 0-1,0 0 0,0 0 1,0 0-1,0 0 1,0 0-1,0 0 1,1 0-1,-1-1 1,0 1-1,0 0 1,0 0-1,0 0 0,0 0 1,0 0-1,0 0 1,0 0-1,0 0 1,0 0-1,0 0 1,0-1-1,1 1 1,-1 0-1,0 0 0,0 0 1,0 0-1,0 0 1,3 9 11,-1 1 1,0 0 0,1 11-1,3 16-5,7 23-45,-4 0-1,-2 1 1,-3 0 0,-5 90 0,1-150 36,0 0 0,0 0 0,0 0 0,0 0 0,0 1 0,0-1 0,-1 0 0,1 0 1,0 0-1,-1 0 0,1 0 0,-1 0 0,1 0 0,-1 0 0,1 0 0,-1 0 0,0 0 0,0 0 0,0 1 0,0-2 1,0 0 0,1 1-1,-1-1 1,0 0-1,1 0 1,-1 0-1,0 0 1,0 0 0,1 0-1,-1 0 1,0 0-1,1 0 1,-1 0 0,0 0-1,0 0 1,1-1-1,-1 1 1,0 0-1,1 0 1,-1-1 0,1 1-1,-2-1 1,-2-2 2,-1-1 0,1 1 0,0-1-1,0 0 1,1 0 0,-5-6 0,-12-21 1,-25-56 0,29 54-10,12 14-193,5 12 88,5 12 53,0 3 72,1-1-1,-1 0 0,2 0 1,-1 0-1,1 0 1,0-1-1,16 8 1,21 18 71,-25-16-31,0-1 0,1 0 0,1-2 0,29 15 1,-43-25-37,-1 0-1,0 0 1,1-1 0,0 1 0,-1-2 0,1 1-1,0-1 1,0 0 0,0-1 0,0 0 0,0 0-1,0-1 1,0 0 0,0 0 0,0-1 0,-1 0-1,16-6 1,-16 5-135,-1-1 0,1 0 1,-1 0-1,0-1 0,0 1 0,-1-1 0,1-1 0,-1 1 0,0-1 0,0 0 1,-1 0-1,0 0 0,0 0 0,0-1 0,-1 0 0,0 0 0,0 0 0,-1 0 1,0 0-1,2-12 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2:54.593"/>
    </inkml:context>
    <inkml:brush xml:id="br0">
      <inkml:brushProperty name="width" value="0.1" units="cm"/>
      <inkml:brushProperty name="height" value="0.1" units="cm"/>
      <inkml:brushProperty name="color" value="#AB008B"/>
    </inkml:brush>
  </inkml:definitions>
  <inkml:trace contextRef="#ctx0" brushRef="#br0">1 101 5416,'0'0'1896,"48"-58"-1368,-36 44-32,0 2 8,-4 6-64,2 2 8,-8 4-56,2-2 8,-2-2 144,-2 8-384,7-2 16</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2:56.628"/>
    </inkml:context>
    <inkml:brush xml:id="br0">
      <inkml:brushProperty name="width" value="0.1" units="cm"/>
      <inkml:brushProperty name="height" value="0.1" units="cm"/>
      <inkml:brushProperty name="color" value="#AB008B"/>
    </inkml:brush>
  </inkml:definitions>
  <inkml:trace contextRef="#ctx0" brushRef="#br0">264 527 4008,'0'0'3888,"-9"4"-3467,-9 4-293,-32 14 1255,-57 35-1,99-51-1180,0 0-1,0 0 1,1 1-1,0 1 0,-9 12 1,13-17-143,0 1 0,1 0 1,-1 0-1,1 0 0,0 0 1,0 1-1,0-1 0,1 1 0,-1-1 1,1 1-1,0-1 0,1 1 1,-1 6-1,1-9-38,0 0 1,0 0 0,1 0-1,-1-1 1,1 1-1,0 0 1,-1-1 0,1 1-1,0-1 1,0 1-1,0-1 1,0 1-1,0-1 1,0 1 0,1-1-1,-1 0 1,0 0-1,1 0 1,-1 1-1,1-2 1,-1 1 0,1 0-1,0 0 1,-1 0-1,1-1 1,0 1-1,-1-1 1,1 1 0,0-1-1,3 1 1,0-1 8,0 1-1,1-1 1,-1 0 0,1 0 0,-1-1 0,0 0 0,1 0-1,7-3 1,4-2 30,0-1 0,-1-1 0,25-17 0,-32 19-36,-1 0 1,1-1-1,-1 0 1,-1 0-1,1-1 1,-1 0 0,8-12-1,-12 14 2,1 1 0,-1-1 0,-1-1 0,1 1 0,-1 0 0,3-12-1,-5 15-9,1-1 0,-1 1 0,0 0 0,0-1 0,0 1 0,0-1 0,-1 1 0,1-1 0,-1 1 0,0 0 0,0 0-1,0-1 1,0 1 0,-3-5 0,1 2 17,8 6-187,9 0 105,-2-3 31,0 1 0,-1-1 1,0-1-1,1 0 1,-1-1-1,-1 0 1,1-1-1,-1 0 1,0 0-1,0-1 1,-1 0-1,1-1 1,-2 0-1,1-1 1,-1 0-1,-1 0 1,0 0-1,0-1 1,0 0-1,7-18 1,11-18 16,-17 33 17,0-1 0,-1 0 0,-1 0 0,7-23 1,12-106 158,-14 72 28,-11 49-77,-2 15-5,-2 18-25,-122 776 104,120-746-179,-2 1 0,-24 74 1,24-94-16,-1 0-1,-2 0 1,0-2 0,-1 1-1,-1-1 1,-24 29 0,36-48-7,1 0 0,-1 0 1,0-1-1,1 1 0,-1 0 1,0 0-1,0-1 0,0 1 1,0-1-1,0 1 0,0-1 0,0 1 1,0-1-1,0 1 0,0-1 1,0 0-1,0 0 0,0 1 1,0-1-1,0 0 0,0 0 0,0 0 1,0 0-1,0 0 0,0 0 1,0-1-1,0 1 0,0 0 1,0 0-1,0-1 0,0 1 0,0-1 1,0 1-1,0-1 0,0 1 1,0-1-1,0 0 0,-1-1 0,-1 0-2,1 0 0,0-1-1,-1 0 1,1 0 0,0 0-1,0 0 1,1 0-1,-1 0 1,-2-6 0,3 2 6,-1 0 1,1 0 0,1 0-1,-1 0 1,1 0 0,0 0-1,1 0 1,0 0 0,0 0-1,0 0 1,1 0 0,0 0-1,0 1 1,1-1 0,0 1 0,0-1-1,6-7 1,-3 4 1,0 1 0,1 1 0,0-1 0,0 1 0,1 1 1,0-1-1,0 1 0,1 0 0,0 1 0,16-9 0,-22 14 4,1-1 1,-1 1-1,0 0 0,1 1 1,-1-1-1,1 0 0,0 1 1,-1 0-1,1 0 0,-1 0 1,1 0-1,0 1 0,-1-1 1,1 1-1,-1 0 0,1 0 1,-1 0-1,5 3 0,4 2 60,1 1 0,-1 1 0,15 11 0,-12-7 1,-3-2-7,10 8 146,-21-17-208,0-1 0,-1 1 0,1-1 0,0 0 0,0 1 0,-1-1 1,1 0-1,0 0 0,0 1 0,0-1 0,-1 0 0,1 0 1,0 0-1,0 0 0,0 0 0,0 0 0,-1 0 0,1 0 0,0-1 1,0 1-1,0 0 0,-1 0 0,1-1 0,0 1 0,0 0 1,-1-1-1,2 0 0,8-8-2162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7:42.736"/>
    </inkml:context>
    <inkml:brush xml:id="br0">
      <inkml:brushProperty name="width" value="0.1" units="cm"/>
      <inkml:brushProperty name="height" value="0.1" units="cm"/>
      <inkml:brushProperty name="color" value="#004F8B"/>
    </inkml:brush>
  </inkml:definitions>
  <inkml:trace contextRef="#ctx0" brushRef="#br0">6 0 5120,'0'0'4630,"-1"10"-4402,-3 54 416,5 67-1,4-81-366,2 51 261,-4-25 163,3 1 1,18 79 0,-22-138-335,0-7 627,7-30-563,-2 1-2374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3:00.841"/>
    </inkml:context>
    <inkml:brush xml:id="br0">
      <inkml:brushProperty name="width" value="0.1" units="cm"/>
      <inkml:brushProperty name="height" value="0.1" units="cm"/>
      <inkml:brushProperty name="color" value="#AB008B"/>
    </inkml:brush>
  </inkml:definitions>
  <inkml:trace contextRef="#ctx0" brushRef="#br0">344 573 5520,'0'0'3017,"-12"4"-2712,2 0-226,-14 6 204,-30 8 1,37-12-118,1 0 0,-1 1 0,1 1 0,1 1 0,-1 0 0,2 1 0,-1 0 0,1 1 0,1 1 0,0 0 0,0 1 0,2 0 0,-1 1 0,-8 15 0,17-25-123,1-1 0,0 1-1,-1-1 1,2 1 0,-1 0-1,0 0 1,1 0 0,0 0 0,-1 0-1,2 0 1,-1 1 0,0-1-1,1 0 1,0 0 0,0 1-1,0-1 1,1 0 0,-1 0 0,1 0-1,0 1 1,0-1 0,0 0-1,1 0 1,0 0 0,-1-1-1,1 1 1,1 0 0,-1-1 0,0 1-1,1-1 1,0 0 0,0 0-1,0 0 1,0 0 0,0 0-1,0 0 1,1-1 0,0 0 0,3 2-1,1 0 7,1 0 0,-1-1 0,1 0 0,-1 0 1,1-1-1,0 0 0,0-1 0,0 0 0,0 0 0,0-1 0,0 0 0,0 0 0,0-1 0,0-1 0,0 1 0,0-1 0,0-1 0,10-4 0,8-4 50,-1-2 0,-1-1 0,0-1 0,34-26 0,-43 28-54,-1 0 1,0-1 0,-1-1-1,20-28 1,44-74 107,-68 101-137,13-22 10,-2-2 0,-2 0 0,-1-1-1,-2-1 1,-2 0 0,-2-1 0,-2-1-1,9-87 1,-12 14 18,-11 95-82,0 13-41,1 15-78,1 0 141,1 1 1,-2-1 0,1 0 0,-6 11 0,-6 13-3,-6 34 10,2 1-1,3 1 1,3 0-1,-4 72 1,9-73 14,4-44 3,1-1 0,1 1 0,2 41 0,0-55 20,-1 0 1,0 0-1,-1 0 0,1 0 1,-1 0-1,-1 0 0,1 0 0,-1 0 1,-1-1-1,-2 8 0,-2 5 49,-5 9 22,12-65 47,8 4-121,2 0 0,20-46 1,-27 73-20,0 1 0,0 0 0,0 0 0,1 0 0,-1 0 0,1 1 0,0 0 0,1 0 0,-1 0 0,1 0 0,0 0 1,0 1-1,0 0 0,0 0 0,6-2 0,-10 5-10,0-1 0,0 1 1,1 0-1,-1 0 0,0 0 1,0 1-1,0-1 0,0 0 1,0 0-1,0 0 0,0 1 1,0-1-1,0 1 0,0-1 1,0 1-1,0-1 0,0 1 1,0-1-1,0 1 0,0 0 1,0 0-1,-1-1 0,1 1 1,0 0-1,0 0 0,-1 0 1,1 0-1,-1 0 0,1 0 1,-1 0-1,1 1 0,16 33-32,0 19 8,-14-42 35,0-1-1,1 1 0,0-1 0,0-1 0,1 1 0,0 0 0,1-1 0,12 15 0,-15-22-7,1 0 1,-1 0-1,1-1 0,0 1 1,0-1-1,0 0 1,0 0-1,0-1 0,0 1 1,0-1-1,1 0 1,-1 0-1,0-1 0,1 1 1,7-1-1,-5 1 2,0-2-1,0 1 0,0-1 1,0 0-1,0 0 0,0-1 1,0 0-1,12-5 1,3-6 3,-1-1 1,0-1 0,-1-1-1,33-33 1,20-17-50,-49 41 2,-21 22 26,0-1 1,0 1-1,0 0 1,0 0 0,1 0-1,-1 0 1,7-4-1,-10 7 17,4-1-50,0-1 1,-1 0-1,1 0 1,-1 0 0,0 0-1,0-1 1,3-2 0,-6 4-2,-14 16-20,-32 18 79,-51 42 47,87-66-49,1 0 0,0 1 0,0 0 0,1 1 1,0 0-1,1 0 0,-7 15 0,11-21 27,1 1 0,0 0 0,-1 1 0,2-1 0,-1 0 0,1 0 0,-1 11 0,2-15-25,0-1-1,0 1 1,0-1 0,1 1 0,-1 0 0,0-1-1,1 1 1,-1-1 0,1 1 0,-1-1-1,1 1 1,0-1 0,0 1 0,0-1-1,0 0 1,0 1 0,0-1 0,0 0 0,0 0-1,0 0 1,1 0 0,-1 0 0,0 0-1,1 0 1,-1 0 0,0 0 0,1-1-1,-1 1 1,1-1 0,0 1 0,-1-1 0,1 1-1,-1-1 1,3 0 0,-1 0-3,-1 0 0,1 0 0,0-1 1,0 1-1,0-1 0,-1 1 0,1-1 0,0 0 1,-1 0-1,1 0 0,-1-1 0,1 1 0,-1-1 1,1 1-1,-1-1 0,3-3 0,32-32 21,-25 22-17,-1 0 0,-1-1 1,0 0-1,-1-1 0,-1 0 1,10-30-1,-21 20 208,3 26-180,-3 24 154,3-19-191,-1 0 1,1 0 0,-1-1-1,1 1 1,1 0 0,-1 0-1,0 0 1,1-1 0,0 1-1,0 0 1,0 0 0,0-1-1,1 1 1,-1-1 0,1 1-1,0-1 1,0 0 0,0 0-1,0 0 1,1 0 0,2 3-1,-1-2 2,0-1-1,0 1 0,1-1 0,-1 0 1,1 0-1,-1 0 0,1-1 0,0 0 0,0 0 1,0 0-1,0-1 0,0 1 0,1-1 0,-1 0 1,7 0-1,6-1-10,1-1 0,-1 0 1,0-2-1,0 0 1,20-6-1,-26 5 1,0 0-1,0 0 1,0-1 0,-1-1 0,0 0 0,0 0 0,0-2-1,13-10 1,-18 12-21,0 0-1,0 0 0,-1 0 1,1-1-1,-1 0 1,-1 0-1,0 0 0,5-9 1,-3 3-11,-7 12 36,1 1 4,4 4-5,-1 16-63,5 38 30,-8-44 34,1-1-1,1 1 0,1 0 1,0-1-1,0 0 1,2 1-1,6 15 1,-8-26-1,-1 0 1,0 0 0,1 0-1,-1 0 1,1-1 0,0 1-1,0-1 1,0 0 0,0 0-1,0 0 1,1 0 0,-1 0-1,1-1 1,-1 1 0,1-1-1,-1 0 1,1 0 0,0 0-1,0-1 1,-1 1 0,1-1-1,0 0 1,0 0 0,-1-1 0,8 0-1,1-1-20,0 0 0,0-1 0,0 0 0,0-1 0,0 0 0,18-11 0,115-72-305,-58 32 59,-61 37 93,0 1 0,54-24-1,-79 40 162,0 0 0,1 0 0,-1 0 0,0 0 0,1 0 0,-1 0 0,0 0-1,0 0 1,0 0 0,0-1 0,0 1 0,0 0 0,0-1 0,0 1 0,-1-1 0,1 1 0,-1-1-1,1 1 1,0-3 0,-1 4 10,0-1 0,0 1 0,0-1 0,0 0-1,0 1 1,0-1 0,0 0 0,0 1 0,0-1-1,0 0 1,0 1 0,-1-1 0,1 0 0,0 1 0,0-1-1,-1 1 1,1-1 0,0 1 0,-1-1 0,1 0 0,-1 1-1,1-1 1,-1 1 0,1 0 0,0-1 0,-1 1 0,0-1-1,1 1 1,-1 0 0,1-1 0,-1 1 0,1 0 0,-1 0-1,0-1 1,1 1 0,-1 0 0,0 0 0,1 0-1,-1 0 1,0 0 0,1 0 0,-1 0 0,0 0 0,1 0-1,-1 0 1,0 0 0,1 0 0,-1 1 0,0-1 0,-18 4-33,1 0 1,-1 1 0,1 1 0,0 0 0,0 2-1,1 0 1,0 1 0,1 0 0,0 2 0,0 0-1,1 1 1,0 0 0,-23 27 0,32-33 15,1 0-1,-1 1 1,1 0-1,1 0 1,-1 0 0,-4 13-1,8-19 18,1 1 0,-1 0 0,0 0 0,1-1-1,0 1 1,-1 0 0,1 0 0,0 0 0,0 0-1,0 0 1,0-1 0,0 1 0,1 0 0,-1 0-1,0 0 1,1-1 0,0 1 0,-1 0 0,1 0-1,0-1 1,0 1 0,0 0 0,0-1 0,0 1-1,0-1 1,0 0 0,0 1 0,1-1 0,-1 0-1,1 0 1,-1 1 0,1-1 0,-1 0 0,1-1-1,3 2 1,-2 0-7,2 0-1,-1 0 1,0-1 0,0 0-1,0 0 1,1 0-1,-1-1 1,0 1-1,1-1 1,-1 0 0,1 0-1,-1-1 1,0 1-1,1-1 1,-1 0-1,0 0 1,0 0 0,0-1-1,0 0 1,7-3-1,4-4-36,-1-1-1,0 0 1,24-23-1,-26 22 9,-7 6 23,-1 0 1,0 0 0,0 0 0,0 0 0,-1-1 0,0 1-1,0-1 1,0 0 0,0 0 0,-1 0 0,0 0-1,-1-1 1,3-12 0,1-3-63,-3 16 52,-2 6 28,0 1 0,0-1 1,0 0-1,0 0 0,0 0 1,0 0-1,0 0 0,0 0 1,0 0-1,0 0 0,-1 0 1,1 0-1,0 0 0,0 0 1,0 0-1,0 0 0,0 0 1,0 0-1,0 0 0,0 0 0,-1 0 1,1 0-1,0 0 0,0 0 1,0 0-1,0 0 0,0 0 1,0 0-1,0 0 0,0-1 1,0 1-1,-1 0 0,1 0 1,0 0-1,0 0 0,0 0 1,0 0-1,0 0 0,0 0 1,0 0-1,0 0 0,0 0 1,0-1-1,0 1 0,0 0 1,0 0-1,0 0 0,0 0 1,0 0-1,0 0 0,0 0 1,0 0-1,0-1 0,0 1 1,0 0-1,0 0 0,0 0 1,0 0-1,0 0 0,0 0 1,0 0-1,-9 14-7,-2 11 8,0 1-1,2 0 1,-8 38 0,-11 88-1,15-71-4,-2 29-40,13-79 43,-2 0-1,-1 0 1,-1-1-1,-2 0 1,-15 40-1,-6-13 19,26-51-5,0-1-1,-1 0 1,0 0-1,0 0 1,-1 0-1,1-1 1,-10 8-1,11-11-4,0 0-1,-1 0 1,1 0 0,0 0-1,-1 0 1,1-1 0,-1 1-1,1-1 1,-1 0-1,1 0 1,-1 0 0,1-1-1,0 1 1,-1-1-1,1 0 1,0 0 0,-1 0-1,1 0 1,0-1-1,0 1 1,0-1 0,0 0-1,0 1 1,0-1-1,0-1 1,1 1 0,-1 0-1,1-1 1,0 1-1,0-1 1,-1 0 0,2 0-1,-4-4 1,3-2-3,0-1 0,1 1 0,0-1 0,1 1 0,-1-1 0,2 1 0,-1-1 0,2 1 0,-1-1 0,1 1 0,6-18 0,1 4-6,1 0 0,1 0 0,19-28 0,-18 35-14,1 1 1,0 0-1,1 1 0,1 1 1,0 0-1,30-19 0,5-5-27,-47 34 41,38-30-40,1 2-1,80-46 0,-96 63 29,-1-2 0,0 0 0,-1-2 1,40-38-1,22-33-5,-75 76 20,-1 0-1,-1 0 0,-1-1 0,0-1 0,9-20 1,-10 18 1,0-1 20,0 1-1,7-36 1,-13 49-4,0-1 0,-1 1-1,0-1 1,1 0 0,-1 1-1,-1-1 1,1 1 0,-1-1-1,0 1 1,0-1 0,0 1-1,-1-1 1,1 1 0,-1 0 0,0 0-1,0 0 1,-3-4 0,3 6 1,1 0 0,0 0 1,-1 0-1,1 1 0,-1-1 1,0 1-1,1-1 1,-1 1-1,0 0 0,0-1 1,0 1-1,0 0 1,0 0-1,0 1 0,0-1 1,0 0-1,-1 1 0,1-1 1,0 1-1,0 0 1,-3-1-1,1 2-3,1-1 0,0 1 0,0 0 0,0 0 0,-1 0 0,1 0 0,0 1 1,0-1-1,1 1 0,-1 0 0,0-1 0,0 1 0,-2 3 0,-1 0 1,1 1 1,0 0-1,0 0 1,0 0-1,1 0 1,0 1-1,0-1 1,0 1-1,1 0 1,0 0-1,-3 15 1,4-11 8,1 1 1,1-1-1,0 1 0,1 0 1,0-1-1,1 1 1,0-1-1,1 1 0,5 13 1,-5-16 1,0 0-1,1-1 1,1 1 0,-1-1-1,1 0 1,1 0 0,0 0 0,0-1-1,0 0 1,1 0 0,12 10 0,-11-12-16,-1-1 1,1 0-1,0 0 1,0 0-1,0-1 1,0-1-1,1 1 0,-1-1 1,1-1-1,-1 1 1,1-2-1,0 1 1,0-1-1,-1 0 1,1-1-1,13-2 1,9-5-5,0 0 1,-1-2-1,36-17 0,-8 4 2,19-11 15,-50 22 16,54-19 0,-69 23-46,-13 6-22,-4 7 6,-7 5 18,1-1 0,-2 1 0,-16 8 1,-20 15 19,39-24-8,-75 63 25,74-62-25,0 1-1,1 0 1,1 1-1,0 0 0,-10 16 1,18-25 1,-1 0 1,1 0-1,0 0 1,0 0-1,0 0 1,0 0-1,1 0 1,-1 0-1,1 0 1,-1 1-1,1-1 1,1 4-1,-1-5-3,0-1 0,1 0 0,-1 1-1,1-1 1,-1 0 0,1 0 0,0 0 0,-1 1-1,1-1 1,0 0 0,0 0 0,0 0 0,0 0 0,0 0-1,0-1 1,0 1 0,0 0 0,0 0 0,0-1 0,0 1-1,0 0 1,1-1 0,-1 1 0,0-1 0,1 0-1,-1 1 1,0-1 0,1 0 0,-1 0 0,2 0 0,11 1-22,0-1 0,-1 0 1,1-1-1,0 0 0,-1-1 1,0-1-1,1 0 0,-1-1 1,0-1-1,0 0 0,-1 0 1,0-1-1,0-1 0,0 0 1,-1 0-1,0-2 0,0 1 1,-1-1-1,0-1 1,0 0-1,-1 0 0,8-13 1,10-14-87,-2-1 1,-2-1 0,35-81 0,-47 93 59,-2 0-1,-1 0 1,-2-1-1,0 0 1,-2 0-1,-1 0 1,0-44 0,-9-50 4,4 112 76,-2 9 10,-9 17 34,12-14-76,-16 24 22,1 0 0,2 1 0,0 0 0,2 2 0,1-1 0,1 1 0,2 1 1,1-1-1,1 2 0,-2 40 0,6-44 15,1 0-1,2 0 1,0 1 0,2-1 0,1 0 0,2-1-1,0 1 1,2-1 0,0 0 0,2-1-1,25 47 1,-27-60-14,0 0 1,1 0-1,0 0 0,1-1 0,13 11 0,-18-17-21,2 0 0,-1 0-1,0-1 1,1 0 0,0 0 0,0-1-1,0 0 1,0 0 0,0-1 0,1 1-1,9 0 1,-9-2-469,0-1 0,0 0 0,12-1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3:11.347"/>
    </inkml:context>
    <inkml:brush xml:id="br0">
      <inkml:brushProperty name="width" value="0.1" units="cm"/>
      <inkml:brushProperty name="height" value="0.1" units="cm"/>
      <inkml:brushProperty name="color" value="#AB008B"/>
    </inkml:brush>
  </inkml:definitions>
  <inkml:trace contextRef="#ctx0" brushRef="#br0">1 617 4616,'0'0'4290,"11"-7"-4052,6-3-104,0-2 0,0 0 0,-1-1 0,20-21 0,58-97 1178,-73 99-970,-1 12 100,-2 3 324,-21 24-677,0-1 0,0 1 1,1 0-1,-3 12 0,0 1-42,-21 70 83,-31 122 124,-22 182 163,73-376-399,0 7 50,4-16 80,4-14 88,0-2-209,1 1 1,-2-1 0,1 1 0,-1-1 0,1-7-1,2-11 15,3-9 4,5-20 75,26-80 0,-13 66-47,-14 32-37,2 1-1,1 1 1,2 0 0,34-53 0,-19 43 10,-17 21-30,1 1 1,1 1-1,1 1 1,1 0 0,35-29-1,-46 45-18,0 1 1,0 0-1,0 0 0,1 0 0,-1 1 0,1 0 0,0 1 0,0 0 1,-1 0-1,15 1 0,-19 0-3,-1 0 0,1 1-1,0-1 1,-1 1 0,1 0 0,-1 0 0,1 0-1,-1 0 1,1 1 0,-1-1 0,0 0 0,0 1-1,0 0 1,0-1 0,0 1 0,0 0 0,0 0 0,0 0-1,-1 1 1,3 3 0,-1-2-5,-1 0 0,0 1 0,1-1 1,-2 1-1,1 0 0,0 0 0,-1-1 0,0 1 0,0 0 0,0 7 1,-1-3-6,-1 0 1,-1 0 0,1 0 0,-1 0 0,0-1-1,-1 1 1,0-1 0,-1 1 0,0-1 0,0 0-1,0 0 1,-1-1 0,0 0 0,-1 1 0,0-2-1,-11 12 1,8-10 11,0 0 0,-1-1-1,1-1 1,-1 1 0,-1-2-1,1 1 1,-1-1 0,0-1-1,0 0 1,0-1 0,-1 0-1,-16 3 1,-8-9 83,7 0 2,227-4-255,-146 2 137,-1-2 1,60-17-1,7-1-21,-86 19 44,0-2 1,-1-1-1,0-1 1,31-16 0,-25 10 12,67-20 0,-91 32 49,-15 3 4,-25 6 6,13 0-28,-1 1 0,1 0 0,-1 0 0,2 2 0,-19 12 0,5 0 64,-36 35 0,60-53-87,1 1-1,0-1 1,0 1 0,0-1-1,0 1 1,1 0-1,-1-1 1,0 1-1,1 0 1,0 0 0,0 0-1,0 0 1,0 1-1,1-1 1,-1 0 0,1 0-1,-1 0 1,1 1-1,0-1 1,1 0-1,-1 4 1,2-2 0,-1 0 0,0 0 1,1-1-1,0 1 0,0 0 0,0-1 0,1 1 0,-1-1 1,1 1-1,0-1 0,0 0 0,5 4 0,-6-6-5,0-1-1,1 1 1,-1-1-1,0 1 1,1-1-1,-1 0 1,1 0-1,-1 0 1,1 0-1,0 0 1,-1-1-1,1 1 1,0-1-1,-1 0 1,1 0-1,0 0 1,-1 0-1,1 0 1,0-1-1,-1 1 1,1-1-1,0 1 1,-1-1-1,5-2 1,0 0-2,1 0 0,-1-1 0,0 0-1,-1 0 1,1-1 0,-1 1 0,9-9 0,0-5 12,-2 0 0,1 0 0,-2-1 0,-1-1 0,0 0 0,-2 0 0,10-28 0,-15 32 12,-4 14-15,0 1-1,0-1 1,1 1 0,-1-1-1,0 1 1,1 0-1,-1-1 1,1 1 0,0-1-1,-1 1 1,1 0-1,0-1 1,0 1 0,0 0-1,0 0 1,1-1 0,-1 2-7,0 0 0,-1 0 0,1 0 0,0 0 0,-1 1 0,1-1 0,0 0 1,-1 1-1,1-1 0,-1 0 0,1 1 0,-1-1 0,1 1 0,-1-1 1,1 1-1,-1-1 0,1 1 0,-1-1 0,0 1 0,1 0 0,-1-1 1,0 1-1,1 0 0,11 20-15,-12-20 9,7 11-9,0 0-1,11 16 1,-14-23 6,-1-1 1,1 0-1,0-1 0,1 1 1,-1-1-1,1 0 1,-1 0-1,1 0 1,6 3-1,-6-4-3,0 1-1,0-1 1,1 0 0,-1 0-1,0-1 1,0 0 0,1 0-1,-1 0 1,1-1 0,-1 1-1,1-1 1,-1 0 0,1-1-1,5 0 1,18-7 15,0-1 1,0-2-1,-1 0 1,45-26-1,-35 4 43,-25 25 9,-13 7-52,1 1 0,-1-1 0,1 0 0,0 1 0,-1-1 0,1 1 0,0-1 0,0 1 0,0-1 0,-1 1 0,1-1 0,0 1 0,0 0 0,0 0 1,0-1-1,0 1 0,0 0 0,-1 0 0,1 0 0,0 0 0,0 0 0,0 0 0,0 0 0,0 0 0,0 0 0,0 1 0,0-1 0,-1 0 0,1 0 0,0 1 0,0-1 1,0 1-1,0-1 0,-1 1 0,1-1 0,0 1 0,0-1 0,-1 1 0,1 0 0,-1-1 0,1 1 0,1 1 0,3 7-9,0-1 0,0 1 1,0 0-1,-1 0 0,-1 0 0,1 0 0,1 11 0,6 13-9,-7-21 2,0-1 0,1 0 0,0 0 0,1 0 0,0-1 0,0 0 0,1 0 0,0-1 0,12 12 0,-14-16 1,0 0-1,0-1 0,1 0 0,-1 0 1,8 3-1,-11-6 10,0 0-1,1 0 0,-1 0 1,0-1-1,1 0 0,-1 1 1,1-1-1,-1 0 0,0 0 1,1 0-1,-1 0 1,1-1-1,-1 1 0,0-1 1,1 1-1,-1-1 0,4-2 1,31-13 37,-1-1 0,53-35 0,-71 39-17,1-1 0,-2 0-1,0-2 1,-1 0-1,0-1 1,13-19-1,-9 8 21,0-1 0,-2 0-1,-1-2 1,-2 0 0,-1-1-1,-1 0 1,9-39 0,-20 58-7,0 0 1,-1 1 0,0-1-1,-1 0 1,0 0 0,-1 0-1,-3-14 1,4 23-43,-2-7 148,0 10-80,0 5-65,-23 51-59,12-27 25,-12 37-1,-23 74-84,44-127 115,1 1 1,0 0-1,0-1 1,2 1-1,-1 0 0,2 0 1,0 0-1,1 14 0,0-19 5,0-1 0,0 1 0,1-1 0,0 1 0,0-1 0,0 0 0,1 0 1,0 0-1,1 0 0,0-1 0,0 1 0,0-1 0,1 0 0,0 0 0,5 5 0,-4-6 14,0 0 0,0 0 0,0 0 0,0-1 0,1 0 0,0 0 0,0-1 0,0 0 0,0 0-1,0-1 1,1 0 0,-1 0 0,1-1 0,0 1 0,-1-2 0,1 1 0,0-1 0,8-1 0,10-1 41,0-2 0,-1-1 1,0-1-1,0-1 0,-1-1 0,0-1 0,40-21 0,-45 19-3,0-2-1,30-26 0,-40 30-26,0 0 1,0 0-1,-1-1 0,0 0 1,0-1-1,6-13 0,-10 18 20,-3 6-39,-1-1-1,0 1 1,0 0-1,1 0 1,-1 0-1,0 0 1,0-1-1,1 1 1,-1 0-1,0 0 1,0-1-1,0 1 1,0 0-1,1 0 1,-1-1-1,0 1 0,0 0 1,0 0-1,0-1 1,0 1-1,0 0 1,0-1-1,0 1 1,0 0-1,0 0 1,0-1-1,0 1 1,0 0-1,0-1 1,0 1-1,0 0 1,0 0-1,0-1 1,0 1-1,0 0 1,0 0-1,-1-1 1,1 1-1,0 0 1,0 0-1,0-1 1,-1 1-1,1 0 1,0 0-1,0-1 1,0 1-1,-1 0 1,1 0-1,0 0 1,0 0-1,-1 0 1,1-1-1,-1 1 0,0 0 3,0 0 0,0 0 0,0 0 0,0 0 0,0 0 0,0 0-1,0 1 1,0-1 0,0 0 0,0 0 0,0 1 0,0-1-1,0 1 1,0-1 0,0 1 0,0-1 0,0 1 0,0 0 0,1-1-1,-1 1 1,0 0 0,0 0 0,1 0 0,-1-1 0,0 1-1,1 0 1,-1 0 0,1 0 0,-1 0 0,1 0 0,-1 1 0,-17 37-49,15-29 25,0 0 0,1 0-1,0 1 1,1-1 0,0 0 0,1 1-1,0-1 1,0 1 0,3 12-1,-2-18 9,0 0 0,0 0-1,1 0 1,0 0-1,0 0 1,0 0-1,0-1 1,1 1-1,0-1 1,0 1 0,0-1-1,0 0 1,5 4-1,0-1 1,0 0 0,0 0 0,1-1 0,0 0 0,14 7 0,-18-11 11,1 1 0,0-1 0,0 0 0,0-1-1,0 1 1,0-1 0,1 0 0,-1-1 0,0 1 0,0-1 0,0-1 0,1 1 0,-1-1 0,7-2 0,7-2 0,-1-2 1,-1 0 0,20-10-1,6-3 1,51-29 1,-26 12-6,11-3-93,-71 36 87,-7 4 6,-1-1 0,0 1 0,0-1 0,0 1 0,1-1 0,-1 1 0,0-1 0,0 0 0,0 0 0,0 1 0,0-1 0,0 0 0,0 0 0,0 0 0,0 0 0,-1 0 0,1 0 0,0 0 0,0-2 0,1-2-13,-2 6-7,-9 11-7,-38 24 58,38-30-16,-1 0-1,1 1 0,0 0 1,1 0-1,0 1 0,0 1 0,1-1 1,-10 15-1,5-3 0,8-15-7,0 1-1,1 0 0,0 0 1,0 0-1,0 1 0,0-1 1,1 1-1,0-1 0,1 1 1,-1 0-1,1 0 0,0 13 0,1-18-2,1 1-1,-1-1 0,1 0 0,0 1 0,0-1 0,0 0 0,0 0 0,0 0 0,0 0 0,1 0 0,-1 0 0,1 0 0,-1 0 0,1 0 0,0-1 0,0 1 0,0-1 0,0 1 0,0-1 0,0 0 0,0 1 1,0-1-1,0 0 0,5 1 0,-2-1 2,1 1 1,-1-1 0,0 0-1,1-1 1,-1 1-1,1-1 1,0 0 0,-1-1-1,10-1 1,17-3 61,-25 5-51,0-1 0,1 0 0,-1 0 0,0-1 1,0 0-1,0 0 0,-1-1 0,11-4 0,19-9 13,-8 7 264,-21 4-283,0 0-1,0 0 0,0-1 0,-1 0 0,0 0 0,0-1 0,8-11 1,11-12 15,81-86 35,-85 91-45,-2-1-1,30-54 1,-34 51 3,-1-1 0,-1 0 1,-2-1-1,-1 0 0,-1-1 1,5-45-1,-10 49-7,5-51 21,-8 69-23,-1 0-1,0 0 1,-1 0 0,0 0 0,-4-16 0,5 25-4,0 0 0,-1 0 0,1 0 0,0 0 0,0 0 0,-1 0 0,1 0 0,-1 0 0,1 0 0,-1 0 0,1 0 0,-1 1-1,0-1 1,1 0 0,-1 0 0,0 1 0,0-1 0,1 0 0,-1 1 0,0-1 0,0 1 0,-1-2 0,1 2-2,0 0-1,0 1 1,0-1 0,0 0 0,1 0-1,-1 0 1,0 1 0,0-1-1,0 0 1,0 1 0,1-1 0,-1 1-1,0-1 1,0 1 0,1-1 0,-1 1-1,0-1 1,1 1 0,-1 0-1,0 0 1,-4 6-16,0-1 1,1 1-1,0 0 0,-5 10 1,1 4-7,0 1-1,1 0 1,1 0 0,1 1 0,2-1 0,0 1 0,0 34-1,4-4-26,2-1 0,13 63 0,-5-61-27,26 75 0,-31-111 21,15 33 0,-17-44 51,0-1 1,-1-1-1,2 1 0,-1 0 1,1-1-1,0 0 0,0 0 1,8 6-1,2 0 18,-12-7-5,0-2 1,1 1-1,-1 0 0,1-1 0,0 1 1,-1-1-1,1 0 0,6 1 0,-1 0 7,0 0-1,0-1 1,0-1-1,0 1 1,0-2-1,1 1 1,-1-1-1,0 0 1,1-1-1,-1 0 1,0-1-1,0 0 1,0 0-1,0-1 1,0 0-1,0-1 1,-1 0-1,0 0 1,1-1-1,-2 0 1,1 0-1,0-1 1,-1 0-1,0 0 1,-1-1-1,1 1 1,-1-2-1,-1 1 1,1-1-1,-1 1 1,6-14-1,-4 7 5,0-1-1,-2 0 1,1 0-1,-2 0 1,3-17 0,-6 28-10,0 0 1,-1 0 0,0 0 0,0 0 0,0 0 0,0-1 0,0 1-1,-1 0 1,0 0 0,0 0 0,0 1 0,0-1 0,-1 0 0,1 0 0,-1 0-1,0 1 1,0-1 0,-1 1 0,1 0 0,0 0 0,-1-1 0,0 2 0,0-1-1,0 0 1,-4-2 0,5 4-5,0 0 0,-1 0 0,1 1 0,0-1 0,0 1 0,-1 0 0,1-1 0,0 1 0,-1 0 0,1 0 0,0 1 0,0-1 0,-1 0 0,1 1 0,0-1 0,0 1 0,0 0 0,-4 2 0,-37 19 15,42-22-18,-4 4-1,-1-1 0,1 1 0,0 0 1,1 0-1,-1 0 0,1 1 0,0-1 0,0 1 0,0 0 0,1 0 0,-1 1 1,1-1-1,1 1 0,-1 0 0,1-1 0,0 1 0,0 0 0,1 0 0,-1 0 1,1 1-1,1-1 0,-1 0 0,1 0 0,0 1 0,1-1 0,-1 0 0,1 0 1,0 0-1,1 0 0,0 0 0,3 8 0,-1-3-10,1 0 1,0 0-1,1 0 0,0-1 0,12 15 0,-13-20 3,-1 0 0,1 0-1,0-1 1,0 0-1,1 0 1,-1-1 0,1 1-1,0-1 1,0 0 0,0-1-1,0 1 1,8 0-1,-2 0 4,0-1-1,1 0 0,-1-1 1,1-1-1,-1 0 0,1 0 1,-1-2-1,22-3 0,-16 0 18,0 0 1,0-1-1,0-1 0,-1 0 1,18-12-1,-24 13-3,0-2 0,-1 0 0,0 0 0,0-1 0,15-17 0,33-54 72,-20 27 77,-35 47-109,5-5 75,-6 11-61,-3 6-8,-21 140-82,-3 8-54,19-125 47,-2 0 0,-2 0 0,-15 35 0,17-47 5,-13 27-46,19-41 66,0 0 0,0 0 0,0 0 1,0-1-1,-1 1 0,1 0 0,-1-1 0,0 0 0,0 0 0,-5 4 0,7-6 10,0 1-1,0-1 1,-1 0 0,1 0 0,0 1-1,0-1 1,-1 0 0,1 0-1,0 0 1,-1 0 0,1 0-1,0-1 1,0 1 0,-1 0-1,1 0 1,0-1 0,0 1-1,0-1 1,0 1 0,-1-1 0,1 0-1,0 1 1,0-1 0,0 0-1,0 0 1,0 0 0,0 0-1,1 1 1,-1-1 0,0 0-1,0-1 1,1 1 0,-1 0-1,1 0 1,-2-2 0,-1-3 2,1 1 0,-1-1 0,1 0-1,0 0 1,0 0 0,0-6 0,1 4-7,0 0-1,1 0 1,0 0-1,2-11 1,-2 16-5,1-1 1,0 0-1,-1 1 1,2-1-1,-1 1 1,0-1-1,1 1 1,-1 0-1,1 0 1,0-1-1,0 1 1,3-3-1,-4 5 2,1 0 0,0-1 0,0 1 0,0 0 0,1 0 0,-1 0 0,0 1 0,0-1 0,0 0-1,1 1 1,-1 0 0,0-1 0,0 1 0,3 0 0,34 3-48,-30-1 45,240 32-121,-202-30 133,-16 0 15,33-1-1,-56-3-8,-1-1 1,1 1-1,-1-1 0,1-1 1,-1 1-1,0-1 0,0-1 0,1 1 1,10-7-1,42-38-173,-57 45-113,0-1 0,0 0 0,0 0-1,0 0 1,0-1 0,-1 1 0,1-1 0,2-5 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3:11.816"/>
    </inkml:context>
    <inkml:brush xml:id="br0">
      <inkml:brushProperty name="width" value="0.1" units="cm"/>
      <inkml:brushProperty name="height" value="0.1" units="cm"/>
      <inkml:brushProperty name="color" value="#AB008B"/>
    </inkml:brush>
  </inkml:definitions>
  <inkml:trace contextRef="#ctx0" brushRef="#br0">1 12 9344,'0'0'0,"60"-8"-288,-42 8 328,-10-4-56,-2 4 0,-2 4 0,-2-4 8</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3:12.132"/>
    </inkml:context>
    <inkml:brush xml:id="br0">
      <inkml:brushProperty name="width" value="0.1" units="cm"/>
      <inkml:brushProperty name="height" value="0.1" units="cm"/>
      <inkml:brushProperty name="color" value="#AB008B"/>
    </inkml:brush>
  </inkml:definitions>
  <inkml:trace contextRef="#ctx0" brushRef="#br0">1 154 7432,'0'0'40,"64"-12"16,25-6 80,22-7 8,18 3 144,2 6 0,-4 10 72,-16 0 8,-19 4-24,-9-8 8,-8-4-144,-15-8 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3:24.467"/>
    </inkml:context>
    <inkml:brush xml:id="br0">
      <inkml:brushProperty name="width" value="0.1" units="cm"/>
      <inkml:brushProperty name="height" value="0.1" units="cm"/>
      <inkml:brushProperty name="color" value="#AB008B"/>
    </inkml:brush>
  </inkml:definitions>
  <inkml:trace contextRef="#ctx0" brushRef="#br0">1 0 4120,'0'0'6662,"12"9"-6523,37 32 2,-44-36-105,0 1 0,0 0-1,-1 0 1,1 0 0,-1 0 0,-1 1-1,1 0 1,-1-1 0,0 1-1,2 11 1,6 11 135,25 66 321,-24-58-372,-5-8-25,-6-22-37,1 0 0,-1-1 0,2 1 0,4 11 1,-4-12 16,0 1 0,-1-1 0,0 1 0,0 0 0,0-1 0,-1 1 0,0 0 0,0 0 0,-1 9 0,2-7-20,-2-9-51,0 1 0,0-1-1,1 0 1,-1 1 0,0-1-1,0 1 1,0-1 0,0 0 0,0 1-1,0-1 1,0 1 0,0-1-1,0 1 1,0-1 0,0 0 0,0 1-1,0-1 1,0 1 0,0-1-1,0 0 1,-1 1 0,1-1 0,0 1-1,-1 1 10,0 1 0,1-1 0,0 0 0,-1 1 0,1-1 0,0 0 0,0 1 0,0-1 0,1 0 0,-1 1 0,0-1 0,2 5 0,1 13 94,-3-10-75,-1 4 159,3-22 24,4-67 5,8-61-6,-11 115-178,1 0-1,0 1 1,2 0-1,12-28 1,-10 29-13,-3 7-10,0 1 0,1 1 0,7-12 1,2-1 14,-12 16-16,2 1-1,-1-1 0,1 1 0,0 0 1,0 1-1,0-1 0,11-7 0,-14 11-9,-1 1 1,1-1-1,-1 1 0,1-1 0,-1 0 1,1 1-1,-1-1 0,2-3 0,-3 4 1,1 0 0,0 0-1,-1-1 1,1 1-1,0 0 1,0 0-1,0 0 1,-1 0 0,1 0-1,0 0 1,1 1-1,-1-1 1,0 0 0,0 0-1,0 1 1,0-1-1,2 0 1,-1 1 3,-1-1 0,1 1 0,0 0 0,0 0 0,-1 0 0,1 0 0,0 0 0,0 0 0,-1 0 0,1 0 0,0 1 0,-1-1 0,1 1 0,0-1 0,-1 1 0,1 0 0,-1 0 0,3 1 0,22 25-3,-13-11 3,-7-9 4,0 0 0,-1 1 1,0 0-1,-1 0 1,0 0-1,0 0 1,4 13-1,14 68 3,-12-45-33,10 60 10,-13-63 28,1 17 19,9 41 215,-7-47-20,-9-62-2259</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3:39.102"/>
    </inkml:context>
    <inkml:brush xml:id="br0">
      <inkml:brushProperty name="width" value="0.1" units="cm"/>
      <inkml:brushProperty name="height" value="0.1" units="cm"/>
      <inkml:brushProperty name="color" value="#AB008B"/>
    </inkml:brush>
  </inkml:definitions>
  <inkml:trace contextRef="#ctx0" brushRef="#br0">1 36 3912,'0'0'9193,"12"-6"-9020,42-17-5,-49 22-140,0-1 1,0 1-1,-1 0 0,1 1 0,0-1 0,0 1 0,0 0 1,0 0-1,0 0 0,0 1 0,7 1 0,13 1 90,55-6 112,-58 2-155,0 0-1,-1 1 1,31 3-1,3-1 168,-45-3-148,0 1 0,-1 0 1,1 1-1,17 3 1,-24-3-42,0-1 0,0 1 0,0-1 1,0 0-1,0 0 0,0-1 1,0 1-1,5-2 0,12 0 458,-19 2-333</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3:39.947"/>
    </inkml:context>
    <inkml:brush xml:id="br0">
      <inkml:brushProperty name="width" value="0.1" units="cm"/>
      <inkml:brushProperty name="height" value="0.1" units="cm"/>
      <inkml:brushProperty name="color" value="#AB008B"/>
    </inkml:brush>
  </inkml:definitions>
  <inkml:trace contextRef="#ctx0" brushRef="#br0">1 96 5224,'0'0'7996,"12"-6"-7772,5-3-143,-9 4-38,-1 1-1,1 1 1,0-1 0,0 1 0,1 1 0,-1-1 0,11 0 0,14-2 212,37-1 0,2 1 112,36-17 264,-4 8 684,-95 13-766,-15 3-102,-12 6-389,-6 5-2278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3:41.422"/>
    </inkml:context>
    <inkml:brush xml:id="br0">
      <inkml:brushProperty name="width" value="0.1" units="cm"/>
      <inkml:brushProperty name="height" value="0.1" units="cm"/>
      <inkml:brushProperty name="color" value="#AB008B"/>
    </inkml:brush>
  </inkml:definitions>
  <inkml:trace contextRef="#ctx0" brushRef="#br0">392 110 4008,'0'0'3510,"0"11"-3236,-4 88 936,4-94-1070,-1 1 0,0-1 0,0 0 0,0 0 0,-1 0 0,0 0 0,0 0 0,0 0 0,-1 0 0,1-1-1,-1 1 1,0-1 0,0 1 0,-7 5 0,-5 5 184,0-1-1,-22 16 1,25-21-157,0 0-1,-1-1 1,0-1 0,-19 9 0,27-15-123,1 1 1,-1 0-1,1-1 0,-1 0 1,0 0-1,1 0 0,-1-1 1,0 0-1,0 0 0,1 0 0,-1 0 1,0-1-1,0 1 0,1-1 1,-1-1-1,0 1 0,-7-4 1,11 5-41,-12-6 86,1-1 0,-1-1-1,1 0 1,-18-16 0,28 22-64,-1-1 0,0 0 0,1 0 0,0 0 0,-1 0 0,1 0 0,1 0 0,-1 0 0,0-1-1,1 1 1,0-1 0,-1 1 0,1-1 0,1 0 0,-1 0 0,0 1 0,1-1 0,0 0 0,0 0 0,0 1 0,0-1 0,1 0 0,1-6 0,3-4 15,0 0 1,1 1 0,1-1 0,0 1-1,0 0 1,2 1 0,-1 0 0,21-21 0,-19 21-9,-6 7-27,10-12 31,0 1 0,28-24 0,-37 35-39,0 2-1,1-1 1,-1 0-1,1 1 1,0 0-1,0 0 1,0 1-1,0 0 1,0 0-1,1 0 1,-1 1-1,0 0 1,12-1 0,-11 3-2,-1 0 1,0 1-1,0 0 1,0 0-1,0 0 1,0 1 0,-1-1-1,8 6 1,11 4 20,-19-9-8,1 0 0,-1 0 0,1 1 0,-1 0 0,0 0 0,-1 0 0,1 1 0,-1 0 0,1 0 0,-2 0 0,1 0 0,0 0 0,-1 1 0,4 9 0,3 9 27,-1 1 1,8 32-1,-7-20 0,-5-17-12,0 0 1,-2 1-1,0-1 0,-1 28 0,-9 85 123,4-116-123,0 0-1,-1 0 0,-1 0 1,-8 19-1,-33 63 103,31-73-31,-1-1-1,-1 0 1,-1-1-1,-1-1 1,-1-1 0,-45 39-1,46-44 9,14-12-43,0 0-1,0 0 0,-1 0 0,0-1 0,0 0 0,0 0 0,-13 5 0,7-6 160,9-7-150,16-19-144,-10 19 61,20-31-2250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3:42.217"/>
    </inkml:context>
    <inkml:brush xml:id="br0">
      <inkml:brushProperty name="width" value="0.1" units="cm"/>
      <inkml:brushProperty name="height" value="0.1" units="cm"/>
      <inkml:brushProperty name="color" value="#AB008B"/>
    </inkml:brush>
  </inkml:definitions>
  <inkml:trace contextRef="#ctx0" brushRef="#br0">528 1 5416,'0'0'3360,"-6"10"-3012,-9 12 67,-1 0 1,-1-2 0,-32 32-1,29-34-155,0 0-1,1 2 1,1 0 0,1 1-1,-27 44 1,-39 71 861,-17 32 300,50-82-665,13-25 16,27-49-401,10-12-403,0 0-1,0 0 0,0 0 0,1-1 0,-1 1 1,0 0-1,0 0 0,0 0 0,0 0 1,0-1-1,0 1 0,0 0 0,0 0 1,0 0-1,0-1 0,0 1 0,0 0 1,0 0-1,0 0 0,0 0 0,-1-1 1,1 1-1,0 0 0,0 0 0,0 0 1,0 0-1,0-1 0,0 1 0,0 0 1,0 0-1,-1 0 0,1 0 0,0 0 0,0 0 1,0-1-1,0 1 0,0 0 0,-1 0 1,1 0-1,0 0 0,0 0 0,0 0 1,0 0-1,-1 0 0,1 0 0,0 0 1,0 0-1,0 0 0,-1 0 0,1 0 1,0 0-1,0 0 0,0 0 0,0 0 1,-1 0-1,1 0 0,0 0 0,0 0 0,0 0 1,0 0-1,-1 0 0,1 1 0,0-1 1,0 0-1,0 0 0,0 0 0,0 0 1,-1 0-1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3:42.773"/>
    </inkml:context>
    <inkml:brush xml:id="br0">
      <inkml:brushProperty name="width" value="0.1" units="cm"/>
      <inkml:brushProperty name="height" value="0.1" units="cm"/>
      <inkml:brushProperty name="color" value="#AB008B"/>
    </inkml:brush>
  </inkml:definitions>
  <inkml:trace contextRef="#ctx0" brushRef="#br0">0 0 6016,'0'0'312,"12"4"-216,-5-2-100,14 5 255,28 14-1,-41-17-123,-1 0-1,0 0 0,0 0 0,-1 1 0,1 0 1,-1 1-1,0 0 0,9 10 0,60 101 1311,-16-23-491,-45-76-697,1 0 1,19 17 0,-17-17 7,20 25 1,13 20 566,84 79 0,-94-107-64,-40-34-853,9 9 675,-9-10-608,0 0 0,0 0 0,0 0-1,0 0 1,0 0 0,0 1 0,0-1 0,0 0 0,0 0 0,1 0 0,-1 0 0,0 0 0,0 1 0,0-1-1,0 0 1,0 0 0,0 0 0,0 0 0,0 0 0,1 0 0,-1 0 0,0 0 0,0 1 0,0-1-1,0 0 1,0 0 0,0 0 0,1 0 0,-1 0 0,0 0 0,0 0 0,0 0 0,0 0 0,1 0-1,-1 0 1,0 0 0,0 0 0,0 0 0,0 0 0,0 0 0,1 0 0,-1 0 0,0 0 0,0 0 0,0 0-1,0-1 1,0 1 0,1 0 0,-1 0 0,0 0 0,0 0 0,0 0 0,0 0 0,0 0 0,0 0-1,0-1 1,0 1 0,1 0 0,-1 0 0,0 0 0,0 0 0,0 0 0,0-1 0,0 1 0,0 0-1,0 0 1,0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7:44.881"/>
    </inkml:context>
    <inkml:brush xml:id="br0">
      <inkml:brushProperty name="width" value="0.1" units="cm"/>
      <inkml:brushProperty name="height" value="0.1" units="cm"/>
      <inkml:brushProperty name="color" value="#004F8B"/>
    </inkml:brush>
  </inkml:definitions>
  <inkml:trace contextRef="#ctx0" brushRef="#br0">37 0 6928,'0'0'2900,"-3"12"-2400,-5 23 39,2 2 1,-2 39-1,1 88 980,4-71-834,2 76 2379,2-185-2800,1-1 0,8-29 0,-4 20-123,43-152 453,-41 157-483,2 1 0,0 0 0,1 0 0,1 1 0,14-18 0,-25 37-97,-1-1 0,1 0 0,-1 1 0,1-1 0,0 0 0,-1 1 0,1-1 0,0 1 0,-1-1 0,1 1-1,0-1 1,0 1 0,-1-1 0,1 1 0,0 0 0,0-1 0,0 1 0,0 0 0,0 0 0,-1 0 0,1 0-1,0 0 1,0 0 0,0 0 0,0 0 0,1 0 0,0 1 8,0 0 0,0-1-1,0 1 1,-1 0 0,1 1 0,0-1-1,-1 0 1,1 0 0,-1 1 0,1-1-1,1 3 1,3 3 42,-1 2 0,1-1 0,5 14-1,-3-4 13,-2 0-1,0 0 0,-1 1 0,-1 0 0,-1-1 1,2 33-1,-2-21 54,0-10 13,-3-20-136,0 1 0,0-1-1,0 0 1,0 0 0,0 0 0,0 0-1,0 1 1,0-1 0,0 0-1,0 0 1,1 0 0,-1 0-1,0 1 1,0-1 0,0 0 0,0 0-1,0 0 1,0 0 0,0 0-1,0 0 1,1 1 0,-1-1 0,0 0-1,0 0 1,0 0 0,0 0-1,0 0 1,1 0 0,-1 0-1,0 0 1,0 0 0,0 0 0,0 0-1,1 0 1,-1 0 0,0 0-1,0 0 1,0 0 0,1 0 0,12-22 394,-2 0-412,-10 20 14,22-41 87,2 1-1,54-70 1,-72 105-78,0 1-1,0 0 1,1 0-1,0 1 1,0 0-1,0 0 1,0 1-1,1 0 1,0 1-1,10-3 1,-16 5-5,0 1-1,0-1 1,0 1-1,0 0 1,0 0-1,0 1 1,0-1-1,0 1 1,0-1-1,0 1 1,0 0-1,0 0 1,0 0-1,0 1 1,-1-1-1,1 0 1,0 1-1,2 2 1,3 2 2,0 0 0,0 1 0,0-1 0,7 11 0,-10-11 10,-1 0 0,0 0 0,0 0 0,0 1 0,-1 0 0,0-1 0,0 1 1,-1 0-1,2 9 0,0 5 116,2 39 1,-3-11 43,-1-27-46,-2 1 0,0 0-1,-5 27 1,-3-14 301,27-86-3775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3:43.538"/>
    </inkml:context>
    <inkml:brush xml:id="br0">
      <inkml:brushProperty name="width" value="0.1" units="cm"/>
      <inkml:brushProperty name="height" value="0.1" units="cm"/>
      <inkml:brushProperty name="color" value="#AB008B"/>
    </inkml:brush>
  </inkml:definitions>
  <inkml:trace contextRef="#ctx0" brushRef="#br0">95 1 4616,'0'0'3072,"-1"12"-2622,-38 324 3333,32-232-3017,-5 38 117,-17 57 419,27-166-605,1-24-88,1-27-569,-3-44-2209</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3:44.591"/>
    </inkml:context>
    <inkml:brush xml:id="br0">
      <inkml:brushProperty name="width" value="0.1" units="cm"/>
      <inkml:brushProperty name="height" value="0.1" units="cm"/>
      <inkml:brushProperty name="color" value="#AB008B"/>
    </inkml:brush>
  </inkml:definitions>
  <inkml:trace contextRef="#ctx0" brushRef="#br0">121 19 4416,'0'0'3874,"-10"11"-3467,3-5-337,-5 7 169,0 0 0,1 0 0,0 1 0,1 0 0,-8 17 0,12-16-84,1-1 1,0 1-1,1 0 0,1 1 0,1-1 1,0 1-1,0 18 0,2 3 371,9 72 1,-8-101-452,1 0 1,0 0 0,0 0 0,1 0 0,0 0 0,0 0 0,1-1 0,0 1-1,0-1 1,10 12 0,-11-15-30,1-1 0,-1 1 0,1 0 0,0-1 0,1 0 0,-1 0 0,0 0 0,1-1 0,0 1 1,0-1-1,-1 0 0,1-1 0,0 1 0,0-1 0,1 0 0,-1 0 0,0 0 0,7-1 0,0 0 8,0-1 0,0-1 1,-1 0-1,1 0 0,-1-1 0,1-1 0,-1 0 1,15-7-1,-3-2 80,0-1 1,35-26 0,-48 31-123,-1 1 0,1-1 1,-2-1-1,1 0 0,-1 0 0,-1 0 1,0-1-1,0 0 0,-1-1 0,0 0 1,-1 1-1,-1-2 0,0 1 0,0 0 1,1-14-1,-4 17-12,1 1-1,-2 0 1,1-1 0,-1 1-1,-1-1 1,1 1 0,-2-1-1,1 1 1,-1 0 0,0 0-1,-1 0 1,0 0 0,0 0-1,0 0 1,-1 1 0,-7-10 0,5 8 27,-2 0 0,1 0 0,-1 1 0,-1 0 0,1 0 0,-1 1 0,-1 0 0,-12-7 0,3 4 44,-1 1 0,0 1 0,-30-9 1,41 15-41,1 0 1,-1 1-1,0 0 1,1 1-1,-1 0 1,0 0 0,0 0-1,1 1 1,-17 4-1,11-1-2,-1 1 1,1 0-1,0 1 0,-24 14 0,38-20-61,0 0 0,0 0 0,0 0 0,0 0 0,0 0 0,0 0 0,-1 0 0,1 0 0,0 0 0,0 0 0,0 0 0,0 0 0,0 0 0,0 0 0,0 0 0,-1 1 0,1-1 0,0 0 0,0 0 0,0 0 0,0 0 0,0 0 0,0 0 0,0 0 0,0 0 0,0 1 0,0-1 0,0 0 0,0 0 0,0 0 0,0 0 0,0 0 0,0 0 0,0 1 0,0-1 0,0 0 0,0 0 0,0 0 0,0 0 0,0 0 0,0 0 0,0 1 0,0-1 0,0 0 0,0 0 0,0 0 0,0 0 0,0 0 0,0 0 0,0 0 0,0 1 0,0-1 0,0 0 0,1 0 0,-1 0 0,0 0 0,0 0 0,0 0 0,0 0 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3:46.311"/>
    </inkml:context>
    <inkml:brush xml:id="br0">
      <inkml:brushProperty name="width" value="0.1" units="cm"/>
      <inkml:brushProperty name="height" value="0.1" units="cm"/>
      <inkml:brushProperty name="color" value="#AB008B"/>
    </inkml:brush>
  </inkml:definitions>
  <inkml:trace contextRef="#ctx0" brushRef="#br0">308 39 5320,'0'0'5845,"-10"-6"-5546,-32-16-6,39 20-189,0 0 0,-1 1-1,1 0 1,-1 0 0,1 0 0,-1 0 0,0 0 0,1 1-1,-1-1 1,0 1 0,1 0 0,-1 0 0,0 1-1,1-1 1,-1 1 0,-4 1 0,0 1 43,0 0 0,0 1 0,1 0 0,-15 10 0,2 0 122,13-10-188,-1 1 0,1 0 0,0 1-1,0 0 1,0 0 0,1 0 0,0 1-1,0 0 1,1 0 0,0 1 0,0-1 0,0 1-1,1 0 1,1 0 0,-1 1 0,-2 12 0,0 0 11,2 0 0,0 0 0,1 1 0,2 0 0,0-1-1,1 1 1,3 22 0,3-1 0,-5-28-47,1-1-1,0 1 1,1-1 0,7 19-1,-7-24-18,1-1 0,0 1 0,1-1 0,8 12-1,-10-17-14,-1-1 0,0 1 0,1 0 0,-1-1 0,1 0-1,0 0 1,0 1 0,0-2 0,0 1 0,0 0 0,0-1 0,1 1-1,-1-1 1,7 2 0,-3-2 3,7 2-1,-1 0 0,0-1 0,1-1 0,-1 0 1,1-1-1,-1-1 0,1 0 0,24-5 0,-36 6-12,12-4-1,-1 0 1,21-9 0,-31 12 5,1-1 0,0-1 0,-1 1 0,1 0 0,-1-1 0,0 0 0,0 1 0,0-1 1,0 0-1,0-1 0,-1 1 0,1-1 0,2-3 0,-4 2 16,0 0 1,0 0-1,0 0 0,-1 0 1,1 0-1,-1 0 0,0 0 0,-1 0 1,1 1-1,-1-1 0,0 0 0,0 0 1,-1 0-1,1 0 0,-1 1 1,-3-7-1,-19-11 144,4 7-48,4 5-68,13 7-27,-1 1-1,0 0 0,0 0 0,0 0 0,-6-2 0,3 1-3,-15 7 76,18-4-85,1 0 0,-1 0 0,0 1 0,1-1 0,-1 1 0,0 0 0,1 0 0,-1 0 0,1 1 0,0-1 0,-5 4 0,-37 24 75,36-23-82,-18 17 36,0 0 0,-43 50 0,57-62-131,13-11 92,0 0-1,0 0 1,0 0-1,0 0 1,0 0 0,0 0-1,0 0 1,-1 0-1,1 0 1,0 0 0,0 0-1,0 0 1,0 0-1,0 0 1,0 0 0,0 0-1,0-1 1,0 1-1,0 0 1,0 0 0,0 0-1,-1 0 1,1 0-1,0 0 1,0 0 0,0 0-1,0 0 1,0 0-1,0 0 1,0-1 0,0 1-1,0 0 1,0 0-1,0 0 1,0 0 0,0 0-1,0 0 1,0 0-1,0 0 1,0 0 0,0-1-1,0 1 1,0 0-1,0 0 1,0 0 0,0 0-1,0 0 1,0 0-1,0 0 1,0 0 0,0 0-1,0 0 1,0 0-1,1-1 1,-1 1 0,0 0-1,0 0 1,0 0-1,0 0 1,0 0 0,0 0-1,12-24-1294,-10 20 56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3:49.676"/>
    </inkml:context>
    <inkml:brush xml:id="br0">
      <inkml:brushProperty name="width" value="0.1" units="cm"/>
      <inkml:brushProperty name="height" value="0.1" units="cm"/>
      <inkml:brushProperty name="color" value="#AB008B"/>
    </inkml:brush>
  </inkml:definitions>
  <inkml:trace contextRef="#ctx0" brushRef="#br0">0 0 4912,'0'0'5400,"2"13"-5167,6 32 268,21 75 1,-25-103-293,0 0-1,-1 0 1,2 32 0,-5-36-2,1 0 0,0 0 0,1-1 0,0 1 0,1-1 0,0 1 0,1-1 0,10 20 0,-14-32-194,0 1 0,0-1 0,1 0 0,-1 1 0,0-1 0,0 0 0,1 1 0,-1-1 0,0 0 0,1 1 0,-1-1 0,1 0 0,-1 0 0,0 0 0,1 1 0,-1-1 0,1 0 0,-1 0 0,0 0 0,1 0 0,-1 0 0,1 1 0,-1-1 0,1 0 0,-1 0 0,1 0 0,-1 0 0,0-1 0,1 1 0,-1 0 0,1 0 0,-1 0 0,1 0 0,-1 0 0,0 0 0,1-1 0,-1 1 0,1 0 0,-1 0 0,0-1 0,1 1 0,-1 0 0,0-1 0,1 1 0,-1 0 0,0-1 0,0 1 0,1 0 0,-1-1 0,0 1 0,0 0 0,0-1 0,1 0 0,15-27 162,-13 22-113,10-21 111,2 1 1,1 0-1,34-42 0,-37 52-57,-8 10-53,-1 1 1,1-1 0,0 1-1,0 0 1,0 1 0,9-7-1,-12 10-47,0 0-1,0 0 0,1 0 1,-1 1-1,0-1 0,0 1 1,0-1-1,0 1 1,1 0-1,-1 0 0,0 0 1,0 0-1,0 0 0,1 0 1,-1 1-1,0-1 0,0 1 1,0-1-1,0 1 1,0 0-1,0 0 0,0 0 1,0 0-1,0 0 0,0 1 1,2 1-1,6 6 24,-1 0 1,1 0-1,-1 1 0,-1 1 1,0 0-1,0 0 0,7 16 1,-14-26-36,-1 0 1,0-1-1,1 1 1,-1 0-1,1-1 1,0 1-1,-1 0 1,1-1-1,-1 1 1,1-1-1,0 1 1,0-1 0,-1 1-1,1-1 1,0 1-1,0-1 1,-1 0-1,1 1 1,0-1-1,0 0 1,0 0-1,0 0 1,1 0-1,0 0 1,0 0-1,0 0 0,-1-1 1,1 1-1,0-1 0,0 0 1,0 1-1,-1-1 0,1 0 1,2-2-1,4-3 5,0 0-1,-1-1 1,10-9 0,-12 10 8,5-5 1,0 1 0,1 1 0,0 0 0,1 0 0,18-10 0,-18 12-6,-12 6-11,1 1 0,-1 0 0,0-1 0,1 1-1,-1 0 1,1-1 0,-1 1 0,1 0 0,-1 0 0,1-1 0,-1 1 0,1 0 0,0 0 0,-1 0 0,1 0 0,-1 0 0,1 0 0,-1 0 0,2 0 0,16 13 48,-8-1-27,-1 0-1,0 1 1,0-1 0,-2 2-1,1-1 1,-2 1 0,0 0 0,0 1-1,4 20 1,-6-19 57,-1 0-1,0 0 1,0 25 0,-3-40-14,5-14-2369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3:50.373"/>
    </inkml:context>
    <inkml:brush xml:id="br0">
      <inkml:brushProperty name="width" value="0.1" units="cm"/>
      <inkml:brushProperty name="height" value="0.1" units="cm"/>
      <inkml:brushProperty name="color" value="#AB008B"/>
    </inkml:brush>
  </inkml:definitions>
  <inkml:trace contextRef="#ctx0" brushRef="#br0">1 0 3312,'0'0'5664,"10"5"-5306,10 4-88,1-1-1,0-1 0,35 6 1,-36-10-74,-7-1-11,-1 0 1,1 1-1,0 0 0,17 7 0,-18-6 26,0 0-1,1-1 1,-1 0-1,0-1 1,18 1-1,27 5 923,-45-9-663,-7 0 5,-7-2-186</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3:51.027"/>
    </inkml:context>
    <inkml:brush xml:id="br0">
      <inkml:brushProperty name="width" value="0.1" units="cm"/>
      <inkml:brushProperty name="height" value="0.1" units="cm"/>
      <inkml:brushProperty name="color" value="#AB008B"/>
    </inkml:brush>
  </inkml:definitions>
  <inkml:trace contextRef="#ctx0" brushRef="#br0">0 11 7232,'0'0'661,"13"-2"-394,15-2 55,0 1-1,47 1 1,-46 3-12,-11-1-4,-1 0 0,33 6 1,-47-6-240,1 1 0,-1 0 0,0 0 0,0 0 0,0 0 0,0 0 0,0 0 1,0 1-1,0 0 0,0-1 0,-1 1 0,1 0 0,-1 0 0,1 1 0,-1-1 1,0 0-1,1 1 0,-1 0 0,-1-1 0,1 1 0,2 4 0,-3-3-10,0 0-1,-1 0 0,1 0 1,-1 0-1,0 0 1,0 0-1,0 0 0,0 0 1,-1 0-1,0 0 1,1 0-1,-2 0 0,1 0 1,0 0-1,-4 6 1,-3 6 102,-1 0-1,-12 16 1,13-20-66,-2 2 252,0-1-1,-24 22 1,34-35-327,0 0 0,0 1 0,0-1 0,0 0 0,0 0 0,-1 0 0,1 0 1,0 0-1,0 0 0,0 1 0,0-1 0,0 0 0,0 0 0,0 0 0,0 0 0,0 1 1,0-1-1,0 0 0,0 0 0,0 0 0,0 0 0,0 1 0,0-1 0,0 0 1,0 0-1,0 0 0,0 0 0,0 1 0,0-1 0,0 0 0,0 0 0,0 0 0,0 0 1,0 0-1,0 1 0,0-1 0,0 0 0,1 0 0,-1 0 0,0 0 0,0 0 1,0 1-1,10 3 254,14 0-244,-22-3 22,30 5 47,-1 1 1,0 2-1,0 1 0,45 22 1,-74-32-86,0 1 0,-1 0 1,1 0-1,-1 0 0,1 1 1,-1-1-1,1 0 1,-1 0-1,0 1 0,1-1 1,-1 1-1,0-1 0,0 1 1,0 0-1,0-1 1,-1 1-1,1 0 0,0 0 1,-1 0-1,1-1 0,-1 1 1,1 0-1,-1 0 1,0 0-1,0 0 0,0 0 1,0 0-1,0 0 0,0-1 1,-1 1-1,1 0 1,-1 0-1,1 0 0,-1 0 1,-1 1-1,-1 6 26,-1-1 1,0 0-1,0 0 0,-1 0 0,0-1 1,-6 8-1,-3 1 61,0 0 0,-1-1 0,0 0 1,-1-1-1,0-1 0,-2-1 0,1-1 0,-1 0 1,-24 10-1,19-9-2263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3:52.160"/>
    </inkml:context>
    <inkml:brush xml:id="br0">
      <inkml:brushProperty name="width" value="0.1" units="cm"/>
      <inkml:brushProperty name="height" value="0.1" units="cm"/>
      <inkml:brushProperty name="color" value="#AB008B"/>
    </inkml:brush>
  </inkml:definitions>
  <inkml:trace contextRef="#ctx0" brushRef="#br0">362 0 4312,'0'0'5305,"-13"12"-4924,-2 5-223,4-5 38,-1-1 0,0 0 0,0-1 0,-17 11 0,22-17 1359,9-5-785,14-5-137,-6 4-456,-9 1-151,0 1 1,0 0 0,-1-1-1,1 1 1,0 0 0,0 0-1,0 0 1,-1 0 0,1 0-1,0 0 1,0 0 0,0 0-1,-1 0 1,1 0 0,0 0-1,0 0 1,0 0-1,-1 1 1,1-1 0,0 0-1,0 1 1,-1-1 0,1 1-1,0-1 1,-1 1 0,1-1-1,-1 1 1,1-1 0,0 1-1,-1-1 1,1 1 0,-1 0-1,1-1 1,0 2 0,-1 3 888,9 1-185,2-2-689,-1 1 0,0 0 0,0 0 0,0 1 0,-1 1 0,0 0 0,12 10 0,-19-14-28,1-1 1,-1 1-1,1 0 1,-1 0-1,0 0 1,0 0-1,0 0 1,-1 0-1,1 0 1,-1 1-1,1-1 1,-1 1-1,0-1 1,-1 1-1,1-1 1,-1 1-1,1-1 1,-1 1-1,0 0 1,0-1-1,0 1 1,-1-1-1,-1 7 1,0-1 8,-1 0 1,1 0 0,-1 0 0,-1-1-1,0 0 1,0 1 0,-1-1-1,0-1 1,0 1 0,-1-1-1,-9 10 1,-4 3 58,-1-1 0,-35 25-1,30-27-19,-1-1 0,0-1 0,-1-2 0,0 0 0,-37 10 0,39-16-1226,-31 6-1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3:54.373"/>
    </inkml:context>
    <inkml:brush xml:id="br0">
      <inkml:brushProperty name="width" value="0.1" units="cm"/>
      <inkml:brushProperty name="height" value="0.1" units="cm"/>
      <inkml:brushProperty name="color" value="#AB008B"/>
    </inkml:brush>
  </inkml:definitions>
  <inkml:trace contextRef="#ctx0" brushRef="#br0">45 1 4120,'0'0'6938,"0"13"-6610,-27 396 1768,19-308-1633,4 22 148,-1 8 361,5-88-155,0-43-804,1 0 1,-1 0-1,0 0 0,0 0 1,1 0-1,-1 0 0,0 0 1,1 1-1,-1-1 1,0 0-1,0 0 0,1 0 1,-1 0-1,0 1 1,0-1-1,0 0 0,1 0 1,-1 1-1,0-1 0,0 0 1,0 1-1,0-1 1,1 0-1,-1 0 0,0 1 1,0 0 516,2-3-296,-1 0-229,1 1-1,-1 0 1,-1-1 0,1 1-1,0-1 1,0 1 0,0-1-1,-1 1 1,1-1 0,-1 1 0,1-1-1,-1-2 1,5-13 11,14-23 8,1 1 0,2 0 0,1 2-1,47-57 1,131-126 77,-62 88-182,-122 121 34,-15 11 35,-1-1 0,1 0-1,0 0 1,-1 0 0,1 0 0,-1 0-1,1 0 1,-1 0 0,0 0-1,1-1 1,-1 1 0,0 0-1,2-4 1,-3 5 9,0 0 0,0 0 0,0 0 0,0 0 0,0-1 0,0 1 0,0 0 0,-1 0 0,1 0 0,0 0 0,0 0 0,0 0 0,0 0 0,0-1 0,0 1 0,0 0 0,0 0 0,0 0 0,-1 0 0,1 0 0,0 0 0,0 0 0,0 0 0,0 0 0,0 0 0,0 0 0,-1 0 0,1 0 0,0 0 0,0-1 0,0 1 0,0 0 0,0 0 0,-1 0 0,1 1 0,0-1 0,0 0 0,0 0 0,0 0 0,0 0 0,0 0 0,-1 0 0,1 0 0,0 0 0,0 0 0,0 0 0,0 0 0,0 0 0,0 0 0,-1 1 0,-14 3-90,-15 10-12,-28 18-150,-54 42 0,102-66 192,1 1 0,-16 18-1,3-3-75,19-21 128,1-1 0,0 1 1,0-1-1,0 1 1,0 0-1,0 0 1,0 0-1,1 0 0,-1 0 1,1 0-1,0 0 1,0 0-1,0 1 1,1-1-1,-1 0 0,1 1 1,0-1-1,0 0 1,0 1-1,0-1 1,0 1-1,1-1 1,0 0-1,-1 0 0,1 1 1,0-1-1,1 0 1,1 4-1,4 6 25,1 1-1,1-1 0,0-1 1,20 22-1,-13-16 3,25 26 188,61 51 0,-35-34 114,-3 7 701,-64-68-1010,0 0 1,0 0-1,0 1 1,0-1-1,0 0 0,1 0 1,-1 0-1,0 1 1,0-1-1,0 0 1,0 0-1,1 1 1,-1-1-1,0 0 1,0 0-1,1 0 0,-1 0 1,0 0-1,0 1 1,0-1-1,1 0 1,-1 0-1,0 0 1,1 0-1,-1 0 0,0 0 1,0 0-1,1 0 1,-1 0-1,0 0 1,0 0-1,1 0 1,-1 0-1,0 0 1,1 0-1,-1 0 0,0 0 1,0 0-1,1 0 1,-1 0-1,0-1 1,0 1-1,0 0 1,1 0-1,-1 0 0,0 0 1,0-1-1,1 1 1,-1 0-1,0 0 1,0 0-1,0-1 1,0 1-1,0 0 0,1-1 1,2-20 83,-3 14-135,6-84-2435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3:55.114"/>
    </inkml:context>
    <inkml:brush xml:id="br0">
      <inkml:brushProperty name="width" value="0.1" units="cm"/>
      <inkml:brushProperty name="height" value="0.1" units="cm"/>
      <inkml:brushProperty name="color" value="#AB008B"/>
    </inkml:brush>
  </inkml:definitions>
  <inkml:trace contextRef="#ctx0" brushRef="#br0">1 0 3112,'0'0'4792,"5"12"-4219,-1-2-518,4 8 626,0 1 0,-2 1 1,5 21-1,-1 13 419,23 171 1023,-33-223-2106,6 234 1704,-3-189-1380,-1-40-253,-1-1-1,0 1 0,-1 0 0,1 0 1,-1 0-1,-1 0 0,1 0 1,-1 0-1,-1 0 0,-2 10 0,0 1 350,4-17-404,0 0 0,0 0-1,-1 1 1,1-1 0,0 0-1,0 1 1,-1-1 0,1 0 0,0 0-1,-1 0 1,0 0 0,1 1-1,-1-1 1,1 0 0,-1 0-1,0 0 1,0 0 0,0 0-1,-1 1 1,1-2-37,1 0 0,-1 0-1,1 0 1,-1 0 0,0-1 0,1 1-1,-1 0 1,1 0 0,-1 0 0,1-1-1,-1 1 1,1 0 0,-1-1 0,1 1-1,-1 0 1,1-1 0,-1 1 0,1 0-1,-1-1 1,1 1 0,0-1 0,-1 1-1,1-1 1,0 1 0,-1-2 0,-11-17-131,-23-73-2552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3:55.702"/>
    </inkml:context>
    <inkml:brush xml:id="br0">
      <inkml:brushProperty name="width" value="0.1" units="cm"/>
      <inkml:brushProperty name="height" value="0.1" units="cm"/>
      <inkml:brushProperty name="color" value="#AB008B"/>
    </inkml:brush>
  </inkml:definitions>
  <inkml:trace contextRef="#ctx0" brushRef="#br0">0 11 7024,'0'0'1132,"10"2"-870,46 6 295,-1-2 0,2-2 0,-1-2 0,0-4 0,73-10 0,-40 2 1152,96 2 0,-144 15-237,-30-4-587,-26-7-3210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7:45.715"/>
    </inkml:context>
    <inkml:brush xml:id="br0">
      <inkml:brushProperty name="width" value="0.1" units="cm"/>
      <inkml:brushProperty name="height" value="0.1" units="cm"/>
      <inkml:brushProperty name="color" value="#004F8B"/>
    </inkml:brush>
  </inkml:definitions>
  <inkml:trace contextRef="#ctx0" brushRef="#br0">0 32 5824,'0'0'12543,"11"-3"-12239,-1 0-254,13-3 204,0 0-1,1 1 1,36-2-1,-24 6 40,-19 0-57,0 1 0,32 4-1,15 10 511,-63-14-715,-1 0 0,0 0 0,1 1 0,-1-1 0,0 0 0,1 0 0,-1 0 0,0 0 0,1 0 0,-1 1 0,0-1 0,0 0 0,1 0 0,-1 0 0,0 1 0,0-1 0,1 0 0,-1 1 0,0-1 0,0 0 0,1 0 0,-1 1 0,0-1 0,0 0 0,0 1 0,0-1 0,0 0 0,0 1 0,0 0-135,0-1 0,0 0-1,0 1 1,-1-1 0,1 0 0,0 1-1,0-1 1,-1 0 0,1 0 0,0 1-1,-1-1 1,1 0 0,0 0 0,-1 0-1,1 1 1,0-1 0,-1 0 0,1 0-1,-1 0 1,1 0 0,0 0 0,-1 0-1,1 0 1,-1 0 0,1 0-1,0 0 1,-1 0 0,0 0 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4:19.775"/>
    </inkml:context>
    <inkml:brush xml:id="br0">
      <inkml:brushProperty name="width" value="0.1" units="cm"/>
      <inkml:brushProperty name="height" value="0.1" units="cm"/>
      <inkml:brushProperty name="color" value="#AB008B"/>
    </inkml:brush>
  </inkml:definitions>
  <inkml:trace contextRef="#ctx0" brushRef="#br0">47 133 3912,'0'0'4450,"11"8"-4179,3 3-166,0 1 141,1-1-1,31 17 0,-33-22-9,0-2 0,1 0 0,0 0 0,22 2 0,-28-6-121,-1-1 0,1 1 0,0-2 0,0 1 0,-1-1 0,1-1 0,-1 1-1,0-1 1,1 0 0,-1-1 0,7-5 0,-11 8-85,-1-1 0,1 1 0,-1-1 0,1 0-1,-1 0 1,0-1 0,0 1 0,1 0 0,-2-1 0,1 1 0,0-1 0,2-4 0,-1-1 30,-1 0 1,0 1-1,0-1 1,0-8-1,-2 15-56,1-5 23,0 0 0,-1 0 1,0 0-1,0 0 0,0 1 1,-1-1-1,0 0 0,0 0 1,0 1-1,-1-1 0,0 1 1,-3-7-1,4 10-20,0-1 1,-1 1-1,0 0 1,0-1-1,1 1 0,-1 0 1,0 0-1,-1 0 0,1 0 1,0 1-1,-1-1 1,1 0-1,-1 1 0,1 0 1,-1 0-1,1-1 0,-1 2 1,0-1-1,0 0 1,1 0-1,-1 1 0,0 0 1,0-1-1,0 1 0,0 0 1,-4 1-1,-11 1 19,0 0-1,0 1 1,0 1-1,-25 9 1,34-9-20,1-1 0,-1 1 0,1 1 1,0 0-1,1 0 0,-1 0 0,1 1 1,0 0-1,0 0 0,-9 13 0,-15 16 5,22-25 9,0-1-1,-12 20 0,18-25-10,1 0 1,0 0-1,0 1 0,0 0 0,0-1 1,1 1-1,0 0 0,0-1 0,0 1 1,1 0-1,-1 5 0,1 0 18,0 0 0,1 1 0,0-1 0,1 0 0,0 0 0,0 0 0,1-1 0,0 1 0,1-1 0,0 1 0,1-1 0,0 0 0,0-1 0,0 1 0,11 10 0,-10-11 7,1-2 0,0 1 0,0-1 0,1 0 0,0 0 0,0-1-1,0 0 1,16 7 0,6 0 152,39 9-1,-69-21-182,14 3 93,0-1 0,0-1 0,0-1-1,0 0 1,0 0 0,27-6 0,12 1 306,37-7 262,-86 11-842,-1 1-1,0-1 1,1 0-1,-1 0 1,0 0 0,0 0-1,1 0 1,-1-1-1,0 0 1,5-3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4:22.265"/>
    </inkml:context>
    <inkml:brush xml:id="br0">
      <inkml:brushProperty name="width" value="0.1" units="cm"/>
      <inkml:brushProperty name="height" value="0.1" units="cm"/>
      <inkml:brushProperty name="color" value="#AB008B"/>
    </inkml:brush>
  </inkml:definitions>
  <inkml:trace contextRef="#ctx0" brushRef="#br0">569 1 3208,'0'0'8038,"-12"10"-7839,-191 144 817,168-128-820,12-9 75,-31 17 1,51-32-235,1-1 0,-1 1 0,1 0 0,0 0 1,-1 0-1,1 1 0,-2 2 0,2-3-6,1 0 0,0 0 0,-1-1-1,0 1 1,1-1 0,-1 1 0,0-1-1,0 0 1,0 1 0,-3 0 0,4-1 11,0-1 0,0 1 1,-1-1-1,1 1 0,0-1 0,0 1 1,0 0-1,0 0 0,0-1 1,0 1-1,0 0 0,0 0 1,0 0-1,-1 2 0,-2 0 726,-4 11-186,7-14-579,1 0 1,0 1 0,-1-1 0,1 0 0,0 0 0,0 0 0,-1 1 0,1-1 0,0 0-1,-1 0 1,1 1 0,0-1 0,0 0 0,0 1 0,-1-1 0,1 0 0,0 0 0,0 1-1,0-1 1,0 0 0,0 1 0,0-1 0,-1 0 0,1 1 0,0-1 0,0 1 0,0-1-1,0 0 1,0 1 0,0-1 0,1 0 0,-1 1 0,0 0-7,0-1 0,0 1-1,0-1 1,0 1 0,0 0 0,0-1 0,0 1 0,0-1-1,0 1 1,0-1 0,-1 1 0,1 0 0,0-1 0,0 1-1,0-1 1,-1 1 0,1-1 0,0 1 0,-1-1 0,1 1-1,0-1 1,-1 0 0,1 1 0,-1-1 0,1 1 0,-1-1-1,1 0 1,-1 1 0,1-1 0,-1 0 0,1 0 0,-1 1-1,1-1 1,-1 0 0,1 0 0,-1 0 0,0 0 0,-13 21 85,10-18-71,-1-1 0,0 1 0,0-1-1,0 0 1,-10 3 0,-15 5-17,29-9 5,0-1 0,0 0 0,1 1 0,-1-1 1,0 1-1,0-1 0,1 1 0,-1-1 0,0 1 0,1-1 0,-1 1 1,1 0-1,-1-1 0,1 1 0,-1 0 0,0 1 0,-2 4-1,2-6 2,1 0 0,0 1 0,-1-1 0,1 0 0,0 0 0,-1 1 0,1-1 0,-1 0 0,1 0 0,0 1 0,-1-1 0,1 0 0,-1 0 0,1 0 0,-1 0 0,1 0 0,-1 0 0,1 0 0,-1 0 0,1 0 0,-1 0 0,1 0 0,-1 0 0,1 0 0,-1 0 0,0 0 0,1 0 0,-1-1 0,0 1 0,1 0 0,-1 0 0,0 0 0,0 0 0,1 0 0,-1 0 0,0 0 0,1 0 0,-1 1 0,0-1 0,0 0 0,1 0 0,-1 1 0,0-1 0,1 0 0,-1 1 0,1-1 0,-2 1 0,0 1 0,0 0 0,1 0 0,-1 0 0,1-1 0,-1 1 0,0-1 0,0 1 0,0-1 0,0 0 0,0 0 0,0 0 0,-2 1 0,109 10 17,155-18 160,-165 5-73,48 2 91,-94 1-134,-23-1-7,45 6 0,-53-4-22,-1-1 0,36-1-1,-44-1 11,-7 2-3,-8 2 108,-5 1-2364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4:23.309"/>
    </inkml:context>
    <inkml:brush xml:id="br0">
      <inkml:brushProperty name="width" value="0.1" units="cm"/>
      <inkml:brushProperty name="height" value="0.1" units="cm"/>
      <inkml:brushProperty name="color" value="#AB008B"/>
    </inkml:brush>
  </inkml:definitions>
  <inkml:trace contextRef="#ctx0" brushRef="#br0">0 1 3616,'0'0'4264,"4"10"-3926,13 31 12,-17-40-295,0 0 0,1 0 0,-1-1 1,0 1-1,1 0 0,-1 0 0,1 0 1,-1 0-1,1-1 0,-1 1 0,1 0 0,0-1 1,-1 1-1,1 0 0,0-1 0,-1 1 1,1-1-1,0 1 0,0-1 0,0 1 1,-1-1-1,1 1 0,0-1 0,0 0 0,0 0 1,0 1-1,0-1 0,0 0 0,0 0 1,0 0-1,0 0 0,-1 0 0,1 0 0,0 0 1,0-1-1,1 1 0,-1 0 16,0 0-1,-1-1 0,1 1 1,0 0-1,0 0 0,-1 0 1,1 0-1,0 0 0,0 0 1,0 0-1,-1 1 1,1-1-1,0 0 0,0 0 1,-1 1-1,1-1 0,0 0 1,0 1-1,-1-1 1,2 1-1,0 1-5,0 0-1,0-1 1,1 1 0,-1-1 0,0 0-1,1 0 1,-1 0 0,0 0 0,1 0-1,-1-1 1,1 1 0,0-1-1,-1 1 1,4-1 0,42-2 383,-31 0-307,19 0 83,-3-1 80,0 1-1,44 4 1,-20 3 12,0-2 1,74-5 0,-104 0-194,-1 2 0,1 1-1,35 6 1,-38-4 42,-1-1 1,1 0 0,-1-2-1,45-4 1,-44 3-3,-21 1-135,0 0 1,0 1-1,0-1 0,0-1 1,0 1-1,0 0 0,0-1 1,0 1-1,0-1 0,4-2 0,-6 2 87,-21 5-2343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4:41.260"/>
    </inkml:context>
    <inkml:brush xml:id="br0">
      <inkml:brushProperty name="width" value="0.1" units="cm"/>
      <inkml:brushProperty name="height" value="0.1" units="cm"/>
      <inkml:brushProperty name="color" value="#AB008B"/>
    </inkml:brush>
  </inkml:definitions>
  <inkml:trace contextRef="#ctx0" brushRef="#br0">127 71 4312,'0'0'6534,"4"-10"-6323,9-30 0,-10 29 367,5 1 2813,-9 18-2875,-3 8-410,-1 31 1,-1 4-8,-17 59 102,4-19 15,-12 143 0,-14 191 446,41-392-597,-8 78 191,13-80 265,-1-29-407,0-4-351,-5-14-1977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4:43.073"/>
    </inkml:context>
    <inkml:brush xml:id="br0">
      <inkml:brushProperty name="width" value="0.1" units="cm"/>
      <inkml:brushProperty name="height" value="0.1" units="cm"/>
      <inkml:brushProperty name="color" value="#AB008B"/>
    </inkml:brush>
  </inkml:definitions>
  <inkml:trace contextRef="#ctx0" brushRef="#br0">105 0 5120,'0'0'4569,"-1"15"-4354,-23 255 773,-26 142 302,45-352-1081,4-34 49,-2 1 1,0-1-1,-13 43 1,16-64-149,-1-1-1,1 0 1,-1 1 0,1-1-1,1 9 1,0 0 229,-1-13-265,-1 5 165,2-10-77,3-7-102,-2-1-1,1 1 1,0-21 0,2-12 8,-2 28-41,0 0 0,1 0 0,1 0 0,1 0 0,0 1 0,1 0 0,1 1 0,1-1 0,13-18 0,-14 22 4,-1 0 0,12-26 0,9-14 32,-16 33-44,48-68 44,-53 79-57,0 0 0,0 0 1,1 0-1,0 1 0,0 0 0,1 1 0,14-9 0,4 0 6,-21 11-10,1 0 0,0 0 1,0 1-1,0 0 0,11-4 0,-17 7-4,0 0 0,1 0 0,-1 0 0,0 0-1,0 0 1,0 0 0,1 0 0,-1 1 0,0-1 0,0 0 0,0 1-1,1-1 1,-1 1 0,0-1 0,0 1 0,0-1 0,0 1 0,0 0 0,0 0-1,0-1 1,0 1 0,-1 0 0,1 0 0,0 0 0,0 0 0,-1 0-1,1 0 1,0 0 0,-1 0 0,1 0 0,-1 0 0,0 1 0,1-1-1,-1 0 1,0 0 0,0 0 0,1 0 0,-1 3 0,1 2-2,-1 0 0,0 0-1,1 0 1,-2 1 0,1-1 0,-2 9 0,-2-2-4,0 0-1,-1 0 1,0 0-1,-1-1 0,0 0 1,-1 0-1,0-1 1,-1 0-1,0 0 1,-1 0-1,0-1 1,-20 16-1,14-14 6,0 0 0,-2-1 0,1-1 0,-1-1 0,-1 0 1,0-1-1,0-1 0,-27 7 0,21-6 33,21-6-12,0-1-1,-1 1 1,1-1 0,0 0 0,-1 0 0,1-1 0,-1 1 0,-4-1 0,7 0 58,3 3-67,-1-1 0,1 0 0,-1-1 0,1 1 0,0 0 1,-1 0-1,1-1 0,2 2 0,3 3-1,81 73 64,-49-46-8,-22-17 9,29 37 1,3 3 189,-28-26 198,-14-19-187,-7-11-274,0 0 0,0 0 1,0 0-1,0 0 0,0 0 0,0 0 0,0 0 0,0 0 0,0 0 0,0-1 0,0 1 1,0 0-1,1 0 0,-1 0 0,0 0 0,0 0 0,0 0 0,0 0 0,0 0 0,0 0 1,0 0-1,0 0 0,0 0 0,0 0 0,0 0 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4:43.855"/>
    </inkml:context>
    <inkml:brush xml:id="br0">
      <inkml:brushProperty name="width" value="0.1" units="cm"/>
      <inkml:brushProperty name="height" value="0.1" units="cm"/>
      <inkml:brushProperty name="color" value="#AB008B"/>
    </inkml:brush>
  </inkml:definitions>
  <inkml:trace contextRef="#ctx0" brushRef="#br0">5 164 3808,'0'0'2324,"12"10"-1880,5 5-258,-8-6-6,1-1 0,0 0-1,19 11 1,-26-17-83,0 0 1,0 0-1,1-1 1,-1 0-1,0 1 0,1-1 1,-1-1-1,1 1 0,-1 0 1,1-1-1,0 0 0,-1 0 1,1 0-1,-1 0 0,1 0 1,0-1-1,-1 1 0,5-2 1,-3 0 13,0-1 1,1 1-1,-1-1 1,0 0-1,0 0 1,0 0-1,-1-1 1,1 0-1,-1 0 1,6-7-1,-5 5-17,0 0 0,0 0 0,-1 0 0,0-1 0,0 0 0,-1 1 0,0-1 0,0 0 0,0-1 0,-1 1 0,0 0 0,-1-1 0,0 1 0,0-1 0,0 0 0,-1 1 0,-1-12 0,0 15-48,0 0 0,-1 0 1,1 0-1,-1 0 0,0 0 1,0 0-1,0 1 0,-1-1 0,1 1 1,-1-1-1,0 1 0,-3-4 0,4 6-32,1 0 0,-1 0 0,1 0 0,-1 0 0,1 0 0,-1 0 0,0 0 0,1 0 0,-1 1 0,0-1 0,0 1 0,1-1-1,-1 1 1,0 0 0,0 0 0,0-1 0,0 1 0,0 0 0,1 1 0,-1-1 0,0 0 0,0 1 0,0-1 0,0 1 0,1-1 0,-1 1 0,0 0-1,1 0 1,-1 0 0,-1 1 0,-11 7 4,1 2 0,0 0-1,1 0 1,0 1 0,1 1 0,0 0-1,1 0 1,0 1 0,-8 17 0,7-13-10,1 1 0,1 0 0,-8 26 0,14-38 10,1 1 1,0 0-1,1 0 0,0 0 0,0 0 1,1 1-1,0-1 0,0 0 1,1 0-1,0 0 0,4 16 1,-4-21 3,1 1 0,0-1 0,0 1 0,0-1 0,0 0 0,0 0 0,1 0-1,-1 0 1,1 0 0,0-1 0,0 1 0,0-1 0,0 1 0,0-1 0,1 0 0,-1 0 0,1-1 0,-1 1 0,7 1 0,1 0 48,0 0 0,0 0-1,1-2 1,-1 1-1,18-1 1,-16-2 0,1 0-1,-1-1 1,0-1 0,0 0 0,16-7-1,26-5 278,-49 13-347,0-1 0,0 1 0,0-1 0,-1 1 0,1-2 0,-1 1 0,0-1 0,0 1 0,0-1 0,-1-1 0,1 1 0,5-8 0,2 0-1424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4:44.744"/>
    </inkml:context>
    <inkml:brush xml:id="br0">
      <inkml:brushProperty name="width" value="0.1" units="cm"/>
      <inkml:brushProperty name="height" value="0.1" units="cm"/>
      <inkml:brushProperty name="color" value="#AB008B"/>
    </inkml:brush>
  </inkml:definitions>
  <inkml:trace contextRef="#ctx0" brushRef="#br0">1 206 8432,'0'0'545,"8"15"-414,6 14-71,0 0 1,11 43-1,0 3 195,-10-31 65,10 46 0,11 52 661,-3-8 199,-28-118-719,11 30 1,-3-11 240,-11-31-524,0 1-1,0 0 1,0-1 0,1 0-1,4 7 1,-1-2 112,-2 4 60,-4-13-344,0 0 0,0 1-1,0-1 1,0 1 0,0-1 0,0 1 0,0-1-1,0 1 1,0-1 0,0 1 0,0-1-1,1 0 1,-1 1 0,0-1 0,0 1 0,1-1-1,-1 0 1,0 1 0,1-1 0,-1 0 0,0 1-1,1-1 1,-1 0 0,0 0 0,1 1 0,-1-1-1,0 0 1,1 0 0,-1 1 0,1-1-1,-1 0 1,1 0 0,-1 0 0,1 0 0,-1 0-1,1 0 1,0 1 249,12-12-156,-5-6-84,-1 0 0,0 0 0,-1 0 0,4-19 0,5-15 27,209-509 512,-210 527-514,92-188 372,-93 202-2625</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4:46.271"/>
    </inkml:context>
    <inkml:brush xml:id="br0">
      <inkml:brushProperty name="width" value="0.1" units="cm"/>
      <inkml:brushProperty name="height" value="0.1" units="cm"/>
      <inkml:brushProperty name="color" value="#AB008B"/>
    </inkml:brush>
  </inkml:definitions>
  <inkml:trace contextRef="#ctx0" brushRef="#br0">218 40 5120,'0'0'4956,"-10"3"-4687,-1-1-177,7-1-40,0 0 0,0 0 0,0 0 0,0 0 0,0 1 0,0-1 0,0 1 0,-6 5 0,58-69 2301,-51 67-2082,3-5-266,0 1 1,0-1-1,-1 1 1,1-1 0,0 1-1,0-1 1,-1 0 0,1 1-1,0-1 1,-1 1-1,1-1 1,-1 0 0,1 0-1,-1 1 1,1-1 0,0 0-1,-1 0 1,1 1-1,-1-1 1,1 0 0,-1 0-1,1 0 1,-2 0 0,-40 20 116,36-16-102,1-1 0,-1 0 0,0 0 0,0-1 0,0 1 0,0-1 0,0-1-1,-1 1 1,1-1 0,0 0 0,-8 0 0,-1-4 209,15 3-225,0 0-1,0 0 1,0 0 0,0 0 0,0 0 0,0 0 0,0 0-1,0 0 1,0 0 0,0 0 0,0 0 0,0 0 0,0 0-1,0 0 1,0-1 0,0 1 0,0 0 0,0 0-1,1 0 1,-1 0 0,0 0 0,0 0 0,0 0 0,0 0-1,0 0 1,0 0 0,0 0 0,0 0 0,0 0 0,0 0-1,0 0 1,0 0 0,0-1 0,0 1 0,0 0-1,0 0 1,0 0 0,0 0 0,-1 0 0,1 0 0,0 0-1,0 0 1,0 0 0,0 0 0,0 0 0,0 0 0,0 0-1,0 0 1,0 0 0,0 0 0,0 0 0,0 0-1,0 0 1,0 0 0,0 0 0,0-1 0,0 1 0,0 0-1,0 0 1,-1 0 0,29-2 175,-18 4-166,0-1 0,0 1 0,-1 1 0,1 0 0,0 0 0,-1 1 0,0 0 0,1 0 0,-2 1 0,1 1 0,9 7 0,4 4 22,-1 1 0,37 41 1,-49-49-13,0 1 1,0 1-1,-1 0 0,-1 0 1,0 0-1,-1 1 1,8 20-1,-12-28 0,-1 1 0,0-1 0,0 1 0,0-1 0,0 1 0,-1-1 0,0 1 0,0-1 0,0 1-1,-1 0 1,0-1 0,0 1 0,0-1 0,-1 0 0,1 1 0,-1-1 0,-1 0 0,1 0 0,-1 0-1,0 0 1,0-1 0,-5 7 0,-8 7 51,-1-1 0,0 0 0,-1-1 0,-1-1 0,-22 13 0,30-21-35,-1-1 1,1 0 0,-1-1-1,0 0 1,0-1-1,-1-1 1,1 0-1,-1 0 1,0-1 0,0-1-1,-17 0 1,27-1-152,0 0 1,0 0-1,0-1 1,0 1-1,0-1 0,0 1 1,0-1-1,0 0 1,0 0-1,0-1 0,0 1 1,1-1-1,-1 1 1,0-1-1,1 0 1,0 0-1,-1 0 0,-2-3 1</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4:48.158"/>
    </inkml:context>
    <inkml:brush xml:id="br0">
      <inkml:brushProperty name="width" value="0.1" units="cm"/>
      <inkml:brushProperty name="height" value="0.1" units="cm"/>
      <inkml:brushProperty name="color" value="#AB008B"/>
    </inkml:brush>
  </inkml:definitions>
  <inkml:trace contextRef="#ctx0" brushRef="#br0">87 0 5016,'0'0'6838,"-1"12"-6475,-12 98 326,5-60-301,-2 63 0,10-100-337,0 80 434,-12 97-1,-10-14 423,21-173-1045,-5 27 1038,6-30-928,0 0 0,0-1 0,0 1 0,0 0-1,0 0 1,-1-1 0,1 1 0,0 0 0,0-1-1,0 1 1,0 0 0,-1 0 0,1 0 0,0-1-1,0 1 1,-1 0 0,1 0 0,0 0-1,0 0 1,-1-1 0,1 1 0,0 0 0,0 0-1,-1 0 1,1 0 0,0 0 0,-1 0 0,1 0-1,0 0 1,-1 0 0,1 0 0,0 0 0,0 0-1,-1 0 1,1 0 0,0 0 0,-1 0 0,1 0-1,0 0 1,0 0 0,-1 0 0,1 1 0,0-1-1,-1 0 1,1 0 0,0 0 0,0 0 0,0 1-1,-1-1 1,1 0 0,0 0 0,0 1-1,0-1 1,-1 0 0,1 0 0,0 1 0,0-1-1,0 0 1,0 0 0,0 1 0,0-1 0,0 0-1,-1 1 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4:49.084"/>
    </inkml:context>
    <inkml:brush xml:id="br0">
      <inkml:brushProperty name="width" value="0.1" units="cm"/>
      <inkml:brushProperty name="height" value="0.1" units="cm"/>
      <inkml:brushProperty name="color" value="#AB008B"/>
    </inkml:brush>
  </inkml:definitions>
  <inkml:trace contextRef="#ctx0" brushRef="#br0">688 0 4816,'0'0'2536,"-8"14"-2266,1-4-205,1 1 5,-1-1-1,0 0 1,-1 0-1,0-1 0,0 0 1,-1 0-1,-16 12 0,-142 84 1050,116-76-566,-1-1 1,-69 25-1,84-38-246,-19 13 187,40-19-56,-1 0 1,0-2 0,-28 10 0,29-10 1028,16-7-1440,0 1 0,0-1 0,0 0 0,0 1 0,0-1 0,0 1 0,0-1 0,0 0-1,1 1 1,-1-1 0,0 0 0,0 1 0,0-1 0,0 0 0,0 1 0,1-1 0,-1 0-1,0 1 1,0-1 0,1 0 0,-1 0 0,0 1 0,0-1 0,1 0 0,-1 0 0,0 1 0,1-1-1,-1 0 1,0 0 0,1 0 0,-1 0 0,0 0 0,1 1 0,-1-1 0,0 0 0,1 0 0,59 22 324,-6-3-189,58 37 361,130 90-1,-205-124-337,-25-13-56,0 0-1,16 17 0,10 7 270,-38-33-395,0 1 0,0-1 0,0 0 0,1 0 0,-1 0-1,0 0 1,0 0 0,0 0 0,0 0 0,0 0 0,1 0 0,-1 0 0,0 0-1,0 0 1,0 0 0,0 0 0,0 0 0,1 0 0,-1 0 0,0 0 0,0 0-1,0 0 1,0 0 0,0 0 0,1 0 0,-1 0 0,0 0 0,0 0 0,0 0-1,0-1 1,0 1 0,0 0 0,0 0 0,1 0 0,-1 0 0,0 0 0,0 0 0,0 0-1,0-1 1,0 1 0,0 0 0,0 0 0,0 0 0,0 0 0,0 0 0,0-1-1,0 1 1,0 0 0,3-13 217,-2-14-2015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7:47.062"/>
    </inkml:context>
    <inkml:brush xml:id="br0">
      <inkml:brushProperty name="width" value="0.1" units="cm"/>
      <inkml:brushProperty name="height" value="0.1" units="cm"/>
      <inkml:brushProperty name="color" value="#004F8B"/>
    </inkml:brush>
  </inkml:definitions>
  <inkml:trace contextRef="#ctx0" brushRef="#br0">170 100 5320,'0'0'8858,"8"-11"-8459,30-35-12,-34 42-319,0 0 0,0 0 0,0 1-1,0-1 1,1 1 0,0 0 0,-1 1 0,1-1 0,0 1 0,0 0 0,1 0 0,-1 1 0,0-1 0,1 1 0,-1 0 0,0 1 0,1-1 0,-1 1 0,1 0 0,-1 0 0,1 1 0,-1 0 0,1 0 0,-1 0 0,0 0 0,0 1 0,1 0 0,4 3 0,1 0 59,-1 1 0,1 0-1,-1 1 1,-1 0 0,1 0-1,-1 1 1,0 1 0,-1-1-1,0 1 1,13 20 0,-18-24-66,0 1-1,-1 0 1,0-1 0,0 1 0,0 0-1,-1 0 1,1 0 0,-2 0 0,1 0 0,-1 0-1,1 0 1,-2 0 0,1 0 0,-1 0 0,0 0-1,0 0 1,-1 0 0,-3 9 0,1-3 23,-1 0 0,-1 0 1,0-1-1,-1 0 0,0 0 0,0 0 1,-16 15-1,10-12 88,-1-1 0,-1-1 0,-18 13 0,44-27-124,-1 1 0,1 0 0,-1 1 1,1 0-1,0 0 0,0 1 0,-1 1 0,1 0 0,10 3 0,-12-1-35,0-1 0,0 2 0,-1-1 0,1 1-1,-1 0 1,0 1 0,0 0 0,-1 0 0,0 1-1,0 0 1,8 10 0,-11-12-2,0 1 1,-1-1-1,0 1 1,0 0-1,0 0 0,-1 0 1,0 0-1,0 1 1,0-1-1,-1 0 0,0 1 1,0-1-1,-1 1 0,0-1 1,0 1-1,0-1 1,-3 13-1,0-10 12,1 0 1,-2-1-1,1 0 0,-1 1 1,0-2-1,-1 1 0,-9 12 1,0-2 80,-29 27 0,34-37-63,0-1 0,0-1 1,-1 0-1,0 0 0,0-1 1,0 0-1,-1-1 0,0 0 1,1 0-1,-2-1 1,1-1-1,0 0 0,0 0 1,-1-1-1,1-1 0,-20-1 1,12 0-1,1-1-1,0-1 1,0-1 0,1 0 0,-1-2 0,1 0 0,0 0 0,0-2 0,-27-16 0,36 19-47,1-1 1,0 1 0,0-1-1,0 0 1,1-1 0,-1 0-1,2 0 1,-1 0 0,1-1-1,0 0 1,1 0 0,0 0-1,0 0 1,-5-18 0,-2-24-2943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4:50.872"/>
    </inkml:context>
    <inkml:brush xml:id="br0">
      <inkml:brushProperty name="width" value="0.1" units="cm"/>
      <inkml:brushProperty name="height" value="0.1" units="cm"/>
      <inkml:brushProperty name="color" value="#AB008B"/>
    </inkml:brush>
  </inkml:definitions>
  <inkml:trace contextRef="#ctx0" brushRef="#br0">55 1 4416,'0'0'9928,"-7"15"-9667,1-2-197,1-2-17,1-1 0,0 0-1,0 1 1,1 0-1,0 0 1,1 0 0,1 0-1,-1 15 1,-6 262 886,7-225-553,6 72 0,-5-122-215,0 0 0,-3 19 0,0 11 1284,0-53-3871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4:51.839"/>
    </inkml:context>
    <inkml:brush xml:id="br0">
      <inkml:brushProperty name="width" value="0.1" units="cm"/>
      <inkml:brushProperty name="height" value="0.1" units="cm"/>
      <inkml:brushProperty name="color" value="#AB008B"/>
    </inkml:brush>
  </inkml:definitions>
  <inkml:trace contextRef="#ctx0" brushRef="#br0">1 18 5320,'0'0'4684,"10"0"-4216,112 2 1053,141 8 812,-94-3-1073,14 1-37,-165-6-1130,4 1 73,-1-1 0,1-1 0,-1-1 0,1 0 0,39-8 0,-58 7-147,0 0-1,0 0 1,0-1 0,0 1-1,0-1 1,0 0 0,-1 0-1,1 0 1,-1 0 0,1 0-1,-1 0 1,4-6 0,-5 7-232,0 0 1,-1 0-1,1 0 1,0 0-1,-1-1 0,1 1 1,-1 0-1,0-1 1,1 1-1,-1 0 1,0-3-1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4:52.679"/>
    </inkml:context>
    <inkml:brush xml:id="br0">
      <inkml:brushProperty name="width" value="0.1" units="cm"/>
      <inkml:brushProperty name="height" value="0.1" units="cm"/>
      <inkml:brushProperty name="color" value="#AB008B"/>
    </inkml:brush>
  </inkml:definitions>
  <inkml:trace contextRef="#ctx0" brushRef="#br0">209 1 5416,'0'0'5077,"-11"9"-4754,-81 73 650,78-68-676,0 1-1,1 0 1,-13 20 0,20-27-182,2 0 0,-1 0 1,1 0-1,0 1 1,1 0-1,0 0 0,0-1 1,-2 19-1,4-23-70,1-1 0,0 0-1,0 0 1,0 0 0,0 0-1,1 1 1,-1-1 0,1 0 0,0 0-1,0 0 1,0 0 0,0 0-1,0 0 1,1 0 0,0-1-1,-1 1 1,1 0 0,0-1 0,0 1-1,0-1 1,0 0 0,1 1-1,-1-1 1,1 0 0,-1-1 0,1 1-1,0 0 1,0-1 0,0 1-1,0-1 1,0 0 0,0 0-1,4 1 1,0-1 15,-1 0 0,1 0 0,0 0 0,0-1 0,0 0 0,-1 0 0,1 0-1,0-1 1,0 0 0,0-1 0,-1 1 0,1-1 0,-1-1 0,9-3 0,-9 2-260,-1 0 0,1-1 0,-1 1 0,1-1 0,-2-1 0,1 1 0,0-1 0,-1 1 0,0-1 0,5-11 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4:52.890"/>
    </inkml:context>
    <inkml:brush xml:id="br0">
      <inkml:brushProperty name="width" value="0.1" units="cm"/>
      <inkml:brushProperty name="height" value="0.1" units="cm"/>
      <inkml:brushProperty name="color" value="#AB008B"/>
    </inkml:brush>
  </inkml:definitions>
  <inkml:trace contextRef="#ctx0" brushRef="#br0">1 0 10248,'0'0'512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4:53.881"/>
    </inkml:context>
    <inkml:brush xml:id="br0">
      <inkml:brushProperty name="width" value="0.1" units="cm"/>
      <inkml:brushProperty name="height" value="0.1" units="cm"/>
      <inkml:brushProperty name="color" value="#AB008B"/>
    </inkml:brush>
  </inkml:definitions>
  <inkml:trace contextRef="#ctx0" brushRef="#br0">1 170 5824,'0'0'2465,"12"-11"-1978,6-6-300,68-62 1035,-70 67-915,-8 5-24,0 0 0,1 1 0,-1 0 0,1 1 0,0 0 0,19-7 0,-27 11-232,1 1-1,-1 0 1,0-1-1,1 1 1,-1 0-1,0 0 1,1 0-1,-1 0 1,1 0-1,-1 0 1,0 1 0,1-1-1,-1 0 1,0 1-1,1-1 1,-1 1-1,0-1 1,0 1-1,1 0 1,-1-1 0,0 1-1,0 0 1,2 2-1,2 2 40,0 1 1,0 0-1,6 11 0,-8-13-10,0 1 0,0 0 1,0-1-1,1 1 0,0-1 1,6 6-1,-4-7-2,-1 1 0,1-1 0,0 0 1,0-1-1,0 1 0,1-1 0,-1 0 0,13 1 1,-5-2 61,1 0 1,26-4-1,-19 2 8,-16 1-38,0 0 0,0-1 0,0 0 1,0 0-1,0 0 0,0 0 1,0-1-1,8-4 0,-9 3 8,-3 2-9,1 0 0,-1 0 1,1 0-1,-1-1 0,0 1 0,1-1 0,-1 0 0,0 1 0,0-1 1,2-3-1,-4 5-141,0 0 0,0 0-1,0 0 1,0 0 0,0 0 0,0 0 0,-1 1 0,1-1 0,0 0-1,0 0 1,0 0 0,0 0 0,0 0 0,0 0 0,0 0 0,-1 0 0,1 0-1,0 0 1,0 0 0,0 0 0,0 0 0,0 0 0,0 0 0,-1 0-1,1 0 1,0 0 0,0 0 0,0 0 0,0 0 0,0 0 0,0 0 0,-1 0-1,1 0 1,0 0 0,0 0 0,0 0 0,0-1 0,0 1 0,0 0-1,0 0 1,-1 0 0,1 0 0,0 0 0,0 0 0,0 0 0,0 0-1,0 0 1,0-1 0,0 1 0,0 0 0,0 0 0,0 0 0,0 0 0,0 0-1,0 0 1,0-1 0,0 1 0,0 0 0,0 0 0,0 0 0,0 0-1,0 0 1,0 0 0,0-1 0,0 1 0,0 0 0,0 0 0,0 0 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4:54.642"/>
    </inkml:context>
    <inkml:brush xml:id="br0">
      <inkml:brushProperty name="width" value="0.1" units="cm"/>
      <inkml:brushProperty name="height" value="0.1" units="cm"/>
      <inkml:brushProperty name="color" value="#AB008B"/>
    </inkml:brush>
  </inkml:definitions>
  <inkml:trace contextRef="#ctx0" brushRef="#br0">0 166 6016,'0'0'3805,"12"-8"-3385,101-62 1243,-101 62-1321,-2-1 1,15-14-1,-15 13 108,1 0 0,13-9 0,-23 19-419,-1-1 1,1 1-1,0 0 0,-1-1 1,1 1-1,0 0 0,0 0 1,-1-1-1,1 1 0,0 0 1,0 0-1,0 0 0,-1 0 1,1 0-1,0 0 0,0 0 1,-1 0-1,1 1 0,0-1 1,0 0-1,-1 0 0,1 1 1,0-1-1,-1 0 0,1 1 1,1 0-1,17 17 373,-18-17-373,1 1 0,-1 0 0,1 0 0,0-1-1,0 1 1,0-1 0,0 1 0,3 1 0,21 8 296,-23-9-290,1-1 1,-1 1 0,1-1-1,0 1 1,0-1 0,0 0 0,0 0-1,0-1 1,5 1 0,21-2 273,1 0 1,58-13-1,-82 12-364,0-1 0,0 0 0,-1-1 0,1 1 0,-1-1 0,0-1 0,0 1 0,0-1 0,6-6-1,-5 5-1270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4:55.581"/>
    </inkml:context>
    <inkml:brush xml:id="br0">
      <inkml:brushProperty name="width" value="0.1" units="cm"/>
      <inkml:brushProperty name="height" value="0.1" units="cm"/>
      <inkml:brushProperty name="color" value="#AB008B"/>
    </inkml:brush>
  </inkml:definitions>
  <inkml:trace contextRef="#ctx0" brushRef="#br0">1 0 6520,'0'0'5490,"3"13"-5150,-1-6-284,6 20 368,7 42 0,33 243 1492,-40-268-1449,26 83 0,-17-58-15,-12-46 13,12 37 0,-16-55-411,0-1 1,0 1-1,0 0 0,0-1 1,0 1-1,-1 0 0,0 0 1,0-1-1,0 1 0,-1 0 1,0-1-1,0 1 0,0 0 1,0-1-1,-1 1 0,1-1 0,-1 0 1,-4 6-1,6-4-157</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4:56.725"/>
    </inkml:context>
    <inkml:brush xml:id="br0">
      <inkml:brushProperty name="width" value="0.1" units="cm"/>
      <inkml:brushProperty name="height" value="0.1" units="cm"/>
      <inkml:brushProperty name="color" value="#AB008B"/>
    </inkml:brush>
  </inkml:definitions>
  <inkml:trace contextRef="#ctx0" brushRef="#br0">142 169 5320,'0'0'7184,"12"6"-6864,42 17-31,-50-22-226,1 1 0,-1-1-1,1 0 1,0-1 0,-1 1 0,1-1-1,0 0 1,-1 0 0,1-1 0,0 1 0,8-3-1,4 0 242,-11 1-209,0 1 0,0-1-1,0 0 1,-1-1 0,1 0 0,-1 0-1,0 0 1,1 0 0,-1-1 0,-1 0-1,1 0 1,0 0 0,-1 0 0,0-1-1,6-8 1,-8 10-59,0 0 0,1 0 0,-1 0 0,-1-1 0,1 1 0,0-1 0,-1 1 0,1-1 0,-1 1 0,0-1 0,-1 0 0,1 0 0,0 1-1,-1-1 1,0 0 0,0 0 0,0 0 0,-1 1 0,1-1 0,-1 0 0,0 0 0,0 1 0,0-1 0,0 0 0,-1 1 0,-1-4 0,0 4-33,0 0 0,1 0-1,-1 1 1,0-1 0,0 1 0,-1 0 0,1-1 0,0 2 0,-1-1-1,0 0 1,1 1 0,-1 0 0,0-1 0,1 1 0,-6 0 0,-2-1-12,1 1 0,-1 0 0,0 0 0,-13 2 0,11 1-11,0 1-1,1 0 0,-1 1 1,0 0-1,1 1 0,0 0 1,-16 10-1,11-7-6,-9 4-40,21-10 59,0-1 1,0 1 0,1 1-1,-1-1 1,0 0-1,1 1 1,0 0 0,0 0-1,0 1 1,0-1-1,0 1 1,0 0-1,1 0 1,0 0 0,0 0-1,-4 7 1,-2 6-3,6-13 16,1-1 0,0 1 0,0 0-1,0 0 1,1 0 0,-1 0 0,1 0 0,0 0 0,0 1 0,0 6 0,0 11 35,0-13-19,1-1-1,0 0 1,0 0-1,2 8 1,-1-13-11,0 0 0,-1-1 0,1 1 0,0-1 0,0 1 0,1-1 1,-1 1-1,1-1 0,-1 0 0,1 0 0,-1 0 0,1 0 1,0 0-1,0 0 0,0 0 0,4 2 0,10 8 73,-11-9-62,-1 1 1,0-1-1,1 0 1,0-1-1,-1 1 0,1-1 1,0 0-1,0 0 1,8 1-1,113 19 334,-114-20-293,-1-1-1,1 0 1,0-1-1,-1-1 1,1 1-1,19-5 1,-19 2 45,0 2 1,1-1 0,-1 2 0,0 0-1,0 0 1,13 2 0,-20-1-84,0 0 0,-1-1-1,1 0 1,0 0 0,-1 0 0,1 0 0,0-1 0,-1 0 0,1 0 0,-1 0 0,1-1 0,-1 1 0,1-1-1,-1 0 1,0 0 0,0-1 0,0 1 0,0-1 0,0 0 0,-1 0 0,4-4 0,19-22-2584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4:57.869"/>
    </inkml:context>
    <inkml:brush xml:id="br0">
      <inkml:brushProperty name="width" value="0.1" units="cm"/>
      <inkml:brushProperty name="height" value="0.1" units="cm"/>
      <inkml:brushProperty name="color" value="#AB008B"/>
    </inkml:brush>
  </inkml:definitions>
  <inkml:trace contextRef="#ctx0" brushRef="#br0">1 42 4008,'0'0'8020,"9"5"-7600,31 15-15,-32-16-213,0 1 0,-1 1 0,0-1 0,0 1 0,0 1-1,-1-1 1,0 1 0,0 0 0,0 1 0,-1-1 0,8 17 0,13 17 404,-16-26-408,-1 1 0,-1 0 0,0 1 0,6 17 0,15 32 226,25 56 225,-50-115-607,2 2 40,-1 1 0,0 0 0,-1 0 0,0 0 0,4 16 0,21 59 848,-23-58-475,-2-17-123,-1-10-63,2-16 7,0-3-314,115-355 150,-104 338-60,39-64 1,-6 13-172,-43 75 72,11-28-291,-29 34-2705</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5:50.127"/>
    </inkml:context>
    <inkml:brush xml:id="br0">
      <inkml:brushProperty name="width" value="0.1" units="cm"/>
      <inkml:brushProperty name="height" value="0.1" units="cm"/>
      <inkml:brushProperty name="color" value="#004F8B"/>
    </inkml:brush>
  </inkml:definitions>
  <inkml:trace contextRef="#ctx0" brushRef="#br0">0 1218 4120,'0'0'4800,"15"-14"-4596,5-4-134,-6 6-8,0 0 1,-2-1-1,1-1 0,14-22 0,187-273 977,-193 277-979,0 0 0,-2-1 1,-2-2-1,-1 1 1,-1-2-1,12-46 0,-9 23 23,18-71 126,0-93 113,-34 209-292,1-27 45,-3 38-65,0 1 0,0 0 0,0-1 0,-1 1 0,1 0 0,-1 0 0,0-1 0,0 1 0,0 0 0,0 0 0,0 0 0,0 0 0,0 0 0,-1 0 0,-1-2 0,3 4-8,0 0 0,0 0 0,-1 0 0,1-1 0,0 1 0,0 0-1,-1 0 1,1 0 0,0 0 0,0 0 0,0 0 0,-1-1 0,1 1 0,0 0 0,-1 0 0,1 0 0,0 0 0,0 0 0,-1 0-1,1 0 1,0 0 0,0 0 0,-1 0 0,1 0 0,0 0 0,0 1 0,-1-1 0,1 0 0,0 0 0,0 0 0,-1 0 0,1 0-1,0 0 1,0 1 0,0-1 0,-1 0 0,1 0 0,0 0 0,0 1 0,0-1 0,-1 0 0,1 0 0,0 1 0,-7 12 21,5-9-12,-21 46 97,1 0 0,-28 104 0,21-48 34,-26 114 140,47-165-118,-2 94 0,10-139-140,1 1 0,0-1 1,0 0-1,1 0 1,0 1-1,1-1 0,0 0 1,0-1-1,1 1 1,8 13-1,-9-18-8,1 1 0,0-1 1,0 0-1,0 0 0,1 0 1,0-1-1,0 0 0,0 0 0,1 0 1,-1 0-1,1-1 0,0 0 1,0 0-1,0 0 0,0-1 0,0 0 1,12 2-1,-2-1 7,0-2 1,0 0-1,0 0 0,0-2 1,0 0-1,0-1 1,0 0-1,0-1 0,0-1 1,-1-1-1,1 0 1,-1-1-1,0 0 0,-1-1 1,20-14-1,-19 11 9,0-1-1,-1 0 1,0-1-1,-1 0 1,-1-1-1,0-1 1,0 0 0,-2-1-1,0 0 1,0 0-1,-2-1 1,0 0-1,11-31 1,-18 41 8,-1 1 0,1-1 1,-1 0-1,0 0 0,0 1 0,-1-1 1,0 0-1,0 1 0,0-1 0,-1 0 1,1 1-1,-1 0 0,-1-1 0,1 1 1,-7-9-1,9 13-20,-1 1 1,1-1 0,-1 1-1,1-1 1,-1 1-1,0-1 1,1 1 0,-1-1-1,0 1 1,1 0-1,-1-1 1,0 1 0,0 0-1,1-1 1,-1 1-1,0 0 1,-1 0 0,1 0 202,12 1-124,-5-1-105,-1 0 1,1 1-1,-1 0 0,1-1 0,-1 2 1,0-1-1,0 1 0,1 0 0,-1 0 1,0 0-1,-1 1 0,1 0 0,0 0 1,-1 0-1,1 0 0,-1 1 0,0-1 0,0 1 1,-1 0-1,1 1 0,-1-1 0,0 0 1,0 1-1,0 0 0,-1 0 0,1 0 1,1 5-1,2 5 10,0-1-1,-1 1 1,4 20 0,12 43 19,-9-40-16,-10-32-2,0-1 0,-1 1 0,2-1 0,-1 1 0,1-1 0,0 0 0,0 0 0,0 0 0,0-1 0,1 1 0,5 4 0,-6-6-1,0-1 1,0 0 0,1 0 0,-1 0-1,0-1 1,1 1 0,-1-1 0,1 0-1,0 0 1,-1 0 0,1 0-1,0 0 1,0-1 0,-1 0 0,1 0-1,0 0 1,0 0 0,4-1 0,17-5 15,0-1 0,0-1 0,-1 0 0,41-22 0,-63 29-19,14-8 4,-1 0 1,0-1-1,0-1 1,18-18-1,-18 16 2,1 0 0,0 1 1,19-11-1,-33 21 0,1 0-1,-1 0 1,1 0 0,-1 0 0,1-1-1,-1 1 1,0-1 0,0 0 0,2-4-1,-3 4 0,1 1-1,-1 0 0,1 0 0,-1 0 0,1 0 0,0 0 0,0 0 0,0 0 0,4-2 1,-3-1 184,-10 3-77,-11 3-50,6 5-51,-1 2 0,1-1 1,1 2-1,-16 13 0,-2 2-6,21-17-5,1-1 1,0 1-1,1 1 1,-1-1-1,2 1 1,-1 0-1,1 1 1,-6 11 0,8-14 4,0 0 1,1 1 0,0-1-1,0 1 1,0-1 0,0 1 0,1 0-1,0-1 1,1 1 0,0 0 0,0 0-1,0 0 1,2 8 0,0-11-4,0 1 0,0-1 0,0 1 0,1-1 0,-1 0-1,1 0 1,0 0 0,1-1 0,-1 1 0,0-1 0,1 1 0,0-1 0,4 2 0,-4-2-2,-1 0 0,1-1 0,0 1 0,0-1 0,1 0 0,-1 0 0,0-1 0,1 1 1,-1-1-1,1 0 0,-1-1 0,1 1 0,8 0 0,-9-2 8,1 0 0,0-1 0,-1 1 0,0-1 0,1 0 0,-1 0 0,0 0 0,0-1 0,0 0 0,0 1 0,-1-1 0,1 0 0,-1-1 0,0 1 0,1-1 0,-2 1 0,1-1 0,0 0 0,-1 0 0,4-9 0,1-2 53,-1 0 0,-1 0 0,0-1 0,4-26-1,-8 38-31,-1 0 0,1 0 0,-1 0 0,0 0 0,0-1 0,0 1 0,-1 0 0,1 0 0,-1 0 0,0 0 0,0 0-1,-1 0 1,1 0 0,-1 0 0,-3-6 0,4 9-25,1 1-1,0-1 1,-1 0-1,1 0 1,0 0 0,-1 1-1,1-1 1,0 0-1,0 0 1,0 0 0,0 0-1,0 0 1,0 0-1,0 1 1,0-1-1,0 0 1,0 0 0,0 0-1,1 0 1,-1 0-1,0 1 1,0-1 0,1 0-1,-1 0 1,1 0-1,-1 1 1,1-1-1,-1 0 1,1 1 0,-1-1-1,1 0 1,0 1-1,-1-1 1,1 1-1,0-1 1,0 1 0,-1-1-1,2 0 1,-1 1-5,1 0 0,-1 0-1,0-1 1,0 1 0,0-1 0,0 1 0,0-1 0,0 1 0,0-1 0,0 0 0,-1 1 0,1-1 0,0 0-1,0 0 1,0 1 0,0-3 0,0 2 0,0 0 0,0 0 0,0 0 0,0 0 0,0 0 0,0 0 0,0 1 0,0-1 0,0 0 0,0 1 0,0-1 0,1 0 0,-1 1 0,0-1 0,0 1 0,1 0 0,1-1 0,15-13 0,-16 29-53,17 36-12,-17-43 77,0-1 0,1 1 0,0 0-1,0-1 1,1 1 0,0-1 0,0 0 0,1 0 0,0-1 0,0 1 0,0-1 0,1 0 0,12 9-1,-15-13 1,0-1-1,0 0 1,0 1-1,0-1 0,0-1 1,0 1-1,0 0 1,1-1-1,-1 1 0,0-1 1,0 0-1,1 0 0,3-1 1,-2 1 5,0 0 0,-1 0 0,1 0 1,0 1-1,8 1 0,-11-1-11,0-1 0,0 0 0,1 0 0,-1 0 0,0 0 0,0 0 0,0 0 0,1 0 0,-1-1 0,0 1 0,0-1 0,0 0 0,0 1 0,0-1 0,0 0 0,0 0 0,0 0 0,0-1 0,0 1 0,0 0 0,1-2 0,6-5 16,-1 0-1,12-16 1,-17 21-18,28-33 50,-20 25-26,0-1 0,-1 0 0,0-1 1,-1 0-1,-1-1 0,0 1 0,8-21 0,-9 10 172,-7 24-197,0 0-1,0 0 1,0 0-1,0 0 0,0 0 1,0 0-1,0 0 0,0 0 1,0 0-1,0 0 0,0 0 1,0 0-1,0 0 1,0 0-1,0 0 0,0 0 1,-1 0-1,1 0 0,0 0 1,0 0-1,0 0 1,0 0-1,0 0 0,0 0 1,0 0-1,0 0 0,0-1 1,0 1-1,0 0 0,0 0 1,0 0-1,0 0 1,0 0-1,0 0 0,0 0 1,0 0-1,0 0 0,0 0 1,-7 13 24,-2 13-22,0 0-1,2 1 0,1 0 1,-4 33-1,4-23-1,-58 395-191,50-326 87,0-15 0,11-79 124,1-21 68,3-23-19,3-1-56,32-228 152,-27 217-119,1 1 1,3 1-1,35-80 1,46-96 84,-90 209-146,0 0-1,1 0 0,1 1 1,-1-1-1,1 1 0,0 1 1,1-1-1,0 1 0,0 0 1,1 1-1,8-6 0,-15 11 7,0 1 0,0 0-1,0 0 1,1-1 0,-1 1 0,0 0-1,0 0 1,0 0 0,0 1-1,0-1 1,0 0 0,0 0-1,0 0 1,1 1 0,-1-1-1,0 1 1,0-1 0,0 1-1,1 0 1,18 12-57,-12-6 36,-1 0-1,0 1 1,0-1-1,-1 2 1,0-1-1,5 10 1,-9-14 19,0-1 0,-1 1 1,1 0-1,-1 0 0,0 0 0,0 0 0,0 0 1,-1 0-1,1 0 0,-1 0 0,0 0 1,0 0-1,0 0 0,-1 0 0,1 0 1,-1 0-1,-3 8 0,2-7 5,0 0 0,0 0 0,-1 0-1,0 0 1,0-1 0,0 1 0,0-1 0,-1 0-1,0 0 1,0 0 0,0 0 0,0 0 0,-5 2-1,0-1 18,-1 0-1,1-1 1,-1 0-1,0-1 1,-20 5-1,11-2 26,17-5-31,-1 0-1,0 0 0,1 0 1,-1 0-1,0-1 0,0 1 0,1-1 1,-1 1-1,0-1 0,0 0 1,0 0-1,1-1 0,-4 1 0,5-1-1,0 1 0,0 0 0,-1 0 0,1 0 0,0-1 0,0 1 0,0 0 0,0 0 0,0 1 0,0-1 0,0 0 0,-1 0 0,1 1 0,0-1-1,-1 1 1,-10 1 53,12-2-62,0 0 0,0 0 0,1 1 0,-1-1 0,0 0 0,0 0 0,0 0 0,0 0 0,0 0 0,0 0 0,0 0 0,0 0 0,0 0 0,0 0 0,0 0 0,0 0 0,0 1 0,0-1 0,0 0 0,0 0 0,0 0 0,0 0 0,0 0 0,0 0 0,0 0 0,0 0 0,0 0 0,0 1 0,43-16-77,-7 4 60,26-12-62,111-28 0,-159 47 74,0 0 0,23-12 1,16-4-5,-45 15 12,-8 5 0,1-1 0,-1 1 0,1-1 0,-1 1 1,1 0-1,-1-1 0,1 1 0,-1 0 0,1-1 0,-1 1 1,1 0-1,-1 0 0,1 0 0,0-1 0,-1 1 0,1 0 1,-1 0-1,1 0 0,1 0 0,-2 17 60,-14 98-13,-30 115 0,-46 113 44,76-290-85,8-26 29,-10 28 0,14-39 56,2-12-40,2-10 37,12-109 42,6-25-59,52-117 122,-56 212-159,2 1 0,3 1 0,40-64 0,9 16-7,-43 57-18,-16 21-20,0 0 1,1 1-1,0 1 0,21-16 0,-28 24-8,1 0 1,0 1-1,-1-1 1,1 1-1,0 0 1,1 1-1,-1-1 0,0 1 1,9 0-1,-13 2 10,0 0 0,0 1 0,0-1 0,-1 1 0,1-1 0,-1 1 0,1 0 0,-1 0 0,1-1 0,-1 1 0,0 0 0,0 0 0,0 0 0,0 0 0,1 4 0,3 3-20,-2-3 22,0 1-1,-1-1 1,1 1 0,-2-1-1,1 1 1,-1 0 0,0-1-1,0 1 1,0 0 0,-1 0-1,0 0 1,-1 0-1,0 0 1,0-1 0,0 1-1,-1 0 1,1-1 0,-2 1-1,-3 7 1,0 1-7,-1 0 0,-1-1 0,0 0 0,-1 0 0,-1-1 0,0 0 0,-13 12 0,17-19 13,4-3 0,-1 0 0,0 1 0,0-2 0,0 1 0,0 0 0,-1-1 0,1 1 0,-1-1 0,1 0 0,-1 0 0,0-1 0,0 1 0,0-1 0,-7 2 0,3-1 1,-2-4 0,10 2 0,-15-7-11,15 7 10,0 0 1,0 0-1,0 0 1,-1 0-1,1 0 1,0 0-1,0 0 1,0 0-1,0 0 1,0 0-1,0-1 1,0 1-1,0 0 1,0 0-1,0 0 1,0 0-1,0 0 1,0 0-1,0 0 1,0 0-1,0-1 1,0 1-1,0 0 1,0 0-1,0 0 1,0 0-1,0 0 1,0 0-1,0 0 1,0-1-1,0 1 0,0 0 1,0 0-1,0 0 1,0 0-1,0 0 1,0 0-1,0 0 1,0 0-1,0-1 1,0 1-1,0 0 1,1 0-1,-1 0 1,0 0-1,0 0 1,0 0-1,0 0 1,0 0-1,0 0 1,0 0-1,0 0 1,1 0-1,26-6-65,-11 4 47,3-2 1,38-7-131,82-6 0,-129 16 145,-1 0-1,1-1 1,0 0-1,0-1 1,-1 0-1,1 0 1,-1-1-1,15-8 1,4-6 17,34-26 0,-36 24-5,-20 15 7,0 0 1,-1 0 0,1-1 0,-1 0-1,0 0 1,-1-1 0,0 1 0,1-1-1,-2 0 1,1 0 0,-1-1-1,-1 1 1,1 0 0,-1-1 0,0 0-1,-1 1 1,0-1 0,0 0-1,0 0 1,-1 0 0,-1 0 0,1 0-1,-4-14 1,3 18 1,0 1-1,0 0 1,0 0 0,-1 0-1,0 0 1,1 0 0,-5-5-1,6 8-11,-1-1-1,1 0 0,-1 0 1,1 1-1,-1-1 1,0 0-1,1 1 0,-1-1 1,0 1-1,0-1 0,1 1 1,-1-1-1,0 1 0,0 0 1,0-1-1,0 1 1,1 0-1,-1-1 0,0 1 1,0 0-1,0 0 0,0 0 1,0 0-1,0 0 1,0 0-1,0 0 0,0 0 1,1 0-1,-1 1 0,0-1 1,0 0-1,-2 1 0,-5 5-8,0 0 0,0 0 0,0 1 0,1 0-1,0 0 1,0 1 0,1-1 0,0 2-1,0-1 1,1 1 0,0-1 0,1 1 0,0 1-1,0-1 1,1 1 0,0-1 0,1 1-1,0 0 1,0 0 0,1 0 0,0 0 0,1 0-1,2 19 1,-1-12-11,0-2-34,7 32 0,-7-43 37,0 1-1,0-1 1,1 0 0,0 0 0,0 0-1,0 0 1,0 0 0,1-1 0,-1 1 0,1-1-1,5 6 1,-6-8 7,0 1 0,0-1 0,0 0-1,0 0 1,1-1 0,-1 1 0,0 0 0,0-1-1,1 1 1,-1-1 0,0 0 0,0 1 0,1-1 0,-1 0-1,0-1 1,5 1 0,38-11-80,-40 10 83,14-5 14,-1 0 0,0-2 0,0 0 0,-1-1-1,0 0 1,28-22 0,-17 10 3,71-49 125,-83 60-120,1 1 0,-1 1-1,2 0 1,26-7-1,-13 5-20,-25 7 0,1 0 0,0 1 1,0 0-1,0 1 0,0-1 1,0 1-1,1 1 0,8 0 0,29 6 64,-115-26 133,62 19-179,-1 0-1,1 0 0,0 1 1,-1 0-1,1 0 1,-1 1-1,1 0 1,0 0-1,0 1 1,-9 3-1,3 1 13,1 0 0,0 1 0,0 0 0,-22 17-1,16-10 3,0 2-1,-32 33 1,44-40-31,0 0-1,0 0 1,1 0 0,0 1 0,1 0-1,0 0 1,0 1 0,-3 13 0,7-21-4,0-1-1,0 1 1,0 0 0,1 0 0,-1 0 0,1 0 0,0 0 0,0 0 0,0 0 0,0-1-1,1 1 1,-1 0 0,1 0 0,0 0 0,-1 0 0,1 0 0,1-1 0,-1 1 0,0 0-1,1-1 1,-1 1 0,1-1 0,0 0 0,-1 1 0,1-1 0,0 0 0,1 0 0,-1 0-1,0-1 1,1 1 0,-1 0 0,1-1 0,2 2 0,0-1-2,1 0 1,0 0 0,-1-1-1,1 1 1,0-1 0,0-1-1,0 1 1,0-1 0,0 0-1,-1 0 1,1-1 0,0 0-1,0 0 1,0 0 0,8-3-1,-2 0 2,1-1 0,-1-1-1,0 0 1,0 0 0,-1-1-1,0-1 1,0 0-1,-1 0 1,0-1 0,0 0-1,-1-1 1,0 0-1,11-17 1,-5 4 19,0 0 0,-2-1 0,-1-1 0,0 0-1,-2-1 1,12-46 0,59-345 205,-77 394-206,5-20 21,-3 1 0,2-80 0,-14 91-23,-1 47-30,-8 40-33,3 1-1,2 1 0,2 0 0,3 0 0,3 1 0,2-1 1,8 66-1,-3-85-7,1 0-1,2-1 1,2 1 0,27 68 0,-35-103 55,-1 0 1,1 0-1,1 0 0,-1 0 1,1 0-1,-1 0 1,1 0-1,0-1 0,1 1 1,-1-1-1,1 0 1,-1 0-1,1 0 1,0-1-1,0 1 0,0-1 1,0 0-1,0 0 1,1 0-1,-1-1 0,1 0 1,-1 1-1,1-2 1,-1 1-1,1 0 1,0-1-1,-1 0 0,9-1 1,-1 0-7,0-1 1,0-1-1,-1 0 1,1-1-1,-1 0 1,1-1-1,-1 0 0,-1-1 1,1 0-1,-1-1 1,0 0-1,0 0 1,-1-1-1,0 0 1,0-1-1,-1 0 1,0 0-1,-1-1 1,7-12-1,7-16-2421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7:54.238"/>
    </inkml:context>
    <inkml:brush xml:id="br0">
      <inkml:brushProperty name="width" value="0.1" units="cm"/>
      <inkml:brushProperty name="height" value="0.1" units="cm"/>
      <inkml:brushProperty name="color" value="#AB008B"/>
    </inkml:brush>
  </inkml:definitions>
  <inkml:trace contextRef="#ctx0" brushRef="#br0">130 30 6328,'0'0'5582,"-12"-4"-5272,-3-3-199,6 3 7,0 0 1,-1 0-1,-13-2 1,21 5-72,1 1 1,-1 0-1,1 0 0,0 0 0,-1 0 1,1 0-1,-1 0 0,1 1 1,0-1-1,-1 0 0,1 1 0,0-1 1,-1 1-1,1-1 0,0 1 1,0 0-1,-1 0 0,1-1 0,0 1 1,0 0-1,0 0 0,0 0 1,0 0-1,0 0 0,0 0 0,0 0 1,1 1-1,-1-1 0,0 0 1,1 0-1,-1 1 0,1-1 0,-1 0 1,1 1-1,0-1 0,-1 2 1,-2 8 52,1 0 1,0 1 0,0 16 0,1-22-38,-1 60 209,2 1 0,3 0 0,14 71 0,48 199 581,-63-330-833,67 245 670,-55-213-431,1-2-1,3 0 1,1-1 0,32 47 0,-27-58 127,-11-13-87,-13-12-292,0 0-1,0 1 1,0-1-1,0 0 1,0 0-1,0 0 1,0 0-1,0 0 1,0 1-1,0-1 0,0 0 1,0 0-1,0 0 1,0 0-1,0 0 1,0 0-1,1 0 1,-1 1-1,0-1 1,0 0-1,0 0 1,0 0-1,0 0 1,0 0-1,0 0 0,1 0 1,-1 0-1,0 0 1,0 0-1,0 0 1,0 0-1,0 0 1,1 0-1,-1 0 1,0 0-1,0 0 1,0 0-1,0 0 0,0 0 1,0 0-1,1 0 1,-1 0-1,0 0 1,0 0-1,0 0 1,0 0-1,0 0 1,1 0-1,-1 0 1,0 0-1,0 0 0,0-1 1,-2-9-84,-12-14-175,-16 0-16,13 13-131,13 4-146,4 7 460,0 0 0,0-1-1,0 1 1,0 0 0,0 0 0,0-1 0,-1 1 0,1 0 0,0 0 0,0-1 0,0 1 0,0 0 0,0 0 0,-2-1-595,2 0 595,0 1 0,-1 0 0,1 0 0,0 0 0,0 0 0,-1 0 0,1 0 0,0 0 0,0 0 0,-1 0 0,1 0-1,0 0 1,0 0 0,-1 0 0,1 0 0,0 0 0,0 0 0,-1 0 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5:51.057"/>
    </inkml:context>
    <inkml:brush xml:id="br0">
      <inkml:brushProperty name="width" value="0.1" units="cm"/>
      <inkml:brushProperty name="height" value="0.1" units="cm"/>
      <inkml:brushProperty name="color" value="#004F8B"/>
    </inkml:brush>
  </inkml:definitions>
  <inkml:trace contextRef="#ctx0" brushRef="#br0">0 0 3504,'0'0'4812,"14"7"-4495,11 3-128,0 0 0,1-2-1,0 0 1,40 5 0,186 1 904,-113-7-619,114-6 378,14 2 352,-176-2-364,-90-1-803,1 0 0,-1 0 1,1 0-1,0 0 1,-1 0-1,1 1 1,-1-1-1,1 1 1,-1-1-1,1 1 1,-1-1-1,1 1 0,-1 0 1,0 0-1,1 0 1,-1 0-1,0 0 1,0 0-1,0 0 1,1 0-1,-1 0 0,0 0 1,-1 1-1,3 2 1,-1 0-228,-1 1 0,1 0-1,-1 0 1,0-1 0,2 11 0,-3-10-463</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5:54.563"/>
    </inkml:context>
    <inkml:brush xml:id="br0">
      <inkml:brushProperty name="width" value="0.1" units="cm"/>
      <inkml:brushProperty name="height" value="0.1" units="cm"/>
      <inkml:brushProperty name="color" value="#004F8B"/>
    </inkml:brush>
  </inkml:definitions>
  <inkml:trace contextRef="#ctx0" brushRef="#br0">445 632 3112,'0'0'3728,"-11"3"-3423,-189 50 1375,190-50-1537,-1 1 0,1 0 0,-1 0 0,1 1 0,0 0 0,-10 8 0,-52 42 643,49-36-549,18-15-155,-1 0-1,1 1 1,1 0 0,-1 0-1,1 0 1,0 0 0,0 1-1,0-1 1,-4 11 0,6-12-36,1 1 0,0-1 0,0 1 0,0-1-1,0 1 1,1 0 0,0-1 0,0 1 0,0-1 0,1 1 0,0 0 0,-1-1 0,1 1 0,1-1 0,1 5 0,0-2-8,1 0 1,-1 0-1,2 0 1,-1 0-1,1-1 1,0 0-1,0 0 0,0 0 1,1 0-1,0-1 1,0 0-1,1 0 1,-1-1-1,1 0 0,12 6 1,-9-5 16,0-1 1,1 0-1,-1-1 1,0 0-1,1-1 0,0 0 1,0 0-1,-1-1 1,1-1-1,0 0 1,14-1-1,-17-1-19,0 0 1,-1-1-1,1 0 1,-1 0-1,1-1 1,-1 1-1,0-2 1,-1 1-1,1-1 1,-1 0-1,7-6 1,-4 2 6,0 0 1,-1-1-1,0 1 1,0-2-1,-1 1 1,8-16 0,-8 11 24,-1-1 1,0-1 0,-1 1 0,-1-1-1,-1 0 1,0 0 0,-1 0-1,-1-18 1,-13-9 641,12 43-628,0 12 36,1 5-120,0 0 1,0 0 0,2 0 0,4 16 0,-4-23-4,0 0 1,0 0-1,0 0 0,1-1 1,1 1-1,0-1 1,0 0-1,8 10 1,-11-17 8,1 1 0,-1-1 1,0 1-1,1-1 0,-1 0 0,1 0 1,-1 0-1,1 0 0,0 0 0,-1-1 0,1 1 1,0-1-1,0 0 0,-1 1 0,1-1 1,0-1-1,0 1 0,5-1 0,2-1 6,-1 0-1,1 0 1,0-1-1,9-4 1,-6 1-4,0-1 0,0-1 1,-1 0-1,0-1 0,0 0 1,-1 0-1,0-2 0,-1 1 1,0-1-1,-1-1 0,16-24 1,-6 3 16,-1-1 0,-2-1 1,17-51-1,-18 37 33,-2-1 0,11-85-1,-8-104 233,-16 215-155,-6-41 0,6 64-128,0 0 0,0 0-1,0 0 1,0 0-1,0 0 1,0 0-1,-1 0 1,1 0-1,0 0 1,-1 1-1,1-1 1,-1 0-1,1 0 1,-1 0-1,1 1 1,-1-1-1,1 0 1,-2 0-1,2 0-2,-1 1 0,1 0 0,-1 0 0,1 0-1,-1 0 1,1 1 0,0-1 0,-1 0-1,1 0 1,-1 0 0,1 0 0,-1 0-1,1 0 1,0 1 0,-1-1 0,1 0-1,-1 0 1,1 1 0,0-1 0,-1 0-1,1 1 1,0-1 0,-1 0 0,1 1 0,-1 0-1,-3 4 4,0 2-1,0-1 0,-5 11 1,-3 15-2,2 1-1,1 0 1,1 0 0,-6 63 0,8-53-3,-1 22-16,1 95 0,16 64-24,-8-192 25,10 49-1,-9-68 12,1-1-1,0 1 1,0-1-1,1 1 1,1-1-1,11 18 1,-16-28 7,1 0 0,0 0 1,-1 0-1,1 0 0,0 0 0,0-1 0,0 1 1,0-1-1,0 1 0,0-1 0,1 0 1,-1 0-1,0 0 0,1 0 0,-1 0 1,0 0-1,1-1 0,-1 1 0,1-1 1,-1 0-1,1 0 0,0 0 0,-1 0 1,1 0-1,-1 0 0,1-1 0,-1 1 1,1-1-1,-1 0 0,0 1 0,1-1 0,-1-1 1,5-1-1,2-3 15,1 0-1,-1 0 1,0-1-1,0 0 1,-1 0 0,10-11-1,-7 4 11,0 1 0,-2-1 0,1-1 0,-2 1-1,13-30 1,-7 7 51,12-51 0,-25 85-63,0 0 0,0 0 0,-1 0 0,1 0 0,-1 0 0,0 0 0,0 0 0,0 0 0,0 0 0,0 0 0,-1 0 0,0 0 0,1 0 0,-2-4 0,3 7 7,0 0-1,0-1 1,0 1-1,0 0 1,1 0-1,-1 0 0,0 0 1,0 0-1,0 0 1,1 0-1,-1 0 1,0 1-1,0-1 0,0 0 1,0 1-1,2 0 1,33 8-78,-8-1 17,1-2-1,0 0 1,0-2-1,0-2 1,0 0-1,34-3 1,-49 0 20,3 0-9,1-1-1,-1-1 0,30-8 1,-79 43 20,21-23 23,1 0 0,-1 1 0,2 0 0,-1 0 0,2 1-1,-11 16 1,17-23-4,-1 1 0,1 0-1,0 0 1,0 0 0,1 0 0,-1 0-1,1 0 1,1 0 0,-1 0 0,1 0-1,-1 1 1,1-1 0,1 0-1,-1 0 1,1 0 0,0 0 0,0 1-1,0-1 1,1 0 0,4 8-1,-5-10-12,1 0-1,-1 0 0,1-1 1,0 1-1,-1-1 0,1 1 1,0-1-1,1 0 0,-1 0 1,0 1-1,1-2 0,-1 1 1,1 0-1,0 0 0,-1-1 1,1 0-1,0 1 0,0-1 1,4 1-1,-4-2 3,-1 1 0,1-1 0,-1 0 0,1 0 0,-1-1 0,1 1 0,-1 0 0,1-1 0,-1 1 0,1-1 0,-1 0 0,0 0 0,1 0 0,-1 0 0,0 0 0,0-1 0,0 1 1,0-1-1,0 1 0,0-1 0,0 0 0,0 0 0,-1 0 0,1 0 0,1-3 0,1-1 15,0-1 0,0 0-1,-1-1 1,0 1 0,0 0 0,2-16 0,5-47 151,-10 65-147,0 0-1,0 0 0,-1 0 0,0 0 0,0 0 0,0 0 0,0 0 1,-1 0-1,0 0 0,0 1 0,0-1 0,0 1 0,-1 0 0,0-1 1,0 1-1,0 0 0,0 1 0,-1-1 0,1 1 0,-1-1 0,0 1 1,0 0-1,0 0 0,-1 1 0,1-1 0,-1 1 0,-6-3 0,-7 1-11,9 2-15,9 2 7,0 0 0,0 0-1,0 0 1,0 0 0,0 0 0,0 1 0,0-1 0,0 0 0,1 0-1,-1 0 1,0 0 0,0 0 0,0 0 0,0 0 0,0 0 0,0 0-1,0 0 1,0 0 0,0 0 0,0 0 0,0 0 0,0 0 0,0 0-1,0 0 1,0 0 0,0 1 0,0-1 0,0 0 0,0 0 0,0 0-1,0 0 1,0 0 0,0 0 0,0 0 0,0 0 0,0 0 0,0 0-1,0 0 1,0 0 0,0 0 0,0 1 0,0-1 0,0 0 0,0 0-1,0 0 1,0 0 0,0 0 0,0 0 0,0 0 0,0 0 0,0 0-1,0 0 1,-1 0 0,1 0 0,0 0 0,0 0 0,0 0-1,0 0 1,0 0 0,0 0 0,0 0 0,0 0 0,0 0 0,0 0-1,0 0 1,0 0 0,-1 0 0,32 4-67,-23 0 49,1-2 0,0 1 0,0-1 0,0 0 0,0-1 0,0 0 0,0-1 0,0 0 1,0 0-1,0-1 0,1 0 0,-1 0 0,0-1 0,-1 0 0,1-1 0,13-6 0,-7 2 11,-1 0 1,0-1 0,-1 0 0,0-1 0,0-1 0,-1 0-1,0-1 1,19-22 0,10-24 149,-39 54 26,-3 14-126,5 25-53,2 0-1,2 0 1,1-1 0,1 0 0,25 53-1,-29-69 6,-5-16 4,-1 0 1,1 0-1,0 0 0,0 0 0,1 0 1,-1 0-1,0 0 0,1 0 1,0 0-1,0 0 0,0-1 1,0 1-1,0-1 0,3 3 0,-5-5 2,1 0-1,0 0 1,-1 0-1,1 0 1,-1 0-1,1 0 1,0 0-1,-1 0 1,1 0-1,-1 0 1,1 0-1,0 0 1,-1-1-1,1 1 0,-1 0 1,1 0-1,-1-1 1,1 1-1,-1 0 1,1-1-1,-1 1 1,1-1-1,-1 1 1,1 0-1,-1-1 1,0 1-1,1-1 1,10-16 24,-11 16-24,14-23 21,-2-1 0,0-1 0,-2 0 0,7-28 0,-10 26 1,-5 16 3,0 0 1,1 0-1,1 0 1,0 0 0,1 1-1,0 0 1,9-15 0,-14 25-26,1 1-1,-1 0 1,1-1 0,-1 1 0,0 0 0,1 0-1,-1-1 1,1 1 0,-1 0 0,1 0 0,-1 0-1,1 0 1,0 0 0,-1 0 0,1 0 0,-1 0-1,1 0 1,-1 0 0,1 0 0,-1 0 0,1 0-1,-1 0 1,1 0 0,-1 0 0,1 1 0,-1-1 0,1 0-1,-1 0 1,1 1 0,17 10 3,-14-9-2,40 29-51,-28-18 25,0-2 0,1 0 0,1 0 0,0-2 0,29 11 0,-35-15 16,0-1 1,0-1-1,0 0 0,1-1 1,-1 0-1,1-1 0,-1 0 0,23-2 1,-28 0 6,0 0 1,-1 0 0,1-1 0,0 1-1,-1-1 1,1-1 0,9-4-1,-13 5 6,0-1-1,0 1 0,0 0 0,0-1 1,0 0-1,-1 1 0,0-1 1,1 0-1,-1 0 0,0 0 1,0-1-1,-1 1 0,1-1 0,-1 1 1,1-1-1,0-3 0,-1-2 13,0 0-1,0 0 0,-1-1 0,0 1 1,0 0-1,-1 0 0,0-1 0,-1 1 1,0 0-1,0 0 0,-1 0 0,0 1 0,-1-1 1,0 1-1,0-1 0,-10-12 0,12 19-10,0 0 0,0 0 0,0 0 0,0 1-1,0-1 1,-1 1 0,1-1 0,0 1 0,-1 0-1,1 0 1,-1 0 0,0 0 0,1 0 0,-1 1 0,0-1-1,1 1 1,-1 0 0,0-1 0,0 1 0,1 0-1,-1 1 1,0-1 0,0 1 0,1-1 0,-1 1-1,1 0 1,-1 0 0,0 0 0,-3 2 0,-1 0 2,0 1 1,0 0 0,1 1-1,-1-1 1,1 1-1,0 1 1,0-1 0,-7 11-1,6-7-4,0 1 0,1 1 0,0-1 0,1 1 0,1 0-1,-1 0 1,2 0 0,0 1 0,0-1 0,1 1 0,0 0-1,1 0 1,0 0 0,1-1 0,1 1 0,0 0 0,0 0-1,1 0 1,0-1 0,5 14 0,-2-12 1,-1 0 0,2 0 1,0-1-1,0 1 0,1-1 0,1-1 0,0 1 1,1-1-1,0-1 0,0 1 0,1-2 1,1 1-1,-1-1 0,1-1 0,1 0 1,23 12-1,-29-17 12,1 0 0,0-1 1,0 1-1,0-1 0,0-1 0,0 1 1,0-1-1,0-1 0,1 1 0,-1-1 1,0-1-1,0 1 0,14-4 0,-15 3-5,-1-1 0,1 0-1,-1-1 1,0 1 0,0-1 0,0 0-1,0 0 1,-1-1 0,1 1-1,-1-1 1,0 0 0,0 0-1,0-1 1,-1 1 0,1-1 0,-1 1-1,0-1 1,3-7 0,-1-2-662,0 0 0,-1 0 1,5-27-1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5:56.617"/>
    </inkml:context>
    <inkml:brush xml:id="br0">
      <inkml:brushProperty name="width" value="0.1" units="cm"/>
      <inkml:brushProperty name="height" value="0.1" units="cm"/>
      <inkml:brushProperty name="color" value="#004F8B"/>
    </inkml:brush>
  </inkml:definitions>
  <inkml:trace contextRef="#ctx0" brushRef="#br0">1 1142 4616,'0'0'2370,"10"-4"-2052,14-7-81,-1-1 1,0-1-1,-1-1 1,0-1 0,32-29-1,-28 16 41,-1-1 1,-1-1-1,23-39 1,2-3 191,-5 7 68,-2-2-1,-4-1 1,-2-2-1,39-109 1,-69 155 92,-8 19-156,-5 15-242,-7 14-161,1 1 1,2 1-1,1 0 0,0 1 1,2 0-1,1 0 1,2 1-1,0 0 0,2 0 1,0 33-1,2-33-38,0-4 12,1 0 0,1 0 0,4 30 0,-4-49-33,0 1 1,1 0 0,-1-1 0,1 0-1,0 1 1,0-1 0,1 0 0,0 0 0,0 0-1,0 0 1,0-1 0,1 1 0,-1-1 0,1 0-1,1 0 1,-1 0 0,0 0 0,1-1-1,5 4 1,-6-6-4,0 0 0,0 0 0,-1 0 0,1 0 0,0 0 1,0-1-1,0 0 0,0 0 0,0 0 0,0 0 0,0 0 0,0-1 0,0 0 0,0 0 0,0 0 0,7-3 0,7-4 19,0-1-1,18-11 1,-25 13-21,7-4 20,0-1 0,-1 0 0,0-1 0,-1-1 1,-1-1-1,22-26 0,-19 16 31,0 0 0,-2-2 0,25-53 0,-22 38 0,4-6 51,-3-1 0,29-99 0,-41 108-18,-2-1 1,-1 1 0,-2-69-1,-2 93-47,-1-15 28,0 29-62,0 1 0,0-1 0,-1 1 0,1 0 0,0-1 0,-1 1 0,1 0 0,0 0 0,-1-1 0,0 1 0,1 0 0,-1 0 0,0 0 0,0 0 0,1 0 0,-1 0 0,-2-2 0,3 3-6,-1 0 0,1-1 0,-1 1 0,1 0 0,-1 0 0,1 0 0,-1 0-1,1 0 1,-1 0 0,1 0 0,-1 0 0,1 0 0,-1 0 0,1 0-1,-1 0 1,1 0 0,-1 0 0,1 0 0,-1 0 0,1 0 0,-1 1 0,1-1-1,-1 0 1,1 0 0,-1 1 0,1-1 0,0 0 0,-1 1 0,-14 17 9,-6 25-29,-5 33 21,3 1 0,-22 138 0,4-9 102,39-201-102,-4 20 28,0 1 0,1 0 1,-1 37-1,6-49 94,-2-1 1,0 0 0,-5 20-1,6-27-48,2-6-68,-1 0 0,0 0 0,0 1 0,0-1 0,0 0 0,0 1 0,0-1 0,0 0 0,0 0 0,0 1 0,0-1 0,0 0 1,0 1-1,0-1 0,0 0 0,0 1 0,0-1 0,0 0 0,0 0 0,0 1 0,-1-1 0,1 0 0,0 0 0,0 1 0,0-1 1,0 0-1,-1 0 0,1 1 0,0-1 0,0 0 0,-1 0 0,1 0 0,0 1 0,0-1 0,-1 0 0,1 0 0,-1 3 355,-1-9-186,1 2-170,1 0 0,-1 1 0,1-1 1,0 0-1,0 1 0,1-1 0,-1 0 0,1 1 1,0-1-1,0 0 0,0 1 0,2-6 0,1-2 6,33-101 61,-30 97-72,0-1-1,1 1 1,0 0 0,1 1 0,12-15 0,-17 25-12,0 1-1,0-1 0,0 1 0,0 0 0,0 0 0,1 0 1,-1 0-1,7-2 0,-9 4 0,-1 1 0,0-1 0,1 0 0,-1 1-1,1-1 1,0 1 0,-1 0 0,1-1 0,-1 1 0,1 0 0,0 0 0,-1 0 0,1 0 0,-1 0 0,1 1-1,0-1 1,-1 0 0,1 1 0,-1-1 0,1 1 0,-1 0 0,1-1 0,-1 1 0,0 0 0,1 0 0,-1 0-1,0 0 1,1 0 0,-1 0 0,1 2 0,11 18-39,-1 0 0,-1 1 0,-1 1-1,10 35 1,-10-28 5,2-1-1,14 28 0,-20-46 24,0-1 0,0 1-1,1-2 1,0 1 0,13 12-1,-16-19 15,-1 0 0,1-1 0,-1 1-1,1-1 1,0 0 0,-1 0-1,1-1 1,0 1 0,0-1 0,1 0-1,-1 0 1,0 0 0,0 0 0,0-1-1,1 1 1,-1-1 0,0-1-1,6 0 1,5-2 3,-1 0-1,0-2 0,0 1 1,0-2-1,0 0 1,-1-1-1,0 0 1,-1-1-1,1 0 0,-1-1 1,-1-1-1,11-10 1,-12 10 14,-1 0-1,0-1 1,0 0 0,-1 0-1,-1-1 1,1 0 0,-2 0 0,0-1-1,-1 1 1,0-1 0,0-1 0,-2 1-1,0-1 1,3-27 0,-6 39-3,0 0 0,1-1 1,-1 1-1,-1 0 1,1 0-1,0-1 0,-1 1 1,1 0-1,-1 0 0,1-1 1,-2-1-1,1 3 0,1 0-1,-1 0 1,1 1 0,-1-1 0,0 0-1,1 0 1,-1 1 0,0-1-1,0 0 1,1 1 0,-1-1-1,0 1 1,0-1 0,0 1-1,0-1 1,0 1 0,0 0-1,-1-1 1,-1 1-2,1 0 1,-1 0-1,1 0 0,-1 0 0,1 1 1,-1-1-1,1 1 0,-1-1 0,1 1 1,0 0-1,-1 0 0,1 0 0,0 0 1,0 1-1,-1-1 0,1 1 0,-3 2 1,-2 3-9,0 0 0,0 0 1,1 0-1,0 0 0,1 1 1,-1 0-1,2 1 0,-1-1 1,1 1-1,0 0 0,1 0 1,-3 12-1,4-14-4,1-1 1,0 1-1,0-1 0,1 0 0,-1 1 0,2-1 1,-1 1-1,1-1 0,0 1 0,0-1 1,1 0-1,-1 1 0,1-1 0,1 0 1,-1 0-1,1 0 0,0-1 0,1 1 1,5 7-1,-1-3 8,1 0 1,0-1-1,0 0 0,0-1 1,1 0-1,1-1 1,-1 0-1,1 0 0,19 8 1,-24-13 7,1 0 0,-1 0 1,1-1-1,-1 0 0,1 0 1,0 0-1,0-1 0,-1 0 0,1 0 1,0-1-1,-1 0 0,1 0 1,0 0-1,-1-1 0,1 0 1,-1 0-1,0-1 0,0 0 0,11-6 1,-11 5 19,0-1 0,0 1 0,0-1 1,0 0-1,-1 0 0,0-1 0,6-7 1,-9 10-200,0 0 1,0 1-1,-1-2 1,1 1 0,-1 0-1,1 0 1,-1 0-1,0-1 1,0 1 0,-1 0-1,1-1 1,-1 1-1,1-1 1,-1 1 0,0-1-1,-1-4 1</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5:57.046"/>
    </inkml:context>
    <inkml:brush xml:id="br0">
      <inkml:brushProperty name="width" value="0.1" units="cm"/>
      <inkml:brushProperty name="height" value="0.1" units="cm"/>
      <inkml:brushProperty name="color" value="#004F8B"/>
    </inkml:brush>
  </inkml:definitions>
  <inkml:trace contextRef="#ctx0" brushRef="#br0">0 85 5824,'0'0'1298,"11"2"-1019,419 35 1470,-357-35-1370,1-4 1,-1-3 0,0-3-1,75-19 1,-105 17-221,8-1 93,68-26 1,-59 11-1611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6:01.502"/>
    </inkml:context>
    <inkml:brush xml:id="br0">
      <inkml:brushProperty name="width" value="0.1" units="cm"/>
      <inkml:brushProperty name="height" value="0.1" units="cm"/>
      <inkml:brushProperty name="color" value="#004F8B"/>
    </inkml:brush>
  </inkml:definitions>
  <inkml:trace contextRef="#ctx0" brushRef="#br0">1 821 4616,'0'0'1913,"12"7"-1602,40 23 15,-47-28-252,-1 0 0,1 1 0,0-2 0,-1 1 0,1 0 0,0-1 0,0 0 0,0 0 0,1-1 0,-1 1 0,0-1 0,0 0 0,0-1-1,0 1 1,0-1 0,0 0 0,0 0 0,9-3 0,-7 1 179,1 1-1,0 1 1,-1 0 0,13-1-1,-19 2-209,0 0-1,0 0 0,1 0 0,-1-1 1,0 1-1,0 0 0,0 0 1,1-1-1,-1 1 0,0-1 0,0 1 1,0-1-1,0 0 0,0 1 1,0-1-1,0 0 0,0 0 0,0 0 1,0 0-1,0 0 0,0-1 0,1 0 16,-1-1-1,0 1 0,1-1 1,-1 0-1,0 0 0,-1 1 1,1-1-1,0-5 0,0-3 88,0 1-1,-1-1 1,-3-19-1,2 24-82,0 0-1,0 0 0,-1 1 0,1-1 1,-1 0-1,-1 0 0,1 1 1,-1 0-1,-3-6 0,5 10-46,0-1-1,-1 1 0,1 0 1,0-1-1,-1 1 0,1 0 0,-1 0 1,1 0-1,-1 0 0,1 0 1,-1 0-1,0 1 0,0-1 1,1 0-1,-1 1 0,0-1 1,0 1-1,0 0 0,0 0 1,1 0-1,-1 0 0,0 0 0,0 0 1,0 0-1,0 0 0,1 1 1,-1-1-1,0 1 0,0-1 1,0 1-1,1 0 0,-4 1 1,-2 2 1,-1 0 0,0 0 0,1 1 0,0 0 0,0 0 0,0 0 0,0 1 0,1 0 0,0 1 0,1-1 0,-1 1 0,1 0 0,0 1 0,1-1 0,0 1 0,0 0 0,1 0 0,-4 13 0,5-14 4,0 0 0,0 0-1,1 0 1,0 1 0,1-1 0,0 0 0,0 1 0,0-1 0,1 0 0,0 0 0,1 1 0,0-1 0,3 9 0,-2-7 33,1 0 0,0 0-1,1-1 1,0 1 0,1-1-1,-1 0 1,2-1 0,-1 1 0,12 9-1,-13-12-10,1-1-1,-1 0 0,1-1 0,0 1 1,0-1-1,0 0 0,0-1 0,1 1 1,-1-1-1,1 0 0,8 0 0,-5 0 13,1-2 0,0 0-1,-1 0 1,1-1 0,0 0 0,15-4-1,2-3 39,1-1 0,-1-2 0,-1-1 0,30-17 0,41-36 71,-68 43-84,49-27 0,-40 30-29,-4 2-20,46-30 0,-71 40-59,-7 5 19,1 0 0,-1-1 0,0 1 0,0-1 0,0 0 0,0 0 0,0 0 0,0 0 0,2-4 1,0-5-8,-7 7 47,-22 9 28,18-3-64,-18 5 17,0 1 1,0 1 0,0 1-1,1 1 1,0 2 0,-40 26-1,53-31 1,0 1-1,1 1 1,-1 0-1,2 0 1,-1 0-1,-12 21 1,16-23 0,1 1 0,0 0 0,1 0 0,0 1 1,0-1-1,1 1 0,0-1 0,0 1 0,1 0 1,-1 16-1,2-20-3,0-1 0,0 1 1,1 0-1,-1 0 0,1 0 0,0 0 1,0 0-1,1 0 0,1 4 0,-1-7-7,-1 0 0,0-1 0,0 1 1,1-1-1,-1 1 0,0-1 0,1 0 0,0 0 0,-1 1 0,1-1 0,0 0 0,-1 0 0,1 0 0,0-1 0,0 1 0,0 0 0,0-1 0,0 1 0,0-1 1,0 0-1,0 0 0,0 0 0,0 0 0,2 0 0,5 0 6,1-1 0,-1-1 0,0 0 0,-1 0 0,1 0-1,0-1 1,0-1 0,-1 1 0,0-1 0,14-10 0,2-2 14,-1-1 0,23-23 0,-33 26-3,0 0-1,-1-1 1,13-22-1,7-7 24,-30 40-37,0 0 0,0 0-1,0 0 1,0 0 0,-1 0 0,0-1 0,0 1-1,0-1 1,1-8 0,-2 11 3,0 0 0,0-1 0,0 1 0,0 0 0,-1 0 0,1 0 0,-1 0 0,1 0 0,-1 0 0,-1-3 0,2 4 0,-1 0 1,0 0-1,1 1 0,-1-1 0,1 0 0,-1 1 0,0-1 1,0 0-1,1 1 0,-1-1 0,0 1 0,0-1 0,0 1 1,0-1-1,1 1 0,-1 0 0,0-1 0,0 1 0,0 0 1,0 0-1,0 0 0,0 0 0,-2 0 0,0 1-5,0 0-1,-1 0 0,1 1 1,0 0-1,-1 0 1,1-1-1,0 2 1,0-1-1,1 0 1,-1 1-1,0-1 0,1 1 1,-1 0-1,-2 4 1,1-2-1,-14 16-6,2 1 0,0 0 0,1 1 0,1 1 0,-19 48 0,-11 22 3,28-66-7,3 2 0,-16 45-1,9-10-25,-14 54-28,26-99 75,1 3 70,8-23-76,0 0 0,0 0 0,0 0 0,0 0 0,0 0 0,0-1 0,0 1 0,0 0 0,0 0 0,0-1 0,0 1 0,0-1 0,0 1 0,0-1 0,0 1 0,0-1 0,0-1 0,11-7 6,-2-1 0,20-22 1,13-14 24,38-34-1,112-141 0,-93 101-89,-82 96 34,25-42-1,-7 11 30,-30 40 16,-6 14-21,1-1 1,-1 1 0,1-1-1,-1 1 1,1-1 0,0 1 0,0 0-1,-1-1 1,1 1 0,0 0-1,0 0 1,0-1 0,2 0-1,-3-1 166,0 10-138,0-1-28,-1 0 1,0 0-1,0 0 1,-1 0-1,1-1 1,-5 10-1,-2 7-2,-4 23 2,2 0 0,-8 77-1,18-107-5,0-1 0,1 1 0,1-1 0,0 1 0,1-1 0,1 0 0,8 23 0,-11-36 1,0 1-1,-1-1 0,1 0 0,0 1 1,1-1-1,-1 0 0,0 0 0,0 0 0,0 0 1,1 0-1,-1 0 0,0 0 0,1-1 1,-1 1-1,1 0 0,-1-1 0,1 1 0,-1-1 1,1 1-1,0-1 0,-1 0 0,1 0 0,-1 0 1,1 0-1,0 0 0,-1 0 0,1 0 1,-1 0-1,4-1 0,2-1 8,1 1 0,-1-2-1,1 1 1,-1-1 0,8-3 0,-3-1-3,0-1 1,0 0-1,-1 0 1,0-1-1,0 0 1,-1-1-1,14-17 1,55-86 46,-24 31 0,-38 59-35,-1 3 26,0-2 1,-2 0-1,0 0 1,19-45-1,-32 64-25,3-6 45,-4 7 0,-2 4 33,0 1-86,0 0-1,1 1 0,0-1 1,0 0-1,0 0 0,0 1 0,0 5 1,-2 6 2,-2-1-6,2 1 1,0 1-1,0-1 0,1 0 1,1 1-1,1-1 0,0 1 1,1-1-1,1 1 0,0-1 1,1 0-1,0 0 0,2 0 0,7 18 1,-11-30-7,1-1 0,0 1 1,-1 0-1,1-1 0,1 1 1,-1-1-1,0 1 0,0-1 0,1 0 1,0 0-1,-1 0 0,1-1 1,0 1-1,0-1 0,0 1 0,0-1 1,0 0-1,0 0 0,0 0 1,0 0-1,0-1 0,1 0 0,3 1 1,3-1-1,0 0 1,0-1-1,1 0 1,-1 0-1,0-1 1,11-4-1,-7 2 8,-1-1-1,1-1 1,-1 0 0,-1-1-1,1 0 1,-1-1-1,0 0 1,-1-1-1,0 0 1,20-22-1,0-1 3,-5 5 28,27-35 1,-11 9 46,-40 52-80,-1-1 1,0 0-1,1 1 0,-1 0 1,1-1-1,-1 1 0,1 0 0,0 0 1,0-1-1,-1 1 0,1 1 1,0-1-1,0 0 0,0 0 1,0 1-1,0-1 0,0 1 0,0 0 1,0-1-1,0 1 0,0 0 1,0 0-1,0 0 0,3 1 1,-3-1-11,1 1 1,0 0 0,0-1 0,-1 1 0,1 0 0,0 0 0,-1 1 0,1-1 0,-1 1 0,1-1 0,-1 1 0,0 0 0,0-1 0,0 1 0,0 0 0,3 4 0,36 54-143,-39-55 189,-7-6-16,-7-8 18,2 3-22,1-1-1,-1 2 1,0-1-1,0 1 1,0 1-1,-1-1 0,1 2 1,-1 0-1,-20-4 1,25 7-15,0-1 0,0 1 1,-1 0-1,1 0 0,0 1 0,0-1 1,-1 2-1,1-1 0,0 1 1,0-1-1,1 2 0,-1-1 0,0 1 1,1 0-1,-1 0 0,1 0 1,0 1-1,0-1 0,-6 7 0,4-2-16,1 0-1,0 1 0,0-1 0,1 1 0,0 0 0,1 0 0,0 1 0,0-1 0,1 1 1,0 0-1,1 0 0,0 0 0,1 0 0,0 1 0,0-1 0,1 0 0,1 0 0,0 1 1,0-1-1,1 0 0,0 0 0,0 0 0,8 17 0,-9-25 6,0 0-1,0 0 1,0 0 0,1 0-1,-1 0 1,1 0 0,0 0-1,-1-1 1,1 1 0,0-1-1,0 1 1,0-1 0,0 0-1,0 1 1,0-1 0,0 0-1,1 0 1,-1-1-1,0 1 1,0 0 0,1-1-1,-1 1 1,0-1 0,1 0-1,-1 0 1,1 0 0,-1 0-1,0 0 1,1-1 0,-1 1-1,1-1 1,2 0 0,3-2-4,0 0 0,1 0 1,-1-1-1,-1 0 1,1 0-1,0-1 1,9-8-1,2-2 3,0-1 0,-1 0 0,-1-2 1,-1 0-1,0-1 0,-2 0 0,0-1 0,19-37 0,-19 23 19,-10 21 12,2 1 0,10-21 0,-22 44-19,0 1 0,1-1-1,0 1 1,1 0 0,0 1-1,1-1 1,1 0 0,-1 1 0,2 0-1,0 22 1,1-20-17,0 1-1,2-1 1,-1 0-1,2 0 1,0 0-1,1-1 1,1 1-1,0-1 1,9 18-1,-13-30 9,0 0-1,0 0 1,1-1-1,-1 1 1,0 0-1,1-1 0,-1 1 1,1-1-1,-1 1 1,1-1-1,0 0 1,0 0-1,0 0 0,0 0 1,0 0-1,0 0 1,0 0-1,0 0 1,3 0-1,-1-1 1,0 0 0,0 1 1,0-2-1,0 1 0,0 0 0,0-1 0,0 0 0,0 0 1,7-2-1,2-2 1,0-2 1,0 1-1,0-2 1,20-15-1,-12 7 4,0-1-1,-2-2 0,0 1 0,-1-2 0,-1-1 0,-1 0 1,26-45-1,-12 12 40,-3-1 1,-2-1-1,-2-1 0,22-92 1,-32 88 23,7-82-1,-18 118-36,-1-1 0,-1 1 0,-2-1 0,0 1 0,-2-1 0,-7-26 0,11 51-25,-1-1 0,1 0 0,-1 0-1,1 0 1,-1 1 0,0-1-1,0 0 1,0 1 0,0-1 0,0 1-1,0-1 1,0 1 0,0-1 0,-1 1-1,1 0 1,0-1 0,-1 1-1,1 0 1,-1 0 0,1 0 0,-3-1-1,2 2-1,0 0 0,0 0-1,0-1 1,0 1 0,0 1-1,0-1 1,0 0 0,0 0-1,0 1 1,0-1 0,0 1-1,0-1 1,1 1 0,-1 0-1,0 0 1,-2 1 0,-4 4-6,0 0 0,0 0 0,1 0 0,0 1 0,0 0 0,-10 14 0,0 6-10,0 1-1,2 1 1,1 0 0,1 0-1,2 2 1,1-1-1,-8 43 1,8-21-7,3-1 0,2 1 0,3 95 0,7-104 18,1 0-1,3-1 1,16 51-1,-6-24 2,-18-62 8,2 0 0,-1 0 0,1-1 0,-1 1 0,8 11 0,-8-16-4,-1 0 1,1 1 0,0-1-1,0 0 1,0 0 0,0 0-1,0 0 1,1-1-1,-1 1 1,0-1 0,1 1-1,-1-1 1,1 0 0,0 0-1,-1 0 1,1 0-1,5 0 1,3 1 11,1-2-1,0 1 1,0-2 0,-1 1-1,1-2 1,0 0-1,-1 0 1,0-1 0,22-8-1,3-5 35,55-33-1,-59 31-25,-7 1 5,-1 0 1,0-2-1,-1 0 0,24-29 0,-39 40-8,-6 7-11,0-1 0,-1 1 0,1-1 0,-1 0-1,1 0 1,-1 0 0,0 0 0,0 0 0,0 0 0,0 0 0,0 0 0,0-1-1,0 1 1,-1 0 0,1 0 0,-1-1 0,0 1 0,0 0 0,0-1 0,0-2-1,0 5-1,-1-1-1,1 1 0,-1-1 0,0 0 1,1 1-1,-1-1 0,0 1 0,1-1 1,-1 1-1,0 0 0,0-1 1,1 1-1,-1 0 0,0-1 0,0 1 1,1 0-1,-1 0 0,0 0 0,0 0 1,0 0-1,-1 0 0,-17-1 8,19 1-12,-8 0 4,0 1 0,0 1 1,0-1-1,0 1 0,1 0 1,-1 1-1,1 0 0,-1 0 0,1 1 1,0 0-1,0 0 0,-7 7 1,-3 2 3,0 2 0,1-1 0,-18 24 0,31-34-9,0 0 1,0 0-1,1 0 0,-1 0 0,1 1 1,0-1-1,0 1 0,1-1 1,-1 1-1,1 0 0,0 0 0,1 0 1,-1-1-1,1 1 0,0 0 1,0 0-1,0 0 0,1 0 0,-1 0 1,1 0-1,3 8 0,-3-10-2,1 1 0,-1 0-1,1-1 1,0 1 0,0-1-1,1 0 1,-1 1 0,1-1-1,-1 0 1,1-1 0,0 1-1,0 0 1,0-1 0,1 0-1,-1 1 1,0-1 0,1-1 0,0 1-1,-1 0 1,1-1 0,0 0-1,0 0 1,0 0 0,0 0-1,0-1 1,0 1 0,5-1-1,1-1 3,0 1-1,0-2 0,0 1 0,0-2 0,-1 1 1,1-1-1,-1-1 0,1 1 0,-1-2 0,0 1 0,-1-1 1,1-1-1,-1 0 0,0 0 0,0 0 0,-1-1 1,10-11-1,-8 8 10,-1-1-1,0 0 1,-1 0 0,0 0 0,-1-1 0,0 0 0,-1-1-1,0 1 1,-1-1 0,0 0 0,-1 0 0,2-22-1,-5 34 1,0-1-1,0 1 0,0-1 0,0 1 0,0 0 1,0-1-1,-1 1 0,1 0 0,0-1 0,-1 1 1,1 0-1,-1 0 0,1-1 0,-1 1 0,0 0 1,1 0-1,-1 0 0,0 0 0,0 0 1,0 0-1,0 0 0,0 0 0,0 0 0,0 0 1,0 0-1,0 1 0,-1-1 0,1 0 0,0 1 1,-2-1-1,1 0-3,0 0 0,-1 1 1,1-1-1,0 1 0,-1 0 0,1 0 1,-1 0-1,1 0 0,0 0 0,-1 0 1,1 1-1,0-1 0,-1 1 1,1 0-1,-3 1 0,5-2-5,0 0 0,0 0 1,0 0-1,0 0 0,0 0 0,0 0 0,1 0 1,-1 0-1,0 0 0,0 0 0,0 0 0,0 0 0,0 0 1,0 0-1,0 1 0,0-1 0,0 0 0,1 0 1,-1 0-1,0 0 0,0 0 0,0 0 0,0 0 0,0 0 1,0 1-1,0-1 0,0 0 0,0 0 0,0 0 1,0 0-1,0 0 0,0 0 0,0 1 0,0-1 0,0 0 1,0 0-1,0 0 0,0 0 0,0 0 0,0 0 1,0 0-1,0 1 0,0-1 0,0 0 0,0 0 1,-1 0-1,21-1-25,151-26-135,-163 26 157,0 0-1,0 0 1,1 0 0,-1 1 0,0 1-1,0-1 1,0 1 0,1 1-1,-1-1 1,0 1 0,0 1 0,-1 0-1,1 0 1,0 0 0,-1 1 0,0 0-1,0 0 1,0 1 0,-1 0-1,1 0 1,-1 1 0,0-1 0,-1 1-1,1 1 1,-1-1 0,0 1-1,4 9 1,15 26 92,-10-17-5,0 0 0,29 35 0,-32-46-53,-4-5 8,0-1-1,1 1 0,-1-1 0,2-1 1,12 11-1,-19-17-31,1 0-1,-1 1 0,0-1 1,0 0-1,0-1 1,1 1-1,-1 0 1,0-1-1,1 1 1,-1-1-1,0 0 1,1 1-1,-1-1 1,1-1-1,-1 1 1,0 0-1,1 0 1,-1-1-1,1 1 1,-1-1-1,0 0 1,0 0-1,1 0 1,-1 0-1,0 0 1,0 0-1,0-1 0,0 1 1,0-1-1,-1 1 1,4-3-1,-2-1 0,1 1 0,0-1 0,-1 1 0,0-1 0,0 0 0,0 0 0,-1 0 0,1-1 0,-1 1 0,0 0-1,-1-1 1,2-6 0,-1-1-747,-1 0 0,0 0 0,-1-19-1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6:01.908"/>
    </inkml:context>
    <inkml:brush xml:id="br0">
      <inkml:brushProperty name="width" value="0.1" units="cm"/>
      <inkml:brushProperty name="height" value="0.1" units="cm"/>
      <inkml:brushProperty name="color" value="#004F8B"/>
    </inkml:brush>
  </inkml:definitions>
  <inkml:trace contextRef="#ctx0" brushRef="#br0">0 1 6728,'0'0'370,"14"1"-172,213 23 686,103 8 634,-168-18-464,-152-13-997,64 6 763,87-3 0,-136-5-661,1-1 0,-1-2 0,0 0 0,-1-2 0,1 0 0,-1-2 0,31-14 0,-1-8-1740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6:04.418"/>
    </inkml:context>
    <inkml:brush xml:id="br0">
      <inkml:brushProperty name="width" value="0.1" units="cm"/>
      <inkml:brushProperty name="height" value="0.1" units="cm"/>
      <inkml:brushProperty name="color" value="#004F8B"/>
    </inkml:brush>
  </inkml:definitions>
  <inkml:trace contextRef="#ctx0" brushRef="#br0">0 616 5016,'0'0'2414,"13"-3"-1908,1 0-365,-5 2-49,0-1-1,1-1 1,-1 1-1,0-2 1,-1 1-1,1-1 1,9-6-1,125-81 1085,-133 85-1096,-1-1-1,1-1 1,-1 0-1,0 0 1,12-16 0,33-52 285,-32 43-207,-4 7-1,-2-1 0,0 0-1,-2 0 1,-1-2 0,12-38-1,-22 54-3,-1 0-1,2-26 1,-2 9 160,-2 29-313,0-16 460,-3 13-135,-6 10-127,0 3-169,2 0 0,-1 1 0,2 0 0,-1 0 0,1 1 0,1 0 0,-5 11 0,-24 84 98,29-87-90,-14 46 65,2 2 0,4 0 0,2 1 0,-1 93 0,7-79 64,2-44-31,2 40 0,1-67-81,1 0-1,0-1 1,1 1-1,1 0 1,-1-1-1,2 0 1,-1 1-1,8 11 1,-11-21-38,1 1 0,0-1 0,0 0 0,-1 0 1,1 0-1,0 0 0,0 0 0,0 0 0,0-1 1,0 1-1,1 0 0,-1 0 0,0-1 0,0 1 1,0-1-1,1 1 0,-1-1 0,0 1 0,0-1 1,1 0-1,-1 0 0,2 1 0,1-1 6,-1 0 0,1-1 0,0 1 0,0-1 0,-1 0 0,1 0 0,7-3 0,-1 0 7,0-1 1,0-1-1,0 0 1,13-10 0,-12 6 1,0 0 0,-1-1 1,0 0-1,-1 0 1,0-1-1,-1 0 1,9-19-1,-13 24-13,-1-1-1,1 1 1,-2 0-1,1-1 1,-1 0-1,0 0 0,-1 0 1,0 0-1,0 1 1,-1-2-1,0 1 0,0 0 1,-1 0-1,0 0 1,-2-8-1,1 12-13,1 0 0,-1 0 0,0 0 0,-1 0 0,1 0 0,-1 0 0,0 0 0,0 1 0,0 0-1,0-1 1,-1 1 0,1 0 0,-1 1 0,0-1 0,0 1 0,0-1 0,0 1 0,-5-2 0,1 3 30,8 1-32,0 0-1,-1 0 1,1 0-1,0 0 1,0 0-1,-1 0 1,1 0-1,0 0 1,0 0-1,0 0 0,-1 0 1,1 0-1,0 0 1,0 0-1,-1 0 1,1 0-1,0 0 1,0 0-1,0 0 1,-1 0-1,1-1 0,0 1 1,0 0-1,0 0 1,-1 0-1,1 0 1,0-1-1,0 1 1,0 0-1,0 0 1,0 0-1,-1 0 0,1-1 1,0 1-1,0 0 1,0 0-1,0-1 1,0 1-1,0 0 1,0 0-1,0 0 1,0-1-1,0 1 0,0-1 31,47 8-67,-13-1 6,-5-3 7,143 9-140,-162-12 176,0-1-1,1-1 0,-1 0 1,0 0-1,0-1 0,0 0 1,13-6-1,-23 8 3,1 1-1,0-1 0,0 1 1,-1-1-1,1 1 0,0-1 1,0 1-1,0 0 0,-1-1 1,1 1-1,0 0 0,0 0 1,0-1-1,0 1 1,0 0-1,0 0 0,0 0 1,-1 0-1,1 0 0,0 0 1,0 1-1,1-1 0,0 2-2,-1-1 0,0 1 0,0 0 0,0-1 0,0 1 0,0 0 0,0 0 0,-1 0 0,1 0 0,-1 0 0,1 2 0,6 24 42,2 30 0,-7-38-4,2 1-1,0 0 0,1-1 0,8 22 1,-12-41-40,-1 1 1,1-1 0,0 1-1,0-1 1,-1 1-1,1-1 1,0 1 0,0-1-1,1 0 1,-1 1-1,0-1 1,0 0 0,1 0-1,-1 0 1,0 0-1,1 0 1,-1 0 0,1 0-1,-1-1 1,1 1-1,0-1 1,-1 1 0,1-1-1,0 1 1,-1-1-1,1 0 1,0 0 0,-1 0-1,1 0 1,0 0-1,0 0 1,-1 0 0,1 0-1,0-1 1,-1 1-1,1-1 1,-1 1 0,1-1-1,0 0 1,-1 0-1,1 0 1,1-1 0,6-3 24,-1-1 1,1 0-1,-1-1 1,-1 0 0,13-13-1,0-2 210,-1-2-1,21-34 0,-38 56 152,-2 7-215,-5 14-156,1 0 19,-18 76-10,-48 129 1,49-168-68,-4-2 1,-1 0 0,-54 79 0,73-122 20,-2-1 0,1 0 0,-1 0 0,-1-1 0,-15 12 0,24-21 12,1 1 1,0-1 0,-1 0 0,1 0-1,0 0 1,-1 1 0,1-1-1,-1 0 1,1 0 0,0 0-1,-1 0 1,1 0 0,-1 0 0,1 0-1,0 0 1,-1 0 0,1 0-1,-1 0 1,1 0 0,-1 0-1,1 0 1,0 0 0,-1 0 0,1 0-1,-1 0 1,1 0 0,0-1-1,-1 1 1,1 0 0,-1-1-1,-9-12 64,-1-20 12,9 23-65,0 0 0,1 0-1,0 0 1,1 1 0,0-1-1,1 0 1,0 0-1,0 0 1,1 0 0,0 0-1,1 1 1,0-1-1,1 1 1,-1 0 0,2 0-1,-1 0 1,2 0 0,-1 1-1,1 0 1,0 0-1,0 0 1,1 1 0,0 0-1,1 0 1,0 1-1,0 0 1,16-10 0,-8 8-3,0 1 1,0 0-1,1 1 1,21-5-1,72-10 28,-91 18-25,10 2 23,-25 1-28,1 0-1,-1 0 1,1 0 0,-1-1 0,1 1-1,-1-1 1,1 0 0,-1 0 0,0 0-1,6-3 1,-4-4-2698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6:06.272"/>
    </inkml:context>
    <inkml:brush xml:id="br0">
      <inkml:brushProperty name="width" value="0.1" units="cm"/>
      <inkml:brushProperty name="height" value="0.1" units="cm"/>
      <inkml:brushProperty name="color" value="#004F8B"/>
    </inkml:brush>
  </inkml:definitions>
  <inkml:trace contextRef="#ctx0" brushRef="#br0">0 956 4816,'0'0'1961,"11"-4"-1726,-7 3-213,9-3 63,-1-1-1,0 0 1,1-1-1,-2 0 1,17-11-1,-6-1 144,-1 0 0,-1-1 0,-1-1 0,33-45 0,53-100 888,-11 13 0,-72 119-548,-3 0 0,25-54 0,-40 78 116,-9 19-454,-11 26-120,0 5-66,3 1 1,1 0-1,2 1 0,1 1 0,3 0 1,2 0-1,1 0 0,5 66 1,-1-101-35,0 1 1,0 0 0,1 0-1,0-1 1,1 1 0,0-1-1,0 0 1,5 10 0,-6-18-8,-1 0 1,0 0 0,1 0 0,-1 0 0,1 0 0,-1 0 0,1-1-1,0 1 1,-1 0 0,1-1 0,0 1 0,-1-1 0,1 0 0,0 0 0,-1 1-1,1-1 1,0 0 0,0 0 0,-1-1 0,1 1 0,0 0 0,0 0-1,-1-1 1,1 1 0,0-1 0,-1 0 0,3 0 0,4-3 7,1 0 1,-1 0 0,15-9-1,-4-2 11,0-1-1,0 0 1,-2-2-1,25-30 1,55-87 103,-74 102-87,0-4 27,0-1 0,25-63 1,22-86 164,-26 66-13,-41 112-185,0-1 0,0 0 1,1-10-1,-3 17-12,-1 0 1,1 0-1,-1 0 0,0-1 1,0 1-1,-1 0 0,1 0 0,-1 0 1,1 0-1,-1 0 0,0 0 0,0 0 1,-3-5-1,4 8-15,0 0-1,0-1 1,0 1 0,0 0-1,-1 0 1,1 0 0,0 0 0,0 0-1,0-1 1,-1 1 0,1 0-1,0 0 1,0 0 0,0 0 0,-1 0-1,1 0 1,0 0 0,0 0 0,0 0-1,-1 0 1,1 0 0,0 0-1,0 0 1,-1 0 0,1 0 0,0 0-1,0 0 1,0 0 0,-1 0-1,1 0 1,0 0 0,0 0 0,0 0-1,-1 0 1,1 1 0,0-1-1,0 0 1,0 0 0,-1 0 0,-10 11 83,-7 18-6,-6 21-3,2 1 0,3 0 0,-18 73 0,25-70-30,-3-1 1,-29 69 0,30-83-1,2 0 0,1 0 0,-6 52-1,-3 11 242,17-90-209,-2 18 693,18-58-429,2-2-274,1-1 1,1 2-1,1 1 0,2 0 0,1 1 1,1 1-1,1 1 0,43-36 0,-65 61-72,0-1-1,0 0 0,0 0 0,0 1 0,0-1 0,0 0 1,0 1-1,0-1 0,1 1 0,-1 0 0,0-1 0,0 1 0,0 0 1,0-1-1,1 1 0,-1 0 0,0 0 0,0 0 0,0 0 1,1 0-1,-1 1 0,0-1 0,2 1 0,-1 0-3,0 0 0,1 0-1,-1 0 1,-1 1 0,1-1 0,0 1-1,0 0 1,0-1 0,-1 1-1,1 0 1,1 3 0,3 5-18,0 1 1,0 1-1,6 18 1,-11-25 21,20 59-57,10 25-7,-27-83 61,-1-1 1,1 0-1,0 1 0,0-1 1,1 0-1,-1-1 0,1 1 1,0-1-1,1 0 0,-1-1 0,1 1 1,11 5-1,-15-9 4,0 1 0,1 0 1,-1-1-1,1 0 0,-1 1 0,0-1 0,1 0 1,-1 0-1,1-1 0,-1 1 0,1 0 0,-1-1 0,0 1 1,1-1-1,2-1 0,33-17 33,-29 12-22,-1 0-1,1 0 1,-1 0-1,0-1 1,-1 0 0,0-1-1,0 0 1,6-11-1,5-13 37,16-36 0,-31 63-33,-1 0-1,1 0 0,-1-1 0,0 1 0,-1-1 0,1 1 0,-1-1 0,0 1 0,-1-1 0,0 0 1,0 0-1,0 1 0,-1-1 0,0 0 0,0 1 0,-3-8 0,4 13-11,-1 1 1,1-1-1,0 0 0,-1 1 0,1-1 0,0 1 1,-1-1-1,1 1 0,-1-1 0,1 1 0,-1-1 1,1 1-1,-1-1 0,1 1 0,-1 0 0,0-1 1,1 1-1,-1 0 0,0-1 0,1 1 1,-1 0-1,0 0 0,1 0 0,-1 0 0,0 0 1,0-1-1,-1 2-1,-1-1 1,1 0-1,0 1 1,0-1-1,0 1 1,0 0-1,0-1 1,1 1-1,-3 1 1,-2 2-8,0-1 1,1 1 0,0 1-1,-9 7 1,9-6 3,0 0 0,1 1 1,0 0-1,0 0 0,0 0 0,1 0 0,0 1 1,0 0-1,0-1 0,1 1 0,1 0 0,-1 0 0,1 0 1,1 0-1,-1 0 0,2 0 0,-1 0 0,1 0 1,1 9-1,0-9 9,0 1 1,1-1-1,-1 0 1,1 0-1,1 0 1,0 0-1,0-1 1,0 1-1,1-1 1,0 0 0,1-1-1,-1 1 1,1-1-1,0 0 1,1 0-1,0-1 1,-1 0-1,10 5 1,-14-9 4,1 0-1,-1 0 1,1 0 0,-1 0 0,1-1-1,0 1 1,-1-1 0,1 1 0,0-1 0,0 0-1,-1 0 1,1 0 0,0 0 0,0-1-1,-1 1 1,1-1 0,0 0 0,-1 1 0,1-1-1,-1-1 1,1 1 0,-1 0 0,1 0 0,-1-1-1,4-2 1,-1-1-317,0 1 0,-1-1 0,1 1 0,-1-1 0,0 0 0,0-1 0,0 1 0,4-11 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6:06.668"/>
    </inkml:context>
    <inkml:brush xml:id="br0">
      <inkml:brushProperty name="width" value="0.1" units="cm"/>
      <inkml:brushProperty name="height" value="0.1" units="cm"/>
      <inkml:brushProperty name="color" value="#004F8B"/>
    </inkml:brush>
  </inkml:definitions>
  <inkml:trace contextRef="#ctx0" brushRef="#br0">0 1 7328,'0'0'1057,"12"4"-896,57 15 338,0-3-1,76 7 0,158-3 1757,-280-20-2414,1-1 1,0-2-1,-1 0 1,46-13 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6:10.239"/>
    </inkml:context>
    <inkml:brush xml:id="br0">
      <inkml:brushProperty name="width" value="0.1" units="cm"/>
      <inkml:brushProperty name="height" value="0.1" units="cm"/>
      <inkml:brushProperty name="color" value="#004F8B"/>
    </inkml:brush>
  </inkml:definitions>
  <inkml:trace contextRef="#ctx0" brushRef="#br0">443 485 4512,'0'0'4936,"-7"-9"-4584,-26-31-6,30 38-303,0 1 0,0-1 0,0 0 0,-1 1 1,1 0-1,0 0 0,-1 0 0,1 0 0,0 0 0,-1 1 0,1-1 0,-1 1 0,1 0 0,-1 0 0,1 0 0,-1 1 0,1-1 0,-7 3 0,-3-2 87,3 0-33,0 1-1,1 0 1,-1 0 0,0 1-1,1 0 1,-1 1-1,1 0 1,0 0-1,0 1 1,0 0-1,-15 12 1,19-12-34,-1 1-1,1-1 1,0 1-1,1 0 1,-1 0-1,1 0 1,0 0-1,1 1 1,0 0-1,0 0 1,0 0-1,1 0 1,0 0-1,0 0 1,1 1-1,-2 13 1,3-12-6,1-1 1,-1 0 0,1 0-1,1 0 1,-1 0 0,1 0-1,1 0 1,0 0-1,0 0 1,0-1 0,1 0-1,9 14 1,-7-12 1,1-1 0,0 0 1,0 0-1,0-1 0,1 1 0,1-2 0,-1 1 1,1-1-1,17 8 0,-21-12-11,0 0 1,0 0-1,0-1 1,1 0-1,5 1 1,-10-2-26,0 0 0,1 1 0,-1-1 0,0 0 0,0 0 0,1 0 0,-1 0 0,0 0 0,0 0 0,1 0 0,-1-1 0,0 1 0,0 0 0,0-1 0,0 1 0,1-1-1,-1 1 1,0-1 0,0 0 0,0 1 0,0-1 0,0 0 0,0 0 0,0 1 0,0-1 0,-1 0 0,1 0 0,1-2 0,-2 1 2,0 0-1,-1-1 1,1 1 0,0 0-1,-1 0 1,0 0-1,1 0 1,-1 0 0,0 0-1,0 0 1,0 0-1,0 0 1,0 0 0,-1 0-1,1 0 1,-1 1-1,1-1 1,-1 1 0,1-1-1,-1 1 1,0-1-1,0 1 1,0 0 0,0 0-1,0 0 1,0 0-1,0 0 1,-3 0 0,-7 1 7,0 1 0,0 0 0,1 0 0,-1 2 0,1-1 0,-1 2 0,1-1 1,0 1-1,-13 8 0,11-6-7,2 0 0,-1 1 1,1 1-1,0 0 0,0 1 0,1 0 1,1 0-1,-1 1 0,1 0 0,1 1 1,0 0-1,1 1 0,0-1 0,0 1 1,-9 25-1,15-31 3,0 1 1,0 0 0,0-1-1,1 1 1,0-1 0,0 1-1,0 0 1,1-1 0,0 1-1,1-1 1,-1 1-1,1-1 1,1 1 0,-1-1-1,1 0 1,0 0 0,0-1-1,1 1 1,0 0 0,0-1-1,0 0 1,7 7-1,-6-8-7,0-1 0,0 1 0,0-1 0,1-1-1,-1 1 1,1-1 0,-1 0 0,1 0-1,0 0 1,0-1 0,0 0 0,8 1-1,11 0 30,40-3 0,-53 1-36,48-4 62,0-2 0,0-3 0,65-18 0,-88 17-36,-7 3 18,-1-1 0,0-1 0,43-21 0,-45 17 44,2 1 0,55-16 0,-47 6 119,-55 22-207,0 2-1,0-1 1,1 2-1,-1 1 1,1 0-1,-1 1 1,1 1-1,1 0 1,-1 2-1,1 0 1,0 0-1,1 2 1,0 0-1,1 0 1,-20 19-1,30-25-7,1 0 0,-1 1 0,1-1-1,0 1 1,0 0 0,0 0 0,0 0 0,1 0-1,0 0 1,0 0 0,-1 10 0,2-13-3,1 1 0,-1-1 0,1 0 0,0 1 0,0-1 0,0 1 0,1-1 0,-1 0 0,0 1 0,1-1 0,0 0 0,-1 0 0,1 1 0,0-1 0,0 0 0,0 0 0,1 0 0,-1 0 0,0 0 0,1 0 0,-1 0 0,1-1 0,0 1 0,-1 0 0,1-1 0,0 0 0,0 1 0,0-1 0,3 1 0,-2-1 3,0 0 1,0 0-1,0 0 0,0-1 1,0 1-1,0-1 0,0 0 0,0 0 1,0 0-1,0-1 0,0 1 1,0-1-1,4-1 0,37-14 51,-29 8-44,0 0-1,-1-1 1,0-1-1,0-1 1,17-16-1,-31 27-18,1-1 0,-1 0 0,1 1 0,0-1-1,-1 1 1,1-1 0,0 1 0,-1-1 0,1 1 0,0-1 0,0 1-1,0 0 1,-1-1 0,1 1 0,0 0 0,0 0 0,0-1 0,0 1-1,0 0 1,0 0 0,-1 0 0,1 0 0,0 0 0,0 1 0,0-1-1,0 0 1,0 0 0,0 0 0,-1 1 0,1-1 0,0 0 0,0 1-1,1 0 1,1 2-33,0 0 0,1 0-1,-1 0 1,0 1 0,4 5 0,5 7-9,-8-12 35,1 1-1,-1-1 1,0-1-1,1 1 0,0 0 1,0-1-1,0 0 1,0 0-1,1-1 1,-1 0-1,1 0 1,-1 0-1,1 0 1,0-1-1,0 0 1,0 0-1,0-1 1,0 1-1,-1-1 1,10-1-1,-7-1 14,-1 0 1,1-1-1,-1 0 0,0 0 0,1-1 1,-2 1-1,1-1 0,0-1 0,-1 0 1,0 1-1,0-2 0,0 1 0,9-12 1,0-2 9,-2-1 1,0 0-1,13-27 0,-21 38 8,0 0-1,-1 0 0,0-1 0,-1 0 0,0 1 1,-1-1-1,0 0 0,1-15 0,-3 25-12,0-1-1,0 0 1,0 0-1,-1 0 1,1 1-1,0-1 1,1 0-1,-1 0 1,0 0-1,0 1 1,0-1-1,0 0 1,1 0-1,-1 1 1,0-1-1,1 0 1,-1 1-1,0-1 1,1 0-1,-1 1 1,1-1-1,-1 0 1,1 1-1,-1-1 1,1 1-1,0-1 1,-1 1-1,1-1 1,0 1-1,-1-1 1,1 1-1,0 0 1,-1 0-1,1-1 1,0 1-1,0 0 1,-1 0-1,1 0 1,0-1-1,0 1 1,1 0-1,3 1-17,0 0-1,-1-1 0,1 1 0,0 1 0,0-1 0,-1 1 0,1 0 1,-1 0-1,0 0 0,8 5 0,39 33-99,-49-38 106,3 3-7,-1 0 1,0 0-1,0 0 0,0 0 0,-1 1 0,0 0 0,0 0 0,0 0 0,-1 0 0,0 0 0,2 7 0,-3-6 12,1-1 0,1 1 0,-1 0 0,1-1 0,1 1 0,-1-1 0,1 0 0,0 0-1,5 5 1,-6-7 8,0-1-1,0 0 0,0 0 0,0 0 0,1-1 0,-1 1 1,1-1-1,0 0 0,0 0 0,0 0 0,0 0 0,0-1 1,0 0-1,0 0 0,0 0 0,1 0 0,-1 0 0,0-1 1,1 0-1,-1 0 0,0 0 0,0-1 0,7 0 0,-2-1 7,1 0-1,-1 0 0,0-1 1,0 0-1,0-1 0,-1 0 0,1 0 1,-1-1-1,0 0 0,0 0 1,-1-1-1,10-8 0,4-8 30,0 0-1,-2-2 0,18-27 1,41-81 74,-66 108-90,-2-1 0,-1 0-1,7-33 1,11-26 63,-23 71-42,-1 1-1,0-1 1,-1 0-1,2-22 1,-2 12 35,-3 16 17,-3 7-48,-9 11-38,9-7-18,-16 14-14,1 2-1,1 1 1,1 0 0,1 1 0,1 1 0,-18 36 0,18-28-21,2 1 1,1 1-1,1 0 0,-10 59 1,17-71 1,2 0 1,0 0-1,2 32 1,0-46 23,1 1 1,0 0-1,0-1 0,1 1 1,0-1-1,0 1 0,1-1 1,0 0-1,0 0 1,1 0-1,0 0 0,7 9 1,-8-14 7,-1 0 1,1 0 0,-1 0-1,1 0 1,0-1 0,0 1-1,0-1 1,0 0 0,0 0-1,0 0 1,0 0 0,0-1-1,0 1 1,0-1 0,0 0-1,7 0 1,6 0-13,31-6-1,-41 5 16,11-3 1,-1-1 0,1 0-1,-1-1 1,-1 0 0,1-1-1,-1-1 1,-1-1 0,1 0 0,-1-1-1,-1 0 1,13-13 0,14-16 8,-3-1-1,35-49 1,-25 24 10,-3-1 1,-3-3-1,-3-2 1,38-99-1,-57 121-15,-2-2 1,-2 0-1,-2-1 0,-3 0 0,5-74 0,-14 123-3,-1 1 0,0-1 0,0 1-1,0-1 1,0 1 0,0-1 0,-1 0-1,1 1 1,-1-1 0,1 1 0,-1 0-1,0-1 1,0 1 0,-3-5-1,3 6 1,-1 0 0,1 0-1,-1 0 1,1 0 0,-1 1 0,0-1-1,1 0 1,-1 1 0,0-1-1,1 1 1,-1 0 0,0-1-1,0 1 1,1 0 0,-1 0-1,0 0 1,0 0 0,0 0-1,1 1 1,-1-1 0,0 1-1,-2 0 1,-3 1-3,0 1 1,0-1-1,0 1 0,1 1 1,-1-1-1,1 1 0,0 0 0,0 0 1,0 1-1,-7 7 0,-4 6-7,-27 35 0,18-16 25,2 1 0,2 1 0,1 1 0,2 1 0,2 0 0,-14 50 0,-49 269 325,68-299-256,4-4 213,3 1-1,1 67 0,4-125-288,0 1 0,0-1 0,0 0 0,0 0 0,0 0 0,0 1 0,0-1 0,1 0 0,-1 0 0,0 1 0,0-1 0,0 0 0,0 0 0,0 0-1,0 1 1,0-1 0,0 0 0,1 0 0,-1 0 0,0 0 0,0 1 0,0-1 0,0 0 0,0 0 0,1 0 0,-1 0 0,0 0 0,0 0 0,0 1 0,1-1 0,-1 0-1,0 0 1,0 0 0,0 0 0,1 0 0,-1 0 0,0 0 0,0 0 0,1 0 0,-1 0 0,0 0 0,0 0 0,0 0 0,1 0 0,-1 0 0,0 0 0,0 0 0,1 0-1,-1-1 1,0 1 0,0 0 0,0 0 0,0 0 0,1 0 0,-1 0 0,0 0 0,0-1 0,0 1 0,0 0 0,1 0 0,-1-1 0,15-11 109,-12 10-112,16-17 88,24-29 0,-29 31-15,0 1 0,1 1 1,25-21-1,-39 35-73,0 0-1,0 1 1,-1-1-1,1 1 0,0-1 1,0 1-1,0-1 1,0 1-1,0-1 1,0 1-1,0 0 0,0 0 1,0 0-1,0-1 1,0 1-1,0 0 0,0 0 1,0 0-1,0 0 1,0 1-1,-1-1 1,1 0-1,0 0 0,2 1 1,-2 0 0,1 0 1,-1 0 0,0 0-1,1 1 1,-1-1-1,0 0 1,0 0 0,0 1-1,0-1 1,0 1 0,0-1-1,0 1 1,0 1-1,2 6 8,0 1 0,0-1 0,1 19 0,0 29-27,-4-46 10,0 1 0,1 0 0,0 0-1,0-1 1,2 1 0,-1 0 0,1-1 0,1 0-1,8 18 1,-10-26 3,0 1 0,0-1-1,0 1 1,0-1 0,1 0-1,0 0 1,-1 0 0,1 0 0,5 3-1,-5-5 8,-1 0-1,0-1 0,1 1 1,-1-1-1,1 0 0,-1 1 1,0-1-1,1 0 0,-1-1 1,1 1-1,-1 0 0,1-1 0,-1 1 1,0-1-1,1 0 0,-1 0 1,0 0-1,3-1 0,10-5 16,-1-1-1,1-1 1,-1 0-1,-1 0 0,0-1 1,0-1-1,19-22 1,2-5 34,34-51 0,-52 64-31,-14 19-13,2 1 0,-1-1-1,1 1 1,-1 0 0,2 0 0,-1 1-1,0-1 1,7-5 0,-8 9 0,5-3-37,-3 16-7,-4-2 22,1 1 0,-1 0 0,-1 0 0,0 0 0,-1 1 0,0-1 0,0-1 0,-1 1 0,-6 16 0,2 1-14,2-6 8,-22 88-101,22-98 93,-1 1 0,0-1-1,-1 1 1,0-1 0,0-1 0,-12 16 0,16-25 23,0-1 0,1 1-1,-1-1 1,0 1 0,0-1-1,0 1 1,0-1 0,0 0-1,-4 2 1,5-3 1,0 0 1,1 1-1,-1-1 1,0 0-1,1 0 1,-1 0-1,0 0 1,0 1-1,1-1 1,-1 0-1,0 0 1,1-1-1,-1 1 1,0 0-1,0 0 1,1 0-1,-1 0 1,0-1-1,1 1 1,-1 0-1,1 0 1,-1-1-1,0 1 1,1-1-1,-1 1 1,1 0-1,-1-1 1,1 1-1,-1-1 1,1 1-1,-1-1 1,1 0-1,-1 1 1,1-1-1,0 1 1,-1-1-1,1-1 1,0 2 1,0-1 0,0 0 0,0 0 0,0 0 0,0 0 1,0 1-1,1-1 0,-1 0 0,0 0 0,0 0 0,1 0 0,-1 1 1,1-1-1,-1 0 0,1 0 0,-1 1 0,1-1 0,-1 1 1,2-2-1,15-15-9,-15 15 9,18-14-8,0 1-1,1 1 0,0 1 1,1 0-1,0 2 1,26-10-1,14-1-233,72-16 1,-133 37 189,-1 1 0,1 0 0,-1 0 0,1 0-1,-1-1 1,1 1 0,-1 0 0,1-1 0,-1 1 0,0 0 0,1-1 0,-1 1 0,0-1-1,1 1 1,-1 0 0,0-1 0,1 1 0,-1-1 0,0 1 0,0-1 0,0 1-1,1-1 1,-1 1 0,0-1 0,0 1 0,0-1 0,0 1 0,0-1 0,0 0 0,0 1-1,0-1 1,0 1 0,0-1 0,0 1 0,0-1 0,-1 1 0,1-1 0,0 1 0,0-1-1,0 1 1,-1-1 0,1 1 0,0-1 0,-1 1 0,1 0 0,0-1 0,-1 1-1,1-1 1,-1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01.282"/>
    </inkml:context>
    <inkml:brush xml:id="br0">
      <inkml:brushProperty name="width" value="0.1" units="cm"/>
      <inkml:brushProperty name="height" value="0.1" units="cm"/>
    </inkml:brush>
  </inkml:definitions>
  <inkml:trace contextRef="#ctx0" brushRef="#br0">249 1030 4008,'0'0'2121,"-12"0"-1389,-1 0-479,0 1-1,0 0 1,1 1-1,-1 0 1,1 1-1,-1 0 1,-13 6-1,15-4-9,1 1 0,0 0 0,1 0-1,-1 1 1,1 0 0,-12 13 0,16-15-111,1-1 0,1 1-1,-1 0 1,1 0 0,-1 0 0,1 0 0,1 1 0,-1-1-1,1 1 1,0-1 0,0 1 0,1 0 0,0 0-1,-1 7 1,2-8-24,-1-1-1,1 1 1,1 0-1,-1-1 1,1 1 0,-1 0-1,1-1 1,1 1-1,-1-1 1,1 1-1,-1-1 1,4 5-1,-1-3 3,0-1-1,1 1 0,0-1 0,0 0 1,0-1-1,1 1 0,7 4 0,-5-4 14,0 0 0,1-1-1,-1 0 1,1 0 0,0-1 0,0 0-1,0-1 1,0 1 0,0-2-1,0 0 1,1 0 0,-1 0 0,1-1-1,-1-1 1,0 1 0,1-2 0,-1 1-1,16-6 1,2-2 142,1-1 0,-1-1 0,-1-2 0,44-27 0,-43 21-115,0-2-1,-1 0 0,-1-2 1,-1 0-1,-1-2 0,-1 0 1,26-41-1,109-208 458,-142 244-545,18-36 104,-2-1-1,27-95 1,-45 120-56,-3-1 1,-2 0-1,-1-1 0,-3 0 1,0-55-1,-5 86-52,0 0-1,-3-18 1,3 27-38,0 0 0,0 0-1,0 1 1,-1-1 0,1 0-1,-1 1 1,0-1 0,0 1 0,0 0-1,0-1 1,0 1 0,-5-4-1,6 6-16,0 1-1,0 0 0,0 0 1,0-1-1,0 1 1,0 0-1,0 0 0,0 0 1,0 0-1,0 0 0,0 0 1,0 0-1,0 0 0,0 1 1,0-1-1,0 0 1,0 0-1,0 1 0,1-1 1,-1 1-1,0-1 0,0 1 1,0-1-1,0 1 0,1 0 1,-1-1-1,0 1 1,0 0-1,1 0 0,-1-1 1,1 1-1,-1 0 0,0 1 1,-21 30-14,7 2-15,2 0 1,-12 43-1,15-44 15,-9 37-32,2 2 0,-8 90 0,1 150 94,6-58 87,8-52 253,8-114-97,-2-48 12,1-32 48,2-28-55,2 1-205,1 0 0,1 0 0,0 1 1,1-1-1,2 1 0,-1 0 1,2 0-1,13-25 0,-3 12 22,0 2-1,2 0 1,41-47-1,-50 66-58,-1 0 1,1 1-1,21-15 0,-29 22-41,0 0 0,1 0 0,-1 1-1,1-1 1,0 1 0,0-1 0,-1 1 0,1 0 0,0 0-1,0 1 1,0-1 0,0 0 0,0 1 0,0 0 0,0 0 0,0 0-1,0 0 1,0 0 0,0 0 0,0 1 0,0 0 0,6 1 0,-8 0-10,1-1 0,-1 0 0,1 1 0,-1-1 0,1 1 0,-1-1 0,0 1 0,0 0 0,0-1 0,0 1 0,0 0 0,0 0 0,0 0 0,-1 0 0,1 0 0,-1-1 0,1 1 0,-1 3 0,3 42 24,-3-36-25,0 149 20,0-155-23,0 0-1,1-1 0,0 1 1,-1-1-1,2 1 1,-1-1-1,0 1 0,1-1 1,0 0-1,0 1 1,0-1-1,1 0 0,-1-1 1,1 1-1,4 4 1,-5-6-1,0 0 0,1-1 0,-1 1 1,1-1-1,-1 1 0,1-1 0,-1 0 1,1 0-1,0 0 0,-1 0 0,1-1 0,0 1 1,0-1-1,0 1 0,-1-1 0,1 0 1,0 0-1,0 0 0,0-1 0,0 1 1,-1-1-1,1 0 0,0 1 0,0-1 1,3-2-1,4-2 13,0-1 0,0 0 0,-1-1 0,0 0 0,9-8 0,-1 0 15,36-32 56,-36 31-42,1 0 1,1 1-1,0 1 1,0 0-1,29-13 1,-40 24-39,0 1 1,0-1-1,0 2 1,0-1 0,0 1-1,0 1 1,9 0-1,57 5 7,-36 4-9,-29-7-2,1 0 0,-1 0-1,16 1 1,-82-9 22,45 4-15,0 1 1,0-1 0,0 2-1,0 0 1,0 0 0,1 1-1,-16 3 1,15-1 5,0 1 0,1 0-1,-1 1 1,1 0 0,0 0 0,0 2 0,1-1-1,0 1 1,-11 10 0,16-13-16,1 1-1,0-1 1,0 1 0,0 0 0,1 0 0,0 0 0,0 0-1,0 0 1,0 1 0,1-1 0,0 1 0,0 0 0,1 0-1,-1 0 1,1 0 0,1 0 0,-1 0 0,1 0 0,0 0-1,1 10 1,0-10-4,0-1 0,0 1 1,1-1-1,-1 0 0,1 1 0,0-1 0,1 0 0,-1 0 0,1-1 0,0 1 1,0-1-1,4 6 0,-5-9 5,0 1 1,-1-1-1,1 1 0,0-1 1,0 0-1,0 0 0,1 0 1,-1 0-1,0 0 1,0 0-1,0 0 0,1-1 1,-1 1-1,0-1 0,1 0 1,-1 0-1,0 0 0,1 0 1,-1 0-1,0 0 1,1 0-1,-1-1 0,0 0 1,1 1-1,-1-1 0,0 0 1,0 0-1,0 0 0,0 0 1,4-3-1,14-9 16,-1-2-1,-1 0 0,-1-1 1,23-26-1,-25 26 14,-7 7-8,-1 0 1,0-1-1,8-16 0,9-12 89,-19 84-61,-4-40-48,1 0 0,0 1 0,0-1 1,0-1-1,1 1 0,0 0 1,0-1-1,0 1 0,1-1 1,0 0-1,0 0 0,0 0 0,0-1 1,8 6-1,-9-7 2,0-1-1,1 1 0,-1-1 1,1 0-1,0 0 1,0 0-1,0-1 0,0 1 1,0-1-1,0 0 1,0 0-1,0-1 1,0 1-1,1-1 0,-1 0 1,0 0-1,0 0 1,0-1-1,1 1 1,-1-1-1,0 0 0,6-3 1,6-3 19,-1 0 0,0-1 0,0-1 1,-1-1-1,0 0 0,-1-1 0,0 0 0,15-16 1,-12 7 13,0 1 1,-1-2 0,-1 0-1,22-46 1,-24 33 10,-11 29-29,0 1-1,0-1 1,1 1-1,0-1 1,0 1 0,0 0-1,0 0 1,1 0-1,-1 0 1,1 0 0,0 0-1,0 1 1,1-1-1,5-4 1,-7 7-19,-1 0-1,1 0 1,-1 1 0,1-1 0,-1 0-1,1 1 1,-1 0 0,1-1 0,0 1-1,-1 0 1,1 0 0,0 0 0,-1 0 0,1 0-1,0 0 1,-1 0 0,1 1 0,-1-1-1,1 1 1,0-1 0,-1 1 0,1 0-1,-1-1 1,1 1 0,-1 0 0,0 0-1,1 0 1,-1 0 0,0 0 0,0 0 0,0 0-1,2 3 1,2 2-12,0 0 0,0 0 0,0 1 0,-1 0 0,4 9 1,-3-5-1,-2 0 1,1 0 0,2 15 0,-4-15 6,0 0-1,1 0 1,0-1 0,10 19-1,-8-19-2,0-1 1,1 0-1,0 0 0,13 15 0,-16-21 6,1 0 0,-1-1 0,1 1 0,0-1 0,-1 1 0,1-1-1,0 0 1,1-1 0,-1 1 0,0-1 0,0 0 0,0 0 0,1 0 0,8 0 0,9 0 3,-1-2 0,1 0 1,0-1-1,0-2 0,-1 0 1,35-12-1,123-57 73,-130 50-61,-24 12 3,-2-1 0,1-2 0,-2 0 0,35-28 0,-49 31 21,-10 5 26,0 5-56,0 1 1,1 0-1,-1 0 1,1 0-1,-1 0 0,1 0 1,-1 0-1,0 0 1,1 0-1,-1 0 0,-2 2 1,-10 3 3,1 1 1,0 0-1,1 1 0,-1 1 1,1 0-1,1 0 0,-1 1 1,1 1-1,1 0 0,0 0 1,1 1-1,0 1 0,0-1 1,-9 18-1,16-24-6,-1-1-1,1 1 1,0 0 0,0 0 0,1 0-1,0 0 1,0 0 0,0 0 0,0 1-1,1-1 1,0 0 0,0 10 0,1-12-1,-1 1 0,1 0 0,0-1 0,0 1 0,1-1 0,-1 1 0,1-1 0,0 0 0,-1 1 0,1-1 0,1 0 0,-1 0 0,0 0 0,1-1 0,0 1 0,-1 0 0,7 3 0,-8-5 1,1-1 0,-1 1 0,1-1 1,-1 1-1,0-1 0,1 0 0,-1 0 1,1 1-1,-1-1 0,1 0 0,-1 0 0,1-1 1,-1 1-1,1 0 0,-1 0 0,1-1 0,-1 1 1,1-1-1,-1 1 0,0-1 0,1 1 1,-1-1-1,0 0 0,0 0 0,1 0 0,0-1 1,4-2 14,-1-1 1,0 0 0,9-11-1,-5 4 7,0-2 0,-1 1-1,7-18 1,9-14 85,-24 44-107,0 1-1,0 0 0,0 0 0,0-1 1,0 1-1,0 0 0,0 0 0,1-1 1,-1 1-1,0 0 0,0 0 0,0-1 1,0 1-1,1 0 0,-1 0 0,0 0 0,0-1 1,0 1-1,1 0 0,-1 0 0,0 0 1,0 0-1,1 0 0,-1 0 0,0-1 1,0 1-1,1 0 0,-1 0 0,0 0 1,0 0-1,1 0 0,-1 0 0,0 0 1,1 0-1,-1 0 0,0 0 0,0 0 0,1 0 1,-1 0-1,0 1 0,0-1 0,1 0 1,-1 0-1,0 0 0,0 0 0,1 0 1,-1 0-1,0 1 0,0-1 0,0 0 1,1 0-1,-1 0 0,0 1 0,0-1 0,1 1 1,9 20 33,1 2-19,-7-17-14,0 0 0,1 0-1,0-1 1,0 0 0,0 0-1,1 0 1,7 5 0,-9-8-6,0 0 0,0 0-1,0 0 1,1-1 0,-1 0 0,0 0 0,1 0 0,0 0 0,-1 0 0,1-1 0,-1 0 0,9-1-1,14-2 1,0-1-1,-1-1 0,29-11 1,76-32-17,-42 15 14,43-23 65,-108 46-34,-52 30-20,16-12-11,0 0 0,1 0 0,0 1 0,0 0 0,1 1 0,0 1 0,-9 12-1,16-18 9,-1 1 0,1 0 0,-1 1 0,2-1 0,-1 0 0,-2 13 0,4-16 0,1 1 1,0-1 0,0 1 0,0-1 0,1 1 0,-1-1 0,1 1-1,0-1 1,0 0 0,0 1 0,0-1 0,1 0 0,-1 0-1,1 0 1,3 4 0,-2-3 1,0 0 0,0-1-1,0 1 1,1-1 0,0 0 0,0 0-1,0-1 1,0 1 0,0-1 0,0 0-1,0 0 1,1 0 0,-1 0 0,1-1-1,0 0 1,-1 0 0,1 0-1,0 0 1,0-1 0,-1 0 0,1 0-1,7-1 1,4 0 9,0-2 1,0 1-1,0-2 0,-1 0 0,24-10 0,15-10 12,-2-3-1,0-2 0,-2-2 1,-1-3-1,-2-1 0,-1-3 1,49-52-1,-28 15 47,-2-3-1,101-162 1,-147 210-63,-1-1 1,-2-1-1,-1-1 0,-1 0 1,-2 0-1,-2-1 0,-1-1 0,9-62 1,-18 94-13,0 0 1,1 0-1,-1 0 0,-1 0 1,1 0-1,0 0 1,-1 0-1,1-1 1,-1 2-1,0-1 0,0 0 1,-3-5-1,4 7 2,-1 0 0,0 0-1,0 0 1,0 0 0,0 0-1,0 0 1,-1 1 0,1-1-1,0 0 1,0 1 0,0-1-1,-1 1 1,1-1 0,0 1-1,-1 0 1,1-1 0,0 1-1,-1 0 1,1 0 0,0 0-1,-1 0 1,1 0 0,0 0-1,-1 0 1,1 1 0,0-1-1,-1 0 1,1 1 0,0-1-1,-2 2 1,-6 2-6,0 0 1,0 1-1,0 0 1,0 1-1,1 0 0,0 0 1,1 1-1,-1 0 0,1 0 1,-10 13-1,-7 12-34,-24 44 0,32-48 24,1 1 0,1 0 0,2 1 0,1 0-1,1 0 1,2 1 0,1 1 0,1-1 0,-2 42 0,6-46-6,-2 20-15,2 0 0,7 78-1,-4-113 33,1 0 0,0 0 0,1 0-1,0-1 1,1 1 0,0-1 0,1 1-1,0-1 1,1-1 0,0 1 0,1-1-1,0 0 1,0 0 0,1-1 0,14 13-1,-13-16 13,-1 0 0,2-1 0,-1 0 0,1 0 0,-1-1 0,1 0-1,0-1 1,1 0 0,-1-1 0,1 0 0,-1 0 0,1-1-1,-1-1 1,1 1 0,0-2 0,-1 0 0,14-2 0,-2-1 7,0-1 1,0-1 0,0-1 0,-1-1-1,0-1 1,-1 0 0,23-15 0,-35 18-11,-1 1-1,0-2 1,0 1 0,0-1 0,0 0 0,-1 0-1,0 0 1,8-16 0,-12 20-3,0 0 0,0 0 0,0-1 0,-1 1-1,1-1 1,-1 1 0,0-1 0,0 1 0,0-1 0,-1 0 0,1 0-1,-1 1 1,0-1 0,0 0 0,0 0 0,-1 1 0,1-1 0,-1 0-1,0 1 1,0-1 0,0 0 0,0 1 0,-1-1 0,1 1 0,-3-3-1,3 4 3,0 1 0,-1 0-1,1 0 1,0 0 0,-1 0-1,1 0 1,-1 0 0,1 1-1,-1-1 1,1 0 0,-1 1-1,1-1 1,-1 1 0,0 0-1,1-1 1,-1 1 0,0 0-1,1 0 1,-1 0 0,0 0-1,1 1 1,-1-1-1,0 0 1,1 1 0,-1-1-1,-2 2 1,0-1-4,0 0-1,1 1 1,-1-1-1,1 1 1,-1 0-1,1 0 1,0 1-1,-1-1 1,-4 6-1,5-4-1,0-1 0,0 1 0,0 0 0,1 1 0,-1-1 0,1 0 0,0 1 0,1-1 0,-1 1 0,1 0 0,0-1 0,0 1 0,0 0 0,0 0 0,1 0 0,0 0 0,0-1 0,1 1 0,-1 0 0,1 0 0,0 0 0,0 0 0,0-1 0,1 1 0,3 7 0,-1-5-1,0 0 1,1-1 0,-1 1 0,1-1 0,1 0 0,-1 0-1,1-1 1,0 1 0,0-1 0,1-1 0,-1 1 0,1-1-1,0 0 1,14 5 0,-4-3 7,0-2 0,0 0-1,0-1 1,1 0 0,-1-2 0,0 0-1,28-2 1,-20-1 38,0-2 0,0 0 0,-1-1 0,40-15-1,-37 9 11,-1-2 0,48-32 0,-48 28-34,-16 10 7,-1-1 1,0 0 0,-1 0-1,0-1 1,14-18-1,-12 14 17,0 1 0,23-21 0,-18 20-28,1 1-1,23-13 1,-32 21-17,0 0-1,0 1 1,0 0 0,0 1 0,0 0 0,0 0-1,1 0 1,-1 1 0,12-1 0,-18 2 3,1 0 1,-1 0-1,1 1 1,-1-1-1,0 0 1,1 0-1,-1 1 0,0-1 1,1 1-1,-1-1 1,0 1-1,1 0 1,-1-1-1,0 1 1,0 0-1,0 0 1,0 0-1,0 0 1,0 0-1,0 0 0,0 0 1,0 0-1,0 0 1,-1 0-1,1 1 1,0-1-1,-1 0 1,1 0-1,-1 1 1,1-1-1,-1 0 0,0 1 1,1-1-1,-1 1 1,0-1-1,0 0 1,0 1-1,-1 2 1,1 6 1,-1 0-1,-1 0 1,0 0 0,-3 12 0,3-15-2,-7 23 2,4-16 0,1 1 0,-3 22 0,7-33 0,-1 0 0,1 1 0,0-1 0,0 0 0,1 0 0,-1 0 0,1 0 0,0 0 0,0 0 0,1 0 0,-1 0 0,1 0 0,3 6 0,-2-6 0,-1 0 0,1 0 0,0-1 0,0 1 0,0-1 0,0 0 0,1 0 0,-1 0 0,1 0 0,0-1 0,0 1 0,0-1 0,0 0 0,0 0 0,1-1 0,-1 1 0,9 1 0,-4-2 0,0-1 0,0 0 0,0 0 0,0-1 0,0 0 0,0 0 0,0-1 0,12-5 0,4-1 15,0-1 0,-1-2 0,0 0-1,-1-2 1,0 0 0,-2-2 0,34-27 0,13-10 86,-19 16 14,-32 26-74,-16 10-41,-1 0 1,0 0-1,0 0 1,1 0 0,-1 0-1,0 0 1,0 0 0,1 0-1,-1 0 1,0 0 0,1 0-1,-1 0 1,0 0 0,0 0-1,1 1 1,-1-1 0,0 0-1,0 0 1,0 0-1,1 0 1,-1 0 0,0 1-1,0-1 1,0 0 0,1 0-1,-1 0 1,0 1 0,0-1-1,0 0 1,0 0 0,0 1-1,1-1 1,-1 1 0,0 2 1,0 1 0,1 0-1,-1-1 1,-1 1 0,1 0 0,-2 5 0,0 5 2,2-5-9,-1-1 1,1 0 0,1 1-1,-1-1 1,1 1 0,1-1-1,0 0 1,0 0 0,0 0-1,1 0 1,4 8 0,-5-12 4,0-1 1,0 1 0,1-1 0,-1 0 0,1 0 0,-1 0-1,1 0 1,0 0 0,0-1 0,1 1 0,-1-1 0,0 0-1,1 0 1,-1 0 0,1 0 0,0-1 0,-1 1-1,1-1 1,0 0 0,0 0 0,0-1 0,0 1 0,0-1-1,0 0 1,5 0 0,7-1 15,-1-1-1,1-1 1,0 0-1,-1-1 1,1-1-1,-1 0 1,0-1-1,19-11 1,9-9 70,54-41 1,19-13 103,-108 76-185,0-1 21,1 0 1,19-7-1,-26 11-19,1 0 0,0 0 0,0 1 0,0-1 0,-1 1 0,1-1-1,0 1 1,0 0 0,0 1 0,0-1 0,0 0 0,-1 1 0,1-1 0,0 1 0,3 1-1,-4 0-1,-1-1-1,1 0 1,0 1-1,-1-1 1,0 1-1,1 0 1,-1-1-1,0 1 1,0 0-1,0 0 1,0 0-1,0 0 1,0-1-1,-1 1 1,1 0-1,-1 1 1,1-1-1,-1 0 1,0 0-1,1 0 1,-1 0-1,0 0 1,-1 0-1,1 0 1,-1 4-1,0 3 15,0 1 1,-1 0-1,-1-1 0,-3 12 1,-3-2 36,0 0 0,-15 21 0,14-24 5,10-16-59,0 0-1,0 0 0,0 0 1,0 0-1,0 1 1,0-1-1,0 0 1,0 0-1,0 0 0,0 0 1,0 0-1,0 0 1,0 0-1,0 1 1,0-1-1,0 0 1,0 0-1,0 0 0,0 0 1,0 0-1,0 0 1,0 0-1,0 1 1,0-1-1,0 0 0,0 0 1,0 0-1,1 0 1,-1 0-1,0 0 1,0 0-1,0 0 1,0 0-1,0 1 0,0-1 1,0 0-1,0 0 1,0 0-1,1 0 1,-1 0-1,0 0 0,0 0 1,0 0-1,0 0 1,0 0-1,0 0 1,0 0-1,1 0 1,-1 0-1,0 0 0,11 1 33,18-5-17,-22 4-8,4-2 5,0 2-1,0 0 1,0 0-1,0 1 1,1 0-1,-1 1 1,0 0-1,-1 1 1,1 0-1,18 9 1,-23-9-11,1 0 1,-1 1-1,-1 0 1,1 0-1,-1 0 1,1 1-1,-1-1 1,-1 1-1,1 1 1,-1-1-1,0 1 1,0-1-1,0 1 1,-1 1-1,0-1 1,0 0-1,0 1 1,2 11-1,-1 1-13,-2 1 0,0-1 0,-1 0-1,-1 1 1,0-1 0,-2 0 0,0 1 0,-1-1 0,-1 0 0,-1-1 0,-1 1-1,0-1 1,-12 23 0,5-16 9,0 0 0,-2-1 0,-1-1 0,-1 0 0,0-1 0,-2-1 0,0-1 0,-37 29 0,43-39 7,0-1 0,-1-1 0,0-1 0,0 0-1,0 0 1,-1-2 0,-25 7 0,30-9 12,-1-1 0,1-1 0,-1 0 0,1 0 1,-1-1-1,0 0 0,1-1 0,-1 0 0,1 0 1,-1-1-1,1-1 0,-12-4 0,20 6-14,1 1 0,0-1 0,-1 0 0,1 0 0,0 0 0,-1 0 0,1 0 0,0 0 0,0 0 0,0 0 0,0-1 0,0 1 0,0 0 0,1-1 0,-1 1 0,0 0 0,0-1 0,1 1 0,-1-1 0,1 1 0,0-1 0,-1 1 0,1-1 0,0 0 0,0 1 0,0-1 0,0 1 0,0-1 0,0 1 0,1-1 0,-1 1 0,0-1 0,1 1 0,-1-1 0,1 1 0,0-3 0,2-1-30,-1-1-1,1 1 1,0-1 0,0 1 0,0 0 0,1 0-1,0 0 1,4-4 0,25-18-1349,0 2-1,2 1 1,0 2 0,47-21-1,61-39 283,-66 29 823,89-57-22,-106 72 260,90-75-1,-132 98 39,-2-1 1,0 0-1,15-21 0,-25 30-2,-1 0-1,0-1 1,-1 1-1,0-1 1,0-1-1,-1 1 1,0 0-1,0-1 1,-1 1-1,2-18 1,-3 25-2,-1 0 0,0-1 0,0 1 0,0-1 1,0 1-1,0 0 0,0-1 0,0 1 0,0 0 0,-1-1 0,1 1 0,0 0 0,-1-1 0,1 1 0,-1 0 1,0-1-1,1 1 0,-1 0 0,0 0 0,0 0 0,1 0 0,-1 0 0,0 0 0,0 0 0,-2-2 1,0 3-2,1-1 0,0 0 0,0 1 0,0-1 0,0 1 0,-1 0 0,1 0 0,0 0 0,0 0 0,0 0 1,-1 0-1,1 1 0,0-1 0,-3 2 0,-9 2-9,1 2-1,0-1 1,-21 13 0,34-17 7,-15 7-29,9-6 16,0 1 0,1 0-1,-1 1 1,0-1-1,1 1 1,0 0 0,0 1-1,0-1 1,0 1 0,-7 10-1,12-14 13,-1 0 1,1 0-1,-1 0 0,1 0 0,0 0 0,0 1 0,-1-1 0,1 0 1,0 0-1,0 0 0,0 0 0,0 0 0,0 1 0,1-1 0,-1 0 1,0 0-1,0 0 0,1 0 0,-1 0 0,1 0 0,-1 0 0,2 1 1,-1 0-1,1 0 1,-1 0 0,1 0 0,0 0 0,0-1 0,0 1 0,0-1-1,0 0 1,5 3 0,4 0 0,1 0 0,-1 0 0,17 2 0,-22-4-5,27 4 42,0-2 0,1-1 0,-1-1-1,56-5 1,-19-5 25,81-19-1,-102 14-48,0-3 0,-2-2-1,75-39 1,-92 43 13,-2-2 0,0 0-1,0-2 1,47-41 0,-74 55-11,-9 2-2,-9 2 10,5 2-14,0 0 0,0 1-1,1 1 1,-1-1 0,1 2 0,0 0-1,0 0 1,0 1 0,-11 8 0,8-4-7,0 1-1,2 1 1,-1 0 0,1 0 0,-19 28 0,28-36-6,1-1 1,0 1 0,0 0 0,0 0 0,0 0-1,1 0 1,0 0 0,-1 0 0,1 1 0,1-1-1,-1 0 1,1 8 0,0-11 4,0 1 1,0 0-1,0-1 1,1 1-1,-1 0 1,1-1-1,-1 1 1,1-1-1,0 1 1,-1-1-1,1 1 1,0-1-1,0 0 1,0 1-1,0-1 1,0 0-1,0 0 1,1 1-1,-1-1 1,0 0-1,0 0 1,1-1-1,-1 1 1,1 0-1,-1 0 1,1-1-1,-1 1 0,1-1 1,0 1-1,-1-1 1,1 1-1,-1-1 1,1 0-1,0 0 1,2 0-1,4 0 15,1 0 1,-1-1-1,1 0 0,-1 0 0,0-1 0,1 0 0,-1 0 0,0-1 0,11-6 0,-6 3 15,-1-1-1,0-1 0,-1 0 0,0-1 0,13-12 1,-4-1 28,0-1 1,-1-1 0,-2 0 0,26-48-1,-16 17-3,-3-1 1,-2 0-1,-3-2 0,-3 0 0,-1-1 0,-4-1 0,7-99 1,-17 139-50,1 11-4,-1-1 0,-1 0 0,0 0 0,0 0 1,-1 0-1,-3-16 0,4 25-2,0 0 0,0 1 0,0-1 0,0 1 0,0-1 0,0 0 0,-1 1 0,1-1-1,0 1 1,0-1 0,-1 1 0,1-1 0,0 0 0,0 1 0,-1-1 0,1 1 0,-1-1 0,1 1 0,0 0 0,-1-1 0,1 1 0,-1-1 0,1 1 0,-1 0 0,1-1 0,-1 1 0,0 0-1,1 0 1,-1-1 0,1 1 0,-1 0 0,1 0 0,-1 0 0,0 0 0,1 0 0,-1 0 0,0 0 0,1 0 0,-1 0 0,1 0 0,-1 0 0,0 0 0,1 0 0,-1 1 0,-2 0-3,1 1 1,-1 0 0,1 0 0,0 0 0,0 0 0,0 0-1,0 0 1,0 0 0,-1 3 0,-11 17-15,1-1 0,2 2 1,0-1-1,1 2 0,-8 29 0,8-16-7,2 1 0,-8 70 0,14-73 14,1 0 1,2 0-1,1 0 0,2 0 1,14 58-1,-17-87 9,1 0 0,0-1 0,0 0 0,0 1 0,1-1 0,-1 0 0,1 0 0,1 0 0,-1-1 0,1 1 0,-1-1 0,1 0 0,1 0-1,-1 0 1,8 5 0,-8-6-5,0-2-1,1 1 0,-1 0 1,0-1-1,1 1 0,-1-1 1,1 0-1,-1-1 0,1 1 0,0-1 1,-1 0-1,1 0 0,-1-1 1,1 1-1,0-1 0,-1 0 1,0 0-1,1 0 0,7-4 1,10-5-1051,24-16 1,-43 23 13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7:55.255"/>
    </inkml:context>
    <inkml:brush xml:id="br0">
      <inkml:brushProperty name="width" value="0.1" units="cm"/>
      <inkml:brushProperty name="height" value="0.1" units="cm"/>
      <inkml:brushProperty name="color" value="#AB008B"/>
    </inkml:brush>
  </inkml:definitions>
  <inkml:trace contextRef="#ctx0" brushRef="#br0">224 1 6824,'0'0'2993,"-4"13"-2558,-3 12-276,-42 123 1315,-25 57 42,13-32-255,54-154-1010,6-13-68,-1 0-1,0-1 1,0 1-1,-1-1 0,1 1 1,-7 7 603,21-26-77,-8 9-662,-1 0-1,0-1 1,-1 1-1,1-1 1,-1 0-1,0 0 1,0 0-1,-1 0 1,1 0-1,0-7 1,4-59 228,-4 45-172,2-25 168,13-62-1,-13 93-189,2 0 0,0 0 0,1 1 0,1 0 0,1 0 0,11-17 0,-18 31-52,1 1 0,1 0 0,-1 0 0,1 0 1,-1 0-1,1 1 0,0-1 0,0 1 0,1 0 0,-1 0 1,1 0-1,5-2 0,-8 4-13,1 0 1,0 1 0,-1-1-1,1 0 1,0 1-1,0 0 1,-1-1 0,1 1-1,0 0 1,0 1-1,-1-1 1,1 0 0,0 1-1,0-1 1,-1 1-1,1 0 1,0 0-1,-1 0 1,1 0 0,-1 1-1,0-1 1,1 1-1,3 3 1,-1-1 0,3 2 9,-1 0 0,1 1 0,-1 0-1,0 0 1,-1 0 0,0 1 0,0 0 0,7 15-1,0 7 25,-1 0-1,-2 1 0,-1 0 0,-2 1 0,-1 0 0,3 55 0,-8-83-31,-1 0 1,0 0-1,0 0 0,0 0 0,-1 0 0,1 0 0,-1 0 0,0 0 0,0 0 0,0-1 0,-1 1 0,0 0 1,1-1-1,-1 1 0,0-1 0,-4 6 0,3-7-3,0 0-1,0 0 1,0 0-1,0 0 1,0 0 0,0 0-1,0-1 1,-1 0 0,1 0-1,-1 0 1,1 0-1,-1 0 1,1 0 0,-1-1-1,1 0 1,-1 0-1,0 0 1,-5-1 0,-13 0 29,1-1 0,-1-1 0,0-1 0,1-1 0,-40-15 0,55 17-31,0 1 1,0 0-1,0 0 1,0 1 0,0-1-1,-7 1 1,-8 3-2924</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6:10.571"/>
    </inkml:context>
    <inkml:brush xml:id="br0">
      <inkml:brushProperty name="width" value="0.1" units="cm"/>
      <inkml:brushProperty name="height" value="0.1" units="cm"/>
      <inkml:brushProperty name="color" value="#004F8B"/>
    </inkml:brush>
  </inkml:definitions>
  <inkml:trace contextRef="#ctx0" brushRef="#br0">0 87 7832,'0'0'440,"117"-16"-112,-36 10-8,16 0-160,3 0 8,7 0 152,-4 0 0,-14 0 8,-11-4 0,-13-2-56,-7-1 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6:12.704"/>
    </inkml:context>
    <inkml:brush xml:id="br0">
      <inkml:brushProperty name="width" value="0.1" units="cm"/>
      <inkml:brushProperty name="height" value="0.1" units="cm"/>
      <inkml:brushProperty name="color" value="#004F8B"/>
    </inkml:brush>
  </inkml:definitions>
  <inkml:trace contextRef="#ctx0" brushRef="#br0">155 0 5720,'0'0'2776,"-62"83"-2392,38-53 8,5-6-64,1-1 16,4-5-32,2 0 0,6-6-56,6-6-8,2 0-120,2-2 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6:14.495"/>
    </inkml:context>
    <inkml:brush xml:id="br0">
      <inkml:brushProperty name="width" value="0.1" units="cm"/>
      <inkml:brushProperty name="height" value="0.1" units="cm"/>
      <inkml:brushProperty name="color" value="#004F8B"/>
    </inkml:brush>
  </inkml:definitions>
  <inkml:trace contextRef="#ctx0" brushRef="#br0">125 44 5120,'0'0'2616,"0"14"-2206,6 292 1865,2-62-303,-2-110-164,-3-125-1408,-2-9-383,-1 0 0,0 1 0,0-1-1,0 0 1,0 0 0,1 1 0,-1-1 0,0 0 0,0 0-1,0 1 1,0-1 0,0 0 0,0 1 0,1-1-1,-1 0 1,0 0 0,0 1 0,0-1 0,0 0 0,0 1-1,0-1 1,0 0 0,0 0 0,-1 1 0,1-1-1,0 0 1,0 1 0,0-1 0,0 0 0,0 0-1,0 1 1,0-1 0,-1 0 0,1 0 0,0 1 0,0-1-1,0 0 1,-1 0 0,1 0 0,0 1 0,0-1-1,-1 0 1,1 0 0,0 0 0,0 0 0,-1 1 0,0-1 271,-1-14 273,-2-10-431,1 1 0,2-1-1,0 0 1,4-37 0,-1-4 42,-2 52-140,-1-80 217,5 0 0,18-117 0,-20 201-219,0 0 1,0 0 0,1-1 0,1 2-1,6-15 1,-8 20-27,0 0 1,0-1-1,1 1 0,-1 0 0,0 0 1,1 0-1,0 1 0,0-1 1,0 1-1,0-1 0,0 1 1,1 0-1,-1 0 0,0 1 1,1-1-1,4-1 0,4 1 7,0 0 1,0 0-1,0 1 0,0 1 0,0 0 1,0 1-1,0 0 0,12 3 0,-7 0-5,-1 0-1,1 1 0,-1 1 0,0 0 0,15 9 0,-23-10-4,0 0 0,0 0 0,0 0 0,-1 1 0,0 0 0,0 1 0,11 12 0,-16-16-1,0 1 0,0-1 0,0 0 0,0 1 0,0-1 1,-1 1-1,0 0 0,0-1 0,0 1 0,0 0 0,0 0 0,-1-1 0,0 1 0,0 0 0,0 0 0,0 0 0,0 0 0,-1-1 0,0 1 0,0 0 0,-2 6 0,0-3 1,-1 0-1,0-1 0,0 1 0,-1 0 0,1-1 0,-2 0 0,1-1 0,0 1 0,-1-1 0,-11 8 0,-5 3 12,-41 20 1,-12 0 235,-137 47 1,213-83-247,-1 0-1,0 0 1,0 0 0,0 0 0,0 0-1,0 0 1,0 0 0,0 0-1,0 0 1,0 0 0,1 0-1,-1 0 1,0 0 0,0 0-1,0 0 1,0 1 0,0-1-1,0 0 1,0 0 0,0 0 0,0 0-1,0 0 1,0 0 0,0 0-1,0 0 1,0 0 0,0 0-1,0 1 1,0-1 0,0 0-1,0 0 1,0 0 0,0 0-1,0 0 1,0 0 0,0 0 0,0 0-1,0 0 1,0 1 0,0-1-1,0 0 1,0 0 0,0 0-1,0 0 1,0 0 0,0 0-1,0 0 1,0 0 0,0 0-1,0 0 1,0 1 0,0-1 0,0 0-1,0 0 1,0 0 0,-1 0-1,1 0 1,0 0 0,0 0-1,0 0 1,0 0 0,0 0-1,0 0 1,0 0 0,0 0-1,0 0 1,-1 0 0,1 0 0,0 0-1,13 6 53,20 2-10,-6-4-32,0 2-1,-1 1 1,1 0 0,-2 2-1,1 1 1,-1 2 0,26 15-1,-25-11-4,39 29-40,-58-40 29,0 1 0,-1 0 0,1 0 0,-2 1 1,1 0-1,8 12 0,-13-16 7,0-1 0,0 1-1,0-1 1,0 1 0,0-1-1,0 1 1,-1 0 0,1-1 0,-1 1-1,0 0 1,0 0 0,0-1-1,0 1 1,0 0 0,-1 0 0,1-1-1,-1 1 1,0 0 0,0-1 0,0 1-1,0-1 1,0 1 0,0-1-1,-1 1 1,1-1 0,-1 0 0,1 0-1,-1 0 1,0 0 0,0 0-1,0 0 1,-4 2 0,-6 6 13,-1-1-1,0-1 1,-1 0-1,-19 8 1,31-14-15,-19 6 40,1 0-1,-2-1 1,1-1-1,-36 5 1,-92 3 82,89-10-131,51-3-188,-40 1 411,45-3-634,1 1 0,0-1 0,-1 1 0,1-1 0,0 0 0,-6-2 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6:15.235"/>
    </inkml:context>
    <inkml:brush xml:id="br0">
      <inkml:brushProperty name="width" value="0.1" units="cm"/>
      <inkml:brushProperty name="height" value="0.1" units="cm"/>
      <inkml:brushProperty name="color" value="#004F8B"/>
    </inkml:brush>
  </inkml:definitions>
  <inkml:trace contextRef="#ctx0" brushRef="#br0">0 66 6632,'0'0'4297,"14"2"-3958,3 1-229,-5-1-19,0 0 1,1-1 0,-1 0 0,0-1 0,14-1 0,304-45 1988,-249 33-1585,-55 9-330,-13 1 40,1 1 1,17-1 0,-11 0 826,-21 1-572,-14 4-519,3 0-440,0 0-1,1 1 0,-1 0 1,-12 6-1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6:15.772"/>
    </inkml:context>
    <inkml:brush xml:id="br0">
      <inkml:brushProperty name="width" value="0.1" units="cm"/>
      <inkml:brushProperty name="height" value="0.1" units="cm"/>
      <inkml:brushProperty name="color" value="#004F8B"/>
    </inkml:brush>
  </inkml:definitions>
  <inkml:trace contextRef="#ctx0" brushRef="#br0">0 79 6224,'0'0'1754,"15"-1"-1276,89-10 487,26-10 525,126-16 989,-148 28-2355</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6:16.832"/>
    </inkml:context>
    <inkml:brush xml:id="br0">
      <inkml:brushProperty name="width" value="0.1" units="cm"/>
      <inkml:brushProperty name="height" value="0.1" units="cm"/>
      <inkml:brushProperty name="color" value="#004F8B"/>
    </inkml:brush>
  </inkml:definitions>
  <inkml:trace contextRef="#ctx0" brushRef="#br0">0 64 4616,'0'0'2210,"12"-5"-1750,12-5-267,0-1 405,0 1 0,1 1 0,41-8 1,-58 16-341,0 0-1,0 1 1,-1 1 0,1-1 0,0 1 0,-1 0 0,1 1 0,0 0 0,-1 0-1,0 1 1,15 6 0,-17-6-210,30 13 637,-25-11-517,0 0 0,1-1-1,-1 0 1,1-1 0,0 0-1,0 0 1,20 1 0,-20-3-77,8 0 118,1-1 0,-1 0 0,1-2 0,22-4 0,-40 5-176,1 0 1,0 0 0,-1 0-1,1 0 1,-1-1-1,0 1 1,1-1 0,-1 0-1,0 1 1,0-1-1,0 0 1,0 0-1,0 0 1,-1-1 0,3-3-1,11-11-2062</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6:25.855"/>
    </inkml:context>
    <inkml:brush xml:id="br0">
      <inkml:brushProperty name="width" value="0.1" units="cm"/>
      <inkml:brushProperty name="height" value="0.1" units="cm"/>
      <inkml:brushProperty name="color" value="#004F8B"/>
    </inkml:brush>
  </inkml:definitions>
  <inkml:trace contextRef="#ctx0" brushRef="#br0">700 37 4312,'0'0'7617,"-10"-5"-7373,-1-1-175,5 3-23,-1-1 0,0 1 0,0 0 0,-1 0 0,1 1 0,-1 0 0,1 0 0,-9 0 0,-23 0 189,0 3 0,0 1 0,1 1 0,-1 3 0,-39 10 0,44-9-47,-61 16 455,70-17-423,21-5-138,-1 0 1,1-1-1,0 2 1,0-1-1,0 0 1,0 1 0,0 0-1,0 0 1,0 0-1,0 0 1,-5 5 0,-5 5 241,12-11-284,1 0 0,-1 0-1,1 0 1,0 0 0,-1 0 0,1 1-1,0-1 1,0 0 0,0 1-1,0-1 1,0 1 0,0-1-1,0 1 1,1-1 0,-1 1-1,0 0 1,1-1 0,-1 1-1,1 0 1,0-1 0,0 1-1,-1 0 1,1 2 0,-8 87 374,5-50-288,2-33-93,0 0 0,0 0 0,1 1 0,0-1 0,1 0 0,1 9-1,-1-14-23,1-1-1,-1 1 0,1-1 1,-1 0-1,1 0 0,0 1 1,0-2-1,0 1 0,0 0 0,1 0 1,-1 0-1,0-1 0,1 0 1,-1 1-1,1-1 0,-1 0 1,1 0-1,0 0 0,-1 0 0,4 0 1,10 5 8,98 35 82,-40-16-72,-4-5-8,-56-18-16,0 2 0,-1-1 1,1 2-1,-1 0 0,0 1 0,0 0 0,13 9 0,-8-1 0,0 0 0,-2 1 0,0 0 0,28 36 0,-39-43-7,1-1 0,-1 1 0,-1 1 0,0-1 1,0 0-1,0 1 0,-1 0 0,0 0 0,-1 0 0,0 0 0,-1 1 0,1-1 0,-2 0 0,0 17 0,-1-22 1,1 0 0,-1 0 0,-1 1 0,1-1 0,-1 0 0,0 0 0,1 0 0,-2-1 0,1 1 0,0 0 0,-1-1 0,0 0 0,0 1 0,0-1 0,0 0 0,-7 5 0,-3 1 17,-1 0 0,-1-1 1,-15 7-1,27-13-11,-39 14 40,0-2 0,-83 18 0,111-29-31,-160 30 104,95-19-36,74-13-74,-2 0 3,0 1 0,0-1 0,0 0 0,0-1 0,-1 1 0,1-1 0,0-1 0,-13-2 0,20 3-4,0 0-1,0 0 1,-1 0-1,1 0 1,0 0 0,0 0-1,0 0 1,0 0-1,-1 0 1,1 0-1,0 0 1,0-1 0,0 1-1,0 0 1,0 0-1,0 0 1,-1 0-1,1 0 1,0-1 0,0 1-1,0 0 1,0 0-1,0 0 1,0 0-1,0 0 1,0-1 0,0 1-1,0 0 1,0 0-1,0 0 1,0-1-1,0 1 1,0 0 0,0 0-1,0 0 1,0 0-1,0-1 1,0 1-1,0 0 1,0 0 0,0 0-1,0 0 1,0-1-1,0 1 1,0 0-1,0 0 1,1 0 0,-1 0-1,10-10 139,9-1-3274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6:26.711"/>
    </inkml:context>
    <inkml:brush xml:id="br0">
      <inkml:brushProperty name="width" value="0.1" units="cm"/>
      <inkml:brushProperty name="height" value="0.1" units="cm"/>
      <inkml:brushProperty name="color" value="#004F8B"/>
    </inkml:brush>
  </inkml:definitions>
  <inkml:trace contextRef="#ctx0" brushRef="#br0">268 61 5624,'0'0'378,"-12"3"-184,-7 1-5,1 1-1,-1 1 1,-16 9 0,27-12-74,0 1 1,1 0-1,0 0 1,0 1-1,0 0 1,1 0-1,0 1 1,0 0-1,0 0 1,0 0 0,-6 11-1,0 5 130,1 0 0,1 0 0,0 1 0,2 1 0,1-1 0,1 1 0,1 0 0,1 1 0,1-1 0,1 35 0,2-49-162,0-1 0,1 1 1,0-1-1,1 0 1,0 1-1,1-1 0,-1 0 1,2 0-1,-1 0 0,9 13 1,-10-18-50,1 0-1,0-1 1,0 1 0,0-1 0,0 1 0,0-1-1,1 0 1,-1 0 0,1 0 0,0-1-1,0 0 1,0 1 0,0-1 0,1 0 0,-1-1-1,0 1 1,1-1 0,-1 0 0,1 0-1,0 0 1,-1-1 0,1 0 0,7 0 0,5-2 32,1 0 1,-1-2 0,0 0 0,0-1 0,31-13 0,-17 4 27,0-2 0,29-21 1,-45 27-53,-1-1 1,-1 0 0,0-1-1,-1 0 1,0-1 0,14-19-1,48-92 390,-66 110-364,-5 10-37,-1-2 1,0 1-1,0 0 0,0 0 0,-1-1 1,1 1-1,-1-1 0,-1 1 0,1-1 0,-1 0 1,0 1-1,0-1 0,0 0 0,-1 1 0,0-1 1,0 1-1,-1-1 0,1 1 0,-1 0 1,-3-6-1,1 4 3,0-1-1,0 1 1,-1 0 0,0 1 0,0-1-1,-1 1 1,0 0 0,0 0 0,0 1 0,-1-1-1,0 1 1,-12-6 0,1 1 7,4 2-10,1 1-1,-1 0 1,0 1-1,-1 1 0,-23-6 1,-2 1 48,30 7-66,0 0 0,0 1 0,-1 0 0,-10 0 0,20 2-74,0-1 1,0 1-1,0 0 1,0 0-1,0 0 1,0 1-1,0-1 0,0 0 1,0 0-1,0 1 1,0-1-1,0 0 1,0 1-1,0-1 1,0 1-1,1-1 0,-1 1 1,0-1-1,0 1 1,0 0-1,1-1 1,-1 1-1,0 0 1,1 0-1,-1 0 0,0-1 1,1 1-1,-1 0 1,1 0-1,0 0 1,-1 0-1,1 0 1,0 0-1,-1 0 0,1 1 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6:27.603"/>
    </inkml:context>
    <inkml:brush xml:id="br0">
      <inkml:brushProperty name="width" value="0.1" units="cm"/>
      <inkml:brushProperty name="height" value="0.1" units="cm"/>
      <inkml:brushProperty name="color" value="#004F8B"/>
    </inkml:brush>
  </inkml:definitions>
  <inkml:trace contextRef="#ctx0" brushRef="#br0">435 94 4816,'0'0'4472,"-10"4"-4152,5-3-323,-12 5 365,-30 15 0,41-17-250,0-1 1,1 1 0,-1 0-1,1 0 1,0 1 0,0-1 0,0 1-1,0 0 1,-6 11 0,1 2 8,0 1 0,2 0 0,0 1 0,2 0 0,0 0 0,1 0 0,1 1 0,1 0 0,0 0 0,2-1 0,1 1 0,0 0 0,5 30 0,-4-44-90,1-1-1,-1 0 0,1 1 1,0-1-1,1 0 0,-1 0 1,1 0-1,1-1 0,-1 1 1,1-1-1,0 1 0,0-1 1,0 0-1,10 7 0,-7-7 3,0 0 0,1 0 0,-1-1-1,1 0 1,0 0 0,0-1 0,1 0 0,-1-1 0,1 0-1,12 2 1,-8-3-4,0 0 0,0 0 0,0-1 0,1-1 0,-1-1 0,0 1 0,0-2 0,-1 0 0,1 0 0,-1-2 0,16-6 0,-13 3 11,0 0-1,-1-1 1,0 0 0,0-1-1,-1 0 1,0-2 0,-1 1-1,15-20 1,-16 17 6,-1 0 0,-1 0 0,0-2 0,0 1 0,-2-1-1,0 0 1,-1 0 0,5-19 0,-8 22 1,-1-1 0,0 1 0,0-1-1,-2 0 1,0 1 0,0-1 0,-1 0 0,-1 1 0,0-1 0,-6-21 0,3 21 4,0 1 0,-1-1 1,0 1-1,-1 0 1,-14-19-1,18 27-33,-1 0-1,-1 0 1,1 0-1,-1 1 1,0-1 0,0 1-1,0 0 1,0 1 0,-1 0-1,1-1 1,-1 2 0,0-1-1,0 1 1,0 0 0,-7-2-1,-7 1-1,-1 1 1,0 1-1,1 1 0,-1 1 1,-34 5-1,19 0-19,1 2 0,-49 18 0,58-16-37,0 1-1,0 1 1,1 1-1,1 1 1,0 1-1,-39 33 1,53-39-3,1 0 0,-1 1 0,2 0 0,-1 1 0,1 0 0,1 0 0,0 0 0,1 1 0,0 0 0,1 1 0,0-1 0,1 1 0,0 0 0,1 0 0,1 0 0,-2 18 0,5 15-2061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6:28.435"/>
    </inkml:context>
    <inkml:brush xml:id="br0">
      <inkml:brushProperty name="width" value="0.1" units="cm"/>
      <inkml:brushProperty name="height" value="0.1" units="cm"/>
      <inkml:brushProperty name="color" value="#004F8B"/>
    </inkml:brush>
  </inkml:definitions>
  <inkml:trace contextRef="#ctx0" brushRef="#br0">700 0 3808,'0'0'1780,"-13"8"-1248,-158 82 1080,140-76-1329,1 2 0,1 1 0,0 2 1,2 0-1,0 2 0,-40 41 0,-159 188 2315,212-231-1885,-16 28 0,29-47-657,1 1-1,-1-1 1,1 1-1,-1 0 1,1-1-1,0 1 1,-1 0-1,1-1 1,0 1-1,-1 0 1,1-1-1,0 1 1,0 0-1,0 0 1,-1-1-1,1 1 1,0 0-1,0-1 1,0 1-1,0 0 1,0 0-1,0-1 1,1 1-1,-1 0 1,0 0-1,0 0 0,1-1-17,0 1 0,0-1 0,0 0 0,0 0 0,0 0 0,-1 0 0,1 0 0,0 0 0,0 0 0,0 0-1,0 0 1,0-1 0,-1 1 0,1 0 0,0 0 0,0-1 0,1 0 0,40-23 84,7-19-2318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7:58.826"/>
    </inkml:context>
    <inkml:brush xml:id="br0">
      <inkml:brushProperty name="width" value="0.1" units="cm"/>
      <inkml:brushProperty name="height" value="0.1" units="cm"/>
      <inkml:brushProperty name="color" value="#AB008B"/>
    </inkml:brush>
  </inkml:definitions>
  <inkml:trace contextRef="#ctx0" brushRef="#br0">0 239 4512,'0'0'5601,"12"-7"-5185,1-1-244,-1-1 1,0 0-1,-1-1 1,1 0-1,-2 0 0,17-22 1,-14 13 87,0-1 260,29-33 0,-36 47-362,0 0 1,0 1-1,0 0 1,1 0-1,-1 1 1,1-1-1,0 1 1,0 1-1,12-5 1,-18 8-135,0 0 0,1 0 0,-1 0 0,0 0 0,0 0 0,1 0 0,-1 0 0,0 0 0,1 0 0,-1 1 0,0-1 0,0 1 1,1-1-1,-1 1 0,0-1 0,0 1 0,0 0 0,0-1 0,0 1 0,0 0 0,0 0 0,0 0 0,0 0 0,0 0 0,0 0 0,-1 0 0,1 0 0,0 0 0,-1 0 0,1 0 0,0 2 1,4 7 82,-1-1 0,6 21 1,-7-19-27,29 107 429,-25-86-330,1 1 0,2-1 1,20 46-1,-19-56-86,-9-15-49,1 0 0,0-1 1,0 0-1,1 1 0,0-1 0,0 0 1,1-1-1,-1 1 0,1-1 1,11 10-1,-15-15-34,0 1 0,0-1 0,0 1 0,0-1 0,0 0-1,0 0 1,0 1 0,0-1 0,0 0 0,0 0 0,0 0 0,0 0 0,0 0 0,0 0 0,1 0 0,-1-1 0,0 1 0,0 0 0,0 0 0,0-1 0,0 1 0,-1-1 0,1 1 0,0-1 0,0 1-1,0-1 1,0 0 0,0 0 0,21-23 174,-15 13-121,0 0-1,-1-1 0,-1 0 0,0 0 0,6-22 0,11-66 190,-21 94-235,9-87 283,-2 21-13,-8 69-268,0 0-1,1 1 1,-1-1 0,1 0-1,0 0 1,0 1-1,0-1 1,0 1 0,0-1-1,2-2 1,-2 4-17,0 0-1,1 0 1,-1 0 0,0 0-1,0 1 1,1-1 0,-1 0-1,0 1 1,1-1 0,-1 1-1,1-1 1,-1 1 0,1 0-1,-1 0 1,1 0 0,-1 0-1,1 0 1,-1 0 0,1 0-1,-1 0 1,3 1 0,91 18 24,-25-5-22,6 1 3,-21-4-1,0-2 0,1-2 1,66-1-1,-60-11 47,-57 4-41,1 0 0,0 0 0,-1 0 0,1-1 0,-1 0 0,1 0 0,-1 0 0,6-4 0,-42 16 131,28-9-143,-103 52 90,91-44-78,0 1 0,1 0 0,0 1 0,-22 23 0,32-30-10,-11 11 6,1 2 1,1-1-1,0 2 0,-11 20 0,21-34-8,1 1 0,0-1 0,0 1 1,0-1-1,1 1 0,-1 0 0,1-1 0,0 1 0,1 0 0,-1 0 1,1 0-1,0 0 0,0 0 0,0 0 0,1-1 0,0 1 0,0 0 0,0 0 1,1-1-1,-1 1 0,1 0 0,0-1 0,0 0 0,4 5 0,-5-6 3,1-1 0,-1 0 0,1 0 0,0 0 1,-1 0-1,1 0 0,0 0 0,0 0 0,1-1 0,-1 1 0,0-1 0,0 1 0,1-1 0,-1 0 0,1 0 0,-1 0 0,1 0 0,0-1 0,3 1 0,-2-1 1,-1 0 1,1 0-1,0-1 1,-1 0-1,0 1 1,1-1-1,-1-1 1,1 1-1,-1 0 1,0-1-1,0 0 1,6-3-1,4-6 22,0 0 0,-1-1-1,0-1 1,18-24 0,-20 23 24,-2 1 0,0-1 1,0-1-1,-1 1 0,-1-1 1,-1 0-1,0-1 0,-1 1 1,0-1-1,-2 0 0,0 0 1,0 0-1,-2-23 0,9 56 111,-5-1-162,2-1-1,-1 0 1,2 0 0,13 23 0,-15-29-1,1 0 0,0-1 0,1 0 0,0 0 0,0 0 0,0-1 0,1 0 0,13 9 0,-17-14 1,0 0 0,1 0 0,-1-1 0,0 1 0,1-1 0,-1 0 0,1 0 0,-1-1 0,1 1 0,-1-1 0,1 0 0,-1-1 0,1 1 0,0-1 0,-1 1 0,0-1 0,1-1 0,-1 1 0,0-1 0,7-3 0,6-3 0,0-2 0,-1 0 0,22-17 0,-28 19 1,0 1-1,0-2 0,-1 1 0,0-1 0,-1 0 0,0-1 1,0 0-1,-1 0 0,-1-1 0,1 0 0,-2 0 1,0 0-1,8-24 0,-12-1 184,-1 35-139,18-8 83,-11 6-125,1 1-1,-1 1 1,1-1-1,-1 1 1,1 1-1,0 0 1,-1 0-1,1 0 0,-1 1 1,1 0-1,0 0 1,-1 1-1,0 0 1,1 0-1,-1 1 1,0-1-1,0 2 1,0-1-1,-1 1 1,1 0-1,-1 1 0,0-1 1,0 1-1,-1 0 1,7 8-1,1 3 14,0 1-1,18 34 1,-21-35 1,0 1 0,1-1 0,25 28 0,-34-42-9,1 0-1,0 0 1,-1-1 0,1 0-1,0 1 1,0-1 0,0 0-1,0 0 1,-1-1 0,1 1 0,1-1-1,-1 1 1,0-1 0,0 0-1,0 0 1,0 0 0,0-1-1,0 1 1,0-1 0,0 1-1,0-1 1,0 0 0,0 0-1,4-3 1,6-2 35,-1 0-1,0 0 1,0-1 0,12-10-1,8-9 84,-2-1 0,0-1-1,35-44 1,-61 67-96,0 0 0,1 0 0,0 0-1,7-5 1,-11 10-28,-1 0 1,1 1-1,-1-1 0,1 1 0,-1-1 0,1 1 0,-1-1 0,1 1 0,-1-1 1,0 1-1,1-1 0,-1 1 0,0-1 0,0 1 0,1-1 0,-1 1 0,0 0 1,0-1-1,0 1 0,0 0 0,0-1 0,0 1 0,0 0 0,0-1 0,0 1 1,0-1-1,0 1 0,0 1 0,0-1 3,2 14 13,1-1 0,0 0 0,1 0 0,1 0 0,0 0 0,1-1 0,0 0 1,14 22-1,-16-30-6,0 0 1,0 0 0,1 0-1,-1-1 1,1 1 0,0-1 0,0 0-1,0 0 1,1-1 0,-1 0-1,1 0 1,10 4 0,-7-4 1,0-1 1,0 0-1,0 0 1,0-1-1,0-1 1,0 1-1,0-1 1,11-2-1,-2 0 9,0-2 0,-1 0 0,1-1 0,-1-1-1,-1 0 1,1-2 0,-1 0 0,24-15 0,-23 11-1,1 0 0,26-26 1,-39 33-12,0 0 1,-1 0-1,0 0 1,0-1 0,0 0-1,-1 0 1,0 0-1,0 0 1,0 0 0,-1 0-1,0-1 1,3-12-1,-5 18-6,1 0 0,-1-1 0,0 1 0,0 0-1,0 0 1,1-1 0,-1 1 0,0 0 0,-1 0 0,1 0-1,0-1 1,0 1 0,0 0 0,-1 0 0,1 0 0,-1 0-1,1-1 1,-1 1 0,1 0 0,-1 0 0,0 0 0,1 0-1,-1 0 1,0 0 0,0 0 0,0 1 0,0-1 0,1 0-1,-1 0 1,0 1 0,-1-1 0,1 0 0,0 1-1,0-1 1,0 1 0,0 0 0,0-1 0,-1 1 0,0-1-1,-1 1 0,1 1 0,0-1 0,0 0-1,-1 0 1,1 1 0,0 0-1,0-1 1,0 1 0,0 0-1,0 0 1,0 0 0,0 0 0,0 0-1,0 1 1,0-1 0,1 0-1,-1 1 1,0-1 0,1 1 0,-1 0-1,-1 2 1,1 1-2,0-1 0,0 0 1,0 1-1,1-1 0,-1 1 1,1-1-1,0 1 0,0 0 0,1 0 1,0-1-1,0 1 0,0 0 0,0 0 1,0-1-1,1 1 0,0 0 0,3 7 1,-1-1-10,1 0 0,1 0 0,-1-1 0,2 0 0,0 0 0,9 13 0,-6-12 5,0 0 0,0-1 0,1 0 0,1 0 0,0-1 0,0-1 0,0 0 0,17 9 0,-23-14 8,1-1 1,-1 1-1,1-1 1,0 0 0,0-1-1,0 1 1,0-1-1,0 0 1,0-1 0,1 1-1,-1-1 1,0 0-1,0-1 1,0 0-1,1 0 1,-1 0 0,0-1-1,0 1 1,-1-1-1,1-1 1,8-4 0,-2 0 19,0-1 1,-1-1-1,1 0 1,-2-1-1,1 0 1,-2 0 0,17-22-1,-3-3 94,24-51 1,-7 14 47,-40 71-162,0 0 0,1 0 0,-1 0 0,1 0 1,-1 0-1,1 0 0,0 0 0,-1 0 0,1 0 0,0 0 0,0 1 0,0-1 1,-1 0-1,1 1 0,0-1 0,2-1 0,-3 3-1,1-1-1,-1 1 1,0-1 0,1 1-1,-1-1 1,0 1-1,0-1 1,1 1 0,-1-1-1,0 1 1,0-1-1,0 1 1,0-1 0,0 1-1,0 0 1,0-1-1,0 1 1,0-1 0,0 1-1,0-1 1,0 1-1,0 0 1,-7 45 101,7-44-110,-7 31 25,-1-1 0,-2-1 0,-1 1 0,-1-2 0,-1 1 0,-34 52 0,45-80-10,0 0 1,0 0-1,-1 0 1,1 0 0,-1 0-1,0-1 1,0 1 0,0-1-1,0 0 1,-1 1-1,1-2 1,-1 1 0,1 0-1,-1-1 1,1 1 0,-1-1-1,-6 1 1,5-4 48,10-2-16,11-3-7,27-2 2,0 2 0,1 1 0,60 1 0,7-2 454,-59 3-1318,-3 3-3913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6:28.852"/>
    </inkml:context>
    <inkml:brush xml:id="br0">
      <inkml:brushProperty name="width" value="0.1" units="cm"/>
      <inkml:brushProperty name="height" value="0.1" units="cm"/>
      <inkml:brushProperty name="color" value="#004F8B"/>
    </inkml:brush>
  </inkml:definitions>
  <inkml:trace contextRef="#ctx0" brushRef="#br0">0 1 7136,'0'0'1513,"14"12"-1184,90 87 373,-28-30 871,138 96 0,-207-160-1378,-1 0 0,0 0 0,0 0 0,0 1-1,-1 0 1,0 0 0,6 9 0,-9-13-249,-1 0-1,1 1 1,-1 0-1,0-1 1,1 1 0,-1-1-1,0 1 1,-1 0 0,1 0-1,0 0 1,-1 0 0,0-1-1,1 1 1,-1 0-1,0 0 1,-1 0 0,1 0-1,0 0 1,-1 0 0,0-1-1,-1 6 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6:29.568"/>
    </inkml:context>
    <inkml:brush xml:id="br0">
      <inkml:brushProperty name="width" value="0.1" units="cm"/>
      <inkml:brushProperty name="height" value="0.1" units="cm"/>
      <inkml:brushProperty name="color" value="#004F8B"/>
    </inkml:brush>
  </inkml:definitions>
  <inkml:trace contextRef="#ctx0" brushRef="#br0">27 0 3808,'0'0'6281,"5"16"-5904,-2-5-300,1 2 13,-1 0 1,0 1-1,0-1 0,-1 0 0,-1 1 0,-1 20 0,-5 51 649,-23 206 1565,25-254-1844,3-31-334,-1 0-1,1 1 0,-1-1 0,0 0 1,0 0-1,-5 11 0,4-9 44,-1 1 393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6:30.186"/>
    </inkml:context>
    <inkml:brush xml:id="br0">
      <inkml:brushProperty name="width" value="0.1" units="cm"/>
      <inkml:brushProperty name="height" value="0.1" units="cm"/>
      <inkml:brushProperty name="color" value="#004F8B"/>
    </inkml:brush>
  </inkml:definitions>
  <inkml:trace contextRef="#ctx0" brushRef="#br0">139 75 6928,'0'0'1018,"-12"11"-716,-2 0-196,7-7-54,1 1 0,0 0 1,0 0-1,1 1 0,0 0 1,0 0-1,0 0 0,0 0 0,1 1 1,-4 8-1,-1 2 171,1 1 1,1 0-1,1 0 1,1 0-1,0 1 0,2 0 1,-4 36-1,7-46-126,0-1 1,0 1-1,1-1 1,0 1-1,1-1 0,0 1 1,0-1-1,0 0 0,1 0 1,0 0-1,1 0 1,0-1-1,0 1 0,1-1 1,0 0-1,0-1 0,0 1 1,1-1-1,0 0 1,8 6-1,-10-9-44,0 0 0,0 0 0,0-1 0,0 0-1,1 0 1,-1 0 0,0 0 0,1-1 0,0 0 0,-1 0 0,1 0 0,0 0 0,8-1 0,-5 0 10,-1-1 1,0 0 0,0-1-1,0 1 1,0-2 0,0 1 0,0-1-1,8-4 1,1-3 52,0 0 1,-1 0-1,0-2 0,-1 0 0,-1-1 1,17-19-1,-4 2 168,42-64 0,-62 84-247,0 0 0,-1 0 1,-1 0-1,1 0 0,-1-1 1,-1 0-1,0 0 0,-1 0 1,0 0-1,-1 0 1,1-21-1,-3 23-17,1-1-1,-2 0 1,1 0 0,-1 1-1,-7-19 1,7 24-15,0 0 0,0 1 0,0-1 0,-1 1 0,1 0 0,-1 0 0,0-1-1,0 2 1,0-1 0,0 0 0,0 1 0,-1-1 0,1 1 0,-1 0 0,0 0 0,0 1 0,-4-3 0,-5 0-12,0 0 0,0 0 0,0 2 0,0-1 0,-1 2 0,1-1 0,0 2 0,-1 0 0,1 1 0,-1 0 0,1 1 1,0 0-1,0 1 0,0 1 0,-24 9 0,19-4-2,13-7-1,-1 0 1,1 1 0,-1-1-1,1 1 1,0 0 0,1 1-1,-1-1 1,0 1 0,1 0-1,0 0 1,-4 6 0,-15 20-2138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6:30.898"/>
    </inkml:context>
    <inkml:brush xml:id="br0">
      <inkml:brushProperty name="width" value="0.1" units="cm"/>
      <inkml:brushProperty name="height" value="0.1" units="cm"/>
      <inkml:brushProperty name="color" value="#004F8B"/>
    </inkml:brush>
  </inkml:definitions>
  <inkml:trace contextRef="#ctx0" brushRef="#br0">0 39 6520,'0'0'4161,"10"-2"-3820,176-20 1323,-71 11-937,-107 9-662,-3 2 12,-1-1 0,1 0 0,-1 1 0,1 0 0,0 0 0,-1 1 0,10 1 0,-3 0 579,-11-2-650,0 0 0,0 0-1,0 0 1,0 0 0,0 0 0,0 0 0,-1 1 0,1-1 0,0 0-1,0 0 1,0 0 0,0 0 0,0 0 0,0 0 0,0 0-1,0 0 1,0 0 0,0 0 0,0 0 0,0 1 0,0-1-1,0 0 1,0 0 0,0 0 0,0 0 0,0 0 0,0 0-1,1 0 1,-1 0 0,0 0 0,0 0 0,0 0 0,0 1-1,0-1 1,0 0 0,0 0 0,0 0 0,0 0 0,0 0 0,0 0-1,0 0 1,0 0 0,0 0 0,0 0 0,1 0 0,-1 0-1,0 0 1,0 0 0,0 0 0,0 0 0,0 0 0,0 0-1,0 0 1,0 0 0,0 0 0,0 0 0,1 0 0,-6 7-33,0 1-1918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6:31.916"/>
    </inkml:context>
    <inkml:brush xml:id="br0">
      <inkml:brushProperty name="width" value="0.1" units="cm"/>
      <inkml:brushProperty name="height" value="0.1" units="cm"/>
      <inkml:brushProperty name="color" value="#004F8B"/>
    </inkml:brush>
  </inkml:definitions>
  <inkml:trace contextRef="#ctx0" brushRef="#br0">174 122 4720,'0'0'1921,"-4"11"-1540,0 0-201,-1 1 0,0-1 0,-1 0 0,0 0-1,-1-1 1,-10 12 0,15-20-102,0 0 1,-1 0-1,1-1 1,-1 1-1,1-1 0,-1 0 1,0 1-1,0-1 0,1 0 1,-1-1-1,0 1 0,0 0 1,0-1-1,0 0 0,0 0 1,0 0-1,0 0 1,0 0-1,0 0 0,0-1 1,0 0-1,0 1 0,1-1 1,-1 0-1,0 0 0,0-1 1,1 1-1,-1 0 0,1-1 1,-1 0-1,1 1 1,-1-1-1,1 0 0,0 0 1,0-1-1,0 1 0,0 0 1,-2-6-1,1 2-6,0 0 1,1-1-1,0 0 0,0 0 1,1 1-1,0-1 1,0 0-1,0 0 0,1-9 1,1 5 15,-1 0 0,1-1 0,1 1 1,0 0-1,4-11 0,-5 19-53,-1 1-1,1-1 0,0 0 0,0 1 1,1-1-1,-1 1 0,0 0 1,1-1-1,0 1 0,-1 0 0,1 0 1,0 0-1,0 0 0,0 0 1,0 0-1,1 1 0,-1-1 0,0 1 1,1 0-1,-1-1 0,1 1 0,-1 0 1,1 0-1,2 0 0,-1 1-22,-1 0 0,0 0-1,1 0 1,-1 1 0,0-1-1,1 1 1,-1 0 0,0 0-1,0 0 1,0 1 0,1-1-1,-2 1 1,1-1 0,0 1 0,0 0-1,0 0 1,-1 0 0,1 1-1,1 2 1,5 3-6,-2 1 0,1 0 1,-1 0-1,-1 1 0,0 0 1,0 0-1,-1 0 0,0 1 0,-1-1 1,0 1-1,0 1 0,-1-1 0,-1 0 1,0 1-1,-1-1 0,0 20 1,-1-15 44,-1 1 0,0-1 0,-1 1 1,-1-1-1,-1 0 0,-1 0 0,0 0 1,0 0-1,-2-1 0,-12 23 1,18-38-50,-10 19 459,1 0 0,-11 32 0,13-42-2113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6:32.951"/>
    </inkml:context>
    <inkml:brush xml:id="br0">
      <inkml:brushProperty name="width" value="0.1" units="cm"/>
      <inkml:brushProperty name="height" value="0.1" units="cm"/>
      <inkml:brushProperty name="color" value="#004F8B"/>
    </inkml:brush>
  </inkml:definitions>
  <inkml:trace contextRef="#ctx0" brushRef="#br0">27 1 3408,'0'0'10685,"11"12"-10364,-1-1-239,-3-5-35,-1 0-1,0 1 1,0 0-1,-1 0 1,0 0-1,0 1 1,-1 0-1,0 0 1,0 0-1,4 16 1,3 36 299,-2 1 0,-3 1 0,-4 105 0,-4-111-15,-14 87 1,11-72-75,5-58-163,0-1 0,-1 0 0,0 1 0,-1-1 0,0 0 1,-1 0-1,-7 18 0,8-27-41,-1 1 0,1-1 0,-1 0 0,1 0 0,-1 0-1,0 0 1,0-1 0,-1 1 0,1-1 0,0 0 0,-1 0 0,-5 3 0,-40 12-2876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6:33.708"/>
    </inkml:context>
    <inkml:brush xml:id="br0">
      <inkml:brushProperty name="width" value="0.1" units="cm"/>
      <inkml:brushProperty name="height" value="0.1" units="cm"/>
      <inkml:brushProperty name="color" value="#004F8B"/>
    </inkml:brush>
  </inkml:definitions>
  <inkml:trace contextRef="#ctx0" brushRef="#br0">1 10 5520,'0'0'3056,"10"-2"-2531,31-4 22,-36 5-352,0 1 1,-1 0-1,1 0 1,0 0-1,-1 1 0,1-1 1,0 1-1,-1 0 1,1 1-1,-1-1 1,0 1-1,6 2 1,-6-2 8,1 0 1,-1 0-1,0-1 1,1 0-1,8 2 1,7 0 403,-17-2-493,0 0-1,0-1 1,1 1 0,-1-1-1,0 0 1,0 0-1,1 0 1,4-1 0,17-3 397,0 1 0,35 1 0,-27 1-354,600 25 1065,-613-23-1189,24 3 52,109 4 446,-187-3-383,27-3-153,0-1 1,0 0-1,-13 0 0,-34-7-2347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10.476"/>
    </inkml:context>
    <inkml:brush xml:id="br0">
      <inkml:brushProperty name="width" value="0.1" units="cm"/>
      <inkml:brushProperty name="height" value="0.1" units="cm"/>
      <inkml:brushProperty name="color" value="#008C3A"/>
    </inkml:brush>
  </inkml:definitions>
  <inkml:trace contextRef="#ctx0" brushRef="#br0">26 1 3912,'0'0'3321,"3"14"-3157,3 27-6,-1 0 1,-1 51-1,-6-18 150,-13 83 0,5-33 102,5-31-8,3-63-201,1-18-40,0 0 0,0-1-1,-4 13 1,5-23-113,0 1 0,-1-1 0,1 1 0,0-1 0,-1 0 1,1 1-1,0-1 0,0 1 0,0-1 0,1 1 0,-1-1 0,0 0 1,0 1-1,1-1 0,-1 1 0,1-1 0,-1 0 0,2 3 0,-1 3 587,-1-13-1774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11.056"/>
    </inkml:context>
    <inkml:brush xml:id="br0">
      <inkml:brushProperty name="width" value="0.1" units="cm"/>
      <inkml:brushProperty name="height" value="0.1" units="cm"/>
      <inkml:brushProperty name="color" value="#008C3A"/>
    </inkml:brush>
  </inkml:definitions>
  <inkml:trace contextRef="#ctx0" brushRef="#br0">70 0 4120,'0'0'2778,"5"13"-2542,3 17-28,-2 0-1,0 1 0,1 53 1,-7-27 250,-3-1 1,-2 1-1,-3-1 0,-19 71 1,15-78 20,-6 19 402,14-48-522,4-18-314,0-1-1,-1 1 1,1 0-1,0 0 0,-1 0 1,1 0-1,-1 0 1,1-1-1,-1 1 0,0 0 1,1-1-1,-1 1 1,0 0-1,0-1 0,-1 1 1,-1 1-1,2-2-62,1-1 17,0 0 0,0 1-1,0-1 1,-1 0 0,1 0-1,0 0 1,0 0 0,0 1-1,0-1 1,0 0 0,0 0-1,0 0 1,-1 0 0,1 0-1,0 0 1,0 1 0,0-1-1,0 0 1,-1 0 0,1 0-1,0 0 1,0 0 0,0 0-1,-1 0 1,1 0 0,0 0 0,0 0-1,0 0 1,0 0 0,-1 0-1,1 0 1,0 0 0,0 0-1,0 0 1,-1 0 0,1 0-1,0 0 1,0 0 0,0 0-1,0 0 1,-1-1 0,1 1-1,0 0 1,0 0 0,0 0-1,0 0 1,0 0 0,-1 0-1,1-1 1,0 1 0,0 0-1,0 0 1,0 0 0,0 0 0,0-1-1,0 1 1,0 0 0,-1 0-1,0-3-1126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11.627"/>
    </inkml:context>
    <inkml:brush xml:id="br0">
      <inkml:brushProperty name="width" value="0.1" units="cm"/>
      <inkml:brushProperty name="height" value="0.1" units="cm"/>
      <inkml:brushProperty name="color" value="#008C3A"/>
    </inkml:brush>
  </inkml:definitions>
  <inkml:trace contextRef="#ctx0" brushRef="#br0">0 0 6016,'0'0'2833,"15"6"-2601,-12-4-225,33 13 217,1-1 0,0-2 1,56 12-1,-35-17 304,0-2 1,92-5-1,-77 2 599,-24 0-1131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7:59.021"/>
    </inkml:context>
    <inkml:brush xml:id="br0">
      <inkml:brushProperty name="width" value="0.1" units="cm"/>
      <inkml:brushProperty name="height" value="0.1" units="cm"/>
      <inkml:brushProperty name="color" value="#AB008B"/>
    </inkml:brush>
  </inkml:definitions>
  <inkml:trace contextRef="#ctx0" brushRef="#br0">0 0 12056,'0'0'144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12.903"/>
    </inkml:context>
    <inkml:brush xml:id="br0">
      <inkml:brushProperty name="width" value="0.1" units="cm"/>
      <inkml:brushProperty name="height" value="0.1" units="cm"/>
      <inkml:brushProperty name="color" value="#008C3A"/>
    </inkml:brush>
  </inkml:definitions>
  <inkml:trace contextRef="#ctx0" brushRef="#br0">245 670 5320,'0'0'1572,"-10"0"-1239,-5 0-199,-1-1 151,-30 2 0,42 0-172,0-1 1,0 1-1,0 0 0,1 0 1,-1 0-1,0 0 0,0 1 1,1-1-1,-1 1 0,1 0 1,-1 0-1,1 0 0,-6 6 1,-7 9 351,-3 3 20,2 0-1,-23 35 0,38-52-421,1 0 0,0 1 0,0-1 0,0 1-1,0-1 1,0 1 0,1 0 0,0-1 0,-1 1 0,1 0-1,1-1 1,-1 1 0,1 0 0,-1-1 0,1 1 0,0-1-1,2 5 1,-1-3-10,0 1 1,0-1-1,0 0 0,1 0 0,0 0 0,0-1 1,0 1-1,1-1 0,-1 0 0,7 6 0,-7-8-28,0 0 0,1 0 0,-1 0 0,1-1 0,-1 1 0,1-1 0,0 0-1,-1 0 1,1 0 0,0-1 0,0 1 0,0-1 0,-1 0 0,1 0 0,0-1 0,0 1 0,0-1-1,-1 1 1,7-3 0,-5 1-4,-1 1-1,1-1 0,-1 0 1,0 0-1,0 0 0,0 0 1,0-1-1,0 0 1,0 0-1,-1 0 0,1 0 1,-1-1-1,0 1 0,0-1 1,4-5-1,-4 2 0,-1 0-1,0 0 1,0 0-1,0 0 1,0 0-1,-1 0 1,-1 0-1,1 0 0,-1 0 1,0-1-1,-1 1 1,0 0-1,0 0 1,0 0-1,-1 0 1,0 0-1,0 0 1,-1 0-1,0 1 1,0-1-1,-1 1 0,1 0 1,-1 0-1,-1 0 1,1 0-1,-1 1 1,0 0-1,0 0 1,-12-8-1,15 9 49,9 2-49,21-1-57,1-1 15,-13-1 20,-1-1 0,0 0 1,-1-1-1,1-1 0,-1 0 1,-1-1-1,0-1 0,0 0 1,0 0-1,-2-1 1,1-1-1,-1 0 0,16-25 1,-7 7 14,-1 0 0,-2-2 1,-1 0-1,-2-1 1,13-42-1,-14 27 2,11-99 0,-11 62 57,-15 71-13,0 13 3,-1 10-20,-9 50 15,-6 102 0,6 14 7,-3 104 131,15-227 27,-2 0 1,-14 90-1,16-140-212,0-1 1,-1 0-1,1 1 1,0-1 0,-1 0-1,1 0 1,0 1-1,-1-1 1,0 0-1,1 0 1,-1 0-1,0 0 1,1 0-1,-1 0 1,0 0 0,0 0-1,0 0 1,0 0-1,0 0 1,0 0-1,0-1 1,0 1-1,0 0 1,0-1-1,-1 1 1,1-1 0,0 1-1,0-1 1,-1 0-1,1 0 1,0 1-1,-1-1 1,1 0-1,0 0 1,-3 0-1,3-1-206,-1 1-1,1-1 1,0 1-1,-1-1 1,1 1-1,0-1 1,-1 0-1,1 0 1,0 0-1,0 0 1,-2-1-1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13.347"/>
    </inkml:context>
    <inkml:brush xml:id="br0">
      <inkml:brushProperty name="width" value="0.1" units="cm"/>
      <inkml:brushProperty name="height" value="0.1" units="cm"/>
      <inkml:brushProperty name="color" value="#008C3A"/>
    </inkml:brush>
  </inkml:definitions>
  <inkml:trace contextRef="#ctx0" brushRef="#br0">1 0 6728,'0'0'-270,"13"1"317,288 16 1618,-239-14-369,0 2-1,120 26 1,-180-31-1314,-1 1-1,1-1 1,-1 1 0,1-1 0,-1 1-1,1-1 1,-1 1 0,1 0 0,-1 0 0,0 0-1,0 0 1,1 0 0,-1 0 0,0 0-1,0 0 1,0 0 0,0 1 0,1 1-1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18.170"/>
    </inkml:context>
    <inkml:brush xml:id="br0">
      <inkml:brushProperty name="width" value="0.1" units="cm"/>
      <inkml:brushProperty name="height" value="0.1" units="cm"/>
      <inkml:brushProperty name="color" value="#008C3A"/>
    </inkml:brush>
  </inkml:definitions>
  <inkml:trace contextRef="#ctx0" brushRef="#br0">289 659 3408,'0'0'3361,"-13"-6"-3056,-42-16 15,51 21-271,-1 0-1,1 1 0,0-1 0,-1 1 0,1 0 0,0 0 0,-1 1 0,1-1 0,0 1 0,0 0 0,-1 0 0,1 0 1,0 1-1,0-1 0,0 1 0,0 0 0,-4 3 0,-1 0 54,-6 2 146,0 2-1,1 0 0,-16 12 0,25-16-133,-1 0 0,0 0 0,1 1 0,0 0 0,1-1 0,-1 2-1,1-1 1,0 0 0,-4 10 0,7-12-63,-1 1-1,2-1 0,-1 0 1,0 0-1,1 0 0,-1 0 1,1 1-1,0-1 1,1 0-1,-1 0 0,1 0 1,0 1-1,0-1 0,0 0 1,0 0-1,3 4 0,-2-3-11,1 0 0,-1 0-1,1 0 1,1 0 0,-1-1-1,1 0 1,-1 1 0,1-1-1,1-1 1,-1 1 0,7 4-1,-1-1-5,0-2 0,0 1 1,1-1-1,0 0 0,0-1 0,1-1 0,-1 0 0,1 0 0,-1-1 0,1 0 0,0-1 0,0-1 0,-1 0 1,1 0-1,0-1 0,0 0 0,0-1 0,-1-1 0,1 0 0,-1-1 0,13-5 0,9-5 40,-2-1-1,49-32 1,-64 31-1,0 0 69,-13 44-64,-1-17-73,0 1-1,1-1 1,0 0 0,8 17-1,-10-25 0,1 0 0,-1 0 1,1-1-1,-1 1 0,1 0 0,0-1 0,0 1 0,0-1 1,1 0-1,-1 0 0,0 0 0,1 0 0,0 0 0,-1 0 1,1-1-1,0 1 0,0-1 0,0 0 0,0 1 0,0-2 1,0 1-1,4 1 0,5-1 17,0-1 0,1 0 0,-1 0-1,1-2 1,-1 1 0,22-7 0,-29 7-6,0-1 0,0 0 1,-1 0-1,1 0 0,-1 0 0,1-1 0,-1 1 0,0-1 1,0 0-1,0-1 0,0 1 0,-1-1 0,0 0 1,1 1-1,-1-2 0,0 1 0,-1 0 0,1 0 0,3-10 1,-5 10-6,0 1 0,0-1 0,-1 0 0,1 0 0,-1 0 0,0 0 0,0 0 0,0 0 0,-1 0 0,1 0 0,-1 0 0,0 0 0,0 0 0,-1 0 0,1 0 0,-1 1 0,0-1 0,1 0 0,-2 1 0,1 0 0,0-1 0,-1 1 0,1 0 0,-1 0 0,0 1 0,0-1 0,0 0 0,-1 1 0,-3-3 0,1 1 4,-1 0 0,1 0 0,-1 1-1,0 0 1,0 0 0,0 0 0,-1 1 0,1 0 0,-1 0 0,1 1 0,-1 0 0,1 1 0,-1-1 0,-12 2 0,14 0-6,3-1 5,0 1 0,0-1 0,1 1 0,-1-1 0,0 1 0,0 0-1,0 0 1,1 0 0,-5 3 0,7-4-10,-1 0 0,1 0 0,0 0 0,0 0 0,0 0 0,0 0 0,0 0 0,0 0 0,0 0 0,0-1 0,0 1 0,0 0-1,0 0 1,0 0 0,0 0 0,0 0 0,0 0 0,-1 0 0,1 0 0,0 0 0,0 0 0,0 0 0,0 0 0,0 0 0,0 0 0,0 0 0,0 0 0,0 0-1,-1 0 1,1 0 0,0 0 0,0 0 0,0 0 0,0 0 0,0 0 0,0 0 0,0 0 0,0 0 0,0 0 0,-1 0 0,1 0 0,0 0 0,0 0 0,0 0 0,0 0-1,0 0 1,0 0 0,0 1 0,0-1 0,1-3 68,0 4-41,-1-2-36,1-1-1,0 1 0,-1-1 1,1 1-1,0 0 0,0 0 1,0-1-1,0 1 0,0 0 1,0 0-1,0 0 1,1 0-1,-1 0 0,0 0 1,0 0-1,3 0 0,28-17 36,-28 16-30,10-4 13,0 0-1,0 1 0,1 1 1,-1 0-1,1 1 0,0 0 1,0 1-1,27 1 1,-23 0 22,1 1 0,0 0 1,-1 2-1,0 1 0,1 0 1,20 7-1,-37-9-18,-1 0 1,1 0-1,0 0 1,-1 1-1,0-1 1,1 1-1,-1 0 1,0 0-1,0 0 1,0 0-1,0 0 0,0 0 1,0 0-1,0 1 1,-1-1-1,1 1 1,-1-1-1,0 1 1,0 0-1,0-1 1,0 1-1,0 0 1,-1 0-1,1 3 1,0 7 88,0 0 0,-1 0 0,-1 0 1,-2 15-1,0 12 404,3-40-492,0 1 1,0-1-1,0 0 0,0 0 1,0 0-1,0 0 1,0 0-1,0 1 0,0-1 1,0 0-1,0 0 1,0 0-1,0 0 0,0 1 1,0-1-1,0 0 1,1 0-1,-1 0 0,0 0 1,0 0-1,0 0 1,0 1-1,0-1 0,0 0 1,0 0-1,0 0 1,1 0-1,-1 0 0,0 0 1,0 0-1,0 0 1,0 0-1,0 0 0,1 0 1,-1 0-1,0 0 1,0 1-1,0-1 0,0 0 1,1 0-1,-1 0 1,0 0-1,0-1 0,0 1 1,0 0-1,0 0 1,1 0-1,-1 0 1,0 0-1,0 0 0,0 0 1,1 0-1,13-9 300,22-23-412,-19 17 191,16-14-50,-19 16-26,0 1 0,0 0 1,2 1-1,-1 1 0,19-9 0,-2 2 29,16-6 105,-47 23-145,0-1-1,0 1 1,0 0 0,0-1-1,1 1 1,-1 0-1,0 0 1,0 0-1,0 0 1,1 0 0,-1 0-1,0 0 1,0 1-1,0-1 1,1 0 0,-1 1-1,0-1 1,0 1-1,0-1 1,0 1 0,0-1-1,0 1 1,0 0-1,0-1 1,0 1 0,0 0-1,0 0 1,0 0-1,-1 0 1,1 0 0,0 0-1,-1 0 1,1 0-1,-1 0 1,1 0 0,-1 0-1,1 0 1,-1 1-1,0-1 1,1 0-1,-1 0 1,0 3 0,1 3 23,0 1 0,0-1 0,-1 1 0,0 0 0,-2 10 0,-1 2 48,-4 52 592,8-72-667,-1 0 1,0 1-1,0-1 1,0 0 0,0 0-1,1 1 1,-1-1-1,0 0 1,0 0-1,0 1 1,1-1-1,-1 0 1,0 0-1,0 0 1,1 0 0,-1 1-1,0-1 1,1 0-1,-1 0 1,0 0-1,1 0 1,-1 0-1,0 0 1,0 0 0,1 0-1,-1 0 1,0 0-1,1 0 1,-1 0-1,0 0 1,1 0-1,-1 0 1,0 0-1,1 0 1,-1 0 0,0 0-1,0 0 1,1-1-1,-1 1 1,0 0-1,1 0 1,-1 0-1,0 0 1,0-1 0,1 1-1,7-13 36,0 1-1,0 0 1,20-19 0,-6 6-40,-18 20-7,0 1 1,1 0 0,-1-1-1,1 2 1,0-1 0,0 0-1,0 1 1,0 0 0,0 0-1,12-4 1,-15 7 2,0-1 1,1 1-1,-1-1 1,0 1-1,0 0 1,0 0-1,0 0 1,1 0-1,-1 0 1,0 1-1,0-1 1,0 0-1,0 1 1,0 0-1,0-1 1,0 1 0,0 0-1,0 0 1,0 0-1,0 1 1,0-1-1,-1 0 1,1 1-1,-1-1 1,1 1-1,-1-1 1,1 1-1,-1 0 1,0-1-1,0 1 1,1 0-1,-1 0 1,-1 0-1,2 3 1,11 25 2,10 37 0,-21-61 1,0-1 0,1 1 0,-1 0 0,1-1 0,6 10 0,-8-14 0,-1 0 0,1 0 0,-1 0 0,1 0 0,0-1 0,0 1 0,-1 0 0,1 0 1,0-1-1,0 1 0,0 0 0,0-1 0,0 1 0,0-1 0,0 1 0,0-1 0,0 1 0,0-1 0,0 0 0,0 1 1,0-1-1,0 0 0,0 0 0,0 0 0,0 0 0,1 0 0,-1 0 0,0 0 0,0-1 0,0 1 0,0 0 0,0 0 1,0-1-1,0 1 0,0-1 0,0 1 0,0-1 0,0 1 0,1-2 0,11-9 11,-2 0 0,1 0 0,-1-1 0,-1-1 0,13-19 0,36-74 32,-54 95-22,5-6-67,-6 21 8,-2 15 15,-4 67 1,-22 141 0,8-101-14,7-42-1,-38 153 0,39-199 26,7-30 18,-1 0 0,1-1 0,-1 1 0,-5 11 0,3-14 27,1-7-10,0-14-10,1-41-6,2 1-1,8-71 1,-4 73-7,1-15-24,3 1 0,3 0 0,23-79-1,-27 123 15,2-1 0,0 2 0,2-1-1,0 1 1,2 1 0,0 0 0,2 1-1,0 0 1,1 1 0,1 1 0,35-30-1,-43 42-4,1 0 0,0 1 0,1 0 0,-1 1-1,1 0 1,0 1 0,1 0 0,-1 0-1,16-1 1,-20 3 0,-1 1 0,1 1 0,-1-1 0,1 1 0,-1 0 0,1 1 0,-1-1 0,1 1 0,-1 1 0,1-1 0,-1 1 0,0 0-1,0 0 1,0 1 0,0 0 0,0 0 0,-1 1 0,7 4 0,-9-5 5,1-1-1,-2 1 1,1 0-1,0 1 0,0-1 1,-1 1-1,0-1 1,0 1-1,0-1 1,0 1-1,0 0 1,-1 0-1,1 0 1,-1 0-1,0 0 1,-1 0-1,1 1 0,-1-1 1,0 0-1,0 0 1,0 0-1,0 1 1,-1-1-1,0 4 1,-1-1 4,-1 0 1,1-1-1,-1 1 1,0-1 0,0 0-1,-1 0 1,0 0 0,0-1-1,0 1 1,-1-1-1,0 0 1,0 0 0,-9 7-1,7-7 9,0 0 0,1 0 1,-2-1-1,1 0 0,0 0 0,-1 0 0,0-1 1,0 0-1,0-1 0,0 0 0,0 0 0,0-1 1,-11 1-1,-34 3 65,44-5-50,2 0 7,15 3-15,14 4-25,1-1 0,0-2 1,0 0-1,1-2 0,-1 0 0,1-2 0,-1 0 1,1-2-1,-1 0 0,34-9 0,8-3-86,-44 10 42,-1-1 0,1 0 0,-1-2 1,36-16-1,-41 16 16,-13 6 25,1-1 1,-1 1 0,1 0-1,-1-1 1,0 1-1,0-1 1,0 0-1,1 0 1,-2 0 0,4-3-1,0 1-15,-7 8 69,-4 3-27,0 0 0,0 1 0,1 0-1,0 0 1,1 0 0,0 0 0,0 1-1,1 0 1,0-1 0,0 2 0,1-1-1,-1 12 1,2-20-8,1 0-1,0 0 0,0 0 1,0 0-1,-1 1 1,1-1-1,0 0 1,1 0-1,-1 0 0,0 0 1,0 0-1,0 1 1,1-1-1,-1 0 0,1 0 1,-1 0-1,1 0 1,-1 0-1,1 0 1,-1 0-1,1 0 0,0 0 1,0 0-1,-1-1 1,1 1-1,0 0 1,0 0-1,0-1 0,0 1 1,0 0-1,0-1 1,0 1-1,0-1 1,0 1-1,0-1 0,0 0 1,0 1-1,1-1 1,-1 0-1,0 0 1,0 0-1,2 0 0,1 0-5,-1 0 0,1 0 0,0-1 0,0 1 0,0-1 0,-1 0 0,1 0 0,0-1-1,-1 1 1,1-1 0,4-2 0,-5 1-4,0 0-1,1 0 1,-1-1-1,0 1 1,0-1-1,-1 0 1,1 1-1,-1-1 1,0-1-1,0 1 1,0 0-1,0 0 1,-1-1-1,0 1 1,0-1-1,0 1 1,0-1-1,-1 1 1,1-1-1,-1 0 1,-1 1-1,1-1 1,-1 0-1,1 1 1,-1-1-1,-1 1 1,1-1-1,0 1 1,-1 0-1,0 0 1,0-1-1,-1 1 1,1 1-1,-1-1 1,0 0-1,1 0 1,-7-4-1,-3-1 1,1 0 0,-2 1 0,1 1 0,-1 0 0,-16-6 0,28 13 7,1 0 0,0 0 0,0 0 0,-1 0 0,1 0 0,0 0-1,0 0 1,-1 0 0,1-1 0,0 1 0,0 0 0,-1 0 0,1 0-1,0 0 1,0 0 0,0-1 0,0 1 0,-1 0 0,1 0 0,0 0-1,0-1 1,0 1 0,0 0 0,0 0 0,0-1 0,0 1 0,-1 0-1,1 0 1,0-1 0,0 1 0,0 0 0,0 0 0,0-1 0,0 1-1,0 0 1,0-1 0,7-8-29,17-9 1,-22 16 28,12-7-7,1 0 1,-1 1 0,1 1-1,1 0 1,17-5 0,-21 9-3,-1 0 1,1 1-1,-1 1 1,1 0-1,0 0 1,0 1-1,-1 1 1,18 3-1,-20-3 7,0 1 0,0 0 0,0 1 0,-1 0 0,1 1 0,-1 0 0,1 0 0,-1 0 0,-1 1 0,1 1 0,-1-1 0,1 1 0,9 11 0,-12-11 8,-1-1 1,0 1-1,0 0 1,-1 0-1,1 0 1,-2 0 0,1 1-1,0-1 1,-1 1-1,0 0 1,-1 0-1,0 0 1,0 0-1,0 0 1,-1 0 0,0 0-1,0 0 1,-2 10-1,0-7 16,2-4 8,-1-1-1,0 0 1,0 1-1,0-1 1,-1 0-1,0 1 1,-3 5-1,35-62 330,-13 21-349,1 1 1,25-31-1,-41 57-17,0 1 1,0 0 0,0 0-1,0 0 1,0 0 0,1 0-1,-1 0 1,1 1 0,0-1-1,-1 1 1,1 0 0,0 0-1,0 0 1,0 0-1,0 0 1,0 0 0,0 1-1,0-1 1,0 1 0,4 0-1,-3 1 1,0 0 0,0 0 0,-1 0 0,1 0-1,0 1 1,-1-1 0,1 1 0,-1 0 0,0 0 0,0 0-1,1 0 1,-1 1 0,-1-1 0,1 1 0,4 5-1,31 48 27,-31-45-2,0 1 1,0-1-1,1-1 0,1 1 1,15 14-1,3 0 47,-22-19-37,1 0-1,0 0 0,1-1 1,-1 0-1,11 6 0,-14-9-18,0-1 0,0 0 1,-1 0-1,1-1 0,0 1 0,0 0 0,0-1 0,0 0 1,0 0-1,0 0 0,-1 0 0,1 0 0,0 0 0,0-1 1,0 0-1,0 1 0,0-1 0,-1 0 0,1 0 0,2-2 0,7-3 14,-2-1 0,1 0 0,-1-1 0,0 0 0,-1 0 0,0-1 0,0 0 0,-1-1 0,0 0-1,0-1 1,-1 1 0,-1-1 0,10-23 0,-13 25-7,0 0-1,-1 0 1,-1 0 0,2-17 0,-3 24-13,0 0 0,0 0 1,0 1-1,0-1 1,0 0-1,0 0 0,0 0 1,-1 0-1,1 0 1,-1 1-1,1-1 0,-1 0 1,0 0-1,1 1 1,-1-1-1,0 0 0,0 1 1,0-1-1,-1 1 1,1 0-1,0-1 0,-1 1 1,1 0-1,0-1 1,-1 1-1,1 0 0,-1 0 1,0 0-1,1 1 1,-3-2-1,3 2-3,-1 0 1,1 0-1,0 0 1,-1 0-1,1 0 0,-1 1 1,1-1-1,0 0 0,-1 1 1,1-1-1,0 1 0,0 0 1,0-1-1,-1 1 0,1 0 1,0-1-1,0 1 0,-1 1 1,-18 19-3,12-9-3,1 0-1,0 0 0,1 1 1,0 0-1,1 0 0,1 1 1,-4 17-1,7-27 2,1-1 0,0 1 1,0-1-1,0 1 0,0-1 0,0 1 0,1 0 0,-1-1 0,1 0 0,0 1 1,0-1-1,0 1 0,1-1 0,1 4 0,1-2-9,-1 1 1,1-1-1,0 1 0,0-1 0,0 0 1,10 8-1,-11-11 11,0 0-1,1 0 1,0 0 0,-1-1-1,1 1 1,0-1 0,0 0 0,0 0-1,0 0 1,0-1 0,0 1 0,0-1-1,0 0 1,6-1 0,-2 1 1,-1-1 0,1 0-1,-1-1 1,0 0 0,1 0 0,12-6 0,0-4 15,0-1 1,0-1-1,-1 0 1,20-22-1,-19 17 5,2 1-1,28-19 1,-49 37-18,-1 0 0,1-1-1,0 1 1,0-1 0,0 1 0,0 0 0,0 0 0,0 0 0,0-1 0,0 1-1,-1 0 1,1 0 0,0 0 0,0 0 0,0 1 0,0-1 0,0 0 0,0 0 0,0 0-1,0 1 1,0-1 0,-1 0 0,1 1 0,0-1 0,0 1 0,0-1 0,-1 1-1,1 0 1,0-1 0,-1 1 0,1 0 0,0-1 0,-1 1 0,1 0 0,-1 0 0,1-1-1,-1 1 1,1 0 0,-1 0 0,0 0 0,1 1 0,1 3 10,0 1 1,0-1-1,0 1 0,-1 0 1,1 7-1,0 3 34,-2 32 0,-1-30 67,3 30-1,-2-39-15,0-9-92,0 0 1,0 0 0,0 0 0,0 0 0,0 0 0,0 0 0,0 0 0,0 0 0,0 0 0,0 0 0,0 0 0,0-1 0,0 1 0,0 0 0,0 0 0,0 0 0,0 0 0,1 0 0,-1 0 0,0 0 0,0 0 0,0 0 0,0 0 0,0 0 0,0 0 0,0 0 0,0 0 0,0 0-1,0 1 1,0-1 0,0 0 0,0 0 0,0 0 0,0 0 0,1 0 0,-1 0 0,0 0 0,0 0 0,0 0 0,0 0 0,0 0 0,0 0 0,0 0 0,0 0 0,0 0 0,0 0 0,0 0 0,0 0 0,0 0 0,0 0 0,0 1 0,0-1 0,9-5 21,2-3-28,0 1 0,0-2 0,0 0 1,-1 0-1,-1-1 0,15-18 0,9-9-65,-22 26 43,-9 8-11,1 0-1,-1 0 1,1 1 0,0-1-1,0 1 1,5-4-1,-7 6 28,0-1 0,0 1-1,0 0 1,0 0-1,0 0 1,0-1 0,0 1-1,0 0 1,0 0-1,0 0 1,0 0 0,0 1-1,0-1 1,0 0-1,0 0 1,0 1 0,0-1-1,-1 0 1,1 1-1,0-1 1,0 1 0,0-1-1,0 1 1,0-1-1,-1 1 1,1 0 0,0 0-1,1 1 1,6 7-18,-1 1 0,1 0-1,6 13 1,10 13 41,-16-26-5,-5-6 0,0 1 1,1-1 0,0 1 0,0-1 0,7 5-1,-9-7-4,0-1 1,0 0-1,0 0 0,0 0 0,0-1 0,1 1 0,-1 0 0,0-1 0,1 1 0,-1-1 0,0 0 0,1 0 0,-1 0 0,0 0 1,1 0-1,-1 0 0,4-2 0,9-2 8,0-1-1,0-1 1,-1 0 0,1-1 0,-2-1 0,1 0-1,-1-1 1,0 0 0,16-16 0,-6 4 6,-1-2 0,-2 0 0,34-48 0,-41 49-9,0-1 1,-1-1 0,14-42-1,15-75-28,2-95-113,-32 162 42,-9 25-81,-2 49 154,-4 6 58,-1 32-6,1 1 0,4 70 0,1-57-8,19 328 244,-4-170 293,-19-199-666,-4-12 248,-7-16-1570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18.653"/>
    </inkml:context>
    <inkml:brush xml:id="br0">
      <inkml:brushProperty name="width" value="0.1" units="cm"/>
      <inkml:brushProperty name="height" value="0.1" units="cm"/>
      <inkml:brushProperty name="color" value="#008C3A"/>
    </inkml:brush>
  </inkml:definitions>
  <inkml:trace contextRef="#ctx0" brushRef="#br0">1 1 6520,'0'0'1592,"11"5"-1383,-9-3-195,12 5 72,1 0 0,0-1-1,0-1 1,17 4 0,16 3 149,0 0 267,85 11 1,-126-22-451,141 8 956,-118-9-490,1-1-1,53-9 1,-62 7-240,-19 3-255,0 0-1,0 0 0,0-1 0,0 1 1,0 0-1,0-1 0,0 0 0,-1 0 1,1 0-1,0 0 0,0 0 0,-1-1 1,1 1-1,-1-1 0,1 1 0,-1-1 1,0 0-1,4-4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22.442"/>
    </inkml:context>
    <inkml:brush xml:id="br0">
      <inkml:brushProperty name="width" value="0.1" units="cm"/>
      <inkml:brushProperty name="height" value="0.1" units="cm"/>
      <inkml:brushProperty name="color" value="#008C3A"/>
    </inkml:brush>
  </inkml:definitions>
  <inkml:trace contextRef="#ctx0" brushRef="#br0">0 1 4512,'0'0'2912,"6"14"-2626,7 16-35,-2 1 0,-1 0 0,9 47 0,-14-43 71,-2 0-1,-1 0 0,-4 37 1,2-64-141,0 0 1,1 0 0,0 0-1,3 15 1,2 6 415,-7-20-430,1-9-155,-1 1 1,1-1-1,0 0 1,0 0-1,0 1 0,0-1 1,0 0-1,-1 1 1,1-1-1,0 0 0,0 0 1,0 1-1,0-1 1,0 0-1,0 1 0,0-1 1,0 0-1,0 1 1,0-1-1,0 0 1,0 0-1,0 1 0,1-1 1,-1 0-1,0 0 1,0 1-1,0-1 0,0 0 1,0 1-1,1-1 1,-1 0-1,0 0 0,0 0 1,0 1-1,1-1 1,-1 0-1,0 0 1,0 0-1,1 1 0,-1-1 1,0 0-1,0 0 1,1 0-1,-1 0 0,0 0 1,0 0-1,1 0 1,2-22 287,6-31-196,2 0 0,23-66 0,-30 110-89,-1 0 1,2 1 0,-1-1 0,1 1-1,0 0 1,1 0 0,-1 1 0,2-1-1,-1 1 1,1 1 0,0-1 0,0 1 0,1 1-1,0-1 1,0 1 0,10-5 0,-16 10-7,0 0 0,0 0 0,0 0 1,0 0-1,-1 0 0,1 1 1,0-1-1,0 1 0,0-1 0,-1 1 1,1-1-1,0 1 0,0 0 1,-1 0-1,1 0 0,-1 0 1,1 0-1,-1 0 0,1 1 0,1 2 1,29 29 165,-26-24-139,-1-1-1,0 1 0,0 0 0,-1 0 1,0 0-1,5 19 0,8 62 229,-6-27-17,9 19 401,-14-68-265,-6-14-437,0 0 1,0 1-1,1-1 1,-1 0 0,0 0-1,0 0 1,1 1 0,-1-1-1,0 0 1,1 0-1,-1 0 1,0 0 0,0 0-1,1 1 1,-1-1 0,0 0-1,1 0 1,-1 0-1,0 0 1,1 0 0,-1 0-1,0 0 1,1 0 0,-1 0-1,0 0 1,0 0-1,1 0 1,-1-1 0,0 1-1,1 0 1,-1 0 0,0 0-1,1 0 1,-1 0-1,0-1 1,1 1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23.697"/>
    </inkml:context>
    <inkml:brush xml:id="br0">
      <inkml:brushProperty name="width" value="0.1" units="cm"/>
      <inkml:brushProperty name="height" value="0.1" units="cm"/>
      <inkml:brushProperty name="color" value="#008C3A"/>
    </inkml:brush>
  </inkml:definitions>
  <inkml:trace contextRef="#ctx0" brushRef="#br0">1 31 3504,'0'0'9654,"9"2"-9594,2 0-27,1-1 0,-1 0 0,1-1 1,13-1-1,79-17 188,-81 13-184,0 0-1,0 2 1,0 0 0,0 2-1,29 1 1,-13 3 68,22 4 181,-44-5 109,0 0 1,33 0-1,-50-2-432,0 0 0,0 0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24.310"/>
    </inkml:context>
    <inkml:brush xml:id="br0">
      <inkml:brushProperty name="width" value="0.1" units="cm"/>
      <inkml:brushProperty name="height" value="0.1" units="cm"/>
      <inkml:brushProperty name="color" value="#008C3A"/>
    </inkml:brush>
  </inkml:definitions>
  <inkml:trace contextRef="#ctx0" brushRef="#br0">1 8 4416,'0'0'4752,"12"0"-4368,191-4 1410,-174 3-1470,-3-1 97,0 2 0,0 0 0,36 7 0,-31-7 809,-31-5-2922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24.960"/>
    </inkml:context>
    <inkml:brush xml:id="br0">
      <inkml:brushProperty name="width" value="0.1" units="cm"/>
      <inkml:brushProperty name="height" value="0.1" units="cm"/>
      <inkml:brushProperty name="color" value="#008C3A"/>
    </inkml:brush>
  </inkml:definitions>
  <inkml:trace contextRef="#ctx0" brushRef="#br0">30 1 4312,'0'0'3580,"1"15"-3063,-4 216 1611,-25 176 1752,32-313-1504,-3-105-2482,3-8-2088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25.706"/>
    </inkml:context>
    <inkml:brush xml:id="br0">
      <inkml:brushProperty name="width" value="0.1" units="cm"/>
      <inkml:brushProperty name="height" value="0.1" units="cm"/>
      <inkml:brushProperty name="color" value="#008C3A"/>
    </inkml:brush>
  </inkml:definitions>
  <inkml:trace contextRef="#ctx0" brushRef="#br0">101 42 7528,'0'0'1257,"-8"10"-993,0 0-190,1-3-14,1 0 1,0 1-1,1 0 1,0 0-1,0 1 1,1-1-1,-4 12 0,-1 3 157,2 0-1,1 1 0,0 0 0,2 0 0,-2 45 0,6-60-114,0 1 1,1 0-1,0-1 0,1 1 0,0-1 0,0 0 0,1 1 1,0-1-1,1 0 0,0-1 0,0 1 0,1-1 0,0 0 1,1 0-1,0 0 0,0-1 0,14 14 0,-15-17 4,1 1 0,0-1 0,0 0 0,1 0 0,-1-1 0,1 1 0,-1-1 0,1-1 0,0 0 0,0 0 0,0 0 0,1-1 0,-1 0 0,13 1 0,-10-3-1,-1 1-1,0-2 1,0 1 0,0-1 0,0 0 0,0-1 0,0 0 0,-1-1 0,1 1-1,-1-2 1,10-6 0,-4 2 2,-3 3-21,0-1 0,0 0 1,-1-1-1,0-1 0,0 1 0,-1-2 1,0 1-1,0-1 0,7-12 0,-7 6-26,-1-1-1,-1 0 0,0 0 0,-2-1 1,0 0-1,6-35 0,-11 46-60,0 0 1,-1 0-1,1 1 0,-1-1 0,0 0 1,-1 0-1,0 1 0,0-1 0,0 1 0,-1-1 1,-6-10-1,3 7 2,0 1 1,0 0-1,0 1 1,-1-1-1,-1 1 1,-12-11-1,9 11 21,-1 1 0,-23-12 0,-10-6 8,42 23-34,-1 0 0,0-1 0,0 2 0,0-1 0,0 0 0,0 1 0,0 0 0,0 0 0,-1 0 0,1 0 0,0 1 0,-1 0 0,1 0 0,0 0 0,-1 0 0,1 1 0,0-1 0,-8 3 0,-5 0-58,15-3 49,-1 0 1,1 0-1,0 1 0,0-1 1,-1 1-1,1 0 1,0-1-1,0 1 0,0 0 1,0 0-1,0 0 0,-3 2 1,-8 7-229,9-8-5,0 1-1,0 0 0,0 0 0,1 0 1,-1 1-1,1-1 0,-1 1 0,1 0 1,0 0-1,-3 6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26.964"/>
    </inkml:context>
    <inkml:brush xml:id="br0">
      <inkml:brushProperty name="width" value="0.1" units="cm"/>
      <inkml:brushProperty name="height" value="0.1" units="cm"/>
      <inkml:brushProperty name="color" value="#008C3A"/>
    </inkml:brush>
  </inkml:definitions>
  <inkml:trace contextRef="#ctx0" brushRef="#br0">0 100 3504,'0'0'6618,"11"-6"-6230,6-6-231,3-3 262,25-13 0,-33 21-263,-1 2 1,1 0-1,0 0 1,1 1-1,-1 1 1,1 0-1,0 0 0,-1 2 1,1-1-1,0 2 1,26 1-1,-37-1-127,0 0-1,0 1 0,1-1 0,-1 1 1,0 0-1,0-1 0,0 1 1,0 0-1,0 0 0,0 0 0,0 1 1,-1-1-1,1 0 0,0 1 1,-1-1-1,1 1 0,-1-1 0,1 1 1,-1 0-1,0 0 0,2 3 1,-2-3-3,0 0 0,-1 1 0,0-1 0,1 1 1,-1-1-1,0 0 0,0 1 0,0-1 1,-1 1-1,1-1 0,-1 0 0,1 1 1,-1-1-1,0 0 0,0 0 0,0 0 1,0 1-1,0-1 0,0 0 0,-2 2 1,-3 7 60,-1-1 1,0 1-1,-1-1 1,0-1 0,-1 0-1,0 0 1,0 0-1,-1-1 1,-16 10 0,14-9 428,17 3-106,-3-9-459,6 8 91,0-1 0,0 0 0,1-1 0,10 9 0,-8-8 4,-1 0-1,16 21 1,-23-28-30,0 1 0,-1 1 1,0-1-1,0 0 0,0 1 1,0-1-1,-1 1 0,0-1 0,0 1 1,0 0-1,0 0 0,0 6 0,-2-9-5,1-1 0,0 1-1,-1-1 1,1 1 0,-1-1-1,1 1 1,-1-1 0,0 0-1,1 1 1,-1-1 0,0 0-1,0 0 1,0 1 0,0-1-1,0 0 1,0 0 0,-1 0-1,1 0 1,0 0 0,-2 0-1,-29 15 76,14-12-38,0 0 0,0-2 0,0 0 0,0 0 1,-27-3-1,25 1-91,1 3-2412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8:01.089"/>
    </inkml:context>
    <inkml:brush xml:id="br0">
      <inkml:brushProperty name="width" value="0.1" units="cm"/>
      <inkml:brushProperty name="height" value="0.1" units="cm"/>
      <inkml:brushProperty name="color" value="#AB008B"/>
    </inkml:brush>
  </inkml:definitions>
  <inkml:trace contextRef="#ctx0" brushRef="#br0">241 128 6016,'0'0'3702,"-13"4"-3195,0 0-361,2-1-12,0 0-1,1 1 0,-1 0 1,1 1-1,0 0 1,-10 7-1,4-2 194,1 1 0,0 1 0,1 0 0,0 1 0,-20 25 0,31-35-259,1 0 1,-1 1-1,1 0 0,0-1 1,0 1-1,0 0 0,1 0 1,-1 0-1,1 1 0,0-1 0,0 0 1,1 0-1,-1 1 0,1-1 1,0 0-1,0 0 0,0 1 1,1-1-1,0 0 0,-1 0 0,1 1 1,1-1-1,-1 0 0,1 0 1,-1 0-1,1 0 0,0-1 1,1 1-1,-1 0 0,1-1 1,3 4-1,-2-2-14,0-1 1,0 0-1,0 0 1,1 0-1,-1 0 1,1-1-1,0 0 1,0 0-1,1 0 1,-1-1 0,1 1-1,-1-1 1,1 0-1,-1-1 1,1 0-1,0 0 1,0 0-1,0 0 1,0-1-1,0 0 1,0 0-1,0-1 1,-1 0-1,1 0 1,0 0-1,0-1 1,-1 1-1,1-1 1,-1-1-1,1 1 1,-1-1-1,0 0 1,0 0-1,9-7 1,-5 2 15,1-1 0,-1 0 0,-1 0 1,0-1-1,0 0 0,-1-1 0,0 1 0,-1-1 0,8-18 1,-12 23-32,1-2 0,-1 1 0,0 0 1,-1 0-1,0 0 0,0-1 0,-1 1 0,1-1 1,-2 1-1,1 0 0,-1-1 0,0 1 1,-1 0-1,1-1 0,-1 1 0,-1 0 1,-4-10-1,3 11 22,0 0 1,1 0-1,-2 1 1,1-1-1,-1 1 1,-5-5-1,9 9-40,0 0-1,0 0 0,-1 0 1,1 0-1,0 1 0,0-1 1,-1 0-1,1 1 0,-1-1 1,1 1-1,-1-1 0,1 1 1,-1 0-1,-1-1 0,2 1-6,0 0 0,0 1-1,1-1 1,-1 0-1,0 1 1,0-1 0,0 0-1,0 1 1,1-1-1,-1 1 1,0-1 0,0 1-1,1 0 1,-1-1-1,0 1 1,1 0-1,-1-1 1,1 1 0,-1 0-1,1 0 1,-1 0-1,1-1 1,0 1 0,-1 0-1,1 0 1,0 1-1,-1 0-3,1 0 0,0-1 0,0 1 0,1 0 0,-1 0 0,0 0 0,1 0-1,-1 0 1,1-1 0,-1 1 0,1 0 0,0 0 0,-1-1 0,1 1 0,0-1 0,0 1-1,1-1 1,-1 1 0,0-1 0,2 2 0,28 26 45,-22-22-43,0-1-1,1-1 1,0 0-1,0 0 1,1-1-1,-1 0 1,1-1-1,0 0 1,-1-1-1,2 0 1,-1-1 0,0 0-1,0 0 1,0-1-1,21-3 1,-19 1 9,1-1 0,-1 0 0,0-1 0,0 0 0,-1-1 0,1 0 0,-1-1 0,0-1 0,0 0 0,-1 0 1,0-1-1,17-16 0,51-56 284,-73 74-223,-2 1 0,1-1 0,0 0-1,-1 0 1,0-1 0,-1 1 0,4-10 0,-10 31 62,0 0 1,1 0-1,1 1 1,0-1-1,1 0 1,2 19 0,1 4-15,15 61 1,-17-93-97,1 0 0,-1 0 0,2 0 0,-1 0 0,0 0 1,1-1-1,5 8 0,-7-12-25,0 1 0,0-1 1,0 0-1,1 0 0,-1 0 1,0 0-1,0 0 1,1 0-1,-1 0 0,0-1 1,1 1-1,-1 0 0,1-1 1,-1 1-1,1-1 0,-1 1 1,1-1-1,-1 0 0,1 0 1,0 0-1,-1 0 0,1 0 1,-1 0-1,1 0 0,-1 0 1,1-1-1,0 1 1,-1 0-1,1-1 0,-1 0 1,0 1-1,1-1 0,2-1 1,3-3 11,0 0 0,0 0 0,-1 0 0,1-1 0,-1 0 0,-1-1 1,1 1-1,-1-1 0,0 0 0,0 0 0,4-11 0,6-13 42,15-47 1,-24 63-38,9-24 40,12-39 159,-27 77-219,0 1 0,0-1 0,0 1 0,0-1 0,0 1 0,0-1 0,0 1 0,1-1 0,-1 1 0,0-1 0,0 1 0,0-1 0,1 1-1,-1-1 1,0 1 0,1-1 0,-1 1 0,0-1 0,1 1 0,-1 0 0,1-1 0,-1 1 0,1-1 0,9 10 79,-4-1-85,30 37 34,-24-27-26,2-1 0,25 26 1,-19-26 17,1 0 0,36 23 0,-49-35-12,1 0-1,-1-1 0,1-1 1,0 1-1,0-1 0,0-1 1,0 0-1,0 0 0,0-1 1,1 0-1,9 0 0,-4-3 5,1 0 0,-1-1 0,0 0 0,0-1 0,0-1 0,0 0 0,-1-1 0,21-12 0,-30 15 2,0-1 0,0 1 0,0-1 0,-1-1 0,1 1 1,-1-1-1,0 1 0,0-1 0,-1 0 0,1 0 0,-1-1 1,0 1-1,3-8 0,-4 8-7,0 0 0,-1 1 0,1-1 0,-1 0 0,0 0 0,0 0 0,-1 0 0,1 0 0,-1 0 0,0-1 0,-1 1 0,1 0 0,-1 0 0,0 0 0,0 0 1,-3-5-1,4 9-10,0 0 0,0 1 0,-1-1 0,1 0 0,0 0 1,-1 1-1,1-1 0,-1 0 0,1 1 0,-1-1 1,1 0-1,-1 1 0,0-1 0,1 1 0,-1-1 0,0 1 1,1-1-1,-1 1 0,0 0 0,0-1 0,1 1 1,-1 0-1,0-1 0,0 1 0,1 0 0,-1 0 0,0 0 1,0 0-1,0 0 0,0 0 0,1 0 0,-1 0 0,0 0 1,0 0-1,0 0 0,1 1 0,-1-1 0,0 0 1,0 1-1,0-1 0,1 0 0,-1 1 0,0-1 0,1 1 1,-1-1-1,0 1 0,0 0 0,-4 4 6,0 0 0,0 0 0,0 0 0,-5 7 0,2 0-8,0 1-1,1 0 1,0 0-1,1 0 1,0 1 0,1-1-1,1 1 1,0 1-1,1-1 1,0 1 0,1-1-1,1 1 1,0-1 0,3 25-1,-2-36-3,0 1 0,1-1-1,-1 0 1,1 1 0,0-1-1,0 0 1,0 0 0,1 0-1,-1 0 1,1 0 0,-1 0-1,1 0 1,0 0 0,4 3-1,-5-5 4,1 1-1,0-1 0,-1 0 0,1 0 0,0 0 0,0 0 0,0 0 0,0 0 0,0-1 0,-1 1 0,1-1 0,1 1 0,-1-1 0,0 0 0,0 0 0,0 0 0,0 0 0,0 0 1,0 0-1,0 0 0,0-1 0,0 1 0,0-1 0,4-1 0,74-36-6,-65 29 9,0 1 0,0 1 0,1 0 0,0 1 0,0 1 0,0 0 0,1 1 0,24-3 0,13 9 138,0 1 1,59 12 0,-111-15-134,16 2 39,-1 0 0,1-2 0,-1 0 0,1-1 0,0-1 0,-1 0 0,31-9-1,-38 8-888,1-1 0,0 0 0,18-11 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28.585"/>
    </inkml:context>
    <inkml:brush xml:id="br0">
      <inkml:brushProperty name="width" value="0.1" units="cm"/>
      <inkml:brushProperty name="height" value="0.1" units="cm"/>
      <inkml:brushProperty name="color" value="#008C3A"/>
    </inkml:brush>
  </inkml:definitions>
  <inkml:trace contextRef="#ctx0" brushRef="#br0">1 108 3616,'0'0'7649,"6"11"-7376,0-2-180,-1 1 0,0 1-1,-1-1 1,0 1 0,-1-1-1,0 1 1,3 17 0,-6-19 58,-1 1 0,1-1 0,-4 15 0,-1 18 1157,12-51-922,10-54-150,-8 28-123,14-36-1,-19 60-80,1 0 0,1 0 0,-1 1 0,2 0 0,0 0 0,0 0 1,11-11-1,-17 21-29,-1 0 1,0 0-1,1-1 1,-1 1 0,1 0-1,-1 0 1,0 0 0,1 0-1,-1 0 1,1 0-1,-1 0 1,0 0 0,1 0-1,-1 0 1,1 0 0,-1 0-1,0 0 1,1 0-1,-1 1 1,1-1 0,-1 0-1,0 0 1,1 0 0,-1 0-1,0 1 1,1-1-1,-1 0 1,0 0 0,1 1-1,-1-1 1,0 0-1,0 1 1,1-1 0,-1 0-1,0 1 1,0 0 0,13 17 27,-11-15-18,2 5 8,0 1 1,-1-1-1,0 1 0,-1-1 0,1 1 0,-2 0 0,1 0 1,-1 0-1,-1 0 0,0 10 0,2 14 104,-2-32-116,0 0 0,0 0 0,0 0 1,0 0-1,0-1 0,0 1 1,1 0-1,-1 0 0,0 0 1,1 0-1,-1 0 0,0-1 0,1 1 1,-1 0-1,1 0 0,0 0 1,0 0-5,-1-1 1,0 0 0,1 0 0,-1 0-1,1 0 1,-1 1 0,0-1 0,1 0 0,-1 0-1,1 0 1,-1 0 0,1 0 0,-1 0-1,0 0 1,1 0 0,-1 0 0,1-1-1,-1 1 1,0 0 0,1 0 0,-1 0 0,1 0-1,-1-1 1,1 1 0,25-24 148,-21 19-158,163-168 17,-167 172-26,0-1 1,0 1 0,1-1-1,-1 1 1,1 0-1,-1 0 1,1-1-1,0 1 1,-1 0-1,1 1 1,0-1 0,0 0-1,0 0 1,-1 1-1,1-1 1,0 1-1,0-1 1,0 1 0,0 0-1,2 0 1,-2 0 2,-1 1 1,1 0-1,0-1 1,-1 1-1,1 0 1,-1 0-1,1 0 1,-1 0-1,0 0 1,0 0-1,1 0 1,-1 1-1,0-1 0,0 0 1,0 1-1,0-1 1,0 1-1,0-1 1,-1 1-1,1-1 1,0 1-1,0 2 1,9 27 187,10 57 0,-12-46 98,-2-28 17,-5-13-273,0 0 0,-1 0 0,1 0 0,-1 0 0,1 0 0,-1 0 0,0 0-1,1 0 1,-1 0 0,0 0 0,0 0 0,1 0 0,-1 1 0,0 0 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29.222"/>
    </inkml:context>
    <inkml:brush xml:id="br0">
      <inkml:brushProperty name="width" value="0.1" units="cm"/>
      <inkml:brushProperty name="height" value="0.1" units="cm"/>
      <inkml:brushProperty name="color" value="#008C3A"/>
    </inkml:brush>
  </inkml:definitions>
  <inkml:trace contextRef="#ctx0" brushRef="#br0">0 1 3000,'0'0'4396,"14"1"-3904,1 0-321,-6 0-53,0-1-1,-1 1 1,1 1 0,-1 0-1,1 0 1,15 6-1,-8-3 354,-1-1-1,1 0 1,1-1-1,31 1 1,-15-1 458,-22 0-458,-11-2-426,1-1 0,-1 1 0,1-1 0,-1 0 0,1 0 0,-1 1 0,1-1-1,-1 0 1,1 0 0,0 0 0,-1 0 0,1 0 0,-1 0 0,1 0 0,0 0 0,-1 0 0,1 0 0,0 0-1,-1 0 1,2 0 0,5 1-1378</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29.841"/>
    </inkml:context>
    <inkml:brush xml:id="br0">
      <inkml:brushProperty name="width" value="0.1" units="cm"/>
      <inkml:brushProperty name="height" value="0.1" units="cm"/>
      <inkml:brushProperty name="color" value="#008C3A"/>
    </inkml:brush>
  </inkml:definitions>
  <inkml:trace contextRef="#ctx0" brushRef="#br0">101 0 6016,'0'0'3505,"13"4"-3081,0 0-336,133 42 1576,-144-45-1634,-1 0 0,0-1-1,1 1 1,-1 0 0,0 0 0,1 0 0,-1 0-1,0 0 1,0 0 0,0 0 0,0 0 0,0 1-1,0-1 1,0 0 0,-1 1 0,1-1 0,0 0-1,-1 1 1,1-1 0,-1 1 0,1-1 0,-1 1-1,0-1 1,0 1 0,0-1 0,1 1 0,-1-1-1,-1 1 1,1-1 0,0 1 0,0 0 0,-1-1-1,1 1 1,0-1 0,-1 0 0,-1 3 0,-2 6 66,0 0 0,-1 0 0,0-1 0,-7 9 0,9-13-62,-42 68 766,45-72-772,0-1-1,-1 1 1,1 0-1,0 0 1,-1-1-1,1 1 1,0 0-1,0-1 1,-1 1-1,1 0 1,0 0-1,0 0 1,0-1-1,0 1 1,0 0-1,0 0 1,0-1-1,0 1 1,0 0-1,1 0 1,-1-1-1,0 1 1,0 0-1,1 0 1,-1-1-1,1 1 1,-1 0-1,0-1 0,1 1 1,0 0-1,23 21 250,-2 0-110,-21-20-149,-1-1 0,1 1 0,-1 0-1,1-1 1,-1 1 0,0 0 0,0-1 0,0 1 0,0 0-1,0 0 1,0-1 0,0 1 0,0 0 0,-1 0-1,1-1 1,0 1 0,-1 0 0,0-1 0,1 1 0,-1-1-1,0 1 1,0 0 0,0-1 0,0 0 0,-2 3-1,-3 3 38,-1 0 0,0 0 0,-11 8 0,14-12-32,-16 14 60,-66 50 315,72-57-316,0-2 0,-1 1 0,0-2 0,-23 9 0,35-14-160,2-2 40,1 0 1,0 0-1,0 0 1,0 0-1,0 1 1,0-1-1,0 0 1,0 0-38,0 0 37,0 0 1,0 0-1,-1 0 1,1 0-1,0 0 1,0 0-1,0 0 1,0 0-1,0 0 1,0 1-1,0-1 1,-1 0-1,1 0 1,0 0-1,0 0 1,0 0-1,0 0 1,0 0-1,0 0 1,-1 0-1,1 0 1,0-1-1,0 1 1,0 0-1,0 0 1,0 0-1,0 0 1,0 0-1,-1 0 1,1 0-1,0 0 1,0 0-1,0 0 1,0 0-38,0 0 37,0-1 1,0 1-1,0 0 1,0 0-1,-1 0 1,1 0-1,0 0 1,0 0-1,0 0 1,0-1-1,0 1 1,0 0-1,0 0 1,0 0-1,0 0 1</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30.282"/>
    </inkml:context>
    <inkml:brush xml:id="br0">
      <inkml:brushProperty name="width" value="0.1" units="cm"/>
      <inkml:brushProperty name="height" value="0.1" units="cm"/>
      <inkml:brushProperty name="color" value="#008C3A"/>
    </inkml:brush>
  </inkml:definitions>
  <inkml:trace contextRef="#ctx0" brushRef="#br0">428 0 5920,'0'0'486,"8"14"-276,-3-7-169,3 6 84,13 29 1,-18-35-50,-1 0-1,1-1 1,-2 1-1,1 0 1,-1 0-1,0 0 1,0 1 0,-1-1-1,0 8 1,-2-7 58,1 1 1,-1-1-1,0 0 1,-1 0-1,1 0 1,-2 0 0,1 0-1,-1-1 1,0 0-1,-1 0 1,0 0-1,0 0 1,0 0-1,-1-1 1,-11 10-1,6-8 71,0 0-1,0-1 1,0 0-1,-1-1 1,0 0-1,0-1 1,-1-1-1,0 1 1,-20 3-1,-41 6-468,-126 8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32.269"/>
    </inkml:context>
    <inkml:brush xml:id="br0">
      <inkml:brushProperty name="width" value="0.1" units="cm"/>
      <inkml:brushProperty name="height" value="0.1" units="cm"/>
      <inkml:brushProperty name="color" value="#008C3A"/>
    </inkml:brush>
  </inkml:definitions>
  <inkml:trace contextRef="#ctx0" brushRef="#br0">0 0 3912,'0'0'5262,"3"12"-4826,12 55 552,10 117-1,-10 81 538,-9-117-849,1-31 547,-1-72 113,-6-40-943,3-7 28,3-11-197,14-39-177,1 2-1,54-92 0,-29 69-88,127-183-97,-133 202-59,-35 46 155,-5 8 33,0 0-1,0-1 0,1 1 1,-1-1-1,0 1 0,0 0 1,0-1-1,0 1 0,1 0 0,-1-1 1,0 1-1,0 0 0,1-1 1,-1 1-1,0 0 0,1 0 1,-1-1-1,0 1 0,1 0 0,-1 0 1,0-1-1,1 1 0,-1 0 1,0 0-1,1 0 0,-1 0 1,1 0-1,-1 0 0,0 0 0,1 0 1,0 0-93,-20 13-419,-9 17 292,12-15 79,1 2 1,1-1 0,0 2-1,-14 24 1,25-34 112,0 0 0,1 1 0,1-1 0,-1 1 0,1-1 0,1 1-1,0 0 1,0-1 0,0 1 0,1-1 0,4 18 0,-2-17 23,0 1 0,1-1 0,0 0 0,0 0-1,1 0 1,0 0 0,1-1 0,0 0 0,13 14 0,5 1 34,45 33 0,-47-40 63,-1 1 1,-1 0-1,24 28 0,-37-37 23,0 0 0,0 0 0,1-1 0,0-1 1,0 1-1,15 7 0,-13-8 656,-12-8-710,-1 1 1,1-1-1,0 0 1,0 0-1,1 0 1,-1 0 0,-2-4-1,-4-8-2171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32.826"/>
    </inkml:context>
    <inkml:brush xml:id="br0">
      <inkml:brushProperty name="width" value="0.1" units="cm"/>
      <inkml:brushProperty name="height" value="0.1" units="cm"/>
      <inkml:brushProperty name="color" value="#008C3A"/>
    </inkml:brush>
  </inkml:definitions>
  <inkml:trace contextRef="#ctx0" brushRef="#br0">38 0 6824,'0'0'1137,"0"11"-629,24 401 3949,-23-295-2847,-2-63-561,1-53-1006,0 0 0,0 0 0,0 0 0,0 0-1,0 0 1,0 1 0,0-1 0,-1 0 0,1 0 0,0 0 0,-1 0 0,1 0 0,-1 0 0,1 0 0,-1 0 0,1 0 0,-1 0 0,-1 1-1,1-1-12,1-1 0,-1 1-1,0-1 1,0 0 0,1 0-1,-1 1 1,0-1 0,0 0-1,1 0 1,-1 0 0,0 0-1,0 0 1,1 0 0,-1 0-1,0 0 1,0 0 0,1 0-1,-1-1 1,0 1 0,-1 0-1,-3-3-372,0 0 1,-1 1-1,1-2 0,0 1 0,-5-5 0,9 7-118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33.256"/>
    </inkml:context>
    <inkml:brush xml:id="br0">
      <inkml:brushProperty name="width" value="0.1" units="cm"/>
      <inkml:brushProperty name="height" value="0.1" units="cm"/>
      <inkml:brushProperty name="color" value="#008C3A"/>
    </inkml:brush>
  </inkml:definitions>
  <inkml:trace contextRef="#ctx0" brushRef="#br0">1 38 7232,'0'0'-119,"14"-1"246,180-24 475,-146 20 81,74 0 0,-44 3 214,-60 2-420,35 5 0,-38-3-93,0-1-1,28 0 0,19-1 1808,-54 2-3790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34.177"/>
    </inkml:context>
    <inkml:brush xml:id="br0">
      <inkml:brushProperty name="width" value="0.1" units="cm"/>
      <inkml:brushProperty name="height" value="0.1" units="cm"/>
      <inkml:brushProperty name="color" value="#008C3A"/>
    </inkml:brush>
  </inkml:definitions>
  <inkml:trace contextRef="#ctx0" brushRef="#br0">0 136 6520,'0'0'2689,"13"5"-2246,9 3-50,1 0 0,40 6 1,-57-13-241,1 0 0,0 0 0,0-1-1,0 0 1,0-1 0,0 1 0,0-1 0,0 0 0,12-5 0,-15 5-113,-1-1-1,0 0 1,0 0 0,0 0-1,0 0 1,0 0-1,0 0 1,-1-1 0,1 0-1,-1 1 1,0-1-1,0 0 1,0 0 0,0 0-1,0 0 1,0-1-1,-1 1 1,0 0 0,0-1-1,2-5 1,-2 6-28,-1-1-1,1 1 1,-1-1-1,0 0 1,0 1 0,0-1-1,0 1 1,0-1-1,-1 0 1,0 1 0,1-1-1,-1 1 1,-1-1 0,1 1-1,0 0 1,-1 0-1,0-1 1,0 1 0,0 0-1,0 0 1,0 1 0,0-1-1,-1 0 1,0 1-1,1-1 1,-1 1 0,0 0-1,0 0 1,0 0-1,0 0 1,0 1 0,-1-1-1,1 1 1,-1 0 0,1 0-1,-1 0 1,1 0-1,-1 1 1,1-1 0,-1 1-1,-6 0 1,3 2-21,-1 0 1,1 0-1,0 0 0,0 1 1,-1 0-1,2 1 0,-1 0 1,0 0-1,1 0 0,0 0 1,0 1-1,0 0 1,0 1-1,1-1 0,0 1 1,0 0-1,1 0 0,-7 13 1,8-14 35,0 0 0,1 0 0,-1 1 0,1-1 0,1 1 0,-1 0 0,1-1 0,0 1 0,0 0 0,1 0 0,0 0 0,0 0 0,0-1 0,1 1 0,-1 0 0,2 0 0,-1-1 0,0 1 0,1 0 0,0-1 0,1 1 0,-1-1 0,1 0 0,0 0 1,4 5-1,1 1 66,0-1 0,1 0 0,0-1 0,1 0 0,0-1 0,0 1 1,20 10-1,-22-15-38,0-1 1,0 1 0,1-1-1,-1-1 1,1 0 0,0 0-1,0 0 1,-1-1 0,1-1-1,0 1 1,17-3 0,-17 2-143,-1-1 208,0 0 0,-1 0 0,1 0 0,0-1 0,7-3 0,-13 4-213,-1 1 0,1-1 1,0 0-1,0-1 0,-1 1 0,1 0 1,-1 0-1,1-1 0,-1 1 0,1-1 1,-1 1-1,0-1 0,0 0 1,0 1-1,0-1 0,0 0 0,0 0 1,0 0-1,-1 0 0,1 0 0,-1 0 1,1 0-1,-1-2 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35.196"/>
    </inkml:context>
    <inkml:brush xml:id="br0">
      <inkml:brushProperty name="width" value="0.1" units="cm"/>
      <inkml:brushProperty name="height" value="0.1" units="cm"/>
      <inkml:brushProperty name="color" value="#008C3A"/>
    </inkml:brush>
  </inkml:definitions>
  <inkml:trace contextRef="#ctx0" brushRef="#br0">0 33 4512,'0'0'3788,"12"3"-3464,8 2-136,0-1 1,1 0-1,-1-2 1,1 0 0,-1-2-1,23-1 1,25-9 502,121-12 1554,-131 21-227,-58 1-2003,0 0 0,0 0 0,1 0 0,-1 0 0,0 0 0,0 0-1,1 0 1,-1 0 0,0 0 0,0 0 0,0-1 0,1 1 0,-1 0 0,0 0 0,0 0-1,1 0 1,-1 0 0,0 0 0,0 0 0,0-1 0,0 1 0,1 0 0,-1 0 0,0 0-1,0 0 1,0-1 0,0 1 0,0 0 0,1 0 0,-1 0 0,0-1 0,0 1 0,0 0-1,0 0 1,0-1 0,0 1 0,0 0 0,0 0 0,0-1 0,0 1 0,0 0 0,0 0-1,0 0 1,0-1 0,0 1 0,-4-12-539</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35.559"/>
    </inkml:context>
    <inkml:brush xml:id="br0">
      <inkml:brushProperty name="width" value="0.1" units="cm"/>
      <inkml:brushProperty name="height" value="0.1" units="cm"/>
      <inkml:brushProperty name="color" value="#008C3A"/>
    </inkml:brush>
  </inkml:definitions>
  <inkml:trace contextRef="#ctx0" brushRef="#br0">1 76 7328,'0'0'444,"11"-1"-160,86-9 1424,129 3 0,-215 7-1482,-1-1 1,1 1 0,0-2-1,-1 0 1,0 0-1,1-1 1,11-4 0,2-4-956,32-18 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8:06.164"/>
    </inkml:context>
    <inkml:brush xml:id="br0">
      <inkml:brushProperty name="width" value="0.1" units="cm"/>
      <inkml:brushProperty name="height" value="0.1" units="cm"/>
      <inkml:brushProperty name="color" value="#AB008B"/>
    </inkml:brush>
  </inkml:definitions>
  <inkml:trace contextRef="#ctx0" brushRef="#br0">0 19 5016,'0'0'11046,"12"-3"-10843,-1-1-149,-4 2-18,0-1 1,1 1 0,0 1 0,-1-1 0,1 1 0,0 1-1,0 0 1,12 0 0,158 30 672,264 16 675,-371-42-1111,1-4-1,106-12 1,-122 4 631,-54 8-591,-4 4-138,-2 1-151,-1 0 0,1-1 1,-1 0-1,0 0 0,0 0 1,0-1-1,-9 5 0,-7 6 12,-41 30 38,3 2 1,-94 95-1,114-99-14,1 2 0,3 2 0,1 1 0,-32 62 0,59-96-4,1 1-1,0 0 1,0 0-1,1 0 1,-5 29-1,9-32 0,0 0-1,1 0 1,0 1-1,0-1 1,1 0-1,1 0 1,0 1-1,5 14 1,7 18 237,33 69 1,-14-53-3287</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36.287"/>
    </inkml:context>
    <inkml:brush xml:id="br0">
      <inkml:brushProperty name="width" value="0.1" units="cm"/>
      <inkml:brushProperty name="height" value="0.1" units="cm"/>
      <inkml:brushProperty name="color" value="#008C3A"/>
    </inkml:brush>
  </inkml:definitions>
  <inkml:trace contextRef="#ctx0" brushRef="#br0">44 0 4312,'0'0'3216,"-1"13"-2742,-10 174 1077,11-133-1145,-14 378 2468,10-394-2295,3 0-1,4 54 1,3-59 814,-13-42-1146,2-17-758,-3-44 0,7 59-718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36.980"/>
    </inkml:context>
    <inkml:brush xml:id="br0">
      <inkml:brushProperty name="width" value="0.1" units="cm"/>
      <inkml:brushProperty name="height" value="0.1" units="cm"/>
      <inkml:brushProperty name="color" value="#008C3A"/>
    </inkml:brush>
  </inkml:definitions>
  <inkml:trace contextRef="#ctx0" brushRef="#br0">407 0 4912,'0'0'449,"-3"15"-209,1-5-186,-1 5 46,0 1 0,-2-1 0,0 0 1,0 0-1,-9 14 0,-18 32 641,-2-3 1,-3 0 0,-87 101-1,97-130-396,14-13 56,-1-1-1,-1-1 0,0 0 1,-31 21-1,36-28 680,17-7-14,6-1-1084,104-13 476,-70 8-231,58-2 0,-69 8-107,5-1 138,0 2-1,70 11 1,-37-4 221,-53-6-294,-18-2-305,1 1-1,0-1 0,0 0 1,0 0-1,-1 0 0,1-1 1,0 1-1,0-1 0,-1 0 1,1 0-1,0 0 0,-1-1 1,1 1-1,-1-1 0,6-4 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37.606"/>
    </inkml:context>
    <inkml:brush xml:id="br0">
      <inkml:brushProperty name="width" value="0.1" units="cm"/>
      <inkml:brushProperty name="height" value="0.1" units="cm"/>
      <inkml:brushProperty name="color" value="#008C3A"/>
    </inkml:brush>
  </inkml:definitions>
  <inkml:trace contextRef="#ctx0" brushRef="#br0">112 15 5624,'0'0'1561,"-1"10"-1430,-4 15-26,-2-1 0,0 0 0,-15 31 0,12-35 84,1 1 0,0 0 1,1 1-1,2 0 0,0 0 1,1 0-1,-2 31 0,6-39 29,2 0-1,-1 0 1,2 0-1,-1-1 0,2 1 1,7 24-1,-8-32-149,0-1 0,1 0 0,0 0-1,-1 0 1,2 0 0,-1 0 0,0 0 0,1-1 0,0 0-1,0 1 1,1-2 0,-1 1 0,1 0 0,-1-1 0,1 0-1,0 0 1,0 0 0,11 3 0,-5-2 24,0-1 0,0 0 0,0-1 1,0 0-1,0-1 0,1 0 0,-1-1 0,18-1 0,-20 0-47,-1-1-1,1 0 1,-1 0-1,0-1 1,0 0-1,0-1 0,0 0 1,0 0-1,-1 0 1,1-1-1,10-10 1,0 0 49,0-2 1,-1 0-1,-1 0 1,14-22-1,-24 30-70,-1 0-1,0 0 1,0 0-1,-1 0 1,0-1-1,-1 0 1,0 0-1,-1 0 1,0 0-1,0 0 1,0-21-1,-2 18-10,-1-1 1,-1 1-1,0-1 0,0 1 0,-1 0 0,-1 0 1,0 0-1,-1 0 0,-1 1 0,-10-19 0,10 22-2,0 0 0,0 1-1,-1 0 1,0 0-1,0 0 1,-1 1 0,0 0-1,-1 1 1,1-1-1,-1 2 1,0-1-1,-1 1 1,1 1 0,-12-4-1,2 3 9,1 1 0,-1 0 1,0 2-1,0 0 0,1 1 0,-1 1 0,0 1 0,0 1 0,0 0 0,0 1 0,-20 7 1,33-8-12,0 1 1,0 0-1,0 0 1,1 0-1,-1 0 1,1 1-1,-10 9 1,15-13-50,0 0 1,0 0 0,1 1 0,-1-1 0,0 0 0,0 0 0,0 0 0,0 1 0,0-1 0,0 0 0,1 0 0,-1 0 0,0 0 0,0 1-1,0-1 1,0 0 0,1 0 0,-1 0 0,0 0 0,0 0 0,0 0 0,1 1 0,-1-1 0,0 0 0,0 0 0,0 0 0,1 0 0,-1 0-1,0 0 1,0 0 0,1 0 0,-1 0 0,0 0 0,0 0 0,1 0 0,-1 0 0,0 0 0,0 0 0,1-1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39.146"/>
    </inkml:context>
    <inkml:brush xml:id="br0">
      <inkml:brushProperty name="width" value="0.1" units="cm"/>
      <inkml:brushProperty name="height" value="0.1" units="cm"/>
      <inkml:brushProperty name="color" value="#008C3A"/>
    </inkml:brush>
  </inkml:definitions>
  <inkml:trace contextRef="#ctx0" brushRef="#br0">54 1 4312,'0'0'3209,"-3"14"-2728,-12 103 964,0 155 0,0 12 5,13-212-983,3-50-109,-4 32 0,1-28 396,2-20-24,2-20-474,34-180 73,-32 180-311,1 1 0,0-1 0,1 1 0,0 0-1,1 0 1,0 1 0,17-22 0,-19 28-23,0 0 0,1 0 0,-1 0 0,1 1 0,0-1-1,1 1 1,-1 1 0,1-1 0,0 1 0,0 0 0,1 1 0,-1 0 0,1 0 0,-1 0 0,13-1 0,-15 3-6,0 1 0,0 0 0,-1 0 0,1 0 0,0 1 0,0-1 0,0 1 0,-1 0 0,1 1 0,0-1 0,-1 1 0,1 0 0,3 2 0,-6-2 4,0-1 1,0 1 0,0-1-1,0 1 1,0 0-1,-1 0 1,1-1-1,0 1 1,-1 0 0,0 1-1,1-1 1,-1 0-1,0 0 1,0 0 0,-1 1-1,1-1 1,0 1-1,-1-1 1,1 0 0,-1 1-1,0-1 1,0 1-1,0-1 1,0 1 0,0-1-1,-1 5 1,0-2-1,-1-1 0,1 1 1,-1-1-1,0 0 0,0 0 1,-1 0-1,1 0 0,-1 0 0,0-1 1,0 1-1,-6 4 0,4-3-8,0 0 0,-1 0 0,0-1 0,0 0 0,0 0 1,-10 4-1,7-5-30,0 0 1,0 0 0,0-1 0,0 0 0,0-1-1,-10 0 1,35 18 67,26 26 70,-31-31-40,2 0-1,-1-1 1,2-1 0,-1 0 0,29 18-1,78 49 759,-118-78-759,0-1 0,0 1 0,0 0 0,0 0 1,0-1-1,0 1 0,0-1 0,0 1 0,3-1 0,-5 0-86,0 0 0,1 0 0,-1 0-1,0 0 1,1 0 0,-1 0 0,0 0 0,1 0 0,-1 0-1,0 0 1,0 0 0,1 0 0,-1 0 0,0-1-1,1 1 1,-1 0 0,0 0 0,0 0 0,1 0-1,-1-1 1,0 1 0,0 0 0,0 0 0,1 0 0,-1-1-1,0 1 1,0 0 0,0 0 0,0-1 0,1 1-1,-1 0 1,0 0 0,0-1 0,0 1 0,0 0-1,0-1 1,0 1 0,0 0 0,0 0 0,0-1 0,0 1-1,0 0 1,0-1 0,0 1 0,0 0 0,0-1-1,0 1 1,0 0 0,0 0 0,0-1 0,-1 1-1,1 0 1,0 0 0,0-1 0,0 1 0,0 0 0,-1 0-1,1-1 1,0 1 0,0 0 0,0 0 0,-1 0-1,1-1 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39.812"/>
    </inkml:context>
    <inkml:brush xml:id="br0">
      <inkml:brushProperty name="width" value="0.1" units="cm"/>
      <inkml:brushProperty name="height" value="0.1" units="cm"/>
      <inkml:brushProperty name="color" value="#008C3A"/>
    </inkml:brush>
  </inkml:definitions>
  <inkml:trace contextRef="#ctx0" brushRef="#br0">75 160 5416,'0'0'3225,"5"11"-2745,16 33 9,-20-43-445,0 1 0,-1-1 0,1 0 0,0 1 0,0-1 0,0 0 0,0 0 0,1 0 0,-1 0 0,0 1 0,0-2 0,1 1 0,-1 0 0,1 0 0,-1 0 0,0-1 0,1 1 0,0-1 0,-1 1 0,1-1 0,-1 1 0,1-1 0,-1 0 0,1 0 0,0 0 0,2 0-1,3 0 174,-4 0-156,-1 0 0,1 0 0,-1 0 0,1 0 0,-1-1 0,1 1-1,-1-1 1,0 0 0,1 1 0,-1-1 0,0 0 0,1-1 0,-1 1 0,0 0-1,0 0 1,0-1 0,0 1 0,0-1 0,-1 0 0,1 0 0,0 0 0,-1 1 0,1-1-1,-1-1 1,0 1 0,0 0 0,2-3 0,0-2-10,0 1 0,-1-1 1,0 0-1,0 0 0,0 0 0,-1 0 1,1-12-1,-2 10-20,0 1-1,-1 0 1,-1-1 0,1 1 0,-1 0-1,0 0 1,-1 0 0,0 0-1,0 0 1,-6-9 0,7 15-33,1 0-1,0 0 1,0 0 0,-1 0-1,1 0 1,-1 0 0,0 0-1,1 0 1,-1 1 0,0-1-1,0 0 1,0 1-1,0 0 1,0-1 0,-1 1-1,1 0 1,0 0 0,-1 0-1,1 1 1,0-1 0,-1 1-1,1-1 1,-1 1 0,1 0-1,-1 0 1,1 0 0,-1 0-1,1 0 1,-1 0 0,1 1-1,0-1 1,-1 1 0,1 0-1,-1 0 1,1 0 0,0 0-1,0 0 1,-3 2 0,-3 2-2,-1 1 1,1 0-1,1 1 1,-1-1-1,1 2 1,0-1-1,1 1 1,0 0-1,0 0 1,1 1-1,0 0 1,0 0-1,1 0 1,-6 19 0,8-21 25,0 1 1,0 0 0,1 0 0,0 0 0,0 0 0,1 0 0,0 0-1,1 0 1,0 0 0,0 0 0,0 0 0,1 0 0,0 0 0,1 0 0,0-1-1,0 1 1,1-1 0,-1 0 0,8 9 0,-1-2 89,1 0-1,0-1 1,1 0 0,18 13 0,-24-21-53,0-1 1,0 0 0,0 0-1,1-1 1,-1 0-1,1 0 1,0 0-1,0-1 1,0 0-1,1 0 1,-1-1 0,14 1-1,-11-1 27,0-1-1,0 0 1,0 0-1,1-1 1,-1 0-1,0-1 1,0 0-1,0-1 1,-1 0-1,1-1 1,0 1-1,-1-2 1,15-9 0,-18 10-160,40-31 592,-43 32-736,0 0 1,0 0-1,0 0 1,0-1-1,-1 1 1,0-1-1,1 1 1,-1-1 0,-1 0-1,3-5 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40.426"/>
    </inkml:context>
    <inkml:brush xml:id="br0">
      <inkml:brushProperty name="width" value="0.1" units="cm"/>
      <inkml:brushProperty name="height" value="0.1" units="cm"/>
      <inkml:brushProperty name="color" value="#008C3A"/>
    </inkml:brush>
  </inkml:definitions>
  <inkml:trace contextRef="#ctx0" brushRef="#br0">0 129 7736,'0'0'812,"5"13"-527,54 119 523,57 146 1115,-86-195-549,4-2 1,52 92 0,-73-151 395,-13-35-1466,12-156-135,3-18-93,30-28 31,6-46-63,-46 233-29,0-9-2639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42.463"/>
    </inkml:context>
    <inkml:brush xml:id="br0">
      <inkml:brushProperty name="width" value="0.1" units="cm"/>
      <inkml:brushProperty name="height" value="0.1" units="cm"/>
      <inkml:brushProperty name="color" value="#008C3A"/>
    </inkml:brush>
  </inkml:definitions>
  <inkml:trace contextRef="#ctx0" brushRef="#br0">0 100 4216,'0'0'5297,"11"-1"-4880,-5 0-324,24 0 122,-29 2-194,1-1-1,-1 0 0,0 1 1,1-1-1,-1 0 1,0 1-1,0 0 0,1-1 1,-1 1-1,0 0 1,0 0-1,0 0 0,0-1 1,0 1-1,0 0 1,0 1-1,0-1 0,0 0 1,-1 0-1,1 0 0,0 0 1,-1 1-1,2 0 1,17 57 686,16 36 57,-31-85-684,1-1 1,0 1-1,1-1 0,0-1 1,0 1-1,1-1 1,9 9-1,-12-13-39,1 0-1,0-1 1,-1 0 0,1 0-1,0 0 1,0 0-1,1-1 1,-1 0 0,0 0-1,1-1 1,0 1-1,6 0 1,-3-1 10,1-1 1,0 0-1,-1 0 1,1-1-1,0 0 1,11-4-1,-15 3-23,0 0-1,0 0 0,-1-1 0,1 1 1,-1-2-1,0 1 0,0 0 1,8-8-1,34-35 142,-46 44-162,13-15 88,20-31 0,-10 14 20,-18 22-40,-6 11-66,0 0 0,0 0 0,0 0 0,1 0 0,-1 0 0,1 0 0,-1 0 0,1 0 0,-1 0 0,1 0 0,-1 0 0,1 0 0,0 0 0,0 1 0,-1-1 0,1 0 0,0 1 0,0-1 0,0 0 0,1 0 0,2 26 71,3 10 4,-4-17-29,1-1 0,9 26 0,-11-38-34,0 0 0,0-1 0,0 1 0,1-1 0,0 0 0,0 0 0,0 0 0,0 0 0,1 0 0,-1-1 0,1 1 0,0-1 0,6 4 0,-6-5-2,0-1 0,1 1 0,-1-1 1,0 0-1,0 0 0,0-1 0,1 1 1,-1-1-1,0 0 0,1 0 1,-1 0-1,0-1 0,1 0 0,-1 1 1,0-1-1,0-1 0,0 1 1,5-3-1,0 0 17,-1 0 0,1 0 0,-1 0 0,0-1 0,-1-1 0,1 1 0,9-11 0,9-15 80,8-8 16,-26 30-132,3 0 205,-11 9-202,1 0 1,-1 1-1,1-1 0,-1 0 1,1 0-1,-1 1 0,1-1 1,-1 0-1,0 1 0,1-1 0,-1 0 1,1 1-1,-1-1 0,0 1 1,0-1-1,1 1 0,-1-1 1,0 1-1,0-1 0,1 1 0,-1-1 1,0 1-1,0-1 0,0 1 1,0-1-1,0 1 0,0-1 1,0 1-1,0 0 0,3 21 0,0-1 0,-2 1 0,0-1 1,-5 39-1,1 0 12,-14 388 117,16-433-117,0-10 5,1 0 0,0-1 1,0 1-1,0 0 0,0 0 1,2 7-1,0-10 17,0-6-20,2-16-14,-2 6-1,70-315 12,-71 324-14,37-165 0,-28 131 0,3 1 0,22-49 0,-17 48 0,61-115 0,-76 148 0,0 1 0,1-1-1,0 1 1,0-1-1,1 1 1,0 0-1,-1 1 1,12-8-1,-16 11 0,1 1 0,-1 0 0,1-1 0,0 1 0,0 0 0,-1 0 0,1 0 0,0-1 0,-1 1 0,1 0 0,0 0 0,0 0 0,-1 0 0,1 0 0,0 0 0,0 0 0,-1 1 0,1-1 0,0 0-1,-1 0 1,1 1 0,0-1 0,-1 0 0,1 1 0,0-1 0,-1 0 0,1 1 0,0-1 0,-1 1 0,1-1 0,-1 1 0,1-1 0,-1 1 0,0 0 0,1-1 0,-1 1 0,1-1 0,-1 2-1,12 28 14,-7-4 4,-2-1-1,0 1 1,-2-1-1,-1 1 1,-1 0-1,-1-1 1,-2 1-1,0-1 1,-1 0-1,-2 0 1,0-1-1,-2 1 1,-23 43-1,29-62 2,0 0-1,-1 0 0,1-1 1,-1 0-1,-1 1 0,1-1 1,-7 5-1,10-9-10,-1 0 0,0 0 0,1 0 0,-1 0 0,0 0 0,0-1 0,0 1 0,0-1 0,0 1 0,0-1 1,0 1-1,0-1 0,0 0 0,0 0 0,0 0 0,0 0 0,0-1 0,0 1 0,0 0 0,0-1 0,0 0 0,0 1 0,0-1 0,0 0 0,1 0 0,-1 0 0,-2-1 0,-1-2-12,0 1 0,0-1-1,0 0 1,0 0-1,1-1 1,-1 1-1,1-1 1,1 0 0,-1 0-1,1-1 1,-1 1-1,2-1 1,-1 1-1,0-1 1,1 0 0,0 0-1,1 0 1,-1 0-1,1 0 1,0-10-1,1 11-248,0 0 0,0 1 0,0-1 0,1 0 0,0 0-1,0 0 1,1 0 0,-1 1 0,4-8 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43.569"/>
    </inkml:context>
    <inkml:brush xml:id="br0">
      <inkml:brushProperty name="width" value="0.1" units="cm"/>
      <inkml:brushProperty name="height" value="0.1" units="cm"/>
      <inkml:brushProperty name="color" value="#008C3A"/>
    </inkml:brush>
  </inkml:definitions>
  <inkml:trace contextRef="#ctx0" brushRef="#br0">0 585 7632,'0'0'-64,"12"-1"41,2-1 149,1-1 1,-1 0-1,0-1 1,0-1-1,0 0 0,-1-1 1,0 0-1,22-15 0,-17 7 87,0-1 0,-1-1 0,-1-1 0,-1 0 0,0-1 1,-1 0-1,-1-1 0,-1-1 0,-1 0 0,0-1 0,-2 0 0,11-33 0,7-22 245,32-104 994,-59 177-697,-4 12-562,-7 16-146,-2 16 29,1 1 0,2 0 0,2 0 0,-3 53 0,9-67-16,2 0 1,1 1 0,2-1-1,0 0 1,2-1 0,1 1 0,15 43-1,-19-68-43,-1 1-1,1 0 0,0 0 1,0-1-1,0 1 0,0-1 1,0 0-1,1 0 1,-1 0-1,1 0 0,0 0 1,0 0-1,0-1 0,1 1 1,-1-1-1,0 0 0,1 0 1,0 0-1,3 1 1,-2-2-3,1 0 0,-1 0 0,0 0 0,0-1 0,0 0 0,1 0 0,-1 0 0,0 0 0,1-1 0,-1 0 0,0 0 0,0-1 0,0 1 0,5-3 0,55-26 108,-61 27-110,1 1-1,-1-1 1,1 0-1,-1 0 1,0-1-1,0 1 1,-1-1 0,1 0-1,-1 0 1,0 0-1,5-8 1,-8 12-9,1 0 0,-1 0-1,0 0 1,0-1 0,1 1 0,-1 0 0,0-1 0,0 1-1,0 0 1,0-1 0,1 1 0,-1 0 0,0-1 0,0 1-1,0 0 1,0-1 0,0 1 0,0 0 0,0-1 0,0 1 0,0 0-1,0-1 1,0 1 0,0 0 0,0-1 0,0 1 0,0 0-1,0-1 1,-1 1 0,1 0 0,0-1 0,-14 8 62,8-3-61,0 0 0,0 0 1,1 1-1,-1 0 0,1 0 0,1 0 1,-1 0-1,1 1 0,-7 12 1,9-17-3,1 1 0,1 0 0,-1 0 1,0 0-1,0 0 0,1 0 1,-1 0-1,1 0 0,-1 0 0,1 0 1,0 0-1,0 0 0,0 0 1,0 0-1,0 0 0,1 0 0,-1 0 1,1 0-1,-1 0 0,1 0 1,0 0-1,-1 0 0,1 0 1,0 0-1,0 0 0,0-1 0,1 1 1,-1 0-1,0-1 0,1 1 1,-1-1-1,1 0 0,-1 1 0,1-1 1,0 0-1,0 0 0,-1 0 1,4 1-1,2 1 1,0 0 0,-1-1 1,1 0-1,0 0 0,0 0 1,0-1-1,0 0 0,0-1 1,10 0-1,-3 0 0,0-2-1,-1 1 1,25-8 0,-35 8 1,1 1-1,-1-1 1,0-1-1,1 1 1,-1 0 0,0-1-1,0 1 1,0-1 0,0 0-1,0 0 1,0-1 0,4-3-1,-6 4-4,0-1-1,0 1 0,0-1 1,0 1-1,0-1 0,-1 1 1,1-1-1,-1 1 0,1-1 1,-1 0-1,0 1 0,0-1 1,0 1-1,0-1 0,-1 0 1,1 1-1,-2-4 0,1 2-5,1 1 0,-1 0 0,0 0 0,0 0 0,-1 0 0,1 0 0,-1 0 0,1 0 0,-1 1 0,0-1 0,0 1 0,0-1 0,0 1 0,-1-1 0,1 1 0,0 0 0,-5-2 0,-1-1-14,0 1 0,-1 1 0,1-1 1,-15-2-1,13 3 6,0 0 1,0-1 0,-17-8-1,27 12 17,0 0 0,-1 0 0,1 0 0,0 0 0,0 0 0,0 0 0,0 0 0,0-1 0,0 1 0,-1 0 0,1 0 0,0 0 0,0 0 0,0 0 0,0 0 0,0 0 0,0 0 0,0 0 0,0-1 0,-1 1 0,1 0 0,0 0 0,0 0 0,0 0 0,0 0 0,0 0 0,0-1 0,0 1 0,0 0 0,0 0 0,0 0 0,0 0 0,0 0 0,0-1 0,0 1 0,0 0 0,0 0 0,0 0 0,0 0 0,0 0 0,0-1 0,0 1 0,0 0 0,0 0 0,1 0 0,-1 0 0,0 0 0,0 0 0,0-1 0,0 1 0,0 0 0,0 0 0,0 0 0,0 0 0,1 0 0,-1 0 0,0 0 0,14-6 59,33-2-10,-28 5-9,8-4 52,47-19 1,-3 1 131,-63 23-216,-1-1 0,1 1-1,-1-2 1,1 1-1,-1-1 1,0 0 0,-1-1-1,1 1 1,-1-1-1,0-1 1,0 1 0,0-1-1,-1 0 1,8-11-1,-13 16-139,1 0-1,-1 0 0,1-1 0,-1 1 0,1 0 1,-1 0-1,1-1 0,-1 1 0,0 0 0,0 0 1,0-1-1,0 1 0,0 0 0,0-1 0,0 1 1,0 0-1,0-1 0,-1-1 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43.820"/>
    </inkml:context>
    <inkml:brush xml:id="br0">
      <inkml:brushProperty name="width" value="0.1" units="cm"/>
      <inkml:brushProperty name="height" value="0.1" units="cm"/>
      <inkml:brushProperty name="color" value="#008C3A"/>
    </inkml:brush>
  </inkml:definitions>
  <inkml:trace contextRef="#ctx0" brushRef="#br0">0 188 9240,'0'0'120,"75"-19"8,22 13 72,13-4 8,9-4 8,4-2 8,0 2 0,-8-4 0,-6-2-8,-16-1 0,-11-1-96,-3-6 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45.722"/>
    </inkml:context>
    <inkml:brush xml:id="br0">
      <inkml:brushProperty name="width" value="0.1" units="cm"/>
      <inkml:brushProperty name="height" value="0.1" units="cm"/>
      <inkml:brushProperty name="color" value="#008C3A"/>
    </inkml:brush>
  </inkml:definitions>
  <inkml:trace contextRef="#ctx0" brushRef="#br0">1 29 4512,'0'0'4138,"10"-2"-3788,28-6-59,-16 2 172,1 1 0,40-3 0,-62 9-409,0-1 1,1 0 0,-1 0-1,0 1 1,0-1 0,1 0-1,-1 1 1,0-1 0,0 1-1,0 0 1,0-1-1,0 1 1,0 0 0,0 0-1,0-1 1,0 1 0,0 0-1,0 0 1,0 1 0,15 25 347,-6-10-193,8 12 76,-14-22-168,1 1-1,0 0 1,1-1-1,7 9 0,-10-14-69,-1 0 0,1 0 0,0 0-1,0 0 1,0 0 0,0-1 0,0 1-1,0-1 1,0 0 0,1 0 0,-1 0 0,0 0-1,1-1 1,-1 1 0,5-1 0,196 0 1905,-196 0-1873,1-1 0,-1 0 0,1 0 0,-1-1 0,0 0 0,0-1 0,0 0 0,0 0 0,8-5 1,14-4-2275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8:10.145"/>
    </inkml:context>
    <inkml:brush xml:id="br0">
      <inkml:brushProperty name="width" value="0.1" units="cm"/>
      <inkml:brushProperty name="height" value="0.1" units="cm"/>
      <inkml:brushProperty name="color" value="#AB008B"/>
    </inkml:brush>
  </inkml:definitions>
  <inkml:trace contextRef="#ctx0" brushRef="#br0">0 20 5624,'0'0'7058,"12"3"-6683,-9-2-343,9 2 95,0 0-1,0-1 1,0 0 0,1-1-1,20 0 1,355-17 2927,-379 16-2999,5 0-5,0 1 1,0-2 0,0 0 0,0-1-1,0 0 1,24-8 0,-32 6-2240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46.231"/>
    </inkml:context>
    <inkml:brush xml:id="br0">
      <inkml:brushProperty name="width" value="0.1" units="cm"/>
      <inkml:brushProperty name="height" value="0.1" units="cm"/>
      <inkml:brushProperty name="color" value="#008C3A"/>
    </inkml:brush>
  </inkml:definitions>
  <inkml:trace contextRef="#ctx0" brushRef="#br0">134 0 4720,'0'0'1560,"1"10"-1228,2 19 3,-2 0 0,-2 0 1,-6 50-1,-57 237 1847,21-116-435,36-146-1177,5-40-155,1 0 0,-2 0 0,-5 20 0,5-27 14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46.721"/>
    </inkml:context>
    <inkml:brush xml:id="br0">
      <inkml:brushProperty name="width" value="0.1" units="cm"/>
      <inkml:brushProperty name="height" value="0.1" units="cm"/>
      <inkml:brushProperty name="color" value="#008C3A"/>
    </inkml:brush>
  </inkml:definitions>
  <inkml:trace contextRef="#ctx0" brushRef="#br0">157 2 7528,'0'0'-126,"-12"10"-502,5-4 613,-15 11-84,-33 36 0,49-47 155,-1 2 0,1-1 0,1 1 0,0 0 0,0 0 0,0 0 0,1 0 0,1 1 0,-1 0 0,-3 15 0,6-14 110,-1 1-1,2 0 1,-1 0-1,1 0 1,1 0 0,0 0-1,1-1 1,0 1-1,0 0 1,1-1 0,8 19-1,-8-24-81,-1 1-1,2 0 1,-1-1-1,1 0 1,0 0-1,0 0 1,0 0 0,0 0-1,1-1 1,0 0-1,0 0 1,0 0-1,1-1 1,-1 0-1,1 0 1,0 0 0,0 0-1,0-1 1,0 0-1,0-1 1,8 2-1,4 0 39,0-2 0,0 0 0,0-1 0,0-1 0,-1 0 0,1-2-1,0 0 1,-1-1 0,0-1 0,0 0 0,0-1 0,0-1 0,-1 0-1,0-2 1,-1 0 0,0 0 0,0-2 0,-1 0 0,16-16 0,-25 22-88,0-1 1,0 0 0,-1 0 0,0 0 0,0-1 0,0 0 0,-1 1 0,0-1 0,-1 0-1,1-1 1,-1 1 0,-1 0 0,1-1 0,-1 1 0,-1-1 0,1 1 0,-1-1 0,-1 1-1,1-1 1,-1 1 0,0-1 0,-1 1 0,0 0 0,0-1 0,-5-9 0,4 10-22,0-1 1,-1 1 0,1 0 0,-1 1-1,-1-1 1,1 1 0,-1 0 0,0 0-1,-1 0 1,1 1 0,-1-1 0,0 1-1,-1 1 1,1-1 0,-1 1 0,0 0-1,0 1 1,0 0 0,0 0 0,-1 0-1,1 1 1,-1 0 0,0 1-1,-11-2 1,7 3 9,0 1 0,0 0 0,0 1 0,0 1 0,0 0 1,0 0-1,0 1 0,-14 7 0,-3 3-1222,-50 34 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47.240"/>
    </inkml:context>
    <inkml:brush xml:id="br0">
      <inkml:brushProperty name="width" value="0.1" units="cm"/>
      <inkml:brushProperty name="height" value="0.1" units="cm"/>
      <inkml:brushProperty name="color" value="#008C3A"/>
    </inkml:brush>
  </inkml:definitions>
  <inkml:trace contextRef="#ctx0" brushRef="#br0">130 76 7232,'0'0'877,"-9"15"-784,4-9-79,-3 6 30,0 0-1,1 1 0,0 0 0,1 0 1,0 1-1,1 0 0,-5 21 0,8-21 56,0 1 0,1 0-1,1 0 1,0 0-1,1 0 1,0-1-1,1 1 1,1 0 0,6 18-1,-5-23-4,0 1 1,0-1-1,1 0 0,1 0 1,0 0-1,0-1 0,1 0 1,0 0-1,1 0 0,0-1 1,0 0-1,17 11 0,-20-15-27,0-1-1,0 0 1,1 0-1,-1 0 0,1-1 1,0 0-1,0 0 1,0-1-1,0 1 1,0-1-1,0-1 0,1 1 1,-1-1-1,8-1 1,-6 0-1,1 0 0,-1-1 1,0 0-1,0-1 1,-1 1-1,1-2 0,-1 1 1,1-1-1,-1 0 0,7-6 1,-5 4-5,-1-1 0,0 0 0,0 0 0,-1-1 0,0 0 0,0 0 0,-1-1 0,0 0 0,0 0 0,-1 0 0,-1-1 0,1 1 0,-1-1 0,-1 0 0,0-1 0,0 1 0,1-14 0,-3-1 62,-1-1 1,-1 1-1,-6-39 1,5 49-79,-1 0 1,-1 1-1,-1-1 1,0 1 0,-1 0-1,0 0 1,-11-16 0,14 25-30,-1 0 0,-1-1 0,1 1 0,-1 1 0,0-1 0,0 1 0,0 0 0,0 0 0,-1 0 0,0 1 0,1 0 0,-1 0 0,-1 0 0,1 1 1,0 0-1,0 0 0,-1 1 0,0-1 0,1 1 0,-1 1 0,-6-1 0,-11 2 23,-1 1 0,1 1 0,1 1-1,-33 9 1,47-10-30,0-1 0,0 1 0,0 1 0,1-1-1,-1 2 1,1-1 0,0 1 0,-15 12 0,21-15-112,-1 0 0,1 1 0,-1-1 0,1 1 0,0 0 0,0 0 1,0 0-1,0 0 0,1 0 0,-1 0 0,1 0 0,0 1 0,0-1 0,0 0 0,0 1 1,1-1-1,-1 1 0,1-1 0,0 1 0,0-1 0,0 1 0,0-1 0,1 1 0,1 6 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48.589"/>
    </inkml:context>
    <inkml:brush xml:id="br0">
      <inkml:brushProperty name="width" value="0.1" units="cm"/>
      <inkml:brushProperty name="height" value="0.1" units="cm"/>
      <inkml:brushProperty name="color" value="#008C3A"/>
    </inkml:brush>
  </inkml:definitions>
  <inkml:trace contextRef="#ctx0" brushRef="#br0">106 120 4912,'0'0'1236,"-1"13"-808,-2 29 52,-3-1 1,-13 53-1,-36 142 1994,41-165-1203,12-62-1168,-3 17 1426,5-26-1518,0 0 0,0 0 0,0 0 0,0 0 0,0 0 0,0-1 0,0 1 0,0 0 0,0 0 0,0 0 0,0 0 0,0 0 0,0 0 0,1 0 1,-1 0-1,0 0 0,0 0 0,0 0 0,0 0 0,0 0 0,0 0 0,0 0 0,0 0 0,0 0 0,0 0 0,0 0 0,0 0 0,1 0 0,-1 0 0,0 0 0,0 0 0,0 0 0,0 0 0,0 0 0,0 0 0,0 0 1,0 0-1,0 0 0,0 0 0,0 0 0,0 0 0,1 0 0,-1 0 0,0 0 0,0 0 0,0 0 0,0 0 0,0 0 0,0 1 0,0-1 0,0 0 0,0 0 0,0 0 0,0 0 0,0 0 0,0 0 0,0 0 1,0 0-1,0 0 0,0 0 0,0 0 0,0 0 0,0 1 0,0-1 0,0 0 0,0 0 0,0 0 0,0 0 0,11-16 250,53-117 65,-28 50-220,61-130 82,-54 137 119,-42 74-285,-1 1 1,1 0 0,-1-1 0,1 1-1,0 0 1,0-1 0,0 1 0,-1 0-1,1 0 1,1-1 0,-1 1 0,0 0-1,0 0 1,0 0 0,0 0 0,1 1-1,1-2 1,-2 2-2,0 0 0,0 0-1,1 0 1,-1 0 0,0 1 0,0-1-1,0 0 1,0 1 0,0-1 0,0 1 0,0-1-1,0 1 1,0 0 0,0-1 0,0 1-1,0 0 1,0 0 0,0-1 0,0 1-1,-1 0 1,1 0 0,0 0 0,0 2 0,6 7 64,0 1 0,0 1 0,-2-1 0,1 1 0,4 16 0,-7-18-11,0 0 0,1-1 0,1 1 0,-1-1 0,1 1 0,1-1 0,0-1 0,0 1 0,12 11 0,-18-20-62,0 1 1,1 0-1,0 0 0,-1-1 0,1 1 0,-1-1 1,1 1-1,0 0 0,-1-1 0,1 1 0,0-1 1,0 1-1,-1-1 0,1 0 0,0 1 1,0-1-1,0 0 0,-1 0 0,1 1 0,0-1 1,0 0-1,0 0 0,0 0 0,0 0 0,0 0 1,-1 0-1,1 0 0,0-1 0,0 1 1,0 0-1,0 0 0,-1-1 0,1 1 0,0 0 1,0-1-1,0 1 0,-1-1 0,1 1 0,0-1 1,-1 1-1,1-1 0,0 1 0,-1-1 0,1 0 1,-1 1-1,1-1 0,-1 0 0,1 0 1,0 0-1,10-13 17,-1 0 0,0-1 1,0 0-1,7-19 0,27-71-46,1-1-226,-45 106 237,0-1 0,1 1-1,-1-1 1,0 1-1,0 0 1,0-1-1,0 1 1,0 0-1,1-1 1,-1 1 0,0 0-1,0-1 1,1 1-1,-1 0 1,0 0-1,0-1 1,1 1 0,-1 0-1,0 0 1,1-1-1,-1 1 1,0 0-1,1 0 1,-1 0-1,0 0 1,1 0 0,-1-1-1,0 1 1,1 0-1,-1 0 1,1 0-1,-1 0 1,0 0 0,1 0-1,-1 0 1,1 0-1,-1 0 1,0 1-1,1-1 1,-1 0-1,0 0 1,1 0 0,-1 0-1,0 0 1,1 1-1,-1-1 1,0 0-1,1 0 1,-1 1-1,0-1 1,1 0 0,13 20-36,-12-15 29,22 38 20,-2 0 1,-2 2-1,-2 1 0,-2 0 1,14 65-1,-24-82 104,-1 1-1,-1-1 1,-1 34 0,-3-63-109,0 1 1,0-1 0,0 1-1,0-1 1,0 0 0,0 1-1,0-1 1,0 1-1,-1-1 1,1 1 0,0-1-1,0 0 1,0 1 0,0-1-1,-1 0 1,1 1 0,0-1-1,0 0 1,-1 1-1,1-1 1,0 0 0,-1 1-1,1-1 1,0 0 0,-1 0-1,1 1 1,-1-1-1,1 0 1,-1 0 0,-16 0-35,-16-11-119,33 11 151,-25-11-2343</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49.512"/>
    </inkml:context>
    <inkml:brush xml:id="br0">
      <inkml:brushProperty name="width" value="0.1" units="cm"/>
      <inkml:brushProperty name="height" value="0.1" units="cm"/>
      <inkml:brushProperty name="color" value="#008C3A"/>
    </inkml:brush>
  </inkml:definitions>
  <inkml:trace contextRef="#ctx0" brushRef="#br0">87 37 5224,'0'0'3720,"7"11"-3268,20 38 16,-25-46-385,-1 0 1,1-1-1,0 1 1,0-1-1,0 0 1,0 0-1,0 1 1,1-1-1,-1-1 1,1 1-1,4 3 1,-5-5-8,0 1 0,-1 0 0,1-1 0,0 0 0,0 1 0,-1-1 0,1 0 0,0 0 1,0 0-1,0 0 0,0 0 0,-1 0 0,1 0 0,3-2 0,-1 1 6,-1-1-1,0 1 1,0-1-1,0 0 1,0 0-1,0 0 1,0-1-1,0 1 1,-1-1-1,1 1 1,-1-1 0,0 0-1,0 0 1,0 0-1,2-4 1,-1 2-18,-1 0 0,0 0 0,0-1 1,-1 1-1,1-1 0,0-10 0,-2 15-57,1 0 1,-1 0-1,0-1 0,0 1 0,0 0 0,-1-1 0,1 1 0,0 0 1,0-1-1,-1 1 0,1 0 0,-1 0 0,1-1 0,-1 1 1,1 0-1,-1 0 0,0 0 0,1 0 0,-1 0 0,0 0 0,0 0 1,0 0-1,0 0 0,0 0 0,0 0 0,0 1 0,0-1 1,0 0-1,-1 1 0,1-1 0,0 1 0,0-1 0,0 1 0,-3-1 1,-2 0-8,-1 0 0,0 0 0,0 0 0,0 1 0,0 0 0,0 1 0,0-1 0,0 1 0,0 0 0,1 1 0,-1 0 0,0 0 0,-9 5 0,8-3-2,0 1 0,1 1 0,-1-1 0,1 1 1,0 0-1,0 1 0,1 0 0,0 0 0,-8 13 0,9-14 18,1 1-1,0 0 1,0 0 0,1 0-1,0 0 1,-3 11 0,5-16 4,0 1 0,1 0 1,0 0-1,-1 0 0,1 0 0,0 0 1,0 0-1,1 0 0,-1 0 1,1 0-1,-1 0 0,1-1 1,0 1-1,0 0 0,0 0 0,0-1 1,1 1-1,-1-1 0,1 1 1,3 3-1,1 1 26,1-1 1,0 1-1,0-1 1,0-1-1,1 1 0,0-2 1,0 1-1,1-1 1,-1 0-1,1 0 1,0-1-1,13 3 0,9 0 129,1-1-1,40 0 1,-69-4-159,11-1 70,-1 0 1,1-1-1,-1 0 1,1-1-1,21-5 1,-30 6-56,0-1 1,0 0 0,0 0-1,0 0 1,0 0-1,-1-1 1,1 1 0,-1-1-1,1 0 1,-1-1-1,0 1 1,0-1 0,-1 0-1,1 0 1,-1 0-1,0 0 1,4-6-1,-7 8-134,1 1 0,-1-1-1,1 1 1,-1-1 0,0 1-1,0-1 1,1 1 0,-1-1-1,0 1 1,-1-1 0,1 1-1,0-1 1,0 1-1,-1-1 1,1 1 0,0-1-1,-1 1 1,0 0 0,1-1-1,-2-1 1</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7:50.268"/>
    </inkml:context>
    <inkml:brush xml:id="br0">
      <inkml:brushProperty name="width" value="0.1" units="cm"/>
      <inkml:brushProperty name="height" value="0.1" units="cm"/>
      <inkml:brushProperty name="color" value="#008C3A"/>
    </inkml:brush>
  </inkml:definitions>
  <inkml:trace contextRef="#ctx0" brushRef="#br0">1 0 6632,'0'0'194,"1"15"82,0 10-152,21 199 1256,-15-175-976,46 226 2371,-40-206-1738,-10-48-325,11 40-1,-12-55-414,-1-4-173,-1 0 1,1 0-1,-1 0 0,1 0 1,0 0-1,0 0 0,-1 0 1,1-1-1,1 1 0,-1 0 1,3 2 620,-3-6-650,75-170 328,-6 12-155,-30 79-90,-9 23 46,42-116 0,-73 172-222,2-4 7,0 0 1,0-1-1,-1 1 0,0 0 1,0-1-1,0-7 1,-1 12-11,0 0 0,-1 0 0,1 0 0,-1 0 0,1 0 0,-1 0 0,0 0 0,0 1 0,0-1 0,0 0 0,0 0 0,0 1 1,0-1-1,0 1 0,-1-1 0,1 1 0,-1-1 0,1 1 0,-1 0 0,1 0 0,-1 0 0,0 0 0,0 0 0,-3-1 0,-32-12-2302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18:22.748"/>
    </inkml:context>
    <inkml:brush xml:id="br0">
      <inkml:brushProperty name="width" value="0.1" units="cm"/>
      <inkml:brushProperty name="height" value="0.1" units="cm"/>
      <inkml:brushProperty name="color" value="#008C3A"/>
    </inkml:brush>
  </inkml:definitions>
  <inkml:trace contextRef="#ctx0" brushRef="#br0">312 0 3712,'0'0'7074,"-11"11"-6890,-80 72 407,34-30 385,60-53-841,-2 7-90,1 5-17,5-9-17,0-1-1,0 0 1,0 0 0,0 0-1,1-1 1,-1 0 0,0 0-1,1-1 1,-1 0 0,0 0-1,10-2 1,37 2 12,-53 0-23,47 10 13,-45-9-5,0 0-1,0 0 1,0 1 0,0-1-1,-1 1 1,1-1 0,0 1 0,-1 0-1,0 0 1,1 0 0,-1 1-1,0-1 1,2 3 0,-4-3 1,0-1 0,-1 0 0,1 0 0,-1 1 0,1-1 0,-1 0 0,1 0 0,-1 0 0,0 0 0,1 0 0,-1 1 0,0-2 0,0 1 0,0 0 0,-1 1 0,-7 4 31,0 0-1,0 0 1,0-1-1,-1-1 1,1 0 0,-1 0-1,-11 3 1,-11 4 44,-172 49 308,187-55-1240,-28 12-1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20:08.466"/>
    </inkml:context>
    <inkml:brush xml:id="br0">
      <inkml:brushProperty name="width" value="0.1" units="cm"/>
      <inkml:brushProperty name="height" value="0.1" units="cm"/>
    </inkml:brush>
  </inkml:definitions>
  <inkml:trace contextRef="#ctx0" brushRef="#br0">0 688 3912,'0'0'2302,"13"-3"-2171,-7 2-114,2-1 7,-1 0-1,1 0 0,-1 0 0,0-1 0,1 0 0,-1-1 1,0 1-1,-1-1 0,1-1 0,10-8 0,3-8 125,0-1-1,-1 0 1,22-36-1,42-82 512,-81 137-643,15-29 111,49-94 489,-62 117-526,0 0 0,1 1 0,8-10 0,-13 18-87,0-1 0,0 1 0,0 0-1,0 0 1,0 0 0,0 0 0,1-1 0,-1 1 0,0 0 0,0 0-1,0 0 1,0 0 0,0 0 0,0-1 0,1 1 0,-1 0-1,0 0 1,0 0 0,0 0 0,0 0 0,1 0 0,-1 0-1,0 0 1,0 0 0,0 0 0,0 0 0,1 0 0,-1 0 0,0 0-1,0 0 1,0 0 0,1 0 0,-1 0 0,0 0 0,0 0-1,0 0 1,0 0 0,1 0 0,-1 0 0,0 0 0,0 0 0,0 0-1,0 0 1,1 1 0,-1-1 0,0 0 0,0 0 0,0 0-1,0 0 1,0 0 0,0 0 0,1 1 0,-1-1 0,0 0-1,4 13 55,2 47 0,-1 91-1,-4-55-13,-19 704 172,16-785-191,0-1 1,-1 0-1,-1 0 1,-5 14-1,8-25-13,-6 8 125,0-14 27,-5-20 53,10 19-216,-11-28 96,2-1 0,1 0 0,2-1 0,1 0 0,-4-55 0,7 5 85,8-96-1,2 118-118,2-1 1,3 2-1,2-1 0,22-60 0,-1 30 3,82-161-1,-109 240-58,0 0-1,1 0 0,1 0 1,0 1-1,19-20 0,-25 29-7,1 0 0,-1 0 0,1 1 0,0-1 0,-1 1 0,1-1-1,0 1 1,0 1 0,1-1 0,-1 0 0,0 1 0,0 0 0,1 0-1,-1 0 1,1 1 0,-1-1 0,1 1 0,-1 0 0,1 1 0,-1-1 0,1 1-1,-1-1 1,0 1 0,5 2 0,-4-1-3,0 1-1,-1-1 1,1 1 0,-1 0-1,1 0 1,-1 1 0,0-1-1,0 1 1,-1 0 0,1 0-1,-1 0 1,0 1 0,0-1-1,0 1 1,0 0 0,2 8-1,4 8-10,-2 0-1,8 37 1,-9-28 9,-1 0 0,-2 1-1,-1-1 1,-1 1 0,-1-1 0,-2 1 0,-1-1-1,-2 0 1,-9 34 0,11-55 7,0 0 1,-1-1-1,0 1 1,-1-1-1,0 0 1,0 0-1,-1 0 1,0-1-1,0 1 0,-1-2 1,1 1-1,-2-1 1,1 0-1,-1 0 1,0-1-1,0 0 1,0 0-1,-1-1 0,0 0 1,-15 4-1,18-6 9,0-1-1,0 0 0,0-1 0,1 1 1,-1-1-1,0 0 0,0 0 0,0-1 1,-11-2-1,-2-3 44,-30-12 0,-14-3 103,59 21-132,1-1 0,-1 0-1,1 0 1,-1 0 0,0 0 0,1 0 0,0-1 0,-1 0 0,1 0 0,0 0 0,0 0 0,0 0 0,-4-4 0,6 5 20,30-15-1669</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20:12.143"/>
    </inkml:context>
    <inkml:brush xml:id="br0">
      <inkml:brushProperty name="width" value="0.1" units="cm"/>
      <inkml:brushProperty name="height" value="0.1" units="cm"/>
    </inkml:brush>
  </inkml:definitions>
  <inkml:trace contextRef="#ctx0" brushRef="#br0">1 1823 4816,'0'0'-68,"11"-9"289,3-2-133,0 0 0,-1-2 0,0 1-1,0-1 1,15-23 0,218-379 1593,-194 303-1118,57-170-1,-84 212-403,31-88 375,50-235 0,-100 359-428,-1 0 0,1-41 0,-5 66-76,-1 0 1,-1 0-1,1-1 0,-2 1 1,1 0-1,-1 0 1,0 0-1,-1 0 1,0 0-1,-1 1 1,0-1-1,0 1 1,-7-10-1,10 17-23,0 0-1,1 0 1,-1 0 0,0 0 0,0 1-1,0-1 1,0 0 0,0 1 0,0-1-1,0 1 1,0-1 0,0 1 0,0-1-1,0 1 1,0 0 0,0 0 0,0-1-1,0 1 1,-1 0 0,1 0-1,0 0 1,0 0 0,0 0 0,0 0-1,0 1 1,0-1 0,-1 0 0,1 0-1,0 1 1,0-1 0,0 1 0,0-1-1,0 1 1,0-1 0,0 1-1,0 0 1,1 0 0,-1-1 0,0 1-1,-1 2 1,-6 4 29,1 1 0,1 0 1,-11 15-1,10-11-4,-12 16 5,2 1-1,1 0 0,2 1 0,-16 45 0,-31 136 50,46-155-73,-3 20-4,3 0-1,4 1 0,3 1 0,3 0 0,7 87 1,-2-146-10,16 194-14,-11-185 14,0 0 0,2-1 0,1 0 0,1 0 0,19 40 0,-23-58 10,1 1 0,-1-1 0,2 0 1,-1-1-1,1 1 0,0-1 0,13 10 0,-15-14-1,1 0-1,-1 0 1,1 0 0,0-1 0,0 0 0,0-1 0,0 1 0,1-1 0,-1 0-1,1-1 1,0 1 0,-1-1 0,10 0 0,2-1 16,-1-1 0,1-1-1,0 0 1,-1-1 0,0-1 0,1 0-1,-2-2 1,30-12 0,-23 6-1,-1-1-1,0 0 1,-1-2 0,0-1 0,26-26 0,-1 0 64,-3-3 1,58-76-1,-66 74 2,-24 34-21,-1 0 0,0 0 0,-2-1 0,1 0 0,9-23 1,-17 34-72,5-20 330,-6 23-321,0-1 0,0 1 0,0 0 0,0 0 0,0 0 1,0-1-1,-1 1 0,1 0 0,0 0 0,0 0 0,0 0 0,0-1 0,0 1 0,0 0 0,0 0 0,0 0 0,-1 0 0,1 0 0,0 0 0,0-1 1,0 1-1,0 0 0,0 0 0,-1 0 0,1 0 0,0 0 0,0 0 0,0 0 0,0 0 0,-1 0 0,1 0 0,0 0 0,0 0 0,0 0 0,-1 0 1,-13 5 104,-2 5-77,0 1-1,0 1 0,1 0 1,1 2-1,0-1 1,1 2-1,0-1 0,-15 26 1,12-15-10,2 0 0,0 1 0,2 1-1,1 0 1,-9 32 0,16-43-13,1-1 1,0 1-1,0 24 0,2-32-9,1 0-1,1 0 1,-1-1 0,1 1 0,1 0 0,-1-1 0,1 1-1,1-1 1,4 11 0,-6-16-2,1 0 0,0 1 0,-1-1 1,1 0-1,0 0 0,0-1 0,0 1 0,1 0 1,-1-1-1,0 1 0,1-1 0,-1 0 0,0 1 1,1-1-1,0-1 0,-1 1 0,1 0 0,0 0 1,-1-1-1,1 0 0,0 0 0,3 1 0,1-1 1,0-1-1,1 1 0,-1-1 0,0 0 1,0-1-1,0 1 0,8-4 1,-11 3 0,-1 0 0,0 0 1,0 0-1,-1 0 1,1 0-1,0-1 1,-1 1-1,1-1 0,-1 1 1,0-1-1,0 0 1,4-6-1,18-44 33,-21 44-29,9-22 26,-1-1 0,-2 0 0,-1-1 0,-2 0 0,-1 0 0,-1 0 0,-2-1 0,-2 1 0,-1-1 0,-6-43 0,6 75-24,1 0 0,0 0 0,0 1 0,-1-1 0,1 0 0,-1 1 0,1-1 0,-1 0 0,0 1 0,1-1 0,-1 1 0,0-1-1,0 1 1,0-1 0,0 1 0,-1 0 0,-1-2 0,3 3-5,0 0-1,-1-1 1,1 1-1,0 0 1,-1 0-1,1 0 0,0 0 1,0 0-1,-1 0 1,1 0-1,0 0 1,-1 0-1,1 1 1,0-1-1,-1 0 1,1 0-1,0 0 1,-1 0-1,1 0 1,0 0-1,0 1 1,-1-1-1,1 0 1,0 0-1,0 0 0,-1 1 1,1-1-1,0 0 1,0 1-1,-8 17 1,3 6-24,0 1-1,1-1 1,0 49-1,5-58 10,0 0-1,1-1 1,1 0 0,0 1-1,1-1 1,1 0-1,0-1 1,8 16-1,-9-20-5,1-1 0,-1 0 0,2 0 0,-1-1 0,1 0 0,0 0 0,14 12 0,-17-17 14,-1 0 0,0 0 0,1-1 0,-1 1 1,1-1-1,-1 0 0,1 0 0,-1 0 0,1 0 0,0 0 0,0 0 0,0-1 0,-1 1 0,1-1 0,0 0 0,0 0 0,0 0 0,0 0 0,-1-1 0,1 1 0,0-1 0,0 1 0,0-1 0,-1 0 0,1 0 0,0 0 0,-1-1 0,1 1 0,-1-1 0,3-1 0,6-6 10,0 0 0,-1-1 0,-1 0 0,1 0 0,12-20 1,32-63 60,6-6-1,-57 96-63,6-11 7,1 0 0,0 1 0,1 1 0,1-1-1,0 2 1,17-14 0,-27 25-8,-1-1-1,1 1 0,0-1 1,-1 1-1,1 0 0,0-1 1,-1 1-1,1 0 0,0 0 1,-1 0-1,1 0 1,0 0-1,-1 1 0,1-1 1,0 1-1,-1-1 0,1 1 1,-1-1-1,1 1 0,0 0 1,-1 0-1,0-1 1,1 1-1,-1 0 0,0 1 1,1-1-1,-1 0 0,1 1 1,6 6-2,0 1-1,-1-1 1,6 10 0,-11-15 1,7 11-12,-1 0 0,0 0 1,-1 1-1,-1 0 1,0 0-1,-1 0 0,-1 1 1,5 28-1,-7-23-5,0-1-1,-1 0 1,-1 1-1,-1-1 1,-1 0-1,-8 36 1,10-55 19,0 0 0,0 0-1,0 0 1,0 0 0,-1-1 0,1 1 0,0 0-1,-1 0 1,1 0 0,-1 0 0,1 0 0,-1-1 0,1 1-1,-1 0 1,1 0 0,-1-1 0,0 1 0,1 0-1,-1-1 1,0 1 0,0-1 0,0 1 0,1-1-1,-1 1 1,0-1 0,-2 1 0,1-1 2,0 0-1,-1 0 1,1-1 0,0 1-1,0-1 1,0 1 0,0-1-1,0 0 1,-1 0 0,-2-2-1,-4-3 12,-1-1 0,2 0 0,-1 0 0,1-1 0,0 0-1,0 0 1,1-1 0,-10-16 0,6 11 34,0 0 0,-19-20 1,19 19-7,11 14-42,0 0-1,-1 0 0,0 0 1,1-1-1,-1 1 1,0 0-1,1 0 0,-1 0 1,0 0-1,0 0 0,0 0 1,0 0-1,0 1 0,0-1 1,0 0-1,0 0 0,-1 1 1,1-1-1,0 1 0,0-1 1,0 1-1,-1-1 0,-1 1 1,-1-1-15,2 1-22,4 4 4,1 2 26,3 3-10,0 0 1,0-1-1,1 1 1,0-2-1,15 14 1,2 2-11,-12-10 8,1-1 1,28 21-1,-35-29 11,1 0-1,0 0 1,0-1-1,0 0 1,1 0-1,-1-1 1,1 0-1,-1 0 0,12 1 1,-10-2 7,0-1 1,0 0-1,0-1 1,-1 0-1,1 0 0,0 0 1,0-1-1,-1-1 1,1 0-1,-1 0 1,0 0-1,0-1 0,0 0 1,0-1-1,-1 0 1,0 0-1,0 0 1,0-1-1,0 0 0,-1 0 1,9-13-1,4-7 50,-1-1 0,-2-1-1,22-49 1,-20 38 30,27-43 0,-41 77-60,0-1 0,0 1 0,0 0 0,1 0 0,0 0 0,0 1 0,0 0 0,0 0 0,11-6 0,-14 9-18,0 0 0,0 0 0,0 0 0,0 1 0,0-1 0,0 1 0,1-1 0,-1 1 0,0 0 0,0 0 1,0 0-1,0 0 0,0 0 0,1 0 0,-1 0 0,0 1 0,0-1 0,0 1 0,0 0 0,0 0 0,0-1 1,0 1-1,0 1 0,0-1 0,0 0 0,-1 0 0,1 1 0,0-1 0,-1 1 0,1-1 0,-1 1 0,0 0 0,2 2 1,8 12-8,-2 1 1,0 0 0,0 0 0,-2 1-1,0 0 1,-1 0 0,-1 0 0,3 21 0,-1 7-2,-2 0 0,-2 56 0,2-70 7,-4-28 0,0-16 32,1 0 1,0 0-1,1 1 0,6-17 0,-2 7-9,3-15 23,2 1 1,33-68-1,-36 87-23,0 0 0,1 1 1,1 0-1,1 1 0,0 0 0,0 0 0,2 2 0,17-14 1,-20 17-6,-4 3-6,0 1 0,0 0-1,1 0 1,0 1 0,12-6-1,-18 10-10,0-1 0,-1 1-1,1-1 1,0 1-1,0 0 1,0 0-1,0 0 1,0 0-1,0 0 1,-1 0-1,1 0 1,0 1 0,0-1-1,0 1 1,0-1-1,-1 1 1,1 0-1,0 0 1,-1 0-1,1 0 1,0 0-1,-1 0 1,1 0 0,-1 0-1,0 0 1,1 1-1,-1-1 1,0 1-1,0-1 1,0 1-1,2 2 1,3 9-8,0 1 1,-1-1-1,0 1 0,-1 1 1,0-1-1,-1 1 0,-1-1 1,1 24-1,0-26 47,3-21 24,2-2-49,0-1-7,-4 5 6,0 0 0,1 1 0,0 0 0,8-8 0,-13 13-13,1 1 0,0-1 0,-1 0 0,1 1 0,0-1 0,0 1 0,-1-1 0,1 1 0,0-1 0,0 1 0,0 0-1,-1-1 1,1 1 0,0 0 0,0 0 0,0 0 0,0 0 0,0-1 0,0 1 0,-1 0 0,1 0 0,0 1 0,0-1 0,0 0 0,0 0 0,0 0 0,0 1 0,-1-1 0,1 0 0,0 1 0,0-1 0,0 1 0,-1-1 0,1 1 0,0-1 0,0 1 0,-1-1 0,1 1 0,-1 0 0,1-1 0,0 1 0,-1 0 0,1 0 0,-1-1 0,0 1 0,1 1 0,8 18-1,0-1 0,-2 2 0,0-1 0,-2 1 0,0 0 0,2 24 0,8 30-32,-11-48 19,-4-22 7,0 0 1,1 0-1,0-1 1,0 1-1,0 0 1,1-1-1,3 9 1,-4-12 4,-1 0 0,1 0-1,0-1 1,0 1 0,0 0 0,-1-1 0,1 1 0,0-1 0,0 1 0,0-1-1,0 0 1,0 1 0,0-1 0,0 0 0,0 0 0,0 1 0,0-1 0,0 0-1,0 0 1,0 0 0,0 0 0,0 0 0,0-1 0,0 1 0,0 0 0,0 0-1,0-1 1,0 1 0,0 0 0,0-1 0,1 0 0,2-1 7,1-1 0,-1 1 0,0-1 0,0 0 0,6-5 1,129-119 126,-13-3-65,-11 10 38,-97 108-39,-56 62-25,25-34-50,-20 29 1,-71 154-12,96-180 17,0 2 1,1-1-1,1 1 0,1 0 0,1 0 0,0 0 0,0 27 1,4-48 0,0 1 0,0-1 0,0 1 0,0-1 0,0 1 0,1-1 0,-1 1 0,0-1 0,0 1 0,0-1 0,0 1 0,0-1 0,1 0 0,-1 1 0,0-1 0,0 1 0,1-1 0,-1 0 0,0 1 0,1-1 0,-1 1 0,0-1 0,1 0 0,-1 0 0,0 1 0,1-1 0,-1 0 0,1 0 0,-1 1 0,1-1 0,-1 0 0,1 0 0,-1 0 0,0 0 0,1 0 0,-1 0 0,1 0 0,-1 0 0,1 0 0,0 0 0,1 0 0,0 0 0,-1 0 0,1-1 0,0 1 0,-1-1 0,1 0 0,0 1 0,-1-1 0,1 0 0,2-1 0,4-7 1,0 1 1,0-2-1,-1 1 1,0-1 0,0 0-1,-1 0 1,8-19 0,-8 16 2,18-40 51,-2-1 0,20-81 0,-39 113-34,-3 19-17,0 0 0,0 0 0,1 0 0,-1 0-1,1 0 1,-1-1 0,1 1 0,0 1 0,0-1 0,1 0-1,-1 0 1,0 0 0,4-5 0,-4 8-4,-1 0 1,0 1 0,1-1-1,-1 0 1,0 0 0,1 0-1,-1 0 1,0 0-1,0 0 1,1 1 0,-1-1-1,0 0 1,1 0-1,-1 0 1,0 1 0,0-1-1,0 0 1,1 0-1,-1 1 1,0-1 0,0 0-1,0 0 1,1 1-1,-1-1 1,0 0 0,0 1-1,0-1 1,0 0 0,0 1-1,0 0 2,11 22-12,13 51 0,-16-46-25,16 35 1,-20-54 22,0-1 0,0 0 0,1 0 0,1 0 0,-1-1 0,1 0 0,0 0 0,9 8 0,-13-14 8,0 1 1,0-1 0,-1 0 0,1 0 0,0 1 0,0-1-1,0 0 1,0-1 0,0 1 0,1 0 0,-1-1 0,0 1-1,0-1 1,0 0 0,0 1 0,1-1 0,-1 0-1,0 0 1,0-1 0,1 1 0,-1 0 0,0-1 0,0 1-1,0-1 1,0 0 0,0 0 0,0 0 0,0 0 0,0 0-1,0 0 1,0 0 0,0-1 0,-1 1 0,4-4 0,4-4 10,0-1-1,-1 0 1,0-1 0,10-18 0,-11 18 4,3-9 9,0 1 0,-2-2 0,0 1 0,-1-1-1,-1 0 1,4-28 0,7-23 115,-12 61-56,2 14 4,3 21-31,-2 16-61,-1 1 0,-2 0-1,-2 0 1,-3 62 0,0-99 7,-6 52-7,6-52 8,-1-1 0,0 1-1,0-1 1,0 1 0,0-1-1,-1 0 1,1 0-1,-1 1 1,0-1 0,0 0-1,0-1 1,0 1 0,-4 3-1,6-6 1,-1 1-1,0-1 1,1 1 0,-1-1-1,0 0 1,0 1-1,0-1 1,1 0-1,-1 0 1,0 0 0,0 0-1,0 0 1,1 0-1,-1 0 1,0 0 0,0 0-1,0 0 1,0 0-1,1 0 1,-1 0-1,0-1 1,0 1 0,0 0-1,1-1 1,-1 1-1,0 0 1,1-1 0,-1 1-1,0-1 1,1 1-1,-1-1 1,0 0-1,1 1 1,-1-1 0,0 0-1,-19-28 35,18 27-31,-4-9 19,1 5-8,1-1 0,0 1-1,1-1 1,-1 1 0,1-1 0,0 0-1,1 0 1,0-1 0,0 1 0,-1-10 0,3 16-11,0 0 0,0 0 1,0 0-1,0 0 1,0 0-1,1 0 0,-1 0 1,0-1-1,0 1 1,1 0-1,-1 0 0,1 0 1,-1 0-1,1 0 1,-1 1-1,1-1 0,-1 0 1,1 0-1,0 0 1,0 0-1,-1 0 1,1 1-1,0-1 0,0 0 1,0 1-1,0-1 1,0 1-1,0-1 0,0 1 1,0-1-1,0 1 1,0 0-1,0-1 0,2 1 1,0 0-1,0 0 0,0 0 0,0 0 0,0 0 0,0 1 0,0-1 0,0 1 1,0 0-1,0 0 0,0 0 0,3 2 0,28 17-4,-1 0-1,-1 3 1,38 33 0,-50-40-301,1 0 1,0-1 0,2-1-1,-1-1 1,2 0 0,48 16 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20:14.831"/>
    </inkml:context>
    <inkml:brush xml:id="br0">
      <inkml:brushProperty name="width" value="0.1" units="cm"/>
      <inkml:brushProperty name="height" value="0.1" units="cm"/>
    </inkml:brush>
  </inkml:definitions>
  <inkml:trace contextRef="#ctx0" brushRef="#br0">403 1164 4416,'0'0'2198,"-15"10"-2043,-9 6-98,-67 48 190,65-42-84,0 1 0,-29 35 0,-41 59 394,94-115-546,-7 12 67,1-1-1,0 1 0,1 0 0,1 1 0,0-1 1,1 1-1,0 0 0,1 1 0,-3 26 0,6-38-49,0 0 0,1 0 0,-1 0 0,1 1 0,0-1 0,0 0 0,1 0 0,-1 0 0,1 0 0,0 0 0,0 0 0,0 0 0,1 0 0,-1 0 0,4 5 0,-3-7-11,-1 0 0,1-1-1,0 1 1,0-1-1,0 1 1,0-1 0,0 0-1,0 0 1,0 1 0,0-2-1,0 1 1,1 0-1,-1 0 1,0-1 0,1 1-1,-1-1 1,1 0-1,-1 1 1,0-1 0,1 0-1,-1-1 1,1 1 0,-1 0-1,0-1 1,1 1-1,-1-1 1,4-1 0,1-1 6,0 0 0,-1 0 1,1-1-1,-1 1 0,1-2 1,-1 1-1,-1 0 0,1-1 0,-1 0 1,1-1-1,-1 1 0,-1-1 1,5-6-1,9-15 88,23-47-1,-37 67-89,18-38 129,-1-1 0,-2 0 1,14-55-1,-28 76-62,-2 14 18,-1-1-1,2 1 1,8-20 0,-10 30 258,-1 8-274,-1 11-66,-2 15 30,3 50 0,0 15-8,-2-96-46,-1 27 17,2-1 1,3 43-1,-2-63-9,1 0 0,-1 0 1,1 1-1,1-1 1,0-1-1,0 1 0,0 0 1,1-1-1,0 0 0,0 0 1,1 0-1,0 0 1,7 7-1,-11-13-4,1 0 0,-1 0-1,1 0 1,0 1 0,-1-1 0,1-1 0,0 1-1,0 0 1,0 0 0,-1-1 0,1 1 0,0-1-1,0 0 1,0 1 0,0-1 0,0 0-1,0 0 1,0 0 0,0 0 0,0-1 0,0 1-1,0 0 1,0-1 0,0 1 0,-1-1 0,1 0-1,0 0 1,2-1 0,4-2 7,-1-1-1,0 0 1,0 0-1,0 0 1,8-10-1,19-22 38,59-81-1,18-54 40,-83 127-74,18-33 29,-4-3-1,44-114 1,35-178 30,-26-98-18,-78 365-50,-32 154-14,3-17-4,-23 86-29,-21 138 0,48-216 31,-12 69-32,5 1-1,5 1 1,4 0-1,13 164 1,-1-218 40,3 0 1,20 67-1,-27-117 10,0 0 0,1-1 0,-1 1 0,1-1 0,1 1 0,-1-1 0,1 0 0,0 0 0,0 0 0,0-1 0,0 1 0,1-1 0,0 0 0,0-1 0,0 1 0,1-1 0,-1 0 0,1 0 0,-1 0 0,1-1 0,7 2 0,-11-4 0,1 0 1,-1 0-1,1 0 1,-1 0 0,1 0-1,-1-1 1,1 1-1,-1-1 1,1 0-1,-1 1 1,0-1-1,0 0 1,1-1-1,-1 1 1,0 0-1,0-1 1,0 1-1,0-1 1,0 1-1,2-4 1,3-2 23,0-1-1,-1 0 1,9-14 0,89-157 261,-84 148-156,35-44 0,-6 11 331,-44 56-432,8-10 331,-6 18-166,-2 12-80,0 13-76,-2-1 1,-1 1-1,-1 0 0,-1 0 1,-1 0-1,-1 0 0,-8 36 1,9-59-30,1 1 0,-1-1 1,0 1-1,0-1 0,0 1 1,0-1-1,0 0 0,-1 1 1,1-1-1,-1 0 0,1 0 1,-1 0-1,0 0 1,0 0-1,0-1 0,0 1 1,0 0-1,0-1 0,0 0 1,0 1-1,-1-1 0,1 0 1,0 0-1,-1 0 1,-4 0-1,7-1-7,-1 0 1,1 0-1,-1 0 1,1 1-1,0-1 1,-1 0 0,1 0-1,-1 0 1,1 0-1,0 0 1,-1 0-1,1 0 1,0 1-1,-1-1 1,1 0-1,0 0 1,-1 1-1,1-1 1,0 0-1,-1 0 1,1 1-1,0-1 1,0 0-1,0 1 1,-1-1-1,1 1 1,0-1 4,0 0 1,-1 1-1,1-1 0,0 0 1,0 1-1,0-1 0,-1 0 1,1 0-1,0 1 0,0-1 1,-1 0-1,1 0 0,0 0 1,-1 1-1,1-1 0,0 0 1,0 0-1,-1 0 0,1 0 1,0 0-1,-1 0 0,1 0 1,-1 1-1,1-1 0,-1 0 1,0 0-13,0 1 0,0 0 0,0-1 1,0 1-1,0 0 0,0 0 0,0 0 0,0 0 1,1 0-1,-1 0 0,0 0 0,1 0 0,-1 1 0,1-1 1,-1 0-1,0 2 0,-6 10 0,-52 56-74,49-60 63,9-9 9,1 0 1,-1 1-1,0-1 1,1 0-1,-1 1 1,0-1 0,1 1-1,-1-1 1,1 1-1,-1-1 1,1 1-1,-1-1 1,1 1-1,-1 0 1,1-1-1,-1 1 1,1 0-1,0-1 1,-1 1-1,1 0 1,0 0-1,0-1 1,0 1-1,0 0 1,-1 0-1,1-1 1,0 1-1,0 0 1,0 0-1,1-1 1,-1 1-1,0 0 1,0 0-1,0-1 1,0 1-1,1 0 1,-1-1-1,0 1 1,1 1 0,4 16-66,-5-17 65,0 0 1,1 1-1,-1-1 1,0 0-1,0 0 0,0 0 1,1 0-1,-1 0 1,0 0-1,1 0 1,-1 0-1,1-1 0,-1 1 1,1 0-1,0 0 1,-1 0-1,1 0 1,0-1-1,-1 1 0,1 0 1,0-1-1,0 1 1,0 0-1,0-1 1,0 1-1,-1-1 0,3 1 1,7 4-7,1-1-1,-1 0 1,1-1 0,-1 0 0,1-1 0,0 0-1,0 0 1,20-1 0,-13-2 11,0 0 0,0-1 1,0-1-1,31-10 0,-9-2 41,0-1 0,0-3-1,61-39 1,-85 50-32,-1-2-1,0 0 0,0-1 1,-1 0-1,-1-1 0,0-1 1,15-17-1,8-23 80,-36 52-88,0 1-1,0 0 1,0 0 0,0-1 0,0 1 0,0 0 0,0 0 0,0 0 0,0-1 0,0 1 0,0 0 0,-1 0 0,1 0 0,0-1 0,0 1 0,0 0 0,0 0 0,0 0 0,0-1 0,-1 1 0,1 0 0,0 0 0,0 0 0,0 0 0,0 0 0,-1-1 0,1 1 0,0 0 0,0 0 0,0 0 0,-1 0 0,1 0 0,0 0 0,0 0 0,-1 0 0,1 0 0,0 0 0,0 0 0,0 0 0,-1 0 0,1 0 0,0 0 0,0 0 0,-1 0 0,1 0 0,0 0 0,0 0 0,0 0 0,-1 0 0,1 0 0,0 1 0,0-1 0,0 0 0,-1 0 0,1 0 0,0 0 0,0 0 0,0 1 0,0-1 0,0 0 0,-1 0 0,1 0 0,0 0 0,0 1 0,0-1 0,-15 15 50,1 1 1,1 1-1,-16 25 1,24-35-55,1 0 1,0 0-1,1 1 1,-1 0-1,1 0 1,1-1-1,0 2 1,0-1-1,0 0 1,1 0-1,0 15 1,1-21 0,0 0-1,1 0 1,-1 0 0,1-1-1,-1 1 1,1 0 0,0 0-1,0 0 1,-1-1 0,1 1 0,0 0-1,0-1 1,1 1 0,-1-1-1,0 0 1,1 1 0,-1-1-1,0 0 1,1 0 0,-1 1-1,1-1 1,0 0 0,-1-1 0,1 1-1,0 0 1,0 0 0,0-1-1,-1 1 1,1-1 0,0 0-1,0 1 1,3-1 0,0 0 0,1 0 0,0 0 0,-1 0 0,1-1 0,-1 1 0,1-1 0,-1-1 0,1 1 0,9-5 1,-2-1 2,-1-1 0,1 0 0,-1-1 1,-1 0-1,0-1 0,0 0 1,-1-1-1,10-12 0,-6 4 9,-1 0 0,0-1 0,-2 0 0,13-29 0,-22 45-8,0 0 0,0-1-1,-1 1 1,1-1 0,-1 1 0,0-1 0,0 1 0,-1-1-1,1 0 1,-1 0 0,0 1 0,0-1 0,-1 0 0,1 1-1,-1-1 1,0 0 0,-1 1 0,1-1 0,-1 1 0,0-1-1,0 1 1,0 0 0,0 0 0,-4-4 0,-2-4 15,-1 1 0,0 0 0,-1 1 0,-19-16-1,26 23-10,-1 0-1,0 1 1,-1-1-1,1 1 1,0 0-1,-1 0 1,1 1 0,-1-1-1,1 1 1,-1 0-1,0 0 1,0 0-1,1 1 1,-1 0-1,0 0 1,0 0-1,0 0 1,-5 2-1,3 0-2,0-1 1,-1 2-1,1-1 0,0 1 1,1 0-1,-1 0 0,0 1 1,-10 7-1,15-9-7,0 0 1,0 0-1,0 0 1,0 0-1,0 0 1,1 1-1,-1-1 1,0 1-1,1-1 1,0 1-1,0-1 1,0 1-1,0 0 1,0-1-1,0 1 1,1 0-1,-1 0 1,1 0-1,0-1 0,0 1 1,0 0-1,0 0 1,0 0-1,1 0 1,-1-1-1,2 5 1,0-1-5,0-1 0,0 1 1,1 0-1,0-1 0,0 1 0,0-1 1,0 0-1,1 0 0,0-1 0,0 1 1,0-1-1,7 6 0,-4-5 2,1 1 0,0-2 0,0 1-1,0-1 1,1 0 0,-1-1 0,15 4 0,-1-3 8,0 0 1,0-1-1,1-2 1,-1 0-1,45-5 0,-50 2-2,1-2-1,-1 0 0,0-1 0,0-1 1,0-1-1,0 0 0,-1-1 0,-1-1 1,1 0-1,-2-1 0,1-1 0,-1 0 1,-1-1-1,0 0 0,17-22 0,11-20-2170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8:13.169"/>
    </inkml:context>
    <inkml:brush xml:id="br0">
      <inkml:brushProperty name="width" value="0.1" units="cm"/>
      <inkml:brushProperty name="height" value="0.1" units="cm"/>
      <inkml:brushProperty name="color" value="#AB008B"/>
    </inkml:brush>
  </inkml:definitions>
  <inkml:trace contextRef="#ctx0" brushRef="#br0">272 992 5416,'0'0'4050,"-10"0"-3734,-7 1 1,-1 1 0,0 1 0,1 0 0,0 2 0,0 0 0,0 0 0,-29 15 0,36-15-39,0 1-1,1-1 1,0 2-1,0-1 1,1 1-1,-15 16 0,21-20-205,0 0-1,0 0 0,0 0 1,1 0-1,0 0 0,-1 0 0,1 0 1,0 0-1,0 0 0,1 1 0,-1-1 1,1 0-1,-1 1 0,1-1 1,0 1-1,0-1 0,1 0 0,-1 1 1,1-1-1,-1 0 0,1 1 0,0-1 1,1 0-1,-1 0 0,0 0 1,4 6-1,0-2-2,-1-1 0,1 1 0,1-1 0,0 1 0,-1-2 0,2 1 0,-1-1 0,1 1 1,0-2-1,0 1 0,0-1 0,0 0 0,1-1 0,15 6 0,-17-7-36,0 0 0,1-1 0,-1 1 0,1-1 0,-1 0 0,1-1-1,0 0 1,-1 0 0,1 0 0,0-1 0,-1 0 0,1 0 0,-1-1 0,1 1 0,-1-2 0,0 1 0,0-1 0,0 1 0,7-6-1,-10 6-10,0 0-1,-1 0 1,1 0-1,-1-1 0,1 1 1,-1 0-1,0-1 0,0 0 1,0 0-1,-1 1 0,1-1 1,-1 0-1,1-1 1,-1 1-1,0 0 0,0 0 1,0 0-1,-1-1 0,1 1 1,-1 0-1,0-1 0,0-4 1,0 3 2,-1 0-1,0 1 1,-1-1 0,1 1 0,-1-1 0,0 1-1,0 0 1,0 0 0,0-1 0,-1 2-1,0-1 1,0 0 0,0 0 0,0 1 0,-4-4-1,-67-52 499,73 59-516,1 0 1,-1-1-1,1 1 0,0-1 1,-1 1-1,1 0 0,-1-1 1,1 1-1,0-1 1,0 1-1,-1-1 0,1 1 1,0-1-1,0 1 1,-1-1-1,1 1 0,0-1 1,0 1-1,0-1 1,0 1-1,0-1 0,0 1 1,0-1-1,0 0 1,0 1-1,0-1 0,0 1 1,0-1-1,0 1 0,1-1 1,-1 1-1,0-1 1,0 1-1,1-1 0,-1 1 1,0-1-1,1 1 1,-1-1-1,0 1 0,1 0 1,-1-1-1,0 1 1,1 0-1,-1-1 0,1 1 1,-1 0-1,2-1 0,29-18 33,-19 13 2,114-65 75,-105 61-48,1 0 1,41-11-1,-1 1 282,-60 19-321,0 0 1,1 1-1,-1-1 0,0 0 0,0 1 1,1 0-1,-1 0 0,0 0 1,0 0-1,1 0 0,-1 0 0,0 0 1,0 1-1,1-1 0,-1 1 1,0-1-1,0 1 0,0 0 0,0 0 1,0 0-1,0 0 0,0 0 0,2 2 1,-2-1 6,0 1 1,0-1 0,1 0 0,-2 1-1,1-1 1,0 1 0,0 0-1,-1 0 1,0 0 0,1-1-1,-1 1 1,0 1 0,0-1 0,-1 0-1,1 0 1,0 4 0,-1 10 76,-1 0 1,-3 30 0,1-35-56,2 0 0,-1 1 0,2-1 0,0 0 0,0 0 0,1 0-1,0 1 1,5 17 0,-4-27-46,-1-1-1,0 1 1,1 0-1,-1-1 1,1 0-1,0 1 1,0-1-1,0 0 0,0 0 1,0 0-1,0 0 1,1-1-1,-1 1 1,0-1-1,1 1 1,0-1-1,-1 0 1,1 0-1,0 0 0,-1 0 1,1 0-1,0 0 1,0-1-1,0 0 1,0 1-1,0-1 1,-1 0-1,1-1 1,3 1-1,8-2 12,-2 1-1,1-2 0,0 0 1,0 0-1,12-6 1,36-18 26,-2-3 0,-1-2 1,66-49-1,-12 8-11,63-35 71,-158 96-58,-29 18 4,-30 19-17,41-24-38,-110 84 62,100-75-53,0 0 0,1 1 1,1 0-1,-1 0 1,2 1-1,0 0 1,-12 22-1,20-33-10,0 0 0,-1 0-1,1 0 1,0 0 0,0-1-1,-1 1 1,1 0-1,0 0 1,0 0 0,0 0-1,0 0 1,0 0 0,1 0-1,-1 0 1,0 0 0,0 0-1,0 0 1,1 0 0,-1 0-1,1 0 1,-1-1 0,1 1-1,-1 0 1,1 0 0,-1 0-1,1-1 1,0 1-1,-1 0 1,1-1 0,0 1-1,-1 0 1,1-1 0,0 1-1,0-1 1,0 1 0,0-1-1,0 0 1,-1 1 0,1-1-1,0 0 1,0 0 0,1 1-1,4 0-11,-1 0 0,0 0 0,0 0-1,1-1 1,-1 0 0,8 0 0,-1-2-5,-1 0 1,1-1 0,-1-1 0,0 0 0,0 0-1,0-1 1,-1 0 0,1-1 0,-1 0-1,-1-1 1,13-10 0,-7 4-14,-1 0-1,0-1 1,-1-1-1,-1 0 1,0-1-1,11-20 1,-3-5-28,-2 0 0,-2-1 0,20-86 0,-21 74 32,11-53-60,22-198 0,-45 285 46,-2 0 0,0 0 0,-1 0 0,-1 0 0,-5-25 0,6 44 38,0 0 0,0 1 0,0-1 0,0 0 0,0 1 0,0-1 0,0 1 0,-1-1 1,1 0-1,0 1 0,0-1 0,-1 1 0,1-1 0,0 1 0,-1-1 0,1 1 0,-1-1 0,1 1 0,-1-1 0,1 1 0,-1 0 0,1-1 0,-1 1 0,1 0 0,-1-1 0,1 1 0,-1 0 0,1 0 0,-1-1 0,0 1 0,1 0 0,-2 0 0,0 0-1,1 0 1,-1 1-1,1-1 1,-1 1-1,0 0 1,1-1-1,-1 1 0,1 0 1,0 0-1,-1 0 1,1 0-1,-2 1 0,-4 5-6,-1 0 0,2 1 0,-9 10 0,2 2 3,1 1 0,1 0 1,1 0-1,-9 28 0,-20 96-3,27-84 11,3 0 1,-2 111-1,12-131 23,1 1-1,3-1 1,1 0-1,2 0 1,13 42-1,-18-74-5,0 0-1,1-1 0,-1 1 0,2-1 1,-1 0-1,1-1 0,0 1 1,9 9-1,-9-12-3,-1-1 0,1 0-1,0-1 1,0 1 0,1-1 0,-1 0 0,0 0 0,1-1-1,0 1 1,0-1 0,0 0 0,0-1 0,6 1 0,2 0 10,-1-1 1,1-1 0,0 0-1,-1-1 1,1-1-1,0 0 1,-1-1 0,0 0-1,0-1 1,0 0 0,0-1-1,0-1 1,-1 0-1,19-13 1,-13 7 21,0-1-1,-1 0 1,-1-2-1,0 0 0,-1 0 1,-1-2-1,0 0 1,16-27-1,-25 36-10,-1 0 1,0 0-1,-1 0 0,5-18 0,-7 24-28,0 0-1,-1 1 0,1-1 1,-1 0-1,0 0 0,0 0 1,0 0-1,0 0 0,0 0 1,0 0-1,0 0 0,0 0 1,-1 1-1,1-1 0,-1 0 1,1 0-1,-1 0 0,0 0 1,0 1-1,0-1 0,0 0 1,0 1-1,0-1 1,0 1-1,0-1 0,-1 1 1,1 0-1,-3-2 0,2 2-1,1 1 0,-1-1 0,0 1 0,0 0 0,1 0 0,-1-1 0,0 1 0,0 1 0,1-1 0,-1 0 0,0 0-1,0 1 1,1-1 0,-1 1 0,0-1 0,1 1 0,-1 0 0,0-1 0,1 1 0,-1 0 0,-1 2 0,-30 24 56,26-20-52,0 2 0,1-1 1,0 1-1,0 0 1,1 0-1,0 1 0,0 0 1,1 0-1,1 0 1,-1 0-1,2 0 0,-1 1 1,2-1-1,-1 1 1,1 18-1,1-24-7,0 1 0,1-1 0,-1 1 0,1-1 0,0 1 0,1-1 0,-1 0 0,1 0 0,0 1 1,0-1-1,1 0 0,-1-1 0,1 1 0,0 0 0,1-1 0,-1 0 0,1 0 0,0 0 0,0 0 0,0 0 0,0-1 0,1 0 0,-1 0 0,1 0 0,0 0 0,0-1 0,0 0 0,0 0 0,0 0 1,0-1-1,11 2 0,-6-1 17,0-1 0,1 0 0,-1-1 0,0-1 0,0 1 0,1-2 1,-1 1-1,0-2 0,0 1 0,0-1 0,-1 0 0,1-1 0,-1-1 1,0 1-1,0-1 0,12-9 0,7-8 92,0-2-1,-1 0 1,30-38 0,-2 4 158,-49 51-228,11-7 160,-12 16-108,-3 11-40,-2 10-27,2 0 0,0 0 1,1 0-1,1-1 0,1 1 1,12 31-1,-15-49-21,0 0 0,0-1 1,1 1-1,-1 0 0,1-1 0,0 1 0,0-1 1,1 0-1,-1 0 0,1 0 0,0-1 1,0 1-1,0-1 0,0 0 0,1 0 1,-1-1-1,1 1 0,0-1 0,0 0 0,-1 0 1,1 0-1,1-1 0,-1 0 0,0 0 1,0 0-1,0-1 0,1 1 0,-1-1 1,0-1-1,1 1 0,-1-1 0,0 0 0,0 0 1,0 0-1,0-1 0,0 1 0,8-5 1,10-6 55,-1-1 0,-1-1 0,0-1 0,-1 0 1,0-2-1,-2 0 0,0-2 0,-1 1 0,27-40 1,49-73 514,-80 115-454,-6 11-31,-6 5-87,-1 0-1,0 0 0,0 0 0,0 1 0,0-1 1,1 0-1,-1 0 0,0 0 0,0 0 1,0 0-1,0 0 0,1 1 0,-1-1 1,0 0-1,0 0 0,0 0 0,0 0 1,0 1-1,0-1 0,0 0 0,0 0 0,0 0 1,0 0-1,1 1 0,-1-1 0,0 0 1,0 0-1,0 0 0,0 1 0,0-1 1,0 0-1,0 0 0,-1 0 0,1 1 1,0-1-1,0 0 0,0 0 0,0 1 0,-6 46 16,-1-1-1,-3 0 1,-2 0-1,-2-1 1,-21 48-1,28-77-20,4-6 6,-1-1-1,0 1 1,-1-1-1,0 0 1,0 0-1,-1-1 1,0 1-1,-12 11 0,17-19-1,0 0-1,1 0 0,-1-1 0,0 1 0,0 0 0,0 0 0,-1-1 0,1 1 0,0-1 0,0 1 0,0-1 0,0 0 0,-1 1 0,1-1 0,0 0 0,0 0 0,0 1 0,-1-1 0,1 0 0,0 0 0,0-1 1,-1 1-1,1 0 0,0 0 0,0-1 0,-1 1 0,1 0 0,0-1 0,0 1 0,0-1 0,0 0 0,0 1 0,0-1 0,0 0 0,0 0 0,0 0 0,0 1 0,0-1 0,0 0 0,1 0 0,-1 0 1,0 0-1,1 0 0,-1-1 0,1 1 0,-1 0 0,1 0 0,-1-1 0,-1-4 3,-1 1 1,1-1-1,1 0 0,-1 0 1,1 1-1,0-1 0,1 0 1,-1-11-1,1 16-4,1-1 0,-1 1 1,1-1-1,-1 1 0,1 0 0,0-1 0,-1 1 1,1 0-1,0 0 0,0 0 0,0 0 0,0-1 0,0 1 1,0 0-1,0 0 0,0 1 0,0-1 0,0 0 0,1 0 1,-1 1-1,0-1 0,1 0 0,-1 1 0,0-1 0,1 1 1,-1 0-1,1-1 0,-1 1 0,1 0 0,-1 0 0,3 0 1,5 0 3,0 0 1,1 0 0,12 2-1,-21-1-3,101 18 148,-70-12-140,0-1-1,1-1 0,-1-2 1,35 0-1,-20-11-474,-31 4-2845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20:20.153"/>
    </inkml:context>
    <inkml:brush xml:id="br0">
      <inkml:brushProperty name="width" value="0.1" units="cm"/>
      <inkml:brushProperty name="height" value="0.1" units="cm"/>
    </inkml:brush>
  </inkml:definitions>
  <inkml:trace contextRef="#ctx0" brushRef="#br0">1 1220 4416,'0'0'4777,"10"-8"-4488,14-13-53,-2 0 0,0-1-1,28-38 1,-41 46-115,20-26 439,-2-2-1,35-74 1,-35 57 165,-42 112-457,4 1-1,-10 107 1,20-149-266,0 0-1,1 0 1,1 0 0,0-1-1,0 1 1,1 0 0,1-1 0,0 1-1,1-1 1,0 0 0,0 0-1,1 0 1,1-1 0,0 0-1,0 0 1,1 0 0,11 12 0,-15-19-2,-1-1 0,0 0 1,1 0-1,0 0 1,-1 0-1,1 0 0,0-1 1,0 1-1,0-1 1,0 1-1,0-1 0,0 0 1,1-1-1,-1 1 1,6 0-1,-3-1 2,-1 0-1,0-1 1,1 1 0,-1-1-1,1 0 1,-1-1 0,0 1 0,9-5-1,2-3 6,-1 0 1,0 0-1,0-1 0,24-24 0,-9 5 19,-2-2 1,-1-1-1,-2-1 1,-1-1-1,-1-1 1,18-41-1,-23 42 27,1 0-1,45-60 1,-64 93-45,1 0 0,0 0 1,-1 0-1,1 0 0,0 0 1,0 0-1,0 1 0,0-1 1,0 0-1,0 1 0,0-1 1,0 0-1,2 0 0,-2 1-5,-1 0 0,0 0 0,0 0 0,1 1-1,-1-1 1,0 0 0,1 0 0,-1 0 0,0 0-1,0 0 1,1 1 0,-1-1 0,0 0-1,0 0 1,0 0 0,1 1 0,-1-1 0,0 0-1,0 0 1,0 1 0,1-1 0,-1 0-1,0 0 1,0 1 0,0-1 0,0 0 0,0 0-1,0 1 1,0-1 0,0 0 0,0 1-1,0-1 1,-1 37 73,0-28-86,-4 80 38,3-38 41,-15 88 0,15-131-51,1-1 98,12-20-20,49-78 90,-40 57-114,2 2 0,47-54 0,-58 74-41,1-1 19,27-23-1,-35 33-30,0 0-1,0 1 0,0-1 1,0 1-1,0 0 0,0 0 1,1 1-1,-1-1 0,0 1 1,1 0-1,0 0 1,7-1-1,-8 3-4,0-1 1,-1 1-1,0 0 0,1 0 1,-1 0-1,0 1 1,1-1-1,-1 1 0,0 0 1,0 0-1,0 0 1,0 0-1,-1 0 0,1 1 1,0-1-1,-1 1 0,0 0 1,0-1-1,0 1 1,0 0-1,0 0 0,1 4 1,2 2 13,0 1 0,-1-1 0,0 1 0,-1 0 1,0 1-1,2 13 0,-2-2 25,-1-14-15,-1 0 0,0 1 0,0-1 0,0 1 0,-1-1 0,-1 1 0,1 0 0,-1-1 0,-3 13 0,3-18 333,7-8-239,5-11-71,55-102 145,-46 80-95,46-69 0,-62 101-93,1 1 0,0-1 0,0 1 1,1-1-1,9-5 0,-15 10-16,1 0 1,0 0-1,0 1 1,0-1-1,0 0 1,1 1-1,-1-1 1,0 1-1,0-1 1,0 1-1,0 0 1,1-1-1,-1 1 1,0 0-1,0 0 1,0 0-1,1 0 1,-1 0-1,0 0 1,0 0-1,1 1 1,-1-1-1,0 0 1,0 1-1,0-1 1,0 1-1,0-1 1,1 1-1,-1-1 1,0 1-1,0 0 0,0-1 1,0 1-1,-1 0 1,1 0-1,0 0 1,0 0-1,0 0 1,-1 0-1,1 0 1,0 2-1,6 13 1,-1 1-1,0 0 0,-2 0 0,0 1 1,-1-1-1,1 31 0,-2-33-2,-2 47 0,-1-1 0,2-55 0,-1 0 0,1-1 0,0 1 0,1-1 0,-1 1 0,1-1 0,0 0 0,4 7 0,-6-11 1,1 0-1,0 0 1,0 0 0,-1 0-1,1-1 1,0 1-1,0 0 1,0 0-1,0-1 1,0 1-1,0 0 1,0-1-1,0 1 1,0-1-1,0 1 1,0-1-1,0 1 1,0-1-1,0 0 1,0 0-1,1 0 1,-1 1-1,0-1 1,0 0-1,0 0 1,0-1 0,1 1-1,-1 0 1,0 0-1,0-1 1,0 1-1,0 0 1,0-1-1,0 1 1,0-1-1,0 1 1,0-1-1,1 0 1,6-4 5,-1 0 1,-1 0-1,1-1 1,6-6-1,-13 12-5,41-41 23,38-36 57,-72 72-69,0-1 0,-1 2 1,11-6-1,-16 9-11,0 0-1,1 0 1,-1 1 0,0-1 0,0 1 0,1-1 0,-1 1-1,0-1 1,0 1 0,1 0 0,-1 0 0,0-1-1,1 1 1,-1 0 0,0 0 0,1 0 0,-1 1 0,0-1-1,1 0 1,-1 0 0,0 1 0,1-1 0,-1 1 0,0-1-1,0 1 1,1 0 0,-1-1 0,0 1 0,2 2-1,4 6-5,-1 1-1,0 0 0,0 1 1,-1 0-1,0-1 0,-1 2 0,-1-1 1,5 19-1,-2 9 0,3 50-1,-5 0-7,-5 0-1,-3 0 0,-4 0 1,-5 0-1,-29 112 0,16-120 22,26-81-5,0 1 0,0-1-1,0 1 1,0 0 0,-1-1-1,1 1 1,0-1 0,-1 1-1,1 0 1,-1-1 0,1 1-1,0-1 1,-1 1 0,1-1 0,-1 1-1,1-1 1,-1 0 0,1 1-1,-1-1 1,0 0 0,1 1-1,-1-1 1,1 0 0,-1 0 0,0 1-1,1-1 1,-1 0 0,0 0-1,1 0 1,-1 0 0,0 0-1,1 0 1,-1 0 0,0 0-1,1 0 1,-1 0 0,0-1 0,1 1-1,-1 0 1,0 0 0,1 0-1,-1-1 1,1 1 0,-1 0-1,1-1 1,-1 1 0,1-1-1,-1 1 1,1-1 0,-1 1 0,1-1-1,-1 1 1,1-1 0,-1 1-1,1-1 1,0 1 0,0-1-1,-1 0 1,-2-8 10,0-1 0,0 1 0,1 0 0,1-1 0,0 1-1,0-17 1,5-63 36,-3 78-44,6-58 28,4 1-1,2 0 1,3 0 0,3 1 0,51-118-1,-47 135-21,2 2 0,2 1 0,2 1 0,44-53 0,-57 80-7,1-3-16,41-39 0,-52 56 8,0 0 1,0 0-1,1 0 1,0 1-1,-1 0 1,1 1-1,1 0 0,-1 0 1,0 0-1,1 1 1,15-3-1,-19 5 0,0 0 0,0 0-1,0 1 1,0-1-1,-1 1 1,1 0-1,0 0 1,0 1 0,0-1-1,-1 1 1,1 0-1,-1 0 1,1 0 0,-1 0-1,0 0 1,0 1-1,0 0 1,0-1-1,0 1 1,3 5 0,1 1-11,0 0 0,-1 1 0,0 0 1,0 0-1,7 19 0,-10-20 8,0 1-1,-1-1 0,-1 0 0,0 1 0,0-1 0,0 1 0,-1-1 0,-1 0 0,0 1 0,0-1 0,-1 1 0,0-1 0,0 0 1,-1 0-1,0 0 0,-1 0 0,0-1 0,0 1 0,-1-1 0,0 0 0,-1 0 0,1-1 0,-1 0 0,-1 0 0,0 0 1,0-1-1,0 1 0,-8 4 0,9-9 17,0 1 1,0-1-1,1 0 1,-1-1-1,0 0 0,-1 0 1,1 0-1,0-1 1,0 1-1,0-2 1,0 1-1,0-1 1,0 1-1,0-2 0,0 1 1,0-1-1,-9-3 1,15 5-7,-1 0-1,0 0 1,1-1 0,-1 1-1,0 0 1,1 0 0,-1 0 0,1-1-1,-1 1 1,0 0 0,1-1-1,-1 1 1,1-1 0,-1 1 0,1-1-1,-1 1 1,1-1 0,0 1 0,-1-1-1,1 1 1,0-1 0,-1 1-1,1-1 1,0 0 0,-1 1 0,1-1-1,0 0 1,0 1 0,0-1-1,0 0 1,0 1 0,0-1 0,0 0-1,0 1 1,0-1 0,0 0 0,0 1-1,0-1 1,0 0 0,0 1-1,1-1 1,-1 1 0,0-1 0,0 0-1,1 1 1,-1-1 0,1 1-1,-1-1 1,0 1 0,1-1 0,0 0-1,2-2 2,0 1-1,0-1 0,0 1 0,0 0 0,0 0 1,0 1-1,1-1 0,6-2 0,35-7-1,0 1 0,72-5 0,21-3-55,13-1-83,-33 6-120,-118 13 257,1-1-1,0 1 1,-1 0 0,1 0 0,0-1-1,-1 1 1,1 0 0,0 0 0,0 0-1,-1 0 1,1 0 0,0 0 0,0 0-1,-1 0 1,1 1 0,0-1 0,-1 0-1,1 0 1,0 0 0,-1 1 0,1-1-1,0 0 1,-1 1 0,1-1 0,0 1 0,-1-1-1,1 1 1,-1-1 0,1 1 0,-1-1-1,1 1 1,-1-1 0,0 1 0,1 0-1,0 0 1,-1 2 11,0 0 1,0-1-1,0 1 0,-1 0 1,1 0-1,-1-1 0,1 1 1,-2 3-1,-2 9-11,-3 12 23,4-17-16,1 0 1,0 0 0,-1 11-1,3-17-6,0-1 0,0 0 0,0 0 0,1 0 0,-1 0 0,1 0 0,0 1-1,-1-1 1,2 0 0,-1 0 0,0-1 0,0 1 0,1 0 0,3 4 0,-3-4-1,0 0 1,0 0-1,1 0 0,0 0 1,-1-1-1,1 1 1,0-1-1,0 0 0,0 0 1,6 3-1,-7-4 0,1-1 0,-1 1 1,1-1-1,-1 0 0,1 0 0,0 0 0,-1 0 0,1 0 0,-1 0 1,1-1-1,-1 1 0,1-1 0,-1 0 0,1 0 0,-1 0 0,5-2 0,6-4 10,-1 0-1,0 0 0,0-1 0,-1-1 0,13-12 0,-19 17-4,0-1-1,-1 0 1,1 0-1,-1 0 0,0-1 1,-1 0-1,1 1 1,-1-1-1,0-1 1,-1 1-1,1 0 1,-1 0-1,1-8 1,-3 8 2,1 0 1,-2 0-1,1 0 1,-1 1-1,1-1 0,-2 0 1,1 0-1,-1 0 1,0 1-1,0-1 1,-4-7-1,4 11 5,-1 0 0,1 0 0,-1 0 0,0 0 0,0 0 1,0 1-1,0-1 0,0 1 0,0 0 0,0 0 0,0 0 0,0 0 0,-1 0 0,1 1 0,0-1 0,-1 1 0,1 0 0,-5 1 0,8-1-9,0 0 0,-1 1 0,1-1 0,0 0 1,-1 0-1,1 1 0,-1-1 0,1 0 0,0 0 0,-1 0 0,1 0 0,-1 0 0,1 1 0,-1-1 0,1 0 0,-1 0 0,1 0 0,0 0 0,-1 0 0,1 0 0,-1 0 0,1-1 0,-1 1 0,1 0 0,-1 0 0,1 0 0,-1-1 0,6-9-5,18-14-31,-7 9 16,1 2 1,0-1-1,1 2 0,0 0 1,1 1-1,35-14 1,-34 18 4,-7 1-6,1 1 0,1 1-1,-1 0 1,1 1 0,-1 0 0,1 1 0,19 0-1,64 9-84,-84-5 92,-1 0 0,1 1 1,-1 1-1,0 0 0,14 7 0,-23-9 3,1 1 0,-1 0 0,0 0 0,0 0 0,-1 1 0,1-1 0,-1 1 0,1 0 0,-1 0 0,0 0 0,4 9 0,2 6 3,12 30 0,-17-38 11,0 5 0,0-1 0,3 20-1,-6-25-1,0 0-1,1 1 1,1-1 0,0 0-1,0-1 1,1 1 0,0 0-1,8 13 1,-11-22-4,-1-1 1,1 1 0,0-1 0,0 1-1,-1 0 1,1-1 0,0 1-1,0-1 1,0 0 0,0 1-1,-1-1 1,1 0 0,0 1-1,0-1 1,0 0 0,0 0 0,0 0-1,0 0 1,0 0 0,0 0-1,0 0 1,0 0 0,0 0-1,0-1 1,0 1 0,0 0-1,-1 0 1,1-1 0,0 1 0,0-1-1,0 1 1,0-1 0,-1 1-1,1-1 1,1 0 0,29-26 32,-29 25-31,23-26 15,-1-1 1,-1-2-1,-2 0 1,-1-1-1,-2 0 1,-1-2-1,21-58 1,64-264 120,-89 304-120,0-9 24,-3 1 1,-3-1 0,0-110-1,-15 257-123,-9 242-43,16-288 101,2 0 1,1-1-1,2 1 0,2-1 0,2 0 0,1-1 1,2 0-1,1 0 0,3-1 0,27 52 0,-40-85 23,1 0-1,-1 0 0,1-1 0,0 1 1,0-1-1,0 1 0,0-1 0,0 0 0,1-1 1,-1 1-1,1 0 0,0-1 0,0 0 1,0 0-1,0 0 0,5 1 0,-3-2 0,-1 0-1,0 0 1,1-1-1,-1 1 0,1-2 1,-1 1-1,0 0 1,1-1-1,-1 0 1,0 0-1,9-4 0,5-3-2,-1-1 0,0 0 0,-1-2 0,0 0 0,28-24 0,13-13 4,216-172-25,-177 161-15,-136 92 92,-137 119 69,156-135-105,-14 15 23,-57 67-1,81-85-21,0-1-1,0 1 1,2 1-1,0-1 1,0 2-1,2-1 1,0 1-1,-8 29 1,14-43-14,0-1 1,-1 0-1,1 0 1,0 1-1,0-1 1,0 0-1,0 1 1,0-1-1,0 0 1,0 1 0,0-1-1,1 0 1,-1 1-1,0-1 1,1 0-1,-1 0 1,1 1-1,-1-1 1,1 0-1,1 1 1,-2-1-1,1 0 0,0-1 0,0 1 0,0-1 0,0 1 0,0-1 0,0 0 0,0 1 0,0-1 1,0 0-1,0 0 0,0 0 0,0 1 0,1-1 0,-1 0 0,0 0 0,0-1 0,0 1 0,1 0 0,5-2 4,1 0 0,-1-1 0,0 1 0,0-1 0,9-6 0,-6 3-4,0-1 0,0 0-1,-1-1 1,1 0 0,-2 0 0,1-1-1,-1 0 1,0 0 0,-1-1 0,8-14-1,2-8 3,-2-1 0,13-38 0,-3 5 15,-15 50 40,-9 16-59,-1 0 1,0 0-1,1 0 0,-1-1 1,0 1-1,1 0 1,-1 0-1,0 0 0,1 0 1,-1 0-1,0 0 1,1 0-1,-1 0 0,0 0 1,1 0-1,-1 0 1,1 0-1,-1 0 0,0 0 1,1 0-1,-1 0 1,0 0-1,1 0 0,-1 0 1,0 0-1,1 1 1,2 1-1,-1 0 1,0 0-1,0 1 1,0-1 0,0 1-1,0-1 1,2 6-1,4 5-21,5 7-9,15 32 1,0 1-5,-26-49 33,1 0 0,0 1 0,0-1 0,1 0 0,-1-1 0,1 1-1,0 0 1,0-1 0,6 4 0,-9-6 5,1 0 0,-1-1 0,1 1 0,-1 0 0,1-1 1,0 1-1,-1-1 0,1 0 0,-1 0 0,1 1 0,0-1 0,-1 0 0,1 0 0,0-1 0,-1 1 0,1 0 0,0 0 1,-1-1-1,1 1 0,0-1 0,-1 0 0,1 1 0,-1-1 0,1 0 0,-1 0 0,0 0 0,1 0 0,-1 0 1,0 0-1,0 0 0,3-3 0,28-37 45,8-8 1,-5 9-7,12-11 0,-42 46-39,0 1-1,1-1 0,-1 1 1,1 1-1,0-1 0,0 1 0,11-5 1,-16 8-5,0 0 1,0 0-1,-1-1 1,1 1-1,0 0 1,0 0 0,0 0-1,-1 0 1,1 0-1,0 0 1,0 0-1,0 0 1,-1 0-1,1 0 1,0 1-1,0-1 1,-1 0-1,1 0 1,0 1 0,0-1-1,-1 0 1,1 1-1,0-1 1,-1 1-1,1-1 1,-1 1-1,1-1 1,0 2-1,0 0 2,1 0 0,-1 0-1,0 0 1,0 0-1,0 0 1,-1 0-1,1 1 1,-1-1-1,1 4 1,1 6 11,-2-1 0,-1 23 0,-11 38 22,8-51-18,0 1-1,-1 33 0,5-47 6,0-3 22,3-9-3,8-7-28,17-20 21,35-48-1,-43 51-37,1 1 0,1 1 0,31-27 0,-25 28 0,-10 9 4,0 1 0,25-16 0,-43 30 1,1 1-1,0 0 1,-1-1-1,1 1 1,0 0-1,-1-1 1,1 1-1,0 0 1,0 0-1,-1 0 1,1-1-1,0 1 1,0 0-1,-1 0 1,1 0-1,0 0 1,0 0-1,-1 1 1,1-1-1,0 0 1,0 0 0,-1 0-1,1 1 1,0-1-1,-1 0 1,1 1-1,0-1 1,-1 0-1,1 1 1,0-1-1,-1 1 1,1-1-1,-1 1 1,1-1-1,-1 1 1,1 0-1,-1-1 1,0 1-1,1 0 1,-1-1-1,0 1 1,1 0-1,-1-1 1,0 2-1,3 5-8,-1-1 1,0 1-1,-1 0 0,1 7 0,-1-7 0,3 21-24,-2 45 0,-2-48 18,1-1 0,7 45-1,-7-67 12,-1 0 0,0 0 0,1 0-1,-1 0 1,1 0 0,0 0 0,-1 0-1,1-1 1,0 1 0,0 0 0,0 0-1,0-1 1,1 1 0,-1-1 0,0 1-1,1-1 1,-1 1 0,1-1 0,-1 0-1,1 0 1,0 0 0,-1 0 0,1 0-1,0 0 1,0 0 0,3 0 0,-1-1 4,0 1 0,0-2 0,0 1 1,0 0-1,1-1 0,-1 0 0,0 0 0,0 0 1,-1 0-1,1-1 0,0 0 0,5-2 0,7-6 8,0 0 0,-1-1 0,-1-1 0,1 0 0,-2-1 0,0 0 0,0-1 0,18-29 0,6-14 23,31-66 0,-49 88-26,-4 7 4,72-152-40,-79 159 23,-1-1 0,0 0 0,-2-1 0,0 1 0,-2-1 0,2-36 0,-6 59 10,0 1 1,1-1-1,-1 1 1,1-1 0,0 1-1,-1-1 1,1 1-1,-1-1 1,1 1-1,0 0 1,-1-1-1,1 1 1,0 0 0,0-1-1,0 1 1,-1 0-1,1 0 1,-4 50 17,-1-10-14,3 0 1,3 60 0,7-38-20,2 0-1,28 91 1,61 113 31,-97-262-10,0 0 0,0 1-1,0-1 1,-1 1-1,1-1 1,-2 1 0,1 0-1,0 8 1,-1-14-7,0 1 0,-1-1 1,1 0-1,0 0 0,0 1 1,0-1-1,0 0 0,0 1 1,0-1-1,0 0 1,0 0-1,0 1 0,0-1 1,0 0-1,0 0 0,0 1 1,1-1-1,-1 0 0,0 0 1,0 1-1,0-1 0,0 0 1,0 0-1,0 0 0,1 1 1,-1-1-1,0 0 0,0 0 1,0 0-1,0 0 0,1 1 1,-1-1-1,0 0 0,0 0 1,1 0-1,4-9 16,-1-13-196,-2 0 0,0-27 0,-1 26-1906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20:20.533"/>
    </inkml:context>
    <inkml:brush xml:id="br0">
      <inkml:brushProperty name="width" value="0.1" units="cm"/>
      <inkml:brushProperty name="height" value="0.1" units="cm"/>
    </inkml:brush>
  </inkml:definitions>
  <inkml:trace contextRef="#ctx0" brushRef="#br0">301 0 7136,'0'0'329,"-14"3"0,-41 8-70,1 2 0,-77 30-1,86-21-362,45-21 114,0-1-1,0 0 1,-1 0-1,1 1 1,0-1-1,0 0 1,0 0-1,0 1 1,0-1-1,0 0 1,0 1-1,0-1 1,0 0-1,0 1 1,0-1-1,0 0 1,0 0-1,0 1 1,0-1-1,0 0 1,0 1-1,0-1 1,0 0-1,0 0 1,0 1-1,1-1 1,-1 0-1,0 1 1,0-1-1,0 0 1,0 0-1,1 0 1,-1 1-1,0-1 1,0 0-1,1 1 1,8 7 120,-8-7-112,4 2 37,0 1 0,1-1 0,-1-1 0,1 1 0,0-1 1,0 0-1,0 0 0,0 0 0,0-1 0,9 1 0,11 3 102,60 16 305,-46-9-179,-1-3-1,1-1 1,46 2-1,-64-9-68,-1-2 1,28-3-1,-40 3-125,0-1 1,1 0 0,-1-1-1,-1 1 1,1-2 0,0 0-1,13-7 1,-21 10-148,0 0 1,0 1-1,1-1 0,-1 0 1,0 0-1,0 0 0,0 0 1,0 0-1,0 0 0,-1 0 1,1 0-1,0 0 0,0-1 1,-1 1-1,1 0 0,-1 0 1,1-1-1,-1 1 0,1 0 1,-1-1-1,0 1 0,0-1 1,1-1-1</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20:20.897"/>
    </inkml:context>
    <inkml:brush xml:id="br0">
      <inkml:brushProperty name="width" value="0.1" units="cm"/>
      <inkml:brushProperty name="height" value="0.1" units="cm"/>
    </inkml:brush>
  </inkml:definitions>
  <inkml:trace contextRef="#ctx0" brushRef="#br0">0 0 6632,'0'0'240,"81"6"16,-21 8-32,15-2 0,10-2 224,9-3 8,-1-1 64,6 0 0,-4-2-40,-9-8 0,-17-4-136,-11-9 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20:21.276"/>
    </inkml:context>
    <inkml:brush xml:id="br0">
      <inkml:brushProperty name="width" value="0.1" units="cm"/>
      <inkml:brushProperty name="height" value="0.1" units="cm"/>
    </inkml:brush>
  </inkml:definitions>
  <inkml:trace contextRef="#ctx0" brushRef="#br0">1 194 9536,'0'0'176,"96"-93"-312,-33 45 0,-9 14-216,-5 16 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20:26.047"/>
    </inkml:context>
    <inkml:brush xml:id="br0">
      <inkml:brushProperty name="width" value="0.1" units="cm"/>
      <inkml:brushProperty name="height" value="0.1" units="cm"/>
    </inkml:brush>
  </inkml:definitions>
  <inkml:trace contextRef="#ctx0" brushRef="#br0">393 782 4008,'0'0'1516,"-11"-3"-1246,-90-30 778,89 32-804,1 0 0,-1 1-1,1 1 1,-1 0 0,1 0-1,0 1 1,-20 6 0,23-6-133,1 1 0,0 0-1,0 0 1,0 1 0,0 0 0,0 0 0,1 1 0,0-1 0,0 2 0,0-1 0,-8 10 0,5-4 27,0 1 0,0 0 0,2 0-1,-1 1 1,-7 18 0,10-16-66,0 0-1,1 1 1,0-1 0,1 1-1,1 0 1,1 0-1,0 26 1,3-17 0,0 0-1,2 0 1,0 0-1,10 27 1,-10-39-48,1 0 0,0-1 0,1 0 0,0 0 0,1 0 0,15 18-1,-19-26-16,0 0 0,0 0 0,0-1 0,1 1 0,-1-1 0,1 0-1,0 0 1,0 0 0,0-1 0,1 0 0,-1 1 0,0-1 0,1-1 0,0 1-1,-1-1 1,1 1 0,0-2 0,-1 1 0,1 0 0,0-1 0,0 0-1,6 0 1,-3-2-4,0 1 0,0-2 0,0 1 0,-1-1-1,1 0 1,-1-1 0,1 0 0,-1 0 0,0 0-1,-1-1 1,1 0 0,-1 0 0,10-11 0,0-4 9,0 0 0,-2-1 0,13-24 1,-1 3 0,-12 20 8,-1-1 1,-2 0 0,0-1-1,11-36 1,-17 43-1,-1 0 0,-1 0 0,-1-1 0,0 1 1,-1-1-1,-1 1 0,-3-29 0,2 43-3,1 0 0,-1-1 0,0 1 0,0 0 0,0 0 0,0 0 0,-3-6 0,4 9-14,0 0-1,0-1 1,-1 1-1,1 0 1,0 0-1,0-1 1,-1 1-1,1 0 1,0 0-1,0-1 1,-1 1-1,1 0 1,0 0-1,-1 0 1,1 0-1,0-1 0,-1 1 1,1 0-1,0 0 1,-1 0-1,1 0 1,0 0-1,-1 0 1,1 0-1,0 0 1,-1 0-1,0 0 1,0 1-2,0-1 1,1 1-1,-1-1 0,0 1 1,0 0-1,0-1 0,1 1 1,-1 0-1,0 0 0,1 0 1,-1-1-1,1 1 1,-1 0-1,0 2 0,-4 7 2,1 0 1,0 0-1,1 0 0,0 1 0,0-1 0,1 1 0,1 0 0,-1 0 0,2 0 1,0 0-1,2 17 0,3 10-7,20 73 0,-12-63-7,-9-30 1,0 0 6,1 0 0,10 24 0,-14-38 6,1 1 0,0-1 0,1 0 0,-1 0 0,1 0 0,0 0 0,0-1 0,0 1-1,0-1 1,1 0 0,-1 0 0,1 0 0,0 0 0,7 3 0,-9-5 3,1 0 0,-1-1-1,0 1 1,1-1 0,-1 0 0,1 0-1,-1 0 1,1 0 0,-1 0-1,0-1 1,1 1 0,-1-1 0,1 1-1,-1-1 1,0 0 0,0 0 0,1 0-1,-1 0 1,0 0 0,0 0-1,0-1 1,0 1 0,0-1 0,3-3-1,5-5 26,0-1 0,17-22-1,-23 26-15,23-33 70,-1-1 1,-3-2-1,-1 0 1,-3-1-1,17-55 1,-26 75-38,-7 17-17,0 0 0,0 1-1,-1-1 1,0-1-1,0 1 1,0 0 0,-1 0-1,0 0 1,-1-14 0,-13-8 242,2 27-22,7 3-223,9 5 1,-2-5-27,1 1 1,-1-1-1,0 1 0,0-1 1,1 0-1,-1 0 0,8 0 0,1 2 0,-6-2-1,22 5 0,0 1-1,-1 1 1,27 13-1,-46-18-5,0 1-1,-1 0 0,0 1 0,1 0 1,-1 0-1,-1 0 0,1 1 0,-1 0 1,0 0-1,-1 1 0,1 0 0,-1 0 1,-1 0-1,9 15 0,-1 13 8,-1-1-1,11 60 1,6 22 37,-27-111-36,1-1-1,0 1 1,0 0-1,0-1 1,0 1-1,1-1 1,0 0-1,0 0 1,0 0-1,0 0 1,1 0-1,-1-1 1,1 1-1,0-1 1,0 0-1,5 2 1,-5-3 1,-1-1 0,1 1 0,0-1 1,0 0-1,0 0 0,0-1 0,0 1 1,0-1-1,0 0 0,0 0 0,0 0 1,0 0-1,0-1 0,0 0 0,-1 1 1,1-1-1,0-1 0,0 1 0,0-1 1,-1 1-1,5-4 0,13-8 14,-1 0 0,-1-2 0,0 0 0,0-1 0,-2-1 0,17-21 0,87-122 125,-98 127-108,-3 5 4,-1 3 72,26-47-1,-41 58 34,-4 14-140,0 0-1,0 0 1,0-1 0,0 1-1,-1 0 1,1 0 0,0 0-1,0 0 1,0 0 0,0 0-1,0 0 1,0-1-1,0 1 1,-1 0 0,1 0-1,0 0 1,0 0 0,0 0-1,0 0 1,0 0 0,-1 0-1,1 0 1,0 0 0,0 0-1,0 0 1,0 0-1,-1 0 1,1 0 0,0 0-1,0 0 1,0 0 0,0 0-1,0 0 1,-1 0 0,1 0-1,0 0 1,0 0-1,0 0 1,0 0 0,0 1-1,-1-1 1,-19 16 99,5 1-96,2 1-1,0 1 1,1 0-1,1 1 0,0 0 1,2 1-1,0 0 1,2 0-1,0 1 1,1 0-1,2 0 1,-4 35-1,8-51-9,-1 0 0,2 0-1,-1 0 1,1 0 0,0 0 0,0 0 0,0-1-1,1 1 1,0 0 0,0-1 0,0 1-1,1-1 1,0 0 0,0 0 0,0 0-1,5 5 1,-5-7-1,-1-1 0,1 1-1,0-1 1,0 0 0,0 1-1,0-2 1,1 1 0,-1 0 0,0-1-1,1 1 1,-1-1 0,1 0-1,0 0 1,-1 0 0,1-1 0,0 0-1,-1 1 1,1-1 0,0 0-1,0-1 1,-1 1 0,1-1 0,0 1-1,-1-1 1,1 0 0,6-3 0,-1 0-2,0-1 0,0 0 0,-1 0 1,1-1-1,-1 0 0,-1-1 0,1 0 1,-1 0-1,12-16 0,1-3-5,27-50 0,-33 53 25,-2-2 1,-1 1 0,0-1 0,10-44 0,-20 64-8,0 0-1,0 0 0,-1 0 1,0 0-1,0 0 1,0 0-1,-1 0 1,0 0-1,0 0 1,0 0-1,0 0 0,-1 1 1,0-1-1,0 0 1,0 1-1,-1-1 1,-4-6-1,5 9-3,0-1 1,0 1-1,0 0 0,0 0 0,0-1 1,-1 2-1,1-1 0,-1 0 0,0 0 1,1 1-1,-1 0 0,0-1 0,0 1 1,0 0-1,0 0 0,0 1 0,0-1 1,0 0-1,0 1 0,0 0 0,0 0 1,0 0-1,0 0 0,0 0 0,0 1 1,0-1-1,0 1 0,0 0 0,-6 2 1,0 2-1,-1 0 0,1 1 1,0 0-1,0 0 1,1 1-1,-1 0 0,1 0 1,1 1-1,0 0 1,0 1-1,0 0 1,1 0-1,1 0 0,-1 0 1,-5 18-1,9-25-6,1 1-1,0-1 1,1 1 0,-1-1-1,0 1 1,1 0 0,-1-1-1,1 1 1,0 0-1,0-1 1,0 1 0,0 0-1,1 0 1,-1-1 0,1 1-1,-1 0 1,1-1-1,0 1 1,0-1 0,0 1-1,1-1 1,-1 0 0,0 1-1,1-1 1,0 0-1,-1 0 1,1 0 0,0 0-1,0 0 1,0 0 0,0-1-1,1 1 1,-1-1-1,0 1 1,1-1 0,-1 0-1,5 2 1,1-1-7,0 0 0,0 0 0,0 0 0,0-1 1,1-1-1,-1 1 0,0-1 0,0-1 0,1 0 0,-1 0 0,11-3 1,-7 0 9,0 0 1,0-1-1,0-1 1,12-8 0,22-11 2,-34 20-3,12-6 4,0 0 0,45-30 0,-43 28-42,-23 12 45,0 0-1,-1 0 1,1 0 0,-1 0-1,1-1 1,-1 1-1,1-1 1,-1 0 0,0 1-1,0-1 1,0 0 0,2-3-1,-6 12 16,0 0-1,0 0 1,0 0-1,1 1 1,0-1-1,0 0 1,2 14 0,-2 4 11,-1 6-5,-2 11 14,4 54 0,1-83-36,0 0-1,1 0 0,1 0 1,0 0-1,1 0 1,0 0-1,1-1 0,8 15 1,-12-25-6,0 0 1,-1-1-1,1 1 0,0-1 1,0 0-1,0 1 0,1-1 1,-1 0-1,0 1 1,0-1-1,1 0 0,-1 0 1,1 0-1,-1 0 0,1 0 1,-1-1-1,1 1 1,-1 0-1,1-1 0,0 1 1,0-1-1,-1 1 0,1-1 1,0 0-1,-1 0 1,1 0-1,0 0 0,0 0 1,-1 0-1,1 0 0,0-1 1,0 1-1,-1-1 1,1 1-1,0-1 0,-1 1 1,1-1-1,-1 0 1,3-2-1,6-3 6,-2 0-1,1-1 1,-1 0 0,15-17-1,-22 23-3,26-28 30,-2-2 1,0 0-1,-3-2 0,32-57 1,55-141 234,-84 196-173,-25 35-49,-6 30 120,4-10-153,-13 125 51,14-121-65,1 1 1,1 0-1,8 45 0,-8-63-6,1 0-1,0-1 1,0 1-1,1-1 1,0 0-1,0 1 1,0-1-1,1-1 0,-1 1 1,2 0-1,-1-1 1,10 9-1,-12-12 6,1 0-1,0 0 1,0 0-1,0-1 0,0 1 1,0-1-1,0 1 1,0-1-1,0 0 1,1-1-1,-1 1 1,0 0-1,1-1 0,-1 0 1,0 0-1,1 0 1,-1 0-1,0 0 1,1-1-1,-1 0 1,0 1-1,1-1 1,-1 0-1,0-1 0,0 1 1,0 0-1,5-4 1,7-5 8,0 1 0,-1-2 0,0 0 1,-1-1-1,15-17 0,-4 1 13,30-48-1,-30 43 7,2 0 0,2 2-1,1 1 1,1 1-1,50-38 1,-75 64-21,-1 0 0,0 0 0,1 0 0,0 1 0,7-4 1,-11 6-4,-1 0 0,1-1 1,0 1-1,0 0 1,0 0-1,0 0 0,0-1 1,0 1-1,0 0 0,0 0 1,0 1-1,0-1 1,0 0-1,0 0 0,0 0 1,0 1-1,0-1 1,0 0-1,-1 1 0,1-1 1,0 1-1,0-1 0,0 1 1,0-1-1,-1 1 1,1 0-1,0-1 0,-1 1 1,1 0-1,0 0 0,-1-1 1,1 1-1,-1 0 1,1 0-1,-1 0 0,0 0 1,1 1-1,1 5 0,0 0 1,0 0-1,-1 0 0,0 0 0,0 1 0,-1-1 1,-1 14-1,-9 54-4,9-69 3,-1 6-1,-4 24-5,-1 0 0,-2-1 1,-14 36-1,10-39 122,15-44-36,1 5-56,7-27 24,3 1 0,0 0-1,35-57 1,-39 74-28,1 1 1,1 0-1,1 1 0,0 1 0,0 0 1,24-19-1,-35 31-17,0 0 0,0 0 0,0 0 0,0 0 0,1 0 0,-1 1 1,0-1-1,1 0 0,-1 1 0,1-1 0,-1 0 0,1 1 0,-1 0 0,1-1 0,-1 1 1,1 0-1,-1 0 0,1 0 0,-1 0 0,1 0 0,-1 0 0,1 0 0,1 1 0,-1 0-2,0 0 0,-1 0-1,1 0 1,-1 1-1,1-1 1,-1 0-1,1 1 1,-1-1 0,0 1-1,0 0 1,1-1-1,-1 1 1,0 0-1,-1-1 1,2 4 0,2 6-9,0 0 0,-1 0 0,-1 1-1,2 20 1,-2 53-20,0 4 7,-1-78 19,1 0 0,0 0 1,0 0-1,1-1 0,8 19 0,-10-27 2,-1-1-1,1 0 1,0 0-1,0 0 1,0 0-1,0 0 1,0 0-1,0 0 0,0 0 1,0 0-1,0 0 1,0-1-1,1 1 1,-1 0-1,0-1 1,0 1-1,1-1 0,-1 0 1,0 1-1,1-1 1,-1 0-1,1 0 1,-1 1-1,0-1 1,1 0-1,-1-1 0,1 1 1,-1 0-1,0 0 1,2-1-1,6-1 6,-1 0 0,1-1 0,13-6 0,-20 8-6,10-5 3,-1 0 1,0-1-1,-1 0 1,0 0 0,14-13-1,45-52-10,5-4-21,84-71 73,-158 147-43,0-1 1,0 1-1,0 0 0,0 0 0,0 0 1,0 0-1,0 0 0,0 0 0,0 0 1,0 0-1,0-1 0,0 1 0,0 0 1,0 0-1,0 0 0,0 0 0,0 0 1,0 0-1,1 0 0,-1 0 0,0 0 1,0 0-1,0 0 0,0 0 0,0 0 1,0 0-1,0 0 0,0 0 1,0-1-1,1 1 0,-1 0 0,0 0 1,0 0-1,0 0 0,0 0 0,0 0 1,0 0-1,0 0 0,1 1 0,-1-1 1,0 0-1,0 0 0,0 0 0,0 0 1,0 0-1,0 0 0,0 0 0,0 0 1,0 0-1,1 0 0,-1 0 0,0 0 1,0 0-1,0 0 0,0 0 0,0 1 1,0-1-1,0 0 0,0 0 0,-2 10 4,-7 15-6,8-24 2,-46 97 2,-12 28-7,53-111 13,1 1-1,1-1 1,0 1-1,1 0 1,1 1-1,-1 21 1,3-35-9,0 0 0,0-1 0,0 1 0,0 0 0,1 0 0,-1 0 0,1 0 0,0 0 0,0 0 0,0-1 0,0 1 0,0 0 0,1-1 0,-1 1 0,1-1 0,-1 1 0,1-1 0,2 2 0,-2-2-1,1-1 0,-1 0 0,0 0-1,0 0 1,1 0 0,-1 0 0,0 0 0,1-1 0,-1 1 0,1-1 0,-1 0 0,1 1-1,-1-1 1,0 0 0,1-1 0,-1 1 0,1 0 0,-1-1 0,1 1 0,-1-1 0,5-2-1,0 0 1,1 0-1,-1-1 1,0 0-1,0-1 1,0 1-1,-1-1 1,1 0-1,-1-1 1,-1 0-1,7-7 0,5-9-2,25-40 0,-12 11-20,-2-1 0,-2-2 0,-2-1 0,-3-1 1,-2 0-1,-3-2 0,-2 0 0,-3-1 0,-3 0 0,2-63 0,-10 34-105,-3-1-1,-23-131 0,25 216 115,0 1 0,1-1 0,0 1 0,-1-1 0,1 0 0,0 1 0,1-1 0,0-3 0,-1 1-64,-3 5-11,-4 14 5,-8 51 0,3 1 0,-7 107 0,10-70 10,-3 248-163,31-2 236,-18-335 14,-1-5 7,1-1 1,-1 1 0,1 0-1,0-1 1,1 0 0,0 1-1,0-1 1,7 14 0,-9-20-15,1-1 1,0 1-1,0-1 1,-1 1-1,1 0 1,0-1-1,0 1 1,0-1-1,-1 0 1,1 1 0,0-1-1,0 0 1,0 0-1,0 1 1,0-1-1,0 0 1,0 0-1,-1 0 1,1 0-1,0 0 1,0 0-1,0 0 1,0-1-1,1 1 1,26-8 20,-22 6-18,26-10-712,-1-1 0,38-22-1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20:26.705"/>
    </inkml:context>
    <inkml:brush xml:id="br0">
      <inkml:brushProperty name="width" value="0.1" units="cm"/>
      <inkml:brushProperty name="height" value="0.1" units="cm"/>
    </inkml:brush>
  </inkml:definitions>
  <inkml:trace contextRef="#ctx0" brushRef="#br0">473 0 3616,'0'0'339,"-13"5"-153,7-3-168,-112 38 666,102-35-495,0 1 1,1 1-1,0 0 1,0 1 0,0 1-1,1 0 1,-17 15 0,-24 15 483,37-27-410,1 2 0,1 0 0,-24 27 0,-6 5 545,40-37-548,10-5 105,11-4-1419</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20:28.566"/>
    </inkml:context>
    <inkml:brush xml:id="br0">
      <inkml:brushProperty name="width" value="0.1" units="cm"/>
      <inkml:brushProperty name="height" value="0.1" units="cm"/>
    </inkml:brush>
  </inkml:definitions>
  <inkml:trace contextRef="#ctx0" brushRef="#br0">0 1623 5120,'0'0'601,"11"-11"-280,32-36 215,-1-3 0,58-92 0,-50 52 91,-3-2-1,49-139 1,42-203 1364,-90 300-874,-42 116-796,-6 16-263,0 0-1,1 1 1,-1-1-1,0 0 1,1 1-1,0-1 1,-1 1-1,1-1 0,0 1 1,0-1-1,0 1 1,1-2-1,-2 22 491,-13 189-177,-4 123-123,14-190-173,1 53 26,2-174-81,1 1-1,0-1 1,2 1 0,0-1 0,12 37 0,-14-56-19,-1-1 1,0 1 0,0-1 0,0 1 0,0-1-1,1 1 1,-1-1 0,0 1 0,0-1 0,1 1-1,-1-1 1,0 1 0,1-1 0,-1 1 0,0-1 0,1 0-1,-1 1 1,1-1 0,-1 0 0,1 1 0,-1-1-1,1 0 1,-1 0 0,1 1 0,-1-1 0,1 0-1,-1 0 1,1 0 0,-1 0 0,1 0 0,0 0 0,-1 0-1,1 0 1,-1 0 0,1 0 0,-1 0 0,1 0-1,-1 0 1,1 0 0,0 0 0,-1-1 0,1 1 0,-1 0-1,1 0 1,-1-1 0,0 1 0,1 0 0,-1-1-1,1 1 1,-1 0 0,1-1 0,-1 0 0,24-29 30,-20 24-24,28-44 23,-3-2 1,-2-1 0,-2-1 0,27-87 0,47-237 87,-78 287-84,12-26 18,-20 75-23,-1 0 0,9-69 0,9-88 114,-29 195-123,-1 0 0,1 0 0,-1 0 0,0 0 0,0 1 1,0-1-1,-1 0 0,-1-7 0,2 10 15,-2 7-18,0 0-1,0 0 1,0 0-1,1 0 0,0 0 1,1 0-1,-1 7 1,-1 12-2,-109 809-126,33-452 220,76-376-99,-2 13 96,-1-1-1,-12 28 1,17-46-99,0 0 1,0 0-1,0-1 1,0 1-1,0 0 1,0 0-1,0 0 0,0 0 1,0 0-1,0 0 1,-1-1-1,1 1 1,0 0-1,0 0 1,0 0-1,0 0 1,0 0-1,0 0 0,-1 0 1,1 0-1,0-1 1,0 1-1,0 0 1,0 0-1,0 0 1,-1 0-1,1 0 1,0 0-1,0 0 0,0 0 1,0 0-1,-1 0 1,1 0-1,0 0 1,0 0-1,0 0 1,0 0-1,-1 0 0,1 0 1,0 1-1,0-1 1,0 0-1,0 0 1,0 0-1,-1 0 1,1 0-1,0 0 1,0 0-1,0 0 0,0 1 1,0-1-1,0 0 1,0 0-1,0 0 1,-1 0-1,1 0 1,0 0-1,0 1 1,0-1-1,0 0 0,0 0 1,0 0-1,0 0 1,0 1-1,0-1 1,0 0-1,0 0 1,-1-14 218,9-36-82,-5 25-66,13-44-1,51-108 86,-63 167-160,1 1-1,1 1 1,-1-1 0,2 1-1,-1 0 1,1 0 0,11-9 0,3 0-25,37-24 0,-57 40 19,1 1 1,-1-1-1,0 1 1,0 0-1,1-1 1,-1 1-1,0 0 1,1 0-1,-1 0 0,0 0 1,1 0-1,-1 0 1,0 0-1,1 0 1,-1 0-1,0 1 1,1-1-1,-1 0 1,0 1-1,0 0 1,0-1-1,1 1 1,-1-1-1,0 1 1,0 0-1,0 0 0,0 0 1,0 0-1,0 0 1,0 0-1,0 0 1,-1 0-1,2 2 1,5 7-11,0-1 0,-1 1 1,4 11-1,-5-12-1,41 96-122,-2-2 3,-43-101 128,1 1-1,0-1 0,0 0 1,0 1-1,0-1 1,0 0-1,1 0 0,-1 0 1,0-1-1,1 1 1,0 0-1,-1-1 1,1 0-1,0 0 0,0 1 1,0-2-1,0 1 1,0 0-1,0-1 0,0 1 1,0-1-1,0 0 1,0 0-1,3 0 1,1 0 1,-1-1 0,1 0 1,0 0-1,-1 0 1,1-1-1,-1 0 1,0 0-1,1-1 1,-1 0-1,8-4 0,-3-2 4,0 0 0,0-1 0,-1 0 0,0 0 0,0-1-1,7-13 1,45-76 11,-58 95-11,8-16 13,-1-1 0,-1 0 0,13-39 0,-20 48 0,0 0-1,-1 0 1,0 0-1,-1-1 1,0 1-1,-1 0 1,-4-27-1,4 39-10,0 0-1,0 0 1,0 0-1,0 0 1,-1 0-1,1 0 0,0 1 1,-1-1-1,1 0 1,-1 0-1,1 0 1,-1 0-1,1 0 1,-1 0-1,-1 0 1,2 0-1,0 1 0,-1 0 0,1 0 0,0 0-1,-1 0 1,1-1 0,-1 1 0,1 0 0,0 0 0,-1 0 0,1 0 0,-1 0 0,1 0 0,-1 0 0,1 0 0,0 0 0,-1 0 0,1 1 0,-1-1 0,1 0 0,0 0 0,-1 0-1,1 0 1,0 1 0,-1-1 0,-1 1 4,0 1-1,0 0 0,1-1 1,-1 1-1,1 0 1,-1-1-1,1 1 0,-1 0 1,1 0-1,0 0 0,-1 4 1,-8 20-8,1 1 0,2 0 0,0 0 0,2 1 0,1 0 0,0 40 0,4-54 5,1 0 1,0 0-1,2 0 0,-1 0 1,2 0-1,6 18 0,-6-23 6,0-1-1,0 1 0,1-1 1,1 1-1,-1-1 0,1-1 1,0 1-1,1-1 0,0 0 1,8 6-1,-12-11-6,0 1-1,0-1 1,0-1-1,0 1 1,0 0 0,0-1-1,0 1 1,0-1-1,1 0 1,-1 0-1,0 0 1,1-1-1,-1 1 1,1-1 0,-1 0-1,1 1 1,-1-2-1,6 0 1,-4 0 28,0-1 0,0 1 0,-1-1 0,1 0 0,0-1-1,-1 1 1,0-1 0,0 0 0,0 0 0,0-1 0,5-4 0,3-6-457,0-1-1,-1 0 1,0-1-1,-2 0 1,9-18-1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20:28.965"/>
    </inkml:context>
    <inkml:brush xml:id="br0">
      <inkml:brushProperty name="width" value="0.1" units="cm"/>
      <inkml:brushProperty name="height" value="0.1" units="cm"/>
    </inkml:brush>
  </inkml:definitions>
  <inkml:trace contextRef="#ctx0" brushRef="#br0">0 136 8240,'0'0'1424,"15"-7"-974,1 0-338,1 0-1,-1 2 0,1 0 0,0 0 1,0 2-1,33-3 0,151 4 667,26 0 1,-165-1-439,101-20 0,55-37-1400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20:31.454"/>
    </inkml:context>
    <inkml:brush xml:id="br0">
      <inkml:brushProperty name="width" value="0.1" units="cm"/>
      <inkml:brushProperty name="height" value="0.1" units="cm"/>
    </inkml:brush>
  </inkml:definitions>
  <inkml:trace contextRef="#ctx0" brushRef="#br0">466 205 4008,'0'0'368,"-11"-7"-24,-33-21 47,40 26-281,-1-1 0,1 1 0,0 0 1,-1 1-1,1-1 0,-1 1 1,0 0-1,1 0 0,-1 0 1,0 1-1,0 0 0,1 0 1,-1 0-1,-6 1 0,0 1 141,0 1-1,1 0 1,-1 1-1,-12 6 1,-13 5 388,5-5-18,1 1 0,0 2 0,-35 21 0,59-30-511,0 0-1,0 1 1,1 0-1,-1 0 1,1 1-1,0 0 1,1 0 0,-1 0-1,1 0 1,1 0-1,-1 1 1,1 0-1,0 0 1,-3 11 0,4-13-79,1 0 0,0 0 0,0 0 1,0 0-1,1 0 0,-1 0 0,1 0 0,0 0 1,1 0-1,-1 0 0,1 0 0,0 0 1,1 0-1,-1 0 0,1 0 0,0 0 0,0-1 1,0 1-1,1-1 0,0 1 0,4 5 1,0-3 5,-1 0 1,1-1-1,0 0 1,0 0-1,9 5 1,-13-9-29,1 0 0,-1-1 1,0 1-1,1-1 0,-1 0 1,1 0-1,-1 0 0,1-1 1,-1 1-1,1-1 0,-1 0 1,1 0-1,0 0 1,-1 0-1,1-1 0,3 0 1,6-2 6,-1-1 0,0 0 0,-1-1 0,1 0 0,-1-1 0,0 0 0,0 0 1,-1-1-1,0-1 0,0 0 0,-1 0 0,0-1 0,0 0 0,-1-1 0,0 0 1,-1 0-1,0 0 0,-1-1 0,0 0 0,0-1 0,6-21 0,-5 12 29,-2-1 0,0 1-1,-2-1 1,0 0 0,-1-43-1,-5 56 9,3 9-49,-1 0 0,1 0-1,0-1 1,0 1 0,0 0 0,-1 0 0,1 0-1,0-1 1,0 1 0,0 0 0,-1-1 0,1 1-1,0 0 1,0-1 0,0 1 0,0 0 0,0 0-1,0-1 1,0 1 0,0 0 0,0-1 0,0 1-1,0 0 1,0-1 0,0 1 0,0 0 0,0-1 0,0 1-1,0 0 1,0-1 0,0 1 0,1 0 0,-1 0-1,0-1 1,0 1 0,0 0 0,1-1 0,-1 1-1,0 0 1,0 0 0,0 0 0,1-1 0,-1 1-1,1 0 1,0 27 54,28 156-101,-3-21-9,-24-143 46,21 225-81,-22-206 66,-2-1-1,-1 1 1,-2-1-1,-12 53 1,10-68 11,0-1-1,-2 0 1,-1 0 0,0-1-1,-2 0 1,-17 25 0,26-43 15,1 1 1,-1-1-1,0 0 0,0 1 1,0-1-1,-1 0 0,1 0 1,0 0-1,-1-1 0,1 1 1,-1-1-1,0 1 1,1-1-1,-1 0 0,0 0 1,0 0-1,0 0 0,0-1 1,0 1-1,0-1 0,0 1 1,0-1-1,0 0 0,-3-1 1,1 0 8,1 0 1,1 0 0,-1-1 0,0 1-1,0-1 1,0 0 0,1 0-1,-1-1 1,1 1 0,0-1 0,0 0-1,-1 1 1,2-1 0,-1-1-1,0 1 1,-4-7 0,2 2 9,0-1 0,0-1 0,1 1 0,0 0 0,0-1-1,1 0 1,0 0 0,1 0 0,0 0 0,1 0 0,0-1 0,1-9 0,1 5 1,0 0-1,1 0 1,1 1-1,1 0 1,0-1-1,0 1 1,12-22-1,-1 8-4,1 0 0,2 2-1,1 0 1,0 1-1,2 1 1,1 1-1,32-27 1,453-317-133,-472 343 98,59-45-23,-57 39-7,67-39 0,-65 49 28,-20 11 34,-1-1 0,0-1 0,17-13 0,-25 14 220,-21 16-28,-22 16-41,7-3-91,2 2 1,0 1-1,1 1 0,1 1 0,1 1 0,2 0 0,0 2 1,-26 50-1,31-50 1,-1 1 68,-17 46 0,29-65-109,0 1 0,1 0 0,0-1 0,0 1 1,1 0-1,0 0 0,1 0 0,0 0 0,2 11 0,-2-20-26,0 1 0,1-1-1,-1 0 1,0 0 0,0 1-1,1-1 1,-1 0 0,1 0-1,-1 0 1,1 0 0,0 0-1,-1 0 1,1 0 0,0 0 0,0 0-1,-1 0 1,1 0 0,0 0-1,0 0 1,0-1 0,0 1-1,0 0 1,0-1 0,3 2 0,-2-2-2,1 1 0,-1-1 0,0 0 0,1 0 1,-1 0-1,1 0 0,-1 0 0,1 0 1,-1-1-1,1 1 0,4-2 0,0-1 0,1 0 1,-1-1-1,0 0 0,0 0 0,0 0 0,0-1 0,6-6 0,6-9 12,-1-1 0,-1 0 1,0-2-1,-2 0 0,24-49 1,44-134 33,-66 159-46,-4 17-28,-9 22 18,-1 0 0,0 0-1,0 0 1,2-8-1,-5 15 3,0 1-1,0 0 1,0 0-1,0 0 0,0 0 1,0 0-1,0 0 1,0 0-1,0-1 0,0 1 1,0 0-1,0 0 1,0 0-1,0 0 0,0 0 1,0 0-1,0-1 0,0 1 1,0 0-1,0 0 1,0 0-1,0 0 0,0 0 1,0 0-1,0 0 1,0 0-1,1 0 0,-1-1 1,0 1-1,0 0 1,0 0-1,0 0 0,0 0 1,0 0-1,0 0 1,1 0-1,-1 0 0,0 0 1,0 0-1,0 0 0,0 0 1,0 0-1,0 0 1,1 0-1,-1 0 0,0 0 1,0 0-1,0 0 1,0 0-1,0 0 0,0 0 1,0 0-1,1 0 1,-1 0-1,6 9 6,5 13-8,17 43-50,68 117 0,-82-157 29,-7-12-4,0 0-1,17 21 0,-22-32 25,0 1-1,-1-1 0,1-1 1,0 1-1,0 0 0,0 0 1,0-1-1,1 1 1,-1-1-1,0 1 0,1-1 1,-1 0-1,1 0 0,-1 0 1,1-1-1,-1 1 1,1 0-1,-1-1 0,1 0 1,0 1-1,4-1 0,-4-1 1,0 0 0,0 0 0,-1 0 0,1-1 0,0 1-1,0-1 1,-1 1 0,1-1 0,-1 0 0,0 0 0,1 0-1,-1 0 1,0 0 0,0-1 0,0 1 0,0-1 0,-1 1-1,3-6 1,3-6 10,0 0-1,6-22 0,-10 24-1,28-105 79,-23 79 20,21-58 0,-28 91-79,2 0 0,-1 0 0,0 0 0,1 1-1,4-6 1,-7 9-22,1 0 0,-1 1 0,1-1 0,-1 1 0,1-1 0,-1 1 0,1-1 0,0 1-1,-1-1 1,1 1 0,0 0 0,-1-1 0,1 1 0,0 0 0,0-1 0,-1 1 0,1 0 0,0 0 0,0 0 0,0 0 0,-1 0 0,1 0-1,0 0 1,0 0 0,-1 0 0,1 0 0,0 0 0,0 0 0,0 1 0,-1-1 0,1 0 0,0 0 0,-1 1 0,1-1 0,0 1 0,-1-1 0,1 1-1,0-1 1,-1 1 0,1-1 0,-1 1 0,2 0 0,3 7-6,0 0-1,0-1 1,0 1-1,-1 1 1,0-1-1,-1 1 1,0-1-1,0 1 1,1 11 0,3 3-12,0 3-16,0 0 0,6 52-1,-12-62 16,-1 0 0,0 1 0,-1-1 0,-1 0 0,0 0-1,-6 20 1,3-12 1,4-18 7,-1 1 0,1 0 0,-1-1 0,0 0 0,-4 8 0,5-12 7,0 0 1,0-1-1,0 1 0,0-1 0,-1 1 0,1-1 0,0 1 0,-1-1 1,1 0-1,-1 0 0,0 0 0,1 0 0,-1 0 0,0 0 0,0 0 0,0 0 1,1-1-1,-1 1 0,0-1 0,0 1 0,0-1 0,-3 0 0,-2 1 20,-1-1 0,1-1 0,0 1 0,0-1-1,0-1 1,0 1 0,0-1 0,0 0 0,1-1-1,-9-4 1,11 6-5,1-1-1,-1-1 1,1 1 0,-1 0-1,1-1 1,0 0 0,0 0-1,0 0 1,0 0 0,1 0-1,-1 0 1,1-1 0,0 1-1,0-1 1,0 0 0,0 1-1,1-1 1,0 0 0,-2-5-1,3 8-9,0 0 1,-1-1-1,1 1 0,0 0 0,0-1 0,0 1 0,0 0 0,0-1 0,0 1 0,1 0 0,-1-1 0,0 1 0,1 0 0,-1-1 0,1 1 0,-1 0 0,1 0 0,-1 0 0,1-1 0,0 1 0,0 0 0,0 0 0,0 0 0,0 0 0,0 0 0,0 0 0,0 1 0,0-1 0,0 0 0,0 0 1,0 1-1,0-1 0,1 1 0,-1-1 0,0 1 0,1-1 0,-1 1 0,0 0 0,3-1 0,5 0 0,-1 1 1,1 0-1,0 0 1,16 2-1,-17-1 2,16 4 1,0 0 0,-1 1 0,1 2 0,-2 0 0,35 18 0,48 17 9,-101-42-18,0 0-1,-1-1 0,1 0 0,0 1 0,0-1 0,0-1 1,-1 1-1,1 0 0,0-1 0,-1 0 0,1 0 1,0 0-1,-1 0 0,7-4 0,6-3-31,-1-1 0,14-11 0,-10 7-14,30-19-2333</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20:35.172"/>
    </inkml:context>
    <inkml:brush xml:id="br0">
      <inkml:brushProperty name="width" value="0.1" units="cm"/>
      <inkml:brushProperty name="height" value="0.1" units="cm"/>
    </inkml:brush>
  </inkml:definitions>
  <inkml:trace contextRef="#ctx0" brushRef="#br0">400 546 4720,'0'0'3120,"-13"-1"-2751,-1 0-247,4 0-20,1 0 0,-1 0 0,0 1 1,0 1-1,1-1 0,-19 5 0,10 0 120,1 1 1,0 0-1,0 1 0,0 1 0,1 0 0,0 2 0,1 0 0,0 0 0,1 2 0,0-1 0,-21 24 0,27-26-142,1-1 0,-1 2-1,2-1 1,-1 1 0,1 0 0,1 1-1,0-1 1,0 1 0,1 0 0,1 0-1,0 0 1,0 1 0,1-1 0,0 1-1,1 0 1,1-1 0,0 1 0,0 0 0,3 14-1,-2-22-53,-1 0 0,1-1 0,0 1 0,1-1 0,-1 1 0,1-1 0,-1 1 0,1-1 0,0 0 0,0 0 0,0 0 0,1 0 0,-1 0 0,1 0 0,5 4 0,-5-6-14,-1 1 0,0-1-1,1 0 1,0 0 0,-1 0-1,1-1 1,-1 1 0,1-1-1,0 1 1,-1-1 0,1 0-1,0 0 1,0 0-1,-1 0 1,1 0 0,0-1-1,-1 1 1,1-1 0,0 0-1,-1 0 1,1 0 0,3-2-1,6-4 11,0 0-1,0-1 1,0 0-1,-1-1 1,-1 0-1,1-1 1,-2 0-1,1-1 1,-1 0-1,-1 0 1,0-1-1,-1 0 1,0-1 0,9-21-1,-3-1 64,-1 1 0,-2-2 0,-1 1 0,5-55 0,-12 47 120,-1 30 222,3 46-243,22 539-65,-26-559-119,0 50-35,-3 0 1,-12 74-1,11-112 19,-1 0-1,-1-1 1,-2 0 0,0 0-1,-2-1 1,0 0 0,-2-1-1,-20 30 1,30-48 22,-1 0-1,0 0 0,-1-1 0,1 1 1,-1-1-1,0 0 0,1 0 1,-1 0-1,0-1 0,-1 1 1,1-1-1,0 0 0,-1 0 1,0 0-1,1-1 0,-1 0 1,-8 2-1,9-3 6,-1 0-1,1 0 1,0-1 0,-1 1 0,1-1-1,0 0 1,0 0 0,0-1 0,0 1-1,0-1 1,0 0 0,0 0 0,0 0-1,0 0 1,1-1 0,0 1 0,-1-1-1,1 0 1,0 0 0,-3-4 0,1 1 0,1 1 0,0 0 0,0-1 0,0 0 1,1 0-1,0 0 0,0-1 0,0 1 1,1-1-1,0 1 0,0-1 0,1 0 1,0 0-1,0 0 0,1 0 0,-1 0 1,1 1-1,1-1 0,0 0 0,0 0 1,0 0-1,0 0 0,1 1 0,1-1 0,-1 1 1,1-1-1,6-11 0,-2 6-7,-1 1-1,1-1 0,1 1 1,0 1-1,0-1 0,1 1 1,1 1-1,-1 0 0,2 0 1,-1 1-1,16-9 0,45-27-44,59-32-15,-86 51 38,-1-2 0,-1-1 0,-2-3 0,-1-1 0,-1-2 0,46-53 0,-58 56 108,-2-1-1,-1-1 1,-2 0 0,-1-2-1,-1-1 1,-3 0 0,0-1-1,16-62 1,-29 80 133,0-1-1,0 1 1,-2-1 0,-1-20-1,-9 98 193,4-10-339,-4 86 59,8-111-119,2 0 0,1 0 1,10 44-1,-10-55-13,1-1-1,1 1 1,0-1-1,1 0 1,0 0 0,9 14-1,-12-21-4,1-1 0,0 0-1,0 0 1,0 0 0,0 0-1,0 0 1,1-1 0,-1 1 0,1-1-1,0 0 1,0 0 0,-1-1 0,1 1-1,0-1 1,1 1 0,-1-1-1,0-1 1,0 1 0,0 0 0,1-1-1,4 0 1,-3-1-2,1 1 1,-1-1-1,0 0 0,0-1 0,0 0 1,0 0-1,0 0 0,-1 0 1,1-1-1,-1 0 0,7-4 0,7-7 0,29-26 0,-23 17 1,130-126-3,-92 84 5,37-21-1,-89 77 0,-9 7-4,1 0 0,0 0 0,-1 0 0,1 0 0,0 0 0,0 0 0,0 1 0,0-1-1,1 1 1,-1 0 0,0 0 0,1 0 0,-1 0 0,0 1 0,1 0 0,-1-1-1,1 1 1,-1 0 0,1 1 0,-1-1 0,0 0 0,1 1 0,-1 0 0,0 0 0,1 0-1,-1 0 1,0 1 0,0-1 0,0 1 0,0 0 0,0 0 0,0 0 0,4 4-1,4 3-17,19 21-86,-28-28 103,-1-1-1,0 1 1,0 0 0,0-1 0,0 1-1,0 0 1,0 0 0,0-1-1,-1 1 1,1 0 0,0 0 0,-1 0-1,0 0 1,1 0 0,-1 0 0,0 0-1,0 2 1,0-4 7,0 1 0,-1-1-1,1 1 1,0-1 0,0 1 0,0-1-1,-1 0 1,1 1 0,0-1-1,-1 1 1,1-1 0,0 0 0,-1 1-1,1-1 1,0 0 0,-1 0 0,1 1-1,-1-1 1,1 0 0,0 0-1,-1 1 1,1-1 0,-1 0 0,1 0-1,-1 0 1,1 0 0,-1 0 0,1 0-1,-1 0 1,1 0 0,-1 0 0,1 0-1,-1 0 1,-20-3 79,11 1-78,-5-1 30,-1 0 1,-22-8-1,-28-6 67,60 16-84,1 1-1,0-1 0,-1 1 0,1 0 1,0 1-1,0-1 0,-1 1 1,1 0-1,0 0 0,-6 2 0,5 0-4,0 1 0,1-1-1,-1 1 1,1 0-1,0 0 1,0 1-1,1 0 1,-1-1 0,1 2-1,0-1 1,0 0-1,1 1 1,-1 0-1,1-1 1,0 1-1,-3 13 1,-1 3-6,1 0-1,0 0 1,-2 35-1,6-43-11,2 0 0,-1 0 0,2-1 0,0 1 0,5 24 0,-5-33 3,0-1 0,0 0 0,0 1 0,1-1 0,-1 0 0,1 0 0,0 0 0,1 0 0,-1 0 0,1 0 1,-1-1-1,1 1 0,0-1 0,1 0 0,-1 0 0,0 0 0,1 0 0,0-1 0,-1 1 0,1-1 0,7 3 0,-8-4 2,0 0 0,1-1-1,-1 0 1,0 1 0,1-1 0,-1 0-1,0 0 1,1-1 0,-1 1-1,0-1 1,0 0 0,1 0 0,-1 0-1,0 0 1,0 0 0,0-1 0,0 1-1,0-1 1,-1 0 0,1 0 0,0 0-1,3-4 1,3-2-1,-1-1-1,-1 1 1,1-2-1,-1 1 1,5-12-1,7-16 30,-2-1 0,-2 0 0,-2-1 0,12-55 0,-12 43 38,-9 24 10,-4 27-71,0 0 0,0 1 1,0-1-1,0 0 1,0 0-1,0 0 0,0 0 1,0 0-1,0 0 0,0 0 1,0 0-1,0 0 0,0 0 1,0 0-1,0 0 0,1 0 1,-1 0-1,0 0 0,0 0 1,0 0-1,0 0 0,0 0 1,0 0-1,0 0 1,0 0-1,0 0 0,0 0 1,0 0-1,0 0 0,1 0 1,-1 0-1,0 0 0,0 0 1,0 0-1,0 0 0,0 0 1,0 0-1,0 0 0,0 0 1,0 0-1,0 0 0,0 0 1,0 0-1,0 0 1,1 0-1,-1 0 0,0 0 1,0 0-1,0 0 0,3 11 33,4 166-1,-4-150-42,1-1-1,2 1 1,0-1 0,16 40 0,-21-63 6,0 0 0,1-1 1,-1 1-1,1-1 0,-1 1 1,1-1-1,0 1 0,0-1 1,0 0-1,1 0 0,-1 0 0,0 0 1,1-1-1,-1 1 0,1 0 1,0-1-1,-1 0 0,1 0 1,0 0-1,0 0 0,0 0 0,0 0 1,0-1-1,0 1 0,0-1 1,0 0-1,0 0 0,0 0 1,0 0-1,0-1 0,0 1 1,-1-1-1,6-1 0,2-1 4,0-1-1,0 1 1,0-2-1,0 0 1,-1 0-1,1-1 1,-1 0 0,9-8-1,67-62 38,80-95 0,-153 157-34,0 1 0,2-1-1,-1 2 1,1 0 0,1 1-1,0 0 1,1 1 0,27-13-1,-42 22-2,0 1-1,0 0 0,0-1 0,0 1 1,0 0-1,0 0 0,0 0 0,0-1 0,0 1 1,0 0-1,0 0 0,1 0 0,-1 1 1,0-1-1,0 0 0,0 0 0,0 1 1,0-1-1,0 0 0,0 1 0,-1-1 0,3 2 1,-1-1 0,-1 1 0,0-1 0,1 1 0,-1-1 0,0 1 0,0 0 0,0-1 0,0 1 0,0 0 0,0 0 0,0 2 0,2 4 4,-1 1 0,-1-1 0,0 0 0,0 1 0,0 8 0,-3 19 23,-2 0 0,-1-1 0,-2 1 0,-1-1 0,-22 57 0,24-80 51,6-12-77,0 0 1,0 0-1,0 0 0,0 0 0,0 0 1,0 0-1,0 0 0,0 0 0,0 0 0,0 0 1,0 0-1,0 0 0,0 0 0,0-1 1,0 1-1,0 0 0,0 0 0,0 0 1,0 0-1,0 0 0,0 0 0,0 0 0,0 0 1,0 0-1,0 0 0,0 0 0,0 0 1,0 0-1,0 0 0,0 0 0,0 0 1,0 0-1,0 0 0,0 0 0,-1 0 1,1 0-1,0 0 0,0 0 0,0 0 0,0 0 1,0 0-1,0 0 0,0 0 0,0 0 1,0 0-1,0 0 0,0 0 0,0 0 1,0 0-1,0 0 0,0 0 0,0 0 0,5-25 107,5-6-92,1 1 0,1 0 0,2 0 0,1 1 0,1 1 0,1 1 0,27-32 0,-41 55-20,0 1 0,0 0 1,0 0-1,1 0 1,-1 1-1,1-1 0,-1 1 1,1 0-1,0 0 0,5-2 1,-7 3 1,0 1-1,0-1 1,-1 1 0,1 0 0,0 0 0,0 0-1,0 0 1,-1 0 0,1 0 0,0 0 0,0 0-1,0 1 1,0-1 0,-1 1 0,1-1 0,0 1-1,-1 0 1,1 0 0,0 0 0,-1 0 0,1 0-1,-1 0 1,1 0 0,-1 0 0,0 0-1,0 1 1,2 1 0,3 6-9,0 0 0,-1 0 0,1 0 0,-2 1 1,0-1-1,5 16 0,-3-4-2,-1 0 0,3 27 0,-2 15-4,-5-37 10,1 1-1,2 0 1,1 0 0,9 29 0,-13-55 8,-1 0 1,0 0-1,0 0 0,1 0 0,-1 0 0,1 0 1,-1 0-1,1-1 0,-1 1 0,1 0 1,0 0-1,-1-1 0,1 1 0,0 0 1,-1-1-1,1 1 0,0-1 0,0 1 0,0-1 1,-1 1-1,1-1 0,0 1 0,0-1 1,0 0-1,0 1 0,0-1 0,0 0 0,0 0 1,0 0-1,0 0 0,0 0 0,0 0 1,0 0-1,0 0 0,0 0 0,1-1 1,4-1 7,0-1 0,0 1 0,-1-1 0,0 0 1,6-4-1,-7 5-7,19-15 11,-1 0 0,-1-2-1,0 0 1,-1-1 0,-1-1 0,-1-1 0,-1-1 0,27-48 0,0-14 33,44-119 1,-67 148-41,-3 0 1,-1-1-1,-4-1 1,-2 0 0,5-76-1,-21 56-108,-8 101-65,3 29 62,2 0 0,-3 70-1,12-94 64,0 1-1,1-1 1,9 35-1,1 24-67,-5-40 42,1 0 0,3-1-1,16 46 1,-25-87 50,-1 0-1,1-1 1,0 1-1,0-1 0,1 1 1,0-1-1,-1 0 1,1 0-1,5 5 1,-5-7 8,-1 0 0,0 0-1,1 0 1,0 0 0,-1-1 0,1 1 0,0-1 0,0 0 0,0 0-1,0 0 1,0 0 0,0 0 0,0-1 0,0 1 0,0-1 0,3 0-1,2 0 12,-1-1-1,1 0 1,-1-1-1,0 1 1,0-1-1,0-1 1,0 0-1,0 0 1,0 0-1,-1 0 1,1-1-1,-1 0 1,0-1-1,0 1 1,-1-1-1,1-1 1,6-8-1,72-84 39,-54 60-54,48-47 0,-75 82 12,0 1-1,1-1 1,-1 0-1,0 1 1,1-1-1,0 1 1,-1 0 0,8-2-1,-10 3 1,0 1 0,0 0 0,1 0 0,-1 0 0,0 0 0,0 0 0,0 1 0,0-1 0,0 0 0,0 0 0,1 1 0,-1-1 0,0 1 0,0-1 0,0 1 0,0-1 0,0 1 0,0 0 0,-1-1 0,1 1 0,0 0 0,0 0 0,0 0 0,-1-1 0,1 1 0,0 0 0,-1 0 0,1 0 0,-1 0 0,1 0 0,-1 0 0,1 1 0,-1-1-1,0 0 1,1 1 0,2 10-4,0-1-1,-1 1 0,0 0 0,0 0 1,-1 19-1,-2-1 0,-4 30 0,5-54 10,-1-1 0,1 0 0,-2 1 0,1-1 0,0 0 0,-1 0-1,0 0 1,0 0 0,-1 0 0,1-1 0,-1 1 0,0-1 0,0 1 0,-1-1 0,1 0 0,-1 0 0,0 0 0,0-1 0,0 0 0,0 1 0,-1-1 0,1-1 0,-1 1 0,0-1 0,0 0 0,0 0 0,-10 3-1,9-4 10,1 0 0,-1-1 0,0 1-1,0-1 1,0 0 0,0-1 0,0 0 0,1 1-1,-1-2 1,0 1 0,1-1 0,-1 0-1,1 0 1,-1 0 0,1-1 0,0 0-1,0 0 1,0 0 0,0 0 0,1-1-1,-6-5 1,0 2 105,7 5-118,11 1-63,10 2 44,1 0 0,22 6 0,16 2-4,226 6-78,-282-14 103,18-1 8,0 1-1,0-2 1,0-1 0,0 0-1,-1-1 1,1-1 0,-1-1 0,34-13-1,-31 9-44,-18 9 16,0-1 0,0 0 0,1-1 0,-1 1 0,0-1 0,0 1 0,0-1 0,0 0 1,-1 0-1,1 0 0,-1-1 0,1 1 0,-1 0 0,1-1 0,-1 0 0,0 1 0,0-1 0,-1 0 1,1 0-1,1-4 0,17-40-2629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8:15.706"/>
    </inkml:context>
    <inkml:brush xml:id="br0">
      <inkml:brushProperty name="width" value="0.1" units="cm"/>
      <inkml:brushProperty name="height" value="0.1" units="cm"/>
      <inkml:brushProperty name="color" value="#AB008B"/>
    </inkml:brush>
  </inkml:definitions>
  <inkml:trace contextRef="#ctx0" brushRef="#br0">252 526 5624,'0'0'3809,"-14"5"-3236,6-2-486,-8 3 77,0 1 0,0 0 0,1 1 0,-21 14 0,21-11 22,0 1 1,0 1-1,1 0 0,-15 18 1,25-25-110,-1 0 1,1 1 0,0-1 0,0 1 0,0 0 0,1 0-1,0 0 1,1 0 0,-1 1 0,1-1 0,1 1 0,0-1-1,-1 12 1,2-16-49,0-1 1,0 0-1,0 0 0,1 0 0,-1 0 0,0 0 0,1 0 0,0 0 1,-1 0-1,1 0 0,0-1 0,0 1 0,0 0 0,0 0 0,0-1 1,1 1-1,-1 0 0,0-1 0,1 1 0,2 1 0,0-1 14,-1 0-1,1 0 0,0 0 1,-1-1-1,1 0 1,0 1-1,0-2 0,0 1 1,-1 0-1,7 0 1,1-1 58,1 0 0,0-1 1,-1 0-1,1-1 0,-1 0 1,18-6-1,-22 6-42,0-1 1,0 0-1,-1 0 0,1 0 0,-1-1 0,0 0 0,0 0 1,0-1-1,0 0 0,-1 0 0,0 0 0,0-1 0,0 1 1,-1-1-1,0 0 0,0-1 0,0 1 0,-1-1 0,0 1 1,0-1-1,-1 0 0,0 0 0,0 0 0,0-1 0,-1 1 1,0 0-1,-1-1 0,1 1 0,-1 0 0,-1-1 0,-1-10 0,-1 2 52,0 0-1,-1 1 1,-1 0-1,0-1 1,-11-19-1,14 30-63,-1 0-1,0-1 1,0 1-1,0 1 1,-1-1-1,1 0 1,-1 1-1,0 0 1,-1 0-1,1 0 1,-1 0-1,0 1 1,1 0-1,-1 0 1,-1 0-1,1 0 1,-11-2-1,16 4-40,-1 1-1,1 0 0,-1 0 0,1 0 0,-1 0 0,1 0 0,-1 0 0,0 0 0,1 0 0,-1 0 0,1 0 1,-1 0-1,1 0 0,-1 0 0,0 1 0,1-1 0,-1 0 0,1 0 0,-1 1 0,1-1 0,-1 0 1,1 1-1,-1-1 0,1 0 0,0 1 0,-1-1 0,1 1 0,-1-1 0,1 0 0,0 1 0,0-1 0,-1 1 1,1-1-1,0 1 0,0-1 0,-1 1 0,1 0 0,0-1 0,0 1 0,0-1 0,0 1 0,0-1 0,0 1 1,0 0-1,0-1 0,0 1 0,0-1 0,0 1 0,0-1 0,0 1 0,1 0 0,-1-1 0,0 1 0,0-1 1,1 1-1,-1-1 0,0 1 0,1-1 0,-1 0 0,1 1 0,11 11 3,2-2-1,-1 0 1,2 0-1,-1-1 1,1-1-1,22 9 0,-29-14 8,1-1 0,-1 1-1,1-1 1,-1-1 0,1 0-1,0 0 1,0-1 0,0 0-1,-1 0 1,1-1 0,0 0-1,0-1 1,-1 0-1,11-3 1,-12 2 7,1-1-1,-1 0 1,0 0-1,0-1 1,-1 1 0,1-2-1,-1 1 1,0-1-1,-1 0 1,1 0 0,-1 0-1,0-1 1,-1 1-1,8-14 1,0-5 69,-1 0 1,14-52 0,-11 32 146,-3-1-1,-2-1 1,-2 1 0,2-73 0,-11 108-45,-1 13 55,-5 20-29,-11 236 66,14-149-229,-67 671 230,68-747-268,-2 0 1,-1-1 0,-2 0-1,-19 49 1,27-79-12,0 0 1,0 0-1,0 0 1,0 0-1,0 0 1,0 0-1,-1-1 0,1 1 1,-1 0-1,1-1 1,-1 1-1,0-1 1,1 1-1,-1-1 1,0 0-1,0 0 0,0 0 1,0 0-1,0 0 1,0 0-1,-4 0 1,4 0-1,-1-2 1,0 1 0,1 0-1,-1-1 1,0 1 0,1-1-1,-1 0 1,0 1 0,1-1-1,0-1 1,-1 1 0,1 0 0,0 0-1,-1-1 1,-1-2 0,-6-4 11,1-1 0,0 0 1,1 0-1,0-1 1,0 0-1,-6-13 1,9 15-4,1 1 0,0-1 1,1 0-1,0 0 0,0 0 1,1-1-1,0 1 0,0-1 1,1 1-1,0-1 0,1-10 1,0 15-5,1-1 1,-1 0 0,1 1 0,0-1-1,1 1 1,-1-1 0,1 1 0,0 0-1,0-1 1,0 1 0,1 0 0,-1 0-1,1 1 1,0-1 0,0 1 0,0-1-1,1 1 1,-1 0 0,1 0 0,0 0-1,-1 1 1,6-3 0,4-3 35,0 1 1,1 1-1,0 0 0,0 0 0,0 2 1,1 0-1,0 0 0,-1 2 1,1 0-1,1 0 0,-1 1 0,0 1 1,18 2-1,47 15 535,-30-6-3893</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20:35.581"/>
    </inkml:context>
    <inkml:brush xml:id="br0">
      <inkml:brushProperty name="width" value="0.1" units="cm"/>
      <inkml:brushProperty name="height" value="0.1" units="cm"/>
    </inkml:brush>
  </inkml:definitions>
  <inkml:trace contextRef="#ctx0" brushRef="#br0">0 92 7328,'0'0'460,"18"2"-208,222 13 477,-114-17 129,-1-6 0,239-46 1,-335 46-625,43-15 0,-36 10-1624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2T23:20:35.966"/>
    </inkml:context>
    <inkml:brush xml:id="br0">
      <inkml:brushProperty name="width" value="0.1" units="cm"/>
      <inkml:brushProperty name="height" value="0.1" units="cm"/>
    </inkml:brush>
  </inkml:definitions>
  <inkml:trace contextRef="#ctx0" brushRef="#br0">0 1 10344,'0'0'0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4:29.960"/>
    </inkml:context>
    <inkml:brush xml:id="br0">
      <inkml:brushProperty name="width" value="0.1" units="cm"/>
      <inkml:brushProperty name="height" value="0.1" units="cm"/>
    </inkml:brush>
  </inkml:definitions>
  <inkml:trace contextRef="#ctx0" brushRef="#br0">199 8 1496,'0'0'3707,"-11"7"-3245,-56 36 249,28-19 610,20-10 2716,22-25-3095,-3 7-703,-1-1 0,1 1 1,-1 0-1,1 0 1,-1-1-1,-2-5 1,2 0 547,1 10-752,0-1-1,0 0 0,0 0 0,0 0 0,0 0 0,0 0 0,0 0 0,0 0 1,0 0-1,0 1 0,0-1 0,-1 0 0,1 0 0,0 0 0,-1 0 1,1 1-1,0-1 0,-1 0 0,1 0 0,-1 0 0,0 1 0,1-1 1,-1 0-1,0 0 0,0-12 1669,-3 8-681,-1 12-950,2 9 10,0 1-1,0 0 0,2 0 1,0 0-1,3 32 1,-1-8 8,1 29 35,-2 46 40,-1-65 34,6 68 0,-3-83-102,19 197 455,-20-215-506,-1-1-1,-1 0 1,-5 25 0,5-37-21,0-1 0,0 0 0,-1 0 0,0 0 0,0 0 0,0 0 0,0 0 0,0 0 0,-1-1 0,0 1 0,1-1 0,-1 0 0,-5 4 0,-15 11-2833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4:31.263"/>
    </inkml:context>
    <inkml:brush xml:id="br0">
      <inkml:brushProperty name="width" value="0.1" units="cm"/>
      <inkml:brushProperty name="height" value="0.1" units="cm"/>
    </inkml:brush>
  </inkml:definitions>
  <inkml:trace contextRef="#ctx0" brushRef="#br0">458 0 192,'0'0'9861,"-10"7"-9488,-82 45 1106,70-39-1167,1 1 1,0 1-1,1 0 0,0 2 1,2 0-1,-29 35 1,6-11 181,25-27-196,2 1 1,-25 32-1,34-40-174,0 0 0,-1 0 0,0 0 0,0-1 0,0 0 0,-11 8 0,-2 7 500,18-20-574,1-1 0,-1 1 0,1-1 1,-1 1-1,1 0 0,-1-1 1,1 1-1,0 0 0,-1-1 1,1 1-1,0 0 0,-1 0 0,1-1 1,0 1-1,0 0 0,0 0 1,0 0-1,0-1 0,0 1 0,0 1 1,3-1-31,1 0 1,-1 0-1,1-1 1,0 1-1,-1-1 1,1 0 0,0 0-1,-1 0 1,1 0-1,0-1 1,-1 1-1,1-1 1,-1 0-1,1 0 1,-1-1-1,5-1 1,18-5 60,112-32 411,-58 15-268,-65 21-155,1 1-1,-1 1 0,20 0 0,3-1 61,23 2 79,-42 1-91,30-2-1,72-11 529,-99 11-468,-17 1-116,-1 0 1,1 1-1,-1 0 1,1 0-1,0 0 1,-1 0-1,7 2 0,16 0 318,-24-1-348,-1 0-1,1 1 1,-1-1 0,1 1-1,-1-1 1,0 1 0,0 0-1,0 0 1,0 0-1,0 0 1,0 0 0,-1 0-1,1 1 1,-1-1 0,1 0-1,1 5 1,15 39-1992,-17-41 788</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4:31.642"/>
    </inkml:context>
    <inkml:brush xml:id="br0">
      <inkml:brushProperty name="width" value="0.1" units="cm"/>
      <inkml:brushProperty name="height" value="0.1" units="cm"/>
    </inkml:brush>
  </inkml:definitions>
  <inkml:trace contextRef="#ctx0" brushRef="#br0">19 1 9144,'0'0'2688,"-3"13"-1870,0-1-573,0 1 176,0-1 1,0 2-1,1-1 1,1 0-1,1 17 1,0-30-379,-1 1 0,1-1 0,0 0 0,0 1 0,0-1 0,0 1 0,0-1 0,0 0 0,0 1 0,0-1-1,0 0 1,0 1 0,0-1 0,1 1 0,-1-1 0,0 0 0,0 1 0,0-1 0,0 0 0,0 1 0,1-1 0,-1 0 0,0 1 0,0-1 0,1 0 0,-1 0 0,0 1 0,0-1 0,1 0 0,-1 0 0,0 1 0,1-1 0,-1 0 0,0 0 0,1 0 0,8-8-225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4:36.777"/>
    </inkml:context>
    <inkml:brush xml:id="br0">
      <inkml:brushProperty name="width" value="0.1" units="cm"/>
      <inkml:brushProperty name="height" value="0.1" units="cm"/>
    </inkml:brush>
  </inkml:definitions>
  <inkml:trace contextRef="#ctx0" brushRef="#br0">703 134 3712,'0'0'5121,"-10"-5"-4929,-75-30 592,79 33-708,1 1 0,-1 1 1,0-1-1,0 1 0,0 0 0,0 0 0,0 1 0,0-1 0,-10 4 1,-20 1 241,21-3-166,1 1 1,-1 1-1,1 0 1,0 1-1,0 0 1,-22 12-1,20-9-10,-14 9 98,1 1 1,0 1-1,2 1 0,0 1 0,1 2 0,-40 46 1,-6 14 756,66-76-857,1 1 0,-1 0 0,1 1 0,1-1 0,-1 1 1,1 0-1,-3 13 0,1-2 193,2 2 0,-2 25 0,5-40-269,1-1 0,1 1 0,-1-1-1,1 1 1,0 0 0,0-1 0,1 0 0,4 10 0,1 1 91,17 29 0,-10-25-901,1-2 0,0 0 0,2 0 0,0-2 0,27 22 0,-37-34 657,0 0 0,0-1-1,1 0 1,-1 0 0,1-1-1,0 0 1,0 0-1,0-1 1,0 0 0,14 2-1,-9-3 59,1 0 0,-1-1 0,1 0-1,-1-1 1,24-4 0,-25 1 31,-1 1 1,1-1 0,-1-1-1,0 0 1,-1-1 0,1 0-1,-1-1 1,0 0-1,-1 0 1,14-13 0,-3-1 58,-1-1 0,-1 0 0,18-30 1,-27 37 7,-2 0 1,1 0 0,-2 0-1,0-1 1,-1 0-1,-1 0 1,0-1 0,-1 1-1,0-1 1,-2 1 0,0-1-1,-1 0 1,-1 0 0,-3-19-1,2 13-24,1 8 16,0 1 1,-2-1-1,1 0 0,-2 1 1,0 0-1,0 0 0,-11-20 1,14 30-51,-1 1 1,1-1 0,0 1 0,0-1 0,0 0 0,0 1 0,0-6 0,1 6-5,0 0 1,-1 0 0,1 1 0,-1-1 0,1 0-1,-1 0 1,0 1 0,0-1 0,-1 0-1,1 1 1,0-1 0,-1 1 0,-2-4 0,3 6-7,1-1 0,-1 0 0,1 0-1,-1 1 1,1-1 0,0 0 0,-1 0 0,1 0 0,0 0 0,0 0 0,0 0 0,-1 1 0,1-1 0,0 0 0,0 0 0,0 0 0,0 0 0,1 0 0,-1 0 0,0 0 0,0 0 0,0 0 0,1 1 0,0-2 0,12-25-44,-6 14 28,-2 4-6,-2 8-31,0 16-65,0 0 100,14 88-114,-12-59 75,5 50 10,-9-63 38,2-1 0,1-1 0,1 1 0,15 45 0,-4-25-18,-11-31-2,13 30 0,-15-43 27,0 0-1,1 0 0,0 0 1,0-1-1,0 1 0,0-1 1,1 0-1,8 7 1,-6-7 6,0 0 1,0-1-1,1 1 1,-1-2-1,1 1 1,0-1 0,0 0-1,0-1 1,0 0-1,0 0 1,1 0 0,-1-1-1,0-1 1,1 1-1,-1-2 1,1 1-1,-1-1 1,13-3 0,-8 1 1,-1 0 1,0-1 0,0-1-1,0 0 1,0-1 0,-1 0-1,0-1 1,0 0 0,-1 0-1,0-1 1,15-16 0,-14 13 12,0 0 0,-1 0 0,0-1 0,-1 0 0,-1-1 0,0 0 0,-1-1 0,0 1 0,7-21 0,-7-2 58,-6 28-40,1 0 1,0 0-1,0 0 1,5-11-1,-7 19-34,0 0 0,1 0 0,-1 0 0,1 1-1,-1-1 1,0 0 0,1 0 0,-1 1 0,1-1-1,-1 0 1,0 0 0,1 1 0,-1-1 0,0 0 0,0 1-1,1-1 1,-1 0 0,0 1 0,0-1 0,1 0-1,-1 1 1,0-1 0,0 1 0,0-1 0,0 1-1,0-1 1,0 0 0,1 1 0,-1-1 0,0 1 0,0 0-1,7 21-17,-3-7 6,0 0 0,-2 0 0,0 0 0,-1 0 0,0 0 0,-2 21 0,-2-6-17,-1-1-1,-11 39 1,13-60 26,0 0 0,-1-1 0,0 1 0,0-1 0,-1 1 0,1-1 0,-2 0 0,1 0 0,-11 12 0,11-16 10,0 0 0,1 0 0,-1 0 1,0 0-1,-1 0 0,1-1 0,0 0 0,-1 0 1,0 0-1,1-1 0,-1 1 0,0-1 1,0 0-1,1 0 0,-1-1 0,0 0 0,-9 0 1,6 0 1,1-1 1,0 1 0,-1-2-1,1 1 1,0-1 0,-10-3-1,13 3 3,0 0-1,0-1 1,0 1-1,0-1 0,1 0 1,-1 0-1,1 0 1,0 0-1,0 0 0,0-1 1,-4-6-1,3 5 7,4 4-16,-1 0 0,0 0-1,0 0 1,0-1 0,1 1-1,-1 0 1,0-1-1,1 1 1,0 0 0,-1-1-1,1 1 1,0 0 0,-1-1-1,1-1 1,2 3-14,1 0 1,-1 0-1,0 0 1,0 1-1,0-1 0,0 1 1,1-1-1,-1 1 1,0 0-1,2 1 1,16 7-15,0 0 0,1-2 0,0-1 0,40 8 1,-48-13 12,0 1 0,0-2 0,-1 0 0,1 0-1,0-2 1,0 1 0,-1-1 0,1-1 0,22-8 0,-16 3 4,-1-2 0,0 0 1,0-1-1,-1 0 0,0-2 0,-1 0 0,0-1 0,-1 0 0,-1-1 0,19-27 0,-9 14 17,-16 19 2,0 0 0,0-1 0,-1 0 0,9-18 0,5-23 51,17-61 0,-33 90-19,-1 0-1,0 0 1,-2 0-1,-1-1 0,0 1 1,-5-38-1,-26-152 289,30 184-296,0 28-54,0 7-141,19 216-75,-11-160 180,10 61-51,-14-84 73,2 0 0,11 39 0,-15-71 31,0 0 0,1 1 1,0-1-1,0-1 1,1 1-1,0 0 0,0-1 1,1 0-1,11 13 1,-13-16-1,1-1 1,0 0 0,0 0 0,0 0 0,0 0 0,1-1 0,-1 0 0,1 1 0,0-2 0,-1 1-1,1 0 1,0-1 0,0 0 0,0 0 0,0-1 0,0 1 0,0-1 0,6 0 0,-4-1 0,-1 1 0,0-1 0,1 0 0,-1 0 0,0-1 0,0 0 0,0 0 1,0 0-1,0-1 0,0 0 0,0 0 0,-1 0 0,0-1 0,1 0 0,-1 0 1,-1 0-1,1-1 0,-1 1 0,1-1 0,-1 0 0,3-7 0,-3 7 18,0 0 0,0 0 0,-1-1 0,0 1 0,0-1 0,-1 0 0,1 1 0,-1-1 0,-1 0 0,1-1 0,-1 1-1,0 0 1,0 0 0,-1 0 0,0-1 0,0 1 0,0 0 0,-1-1 0,-2-8 0,0 3 51,-3-8 103,6 20-168,0 0-1,0 0 0,0 0 1,0 0-1,-1 0 1,1 0-1,0 0 0,0-1 1,0 1-1,0 0 1,0 0-1,0 0 1,0 0-1,0 0 0,-1-1 1,1 1-1,0 0 1,0 0-1,0 0 0,0 0 1,0-1-1,0 1 1,0 0-1,0 0 0,0 0 1,0-1-1,0 1 1,0 0-1,0 0 0,0 0 1,0 0-1,1-1 1,-1 1-1,0 0 1,0 0-1,0 0 0,0 0 1,0 0-1,0-1 1,0 1-1,0 0 0,1 0 1,-1 0-1,0 0 1,0 0-1,0 0 0,0-1 1,0 1-1,1 0 1,-1 0-1,0 0 0,0 0 1,0 0-1,1 0 1,9 2-2,-6 3-8,1 0 0,-1-1 0,0 1 1,-1 1-1,1-1 0,-1 0 1,0 1-1,0 0 0,-1-1 0,4 13 1,3 6-20,20 56-43,-24-61 45,1 0-1,1-1 1,1 0-1,1 0 1,0 0-1,13 17 1,-20-32 25,1-1 0,-1 1 0,1-1 0,0 0 1,0 0-1,0 0 0,0 0 0,0 0 1,0-1-1,0 1 0,1-1 0,-1 0 1,1 0-1,-1 0 0,1 0 0,5 0 0,-4-1 4,0 1-1,1-2 1,-1 1-1,0 0 0,1-1 1,-1 0-1,0 0 1,0-1-1,0 0 0,8-3 1,1-3 26,-1 0-1,0-1 1,-1 0 0,0-1 0,0-1-1,-1 0 1,0 0 0,-1-1-1,17-26 1,24-18 170,-51 56-201,0 0 0,0 0 0,0 0 1,0 0-1,0 0 0,0 0 1,0-1-1,0 1 0,0 0 1,0 0-1,-1 0 0,1 0 0,0 0 1,0 0-1,0 0 0,0 0 1,0 0-1,0 0 0,0 0 1,0 0-1,0 0 0,0 0 0,0 0 1,0 0-1,0-1 0,0 1 1,0 0-1,0 0 0,0 0 1,0 0-1,0 0 0,0 0 0,0 0 1,0 0-1,0 0 0,0 0 1,0-1-1,0 1 0,0 0 1,0 0-1,0 0 0,0 0 0,0 0 1,0 0-1,0 0 0,0 0 1,0 0-1,0 0 0,0 0 1,0-1-1,0 1 0,0 0 0,0 0 1,0 0-1,0 0 0,0 0 1,0 0-1,0 0 0,1 0 1,-1 0-1,0 0 0,0 0 0,0 0 1,0 0-1,0 0 0,0 0 1,0 0-1,0 0 0,-3 8 44,2-2-39,1 1 0,-2-1 0,1 1 0,-1-1-1,-4 11 1,3-10-10,1 1 0,0-1 0,-2 14 0,3-15-1,0 1 1,1-1-1,0 0 0,0 1 1,1-1-1,0 1 0,0-1 1,0 1-1,1-1 1,0 0-1,0 0 0,1 0 1,-1 0-1,1 0 0,1-1 1,-1 1-1,1-1 0,8 9 1,-11-12-1,1-1 0,0 0 0,-1 0 0,1 1 0,0-1 0,0 0 0,0-1 0,0 1 0,0 0 0,0-1-1,0 1 1,0-1 0,0 1 0,0-1 0,0 0 0,0 0 0,0 0 0,3 0 0,-1-1 4,0 0 0,0 0 0,-1 0 0,1-1 0,0 1 0,-1-1 0,0 0 0,1 0 0,4-4-1,-2 1 8,0 0 0,0 0 0,-1-1-1,0 0 1,0 0 0,0-1-1,-1 1 1,0-1 0,5-10 0,-6 9 3,-1-1 1,0 0 0,0 0 0,-1 0 0,0 0 0,-1-1 0,0 1 0,0 0 0,-1 0-1,0 0 1,-4-16 0,3 19 1,0 0 0,-1 0-1,1 0 1,-1 0 0,0 0-1,-4-6 1,5 9-3,-1 0 0,1 0-1,0 0 1,-1 1 0,1-1 0,-1 0-1,0 1 1,0 0 0,0 0 0,0 0-1,-7-4 1,-10-4 21,18 8-22,0 1 1,0-1-1,-1 1 0,1 0 1,0 0-1,-1 0 0,1 0 1,-1 0-1,1 0 0,-1 1 1,0-1-1,-2 1 0,3 0 3,-1-1 0,1 1 0,-1 0 0,1-1 0,-1 1-1,1-1 1,0 0 0,0 0 0,-3-1 0,5 2-11,0 0 1,0 0-1,0 0 1,0 0-1,1 0 0,-1 0 1,0 0-1,0 0 0,0 0 1,0 0-1,0 0 1,0 0-1,0-1 0,0 1 1,0 0-1,0 0 0,0 0 1,0 0-1,0 0 1,0 0-1,0 0 0,0 0 1,0 0-1,1 0 0,-1 0 1,0 0-1,0 0 0,0 0 1,0-1-1,0 1 1,0 0-1,0 0 0,0 0 1,0 0-1,0 0 0,0 0 1,0 0-1,0 0 1,0 0-1,0 0 0,0 0 1,-1-1-1,1 1 0,0 0 1,0 0-1,0 0 1,0 0-1,0 0 0,0 0 1,0 0-1,0 0 0,0 0 1,0 0-1,0 0 1,0 0-1,0 0 0,0 0 1,0 0-1,0 0 0,0 0 1,-1 0-1,1 0 1,0-1-1,0 1 0,0 0 1,0 0-1,0 0 0,0 0 1,17 1-96,-4 1 75,-1-1 0,1-1 0,-1 0 0,1-1 0,24-4 0,58-23 48,-85 25-26,277-88 371,-272 85-342,-11 4-16,0 1-1,0-1 0,1 1 1,-1-1-1,1 2 0,-1-1 1,1 0-1,7 0 0,-23 13-95,-5-3-1964</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4:37.552"/>
    </inkml:context>
    <inkml:brush xml:id="br0">
      <inkml:brushProperty name="width" value="0.1" units="cm"/>
      <inkml:brushProperty name="height" value="0.1" units="cm"/>
    </inkml:brush>
  </inkml:definitions>
  <inkml:trace contextRef="#ctx0" brushRef="#br0">0 69 3504,'0'0'425,"12"-8"-417,-5 3 6,7-4 19,0 0 1,0 0-1,0 2 0,1-1 0,19-5 1,-32 13 82,0 0 0,0 0 0,-1 0 0,1 0 0,0 0 0,0 0 1,0 0-1,-1 1 0,1-1 0,0 1 0,-1-1 0,1 1 0,0 0 1,-1 0-1,2 1 0,26 18 1317,-15-9-1109,-6-6-197,0 0-1,0-1 0,1 0 0,-1-1 0,1 0 0,0 0 0,-1 0 0,1-1 0,1-1 1,-1 0-1,12 1 0,158 5 998,-159-6-1015,37-3 253,96-13 0,-82 5-221,-7 0-808,103-31 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4:44.044"/>
    </inkml:context>
    <inkml:brush xml:id="br0">
      <inkml:brushProperty name="width" value="0.1" units="cm"/>
      <inkml:brushProperty name="height" value="0.1" units="cm"/>
    </inkml:brush>
  </inkml:definitions>
  <inkml:trace contextRef="#ctx0" brushRef="#br0">0 674 3912,'0'0'1954,"9"-10"-1898,73-75 167,-49 41 25,-27 36-128,0-1 1,0 1-1,1-1 1,0 2-1,10-10 1,-9 7 131,-7 9-203,-1 0 0,1 1 0,-1-1 1,1 0-1,0 0 0,-1 0 0,1 0 0,0 0 1,-1 1-1,1-1 0,0 0 0,0 1 0,0-1 0,0 1 1,0-1-1,0 1 0,0-1 0,1 0 0,-1 3-20,-1 0-1,0 0 0,1-1 0,-1 1 1,0 0-1,0 0 0,-1 0 0,1-1 1,0 1-1,-1 0 0,1 0 0,-1-1 1,0 4-1,-1 1 19,-33 133 314,-13 63 31,24-6-81,10-53-111,11-116-146,2-1 0,2 32 0,0-29 57,-4 39 0,2-60-51,0 0 1,0 1-1,1-1 0,0 1 1,1-1-1,0 1 0,3 14 1,-5-17 177,2-5 57,1 1 110,-3-12-149,9-111 244,-2 45-317,3-9 102,25-104-1,-33 184-277,14-51 97,2 1 1,46-99-1,-45 120-46,1 1 0,43-57 0,-52 79-39,0 0 0,1 1 1,-1 1-1,2 0 0,21-14 1,-4 3-14,-27 19-9,0 0-1,0-1 1,1 1 0,-1 0-1,0 0 1,0 0-1,1 0 1,-1 1 0,1-1-1,-1 1 1,0-1-1,1 1 1,-1 0 0,1 0-1,-1 0 1,1 0 0,-1 1-1,1-1 1,-1 0-1,0 1 1,1 0 0,-1 0-1,0 0 1,1 0-1,-1 0 1,0 0 0,0 0-1,0 1 1,0-1-1,0 1 1,0-1 0,3 4-1,-1 0 1,0 0 1,0 0-1,0 0 0,0 1 0,-1 0 1,1-1-1,-2 1 0,1 0 0,-1 0 0,0 1 1,2 9-1,-1-3 3,-1 0-1,-1 1 1,-1-1 0,0 1-1,-3 24 1,2-30 1,-1 0-1,-1 0 0,1 0 1,-1-1-1,0 1 1,-1-1-1,0 0 0,0 0 1,0 0-1,-11 12 1,8-11 9,-1 0 1,1 0 0,-1-1 0,-1-1 0,1 1 0,-1-1 0,0-1-1,-14 7 1,17-9 5,0-1 1,0 0-1,-1-1 0,1 0 0,-1 0 0,1 0 0,-1 0 0,0-1 1,1 0-1,-1-1 0,1 1 0,-1-1 0,1-1 0,-13-3 1,16 4 0,-24-10 112,26 10-123,0 1 0,0-1 0,0 1 0,0-1 0,0 0 0,1 1 0,-1-1 0,0 0 0,0 0 0,1 0 0,-1 0 0,0 0 0,1 1 0,-1-1 0,1 0 0,-1 0 0,1 0 0,-1-1 0,1 1 0,0 0 0,0 0 0,-1-1 0,1 1-7,0 0 1,1 1 0,-1-1 0,0 0 0,0 1-1,0-1 1,1 0 0,-1 1 0,0-1 0,1 0-1,-1 1 1,0-1 0,1 1 0,-1-1 0,1 0-1,-1 1 1,1-1 0,-1 1 0,1 0-1,0-1 1,-1 1 0,2-1 0,21-7-43,23 5-27,-28 2 54,0 0 0,-1-1 0,1 0 0,-1-2 0,0 0 0,0-1 0,0-1 0,0 0 0,-1-1 0,0-1 0,22-15 0,-13 6 26,-1-1 1,-1-1-1,-1-1 0,0-1 0,-2 0 0,0-2 0,-2-1 0,0 0 0,19-37 1,-1 3 21,-13 20 27,24-49-1,-31 47 54,14-55 0,-11 15 91,-17 74-139,0 0 1,-1 0 0,0 0 0,-1-1 0,1-10 0,-2 28-70,0 0 1,-1-1 0,0 1-1,-7 18 1,0 5-6,-1 25-13,-2 82-1,3-33-10,-3 163-253,6-245 342,6-25-46,0-1 1,0 1 0,0 0 0,0-1 0,0 1 0,-1 0 0,1-1 0,0 1 0,0 0 0,-1-1-1,1 1 1,0-1 0,-1 1 0,1 0 0,0-1 0,-1 1 0,1-1 0,-1 1 0,1-1 0,-1 1-1,0-1 1,1 0 0,-1 1 0,1-1 0,-1 0 0,0 1 0,1-1 0,-1 0 0,0 0 0,1 1-1,-1-1 1,0 0 0,1 0 0,-1 0 0,0 0 0,1 0 0,-1 0 0,0 0 0,-1 0 0,2-1-7,-1 1 1,1 0 0,0-1-1,-1 1 1,1 0 0,-1-1-1,1 1 1,0-1 0,-1 1 0,1-1-1,0 1 1,0-1 0,-1 1-1,1-1 1,0 1 0,0-1-1,0 1 1,-1-1 0,1 1 0,0-1-1,0 1 1,0-1 0,0 1-1,0-1 1,0 0 0,0 1-1,0-1 1,1 1 0,-1-1 0,0 1-1,0-1 1,0 1 0,1-1-1,6-21 28,4 7-7,-1 0 0,13-27 0,-17 30-27,0 0 1,1 0-1,1 1 1,0 0-1,0 0 1,12-12-1,-5 10-22,22-26 0,-35 37 17,0 0 0,0 0 0,0 1 1,0-1-1,0 1 0,1-1 1,-1 1-1,1 0 0,-1 0 0,5-1 1,11-6-98,-17 8 100,0-1 0,0 1-1,0 0 1,0 0 0,0 0-1,0 0 1,0 0 0,-1 0-1,1 0 1,0 0 0,0 0-1,0 0 1,0 1 0,0-1-1,0 0 1,0 1 0,-1-1-1,1 1 1,0-1 0,0 1-1,0-1 1,-1 1 0,1-1-1,0 1 1,-1 0 0,1-1-1,-1 1 1,1 0 0,0-1-1,-1 1 1,0 0 0,1 0-1,-1 0 1,1 0 0,-1-1-1,0 2 1,14 33-36,-6 39 22,-7-52-25,8 37 1,-9-57 46,1 1 0,0 0 0,0-1-1,1 1 1,-1-1 0,0 1 0,1-1 0,0 0-1,-1 0 1,1 0 0,0 0 0,0 0-1,0 0 1,0 0 0,1 0 0,-1-1 0,0 1-1,1-1 1,-1 0 0,1 0 0,-1 0 0,5 2-1,7 3 16,-11-4-9,0-1 0,0 1 1,0-1-1,0 0 0,0 0 1,0 0-1,0-1 1,1 1-1,-1-1 0,0 0 1,0 0-1,1 0 1,-1 0-1,0 0 0,0-1 1,1 1-1,-1-1 1,0 0-1,0 0 0,0 0 1,0 0-1,5-4 1,-1 1 6,-1 0 0,0 0 0,0-1 0,0 0 0,0 0 0,-1-1 0,8-9 0,30-48 96,-34 51-94,5-10 54,14-29 1,-25 43-36,1 0 1,-1 0 0,-1 0 0,1 0 0,-2-1-1,1 1 1,0-16 0,-2 24-36,0 0 1,0 0-1,0 0 1,0 0-1,0 1 1,0-1-1,-1 0 1,1 0-1,0 0 1,0 0-1,0 0 1,0 0-1,0 0 1,-1 0-1,1 0 1,0 0-1,0 0 1,0 0-1,0 0 1,0 0-1,-1 0 1,1 0 0,0 0-1,0 0 1,0 0-1,0 0 1,0 0-1,-1 0 1,1 0-1,0 0 1,0-1-1,0 1 1,0 0-1,0 0 1,0 0-1,0 0 1,-1 0-1,1 0 1,0 0-1,0 0 1,0-1-1,0 1 1,0 0-1,0 0 1,0 0-1,0 0 1,0 0-1,0-1 1,0 1-1,0 0 1,0 0-1,0 0 1,0 0-1,0 0 1,0-1-1,0 1 1,0 0-1,0 0 1,0 0-1,0 0 1,0 0-1,0-1 1,0 1-1,0 0 1,-6 11 31,1 8-52,2 0-1,0 0 0,1 1 1,1-1-1,0 0 0,2 1 1,0-1-1,2 0 0,4 21 1,-6-36 7,0 0 1,1-1 0,-1 1 0,1 0 0,0 0 0,0-1 0,1 1 0,-1-1 0,1 0 0,-1 0 0,1 0 0,5 5 0,-6-7 5,-1 0 1,1 1 0,0-1 0,-1 0 0,1 0 0,0 0 0,0-1 0,0 1 0,0 0 0,0-1 0,0 1 0,0-1 0,0 1 0,0-1 0,0 0 0,0 0 0,0 0 0,0 0 0,0 0 0,0-1 0,0 1 0,-1 0 0,1-1 0,0 0 0,0 1 0,0-1 0,2-1 0,9-7 13,-1 0 0,0 0 0,-1-1 0,0-1 0,10-12 0,44-63 89,-28 35-60,-18 23 33,-12 18 39,1 0-1,11-13 0,-18 22-74,-8 15 41,-76 245-25,11-48 15,52-131-55,8-29-29,-19 50 0,24-84 9,-18 28 0,4-7 108,12-32 41,9-6-136,0 0 1,0 0 0,0-1-1,0 1 1,0 0-1,0 0 1,0 0-1,0 0 1,0 0 0,0 0-1,0 0 1,0 0-1,0 0 1,0 0-1,0 0 1,1 0 0,-1-1-1,0 1 1,0 0-1,0 0 1,0 0-1,0 0 1,0 0 0,0 0-1,0 0 1,0 0-1,0 0 1,0-1-1,0 1 1,0 0 0,0 0-1,0 0 1,-1 0-1,1 0 1,0 0 0,0 0-1,0 0 1,0 0-1,0 0 1,0-1-1,0 1 1,0 0 0,0 0-1,8-27 83,17-7-81,2 2 0,48-46 0,95-69-119,-113 92 102,35-27-1,-85 75 20,0 0 0,0 0 0,0 0 0,-1-1 0,0 0 0,0 0 0,5-12 0,27-66 122,-30 64-100,2 0-1,0 1 1,16-26-1,10-5 69,-36 51-100,1 1-1,-1-1 1,0 1 0,1-1 0,-1 1 0,0 0-1,1-1 1,-1 1 0,1-1 0,-1 1 0,1 0-1,-1-1 1,1 1 0,-1 0 0,1 0 0,-1-1-1,1 1 1,-1 0 0,1 0 0,0 0 0,-1 0-1,1 0 1,-1 0 0,1 0 0,0 0 0,-1 0-1,1 0 1,-1 0 0,1 0 0,-1 0 0,1 0-1,0 0 1,-1 1 0,1-1 0,-1 0-1,1 0 1,-1 1 0,1-1 0,-1 0 0,1 1-1,-1-1 1,1 0 0,-1 1 0,0-1 0,1 1-1,-1 0 1,3 1-7,-1 1-1,1 0 0,-1 0 1,0-1-1,0 1 1,2 5-1,6 16-8,-1-1 0,-1 2 0,-1-1 0,-1 1 0,-2 0 0,3 30 0,-6-36 5,-1 1 1,-1-1-1,0 0 1,-2 1-1,0-1 1,-1 0-1,-1 0 1,-12 31-1,17-49 16,-1 0-1,1 0 1,0 0-1,-1 0 1,1 0-1,-1 0 1,1 0-1,-1-1 1,0 1-1,1 0 1,-1 0-1,0-1 1,1 1-1,-1 0 1,0-1-1,0 1 1,0-1-1,1 1 1,-1-1-1,0 1 1,0-1-1,0 1 0,0-1 1,0 0-1,0 0 1,0 1-1,0-1 1,0 0-1,0 0 1,0 0-1,0 0 1,0 0-1,0 0 1,0-1-1,0 1 1,0 0-1,0 0 1,0-1-1,0 1 1,0 0-1,0-1 1,0 1-1,1-1 1,-1 0-1,-1 0 0,-4-3 27,0-1-1,0 0 1,0-1-1,-8-10 0,6 7 13,2-1 0,-1 0 0,1 0-1,1 0 1,0-1 0,0 0 0,1 0-1,-3-14 1,4 14-13,2 7-20,0 0 0,0-1 0,0 1 0,0 0 0,1-1 0,0-7 0,12 16-99,-8-1 74,0 0-1,0 0 0,0 0 0,0 0 0,4 6 0,-5-6 7,-1 0 0,1 0 0,0 0 0,0-1 0,0 1 0,0-1 0,0 0 0,0 0 0,1 0 0,6 3 0,11 2-58,-17-5 60,0 0 0,0 0 0,1-1 0,-1 0 0,0 0 0,1 0 0,5 0 0,11 0-22,-18-1 31,1 1-1,0-1 0,-1 0 0,1 0 1,0 0-1,-1 0 0,1 0 0,-1-1 0,1 0 1,-1 0-1,1 0 0,-1 0 0,1 0 0,-1-1 1,0 1-1,0-1 0,0 0 0,0 0 0,0 0 1,0-1-1,4-3 0,3-7 26,0 0 1,-1 0-1,0-1 0,-1 0 0,-1 0 1,0-1-1,-1 0 0,0-1 0,-2 1 1,0-1-1,0 0 0,-2 0 0,0 0 1,0-20-1,0 24 18,-1 11-40,-1 0 1,0 0-1,0 1 1,1-1-1,-1 0 0,0 0 1,0 0-1,0 0 1,0 1-1,0-1 1,0 0-1,0 0 1,0 0-1,0 1 0,-1-1 1,1 0-1,0 0 1,0 0-1,-1 1 1,1-1-1,-1-1 0,0-1 5,0 23-18,-1 0 0,-6 28 0,5-33-12,0 0 1,1 0-1,1 1 1,0-1-1,2 19 0,1-17 7,-2-10-13,1 1-1,0-1 1,4 13-1,-4-17 24,0 0-1,1-1 0,-1 1 1,0-1-1,1 1 0,0-1 1,0 1-1,0-1 1,0 0-1,0 0 0,0 0 1,0 0-1,3 1 0,0 0 4,-1-1 0,0 0-1,1-1 1,-1 1 0,1-1-1,-1 0 1,1 0 0,0 0-1,0 0 1,-1-1 0,1 0-1,0 0 1,0 0 0,-1-1-1,1 0 1,0 1 0,-1-2-1,1 1 1,0 0-1,-1-1 1,8-4 0,9-5-3,0-1 1,-1 0-1,21-19 0,-21 16-17,33-28 28,-35 28 10,0 0 1,27-16-1,-37 25-8,0 1 0,0-1-1,10-11 1,-11 10 7,0 1 1,16-12-1,-18 16-10,-2 0-10,0 0 0,0 0 0,0 0 0,0 1-1,0-1 1,0 1 0,1 0 0,-1 0-1,1 0 1,-1 1 0,1-1 0,-1 1-1,1 0 1,-1-1 0,6 2 0,-11 21 79,0-20-60,-1 0-1,1-1 0,-1 1 0,1-1 0,-1 1 0,0-1 0,1 0 0,-1 0 0,0 0 0,0 0 0,-5 0 0,-39 3 38,18-3-5,7 2-3,-1 1 1,1 1 0,-39 15-1,57-19-42,-1 2 0,0-1 0,0 1-1,1-1 1,0 1 0,-1 0 0,1 1-1,0-1 1,1 1 0,-1 0-1,1 0 1,-1 0 0,1 0 0,0 0-1,1 1 1,-4 7 0,4-8-8,1-1 0,0 1 0,1-1 0,-1 1 1,1 0-1,-1-1 0,1 1 0,0-1 0,0 1 0,1 0 1,-1-1-1,1 1 0,0-1 0,0 1 0,0-1 0,0 1 1,0-1-1,1 0 0,0 1 0,-1-1 0,1 0 0,1 0 0,-1-1 1,4 5-1,2 2-13,1 0 0,0-1 1,1 0-1,0-1 0,0 0 1,0-1-1,1 0 0,0 0 0,0-1 1,1-1-1,-1 0 0,1 0 1,0-1-1,0-1 0,0 0 1,0 0-1,0-1 0,1-1 0,-1 0 1,0-1-1,0 0 0,0-1 1,0 0-1,0-1 0,0 0 1,19-9-1,-9 4 23,-1-1 0,-1-1-1,0-1 1,0-1 0,-1 0 0,24-21 0,-37 25 7,0 0 0,0 0 1,-1-1-1,0 0 0,0 0 0,-1 0 0,5-16 1,12-24 40,-17 39-11,0 0 0,0 0-1,-1 0 1,-1 0 0,1-1 0,-2 0-1,0 1 1,0-1 0,-1 0-1,-1-12 1,1 15 36,0 8-75,0 0 0,0 0-1,0 0 1,1 1-1,-1-1 1,0 0-1,0 0 1,0 0-1,0 0 1,0 0 0,0 0-1,0 1 1,0-1-1,0 0 1,0 0-1,0 0 1,0 0-1,1 0 1,-1 0-1,0 0 1,0 0 0,0 1-1,0-1 1,0 0-1,0 0 1,1 0-1,-1 0 1,0 0-1,0 0 1,0 0 0,0 0-1,0 0 1,1 0-1,-1 0 1,0 0-1,0 0 1,0 0-1,0 0 1,0 0-1,0 0 1,1 0 0,-1 0-1,0 0 1,0 0-1,0 0 1,0 0-1,0-1 1,1 1-1,-1 0 1,0 0 0,0 0-1,0 0 1,0 0-1,0 0 1,0 0-1,0 0 1,0-1-1,0 1 1,1 0 0,-1 0-1,0 0 1,0 0-1,0 0 1,0 0-1,0-1 1,0 1-1,8 13-35,7 34 8,-8-28 12,-1 1 0,0 0 0,-2 0 0,4 31 0,-6-5-50,-2 1 0,-7 55-1,6-96 71,0 1-1,0-2 1,-1 1-1,0 0 1,0 0-1,0 0 1,-1-1-1,0 1 0,0-1 1,0 0-1,-1 0 1,1 0-1,-1 0 1,0-1-1,-1 0 1,1 1-1,-1-1 0,0-1 1,0 1-1,0-1 1,0 0-1,-1 0 1,1 0-1,-1-1 1,0 0-1,0 0 0,0-1 1,0 1-1,0-1 1,0 0-1,0-1 1,0 0-1,0 0 1,0 0-1,-12-2 0,14 0 15,1 1-1,0 0 0,-1-1 0,1 0 0,0 0 0,0 0 0,0 0 0,0-1 0,0 1 0,1-1 1,-4-3-1,-23-31 116,21 26-82,6 8-35,0 1 1,0-1-1,0 1 0,1-1 0,-1 0 1,1 0-1,-1 0 0,1 1 0,0-1 1,0-1-1,0 1 0,0-4 0,0 1 41,1 6-59,0-1-1,0 1 0,-1-1 1,1 1-1,0-1 0,0 1 1,0-1-1,0 0 0,0 1 1,0-1-1,0 1 0,0-1 1,0 1-1,0-1 0,0 1 1,0-1-1,0 1 0,0-1 1,0 1-1,0-1 1,1 1-1,-1-1 0,0 1 1,0-1-1,1 1 0,-1-1 1,0 1-1,1-1 0,-1 1 1,0 0-1,1-1 0,-1 1 1,1-1-1,-1 1 0,0 0 1,1 0-1,-1-1 0,1 1 1,-1 0-1,1 0 1,-1 0-1,1-1 0,-1 1 1,1 0-1,0 0 0,-1 0 1,1 0-1,-1 0 0,1 0 1,-1 0-1,1 0 0,-1 0 1,1 0-1,-1 0 0,2 1 1,27 5-116,1 2 1,43 18-1,-47-18 99,0 0-1,0-2 1,1-1-1,-1-1 1,1-1-1,0-1 1,32-3-1,-37 0 91,0-2-1,0 0 1,0-1-1,0-2 1,-1 0-1,0-1 1,0-2-1,-1 0 0,0-1 1,0 0-1,30-24 1,-5-4 489,-68 37-3369</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4:44.737"/>
    </inkml:context>
    <inkml:brush xml:id="br0">
      <inkml:brushProperty name="width" value="0.1" units="cm"/>
      <inkml:brushProperty name="height" value="0.1" units="cm"/>
    </inkml:brush>
  </inkml:definitions>
  <inkml:trace contextRef="#ctx0" brushRef="#br0">0 0 5824,'0'0'10104</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5:30.689"/>
    </inkml:context>
    <inkml:brush xml:id="br0">
      <inkml:brushProperty name="width" value="0.1" units="cm"/>
      <inkml:brushProperty name="height" value="0.1" units="cm"/>
      <inkml:brushProperty name="color" value="#008C3A"/>
    </inkml:brush>
  </inkml:definitions>
  <inkml:trace contextRef="#ctx0" brushRef="#br0">0 1304 4120,'0'0'4530,"12"-5"-4320,-2 1-143,1-1-1,-1 0 1,0-1 0,0 0 0,-1 0 0,0-1-1,0 0 1,-1-1 0,9-9 0,9-14 177,-13 17-76,-1 0-1,0-1 1,-1-1-1,-1 0 1,15-31-1,-18 28-7,1 0-1,1 1 1,15-24 0,-8 13 89,0 0 1,-2-2 0,-1 0-1,11-43 1,24-57 504,-40 113-641,-5 10-82,0 1 0,0 0 0,1-1 0,0 2 0,0-1 0,7-8 0,-8 12-21,8-4 74,-11 7-83,1 0-1,0 0 1,-1 1 0,1-1-1,0 0 1,-1 1-1,1-1 1,-1 0-1,1 1 1,-1-1 0,1 1-1,-1-1 1,1 1-1,-1-1 1,1 1 0,-1-1-1,1 1 1,-1 0-1,0-1 1,1 1-1,-1 0 1,0 0 0,11 20-8,-2 1 0,0 0 0,-1 0 0,8 42 1,-8-11-9,3 54 0,-11-82 15,-2-1 0,0 0 0,-1 0 1,-12 42-1,9-42 3,5-19 3,0 1 1,-1 0 0,0-1 0,0 1 0,-1-1 0,-3 7 0,5-10-2,-1 0 1,0 0-1,0 0 0,0 0 1,0 0-1,0 0 1,0 0-1,0-1 0,0 1 1,-1-1-1,1 0 1,-1 0-1,1 1 0,-1-2 1,-2 2-1,-8 2 31,11-3-28,0-1 0,0 1-1,0 0 1,-1-1 0,1 1-1,0-1 1,0 1 0,-1-1-1,1 0 1,0 0 0,-1 0-1,1-1 1,0 1 0,-1 0-1,1-1 1,0 0 0,0 1-1,-1-1 1,-2-2 0,-4-1 30,5 1-19,1 1-1,-1 0 1,0 1 0,0-1-1,0 1 1,-1-1 0,1 1 0,0 1-1,-7-2 1,8 0-7,13 8-67,-7-3 45,1 0 0,-1 0 0,1-1 0,0 1 0,0-1 1,0 1-1,0-1 0,0-1 0,0 1 0,1 0 0,-1-1 0,1 0 0,-1 0 0,1-1 0,-1 1 0,1-1 0,-1 0 0,6 0 0,-4-1 6,0 0-1,0 0 1,0-1 0,0 1-1,0-1 1,0-1-1,0 1 1,-1-1 0,0 0-1,1 0 1,-1 0-1,0-1 1,7-6 0,6-8 27,-1-1 0,-1-1 0,-1 0 0,0-1 0,22-43 0,-22 31 41,-1-1-1,-2 0 0,13-56 1,-8 15 12,24-124 108,-39 186-174,3-28 63,2 0 1,17-59-1,-11 42-15,-11 46-48,0 0 1,1-1-1,5-11 0,-7 22-7,0-1 0,0 0 0,-1 1 1,1-1-1,-1 0 0,1 0 0,-1 1 0,0-1 0,-1-4 1,1-2 1,3-8 35,-2 15-35,-1 1-1,1-1 1,-1 1 0,1-1 0,-1 1 0,0-1-1,0 1 1,0-1 0,0 1 0,0-1 0,0 0-1,0 1 1,-1-3 0,-2-9-17,3 11-49,-2 9 21,1-4 38,-32 171-200,22-112 122,2 0 0,1 76 0,0-8 12,7-103 60,1 0 1,2 0-1,6 34 0,2 25-1,-7-61 9,1-1 0,2 0 0,0-1 0,14 33 0,-6-14 0,-12-37 13,0-1 1,0 1-1,1-1 1,-1 0 0,7 8-1,4 7 26,-6-7-35,-6-9-3,0-1-1,0 0 1,0 1 0,1-1 0,-1 0-1,1 0 1,0 0 0,-1 0-1,1-1 1,0 1 0,0 0 0,0-1-1,0 1 1,0-1 0,3 2 0,3 0 10,0 0 0,1 0 0,-1-1 0,1 0 0,-1-1 0,1 0 0,0 0 0,-1-1 0,1 0 0,0 0 0,-1-1 0,1 0 0,0 0 0,-1-1 0,0 0 0,1-1 0,-1 0 0,0 0 0,0-1 0,0 0 0,-1 0 0,0-1 0,1 0 0,-2 0 0,9-8 0,7-7 35,-13 12-19,0 0 0,0 0 0,-1-1-1,13-19 1,-8 8 14,3-6 25,-1 0 1,14-33-1,-24 45-28,1 0 0,4-24 0,-9 31-24,-1 0 0,1-1 0,-1 1 0,0 0 1,-1 0-1,0-1 0,-2-11 0,1 14-4,-1 0 0,1 0 1,-1 0-1,1 0 0,-1 1 1,-1-1-1,1 1 0,-1-1 1,1 1-1,-1 0 0,-7-5 1,8 6-5,-1 0 0,0 0 1,-1 0-1,1 0 0,0 1 0,-1-1 1,0 1-1,1 0 0,-1 1 0,0-1 1,0 1-1,-9-2 0,12 4-8,0-1-1,0 1 1,0 0 0,0 0-1,1-1 1,-1 1 0,0 0-1,0 0 1,1 1-1,-1-1 1,1 0 0,-1 0-1,1 1 1,0-1-1,-1 1 1,1 0 0,-1 1-1,-21 32-62,22-31 57,-5 7-20,1 0-1,1 0 1,0 0-1,0 1 1,1 0 0,1-1-1,0 1 1,1 0-1,0 0 1,1 16-1,2 12-69,14 68 0,-12-86 79,-1-11 16,1 0-1,0 0 0,0 0 1,1-1-1,1 1 0,-1-1 1,2 0-1,-1-1 0,2 0 1,-1 0-1,1 0 0,0-1 1,1 0-1,15 11 1,-19-16 12,1 0 0,0-1 0,0 1 0,0-1 0,0 0 0,0-1 0,1 1 0,-1-1 0,0-1 0,1 1 0,10-1 1,8 1 17,-22-1-20,-1 0 0,1-1 1,-1 1-1,1 0 1,-1-1-1,0 0 0,1 0 1,-1 1-1,0-1 1,1-1-1,-1 1 1,0 0-1,0 0 0,3-3 1,27-27 47,-23 22-35,5-6 17,-1 0 0,0-2 0,-2 1 0,0-1-1,17-34 1,29-98 151,-43 110-119,0-8 67,15-88 0,-11 45-49,19-101 61,16-67 18,-48 235-159,2-36 0,-2 10 38,-4 21-136,-2 32 80,0 0 0,0 0-1,0 0 1,-1-1 0,1 1 0,-1 0 0,-2 3 0,-1 3-2,-18 46-43,2 2-1,3 0 0,-11 65 0,0 1-70,6-32 30,-16 159 1,32-104 40,6-119 32,1 0 0,2 0 0,0-1 0,2 1 0,10 35 0,-10-45 24,2-1 0,1 1 1,10 20-1,-16-36 3,0 0 1,1-1-1,-1 1 1,1-1-1,-1 0 1,1 1-1,0-1 1,-1 0-1,1 0 1,0 0-1,0 0 1,0 0-1,0 0 1,0 0-1,0-1 1,0 1-1,0-1 1,0 0-1,0 1 1,0-1-1,0 0 1,0 0-1,0 0 1,0-1-1,3 1 1,6-2-1,1 0 1,-1-1-1,12-4 0,-20 6-2,7-3 6,0-1 0,-1 1 1,0-1-1,0-1 0,0 0 0,12-10 0,44-47 39,-53 50-42,18-21 23,-1-1-1,25-43 0,23-29 42,-67 94-54,-1 0 0,-1-1 0,0 0 0,11-27 0,17-65 55,-23 63-39,-5 13-3,-1 0-1,-1 0 1,-2 0 0,1-34-1,-8-123 88,2 168-102,-1 1 0,0 0-1,-1 0 1,-2 0 0,1 0 0,-2 1 0,0 0 0,-1 0 0,-14-24-1,18 37-18,0 1-1,0-1 0,0 1 0,0-1 0,0 1 0,-1 0 0,1 0 0,-8-4 1,9 6-2,0 0 1,0 0 0,1 1 0,-1-1 0,0 0 0,0 1 0,0-1 0,0 1 0,0 0 0,0 0-1,0 0 1,1 0 0,-1 0 0,0 0 0,0 0 0,0 0 0,0 1 0,0-1 0,0 1-1,0-1 1,0 1 0,-3 2 0,-5 3-19,1 1-1,-1 1 1,1 0-1,1 0 1,-1 1-1,1 0 1,1 0-1,0 1 1,0 0 0,-5 11-1,-4 13-120,-23 66 1,28-70 76,6-11 32,0 1 1,2-1-1,0 1 0,0 23 0,-1 5 1,3-33 12,1 1-1,1 0 1,0 0-1,6 23 1,0 6-4,-5-24-5,1 20 58,3 0-1,1 0 1,2 0 0,15 40-1,-13-55-3,28 41-1,-23-42-13,-11-15 2,1 0 1,1-1-1,0 0 1,0 0-1,1-1 1,0 0-1,0 0 1,1-1 0,-1 0-1,2 0 1,10 5-1,-15-10 7,0 0 0,1 0 0,-1-1 0,0 0 0,1 0 0,-1 0 0,1-1 0,-1 0 0,1 0 0,-1 0 0,1-1 0,-1 0 0,1 0 0,-1 0 0,1-1 0,7-3 0,-4 1 7,-1 0 0,0-1-1,0 1 1,-1-2 0,1 1 0,-1-1-1,0-1 1,-1 1 0,9-11 0,-2 2 24,-8 9-28,0 0-1,0 0 0,-1 0 1,1-1-1,4-10 1,9-25 38,-2 8 13,13-44 1,-20 41-7,-2 11 42,13-34-1,-18 57-98,0 0 0,0 0 0,0 0 0,1 1 0,-1-1 0,1 0 0,0 1 0,0 0 1,0 0-1,0 0 0,0 0 0,0 0 0,0 0 0,1 1 0,-1 0 0,1-1 0,-1 1 0,1 1 0,-1-1 0,1 0 1,0 1-1,4 0 0,-3-1-16,-1 1 1,1 0 0,-1 0 0,1 0 0,-1 1 0,0-1-1,1 1 1,-1 0 0,1 0 0,-1 1 0,0 0-1,0-1 1,0 1 0,0 0 0,0 1 0,-1-1-1,8 7 1,-10-8 9,5 6-49,0 0 0,0 1 1,-1-1-1,9 18 1,-13-25 50,-1 1 1,0-1-1,0 1 1,0-1-1,0 1 1,0-1-1,0 0 1,0 1-1,0-1 1,0 1-1,0-1 1,0 1-1,0-1 1,0 1-1,0-1 1,0 1-1,0-1 1,0 1-1,-1-1 1,1 1-1,0-1 1,0 1-1,-1-1 1,1 0-1,0 1 1,-1-1-1,1 0 0,-1 1 1,-16 7 62,11-7-42,0 0 0,-1 0-1,1-1 1,-9 0 0,0-1 17,0 1 0,0 0 1,0 1-1,0 1 0,0 0 0,0 1 1,1 0-1,-27 11 0,27-8-12,6-3-9,1 0 0,0 0-1,0 1 1,0-1-1,0 1 1,1 1 0,0-1-1,0 1 1,0 1-1,0-1 1,1 1 0,-7 9-1,8-10-25,0 1 0,0 0-1,1 0 1,0 0 0,0 1 0,0-1-1,1 1 1,0 0 0,-2 13-1,4-15 0,0 0-1,0-1 0,0 1 0,1 0 0,-1-1 0,1 1 0,0-1 0,1 1 1,-1-1-1,1 0 0,0 1 0,0-1 0,0 0 0,1 0 0,-1 0 0,5 4 0,7 13-23,-11-17 15,0 1-1,1-1 0,-1 1 1,1-1-1,7 7 1,-9-10 14,0 0 1,0 1-1,0-1 1,0-1-1,0 1 1,0 0 0,1 0-1,-1-1 1,0 1-1,0-1 1,1 0-1,-1 1 1,0-1-1,0 0 1,1-1-1,-1 1 1,0 0-1,4-1 1,0-1 10,0 0-1,0 0 1,0-1 0,0 1 0,0-1 0,-1-1-1,0 1 1,1-1 0,-1 0 0,0 0 0,-1 0-1,1-1 1,-1 1 0,0-1 0,0 0 0,5-9-1,-1-1 17,0 0-1,-1-1 0,0 0 1,-1 0-1,3-17 0,4-32 122,-13 61-128,0 0 0,0 0 0,0 0-1,-1 0 1,0 0 0,0 0 0,0 0 0,0 0-1,0 0 1,-1 0 0,0 0 0,-3-6-1,5 10-12,-1 0 0,1-1 0,0 1 0,0 0 0,0 0 0,0 0 0,0 0 0,-1-1 0,1 1 0,0 0 0,0 0 1,0 0-1,-1 0 0,1 0 0,0 0 0,0 0 0,0 0 0,-1-1 0,1 1 0,0 0 0,0 0 0,0 0 0,-1 0 0,1 0 0,0 0 0,0 0 0,-1 0 0,1 0 0,0 0 0,0 1 0,0-1 0,-1 0 0,1 0 0,0 0 0,0 0 0,0 0 0,-1 0 0,-3 10 39,1 16-34,3-24-1,-2 26-10,2 0-1,1 0 0,7 40 1,-4-49-37,0 0-1,1 0 1,1-1 0,1 0 0,17 34-1,-22-49 26,0 1 0,1 0-1,-1-1 1,1 0 0,-1 0-1,1 1 1,0-2-1,1 1 1,-1 0 0,0-1-1,1 1 1,-1-1-1,1 0 1,0 0 0,0 0-1,0-1 1,0 1-1,0-1 1,0 0 0,0 0-1,0-1 1,0 1-1,7-1 1,-4 0 14,0-1 0,0 0 0,-1-1 0,1 0 0,0 0 0,-1 0 0,1 0 0,-1-1 0,0 0 0,0-1 0,0 1 0,0-1 0,9-9-1,2-3 40,-2-2 0,0 0 0,-1 0 0,17-30 0,-13 20 20,6-10 54,-3 0 0,28-66 0,-39 82-2,-5 13-7,-5 9-101,0 0 0,0 0 0,0 0 0,0 0 0,0 1 0,0-1 0,0 0 0,0 0 0,0 0 0,-1 0 0,1 0 0,0 0 0,0 0 0,0 0 0,0 0 0,0 0 0,0 0 0,0 0 0,0 1 0,0-1 0,0 0 0,0 0 0,0 0 0,1 0 0,-1 0 0,0 0 0,0 0 0,0 0 0,0 0 0,0 0 0,0 0 0,0 0 0,0 1-1,0-1 1,0 0 0,0 0 0,0 0 0,0 0 0,0 0 0,0 0 0,0 0 0,0 0 0,0 0 0,1 0 0,-1 0 0,0 0 0,0 0 0,0 0 0,0 0 0,0 0 0,0 0 0,0 0 0,0 0 0,0 0 0,0 0 0,0 0 0,0 0 0,1 0 0,-1 0 0,0 0 0,0 0 0,0 0 0,0 0 0,0 0 0,11 100-16,-7-56-21,13 63-1,-13-88 5,1 1 0,2-2 0,0 1 0,0-1 0,19 31 0,-22-44 26,0 0-1,0 0 1,1 0-1,0 0 1,-1-1-1,2 0 1,-1 0 0,0 0-1,1-1 1,0 1-1,-1-2 1,12 5-1,-7-4 4,-1 0 0,0 0 0,1-1-1,-1-1 1,1 0 0,0 0 0,0-1 0,11-1-1,-10 0 8,1 0 0,-1-1 0,0 0 0,0-1 0,0-1 0,-1 1 0,1-2 0,-1 1-1,0-2 1,0 1 0,9-8 0,4-3-633,1 1 1,0 1-1,28-11 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8:20.056"/>
    </inkml:context>
    <inkml:brush xml:id="br0">
      <inkml:brushProperty name="width" value="0.1" units="cm"/>
      <inkml:brushProperty name="height" value="0.1" units="cm"/>
      <inkml:brushProperty name="color" value="#AB008B"/>
    </inkml:brush>
  </inkml:definitions>
  <inkml:trace contextRef="#ctx0" brushRef="#br0">0 1292 6728,'0'0'3998,"2"-14"-3443,3-23-166,2 0 1,1 1-1,2-1 0,22-50 1,-16 55-83,1 0 1,2 2 0,1 0 0,26-29 0,103-101 935,-125 136-987,2 1 1,32-23-1,-49 39-119,1 1 1,0 0-1,0 1 0,0 0 1,1 0-1,-1 1 1,1 1-1,0 0 0,0 0 1,15-1-1,-24 4-94,0 0 0,0 0 0,0 0-1,0 0 1,0 1 0,0-1 0,0 0-1,0 1 1,0 0 0,0-1 0,-1 1 0,1 0-1,0 0 1,0 0 0,-1 0 0,1 1 0,-1-1-1,1 0 1,-1 1 0,1-1 0,-1 1 0,0-1-1,0 1 1,0-1 0,0 1 0,0 0 0,0 0-1,0 0 1,0-1 0,0 5 0,1 2 33,0-1 1,-1 1-1,0 0 1,0 0 0,-1 0-1,-1 13 1,-5 19 178,-2 0 1,-1-1 0,-2 0 0,-2 0 0,-19 42-1,25-67-95,2-2 390,18-25-269,18-24-157,1-3 28,1 2 0,52-45 0,-81 79-131,1 1 0,0 0 0,0 0 1,0 0-1,0 0 0,0 1 0,0 0 0,10-3 1,-13 5-15,-1-1 1,0 1-1,0 0 1,1 0-1,-1 0 1,0 0-1,1 0 1,-1 0-1,0 1 1,1-1-1,-1 0 1,0 1-1,0-1 1,1 1-1,-1-1 1,0 1-1,2 1 1,-2-1-3,0 0 1,0 1-1,0-1 1,0 0 0,0 1-1,0-1 1,0 1 0,0-1-1,-1 1 1,1 0-1,-1-1 1,1 1 0,-1 0-1,0-1 1,1 1 0,-1 3-1,1 18 40,-2 0-1,-3 28 0,-1 28 211,5-79-253,0 0 0,0 0 0,0 0 0,0 0 0,0 0 0,0 1 0,0-1 0,0 0 0,0 0 0,0 0 0,0 0 0,0 0 0,0 0 0,0 0 0,0 0-1,0 1 1,0-1 0,0 0 0,0 0 0,0 0 0,0 0 0,1 0 0,-1 0 0,0 0 0,0 0 0,0 0 0,0 0 0,0 0 0,0 0 0,0 0 0,0 0 0,1 1 0,-1-1 0,0 0-1,0 0 1,0 0 0,0 0 0,0 0 0,0 0 0,0 0 0,1 0 0,-1 0 0,0 0 0,0-1 0,0 1 0,0 0 0,0 0 0,0 0 0,1 0 0,8-5 47,10-11-5,49-61 27,6-7 14,-62 72-69,0 1 0,1 1 1,0 0-1,23-14 0,-34 23-13,0-1-1,1 1 1,-1 0-1,0 0 1,0 0 0,1 1-1,-1-1 1,1 0-1,-1 1 1,1 0-1,-1-1 1,5 1-1,-6 1-1,0-1 0,1 1 0,-1-1-1,0 1 1,0-1 0,0 1-1,-1 0 1,1 0 0,0-1 0,0 1-1,0 0 1,0 0 0,-1 0-1,1 0 1,0 0 0,-1 0 0,1 0-1,-1 0 1,1 0 0,-1 0-1,0 0 1,1 0 0,-1 0 0,0 0-1,0 1 1,0-1 0,0 0-1,0 0 1,0 2 0,0 83 7,-1 1-7,2-76-1,1 0 0,0-1 0,0 1 0,1-1 0,0 0 0,7 15 0,-9-22 3,1 0 1,0 1-1,0-1 0,1 0 0,-1 0 1,0 0-1,1-1 0,0 1 0,0-1 0,0 1 1,0-1-1,0 0 0,7 3 0,-4-2 1,0-1 0,0 0-1,0 0 1,1 0 0,-1-1-1,1 0 1,9 0 0,7-2 4,0-1 1,1 0 0,33-10 0,-48 11-7,26-7-5,0-1-1,58-24 1,-77 26-5,0-1 1,0-1-1,-1 0 1,0-1-1,-1-1 1,0 0-1,20-21 1,-33 31 9,0 0-1,0 0 1,0 0 0,0 0 0,0-1 0,0 1 0,-1 0 0,1 0 0,0-1 0,-1 1 0,1 0 0,-1-1 0,1 1 0,-1-1 0,1 1 0,-1 0 0,0-1 0,0 1 0,0-2-1,0 2 2,-1 0-1,1 0 0,0 0 0,-1 0 0,1 0 0,-1 0 0,0 0 0,1 0 0,-1 1 1,0-1-1,1 0 0,-1 1 0,0-1 0,0 0 0,1 1 0,-1-1 0,0 1 0,0-1 1,0 1-1,-2-1 0,-1-1 7,-1 1 0,1 0 0,-1 0 0,0 1-1,0-1 1,1 1 0,-1 0 0,0 0 0,0 1 0,-8 1 0,-6 4 18,1 2 1,-1 0 0,1 0-1,1 2 1,0 0-1,0 1 1,1 1-1,1 0 1,0 1-1,0 1 1,-14 18 0,26-28-18,0 0 0,0 0 1,1 0-1,-1 0 0,1 1 1,0-1-1,0 1 0,1-1 1,-1 1-1,1 0 1,0-1-1,0 1 0,1 0 1,-1 8-1,2-10-6,-1 0-1,0-1 1,1 1-1,0-1 1,0 1 0,-1-1-1,2 1 1,-1-1-1,0 1 1,0-1 0,1 0-1,-1 0 1,1 0-1,0 0 1,-1 0 0,1 0-1,0 0 1,0 0-1,0-1 1,1 1 0,-1-1-1,0 0 1,0 1 0,1-1-1,-1 0 1,1 0-1,-1-1 1,6 2 0,-1-1-2,1 0 1,0-1-1,-1 0 0,1 0 1,0 0-1,0-1 1,-1-1-1,1 1 1,-1-1-1,1 0 1,11-6-1,5-2 20,0-2 0,24-16-1,-14 5 57,-23 15-33,-1 1 0,1 0 0,1 0 0,20-8 0,-31 15-40,0 0 0,0 0 0,0 0 0,0 0 0,0 0 0,0 0 0,0 0 0,0 1 0,0-1 1,-1 0-1,1 0 0,0 1 0,0-1 0,0 1 0,0-1 0,0 1 0,-1-1 0,1 1 0,0-1 0,0 1 0,-1 0 0,2 0 0,18 23 36,-7-9-14,-9-12-20,-1 0 1,1 0-1,0 0 1,0-1 0,0 1-1,0-1 1,1 0-1,-1 0 1,1-1-1,-1 1 1,1-1-1,0 0 1,-1 0-1,1-1 1,0 1-1,0-1 1,-1 0-1,1-1 1,0 1 0,0-1-1,-1 0 1,1 0-1,5-2 1,10-3 7,0-2 1,0-1-1,33-19 0,-42 22-18,24-14 16,0-1 1,-1-2 0,47-42-1,-68 54-7,4-5-23,1-1-1,15-21 1,-30 30-8,-12 11 15,-12 9 5,-9 11-5,1 2 0,-27 28 1,43-39-1,0 1 0,2 0 0,0 1 0,0 0 0,-15 35 1,18-35-10,1 0 0,1 1 0,1 0 0,1 0 0,0 0 1,1 0-1,-2 24 0,5-39 14,0-1 0,0 1 1,0 0-1,1 0 0,-1 0 0,0-1 0,1 1 1,-1 0-1,1 0 0,-1-1 0,1 1 1,0 0-1,0-1 0,0 1 0,0-1 1,0 1-1,0-1 0,2 2 0,-2-2 1,0-1 0,0 1-1,0-1 1,1 1 0,-1-1-1,0 1 1,0-1 0,0 0-1,1 0 1,-1 0-1,0 1 1,1-1 0,-1-1-1,0 1 1,0 0 0,1 0-1,-1 0 1,0-1 0,2 0-1,3-1-5,0-1 0,0 0 0,0 0 0,0-1 0,-1 0 0,0 0 0,0 0 0,6-6 0,6-10-7,-2 0 1,0-1-1,18-34 1,-18 28 10,36-47-1,-51 74 8,1-1 0,-1 1 0,0-1 0,1 1 0,-1-1 0,1 1 0,-1-1 0,1 1 0,-1 0 0,1-1 0,-1 1 0,1 0 0,-1-1 0,1 1 0,-1 0 0,1-1 0,0 1 0,-1 0 0,1 0 0,-1 0 0,1 0 0,1 0 0,-2 0 0,1 0 0,0 0 1,-1 1-1,0-1 0,1 0 1,-1 1-1,1-1 0,-1 1 1,1-1-1,-1 1 0,0-1 1,1 1-1,-1-1 0,0 1 0,1-1 1,-1 1-1,0-1 0,0 1 1,1 0-1,4 33 28,-5-32-29,4 74 10,-3 1 0,-3-1 0,-4 1 0,-19 94 1,14-119-11,-3 0 1,-2 0 0,-2-2-1,-2 0 1,-2-1 0,-57 90 0,73-131 9,0 1 1,0-1-1,-1 0 1,0-1-1,-1 0 1,-12 11-1,18-17-6,0 1-1,0-1 1,0 0 0,-1 0-1,1 0 1,0 0-1,0 0 1,-1 0 0,1-1-1,0 1 1,-1-1-1,1 1 1,-1-1-1,1 0 1,-1 0 0,1 0-1,0 0 1,-1-1-1,1 1 1,-1-1 0,1 1-1,0-1 1,-1 0-1,1 0 1,0 0-1,0 0 1,0 0 0,-1-1-1,1 1 1,1 0-1,-1-1 1,-4-3 0,2 0-3,-1 0 1,0-1-1,1 1 1,0-1-1,0 0 1,1 0-1,0-1 0,0 1 1,0-1-1,1 1 1,0-1-1,0 0 1,-1-7-1,2 4 3,1 0-1,0 0 1,0-1-1,1 1 0,0 0 1,1 0-1,0 0 1,4-11-1,4-6 3,1 0 1,2 1 0,1 1-1,0 0 1,24-30-1,42-46-11,17-24-14,-45 48-2,105-148-107,-122 181 103,2 1 1,79-71 0,-113 111 28,1 0 1,-1 1 0,1-1 0,0 0-1,0 1 1,0 0 0,0 0 0,1 0 0,-1 1-1,0-1 1,8 0 0,-10 2-2,1 0 1,-1 0-1,1 0 0,-1 0 1,0 1-1,1-1 1,-1 1-1,0 0 0,0-1 1,1 1-1,-1 0 1,0 0-1,0 1 0,0-1 1,0 0-1,0 1 0,0-1 1,-1 1-1,1 0 1,0-1-1,-1 1 0,1 0 1,1 3-1,3 5 13,-1 0 0,0 1-1,-1-1 1,0 1 0,0 0 0,2 12-1,-3-9 46,1 0-1,10 21 0,-14-34-58,1-1 0,-1 1-1,1-1 1,-1 0 0,1 1 0,-1-1 0,1 0 0,-1 1 0,1-1 0,0 0-1,-1 0 1,1 0 0,-1 1 0,1-1 0,0 0 0,-1 0 0,1 0 0,0 0-1,-1 0 1,1 0 0,-1 0 0,1 0 0,0-1 0,-1 1 0,1 0 0,-1 0-1,1 0 1,0-1 0,-1 1 0,1 0 0,-1-1 0,1 1 0,0-1-1,18-12 11,103-96 138,-121 108-145,1-1 1,-1 0-1,1 1 0,-1 0 0,1-1 0,0 1 1,-1 0-1,1 0 0,0 0 0,0 0 1,0 0-1,0 0 0,0 0 0,0 1 0,0-1 1,0 1-1,0-1 0,0 1 0,4 0 1,-4 1-7,-1-1 1,1 1-1,0 0 1,-1 0 0,1 0-1,-1 0 1,0 0 0,1 0-1,-1 1 1,0-1 0,1 0-1,-1 1 1,0-1 0,0 1-1,0-1 1,0 1 0,-1-1-1,1 1 1,0 0 0,-1-1-1,1 1 1,-1 0 0,1 2-1,7 35-17,-5-23 28,1-1 0,5 18 0,-8-29-7,1-1-1,-1 0 0,1 0 0,-1 0 1,1 0-1,0 0 0,0 0 0,0 0 1,1-1-1,-1 1 0,1-1 0,-1 1 0,1-1 1,0 0-1,3 2 0,-3-3-1,-1-1 0,1 1 0,-1-1 0,1 0 0,-1 1-1,1-1 1,0-1 0,-1 1 0,1 0 0,-1-1 0,1 1 0,-1-1-1,1 1 1,-1-1 0,1 0 0,-1 0 0,3-2 0,41-24 10,-44 26-10,140-110 82,-16 10-8,-125 100-73,0 1 0,0-1 1,0 0-1,0 1 1,0-1-1,0 0 1,0 1-1,0 0 1,0-1-1,0 1 1,0-1-1,1 1 1,-1 0-1,0 0 1,0 0-1,0 0 1,1 0-1,-1 0 1,2 0-1,-2 1 0,-1-1 0,1 1 0,0-1-1,0 1 1,-1-1 0,1 1 0,0 0-1,-1-1 1,1 1 0,-1 0 0,1-1-1,-1 1 1,1 0 0,-1 0 0,0 0 0,1-1-1,-1 1 1,0 0 0,0 0 0,1 1-1,0 7 11,0 0-1,-1 0 1,0 0-1,-1 11 1,0-6 6,-1 18-1,3 1 0,0-1 0,2 0 0,1 1 0,2-2 0,1 1-1,2-1 1,14 37 0,-21-65-13,-1-1-1,1 1 1,-1 0 0,1-1-1,0 1 1,0-1-1,0 0 1,0 0-1,0 0 1,1 0 0,3 3-1,-5-5 0,0 1 0,1 0 0,-1 0 0,1-1 0,-1 1-1,1-1 1,-1 0 0,1 1 0,-1-1 0,1 0 0,-1 0 0,1 0-1,-1 0 1,1 0 0,-1 0 0,1 0 0,-1-1 0,1 1 0,-1 0 0,1-1-1,-1 1 1,0-1 0,1 0 0,1 0 0,9-8 10,-1 0 1,0 0 0,0-1-1,15-19 1,34-50 56,-22 26-2,-3-2 0,-3-1-1,-2-2 1,-3-1-1,29-86 1,-11 0 53,51-279 0,-94 415-105,-1 0 0,-1 0 0,1 0-1,-2-11 1,-11 36-16,5 1-7,1 1 0,0 0 0,2 0 0,-4 20 0,-4 77-51,11-104 54,-9 361-215,14-301 166,2 0 1,4-1-1,24 86 0,-33-150 50,1-1-1,0 1 0,0-1 1,0 0-1,0 0 0,6 8 1,-7-11 2,0-1 0,0 0 0,0 0 0,0 0 0,1 0 1,-1 0-1,0 0 0,1 0 0,-1 0 0,1-1 1,-1 1-1,1-1 0,-1 1 0,1-1 0,-1 1 0,1-1 1,-1 0-1,1 0 0,0 0 0,-1 0 0,1 0 1,-1 0-1,1 0 0,0 0 0,-1-1 0,3 0 0,5-2 5,-1 0 0,0 0 0,0-1 0,-1 0 0,1 0 0,-1-1 0,0 0-1,7-7 1,6-5 16,23-29 0,81-117 123,-83 105-81,-41 58-60,0 0 0,0-1-1,1 1 1,-1-1-1,0 1 1,0 0-1,0-1 1,1 1-1,-1 0 1,0-1 0,0 1-1,1 0 1,-1 0-1,0-1 1,0 1-1,1 0 1,-1 0-1,0-1 1,1 1-1,-1 0 1,1 0 0,-1 0-1,0 0 1,1-1-1,-1 1 1,0 0-1,1 0 1,-1 0-1,1 0 1,-1 0-1,0 0 1,1 0 0,-1 0-1,1 0 1,3 15 19,-6 27-7,1-40-10,-1 29 6,2-1 0,0 1 0,9 54 0,-9-83-10,0 0 0,1 0 0,-1 1 0,1-1 0,-1 0 0,1 0 1,0 0-1,0 0 0,0 0 0,0 0 0,1 0 0,-1-1 0,0 1 0,1 0 0,-1 0 0,4 2 0,-4-4 0,0 1 0,1-1 0,-1 1 0,0-1 0,1 1 0,-1-1 0,1 0 0,-1 0 0,0 1 0,1-1 0,-1 0 0,0 0 0,1-1 0,-1 1 0,1 0 0,-1 0 0,0-1 0,1 1 0,-1-1 0,0 1 0,1-1 0,-1 1 0,0-1 0,0 0 0,0 0 0,0 1 0,2-3 0,14-11 16,-1-2 1,-1 0-1,-1-1 0,0 0 0,-1-1 0,17-30 0,20-27 32,-38 64-2,-12 11-45,0 0 0,1 0-1,-1 0 1,0 0 0,0 1 0,1-1 0,-1 0 0,0 0 0,0 0 0,1 0 0,-1 0 0,0 0 0,0 1 0,1-1 0,-1 0 0,0 0 0,0 0 0,0 1 0,0-1 0,1 0 0,-1 0 0,0 1 0,0-1 0,0 0 0,0 0 0,0 1-1,0-1 1,0 0 0,0 0 0,1 1 0,-1-1 0,1 35 38,-2-19-19,2-6-10,0 2 2,0-1 0,0 1 1,1 0-1,0-1 0,5 14 0,-6-23-11,0 1-1,1-1 0,-1 1 0,0-1 1,1 1-1,0-1 0,-1 0 0,1 0 0,0 0 1,0 0-1,0 0 0,0 0 0,0 0 0,1 0 1,-1-1-1,0 0 0,1 1 0,0-1 1,-1 0-1,1 0 0,-1 0 0,1 0 0,0-1 1,0 1-1,-1-1 0,1 0 0,5 0 0,12-2-9,1-1-1,-1 0 1,0-2-1,0-1 1,27-10-1,-25 8 3,35-15-12,56-31 0,24-10-77,-128 59 88,3-1-32,-10 7 12,-5 4-2,-5 6 18,-1 0 0,0-1 0,-14 11 0,-11 12 3,14-11 9,2-4-16,2 1 1,-25 36 0,38-50 10,-1 0 0,2 1 1,-1-1-1,0 1 0,1 0 1,0 0-1,1-1 1,-1 1-1,1 0 0,0 0 1,1 0-1,-1 1 0,1-1 1,1 0-1,-1 0 0,2 9 1,-2-14 2,1 0 1,-1 0-1,0 0 1,1 0-1,-1 0 0,1 0 1,-1 0-1,1 0 1,-1 0-1,1 0 1,0 0-1,-1 0 1,1-1-1,0 1 1,0 0-1,-1 0 0,1-1 1,0 1-1,0 0 1,0-1-1,0 1 1,0-1-1,0 1 1,0-1-1,0 0 0,0 1 1,0-1-1,1 0 1,-1 0-1,0 0 1,0 0-1,0 0 1,0 0-1,0 0 1,0 0-1,0 0 0,1 0 1,-1-1-1,0 1 1,0 0-1,0-1 1,0 1-1,1-1 1,6-3-11,1 0 1,-1-1-1,0 0 0,8-6 1,-11 7 9,15-11-15,-2-1 1,0-1-1,0 0 0,-2-2 1,0 0-1,-1 0 0,-1-2 1,-1 0-1,-1 0 1,15-36-1,3-21-41,34-143 0,-50 167 29,38-164-61,-40 159-18,5-103 1,-17 159 99,0-1 1,0 1 0,0 0 0,0 0-1,-1-1 1,0 1 0,-1-6 0,2 9 6,0 0 0,0-1 0,0 1 0,-1 0 0,1 0-1,0 0 1,0-1 0,0 1 0,0 0 0,0 0 0,-1 0 0,1 0 0,0-1 0,0 1 0,0 0 0,-1 0 0,1 0 0,0 0 0,0 0 0,0 0 0,-1 0 0,1-1 0,0 1 0,0 0 0,-1 0 0,1 0 0,0 0 0,0 0 0,-1 0 0,1 0 0,0 0 0,0 0 0,-1 0 0,1 1 0,0-1 0,0 0 0,-1 0 0,-12 15-37,1 7 20,0 1 0,2 0 0,0 1 0,-6 27 1,-19 103-54,25-98 20,-3 108 0,13-137 38,1 0 0,1 0 0,2 0 0,0 0 0,2 0 0,10 28 0,-13-48 15,-1-1 1,1 1 0,0-1-1,1 0 1,-1 0 0,1 0 0,0-1-1,1 1 1,-1-1 0,1 0 0,0-1-1,0 1 1,1-1 0,0 0 0,9 6-1,-9-8 3,0 1 0,0-1 0,1 0 0,-1-1-1,0 0 1,1 0 0,-1 0 0,1 0-1,-1-1 1,1 0 0,0-1 0,-1 0 0,1 1-1,-1-2 1,0 1 0,10-5 0,7-3 14,-1-1 1,-1-1-1,0-1 0,0-1 1,-1-1-1,-1-1 0,0 0 1,-1-2-1,27-31 0,-42 45-8,-1-1 1,1 0-1,-1 0 0,1-1 1,-1 1-1,0-1 0,2-8 1,-4 12-10,1 0 0,-1 1 0,0-1 1,0 0-1,0 0 0,0 0 1,1 0-1,-1 0 0,-1 0 1,1 1-1,0-1 0,0 0 1,0 0-1,0 0 0,-1 0 1,1 0-1,0 1 0,-1-1 1,1 0-1,0 0 0,-1 1 1,1-1-1,-1 0 0,1 0 1,-1 1-1,0-1 0,1 1 1,-1-1-1,0 0 0,1 1 1,-1 0-1,0-1 0,0 1 1,0-1-1,1 1 0,-1 0 1,0-1-1,0 1 0,0 0 1,0 0-1,0 0 0,1 0 1,-1 0-1,0 0 0,0 0 1,0 0-1,0 0 0,0 0 0,-1 1 1,-2-1 1,0 1-1,1 0 1,-1 0 0,0 0 0,1 1-1,-1-1 1,1 1 0,-1 0-1,1 0 1,0 0 0,-6 5 0,-30 32 37,34-34-31,1 0 2,0 0 0,0 0 0,0 0 0,1 0 0,-1 1 0,1-1 0,1 1 0,-1 0 0,1 0-1,0 0 1,0 0 0,1 0 0,0 0 0,0 1 0,0-1 0,1 0 0,0 1 0,0-1 0,0 0 0,1 1 0,0-1 0,0 0 0,1 0 0,0 0 0,0 0 0,0 0 0,1 0 0,0 0 0,0-1 0,0 0 0,1 1 0,0-1 0,0 0 0,0-1 0,0 1 0,9 6-1,-4-5 28,1 0-1,-1 0 1,1-1-1,0 0 1,1-1-1,-1 0 1,1-1-1,-1 0 1,1-1-1,21 2 0,-12-3-19,-1 0-1,1-2 1,0-1-1,-1 0 0,25-6 1,-23-1-1514</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5:32.344"/>
    </inkml:context>
    <inkml:brush xml:id="br0">
      <inkml:brushProperty name="width" value="0.1" units="cm"/>
      <inkml:brushProperty name="height" value="0.1" units="cm"/>
      <inkml:brushProperty name="color" value="#008C3A"/>
    </inkml:brush>
  </inkml:definitions>
  <inkml:trace contextRef="#ctx0" brushRef="#br0">1 0 3616,'0'0'3968,"12"0"-3646,225 4 1446,-141-6-1155,11 1 13,-16 4-151,-55-4-289,0 2 1,0 2-1,0 1 0,69 18 1,38 25-1589</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5:39.093"/>
    </inkml:context>
    <inkml:brush xml:id="br0">
      <inkml:brushProperty name="width" value="0.1" units="cm"/>
      <inkml:brushProperty name="height" value="0.1" units="cm"/>
      <inkml:brushProperty name="color" value="#008C3A"/>
    </inkml:brush>
  </inkml:definitions>
  <inkml:trace contextRef="#ctx0" brushRef="#br0">1 1193 3208,'0'0'3712,"11"-6"-3375,35-14 6,-39 16-232,-1 0-1,1 0 1,-1-1 0,1 0 0,-1 0 0,-1 0 0,1-1-1,-1 0 1,0 0 0,0 0 0,-1 0 0,6-12 0,19-22 358,2 6 186,-2-1-1,-1-2 0,26-46 1,-46 59-359,-7 22-267,-1 0 0,0-1 1,1 1-1,-1 1 0,1-1 0,-1 0 1,1 0-1,0 0 0,0 0 0,0 0 1,0 1-1,0-1 0,1 0 0,-1 1 1,0-1-1,1 1 0,2-3 0,-4 3 15,1 0 0,-1-1-1,1 1 1,-1 0 0,1-1-1,-1 1 1,0 0 0,0-1-1,0 1 1,0 0 0,0-1 0,0-2-1,-4 13 146,1 0 0,0 0-1,-3 15 1,-2 4-161,0-5-23,1 1 1,2 0 0,1 0-1,0 0 1,2 1-1,1-1 1,0 1-1,2-1 1,1 1-1,1-1 1,9 34 0,-12-56-4,0 0 0,1-1 1,-1 1-1,1-1 0,-1 1 1,1 0-1,0-1 1,0 0-1,0 1 0,-1-1 1,1 1-1,1-1 0,-1 0 1,0 0-1,0 0 0,0 1 1,1-1-1,-1 0 1,0-1-1,3 3 0,-2-3 5,-1 0-1,1 0 0,0 0 0,-1 0 1,1 0-1,-1 0 0,1 0 1,-1 0-1,1 0 0,0-1 1,-1 1-1,1-1 0,-1 1 0,0-1 1,1 0-1,-1 0 0,3-1 1,2-3 21,1 0 1,-1-1 0,0 1-1,0-1 1,-1-1 0,10-12 0,34-73 247,-1 3 130,-44 82-366,1 2-1,0-1 1,0 0-1,1 1 1,-1 0 0,1 0-1,0 1 1,12-7-1,-15 11-31,0-1 0,1 2-1,-1-1 1,0 0 0,0 1-1,0-1 1,0 1 0,0 0 0,0 0-1,0 0 1,0 0 0,0 0-1,5 4 1,-3 5-2,-1-2 2,1 1-1,-1-1 1,0 1-1,-1 0 0,0 1 1,-1-1-1,3 14 1,-5-22-7,0 0 0,0 0 0,0 0 1,0 1-1,0-1 0,1 0 0,-1 0 1,0 0-1,1 0 0,-1 0 0,1 0 1,-1 1-1,1-1 0,0 0 0,-1 0 1,1-1-1,0 1 0,1 1 1,-1-2 20,-1 0-18,1-1 0,-1 1 0,1-1 0,-1 0 0,1 1-1,-1-1 1,1 1 0,0 0 0,-1-1 0,1 1 0,0-1 0,-1 1-1,1 0 1,0 0 0,-1-1 0,1 1 0,1 0 0,10-6 18,10-13 15,-8 6 14,1 1 0,30-20 0,-27 18-17,-16 12-33,-1 0 1,1 1 0,0-1-1,0 1 1,-1-1-1,1 1 1,1-1-1,-1 1 1,0 0-1,0 0 1,0 0-1,0 0 1,1 1-1,2-2 1,-3 2-7,-1 0 0,0 0 0,0 1 0,0-1 0,1 0 0,-1 0 0,0 0 0,0 1 0,0-1 0,0 1 0,0-1 0,0 1 0,0-1 0,0 1 0,0-1 0,0 1 0,0 0 0,0 0 0,0 0 0,1 1 0,10 25-51,10 54-25,-4-7-21,-16-70 99,-1-1 0,1 1 1,-1-1-1,1 1 0,0-1 0,1 0 1,-1 0-1,0 0 0,1 0 0,3 3 1,-5-5 4,-1-1 0,1 1-1,0 0 1,0-1 0,0 1 0,0-1 0,0 1 0,0-1 0,0 1 0,0-1 0,0 0 0,0 1 0,0-1 0,0 0 0,0 0 0,0 0 0,0 0 0,0 0 0,0 0 0,0 0 0,0 0 0,0 0 0,0 0-1,0-1 1,0 1 0,0 0 0,0-1 0,0 1 0,0-1 0,0 1 0,0-1 0,0 1 0,0-1 0,-1 0 0,1 1 0,0-1 0,1-1 0,16-21 16,20-29 0,-16 19-7,-4 7 7,-2-1 1,-1-1-1,15-38 1,28-96 20,-35 93-28,0-11 31,19-126 0,-23 103-13,-10 55 21,-2 0-1,2-76 1,-8 105-35,0 17-13,-1-1 0,0 1 0,1 0 0,-1 0 0,0-1-1,0 1 1,-1 0 0,1-1 0,0 1 0,-1 0 0,1 0-1,-1-1 1,0 1 0,-2-3 0,-6 36 0,-7 104-99,-30 278-473,38-352 491,3-30 15,0 38 0,3-11 19,1-33 32,0 0 0,2 0 0,4 26 0,-4-42 11,1 0 1,0-1 0,1 1 0,-1-1 0,2 0 0,-1 0 0,1 0 0,1 0 0,-1-1 0,1 1 0,0-1 0,1 0 0,0-1 0,9 9 0,-3-4 5,-9-8 1,0 1 0,0-1 0,0 0 0,1 0 0,0 0 0,-1-1 0,1 1 0,0-1 0,0 0 0,1 0 0,-1 0 0,0-1 0,1 1 0,-1-1 0,1 0 0,8 0 0,-6-1 3,0 0 1,1-1-1,-1 0 1,0 0-1,0-1 0,0 0 1,0 0-1,-1-1 1,12-5-1,6-6 20,27-19 0,-27 16-19,-2 0 6,34-31 0,-52 45-4,-1-1 1,0 1 0,1-1 0,-1 0 0,-1 0 0,1 0 0,-1-1 0,0 1 0,0-1 0,0 1 0,0-1 0,-1 1 0,0-1 0,0 0 0,0 0 0,0 0 0,-1 0 0,0 1 0,0-1 0,0 0 0,-1 0 0,1 0 0,-1 0 0,0 0 0,-1 1 0,1-1 0,-1 0 0,0 1-1,0 0 1,0-1 0,-1 1 0,0 0 0,1 0 0,-1 0 0,-1 0 0,1 1 0,-7-6 0,8 7-1,0 0 0,-1 1 0,1-1 0,0 1 0,-1-1 0,0 1 0,1 0 0,-1 0 0,0 0 0,1 0 0,-1 1 0,0-1 0,0 1 0,0-1 0,0 1 0,0 0 0,-3 0 0,2 1-13,1 1 0,-1-1 1,1 1-1,-1-1 0,1 1 0,-1 0 1,1 0-1,0 0 0,0 1 0,0-1 1,0 1-1,1 0 0,-4 4 0,0 0-5,0 0-1,1 0 1,0 1-1,0-1 1,1 1-1,0 1 1,0-1-1,1 0 1,0 1-1,1 0 1,0-1-1,0 1 1,1 0-1,0 0 1,0 0-1,1 0 1,0 0-1,3 13 1,2 2-17,2-1 1,14 33 0,-16-46 10,0 0 1,0 0-1,1-1 1,0 0 0,1 0-1,0 0 1,15 13 0,-17-18 4,10 10-21,1-1 0,23 15 1,-33-25 24,-1 0 1,1 0-1,0 0 1,0-1-1,0 0 1,0 0-1,0-1 1,1 0-1,-1 0 1,0 0-1,13-1 1,-8 0 9,1-1 0,-1-1 0,1 0 0,-1-1 0,0 0 0,0 0 0,0-1 0,0-1 0,-1 0 0,1 0 0,14-11 0,-5 1 44,0 1 0,-2-2 1,27-28-1,-36 34-14,-1-1 1,-1 1-1,0-1 0,0 0 0,-1-1 0,-1 0 0,0 0 0,6-20 0,-8 22 11,-1 1 0,0-1-1,-1 0 1,1 0 0,-2 0 0,0 0 0,0 0-1,-2-10 1,1 15-18,0 1 0,0-1 0,-1 1 0,1-1 0,-1 1 1,0 0-1,0 0 0,-1 0 0,1 0 0,-1 0 0,0 0 0,0 1 0,0 0 0,0-1 0,-1 1 0,1 0 1,-1 0-1,0 1 0,-5-4 0,-35-14 188,44 20-214,-1 0 0,1 0-1,0-1 1,-1 1 0,1 0-1,-1 0 1,1 0 0,-1 0 0,1-1-1,0 1 1,-1 0 0,1 0-1,-1-1 1,1 1 0,0 0-1,-1-1 1,1 1 0,0 0 0,0-1-1,-1 1 1,1 0 0,0-1-1,0 1 1,-1-1 0,1 1 0,0 0-1,0-1 1,0 1 0,0-1-1,0 0 1,0 1-6,1-1 0,0 1 1,0 0-1,0 0 0,0 0 0,0 0 0,-1 0 1,1 0-1,0 0 0,0 0 0,0 0 0,0 1 1,0-1-1,-1 0 0,1 0 0,0 1 0,0-1 1,0 1-1,13 4-25,15 6-44,-1 1 1,0 1 0,46 31-1,-35-6-74,-9-8 46,-28-28 90,1 1 0,-1 0 0,0 0 0,0 0 0,0 0 0,0 0 0,-1 1 0,1-1 0,1 7 0,8 14-40,7 11-36,-1 1 0,19 62 0,-31-81 71,11 29-20,-15-44 41,0 0 0,1 0-1,-1 1 1,0-1 0,0 0 0,1-1 0,-1 1-1,1 0 1,0 0 0,0-1 0,-1 1-1,1-1 1,0 1 0,0-1 0,5 2-1,-5-3 6,1 1-1,-1-1 1,1-1-1,-1 1 1,1 0-1,-1-1 0,1 1 1,-1-1-1,1 0 1,2-1-1,8-2 47,-5 1-31,0 0-1,0-1 0,0 0 0,-1 0 0,1-1 0,-1 0 0,0 0 0,0-1 0,-1 0 1,0 0-1,8-9 0,31-28 121,-40 40-124,-1-1 0,0 0 0,0 0 0,-1 0 0,1-1 0,-1 1-1,0-1 1,0 0 0,5-10 0,4-8 74,-11 22-83,-1 0 0,1 0 0,0 0 0,-1 0 0,1 0 0,0 0-1,0 0 1,0 0 0,0 0 0,0 0 0,0 1 0,0-1 0,1-1 0,9-7 61,-7 3-67,-1-1 0,0 1 0,0-1 0,-1 1-1,1-1 1,-1 0 0,-1 0 0,0 0 0,1-9 0,7-28 36,3-25 2,-11 60-43,-1 12-17,-4 15-25,2 7 6,0-1 0,1 1 0,2-1 0,0 1 0,2-1 0,1 0 0,7 28 0,-10-49 31,16 46-69,-15-47 65,-1 1-1,0-1 1,1 1-1,0-1 1,-1 0-1,1 1 1,0-1-1,0 0 1,0 0-1,0 0 1,1-1-1,-1 1 1,0 0-1,1-1 1,3 2-1,1 0-3,-5-2 10,0 0 0,0 0 1,0-1-1,-1 1 1,1 0-1,0-1 0,0 1 1,0-1-1,0 0 1,1 1-1,-1-1 0,0 0 1,0 0-1,0-1 0,0 1 1,0 0-1,0-1 1,0 1-1,0-1 0,0 1 1,0-1-1,0 0 1,-1 0-1,1 0 0,0 0 1,3-3-1,6-6 14,0-1 0,0 0-1,-1-1 1,0-1 0,10-17 0,11-13 29,-14 21-3,-1-1 0,21-38 0,-36 60-37,5-14 13,-5 15-15,-1 0 0,0 0 1,0-1-1,0 1 0,0 0 0,1 0 0,-1-1 1,0 1-1,0 0 0,0 0 0,0-1 0,0 1 1,0 0-1,0-1 0,0 1 0,1 0 1,-1 0-1,0-1 0,0 1 0,-1 0 0,1-1 1,0 1-1,0 0 0,0-1 0,0 1 0,0 0 1,0 0-1,0-1 0,0 1 0,0 0 0,-1 0 1,1-1-1,0 1 0,0 0 0,0 0 0,-1-1 1,1 1-1,0 0 0,0 0 0,-1-1 0,-1 3 0,-1 0 0,1-1 0,0 1 0,-1 0 0,1 1 0,0-1 0,0 0 0,1 0 0,-1 1 0,-1 2 0,-3 3 0,0 0-5,0 1 0,1-1 0,0 1 0,1 1 0,0-1 0,0 1-1,1 0 1,0-1 0,1 1 0,0 1 0,0-1 0,1 0 0,0 18-1,2-25 1,-1 1 0,1-1 0,-1 1 0,1-1-1,0 1 1,1-1 0,-1 1 0,0-1 0,1 0-1,0 0 1,0 0 0,0 0 0,0 0-1,0 0 1,0 0 0,1-1 0,0 1 0,-1-1-1,1 0 1,0 1 0,0-1 0,6 2-1,-3 0-4,1-1 0,0 0 0,-1-1 0,1 0 0,0 0-1,0 0 1,0-1 0,0 0 0,0 0 0,12-1-1,-12 0 15,-1-1-1,1 1 0,-1-1 0,0-1 0,1 1 0,-1-1 0,0 0 0,7-3 0,-11 3 0,1 0-1,-1 0 0,1 0 1,-1 0-1,1 0 0,-1-1 1,0 1-1,0-1 0,0 1 1,-1-1-1,1 0 0,-1 0 1,1 1-1,-1-1 0,0 0 1,0 0-1,0 0 0,0-4 0,1-3 21,-1-1-1,0 1 0,0-1 0,-1 1 0,-1-1 0,1 1 0,-2-1 0,0 1 0,-4-14 0,5 18-6,-1 0 0,0 0 0,-1 1 0,1-1 0,-1 1 0,0-1-1,0 1 1,-1 0 0,0 0 0,1 0 0,-2 1 0,1 0 0,0-1 0,-1 1-1,0 1 1,0-1 0,-8-3 0,-52-16 79,34 13-11,28 9-85,0 1 0,0 0 0,0 0 0,0 0 0,0 0 0,0 0 0,1 0 0,-1 1 0,0 0 0,0-1 0,0 1 0,0 0 0,1 1 0,-1-1 0,0 0 0,1 1 0,-1-1 0,-2 4 0,3-5-7,1 1 1,-1 0 0,1 1 0,0-1 0,-1 0 0,1 0 0,0 0 0,0 1 0,0-1 0,0 1 0,0-1-1,0 0 1,1 1 0,-1 0 0,0-1 0,1 1 0,-1-1 0,1 1 0,-1 0 0,1 0 0,0-1-1,0 1 1,0 0 0,0-1 0,0 1 0,0 0 0,0-1 0,1 1 0,-1 0 0,1 0 0,-1-1 0,2 4-1,0-1-6,1 0-1,0 0 0,-1 0 1,2 0-1,-1 0 0,0 0 0,1-1 1,-1 0-1,1 1 0,0-2 1,0 1-1,0 0 0,1-1 0,-1 1 1,1-1-1,5 1 0,-2-1 14,0-1-1,1 0 1,-1 0-1,0-1 1,0 0-1,1-1 1,-1 0-1,0 0 1,8-2-1,-8 1 7,-1-1 0,1 0-1,-1 0 1,0 0 0,0-1 0,0 0-1,0 0 1,-1-1 0,1 0 0,-1 0 0,0 0-1,-1-1 1,7-8 0,-8 11 18,-1 0 0,-1 0 1,1 0-1,0 0 0,-1-1 1,1 1-1,-1-1 0,0 0 1,0 1-1,0-1 0,-1 0 1,0 0-1,1 0 0,-1 0 1,-1-1-1,1 1 0,0-8 1,-1-23 516,0 35-536,0 0 1,0 0 0,0 0 0,0 0-1,0 0 1,0 0 0,0 0-1,0-1 1,0 1 0,0 0 0,0 0-1,0 0 1,0 0 0,0 0-1,0 0 1,0-1 0,0 1 0,0 0-1,0 0 1,0 0 0,0 0-1,0 0 1,0 0 0,0 0-1,0-1 1,0 1 0,0 0 0,0 0-1,0 0 1,0 0 0,0 0-1,0 0 1,0 0 0,1 0 0,-1 0-1,0-1 1,0 1 0,0 0-1,0 0 1,0 0 0,0 0 0,0 0-1,0 0 1,1 0 0,-1 0-1,0 0 1,0 0 0,0 0-1,0 0 1,0 0 0,0 0 0,1 0-1,-1 0 1,0 0 0,0 0-1,0 0 1,0 0 0,0 0 0,0 0-1,13 5 32,14 14-129,-5 2 38,-16-16 41,0-1-1,-1 1 0,0 1 1,0-1-1,0 1 0,-1 0 1,1 0-1,-2 0 0,1 1 1,4 10-1,1 12-24,-2 0 0,-1 0 1,3 52-1,-4-35 14,-4-37 18,1-1 1,0 0-1,1 0 0,0 0 0,0-1 0,0 1 1,9 13-1,2 3-2,-13-20 11,1-1-1,0 0 1,0 0 0,0 0-1,1 0 1,-1 0-1,1 0 1,-1-1-1,1 1 1,0-1-1,0 0 1,0 0-1,0 0 1,0 0-1,1 0 1,-1-1-1,1 0 1,-1 1-1,1-1 1,-1 0-1,1-1 1,0 1 0,-1-1-1,1 1 1,0-1-1,-1 0 1,1-1-1,0 1 1,-1-1-1,1 1 1,0-1-1,5-2 1,2-1 5,0 0-1,-1-1 1,0 1 0,0-2 0,0 0 0,-1 0 0,0-1-1,0 0 1,12-12 0,8-15 40,-2-2 0,-2 0-1,26-49 1,-22 35 52,37-48 0,-62 93-76,-1 0-1,0 0 0,-1 0 0,0 0 0,3-9 0,9-16 179,-9 26-115,-3 13-77,0 2-23,0 7-11,0 0 0,-1-1-1,-1 1 1,-1 0 0,-1-1 0,0 1 0,-1 0-1,-1-1 1,0 0 0,-1 0 0,-9 17-1,12-30 24,0 0-1,0 0 0,-1 0 0,1-1 0,-1 1 0,0-1 0,0 1 0,0-1 0,-1 0 1,-5 4-1,-13 13-4,20-18 12,-1 0 1,0 1-1,1-1 1,-1 0-1,0 0 1,0-1-1,0 1 1,0-1-1,0 1 1,-1-1-1,1 0 1,-7 1-1,-40 1 115,46-3-111,4 0-12,0 0 1,0 0 0,0 0 0,-1 1-1,1-1 1,0 0 0,0 0-1,0 0 1,-1 0 0,1 0 0,0 0-1,0 1 1,0-1 0,0 0-1,0 0 1,-1 0 0,1 0 0,0 1-1,0-1 1,0 0 0,0 0-1,0 0 1,0 1 0,0-1 0,0 0-1,0 0 1,0 0 0,0 1-1,0-1 1,0 0 0,0 0 0,0 1-1,0-1 1,0 0 0,0 0-1,0 0 1,0 1 0,0-1 0,0 0-1,0 0 1,0 0 0,0 1-1,0-1 1,1 0 0,-1 0 0,0 0-1,0 1 1,0-1 0,14 7-11,0 0 1,0-1 0,0-1-1,1 0 1,0-1 0,0 0-1,17 1 1,11 4-25,-8-3 30,0-2 1,1-1 0,-1-2-1,65-6 1,-87 4 25,0-1 0,0 0 0,0-1 0,0-1 0,0 0 0,-1 0-1,0-2 1,13-6 0,1 0 25,-19 10-39,0-1 0,0-1 0,-1 1 0,1-1 0,-1 0 0,10-8 0,-16 11-20,1 0 0,-1 0-1,0 0 1,1 0 0,-1 0-1,0 1 1,0-1 0,0 0 0,0 0-1,0 0 1,0 0 0,0 0-1,0 0 1,-1 0 0,1 0 0,0 0-1,0 0 1,-1 1 0,1-1 0,-1 0-1,1 0 1,-1 0 0,1 1-1,-1-1 1,1 0 0,-1 0 0,0 1-1,1-1 1,-2 0 0,-15-16-2681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5:39.427"/>
    </inkml:context>
    <inkml:brush xml:id="br0">
      <inkml:brushProperty name="width" value="0.1" units="cm"/>
      <inkml:brushProperty name="height" value="0.1" units="cm"/>
      <inkml:brushProperty name="color" value="#008C3A"/>
    </inkml:brush>
  </inkml:definitions>
  <inkml:trace contextRef="#ctx0" brushRef="#br0">135 237 8336,'0'0'0,"-32"-89"-360,12 49 216,2 8 352,6 3 8,0 13 72,2 4 0,3 10 40,5-4 8,-2 0-24,2 2 8,-4 8-112,-4-2 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5:39.934"/>
    </inkml:context>
    <inkml:brush xml:id="br0">
      <inkml:brushProperty name="width" value="0.1" units="cm"/>
      <inkml:brushProperty name="height" value="0.1" units="cm"/>
      <inkml:brushProperty name="color" value="#008C3A"/>
    </inkml:brush>
  </inkml:definitions>
  <inkml:trace contextRef="#ctx0" brushRef="#br0">1 39 3712,'0'0'3313,"10"-6"-2994,-1 0-250,-4 3-26,1-1-1,-1 1 0,1 0 0,0 1 0,0-1 0,0 1 0,0 0 0,0 1 0,1-1 0,-1 1 0,8 0 0,175 1 1195,-154 1-1007,-19 0-87,1 1 0,0 1-1,19 6 1,-18-5 30,-1 0 0,26 2-1,-23-4-324,0-2 0,0 0 0,27-4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5:40.263"/>
    </inkml:context>
    <inkml:brush xml:id="br0">
      <inkml:brushProperty name="width" value="0.1" units="cm"/>
      <inkml:brushProperty name="height" value="0.1" units="cm"/>
      <inkml:brushProperty name="color" value="#008C3A"/>
    </inkml:brush>
  </inkml:definitions>
  <inkml:trace contextRef="#ctx0" brushRef="#br0">176 103 7736,'0'0'584,"-73"-48"-296,37 29 8,2 3 40,14 4 16,10 6-112,8 4 184,4 2-256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5:43.782"/>
    </inkml:context>
    <inkml:brush xml:id="br0">
      <inkml:brushProperty name="width" value="0.1" units="cm"/>
      <inkml:brushProperty name="height" value="0.1" units="cm"/>
      <inkml:brushProperty name="color" value="#008C3A"/>
    </inkml:brush>
  </inkml:definitions>
  <inkml:trace contextRef="#ctx0" brushRef="#br0">267 764 3408,'0'0'3977,"-9"-4"-3741,7 4-231,-3-3 42,-1 1 0,0 0 0,-1 1 0,1-1-1,0 1 1,0 0 0,-1 1 0,1-1-1,0 1 1,-1 1 0,1-1 0,0 1-1,-11 2 1,6 2 84,1 0-1,0 0 1,0 1 0,0 0 0,1 1-1,0 0 1,0 0 0,0 1-1,1 1 1,0-1 0,1 1-1,-8 12 1,10-14-44,1 0-1,0 1 0,0-1 1,1 1-1,0 0 1,1 0-1,-1 0 0,1 0 1,1 1-1,-1-1 1,2 1-1,-1-1 1,1 1-1,0-1 0,1 0 1,0 1-1,2 8 1,-2-12-48,1 0-1,-1-1 1,1 1 0,0-1 0,0 1 0,0-1 0,0 0 0,1 0 0,0 0 0,0 0-1,4 4 1,-5-6-25,0 0-1,1-1 0,-1 1 1,1-1-1,-1 0 1,1 0-1,-1 0 0,1 0 1,0 0-1,-1 0 1,1-1-1,0 1 0,0-1 1,-1 0-1,1 0 1,0 0-1,0 0 0,-1 0 1,1-1-1,0 1 1,4-2-1,4-1 27,1-1 0,-1 0 0,0-1 0,0 0 1,0 0-1,-1-1 0,1-1 0,15-12 0,-14 7 33,0 1 0,-1-2 0,-1 1 0,0-1 0,15-26 0,-25 39-72,7-10 91,-1-1 1,0 1-1,-1-1 0,0 0 0,-1 0 0,-1-1 0,4-15 0,-5 20 5,-1-2 0,0 1-1,-1 0 1,0 0 0,0 0-1,0 0 1,-1 0 0,0 0-1,-3-8 1,3 15 89,-1 5-71,0 15-36,0 24-70,5-12 8,-4-25-26,1 0-1,0 0 0,1-1 0,0 1 0,0 0 0,0 0 1,0-1-1,1 1 0,0-1 0,0 0 0,1 1 1,-1-1-1,1 0 0,0 0 0,6 7 0,-6-8 10,1 0-1,0 0 1,0-1-1,0 1 0,0-1 1,1 0-1,0 0 1,-1 0-1,1-1 1,0 0-1,0 1 0,0-2 1,0 1-1,1-1 1,-1 1-1,0-2 1,1 1-1,-1 0 0,0-1 1,1 0-1,-1 0 1,1-1-1,-1 0 1,0 0-1,1 0 1,-1 0-1,0-1 0,0 0 1,0 0-1,0 0 1,0-1-1,7-4 1,24-20 98,-2-2 1,32-32-1,-37 33-24,-5 2 21,-19 19-52,0 1 1,1 0-1,0 1 0,0-1 1,0 1-1,10-6 1,-15 11-35,-1-1 0,1 1 0,-1 0 0,1 0 0,-1-1 0,1 1 0,-1 0 0,1 0 0,0 0 0,-1-1 0,1 1 0,-1 0 0,1 0 0,-1 0 0,1 0 0,0 0 0,-1 0 0,1 0 0,-1 0 0,1 1 0,0-1 0,-1 0 0,1 0 0,0 1 0,-1-1-2,1 1-1,-1 0 0,1 0 1,-1 0-1,1 0 0,-1-1 1,0 1-1,1 0 0,-1 0 1,0 0-1,0 0 0,0 0 1,0 0-1,0 0 0,0 0 1,0 1-1,-1 32-4,-1 0-1,-9 38 1,11-72 1,0 0-1,0 0 1,0 0-1,0 0 1,0 0-1,0 1 1,0-1-1,0 0 1,0 0-1,0 0 1,0 0-1,0 0 1,0 0-1,0 0 1,0 0-1,0 0 1,0 1-1,0-1 1,0 0-1,0 0 1,0 0-1,0 0 1,0 0-1,0 0 1,0 0-1,0 0 1,0 0-1,0 1 1,0-1-1,0 0 0,0 0 1,0 0-1,0 0 1,0 0-1,0 0 1,0 0-1,1 0 1,-1 0-1,0 0 1,0 0-1,0 0 1,0 0-1,0 1 1,0-1-1,0 0 1,0 0-1,0 0 1,1 0-1,-1 0 1,0 0-1,0 0 1,0 0-1,0 0 1,0 0-1,0 0 1,0 0-1,0 0 1,0 0-1,1 0 1,-1 0-1,0 0 1,9-7 104,15-19-8,-17 18-92,15-16 28,-10 9-18,1 0-1,1 2 0,0-1 1,1 2-1,27-18 1,-1 4-6,-40 26-13,-1 0 0,1 0-1,-1 0 1,1 1 0,-1-1-1,1 0 1,-1 0-1,0 1 1,1-1 0,-1 0-1,1 1 1,-1-1 0,0 0-1,1 1 1,-1-1-1,0 1 1,1-1 0,-1 0-1,0 1 1,1-1 0,-1 1-1,0-1 1,0 1-1,0-1 1,1 1 0,-1-1-1,0 1 1,0-1 0,0 1-1,0 0 1,5 19-23,-2-5 16,-1 0 1,-1 0 0,0 24-1,-2-23 21,1-1 0,1 1-1,4 20 1,-4-34-9,0 1 0,-1-1 0,1 1 0,0-1 0,0 0 0,1 0 0,-1 0-1,0 0 1,1 0 0,-1 0 0,1 0 0,0 0 0,0 0 0,0-1 0,0 1 0,0-1 0,0 1 0,0-1-1,0 0 1,0 0 0,1 0 0,-1 0 0,0 0 0,1-1 0,-1 1 0,1-1 0,-1 1 0,0-1 0,1 0-1,-1 0 1,4 0 0,6-1 7,-1 0 0,0 0 0,1-1 0,-1 0 0,20-8 0,30-15 31,-1-3 0,60-39 0,-55 31-9,-18 7-37,-30 18-5,1 0 0,29-11 0,-31 9-9,-8 5 8,-4 8 9,-6 5 2,-5 9 0,-17 12 26,-31 26 0,0 0 22,-6 4 22,46-44-49,0 0 0,2 1 0,-1 0 0,2 1-1,-20 29 1,27-37-7,-1 4 0,0 0 0,1 1-1,-5 12 1,9-21-11,0-1 1,1 0-1,-1 1 0,1-1 0,-1 1 0,1-1 0,-1 1 0,1-1 0,0 1 0,0-1 0,0 1 0,0-1 0,0 1 0,0-1 0,0 1 0,1-1 0,-1 1 0,0-1 1,1 1-1,-1-1 0,1 1 0,0-1 0,-1 0 0,1 1 0,0-1 0,0 0 0,0 1 0,0-1 0,0 0 0,0 0 0,0 0 0,0 0 0,2 1 0,-1-1 0,1-1 0,-1 1 0,0 0 0,0-1-1,1 0 1,-1 0 0,1 1 0,-1-1 0,0-1-1,1 1 1,-1 0 0,0-1 0,1 1 0,-1-1-1,0 1 1,0-1 0,1 0 0,-1 0 0,0 0-1,3-2 1,3-3 2,0 1-1,0-1 0,10-10 0,1-2 13,-1-2-1,-1 0 0,0-1 1,-2-1-1,26-47 0,-25 35 3,-1-1-1,-2-1 1,14-58-1,-9-7 16,-4-1-1,0-118 0,-11 175-19,1-64-32,-5 96 0,0-1 0,0 1 1,-1 0-1,-1 0 0,-8-24 1,11 37 15,0 0 1,0 0-1,0 0 0,0 0 1,0 0-1,0 0 1,0-1-1,0 1 1,0 0-1,0 0 0,0 0 1,0 0-1,0 0 1,-1 0-1,1 0 0,0 0 1,0 0-1,0 0 1,0-1-1,0 1 1,0 0-1,0 0 0,0 0 1,-1 0-1,1 0 1,0 0-1,0 0 0,0 0 1,0 0-1,0 0 1,0 0-1,0 0 0,-1 0 1,1 0-1,0 0 1,0 0-1,0 0 1,0 0-1,0 0 0,0 0 1,0 0-1,-1 0 1,1 0-1,0 0 0,0 0 1,0 1-1,0-1 1,0 0-1,0 0 1,0 0-1,-7 8-24,-2 14-3,0 21-31,3 1 1,-2 77-1,7-108 48,-1 75-121,3 0-1,23 156 1,-15-195 96,3 0-1,21 62 1,-28-100 24,1 0 0,-1-1 0,2 1 0,-1-1 0,1 0 0,1-1 0,0 0 0,0 0 0,19 15-1,-23-22-116,0 0-1,-1 0 1,1 0-1,0-1 1,0 0-1,0 0 0,0 0 1,0 0-1,0 0 1,0-1-1,0 0 0,0 0 1,0 0-1,0 0 1,1-1-1,-1 1 0,7-3 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5:51.869"/>
    </inkml:context>
    <inkml:brush xml:id="br0">
      <inkml:brushProperty name="width" value="0.1" units="cm"/>
      <inkml:brushProperty name="height" value="0.1" units="cm"/>
      <inkml:brushProperty name="color" value="#008C3A"/>
    </inkml:brush>
  </inkml:definitions>
  <inkml:trace contextRef="#ctx0" brushRef="#br0">322 955 4120,'0'0'3612,"-11"-2"-3350,10 2-259,-10-3 97,-1 1 0,0 1 0,1 0 0,-1 0 1,0 1-1,0 1 0,-14 2 0,12 1 72,0 0 0,1 0-1,-1 2 1,1 0-1,1 0 1,-23 15-1,28-16-76,-1 1 0,1 0 0,0 1 0,1-1 0,-1 1 0,1 0 1,1 1-1,-1 0 0,1 0 0,1 0 0,-6 13 0,8-16-56,0 0-1,1 0 1,0 1 0,0-1 0,0 1 0,0-1 0,1 1 0,0-1 0,0 1 0,1-1 0,-1 1 0,1-1-1,1 1 1,-1-1 0,1 0 0,0 0 0,0 0 0,0 0 0,1 0 0,-1 0 0,1 0 0,0-1-1,1 1 1,-1-1 0,1 0 0,0 0 0,6 5 0,-7-7-25,1 0-1,-1 0 1,0-1 0,0 1-1,1-1 1,-1 0 0,1 0-1,-1 0 1,1 0-1,0-1 1,-1 1 0,1-1-1,0 0 1,-1 0 0,1 0-1,0-1 1,6-1 0,-2 1 26,1-2 0,-1 1 0,0-1-1,0 0 1,0 0 0,13-9 0,-7 1 50,0-2-1,-1 1 0,-1-2 0,0 0 0,-1 0 1,17-29-1,-17 26 37,-8 12-39,0-1 0,0 0 1,0 0-1,0 0 0,-1 0 0,0 0 0,0-1 1,-1 1-1,2-13 0,-3 18-69,0 0 1,0 0-1,0 0 1,0 1 0,0-1-1,-1 0 1,1 0-1,0 0 1,0 0-1,0 0 1,-1 1-1,1-1 1,-1 0-1,1 0 1,0 1-1,-1-1 1,1 0-1,-1 0 1,1 1-1,-2-2 1,2 2-11,-1 0 0,0 0-1,1 0 1,-1 0 0,1 0 0,-1 0 0,1 0-1,-1 0 1,1 0 0,-1 0 0,1 0 0,-1 1-1,0-1 1,1 0 0,-1 0 0,1 0 0,0 1-1,-1-1 1,1 0 0,-1 1 0,1-1 0,-1 0-1,1 1 1,0-1 0,-1 1 0,1-1 0,0 1 0,-1-1-1,1 0 1,0 1 0,0-1 0,-1 2 0,-1 4-1,0-1 0,1 1 0,0 0 1,0 0-1,0 9 0,1-11-4,-1 5 0,0 0 0,1 0-1,0 0 1,2 11 0,-1-15 21,1 1 1,0-1 0,1 1 0,-1-1 0,1 0 0,6 8 0,-8-12-19,-1 0-1,1 0-1,-1 0 1,1 0 0,-1 0 0,0 0 0,1 0 0,-1 0 0,0 0 0,0 1 0,0-1 0,0 0 0,0 0 0,0 0 0,0 0 0,0 0 0,-1 1 0,1-1-4,0 0 0,0-1 1,0 1-1,0 0 0,-1 0 0,1-1 1,0 1-1,0 0 0,0-1 0,0 1 1,1 0-1,-1-1 0,0 1 0,0 0 1,0-1-1,1 1 0,-1 0 0,0-1 1,0 1-1,1 0 0,-1-1 0,1 1 1,-1-1-1,0 1 0,1-1 0,-1 1 1,1-1-1,0 1 0,-1-1 0,1 1 1,-1-1-1,1 0 0,0 1 0,0-1 1,0 0 2,1 0 1,-1-1-1,0 1 1,0-1-1,1 1 1,-1-1 0,0 1-1,0-1 1,0 0-1,1 0 1,-1 0 0,0 1-1,0-1 1,1-2-1,1 0 1,25-21 47,29-32 0,-46 43-36,0 0 0,-1-1-1,-1 1 1,-1-2 0,9-17 0,40-121 55,-9 21-40,-31 87-16,-2-1-1,-1 0 1,-3-1-1,-2-1 1,-2 1-1,-1-1 1,-3-1-1,-3 1 1,-4-51 0,3 82-11,-2-20 40,3 35-40,0 1 1,0 0-1,-1 0 0,1-1 0,0 1 0,-1 0 0,1 0 0,-1 0 1,0-1-1,1 1 0,-1 0 0,0 0 0,0 0 0,0 0 0,1 0 1,-1 0-1,0 0 0,0 1 0,0-1 0,-1 0 0,1 0 0,-1 0 1,0 3-8,1 0 1,0 0-1,0 0 1,0 0-1,1 0 1,-1 0-1,0 0 1,1 0 0,-1 0-1,1 1 1,-1 2-1,-25 107-149,9-48 54,15-53 77,0 0 0,1 0 0,1 0 0,1 13 1,-1-11-5,0-1 1,0 0 0,-3 15-1,-1-7 3,2-1 1,0 1-1,2 0 0,0 0 0,1-1 0,1 1 0,8 37 1,-4-31 50,3 41 0,1 4 121,-10-65-122,1 0 0,-1 0 0,0 0 0,0 0 0,-2 11 1,1-12-7,0 1 1,1-1 0,0 1 0,0 0 0,0-1 0,0 1 0,3 7 0,2 14 23,-4-23-37,-1 0-1,1 0 1,0 0-1,0 1 1,1-1 0,-1 0-1,1 0 1,0-1-1,0 1 1,0 0 0,0-1-1,1 1 1,-1-1-1,1 1 1,3 2 0,2 1-2,0-1 1,0 1 0,0-2-1,0 1 1,1-1 0,0-1-1,0 1 1,0-1 0,17 4-1,-22-7 5,1 0-1,-1-1 1,1 1-1,0-1 1,-1 0-1,1 0 0,0-1 1,-1 1-1,1-1 1,-1 0-1,1 0 1,-1-1-1,1 1 1,-1-1-1,0 0 1,0 0-1,0 0 1,0-1-1,0 1 1,0-1-1,-1 0 1,1 0-1,3-5 1,4-3 72,0-2 1,0 0-1,-1 0 1,-1 0 0,13-26-1,-18 30-33,0 4 15,-2-1 1,1 0 0,-1 0 0,0 0-1,0 0 1,1-12 0,-3 17-1,1 4-48,-1-1-1,0 0 1,1 0-1,-1 1 1,1-1-1,0 0 0,-1 0 1,1 0-1,0 0 1,1 0-1,0 2 1,0 0-8,1 4-10,-1 1 0,0 0 0,-1 0 0,1 0 0,-2 0 0,0 15 0,2 11 0,-2-23 15,0-10-11,-1 0 1,1 0 0,0 0 0,0 1 0,0-1 0,1 0-1,-1 0 1,0 0 0,1 0 0,-1 0 0,2 2-1,-2-2 15,4 3 235,-3-5-247,-1-1 0,1 1 0,0 0 1,-1-1-1,1 1 0,-1-1 0,0 1 1,1-1-1,-1 1 0,1-1 0,-1 1 0,0-1 1,1 1-1,-1-1 0,0 1 0,0-1 1,1 0-1,-1 1 0,0-1 0,0 0 1,0 1-1,0-2 0,8-17 124,1 0 1,0 0-1,1 0 0,1 2 1,15-20-1,-26 37-128,0 0 0,0-1 0,1 1 0,-1-1 0,0 1-1,1-1 1,-1 1 0,0 0 0,1-1 0,-1 1 0,0 0 0,1 0 0,-1-1 0,1 1-1,-1 0 1,1 0 0,-1-1 0,0 1 0,1 0 0,-1 0 0,1 0 0,-1 0 0,1 0-1,-1 0 1,1 0 0,-1 0 0,1 0 0,-1 0 0,2 0 0,-1 0-5,-1 1 0,1 0 1,0-1-1,0 1 0,0 0 0,-1-1 1,1 1-1,0 0 0,-1 0 0,1 0 1,-1 0-1,1-1 0,0 3 1,11 34-118,-11-34 118,0 4-10,0 0 1,-1 0 0,0-1 0,0 9-1,-1-11 9,1 1 0,-1-1-1,1 0 1,1 1 0,-1-1 0,0 1-1,1-1 1,0 0 0,0 0 0,0 1-1,3 4 1,-4-7 92,1-2-89,-1 0 1,0 0-1,0 1 1,0-1-1,0 0 1,0 0-1,0 0 1,0 0-1,0 0 1,1 0-1,-1 0 1,0 0-1,0 0 1,0 0-1,0 0 1,0 0-1,1 0 1,-1 0 0,0 0-1,0 0 1,0 0-1,0 0 1,0 0-1,1 0 1,-1 0-1,0 0 1,0 0-1,0 0 1,0 0-1,0 0 1,1 0-1,-1 0 1,0 0-1,0 0 1,0 0-1,0 0 1,0 0-1,0 0 1,0-1-1,1 1 1,-1 0-1,0 0 1,0 0 0,0 0-1,0 0 1,0 0-1,0-1 1,0 1-1,0 0 1,0 0-1,0 0 1,0 0-1,0 0 1,0 0-1,0-1 1,87-131 179,-85 129-178,0 1 0,0-1-1,0 1 1,0-1 0,0 1 0,0 0 0,0 0 0,1 0-1,0 0 1,-1 0 0,1 0 0,0 1 0,-1-1-1,1 1 1,5-2 0,3-1 0,-2-1 4,-8 4-11,0 1 0,0-1-1,0 0 1,0 1-1,0-1 1,0 1 0,0 0-1,0-1 1,0 1 0,0 0-1,1 0 1,1-1-1,-3 2 4,1-1-1,0 1 0,0-1 0,-1 0 0,1 1 0,0 0 1,-1-1-1,1 1 0,0-1 0,-1 1 0,1 0 1,-1-1-1,1 1 0,-1 0 0,1 0 0,-1 0 0,0-1 1,1 1-1,-1 0 0,0 0 0,0 0 0,0 0 1,1 1-1,3 18-42,4 37 0,-3-10-30,-3-34 12,-2-10 45,0 0 0,1-1 0,-1 1-1,1 0 1,-1-1 0,1 1 0,0-1 0,1 4 0,-1-6 15,-1 1 0,1 0-1,0-1 1,-1 1 0,1-1 0,0 1 0,0-1 0,-1 1 0,1-1 0,0 1 0,0-1-1,0 0 1,0 0 0,-1 1 0,1-1 0,0 0 0,0 0 0,0 0 0,0 0 0,0 0-1,0 0 1,0 0 0,-1 0 0,1 0 0,0 0 0,0-1 0,0 1 0,0 0 0,1-1-1,10-4 4,0 0 0,0-1-1,-1 0 1,1-1-1,-2 0 1,1-1-1,12-11 1,-10 7 31,1 2 0,0 0 1,18-10-1,-23 14 16,-9 6-50,1-1 0,0 0 1,-1 1-1,1-1 0,0 1 0,0 0 0,-1-1 0,1 1 0,0-1 1,0 1-1,-1 0 0,1 0 0,0-1 0,0 1 0,1 0 0,-1 0 2,-1 1-1,1-1 1,-1 0-1,0 1 1,1-1-1,-1 1 0,1-1 1,-1 1-1,0-1 1,1 1-1,-1-1 0,0 1 1,0-1-1,0 1 1,1-1-1,-1 1 0,0 0 1,0-1-1,0 1 1,0-1-1,0 1 1,0 0-1,0 0 0,0 15-9,-2 1 4,1-6-5,-1 0 0,1 0-1,1-1 1,0 1-1,0 0 1,1 0 0,0-1-1,1 1 1,4 12-1,-4-20 7,0 1-1,0-1 0,0 0 0,0 0 1,1 1-1,0-1 0,0-1 0,0 1 1,0 0-1,0-1 0,0 0 0,1 1 1,-1-1-1,1-1 0,-1 1 0,1 0 1,0-1-1,0 0 0,0 0 0,0 0 1,0 0-1,0-1 0,5 1 0,-5-1 12,-1 0 0,1 0 0,0 0-1,-1 0 1,1-1 0,-1 0 0,1 0-1,-1 0 1,1 0 0,-1 0 0,1-1-1,-1 1 1,0-1 0,0 0 0,0 0-1,0 0 1,0 0 0,0-1 0,-1 1-1,1-1 1,-1 0 0,0 0 0,1 0-1,-1 0 1,-1 0 0,3-3 0,-3 2 8,0 0 0,0 0-1,0 0 1,0 0 0,0 0 0,-1 1 0,0-1 0,0 0 0,0 0 0,0 0 0,-1 0 0,0 0-1,0 0 1,0 0 0,0 0 0,0 1 0,-1-1 0,1 0 0,-4-4 0,3 4-9,-1 0 1,1 1-1,-1-1 1,0 0-1,0 1 1,0 0-1,-1 0 0,1 0 1,-1 0-1,0 0 1,0 1-1,0-1 1,0 1-1,0 0 1,-9-2-1,-36-11 4,22 21-353,47 3 279,-15-7 56,-1 0 0,1 0 0,0 0 0,0-1 0,0 1 0,7 0 0,10 0-13,1-1 0,-1 0 0,41-6 0,-51 3 17,1-1 1,0 0-1,-1 0 1,1-2-1,-1 0 1,-1 0-1,1-1 1,12-8-1,4-4 23,-1-1-1,-1-1 1,-1-1 0,0-1-1,-2-2 1,-1 0 0,21-30-1,-42 53-2,-1 0 0,1 0-1,0 0 1,0 0 0,0 0-1,0 0 1,0 0 0,0 0-1,0 1 1,0-1 0,0 0-1,1 0 1,-1 1 0,0-1-1,0 1 1,1-1 0,1 1-1,-18 43 4,1-2-41,6 0 5,4-18-3,-1-1-1,-1 0 1,-14 34-1,16-48 11,-2 7-25,0-2-1,-2 1 1,1-1 0,-2 0-1,-16 20 1,23-31 40,1-1-1,-1 0 1,1 0 0,-1 0-1,1 0 1,-1-1 0,1 1 0,-1 0-1,0-1 1,0 1 0,1-1 0,-1 1-1,0-1 1,0 0 0,1 0 0,-1 0-1,0 0 1,0 0 0,0 0 0,1 0-1,-1-1 1,0 1 0,0-1-1,1 1 1,-1-1 0,0 0 0,1 1-1,-1-1 1,1 0 0,-3-2 0,-5-3 77,1 0 1,-1-1-1,-12-14 0,16 16-2,5 5-76,0 0 0,-1 0 1,1 0-1,0-1 1,0 1-1,0 0 0,0 0 1,0 0-1,0 0 0,-1 0 1,1-1-1,0 1 1,0 0-1,0 0 0,0 0 1,0 0-1,0-1 0,0 1 1,0 0-1,0 0 0,0 0 1,0 0-1,0-1 1,0 1-1,0 0 0,0 0 1,0 0-1,0 0 0,0-1 1,0 1-1,0 0 0,0 0 1,0 0-1,0 0 1,0-1-1,0 1 0,1 0 1,-1 0-1,0 0 0,9-5 13,14 2-61,29 1-33,45-3-12,-86 2 84,1 0 0,-1 0 0,0-1 0,-1-1 0,1 0 0,15-10 0,-13 7 4,1 1 0,24-10 0,-17 12 17,-16 4-5,0 0 0,-1 0 1,1 0-1,-1-1 0,8-3 0,-12 5-10,1 0 1,-1 0-1,0-1 1,1 1-1,-1 0 0,1 0 1,-1 0-1,1 0 0,-1 0 1,1 0-1,-1 0 0,1 0 1,-1 0-1,1 0 0,-1 0 1,0 0-1,1 0 0,-1 0 1,1 0-1,-1 0 1,1 1-1,-1-1 0,1 0 1,-1 0-1,0 0 0,1 1 1,-1-1-1,0 0 0,1 1 1,-1-1-1,0 0 0,1 1 1,-1-1-1,0 0 1,1 1-1,-1-1 0,0 1 1,0-1-1,0 1 0,1-1 1,-1 1-1,7 23-25,-6-22 23,6 37-45,-1 0 1,-2 0-1,-2 59 1,-15 123-164,9-173 162,1-20 4,1-14 21,1 1-1,0 0 1,1 0-1,4 26 1,-2-27 77,-3-25-2,-1-1-1,2 0 0,-1 0 0,2 0 0,1-15 0,0 2-10,1-47 57,-1 16 41,1 1-1,23-108 1,-22 146-108,5-20 60,19-47 1,-23 73-75,0-1 0,1 1 0,0 1 0,1-1 0,0 1 0,0 0-1,1 1 1,12-11 0,-7 8 19,-8 6-37,0 1 0,1 0 1,-1 0-1,1 1 0,0 0 1,11-6-1,-15 10-3,-1-1-1,1 1 1,-1-1 0,0 1 0,1 0-1,-1 0 1,1 0 0,-1 0-1,1 0 1,-1 0 0,1 0-1,-1 0 1,0 0 0,1 1-1,2 0 1,-2 0-4,0 0 0,0 1-1,0-1 1,0 1 0,0-1 0,-1 1-1,1 0 1,-1-1 0,1 1 0,-1 0 0,1 0-1,1 4 1,0 1-14,1 0 0,-1 0 0,-1 0-1,1 1 1,-1-1 0,-1 1 0,0 0 0,0-1 0,0 1 0,-1 0-1,0 0 1,-2 14 0,-1-5-37,0-1 0,-2 0 0,0 0 0,-14 29 0,17-41 49,-1 1 1,0-1-1,0 0 0,-1 0 0,1-1 0,-1 1 0,0-1 0,1 0 0,-2 0 0,1 0 0,-5 3 0,2-2 31,7-3-16,-1-1 0,0 1 0,1-1 0,-1 0 0,0 1 0,0-1 1,0 0-1,0 0 0,1 1 0,-1-1 0,0 0 0,0 0 0,0 0 0,0 0 1,1 0-1,-1 0 0,0 0 0,0 0 0,0 0 0,0-1 0,0 1 0,1 0 1,-1-1-1,0 1 0,0 0 0,1-1 0,-1 1 0,0-1 0,0 1 0,1-1 1,-2 0-1,4 0-3,-1 1 0,0-1 1,0 1-1,1-1 0,-1 0 1,0 0-1,0 0 0,0 1 1,0-1-1,0 0 0,0 0 1,0 0-1,0-1 0,0 1 1,1-1-1,1-3-1,1 0 0,1 0 0,-1 1 0,1 0 0,-1 0 0,1 0 1,0 0-1,10-5 0,13-9-2,8-10 16,-2-2 1,0-2-1,-3-1 0,0-1 0,-2-2 0,35-55 0,-24 27 9,-14 25 4,-2 0 0,-2-1 0,21-53 0,-24 40-5,44-124 83,6-74 163,-66 240-296,-5 14-20,-4 22-21,-62 373-336,3-29 40,60-328 314,-29 204-300,29-197 215,4-43 178,-1-6 115,1-13 38,9-39-71,-6 35-76,0 0 0,8-25 0,-6 30-23,-2 5 5,0-1-1,1 1 1,0 0-1,1-1 1,0 2-1,0-1 1,0 0-1,12-13 0,-6 8 24,-9 12-56,-1 1-1,0-1 1,0 0-1,1 1 1,-1-1-1,1 0 1,-1 1-1,1-1 1,-1 1-1,1-1 1,-1 1 0,1-1-1,-1 1 1,1-1-1,-1 1 1,1-1-1,0 1 1,-1 0-1,1-1 1,0 1-1,0 0 1,-1 0-1,1-1 1,0 1-1,0 0 1,-1 0-1,1 0 1,0 0-1,0 0 1,-1 0-1,1 0 1,0 0-1,0 0 1,-1 1-1,1-1 1,0 0-1,-1 0 1,1 1-1,0-1 1,-1 0-1,1 1 1,0-1-1,-1 1 1,1-1-1,0 1 1,-1-1-1,1 1 1,0 0-1,1 1-5,1 0 0,-1 1 0,0-1 0,1 1 0,-1-1 0,0 1 0,-1 0-1,1 0 1,0 0 0,-1 0 0,2 5 0,10 41-41,-3-8-5,-2-20 20,0 0-1,2-1 0,0 0 1,26 35-1,-31-49 31,-1 0 1,1-1-1,1 1 1,-1-1-1,1 0 0,0-1 1,0 1-1,0-1 1,0 0-1,1-1 1,0 1-1,0-1 0,0-1 1,0 1-1,0-1 1,0-1-1,1 1 1,10 0-1,-1-2 15,-1-1-1,1 0 0,0-1 1,-1 0-1,1-2 1,-1 0-1,0-1 0,0 0 1,-1-1-1,1-1 1,-1-1-1,-1 0 0,1-1 1,-2 0-1,24-21 1,-6 6 28,22-19 23,-50 40-58,0 0 0,0 0 0,0 0 1,-1-1-1,1 1 0,-1-1 0,0 0 1,0 0-1,0 1 0,0-2 0,-1 1 1,2-5-1,-2 2 17,0 0 0,0-1 1,-1 1-1,0 0 0,0-1 0,-2-12 1,1 18-15,1 0 1,-1 0 0,0 0 0,1 0-1,-1 0 1,0 0 0,0 1 0,0-1-1,-1 0 1,1 1 0,0-1 0,0 1-1,-1-1 1,1 1 0,-1 0 0,0 0-1,1 0 1,-1 0 0,0 0 0,0 0 0,1 0-1,-1 0 1,0 0 0,0 1 0,0-1-1,0 1 1,0 0 0,0-1 0,0 1-1,-3 0 1,1 0-2,0 1 0,-1-1 0,1 1 0,0-1 0,-1 1 0,1 0 0,0 1 0,0-1 0,0 1 0,0 0 0,0 0 0,0 0 0,0 1 0,1-1 0,-1 1 0,1 0 0,0 0 0,0 0-1,0 0 1,-4 6 0,-4 6-31,1 1 0,1 0-1,-11 26 1,20-42 25,-6 12-24,1 1-1,0-1 1,1 1 0,0 1-1,1-1 1,-1 17 0,3-22 7,1 0 1,0 0 0,1 0-1,0 0 1,0 0-1,1 0 1,0 0 0,0 0-1,1-1 1,0 1 0,8 13-1,-9-17 14,1 0 0,0 0 0,0 0 0,0-1 0,0 1 0,1-1 0,-1 0 0,1 0 0,0 0 0,0 0 0,0-1 0,0 1-1,0-1 1,1 0 0,-1-1 0,1 1 0,-1-1 0,1 0 0,0 0 0,-1 0 0,1 0 0,0-1 0,0 0 0,0 0 0,-1 0 0,1-1-1,7-1 1,-1 0-3,1-1 0,-1-1 0,0 0 0,0 0 0,-1-1 0,1 0 0,-1-1 0,0 0 0,0 0 0,11-11 0,79-84 24,-88 89 6,0-1 0,-1 0 0,-1 0 1,0-1-1,0-1 0,12-26 0,-7 7 169,-14 25-95,-3 8-80,-3 15-75,3 6 12,1-1 1,2 30-1,0-40 19,0 1 0,1-1 0,0 0 0,0 0 0,1 0 0,0-1-1,8 16 1,-7-19 16,0 0-1,1-1 0,0 1 0,0-1 0,1 0 0,9 7 0,-13-10 14,0 0 0,0 0 0,0 0 0,1 0 0,-1 0 0,0-1 0,0 1 0,1-1 0,-1 1 0,0-1 0,0 0 0,1 0 0,-1 0 0,0 0 0,1 0 0,-1-1 0,3 0 0,-1 0 2,1-1 0,-1 1 1,0-1-1,0 0 0,0-1 0,0 1 0,-1-1 0,6-4 0,4-5 38,-1-1-1,0-1 1,14-22-1,-23 31-20,6-8 62,0-1 0,-1-1 0,-1 1 0,-1-1 0,10-30 0,-14 26 76,-2 19-161,0 0 0,0 0 0,0-1 0,0 1 0,0 0-1,0 0 1,0 0 0,0 0 0,0 0 0,0 0 0,0 0-1,0 0 1,0 0 0,0 0 0,0 0 0,0-1 0,0 1-1,0 0 1,0 0 0,0 0 0,0 0 0,0 0 0,0 0-1,0 0 1,1 0 0,-1 0 0,0 0 0,0 0 0,0 0-1,0 0 1,0 0 0,0 0 0,0-1 0,0 1 0,0 0-1,0 0 1,0 0 0,0 0 0,0 0 0,1 0 0,-1 0-1,0 0 1,0 0 0,0 0 0,0 0 0,0 0-1,0 0 1,0 0 0,0 0 0,0 0 0,0 0 0,0 0-1,1 0 1,-1 0 0,0 0 0,0 1 0,0-1 0,0 0-1,0 0 1,0 0 0,0 0 0,7 5-161,8 4 102,-12-9 365,-1 0-296,-1 0 1,0 0-1,0-1 1,1 1-1,-1 0 0,0-1 1,0 1-1,0-1 0,0 0 1,0 1-1,0-1 1,0 0-1,0 1 0,0-1 1,0 0-1,0 0 0,0 0 1,0 0-1,0 0 1,-1 0-1,1 0 0,-1 0 1,1 0-1,0 0 0,-1-1 1,0 1-1,1 0 1,-1 0-1,0 0 0,1-1 1,-1 1-1,0 0 0,0-1 1,0 1-1,0 0 1,0 0-1,-1-1 0,1 1 1,-1-2-1,1 2-8,0-1 0,0 0 0,-1 0 0,1 1 0,0-1 0,-1 0 0,0 1 0,1-1 0,-1 1 0,0-1 0,0 1 0,0-1 0,0 1 0,0-1 0,0 1 0,0 0 0,0 0 0,-1 0 0,1-1 0,0 1 0,-1 0 0,1 1 0,-1-1 0,1 0 0,-1 0-1,1 1 1,-1-1 0,0 0 0,1 1 0,-4-1 0,2 1-10,1 0 0,-1 0 0,0 0-1,1 0 1,-1 1 0,0-1 0,1 1-1,-1 0 1,1 0 0,-1 0 0,1 0 0,-1 0-1,1 0 1,0 0 0,0 1 0,-1-1-1,1 1 1,0 0 0,-2 2 0,2-1 0,0 0 0,1-1 0,0 1 0,-1 0 0,1 0 0,0 0 0,0 0 0,1 0 1,-1 0-1,1 0 0,-1 1 0,1-1 0,0 0 0,0 3 0,2 8-15,0 0 0,1-1 0,0 1 0,1-1 0,1 0 0,6 15 0,-8-22 11,1 0-1,-1 1 1,1-1 0,0 0 0,0-1 0,0 1-1,1-1 1,0 0 0,0 0 0,1 0 0,-1-1 0,1 0-1,0 0 1,11 5 0,-8-5-4,0-1 0,0 0 0,1 0-1,-1-1 1,1 0 0,0-1 0,0 0 0,-1-1 0,20-1-1,-16 0 39,0 0 0,0-2 0,0 1 0,0-2-1,0 1 1,-1-2 0,0 0 0,1 0-1,-2-1 1,1 0 0,-1-1 0,0-1 0,0 0-1,-1 0 1,0-1 0,-1 0 0,0-1 0,0 0-1,-1 0 1,0-1 0,10-19 0,-9 15 49,-5 9 9,0-1 0,0 1 0,-1-1 0,0 0 1,0 0-1,2-9 0,-2 3 36,-2 21-175,-3 26-61,0-16 85,0 7-18,-6 28 0,6-45 30,0 1-1,-1-1 1,0 0 0,0 0-1,-1 0 1,0-1 0,-7 11 0,2-5-42,4-6 55,1 0-1,-2-1 0,1 1 0,-1-1 0,-7 7 1,12-12 12,-1 0 1,1 0 0,-1 0-1,1 0 1,-1-1 0,1 1-1,-1 0 1,0-1 0,1 1-1,-1-1 1,0 1 0,1-1-1,-1 0 1,0 0 0,0 1 0,1-2-1,-1 1 1,0 0 0,0 0-1,1 0 1,-1-1 0,0 1-1,1-1 1,-1 1 0,0-1-1,1 0 1,-1 0 0,1 1-1,-1-1 1,-2-2 0,-4-3 4,0 0-10,8 5 2,1 1 0,-1 0 0,0-1 0,1 1 1,-1 0-1,0-1 0,1 1 0,-1 0 0,0 0 0,1-1 0,-1 1 0,1 0 1,-1 0-1,1 0 0,-1-1 0,0 1 0,1 0 0,-1 0 0,1 0 0,-1 0 0,1 0 1,-1 0-1,1 0 0,-1 0 0,1 0 0,39-4-13,0 2 0,78 5 0,-66 0 37,108-1 109,-120-7-93,-38 5-51,0-1 0,0 1 0,0-1 1,0 0-1,0 1 0,0-1 0,-1 0 0,1 0 1,0 0-1,0 0 0,-1-1 0,1 1 1,0 0-1,-1-1 0,3-2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5:52.512"/>
    </inkml:context>
    <inkml:brush xml:id="br0">
      <inkml:brushProperty name="width" value="0.1" units="cm"/>
      <inkml:brushProperty name="height" value="0.1" units="cm"/>
      <inkml:brushProperty name="color" value="#008C3A"/>
    </inkml:brush>
  </inkml:definitions>
  <inkml:trace contextRef="#ctx0" brushRef="#br0">1 19 3912,'0'0'3180,"12"-3"-2834,1-1-265,0 0 0,1 2-1,-1 0 1,1 0-1,-1 1 1,20 1-1,272 10 1168,-208-10-804,-36 0 85,85 9 0,173 46-415</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5:57.188"/>
    </inkml:context>
    <inkml:brush xml:id="br0">
      <inkml:brushProperty name="width" value="0.1" units="cm"/>
      <inkml:brushProperty name="height" value="0.1" units="cm"/>
      <inkml:brushProperty name="color" value="#008C3A"/>
    </inkml:brush>
  </inkml:definitions>
  <inkml:trace contextRef="#ctx0" brushRef="#br0">1 1 10248,'0'0'0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5:55.267"/>
    </inkml:context>
    <inkml:brush xml:id="br0">
      <inkml:brushProperty name="width" value="0.1" units="cm"/>
      <inkml:brushProperty name="height" value="0.1" units="cm"/>
      <inkml:brushProperty name="color" value="#008C3A"/>
    </inkml:brush>
  </inkml:definitions>
  <inkml:trace contextRef="#ctx0" brushRef="#br0">196 100 4312,'0'0'4761,"-11"-1"-4494,-36-4-13,43 4-212,0 1-1,1 1 0,-1-1 1,0 0-1,0 1 1,0 0-1,1 0 0,-1 0 1,0 0-1,1 0 0,-1 1 1,1 0-1,0 0 0,-1 0 1,1 0-1,-5 4 1,1 2 52,-1 0 0,1 0 1,0 0-1,-5 11 1,3-6 65,6-9-117,0 1 0,1-1 1,0 1-1,0-1 0,0 1 0,0 0 0,1 0 0,-1 0 0,1 0 0,1 0 0,-1 0 0,1 0 0,0 0 0,0 0 0,0 0 0,1 0 0,-1 0 1,1 0-1,3 9 0,-3-11-29,0 0 1,1 0 0,-1 0-1,1 0 1,-1-1-1,1 1 1,0-1 0,0 1-1,0-1 1,1 1 0,-1-1-1,0 0 1,1 0-1,-1 0 1,1-1 0,0 1-1,0-1 1,0 1-1,-1-1 1,1 0 0,0 0-1,1 0 1,-1 0 0,0-1-1,0 1 1,0-1-1,0 0 1,0 0 0,1 0-1,-1 0 1,5-2 0,18-3 108,27-10 1,-35 10-78,-8 1-13,0 0 0,-1-1 0,1 0 0,-1-1 0,0 0 0,-1 0 1,1-1-1,-1 0 0,-1-1 0,13-13 0,23-22 200,-39 40-195,0 0-1,-1 0 1,1 0-1,-1-1 1,0 1-1,0-1 1,0 0-1,0 0 1,-1 0-1,1 0 1,-1 0-1,0-1 1,0 1-1,-1-1 1,2-6-1,-2 9-2,-1 0 0,1 0 0,-1 0 0,0 0 0,1 0 0,-1 0 1,0 0-1,0 0 0,0 0 0,-1 0 0,1-1 0,-1 1 0,1 0 0,-2-2 0,1 3-3,0-1 0,0 1 0,0 0 1,-1 0-1,1 0 0,0 0 0,-1 0 0,1 0 1,-1 0-1,0 0 0,1 0 0,-1 1 1,1-1-1,-1 1 0,0-1 0,0 1 0,-3-1 1,1 1 34,-1 0 1,1 0 0,-1 1 0,1-1 0,0 1 0,-1 0-1,1 0 1,0 0 0,-1 1 0,1-1 0,0 1 0,0 0-1,0 0 1,0 1 0,1-1 0,-1 1 0,1 0 0,-1 0-1,1 0 1,0 0 0,0 0 0,0 1 0,1-1 0,-3 5-1,5-5-46,-1-1-1,1 0 0,0 1 0,0-1 0,0 0 0,1 1 0,-1-1 0,1 0 0,-1 1 0,1-1 0,1 4 0,2 6 35,0 1-23,1 0 0,1 0 0,1-1 0,-1 0 0,17 21 0,-8-10-6,-13-20-16,1 0-1,0 1 1,0-1 0,0 0 0,0-1 0,0 1 0,1 0-1,-1-1 1,1 0 0,0 0 0,0 0 0,0 0 0,-1-1-1,2 0 1,4 2 0,-1-1 11,0-1 0,1 0 1,-1 0-1,0-1 0,1 0 0,15-2 0,-5-1 5,115-21 63,-115 20-64,0-2 0,0 0-1,-1-2 1,33-17 0,-50 24-23,86-56 151,-77 49-117,0 0-1,0-1 1,-1 0 0,0-1-1,13-20 1,-18 26-11,-1-1 1,0 1-1,0-1 0,0 0 1,0 0-1,-1 0 0,0 0 1,0-1-1,-1 1 0,1 0 1,-1-1-1,0 1 0,-1-1 1,1 0-1,-1 1 0,0-1 1,-2-8-1,-5-2 78,6 17-230,6 9 48,2 4 40,0 0-1,-1 0 1,0 1-1,-1 0 1,6 29-1,-8-34 17,0 0-1,1-1 1,0 1 0,1-1-1,0 0 1,0-1 0,1 1-1,8 10 1,19 29-116,-28-41 129,0-1 1,0 0-1,1 1 1,0-2-1,0 1 1,13 8 0,-11-8 4,-4-5 1,0 0 1,0 0-1,-1 0 0,1 0 0,0-1 1,0 1-1,0-1 0,0 0 1,0-1-1,0 1 0,0-1 0,7-1 1,-9 1 3,14-3 14,0 0-1,-1-1 1,0-1 0,0-1-1,0 0 1,-1-1 0,0-1-1,-1 0 1,0 0 0,0-2-1,20-20 1,-27 25-7,-1-1 0,0 0 0,0 0 0,0 0-1,-1 0 1,6-15 0,-8 19 2,-1-1 0,0 0 1,0 1-1,0-1 0,0 0 0,-1 0 0,0 0 1,1 1-1,-1-1 0,-1 0 0,1 0 0,0 0 1,-1 0-1,0 1 0,0-1 0,0 0 0,-2-3 0,2 5-6,0 0 0,-1 0 0,1 0 0,-1 1 0,1-1 0,-1 1 0,1-1 0,-1 1 0,0 0 0,0 0 0,0 0 0,0-1 0,0 2 0,0-1 0,0 0 0,0 0 0,0 1 0,0-1 0,0 1 0,0 0 0,0-1 0,-1 1 0,1 0 0,0 0 0,-4 1 0,0 1-10,0 1 0,0 0 0,0 0 0,1 1 0,-1-1 0,1 1 1,0 0-1,0 1 0,0-1 0,1 1 0,0 0 0,0 0 0,0 0 0,0 1 0,1-1 0,0 1 1,0 0-1,0 0 0,1 0 0,0 0 0,-3 12 0,4-11-5,0 0 0,1-1 0,-1 1 0,1 0 0,0 0 0,1 0 0,0 0 0,0-1 0,0 1 0,1 0 0,0-1 0,0 1 0,0-1 0,1 1 0,0-1 0,1 0 0,-1 0 0,1-1 0,0 1 0,1-1 0,4 5 0,2-1-1,0 0 1,0-1-1,1-1 1,0 0-1,0 0 0,1-1 1,-1-1-1,1 0 1,1-1-1,26 5 1,-21-6 13,-1 0 0,1-2 0,1 0 1,-1-1-1,0-1 0,0 0 1,31-8-1,-6-9 0,-10 3-53,-30 13-18,-1 0 1,1-1-1,-1 1 0,1 0 0,-1-1 0,0 0 0,0 0 1,0 0-1,0 0 0,-1 0 0,5-8 0,1 0-2046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8:20.529"/>
    </inkml:context>
    <inkml:brush xml:id="br0">
      <inkml:brushProperty name="width" value="0.1" units="cm"/>
      <inkml:brushProperty name="height" value="0.1" units="cm"/>
      <inkml:brushProperty name="color" value="#AB008B"/>
    </inkml:brush>
  </inkml:definitions>
  <inkml:trace contextRef="#ctx0" brushRef="#br0">1 0 9144,'0'0'2045,"12"4"-1521,5 2-340,0-2 0,0-1 0,1 0 0,-1-1 0,29 0 0,97-7 703,172-1 896,-254 8-1176,0 3-1,0 3 0,63 15 1,-32 7 698,-52-16-305,-31-9-532,-9-4-551,0-1 0,0 0 1,0 0-1,0 0 0,0 1 0,0-1 0,0 0 0,0 0 0,0 1 0,0-1 0,0 0 0,0 0 0,0 0 1,0 1-1,0-1 0,0 0 0,-1 0 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5:56.917"/>
    </inkml:context>
    <inkml:brush xml:id="br0">
      <inkml:brushProperty name="width" value="0.1" units="cm"/>
      <inkml:brushProperty name="height" value="0.1" units="cm"/>
      <inkml:brushProperty name="color" value="#008C3A"/>
    </inkml:brush>
  </inkml:definitions>
  <inkml:trace contextRef="#ctx0" brushRef="#br0">0 355 3616,'0'0'1608,"14"-5"-1199,-3 1-309,-2 2-14,1-2 0,-1 1 0,0-2-1,-1 1 1,1-1 0,-1 0 0,1-1-1,7-7 1,-7 4 59,32-27 641,-2-2 0,-1-2 0,44-62 0,-44 45 413,-27 41 16,-16 29-463,-2 2-665,0 0 0,1 0 1,1 1-1,1 0 0,0 0 1,1 0-1,1 1 0,0-1 1,1 23-1,1-32-51,0 0 0,1 0 1,0 0-1,0 1 0,1-1 1,0 0-1,0-1 0,1 1 0,-1 0 1,2-1-1,-1 1 0,1-1 0,-1 0 1,2 0-1,-1 0 0,1-1 0,6 7 1,-6-8-16,-1-1 0,0 0 1,1 0-1,0 0 0,0-1 1,0 0-1,0 1 1,0-2-1,0 1 0,0-1 1,1 1-1,-1-1 0,0-1 1,1 1-1,-1-1 0,1 0 1,-1 0-1,1-1 0,-1 1 1,0-1-1,1-1 1,-1 1-1,9-4 0,4-4 65,1-1 0,-1-1-1,-1 0 1,0-1 0,-1-1-1,15-15 1,-7 2 76,-18 19-112,-1 1 0,1 0 0,0 1 0,7-7 0,-10 11-21,-1 0-1,0-1 1,0 1-1,0-1 1,0 0-1,0 0 1,0 0-1,0 0 1,-1 0 0,1 0-1,-1 0 1,1 0-1,-1-1 1,2-3-1,-3 6 21,0 7-39,-1 5-35,0 0 1,-1 0 0,0-1-1,-1 1 1,-1 0 0,-5 12-1,9-24 24,0 0 0,0 1-1,0-1 1,0 0 0,0 0 0,0 0-1,-1 1 1,1-1 0,0 0 0,0 0-1,0 0 1,0 1 0,0-1 0,0 0-1,0 0 1,0 1 0,0-1 0,0 0-1,0 0 1,0 0 0,0 1 0,0-1 0,0 0-1,1 0 1,-1 0 0,0 1 0,0-1-1,0 0 1,0 0 0,0 0 0,0 0-1,0 1 1,1-1 0,-1 0 0,0 0-1,0 0 1,0 0 0,0 0 0,1 1-1,-1-1 1,0 0 0,0 0 0,0 0-1,1 0 1,-1 0 0,0 0 0,0 0-1,0 0 1,1 0 0,-1 0 0,12-5 3,15-18 62,-18 15-33,1-1 1,12-14-1,-18 18-19,0-1 0,1 1 0,0 0-1,0 1 1,0-1 0,1 1-1,-1 0 1,1 0 0,10-4-1,-13 6-12,0 1 0,0 0 0,1 1 0,-1-1 0,0 1-1,0-1 1,1 1 0,-1 0 0,0 0 0,1 0 0,-1 1 0,0-1 0,1 1-1,-1 0 1,0 0 0,0 0 0,0 0 0,0 1 0,0-1 0,0 1 0,5 3-1,-3-2-9,0 0 0,0 1 0,-1 0-1,0-1 1,1 2 0,-1-1-1,0 0 1,-1 1 0,1 0 0,-1-1-1,0 1 1,0 1 0,-1-1-1,4 9 1,0 8-46,-4-13 15,0 0 1,1 0 0,0-1-1,1 1 1,-1-1 0,2 1-1,9 14 1,3-11-2393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5:58.250"/>
    </inkml:context>
    <inkml:brush xml:id="br0">
      <inkml:brushProperty name="width" value="0.1" units="cm"/>
      <inkml:brushProperty name="height" value="0.1" units="cm"/>
      <inkml:brushProperty name="color" value="#008C3A"/>
    </inkml:brush>
  </inkml:definitions>
  <inkml:trace contextRef="#ctx0" brushRef="#br0">10 0 2704,'0'0'6110,"0"11"-5876,1 4-84,-1 1 1,0-1-1,-1 0 0,-5 24 1,4 13 573,2-51-746,-1-1 0,1 0 1,0 0-1,0 1 0,0-1 1,0 0-1,0 1 1,0-1-1,-1 0 0,1 1 1,0-1-1,0 0 0,0 1 1,0-1-1,0 0 0,0 1 1,0-1-1,0 0 0,1 1 1,-1-1-1,0 0 0,0 0 1,0 1-1,0-1 1,0 0-1,0 1 0,1-1 1,-1 0-1,0 0 0,0 1 1,0-1-1,1 0 0,-1 0 1,0 1-1,0-1 0,1 0 1,-1 0-1,0 0 0,0 1 1,1-1-1,-1 0 1,0 0-1,1 0 0,-1 0 1,0 0-1,1 0 0,-1 0 1,0 0-1,1 0 0,0 0 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6:03.369"/>
    </inkml:context>
    <inkml:brush xml:id="br0">
      <inkml:brushProperty name="width" value="0.1" units="cm"/>
      <inkml:brushProperty name="height" value="0.1" units="cm"/>
      <inkml:brushProperty name="color" value="#008C3A"/>
    </inkml:brush>
  </inkml:definitions>
  <inkml:trace contextRef="#ctx0" brushRef="#br0">1 1498 3504,'0'0'2624,"11"-8"-2302,75-61 352,-32 18 69,56-65 0,-98 102-623,121-144 1363,-105 120-931,-20 27-123,0 0 0,11-12 0,-16 19 594,-4 10-664,-8 54 28,-32 106 1,23-104-285,-13 89 1,27-115-80,-1 3 13,-1-1 0,-14 50 1,-27 38 59,40-102 6,9-18-2,8-14-14,0-4-66,-1-1 1,0 0 0,-1 0 0,0-1 0,-1 0 0,6-17 0,27-98 144,-26 79-99,0 1-13,91-289 334,-82 280-298,2 2 1,2 0 0,47-69-1,-65 112-79,0 0 0,1 1-1,0 0 1,17-14 0,-27 25-13,1 0 0,-1 1 0,1-1 0,-1 1 0,1-1 0,-1 1 0,1 0 0,-1-1 0,1 1 0,0 0 0,-1-1 0,1 1 0,0 0 1,-1-1-1,1 1 0,0 0 0,-1 0 0,1 0 0,0 0 0,0 0 0,-1 0 0,1 0 0,0 0 0,-1 0 0,1 0 0,0 0 0,0 0 1,-1 1-1,1-1 0,0 0 0,-1 0 0,1 1 0,-1-1 0,1 1 0,0-1 0,-1 0 0,1 1 0,-1-1 0,1 1 0,-1-1 0,1 1 1,-1-1-1,1 1 0,-1 0 0,0-1 0,1 1 0,-1 0 0,0-1 0,1 1 0,-1 1 0,2 3-10,0 1-1,0 0 1,-1 0-1,1 0 1,-1 7-1,2 19-24,-3 0 1,0 0-1,-2 1 0,-1-1 0,-2 0 0,-1-1 1,-2 1-1,0-1 0,-19 41 0,23-64 16,0 1-1,-1-1 1,0-1-1,0 1 1,-1-1 0,0 0-1,0 0 1,-1 0-1,0-1 1,-8 6 0,10-8 10,-1-1 0,1 1 1,-1-1-1,0-1 1,0 1-1,-1-1 0,1 0 1,0 0-1,-1 0 1,1-1-1,-1 0 0,1-1 1,-1 1-1,-9-2 1,14 1 5,1 0 1,-1 0 0,1 0 0,-1-1-1,1 1 1,-1-1 0,1 1 0,-1-1-1,1 1 1,0-1 0,-1 0 0,1 0 0,0 1-1,-1-1 1,1 0 0,0 0 0,0 0-1,0-1 1,0 1 0,0 0 0,-2-3-1,3 3 3,0 0 0,-1 0 0,1 0-1,0 0 1,0 0 0,0 0 0,0 0-1,0-1 1,0 1 0,0 0 0,0 0-1,1 0 1,-1 0 0,0 0 0,0 0-1,1 0 1,-1 0 0,1 0 0,-1 0-1,1 0 1,0 0 0,-1 0-1,1 0 1,0 0 0,-1 1 0,1-1-1,0 0 1,2-1 0,12-10-24,0 0 0,1 1 0,1 1-1,0 0 1,0 1 0,30-10 0,-21 9 11,-2-1 0,1-2 0,-2 0-1,29-20 1,83-74-7,-61 46 15,-41 33 6,-1-2 1,48-57-1,46-79 2,-114 150-1,7-12-7,-1 0 0,-2-1 1,-1-1-1,-1-1 0,12-38 1,-18 44 0,-1 0 0,-2-1 0,0 1 0,-2-1 0,-1 0 0,0 0 0,-4-33 0,1 51 1,-1 0 1,1 1 0,-1-1-1,0 1 1,-1 0 0,0-1-1,0 1 1,-1 1 0,0-1-1,0 0 1,0 1 0,-9-9 0,12 14 4,0 1 0,0-1 0,0 1 0,-1-1 0,1 1 0,0 0 0,-1 0 0,1 0 0,0 0 0,0 0 0,-1 0 0,1 0 0,0 0 0,-1 0 0,1 0 0,0 1 0,0-1 0,-1 1 0,1-1 0,0 1 0,0-1 0,0 1 0,0 0 0,0-1 0,0 1 0,-2 1 0,-27 27 0,20-16-7,1 0 1,0 1-1,0 1 1,1 0-1,1 0 1,-8 24-1,-20 101-70,23-87 58,-2 19-18,2 0 0,4 0 0,3 1 0,3 0 0,4 0-1,13 93 1,-9-115 24,-4-24 9,2 0-1,0 0 1,15 45 0,-12-54 9,-3-5 11,1 0 0,11 20 0,-14-30-5,-1 0 1,1-1 0,0 1-1,0-1 1,0 1 0,0-1 0,0 0-1,1 0 1,-1 0 0,1 0-1,0 0 1,-1 0 0,1-1-1,0 1 1,0-1 0,6 2 0,-6-3 1,0 1 1,1-1-1,-1 0 1,0-1-1,0 1 1,1 0-1,-1-1 1,0 0-1,0 0 1,0 0-1,0 0 1,0 0-1,0-1 1,0 1 0,0-1-1,0 0 1,-1 1-1,1-1 1,-1-1-1,5-3 1,4-6 16,0 0 0,17-27 0,-20 28-7,45-74 97,-40 62-75,0 0-1,2 2 0,0-1 1,2 2-1,0 0 0,27-24 1,-40 40-40,0 1 1,0 0 0,0 0-1,1 1 1,-1-1 0,1 1-1,0 0 1,0 0 0,-1 0-1,1 1 1,6-1 0,-8 2-14,0 0 1,0 0-1,1 0 1,-1 1-1,0-1 1,0 1-1,0 0 1,0 0-1,1 0 1,-2 1-1,1-1 1,0 1-1,0-1 1,0 1-1,-1 0 0,1 0 1,-1 0-1,3 3 1,40 33-230,-44-38 233,-1 1 0,0-1 0,0 0 0,1 1 0,-1-1 0,0 1 0,0-1 0,0 1 0,1-1 0,-1 1 0,0-1 0,0 1 0,0-1 0,0 1 0,0-1 0,0 1 0,0-1 0,0 1 0,0-1 0,0 1 0,0-1 1,-1 1-1,1-1 0,0 1 0,0-1 0,0 1 0,-1-1 0,1 0 0,0 1 0,0-1 0,-1 1 0,1-1 0,0 0 0,-1 1 0,1-1 0,-1 0 0,1 1 0,0-1 0,-1 0 0,1 0 0,-1 1 0,1-1 0,-1 0 1,0 0-1,-1 1 0,0 0 0,1 0 0,-1 0 0,0 0 0,0 0 1,0-1-1,0 1 0,0-1 0,0 1 0,-3-1 1,-3-1 19,1-1 1,-1 0 0,1-1 0,-9-3 0,-15-6 33,-2 3 16,21 6-6,0-1 0,0 2 0,0-1 1,-25 0-1,32 3-35,0 0 0,0 0 0,0 0 0,0 1 1,-8 2-1,11-2-24,0 0 1,0 0-1,0 0 1,0 0 0,0 0-1,1 1 1,-1-1-1,0 1 1,1-1-1,-1 1 1,1-1 0,-1 1-1,1 0 1,0 0-1,-2 4 1,-1 1-6,1 0 0,1 1-1,-1-1 1,1 1 0,1 0 0,-1-1 0,1 1-1,1 0 1,-1 0 0,2 13 0,0-11-5,0 1-1,1 0 1,0-1 0,1 0 0,0 1-1,1-1 1,6 12 0,-8-18 0,0 0 1,0-1-1,1 1 1,-1 0-1,1-1 0,0 1 1,0-1-1,0 0 1,1 0-1,-1 0 1,1-1-1,0 1 1,-1-1-1,1 0 0,0 0 1,7 3-1,-7-5 8,-1 1 0,1 0-1,-1-1 1,0 0 0,1 0-1,-1 0 1,1 0 0,-1-1-1,1 1 1,-1-1 0,1 0-1,-1 0 1,0 0 0,0 0-1,1-1 1,-1 1 0,0-1-1,0 0 1,0 0 0,-1 0 0,6-4-1,8-9 35,-1 0 0,0-1 0,-1-1 0,17-26 1,-28 37-6,0 0 1,-1 0-1,1 0 1,1-11-1,-4 22-28,0 0-1,0 0 1,0 0 0,1-1-1,0 1 1,0 0 0,0 0-1,0-1 1,4 7 0,-1 0-11,1 0 1,0 0-1,7 10 1,40 39-47,-50-58 53,0 0 1,0 0 0,0 0-1,0-1 1,0 1 0,1 0-1,-1-1 1,0 0 0,1 0 0,-1 1-1,1-2 1,-1 1 0,1 0-1,-1 0 1,1-1 0,0 1-1,-1-1 1,1 0 0,0 0 0,-1 0-1,1 0 1,0 0 0,0-1-1,-1 1 1,1-1 0,-1 0-1,5-1 1,1-1 11,-1 0 0,1-1-1,-1 1 1,0-2 0,0 1-1,0-1 1,11-10 0,5-7 28,-2 0 0,0-1 1,-2-1-1,-1-1 0,21-37 0,19-45 124,-54 101-136,0 1-1,0-1 1,0 1-1,1 0 1,5-5-1,1 0 11,-4 23-79,-5 5 19,0 1 0,-1-1 1,-1 0-1,-5 36 0,2-2-13,2-23 10,0-1-13,0-1-1,-9 45 1,-15 35-162,25-106 202,0 0 1,0 0-1,0-1 1,0 1-1,0 0 1,0-1-1,0 1 1,0 0-1,-1-1 1,1 1-1,0-1 1,-1 1-1,1 0 1,0-1-1,-1 1 1,1-1-1,0 1 1,-1-1-1,1 1 1,-1-1-1,1 1 1,-1-1-1,0 1 1,1-1-1,-1 0 1,1 1-1,-1-1 1,0 0-1,1 1 1,-1-1-1,0 0 1,1 0-1,-1 0 1,0 0-1,1 0 1,-1 0-1,0 0 1,1 0-1,-1 0 1,0 0-1,1 0 1,-1 0-1,0 0 1,1 0-1,-1-1 1,0 1-1,1 0 1,-1 0-1,1-1 1,-1 1-1,0-1 1,1 1-1,-1 0 1,1-1-1,-1 0 1,-4-2 11,1 0 0,0 0 1,1-1-1,-1 1 1,-5-9-1,-23-44 77,24 39 14,-18-27 1,26 44-98,-1-1 1,1 1-1,-1-1 1,1 1-1,0-1 1,0 1-1,-1-1 1,1 0-1,0 1 1,0-1-1,-1 1 1,1-1-1,0 0 1,0 1-1,0-1 1,0 0-1,0 1 1,0-1-1,0 1 1,0-1-1,0 0 1,0 1-1,1-1 1,-1 1-1,0-1 1,0 0-1,0 1 1,1-1-1,-1 1 1,0-1-1,1 1 1,-1-1-1,0 1 1,1-1-1,-1 1 1,1-1 0,-1 1-1,1-1 1,-1 1-1,1 0 1,-1-1-1,1 1 1,-1 0-1,1 0 1,0-1-1,-1 1 1,1 0-1,-1 0 1,2 0-1,2-1 6,-1 0-1,1 0 1,-1 0 0,1 1-1,-1 0 1,1 0 0,5 0-1,40 4 24,0-1 0,73-7 0,-105 1-16,-1 0 0,0-1 0,0 0 0,-1-2 0,1 0 0,-1 0 0,-1-2 0,1 0 0,25-19 1,-8 2 44,36-38 1,-49 45-44,10-11 35,20-19 35,-32 31-42,-15 14-34,1 0 0,0 0 0,0 0 0,0 0 0,1 1 0,-1-1 1,0 1-1,1 0 0,4-2 0,-8 4-12,0 0 0,1 0 0,-1 0 0,1 0 0,-1 0 0,0 0 0,1 1 0,-1-1 0,1 0 0,-1 0 0,0 0 0,1 1 0,-1-1 0,0 0 0,0 1 0,1-1 0,-1 0 0,0 0 0,0 1 0,1-1 0,-1 1 0,0-1 0,0 0 0,0 1-1,1-1 1,-1 0 0,0 1 0,0-1 0,0 1 0,5 16-2,-4-13 2,4 19-13,-2 0 0,0-1 0,-2 1 0,0 0 0,-2 1 0,0-1 0,-2-1 0,-7 34 0,1-5-32,5-26 3,-7 29 1,7-39 116,15-33 64,32-68 13,-18 36 39,44-67-1,-67 114-178,0 0 0,1 0 0,-1 0 0,1 1-1,0-1 1,-1 1 0,1 0 0,1-1 0,2 0 0,-5 2-11,-1 1-1,1 0 1,0-1-1,0 1 1,-1 0-1,1 0 1,0 0-1,0-1 1,-1 1 0,1 0-1,0 0 1,0 0-1,0 0 1,-1 1-1,1-1 1,0 0-1,0 0 1,-1 0-1,2 1 1,-1 0-4,0-1 0,0 1 1,0 0-1,-1 0 0,1 0 0,0 0 0,-1 0 1,1-1-1,0 1 0,-1 0 0,1 0 1,-1 0-1,0 1 0,1-1 0,-1 0 0,0 0 1,1 2-1,2 21-28,0 0 1,-2 0-1,-1 0 1,0 0-1,-2 0 1,-8 41-1,10-65 31,0 0 1,1 0-1,-1 0 0,0 0 1,1 0-1,-1 0 0,0 0 0,0 0 1,1 0-1,-1 0 0,0 0 1,1 0-1,-1 0 0,0 0 0,1 0 1,-1 0-1,0-1 0,0 1 0,1 0 1,-1 0-1,0 0 0,1 0 1,-1-1-1,0 1 0,0 0 0,0 0 1,1 0-1,-1-1 0,0 1 1,0 0-1,0 0 0,1-1 0,-1 1 1,0 0-1,0 0 0,0-1 1,16-16 23,17-42 40,5-8 17,-33 60-65,-1 0-1,1 1 1,1 0 0,-1 0 0,1 0 0,12-9-1,-11 11 13,3-1 25,-9 6-55,0 0 0,-1 0 0,1-1 0,-1 1 0,1 0 0,-1 0 0,1 0 0,-1 0 0,0 0 0,1 0 0,-1 1 0,0-1 0,0 0 0,0 1 0,5 33-35,0 42 0,-3-23-20,-1-46 50,-1 1-18,1 0 0,0-1 0,0 1 0,4 9 0,-5-16 18,1 0 1,0-1-1,-1 1 0,1 0 0,0-1 0,0 1 0,0 0 0,0-1 0,1 1 0,-1-1 1,0 1-1,0-1 0,1 0 0,-1 0 0,1 0 0,0 1 0,-1-2 0,1 1 0,0 0 1,-1 0-1,1 0 0,0-1 0,0 1 0,2 0 0,7 0 4,0 0 0,0-1 0,0 0 0,0-1 0,1 0 0,-1 0 0,12-4 0,77-28 11,-62 19-7,-14 4-1,-1-1 1,0-1-1,42-30 0,-5 3 0,-11 2-35,-39 28 20,1 1 1,0 0 0,14-8-1,-25 16 15,0 0-1,0 0 1,1 0-1,-1 0 1,0 0-1,0 0 1,0 0-1,0 0 1,1 0-1,-1 0 1,0 0-1,0 0 1,0 0-1,0 0 0,1 0 1,-1 0-1,0 0 1,0 0-1,0 0 1,0-1-1,1 1 1,-1 0-1,0 0 1,0 0-1,0 0 1,0 0-1,0 0 1,0-1-1,0 1 0,1 0 1,-1 0-1,0 0 1,0 0-1,0-1 1,0 1-1,0 0 1,0 0-1,0 0 1,0 0-1,0-1 1,0 1-1,0 0 1,0 0-1,0 0 0,0 0 1,0-1-1,0 1 1,0 0-1,-12 3 81,-6 7-77,1 0 0,-1 2 0,2 0 0,-1 0-1,2 2 1,0 0 0,0 1 0,2 0 0,0 1-1,0 1 1,2 0 0,-11 19 0,20-30-7,0-1 1,0 0 0,1 1-1,-1-1 1,1 0-1,0 1 1,1 0-1,0-1 1,-1 1-1,2-1 1,-1 1 0,2 7-1,-2-10 2,1-1 1,-1 0-1,1 0 0,0 0 0,-1 0 1,1 0-1,0 0 0,0-1 1,0 1-1,1 0 0,-1 0 0,0-1 1,1 1-1,-1-1 0,1 1 0,-1-1 1,1 0-1,0 1 0,0-1 0,-1 0 1,1 0-1,0 0 0,0 0 1,0-1-1,0 1 0,0 0 0,0-1 1,1 1-1,-1-1 0,0 0 0,0 0 1,0 0-1,0 0 0,4-1 0,10 0 1,-1-1 0,0-1 0,21-6-1,-31 7 2,1 0-1,-1-1 1,0 1-1,0-1 0,0 0 1,0 0-1,-1-1 1,0 0-1,1 1 0,-1-1 1,0-1-1,4-6 0,0-1 10,-2-1-1,0 1 1,0-1-1,-1-1 1,-1 1-1,0-1 1,-1 1-1,2-25 1,-4 34-10,-1 3-7,0 1 0,0-1 0,0 0 0,0 1 0,1-1 0,-1 0 0,0 1 0,0-1 0,0 1 0,1-1 0,-1 0 0,0 1 0,1-1 0,-1 1 0,0-1 0,1 1 0,-1-1 0,1 1 0,-1-1 0,1 1 0,0-1 0,0 1 2,-1 1 1,0-1 0,1 1 0,-1-1-1,0 1 1,1-1 0,-1 1 0,0-1-1,1 1 1,-1-1 0,0 1 0,0 0-1,0-1 1,0 1 0,0-1 0,1 1-1,-1 0 1,0-1 0,0 1 0,-1 0-1,1-1 1,0 1 0,0-1-1,0 1 1,0 0 0,0-1 0,-1 2-1,0 15-1,0 1 0,1 0-1,1-1 1,1 1-1,1-1 1,0 1 0,1-1-1,1 0 1,10 24-1,-3-9 22,-10-24-14,1 0 1,1 1-1,-1-1 0,1 0 1,0-1-1,1 1 0,8 10 1,-10-16-5,7 10-6,1-1 0,21 17-1,-29-25-2,0-1-1,0 0 1,0 0 0,0 0-1,1 0 1,-1-1-1,1 1 1,-1-1-1,1 0 1,0 0-1,-1 0 1,1-1-1,0 1 1,0-1 0,-1 0-1,1 0 1,4-1-1,-6 1-123,-1 0 1,0-1-1,1 1 0,-1-1 0,0 1 1,1-1-1,-1 0 0,0 1 0,0-1 1,0 0-1,0 0 0,0 0 0,0 0 1,0 0-1,0 0 0,1-1 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6:06.948"/>
    </inkml:context>
    <inkml:brush xml:id="br0">
      <inkml:brushProperty name="width" value="0.1" units="cm"/>
      <inkml:brushProperty name="height" value="0.1" units="cm"/>
      <inkml:brushProperty name="color" value="#008C3A"/>
    </inkml:brush>
  </inkml:definitions>
  <inkml:trace contextRef="#ctx0" brushRef="#br0">1 1470 3408,'0'0'1823,"12"-14"-1425,2 0-265,-3 3 0,0-1 0,-1 0 0,0-1 0,-1 0 0,10-18 0,159-273 3408,-75 114-1465,-70 130-868,-33 60-1197,0 0 0,0-1 0,0 1 0,0 0 0,0 0 0,0 0 0,0-1 0,0 1 0,0 0 0,1 0 0,-1-1 0,0 1 0,0 0 0,0 0 0,0 0 0,0-1 0,0 1 0,0 0 0,1 0 0,-1 0 0,0-1 0,0 1 0,0 0 0,1 0 0,-1 0 0,0 0 0,0 0 0,0-1 0,1 1 0,-1 0 0,0 0 0,0 0 0,0 0 0,1 0 0,-1 0 0,0 0 0,0 0 0,1 0 0,-1 0 0,0 0 0,0 0 0,1 0 0,-1 0 0,0 0 0,0 0 0,0 0 0,1 0 0,-1 0 0,0 0 0,0 1 0,1-1 0,-1 0 0,0 0 0,0 0 0,0 0 0,1 0 0,-1 1 0,5 15 246,3 64-59,-4 133 1,-5-176-182,-2 1 1,-1-1 0,-2 0-1,-1 0 1,-14 39-1,13-62-14,1 2 8,-18-30 121,17 6-112,1 0 0,-1 0 0,2 0 0,-1-1 0,1 0 0,1-1 0,-1 1 0,-6-19 0,0-5 166,-12-50 1,25 83-177,1 0 0,-1 0-1,1 0 1,-1 1 0,1-1 0,-1 0 0,0 1 0,1-1-1,-1 1 1,0-1 0,1 1 0,-1-1 0,0 1 0,1 0 0,0 1-1,10 3 6,15 8-16,-1-2 3,0 0 0,32 8 1,-50-17-6,0 0 0,0 0 1,0-1-1,1-1 1,-1 1-1,0-1 0,0-1 1,1 1-1,-1-1 1,0-1-1,0 0 0,10-3 1,-2-2 5,0-1 1,-1-1-1,-1 0 0,1 0 1,-2-2-1,1 0 1,-1 0-1,-1-1 0,14-18 1,10-16 43,41-70 1,-65 96-40,14-22 2,-3-1 0,-2-1 1,-1-1-1,-3-1 0,-1 0 0,-3-1 0,-2-1 0,-2 0 1,-1 0-1,-3-1 0,-3 0 0,-4-72 0,-1 90-4,-2-1-1,-1 2 0,-2-1 1,-1 1-1,-19-44 0,27 72-7,1 1 0,-1-1-1,0 1 1,1-1 0,-1 1-1,0-1 1,0 1 0,0 0 0,0 0-1,0-1 1,0 1 0,0 0-1,-1 0 1,1 0 0,0 0-1,-1 0 1,1 1 0,0-1 0,-1 0-1,1 0 1,-1 1 0,-1-1-1,1 1-5,0 0 0,1 0 0,-1 1 0,0-1 0,0 0-1,1 1 1,-1-1 0,0 1 0,1 0 0,-1 0 0,0-1 0,1 1-1,-1 0 1,1 0 0,0 1 0,-3 1 0,-4 6-34,0 0 1,0 0-1,1 1 1,-8 15-1,13-22 44,-15 27-38,2 0 0,2 1 0,0 1-1,3 0 1,0 1 0,-9 60 0,-5 207-119,23-173 18,26 226 1,-23-340 125,0 5 10,1 1 0,6 17 0,-8-30 14,1-1 1,0 0-1,0 0 0,1 0 0,0 0 1,-1 0-1,2 0 0,-1-1 0,0 0 0,1 1 1,6 4-1,-9-8-3,1 1-1,0-1 1,0 0-1,0 0 1,0 1 0,0-1-1,0-1 1,0 1 0,0 0-1,0 0 1,0-1 0,1 1-1,-1-1 1,0 0-1,0 1 1,1-1 0,-1 0-1,0-1 1,3 1 0,-1-1 6,0 0 0,-1-1 0,1 1 0,-1-1 0,1 0 1,-1 0-1,0 0 0,0 0 0,0 0 0,5-5 0,3-5 27,0-1 0,-1 0 0,-1 0 0,10-18 0,36-76 86,-30 55-66,-19 42-48,0 1 0,1-1 0,0 1-1,0 0 1,1 1 0,0 0 0,12-9-1,19-20-14,-36 34-9,-1 0 1,2 0 0,-1 0 0,0 1 0,0-1-1,1 1 1,0 0 0,-1 0 0,1 0 0,0 0-1,0 1 1,0-1 0,0 1 0,0 0 0,0 0-1,1 0 1,-1 1 0,0 0 0,0 0 0,1 0 0,-1 0-1,5 1 1,-1 1-27,0 1 0,-1-1-1,1 1 1,-1 1 0,0-1 0,0 1-1,0 0 1,0 1 0,-1 0 0,11 10 0,-8-8-40,0 0 1,0 0-1,14 7 1,-16-10 4,3 3-105,-8-5 128,-8-9 74,2 4-16,0 1-1,1-1 1,-1 1 0,0 0-1,0 0 1,0 0 0,0 1 0,0 0-1,-9-2 1,-19-8 51,26 8-53,1 0 1,0 0-1,-1 1 0,1 0 0,-1 0 1,0 0-1,0 1 0,0-1 0,1 2 1,-1-1-1,0 1 0,0-1 0,0 2 1,0-1-1,0 1 0,0 0 0,0 0 0,0 0 1,0 1-1,1 0 0,-1 0 0,0 1 1,1-1-1,0 1 0,0 0 0,0 1 1,-8 6-1,2-1-11,2 0-1,-1 0 1,1 1 0,1 0-1,-1 1 1,2 0 0,-9 15-1,12-17-2,-1 0-1,1 0 0,1 0 0,0 1 0,0-1 0,1 1 1,0 0-1,0-1 0,1 1 0,1 16 0,0-23 6,1-1 0,-1 1-1,1-1 1,0 1 0,0-1 0,0 1-1,0-1 1,0 0 0,1 0 0,-1 0-1,1 0 1,-1 0 0,1 0 0,0 0-1,0 0 1,0 0 0,0-1 0,0 1 0,0-1-1,0 0 1,1 1 0,-1-1 0,0 0-1,4 0 1,-1 2 5,1-2 0,0 1 0,0 0 0,0-1 0,0 0 0,0-1 0,0 1 0,12-2 0,-13 0 2,1 0-1,-1-1 1,0 0 0,0 0 0,0 0 0,0-1-1,0 1 1,9-8 0,32-30 95,-27 20-41,-2 0 0,0-2 0,-2 0 0,16-29 0,-3 4 92,-16 32-31,-14 28-130,-14 30-64,10-30 45,0 0 1,1 0 0,1 1 0,0 0 0,1 0 0,1 0 0,0 0 0,0 0 0,2 0-1,0 1 1,2 19 0,-1-31 23,0-1-1,0 0 1,0 0-1,0 0 1,0 1 0,0-1-1,1 0 1,-1-1-1,0 1 1,1 0 0,0 0-1,0-1 1,-1 1-1,1-1 1,0 1-1,0-1 1,0 0 0,0 0-1,1 0 1,-1 0-1,0 0 1,0 0-1,1 0 1,-1-1 0,4 1-1,0 0-2,1 0 0,-1 0-1,0-1 1,0 0 0,0 0-1,1-1 1,-1 0 0,0 0 0,6-2-1,7-4-3,0-1 1,0-1-1,-1-1 0,-1-1 0,0 0 0,31-27 1,-8 1 0,50-60 0,57-87 38,-131 161-35,0 1 0,-2-2 1,0 0-1,-2 0 0,-1-1 0,0-1 1,-2 0-1,-1 0 0,6-37 1,-1-16-42,4-135 0,-16 190 40,-1 0 0,-5-40 0,4 58 6,0-1 0,-1 1 0,0 0 0,0-1 0,0 1 1,-1 0-1,1 0 0,-1 1 0,-1-1 0,1 0 0,-1 1 0,0 0 0,0 0 0,-8-7 1,11 11-1,0 1 0,-1-1 1,1 0-1,0 1 1,0-1-1,0 1 1,-1-1-1,1 1 1,0 0-1,-1 0 0,1-1 1,0 1-1,-1 0 1,1 0-1,0 0 1,-1 0-1,1 0 0,0 1 1,0-1-1,-1 0 1,1 1-1,0-1 1,-1 0-1,1 1 1,0 0-1,0-1 0,0 1 1,0 0-1,0-1 1,0 1-1,-2 2 1,-4 3-8,0 1 0,1 0 0,-9 12 1,10-13 2,-9 13-7,1 1 1,1 0-1,1 0 0,0 2 1,2-1-1,-14 45 0,14-26-11,1 0 0,2 0 0,-1 55 0,14 285-141,-3-347 161,3 0-1,0-1 1,2 0 0,2 0 0,0-1 0,18 32 0,-21-49 31,1-1-1,1 0 0,0 0 1,19 19-1,-1-1 102,-26-29-117,0 1 0,0-1 0,1 0 0,-1 0 1,0 0-1,1 0 0,0-1 0,-1 1 1,1-1-1,0 1 0,0-1 0,-1 0 0,1 0 1,0 0-1,0-1 0,0 1 0,6 0 1,-4-2 12,0 1 0,0 0 1,0-1-1,-1 0 1,1-1-1,0 1 1,0-1-1,-1 1 0,1-1 1,5-4-1,-1 0 4,0 0 0,0-1 0,0 0 0,-1 0-1,0-1 1,-1 0 0,1 0 0,-2-1 0,8-11 0,-10 12-37,0 0 1,-1 0 0,0 0 0,0-1-1,-1 1 1,0-1 0,0 0 0,-1 0-1,-1 0 1,1 1 0,-1-1 0,-1 0-1,-1-15 1,1 14 3,0 1-18,0 1 0,0-1 0,-5-13 0,6 21 14,0 0 0,-1-1 0,1 1-1,-1 0 1,0-1 0,1 1 0,-1 0 0,0-1 0,0 1 0,1 0 0,-1 0 0,0 0 0,0 0 0,0 0 0,-1 0 0,1 0-1,0 0 1,0 1 0,0-1 0,-1 0 0,1 1 0,0-1 0,-1 0 0,1 1 0,0 0 0,-1-1 0,1 1 0,-2 0 0,1 0-3,0 0 0,1 1 1,-1-1-1,0 1 1,1 0-1,-1-1 1,1 1-1,-1 0 1,1 0-1,-1 0 1,1 0-1,-1 0 1,1 0-1,0 0 1,0 0-1,0 1 0,-1-1 1,1 0-1,1 1 1,-1-1-1,0 1 1,0-1-1,0 1 1,1 0-1,-2 2 1,-1 5 3,1 0 1,0 0 0,-2 12 0,3-14 14,1 0 1,0 0-1,0-1 0,1 1 1,-1 0-1,2 0 1,-1-1-1,1 1 0,3 9 1,4 5 63,17 29 1,-14-27-17,-9-19-38,0 1 0,1-1 1,-1 0-1,1 1 0,0-2 0,0 1 0,0 0 0,1-1 0,-1 0 0,1 0 0,7 4 1,-3-3 13,-1-1 0,1 1 0,0-1 0,0-1 0,0 1 0,10 0 0,122 18 393,-106-15-316,-1-2 0,1-1 0,0-2 0,0-2 0,41-5 0,-55-1-109,-21 6-6,0 1 0,1 0-1,-1 0 1,0-1-1,1 1 1,-1 0-1,0-1 1,0 1 0,0-1-1,1 1 1,-1 0-1,0-1 1,0 1-1,0-1 1,0 1 0,0-1-1,1 1 1,-1 0-1,0-1 1,0 1-1,0-1 1,0 1 0,0-1-1,-1 1 1,1-1-1,0 1 1,0 0-1,0-1 1,0 1-1,0-1 1,-1 1 0,1-1-1,0 1 1,0 0-1,-1-1 1,1 1-1,0 0 1,0-1 0,-1 1-1,1 0 1,0-1-1,-1 1 1,1 0-1,-1 0 1,1 0 0,0-1-1,-1 1 1,1 0-1,-1 0 1,0 0-1,-14-9-2162</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6:07.648"/>
    </inkml:context>
    <inkml:brush xml:id="br0">
      <inkml:brushProperty name="width" value="0.1" units="cm"/>
      <inkml:brushProperty name="height" value="0.1" units="cm"/>
      <inkml:brushProperty name="color" value="#008C3A"/>
    </inkml:brush>
  </inkml:definitions>
  <inkml:trace contextRef="#ctx0" brushRef="#br0">1 3 2808,'0'0'2757,"10"1"-2338,-3-1-377,18 2 684,0-1-1,40-5 0,-42 2-362,0 1 0,0 1-1,27 3 1,34 0 241,102-2 511,-70 1-513,76 4 850,-171-2-1129,-19-4-260,0 1 0,-1-1 0,1 1 0,0-1-1,0 0 1,0 1 0,0-1 0,0 0 0,0 0 0,0-1 0,0 1-1,4-1 1,-3 0 247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6:08.378"/>
    </inkml:context>
    <inkml:brush xml:id="br0">
      <inkml:brushProperty name="width" value="0.1" units="cm"/>
      <inkml:brushProperty name="height" value="0.1" units="cm"/>
      <inkml:brushProperty name="color" value="#008C3A"/>
    </inkml:brush>
  </inkml:definitions>
  <inkml:trace contextRef="#ctx0" brushRef="#br0">1 3 5520,'0'0'373,"13"0"-248,-4-1-110,12 0 287,1 0 0,-1 2 0,34 4 0,-2 3 693,-1-1 0,66-1 0,109-12 197,-160 3-900,415-10 1754,-376 23-1369,-96-11-482,-10 0-224,0 1 0,0 0 0,0 0 0,1 0 0,-1 0 0,0 0-29,0 0 29,0 0 0,0 0 0,0 0 0,0 0 0,0 0 0,0 0-1,0-1 1,0 1 0,0 0 0,0 0 0,0 0 0,0 0 0,0 0 0,0 0 0,0 0 0,0 0 0,0 0 0,0-1 0,0 1 0,0 0 0,0 0 0,0 0 0,0 0 0,0 0 0,0 0-1,0 0 1,0 0 0,0 0 0,0-1 0,0 1 0,0 0 0,0 0 0,0 0 0,0 0-29,-1 0 29,1 0 0,0 0 0,0 0 0,0 0 0,0 0 0,0 0 0,0 0-1,0 0 1,0 0 0,0 0 0,0 0 0,-1 0 0,1 0 0,0 0 0,0 0 0,0 0 0,0 0 0,0 0 0,0 0 0,0 0 0,0 0 0,0 0 0,-1 0 0,1 0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6:15.539"/>
    </inkml:context>
    <inkml:brush xml:id="br0">
      <inkml:brushProperty name="width" value="0.1" units="cm"/>
      <inkml:brushProperty name="height" value="0.1" units="cm"/>
      <inkml:brushProperty name="color" value="#008C3A"/>
    </inkml:brush>
  </inkml:definitions>
  <inkml:trace contextRef="#ctx0" brushRef="#br0">377 240 2400,'0'0'7128,"0"-10"-6902,1 2-163,-1 3-17,1 0 1,-1-1-1,0 1 1,0 0 0,0 0-1,-1 0 1,1-1-1,-2 1 1,1 0 0,0 0-1,-5-9 1,-1 3 163,-6-9 427,-27-32-1,34 46-497,0 0-1,-1 0 1,0 0-1,0 1 0,0 0 1,0 1-1,-1-1 1,-11-4-1,12 6-28,1 1-1,-1-1 1,0 1-1,0 0 1,-14-1 0,18 3-89,1 0 1,-1 0-1,1 1 1,-1-1 0,1 1-1,-1 0 1,1 0-1,-1 0 1,1 0-1,0 0 1,-1 0 0,1 0-1,0 1 1,0-1-1,0 1 1,0 0-1,0 0 1,0-1 0,-2 5-1,-34 32 201,30-31-203,0 1 1,1 0-1,-1 0 1,1 0-1,1 1 1,0 0-1,-6 11 1,6-4-8,0 0 1,1 1 0,1-1 0,1 1 0,0 0 0,1 0 0,1 0-1,1 0 1,0 0 0,1 0 0,1 0 0,0 0 0,10 31 0,-9-40-7,7 22-4,1 1 0,26 44 0,-32-66-6,0 0 0,1-1 0,1 0 0,-1 0 0,2 0 0,-1-1 0,1 0 1,-1-1-1,2 1 0,-1-1 0,1-1 0,14 7 0,-9-5 9,1 0 0,0-1 0,0-1 0,1 0 0,-1-1 0,1-1 0,25 2 0,-21-4-7,0-1 0,0-1-1,0-1 1,0 0 0,0-2 0,-1 0 0,23-8 0,44-19 16,-32 13 21,0-3 0,92-50-1,-132 63-8,0-1-1,0-1 1,-2 0-1,1 0 1,-1-2-1,-1 1 1,0-2-1,10-13 1,-20 24-18,0 1 0,0-1 0,0 0 1,0 1-1,-1-1 0,1 0 1,0 0-1,-1 0 0,1 0 1,-1 0-1,0 1 0,0-1 0,0 0 1,0 0-1,0 0 0,0 0 1,0 0-1,0 0 0,-1 0 1,1 0-1,-1 1 0,0-1 0,1 0 1,-1 0-1,0 0 0,0 1 1,-2-4-1,1 3 5,0 0 0,0 0 0,0 0-1,-1 1 1,1-1 0,0 0 0,-1 1 0,1 0 0,-1-1 0,0 1 0,1 0 0,-1 0 0,0 1-1,0-1 1,0 1 0,1-1 0,-1 1 0,-3 0 0,-19-2 54,20 2-57,0-1-1,1 1 1,-1 0 0,0 0-1,0 0 1,0 1-1,0-1 1,0 1-1,1 1 1,-1-1 0,0 0-1,-6 4 1,9-3-9,0 0 1,0-1-1,0 1 0,1 0 1,-1 0-1,1 0 1,-1 0-1,1 0 0,0 0 1,-1 1-1,1-1 0,0 0 1,1 1-1,-1-1 1,0 1-1,1-1 0,-1 1 1,1 2-1,-1 1 2,1 0 0,-1 0 0,1 0 0,1 0 0,-1 0 0,3 8 0,0-3-15,0 0 0,1 0 0,0-1 1,1 1-1,0-1 0,13 18 1,-15-23 4,0-1 1,1 0-1,-1 0 1,1-1-1,0 1 1,1-1-1,-1 0 1,0 0-1,1 0 1,0-1-1,-1 0 1,1 0-1,0 0 1,0 0-1,0-1 1,10 2 0,12 3-84,-19-4 72,0 0 0,0 0 0,0-1-1,1 0 1,-1 0 0,10-1 0,-17 0 18,1-1 0,-1 1 0,1 0 0,-1-1 0,0 1 0,1-1 0,-1 1 0,0-1 0,0 0 0,1 1 0,-1-1-1,0 0 1,0 0 0,0 0 0,0 0 0,2-2 1,-2 1 3,0 0 0,0 0 1,0 0-1,-1 0 1,1 0-1,0 0 0,-1 0 1,0-1-1,1 1 1,-1 0-1,0 0 1,0 0-1,0-1 0,-1-2 1,0 0 13,0 0 0,0 0 0,-1 0 0,0 0 0,0 0 0,0 1 0,0-1 1,-1 1-1,1-1 0,-1 1 0,0 0 0,-1 0 0,1 0 0,-1 1 0,-4-4 0,-1-1 41,-2 0 1,1 1-1,-1 1 0,-22-11 0,31 16-50,0 1 1,0-1-1,0 1 0,0-1 1,0 1-1,0 0 0,0 0 1,-4 0-1,3 0-1,1 0 0,-1 0 0,1 0 1,0 0-1,-1-1 0,1 1 0,0-1 0,-1 1 0,1-1 0,-3-1 1,4 2-8,1-1 1,0 1 0,0 0-1,0 0 1,0 0 0,0-1-1,0 1 1,0 0 0,-1 0 0,1 0-1,0-1 1,0 1 0,0 0-1,0 0 1,0 0 0,0-1 0,0 1-1,0 0 1,0 0 0,0 0-1,0-1 1,0 1 0,0 0-1,0 0 1,0 0 0,0-1 0,0 1-1,1 0 1,-1 0 0,0 0-1,0-1 1,0 1 0,0 0 0,0 0-1,0 0 1,1 0 0,-1-1-1,0 1 1,0 0 0,0 0 0,0 0-1,1 0 1,-1 0 0,0-1-1,10-7 18,-9 8-13,8-8 0,4-3 15,1 0 1,0 1-1,1 1 0,0 0 0,16-7 0,6 2 45,-2-3-1,0 0 1,37-26 0,-62 38-41,-1 0-1,1 0 1,1 1 0,-1 0 0,1 1 0,-1 0 0,15-2-1,-18 4-3,0 1-1,0 0 1,-1 0-1,1 0 0,0 1 1,0-1-1,-1 2 0,1-1 1,0 1-1,9 4 0,-12-4-9,-1-1-1,1 2 1,-1-1-1,0 0 0,0 1 1,1-1-1,-2 1 1,1 0-1,0 0 0,-1 0 1,1 0-1,-1 1 1,0-1-1,0 1 0,0-1 1,-1 1-1,1 0 1,-1-1-1,1 6 0,19 48 65,-15-44-59,-1 1 0,6 19 0,-9-22 18,2-2 0,7 19 0,1 1 7,-11-27-31,0 0 1,0-1 0,0 1-1,1 0 1,-1-1-1,0 1 1,1 0-1,-1-1 1,1 1 0,2 1-1,-2-2 44,-1-1-1,0 1 1,0 0-1,0 0 1,0 0-1,0 0 1,0 0-1,0 0 1,0 0-1,-1 0 1,1 0 0,0 0-1,-1 0 1,1 1-1,-1-1 1,1 0-1,0 3 1,-1-4-49,1 0 1,-1 0 0,1 0-1,-1 0 1,1 0 0,-1 0-1,1 0 1,-1 0 0,0 0-1,1 0 1,-1 1 0,1-1-1,-1 0 1,1 0 0,-1 0-1,0 1 1,1-1 0,-1 0-1,0 0 1,1 1 0,-1-1-1,0 0 1,1 1 0,-1-1-1,0 0 1,1 1 0,-1-1-1,0 1 1,0-1 0,0 0-1,1 2 1,3 0 16,0-1-1,0 0 0,0 1 1,1-1-1,-1 0 1,8 0-1,-5 0-4,8 0-6,0 0-1,0 0 1,1-2 0,-1 0 0,0 0 0,24-7 0,89-30 69,-73 12-25,-42 20-46,-1-1-1,24-7 1,-7 0 22,-26 12-25,0 0 0,0 0 0,0 0 0,1 0 0,-1 1 0,1 0 0,0 0 0,5-2 0,11-9 24,-18 9-10,0 1 1,-1-1 0,1 0-1,-1 0 1,0 0 0,0 0 0,1-6-1,3-5 11,-2 4-27,-1-1 1,1 0-1,-2 1 1,0-1 0,0 0-1,-1 0 1,0 0-1,-1 0 1,0 0-1,-1 1 1,0-1-1,0 0 1,-1 1 0,-1 0-1,0 0 1,0 0-1,-1 0 1,-6-9-1,8 15-6,1 1-1,-1 0 0,0 0 0,0 0 0,0 1 0,0-1 1,-1 1-1,1-1 0,-1 1 0,1 0 0,-1 1 1,-5-3-1,7 3 1,0 1 0,0 0-1,0-1 1,0 1 0,0 0 0,0 0 0,0 0 0,0 0 0,1 0 0,-1 0 0,0 1 0,0-1-1,0 1 1,0-1 0,0 1 0,0 0 0,1 0 0,-1-1 0,0 1 0,1 0 0,-1 1 0,1-1-1,-1 0 1,1 0 0,-1 1 0,-1 1 0,-6 9-32,-2 0-7,0 0 0,2 1-1,-1 0 1,1 1 0,1 0 0,1 1-1,0-1 1,-8 26 0,10-22-17,1 0 1,0 0-1,-1 30 1,5-42 43,1 0 0,-1 0 0,1 0 0,0 0 1,0 0-1,0 0 0,1-1 0,0 1 0,0 0 1,1-1-1,-1 1 0,1-1 0,1 0 0,6 9 0,-7-10 14,0 0 1,0-1-1,0 1 0,0-1 0,1 0 0,-1 0 0,1 0 0,0-1 0,0 1 0,0-1 0,0 0 0,0 0 0,0 0 0,1-1 1,-1 1-1,1-1 0,6 1 0,124 10 330,-122-11-284,41 4 274,-50-4-280,1 0 0,-1 0 0,1 1 0,-1-1 0,7 5 0,7 1 8,-10-4-75,0 1 0,-1 0 0,1 0 1,-1 0-1,9 8 0,0 0-51,50 28-2702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6:17.226"/>
    </inkml:context>
    <inkml:brush xml:id="br0">
      <inkml:brushProperty name="width" value="0.1" units="cm"/>
      <inkml:brushProperty name="height" value="0.1" units="cm"/>
      <inkml:brushProperty name="color" value="#008C3A"/>
    </inkml:brush>
  </inkml:definitions>
  <inkml:trace contextRef="#ctx0" brushRef="#br0">226 645 4312,'0'0'6252,"-10"7"-5831,-5 1-262,-30 22 473,3 8 696,32-31-1077,0 1 1,0 0 0,1 0 0,0 1 0,0 0 0,1 1 0,0-1 0,-8 15-1,13-18-184,0-1-1,0 1 1,0 0-1,0 0 1,1 0-1,0 0 0,1 1 1,-1-1-1,1 0 1,0 1-1,1-1 1,-1 1-1,1-1 0,1 1 1,-1-1-1,1 0 1,3 11-1,-2-11-24,1-1 1,-1 1-1,1-1 0,1 0 0,-1 0 0,1 0 1,0 0-1,0-1 0,0 0 0,0 0 1,10 7-1,-7-6-13,0 0 0,1-1 0,-1 0 0,1 0 0,0-1 0,0 0 0,13 3 0,-12-5-9,0 0 0,0-1 0,0 0 0,0-1 0,0 0 1,0 0-1,-1-1 0,1 0 0,0 0 0,-1-1 0,0-1 0,1 1 0,-1-1 1,11-8-1,-5 4 25,-1-2 0,0 1-1,0-2 1,-1 0 0,0 0 0,-1-1 0,10-14 0,-18 22-20,1-1 0,-1-1 1,0 1-1,0 0 0,-1-1 0,0 1 0,0-1 0,0 0 0,0 0 1,-1 0-1,0 0 0,0 0 0,-1 0 0,0 0 0,0 0 1,0 0-1,0 0 0,-1 0 0,0 0 0,-1 0 0,-1-5 0,0 6 6,0 1 0,0 0-1,0 0 1,-1 1-1,1-1 1,-1 1 0,0-1-1,0 1 1,0 1-1,-1-1 1,1 0-1,-1 1 1,1 0 0,-1 0-1,-9-2 1,-60-12 279,61 15-239,12 2-63,1-1 0,-1 0-1,0 0 1,0 0-1,0 0 1,0 1-1,1-1 1,-1 0-1,0 0 1,0 0 0,0-1-1,0 1 1,1 0-1,-1 0 1,0 0-1,0-1 1,0 1-1,1 0 1,-1-1 0,0 1-1,0-1 1,1 1-1,-1-1 1,0 1-1,1-1 1,-1 1-1,0-2 1,21-2 47,0-7-51,36-28 0,-23 15-22,-6 3 2,-2-1 0,-1-2 0,-1 0-1,21-29 1,-16 20 9,2-3 19,-2-2-1,-1-1 1,-2-1-1,-2-1 1,-1-1-1,28-80 0,-41 75 89,-4 15 48,-2 20 70,-2 17-82,-2 24-48,0-21-96,-6 290-66,6-167 13,0 7-4,-8 155-111,-23-8 9,20-219 93,-2-1 1,-30 83 0,39-135 57,-1 0 1,0 0-1,0-1 0,-10 13 1,12-19 17,0-1 0,0 1 1,-1-1-1,0 0 0,0-1 0,0 1 1,0-1-1,-1 0 0,0-1 0,-8 5 1,13-8 0,0 1 0,0-1 0,0 0 1,1 0-1,-1 0 0,0 0 0,0 0 1,0 0-1,1 0 0,-1 0 0,0-1 1,0 1-1,0 0 0,1 0 0,-1-1 1,0 1-1,1 0 0,-1-1 0,0 1 1,0-1-1,1 1 0,-2-2 0,-14-14 42,13 13-34,-5-7 4,0 0 0,1 0 0,0-1 0,1 0 0,0 0 0,1-1 0,0 0 0,1 0 0,-5-18 0,7 20-5,0 0-1,1 1 0,0-1 0,0 0 1,1 0-1,1 1 0,-1-1 1,2 0-1,-1 1 0,1-1 1,1 0-1,0 1 0,4-10 0,-3 12-6,0 0 0,0 1 0,1-1 0,0 1 0,0 0 0,0 0 0,1 1 0,-1 0 0,1 0 0,1 0 0,-1 1 0,14-8 0,-10 8-5,0-1 0,0 2 0,0-1 0,1 1 0,-1 1 0,1 0-1,0 0 1,17 0 0,22 2-26,-19-1-10,0 1 0,37 5 0,-63-4-16,0-1 1,-1 0-1,1 0 1,0 0-1,0 0 1,0-1 0,0 0-1,5-1 1,6-4-2628</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6:19.737"/>
    </inkml:context>
    <inkml:brush xml:id="br0">
      <inkml:brushProperty name="width" value="0.1" units="cm"/>
      <inkml:brushProperty name="height" value="0.1" units="cm"/>
      <inkml:brushProperty name="color" value="#008C3A"/>
    </inkml:brush>
  </inkml:definitions>
  <inkml:trace contextRef="#ctx0" brushRef="#br0">0 642 6328,'0'0'3814,"11"-5"-3460,-11 5-354,7-4 72,1 0 0,-1 0 0,0 0 0,0-1 1,-1 0-1,1 0 0,-1-1 0,0 0 0,-1 0 0,7-8 0,4-13 259,0 0-1,-2-1 1,-1-1 0,9-30-1,24-59 733,-14 37-282,-24 57-430,4-27-1,-7 30-14,0 0 0,9-21 0,4-1 875,-17 42-1203,-1 1 1,0 0-1,0 0 0,0 0 1,0 0-1,0 0 0,0 0 0,0 0 1,0 0-1,0 0 0,0-1 1,1 1-1,-1 0 0,0 0 1,0 0-1,0 0 0,0 0 0,0 0 1,0 0-1,0 0 0,1 0 1,-1 0-1,0 0 0,0 0 0,0 0 1,0 0-1,0 0 0,0 0 1,1 0-1,-1 0 0,0 0 0,0 0 1,0 0-1,0 0 0,0 0 1,0 0-1,1 0 0,-1 0 1,0 0-1,0 0 0,0 1 0,0-1 1,0 0-1,0 0 0,0 0 1,0 0-1,1 0 0,-1 0 0,0 0 1,0 0-1,0 1 0,0-1 1,0 0-1,0 0 0,0 0 1,0 0-1,0 0 0,0 0 0,0 0 1,0 1-1,9 14 167,8 24-100,-3-2-42,-3 1 0,-1 1-1,-1 0 1,-3 0 0,3 50-1,-7-7-66,-12 129 0,10-206 32,-1 0 0,0 0 0,0 0-1,0 0 1,0 0 0,-1 0 0,0 0 0,0-1-1,0 1 1,-1-1 0,-4 7 0,6-9 8,-1 0-1,0-1 1,0 1 0,1-1 0,-1 1 0,0-1-1,0 0 1,0 0 0,-1 0 0,1 0 0,0 0-1,0 0 1,-1-1 0,1 1 0,0-1 0,0 1 0,-1-1-1,1 0 1,-1 0 0,1 0 0,0 0 0,-1 0-1,1-1 1,0 1 0,-1-1 0,-1 0 0,-4-2 11,0-1 1,0 0-1,0 0 1,1 0-1,-1-1 1,1 0-1,0-1 1,1 0-1,-1 0 0,1 0 1,-7-10-1,-11-10 32,4 9-4,18 15-34,-1 0-1,0 0 1,1-1-1,-1 1 1,1-1 0,0 1-1,0-1 1,0 0 0,0 0-1,1 0 1,-1 0-1,1 0 1,-2-4 0,1 2-4,1 1 0,-1-1-1,1 1 0,0-1 1,0 1-1,0-1 0,0-4 1,2 7-10,0 1 0,1 0 1,-1 0-1,0 0 0,0 0 1,0 1-1,1-1 0,-1 0 1,0 0-1,1 1 0,-1-1 1,0 1-1,1-1 0,-1 1 1,1 0-1,-1-1 0,1 1 1,2 0-1,-2 0 3,104-14-92,-73 11 60,0-1-1,46-12 1,70-35-10,-128 42 53,-1-1 0,-1-1 0,1 0 0,-2-1 0,19-16 0,-5 1 9,-15 14 21,-1-1 0,0 0-1,-1-1 1,0-1-1,18-26 1,-20 11 183,-13 30-208,0 0 1,1-1-1,-1 1 0,0 0 1,0 0-1,0 0 1,0-1-1,0 1 0,0 0 1,0 0-1,0 0 0,0-1 1,-1 1-1,1 0 1,0 0-1,-1 0 0,1 0 1,-1 0-1,1 0 1,-1 0-1,0 0 0,1 0 1,-3-2-1,3 3-10,-1-1 0,0 1 0,0 0 0,1 0 0,-1 0 0,0 0 0,1 0 0,-1-1 0,0 1 0,0 1 0,1-1-1,-1 0 1,0 0 0,0 0 0,1 0 0,-1 0 0,0 1 0,1-1 0,-1 0 0,0 1 0,1-1 0,-1 0 0,0 1 0,1-1 0,-2 1 0,-15 15 62,5-1-82,2 1 1,0 0-1,1 0 0,0 0 1,2 1-1,0 1 1,1-1-1,0 1 1,2 0-1,0 0 1,1 1-1,0-1 1,2 1-1,0-1 0,2 1 1,0 0-1,5 30 1,-5-46-1,0 1 1,0-1-1,0 0 0,1 0 1,-1 0-1,1 0 1,0 0-1,0 0 1,0 0-1,0 0 1,0-1-1,0 1 0,1-1 1,-1 1-1,1-1 1,0 0-1,0 0 1,0 0-1,0-1 0,0 1 1,0-1-1,0 0 1,0 1-1,0-1 1,6 0-1,-5 0 5,1 0 1,-1-1-1,0 0 1,1 0-1,-1 0 0,0-1 1,0 1-1,1-1 1,-1 0-1,0-1 0,0 1 1,0 0-1,0-1 1,0 0-1,0 0 0,-1 0 1,1-1-1,-1 1 1,1-1-1,3-4 0,8-10 20,-2 0-1,0-1 0,-2 0 0,0-1 1,0 0-1,-2-1 0,-1 0 0,0 0 0,-1-1 1,-2 0-1,5-25 0,-4-8 235,-17 149-274,11-71-7,6 42 0,-4-56 19,0 0 1,0-1 0,1 0 0,0 1-1,1-1 1,0 0 0,8 12-1,-9-17 11,0-1-1,0 1 0,1-1 0,-1 0 1,1 1-1,0-2 0,0 1 0,0 0 1,0-1-1,0 0 0,0 0 0,1 0 1,-1 0-1,1-1 0,-1 0 0,10 2 1,-9-3 1,-1 1 1,0-1-1,1 0 1,-1 0-1,1 0 1,-1-1-1,0 0 1,1 1-1,-1-1 1,0-1-1,0 1 1,1-1-1,-1 0 1,0 0-1,-1 0 1,1 0-1,0 0 1,6-7-1,26-25 14,30-32 48,-20 7 104,-44 57-133,2 0 103,-5 14-73,-1 5-44,0 0 0,-2 0 0,0 0 0,-1 0 0,-13 30 0,17-44-12,-1 0 0,1 1-1,0-1 1,0 0 0,0 0-1,1 1 1,-1-1-1,0 6 1,-1-6 28,5-10 15,8-8-19,-1 0 0,0 0 0,-1-2 0,7-16 0,-10 18-4,1 0 1,1 0-1,0 1 0,1 1 0,19-23 1,-27 35-24,-1 1 1,1-1 0,-1 0-1,1 1 1,0-1 0,-1 1-1,1 0 1,0-1-1,-1 1 1,1 0 0,0-1-1,0 1 1,-1 0 0,1 0-1,0-1 1,0 1 0,-1 0-1,1 0 1,0 0-1,0 0 1,0 0 0,-1 0-1,1 0 1,0 1 0,0-1-1,0 0 1,-1 0 0,1 1-1,0-1 1,-1 0-1,1 1 1,0-1 0,0 1-1,-1-1 1,1 0 0,-1 1-1,1 0 1,0-1 0,-1 1-1,1-1 1,-1 1-1,0 0 1,1-1 0,-1 1-1,1 0 1,-1 0 0,1 0-1,3 7-4,0 0-1,-1 0 1,5 13 0,-5-12 2,8 31-11,-10-33 11,1-1 0,-1 1-1,1 0 1,0-1 0,1 0 0,0 0-1,0 0 1,0 0 0,5 7 0,5 3 4,-12-14 8,0 0 1,1 0-1,-1 0 0,1 0 0,0 0 0,-1 0 1,1 0-1,0-1 0,0 1 0,0-1 1,0 1-1,0-1 0,1 0 0,-1 1 0,0-1 1,1 0-1,-1-1 0,1 1 0,-1 0 1,1-1-1,-1 1 0,1-1 0,2 0 0,5-1 21,0 0-1,-1-1 0,1 0 0,-1-1 0,0 0 1,0 0-1,17-9 0,20-7 51,-35 15-76,0-1 0,-1 0 0,0 0 0,0-1-1,0 0 1,0-1 0,-1 0 0,0-1 0,-1 1 0,10-12 0,-11 11-687,-1-1 0,0 1 0,6-12-1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6:23.930"/>
    </inkml:context>
    <inkml:brush xml:id="br0">
      <inkml:brushProperty name="width" value="0.1" units="cm"/>
      <inkml:brushProperty name="height" value="0.1" units="cm"/>
      <inkml:brushProperty name="color" value="#008C3A"/>
    </inkml:brush>
  </inkml:definitions>
  <inkml:trace contextRef="#ctx0" brushRef="#br0">1 1 3616,'0'0'5682,"1"9"-5564,3 9-67,-1-3 53,0 0 1,0 0-1,-2 0 1,0 1-1,0-1 1,-3 16-1,3 24 610,2-44-342,-3-10-357,0-1-1,0 0 0,1 1 1,-1-1-1,0 0 0,0 1 1,0-1-1,0 1 0,0-1 1,0 0-1,1 1 0,-1-1 1,0 0-1,0 1 0,0-1 1,0 1-1,0-1 0,0 0 1,-1 1-1,1-1 0,0 1 1,0-1-1,0 0 0,0 1 1,0-1-1,0 0 0,-1 1 1,1-1-1,-1 1 0,-1 14 608,4-10 1256,16-41-1316,-6 0 82,-12 36-638,0 0 1,0 1-1,0-1 0,0 0 0,0 0 0,0 0 0,0 0 0,0 0 0,0 0 1,0 0-1,0 0 0,0 0 0,0 0 0,1 1 0,-1-1 0,0 0 0,0 0 1,0 0-1,0 0 0,0 0 0,0 0 0,0 0 0,0 0 0,0 0 0,0 0 1,1 0-1,-1 0 0,0 0 0,0 0 0,0 0 0,0 0 0,0 0 0,0 0 0,0 0 1,0 0-1,1 0 0,-1 0 0,0 0 0,0 0 0,0 0 0,0 0 0,0 0 1,0 0-1,0 0 0,0 0 0,0 0 0,1 0 0,-1-1 0,0 1 0,0 0 1,0 0-1,0 0 0,0 0 0,0 0 0,0 0 0,0 0 0,0 0 0,0 0 1,0 0-1,0-1 0,0 1 0,0 0 0,0 0 0,0 0 0,0 0 0,0 0 1,0 0-1,0 0 0,0-1 0,2 23 97,-2-4-89,1 1 0,1 0 0,4 21 0,0-29-42,-7-11 29,1 0 0,0 0 0,0 0 0,0 0 0,0 0 0,0-1 0,0 1 0,0 0 0,0 0 0,0 0-1,0 0 1,0 0 0,0 0 0,0 0 0,1 0 0,-1-1 0,0 1 0,0 0 0,0 0 0,0 0-1,0 0 1,0 0 0,0 0 0,0 0 0,0 0 0,0 0 0,0 0 0,0-1 0,0 1 0,0 0-1,1 0 1,-1 0 0,0 0 0,0 0 0,0 0 0,0 0 0,0 0 0,0 0 0,0 0 0,0 0-1,1 0 1,-1 0 0,0 0 0,0 0 0,0 0 0,0 0 0,0 0 0,0 0 0,0 0 0,0 0 0,1 0-1,-1 0 1,0 0 0,0 0 0,0 0 0,0 0 0,0 1 0,2-2 69,-1 0-64,-1 1 0,1 0 0,-1 0-1,1 0 1,-1-1 0,1 1 0,-1 0 0,1 0 0,-1-1 0,1 1 0,-1-1-1,1 1 1,-1 0 0,1-1 0,-1 1 0,0-1 0,1 1 0,-1-1 0,0 1 0,0-1-1,1 1 1,-1-2 0,0-6 95,-1-10 63,-3 20-175,-2 10-40,1 1 8,5-8-1,6-10-21,10-22-2002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01.610"/>
    </inkml:context>
    <inkml:brush xml:id="br0">
      <inkml:brushProperty name="width" value="0.1" units="cm"/>
      <inkml:brushProperty name="height" value="0.1" units="cm"/>
    </inkml:brush>
  </inkml:definitions>
  <inkml:trace contextRef="#ctx0" brushRef="#br0">61 59 9744,'0'0'1944,"-61"-48"-1504,61 44 0,0 2-88,2-2 8,2 4-88,2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8:20.844"/>
    </inkml:context>
    <inkml:brush xml:id="br0">
      <inkml:brushProperty name="width" value="0.1" units="cm"/>
      <inkml:brushProperty name="height" value="0.1" units="cm"/>
      <inkml:brushProperty name="color" value="#AB008B"/>
    </inkml:brush>
  </inkml:definitions>
  <inkml:trace contextRef="#ctx0" brushRef="#br0">144 1 11760,'0'0'608,"-73"40"-256,49-28 304,6-2 8,6-4 96,6-4 16,2 2-32,2-4-1,-2-4-71,10-4 8,10-14-208,8-18-8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6:29.116"/>
    </inkml:context>
    <inkml:brush xml:id="br0">
      <inkml:brushProperty name="width" value="0.1" units="cm"/>
      <inkml:brushProperty name="height" value="0.1" units="cm"/>
      <inkml:brushProperty name="color" value="#008C3A"/>
    </inkml:brush>
  </inkml:definitions>
  <inkml:trace contextRef="#ctx0" brushRef="#br0">128 69 5824,'0'0'5933,"-10"-1"-5729,-33-3 3,41 4-154,0 0 0,-1 0 0,1 0 0,0 1 1,-1-1-1,1 0 0,0 1 0,0-1 0,0 1 0,-1 0 1,1 0-1,0 0 0,0 0 0,0 0 0,0 0 1,0 1-1,1-1 0,-1 1 0,0-1 0,1 1 0,-1-1 1,1 1-1,-1 0 0,1 0 0,-2 2 0,-14 15 429,14-17-392,0-1 280,4-7-99,0 2-266,2-4 111,1 0 0,-1 0 0,2 1 0,-1-1 0,7-7 0,-3 7-77,0 2 1,0-1 0,0 1 0,1 0 0,10-4 0,-8 4-1543</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6:29.802"/>
    </inkml:context>
    <inkml:brush xml:id="br0">
      <inkml:brushProperty name="width" value="0.1" units="cm"/>
      <inkml:brushProperty name="height" value="0.1" units="cm"/>
      <inkml:brushProperty name="color" value="#008C3A"/>
    </inkml:brush>
  </inkml:definitions>
  <inkml:trace contextRef="#ctx0" brushRef="#br0">0 13 4312,'0'0'9161,"10"-2"-8873,2-1-184,-8 1-8,1 1 0,0-1 0,0 2 1,0-1-1,0 0 0,8 1 0,-12 29 978,-3-21-747,2-8-342,0 0 1,-1 1 0,1-1 0,0 0-1,0 0 1,0 1 0,0-1 0,0 0-1,0 1 1,0-1 0,0 0-1,0 1 1,-1-1 0,1 0 0,0 1-1,1-1 1,-1 0 0,0 1 0,0-1-1,0 0 1,0 0 0,0 1 0,0-1-1,0 0 1,0 1 0,1-1-1,-1 0 1,0 1 0,0-1 0,0 0-1,0 0 1,1 0 0,-1 1 0,0-1-1,0 0 1,1 0 0,-1 0 0,0 1-1,1-1 1,-1 0 0,1 0 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6:32.079"/>
    </inkml:context>
    <inkml:brush xml:id="br0">
      <inkml:brushProperty name="width" value="0.1" units="cm"/>
      <inkml:brushProperty name="height" value="0.1" units="cm"/>
      <inkml:brushProperty name="color" value="#008C3A"/>
    </inkml:brush>
  </inkml:definitions>
  <inkml:trace contextRef="#ctx0" brushRef="#br0">1 0 4912,'0'0'7246,"7"11"-7028,-2-4-177,0 1-2,0-1 0,0 1 1,-1 0-1,0 0 0,0 1 0,-1-1 1,0 1-1,2 12 0,11 121 438,-8-62-267,0 28 33,2 22 50,-1-31-28,-8-69-91,1 0 0,11 50 0,0-58 207,-12-21-307,1 0-1,-1 1 1,0-1-1,0 1 0,0-1 1,0 1-1,-1-1 1,1 1-1,0 0 0,0 2 1,1 4 455,-2-8-527,0 0 0,-1-1 0,1 1 0,0 0 0,0 0 1,0 0-1,0 0 0,0 0 0,-1 0 0,1 0 1,0 0-1,0 0 0,0-1 0,-1 1 0,1 0 1,0 0-1,0 0 0,0 0 0,0 0 0,-1 0 1,1 0-1,0 0 0,0 0 0,0 0 0,-1 0 1,1 0-1,0 1 0,0-1 0,0 0 0,0 0 1,-1 0-1,1 0 0,0 0 0,0 0 0,0 0 1,0 0-1,0 1 0,-1-1 0,1 0 0,0 0 1,0 0-1,0 0 0,0 0 0,0 1 0,0-1 1,0 0-1,0 0 0,0 0 0,-1 0 0,1 1 1,0-1-1,0 0 0,0 0 0,0 0 0,0 0 1,0 1-1,0-1 0,0 0 0,0 0 0,0 0 1,0 1-1,0-1 0,1 0 0,-4-3-50,1-1-1,-1 1 0,1-1 1,0 0-1,1 0 1,-1 1-1,1-1 1,0 0-1,-1 0 0,2-1 1,-1 1-1,0 0 1,1 0-1,0 0 1,0-1-1,0 1 0,1-5 1,2-15 55,12-42 0,-10 46-65,1-3 70,2 0 1,12-26 0,9-27 171,-26 69-158,0-1 0,1 1-1,7-12 1,6-11 58,-11 20-59,0 0-1,1 1 1,0 1 0,0-1 0,1 1-1,0 0 1,18-13 0,-19 15-10,44-34-77,-51 40 62,0 0 1,0 0 0,0 0 0,0 0 0,0 0 0,0 0 0,0 0 0,0 0 0,0 1-1,0-1 1,1 0 0,-1 0 0,0 0 0,0 0 0,0 0 0,0 0 0,0 0 0,0 0 0,0 0-1,0 0 1,0 0 0,0 0 0,0 0 0,0 0 0,0 0 0,1 0 0,-1 0 0,0 0 0,0 0-1,0 0 1,0 0 0,0 0 0,0 0 0,0 0 0,0 0 0,0 0 0,0 0 0,0 0 0,0 0-1,1 0 1,-1 0 0,0 0 0,0 0 0,-6 13-13,-13 19-17,-67 56-3,31-21 83,55-66-46,0 0-1,-1-1 1,1 1 0,0-1-1,0 1 1,-1 0 0,1-1 0,0 1-1,0-1 1,0 1 0,0 0 0,0-1-1,0 1 1,0 0 0,0-1-1,0 1 1,0-1 0,1 1 0,-1 0-1,0-1 1,0 1 0,1-1 0,-1 1-1,0 0 1,1-1 0,-1 1-1,0-1 1,1 1 0,-1-1 0,1 1-1,-1-1 1,1 0 0,-1 1 0,1-1-1,-1 0 1,1 1 0,20 10 130,-5-4-60,-1 1 0,0 0 0,0 1 0,17 14 0,-14-10 62,35 20 1,-16-12 113,42 30 0,-61-37-125,-14-10-78,0-1 0,1 1-1,-1-1 1,1 0 0,0-1 0,8 4-1,0 1 120,-10-6-36,-5-7-188,0-1-100,0-2-2250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6:33.222"/>
    </inkml:context>
    <inkml:brush xml:id="br0">
      <inkml:brushProperty name="width" value="0.1" units="cm"/>
      <inkml:brushProperty name="height" value="0.1" units="cm"/>
      <inkml:brushProperty name="color" value="#008C3A"/>
    </inkml:brush>
  </inkml:definitions>
  <inkml:trace contextRef="#ctx0" brushRef="#br0">58 0 4416,'0'0'7266,"-3"11"-6955,-9 33-3,-9 61 2009,14-79-1954,2 0 0,0 0 0,2 1 0,1-1 0,2 46 0,3-32-79,2 0-1,1 0 0,13 42 0,3 40 69,-23-108-239,0-14-111,1 0 0,0 0 0,0 1 0,0-1 0,-1 0 0,1 0 0,0 0 0,0 1 0,0-1-1,0 0 1,0 0 0,0 1 0,-1-1 0,1 0 0,0 1 0,0-1 0,0 0 0,0 0 0,0 1 0,0-1 0,0 0-1,0 0 1,0 1 0,0-1 0,0 0 0,1 0 0,-1 1 0,0-1 0,0 0 0,0 0 0,0 1 0,0-1-1,0 0 1,1 0 0,-1 1 0,0-1 0,0 0 0,0 0 0,0 0 0,1 1 0,-1-1 0,0 0 0,0 0 0,1 0-1,-1 0 1,0 0 0,0 1 0,1-1 0,-1 0 0,0 0-34,-6-9-2769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6:33.985"/>
    </inkml:context>
    <inkml:brush xml:id="br0">
      <inkml:brushProperty name="width" value="0.1" units="cm"/>
      <inkml:brushProperty name="height" value="0.1" units="cm"/>
      <inkml:brushProperty name="color" value="#008C3A"/>
    </inkml:brush>
  </inkml:definitions>
  <inkml:trace contextRef="#ctx0" brushRef="#br0">1 1 5224,'0'0'5132,"14"2"-4903,171 25 730,-95-19-465,-9-1 5,-32-1 24,0-2 1,0-2-1,82-7 0,-102 5-204,-25 0-233,1 1 1,-1-1 0,1 0-1,-1-1 1,1 1 0,-1-1-1,1 0 1,-1 0 0,6-2 0,1 1 807,-11 2-948,0 0 0,0 0 0,0 0 0,1 0 0,-1 0 1,0 0-1,0 1 0,0-1 0,0 0 0,0 0 1,0 0-1,0 0 0,0 0 0,1 1 0,-1-1 1,0 0-1,0 0 0,0 0 0,0 1 0,0-1 0,0 0 1,0 0-1,0 0 0,0 0 0,0 1 0,0-1 1,0 0-1,0 0 0,0 0 0,0 0 0,-1 1 1,1-1-1,0 0 0,0 0 0,0 0 0,0 0 0,0 0 1,0 1-1,0-1 0,0 0 0,-1 0 0,1 0 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6:34.973"/>
    </inkml:context>
    <inkml:brush xml:id="br0">
      <inkml:brushProperty name="width" value="0.1" units="cm"/>
      <inkml:brushProperty name="height" value="0.1" units="cm"/>
      <inkml:brushProperty name="color" value="#008C3A"/>
    </inkml:brush>
  </inkml:definitions>
  <inkml:trace contextRef="#ctx0" brushRef="#br0">0 54 5120,'0'0'8664,"13"-4"-8446,-6 2-179,15-5 144,0 0 1,34-3 0,159-12 886,-189 21-796,0 0 0,48 7 0,-71-6-246,8 3 137,-10-3-148,0 0 0,-1 1 0,1-1 0,0 0 0,0 0 0,0 1 0,0-1 0,0 0 0,0 0 0,0 0 0,-1 0 0,1 0 0,0 0 0,0 0 0,0-1 0,0 1 0,0 0 0,0 0 0,-1-1 0,2 0 0,10 4 531,-7-1-279,-7-1-31,-28 2-3453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6:35.322"/>
    </inkml:context>
    <inkml:brush xml:id="br0">
      <inkml:brushProperty name="width" value="0.1" units="cm"/>
      <inkml:brushProperty name="height" value="0.1" units="cm"/>
      <inkml:brushProperty name="color" value="#008C3A"/>
    </inkml:brush>
  </inkml:definitions>
  <inkml:trace contextRef="#ctx0" brushRef="#br0">0 0 3912,'0'0'0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6:35.833"/>
    </inkml:context>
    <inkml:brush xml:id="br0">
      <inkml:brushProperty name="width" value="0.1" units="cm"/>
      <inkml:brushProperty name="height" value="0.1" units="cm"/>
      <inkml:brushProperty name="color" value="#008C3A"/>
    </inkml:brush>
  </inkml:definitions>
  <inkml:trace contextRef="#ctx0" brushRef="#br0">1 9 2808,'0'0'9269,"11"0"-9041,191 15 1125,-63-9-417,-41-15 15,-12 1 478,-85 8-1476,0 0 0,0-1-1,-1 1 1,1 0 0,0-1 0,0 1-1,0-1 1,-1 1 0,1 0 0,0-1-1,0 0 1,-1 1 0,1-1 0,0 1-1,-1-1 1,1 0 0,-1 1-1,1-1 1,-1 0 0,1 0 0,0-1-1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6:37.634"/>
    </inkml:context>
    <inkml:brush xml:id="br0">
      <inkml:brushProperty name="width" value="0.1" units="cm"/>
      <inkml:brushProperty name="height" value="0.1" units="cm"/>
      <inkml:brushProperty name="color" value="#008C3A"/>
    </inkml:brush>
  </inkml:definitions>
  <inkml:trace contextRef="#ctx0" brushRef="#br0">97 156 4120,'0'0'8496,"11"-8"-8192,32-27-14,15-23 914,-50 52-1119,0 0 1,1 1-1,-1 0 0,1 0 0,0 1 0,0 0 1,1 0-1,-1 1 0,20-3 0,-17 3-26,1 2 0,0 0 0,0 0 0,0 1 0,-1 0 0,1 1 0,0 1 0,0 0 0,-1 1 0,1 0 0,-1 1 0,0 0 0,20 11 0,-29-14-49,1 0 1,-1 0 0,-1 1 0,1-1 0,0 1 0,0 0 0,0 0 0,-1 0 0,1 0 0,-1 0 0,0 1 0,1-1 0,-1 1 0,0-1 0,-1 1 0,1 0 0,0 0 0,-1 0 0,0 0 0,1 0 0,-1 0 0,1 5 0,0 9 30,0 0 0,0 0 1,-2 0-1,0 0 1,-1 0-1,-1 0 1,0 0-1,-1-1 1,-8 26-1,5-29-17,0 1 0,0 0 0,-14 20 0,10-18 36,-14 31 0,14-22-4,-2-2-1,-1 1 1,0-2-1,-31 38 0,15-25 79,-67 59 0,57-58-53,24-20-36,-1-1 0,-36 24 0,39-30 1,1 0-1,-22 22 0,-11 9 117,39-35-108,-1 0 0,1 0 0,1 1 0,-7 6 0,12-13-31,1-1-1,0 0 0,0 0 0,0 0 1,0 0-1,0 1 0,0-1 0,1 0 0,-1 1 1,1-1-1,-1 1 0,1 0 0,-1-1 1,1 1-1,1-1 0,12-12-16,-4 3 7,1 0 0,0 1 0,1 0 0,16-10 0,59-30 37,-78 45-48,4-2 2,0 2 0,1-1 0,-1 2 0,1 0 0,1 0 0,-1 2 0,29-2 0,-20 1-3,-14 4-1,0 0 0,0 0 0,-1 1 0,1 0 0,-1 0 0,0 1 0,1 1 0,8 4 0,-9-4 0,-5-3 6,0 1-1,0-1 1,0 1-1,0 0 1,-1 0-1,1 1 0,-1-1 1,0 1-1,0-1 1,1 1-1,-2 0 0,1 1 1,0-1-1,-1 0 1,5 7-1,-7-9-4,1 1-2,0 0 0,1 1-1,-1-1 1,0 1 0,-1-1 0,1 1 0,0-1-1,-1 1 1,1-1 0,-1 1 0,0 0 0,0 2-1,0-5-100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6:39.433"/>
    </inkml:context>
    <inkml:brush xml:id="br0">
      <inkml:brushProperty name="width" value="0.1" units="cm"/>
      <inkml:brushProperty name="height" value="0.1" units="cm"/>
      <inkml:brushProperty name="color" value="#008C3A"/>
    </inkml:brush>
  </inkml:definitions>
  <inkml:trace contextRef="#ctx0" brushRef="#br0">41 0 3808,'0'0'4502,"4"11"-4258,12 36 12,-14-41-128,-1 1-1,1 0 0,-2 0 0,1 0 1,-1 0-1,0 0 0,0 0 0,-1 0 0,0 0 1,-3 11-1,0 4 55,-12 184 1011,-1 73-177,1-43-304,12-180-545,2-30 29,1 0-1,2 34 0,6 27 1404,-4-82-1386,-3-5-202,0 0 0,1 0 0,-1 0 1,0 0-1,0 0 0,0 0 0,0 0 0,0 0 0,0 0 0,0 0 0,0 0 0,0 0 0,0 0 0,0 0 0,1 0 0,-1 0 0,0 0 0,0 0 0,0 0 0,0 0 0,0 0 0,0 0 0,0 0 0,0 0 0,0 0 0,0 0 0,0 0 0,0 0 0,0 0 1,0 0-1,1-1 0,-1 1 0,0 0 0,0 0 0,0 0 0,0 0 0,0 0 0,0 0 0,0 0 0,0 0 0,0 0 0,0 0 0,0 0 0,0 0 0,0-1 0,0 1 0,0 0 0,0 0 0,0 0 0,0 0 0,0 0 0,0 0 0,0 0 0,0 0 0,0 0 1,0 0-1,0 0 0,0 0 0,0-1 0,-1 1 0,1 0 0,0 0 0,0 0 0,-1-6 50,-1-1 0,1 0 0,1 1 0,-1-1 0,1 0 0,0 0 1,1 1-1,0-1 0,1-6 0,2-21 101,-3-8 44,-2 15-92,2 1 0,0 0 1,2-1-1,1 1 0,2 1 0,8-29 0,-2 24-39,-1-2 90,32-60-1,-34 79-133,0 0-1,1 1 0,14-13 1,3-4-2,-25 26-34,1 0 0,0 1 0,-1-1 1,1 1-1,0 0 0,0 0 0,0 0 0,1 0 0,-1 0 0,0 1 0,1-1 1,-1 1-1,1 0 0,0 0 0,-1 0 0,1 1 0,0-1 0,-1 1 0,1 0 0,0 0 1,0 0-1,-1 0 0,1 1 0,0 0 0,-1-1 0,1 1 0,-1 1 0,5 1 1,-2 0-9,1 0 1,-1 0-1,0 1 1,0 0 0,0 0-1,0 0 1,-1 1 0,0 0-1,0 0 1,0 0 0,-1 1-1,1 0 1,5 10-1,-6-5-6,1 0 0,-1 0 0,-1 0 0,0 1 0,-1 0 0,0-1 0,-1 1 0,0 0-1,-1 0 1,0 0 0,-1 0 0,0-1 0,-1 1 0,0 0 0,-1-1 0,0 1 0,-1-1-1,0 0 1,-1 0 0,-7 12 0,6-16 10,0 0 0,0 0 0,-1 0 0,0 0 0,-1-1 1,1 0-1,-1-1 0,0 0 0,-9 5 0,13-9 8,0 0 0,0 1 0,1-2 0,-1 1 0,0 0 0,0-1 1,0 1-1,0-1 0,0 0 0,0-1 0,-7 0 0,-45-12 66,49 10-63,0 1 1,0 0 0,0 0 1,0 1-1,-7-1 0,14 2-21,2 3-39,-1-1 57,1 2-1,0 1 0,1 0 1,-1-1-1,1 0 0,0 1 1,1-1-1,-1 0 0,7 5 0,23 25 4,-24-24 1,0-1 0,0 0 0,15 12 0,-19-18 0,11 9 16,0-1-1,1 0 0,0-2 1,1 0-1,0 0 0,1-2 0,24 7 1,-33-11 56,0 1 1,1-1-1,-1 2 0,-1-1 1,1 1-1,14 11 0,-11-12 300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8:49.760"/>
    </inkml:context>
    <inkml:brush xml:id="br0">
      <inkml:brushProperty name="width" value="0.1" units="cm"/>
      <inkml:brushProperty name="height" value="0.1" units="cm"/>
      <inkml:brushProperty name="color" value="#AB008B"/>
    </inkml:brush>
  </inkml:definitions>
  <inkml:trace contextRef="#ctx0" brushRef="#br0">1 450 6520,'0'0'4888,"10"-6"-4598,-4 2-279,16-8 431,-1-1 0,-1-1 1,35-30-1,-36 22-187,-1 0 0,-1-1 0,-1-1 0,-1 0 0,-1-1 0,-2-1 0,0 0 0,-1-1 0,-2 0 0,10-47 1,-18 43 319,-4 25-81,-2 23-288,-16 108 66,5 1 0,0 179 0,12 4 402,10-250 44,-6-58-698,-1 0 0,1 0 0,0 0 1,0 0-1,-1 0 0,1 0 0,-1 0 0,1 0 0,-1 0 0,1 0 0,-1-1 0,1 1 0,-1 0 0,0 0 0,1-1 0,-1 1 0,0 0 0,0-1 0,1 1 0,-1-1 0,0 1 0,0-1 0,0 1 0,0-1 0,0 0 0,0 1 0,0-1 0,0 0 0,0 0 0,-1 1 0,1-1-103,0 0 0,0 0-1,1 0 1,-1 0-1,0 0 1,0 0 0,1 0-1,-1 0 1,0 0-1,0 0 1,1 0 0,-1 0-1,0-1 1,0 1 0,1 0-1,-1-1 1,0 1-1,1 0 1,-1-1 0,0 1-1,1-1 1,-1 1-1,1-1 1,-1 1 0,1-1-1,-1 1 1,1-1-1,-1 1 1,1-1 0,-1 0-1,1 1 1,0-1 0,0 0-1,-1 1 1,1-1-1,0 0 1,0 0 0,0 1-1,-1-2 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6:41.011"/>
    </inkml:context>
    <inkml:brush xml:id="br0">
      <inkml:brushProperty name="width" value="0.1" units="cm"/>
      <inkml:brushProperty name="height" value="0.1" units="cm"/>
      <inkml:brushProperty name="color" value="#008C3A"/>
    </inkml:brush>
  </inkml:definitions>
  <inkml:trace contextRef="#ctx0" brushRef="#br0">1 197 4912,'0'0'3176,"10"4"-2766,-1-2-275,-5-1-82,-1-1-1,1 1 1,-1 0-1,0 0 0,0 0 1,0 1-1,0-1 0,1 1 1,-2-1-1,1 1 1,0 0-1,4 5 0,-6-7 14,0 1 0,0-1-1,0 0 1,0 1 0,0-1-1,0 0 1,-1 1 0,1-1-1,0 0 1,0 0 0,0 0-1,0 0 1,0 0 0,0 0-1,0 0 1,2-1 0,13 2 549,-8 2-511,1 0 0,0-1-1,-1 0 1,1-1 0,0 0-1,0 0 1,0-1-1,0 0 1,0-1 0,0 0-1,0 0 1,0-1 0,0 0-1,-1 0 1,1-1 0,-1 0-1,0-1 1,0 0-1,0 0 1,0-1 0,-1 0-1,1 0 1,-1-1 0,0 0-1,7-8 1,-6 6 3,0-1-1,0-1 1,7-11 0,-12 16-49,-1 1 0,0-1 1,0 1-1,-1-1 0,1 0 0,-1 0 1,0 0-1,0 1 0,-1-1 1,0-8-1,0 10-25,0 0 0,-1 1 1,1-1-1,-1 0 0,0 1 0,0-1 1,0 1-1,0-1 0,-1 1 0,1 0 1,0-1-1,-1 1 0,0 0 1,0 0-1,1 0 0,-1 0 0,0 0 1,-1 0-1,1 1 0,0-1 0,0 1 1,-1 0-1,1-1 0,-1 1 0,1 0 1,-1 0-1,-2 0 0,-1-1-12,0 0 0,0 1 1,0-1-1,0 2 0,-1-1 0,1 0 0,0 1 0,0 1 1,0-1-1,-1 1 0,-5 1 0,-14 4 55,21-5-61,0 0 0,0 0 0,0 0 0,0 1 0,0-1 0,0 1 1,1 1-1,-1-1 0,1 0 0,0 1 0,-1 0 0,1 0 0,0 0 0,1 1 0,-7 6 1,-22 29 117,24-31-111,0 1 0,0 0-1,1 1 1,0 0 0,1 0 0,0 0 0,1 1 0,-6 15 0,1 2 17,-4 20 97,14-45-120,-1 0 1,1 0-1,0 1 0,0-1 1,0 0-1,0 1 0,1-1 0,-1 0 1,1 0-1,0 1 0,0-1 1,2 5-1,4 3 23,1 0 1,0-1 0,0 1-1,1-2 1,1 1 0,-1-1-1,1-1 1,19 13 0,8 7 103,-29-23-94,0 0 1,1-1 0,0 0-1,0 0 1,0-1 0,0 0-1,0-1 1,1 0 0,-1 0-1,19 0 1,2 2 42,-17-2-18,1-2-1,0 0 1,0 0-1,0-1 0,25-6 1,-22 4 36,0 2 3,10-4-39,-24 4-305</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6:42.572"/>
    </inkml:context>
    <inkml:brush xml:id="br0">
      <inkml:brushProperty name="width" value="0.1" units="cm"/>
      <inkml:brushProperty name="height" value="0.1" units="cm"/>
      <inkml:brushProperty name="color" value="#008C3A"/>
    </inkml:brush>
  </inkml:definitions>
  <inkml:trace contextRef="#ctx0" brushRef="#br0">0 205 3912,'0'0'12799,"3"10"-12633,11 33-9,-12-37-79,-1 0-1,0 0 1,0 0-1,0 1 0,-1 11 1,1 3 41,19 128 482,-12-93-434,2-1-1,23 71 0,-29-109-111,0 1-1,-2-1 1,1 1-1,-2 32 1,3 18 68,-1-41-21,-2 29 1,-1-45-69,-6 57 420,5-55-88,1-4 296,10-17-611,-6 1-47,1 0 0,-1 0-1,0 0 1,-1-1 0,1 0 0,-2 1 0,5-18-1,0 1 3,18-64 22,-14 48-3,1 1-1,33-73 0,50-84 14,8-15-89,-92 190 31,0 2-56,-1 0 1,-1 0-1,-1-1 1,-1 0-1,6-26 1,6-27-501,-4 19-3063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7:15.991"/>
    </inkml:context>
    <inkml:brush xml:id="br0">
      <inkml:brushProperty name="width" value="0.1" units="cm"/>
      <inkml:brushProperty name="height" value="0.1" units="cm"/>
      <inkml:brushProperty name="color" value="#008C3A"/>
    </inkml:brush>
  </inkml:definitions>
  <inkml:trace contextRef="#ctx0" brushRef="#br0">0 1 1896,'0'0'0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7:22.543"/>
    </inkml:context>
    <inkml:brush xml:id="br0">
      <inkml:brushProperty name="width" value="0.1" units="cm"/>
      <inkml:brushProperty name="height" value="0.1" units="cm"/>
      <inkml:brushProperty name="color" value="#008C3A"/>
    </inkml:brush>
  </inkml:definitions>
  <inkml:trace contextRef="#ctx0" brushRef="#br0">0 1306 1704,'0'0'9546,"11"-6"-9435,-6 3-96,12-8 54,-1 0 1,0-1-1,16-15 0,12-19 265,-3-1 0,51-78 1,-75 102-224,-13 18-88,1-1 0,-1 1 0,-1-1 0,1 0 0,-1 0 1,0 0-1,3-11 0,18-53 154,-14 15 43,-10 55-210,0-1-1,1 0 1,-1 1-1,0-1 1,0 0-1,0 0 1,0 1 0,1-1-1,-1 0 1,0 1-1,1-1 1,-1 1 0,0-1-1,1 0 1,-1 1-1,1-1 1,-1 1-1,1-1 1,-1 1 0,1 0-1,-1-1 1,1 1-1,0-1 1,0 1 0,1-2 39,-1 9-53,-1 0 0,1 0 0,1 0 0,-1 0 0,4 7 0,3 20-24,0 23-52,-3 1 0,-4 79 0,-2-126 65,-1-1 0,0 1 0,-1-1 0,0 0 0,-6 12 0,7-20 31,0 0 1,0 0-1,0 0 1,0 0-1,0 0 1,0-1-1,0 1 0,-1-1 1,1 1-1,-1-1 1,1 0-1,-6 2 1,2-1 10,3 0-17,0-2 1,0 1 0,0 0-1,0 0 1,0-1-1,1 0 1,-1 0-1,0 0 1,0 0-1,0 0 1,0 0-1,0-1 1,0 1-1,-3-2 1,-39-17 158,38 15-145,-18-1 30,18 4-96,9 1-76,-2 0 86,14 4-213,5 2 207,-1-1 0,1-1 0,0 0 0,0-1 1,1-2-1,31 0 0,-21-3 7,0-1 1,-1-1 0,49-15-1,-54 12 46,-1-2 0,0 0 0,0-1 0,-1-2 0,26-17 0,-23 15 71,-18 10-45,0 0-1,0 0 1,0-1 0,-1 0-1,7-6 1,-12 10-15,1-1-1,-1 0 1,0 1-1,0-1 1,0 0-1,0 0 1,0 1-1,0-1 1,0 0-1,-1 0 1,1 0-1,-1 0 1,1 0-1,-1 0 1,0 0-1,0 0 1,0-1-1,0 1 1,0 0-1,0 0 1,0 0-1,-1 0 1,1 0-1,-2-3 1,0-12 180,3 16-193,-1-1 0,0 1 0,0 0 0,0 0 0,0-1 0,0 1 1,0 0-1,0 0 0,-1-1 0,1 1 0,0 0 0,-1 0 0,1 0 1,-1 0-1,1-1 0,-1 1 0,0 0 0,1 0 0,-1 0 0,0 0 0,0 0 1,1 1-1,-3-3 0,2 3 54,-1-2-41,0 0 0,0-1 1,0 1-1,0-1 0,1 1 1,-1-1-1,1 0 1,-1 1-1,1-1 0,-1-4 1,1 4-12,-2-3-5,0 0 0,0 0 0,-1 0 0,-5-6 1,4 0-11,4 9-6,-5 11-90,0 33 8,2 0 0,0 59 0,4-77 50,1-1 0,1 0-1,0 0 1,2 0 0,0-1 0,9 24-1,-9-36 9,1-1 0,-1 1 1,2-1-1,-1 0 0,1-1 0,0 1 0,1-1 0,7 7 0,-12-13 15,-1 0 13,0-1 0,1 0 0,-1 0 0,0 0 0,1 0 0,-1 0 1,0 0-1,1 0 0,-1-1 0,0 1 0,1 0 0,-1-1 0,0 1 0,0-1 0,1 1 0,-1-1 0,1 0 0,27-15 47,-23 10-31,1 0 1,-1 0-1,-1 0 1,1 0-1,-1-1 1,0 0-1,5-10 1,18-23 121,-9 15-65,0 0 1,18-35-1,-16 13 31,-18 40-17,0-7 112,-3 13-18,-2 30-156,2-12-23,1 1 0,5 31 0,-4-42 0,-1 0 0,2 0 0,-1-1 0,1 1 0,0 0 0,0-1 0,1 0 0,-1 0 0,9 9 0,-8-9 4,1 0 1,1-1 0,-1 1-1,1-1 1,0-1 0,0 1-1,12 6 1,-14-10-2,-1 1-1,1-1 0,-1 0 0,1 0 1,-1-1-1,1 1 0,0-1 1,-1 0-1,1 0 0,-1 0 0,1 0 1,0 0-1,-1-1 0,1 0 1,-1 0-1,1 0 0,-1 0 1,6-2-1,0-2 18,0 0 0,1 0 0,-2-1 1,1 0-1,-1 0 0,1-1 0,-2 0 0,1-1 0,-1 1 1,0-1-1,-1-1 0,0 0 0,0 1 0,8-19 1,-10 19 4,3-4 31,0-1-1,-1 0 0,-1 0 0,0 0 0,0 0 0,2-18 1,-3 15-18,-4 16-38,1 0 1,-1 0-1,0 0 0,0 0 1,0 0-1,0 0 1,1 0-1,-1 0 0,0 0 1,0 0-1,0 0 0,0 0 1,1 0-1,-1 0 1,0 0-1,0 0 0,0 0 1,0 0-1,0 0 1,1 0-1,-1 0 0,0 0 1,0 0-1,0 1 0,0-1 1,0 0-1,1 0 1,-1 0-1,0 0 0,0 0 1,0 0-1,0 1 0,0-1 1,0 0-1,0 0 1,0 0-1,0 0 0,0 0 1,1 1-1,-1-1 1,0 0-1,0 0 0,0 1 1,1 3-5,1 1 1,-1-1 0,0 1 0,0-1 0,1 8 0,1 94-46,-9 108 1,-1-36-39,1-52 9,2-61-10,5 85 0,-4-47 181,3-103-42,9-35 55,5-49 0,-7 37-48,23-180 228,-2 12-18,-11 112-81,40-134 1,-48 209-148,-3 7 1,0 1 1,1 0-1,1 0 1,1 1 0,15-24-1,-21 40-29,1-1 0,-1 1 0,1-1-1,-1 1 1,6-3 0,12-12-3,-20 17-12,-1 1-1,1-1 1,0 1 0,0-1-1,-1 1 1,1-1-1,0 1 1,0 0 0,-1-1-1,1 1 1,0 0-1,0-1 1,0 1 0,0 0-1,0 0 1,-1 0-1,1 0 1,0 0 0,0 0-1,0 0 1,0 0-1,0 0 1,-1 1 0,1-1-1,0 0 1,0 0-1,0 1 1,-1-1 0,1 1-1,0-1 1,0 1-1,-1-1 1,1 1 0,0-1-1,0 2 1,27 25-113,-22-21 87,4 5-6,-2-3 2,0 0 0,-1 0 0,0 1 0,0 0 0,-1 0 0,0 1 0,-1 0 0,5 10 0,-4-5 14,-1-2-17,-1-1-1,5 21 1,-8-30 35,0 0-1,-1 0 1,0 0 0,0 0-1,0 1 1,0-1 0,0 0 0,0 0-1,-1 0 1,0 0 0,0 0-1,1 1 1,-2-1 0,1 0-1,-3 5 1,3-6 12,-1 1 0,0-1 0,1 0-1,-1 1 1,0-1 0,0 0 0,0 0-1,-1 0 1,1 0 0,0 0 0,-1-1-1,1 1 1,-1-1 0,0 0 0,1 1 0,-1-1-1,0 0 1,0-1 0,0 1 0,1 0-1,-1-1 1,0 0 0,-3 0 0,-13 0 79,17 0-70,-1 0 1,1 0 0,-1 0 0,1 0 0,0 0-1,-1-1 1,1 1 0,0-1 0,-1 0 0,-3-1-1,-1-1 79,0 1 0,0 1 0,-1-1 0,1 1 0,-13 0 0,20 1-107,-16 0-394,38 6 338,-5 0 35,1-2 7,0-2 0,1 1 0,0-2 0,-1-1 0,1 0 0,0-1 0,20-4 0,14-6-23,62-20 1,-96 25 42,-1-1 0,0-1 0,-1 0 0,23-16-1,59-49 24,-93 68-5,-1-1-1,0 1 1,0-1-1,0 1 0,-1-1 1,0-1-1,0 1 1,-1 0-1,0-1 0,0 0 1,0 0-1,2-11 0,-5 17-10,0 1 0,0 0-1,1-1 1,-1 1 0,0-1-1,0 1 1,0 0-1,0-1 1,0 1 0,0-1-1,0 1 1,0-1 0,0 1-1,0 0 1,0-1-1,0 1 1,0-1 0,0 1-1,0 0 1,0-1 0,-1 1-1,1-1 1,0 1-1,0 0 1,0-1 0,-1 1-1,1-1 1,0 1 0,-1 0-1,1 0 1,0-1-1,-1 1 1,1 0 0,0-1-1,-1 1 1,0 0 0,1 0 0,-1 0-1,0 0 1,0 1 0,0-1 0,1 0 0,-1 1 0,0-1 0,1 1 0,-1-1 0,0 1 0,1-1 0,-1 1-1,0-1 1,1 1 0,-1 0 0,1-1 0,-1 1 0,1 0 0,-1 1 0,-10 20-15,0 1 1,2 0-1,-11 43 0,11-37 2,-14 57-66,-22 152-1,14 90-68,10-168-46,18-110 163,3-49 98,0-16 72,15-397 392,-7 348-446,2 1 0,4-1 0,2 2 0,32-82 0,-26 95-44,-14 33-25,12-35 1,-16 38-15,0 0 0,1 1 0,1-1 0,9-14-1,-12 22-11,1-1 0,0 0 0,1 1 0,-1 0-1,1 0 1,0 0 0,0 1 0,1-1 0,-1 1 0,10-5-1,-14 9-1,1 0-1,-1 0 0,1 0 1,-1 0-1,1 1 0,-1-1 0,1 0 1,-1 1-1,0-1 0,1 1 0,-1-1 1,0 1-1,1-1 0,-1 1 1,0 0-1,0 0 0,1 0 0,-1 0 1,0 0-1,1 1 0,26 25-75,-8-2-2,-2 1 1,-1 0-1,26 54 0,-37-68 49,-1 1 0,0-1-1,0 2 1,2 13-1,-6-23 29,0 1 0,0-1-1,-1 1 1,0 0-1,1-1 1,-2 1-1,1-1 1,0 1-1,-1-1 1,0 1-1,0-1 1,0 1 0,-1-1-1,0 0 1,-3 8-1,3-10 15,0 0 0,-1 0-1,1 0 1,0 0 0,0 0 0,-1 0-1,1-1 1,-1 0 0,0 1 0,1-1-1,-1 0 1,0 0 0,0 0-1,0-1 1,1 1 0,-1-1 0,0 1-1,-6-1 1,-2 0 39,0-1 0,0 1 0,-17-5 0,20 4-23,2 0 21,0 0-1,0 0 0,1-1 1,-1 1-1,0-1 0,1 0 1,-1-1-1,-6-4 0,11 6-14,84-35-400,-43 23 316,-1 2-33,71-33 1,41-25-15,-79 38-1,69-42 0,-131 68 79,-8 5 23,0-1-1,-1 0 1,1 1 0,0-1 0,0 0 0,-1 0-1,1 0 1,-1 0 0,1 0 0,-1 0 0,1-1-1,-1 1 1,0 0 0,1-1 0,-1 1 0,1-3-1,-25 14 217,8-1-195,1 1 0,-1 1 1,2 0-1,0 1 0,-17 20 1,26-28-23,1 0 0,0 0-1,0 0 1,0 0 0,1 1 0,0-1 0,0 1 0,0 0 0,0-1 0,1 1-1,-1 0 1,1 0 0,0 0 0,1 0 0,-1 0 0,1 0 0,0 1 0,1-1-1,-1 0 1,1 0 0,0 0 0,0 0 0,0 0 0,1-1 0,0 1 0,0 0-1,0-1 1,0 1 0,1-1 0,0 1 0,4 4 0,0-2-17,0 1 0,0-1 1,1 0-1,0-1 0,0 0 1,1 0-1,0-1 0,0 0 0,0 0 1,1-1-1,-1 0 0,1-1 1,18 4-1,-25-7 11,0 0 1,-1 0 0,1 0-1,0-1 1,0 1-1,0-1 1,-1 1 0,1-1-1,0 0 1,-1 0-1,1-1 1,-1 1 0,1 0-1,-1-1 1,0 1 0,0-1-1,1 0 1,-1 0-1,0 0 1,0 0 0,2-4-1,0 0-10,0 1-1,0-1 0,0 0 1,-1 0-1,0 0 1,-1-1-1,3-9 0,-3 9 33,-1-1 0,0 0-1,0 1 1,-1-1 0,0 0-1,0 1 1,-1-1 0,0 1-1,-4-14 1,-2-1 101,-18-39 1,0 2-15,13 32 2,11 26-93,1 0-1,-1 0 1,0 0 0,0 0 0,0 0-1,0 0 1,-1 0 0,1 0 0,0 1 0,0-1-1,0 0 1,-1 1 0,1-1 0,0 1-1,-1-1 1,1 1 0,0 0 0,-3-1-1,-27 1 94,35 6-165,6 1 16,5 1 29,0 0-1,1-1 0,0 0 0,0-1 0,0-1 0,0-1 0,1-1 1,0 0-1,0-1 0,0 0 0,0-2 0,22-1 0,-35 1 20,17-3 27,-1 2-1,1 0 1,37 4 0,-56-3-18,0 1 0,0 0 1,1 0-1,-1 0 0,0 0 0,0 0 0,0 0 0,0 0 0,0 1 0,0-1 1,0 1-1,0-1 0,-1 1 0,1 0 0,-1 0 0,1 0 0,-1 0 0,0 0 1,1 0-1,0 4 0,3 4 1,-2 1 0,1 0 0,1 13 0,1 1 5,3 4-23,-6-15-7,1 0 0,1 0 0,0 0 0,1-1 0,8 13 0,-12-22 8,0-1 0,1 0 1,-1 0-1,1 0 0,0-1 0,0 1 0,0-1 0,0 1 1,0-1-1,0 0 0,0 0 0,1 0 0,-1-1 0,1 1 1,0-1-1,-1 0 0,1 0 0,0 0 0,0 0 0,-1-1 1,1 0-1,0 1 0,0-2 0,4 1 0,5-2 7,0 0 0,0-1 0,-1-1-1,1 0 1,-1-1 0,0 0 0,0-1 0,0 0 0,-1 0-1,0-2 1,0 1 0,-1-1 0,0-1 0,12-13 0,12-16 38,-1-1 0,36-59 0,-67 95-37,34-50 23,-3-3 0,-1-1 1,-4-1-1,-2-1 0,-2-2 0,-3 0 0,19-99 0,-33 124-29,30-192-40,-37 219 43,0 0-1,0 0 1,-4-16-1,1-14 0,1 40-5,0 0-1,0 0 1,0 0 0,0 1-1,1-1 1,-1 0-1,0 1 1,1 0-1,-1-1 1,1 1-1,0 0 1,-2 1-1,-4 8-19,1-1 1,0 1-1,0 1 0,1-1 1,1 1-1,0-1 0,-4 21 1,-8 90-132,12-78 106,-7 266-286,11-308 336,21 317-234,-19-301 223,0 0 0,7 22 0,-7-34 13,0 0-1,0 0 0,1 0 0,0 0 0,0 0 0,0 0 0,1-1 0,0 0 0,7 8 1,-9-11 2,0 0 0,1 0 0,-1-1 1,1 1-1,-1-1 0,1 1 0,-1-1 1,1 0-1,0 0 0,-1 0 0,1-1 1,0 1-1,0-1 0,0 1 0,0-1 1,0 0-1,-1 0 0,1 0 0,0 0 1,0-1-1,0 1 0,0-1 1,-1 0-1,1 0 0,0 0 0,0 0 1,-1 0-1,5-3 0,7-4 28,-1-1 0,0 0-1,23-21 1,-28 22-28,18-17 60,-2-1-1,33-45 1,-15 18 22,-27 31-43,-13 18-23,0 0 1,0 1-1,1-1 0,0 1 1,-1-1-1,1 1 0,0 0 1,1 0-1,-1 0 0,0 1 1,1-1-1,7-3 0,-1-2 94,-2 3-24,-6 16-47,-2 17-34,-7 54-1,6-73-1,-1 1 1,-1-1 0,0 1 0,0-1-1,-1 0 1,0 0 0,0 0-1,-1-1 1,-7 11 0,10-17 2,0-1 0,0 1 0,0 0 0,0 0 0,-1-1 0,1 1 1,0-1-1,-1 0 0,1 0 0,-1 0 0,0 0 0,1 0 0,-1 0 0,1-1 0,-1 1 1,0-1-1,0 0 0,1 0 0,-1 0 0,0 0 0,0 0 0,1 0 0,-1-1 0,0 0 1,1 1-1,-3-2 0,-6-2 53,1 1 1,0-2 0,0 1 0,0-2-1,-10-6 1,14 8-34,5 3-18,0 0 0,0 0 1,0 1-1,0-1 1,0 0-1,0 1 0,0-1 1,-1 1-1,1-1 1,0 1-1,0-1 1,-1 1-1,-1 0 0,4 11 32,3-9-47,-1 0 1,1 0 0,0-1-1,0 0 1,0 1-1,0-1 1,7 0 0,7 3-9,30 9-11,1-2 0,73 8 0,59 1 265,-120-20-205,-69-6-3176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7:23.066"/>
    </inkml:context>
    <inkml:brush xml:id="br0">
      <inkml:brushProperty name="width" value="0.1" units="cm"/>
      <inkml:brushProperty name="height" value="0.1" units="cm"/>
      <inkml:brushProperty name="color" value="#008C3A"/>
    </inkml:brush>
  </inkml:definitions>
  <inkml:trace contextRef="#ctx0" brushRef="#br0">1 102 7136,'0'0'976,"15"-7"-767,8-3-83,1 1 0,0 1 0,45-10 0,127-4 812,-58 8-236,-52 5 129,165 5 1,-76 5-12,-106-2-1458,130 14 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7:28.568"/>
    </inkml:context>
    <inkml:brush xml:id="br0">
      <inkml:brushProperty name="width" value="0.1" units="cm"/>
      <inkml:brushProperty name="height" value="0.1" units="cm"/>
      <inkml:brushProperty name="color" value="#008C3A"/>
    </inkml:brush>
  </inkml:definitions>
  <inkml:trace contextRef="#ctx0" brushRef="#br0">0 1241 3000,'0'0'3770,"6"-11"-3427,154-250 1324,-90 155-777,75-154 0,-109 185-455,-16 36-128,-2-1 0,-1 0-1,-2-1 1,11-49 0,-24 79-192,-1 9-45,0-1-1,0 1 1,-1-1 0,0 1 0,1-1 0,-1 1-1,0-1 1,0 1 0,0-1 0,-1-4 0,-2 5 87,0 7-50,-4 11 5,5-13-94,-36 93 103,-43 172 0,71-215-116,3 1 1,1-1 0,3 75-1,3-101-4,1 1-1,1-1 0,9 38 1,-11-64-1,0 0 1,1 1 0,-1-1 0,0 0 0,1 0 0,-1 0-1,1 0 1,0 0 0,-1 1 0,1-1 0,0 0 0,-1 0 0,1 0-1,0-1 1,0 1 0,0 0 0,0 0 0,0 0 0,0-1-1,0 1 1,0 0 0,0-1 0,1 1 0,-1-1 0,0 1-1,0-1 1,0 0 0,1 0 0,-1 1 0,0-1 0,0 0-1,1 0 1,-1 0 0,0 0 0,0 0 0,1-1 0,-1 1 0,0 0-1,0-1 1,1 1 0,0-1 0,4-1 6,0-1 0,-1 1 0,0-1 0,1 0-1,-1-1 1,0 1 0,7-7 0,1-4 8,0-1 0,0 0 0,-1-1 0,9-17 0,38-74 41,-44 79-36,19-47 82,-3-1 1,28-111-1,-36 111-17,-7 24-41,67-240 176,-81 284-189,-1-1 1,0 1-1,-1-18 0,0 15 24,0 12-48,-1 0 0,1 0 0,-1 0 0,1 0 0,0 0 0,-1 0 0,0 0 0,1 0 0,-1 0 0,0 0 0,1 0 0,-3 1 0,-4 7 6,-13 25-7,1 1 0,2 2 0,1-1 0,-11 44 0,26-76-7,-53 211-82,9-26-3,-26 45-49,39-128 166,28-89 222,100-190-106,-24 43 21,-67 120-138,4-7 48,-5 16-57,1 11-31,11 98-120,-14-83 92,2 0 1,0 0 0,1-1 0,2 1-1,0-1 1,12 25 0,-8-27 23,-10-17 7,1-1-1,0 1 0,0-1 1,1 0-1,-1 1 0,1-1 1,0 0-1,0-1 0,1 1 1,-1 0-1,1-1 0,-1 0 1,1 0-1,0 0 1,7 4-1,-4-4 0,0 0 0,0 0 0,0-1 1,1 0-1,-1 0 0,1-1 0,-1 0 0,1 0 1,-1-1-1,1 0 0,0 0 0,7-2 0,-5 0 2,-1 0 1,0-1-1,0 0 0,-1 0 0,1-1 0,0 0 0,-1-1 1,0 0-1,10-9 0,-1 2 15,-2-1 0,0-1 0,26-29 0,-35 35-2,0-1 1,-1 1-1,0-1 0,0 0 1,-1 0-1,0-1 0,-1 1 1,0-1-1,3-19 0,-5 19 10,1 0 0,-2 1 0,0-1 0,0 0 0,-1 0 0,-3-18 0,3 26-12,1 0-1,-1 0 1,1 0 0,-1 1-1,0-1 1,0 0 0,0 1-1,0-1 1,0 1 0,0-1-1,0 1 1,-1-1 0,1 1-1,-1 0 1,1 0 0,0-1-1,-4 0 1,3 1-4,0 1 0,-1-1 0,1 1 1,0-1-1,0 1 0,-1 0 0,1 0 0,0 1 0,0-1 0,-1 0 0,1 1 0,0-1 1,0 1-1,0-1 0,-1 1 0,1 0 0,0 0 0,-3 3 0,-4 1-4,0 1-1,1 0 0,-1 0 1,1 1-1,1 0 0,-1 1 1,2 0-1,-1 0 0,1 0 1,0 1-1,0 0 0,1 0 1,0 0-1,1 1 0,0-1 1,1 1-1,-4 14 0,2 2-31,0 1-1,2 0 0,0 0 1,2 0-1,4 43 0,-2-61 18,0-1 1,0 1-1,1 0 0,1-1 0,-1 1 0,2-1 0,-1 0 1,1 0-1,0 0 0,0-1 0,1 1 0,0-1 1,1 0-1,-1-1 0,1 1 0,11 8 0,-13-11 7,1-1 0,1 1 0,-1-1 0,0 0 0,1-1-1,-1 1 1,1-1 0,0 0 0,0-1 0,0 1 0,0-1 0,0 0 0,0-1-1,0 1 1,0-1 0,0 0 0,0-1 0,0 0 0,0 0 0,0 0-1,0 0 1,0-1 0,0 0 0,9-5 0,4-4 28,0 0-1,-1-1 1,-1-1 0,0-1-1,-1 0 1,0-2 0,-1 1-1,-1-2 1,0 0 0,-2 0-1,0-2 1,0 1 0,-2-1-1,-1-1 1,10-27 0,-15 34 53,0 0 0,-2 0-1,1 0 1,-2 0 0,1-16 0,-2 23-7,0-1 0,0 1 0,-1-1 0,0 1 0,0 0 0,-1 0 0,0-1 0,0 1 0,0 0 0,0 0 0,-1 1 0,-5-9 0,8 14-58,0 0 0,-1 0-1,1 0 1,0 0 0,0 0-1,0 0 1,0-1 0,0 1-1,0 0 1,0 0 0,0 0-1,0 0 1,0 0 0,0 0-1,0 0 1,0 0 0,0 0-1,0 0 1,0-1 0,0 1-1,0 0 1,0 0 0,0 0-1,0 0 1,0 0 0,0 0-1,0 0 1,0 0 0,0-1-1,0 1 1,0 0 0,0 0-1,0 0 1,0 0 0,0 0-1,0 0 1,0 0 0,0 0-1,0 0 1,0 0 0,0-1-1,0 1 1,0 0 0,0 0-1,0 0 1,1 0 0,-1 0-1,0 0 1,0 0 0,0 0-1,0 0 1,0 0 0,0 0 0,0 0-1,9 0 70,13 4-99,-22-4 26,4 1-10,0 1-1,0-1 1,0 1 0,0 0 0,0 0 0,-1 0-1,1 0 1,-1 1 0,1-1 0,-1 1 0,0 0-1,0 0 1,0 0 0,0 1 0,-1-1-1,4 6 1,1 4-22,-1 1 0,0 0 0,6 20 0,4 12-33,-5-20-11,14 46 0,-23-62 67,1-1 0,1 0 0,-1-1 0,1 1 0,1 0 0,-1-1 1,2 0-1,5 8 0,-9-14 8,0 0 1,-1 0 0,1 0-1,0 0 1,0 0 0,0-1 0,0 1-1,1-1 1,-1 1 0,0-1-1,1 0 1,-1 0 0,0 0 0,1 0-1,-1 0 1,1-1 0,0 1-1,-1-1 1,1 0 0,-1 0 0,1 0-1,0 0 1,-1 0 0,1 0-1,0-1 1,-1 1 0,1-1 0,-1 1-1,1-1 1,-1 0 0,1 0-1,-1-1 1,0 1 0,3-2 0,5-4-2,-1 0 1,0-1-1,0 0 1,0-1 0,-1 1-1,11-17 1,36-65 53,-48 79-43,4-9 17,1 1 0,0 1 0,2 0 0,20-20 1,-23 25-8,14-14 37,-24 26-59,0 0 0,0 1 0,0-1 0,0 0 0,0 0 1,0 1-1,0-1 0,0 1 0,1-1 0,-1 1 0,0-1 0,0 1 0,1 0 1,-1-1-1,0 1 0,1 0 0,-1 0 0,0 0 0,0 0 0,1 0 0,1 1 1,-2-1-2,0 1 1,0 0 0,0-1 0,0 1 0,0 0 0,-1-1 0,1 1 0,0 0 0,0 0 0,-1 0 0,1 0 0,-1 0 0,1 0 0,0 0 0,-1 0 0,0 0 0,1 0 0,-1 0 0,1 2 0,3 25-37,-1 29-4,-7 82 1,3-127 39,1-6-8,0 17 31,4-19 11,7-10 10,0-5-21,-1 0 0,-1-1 0,10-15-1,7-8 27,-2 0-1,11-12 9,-31 44-45,-1-1-1,1 1 1,-1 0 0,1 0-1,0 0 1,0 1 0,0-1-1,0 1 1,8-3 0,-10 5-7,-1-1 0,0 1 1,0 0-1,0 0 0,1 0 1,-1 0-1,0 0 0,0 0 1,0 1-1,1-1 1,-1 0-1,0 1 0,0-1 1,0 1-1,0-1 0,0 1 1,0-1-1,0 1 1,0 0-1,0 0 0,0-1 1,2 3-1,-2-2-2,1 1 0,-1-1 0,0 1 0,0-1 0,1 1 0,-1 0 0,0-1 0,-1 1 0,1 0 0,0 0 0,0 0 0,0 3 0,1 34-10,-3-30 8,1 0 0,1 0 0,0 1 0,0-1 0,3 10 0,-3-19 3,-1 0 0,0 0 0,0 0 0,0 0 0,0 1 0,1-1 0,-1 0 1,0 0-1,0 0 0,0 0 0,1 0 0,-1 0 0,0 0 0,0 0 0,0 0 1,1 0-1,-1 0 0,0 0 0,0 0 0,0 0 0,1 0 0,-1 0 1,0 0-1,0 0 0,0 0 0,1 0 0,-1 0 0,0 0 0,0-1 0,0 1 1,1 0-1,-1 0 0,0 0 0,0 0 0,0 0 0,0 0 0,0-1 0,1 1 1,-1 0-1,0 0 0,0 0 0,0-1 0,0 1 0,0 0 0,0 0 1,0-1-1,11-11 17,-9 9-12,24-29 37,24-39 0,-25 38 32,-25 33-74,0 0-1,1 0 0,-1 0 1,0-1-1,0 1 0,0 0 1,0 0-1,1 0 0,-1 0 1,0 0-1,0 0 0,0 0 1,1 0-1,-1 0 0,0 0 1,0 0-1,0 0 0,1 0 1,-1 0-1,0 0 1,0 0-1,0 0 0,0 0 1,1 1-1,-1-1 0,0 0 1,0 0-1,0 0 0,0 0 1,1 0-1,-1 0 0,0 0 1,0 1-1,0-1 0,0 0 1,0 0-1,0 0 1,1 0-1,-1 1 0,0-1 1,0 0-1,0 0 0,0 0 1,0 0-1,0 1 0,0-1 1,0 0-1,0 0 0,0 0 1,0 1-1,3 12 6,9 96-28,-10-95 7,2 1 1,-1 0-1,2-1 1,0 0-1,9 18 1,-12-30 13,-1 0-1,0 0 1,0 0 0,1 0 0,-1-1 0,1 1 0,0 0-1,0-1 1,-1 1 0,1-1 0,0 1 0,0-1-1,0 0 1,0 0 0,0 0 0,1 0 0,2 0 0,-1 0-3,0 0 0,0-1 0,0 1 0,0-1 0,1 0 1,-1-1-1,0 1 0,0-1 0,5-1 0,2-1-10,0-1 0,0 0-1,-1-1 1,0 0 0,19-13 0,28-29-27,-28 21 102,-22 15-1,-7 10-52,0 0 1,1 0-1,-1 1 1,0-1-1,1 0 1,-1 0-1,0 1 1,1-1-1,-1 1 1,1-1-1,-1 0 1,1 1-1,-1-1 1,1 1-1,0-1 1,-1 1-1,1-1 1,-1 1-1,1 0 1,1-1-1,-2 1 36,-2 19 121,2-16-170,0-1 0,-1 1 0,1 0-1,0 0 1,0-1 0,0 1 0,1 0 0,-1-1-1,1 1 1,0 3 0,0-3-9,0-1 0,0 1 0,0-1 0,0 0 0,0 1 1,0-1-1,1 0 0,-1 1 0,1-1 0,0 0 0,-1 0 0,1 0 0,0 0 0,3 1 0,-4-2 7,1-1 0,-1 1 0,1-1 1,-1 1-1,1-1 0,-1 0 0,1 0 0,0 0 0,-1 0 0,1 0 0,-1 0 1,1-1-1,-1 1 0,1 0 0,-1-1 0,1 1 0,-1-1 0,1 1 0,-1-1 1,1 0-1,-1 0 0,0 0 0,0 1 0,1-1 0,-1 0 0,1-2 1,0 1-1,0 0 0,0 0 0,0 0 0,0 0 0,-1-1 0,1 1 0,-1 0 0,0-1 0,0 1 0,0-1 0,0 0 0,0 1 0,0-1 0,-1 0 0,1 0 0,-1-2 0,0-50-23,-1 39 21,1 10-1,0 0 1,-1 0-1,0 0 0,-1 0 0,1 0 1,-1 1-1,0-1 0,-1 0 0,1 1 1,-1-1-1,0 1 0,-1 0 0,1 0 1,-1 0-1,0 1 0,0-1 0,0 1 1,-1 0-1,1 0 0,-1 0 0,0 1 1,0 0-1,-1 0 0,1 0 1,-1 0-1,1 1 0,-1 0 0,-7-2 1,10 4 11,-1 0 0,1 0 1,0 0-1,0 0 0,-1 1 1,-4 1-1,-15 1 30,23-3-33,0-1 0,0 1 0,-1 0 0,1 0 1,0 0-1,0 0 0,-1 0 0,1 0 1,0 0-1,0 0 0,0 0 0,-1 0 0,1 0 1,0 0-1,0 0 0,-1 1 0,1-1 1,0 0-1,0 0 0,0 0 0,-1 0 0,1 0 1,0 0-1,0 0 0,0 1 0,-1-1 1,1 0-1,0 0 0,0 0 0,0 0 0,0 1 1,0-1-1,0 0 0,-1 0 0,1 0 1,0 1-1,0-1 0,0 0 0,0 0 0,0 1 1,0-1-1,0 0 0,0 0 0,0 1 1,0-1-1,0 0 0,8 13-16,17 8 8,-16-17 15,-1-1 0,1 0-1,0 0 1,0-1 0,0 0 0,1 0 0,-1-1 0,18-1 0,5-2 45,41-7 1,-32 3-23,5-3 59,-1-1 0,70-27 0,-28 8 62,-58 20-86,-16 5-8,0 0 0,18-3 1,-26 6-60,0 1 0,-1-1 1,0 0-1,1 0 0,-1-1 1,1 0-1,-1 1 0,0-1 1,6-4-1,-29 7-2457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7:29.521"/>
    </inkml:context>
    <inkml:brush xml:id="br0">
      <inkml:brushProperty name="width" value="0.1" units="cm"/>
      <inkml:brushProperty name="height" value="0.1" units="cm"/>
      <inkml:brushProperty name="color" value="#008C3A"/>
    </inkml:brush>
  </inkml:definitions>
  <inkml:trace contextRef="#ctx0" brushRef="#br0">1 116 6128,'0'0'3984,"11"-2"-3768,59-9 432,-52 7 257,0-2 0,32-14 1,-15 6-765,12-1-1,1 3 1,0 1-1,0 2 1,56-2 0,-71 10-2,0 2 0,0 1 0,44 8 0,22 2 102,-22-5-2186</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7:33.464"/>
    </inkml:context>
    <inkml:brush xml:id="br0">
      <inkml:brushProperty name="width" value="0.1" units="cm"/>
      <inkml:brushProperty name="height" value="0.1" units="cm"/>
      <inkml:brushProperty name="color" value="#008C3A"/>
    </inkml:brush>
  </inkml:definitions>
  <inkml:trace contextRef="#ctx0" brushRef="#br0">1 762 2104,'0'0'2145,"6"-13"-1861,-1 2-238,4-10 217,1 1-1,1 0 0,1 0 0,26-32 0,-15 27 120,42-39 750,-57 57-927,0 1 0,1 0 0,0 0 0,0 1 0,0 0 1,18-6-1,-10 5 8,-13 4-90,1 0 0,-1 0 0,1 1-1,0 0 1,-1 0 0,1 0 0,6 0 0,-9 1-91,0 0-1,-1 1 1,1-1-1,0 1 1,-1-1 0,1 1-1,-1 0 1,1-1-1,-1 1 1,1 0-1,-1 0 1,1 0 0,-1 0-1,0 0 1,0 1-1,1-1 1,-1 0-1,0 1 1,0-1 0,0 0-1,0 1 1,-1-1-1,1 1 1,0 0-1,0 2 1,4 10 37,0 0 0,-2 1 0,1 0 0,-2-1 0,0 1 0,-1 0 0,0 0 0,-3 18 0,-18 124 327,14-116-288,4-33-64,1-1 0,-1 1 0,0-1-1,0 0 1,-7 13 0,9-20-26,0 1-1,-1-1 1,1 1 0,-1-1-1,1 1 1,0-1-1,-1 1 1,1-1 0,0 1-1,0 0 1,0-1 0,-1 1-1,1 0 1,0-1 0,0 1-1,0 0 1,0-1 0,0 1-1,0 0 1,0-1-1,0 1 1,1 1 0,10-8 310,18-21-94,-4-4-82,26-42 0,15-19 132,-50 72-222,-2 2 37,1 0 0,1 1-1,26-23 1,-38 38-86,-1 0-1,1 0 1,-1 1-1,1-1 1,0 1-1,-1 0 1,1 0-1,0 0 1,0 0 0,0 1-1,4-1 1,-7 1-13,0 0 0,1 0 0,-1 0 1,0 0-1,1 0 0,-1 0 0,0 0 0,0 1 1,1-1-1,-1 0 0,0 1 0,0-1 1,1 1-1,-1-1 0,0 1 0,0 0 0,0-1 1,0 1-1,0 0 0,0 0 0,0 0 1,0 0-1,0 0 0,0 0 0,-1 0 0,1 0 1,0 0-1,0 0 0,-1 0 0,1 0 1,-1 0-1,1 1 0,-1-1 0,0 0 0,0 1 1,1 0-1,-1 31-33,-2-1 0,-1 0 0,-13 59 0,2-14-11,13-75 43,1-1 1,-1 1-1,1 0 1,0-1-1,-1 1 1,1 0-1,0 0 1,0-1-1,1 1 1,-1 0-1,0-1 0,0 1 1,1 0-1,-1-1 1,1 1-1,-1-1 1,1 1-1,0-1 1,0 1-1,0-1 1,0 1-1,0-1 1,0 1-1,0-1 0,0 0 1,0 0-1,1 0 1,-1 0-1,0 0 1,1 0-1,-1 0 1,1 0-1,-1 0 1,3 0-1,0 0 1,-1-1 0,0 1 0,0-1 0,1 0 0,-1-1 1,0 1-1,0 0 0,0-1 0,1 0 0,-1 1 0,0-1 0,0-1 0,0 1 0,0 0 0,0-1 0,-1 1 0,5-4 1,19-16-1,-2-2 1,0 0 0,20-27-1,-9 11 16,-16 19 13,-2 0-1,0-2 1,-1 0 0,-1-1-1,-2 0 1,19-42-1,-28 54 27,-5 11 18,-4 23 5,-13 79-69,12-78-9,2 0 0,0 0-1,2 1 1,0 45 0,2-68-2,0 0 1,0 0 0,1 0 0,-1 0 0,0 0 0,1 0 0,0 0 0,-1 0-1,1 0 1,0 0 0,0-1 0,0 1 0,0 0 0,0 0 0,0-1 0,1 1-1,-1-1 1,1 1 0,-1-1 0,1 0 0,-1 1 0,1-1 0,0 0-1,0 0 1,-1 0 0,1 0 0,0 0 0,0-1 0,0 1 0,0-1 0,0 1-1,0-1 1,4 1 0,-2-1-1,0 0 0,1-1 0,-1 1 0,1-1-1,-1 0 1,0 0 0,0 0 0,0-1 0,1 0 0,-1 1 0,-1-1-1,1-1 1,0 1 0,6-5 0,-1-2 7,-1 0 1,1 0-1,-2 0 1,1-1-1,5-11 0,30-59 47,-23 41-17,-15 27-25,0 0 1,6-22 0,8-19 31,-12 45 132,-6 15-104,-3 20-56,2-24-8,-3 22-9,0 0-6,0 47-1,3-65-2,0-1 0,1 1 0,0 0 0,0-1 0,1 1 1,0-1-1,0 1 0,0-1 0,1 0 0,0 0 0,0 0 0,5 7 0,-7-12 8,0 0 1,0 0-1,1 0 0,-1 0 1,0 0-1,1-1 1,-1 1-1,1 0 1,-1-1-1,0 1 0,1 0 1,0-1-1,-1 0 1,1 1-1,-1-1 0,1 0 1,-1 0-1,1 0 1,0 0-1,-1 0 0,1 0 1,-1-1-1,1 1 1,-1 0-1,1-1 0,-1 1 1,4-2-1,4-2-9,0 0 1,0-1-1,10-7 0,-16 10 16,87-61 4,30-19-108,-63 60 13,-37 14-90,-21 8 175,1 1 0,0-1 0,0 0-1,0 0 1,0 0 0,0 0 0,0 0 0,0 1 0,0-1 0,0 0 0,0 0 0,0 0 0,0 0-1,0 1 1,0-1 0,0 0 0,0 0 0,0 0 0,0 0 0,0 0 0,0 1 0,0-1 0,0 0-1,0 0 1,0 0 0,0 0 0,0 0 0,0 1 0,1-1 0,-1 0 0,0 0 0,0 0 0,0 0-1,0 0 1,0 0 0,0 1 0,0-1 0,1 0 0,-1 0 0,0 0 0,0 0 0,0 0 0,0 0-1,0 0 1,1 0 0,-1 0 0,0 0 0,0 0 0,0 0 0,0 0 0,1 0 0,-1 0 0,-10 10 13,-1 0 1,-18 13 0,-17 15 29,28-19 8,-29 39 1,42-52-40,1 0 0,1 0-1,-1 1 1,1-1 0,0 1 0,1 0-1,0 0 1,0 0 0,0 0 0,1 0-1,-1 12 1,2-18-8,0 0 0,1 0-1,-1 0 1,0 0 0,1 0 0,-1 0-1,0 0 1,1-1 0,-1 1 0,1 0-1,0 0 1,-1 0 0,1-1-1,-1 1 1,1 0 0,0-1 0,0 1-1,-1-1 1,1 1 0,0-1 0,0 1-1,0-1 1,0 1 0,0-1 0,-1 0-1,1 0 1,0 1 0,0-1-1,0 0 1,2 0 0,34 1 14,-20-3-15,0 0 0,0-2 0,0 0 0,-1 0 0,0-2 0,0 0 0,0-1 0,0 0 0,15-12 0,18-11 0,-4 4 0,-2-2 0,-1-2 0,73-67 0,46-92-72,-146 168 55,-1-1 1,-1-1 0,-1 0 0,-1 0 0,11-34 0,-10 18-19,-1-1 1,8-68 0,-19 106 33,0-1 0,0 0 0,0 0 1,0 0-1,0 0 0,0 1 0,-1-1 1,1 0-1,-1 0 0,-1-3 1,1 6 2,0 0 0,0 0 0,0 0 0,0 0 0,1 0 1,-1 0-1,0 0 0,0 0 0,0 0 0,0 0 0,0 1 0,0-1 1,1 0-1,-1 1 0,0-1 0,0 0 0,0 1 0,1-1 1,-1 1-1,-1 1 0,-13 11 5,0 1 0,1 1 0,1 0 0,0 1 0,1 1 0,1 0 0,0 0 0,1 1 0,1 1 0,1-1 0,-7 24 0,-6 28 32,-20 124 1,36-153-25,1 1 1,3-1 0,4 58-1,-2-66-11,-2-20 6,2 0 0,2 20-1,-2-29 3,0 0 0,0 1-1,1-1 1,-1 0-1,1-1 1,0 1-1,0 0 1,0 0 0,1-1-1,-1 1 1,6 5-1,-5-6-4,1-1-1,-1 1 1,0 0-1,1-1 1,0 0 0,0 0-1,0 0 1,0 0-1,0-1 1,0 1-1,0-1 1,0 0-1,0-1 1,1 1-1,-1-1 1,0 1 0,1-1-1,-1 0 1,0-1-1,1 1 1,-1-1-1,0 0 1,0 0-1,5-2 1,8-3 6,-1-1 0,1-1 0,-1 0-1,20-15 1,-24 15-9,0-1 0,0-1 1,0 0-1,-1 0 0,-1-1 0,0-1 0,-1 1 0,0-2 0,11-17 1,-19 27-8,0 0 1,0 0 0,0 0 0,-1 1 0,1-1 0,-1 0 0,0 0-1,1 0 1,-1 0 0,0 0 0,-1 0 0,1 0 0,-1 0 0,1 0-1,-1 0 1,0 0 0,0 0 0,0 0 0,0 1 0,-1-1 0,-2-4 0,3 5 0,0 1 1,0-1 0,-1 0 0,1 1 0,0-1-1,-1 1 1,0-1 0,1 1 0,-1 0 0,0 0-1,0-1 1,1 1 0,-1 1 0,0-1 0,0 0-1,0 0 1,0 1 0,-1-1 0,1 1 0,0-1-1,0 1 1,0 0 0,0 0 0,0 0 0,0 0 0,0 1-1,-1-1 1,1 0 0,0 1 0,-3 0 0,-1 2-1,0 0 0,0 0 0,1 0 1,-1 1-1,1 0 0,0 0 1,0 0-1,0 1 0,0-1 1,1 1-1,0 0 0,0 1 1,0-1-1,0 1 0,1-1 0,0 1 1,0 0-1,1 1 0,0-1 1,0 0-1,0 0 0,1 1 1,0-1-1,0 1 0,0 8 1,1-8-5,0 0 1,0 0 0,1 0-1,0 0 1,0 0 0,1-1 0,0 1-1,0 0 1,0-1 0,1 1-1,0-1 1,1 0 0,-1 0 0,1 0-1,0 0 1,0-1 0,1 1 0,0-1-1,0 0 1,0-1 0,1 1-1,-1-1 1,13 7 0,-9-6 6,0-1 0,1 0 0,0-1 0,0 0 0,0 0 0,0-1 0,0-1 0,1 0 0,-1 0 0,1-1 0,10-1 0,-1-1 8,-1-1 0,1-2 0,-1 0 0,0-1-1,18-8 1,-30 11-4,23-8 3,-1-1-1,-1-2 1,0-1 0,39-28 0,-7 5-10,-46 30-21,0-1 0,0 0 0,22-20 0,21-14-203,-47 32 244,-10 11-17,0 0 1,0-1-1,0 1 1,0 0-1,0 0 1,0 0-1,0 0 1,0 0-1,0 0 1,0 0-1,0 0 1,0 0-1,0 0 1,0-1-1,0 1 1,-1 0-1,1 0 1,0 0-1,0 0 1,0 0-1,0 0 1,0 0-1,0 0 1,0 0-1,0 0 1,0 0-1,0 0 1,0 0-1,0 0 1,0 0-1,0 0 1,-1 0-1,1 0 1,0-1-1,0 1 1,0 0-1,0 0 1,0 0-1,0 0 1,0 0-1,0 0 1,0 0-1,0 0 1,-1 0-1,1 0 1,0 1-1,0-1 1,0 0-1,0 0 1,0 0-1,0 0 1,0 0-1,0 0 1,0 0-1,0 0 1,0 0-1,0 0 1,-1 0-1,1 0 1,0 0-1,0 0 1,0 0-1,0 0 1,0 1-1,-25 13 126,-17 11-60,19-11-42,-24 19 0,40-28-26,1 0 1,0 1-1,0 0 1,1 0 0,0 1-1,0-1 1,0 1-1,-4 8 1,7-10-4,-1 1 2,-1 0 0,2 0-1,-1 1 1,-2 11 0,5-17 1,0 0 0,-1-1 0,1 1 0,0 0-1,0 0 1,0 0 0,0-1 0,0 1 0,1 0-1,-1 0 1,0 0 0,0 0 0,0-1 0,1 1 0,-1 0-1,1 0 1,-1-1 0,0 1 0,2 1 0,-2-2-2,1 1 0,0-1 0,0 1 0,0-1 0,0 1 0,0-1 0,0 0 0,0 1 0,0-1 0,0 0 0,1 0 0,-1 0 0,0 0 0,0 0 0,0 0 0,0 0 0,0 0 0,0 0 0,2-1 1,5 0-7,0 0-1,-1-1 1,1-1 0,0 1 0,0-1 0,-1-1 0,0 1 0,0-1 0,0 0 0,13-11 0,-10 6-2,-1-1 0,0 0 0,0-1 0,-1 0 0,12-20 0,-9 13-30,-1-1 0,-1 0-1,0 0 1,-2 0 0,9-32-1,-10 37-3,-4 10 43,-5 11 49,1 2-28,0 0 0,0-1 0,1 1 0,0 1 0,0-1 0,1 0-1,1 0 1,1 9 0,-1-3-1,-1-4-7,1 0 0,0-1 0,1 1 0,1 0 0,-1-1 0,2 1 0,-1-1 0,1 0 0,1 0 1,11 18-1,-14-26-6,0 0 0,0-1 0,1 1 0,-1 0 1,1-1-1,-1 0 0,1 1 0,-1-1 0,1 0 1,0 0-1,-1-1 0,1 1 0,0 0 0,0-1 1,0 0-1,0 0 0,-1 0 0,1 0 0,4 0 1,2-1 9,0 0 0,0 0 1,0-1-1,17-6 1,-11 2-2,0-1 1,-1-1-1,0 0 0,24-19 0,49-50 65,-60 52-42,3-7-10,7-7 15,-28 30-19,-7 7 24,0 7-11,2 6-34,15 46 24,-11-30 4,2-1 0,14 28 0,-21-46-11,2-1 1,-1 0 0,1 0-1,0 0 1,1 0-1,0-1 1,0 0-1,0 0 1,1-1-1,-1 0 1,11 6 0,-9-7-8,8 6 59,0-2 1,1 0-1,28 9 0,-41-16-63,0 1 0,0-1-1,0-1 1,0 1 0,0 0-1,0-1 1,0 0 0,1 0 0,-1 0-1,0-1 1,0 1 0,0-1-1,0 0 1,0 0 0,0 0-1,-1-1 1,1 1 0,0-1 0,0 0-1,-1 0 1,1-1 0,-1 1-1,3-3 1,12-19-2028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7:41.251"/>
    </inkml:context>
    <inkml:brush xml:id="br0">
      <inkml:brushProperty name="width" value="0.1" units="cm"/>
      <inkml:brushProperty name="height" value="0.1" units="cm"/>
      <inkml:brushProperty name="color" value="#008C3A"/>
    </inkml:brush>
  </inkml:definitions>
  <inkml:trace contextRef="#ctx0" brushRef="#br0">1 1295 5120,'0'0'5502,"10"-16"-5124,139-215 1188,-26-7-148,-120 231-1342,10-14 741,-6 13-170,-7 7-634,1 0 0,-1 1 0,1-1 0,-1 1-1,1-1 1,-1 1 0,1-1 0,0 1 0,-1-1 0,1 1 0,-1 0-1,1-1 1,0 1 0,-1 0 0,1-1 0,0 1 0,0 0-1,-1 0 1,1 0 0,0 0 0,-1 0 0,1 0 0,0 0 0,0 0-1,-1 0 1,1 0 0,0 0 0,1 1 0,-1-1-12,0 0 1,1 1-1,-1-1 1,0 1-1,1 0 0,-1 0 1,0-1-1,0 1 1,1 0-1,-1 0 1,0 0-1,0 0 0,0 0 1,0 0-1,0 0 1,-1 1-1,1-1 1,0 0-1,0 0 1,-1 1-1,1-1 0,-1 0 1,1 3-1,10 37-43,-1 43-2,-8-59 38,1-1 0,1 1 0,1-1-1,8 25 1,-2-15 2,2-1 1,1-1-1,2-1 0,23 37 0,-34-60 0,1 0-1,0-1 0,0 0 1,1 0-1,0-1 0,0 0 1,0 0-1,1 0 0,0-1 0,0 0 1,0-1-1,1 0 0,-1 0 1,1-1-1,0 0 0,0 0 1,0-1-1,1 0 0,-1-1 1,18 1-1,5-3 0,0-2 0,-1-1 0,36-9 0,88-32-8,-117 29 13,-1-2 0,0-1 0,-2-2 0,45-34 0,-5 5 0,-59 39 0,-1 0 0,0 0 0,0-1 0,-2-1 0,1-1 0,-2 0 0,15-20 0,-25 30 3,0 1 1,0-1 0,-1 0-1,1 0 1,-1 1 0,0-1-1,0 0 1,0 0 0,-1 0-1,0 0 1,1-1 0,-2-5-1,1 7 1,0 1-1,-1-1 1,1 0-1,-1 0 0,0 1 1,0-1-1,0 0 1,0 1-1,0-1 1,0 1-1,-1-1 1,1 1-1,-1 0 1,0 0-1,0-1 0,0 1 1,0 0-1,-4-3 1,-17-12 48,20 14-38,-1-1 1,0 1 0,0 0-1,0 1 1,0-1 0,0 1-1,-1 0 1,1 0 0,-10-3 0,4 3-7,0 1 0,0-1 0,0 1 0,0 1 0,-1 0 0,1 0 0,0 1 0,0 1 0,0 0 0,-1 0 0,2 1 0,-17 6 0,22-7-11,1 0 0,-1 0 1,1 0-1,0 0 0,0 1 1,0-1-1,1 1 0,-1 0 1,0 0-1,1 0 0,0 0 1,0 1-1,0-1 0,-2 5 1,1-2-9,1 1-1,1-1 1,-1 1 0,1-1 0,0 1 0,0-1-1,1 13 1,1-2-14,1 0-1,1 0 1,0 0-1,1 0 0,10 24 1,-13-35 5,2 1 1,-1-1 0,0 0-1,1 0 1,1-1-1,-1 1 1,1-1-1,-1 1 1,1-1-1,1 0 1,9 8 0,20 14-71,-21-16 54,1 0-1,-1-1 1,2-1-1,23 12 1,-30-18 30,0 0-1,0 0 1,0 0 0,1-1 0,-1-1 0,1 1 0,0-1 0,-1-1 0,1 0 0,0 0 0,-1 0 0,1-1 0,0-1 0,-1 1 0,1-1 0,-1-1 0,0 0 0,0 0 0,0 0 0,0-1 0,0 0 0,12-9 0,37-26 7,-42 30 11,0-1-1,0 0 0,-1-1 1,0-1-1,-1 0 0,-1-1 1,14-16-1,16-32 98,51-96-1,-93 157-108,1-1 0,-1 1-1,0 0 1,0-1 0,0 1 0,1 0-1,-1 0 1,0-1 0,0 1 0,1 0-1,-1 0 1,0 0 0,1-1-1,-1 1 1,0 0 0,1 0 0,-1 0-1,0 0 1,1 0 0,-1-1 0,0 1-1,1 0 1,-1 0 0,1 0 0,-1 0-1,0 0 1,1 0 0,-1 0-1,0 0 1,1 1 0,-1-1 0,15 7-21,7 15-30,0 20-17,-18-32 23,1 0-1,0 0 1,1 0-1,0 0 0,11 13 1,-17-23 44,0 0 0,0 0 0,0 0 0,0 0 0,0 0 0,0 0 0,0 0 0,0 0 0,0 0 0,-1 1 0,1-1 0,0 0 0,0 0 0,0 0 0,0 0 0,0 0 0,0 0 0,0 0 0,0 0 0,0 0 0,0 0 0,0 0 0,0 0 0,0 1 0,0-1 0,0 0 0,0 0 0,0 0 0,0 0 0,0 0 0,0 0 0,0 0 0,0 0 0,0 1 0,0-1 0,0 0 0,0 0 0,0 0 0,0 0 0,0 0 0,0 0 0,0 0 0,0 0 0,0 0 0,0 0 0,0 1 0,0-1 0,0 0-1,0 0 1,0 0 0,0 0 0,0 0 0,1 0 0,-1 0 0,0 0 0,0 0 0,-9-4-18,0-5 43,0 0 1,0 1 0,-1 0 0,0 1 0,-1 0 0,0 0 0,0 1 0,0 1 0,-1 0-1,1 0 1,-20-4 0,27 8-22,1 1 0,-1-1 0,1 1 0,0 0 0,-1 0 1,1 1-1,0-1 0,-1 1 0,1-1 0,0 1 0,-1 0 0,1 0 0,0 1 0,0-1 0,0 1 0,0-1 0,0 1 0,0 0 0,0 0 0,1 0 0,-1 1 0,1-1 0,0 1 0,-1-1 1,1 1-1,0 0 0,1 0 0,-1-1 0,0 1 0,-1 5 0,-3 5-5,1 0 1,0 1 0,-5 24-1,9-32-2,0-1-1,0 1 1,1 0 0,0 0-1,0-1 1,0 1 0,1 0-1,0 0 1,0-1-1,0 1 1,1 0 0,3 7-1,3 3-28,0 0 0,18 25-1,-22-35 15,1-1-1,-1 0 1,1 0-1,1 0 0,-1-1 1,1 1-1,-1-1 0,1 0 1,13 5-1,-17-8 12,1 0 0,0 0 1,0-1-1,-1 1 0,1-1 0,0 0 0,0 0 0,0 0 0,0 0 0,0 0 1,0 0-1,-1-1 0,1 1 0,0-1 0,0 0 0,-1 0 0,1 0 0,0 0 1,-1-1-1,1 1 0,-1-1 0,0 1 0,1-1 0,3-4 0,5-4-19,-1 0 0,0-1 0,13-20 0,-12 15 15,1 0 10,0 0 0,-1-1 0,-2 0 0,1-1-1,-2 0 1,11-33 0,-13 30 25,-2 8 15,0 0 0,0 0 0,-2-1 0,2-24 1,-4 38-19,-5 26 93,4-6-118,1 1 1,0-1 0,2 0-1,0 0 1,2 0-1,0 0 1,1 0-1,11 27 1,-12-38-11,1-1 0,0-1 0,0 1 0,1-1 1,0 0-1,0 0 0,0 0 0,1-1 0,0 0 0,1-1 0,-1 1 0,9 3 1,-13-8 6,-1 0 1,1 0 0,-1-1 0,1 1-1,0-1 1,0 0 0,-1 0 0,1 0-1,0 0 1,-1 0 0,1-1 0,0 1-1,-1-1 1,1 0 0,0 0 0,-1 0-1,1 0 1,3-2 0,5-3-14,-1-1 1,17-12 0,-25 17 16,70-44-35,-52 35 32,0-2 1,34-27-1,-33 23 6,0 0 0,1 2-1,1 1 1,33-16 0,-54 29 1,6-2-25,1-1 1,-1 1-1,1 1 1,0-1-1,-1 1 1,1 1-1,0 0 1,0 0 0,0 1-1,0 0 1,18 3-1,-20-3-15,-7 0 38,1 0 0,-1 0 1,0-1-1,0 1 0,1 0 1,-1 0-1,0 0 0,1 0 1,-1 0-1,0 0 1,0 0-1,1 0 0,-1 0 1,0 0-1,0 0 0,1 0 1,-1 1-1,0-1 0,1 0 1,-1 0-1,0 0 1,0 0-1,1 0 0,-1 0 1,0 1-1,0-1 0,0 0 1,1 0-1,-1 0 0,0 1 1,0-1-1,0 0 1,1 0-1,-1 1 0,0-1 1,0 0-1,0 0 0,0 1 1,0-1-1,0 0 0,0 0 1,0 1-1,0-1 1,0 0-1,0 1 0,-16-3 64,0 1-22,0 1 0,0 0 0,1 0 0,-1 2 0,0 0 0,0 1 0,1 0 0,0 1 0,-17 7 0,27-8-28,-1-1 0,1 1 0,-1 0 0,1 0 0,0 1 0,0 0 0,0 0 0,1 0 0,-1 0 0,1 1 0,0 0 0,0 0 0,1 0 0,0 0 0,-1 0 0,2 1 0,-1-1 0,1 1 0,-1 0 0,2 0 0,-1 0 0,1 0 0,0 0 0,0 0 0,0 0 0,1 8 0,0-4-10,0 0 1,1-1 0,0 1 0,1 0 0,0-1 0,0 1-1,1-1 1,7 18 0,-7-22-7,1 0-1,-1 1 1,1-1 0,0-1-1,0 1 1,0 0 0,1-1-1,-1 0 1,1 0 0,0-1-1,0 1 1,0-1 0,1 0-1,-1 0 1,11 3 0,-5-2-9,-1-1 0,1 0 0,-1 0 0,1-1 0,0 0 1,0-1-1,0-1 0,0 1 0,-1-2 0,1 1 0,0-2 1,0 1-1,0-2 0,-1 1 0,21-9 0,2-4 4,0-3 0,-2 0 0,0-2 0,-1-1 0,-1-2 0,-1-1 0,26-27 0,6-16-18,88-126 0,-128 163 16,-2-1 1,-2-1 0,-1 0-1,-1-1 1,-1 0 0,15-70 0,-24 86 8,41-204-95,-37 168 85,-3 0-1,-1-65 1,-9 67 26,4 47-4,1 1 1,-1-1-1,-1 0 1,1 0-1,-1 1 1,1-1-1,-1 1 0,0 0 1,0-1-1,-5-5 1,6 9-4,1 0-1,-1-1 1,0 1-1,0 0 1,1-1 0,-1 1-1,0 0 1,0 0 0,1-1-1,-1 1 1,0 0 0,0 0-1,1 0 1,-1 0 0,0 0-1,0 0 1,0 0-1,1 0 1,-1 1 0,0-1-1,0 0 1,1 0 0,-1 1-1,0-1 1,1 0 0,-1 1-1,0-1 1,0 1 0,-20 17 92,6 7-74,0 0 0,2 1 1,0 0-1,-11 37 0,2-8-10,-5 13-27,3 1 0,3 1 0,3 1 0,3 0-1,4 1 1,2 1 0,1 77 0,8-127 14,-1 2 10,1-1 0,1 1 0,1-1-1,2 1 1,0-1 0,10 32 0,-9-42 0,0-1-1,1 1 1,1-1 0,0-1-1,1 1 1,12 15-1,-17-25-6,1 1-1,-1 0 0,1-1 0,0 0 0,0 0 0,0 0 0,1 0 0,-1-1 0,1 1 0,-1-1 0,1 0 0,0-1 0,0 1 0,0-1 0,0 0 0,0 0 1,0 0-1,0-1 0,0 0 0,0 0 0,7-1 0,1-1 3,0-1-1,-1 0 1,0-1-1,1 0 1,-1-1 0,-1 0-1,1-1 1,17-12 0,6-7 25,39-37 0,-49 39-19,13-9 43,37-44 0,-63 63-46,-2-1 0,1 0 1,-2 0-1,1-1 0,-2 0 1,13-32-1,-20 46 6,-1 0 1,1 0-1,-1 0 0,1 0 1,-1 0-1,0 0 0,1-1 0,-1 1 1,0 0-1,0 0 0,0 0 0,0-1 1,0 1-1,0 0 0,0 0 0,0-1 1,0 1-1,-1 0 0,1-2 1,-2 5-7,1 0 1,0-1 0,-1 1 0,1 0-1,0 0 1,0 0 0,0 0 0,1 0-1,-1 0 1,0 0 0,0 3 0,-2 3 8,-7 18 20,-16 55 1,24-70-45,0 0 1,0 0-1,1 0 1,0 1-1,1-1 1,1 0-1,0 0 1,3 15-1,-3-22-1,0 1 0,0 0 0,1-1-1,0 1 1,0-1 0,0 0 0,1 1 0,-1-1-1,1 0 1,0-1 0,0 1 0,1 0-1,-1-1 1,1 0 0,5 5 0,-3-5-2,1 1-1,-1-1 1,1 0 0,0 0-1,0-1 1,0 0 0,0 0 0,0-1-1,10 1 1,3-1-11,1-1 1,-1-1-1,0-1 0,0 0 0,0-2 1,27-8-1,-27 6-3,0-1 1,0-1-1,0-1 0,-1-1 1,0 0-1,-1-1 1,0-1-1,-1-1 0,17-17 1,-17 14 0,17-20-127,-33 36 146,-1 0 1,0 0 0,0 0 0,0 0 0,0 0 0,0 0 0,1 0 0,-1-1 0,0 1 0,0 0 0,0 0 0,0 0-1,0 0 1,0 0 0,1 0 0,-1-1 0,0 1 0,0 0 0,0 0 0,0 0 0,0 0 0,0 0 0,0-1 0,0 1-1,0 0 1,0 0 0,0 0 0,0 0 0,0-1 0,0 1 0,0 0 0,0 0 0,0 0 0,0 0 0,0-1 0,0 1 0,0 0-1,0 0 1,0 0 0,0 0 0,0 0 0,0-1 0,0 1 0,0 0 0,0 0 0,0 0 0,0 0 0,-1 0 0,1-1-1,0 1 1,0 0 0,-8 7 56,-18 28-37,20-29-29,1 0 1,1 1-1,-1-1 0,1 1 0,0 0 1,1 0-1,0 1 0,-5 13 1,7-19 4,1 0 1,-1 0 0,1 0 0,0 0-1,0 0 1,-1 0 0,1 0-1,0 0 1,1 0 0,-1 0 0,0 0-1,1 0 1,-1 0 0,1 0 0,-1 0-1,1 0 1,0 0 0,0 0 0,0-1-1,0 1 1,2 3 0,-1-4-4,0 1-1,1 0 1,-1-1 0,0 0-1,1 1 1,-1-1 0,1 0 0,-1 0-1,1 0 1,-1 0 0,1-1-1,0 1 1,-1-1 0,5 1 0,1-1-11,-1 0 1,1-1-1,-1 1 1,1-1-1,0-1 1,-1 0-1,0 0 1,1 0-1,-1-1 1,13-6-1,-15 6 11,0 0-1,-1-1 1,1 1 0,-1-1-1,0 0 1,0 0 0,0 0-1,0-1 1,-1 1-1,0-1 1,0 0 0,0 0-1,0 0 1,-1 0 0,0-1-1,2-7 1,-3 8 8,-1 0 1,1 1-1,-1-1 1,0 0-1,-1 1 1,1-1 0,-1 0-1,0 1 1,0-1-1,-1 1 1,1-1-1,-1 1 1,0 0-1,0 0 1,0-1-1,-1 2 1,1-1-1,-1 0 1,0 0-1,-6-5 1,3 3 4,-1-1-1,0 1 1,-1 0 0,0 1-1,0-1 1,0 1 0,0 1-1,-1 0 1,1 0 0,-1 1-1,0 0 1,-17-3 0,14 4 3,-1 1 1,0 0-1,0 1 1,0 0 0,1 1-1,-1 1 1,0 0-1,-22 7 1,26-7 17,-2 1 17,10-3-41,1 0 0,0 0 1,0 0-1,0 0 0,0 0 0,0 0 0,0 0 0,0 1 0,0-1 0,0 0 0,0 0 0,0 0 0,-1 0 0,1 0 0,0 0 0,0 1 0,0-1 0,0 0 0,0 0 0,0 0 1,0 0-1,0 0 0,0 0 0,0 1 0,0-1 0,0 0 0,0 0 0,0 0 0,0 0 0,1 0 0,-1 1 0,0-1 0,0 0 0,0 0 0,0 0 0,0 0 0,0 0 0,0 0 0,0 0 1,0 0-1,0 1 0,0-1 0,1 0 0,-1 0 0,0 0 0,0 0 0,0 0 0,0 0 0,0 0 0,0 0 0,1 0 0,-1 0 0,0 0 0,0 0 0,0 0 0,0 0 0,0 0 0,0 0 1,1 0-1,-1 0 0,0 0 0,0 0 0,0 0 0,0 0 0,2 0 2,0 1 0,1-1 0,-1 0 0,0-1 0,0 1 0,0 0 1,0 0-1,0-1 0,4-1 0,7-1-7,135-24-59,-129 23 44,-2-1 1,1 0-1,25-12 0,-30 11 12,0 1-1,0 0 0,0 1 0,1 0 0,-1 1 0,29-2 1,47 13 56,-86-7-46,-1-1 1,1 0-1,-1 1 1,1-1-1,-1 1 1,0 0-1,1 0 1,-1 0-1,0 0 1,1 0 0,-1 1-1,0-1 1,0 1-1,0-1 1,0 1-1,0 0 1,1 2-1,0 0 8,0 0-1,0 1 1,0-1 0,-1 1-1,0 0 1,0-1-1,0 1 1,1 6 0,0 2 17,-1 0 1,-1 0-1,0 0 1,0 1-1,-1-1 1,-2 14 0,-2-5 51,-1-1 0,-8 23 1,8-26 198,4-11-27,5-12 96,13-26-300,0 1 0,2 0 0,2 2 0,0 0 0,46-45 0,8-1 47,-72 72-95,0-1 0,0 1 0,0 0 0,0 0 0,0 0 0,1 1 0,-1-1 0,0 1 0,1-1 0,0 1 0,-1 0 0,5 0 0,-7 1-5,1-1 0,0 1 0,-1 0-1,1 0 1,0 0 0,-1 0-1,1 1 1,0-1 0,-1 0 0,1 1-1,-1-1 1,1 1 0,0-1-1,-1 1 1,1 0 0,-1 0 0,0 0-1,1 0 1,-1 0 0,0 0 0,1 0-1,-1 0 1,0 0 0,0 0-1,0 1 1,1 1 0,2 7-3,0-1 0,0 1 0,-2 0 1,1 0-1,-1 1 0,1 17 0,-2-19 12,0 1 0,0-1 0,1 1 0,1-1 0,-1 1 0,1-1 0,1 0 0,6 11 0,-5-12 3,1 0 0,0 0 0,0 0 0,0-1 1,1 0-1,1-1 0,-1 1 0,1-2 0,0 1 0,0-1 0,1 0 0,11 5 0,-15-8 0,0-1 0,0 1 0,-1-1 0,1 0 0,0 0 0,1-1 0,-1 1 0,0-1 0,0 0 0,0-1 0,0 1 0,0-1 0,0 0 0,0 0 0,0 0 0,0-1 0,-1 0 0,1 0 0,-1 0 0,1-1 0,-1 1 0,0-1 0,1 0 0,-1 0 0,4-5-1,1-3 22,0 0 0,-1 0-1,-1 0 1,0-1-1,0-1 1,-1 1-1,8-25 1,6-12 82,-2 9 85,-17 40-195,-1 0 0,0 0 0,0 0 0,0 0 1,0 0-1,0-1 0,0 1 0,0 0 0,0 0 0,0 0 0,0 0 1,1 0-1,-1 0 0,0 0 0,0 0 0,0 0 0,0 0 0,0 0 1,0 0-1,0 0 0,0 0 0,1 0 0,-1 0 0,0 0 0,0 0 1,0 0-1,0 0 0,0 0 0,0 0 0,0 0 0,0 1 0,1-1 1,-1 0-1,0 0 0,0 0 0,0 0 0,0 0 0,0 0 0,0 0 1,0 0-1,0 0 0,0 0 0,0 0 0,0 0 0,0 1 0,0-1 1,0 0-1,0 0 0,0 0 0,1 0 0,-1 0 0,0 0 0,0 0 1,0 0-1,0 1 0,0-1 0,0 0 0,0 0 0,-1 0 0,1 0 1,4 14-16,1 19-22,-4-20 31,2 7-17,-1-1 1,-1 1-1,-1-1 1,-1 1-1,0-1 1,-7 31-1,7-48 17,1 0 0,0-1 0,-1 1 0,1-1 0,-1 1 0,1-1 0,-1 1 0,0-1 0,0 1 0,1-1-1,-1 0 1,0 1 0,0-1 0,0 0 0,-1 0 0,1 0 0,0 0 0,0 0 0,-1 0 0,1 0 0,0 0 0,-1 0 0,1-1 0,-1 1 0,1 0 0,-1-1-1,1 1 1,-1-1 0,-2 1 0,-1-2 12,0 0 0,0 0 0,0 0 0,0 0 0,0-1 0,0 0-1,-7-4 1,2 2 18,7 3-11,0 0-1,1 0 0,-1 0 0,0-1 0,1 0 1,-1 1-1,1-1 0,-1 0 0,1 0 0,0 0 0,-1 0 1,1 0-1,0-1 0,-1-2 0,-7-5 104,2 4-167,21 8-27,166 44-2,-142-40 64,-1-1-1,1-1 1,39-2-1,19-3 27,-36 2 20,90-11 0,-69-2 66,96-16 316,-174 28-401,21-6 89,-23 6-102,0 0-1,1-1 0,-1 1 0,0 0 0,1 0 1,-1 0-1,0 0 0,0 0 0,1-1 0,-1 1 1,0 0-1,1 0 0,-1 0 0,0-1 1,0 1-1,1 0 0,-1 0 0,0-1 0,0 1 1,0 0-1,0-1 0,1 1 0,-1 0 0,0-1 1,0 1-1,0 0 0,0-1 0,0 1 0,0 0 1,0-1-1,0 1 0,0 0 0,0-1 0,0 1 1,0 0-1,0-1 0,0 1 0,0 0 0,0-1 1,0 1-1,0 0 0,-1-1 0,1 1 1,0 0-1,0 0 0,0-1 0,0 1 0,-1 0 1,1-1-1,0 1 0,0 0 0,-1 0 0,1 0 1,0-1-1,0 1 0,-1 0 0,1 0 0,0 0 1,-1-1-1,-16-9-2236</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7:42.056"/>
    </inkml:context>
    <inkml:brush xml:id="br0">
      <inkml:brushProperty name="width" value="0.1" units="cm"/>
      <inkml:brushProperty name="height" value="0.1" units="cm"/>
      <inkml:brushProperty name="color" value="#008C3A"/>
    </inkml:brush>
  </inkml:definitions>
  <inkml:trace contextRef="#ctx0" brushRef="#br0">0 70 3712,'0'0'11144,"3"-10"-11060,8-32-79,-10 41-122,-1 0-1,0 0 1,0 0 0,0 0 0,1 0-1,-1 0 1,0 0 0,0 0 0,-1 0-1,1 0 1,0 0 0,0 0 0,0 0-1,-1 0 1,0-1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8:50.496"/>
    </inkml:context>
    <inkml:brush xml:id="br0">
      <inkml:brushProperty name="width" value="0.1" units="cm"/>
      <inkml:brushProperty name="height" value="0.1" units="cm"/>
      <inkml:brushProperty name="color" value="#AB008B"/>
    </inkml:brush>
  </inkml:definitions>
  <inkml:trace contextRef="#ctx0" brushRef="#br0">159 0 7936,'0'0'1018,"-11"15"-678,1-3-236,-1 3 57,-1 0-1,2 0 1,0 1-1,-14 30 1,9-2 383,1 0-1,2 1 1,3 1 0,-6 61 0,11-67 124,2 69 0,3-93-503,1 0 0,0-1 0,1 0-1,1 0 1,0 0 0,1 0-1,9 20 1,-10-28-81,0-1 0,1 1-1,-1 0 1,1-1 0,1 0-1,-1-1 1,1 1 0,0-1 0,0 0-1,0 0 1,1-1 0,0 0-1,0 0 1,0 0 0,14 4-1,-16-6-47,0-1-1,1 0 1,-1 0-1,0 0 0,1-1 1,-1 0-1,0 0 1,1 0-1,-1 0 0,0-1 1,1 0-1,-1 0 0,0 0 1,0-1-1,0 0 1,0 0-1,0 0 0,0-1 1,0 0-1,-1 1 1,1-2-1,-1 1 0,0 0 1,5-6-1,12-15 86,-1-1 0,-1-1 0,-2-1-1,0-1 1,-2 0 0,-1-1 0,-1-1 0,-2 0-1,0 0 1,-3-1 0,0-1 0,3-37 0,-10 54-67,-1 1 0,0-1 0,-1 1 0,-1-1 0,0 1 0,-1 0 0,0 0 0,-2 0 0,1 0 0,-2 1 0,0 0 0,0 0 0,-1 0 0,-1 1 0,-12-16 0,15 21-20,-1 1 0,-1-1 1,1 1-1,-1 0 0,-1 0 0,1 1 0,-1 0 0,1 0 0,-1 1 0,-1 0 0,-8-3 0,10 4-13,-1 2-1,1-1 0,0 1 0,0 0 1,-1 1-1,1 0 0,0 0 0,-1 0 0,1 1 1,0 0-1,-1 1 0,1 0 0,0 0 1,0 0-1,-7 4 0,14-6-20,-9 3-26,1 0-1,0 1 0,0 0 0,0 1 0,1-1 0,-1 1 1,1 1-1,0-1 0,1 1 0,-12 13 0,15-9-407</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7:42.788"/>
    </inkml:context>
    <inkml:brush xml:id="br0">
      <inkml:brushProperty name="width" value="0.1" units="cm"/>
      <inkml:brushProperty name="height" value="0.1" units="cm"/>
      <inkml:brushProperty name="color" value="#008C3A"/>
    </inkml:brush>
  </inkml:definitions>
  <inkml:trace contextRef="#ctx0" brushRef="#br0">1 376 4512,'0'0'691,"13"-9"-539,70-50 111,-76 55-178,0 0 0,1 1 0,0 0-1,7-3 1,25-11 457,-23 9-237,-1 1 0,1 0 0,19-5 0,-9 4 113,3 0-9,1 1 0,54-5 0,-15 4-49,525-42 1578,-61 8-623,-186-18-899,-335 57-647,0 0-1,0-1 0,0 0 1,0-1-1,-1 0 1,21-13-1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8:18.301"/>
    </inkml:context>
    <inkml:brush xml:id="br0">
      <inkml:brushProperty name="width" value="0.1" units="cm"/>
      <inkml:brushProperty name="height" value="0.1" units="cm"/>
      <inkml:brushProperty name="color" value="#AB008B"/>
    </inkml:brush>
  </inkml:definitions>
  <inkml:trace contextRef="#ctx0" brushRef="#br0">0 1218 3504,'0'0'2302,"14"-4"-2142,13-5 48,0 0-1,0-2 0,42-23 1,-62 29-140,6-2 37,-1-1 0,-1 0 0,1-1 0,-1 0 0,0-1 0,-1 0 0,9-12 0,83-147 795,-86 139-743,9-21 491,22-66 0,-44 109-580,25-83 1095,-27 82-1035,0-2 336,-1 11-459,1 0 0,-1 0 1,0 0-1,1 0 0,-1 0 0,0 0 0,1 0 1,-1 0-1,0 0 0,0 0 0,1 0 1,-1 0-1,0 0 0,1 1 0,-1-1 0,0 0 1,0 0-1,1 0 0,-1 0 0,0 1 1,0-1-1,0 0 0,1 0 0,-1 1 0,0-1 1,0 0-1,0 0 0,0 1 0,0-1 1,1 0-1,-1 1 0,0-1 0,0 0 0,0 0 1,0 1-1,0-1 0,0 1 0,30 55 28,-3 1 0,25 74 0,-36-84-63,-2 0 0,15 88 1,-29-134 36,0 0 1,0 1 0,1-1 0,-1 0 0,0 0 0,0 0-1,0 1 1,0-1 0,-1 0 0,1 0 0,0 0 0,0 1-1,-1-1 1,1 0 0,0 0 0,-1 0 0,1 0 0,-1 0-1,0 0 1,1 0 0,-1 0 0,0 0 0,0 0 0,1 0-1,-1 0 1,-2 1 0,1-1 9,0-1 0,0 1 0,-1-1 0,1 1-1,0-1 1,0 0 0,0 1 0,0-1 0,-1 0 0,1-1-1,0 1 1,0 0 0,-4-1 0,-7-3 51,-1-1 0,1 0 0,-18-9 1,12 3 56,-28-21 0,17 11 122,14 8-85,13 11-125,0-1 0,0 1 0,0 0 0,0 0 0,0 0 0,-4-2 0,-7 2-4,12 3-99,7 0-99,-2 0 154,1 0 1,-1 0 0,1 1 0,-1 0 0,1-1-1,3 4 1,13 6-12,-3-5 10,0-1-1,0 0 1,0-2-1,0 0 0,27 1 1,93-4-68,-91-2 65,-18 0 5,-1-1 0,1-2 0,-1 0 0,0-2 0,-1-1 1,1-2-1,35-17 0,-39 15 15,-1-1-1,-1-1 1,0-1 0,-1-1-1,31-31 1,-38 30 51,-9 7 16,-4 10-69,0-1 1,0 1-1,0 0 0,0 0 0,0 0 1,0 0-1,0-1 0,0 1 1,0 0-1,0 0 0,0 0 1,0 0-1,-1-1 0,1 1 0,0 0 1,0 0-1,0 0 0,0 0 1,0 0-1,0-1 0,0 1 1,-1 0-1,1 0 0,0 0 0,0 0 1,0 0-1,0 0 0,0 0 1,-1 0-1,1 0 0,0 0 1,0-1-1,0 1 0,0 0 1,-1 0-1,1 0 0,0 0 0,0 0 1,0 0-1,0 0 0,-1 0 1,-1 1 22,-1 1 0,1-1 0,-1 0 1,1 0-1,0 1 0,-1 0 0,1-1 0,-2 3 1,-4 2 1,-4 2-14,0 0 0,1 1 0,0 0 0,1 1 0,-1 0 0,2 0 0,0 1 0,0 1 1,1-1-1,0 2 0,-9 19 0,16-28-13,0 0 0,0 0 0,0 0 0,1 0 0,0 0 0,0 0 0,0 0 1,0 0-1,0 0 0,1 0 0,0 0 0,0 0 0,0 0 0,3 5 0,-1 0-10,1-1 0,0 0 0,0 0 0,1-1-1,10 13 1,-12-17 6,0 0 1,1-1-1,-1 1 0,1 0 0,-1-1 0,1 0 0,0 0 0,0 0 1,0 0-1,1-1 0,-1 0 0,0 0 0,1 0 0,-1 0 0,0 0 1,1-1-1,-1 0 0,1 0 0,-1 0 0,0-1 0,1 1 1,-1-1-1,0 0 0,1 0 0,-1-1 0,0 1 0,0-1 0,7-4 1,-8 3 8,0 0 0,0-1 1,0 1-1,0-1 0,-1 0 1,0 0-1,0 0 1,0 0-1,0 0 0,0 0 1,-1 0-1,0-1 1,0 1-1,0 0 0,0-1 1,-1 1-1,0-1 0,0 1 1,0-7-1,-1 2 10,1 1-1,-2 0 0,1 0 1,-1 0-1,0 0 0,0 0 1,-1 0-1,0 0 1,-7-12-1,7 17 3,0 0 1,0-1-1,-1 1 1,1 0 0,0 1-1,-1-1 1,-4-2-1,-17-14 119,23 16-103,-1 0 1,0 0-1,0 0 0,0 0 0,-1 1 1,1 0-1,0-1 0,-1 1 0,0 0 0,1 1 1,-1-1-1,0 1 0,0-1 0,-8 0 1,1-1 69,9 1-55,8 1-101,-2 1 44,12 0-23,1 0 0,-1 0-1,1-2 1,-1 0 0,0-1-1,32-10 1,-31 7 15,-1-1 0,1 0-1,-1-2 1,-1 0 0,1 0 0,-2-2-1,1 0 1,-2 0 0,21-23 0,-13 10 14,-1-1 1,-1-1-1,-1 0 1,-2-2-1,0 0 1,-2-1-1,-1 0 1,-2-1-1,-1 0 1,9-46 0,-10 33 69,6-64 1,-15 94-47,1 1 0,-1-1 1,-1 0-1,-1 1 0,0-1 0,0 1 0,-1-1 0,0 1 0,-10-21 0,5 15 33,6 13-9,0 0 0,0 1-1,0-1 1,-1 1 0,1 0-1,-7-8 1,8 12-44,1 0 0,-1 1 0,1-1 0,-1 1-1,1-1 1,0 1 0,-1-1 0,1 0 0,0 1 0,-1-1 0,1 1 0,0 0 0,-1-1 0,1 1 0,0-1-1,0 1 1,0-1 0,0 1 0,0-1 0,0 1 0,0 0 0,0-1 0,0 1 0,0-1 0,0 2 0,-4 24-42,4-24 34,-6 170-229,3-35 33,3-104 155,1 1 0,6 41 0,0 2 16,0 5-38,19 87 0,-22-150 81,9 39 118,-11-53-105,0 0-1,0 0 0,0 0 1,0 0-1,1-1 0,0 1 1,0-1-1,6 8 1,-5-10-12,-1 0 0,1 1 0,-1-1 1,1 0-1,0-1 0,0 1 0,0-1 0,0 1 1,0-1-1,0 0 0,0-1 0,1 1 1,-1-1-1,6 0 0,-5-2-4,0 0 0,1 0 0,-1 0 0,0-1-1,0 0 1,0 0 0,-1 0 0,1-1 0,-1 1 0,5-6 0,-2 3 11,20-18 58,-1-1 1,-2-2 0,31-41-1,-40 51 11,21-22 0,-33 36-73,-2 3-16,0 0 1,0 0 0,0-1 0,-1 1 0,1 0 0,0 0 0,0 0 0,0 0 0,0 1 0,0-1 0,0 0 0,0 0 0,0 0 0,0 1 0,0-1 0,-1 1 0,1-1 0,0 0 0,0 1 0,0-1 0,-1 1 0,2 0 0,18 15-33,46 56-164,-59-64 101,-14-11 96,-20-16 115,20 14-88,-74-40 328,79 44-351,0 0 1,0-1 0,0 1-1,0 0 1,0 0 0,-1 1-1,1-1 1,0 0 0,-1 1-1,1 0 1,0-1 0,-1 1-1,1 0 1,-1 0 0,1 0-1,0 1 1,-1-1 0,1 0-1,-1 1 1,1 0 0,0-1-1,0 1 1,-1 0 0,1 0-1,0 0 1,0 1 0,0-1-1,0 0 1,0 1 0,0 0-1,1-1 1,-1 1 0,0 0-1,1 0 1,-1 0 0,1 0-1,0 0 1,-2 2 0,0 2-14,0 0 0,1 0 0,-1 0 0,1 0 0,0 0 0,0 0 0,1 0 0,0 1 0,0-1 0,1 0 0,-1 1 0,1-1 0,2 10 0,3 11-37,2-1-1,12 32 1,-14-45 12,1 0 0,1 0 0,0-1 0,0 0 0,2 0 0,8 11 0,-16-22 23,1 1 0,-1-1 0,0 0 0,1 1 0,-1-1 0,0 0 0,1 0 0,-1 0 0,1 0 0,0 0 0,-1 0 0,1-1 0,0 1 0,0 0 0,-1-1 0,1 0 0,0 1 1,0-1-1,0 0 0,1 0 0,-1 0 9,-1-1 0,0 1 0,0-1 1,1 1-1,-1-1 0,0 0 0,0 0 1,0 1-1,0-1 0,0 0 1,0 0-1,0 0 0,0 0 0,0 0 1,-1-1-1,1 1 0,0 0 1,-1 0-1,1 0 0,0-1 0,-1 1 1,0 0-1,1 0 0,-1-1 0,0 1 1,0-1-1,0 1 0,0-2 1,2-15 19,0-1 1,-2 1 0,0 0-1,-2 0 1,0-1 0,0 1-1,-2 0 1,-10-30 0,6 16 51,7 27-48,0 1 1,0-1-1,0 1 1,0-1-1,0 1 0,-1 0 1,0-1-1,0 1 1,0 0-1,-1 0 1,1 1-1,-1-1 1,0 0-1,-4-3 1,4-1 84,3 8-97,1 6-40,0-2 21,1 1-1,0-1 1,0 1 0,0-1-1,1 0 1,4 7 0,5 8-19,-10-14 17,12 22-53,0 0 0,2-1 0,36 47 1,-45-68 46,-1 0 1,1 0 0,0-1-1,0 0 1,0 0 0,1 0-1,-1-1 1,1 0 0,0 0-1,0-1 1,10 2 0,-14-4 10,0-1 1,1 1-1,-1-1 1,0 1-1,0-1 1,0 0-1,0-1 1,0 1-1,0-1 1,0 1-1,0-1 1,-1 0-1,1-1 1,-1 1-1,6-5 1,0-1 11,0 0 1,-1 0 0,0-1 0,9-13-1,0-3 80,-1 0-1,-1-1 0,-1-1 1,11-30-1,-16 34 241,-4 17-94,-3 7-57,9 40-209,1 0 0,1-1 0,3 0 0,1-1 0,2-1 0,27 42 0,-35-65 63,0 0 0,22 23 0,-6-18 136,-25-19-130,-1 0 0,0 0 0,1 0 0,-1-1 0,0 1 0,1 0-1,-1 0 1,1-1 0,0 1 0,-1-1 0,1 1 0,-1-1-1,1 0 1,0 0 0,-1 1 0,1-1 0,0 0 0,-1-1 0,1 1-1,0 0 1,-1 0 0,1-1 0,-1 1 0,1-1 0,1 0-1,-1 0 45,1-2 16,0 1 0,0 1 0,0-1 0,0 0-1,0 1 1,0-1 0,1 1 0,3-1 0,-7 2-113,0 0 1,1-1-1,-1 1 0,0 0 1,0 0-1,1-1 0,-1 1 1,0 0-1,0-1 0,0 1 1,0 0-1,1-1 0,-1 1 1,0 0-1,0-1 0,0 1 1,0-1-1,0 1 0,0 0 1,0-1-1,0 1 1,0 0-1,0-1 0,0 1 1,0-1-1,-1 0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8:22.704"/>
    </inkml:context>
    <inkml:brush xml:id="br0">
      <inkml:brushProperty name="width" value="0.1" units="cm"/>
      <inkml:brushProperty name="height" value="0.1" units="cm"/>
      <inkml:brushProperty name="color" value="#AB008B"/>
    </inkml:brush>
  </inkml:definitions>
  <inkml:trace contextRef="#ctx0" brushRef="#br0">357 233 4008,'0'0'3102,"-3"-11"-2819,2 8-281,-4-18 384,-1 1 0,-1 1 0,-1-1 0,0 1 0,-17-27-1,21 41-274,0 0-1,0 1 1,0 0-1,0 0 1,-1 0-1,1 0 1,-1 0-1,0 1 0,0 0 1,-1 0-1,1 1 1,-1-1-1,1 1 1,-1 0-1,0 1 1,1-1-1,-1 1 1,0 0-1,0 1 1,0-1-1,0 1 0,0 0 1,0 1-1,0 0 1,-6 1-1,1 0 2,-1-1-3,1 2 1,0-1 0,-1 1 0,-10 5 0,19-6-81,0-1 1,0 1-1,1-1 1,-1 1-1,0 0 0,1 0 1,-1 1-1,1-1 1,0 0-1,0 1 1,0-1-1,0 1 1,0 0-1,0-1 0,1 1 1,-1 0-1,1 0 1,0 0-1,-1 4 1,-9 28 236,8-25-210,-1 1 0,1-1 0,1 1 0,0-1 0,0 1-1,1 0 1,1 0 0,0 0 0,1 14 0,2-3-17,1 1 1,1-1-1,1-1 0,0 1 1,18 35-1,-20-51-37,-1-2 0,1 1 0,1 0 0,-1-1 0,1 0 0,-1 0 0,1 0-1,1 0 1,-1-1 0,0 0 0,1 0 0,6 2 0,8 3 4,0-2 0,25 6 0,-34-11 2,0 0 1,0 0 0,1-1-1,-1 0 1,0-1 0,14-3-1,23 0 14,-35 3-31,0-1 1,0 0-1,0-1 0,-1-1 0,1 1 0,-1-2 0,1 0 1,-2 0-1,19-12 0,-21 11 3,0 0 0,0 0 0,-1-1 0,0 0 0,0 0 0,-1-1 0,0 0 0,-1-1 0,1 1 0,-1-1 0,-1 0 0,6-13 0,-10 19 16,0-1 1,0 0-1,-1 0 1,1 0 0,-1 0-1,1 1 1,-1-1-1,-1 0 1,1 0-1,0 0 1,-1 0 0,-2-7-1,-19-44 95,14 36-38,7 18-62,0-1 1,0 1-1,0 0 0,0 0 1,0 0-1,0 0 0,0-1 1,0 1-1,0 1 0,0-1 1,-1 0-1,1 0 0,0 0 1,-1 1-1,1-1 0,-1 0 1,1 1-1,0 0 0,-1-1 1,1 1-1,-1 0 0,0 0 1,1-1-1,-1 1 0,1 0 1,-1 1-1,1-1 0,-1 0 1,1 0-1,-1 1 0,1-1 1,-1 1-1,1-1 0,0 1 1,-1-1-1,1 1 0,0 0 1,-1 0-1,1 0 0,0 0 1,0 0-1,-2 2 0,0 1-9,0 1 0,0-1 0,1 1 0,0 0 0,0 0-1,0 0 1,1 0 0,0 0 0,-1 0 0,2 0 0,-1 0 0,1 0 0,0 8-1,0 3-10,1 1 0,6 28-1,-5-36 5,0 1 0,0-1 0,1 0 0,0 0 0,1 0-1,0-1 1,0 1 0,1-1 0,0 0 0,1 0 0,0 0 0,0-1-1,0 0 1,1 0 0,0-1 0,0 0 0,1 0 0,0 0 0,11 5 0,-10-6-4,0-1 0,0-1 0,1 1 1,16 2-1,-21-5 12,-1 0 0,0-1 1,1 0-1,-1 0 0,1 0 0,-1 0 1,0-1-1,1 0 0,-1 0 0,0 0 1,1 0-1,-1-1 0,4-1 1,0-3 1,-1-1 0,0 1 0,-1-1 0,0 0 0,0 0 0,0-1 0,-1 0 0,8-14 1,-10 13 11,0 0 1,0-1 0,-1 1 0,0-1 0,0 1-1,-1-1 1,0 1 0,-1-1 0,0 0 0,0 1 0,-1-1-1,-1 0 1,0 1 0,-4-16 0,3 19 14,1 0-1,-1 0 1,0 0 0,0 0 0,0 1-1,-1 0 1,0-1 0,0 1-1,0 1 1,-1-1 0,0 0 0,1 1-1,-2 0 1,1 0 0,0 1 0,-1 0-1,0 0 1,1 0 0,-1 0-1,0 1 1,-1 0 0,1 0 0,0 1-1,-1 0 1,1 0 0,-11 0 0,6 4 24,10-3-48,1 0-1,-1 1 1,1-1 0,-1 0-1,0 0 1,1 1 0,-1-1-1,1 0 1,-1 0 0,0 0 0,1 0-1,-1 0 1,0 0 0,1 0-1,-1 0 1,0 0 0,1 0-1,-1 0 1,0-1 0,1 1-1,-1 0 1,0-1 0,0 1-3,0 0 0,0 0 0,1-1 1,-1 1-1,0 0 0,0 0 0,0 0 0,0 0 1,0 0-1,0 0 0,0 0 0,0 0 0,1 1 1,-1-1-1,0 0 0,0 1 0,0-1 0,0 0 1,-1 1-1,2 0-18,5 3-37,6 4 39,0-1 1,0-1-1,1 0 0,0-1 0,0 0 0,1-1 1,-1 0-1,18 2 0,-19-5 8,-1 0 0,0-1 0,1 0 0,-1-1 0,1 0 0,-1 0 0,0-1-1,0-1 1,0 0 0,0 0 0,13-7 0,-8 3 18,0 0-1,-1-1 1,0-1-1,0 0 1,-1-1-1,0 0 1,20-22-1,-20 13 186,-12 18-169,-1 1 1,0-1-1,0 0 0,1 1 0,-1-1 0,0 0 0,0 1 1,0-1-1,0 0 0,0 1 0,0-1 0,0 0 0,0 0 1,0 1-1,0-1 0,0 0 0,0 1 0,0-1 0,0 0 1,-1 1-1,1-1 0,0 0 0,-1 1 0,1-1 0,0 0 1,-1 1-1,0-1 0,-9-6 358,2 2 45,13 4-111,20 6-346,-1 2 0,1 1-1,-2 1 1,1 1 0,41 25 0,-56-29 8,0 0 0,-1 0 0,0 1 0,0 1-1,0-1 1,-1 1 0,-1 0 0,1 1 0,-1 0 0,-1 0-1,1 0 1,-2 1 0,1-1 0,-1 1 0,-1 0 0,0 0 0,0 1-1,-1-1 1,0 1 0,-1-1 0,0 20 0,-1 62-26,1-87 49,-1-1 4,0 0 0,0 0 0,1 0 0,0 0 1,0 0-1,1 4 0,-1-8-6,-1 1-1,0 0 1,1 0 0,-1 0 0,1-1 0,-1 1-1,1 0 1,0-1 0,-1 1 0,1-1 0,0 1-1,-1 0 1,1-1 0,0 1 0,0-1-1,-1 0 1,1 1 0,0-1 0,0 0 0,0 1-1,0-1 1,0 0 0,-1 0 0,1 0-1,0 0 1,0 0 0,0 0 0,0 0 0,0 0-1,0 0 1,0 0 0,-1 0 0,3-1-1,5-2-1,0 1-1,0-1 1,-1 0-1,1-1 0,-1 0 1,1 0-1,-1-1 0,9-7 1,4-7-6,23-25 1,-13 13 4,155-160-52,-163 169 40,77-84-72,-95 101 74,-4 8-6,-8 16-26,-17 30-15,24-48 59,-21 40 1,7-16 0,2 0 0,0 1 0,2 1 0,1 0 0,-7 29 0,16-52-4,0 1-1,1-1 0,-1 1 0,1-1 1,0 1-1,0 0 0,0-1 0,1 1 0,-1-1 1,3 6-1,-3-8 2,1 0 0,0 0 1,1 0-1,-1-1 0,0 1 1,0 0-1,1-1 0,-1 1 1,1-1-1,-1 0 0,1 1 0,0-1 1,0 0-1,-1 0 0,1 0 1,0 0-1,0 0 0,0-1 1,0 1-1,0 0 0,0-1 1,0 0-1,3 1 0,2 0-8,0 0 0,1-1-1,-1 1 1,0-1 0,1-1 0,-1 0-1,0 0 1,0 0 0,0-1 0,13-4-1,-10 1 7,1 0 0,-2-1-1,1 0 1,-1 0 0,0-1-1,10-9 1,3 2 29,-20 14-19,-1-1-1,1 1 1,-1-1-1,1 0 1,-1 0-1,1 0 1,-1 0-1,1 0 1,-1 0-1,0 0 1,0 0-1,0 0 1,0 0-1,1-1 1,-1 1-1,-1 0 1,1-1-1,0 1 1,0-1-1,-1 1 1,1-1-1,0 1 1,-1-1-1,0 0 1,1 1-1,-1-1 1,0-2-1,0-3 15,0 1 0,-1-1 0,0 1 0,-1-1-1,1 1 1,-1-1 0,0 1 0,-1 0 0,1 0-1,-1 0 1,-6-8 0,-1-3 42,-2 1 1,-20-22-1,17 21 11,-1 1-1,-1 0 1,0 2 0,-24-16-1,34 26-31,0 1-1,0 1 0,-1-1 1,1 1-1,-1 0 0,1 1 1,-1 0-1,0 0 0,-14 1 1,22 0-39,0 0 0,0 0 0,0-1 0,0 1 0,0 0 0,0 0 0,0 0 1,0 0-1,0 0 0,0 0 0,0 0 0,0 0 0,0 0 0,0 0 0,0 0 0,0 0 0,0-1 0,0 1 1,0 0-1,0 0 0,0 0 0,0 0 0,0 0 0,0 0 0,0 0 0,0 0 0,0 0 0,0 0 0,0 0 1,0 0-1,0-1 0,0 1 0,0 0 0,0 0 0,0 0 0,0 0 0,0 0 0,0 0 0,0 0 0,0 0 1,0 0-1,0 0 0,-1 0 0,1 0 0,0 0 0,0 0 0,0 0 0,0 0 0,0 0 0,0 0 0,0 0 1,0 0-1,0 0 0,0 0 0,0 0 0,-1 0 0,1 0 0,0 0 0,0 0 0,0 0 0,0 0 0,0 0 1,8-4 19,82-15-38,-57 14 2,201-15-270,-208 20 235,0 1 0,-1 1 1,1 1-1,45 12 0,-63-12 36,0 0-1,0 1 1,0 0 0,0 0 0,-1 1 0,0 0 0,0 0-1,0 1 1,0-1 0,-1 2 0,0-1 0,0 1 0,-1-1-1,0 2 1,0-1 0,0 0 0,-1 1 0,6 16-1,-5-8 11,0 1 0,-1-1 0,-1 1 0,-1 0 0,0 0 0,-1 0-1,-1 0 1,-4 30 0,3-38 19,1-4 4,0 0-1,0 0 1,-1 1-1,0-1 1,0 0-1,-1 0 1,1 0-1,-1 0 1,0 0-1,0 0 1,-6 8-1,30-75 609,-16 51-614,0-1 0,1 2 0,0-1-1,0 1 1,1 0 0,1 0 0,0 1 0,0 0-1,20-14 1,-22 18-16,0 0-1,0 1 0,0 0 1,13-4-1,6-3-23,-24 10 24,0-1 0,1 1 1,-1 1-1,1-1 0,-1 0 1,0 0-1,1 1 0,-1 0 0,1-1 1,-1 1-1,1 0 0,-1 0 1,1 0-1,-1 1 0,1-1 1,-1 1-1,1-1 0,-1 1 0,1 0 1,-1 0-1,0 0 0,1 0 1,-1 0-1,0 0 0,0 1 0,0-1 1,0 1-1,0-1 0,0 1 1,-1 0-1,1 0 0,0 0 1,-1 0-1,2 2 0,5 18 9,-1 0 1,-1 1-1,6 45 0,5 19 56,-16-83-59,0 0 0,1-1 1,-1 1-1,1 0 0,0-1 1,-1 0-1,2 1 0,-1-1 1,0 0-1,1 0 0,-1 0 1,1 0-1,0-1 0,0 1 1,0-1-1,0 0 1,1 1-1,-1-2 0,7 4 0,-1-2 1,0 0-1,0-1 0,0 0 0,0 0 0,0-1 0,1 0 1,11-1-1,-16 0 1,1 0 1,-1 0-1,0-1 0,0 0 1,1 0-1,-1-1 1,0 1-1,0-1 0,0 0 1,0-1-1,-1 1 1,1-1-1,6-5 0,-4 3 4,-1-1-1,0 0 1,-1-1-1,1 1 1,-1-1-1,-1 0 1,8-14-1,-2-1 10,-1 0 0,-2-1 0,0 0 0,-1-1 0,2-24-1,0-32 35,-5 46 12,7-38 1,-10 71-63,0 0 0,0 0 1,0 0-1,0 0 0,0 0 0,1 0 1,-1 0-1,0 0 0,0 0 0,1 0 1,-1 0-1,1 0 0,-1 1 0,1-1 1,-1 0-1,1 0 0,0 0 0,-1 1 0,1-1 1,0 0-1,-1 1 0,1-1 0,0 1 1,0-1-1,0 1 0,-1-1 0,1 1 1,0-1-1,0 1 0,0 0 0,0 0 1,0-1-1,0 1 0,1 0 0,2 1-9,-1 0-1,1 0 1,-1 0-1,0 0 1,1 1-1,-1-1 1,5 5-1,6 1-9,23 14-72,36 26 0,-48-31 46,-11-6-94,0 1 0,15 15-1,-45-45-119,-20-17 304,29 30-41,-12-11 40,-2 1 0,-35-21-1,51 34-25,0 0 0,-1 0 1,1 1-1,-1-1 0,1 1 0,-1 1 0,0-1 0,0 1 0,0 0 0,0 0 0,0 1 1,0-1-1,-1 2 0,1-1 0,0 1 0,0-1 0,-7 3 0,8-1-13,0 0 0,0 0 0,0 1 0,1 0 0,-1-1 1,1 1-1,0 1 0,0-1 0,0 1 0,0-1 0,0 1 0,1 0 0,-6 9 0,5-5-12,0-1 1,1 1-1,0-1 1,0 1-1,1 0 0,0 0 1,0 0-1,0 11 0,1 0-20,1 0-1,1 1 0,0-1 1,2 0-1,0 0 1,11 34-1,-9-35-9,2 0-1,0 0 1,1 0-1,1-1 1,0 0-1,14 18 1,-20-32 29,-1 1 0,1-1 1,0 1-1,0-1 0,1 0 0,-1 0 1,0-1-1,1 1 0,0-1 0,0 0 0,0 0 1,0 0-1,0 0 0,0-1 0,0 1 1,0-1-1,1 0 0,-1 0 0,1-1 1,-1 1-1,0-1 0,1 0 0,-1-1 0,1 1 1,-1-1-1,0 1 0,1-1 0,-1 0 1,0-1-1,0 1 0,1-1 0,4-3 0,0 0 15,0-1-1,-1 0 0,1 0 0,-2-1 0,1 0 0,-1-1 1,0 1-1,0-1 0,-1-1 0,0 1 0,8-16 1,-7 10 11,0-1 0,-1 1 1,-1-1-1,0 0 1,-1-1-1,-1 1 0,2-17 1,-3 15 20,-1 0 1,-1 0 0,0 0-1,-1 0 1,-1 0 0,0 0-1,-1 0 1,-1 1 0,-8-21-1,9 27 50,-2-3 130,4 13-215,1 0-1,-1 0 0,1 0 1,-1 0-1,1 0 0,-1 0 0,1 0 1,-1 0-1,1 1 0,-1-1 1,1 0-1,-1 0 0,1 0 1,-1 1-1,1-1 0,-1 0 1,1 1-1,0-1 0,-1 0 1,1 1-1,0-1 0,-1 0 1,1 1-1,0-1 0,-1 1 1,1-1-1,0 0 0,0 1 0,-1-1 1,1 1-1,0 0 0,-3 5 7,0-1 0,0 1-1,1 0 1,0 0-1,0 0 1,0 0-1,1 0 1,0 0 0,0 0-1,0 0 1,1 1-1,0-1 1,1 0-1,1 11 1,1 2-7,1 0 0,1 0 0,11 27 0,-13-38-7,1 0 1,0 0-1,1 0 0,-1 0 1,1-1-1,1 0 0,0 0 1,0 0-1,0-1 0,0 0 1,1 0-1,0 0 0,1-1 1,-1 0-1,9 3 0,0 0 18,0-2-1,0 0 0,1-1 1,-1-1-1,1-1 0,30 3 0,23 4 151,-42-5 16,45 1 0,-48-7-78,-20 0-77,0 1 0,0 0 0,0 0 0,0 0 0,-1 0 0,1 1 0,0 0 0,0 0 0,6 2 0,-4-2 17</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8:24.196"/>
    </inkml:context>
    <inkml:brush xml:id="br0">
      <inkml:brushProperty name="width" value="0.1" units="cm"/>
      <inkml:brushProperty name="height" value="0.1" units="cm"/>
      <inkml:brushProperty name="color" value="#AB008B"/>
    </inkml:brush>
  </inkml:definitions>
  <inkml:trace contextRef="#ctx0" brushRef="#br0">75 75 3000,'0'0'11505,"-10"9"-11172,-35 31-37,43-38-241,0 0 0,-1 0 0,1 0 0,0 1 0,1-1-1,-1 1 1,0-1 0,-1 4 0,3-5-38,0-1 0,0 0 1,-1 1-1,1-1 0,0 0 0,0 1 1,0-1-1,0 0 0,0 1 0,0-1 1,0 0-1,0 1 0,0-1 0,0 0 1,0 1-1,0-1 0,0 0 1,1 1-1,-1-1 0,0 0 0,0 1 1,0-1-1,0 0 0,0 1 0,1-1 1,-1 0-1,0 1 0,0-1 0,1 0 1,-1 0-1,0 1 0,0-1 0,1 0 1,-1 0-1,1 1 0,1-1 15,0 0 0,0 1 0,0-1-1,0 0 1,0 0 0,0 0 0,0 0 0,0-1-1,0 1 1,0 0 0,0-1 0,0 1 0,0-1 0,0 0-1,3-2 1,2-1 8,0-1 0,0 0 0,0 0-1,0-1 1,-1 0 0,0-1 0,0 1 0,6-11 0,2-4 297,17-36 0,-27 43 233,-6 13-336,-3 9-135,-54 94-256,43-68-2270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8:25.137"/>
    </inkml:context>
    <inkml:brush xml:id="br0">
      <inkml:brushProperty name="width" value="0.1" units="cm"/>
      <inkml:brushProperty name="height" value="0.1" units="cm"/>
      <inkml:brushProperty name="color" value="#AB008B"/>
    </inkml:brush>
  </inkml:definitions>
  <inkml:trace contextRef="#ctx0" brushRef="#br0">76 1 6520,'0'0'8472,"3"10"-8328,10 29-8,-13-39-126,1 1 0,-1-1 0,0 1 0,1 0 0,-1-1 0,1 1 0,-1-1 0,1 1 0,-1-1 1,1 0-1,-1 1 0,1-1 0,0 0 0,-1 1 0,1-1 0,0 0 0,-1 1 0,1-1 0,-1 0 1,1 0-1,0 0 0,0 0 0,-1 0 0,1 0 0,0 0 0,-1 0 0,1 0 0,0 0 0,-1 0 0,1 0 1,0 0-1,-1 0 0,1-1 0,0 1 0,-1 0 0,1-1 0,0 1 0,-1 0 0,1-1 0,-1 1 1,1-1-1,0 0 0,4-1 53,-2 1-17,0 0 0,0-1 0,0 1-1,0-1 1,0 0 0,0 0 0,0 0 0,0 0 0,0 0 0,-1 0 0,3-4 0,5-1 482,-9 7-517,-1 0 0,0 0 0,0 0-1,0-1 1,0 1 0,0 0 0,1 0 0,-1 0 0,0 0 0,0 0 0,0 0 0,0 0 0,1 0 0,-1 0 0,0 0 0,0 0 0,0 0 0,0 0 0,1 0 0,-1 0 0,0 0 0,0 0 0,0 0 0,0 0 0,0 0 0,1 1 0,-1-1 0,0 0-1,0 0 1,0 0 0,0 0 0,0 0 0,1 0 0,-1 0 0,0 0 0,0 1 0,0-1 0,0 0 0,0 0 0,0 0 0,0 0 0,0 0 0,0 1 0,0-1 0,1 0 0,-1 0 0,0 0 0,0 0 0,0 1 0,0-1 0,0 0 0,0 0 0,0 0-1,0 1 149,-1 0-131,0-1-1,0 1 1,1-1-1,-1 1 0,0 0 1,1-1-1,-1 1 1,0 0-1,1-1 1,-1 1-1,1 0 1,-1 0-1,1 0 1,0-1-1,-1 1 1,1 0-1,0 0 1,-1 0-1,1 1 1,-2 5 39,2-7-64,-3 5 115,0 1-1,1-1 1,0 0 0,0 1 0,0 0 0,1-1-1,0 1 1,-1 9 0,2-14-37,1-3-40,0 0 0,-1 1 0,1-1-1,0 1 1,0-1 0,0 1-1,0-1 1,0 1 0,0 0 0,2-2-1,-3 2-31,0 0-1,0 0 0,-1 0 1,1 0-1,0 0 0,0 0 0,-1 1 1,1-1-1,0 0 0,-1 0 1,1 0-1,-1 1 0,1-1 1,-1 0-1,1 1 0,-1-1 0,0 0 1,1 1-1,-1-1 0,0 1 1,1-1-1,-1 1 0,0-1 0,0 1 1,0-1-1,1 1 0,-3-1 1,-24-10 114,13 9-395,-1 0-1,1 0 0,-1 1 0,0 1 0,-21 3 0,30-3-592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8:46.397"/>
    </inkml:context>
    <inkml:brush xml:id="br0">
      <inkml:brushProperty name="width" value="0.1" units="cm"/>
      <inkml:brushProperty name="height" value="0.1" units="cm"/>
      <inkml:brushProperty name="color" value="#AB008B"/>
    </inkml:brush>
  </inkml:definitions>
  <inkml:trace contextRef="#ctx0" brushRef="#br0">66 0 4120,'0'0'5312,"-1"10"-5154,-14 200 489,-17 141 220,14-173-354,18-165-371,1 0 1,5 26 0,-1 3 84,-2-31-162,-3-10-54,1 0 0,-1 0 0,0 0-1,0-1 1,0 1 0,1 0-1,-1 0 1,0 0 0,0-1 0,0 1-1,0 0 1,0 0 0,0 0-1,-1-1 1,1 1 0,0 0-1,0 0 1,0 0 0,-1 0 0,-1 10 256,2-10-75,2-8-45,33-119 352,-25 86-355,2 1 1,25-58-1,47-69 204,-66 132-294,-2 4 27,24-35 0,-33 55-55,1 1 1,-1 0-1,2 0 0,-1 1 1,1 0-1,0 1 1,15-10-1,-17 13 61,-11 6-14,-15 11-33,-8 16-56,1 0 0,1 2 1,2 0-1,1 2 0,-21 42 0,42-73 13,-1 1 0,1-1 0,0 1 0,0-1 0,1 0 0,-1 1 0,1 0 0,-1-1 0,1 1 0,0-1 0,-1 1 0,1 0 0,1-1 0,-1 1 0,0-1 0,1 1 0,-1-1 0,1 1 0,0-1 0,0 1 0,0-1 0,0 1 0,0-1 0,0 0 0,1 0 0,-1 0 0,1 1 0,2 1 0,4 4-24,1-1 0,0 0 0,0-1-1,1 0 1,13 7 0,-1 0 1,60 30-68,-48-27 14,46 32 0,21 25-71,-79-59 128,-17-11 22,-1 0 1,1 0-1,-1 0 1,0 1-1,4 3 0,7 8 38,-11-11-21,0-1 1,0 1-1,-1 0 1,0 0-1,0 1 1,4 5-1,8 18 84,-10-19-45,0-1 0,-1 1 0,0 0 0,0 0 0,4 17 0,-7-21-382,0 1 1,0-1-1,0 0 1,-1 0-1,0 10 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8:47.495"/>
    </inkml:context>
    <inkml:brush xml:id="br0">
      <inkml:brushProperty name="width" value="0.1" units="cm"/>
      <inkml:brushProperty name="height" value="0.1" units="cm"/>
      <inkml:brushProperty name="color" value="#AB008B"/>
    </inkml:brush>
  </inkml:definitions>
  <inkml:trace contextRef="#ctx0" brushRef="#br0">26 1 5720,'0'0'6448,"-4"14"-6226,2-5-187,-3 5 32,1 2 0,0-1 0,2 0-1,0 1 1,0 23 0,6 111 459,0 159 180,-4-281-610,2 1-1,5 30 1,-3-27 108,0 35 1,-2-52 101,0-11-505</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8:48.239"/>
    </inkml:context>
    <inkml:brush xml:id="br0">
      <inkml:brushProperty name="width" value="0.1" units="cm"/>
      <inkml:brushProperty name="height" value="0.1" units="cm"/>
      <inkml:brushProperty name="color" value="#AB008B"/>
    </inkml:brush>
  </inkml:definitions>
  <inkml:trace contextRef="#ctx0" brushRef="#br0">1 17 4720,'0'0'3570,"10"-1"-3312,-8 0-253,38-2 446,47 1 1,214 15 789,-192-16-931,48 1 444,-22-3 57,-92 2-593,6-1-70,-36 1-255,1 2 0,0 0 0,0 0 0,0 2-1,0-1 1,0 2 0,-1 0 0,16 4 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8:49.928"/>
    </inkml:context>
    <inkml:brush xml:id="br0">
      <inkml:brushProperty name="width" value="0.1" units="cm"/>
      <inkml:brushProperty name="height" value="0.1" units="cm"/>
      <inkml:brushProperty name="color" value="#AB008B"/>
    </inkml:brush>
  </inkml:definitions>
  <inkml:trace contextRef="#ctx0" brushRef="#br0">580 84 4008,'0'0'3160,"0"-10"-3084,0-45 208,5 41-24,-2 9-109,-1 9 222,-16 4 188,-100 104 367,103-102-853,-170 155 1249,62-67-418,61-52-378,-8 18 479,60-57-821,5-6-118,0 0 0,0 1 0,0-1 1,0 0-1,0 0 0,0 0 0,0 0 1,-1 0-1,1 0 0,0 0 0,0 0 1,-1-1-1,-2 2 0,4-2-60,0 0-1,0 0 1,0 0-1,-1 0 1,1 1 0,0-1-1,0 0 1,0 0-1,0 0 1,0 0-1,0 0 1,0 0-1,0 0 1,0 1-1,0-1 1,-1 0 0,1 0-1,0 0 1,0 0-1,0 0 1,0 1-1,0-1 1,0 0-1,0 0 1,0 0-1,0 0 1,0 0 0,0 1-1,0-1 1,1 0-1,-1 0 1,0 0-1,0 0 1,0 0-1,0 1 1,0-1 0,0 0-1,0 0 1,0 0-1,0 0 1,0 0-1,0 0 1,1 0-1,-1 1 1,0-1-1,0 0 1,0 0 0,0 0-1,0 0 1,0 0-1,1 0 1,-1 0-1,0 0 1,0 0-1,0 0 1,0 0-1,0 0 1,1 0 0,-1 0-1,0 0 1,0 0-1,0 0 1,0 0-1,1 0 1,-1 0 93,5 3-43,34 15-40,1-2 0,0-2 1,62 14-1,-44-17-17,5 2 2,119 7 0,-121-13 3,-46-5 3,-1 0 0,1-1 0,25-1 0,-34-1 9,4-1 33,0 1 0,0 0 1,0 1-1,0 0 0,0 1 1,0 0-1,18 4 0,-28-5-36,1 0 0,-1 0 1,1 0-1,-1 0 0,0 0 0,1 0 0,-1 0 0,1 0 0,-1 0 0,1 0 0,-1 1 0,0-1 1,1 0-1,-1 0 0,0 0 0,1 1 0,-1-1 0,0 0 0,1 0 0,-1 1 0,0-1 1,1 0-1,-1 1 0,0-1 0,0 0 0,1 1 0,-1-1 0,0 1 0,0-1 0,0 0 1,0 1-1,1-1 0,-1 1 0,0-1 0,0 0 0,0 1 0,0 0 0,-16 12-4,2-4-2152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8:50.909"/>
    </inkml:context>
    <inkml:brush xml:id="br0">
      <inkml:brushProperty name="width" value="0.1" units="cm"/>
      <inkml:brushProperty name="height" value="0.1" units="cm"/>
      <inkml:brushProperty name="color" value="#AB008B"/>
    </inkml:brush>
  </inkml:definitions>
  <inkml:trace contextRef="#ctx0" brushRef="#br0">0 1 4512,'0'0'9124,"11"0"-8938,34 0 23,0 3 0,0 2 0,0 1-1,47 14 1,1-2 18,-69-14-146,0 0 0,37 13 0,-37-10 3,0-2 1,-1 0-1,29 2 1,0 0 159,-43-5-112,-5-2-34,0 1-1,0-1 0,0 1 1,-1 0-1,1 0 0,0 1 1,6 2-1,-7-5 6,2 0 148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8:51.361"/>
    </inkml:context>
    <inkml:brush xml:id="br0">
      <inkml:brushProperty name="width" value="0.1" units="cm"/>
      <inkml:brushProperty name="height" value="0.1" units="cm"/>
      <inkml:brushProperty name="color" value="#AB008B"/>
    </inkml:brush>
  </inkml:definitions>
  <inkml:trace contextRef="#ctx0" brushRef="#br0">117 92 6016,'0'0'6418,"-12"8"-5859,8-5-519,-9 5 148,1 1-1,-11 11 0,18-16-90,0 1 1,1 0-1,-1 0 1,1 1-1,1-1 0,-1 1 1,1 0-1,0-1 1,-4 12-1,4-6 48,1 0 0,0 1 0,0 0 0,1 0 0,1-1-1,0 1 1,1 0 0,3 19 0,2-2 161,1-1 0,14 35-1,-16-50-213,0 0 0,1-1 0,0 0-1,1 0 1,1-1 0,0 0 0,0 0 0,1-1 0,0 0-1,12 10 1,-13-14-36,1 0 0,-1 0 1,1-1-1,0 0 0,0 0 0,1-1 0,-1-1 0,1 1 0,0-2 0,0 1 1,0-1-1,0-1 0,0 0 0,11 0 0,-7-2 7,0 0 0,-1-1 0,1-1 0,-1 0 0,0-1 0,0 0 1,0-1-1,-1 0 0,1-1 0,-1-1 0,-1 0 0,20-15 0,-17 11 13,-1-1 1,1 0 0,-2-1-1,0 0 1,0-1-1,-2-1 1,1 0-1,-2 0 1,10-21-1,-14 25-25,-1 0 0,0-1-1,0 0 1,-2 0-1,1 0 1,-1 0 0,-1 0-1,0 0 1,-1 0 0,0-1-1,-1 1 1,0 0-1,-1 0 1,-1 0 0,0 0-1,0 0 1,-1 1 0,-1-1-1,0 1 1,0 0-1,-1 1 1,0-1 0,-1 1-1,0 0 1,-1 1-1,0-1 1,-1 2 0,-18-16-1,15 15 5,0 0-1,-1 1 1,0 1-1,0 0 1,-1 1-1,0 0 1,-25-6-1,29 10-29,0 0 0,-1 1 0,1 0 0,-1 1 0,1 0 0,-1 0 0,0 1-1,1 0 1,0 1 0,-1 1 0,-17 5 0,15-3-31,-4 1 54,1 1-1,-17 10 0,28-14-101,0 0 1,1 0-1,0 0 0,-1 1 0,1 0 0,1 0 1,-1 0-1,0 0 0,1 0 0,0 1 0,-3 5 1,1 1-2861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8:53.451"/>
    </inkml:context>
    <inkml:brush xml:id="br0">
      <inkml:brushProperty name="width" value="0.1" units="cm"/>
      <inkml:brushProperty name="height" value="0.1" units="cm"/>
      <inkml:brushProperty name="color" value="#AB008B"/>
    </inkml:brush>
  </inkml:definitions>
  <inkml:trace contextRef="#ctx0" brushRef="#br0">236 145 4720,'0'0'1129,"-2"-10"-894,-7-29 81,8 38-273,1 1 0,0-1 1,-1 1-1,1 0 0,-1-1 0,1 1 1,-1 0-1,0 0 0,1-1 0,-1 1 1,1 0-1,-1 0 0,1 0 1,-1 0-1,0 0 0,1 0 0,-1 0 1,1 0-1,-1 0 0,0 0 0,1 0 1,-1 0-1,1 0 0,-1 0 1,1 1-1,-1-1 0,1 0 0,-1 0 1,0 1-1,0-1 0,-20 10 596,15-5-515,-1 0-1,1 0 1,0 0 0,0 1 0,1 0-1,-1 0 1,1 1 0,1 0 0,-1-1 0,1 1-1,0 1 1,1-1 0,0 1 0,0-1 0,-2 12-1,1-2 55,0 0 0,2 0 0,0 1 0,1-1-1,1 0 1,2 25 0,-1-31-110,1 0 0,0-1 0,0 1 1,1 0-1,1-1 0,0 1 0,0-1 0,1 0 0,0 0 0,1-1 1,0 0-1,0 0 0,1 0 0,0-1 0,1 0 0,0 0 0,0-1 0,11 8 1,-14-12-46,0 0 0,1 0 0,-1-1 0,1 0 0,-1 0 0,1 0 0,0-1 0,-1 0 0,1 0 0,0 0 0,0-1 0,0 0 1,0 0-1,7-1 0,-4 0 3,-1 0 0,0-1 0,0 0 0,0 0 0,0-1 0,0 0 0,0-1 0,-1 1 0,12-9 0,-8 5 12,-1-1-1,0 0 1,-1 0-1,1-2 1,-2 1-1,1-1 1,-1 0-1,-1 0 1,0-1-1,-1 0 0,1 0 1,-2-1-1,0 0 1,0 0-1,-1 0 1,-1-1-1,0 1 1,1-15-1,-4 24-28,3-24 95,-2 0 0,-3-31 0,2 51-73,-1-1-1,0 1 1,-1 0 0,0-1 0,0 1-1,0 0 1,-1 0 0,0 1-1,-1-1 1,1 1 0,-1-1-1,0 1 1,-6-6 0,-5-4 101,0 1 1,-27-21-1,36 32-83,-1-1-1,-1 1 1,1 0-1,-1 1 0,1-1 1,-1 2-1,0-1 0,0 1 1,-17-2-1,10 2 9,0 0-1,0 1 0,0 1 1,-1 1-1,1 0 0,0 1 1,0 0-1,0 2 0,1-1 1,-1 2-1,-16 7 0,4-1-18,15-7 1,-1 1 0,-17 11 0,27-14-60,0 0 1,0 0-1,1 0 0,-1 0 0,0 0 0,1 1 0,0 0 1,0-1-1,-1 1 0,2 0 0,-1 0 0,0 0 0,0 0 1,-1 6-1,3-8-85,0 1 0,0-1 1,0 0-1,0 1 0,0-1 1,0 0-1,0 1 0,1-1 1,-1 0-1,1 1 0,-1-1 1,1 0-1,-1 1 0,1-1 1,0 0-1,1 2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8:53.753"/>
    </inkml:context>
    <inkml:brush xml:id="br0">
      <inkml:brushProperty name="width" value="0.1" units="cm"/>
      <inkml:brushProperty name="height" value="0.1" units="cm"/>
      <inkml:brushProperty name="color" value="#AB008B"/>
    </inkml:brush>
  </inkml:definitions>
  <inkml:trace contextRef="#ctx0" brushRef="#br0">0 0 3616,'0'0'0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8:54.377"/>
    </inkml:context>
    <inkml:brush xml:id="br0">
      <inkml:brushProperty name="width" value="0.1" units="cm"/>
      <inkml:brushProperty name="height" value="0.1" units="cm"/>
      <inkml:brushProperty name="color" value="#AB008B"/>
    </inkml:brush>
  </inkml:definitions>
  <inkml:trace contextRef="#ctx0" brushRef="#br0">104 292 3312,'0'0'7330,"2"14"-6939,0 0-315,18 104 686,-16-98-589,1 0 0,1 0 0,1-1 1,12 25-1,-15-37-121,1 0 1,0-1-1,0 1 1,1-1-1,0 0 0,0 0 1,0-1-1,1 0 1,0 0-1,0-1 1,0 1-1,0-1 0,1-1 1,0 0-1,9 3 1,-2-1 8,0-2 1,0 0 0,1 0-1,-1-1 1,1-1 0,-1-1-1,19-1 1,-26-1-38,1 1 0,-1-1 1,0 0-1,0 0 0,0-1 0,0 0 1,-1-1-1,1 0 0,-1 0 0,0 0 1,0-1-1,0 0 0,-1 0 0,1-1 0,-1 0 1,5-7-1,-6 7-3,-1 0 0,0 0-1,0-1 1,0 1 0,0-1 0,-1 0 0,-1 0-1,1 0 1,-1 0 0,0-1 0,-1 1 0,1-1-1,-2 1 1,1-1 0,-1 1 0,0-1 0,-2-14 0,-3 1 20,-1 1 1,-1 0 0,0 0 0,-1 1 0,-21-34 0,-66-84 323,80 119-260,0 0 0,-1 2 1,0-1-1,-2 2 0,0 1 1,-36-24-1,46 34-47,0 1 1,0-1 0,0 2-1,0-1 1,-1 1 0,1 0-1,-1 1 1,0-1 0,1 2-1,-12 0 1,13 0-43,1 0 1,-1 1-1,0 0 0,1 0 1,-1 0-1,1 1 1,0 0-1,0 0 0,-1 1 1,1 0-1,1 0 1,-1 0-1,-10 9 0,8-4-19,0 0 0,1 0 0,0 1-1,0 0 1,1 0 0,0 1-1,0 0 1,1 0 0,-3 11 0,5-15-18,1 1 1,0 0-1,1-1 1,0 1 0,0 0-1,0 0 1,1 0 0,0 0-1,0 0 1,1-1 0,0 1-1,0 0 1,0 0 0,1 0-1,5 11 1,-5-14-194,0-1-1,0 1 1,1-1 0,-1 1 0,1-1 0,0 0 0,0 0-1,1 0 1,-1 0 0,7 4 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8:55.549"/>
    </inkml:context>
    <inkml:brush xml:id="br0">
      <inkml:brushProperty name="width" value="0.1" units="cm"/>
      <inkml:brushProperty name="height" value="0.1" units="cm"/>
      <inkml:brushProperty name="color" value="#AB008B"/>
    </inkml:brush>
  </inkml:definitions>
  <inkml:trace contextRef="#ctx0" brushRef="#br0">153 261 4008,'0'0'4848,"13"2"-4624,43 6-10,-50-8-171,-1 0-1,0 0 0,1 0 0,-1-1 1,0 0-1,0 0 0,0 0 0,1-1 0,-1 0 1,-1 0-1,1 0 0,0 0 0,0-1 1,-1 0-1,0 0 0,1 0 0,-1 0 0,0-1 1,-1 0-1,1 1 0,-1-2 0,1 1 1,3-7-1,-2 4 30,-1 0 0,0-1 1,0 0-1,-1 0 0,0 0 1,0 0-1,-1 0 0,0-1 0,-1 1 1,1-1-1,-2 1 0,1-17 1,-2 19-11,0-1 0,0 0 0,-1 0 1,1 1-1,-2-1 0,-4-12 0,5 17-43,1 0 0,0 0 0,0 0 0,-1 0-1,1 0 1,-1 0 0,1 1 0,-1-1-1,0 1 1,1-1 0,-1 1 0,0-1 0,0 1-1,0 0 1,-1 0 0,1 0 0,0 0-1,0 1 1,0-1 0,-1 0 0,1 1 0,0 0-1,-1-1 1,-1 1 0,-6 1 25,0 0 0,0 1 0,0 0 0,0 0 1,0 1-1,1 0 0,0 1 0,-1 0 0,1 1 0,1 0 0,-1 0 0,1 1 1,-14 11-1,8-4 16,0 0 0,1 1 1,0 0-1,1 1 0,1 0 1,-13 25-1,15-26-8,1 1-1,1 0 1,0 1 0,1-1-1,1 1 1,0 1 0,1-1 0,-3 30-1,6-32 7,1 0 0,0-1 0,1 1 0,3 15 0,-2-22-29,0 0 0,0 0 1,0-1-1,1 1 0,0-1 1,0 0-1,1 0 0,0 0 1,0 0-1,6 6 0,-7-8-14,1 0 0,-1 0 0,1-1 0,0 1 0,0-1 0,0 0 0,0 0 0,1 0 0,-1 0 0,1-1 0,0 0 0,-1 0 1,1 0-1,7 1 0,-11-3-14,13 3 60,0-1 1,0-1-1,1 0 0,-1-1 1,0 0-1,23-4 0,10-10 82,-34 10-60,0 0 0,0 0 0,26-2 0,-35 6-148,-1 0 1,1 0-1,-1 0 0,0-1 1,1 1-1,-1-1 0,0 0 1,1 0-1,-1 0 0,0 0 1,0 0-1,0-1 0,0 1 1,0-1-1,0 0 0,0 0 1,0 0-1,-1-1 0,5-3 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8:56.455"/>
    </inkml:context>
    <inkml:brush xml:id="br0">
      <inkml:brushProperty name="width" value="0.1" units="cm"/>
      <inkml:brushProperty name="height" value="0.1" units="cm"/>
      <inkml:brushProperty name="color" value="#AB008B"/>
    </inkml:brush>
  </inkml:definitions>
  <inkml:trace contextRef="#ctx0" brushRef="#br0">0 1 7936,'0'0'1648,"10"10"-1470,32 37 13,-38-41-151,-1-1 0,1 0 0,-1 1 1,0 0-1,0 0 0,-1 0 0,0 0 0,0 0 0,0 0 0,-1 0 1,1 9-1,2 8 83,34 195 791,-4-14-137,-14-101-448,-14-62-76,2-1 1,26 76-1,-28-102-132,2 0 0,0-1-1,0 0 1,19 21-1,-7-8 304,-19-25-387,-1 0 0,1-1 0,-1 1 0,1 0 0,-1-1 1,1 1-1,-1 0 0,1-1 0,0 1 0,-1-1 0,1 1 0,0-1 0,0 0 0,-1 1 0,1-1 1,0 0-1,0 1 0,1-1 0,-2 0-14,1 0-1,-1 0 1,1 0 0,0-1 0,-1 1-1,1 0 1,-1 0 0,1 0 0,-1-1-1,1 1 1,-1 0 0,0-1 0,1 1-1,-1-1 1,1 1 0,-1 0 0,0-1-1,1 1 1,-1-1 0,0 1 0,1-1-1,2-6 102,0 0 0,-1 1-1,4-15 1,0 0-77,80-286 758,-58 197-555,-9 48-51,3 1-1,2 2 0,51-92 1,-57 117-161,-3 0-1,16-45 1,-31 79-111,0-1 0,0 1 0,0 0 0,1-1 0,-1 1 0,0 0 0,0-1 0,0 1 0,0-1 0,0 1 0,0 0 1,0-1-1,0 1 0,0 0 0,0-1 0,0 1 0,0-1 0,0 1 0,0 0 0,0-1 0,0 1 0,0 0 0,0-1 0,0 1 0,-1 0 0,1-1 0,0 1 0,0 0 0,0-1 0,-1 1 0,1 0 0,-1-1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9:10.095"/>
    </inkml:context>
    <inkml:brush xml:id="br0">
      <inkml:brushProperty name="width" value="0.1" units="cm"/>
      <inkml:brushProperty name="height" value="0.1" units="cm"/>
      <inkml:brushProperty name="color" value="#AB008B"/>
    </inkml:brush>
  </inkml:definitions>
  <inkml:trace contextRef="#ctx0" brushRef="#br0">0 151 4416,'0'0'6653,"10"4"-6474,31 9-7,-39-13-138,-1 0-1,0 0 1,0 0 0,0 0 0,0 0 0,1 0 0,-1 0 0,0 0 0,0 0 0,0 0 0,0-1 0,1 1-1,-1 0 1,0-1 0,0 1 0,0-1 0,0 1 0,0-1 0,0 0 0,0 1 0,0-1 0,0 0-1,0 0 1,1-1 0,3-2 169,75-38 1125,-50 28-1097,-5 2-97,0 1 0,32-8 1,-51 17-114,0-1 1,0 1 0,0-1 0,0 0-1,10-8 1,-10 7 16,1 0-1,0 0 1,-1 0 0,10-2-1,-7 2-4,-7 3-18,-1 1 0,1-1 0,0 0-1,-1 1 1,1-1 0,0 1 0,-1-1-1,1 1 1,0 0 0,0 0 0,-1 0-1,1 0 1,0 0 0,0 0-1,-1 0 1,1 0 0,0 1 0,0-1-1,2 2 1,4 0 46,-7-2-57,-1 1 0,1-1 1,-1 0-1,1 0 1,-1 0-1,1 0 0,-1 0 1,1 0-1,-1 1 0,1-1 1,-1 0-1,1 0 1,-1 1-1,1-1 0,-1 0 1,0 1-1,1-1 1,-1 1-1,0-1 0,1 0 1,-1 1-1,0-1 0,0 1 1,1-1-1,-1 1 1,0-1-1,0 1 0,0-1 1,1 1-1,17 30 132,-8-4-70,4 14 43,-10-15-85,-1 1 0,-2-1 1,0 1-1,-2-1 0,-7 53 0,2-49 88,-13 40 1,14-54-78,-28 78 363,31-89-372,-1 0 1,1 0 0,-1-1 0,0 1 0,-1-1 0,-4 6 0,-9 11 80,5-5-55,0-1 0,-2-1-1,0 0 1,-20 16-1,30-27-51,-2 3 2,1 0 1,0 0-1,-8 12 0,6-7 26,2 6 9,5-16-35,0 0 1,0 0-1,0 0 0,0 0 1,0 0-1,0 0 0,0 0 0,-1 0 1,1-1-1,0 1 0,-1 0 1,1 0-1,-1 0 0,1 0 1,-1 0-1,1 0 0,-1-1 1,1 1-1,-1 0 0,0-1 1,1 1-1,-1 0 0,0-1 1,0 1-1,0-1 0,1 1 1,-1-1-1,-1 1 0,-3 9 1,1-3 59,48-28-100,-6 3 60,-8 2 28,1 1 0,1 1 0,0 2 0,49-12 0,-75 23-42,0 0 1,0 0-1,0 1 1,0 0 0,1 0-1,-1 0 1,0 1-1,0 0 1,0 0-1,0 0 1,0 1-1,0 0 1,0 0-1,-1 0 1,1 1 0,8 5-1,13 5 43,-18-9-29,-1 0 0,0 1 0,0 0-1,11 8 1,-9-6 23,0 0 0,0-1 0,1 0 0,0 0 0,0-2 0,0 1 0,1-1 0,21 4 0,-31-8-123,-1 0-1,1-1 1,0 1-1,0 0 1,0-1-1,0 1 1,0-1-1,-1 1 1,1-1-1,0 0 1,0 0-1,-1 0 1,1 0-1,2-2 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9:53.184"/>
    </inkml:context>
    <inkml:brush xml:id="br0">
      <inkml:brushProperty name="width" value="0.1" units="cm"/>
      <inkml:brushProperty name="height" value="0.1" units="cm"/>
      <inkml:brushProperty name="color" value="#004F8B"/>
    </inkml:brush>
  </inkml:definitions>
  <inkml:trace contextRef="#ctx0" brushRef="#br0">1 1162 3504,'0'0'4808,"6"-14"-4626,7-11-98,36-72 331,-34 69-94,17-47-1,-24 54-218,1 0 0,0 1 0,1 0 0,2 1 0,14-21 0,26-40 348,-45 70-387,-1 0 0,1-1 1,6-17-1,-4 8-10,-2 10 31,-7 9-80,1 0 0,0 1 0,-1-1 1,1 0-1,-1 0 0,1 0 0,-1 0 1,1 0-1,-1 0 0,0 0 0,0 0 1,1 0-1,-1-2 0,4-2 147,-4 6-145,0-1 0,0 0 0,1 1 0,-1-1 0,0 0 0,0 1 0,1-1 0,-1 0 0,0 1 0,0-1 0,0 1 0,0-1 0,0 0 0,0 1 0,0-1 0,0 1 0,0-1 0,0 0 0,0 1 0,0-1 0,0 1 0,0-1 0,0 0 0,0 1 0,0-1 0,0 1 0,-1 0 0,-16 78 108,10-52-56,1 0 0,1 0 0,-1 38 0,5-47-6,1-5 4,0 0 0,3 22 0,-2-31-34,0 0 0,0 0 0,1 0-1,-1 1 1,1-2 0,0 1 0,0 0-1,0 0 1,1-1 0,-1 1-1,1-1 1,3 4 0,5 5 24,-9-9-35,0-1-1,0 1 0,0-1 0,0 1 1,1-1-1,-1 0 0,1 0 0,0 0 0,-1 0 1,1-1-1,0 1 0,0-1 0,0 1 1,0-1-1,0 0 0,0 0 0,1-1 1,-1 1-1,0 0 0,6-1 0,20 0 48,-27 1-47,1-1 0,0 1 0,0-1 0,-1 0 1,1 0-1,0 0 0,0-1 0,-1 1 0,1-1 0,0 1 0,0-1 0,-1 0 0,1 0 1,-1 0-1,1 0 0,-1-1 0,1 1 0,-1-1 0,0 1 0,0-1 0,0 0 1,3-3-1,0-1 38,0 0 0,0 0-1,-1-1 1,0 1 0,-1-1 0,6-14 0,3 2 29,-10 17-64,0-1 1,-1 0-1,1 0 1,0 0-1,-1 0 1,1 0-1,0-3 1,-1 2 6,1-1 1,-1 1 0,1 0-1,0 1 1,0-1 0,1 0-1,-1 0 1,5-4 0,-4 4-8,0 1 0,0-1 0,-1 0 1,0 1-1,0-1 0,4-8 0,-4 8-13,0 0 0,1 0 1,0 1-1,0-1 0,0 1 0,0 0 0,1 0 0,-1 0 0,1 0 0,8-4 0,-12 7-2,1 0-1,0 0 1,0 0 0,-1-1-1,1 1 1,0 0 0,0 0-1,0 0 1,-1 0-1,1 0 1,0 1 0,0-1-1,0 0 1,-1 0-1,1 1 1,0-1 0,0 0-1,-1 1 1,1-1-1,0 0 1,-1 1 0,1-1-1,-1 1 1,1-1-1,0 1 1,-1-1 0,1 1-1,-1 0 1,1-1-1,-1 1 1,0 0 0,1-1-1,0 2 1,12 27-34,-8-7 35,-1-1 0,-1 1 0,-1 0 0,-1 0 0,-3 35 0,2-15 0,-1-30 7,2 3 32,4-26-1,5-19 29,-1 1-13,1 0-1,2 1 0,17-33 1,-18 37-25,-10 21-23,0 0 1,0 0-1,0-1 0,0 1 0,0 1 0,1-1 1,0 0-1,-1 0 0,1 1 0,0-1 0,0 1 1,1-1-1,-1 1 0,0 0 0,1 0 0,3-3 1,1 2-15,-6 3 5,-1-1 1,1 1-1,-1 0 0,1-1 1,0 1-1,-1 0 0,1 0 1,-1 0-1,1-1 0,-1 1 1,1 0-1,0 0 0,-1 0 1,1 0-1,-1 0 0,1 0 1,0 0-1,-1 0 0,1 0 1,-1 0-1,1 1 0,-1-1 0,1 0 1,0 0-1,-1 0 0,1 1 1,-1-1-1,1 0 0,-1 1 1,1-1-1,-1 0 0,0 1 1,1-1-1,-1 1 0,1-1 1,-1 1-1,1 0 0,5 6-13,0 0 0,-1 0 0,0 1 0,0 0 0,0 0-1,-1 1 1,-1-1 0,1 1 0,-1 0 0,-1-1 0,3 13 0,-4-14 11,6 12-43,0 1 1,10 18-1,0 1 21,-15-35 30,0-1-1,0 0 0,0-1 0,0 1 1,1 0-1,-1-1 0,1 1 1,0-1-1,-1 0 0,1 0 0,0 0 1,0 0-1,4 2 0,9 6 40,-14-9-41,-1-1 1,1 1-1,0-1 1,-1 1-1,1-1 1,0 1-1,-1-1 1,1 0 0,0 0-1,0 0 1,-1 0-1,1 0 1,0 0-1,-1 0 1,1-1-1,0 1 1,0-1 0,-1 1-1,1-1 1,-1 1-1,1-1 1,-1 0-1,1 0 1,-1 0-1,1 0 1,-1 0 0,2-2-1,2 0 5,-1-1 1,1 0-1,-1-1 1,0 1-1,-1-1 0,1 0 1,3-6-1,30-59 60,-4-1 1,47-144-1,-68 158-57,-3-1 0,4-107 0,-4 44 24,-8 92-6,-2 1 1,0-1 0,-2 1-1,-1-1 1,-9-30-1,11 49-10,2 7-12,0 0 0,-1 0-1,0 0 1,1 0 0,-1 0-1,0 0 1,-1 1 0,1-1-1,0 0 1,-1 1 0,0-1 0,1 1-1,-5-5 1,6 7 4,-1-3 34,0 3-44,1 0 1,0 0-1,0 0 0,0 0 1,0 0-1,0 0 0,0 0 1,0 0-1,0 0 1,0 0-1,0 0 0,0 0 1,0 0-1,0 0 0,0 0 1,0 0-1,0 0 1,0 0-1,-6 109-264,4-4 119,3 101-68,-3-149 168,1-43 35,0 0 0,2 23 0,3 1 1,-2-10-2,9 38 1,-7-53 23,0 0 1,0 0-1,1 0 1,1-1 0,0 0-1,1 0 1,0 0-1,0-1 1,2 0 0,16 18-1,-18-22 18,-1-1-1,1 1 1,0-1-1,0-1 1,1 1-1,0-1 1,0 0-1,0-1 0,14 6 1,-2-2-22,-18-7-7,0 0-1,0 0 1,1 0-1,-1 0 0,1 0 1,-1 0-1,0-1 0,1 1 1,-1-1-1,1 0 1,0 0-1,-1 0 0,1 0 1,-1 0-1,1 0 1,-1-1-1,1 1 0,-1-1 1,1 1-1,-1-1 0,0 0 1,4-2-1,11-6 28,-1 3-9,-1-2 0,0 0 0,-1-1 1,0 0-1,0-2 0,-1 1 0,13-14 1,-21 18-7,0 0 0,-1 0 0,1 0 0,-2-1 1,1 0-1,-1 0 0,0 0 0,0 0 1,-1 0-1,1 0 0,-2-1 0,1 1 1,0-10-1,-2 13 1,0-1 1,0 0-1,0 1 0,-1-1 1,1 1-1,-1-1 0,0 0 1,0 1-1,-1-1 1,1 1-1,-1 0 0,0 0 1,0 0-1,-1 0 1,1 0-1,-1 0 0,0 0 1,0 1-1,0-1 0,0 1 1,-1 0-1,-6-5 1,0 1 2,7 4 7,0 1 0,0 0 1,0 1-1,0-1 0,0 0 1,-6-1-1,8 3-20,0-1 0,-1 1 0,1 0 0,-1 0 0,1 0 0,0 0 1,-1 0-1,1 1 0,0-1 0,-1 0 0,1 1 0,0-1 0,-1 1 0,1-1 0,0 1 0,0-1 0,0 1 1,-1 0-1,1 0 0,0 0 0,-1 1 0,0-1-8,0 0-5,0 1 0,0 0 0,0-1 0,0 1 0,0 0 0,0 0 0,1 0 0,-1 0 0,1 0 0,-1 0 0,1 0 0,0 1 0,0-1 0,0 1 0,0-1 0,0 0 0,0 1 0,1 0 0,-1 4 0,-1 9-7,1 1 0,0 0 0,2-1 1,0 1-1,1-1 0,0 1 0,2-1 0,-1 0 0,2 0 1,7 18-1,10 17-124,47 80 1,-64-123 126,1 0 0,-1-1 0,2 1 0,-1-1 0,1 0 0,13 10 0,-14-12 13,-4-3 4,0-1 1,0 1-1,0 0 1,0-1-1,0 0 1,0 1-1,0-1 0,1 0 1,-1 0-1,0 0 1,3 0-1,-3-1 1,-1 0 1,0 0-1,0 0 0,1-1 0,-1 1 0,0 0 0,1-1 1,-1 1-1,0-1 0,0 1 0,0-1 0,0 1 0,1-1 1,-1 0-1,0 0 0,0 0 0,0 0 0,0 0 0,-1 1 1,1-2-1,0 1 0,0 0 0,0-1 0,4-6 22,0 0 0,-1 0 0,-1 0 0,1 0 0,-1 0 0,-1-1 0,1 0 0,-2 1 0,2-15 0,0-12 111,-3-39 0,0 39-29,-1 12 9,-5-31 0,3 32 10,-1-31 1,6 42-56,-1 10-68,-1 1-1,0-1 1,0 1 0,1-1 0,-1 1 0,0-1 0,0 1 0,0-1-1,0 1 1,0-1 0,0 1 0,0-1 0,0 1 0,0-1-1,0 1 1,0-1 0,0 1 0,0-1 0,0 1 0,-1-1 0,1 1-1,0-2 1,-1 2-4,1 0 1,0 0-1,0 0 0,0-1 0,0 1 0,0 0 0,0 0 0,0 0 1,-1 0-1,1 0 0,0-1 0,0 1 0,0 0 0,0 0 1,0 0-1,0 0 0,0-1 0,0 1 0,0 0 0,0 0 1,0 0-1,0-1 0,0 1 0,0 0 0,0 0 0,0 0 1,0 0-1,0-1 0,0 1 0,1 0 0,-1 0 0,0 0 1,0 0-1,0-1 0,0 1 0,0 0 0,0 0 0,0 0 1,1 0-1,8-2-14,9 4-31,-4 4 11,-2 1 0,1 0 1,-1 1-1,0 0 1,0 0-1,12 13 1,-16-11-1,0 0 0,0 0 1,-1 1-1,9 16 1,-15-25 28,4 9-16,-1-1-1,0 0 1,0 1 0,3 21-1,-4-20 24,0 0-1,0 0 1,9 19-1,-6-21-4,0 1 1,0-1 0,1-1-1,1 1 1,0-1-1,0-1 1,1 1 0,0-1-1,0-1 1,0 0 0,1 0-1,1-1 1,12 6-1,-18-9 2,0-1 0,0 0-1,1 0 1,-1-1 0,0 1 0,1-1-1,0 0 1,-1-1 0,1 0 0,-1 1-1,1-2 1,0 1 0,-1-1-1,1 0 1,-1 0 0,1 0 0,-1-1-1,0 1 1,1-2 0,-1 1-1,0 0 1,0-1 0,0 0 0,-1 0-1,1-1 1,-1 1 0,0-1-1,0 0 1,6-7 0,1-2 28,0-1 1,-2 1 0,0-2-1,0 1 1,-1-1-1,-1-1 1,-1 1-1,0-1 1,-1-1-1,-1 1 1,5-30 0,-3 7 83,-4 30-73,0-1-1,0 1 1,-1-1 0,-1 1 0,0-1 0,-1-12 0,2-4 40,-1 24-65,1-1 0,-1 0 0,0 1 1,1-1-1,-1 1 0,-1-1 0,1 0 0,0 1 1,-2-5-1,21 69-148,-3 0 0,15 126 1,-27-156 99,-1-12 2,0-1-1,-1 1 1,-2 0 0,0 0-1,-1-1 1,-6 38 0,6-56 31,1 1 1,0-1-1,-1 0 1,1 0 0,-1 1-1,1-1 1,-1 0-1,0 0 1,0 0 0,1 0-1,-1 0 1,0 0 0,0 0-1,0 0 1,0 0-1,0-1 1,0 1 0,0 0-1,-1 0 1,1-1 0,0 1-1,0-1 1,0 1-1,-1-1 1,1 0 0,0 1-1,0-1 1,-1 0 0,1 0-1,0 0 1,-1 0-1,1 0 1,0 0 0,-1 0-1,0-1 1,-7-1 25,1 0 0,-1 0 0,1-1 1,-11-6-1,2 2 8,11 5-14,1-1-1,-1 0 1,1 0 0,0-1-1,-1 1 1,1-1 0,1 0-1,-1 0 1,1-1 0,-1 0-1,1 0 1,1 0 0,-6-9-1,-20-24 140,21 22-131,9 17-27,-1-1-1,0 0 1,0 0-1,0 0 1,1 0 0,-1 0-1,0 0 1,0 0-1,1 1 1,-1-1-1,0 0 1,0 0-1,1 0 1,-1 0-1,0 0 1,0 0 0,0 0-1,1 0 1,-1 0-1,0 0 1,0 0-1,1 0 1,-1 0-1,0-1 1,0 1-1,1 0 1,-1 0-1,0 0 1,0 0 0,0 0-1,1 0 1,-1-1-1,0 1 1,0 0-1,0 0 1,1 0-1,-1 0 1,0-1-1,0 1 1,0 0-1,0 0 1,0-1 0,0 1-1,0 0 1,1 0-1,-1 0 1,0-1-1,0 1 1,0 0-1,0 0 1,0-1-1,0 1 1,0 0-1,0 0 1,0-1 0,0 1-1,0 0 1,0 0-1,0-1 1,-1 1-1,1 0 1,0 0-1,0 0 1,0-1-1,0 1 1,0 0-1,0 0 1,-1-1 0,16 9-51,-13-6 43,1-1 0,-1 0 0,0 0 0,1 0 0,-1 0 0,1 0 0,4 1 0,15 0-24,0-1 1,0-1-1,-1 0 0,1-2 1,0-1-1,0 0 0,30-10 1,-45 10 23,-1 1 1,1 0-1,-1-1 1,0-1 0,0 1-1,0-1 1,-1 0-1,1 0 1,7-8 0,5-6 11,18-25 0,-29 35-2,10-19 5,0 0 1,-2 0 0,0-2 0,-3 0 0,11-32 0,-13 34 9,1-3 14,-2-2 0,-1 1 1,-2-1-1,-1 0 1,2-50-1,-15-161 129,6 222-150,2 5 2,-2 1 0,0-1 0,0 1-1,-2 0 1,0 0 0,-9-25 0,12 39-10,1 0-1,-1-1 1,1 1 0,-1 0-1,0 0 1,1 0 0,-1 0-1,0 0 1,0 0 0,0 0-1,0 0 1,0 0 0,0 0 0,0 0-1,0 1 1,0-1 0,0 0-1,0 1 1,-1-1 0,1 1-1,0-1 1,0 1 0,-1-1 0,1 1-1,0 0 1,-1 0 0,1 0-1,-2 0 1,2 0-3,-1 1-1,0-1 1,1 1-1,-1 0 1,1 0 0,0 0-1,-1 0 1,1 0 0,0 0-1,-1 0 1,1 0-1,0 0 1,0 1 0,0-1-1,0 0 1,0 1-1,0-1 1,1 1 0,-1-1-1,0 1 1,0 3 0,-8 27-53,1 0 0,2 1 0,1 0 0,-1 64 0,3-38-24,2 31-44,10 95 1,-5-125 70,17 103-31,-17-141 74,1 0 0,1 0 0,0 0 0,2-1 0,1 0 1,11 20-1,14 14-68,-23-38 63,-6-11 15,-1-1 1,1 1-1,0-1 1,1 1-1,-1-2 1,1 1 0,0 0-1,0-1 1,1-1-1,-1 1 1,1-1-1,14 5 1,-10-4 7,2-1 0,-1 0 1,0-1-1,1-1 0,-1 0 1,24-1-1,-29-1-2,0 0-1,0-1 1,0 0 0,-1 0 0,1-1 0,-1 1 0,0-2-1,1 1 1,-1-1 0,-1 1 0,1-2 0,-1 1-1,1-1 1,-1 1 0,0-2 0,-1 1 0,1 0-1,-1-1 1,0 0 0,5-11 0,-3 4 17,-1 0 0,-1 1-1,0-1 1,-1-1 0,-1 1 0,0 0 0,0-1 0,-1 1-1,-1-1 1,-1 1 0,0-1 0,0 1 0,-1-1 0,-1 1-1,-8-25 1,7 30 13,0 0-1,-1 0 1,0 0-1,-1 0 1,0 0-1,0 1 1,-12-11-1,17 17-35,1 1 1,0 0-1,-1-1 0,1 1 0,-1-1 1,1 1-1,0 0 0,-1-1 0,1 1 0,-1 0 1,1 0-1,-1-1 0,1 1 0,-1 0 1,1 0-1,-1 0 0,1 0 0,-1 0 1,0 0-1,1-1 0,-1 1 0,1 0 0,-1 0 1,1 1-1,-1-1 0,1 0 0,-1 0 1,1 0-1,-1 0 0,0 0 0,1 1 1,-1-1-1,0 1 0,0 0-3,1 0 1,-1 0-1,0 0 0,0 0 0,1 1 1,-1-1-1,1 0 0,-1 1 1,1-1-1,0 1 0,-1-1 0,1 3 1,0 41-39,2-24 7,1-1 0,1-1 1,1 1-1,0 0 0,2-1 0,0 0 0,1-1 0,1 1 0,0-1 0,13 16 1,-17-27 21,6 10-54,22 24 0,-28-36 46,1 1 0,-1-1 0,1-1 0,1 1 0,-1-1 0,1 0 0,11 5 0,-6-4 0,0 0-1,0-1 1,14 4 0,-20-8 15,0 1 0,0 0 1,0-1-1,0 0 0,0-1 1,0 0-1,0 1 1,11-5-1,-2 1 1,-1-1 0,0 0-1,0-1 1,-1-1 0,1 0 0,-2-1 0,1-1-1,-1 0 1,0 0 0,-1-1 0,0-1 0,0 1 0,-2-2-1,1 0 1,-1 0 0,-1 0 0,0-1 0,8-18 0,3-10 42,-2-1 1,-2-1 0,12-50-1,-22 63 2,0-1 0,-2 1 0,0-47 0,-13-93 108,7 148-119,0 1 0,-1-1 1,0 1-1,-2-1 0,-1 1 1,-1 1-1,0-1 1,-2 2-1,0-1 0,-21-29 1,22 35-22,8 13-6,1 0 1,-1 0-1,1 0 0,-1 0 1,0 0-1,0 0 1,1 0-1,-1 0 1,0 0-1,0 1 1,0-1-1,0 0 1,0 0-1,0 1 0,-1-2 1,1 3-6,0-1 0,0 1 1,0 0-1,0-1 0,0 1 1,0 0-1,0 0 0,0-1 0,0 1 1,0 0-1,1 0 0,-1 0 1,0 0-1,1 0 0,-1 0 0,0 0 1,1 1-1,0-1 0,-1 0 1,1 0-1,-1 2 0,-6 15-21,0 1-1,2 0 1,0 1 0,1-1-1,-2 23 1,-1 105-106,5-66 73,12 306-254,-7-355 275,2 0 1,0 0 0,2-1 0,2 0 0,14 36 0,-19-56 32,1 0-9,-1 1 0,2 0 0,6 10 0,-10-19 6,0 0 0,0-1 0,0 1 0,0-1-1,0 0 1,0 0 0,1 1 0,-1-1 0,1-1 0,-1 1 0,1 0 0,0-1 0,0 1 0,0-1-1,0 0 1,0 0 0,3 1 0,1-1 5,0-1 0,0 1 0,1-1-1,-1 0 1,0 0 0,0-1 0,0 0 0,0-1-1,0 1 1,0-1 0,-1-1 0,1 1 0,0-1-1,-1 0 1,0-1 0,0 1 0,0-1 0,0 0-1,0-1 1,-1 1 0,0-1 0,0 0 0,0-1-1,5-7 1,74-100 99,-70 90-72,0-1-1,-2 0 0,12-32 1,42-177 83,-60 209-97,0-3 14,-2-1 1,-1 0-1,-1 0 0,-2-30 1,-14-111 156,11 153-163,-1 0 0,-1 0 0,-1 0 1,0 0-1,-1 1 0,-15-26 0,20 39-16,2 0-6,-1 1 0,1 0-1,-1 0 1,1-1 0,-1 1 0,0 0 0,0 0 0,0 0 0,0 0 0,0 0-1,0 0 1,0 0 0,0 0 0,0 0 0,0 0 0,0 1 0,0-1 0,-1 0-1,1 1 1,0-1 0,-1 1 0,1 0 0,-2-1 0,2 1-3,-1 1 0,1-1 1,0 0-1,-1 1 0,1 0 0,0-1 1,-1 1-1,1 0 0,0-1 1,0 1-1,0 0 0,0 0 0,0 0 1,0 0-1,0 0 0,0 0 0,0 1 1,-1 0-1,-4 8-21,1-1-1,0 1 1,0 1-1,-4 14 1,-1 11-28,1 2 0,1-1 0,3 1 0,-2 50 0,5-32-30,3-1 1,2 1 0,2-1 0,15 61 0,-18-104 70,4 18-22,1 0 0,20 55 1,-20-67 12,-4-11 11,0 1 0,0-1 0,1 0 0,6 9 0,-3-4 1,0 0 0,7 16 0,-5-10 10,-5-14 25,0 0 0,0 0-1,1 0 1,0-1 0,-1 1-1,1-1 1,1 0 0,5 2-1,-4-3 3,0 0-1,-1-1 1,1 0-1,0 0 1,0-1-1,0 0 1,0 0-1,0-1 1,11-1-1,-1-2-20,0-1 0,25-10-1,-31 10-4,-1 0 0,0-1 0,14-11 0,15-8 3,79-46 59,-101 58-53,-1 0 0,22-24 0,-26 25-5,0 0 0,1 0 0,1 1 0,20-13 0,-32 23-6,1 0 1,-1 0 0,0 1 0,1-1-1,-1 1 1,0 0 0,1 0 0,-1 0 0,1 0-1,-1 0 1,4 1 0,-5-1-1,-1 0 0,1 0-1,0 0 1,0 0 0,-1 0 0,1 0 0,0 0 0,-1 0 0,1 1 0,-1-1-1,1 0 1,0 1 0,-1-1 0,1 0 0,-1 1 0,1-1 0,-1 1-1,1-1 1,-1 1 0,1-1 0,-1 1 0,1-1 0,-1 1 0,1-1 0,-1 1-1,0 0 1,0-1 0,1 1 0,-1-1 0,0 1 0,0 0 0,0-1-1,1 1 1,-1 0 0,0 0 0,0-1 0,0 1 0,0 0 0,0-1 0,0 1-1,-1 0 1,1 0 0,-1-1 5,1 1-1,-1-1 1,1 0 0,-1 0-1,1 0 1,-1 0 0,1 0-1,-1 0 1,1 0-1,-1 0 1,1 0 0,-1 0-1,1 0 1,-1 0-1,0 0 1,1 0 0,-1 0-1,1 0 1,-1-1 0,1 1-1,-1 0 1,1 0-1,0-1 1,-1 1 0,1 0-1,-1-1 1,1 1 0,-1 0-1,1-1 1,-1 0-1,-3-1 7,-103-44 171,99 43-145,0-1-1,0 1 0,0 0 0,0 1 0,-1-1 0,-16-1 0,22 4-29,-1 0 1,1 0-1,0 0 0,-1 0 1,1 1-1,0-1 1,-1 1-1,1 0 0,0 0 1,0 0-1,-1 0 1,1 1-1,0-1 1,0 1-1,1 0 0,-1 0 1,0 0-1,1 0 1,-1 0-1,-2 3 0,-3 6-16,1 0 0,-1 0 0,2 0 0,0 1 0,0 0 0,1 0 0,0 1 0,1 0 0,1-1 0,0 1 0,1 0 0,0 1 0,1-1 0,0 0 0,1 0 0,1 1-1,0-1 1,1 0 0,0 0 0,1 0 0,0 0 0,8 17 0,-6-19-21,1 0 0,1 0-1,13 16 1,-8-11-19,-11-14 41,0-1 1,0 0 0,0 1-1,0-1 1,1 0-1,-1 1 1,0-1 0,1 0-1,-1 0 1,1 0-1,-1 0 1,1 0 0,-1-1-1,1 1 1,0 0-1,-1-1 1,1 1 0,0-1-1,-1 0 1,1 1-1,0-1 1,0 0 0,-1 0-1,1 0 1,0 0-1,0-1 1,-1 1 0,1 0-1,0-1 1,0 1-1,-1-1 1,1 1 0,0-1-1,-1 0 1,1 0-1,-1 0 1,1 0 0,-1 0-1,0 0 1,1 0-1,0-2 1,4-2 5,-1 0 0,0 0 0,-1-1 0,1 0 0,-1 0-1,0 0 1,-1 0 0,6-13 0,-1-8 36,-2 0-1,-1 0 0,-1 0 1,1-38-1,2-15 218,-7 77-224,0 0-1,0 0 1,0 0 0,0-1-1,-1 1 1,1 0-1,-1 0 1,0 0-1,1 0 1,-2 0 0,1 0-1,-2-4 1,2 6 6,1 2-31,-1-1 0,0 1 0,0 0-1,0-1 1,1 1 0,-1 0 0,0-1-1,1 1 1,-1 0 0,1 0 0,-1-1-1,1 1 1,-1 0 0,1 0 0,0 0-1,-1 0 1,1 0 0,0 0 0,0 0-1,0 0 1,-1 0 0,1 0 0,0 0-1,-2 28-36,2-14 15,0 1 0,1-1-1,1 1 1,1-1 0,0 0-1,1 0 1,0 0-1,2 0 1,-1-1 0,2 1-1,0-2 1,13 20-1,-18-30 10,1 0 0,-1 1-1,1-2 1,0 1-1,0 0 1,0 0-1,0-1 1,0 0-1,1 0 1,-1 0-1,1 0 1,-1 0-1,1-1 1,0 1 0,0-1-1,0 0 1,0 0-1,0-1 1,0 1-1,0-1 1,0 0-1,0 0 1,8-1-1,-5 0-2,0-1 0,-1 0 0,1-1 0,0 1-1,0-1 1,-1-1 0,0 1 0,0-1 0,0 0-1,0-1 1,0 1 0,7-9 0,100-115-34,-51 56 127,-30 34-6,23-26 257,-54 64-328,0-1-1,0 1 0,0 0 0,-1-1 0,1 1 0,0 0 0,0-1 0,0 1 0,0 0 0,0 0 0,-1 0 0,1 0 0,0 0 0,0 0 0,0 0 0,0 0 0,0 0 1,0 0-1,0 0 0,-1 1 0,1-1 0,0 0 0,0 1 0,0-1 0,-1 0 0,1 1 0,0-1 0,0 1 0,-1 0 0,1-1 0,0 1 0,-1-1 0,1 1 0,-1 0 1,1-1-1,0 3 0,28 34 79,-21-25-71,13 22-10,-18-28 0,0 0 1,0 0-1,1-1 0,0 1 1,0-1-1,0 0 0,0 0 1,1-1-1,0 1 0,0-1 1,0 0-1,7 4 0,4-1 32,1 0-1,0-1 1,1 0-1,-1-1 1,1-1-1,0-1 1,0-1-1,1 0 0,-1-2 1,0 0-1,0 0 1,0-2-1,0 0 1,0-2-1,0 0 0,0 0 1,-1-2-1,24-10 1,-23 8-170,57-27 723,-68 31-1226,1-1 1,-1 0 0,13-12-1</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9:54.012"/>
    </inkml:context>
    <inkml:brush xml:id="br0">
      <inkml:brushProperty name="width" value="0.1" units="cm"/>
      <inkml:brushProperty name="height" value="0.1" units="cm"/>
      <inkml:brushProperty name="color" value="#004F8B"/>
    </inkml:brush>
  </inkml:definitions>
  <inkml:trace contextRef="#ctx0" brushRef="#br0">0 59 4416,'0'0'3254,"11"-9"-3027,32-24 12,-39 30-195,0 1 0,0 0 0,1 0 0,-1 0 0,0 1 0,1 0 1,-1-1-1,1 2 0,0-1 0,-1 0 0,1 1 0,0 0 0,7 1 0,1-1 61,176 12 1045,-62 0-542,-20-1-130,57 11 353,-117-14-1333,85 5 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9:54.691"/>
    </inkml:context>
    <inkml:brush xml:id="br0">
      <inkml:brushProperty name="width" value="0.1" units="cm"/>
      <inkml:brushProperty name="height" value="0.1" units="cm"/>
      <inkml:brushProperty name="color" value="#004F8B"/>
    </inkml:brush>
  </inkml:definitions>
  <inkml:trace contextRef="#ctx0" brushRef="#br0">1 16 4912,'0'0'1580,"11"-3"-1079,33-3-120,1 2-1,0 2 1,0 2-1,-1 1 1,1 3-1,75 16 1,91 12 304,-155-25-1730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39:54.971"/>
    </inkml:context>
    <inkml:brush xml:id="br0">
      <inkml:brushProperty name="width" value="0.1" units="cm"/>
      <inkml:brushProperty name="height" value="0.1" units="cm"/>
      <inkml:brushProperty name="color" value="#004F8B"/>
    </inkml:brush>
  </inkml:definitions>
  <inkml:trace contextRef="#ctx0" brushRef="#br0">0 0 9744,'0'0'1072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8:52.990"/>
    </inkml:context>
    <inkml:brush xml:id="br0">
      <inkml:brushProperty name="width" value="0.1" units="cm"/>
      <inkml:brushProperty name="height" value="0.1" units="cm"/>
      <inkml:brushProperty name="color" value="#AB008B"/>
    </inkml:brush>
  </inkml:definitions>
  <inkml:trace contextRef="#ctx0" brushRef="#br0">0 18 5624,'0'0'7484,"1"14"-7138,18 204 1525,-18-210-1598,1 1 0,0-1 0,5 16 1,-7-23-225,1-1-39,-1 0-1,0 0 1,0 0-1,0 0 0,0 0 1,1 0-1,-1 1 0,0-1 1,0 0-1,0 0 0,0 0 1,1 0-1,-1 0 0,0 0 1,0 0-1,0-1 0,0 1 1,1 0-1,-1 0 0,0 0 1,0 0-1,0 0 0,0 0 1,1 0-1,-1 0 0,0 0 1,0 0-1,0 0 1,0-1-1,0 1 0,1 0 1,-1 0-1,0 0 0,0 0 1,0 0-1,0-1 0,0 1 1,0 0-1,0 0 0,0 0 1,0 0-1,0-1 0,0 1 1,0 0-1,0 0 0,0 0 1,0 0-1,0-1 0,0 1 1,7-13 39,-6 12-31,34-68 340,71-104 0,-104 169-333,1 1-1,0-1 0,0 1 1,0 0-1,0 0 1,1 0-1,-1 0 1,1 1-1,0 0 1,-1-1-1,9-2 1,-11 5-15,1-1 1,-1 1 0,1 0 0,-1 0-1,1-1 1,0 1 0,-1 0 0,1 1 0,-1-1-1,1 0 1,-1 0 0,1 1 0,-1-1-1,1 0 1,-1 1 0,1 0 0,-1-1-1,1 1 1,-1 0 0,0 0 0,1 0 0,-1 0-1,0 0 1,0 0 0,0 0 0,0 0-1,0 0 1,0 1 0,0-1 0,0 0 0,0 1-1,-1-1 1,1 0 0,0 1 0,0 2-1,3 10 55,0 0 0,-1 0 0,0 1 0,-1-1 0,-1 1 0,0 0 0,-1-1 0,-2 16-1,1 10 428,14-52-232,0-2-206,-1-1-1,11-17 0,9-12 14,-25 36-55,-1 0 16,0 1 0,1 0 0,-1 0-1,13-9 1,-18 15-25,0 0 0,0 0 1,1 1-1,-1-1 0,0 0 0,0 1 0,1-1 0,-1 0 0,0 1 1,1 0-1,-1-1 0,1 1 0,-1 0 0,0 0 0,1 0 0,-1 0 1,1 0-1,-1 0 0,1 0 0,-1 0 0,0 0 0,1 1 1,-1-1-1,1 1 0,-1-1 0,0 1 0,1-1 0,-1 1 0,0 0 1,0 0-1,0-1 0,1 1 0,-1 0 0,0 0 0,0 0 0,0 0 1,1 2-1,5 7 12,0 1 0,0-1 0,-1 1 0,-1 0 0,0 0-1,0 1 1,-1-1 0,4 18 0,21 75 388,-20-82 177,-9-22-621,0 0 1,0 0-1,0-1 1,0 1-1,0 0 1,0 0-1,0-1 1,0 1-1,0 0 1,1 0-1,-1-1 1,0 1-1,0 0 1,0 0-1,0-1 1,0 1 0,0 0-1,1 0 1,-1 0-1,0-1 1,0 1-1,0 0 1,1 0-1,-1 0 1,0 0-1,0 0 1,0-1-1,1 1 1,-1 0-1,0 0 1,0 0 0,1 0-1,-1 0 1,0 0-1,0 0 1,1 0-1,-1 0 1,0 0-1,0 0 1,1 0-1,-1 0 1,0 0-1,0 0 1,1 0-1,-1 0 1,0 0-1,0 0 1,1 0 0,-1 1-1,0-1 1,0 0-1,0 0 1,1 0-1,-1 0 1,0 1-1,0-1 1,0 0-1,1 0 1,-1 0-1,0 0 1,0 1-1,0-1 1,0 0-1,0 0 1,0 1 0,1-1-1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0:00.726"/>
    </inkml:context>
    <inkml:brush xml:id="br0">
      <inkml:brushProperty name="width" value="0.1" units="cm"/>
      <inkml:brushProperty name="height" value="0.1" units="cm"/>
      <inkml:brushProperty name="color" value="#004F8B"/>
    </inkml:brush>
  </inkml:definitions>
  <inkml:trace contextRef="#ctx0" brushRef="#br0">1 1135 4216,'0'0'2410,"3"-12"-2291,30-92 238,-17 59-63,2 0 0,3 2 0,41-67 0,-31 60 5,25-36 255,-47 74-447,1 0 0,0 0 0,1 1 0,17-14 0,8-3 264,2 3-1,58-31 0,-92 54-330,0 0 0,0 0 1,0 1-1,0 0 0,1 0 0,-1 0 0,0 0 0,1 1 1,-1-1-1,1 1 0,5 1 0,-8-1-18,0 1 1,1-1-1,-1 1 0,0 0 0,0 0 1,0 0-1,0 0 0,0 0 0,0 0 1,0 0-1,0 1 0,0-1 0,0 1 0,-1-1 1,1 1-1,-1 0 0,1-1 0,-1 1 1,0 0-1,0 0 0,0 0 0,0 0 1,2 4-1,3 14 25,-1-1 0,-1 1-1,0 0 1,-2 1 0,0-1 0,-2 39 0,-21 124 262,13-136-11,8-47-233,8-25 206,2-14-183,-6 21-45,1 0-1,11-27 1,2 7 59,28-46 0,-37 69-68,1 1 0,1 0 0,0 1 0,1 0 0,26-22 0,-34 32-28,1 0 1,0 0 0,0 1-1,0-1 1,0 1 0,1 1-1,-1-1 1,0 1 0,8-1-1,-11 1-6,1 1 0,0-1 0,-1 1 0,1 0 0,0 0 0,-1 0-1,1 1 1,0-1 0,-1 1 0,1-1 0,-1 1 0,1 0 0,-1 0 0,1 0-1,-1 0 1,0 1 0,1-1 0,-1 0 0,0 1 0,0 0 0,3 2 0,1 5-1,0 0 0,-1 1 1,0-1-1,0 1 1,-1 0-1,-1 0 0,1 1 1,-2-1-1,3 14 1,0 17 7,1 43 1,-5-63-8,-4 74 283,12-116-241,-1 1 1,7-28-1,-7 22 8,13-29 1,-15 40-29,2 1 1,0 0-1,0 1 1,13-16-1,-17 24-19,0 1 0,1-1 0,-1 0-1,1 1 1,0 0 0,0 0 0,1 1 0,-1-1-1,1 1 1,-1 0 0,1 0 0,0 1 0,9-2 0,-13 3-7,1 1 0,0 0 0,0 0 0,0 0 0,0 0 0,0 0 0,0 1 0,0-1 1,0 1-1,-1 0 0,1 0 0,0 0 0,0 0 0,-1 0 0,1 1 0,-1-1 0,1 1 1,-1-1-1,0 1 0,1 0 0,-1 0 0,0 0 0,0 1 0,-1-1 0,4 4 0,2 5-7,-1 0-1,1 1 1,-2 0-1,6 15 1,17 71 33,-24-76-18,2-1 0,0 0 1,1 0-1,1-1 1,14 25-1,-4-14-17,-12-21-1,0 1-1,1 0 1,10 11 0,-14-18 17,1-1 1,-1 1-1,1-1 1,0 0 0,0 0-1,0-1 1,1 1-1,-1-1 1,1 0-1,-1 0 1,1-1-1,5 2 1,-3-1 4,0-1 0,0 0 0,1-1 0,-1 0 0,1 0 0,-1 0 0,0-1 0,1 0 0,-1 0 0,0-1 0,0 0 0,1 0 0,-2-1 0,1 0 0,0 0 0,0 0 0,-1-1 0,0 0 0,0-1 0,10-8 0,5-8 15,0 0 0,-2-2 1,30-44-1,-42 57-13,4-6 6,0 0 1,0 0 0,-2-1 0,0 0 0,-1-1 0,-1 0-1,6-23 1,-6 14 2,6-34 11,-13 56-24,1 1 1,-1-1 0,0 1-1,0-1 1,-1 1 0,1 0-1,-1-1 1,0 1-1,0-1 1,0 1 0,-3-4-1,4 6-2,-1 1 0,0-1-1,0 0 1,0 1 0,0 0-1,0-1 1,-1 1 0,1 0 0,0-1-1,0 1 1,-1 0 0,1 0-1,-1 0 1,1 0 0,-1 0 0,0 1-1,1-1 1,-1 0 0,0 1-1,1-1 1,-1 1 0,0-1-1,0 1 1,1 0 0,-1 0 0,0 0-1,0 0 1,1 0 0,-1 0-1,0 1 1,0-1 0,1 0 0,-1 1-1,0 0 1,1-1 0,-1 1-1,0 0 1,1 0 0,-1 0-1,-1 1 1,-4 2 3,-1 1 1,1 1-1,0-1 0,0 1 0,1 0 1,-9 11-1,-2 3-19,2 2 0,0 0 0,2 0 1,0 1-1,2 1 0,-13 36 0,22-53 2,1 0 0,0 0 0,0 0 0,1 1 0,0-1 0,0 0 0,1 0-1,0 0 1,0 0 0,1 0 0,-1 0 0,2 0 0,-1 0 0,1-1 0,0 1 0,0-1 0,1 0-1,0 0 1,0 0 0,8 9 0,-7-9 0,0 0 0,1-1 0,0 0-1,0 0 1,0 0 0,1-1 0,-1 1 0,1-2 0,0 1-1,0-1 1,1 0 0,-1 0 0,1-1 0,-1 0 0,1-1-1,0 1 1,0-1 0,12-1 0,4-1-3,-1-2 0,0-1 0,0 0 0,0-2 0,0-1 0,-1 0 0,0-2 0,-1-1 0,27-15 1,45-32 24,122-100 1,87-80 56,-272 221-63,-27 13 38,-10 5-20,-42 37 45,-79 82 1,-30 61 5,112-124 3,-46 75-1,72-108-46,17-21-13,-1 0 1,1-1 0,0 1-1,1 0 1,-1 0 0,-2 5-1,5-8-17,0-1 0,0 0-1,0 1 1,0-1 0,0 0 0,0 1-1,0-1 1,1 0 0,-1 1-1,0-1 1,0 0 0,0 0 0,0 1-1,0-1 1,0 0 0,1 1-1,-1-1 1,0 0 0,0 0 0,0 1-1,1-1 1,-1 0 0,0 0-1,0 0 1,1 1 0,-1-1 0,0 0-1,0 0 1,1 0 0,-1 0-1,0 0 1,1 1 0,-1-1 0,0 0-1,1 0 1,-1 0 0,0 0-1,0 0 1,1 0 0,-1 0 0,0 0-1,1 0 1,15 0-17,-9-1 14,0 0-1,1-1 1,-1 0-1,0-1 1,0 0 0,0 0-1,-1 0 1,1-1 0,-1 1-1,0-2 1,0 1 0,10-9-1,1-4-6,-1 0 0,23-31-1,-7 2-6,-2-1-1,46-98 1,25-113 68,-84 197 2,17-105 0,-3 12 103,-28 119 39,-16 51-288,2 8 55,0 2-1,2-1 1,-12 51-1,-1 85-102,19-139 109,1 0 0,1 0 1,1-1-1,1 1 0,1 0 1,1 0-1,6 23 0,2 3-17,-10-39 36,0 0 0,1 0-1,0 0 1,1-1 0,0 1 0,0-1 0,1 0 0,0 1 0,10 13 0,26 25-52,38 40-77,-71-79 169,1-1 1,0 0 0,0 0 0,1-1 0,14 8 0,-21-12-19,1-1-1,0 0 1,0 0 0,-1 0 0,1 0-1,0-1 1,0 1 0,0-1-1,0 1 1,0-1 0,0 0-1,0 0 1,0-1 0,0 1 0,0-1-1,0 1 1,0-1 0,-1 0-1,1 0 1,0 0 0,0 0-1,-1-1 1,1 1 0,4-4 0,7-7 10,-1 0 0,0-1 1,-1 0-1,0-1 1,-1 0-1,-1-1 1,17-30-1,-5-1 51,25-75 0,-42 106-33,0-1 0,-1 1 0,0-1 0,-2 1 0,2-23 0,-9 51 110,-3 17-140,-2 27-45,3 1 0,-1 88 0,9-120-14,5 41 0,-5-57 22,1 0 0,0-1 0,1 1 0,0-1 1,1 0-1,0 0 0,8 13 0,-11-21 27,-1 1 0,1-1-1,0 0 1,0 0 0,0 0 0,0 0 0,0-1 0,0 1 0,0 0-1,0 0 1,0 0 0,1-1 0,-1 1 0,0-1 0,0 1 0,1-1-1,-1 1 1,0-1 0,1 0 0,-1 0 0,3 1 0,-2-2 4,1 1 0,0 0 1,-1-1-1,1 0 1,0 1-1,-1-1 1,1 0-1,-1 0 0,1-1 1,2-1-1,2-2 10,0 0-1,0 0 1,-1 0-1,0-1 1,0-1-1,5-6 1,7-15 31,-1-2 0,-2 0 0,21-56 1,-19 44 19,34-75 208,-51 108-243,0 9-26,0 0 0,0 0-1,0-1 1,-1 1-1,1 0 1,0 0-1,0 0 1,0-1-1,0 1 1,0 0 0,0 0-1,0 0 1,0-1-1,0 1 1,0 0-1,0 0 1,0 0-1,0-1 1,0 1 0,0 0-1,0 0 1,0 0-1,0-1 1,0 1-1,1 0 1,-1 0 0,0 0-1,0 0 1,0-1-1,0 1 1,0 0-1,0 0 1,1 0-1,-1 0 1,0 0 0,0-1-1,0 1 1,0 0-1,1 0 1,-1 0-1,0 0 1,0 0 0,0 0-1,1 0 1,-1 0-1,0 0 1,0 0-1,1 0 1,-7 33 55,-1 9-144,-2 76 0,9-103 40,1 0 1,0 0 0,7 26-1,-7-37 46,0-1-1,1 1 1,0-1 0,0 1-1,0-1 1,0 0-1,1 0 1,-1 0 0,1 0-1,0 0 1,0 0-1,0-1 1,0 1 0,0-1-1,1 0 1,-1 0-1,0 0 1,1-1 0,0 1-1,-1-1 1,1 0-1,0 0 1,0 0 0,0 0-1,0-1 1,4 1-1,5 0 3,1-1 0,-1-1 0,0 1 0,0-2 0,0 0-1,21-6 1,-28 6 6,-1-1-1,0 1 0,1-1 1,-1 0-1,0-1 1,0 1-1,-1-1 0,1 0 1,-1 0-1,0 0 1,4-5-1,7-11 37,17-27 0,-27 39-31,4-10 19,0 0 1,-1-1-1,-1 0 1,6-23-1,8-24 116,-18 57-110,0-1 0,-1 0 0,1-18 0,-2 11 35,0-11 185,-3 62-326,-2 0 0,-10 44 1,10-61 48,1 1 0,1-1 0,1 1 0,1 0 0,0-1 0,1 1 0,1 0 0,1-1 0,0 1 0,1-1 0,1 0 0,1 0 0,0-1 0,1 0 0,10 17 0,-16-30 24,1-1 1,-1 0 0,1 0 0,-1 0 0,1-1 0,0 1 0,0 0 0,0-1 0,0 1 0,0-1 0,0 1 0,1-1 0,-1 0-1,0 0 1,0 0 0,1 0 0,-1 0 0,1-1 0,-1 1 0,1-1 0,-1 0 0,1 0 0,-1 1 0,1-2 0,-1 1 0,4 0 0,-2-1 5,1 0 0,-1 0 0,1-1 0,-1 1 0,0-1 0,0 0 0,0 0 0,0-1 0,0 1 0,-1-1 0,1 1 0,-1-1 0,1 0 0,3-5 1,8-12 31,-1-2 1,0 0-1,-2 0 1,13-33 0,-15 35-5,54-104 377,-64 124-413,0 0 0,0-1-1,0 1 1,0-1 0,0 1-1,1 0 1,-1-1 0,0 1-1,0 0 1,1-1 0,-1 1-1,0 0 1,0-1 0,1 1-1,-1 0 1,0-1 0,1 1-1,-1 0 1,0 0 0,1 0-1,-1-1 1,0 1 0,1 0-1,-1 0 1,1 0 0,-1 0-1,0 0 1,1 0 0,-1-1-1,1 1 1,-1 0 0,0 0-1,1 0 1,-1 0 0,1 1-1,13 10 18,7 24-27,-21-34 8,7 15-25,-1 1 0,-1 0 0,-1 0 1,4 31-1,-2-24-17,23-71 226,56-90 79,-81 132-249,0 0 0,0 1 0,1-1 1,-1 1-1,1 0 0,1 0 0,8-5 0,-13 8-14,0 0 0,1 0 0,-1 0 0,1 0 0,-1 1 0,1-1 0,0 1 0,-1-1 0,1 1 0,0-1 0,-1 1 0,1 0 0,0 0 0,-1 0 0,1 0 0,0 0 0,-1 0 0,1 0 0,0 0 0,-1 1 0,1-1 0,0 1 0,-1-1 0,1 1 0,-1 0 0,1-1 0,-1 1 0,1 0 0,-1 0 0,1 0 0,-1 0 0,2 2 0,5 10-19,0 0-1,-1 1 1,-1-1-1,0 1 0,-1 1 1,0-1-1,-1 1 0,4 28 1,3 10-29,-4-37 39,-6-16 12,-1 0 0,0 0 0,0 1 0,1-1-1,-1 0 1,0 0 0,1 0 0,-1 1 0,0-1 0,0 0 0,1 0 0,-1 0 0,0 0 0,1 0 0,-1 0 0,0 0 0,1 0 0,-1 0 0,0 0-1,1 0 1,-1 0 0,0 0 0,1 0 0,-1 0 0,0 0 0,1 0 0,-1-1 0,3 0 11,-1-1 0,0 0 0,0 0 1,0 0-1,0 0 0,0 0 0,0 0 0,2-4 0,10-14 65,17-38 0,-19 36 11,20-31-1,-27 46-64,1 0 0,-1 1 0,1 0 0,1 0 0,-1 0 0,1 0 0,0 1 0,9-5 0,-15 10-24,1-1 1,-1 1 0,1-1-1,0 1 1,-1 0-1,1 0 1,-1 0 0,1 0-1,-1 0 1,1 0 0,-1 1-1,1-1 1,-1 0-1,1 1 1,-1-1 0,1 1-1,-1-1 1,1 1-1,-1 0 1,0 0 0,1-1-1,-1 1 1,2 2 0,2 1-2,0 0 1,-1 0-1,1 0 1,5 9-1,-3-2-15,0 1-1,-1-1 1,8 22 0,3 6-8,-15-34 17,8 15 1,0-1 0,1 0 1,20 25-1,-28-39 10,1-1 0,0 0 0,0 0 0,0 0 0,1-1 1,-1 1-1,1-1 0,0 0 0,0-1 0,0 1 0,0-1 0,1 0 0,-1 0 1,0 0-1,1-1 0,-1 0 0,1 0 0,9 0 0,-1-1 17,0-1 0,1 0 0,-1-1 0,0-1 1,0 0-1,0-1 0,-1-1 0,22-10 0,-26 11-247,0-1 0,0-1-1,-1 1 1,0-2 0,0 1 0,-1-1 0,1 0 0,-1 0 0,-1-1 0,0 0-1,0 0 1,8-16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0:01.247"/>
    </inkml:context>
    <inkml:brush xml:id="br0">
      <inkml:brushProperty name="width" value="0.1" units="cm"/>
      <inkml:brushProperty name="height" value="0.1" units="cm"/>
      <inkml:brushProperty name="color" value="#004F8B"/>
    </inkml:brush>
  </inkml:definitions>
  <inkml:trace contextRef="#ctx0" brushRef="#br0">136 71 8640,'0'0'240,"-69"-65"264,51 61 8,6 2 104,2 2-8,4 0 8,0 0 16,0 2-104,-1 2 8,5 2-144,2 8 0,2 6-240,5 7 8</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0:03.298"/>
    </inkml:context>
    <inkml:brush xml:id="br0">
      <inkml:brushProperty name="width" value="0.1" units="cm"/>
      <inkml:brushProperty name="height" value="0.1" units="cm"/>
      <inkml:brushProperty name="color" value="#004F8B"/>
    </inkml:brush>
  </inkml:definitions>
  <inkml:trace contextRef="#ctx0" brushRef="#br0">43 54 2808,'0'0'932,"5"-11"-537,21-32 2585,-31 59-1795,4-11-835,-2 1 0,1-1 0,-1 0 0,1 1 0,-5 4 0,6-10-258,0 0 0,0 1 1,0-1-1,0 0 0,0-1 1,1 1-1,-1 0 0,0 0 1,0 0-1,0 0 0,0-1 0,0 1 1,1 0-1,-1-1 0,0 1 1,0-1-1,0 1 0,0-2 1,-15-9 357,10 2-104,6 9-322,0-1 0,0 1 0,-1-1 0,1 1 0,0 0 0,0-1 0,0 1 0,-1-1 0,1 1 0,0 0 0,-1-1 0,1 1 0,0-1 0,-1 1 0,1 0 0,0 0 0,-1-1 0,1 1 0,0 0 0,-1-1 0,1 1 0,-1 0 0,1 0 0,-1 0 0,1 0 0,-1 0 0,1-1 0,-1 1 0,0 0 443,3 0-682,0-1 1,1 1-1,-1-1 0,1 1 1,-1 0-1,0 0 0,4 0 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0:03.967"/>
    </inkml:context>
    <inkml:brush xml:id="br0">
      <inkml:brushProperty name="width" value="0.1" units="cm"/>
      <inkml:brushProperty name="height" value="0.1" units="cm"/>
      <inkml:brushProperty name="color" value="#004F8B"/>
    </inkml:brush>
  </inkml:definitions>
  <inkml:trace contextRef="#ctx0" brushRef="#br0">67 250 5920,'0'0'2462,"-2"-11"-1995,1 2-384,-1-10 337,-1 1 1,-11-35 0,5 29 474,-12-45 0,7 23 967,13 45-1635,2 12 1890,1-7-2286,-1 0-1,1 0 0,0 0 1,0 0-1,1-1 0,4 7 1,-5-7-629</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0:05.871"/>
    </inkml:context>
    <inkml:brush xml:id="br0">
      <inkml:brushProperty name="width" value="0.1" units="cm"/>
      <inkml:brushProperty name="height" value="0.1" units="cm"/>
      <inkml:brushProperty name="color" value="#004F8B"/>
    </inkml:brush>
  </inkml:definitions>
  <inkml:trace contextRef="#ctx0" brushRef="#br0">1 234 4616,'0'0'3049,"4"-10"-2889,12-29 24,-15 38-160,-1 0 1,0 1-1,1-1 0,-1 0 1,0 0-1,0 0 0,1 0 1,-1 1-1,0-1 0,0 0 0,0 0 1,0 0-1,0 0 0,0 0 1,0 1-1,0-1 0,0 0 1,-1-1-1,2 1 218,2 1 861,2 5-726,14 29-64,-1 1-1,-2 0 1,22 75 0,-28-78-121,0 1 12,-8-24-93,0 0 0,1 0 0,0 0-1,8 14 1,-4-14 250,-4-8 146,-4-18 303,0-2-953,0-29 247,2-1-1,2 1 1,17-88 0,-17 123-103,1 0 1,0 0 0,1 0-1,1 1 1,0 0 0,1 0-1,0 1 1,0 0 0,1 0-1,1 0 1,0 1 0,0 1 0,1-1-1,14-9 1,-20 16-4,-1 0-1,1 0 1,0 1 0,1-1 0,-1 1 0,0 0 0,1 1-1,5-3 1,-7 4-3,0 0 1,0 1-1,0-1 1,0 1-1,0-1 0,0 1 1,0 0-1,-1 0 0,1 0 1,0 0-1,0 1 0,-1-1 1,1 1-1,4 3 1,4 3-4,0 1 1,-1 0 0,0 0 0,0 1 0,-1 1 0,0-1-1,13 24 1,-9-12 12,-2 0 0,0 1 0,11 38 0,-2-18 30,-15-34-25,0 0-1,-1 0 0,4 12 0,13 35 82,0 3 22,-19-53-54,0 0 0,0 1 1,1-1-1,0 0 0,6 10 0,-6-10-126,-2-6-7,-1 0 1,0 1-1,0-1 0,0 0 1,0 1-1,1-1 1,-1 0-1,0 1 0,0-1 1,1 0-1,-1 0 0,0 1 1,0-1-1,1 0 1,-1 0-1,0 1 0,1-1 1,-1 0-1,0 0 1,1 0-1,-1 0 0,0 0 1,1 0-1,-1 1 1,1-1-1,-1 0 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0:07.415"/>
    </inkml:context>
    <inkml:brush xml:id="br0">
      <inkml:brushProperty name="width" value="0.1" units="cm"/>
      <inkml:brushProperty name="height" value="0.1" units="cm"/>
      <inkml:brushProperty name="color" value="#004F8B"/>
    </inkml:brush>
  </inkml:definitions>
  <inkml:trace contextRef="#ctx0" brushRef="#br0">1 172 3912,'0'0'4945,"4"-10"-4717,6-14 100,0 0-1,2 1 1,24-37 0,-34 57-247,0 0 0,1 0 1,-1 0-1,1 1 0,-1-1 1,1 1-1,0 0 1,0 0-1,5-3 0,-6 4-54,0 1 0,0-1-1,0 1 1,0 0 0,0 0-1,0-1 1,1 1-1,-1 1 1,0-1 0,0 0-1,0 1 1,0-1 0,0 1-1,0-1 1,0 1 0,0 0-1,3 1 1,30 13 178,-20-9-10,0 1 0,0 0-1,25 17 1,-28-17-64,0 0-1,15 6 1,-7-3-3,-9-5 3,0-1 0,0 0 1,0-1-1,18 4 0,-25-7-72,1 0 0,-1-1-1,0 1 1,0-1 0,0 0 0,0 0 0,0 0 0,-1 0 0,1-1-1,0 0 1,0 0 0,-1 0 0,5-3 0,4-3 250,-1-1 0,15-15 1,-25 23-282,0 0 0,0 0-1,0 0 1,0 1 0,0-1 0,1 0 0,-1 1 0,0-1-1,0 1 1,0-1 0,1 1 0,-1 0 0,0-1 0,0 1-1,1 0 1,-1 0 0,0 0 0,1 0 0,-1 0 0,0 0-1,1 1 1,-1-1 0,0 0 0,0 0 0,1 1 0,1 0-1,27 18-1432,-26-15 507</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0:08.732"/>
    </inkml:context>
    <inkml:brush xml:id="br0">
      <inkml:brushProperty name="width" value="0.1" units="cm"/>
      <inkml:brushProperty name="height" value="0.1" units="cm"/>
      <inkml:brushProperty name="color" value="#004F8B"/>
    </inkml:brush>
  </inkml:definitions>
  <inkml:trace contextRef="#ctx0" brushRef="#br0">95 1 3504,'0'0'5241,"-10"7"-5025,-4 3-139,-28 22 237,39-29-274,1 0 1,-1-1 0,1 2-1,0-1 1,0 0-1,0 0 1,0 1-1,1-1 1,-1 1 0,1-1-1,0 1 1,0-1-1,0 1 1,0 4 0,0 8 49,0 0 0,2 18 0,-1-8 13,12 501 543,-5-449-563,0 40 150,3-53 848,5-78-977,-7 1-1723</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0:10.282"/>
    </inkml:context>
    <inkml:brush xml:id="br0">
      <inkml:brushProperty name="width" value="0.1" units="cm"/>
      <inkml:brushProperty name="height" value="0.1" units="cm"/>
      <inkml:brushProperty name="color" value="#004F8B"/>
    </inkml:brush>
  </inkml:definitions>
  <inkml:trace contextRef="#ctx0" brushRef="#br0">289 43 3616,'0'0'3624,"-11"-7"-3326,-34-22-19,43 29-247,1-1-1,0 0 1,0 0-1,-1 1 1,1-1-1,-1 1 1,1-1-1,0 1 1,-1-1-1,1 1 1,-1 0-1,1 0 1,-1 0-1,1-1 1,-1 2-1,1-1 1,-1 0-1,1 0 1,-1 0-1,1 1 1,0-1-1,-3 2 1,-8 0 236,9-1-219,0-1 0,0 0 0,-1 1-1,1 0 1,0 0 0,0 0-1,0 0 1,0 0 0,0 0 0,1 1-1,-1 0 1,0-1 0,0 1-1,1 0 1,-5 5 0,-2 2 123,1 1 0,-13 19 0,2-2 83,11-18-152,2 1-1,-1 0 1,1 1 0,1 0 0,0 0-1,-7 20 1,6-6 193,-7 53 1,9-50-175,1 0 0,1 1 0,2-1 0,1 1 0,7 41 0,-2-49-46,1 0 1,1 0-1,1 0 1,1-1-1,22 33 1,-26-45-51,0-1 1,0 1 0,0-2 0,1 1 0,0-1 0,0 0 0,1 0 0,0-1-1,0 0 1,17 7 0,-13-6 4,1-1 0,0-1 0,1 0 0,-1 0 0,1-2 0,23 3 0,-25-5-14,-1-1 0,0 0 1,0 0-1,1-1 1,-1-1-1,-1 0 0,1 0 1,0-1-1,-1-1 1,0 1-1,0-2 0,0 1 1,0-1-1,-1-1 0,0 0 1,12-12-1,-7 5 8,-2 0 0,1-1 0,-2-1-1,0 1 1,-1-2 0,-1 1 0,0-1-1,12-36 1,-16 39-1,-1 0 0,0 0-1,-2 0 1,1-1 0,-2 1 0,0-1-1,0 0 1,-1 1 0,-1-1 0,-1 1-1,0-1 1,-1 1 0,0-1 0,-1 1-1,-1 0 1,0 1 0,-1-1 0,0 1-1,-1 0 1,-10-13 0,11 16-14,-1 1-1,0 0 1,-1 0 0,0 0-1,-1 1 1,0 1 0,0-1 0,0 1-1,-1 1 1,0 0 0,0 0-1,-1 1 1,1 0 0,-1 1-1,0 0 1,-1 1 0,-14-3 0,-14 0 5,25 3-8,-1 1-1,0 0 0,0 1 0,0 0 0,0 1 1,0 1-1,-20 4 0,24-2-4,2-2-2,0 1 1,1 1-1,-1-1 0,1 2 1,0-1-1,-1 1 0,1 1 1,1 0-1,-14 9 0,13-7-38,8-7 27,0 1 0,0-1 0,0 1-1,0 0 1,0-1 0,1 1-1,-1 0 1,0 0 0,0 0-1,0-1 1,1 1 0,-1 0-1,0 0 1,1 0 0,-1 0-1,1 0 1,-1 0 0,1 1-1,-1-1 1,1 0 0,0 0-1,0 0 1,0 0 0,-1 0-1,1 0 1,0 1 0,0-1 0,0 0-1,1 0 1,-1 0 0,0 0-1,0 1 1,1 1 0,5 11-1881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0:11.697"/>
    </inkml:context>
    <inkml:brush xml:id="br0">
      <inkml:brushProperty name="width" value="0.1" units="cm"/>
      <inkml:brushProperty name="height" value="0.1" units="cm"/>
      <inkml:brushProperty name="color" value="#004F8B"/>
    </inkml:brush>
  </inkml:definitions>
  <inkml:trace contextRef="#ctx0" brushRef="#br0">201 1 4312,'0'0'4833,"-11"0"-4390,2 0-317,-7 0 202,0 1 0,-20 3 0,31-3-190,1 0-1,-1 0 0,1 1 0,-1-1 1,1 1-1,0 0 0,0 0 0,0 1 1,0-1-1,0 1 0,0 0 0,1 0 1,-1 0-1,1 0 0,-4 5 1,-1 3-26,0 0 1,1 1 0,1 0 0,-6 13-1,11-20-98,0-1-1,1 1 1,-1-1 0,1 1-1,0-1 1,0 1 0,1-1-1,-1 1 1,1-1-1,0 1 1,2 5 0,2 11 30,-1 0-27,2 0 0,0 0 1,2 0-1,0-1 0,12 22 0,12 29-9,-29-64-8,0 0 1,0-1-1,1 0 0,0 1 1,0-1-1,0-1 0,1 1 1,-1-1-1,2 1 1,-1-2-1,9 8 0,-10-9 0,1 0 1,0-1-1,-1 1 0,1-1 0,0 0 0,0 0 0,0-1 0,1 1 0,-1-1 1,0-1-1,1 1 0,-1 0 0,0-1 0,1 0 0,-1-1 0,7 0 1,18-5 33,-1-1 1,38-14 0,-64 20-34,1 0 1,0 0 0,0 0 0,-1-1-1,1 0 1,-1 1 0,1-1 0,-1 0-1,0-1 1,1 1 0,-1-1 0,0 1-1,-1-1 1,1 0 0,0 0 0,-1 0-1,0 0 1,0-1 0,0 1 0,0 0-1,1-5 1,1 0-8,-1 4 18,-1-1 0,1 0 0,-1 0 1,0 0-1,-1 0 0,1-1 0,-1 1 0,0 0 0,-1-1 1,1 1-1,-1-1 0,0 1 0,-1-8 0,1 10 2,-1 0-1,1 0 1,-1 1-1,0-1 1,0 0-1,0 0 1,0 1-1,0-1 0,-1 0 1,1 1-1,-1 0 1,0-1-1,0 1 1,1 0-1,-2 0 1,1 0-1,0 0 1,0 0-1,-5-3 1,-2 2 12,0 0 0,0 1 0,0-1 0,0 2 0,0-1 0,0 1 0,-1 1 0,1 0 0,0 0 0,-19 3 0,14-1 4,0 1 0,0 0 0,-24 9 0,31-9-35,0 1-1,0 0 1,1 0 0,-1 1 0,1-1 0,0 1 0,1 1 0,-10 10 0,11-12-7,0 1 1,1 0 0,-1 0-1,1 0 1,1 0 0,-1 0-1,1 1 1,0-1 0,0 1-1,0-1 1,1 1 0,0 0 0,-1 10-1,2-8-18,0 0-1,1-1 0,0 1 0,1 0 1,0 0-1,0-1 0,0 1 1,1-1-1,0 1 0,5 7 1,9 14-1846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0:19.668"/>
    </inkml:context>
    <inkml:brush xml:id="br0">
      <inkml:brushProperty name="width" value="0.1" units="cm"/>
      <inkml:brushProperty name="height" value="0.1" units="cm"/>
      <inkml:brushProperty name="color" value="#004F8B"/>
    </inkml:brush>
  </inkml:definitions>
  <inkml:trace contextRef="#ctx0" brushRef="#br0">133 49 2904,'0'0'104,"-10"10"-120,-31 31 23,36-36-6,5-5 0,0 1-1,-1-1 1,1 0-1,0 1 1,0-1 0,-1 0-1,1 1 1,0-1-1,-1 0 1,1 0-1,0 0 1,-1 1-1,1-1 1,0 0-1,-1 0 1,1 0-1,0 0 1,-1 1-1,1-1 1,-1 0-1,1 0 1,0 0-1,-1 0 1,1 0-1,-1 0 1,0 0 2,1 0 20,-7 16 692,6-16-685,0 0 0,1 0 0,-1 1 0,0-1 0,0 0 0,0 1 0,0-1 1,1 1-1,-1-1 0,0 0 0,0 1 0,1 0 0,-1-1 0,0 1 0,1-1 1,-1 1-1,1 0 0,-1 0 0,1-1 0,-1 1 0,1 0 0,-1 0 0,1-1 0,0 1 1,-1 0-1,1 0 0,0 0 0,0 1 0,-5 31-53,4-23 107,-35 250 1185,37-226-930,2-11 122,-1-18-277,-2-5-162,0 0 0,0 0 0,1 0 1,-1 0-1,0 0 0,0 0 0,0 0 0,0 0 0,0 0 0,1 0 0,-1 1 0,0-1 0,0 0 0,0 0 0,0 0 0,0 0 0,0 0 0,1 1 1,-1-1-1,0 0 0,0 0 0,0 0 0,0 0 0,0 1 0,0-1 0,0 0 0,0 0 0,0 0 0,0 1 0,0-1 0,0 0 0,0 0 0,0 0 0,0 1 1,0-1-1,0 0 0,0 0 0,0 0 0,0 0 0,0 1 0,0-1 0,-1 0 0,1 0 0,0 0 0,0 0 0,0 0 0,0 1 0,0-1 0,0 0 1,-1 0-1,1 0 0,0 0 0,0 0 0,0 0 0,0 0 0,-1 1 0,1-1 0,0 0 0,0 0 0,0 0 0,0 0 0,-1 0 0,1 0 0,4-20 321,15-79 43,-15 67-237,2 0-1,15-49 1,-14 62-94,1-4 20,1 0 0,1 1 0,0 0-1,15-22 1,-15 30-31,-2 1 28,1 1 0,11-13-1,-16 21-34,0 0-1,1 1 1,-1-1-1,1 1 1,0 0-1,-1 0 1,1 0-1,1 1 1,6-3-1,-11 5-25,1 0 0,-1-1 0,0 1 0,1 0-1,-1 0 1,1 0 0,-1 0 0,0 0 0,1 0-1,-1 0 1,1 0 0,-1 1 0,0-1 0,1 1-1,-1-1 1,1 1 0,-1-1 0,0 1 0,0 0-1,0 0 1,2 0 0,10 6 15,-11-5-20,1-1-1,-1 1 0,1 0 1,-1 0-1,0 0 0,0 0 1,0 0-1,0 0 1,0 0-1,0 1 0,0-1 1,-1 1-1,2 3 0,15 40 47,-11-24-31,34 114 474,-34-123-201,-1 3 537,6-25-709,-6 4-104,-1-1 0,-1 0 0,1-1 1,-1 1-1,0-1 0,-1 0 0,1 0 1,-2 0-1,5-14 0,-4 11-5,0 1-1,1 0 1,0 0 0,0 1-1,1-1 1,6-8-1,0 4-3,-8 8-5,1 0 0,0 0 0,0 0 0,0 1 0,0 0 0,1-1 0,0 1 0,0 1 0,0-1 0,0 1 1,9-4-1,8-3-16,-20 8 8,0 1 1,0-1 0,1 1 0,-1 0-1,1 0 1,-1 0 0,1 0-1,0 1 1,-1-1 0,6 0 0,-5 1-5,1 0 0,-1 1 0,0-1 1,1 0-1,-1 1 0,0 0 1,0 0-1,1 0 0,-1 0 1,0 1-1,0-1 0,0 1 0,0-1 1,-1 1-1,1 0 0,0 0 1,-1 1-1,1-1 0,-1 0 1,0 1-1,0 0 0,0-1 0,0 1 1,0 0-1,-1 0 0,3 5 1,3 6-8,-2-1 0,1 1 0,-2 0 0,0 0 0,5 29 0,-3 71-42,-4-51 6,-1-53 43,0 17 2,0 1 0,-4 29 0,0-8 28,3 50 1,0-33-12,1-62 359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8:54.127"/>
    </inkml:context>
    <inkml:brush xml:id="br0">
      <inkml:brushProperty name="width" value="0.1" units="cm"/>
      <inkml:brushProperty name="height" value="0.1" units="cm"/>
      <inkml:brushProperty name="color" value="#AB008B"/>
    </inkml:brush>
  </inkml:definitions>
  <inkml:trace contextRef="#ctx0" brushRef="#br0">1 148 6328,'0'0'3722,"13"4"-3307,-11-4-397,20 7 311,0-1 0,0-1 0,43 4-1,-51-8-186,18 0 687,-1-1-1,54-7 1,-83 7-769,1-1 0,-1 1-1,0-1 1,1 1-1,-1-1 1,1 0 0,-1 0-1,0 0 1,0-1 0,0 1-1,1 0 1,-1-1 0,0 1-1,-1-1 1,1 0 0,0 0-1,0 1 1,-1-1 0,1 0-1,-1-1 1,0 1-1,1 0 1,-1 0 0,0 0-1,0-1 1,-1 1 0,1-1-1,0 1 1,-1-1 0,1 1-1,-1-1 1,0 1 0,0-1-1,-1-4 1,1 3-10,-1-1 0,0 1 0,0 0 0,0 0 0,-1 0 0,1 0-1,-1 0 1,0 0 0,0 0 0,0 1 0,-1-1 0,1 1 0,-1 0 0,0-1 0,0 1 0,0 0 0,0 1 0,-1-1 0,-6-4 0,-1 2 23,1 0 0,-1 0 0,0 1 0,-1 0 0,-15-3 0,21 6-52,0 0 1,0 1 0,0 0-1,0 0 1,-1 1-1,1-1 1,0 1 0,0 0-1,0 1 1,1 0-1,-1 0 1,-7 3-1,6-2 1,0 1 0,0 0 0,0 0 0,0 1 0,1-1 0,0 2 0,0-1 0,-8 9 0,11-10-10,1-1 0,-1 1 0,1 0 0,0 0 0,0 0 0,1 0 0,-1 0 0,1 1 0,0-1 0,0 0 0,0 1 0,0-1 0,1 1 0,0-1 0,0 1 0,1 7 0,0-7 14,0 0 0,1 1 0,0-2 0,0 1-1,0 0 1,0 0 0,1 0 0,-1-1 0,1 0 0,1 1 0,-1-1 0,0 0 0,8 5 0,-2 0 71,1-1 0,0-1 0,0 0 0,18 9 0,74 27 692,-41-19-429,-51-21-306,1 0 0,-1 0 0,1 0 0,0-2 0,0 1 0,0-1 0,0-1 0,0 0 1,0-1-1,0 0 0,0 0 0,-1-1 0,1-1 0,0 0 0,-1 0 0,0-1 0,1 0 0,-1-1 0,-1 0 0,1 0 0,-1-1 0,0-1 0,9-8 0,-9 10 50,0-1-3342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0:20.498"/>
    </inkml:context>
    <inkml:brush xml:id="br0">
      <inkml:brushProperty name="width" value="0.1" units="cm"/>
      <inkml:brushProperty name="height" value="0.1" units="cm"/>
      <inkml:brushProperty name="color" value="#004F8B"/>
    </inkml:brush>
  </inkml:definitions>
  <inkml:trace contextRef="#ctx0" brushRef="#br0">19 234 5320,'0'0'-320,"0"-10"216,-1-35 195,2 43-66,-1 0 0,-1 1 0,1-1 0,0 0 0,0 0 0,-1 1 1,1-1-1,-1 0 0,1 1 0,-1-1 0,0 1 0,0-1 0,-1-2 1,-2-8 532,1 0-233,3 12-286,-1 0 1,1-1-1,0 1 1,-1 0-1,1-1 1,0 1 0,0 0-1,0-1 1,-1 1-1,1 0 1,0-1-1,0 1 1,0 0-1,0-1 1,0 1 0,0-1-1,0 1 1,0 0-1,0-1 1,0 1-1,0-1 1,0 1-1,0 0 1,0-1-1,0 1 1,0-1 0,0 1-1,0 0 1,1-1-1,-1 1 1,0 0-1,0-1 1,0 1-1,1 0 1,-1-1 0,0 1-1,0 0 1,1-1-1,-1 1 1,0 0-1,1 0 1,-1-1-1,0 1 1,1 0 0,-1 0-1,0 0 1,1 0-1,-1-1 1,0 1-1,1 0 1,0 0-1,0 0 7,1-1 1,-1 1-1,0-1 0,1 0 0,-1 1 0,0-1 0,0 0 0,0 0 0,0 1 0,0-1 0,2-1 0,7-6 172,91-35 878,-84 36-883,-1 1 0,1 1 1,1 0-1,29-4 0,21-5 381,-55 11-391,0 1 0,0 1 1,0 0-1,15 1 0,-17 1 74,-10 2-264,-1 0 0,1 0 0,-1 0 0,0 0 0,0 0 0,-1 0 0,1 0 0,-1 0 0,-1 5 0,1-2-23,-3 18-1680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0:21.530"/>
    </inkml:context>
    <inkml:brush xml:id="br0">
      <inkml:brushProperty name="width" value="0.1" units="cm"/>
      <inkml:brushProperty name="height" value="0.1" units="cm"/>
      <inkml:brushProperty name="color" value="#004F8B"/>
    </inkml:brush>
  </inkml:definitions>
  <inkml:trace contextRef="#ctx0" brushRef="#br0">17 87 4512,'0'0'5001,"13"-8"-4689,0-1-222,-1 0 5,0 1 0,0 1 1,1 1-1,22-9 1,-22 10 33,-1 0 0,1 1 0,0 1 0,1 1 0,-1 0 0,1 0 1,-1 1-1,1 1 0,-1 0 0,1 1 0,-1 0 0,24 6 0,-34-6-99,-1 0 0,1 0 0,0 1 0,-1-1 0,1 1 0,-1-1 0,1 1-1,-1 0 1,0 0 0,0 0 0,0 0 0,0 0 0,0 0 0,0 0 0,0 1 0,-1-1 0,3 5-1,-2-2-4,-1-1 0,0 1 0,1 0 0,-2-1 0,1 1 0,0 0 0,-1-1 0,0 1 0,0 0 0,-1 5 0,-1 0 6,0 1-1,-1-1 1,0 0 0,0 0-1,-1 0 1,0 0-1,-1-1 1,-11 17-1,9-17 68,0 0-1,1 1 1,0-1-1,1 1 1,-8 19 0,13-28-79,1 1 0,-1-1 0,1 1 0,0-1 0,0 1 0,0-1 0,0 0 0,0 1 0,0-1 0,0 0-1,0 0 1,0 0 0,0 0 0,1 0 0,-1 0 0,0 0 0,3 1 0,6 6 33,1 3-12,1-1 0,17 12 0,6 5-8,-11-8-13,-12-10-8,-1 0-1,0 1 1,18 20-1,-28-28-7,0 0 0,0-1 0,-1 1 0,1 0 0,0 0 0,-1 0 0,1 0 0,-1 0 0,1 0 0,-1 0 0,0 0 0,0 0 0,0-1 1,0 1-1,0 0 0,0 0 0,-1 0 0,1 0 0,-1 0 0,1 0 0,-1 0 0,0 0 0,0 0 0,0-1 0,0 1 0,0 0 0,0-1 0,0 1 0,0-1 0,-1 1 0,-1 1 0,-6 6 14,0-1 1,0 0-1,-17 11 1,24-17-15,-21 13 25,0-2 0,-1 0 1,-41 15-1,-79 17 188,132-42-180,0-1 1,0-1-1,-15 1 0,17-2-17,0 0-1,1 1 1,-1 1-1,0-1 0,-16 7 1,18-4-1926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0:22.680"/>
    </inkml:context>
    <inkml:brush xml:id="br0">
      <inkml:brushProperty name="width" value="0.1" units="cm"/>
      <inkml:brushProperty name="height" value="0.1" units="cm"/>
      <inkml:brushProperty name="color" value="#004F8B"/>
    </inkml:brush>
  </inkml:definitions>
  <inkml:trace contextRef="#ctx0" brushRef="#br0">1 126 5416,'0'0'3328,"10"-7"-3143,-3 2-158,10-7 79,0 1 0,0 1 1,1 0-1,29-10 1,18 3 622,127-15 0,-175 31-542,0 1 0,21 3 0,9 0 146,-42-4-293,-1 1 1,1 0 0,-1 0 0,1 1 0,0-1 0,-1 1-1,1 0 1,-1 0 0,0 1 0,1-1 0,-1 1-1,0 0 1,0 0 0,0 1 0,0-1 0,0 1-1,4 3 1,-5-3-281,0 1 0,0-1 0,0 1 0,-1 0 0,1-1 0,3 8 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0:23.599"/>
    </inkml:context>
    <inkml:brush xml:id="br0">
      <inkml:brushProperty name="width" value="0.1" units="cm"/>
      <inkml:brushProperty name="height" value="0.1" units="cm"/>
      <inkml:brushProperty name="color" value="#004F8B"/>
    </inkml:brush>
  </inkml:definitions>
  <inkml:trace contextRef="#ctx0" brushRef="#br0">0 122 4216,'0'0'2085,"5"-10"-1844,14-29-9,-18 38-102,-1-1 0,1 1 0,0-1 0,0 1 0,0 0 0,0-1-1,0 1 1,0 0 0,0-1 0,0 1 0,0 0 0,1 0 0,-1 0-1,0 0 1,1 0 0,-1 1 0,1-1 0,-1 0 0,1 1-1,-1-1 1,1 1 0,0-1 0,-1 1 0,1 0 0,0-1 0,-1 1-1,1 0 1,0 0 0,-1 0 0,3 1 0,15-2-26,116-11 647,-40 6-365,-63 4-148,54 5-1,-36 0-33,-14-2-31,-17 1-26,0-2 0,0 0 0,23-4 0,-17 0-699,-1-2 1,44-16-1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0:25.859"/>
    </inkml:context>
    <inkml:brush xml:id="br0">
      <inkml:brushProperty name="width" value="0.1" units="cm"/>
      <inkml:brushProperty name="height" value="0.1" units="cm"/>
      <inkml:brushProperty name="color" value="#004F8B"/>
    </inkml:brush>
  </inkml:definitions>
  <inkml:trace contextRef="#ctx0" brushRef="#br0">1 373 4008,'0'0'1321,"10"-8"-1018,-6 5-274,17-14 466,-1 0-1,24-27 0,-23 19 382,30-46 0,-25 38-367,-21 28-419,0-1 0,-1 1 0,1-1 1,4-10-1,27-57 648,-29 32-218,-7 41-508,1 0-1,-1 0 0,0-1 0,0 1 0,0 0 1,0 0-1,0 0 0,0 0 0,1 0 0,-1 0 1,0 0-1,0-1 0,0 1 0,0 0 0,1 0 1,-1 0-1,0 0 0,0 0 0,0 0 0,0 0 1,1 0-1,-1 0 0,0 0 0,0 0 0,0 0 1,1 0-1,-1 0 0,0 0 0,0 0 0,0 0 1,0 0-1,1 0 0,-1 0 0,0 0 0,0 1 1,0-1-1,0 0 0,1 0 0,-1 0 0,0 0 1,0 0-1,0 1 0,1-1-5,-1 0 0,1 1 0,-1-1 1,1 1-1,-1 0 0,1-1 0,-1 1 0,1-1 0,-1 1 1,0 0-1,1-1 0,-1 1 0,0 0 0,0-1 0,0 1 0,1 0 1,-1-1-1,0 2 0,22 175 213,-10-96-112,2 109-1,-11-118-26,-1-33 1,-4 42-1,1-66-35,1 0 1,1 0-1,2 20 0,-1-18 24,-3 32 415,-1-48-313,5-1-29,-7 0-114,2 0-19,0 0 0,0 0 0,0 0 1,0 0-1,1 0 0,-1 1 0,0-1 1,0 0-1,0 1 0,0 0 0,0-1 1,0 1-1,1 0 0,-4 2 1,-27 7 100,5-14-40,27 4-92,-2 0-28,2 0 48,0 0 1,0 0-1,-1 0 1,1 0-1,0 0 1,-1 0-1,1 0 1,0 0-1,0 0 0,-1 0 1,1 0-1,0 0 1,0 0-1,-1 0 1,1 0-1,0 0 1,0 0-1,-1 0 0,1 0 1,0 1-1,0-1 1,-1 0-1,1 0 1,0 0-1,0 0 1,-1 1-1,1-1 0,0 0 1,0 0-1,0 0 1,0 1-1,-1-1 1,1 0-1,0 0 1,0 1-1,0-1 0,0 1 1,0-1 1,0 1 0,0 0 0,-1 0 0,1 0 0,0-1 0,0 1 0,0 0 0,-1 0-1,1-1 1,0 1 0,-1 0 0,1 0 0,-1-1 0,1 1 0,-1 0 0,1-1 0,-1 1 0,1-1 0,-1 1 0,0-1 0,1 1 0,-1-1 0,0 1 0,1-1 0,-1 0 0,0 1 0,0-1-1,1 0 1,-1 1 0,0-1 0,0 0 0,-1 0 0,1 0 0,0 0 0,0 1 0,0-1 0,0 0 0,0 1 0,0-1 0,0 1 0,1-1 0,-1 1 0,0-1 0,0 1 0,0 0 0,0-1 0,1 1 0,-1 0 0,0 0 0,1-1 0,-1 1 0,0 0 0,1 0 0,-1 0 1,1 0-1,-1 0 0,1 0 0,0 0 0,-1 0 0,1 0 0,0 1 0,0-2-1,0 1 0,0-1 0,0 0 0,0 1 0,0-1 0,-1 1 0,1-1 0,0 0 0,0 1 0,0-1 0,0 1 0,-1-1 0,1 0 0,0 1 0,0-1 0,-1 0 1,1 0-1,0 1 0,0-1 0,-1 0 0,1 1 0,0-1 0,-1 0 0,1 0 0,0 0 0,-1 1 0,1-1 0,-1 0 0,1 0 0,0 0 0,-1 0 0,1 0 0,0 0 1,-1 0-1,1 0 0,-1 0 0,1 0 0,-1 0 0,1 0 0,0 0 0,-1 0 0,0 0 0,-2 0-6,2 0-16,1 0-27,0 1 50,1-1 0,-1 1-1,0-1 1,0 1 0,0-1 0,0 1-1,1-1 1,-1 1 0,0-1-1,1 1 1,-1-1 0,0 1-1,1-1 1,-1 0 0,0 1 0,1-1-1,-1 1 1,1-1 0,-1 0-1,1 0 1,-1 1 0,1-1 0,-1 0-1,1 0 1,-1 1 0,1-1-1,-1 0 1,1 0 0,-1 0-1,1 0 1,-1 0 0,1 0 0,0 0-1,23-1 34,-20 0-33,85-2 39,-60 3-12,51-6-1,-60 3 24,0 1 0,38 2-1,-22 1 90,-19-2-61,12 3 96,-18-2-84,1 2 95,-12-2-305,0 0 79,0 0-1,-1 0 1,1 0 0,0 0-42,0-1 41,0 1 1,0 0 0,0 0-1,0 0 1,0 0-1,-1 0 1,1 0 0,0 0-1,0 0 1,0 0-1,0 0 1,0 0 0,0 0-1,-1 0 1,1 0-1,0 0 1,0 0 0,0 0-1,0 0 1,0 0-1,-1 0 1,1 0 0,0 0-1,0 0 1,0 0-1,0 0 1,0 0 0,0 0-1,-1 0 1,1 0-1,0 1 1,0-1 0,0 0-84,0 0 84,0 0 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0:26.957"/>
    </inkml:context>
    <inkml:brush xml:id="br0">
      <inkml:brushProperty name="width" value="0.1" units="cm"/>
      <inkml:brushProperty name="height" value="0.1" units="cm"/>
      <inkml:brushProperty name="color" value="#004F8B"/>
    </inkml:brush>
  </inkml:definitions>
  <inkml:trace contextRef="#ctx0" brushRef="#br0">1081 0 3112,'0'0'3770,"-15"11"-3510,7-6-222,-15 12 83,1 1 0,0 1 0,-20 21 0,-432 520 1456,454-536-1494,13-16-54,-197 232 1203,86-119-320,17-17 345,85-91-728,8-6-260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0:29.368"/>
    </inkml:context>
    <inkml:brush xml:id="br0">
      <inkml:brushProperty name="width" value="0.1" units="cm"/>
      <inkml:brushProperty name="height" value="0.1" units="cm"/>
      <inkml:brushProperty name="color" value="#004F8B"/>
    </inkml:brush>
  </inkml:definitions>
  <inkml:trace contextRef="#ctx0" brushRef="#br0">345 197 3504,'0'0'2060,"2"-10"-1903,6-33 19,-8 39-119,0 1 0,1-1 1,-1 1-1,-1 0 0,1-1 0,0 1 0,-1-1 0,0 1 0,1 0 0,-1-1 0,-3-5 1,-1-6 185,3 9-114,1 0-1,-1 0 0,0 0 0,-1 0 1,1 0-1,-1 1 0,-5-9 0,6 12-74,0 0-1,0-1 0,0 2 0,0-1 0,0 0 0,0 0 0,-1 1 0,1-1 0,0 1 1,-1-1-1,1 1 0,-1 0 0,0 0 0,1 0 0,-1 1 0,0-1 0,1 1 0,-1-1 1,0 1-1,-3 0 0,-1 1 13,0 1 0,0 0-1,1 0 1,-1 1 0,1 0 0,-1 0 0,1 0 0,0 1 0,0 0 0,-5 5 0,-9 4 87,12-7-102,0 0-1,1 1 0,1 0 1,-1 0-1,1 0 0,0 1 0,0 0 1,-6 12-1,-15 20 99,17-25-88,1 1 1,0 1-1,2-1 1,0 1 0,0 1-1,2-1 1,-7 34-1,10-40-25,-1 1 6,1 0 1,0 1 0,1-1 0,1 1-1,0-1 1,0 1 0,1-1 0,5 23 0,-4-27-20,1 1 0,0-1 0,0 0 1,1 0-1,0 0 0,0 0 0,1-1 1,-1 0-1,2 0 0,-1 0 0,1 0 1,0-1-1,8 6 0,0 0 14,-6-5 13,0 0 1,1-1-1,18 10 1,-24-14-36,1-1 0,-1 0 0,1 0 1,0 0-1,0 0 0,-1 0 0,1-1 0,0 0 1,0 0-1,0 0 0,0 0 0,-1 0 1,1-1-1,6-1 0,2-1 35,-8 2-36,0 0 0,-1 0 0,1 0 0,0 0 0,-1-1 0,1 1 1,-1-1-1,1 0 0,-1 0 0,0 0 0,0-1 0,5-3 0,22-18 116,4-3-8,-9 4-57,-20 20-52,-1 0 1,0 0-1,0-1 1,-1 1 0,1-1-1,-1 0 1,0 0-1,5-8 1,64-147 74,-30 79-81,-38 74-7,-1 1 0,0 0 0,1 0 0,8-9 0,-7 10 0,-1-1 0,0 0 0,0 0 0,3-7 0,-5 8-9,0 1 0,1-1 0,-1 1 0,1 0 0,0 0 0,-1 0 1,1 0-1,1 0 0,-1 1 0,0 0 0,1-1 0,-1 1 0,1 0 0,-1 1 1,1-1-1,0 1 0,0-1 0,0 1 0,0 0 0,0 1 0,0-1 0,0 1 1,0-1-1,0 1 0,7 1 0,-9 0 6,0-1 0,0 1 0,0 0 0,0-1 0,0 1 0,-1 0-1,1 0 1,0 1 0,0-1 0,-1 0 0,1 1 0,-1-1 0,1 1 0,-1-1 0,0 1 0,1-1 0,-1 1 0,0 0 0,0 0-1,0 0 1,0 0 0,-1 0 0,1 0 0,0 2 0,2 6-12,0 0 1,-1 0-1,1 14 0,-1-3-3,-1-1 0,-1 0 0,-1 0 0,-1 0 0,0 0 0,-2 0 0,-8 29 0,-10 13 30,20-39 53,5-19 36,2-16-15,14-57 109,41-97 1,-58 162-179,0 0 1,-1 1 0,2-1 0,-1 0-1,0 1 1,1-1 0,-1 1 0,1 0-1,0 0 1,0 0 0,0 0-1,1 1 1,-1-1 0,1 1 0,-1-1-1,1 1 1,0 1 0,0-1 0,0 0-1,0 1 1,0 0 0,8-1 0,-10 1-6,0 0 1,0 1 0,0 0-1,0-1 1,-1 1-1,1 0 1,0 0 0,0 0-1,3 1 1,-4-1-8,0 1 0,0 0 0,0-1 0,0 1 0,0 0 0,0 0 0,0 0-1,0-1 1,-1 1 0,1 0 0,0 0 0,-1 0 0,1 0 0,0 0 0,-1 0 0,1 0 0,-1 1 0,1 1 0,3 14 4,0 1 1,-1-1-1,0 1 1,-2 0-1,0 0 1,-1 0-1,-5 32 1,2 22 132,17-111-12,2-7-85,30-76 97,-35 99-103,0 0 1,1 1-1,19-25 1,-29 45-50,-1-1 0,1 1 1,0 0-1,0 0 0,0 1 0,0-1 0,0 0 1,0 1-1,1-1 0,-1 1 0,0 0 1,1 0-1,-1-1 0,6 0 0,-7 4-4,1 0 0,-1-1 1,1 1-1,-1 0 0,0 0 0,0 0 0,0 0 0,0 0 0,0 1 0,0-1 0,-1 0 0,1 0 0,0 4 1,4 28-81,0 42 0,-4-48 49,1 0 0,10 46 0,-11-70 43,0 1 1,0-1-1,0 0 0,1 0 1,0 0-1,-1-1 0,1 1 1,1 0-1,-1-1 0,1 1 1,-1-1-1,1 0 0,0 0 1,0 0-1,0 0 0,1 0 1,-1-1-1,6 4 0,-3-4 12,0 0-1,0 0 0,0 0 0,0-1 0,1 0 1,-1 0-1,0 0 0,1-1 0,-1 0 0,0-1 0,10 0 1,11-2 13,-20 3-16,0 0 1,-1 0-1,1-1 0,0 0 1,0 0-1,-1-1 0,1 0 0,-1 0 1,0 0-1,1-1 0,-1 0 0,0 0 1,6-5-1,9-11-1892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0:30.829"/>
    </inkml:context>
    <inkml:brush xml:id="br0">
      <inkml:brushProperty name="width" value="0.1" units="cm"/>
      <inkml:brushProperty name="height" value="0.1" units="cm"/>
      <inkml:brushProperty name="color" value="#004F8B"/>
    </inkml:brush>
  </inkml:definitions>
  <inkml:trace contextRef="#ctx0" brushRef="#br0">72 145 3808,'0'0'4152,"8"-11"-3850,2-6-201,-4 7 1,0 0-1,1 0 1,12-12-1,-15 18-8,1-1 0,0 1 1,0 1-1,0-1 0,1 1 0,-1 0 0,8-3 1,46-16 341,-40 16-263,-14 4-128,0 1-1,-1 0 1,1 1-1,0-1 1,-1 1-1,1 0 1,0 0-1,0 1 1,-1-1 0,1 1-1,0 0 1,-1 1-1,1-1 1,7 4-1,-10-4-23,1 0 0,0 0 0,0 1 0,-1 0 1,1-1-1,-1 1 0,1 0 0,-1 0 0,0 0 0,1 1 0,-1-1 0,0 0 0,-1 1 0,1 0 0,0-1 0,-1 1 0,1 0 1,-1 0-1,0-1 0,0 1 0,0 0 0,-1 0 0,2 4 0,-2-2-5,0 1 0,0-1 0,-1 0-1,0 0 1,1 0 0,-2 0 0,1 0 0,0 0 0,-1 0-1,-3 5 1,-1 2 52,-1-2 0,-14 18 0,2-3 28,15-21-43,0 0 0,0 0 0,0 0 1,-1 0-1,1-1 0,-1 0 0,-7 4 0,5-3 108,-1-1-36,8-3-113,-1 0 0,1 0 1,-1 0-1,1 0 1,0 0-1,-1 0 0,1 0 1,-1 1-1,1-1 1,0 0-1,-1 0 0,1 0 1,-1 0-1,1 1 1,0-1-1,-1 0 0,1 1 1,0-1-1,-1 0 1,1 0-1,0 1 0,0-1 1,-1 0-1,1 1 1,0-1-1,0 1 0,0-1 1,-1 0-1,1 1 1,0-1-1,0 1 1,0 0-1,43 9 365,-15-2-389,0 1 1,32 16-1,-49-19 9,0 0-1,-1 0 0,0 1 0,0 0 1,-1 1-1,0 0 0,0 1 1,8 10-1,-14-15 2,1-1 0,-1 1-1,0-1 1,0 1 0,0 0 0,-1 0 0,0 0 0,1 0 0,-1 0 0,-1 0 0,1 1 0,0-1 0,-1 0 0,0 1 0,0-1-1,-1 1 1,1 0 0,-1 5 0,1-6 5,-1-1-1,0 1 0,0-1 1,0 1-1,0-1 0,-1 1 1,1-1-1,-1 0 0,0 1 1,0-1-1,0 1 0,0-1 1,-1 0-1,1 0 0,-1 0 1,0 0-1,0 0 0,0 0 1,0 0-1,-1-1 0,-3 4 1,-3 1 17,-1 0 1,1 0-1,-2-1 1,1-1 0,0 0-1,-1 0 1,-20 5-1,-83 13 123,50-12-79,-167 52-1992</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1:21.735"/>
    </inkml:context>
    <inkml:brush xml:id="br0">
      <inkml:brushProperty name="width" value="0.1" units="cm"/>
      <inkml:brushProperty name="height" value="0.1" units="cm"/>
      <inkml:brushProperty name="color" value="#008C3A"/>
    </inkml:brush>
  </inkml:definitions>
  <inkml:trace contextRef="#ctx0" brushRef="#br0">0 1207 2808,'0'0'2315,"10"-8"-2061,8-7 8,-1 0 0,25-32-1,-1-6 685,49-87 0,-51 78-528,-22 38-99,22-47 0,12-58 1175,-55 151-1250,1-1-1,0 30 1,-2 15-202,-19 142 87,16-154-79,-18 67 0,2-13 2,-3 18 19,-5 29 9,6-25-3,-5 40 126,29-159-177,-1-1 0,0-1 0,-7 18 0,7-20-2,0 1 1,0 0-1,1-1 0,0 1 1,0 0-1,-1 12 1,1-2 169,0-14-7,0-14-35,-19-193 313,20 163-304,6-58 0,0 37-63,16-121 140,-5 66-148,-2 30-28,33-113-1,-45 192-62,9-27-10,1 1 0,1 0 1,2 1-1,2 1 0,0 0 1,2 1-1,1 1 0,48-51 1,-66 77 4,1 0 0,-1 1 0,1-1 0,0 1 0,0-1 0,0 1 0,0 0 0,1 0 0,-1 1 0,0-1 0,1 1 0,-1 0 0,1-1 0,0 2 0,-1-1 0,1 0 0,0 1 0,5-1 0,-5 2-5,1 0 0,0 0 1,0 0-1,-1 0 0,1 1 0,-1-1 0,0 1 1,1 0-1,-1 1 0,0-1 0,0 1 0,6 5 1,0 1-12,-2 0 0,1 0 0,-1 1 0,0 0 0,-1 0 0,0 1 0,-1 0 1,0 0-1,-1 1 0,4 12 0,-6-14 13,0 1 1,-1 0 0,0 0-1,-1 0 1,-1 0-1,0 0 1,0 1-1,-1-1 1,0 0-1,-1 0 1,0 0 0,-1-1-1,0 1 1,-1 0-1,0-1 1,0 0-1,-1 0 1,-1 0-1,0-1 1,-11 15 0,14-20 14,0 0 0,-1 0 0,1-1 0,-1 1 0,0-1 0,0 0 0,0 0 0,0 0 0,-1 0 0,1-1 0,-1 0 0,0 0 0,1 0 0,-1-1 0,-8 2 0,-3 3 40,-9 0 141,18-3-123,7-3-64,0 0 1,0 0 0,0 0 0,1 0 0,-1-1 0,0 1 0,0 0 0,0 0-1,0 0 1,0 0 0,0-1 0,0 1 0,0 0 0,0 0 0,0 0 0,0 0-1,0-1 1,0 1 0,-1 0 0,1 0 0,0 0 0,0 0 0,0 0 0,0-1-1,0 1 1,0 0 0,0 0 0,0 0 0,0 0 0,0 0 0,-1 0-1,1-1 1,0 1 0,0 0 0,0 0 0,0 0 0,0 0 0,-1 0 0,1 0-1,0 0 1,0 0 0,0 0 0,0 0 0,0 0 0,-1 0 0,1 0 0,0 0-1,0 0 1,0 0 0,0 0 0,-1 0 0,1 0 0,0 0 0,0 0 0,0 0-1,0 0 1,-1 0 0,1 0 0,0 0 0,0 0 0,0 0 0,0 1 0,0-2 7,25-1-39,0-1 1,-1-1-1,35-10 1,-54 12 25,12-3-8,-1-1-1,0 0 1,-1-2 0,0 1 0,0-2-1,-1 0 1,0-1 0,17-15 0,-6 2 14,-2 0 1,-1-1-1,27-38 1,-19 14 15,-1-1-1,-3-1 1,21-57 0,-23 51-43,-11 20 19,0 1 1,-3-2-1,-1 1 0,6-56 1,-14 71 18,0 0 0,-1-1 1,-1 1-1,-7-39 0,-26-82 132,33 140-143,1 0 1,-1 0-1,0 0 1,0 0-1,0 0 0,0 0 1,0 0-1,0 0 1,-3-2-1,3 3-2,1 1 0,0 0 0,0 0 1,0 0-1,-1 0 0,1 0 0,0-1 0,0 1 0,-1 0 0,1 0 0,0 0 0,0 0 0,-1 0 0,1 0 0,0 0 1,0 0-1,-1 0 0,1 0 0,0 0 0,0 0 0,-1 0 0,1 0 0,0 0 0,0 0 0,-1 0 0,1 0 0,0 0 1,0 0-1,-1 1 0,1-1 0,-8 14-38,-6 30 12,2-8-3,2 0 0,-7 45-1,13-54 20,-6 43-81,-1 85 1,9-83 36,0-45 39,2 0 0,0-1 0,2 1 0,6 33 0,0-13 6,-7-36 2,1 0-1,0 0 0,1-1 0,0 1 0,0 0 1,1-1-1,6 11 0,-7-16 9,3 6-7,0 0-1,0-1 1,1 0 0,0 0-1,1-1 1,0 0 0,0 0-1,1-1 1,15 11 0,37 22-17,-57-39 24,1 0 1,-1 0 0,0 0 0,0-1-1,1 1 1,-1-1 0,1 0 0,-1 0-1,1-1 1,0 1 0,-1-1 0,1 0-1,0 0 1,-1-1 0,1 1 0,-1-1-1,1 0 1,7-3 0,-1 0 18,1 0-1,-1-1 1,0 0 0,0-1 0,18-12-1,52-48 62,13-9 22,-78 63-87,-1 1-2,0 0 1,1 1-1,0 0 1,1 1-1,0 1 0,30-10 1,-45 18-19,-1-1 1,1 1 0,0-1-1,-1 1 1,1 0-1,-1 0 1,1 0-1,0 0 1,-1 0 0,1 0-1,0 0 1,-1 1-1,1-1 1,2 1-1,-3 0 4,-1-1-1,1 1 0,0 0 0,-1-1 0,1 1 0,-1 0 0,0-1 0,1 1 0,-1 0 1,1-1-1,-1 1 0,0 0 0,0 0 0,1-1 0,-1 1 0,0 0 0,0 0 1,0-1-1,0 1 0,0 0 0,0 0 0,0 0 0,0-1 0,0 1 0,0 0 1,0 0-1,-1 0 0,1-1 0,0 1 0,0 0 0,-1 1 0,-2 3 13,0 0-1,0 0 1,0 0-1,0 0 1,-1 0 0,0 0-1,0-1 1,0 0-1,0 0 1,-1 0-1,0 0 1,1-1-1,-1 0 1,-1 0 0,1 0-1,0-1 1,-1 1-1,1-1 1,-1-1-1,0 1 1,1-1-1,-1 0 1,-8 1 0,6-2 16,0 1 0,0 0 0,0 0 0,0 1 0,1 0 0,-1 1 1,0-1-1,1 2 0,0-1 0,0 1 0,0 0 0,-12 9 0,14-9-22,0 1-1,1-1 1,0 1-1,-1 0 1,2 1-1,-1-1 0,0 1 1,1 0-1,0 0 1,1 0-1,-1 0 1,1 0-1,0 0 1,1 1-1,-2 10 1,2-11-12,1 1 0,0-1 0,0 1 0,1-1 0,-1 1 0,2-1 0,-1 0 0,0 0 0,1 1 0,0-1 0,1 0 0,-1 0 0,1-1 0,7 11 0,-8-13-2,1 0 0,0 0 0,-1 0 0,1 0 0,0 0 1,0-1-1,1 1 0,-1-1 0,0 0 0,1 0 1,-1 0-1,1-1 0,0 1 0,0-1 0,0 0 1,-1 0-1,1 0 0,0 0 0,0-1 0,0 0 0,0 1 1,0-1-1,0-1 0,7 0 0,-8 0 8,0 0 0,-1 0 0,1 0 1,-1 0-1,0-1 0,1 1 0,-1-1 0,0 1 0,0-1 0,1 0 0,-2 0 0,1 0 0,0 0 0,0 0 0,0 0 0,-1 0 1,0-1-1,1 1 0,-1-1 0,0 1 0,0-1 0,0 1 0,1-5 0,1-5 11,0-1 0,-1 0 0,1-18 0,-3 27-10,3-19 41,-2 0 0,-1 0 0,-3-29 0,0 35 48,4 27-27,4 29-39,9 26-68,29 82 0,-41-140 32,1 0 1,0 0 0,1-1 0,-1 1-1,1-1 1,0 0 0,1 0-1,0-1 1,8 9 0,-12-13 10,1 0 0,-1 0 1,1 0-1,-1 0 0,1 0 1,0 0-1,-1-1 0,1 1 0,0-1 1,0 1-1,0-1 0,0 1 1,-1-1-1,1 0 0,0 0 0,0 0 1,0 0-1,0 0 0,0 0 0,0-1 1,-1 1-1,1-1 0,0 1 1,0-1-1,0 0 0,-1 0 0,1 1 1,0-1-1,-1 0 0,1-1 1,-1 1-1,1 0 0,-1 0 0,2-2 1,4-4 9,1-1 0,-1 0 1,-1 0-1,9-14 0,-7 11-2,11-18 45,30-59 0,-39 65 8,2 1-1,1 1 0,1 0 1,19-22-1,30-17 65,-24 27-4,-35 30-102,0 0 1,1 0 0,-1 1 0,1 0 0,-1 0 0,1 0-1,7-2 1,-9 7-24,0 0-1,0 0 0,0 0 1,0 1-1,0-1 0,0 1 1,-1-1-1,0 1 0,4 8 1,-5-9 2,4 7-16,0 0 0,-1 0 0,0 1 0,0-1 1,2 18-1,-5-24 16,-1 1 0,1-1 1,-1 1-1,0 0 0,0-1 0,-1 1 0,1-1 1,-1 1-1,0-1 0,-1 1 0,1-1 1,-1 0-1,1 0 0,-1 1 0,-1-1 1,-3 6-1,-13 17 2,11-15 12,-1-1 1,0 1-1,-18 17 1,0-6 17,-31 22 0,56-44-26,1-1-1,1 1 0,-1-1 0,1 1 0,-1-1-1,0 1 1,1-1 0,-1 0 0,0 1 0,0-1 0,1 0 0,-1 0 0,0 0 0,0 1 0,1-1-1,-1 0 1,0 0 0,0 0 0,1 0 0,-1 0 0,0-1 0,0 1 0,1 0 0,-1 0-1,0 0 1,0-1 0,1 1 0,-1 0 0,0-1 0,1 1 0,-1 0 0,0-1 0,1 1-1,-1-1 1,1 1 0,-1-1 0,0 0 0,1 1 0,0-1 0,-1 1 0,0-2 0,1 2-2,0 0 0,-1-1 1,1 1-1,0 0 1,0-1-1,-1 1 1,1 0-1,0-1 1,0 1-1,0 0 1,0-1-1,-1 1 1,1-1-1,0 1 1,0 0-1,0-1 1,0 1-1,0-1 0,0 1 1,0 0-1,0-1 1,0 1-1,0-1 1,0 1-1,0 0 1,0-1-1,1 1 1,-1 0-1,0-1 1,0 1-1,0 0 1,0-1-1,1 1 1,-1 0-1,0-1 0,0 1 1,1 0-1,0-1 1,11-6-33,-1 5 21,0 0-1,1 1 0,-1 0 0,20 2 1,-18 0-5,1-1 1,-1 0-1,17-3 1,-18 1 7,2 0-1,0 0 0,-1-1 1,1-1-1,-1 0 0,0 0 1,0-2-1,0 1 1,23-16-1,-34 19 10,17-11 0,-1 0 0,-1-2 0,0 0 1,-1-1-1,0-1 0,17-25 0,-31 40 6,0-1 0,1 0-1,-1 1 1,1 0 0,-1-1-1,1 1 1,6-3 0,-6 3 5,-1 0 0,1 0 0,0 0 0,0 0-1,-1 0 1,0-1 0,1 1 0,1-4 0,-4 5-11,1 1 0,-1 0 1,0-1-1,0 1 0,0 0 0,1 0 0,-1-1 0,0 1 0,0 0 0,0 0 1,1-1-1,-1 1 0,0 0 0,1 0 0,-1-1 0,0 1 0,1 0 0,-1 0 1,0 0-1,1 0 0,-1 0 0,0 0 0,1 0 0,-1-1 0,0 1 0,1 0 1,-1 0-1,0 0 0,1 0 0,-1 0 0,1 1 0,9 7-1,5 20-4,-14-26 5,7 16-1,0 1 0,-1 0 1,0 0-1,-2 1 1,-1 0-1,4 30 1,-2 9-100,-6-59 101,0 1 0,0-1 0,0 1 0,0-1 0,0 1 0,0-1 0,0 1 0,0-1 0,0 1 0,0-1 0,1 1 0,-1-1 0,0 1 0,0-1 0,0 1 1,1-1-1,-1 1 0,0-1 0,0 1 0,1-1 0,-1 0 0,1 1 0,8-4 28,11-20 1,-18 21-33,37-45 30,-17 21 17,-2 0-1,28-45 1,-48 70-41,0 1-1,1-1 0,0 0 1,-1 0-1,1 0 1,-1 1-1,1-1 0,0 0 1,0 1-1,-1-1 0,1 0 1,0 1-1,0-1 1,0 1-1,-1-1 0,1 1 1,0 0-1,0-1 1,0 1-1,0 0 0,0 0 1,0-1-1,0 1 0,0 0 1,0 0-1,0 0 1,0 0-1,0 0 0,0 1 1,0-1-1,0 0 1,0 0-1,0 1 0,0-1 1,0 0-1,-1 1 0,2 0 1,1 0-6,-1 0 1,0 1-1,1 0 1,-1-1 0,0 1-1,0 0 1,0 0-1,0 0 1,-1 0-1,1 0 1,0 1-1,1 3 1,6 18-11,-1-1 0,7 40 1,-5-19 2,-8-31 8,0-2 49,7-22 61,13-31-10,-13 23-66,1 0 0,0 0 0,2 1 0,0 0 0,17-18 0,-28 36-30,0-1 0,0 0 1,0 0-1,0 0 0,0 1 1,0-1-1,0 1 0,0-1 1,0 1-1,0-1 0,0 1 1,0-1-1,0 1 1,0 0-1,1 0 0,-1-1 1,0 1-1,0 0 0,0 0 1,0 0-1,1 0 0,-1 1 1,0-1-1,0 0 0,0 0 1,0 1-1,1-1 1,-1 1-1,0-1 0,0 1 1,0-1-1,0 1 0,0 0 1,0-1-1,0 1 0,-1 0 1,2 1-1,1 1-7,0 0 0,0 1 0,0-1 0,0 1 1,-1 0-1,0 0 0,0-1 0,3 9 0,15 51-14,-12-32 6,3 0 0,15 32 1,-25-61 12,0 0 0,0 1 0,1-1 0,-1 0 0,1 0 0,0 0 0,0 0 0,-1 0 0,1 0 0,0-1 0,1 1 0,-1-1 0,0 1 0,0-1 0,1 0 0,-1 0 0,5 2 0,-2-3 0,-1 1 0,1 0 0,-1-1 0,1 0 0,0 0 0,-1 0 0,1 0 0,0-1 0,6-1 0,1-2 0,1 0 0,-1-1 0,0 0 0,-1-1 0,1 0 0,14-11 0,95-84 0,-108 91 11,0-1 1,0 0 0,-1-1 0,0 0 0,-1-1-1,10-15 1,-15 21 124,-14 15-41,-15 12-52,2 2 0,0 0 0,-30 43 0,45-56-36,0 1 0,0 1 1,1-1-1,0 1 0,1-1 0,-5 22 0,7-24-9,0 1 0,1-1-1,0 1 1,0-1-1,1 1 1,0-1 0,1 1-1,0-1 1,4 16 0,-4-22 0,0 0 1,0 1-1,0-2 1,0 1-1,1 0 1,-1 0 0,1 0-1,-1-1 1,1 1-1,-1 0 1,1-1-1,0 0 1,0 1 0,0-1-1,0 0 1,0 0-1,0 0 1,0 0 0,0-1-1,1 1 1,-1 0-1,0-1 1,0 0-1,1 1 1,-1-1 0,0 0-1,0 0 1,1 0-1,-1 0 1,4-1 0,-1 0-2,1 0 0,-1 0 0,1 0 0,-1-1 0,1 1 0,-1-1 0,0 0 0,0-1 0,0 0 0,0 1 0,7-7 0,-6 3 19,-1 0 0,0-1 1,-1 1-1,1-1 0,-2 0 1,1 0-1,-1-1 0,0 1 1,0 0-1,-1-1 0,3-15 1,-1-2 59,-1 1 0,0-39 0,-4 63-72,1 0 1,0 0 0,0-1 0,0 1-1,0 0 1,0 0 0,0-1 0,0 1-1,0 0 1,0 0 0,0-1 0,0 1-1,0 0 1,0 0 0,1 0 0,-1-1 0,0 1-1,0 0 1,0 0 0,0-1 0,0 1-1,0 0 1,1 0 0,-1 0 0,0-1-1,0 1 1,0 0 0,0 0 0,1 0 0,-1 0-1,0 0 1,0-1 0,1 1 0,-1 0-1,0 0 1,0 0 0,0 0 0,1 0-1,0 0 0,-1 1-1,1-1 0,-1 0 0,1 1 1,-1-1-1,1 1 0,-1-1 0,1 0 1,-1 1-1,1-1 0,-1 1 0,0 0 1,1-1-1,-1 1 0,0-1 0,1 1 0,-1 0 1,0-1-1,0 2 0,18 46-117,2-1-1,36 62 0,-53-104 93,0 0 0,1 0 0,0 0 0,7 8 0,-10-13 21,-1 1 0,1 0 0,0 0 1,0-1-1,0 1 0,0 0 0,0-1 0,0 1 1,0-1-1,0 1 0,0-1 0,0 1 0,0-1 1,0 0-1,0 0 0,0 1 0,0-1 0,1 0 0,-1 0 1,0 0-1,0 0 0,0 0 0,0-1 0,0 1 1,0 0-1,0 0 0,1-1 0,-1 1 0,0-1 1,0 1-1,0-1 0,0 1 0,0-1 0,0 0 1,9-9 28,-1 0 1,0-1 0,-1 0-1,0 0 1,-1-1 0,0 0-1,-1 0 1,8-24 0,-10 28-13,4-15 72,-6 17-54,1-1-1,-1 1 1,1 0 0,0 1 0,0-1-1,4-5 1,-4 9-40,-1 0 0,0 1-1,1-1 1,-1 1 0,1 0 0,0 0-1,-1 0 1,1 0 0,0 0 0,0 0-1,0 1 1,-1 0 0,1-1 0,0 1-1,3 0 1,-4 1 1,-1-1 0,1 1 0,-1-1-1,1 1 1,0 0 0,-1-1 0,0 1 0,1 0 0,-1 0-1,1 0 1,-1 0 0,0 0 0,0 1 0,0-1 0,0 0-1,2 2 1,18 28-41,-16-23 19,0 0 18,0-1 0,0 1 1,-1 0-1,0 0 0,-1 1 0,0-1 1,0 1-1,-1 0 0,0 0 1,1 9-1,-2-9 11,-1 0 1,0 0-1,-1 0 1,0 0-1,0 0 1,-1-1-1,0 1 1,-1 0-1,1-1 1,-2 0-1,1 0 1,-1 0-1,0 0 1,-10 13-1,11-19 10,0 1 0,0-1-1,0 0 1,0 0 0,0 0 0,-5 2-1,7-4-3,0 1 0,1-1 0,-1 1-1,0-1 1,0 1 0,0-1 0,0 0-1,0 0 1,0 1 0,0-1-1,0 0 1,0 0 0,0 0 0,0 0-1,0 0 1,0 0 0,0 0 0,0 0-1,0 0 1,0-1 0,0 1-1,0 0 1,1-1 0,-1 1 0,0-1-1,0 1 1,-1-2 0,0 0 171,1 1-177,1 1 0,-1 0 1,1 0-1,0-1 1,0 1-1,-1 0 1,1-1-1,0 1 0,0 0 1,-1-1-1,1 1 1,0 0-1,0-1 0,0 1 1,-1 0-1,1-1 1,0 1-1,0-1 0,0 1 1,0-1-1,0 1 1,0 0-1,0-1 0,0 1 1,0-1-1,0 1 1,0 0-1,0-1 0,0 1 1,0-1-1,1 1 1,-1 0-1,0-1 1,0 1-1,0 0 0,0-1 1,1 1-1,-1-1 1,0 1-1,0 0 0,1 0 1,-1-1-1,0 1 1,1 0-1,-1 0 0,0-1 1,1 1-1,-1 0 1,1 0-1,-1 0 0,1-1 1,30-13-37,0 1 0,1 1 0,0 1 0,62-10 0,-78 18 27,1 2-1,0 0 1,27 2-1,30-2-1,-31 0 71,-33 2-640,1-2-1,0 1 0,20-4 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1:24.296"/>
    </inkml:context>
    <inkml:brush xml:id="br0">
      <inkml:brushProperty name="width" value="0.1" units="cm"/>
      <inkml:brushProperty name="height" value="0.1" units="cm"/>
      <inkml:brushProperty name="color" value="#008C3A"/>
    </inkml:brush>
  </inkml:definitions>
  <inkml:trace contextRef="#ctx0" brushRef="#br0">164 156 3808,'0'0'2365,"-5"-11"-2146,-1-4-156,-3-7 132,-2 0 0,-15-24 0,24 42-106,-1 0 1,0 1-1,0-1 1,0 1 0,0 0-1,-1 0 1,1 0-1,-1 0 1,0 0-1,-4-1 1,6 3-51,1 1-1,0-1 1,-1 1 0,1 0 0,0-1-1,-1 1 1,1 0 0,0 0-1,-1 0 1,1 0 0,-1 0-1,1 0 1,0 1 0,-1-1 0,1 0-1,0 1 1,-1-1 0,1 1-1,0 0 1,-1-1 0,1 1-1,0 0 1,0-1 0,0 1 0,0 0-1,0 0 1,0 0 0,0 0-1,0 0 1,0 0 0,0 1 0,1-1-1,-1 0 1,0 0 0,1 1-1,-1-1 1,0 2 0,-3 7 31,0 1 0,0 0 1,1-1-1,1 1 0,0 1 1,0-1-1,1 0 0,0 0 0,1 0 1,1 1-1,0-1 0,0 0 1,1 0-1,4 14 0,1 0 0,1-1-1,1 0 0,2-1 1,0 0-1,17 26 0,-21-40-31,-1-1-1,1 0 1,0 0-1,1-1 1,0 1-1,0-2 1,1 1-1,0-1 1,0-1-1,0 1 1,1-2-1,0 1 1,-1-1-1,2-1 1,-1 0-1,0 0 1,15 1-1,-18-2-15,0-1 1,1-1-1,-1 0 0,0 0 0,0 0 0,0-1 1,0 0-1,0 0 0,0 0 0,0-1 1,0 0-1,0-1 0,0 0 0,-1 0 0,0 0 1,1-1-1,-1 0 0,0 0 0,-1 0 0,1-1 1,-1 0-1,0 0 0,0 0 0,0-1 1,-1 1-1,5-10 0,6-14 93,11-33 0,7-15 86,-29 69-175,0-1 0,1 1 0,0 0 0,1 0 0,-1 1 1,1 0-1,14-13 0,-18 19-25,0 0 1,1 0-1,-1 0 1,0 1 0,1-1-1,-1 1 1,0-1-1,1 1 1,-1 0-1,1 0 1,-1 0-1,0 0 1,1 0-1,-1 1 1,1-1-1,-1 1 1,0-1-1,1 1 1,-1 0-1,0 0 1,4 2-1,3 2-9,1 1 1,-1 1-1,11 9 0,-13-10-3,15 10-12,-16-12 16,-1-1 1,1 1 0,-1 1-1,0-1 1,0 1 0,-1-1 0,8 12-1,-3-6 1,-66-73 192,43 50-155,-45-40 200,58 52-225,0 0 1,0 0-1,-1 0 0,1 0 1,0 0-1,-1 0 1,1 1-1,0-1 1,-1 0-1,1 1 1,-1-1-1,1 1 1,-1 0-1,1-1 1,-1 1-1,0 0 1,1 0-1,-1 0 0,1 0 1,-1 0-1,1 0 1,-1 1-1,1-1 1,-1 0-1,1 1 1,-1-1-1,1 1 1,-1 0-1,1-1 1,0 1-1,-1 0 1,1 0-1,0 0 0,-1 0 1,1 0-1,0 0 1,0 0-1,0 0 1,0 1-1,0-1 1,0 0-1,1 1 1,-1-1-1,0 0 1,1 1-1,-1 1 1,-4 9-24,0 0 1,1 0 0,1 0 0,-3 19 0,5-28 15,-2 20-17,0 0 0,2 1 0,1 0-1,1-1 1,6 41 0,-5-57 9,0 0 0,1 0-1,0 0 1,1 0 0,0 0 0,0-1 0,0 1 0,1-1-1,-1 0 1,11 9 0,-4-3-1,-9-10 5,-1 0 0,1-1 0,-1 1 0,1-1 0,0 1 0,-1-1 0,1 0 0,0 1 0,0-1 0,0 0-1,0 0 1,0-1 0,0 1 0,0 0 0,0-1 0,1 1 0,-1-1 0,0 1 0,3-1 0,-2-1 7,0 1-1,0-1 1,0 1 0,0-1 0,0 0 0,0 0-1,0-1 1,0 1 0,0-1 0,-1 1 0,1-1-1,3-2 1,1-3 18,0 0 0,0 0 1,-1 0-1,0-1 0,0 0 0,-1 0 0,9-18 0,-8 9 30,0-2 1,-1 1-1,-1 0 1,-1-1 0,2-25-1,6-33 286,-11 76-332,8-25 415,-8 26-414,0 0 1,0-1 0,0 1-1,0 0 1,0 0 0,1 0-1,-1 0 1,0 0 0,0 0-1,0-1 1,0 1 0,1 0-1,-1 0 1,0 0 0,0 0-1,0 0 1,0 0 0,1 0-1,-1 0 1,0 0 0,0 0-1,0 0 1,1 0 0,-1 0 0,0 0-1,0 0 1,0 0 0,1 0-1,-1 0 1,0 0 0,0 0-1,0 0 1,0 1 0,1-1-1,-1 0 1,0 0 0,0 0-1,10 13 26,5 17-40,17 51 1,-12-28-40,-20-52 45,0 1 1,0-1 0,1 0 0,-1 0 0,0 0 0,1 0-1,-1 0 1,1 0 0,-1 0 0,1 0 0,0 0 0,-1 0-1,1-1 1,0 1 0,0 0 0,-1 0 0,1-1 0,0 1 0,0 0-1,0-1 1,0 1 0,0-1 0,0 1 0,0-1 0,0 1-1,0-1 1,0 0 0,0 0 0,1 1 0,-1-1 0,0 0-1,0 0 1,0 0 0,0 0 0,0 0 0,0-1 0,1 1 0,-1 0-1,0 0 1,0-1 0,1 0 0,4-2 4,0-1 1,-1 0-1,1 0 1,-1 0-1,8-10 1,-2 3-6,0 0 15,-1 0 0,-1-1 0,0-1 0,0 0 0,8-18-1,-9 16 27,1 0-1,0 1 0,1 0 0,16-17 0,-25 30-30,0-1-2,0 1 0,1 0 0,-1 0 0,0-1 1,1 1-1,-1 0 0,0 0 0,1 0 0,0 0 0,-1 1 0,3-2 1,-3 2-7,0 0 0,0 1 1,0-1-1,0 0 1,0 1-1,0-1 1,0 0-1,0 1 0,0 0 1,0-1-1,0 1 1,0-1-1,0 1 1,-1 0-1,1 0 0,0-1 1,-1 1-1,1 0 1,0 0-1,-1 0 1,1 0-1,-1 0 0,1 1 1,4 8-8,-1-1 0,-1 1 1,1 0-1,-2 1 0,1-1 0,-1 0 0,-1 1 1,0-1-1,0 12 0,3 26-19,-2-37 13,1 5 0,1-16 23,3-9 18,20-42 51,-18 31-49,20-29 0,-25 43-11,1 0 1,-1 0-1,1 1 0,1-1 1,-1 1-1,1 0 0,0 1 1,10-7-1,-15 11-17,0-1 1,0 1-1,0 0 0,-1 0 1,1-1-1,0 1 0,0 0 1,0 0-1,0 0 0,0 0 1,0 0-1,0 0 0,0 0 0,0 1 1,-1-1-1,1 0 0,0 0 1,0 1-1,0-1 0,0 0 1,-1 1-1,1-1 0,0 1 1,0-1-1,-1 1 0,1-1 1,0 1-1,-1 0 0,1-1 1,0 1-1,-1 0 0,1 0 1,-1-1-1,1 3 0,17 32-14,-18-33 9,14 36-17,-8-21 12,-1-1 0,2 0 0,0-1 0,1 0 0,13 20 1,-18-33 7,-1 1 0,0-1 0,1 0 1,0 0-1,-1 0 0,1 0 1,0-1-1,0 1 0,0-1 1,0 1-1,0-1 0,0 0 0,1 0 1,-1-1-1,0 1 0,1-1 1,-1 0-1,0 1 0,1-1 1,-1-1-1,0 1 0,0 0 0,1-1 1,5-1-1,8-3 4,-1-1 1,0 0-1,23-12 1,-24 11 2,28-17-13,-1-1 0,46-37-1,-14 10-2151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8:54.905"/>
    </inkml:context>
    <inkml:brush xml:id="br0">
      <inkml:brushProperty name="width" value="0.1" units="cm"/>
      <inkml:brushProperty name="height" value="0.1" units="cm"/>
      <inkml:brushProperty name="color" value="#AB008B"/>
    </inkml:brush>
  </inkml:definitions>
  <inkml:trace contextRef="#ctx0" brushRef="#br0">1 89 9440,'0'0'1106,"4"10"-488,19 40 43,47 106 1642,20 24-143,-15-33-655,-63-120-864,1 1 1,1-2 0,32 43-1,-30-54-227,4 6 303,-20-20-693,1-1-1,-1 0 1,0 1-1,1-1 1,-1 0 0,1 1-1,-1-1 1,1 0-1,-1 1 1,1-1-1,-1 0 1,1 0 0,-1 0-1,1 1 1,-1-1-1,1 0 1,-1 0 0,1 0-1,-1 0 1,1 0-1,-1 0 1,1 0-1,-1 0 1,1 0 0,0 0-1,-1-1 1,1 1-1,-1 0 1,1 0 0,-1 0-1,1-1 1,-1 1-1,0 0 1,1 0-1,-1-1 1,1 1 0,-1 0-1,1-1 1,-1 1-1,0-1 1,1 1 0,-1-1-1,0 1 1,1 0-1,-1-2 1,19-22 302,-19 23-301,9-13 46,-1-1 0,-1 0 0,0 0 1,4-18-1,17-70 165,-20 72-164,109-416 892,-110 421-865,-3 13-17,0 0-1,-1 0 0,0 0 0,0-22 0,-4 32-484</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1:26.528"/>
    </inkml:context>
    <inkml:brush xml:id="br0">
      <inkml:brushProperty name="width" value="0.1" units="cm"/>
      <inkml:brushProperty name="height" value="0.1" units="cm"/>
      <inkml:brushProperty name="color" value="#008C3A"/>
    </inkml:brush>
  </inkml:definitions>
  <inkml:trace contextRef="#ctx0" brushRef="#br0">0 289 3808,'0'0'1854,"15"-1"-1810,33-2 83,93-18 0,-128 18-91,-1-1 0,0-1 1,0 0-1,0-1 0,-1 0 0,0-1 1,16-11-1,-1-5 105,36-38 1,-54 52-112,-3 5 13,-1 0-1,0-1 1,0 1-1,0-1 0,5-10 1,-8 13-22,0 0 0,0-1 0,-1 1 1,1 0-1,-1-1 0,0 1 0,1 0 1,-1-1-1,0 1 0,-1 0 0,1-1 1,0 1-1,0 0 0,-1-1 0,0 1 1,1 0-1,-1 0 0,0-1 0,-2-2 0,2 3-1,-1-1-1,1 1 1,-1 0 0,1 0-1,-1 1 1,0-1-1,0 0 1,0 0-1,0 1 1,0-1-1,0 1 1,0 0-1,0 0 1,-1 0-1,1 0 1,0 0-1,-1 0 1,1 0-1,-1 1 1,1-1-1,-1 1 1,1 0-1,-1 0 1,1 0-1,-1 0 1,-3 1-1,-7 0 95,0 1 0,1 1-1,-23 8 1,23-8-58,6-1-1,-1 1-1,1-1 1,0 1 0,0 0 0,0 1 0,1-1-1,-1 1 1,1 1 0,0-1 0,0 0 0,0 1-1,1 0 1,-1 0 0,1 1 0,1-1-1,-1 1 1,1 0 0,-4 8 0,2-1 38,1-1 1,1 1-1,0 0 1,0 0-1,1 0 1,1 0-1,1 0 1,0 19-1,2-11 21,0-1 0,1 1-1,10 35 1,-10-47-60,0 0 0,1 0 0,0 0 0,0-1 0,1 0 0,0 0-1,0 0 1,1 0 0,0-1 0,11 10 0,-7-8 9,3 3 45,1 0-1,1-1 0,18 10 0,-28-18-75,1 0 0,0-1-1,0 1 1,0-2 0,0 1-1,0 0 1,0-1 0,1 0 0,-1-1-1,0 0 1,1 0 0,11-1-1,-10-1-7,1 0 1,-1 0-1,0-1 0,0 0 0,0 0 0,0-1 1,-1 0-1,1-1 0,-1 1 0,0-1 0,7-7 0,9-10 86,35-42 1,-20 21 18,4 1 27,-18 19-17,21-27 1,-39 43-112,-2 0 16,1 0 1,1 0-1,-1 1 0,1 0 1,0 0-1,0 1 0,1-1 1,0 1-1,0 1 1,12-7-1,-17 10-38,0 1-1,-1 0 1,1 0 0,0 0-1,-1 0 1,1 0 0,0 0-1,-1 0 1,1 1 0,0-1-1,-1 0 1,1 1 0,-1 0-1,1-1 1,-1 1 0,1 0-1,-1 0 1,1 0 0,-1-1-1,0 2 1,1-1 0,-1 0-1,0 0 1,0 0 0,0 1-1,0-1 1,0 0 0,0 1-1,0-1 1,0 3 0,6 7-22,-2 1 1,0 0-1,4 12 1,-4-9 28,3 4-13,1 0 0,1-1 0,0 0 0,1 0 1,1-1-1,1-1 0,0 0 0,1 0 1,1-2-1,0 0 0,22 15 0,-22-21 8,0 0 0,0-1-1,0-1 1,1 0-1,0-1 1,1-1 0,20 2-1,-24-3 4,-9-3 9,0 1-1,0-1 0,-1 0 1,1 0-1,0-1 0,4 0 1,12-1 475,-20-15-2466</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1:27.240"/>
    </inkml:context>
    <inkml:brush xml:id="br0">
      <inkml:brushProperty name="width" value="0.1" units="cm"/>
      <inkml:brushProperty name="height" value="0.1" units="cm"/>
      <inkml:brushProperty name="color" value="#008C3A"/>
    </inkml:brush>
  </inkml:definitions>
  <inkml:trace contextRef="#ctx0" brushRef="#br0">575 1 4312,'0'0'1216,"-10"8"-954,-144 141 1108,25 10-281,78-92-574,30-39-11,-35 38 1,29-38-90,-19 19 582,6-10 98,6 2-351,33-38-729,0 0 1,1 0 0,-1 0-1,1 0 1,-1 0 0,1 0-1,-1 0 1,1 0 0,0 0 0,-1 0-1,1 1 1,0-1 0,0 2-1,0-2-76,0-1-1,0 0 0,0 1 0,0-1 1,0 1-1,0-1 0,0 1 0,0-1 1,0 1-1,0-1 0,0 1 0,0-1 1,0 1-1,0-1 0,0 1 0,1-1 1,-1 0-1,0 1 0,0-1 0,1 1 0,-1-1 1,0 0-1,1 1 0,-1-1 0,0 0 1,1 1-1,-1-1 0,0 0 0,1 1 1,-1-1-1,1 0 0,-1 0 0,1 1 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1:30.800"/>
    </inkml:context>
    <inkml:brush xml:id="br0">
      <inkml:brushProperty name="width" value="0.1" units="cm"/>
      <inkml:brushProperty name="height" value="0.1" units="cm"/>
      <inkml:brushProperty name="color" value="#008C3A"/>
    </inkml:brush>
  </inkml:definitions>
  <inkml:trace contextRef="#ctx0" brushRef="#br0">1 935 3208,'0'0'1213,"12"-10"-874,-1 2-249,1-1 22,-1 1-1,0-2 0,-1 1 1,0-2-1,16-19 0,-2-11 334,-2 0-1,-2-1 1,16-46-1,-15 34 619,32-58 0,-48 103-907,2-4 528,-5 12-246,-2 7-2,-1 4-351,-1 0 1,-1 1-1,-5 13 1,-2 9-7,-46 244 198,23-92-165,10-35-54,3-15-20,2 1 98,17-127-101,0 0-1,0 0 0,2 14 1,2-17 8,-3-6-38,0 0 0,0 0 0,0 0-1,-1 0 1,1 0 0,0 0 0,0 0 0,0 0 0,0 0 0,0 0-1,0 0 1,0 0 0,-1 0 0,1 0 0,0 0 0,0 0 0,0 0-1,0 0 1,0 0 0,0 0 0,0 0 0,0 1 0,0-1 0,-1 0-1,1 0 1,0 0 0,0 0 0,0 0 0,0 0 0,0 0 0,0 1-1,0-1 1,0 0 0,0 0 0,0 0 0,0 0 0,0 0 0,0 0-1,0 0 1,0 1 0,0-1 0,0 0 0,0 0 0,0 0 0,0 0-1,0 0 1,0 0 0,0 1 0,0-1 0,0 0 0,0 0 0,0 0-1,1 0 1,-1 0 0,0 0 0,0 0 0,0 0 0,0 0 0,0 1-1,0-1 1,0 0 0,1 0 0,-1-18 283,12-87-115,-10 71-104,12-59 0,5 1 29,-8 37 8,28-86 0,-17 76-31,32-79 118,-40 112-141,1 0 1,26-40 0,4 0 31,-29 44-56,1 1 1,1 1-1,36-42 0,-51 66-29,-1-1 0,1 0 0,0 1 0,-1 0 1,1 0-1,0-1 0,0 2 0,0-1 0,1 0 0,-1 1 0,0-1 1,1 1-1,-1 0 0,1 0 0,-1 0 0,1 1 0,-1-1 0,1 1 1,-1 0-1,1 0 0,0 0 0,-1 0 0,1 1 0,-1-1 0,1 1 1,0 0-1,-1 0 0,0 0 0,1 1 0,-1-1 0,0 1 0,0 0 1,0 0-1,0 0 0,0 0 0,0 0 0,0 1 0,-1-1 0,1 1 1,-1 0-1,0 0 0,0 0 0,0 0 0,2 3 0,2 7-16,1 0-1,-2 1 0,0 0 0,0-1 1,-1 2-1,-1-1 0,0 0 1,-1 1-1,0 26 0,-2-29 6,-1 1 0,0-1 0,-1 0 0,0 0 0,-1 0-1,0 0 1,-1 0 0,0 0 0,-1-1 0,0 0 0,-13 21 0,10-23 17,1-1 1,-1 0-1,0 0 0,-1 0 1,1-1-1,-2-1 1,1 1-1,-14 6 1,8-6 20,1-1-1,-1 0 1,1-1 0,-2 0 0,-21 3 0,-3-1 60,26-3-135,18-1-31,29 3-6,-32-6 88,26 3-30,0-1 1,33-1 0,-47-2 11,0 0 0,0-1 1,0 0-1,0-1 0,0-1 1,22-9-1,-4-3-18,0 0 1,-2-3 0,0 0-1,-1-2 1,-1 0-1,42-45 1,-40 33 6,-1-1 0,-2-1 1,-1-1-1,38-75 0,-52 84 9,-1 1 1,-1-1-1,-2-1 1,0 0-1,3-44 1,-8 61 14,-1 0 1,0 0-1,-1 0 1,-1 0-1,1 0 1,-2 0-1,0 0 1,0 0-1,-1 0 1,0 1 0,0-1-1,-8-13 1,9 21-13,0 0 1,-1 0 0,1 0 0,-1 1 0,1-1 0,-1 1 0,0-1 0,0 1-1,0 0 1,0 0 0,-1 0 0,1 1 0,0-1 0,-5-1 0,6 3 4,1-1 1,-1 1 0,0 0 0,1-1 0,-1 1-1,1 0 1,-1 0 0,0 0 0,1 0 0,-1 0-1,0 0 1,1 1 0,-1-1 0,1 0-1,-1 1 1,1 0 0,-1-1 0,1 1 0,-1 0-1,1-1 1,-1 1 0,1 0 0,0 0-1,0 0 1,-1 0 0,1 1 0,0-1 0,0 0-1,0 0 1,0 1 0,0-1 0,1 0-1,-2 3 1,-5 12-68,1 0 0,-8 31-1,-17 57-5,19-67 54,1 0 1,-7 47-1,11-37 9,2-13 1,-3 56 1,7-37 24,0-18 19,5 46 1,-3-68-8,2-1 0,-1 0-1,1 0 1,1 0 0,0 0 0,1-1 0,9 18 0,-12-26 0,-1-1 0,1 1 0,0 0 0,0-1 0,0 0 0,0 1 0,0-1 1,0 0-1,1 0 0,-1 0 0,1 0 0,-1 0 0,1-1 0,0 1 0,-1-1 1,1 0-1,0 0 0,0 0 0,5 1 0,-3-2 2,0 0 1,-1 0-1,1 0 1,0-1-1,-1 0 1,1 0-1,-1 0 1,1 0-1,-1-1 1,0 0-1,1 0 1,-1 0-1,4-3 1,18-12 71,27-22 0,-30 21-23,0 1 0,27-15 0,-13 12-21,64-47 0,-90 59-52,0 1 0,1 1 1,18-8-1,-16 8-12,-1-1 0,16-9 0,-16 8 1,1 2 0,-1-1 0,1 2 0,23-7 0,-35 11 10,5-1-29,1 1 1,-1-1-1,13 1 0,-19 1 26,-15-1 72,-9 1-30,0 0 0,0 1-1,1 1 1,-1 2 0,1 0 0,-35 12-1,48-13-30,1 1 0,0 0 1,1 1-1,-1-1 0,1 2 0,0-1 0,0 1 0,0 0 0,1 0 0,0 1 0,0 0 0,1 0 0,0 0 0,0 1 1,-7 13-1,8-11-11,-1 0 1,1 0 0,0 0-1,1 0 1,1 0 0,-1 1 0,2 0-1,-1-1 1,1 1 0,1 0-1,0-1 1,3 19 0,-3-27 2,1 1 1,0 0-1,0-1 0,1 1 1,-1-1-1,0 1 0,1-1 1,0 0-1,-1 1 0,1-1 1,0 0-1,0 0 0,0 0 1,0-1-1,1 1 1,-1 0-1,0-1 0,1 0 1,-1 1-1,1-1 0,-1 0 1,1 0-1,0 0 0,0-1 1,-1 1-1,1-1 0,4 1 1,-2 0 5,-1-1 0,1 0-1,0 0 1,-1 0 0,1-1 0,-1 1 0,1-1 0,-1 0 0,1 0 0,-1-1 0,1 1 0,-1-1 0,0 0 0,0 0-1,0-1 1,5-3 0,0-4 10,-1-1 0,0 0 0,-1 0 0,0-1-1,0 0 1,-2 0 0,8-19 0,-7 15 4,49-138 87,-53 143-71,1-1 35,-2 22-27,6 116-120,-7-120 78,1 0 0,0 0 1,0 0-1,1 0 0,0 0 1,0 0-1,0 0 0,0 0 0,1-1 1,5 9-1,-5-11-2,-1 0 0,1 1 0,-1-1 0,1 0 1,0 0-1,0 0 0,1-1 0,-1 1 0,1-1 0,-1 0 1,1 0-1,-1 0 0,1 0 0,0-1 0,0 1 0,0-1 0,5 1 1,-6-2 7,0 0 0,0 0 0,0-1 1,1 1-1,-1-1 0,0 1 0,0-1 1,0 0-1,0 0 0,0-1 1,0 1-1,-1-1 0,1 1 0,0-1 1,-1 0-1,1 0 0,-1 0 0,1 0 1,1-4-1,7-5 22,-1-2 1,14-20-1,-22 30-22,15-26 82,18-41 1,-15 29 133,-17 43-207,1 7-21,1 10-4,-1 11 8,-2-3-14,2 0 0,12 42 0,-8-41 3,-5-16 6,1 1-1,0-2 0,8 18 1,-11-28 8,0 1 1,1 0-1,-1 0 1,1-1-1,-1 1 1,1-1-1,0 1 1,0-1-1,0 0 1,-1 0-1,1 0 1,0 0-1,0 0 1,1 0-1,-1 0 1,0-1-1,0 1 1,0-1-1,0 1 1,1-1-1,-1 0 1,4 0-1,-3 0 5,1 0 0,-1-1 0,0 1 0,0-1 0,0 1 1,0-1-1,1 0 0,-1 0 0,0-1 0,-1 1 0,1-1 0,0 1 0,0-1 0,-1 0 0,5-4 0,19-21 28,-1-2 0,31-48-1,-46 62 3,1 1 0,1 0-1,20-19 1,-17 19 48,-14 13-79,-1 1-1,0 0 0,1 0 1,-1 0-1,0-1 0,1 1 1,-1 0-1,0 0 0,1 0 1,-1 0-1,0 0 0,1 0 1,-1 0-1,0 0 0,1 0 1,-1 0-1,1 0 0,-1 0 1,0 0-1,1 0 0,-1 0 1,0 0-1,1 0 0,-1 0 1,0 0-1,1 1 0,-1-1 1,0 0-1,1 0 0,-1 0 1,0 1-1,0-1 0,1 0 1,-1 0-1,0 1 0,0-1 1,1 0-1,-1 0 0,0 1 1,0-1-1,0 0 0,1 1 1,-1 0-1,9 16 4,-4-1-15,-1-1 0,0 1 0,-1 0 0,-1 0 1,0 1-1,-1-1 0,-1 0 0,0 1 0,-2-1 0,-3 22 0,5-36 74,4-5-18,8-16 8,16-26 19,-18 27-44,-5 6-5,1 1 0,0 1 0,0-1 0,1 1 0,1 1-1,10-12 1,-16 20-16,0-1-1,0 1 1,0 0 0,1 0-1,-1 0 1,0 0 0,1 0-1,-1 0 1,1 1 0,-1-1-1,1 1 1,-1-1-1,1 1 1,-1 0 0,1 0-1,-1 0 1,1 1 0,-1-1-1,1 1 1,-1-1 0,1 1-1,-1 0 1,1 0-1,-1 0 1,0 0 0,1 0-1,-1 0 1,4 4 0,0-1-5,0 0 0,0 1 1,-1 0-1,1 1 1,-1-1-1,0 1 0,-1 0 1,6 9-1,1 3 20,0 0 1,1 0-1,23 25 0,-31-38-13,1 0 0,-1-1-1,1 1 1,0-1 0,0 0-1,1-1 1,-1 0 0,1 1-1,0-2 1,0 1 0,-1-1-1,2 1 1,-1-2 0,0 1-1,0-1 1,11 1 0,-17-2-80,0 0 0,0 0 0,1 0 0,-1 0 0,0 0 0,0 0 1,1 0-1,-1 0 0,0 0 0,0 0 0,0 0 0,1 0 0,-1 0 1,0 0-1,0-1 0,0 1 0,1 0 0,-1 0 0,0 0 0,0 0 1,0 0-1,0-1 0,1 1 0,-1 0 0,0 0 0,0 0 0,0-1 1,0 1-1,0 0 0,0 0 0,0 0 0,0-1 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1:31.057"/>
    </inkml:context>
    <inkml:brush xml:id="br0">
      <inkml:brushProperty name="width" value="0.1" units="cm"/>
      <inkml:brushProperty name="height" value="0.1" units="cm"/>
      <inkml:brushProperty name="color" value="#008C3A"/>
    </inkml:brush>
  </inkml:definitions>
  <inkml:trace contextRef="#ctx0" brushRef="#br0">0 1 10448,'0'0'0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1:38.781"/>
    </inkml:context>
    <inkml:brush xml:id="br0">
      <inkml:brushProperty name="width" value="0.1" units="cm"/>
      <inkml:brushProperty name="height" value="0.1" units="cm"/>
      <inkml:brushProperty name="color" value="#008C3A"/>
    </inkml:brush>
  </inkml:definitions>
  <inkml:trace contextRef="#ctx0" brushRef="#br0">340 890 3712,'0'0'1025,"-12"-3"-915,11 2-107,-14-3 121,0 1 0,0 0 0,-1 1 0,-27 0 0,28 3 79,0 0-1,0 2 0,1-1 0,-1 2 1,1 0-1,-25 11 0,33-13-97,0 2 0,0-1 0,1 0 0,-1 1 0,1 0 0,0 0 0,0 1 0,0 0 0,0 0 0,1 0 0,0 0 0,0 0 0,1 1 0,-1 0 0,1 0 0,0 0 0,-3 9 0,4-6-57,-1 0 1,2 0-1,-1 0 0,1 0 1,0 0-1,1 0 0,0 0 1,0 1-1,1-1 1,0 0-1,1 0 0,0 0 1,1 0-1,-1-1 1,2 1-1,5 11 0,-6-14-30,0-1 0,0 1 0,1-1 1,0 0-1,0 0 0,0 0 0,1 0 0,0-1 0,-1 1 0,2-1 0,-1-1 0,0 1 0,1-1 0,-1 0 0,1 0 0,8 2 0,-8-2 1,1-1 1,0-1-1,0 1 1,0-1-1,1 0 1,-1-1-1,0 1 1,0-2-1,0 1 0,0-1 1,1 0-1,-1 0 1,0-1-1,0 0 1,-1 0-1,14-7 0,-10 4 39,0-2 0,0 0 0,-1 0 0,1-1 0,-2 0 0,1 0 0,-1-1 0,-1 0-1,11-15 1,-13 17-2,-1 0 0,1 0-1,-1 0 1,-1-1-1,1 0 1,-1 1 0,-1-1-1,0 0 1,0-1-1,0 1 1,-1 0 0,0 0-1,-1-1 1,0 1-1,0 0 1,0-1 0,-1 1-1,-1 0 1,1-1-1,-2 1 1,1 0-1,-1 0 1,0 1 0,0-1-1,-1 1 1,0-1-1,0 1 1,-1 0 0,-6-7-1,-3 1 242,20 29-114,2 0-229,7 21 8,3 7 41,1-1 0,49 79 1,-64-117 0,-1-2 0,1 1 0,0 0 0,0-1 1,0 1-1,0-1 0,0 0 0,1 0 0,-1-1 1,1 0-1,0 1 0,0-2 0,0 1 0,0 0 1,0-1-1,0 0 0,0 0 0,0-1 0,1 1 1,5-1-1,-1 0 15,-1-1 0,1 0-1,-1-1 1,0 0 0,0 0 0,1-1 0,-1 0 0,-1 0 0,1-1 0,11-6 0,-11 3 6,-1 1 0,1-1 0,-1 0 0,0-1 0,-1 0 0,0 0 0,6-10 0,39-68 107,-28 44-71,-18 31-37,4-6 42,0 0 1,1 1-1,19-21 0,-28 35-58,0 1 0,0-1 0,0 0 0,1 1 0,-1 0 0,0 0 0,1 0 0,-1 0 0,1 0 0,-1 0 0,1 0 0,0 1 0,-1-1 0,1 1 0,0 0 0,-1 0 0,1 0 0,0 0 0,-1 0 0,1 1 0,0-1 0,4 2 0,5 2-10,0 1 0,1 0 0,15 10 0,-7-4-27,-18-10 9,1 0 0,-1 1 0,1 0-1,-1 0 1,0 0 0,0 0 0,0 1 0,0-1 0,0 1 0,-1 0 0,1-1 0,3 6 0,-6-7-10,-33-30-12,6 6 59,15 10-22,-1 2 1,-1 0-1,0 0 1,0 1 0,-29-14-1,39 23 3,0 0 0,-1 0 0,1 1 1,0 0-1,0 0 0,0 0 0,-1 0 0,1 1 0,0-1 0,0 1 0,-5 2 0,0-1-10,0 1 0,0 0 0,-15 9 1,18-8-7,-1 1 0,0 0 1,1 0-1,0 1 1,0-1-1,1 1 0,0 1 1,0-1-1,0 1 0,1 0 1,0 0-1,0 0 1,1 0-1,-1 1 0,2-1 1,-1 1-1,1 0 1,0 0-1,1 0 0,0 0 1,0 0-1,1 0 1,1 14-1,1-4 9,2-1-1,0 1 1,1-1 0,1 0 0,8 18-1,-11-29 8,0-1 0,0 1 0,0-1-1,1 0 1,0 0 0,0 0 0,1 0 0,-1-1 0,1 1-1,0-1 1,0-1 0,0 1 0,1-1 0,-1 1-1,1-2 1,0 1 0,0-1 0,7 3 0,-1-2 15,1 0 1,-1-1 0,0 0 0,1-1 0,-1 0 0,1-1-1,-1 0 1,1-1 0,-1-1 0,1 0 0,-1 0-1,0-1 1,0-1 0,0 0 0,-1-1 0,1 0 0,-1-1-1,14-9 1,14-16 33,-26 19-14,2 1-1,-1 1 1,2 0-1,16-9 1,73-39 159,-79 42-150,0-1 1,42-38 0,-59 46-8,-8 8-38,-1 0 1,0 1 0,1-1 0,-1 1 0,0-1 0,1 0 0,-1 1 0,1-1 0,-1 1-1,1 0 1,-1-1 0,1 1 0,-1-1 0,1 1 0,-1 0 0,1-1 0,-1 1 0,1 0-1,0-1 1,-1 1 0,1 0 0,0 0 0,-1 0 0,1 0 0,0 0 0,-1 0 0,1 0-1,0 0 1,-1 0 0,1 0 0,0 0 0,-1 0 0,1 0 0,0 0 0,-1 0-1,1 1 1,0-1 0,-1 0 0,1 1 0,-1-1 0,1 0 0,-1 1 0,1-1 0,-1 1-1,1-1 1,-1 1 0,1-1 0,-1 1 0,1 0 0,6 5-33,-4-3 16,0 0 0,-1 0 1,1 0-1,-1 0 0,1 0 0,2 6 0,0 1 36,-9-15 154,-4-5-156,3 4 7,1 1-1,-1 0 1,-1 0 0,1 0 0,0 0 0,-1 1-1,0 0 1,0 0 0,-1 0 0,1 1-1,-8-3 1,12 5-18,-1 0 1,1 0-1,-1 0 0,1 1 0,-1-1 1,0 1-1,1 0 0,-1-1 0,0 1 0,0 1 1,1-1-1,-1 0 0,0 0 0,1 1 0,-1 0 1,0-1-1,1 1 0,-5 3 0,3-2-7,1 0 0,0 1 0,0-1 0,1 1 0,-1 0 0,0 0 0,1 0 0,0 0 0,0 0 0,0 0 0,-3 7 0,-1 6-26,1 0 0,0 0 0,1 1 0,-3 29 0,5-30 4,1 0 0,0 0 0,1 0 0,0 1 1,4 18-1,-3-30 18,0 1 0,0-1 0,1 0 0,0 0 0,0-1 0,0 1 0,0 0 0,1-1 0,0 1 0,0-1 0,0 0 0,0 0 0,1 0 0,-1 0 0,1 0 0,0-1 0,0 0 0,1 0 0,7 5 0,-3-4 12,0 0 0,0 0 1,0 0-1,0-2 0,1 1 1,-1-1-1,1 0 0,-1-1 1,1 0-1,19-1 0,3-3 22,-1-1 0,0-2 0,55-17 0,45-30 17,-123 48-42,-1 1 0,0-1-1,10-9 1,11-7 1,-16 14 12,0-1 0,-1 0 0,0 0 0,0-2 0,-1 1 0,0-1 0,0 0 0,-2-1 0,1 0 0,-1-1 0,-1 0 0,10-19 1,-5 3 14,-8 21-24,-1 0-1,1 0 1,-2-1 0,1 1 0,-1-1 0,0 0 0,1-13 0,-3 16-9,0 0 1,0 0-1,0 0 1,-1 1-1,1-1 1,-2 0-1,1 0 1,0 1-1,-1-1 1,0 1-1,0-1 1,0 1-1,0 0 1,-1-1-1,0 1 1,1 1-1,-2-1 1,1 0 0,0 1-1,-1-1 1,1 1-1,-1 0 1,0 1-1,0-1 1,0 0-1,-1 1 1,1 0-1,-1 0 1,1 0-1,-6 0 1,7 1-6,1 1 1,-1 0 0,0-1 0,0 1-1,0 1 1,1-1 0,-1 0 0,0 1-1,0-1 1,1 1 0,-1 0 0,0 0-1,-3 2 1,-36 22-67,24-13 47,9-6 5,0 1 1,1 0-1,0 1 1,1-1-1,-1 2 1,1-1-1,1 1 0,0 0 1,0 0-1,1 1 1,0-1-1,0 1 1,1 0-1,1 1 0,0-1 1,-3 17-1,5-18 11,0 0 0,1 0-1,0 0 1,0 0 0,1 0 0,0 0-1,1 0 1,0 0 0,0-1 0,1 1-1,0 0 1,0-1 0,1 0 0,0 0-1,1 0 1,0 0 0,0-1 0,0 0-1,9 8 1,-4-5 2,1-1 1,0 0-1,0 0 1,1-2-1,0 1 1,0-1-1,1-1 1,0 0-1,0-1 0,1-1 1,21 5-1,-22-6 21,1-1 0,0 0 0,-1-1 0,1 0 0,0-1 1,0-1-1,25-4 0,-30 2 11,0 1 0,0-1 1,-1-1-1,1 0 0,-1 0 1,1 0-1,-1-1 0,-1 0 1,1-1-1,-1 0 1,0 0-1,9-10 0,1-4-2,-2 0 0,0-1 0,-1-1 1,-1-1-1,-1 0 0,9-24 0,43-151 68,-54 163-79,14-69 72,16-139 1,-30 165-35,-5 50-35,-2 1 0,-2-2-1,0 1 1,-2 0 0,-1 0 0,-1 0-1,-1 0 1,-11-37 0,11 48-9,3 15-3,1 0-1,0-1 1,-1 1-1,1 0 1,-1 0-1,1-1 1,-1 1-1,0 0 1,0 0-1,0 0 1,0 0-1,-1 0 1,1 0 0,0 0-1,-1 1 1,1-1-1,-1 0 1,0 1-1,-3-3 1,3 3-8,1 0 1,-1 0-1,1 1 1,-1-1-1,1 0 1,-1 1-1,0-1 1,1 1-1,-1 0 1,0 0-1,1-1 1,-1 1 0,0 0-1,1 1 1,-1-1-1,0 0 1,1 0-1,-1 1 1,0-1-1,1 1 1,-1-1-1,1 1 1,-1 0-1,1-1 1,-1 1-1,1 0 1,-1 0 0,1 0-1,0 0 1,0 0-1,-1 1 1,0 1-1,-1 2-16,1-1 0,-1 1 0,1 1-1,0-1 1,1 0 0,-1 0 0,1 1-1,0-1 1,1 0 0,-1 1 0,1 7-1,-1-2 3,-3 33-55,-1-1-46,2 80 0,4-91 63,-6 47 0,1 4-12,-7 105-38,1 0 1,10-171 98,1-1 1,1 1 0,6 28 0,-6-37 8,1 0 1,0 0 0,0 0-1,0 0 1,1 0 0,0-1 0,0 0-1,1 0 1,6 7 0,-5-7 3,1 1 1,-1-1 0,2-1 0,-1 1 0,1-1 0,0-1 0,0 1 0,1-1-1,15 6 1,-10-6 5,2 0-1,-1-1 1,0-1-1,1 0 1,-1-1-1,1-1 1,-1 0-1,1-1 1,0-1-1,25-5 1,-26 1 13,0 0 0,0-2 0,-1 0 0,0 0 0,0-2 0,-1 1 0,0-2 0,13-11 0,-20 14-8,0 0-1,-1 0 0,1 0 1,-1-1-1,-1 1 1,1-1-1,-1 0 0,-1-1 1,1 1-1,-2-1 1,1 1-1,-1-1 0,0 0 1,1-14-1,-3 18-14,0 1-1,0-1 1,0 1 0,0-1-1,-1 1 1,0-1 0,0 1-1,0-1 1,0 1 0,0 0-1,-1-1 1,0 1-1,0 0 1,0 0 0,-1 0-1,1 1 1,-1-1 0,0 1-1,0-1 1,0 1 0,-1 0-1,1 0 1,-1 0-1,1 0 1,-1 1 0,0 0-1,0 0 1,0 0 0,0 0-1,-7-2 1,7 3-2,0 1 1,0-1-1,1 1 1,-1 0-1,0 0 1,0 0-1,0 1 1,0-1-1,1 1 0,-1 0 1,0 0-1,1 0 1,-1 1-1,-3 1 1,-9 5-10,-25 17 0,39-23 11,-5 3-4,1 1-1,-1 0 0,1 0 1,0 1-1,1 0 0,0 0 1,0 0-1,0 0 0,1 1 1,0 0-1,0 0 0,1 0 1,0 0-1,1 0 0,0 1 1,-2 14-1,2-11-2,1 0 0,0 1 0,1-1 0,0 1 1,1-1-1,0 1 0,1-1 0,1 0 0,0 0 0,0 0 0,7 14 1,-5-17 7,0 0 1,1-1 0,0 1-1,0-1 1,1 0 0,0-1-1,0 0 1,1 0 0,0 0-1,0-1 1,0 0 0,1-1 0,0 0-1,0 0 1,11 3 0,-4-2 6,-1-1 0,1 0 0,0-2 0,0 0 0,0 0 1,0-2-1,0 0 0,0-1 0,17-2 0,-19 0 1,0-1 0,0 0 0,-1-1 0,1-1-1,-1 0 1,0-1 0,-1-1 0,1 0 0,-1 0-1,-1-1 1,1-1 0,-1 0 0,17-19 0,-7 6 30,-1-2 1,-2 0-1,0-1 0,-1-1 1,17-37-1,-32 58-34,5-8 30,-1-1 0,0-1 0,6-26 1,-11 37-25,0 1 1,-1-1-1,0 0 1,0 0 0,0 0-1,0 1 1,0-1 0,-1 0-1,-1-4 1,2 6-4,-1 0-1,0 0 1,0 0-1,0 0 1,0 0 0,0 0-1,0 1 1,-1-1-1,1 1 1,-1-1-1,1 1 1,-1-1 0,1 1-1,-1 0 1,0-1-1,0 1 1,-3-1 0,-17-10 39,18 9-33,0 1 0,-1 0 0,1 0 0,-1 0 0,1 0 0,-1 1 0,1-1 0,-1 1 0,0 0 0,0 1 0,-5-1 0,-10 4-82,21-3 63,0 1 0,0-1 0,0 0 0,0 1 0,0 0 0,0-1-1,0 1 1,0-1 0,-1 1 0,1 0 0,0 0 0,0 0 0,-1-1 0,2 3 0,-1-2-4,14 14-49,35 27 0,4 4-29,-44-35 69,0 0-1,-1 1 1,0 0-1,-1 1 0,12 23 1,21 69-72,-27-63 65,-8-27 7,0 0 0,12 20 1,-16-31 16,1 0 1,-1-1-1,1 1 1,-1-1-1,1 1 1,0-1-1,1 0 0,-1 0 1,0 0-1,1 0 1,0-1-1,-1 0 1,7 3-1,-7-4 10,1 0 0,-1-1 0,1 1-1,-1-1 1,1 0 0,-1-1 0,1 1 0,-1 0 0,1-1-1,-1 0 1,1 0 0,-1 0 0,0 0 0,1 0-1,-1-1 1,0 1 0,0-1 0,0 0 0,0 0-1,4-4 1,4-3 10,0-2 0,0 1 0,11-16 0,31-43 19,-35 42-30,2 1 1,28-28-1,37-18-45,5-6-13,-101 93 142,-22 21 0,11-17-20,2 1-1,0 1 1,1 1-1,1 0 1,1 1-1,1 1 1,1 1-1,1 1 1,-16 43 0,29-69-66,1 1 0,0-1 0,-1 1 0,1-1 0,0 1 0,-1-1 0,1 1 0,0 0 0,0-1 0,0 1 0,0-1 0,0 1 0,0 0 0,0-1 1,0 1-1,0-1 0,0 1 0,0 0 0,0-1 0,0 1 0,0-1 0,0 1 0,1 0 0,-1-1 0,0 1 0,0-1 0,1 1 0,-1-1 1,0 1-1,1-1 0,-1 1 0,1-1 0,-1 1 0,0-1 0,1 0 0,-1 1 0,1-1 0,-1 0 0,1 1 0,-1-1 0,1 0 0,0 0 0,-1 1 1,1-1-1,-1 0 0,1 0 0,0 0 0,-1 0 0,1 0 0,-1 0 0,1 0 0,0 0 0,-1 0 0,1 0 0,-1 0 0,1 0 0,0 0 0,-1 0 1,1-1-1,5 0 15,-1 0 0,0 0 0,0-1 0,0 0 0,8-3 0,-7 1-6,1 0 0,-1-1 0,0 0 0,0 0 0,0 0 0,-1-1 0,0 0 0,0 0 1,0 0-1,-1-1 0,0 1 0,0-1 0,0 0 0,2-9 0,4-11 49,-2-1 0,8-43-1,-7 26 36,-8 37-54,1 0-1,-1 1 1,-1-14 0,9 45-43,0 18-62,2-1 0,27 67 0,-35-103 56,0 1 1,0-1-1,1 1 0,0-1 0,-1 0 0,2 0 0,-1-1 1,0 1-1,1-1 0,0 0 0,0 0 0,0-1 1,1 1-1,-1-1 0,10 3 0,-10-4 9,0 0 1,0-1-1,0 0 0,0 0 0,0 0 0,0-1 0,0 0 1,0 0-1,1 0 0,-1 0 0,0-1 0,0 0 1,0 0-1,0 0 0,0-1 0,-1 1 0,1-1 0,0-1 1,8-4-1,14-13 24,0-2-1,-2 0 1,42-48 0,-43 42-23,-1-1 0,-2-1 1,-1-1-1,-2 0 0,-1-2 1,-1 0-1,-2-1 0,11-35 1,-15 23-37,-1-1 0,5-83 0,-11 85 2,0-149-228,-4 189 227,1 0-1,-1 0 1,0 0 0,0 0 0,0 1 0,0-1-1,-1 0 1,0 0 0,0 1 0,0 0-1,-5-6 1,7 9 26,0 1-1,-1 0 1,1 0-1,-1 0 1,1 0-1,-1 0 1,1 0-1,-1 0 1,1 0-1,-1 0 1,1 0-1,-1 0 1,1 1-1,0-1 1,-1 0 0,1 0-1,-1 0 1,1 0-1,-1 1 1,1-1-1,0 0 1,-1 1-1,1-1 1,0 0-1,-1 1 1,1-1-1,0 0 1,-1 1-1,1 0 1,-12 12-44,6-2 25,-1 1 0,2 0 1,0 0-1,0 0 1,1 1-1,-4 16 1,0 2-12,-4 15 3,2 0 1,2 1-1,-2 62 1,8 143-4,2-225 32,0 11-1,0-7-11,0-1 0,2 0-1,11 54 1,-9-69 11,1-1 0,1-1 0,0 1-1,0-1 1,1 0 0,10 13 0,-16-25 10,0 0 1,0-1 0,1 1 0,-1 0-1,0 0 1,1-1 0,-1 1 0,1-1-1,-1 1 1,1-1 0,-1 0 0,1 1 0,-1-1-1,1 0 1,-1 0 0,1 0 0,-1 0-1,1-1 1,-1 1 0,1 0 0,-1 0 0,1-1-1,-1 1 1,2-2 0,3 0 9,0 0 1,0 0 0,-1-1-1,1 0 1,5-4 0,18-17 61,0-2-1,-2-1 1,33-42 0,-34 38 8,1 1 0,1 2-1,34-27 1,-40 42-31,-22 13-53,0-1 1,0 1-1,1 0 0,-1-1 0,0 1 0,1 0 0,-1 0 0,0-1 0,1 1 0,-1 0 0,1 0 0,-1 0 0,0 0 1,1 0-1,-1-1 0,1 1 0,-1 0 0,0 0 0,1 0 0,-1 0 0,1 0 0,-1 0 0,1 0 0,-1 1 0,0-1 1,1 0-1,-1 0 0,1 0 0,-1 0 0,0 0 0,1 1 0,-1-1 0,0 0 0,1 0 0,-1 1 0,0-1 1,1 0-1,-1 0 0,0 1 0,1-1 0,3 77 47,-5-58-45,2-1 0,0 1-1,2 0 1,7 30-1,-10-46-1,0 0-1,1-1 1,0 1 0,0 0-1,0-1 1,0 1 0,0-1-1,0 1 1,1-1-1,-1 1 1,1-1 0,0 0-1,-1 0 1,1 0 0,0 0-1,0 0 1,0 0-1,1-1 1,-1 1 0,0-1-1,1 1 1,-1-1 0,1 0-1,-1 0 1,1 0-1,0 0 1,-1 0 0,1-1-1,0 1 1,-1-1 0,1 0-1,0 0 1,5 0 0,5 0 13,-1 0 1,1-1 0,0-1 0,0 0 0,-1-1 0,1 0 0,-1-1 0,13-5 0,-3-1 15,0-1 0,-1 0 0,29-22 0,-28 15 2,-1-1 1,-1 0 0,-1-2 0,27-37-1,-38 48-21,2-3 63,-10 13-72,0 0-1,0 0 0,0 0 0,0 0 0,0 0 0,0 0 0,0 1 0,0-1 0,0 0 1,0 0-1,0 0 0,0 0 0,0 0 0,0 0 0,0 0 0,1 0 0,-1 0 0,0 0 0,0 0 1,0 0-1,0 0 0,0 0 0,0 0 0,0 0 0,0 0 0,0 0 0,0 0 0,0 0 1,0 0-1,0 0 0,-13 23 161,2-5-157,11-17-7,-9 16 2,-12 31 0,20-43-11,-1 1 1,1 0-1,0-1 0,0 1 1,0 0-1,1-1 1,0 1-1,0 0 1,0 0-1,2 7 1,-1-12 5,-1 1 1,1-1 0,0 0-1,-1 0 1,1 0 0,0 1 0,0-1-1,-1 0 1,1 0 0,0 0-1,0 0 1,0-1 0,0 1 0,1 0-1,-1 0 1,0-1 0,0 1 0,0 0-1,1-1 1,-1 1 0,0-1-1,1 0 1,-1 1 0,0-1 0,1 0-1,-1 0 1,0 0 0,1 0 0,-1 0-1,0 0 1,1 0 0,-1 0-1,0-1 1,2 0 0,4 0 8,0 0 1,0-1-1,0 0 0,-1 0 1,8-4-1,-9 3 2,0 0 1,0-1-1,-1 1 0,0-1 1,1 0-1,-2 0 0,1 0 0,0-1 1,-1 1-1,0-1 0,0 0 1,0 0-1,0 0 0,1-5 1,0 1 20,-1 0 0,-1 1 0,0-1 1,0 0-1,0 0 0,-1 0 1,-1 0-1,1-11 0,-2 18-21,1 0 0,0-1 0,0 1 0,-1 0 0,1 0 0,-1 0 0,0-1 0,1 1 0,-1 0 0,0 0 0,0 0 0,-1 0 0,1 0 0,0 0 0,-1 1 0,1-1 0,-1 0 0,1 1 0,-1-1 0,0 1 0,0-1 0,0 1 0,0 0 0,0 0 0,0 0 0,0 0 0,-4-1 0,-3 0 17,0 0 0,0 0 0,0 1 0,0 1 0,-12 0 1,15 0 0,-6-1 5,-7 2 44,12-1-52,18-1-60,-2 0 26,-1 2 0,1 0 0,0 0 0,-1 0 0,1 1 0,11 4 0,-1 0-12,-15-5 19,0 0 0,0 0 0,0 1 0,0-1 0,0 1 0,0 0 0,0 0 0,-1 0 0,1 0 0,-1 0 0,1 1 0,-1 0 0,0 0 0,0 0 0,0 0 0,-1 0 0,1 0 0,3 7 0,45 88-57,-51-97 66,0-1 0,1 1 0,-1-1 0,0 1 1,1-1-1,-1 1 0,0-1 0,1 1 0,-1-1 0,1 1 0,-1-1 0,1 0 0,-1 1 0,1-1 0,-1 0 0,1 0 1,-1 1-1,1-1 0,-1 0 0,1 0 0,0 0 0,-1 0 0,1 0 0,-1 0 0,1 0 0,0 0 0,-1 0 0,1 0 1,-1 0-1,1 0 0,-1 0 0,1 0 0,0 0 0,-1-1 0,1 1 0,-1 0 0,1 0 0,-1-1 0,1 1 0,-1 0 1,1-1-1,0 1 0,22-24 85,-13 13-63,97-108 257,-99 112-266,0-1-1,0 2 1,1-1-1,0 1 1,10-4-1,-18 9-14,1 1 0,-1 0 0,1 0-1,-1 0 1,1 0 0,-1 0 0,1 0-1,-1 1 1,1-1 0,-1 0 0,1 1-1,-1-1 1,1 1 0,-1 0 0,0-1-1,1 1 1,-1 0 0,2 1 0,24 19 38,-26-20-40,5 5 4,0 1 0,0 0 1,-1 0-1,0 0 0,0 0 0,5 14 0,17 24 35,-5-11 10,-17-26-32,0 0 0,0 0-1,1 0 1,0-1 0,0 0 0,9 7 0,10 2 254,-24-16-360,0 0 1,-1 1 0,1-1 0,0 0-1,-1 0 1,1 0 0,0 0 0,0 0-1,-1 0 1,1 0 0,0 0 0,0 0-1,-1 0 1,1 0 0,0 0 0,0 0-1,-1-1 1,1 1 0,0 0 0,-1 0-1,1-1 1,0 1 0,-1-1 0,1 1-1,0 0 1,-1-1 0,1 1 0,-1-1-1,1 0 1,-1 1 0,1-1 0,-1 1-1,1-1 1,-1 0 0,1 0 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1:39.060"/>
    </inkml:context>
    <inkml:brush xml:id="br0">
      <inkml:brushProperty name="width" value="0.1" units="cm"/>
      <inkml:brushProperty name="height" value="0.1" units="cm"/>
      <inkml:brushProperty name="color" value="#008C3A"/>
    </inkml:brush>
  </inkml:definitions>
  <inkml:trace contextRef="#ctx0" brushRef="#br0">0 1 8840,'0'0'152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1:39.363"/>
    </inkml:context>
    <inkml:brush xml:id="br0">
      <inkml:brushProperty name="width" value="0.1" units="cm"/>
      <inkml:brushProperty name="height" value="0.1" units="cm"/>
      <inkml:brushProperty name="color" value="#008C3A"/>
    </inkml:brush>
  </inkml:definitions>
  <inkml:trace contextRef="#ctx0" brushRef="#br0">1 255 6824,'0'0'0,"84"-18"-112,33-7-24,18-9 8,-2 0 48,-4 4 0,8 5 192,-6 3 0,-4 8 168,-14 2 8,-20 0 56,-15 0-8,-15-2-144,-9 12 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1:41.509"/>
    </inkml:context>
    <inkml:brush xml:id="br0">
      <inkml:brushProperty name="width" value="0.1" units="cm"/>
      <inkml:brushProperty name="height" value="0.1" units="cm"/>
      <inkml:brushProperty name="color" value="#008C3A"/>
    </inkml:brush>
  </inkml:definitions>
  <inkml:trace contextRef="#ctx0" brushRef="#br0">191 559 3912,'0'0'1958,"-11"6"-1747,-82 41 425,86-43-507,0 1 0,0 1 0,1-1 0,0 1 0,0 0 0,0 0 0,1 1-1,-7 11 1,2-5 114,8-11-198,1 0 0,-1 1-1,1-1 1,-1 1 0,1-1 0,0 1 0,0 0 0,0-1 0,0 1 0,0 0 0,1 0-1,0 0 1,-1 0 0,1-1 0,0 1 0,0 0 0,0 0 0,1 0 0,-1 0 0,1 0 0,0-1-1,-1 1 1,1 0 0,0 0 0,1-1 0,-1 1 0,0-1 0,1 1 0,0-1 0,-1 0-1,4 3 1,-2-1-7,1 0 0,0-1 0,0 1 0,0-1 0,0 0 0,0 0 0,1-1 0,-1 1 0,1-1 0,0 0 0,0 0-1,-1-1 1,1 1 0,1-1 0,-1 0 0,9 0 0,-6-1-11,-1-1 0,1 0 0,0-1 0,0 1 0,-1-1 0,1-1 0,-1 1 0,1-1 0,-1-1 0,0 1 0,0-1 0,-1-1 0,1 1 0,-1-1 0,10-10 0,-1 0 77,-1-1 0,-1 0 0,-1-1 0,18-31 0,-26 40-45,-1 1 0,0-1 0,0 0 0,-1 0 0,0 0 0,0 0 0,-1 0 0,0 0 0,-1 0 0,0-12 0,0 16-22,0-1 0,0 0 0,-1 1 1,0-1-1,0 1 0,0-1 0,0 1 0,-1-1 0,0 1 0,0 0 1,0 0-1,0 0 0,0 0 0,-1 0 0,0 0 0,0 0 0,0 1 1,0 0-1,-5-4 0,-1 0 36,8 6-59,-1-1 0,1 1-1,0 0 1,-1 0 0,1 0 0,-1 0 0,1 0-1,-1 0 1,0 1 0,1-1 0,-1 0 0,0 1-1,1-1 1,-3 1 0,4 0-11,-1 0-1,1 0 1,0 0-1,0 0 1,0 0 0,-1 1-1,1-1 1,0 0-1,0 0 1,0 0 0,-1 0-1,1 0 1,0 0-1,0 0 1,-1 0 0,1 0-1,0 0 1,0 0-1,0 0 1,-1 0-1,1 0 1,0 0 0,0-1-1,-1 1 1,1 0-1,0 0 1,0 0 0,0 0-1,0 0 1,-1 0-1,1 0 1,0-1 0,0 1-1,0 0 1,0 0-1,-1 0 1,1 0 0,0-1-1,0 1 1,0 0-1,0 0 1,0 0 0,0-1-1,0 1 1,0 0-1,0 0 1,-1-1 0,1 1-1,9-8 108,-2 2-92,25-31 57,-18 22-36,-1-1 1,-1 1-1,0-2 0,-1 0 1,0 0-1,-2-1 1,11-24-1,47-167 827,-57 189-531,-10 20-330,1 0-1,-1-1 1,0 1 0,0 0 0,0 0 0,0 0 0,0 0 0,1 0 0,-1-1-1,0 1 1,0 0 0,0 0 0,0 0 0,1 0 0,-1 0 0,0 0 0,0 0-1,0 0 1,1 0 0,-1 0 0,0 0 0,0 0 0,0 0 0,0 0 0,1 0-1,-1 0 1,0 0 0,0 0 0,0 0 0,1 0 0,-1 0 0,0 0 0,0 0-1,1 0 1,3 13 82,23 452-123,-22-272-80,1 48-114,-7-165 53,-12 84 0,10-141 95,-1 0 1,-1 0 0,0-1 0,-2 1 0,-14 29 0,21-47 79,0-1 0,0 0-1,0 0 1,0 0 0,0 0 0,0 1 0,-1-1 0,1 0-1,0 0 1,0 0 0,0 0 0,0 0 0,0 0 0,0 1-1,-1-1 1,1 0 0,0 0 0,0 0 0,0 0 0,0 0-1,-1 0 1,1 0 0,0 0 0,0 0 0,0 0 0,-1 0-1,1 0 1,0 0 0,0 0 0,0 0 0,0 0 0,-1 0-1,1 0 1,0 0 0,0 0 0,0 0 0,0 0 0,-1 0-1,1 0 1,0 0 0,0 0 0,0 0 0,0-1 0,0 1-1,-1 0 1,1 0 0,0 0 0,0 0 0,-9-13 21,-5-17 105,9 18-73,1 0-1,1-1 0,1 1 1,-1-1-1,2 0 0,0 0 0,0 0 1,3-23-1,-1 30-20,0 1-1,0 0 1,0 0 0,1 0-1,0 0 1,0 0-1,0 0 1,1 1 0,-1-1-1,1 1 1,0-1 0,0 1-1,1 0 1,-1 0-1,1 1 1,0-1 0,0 1-1,0 0 1,1 0-1,-1 0 1,1 0 0,-1 1-1,1 0 1,7-3 0,-5 3-13,-1 0 1,0 1 0,1 0-1,-1 0 1,1 0 0,-1 1-1,1 0 1,-1 0 0,1 0-1,-1 1 1,1 0 0,-1 1-1,1-1 1,8 4 0,-10-3-6,-1-1 0,1 0 0,0 0 1,0-1-1,7 1 0,18 2-45,-21-2-192</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1:45.561"/>
    </inkml:context>
    <inkml:brush xml:id="br0">
      <inkml:brushProperty name="width" value="0.1" units="cm"/>
      <inkml:brushProperty name="height" value="0.1" units="cm"/>
      <inkml:brushProperty name="color" value="#008C3A"/>
    </inkml:brush>
  </inkml:definitions>
  <inkml:trace contextRef="#ctx0" brushRef="#br0">162 95 3616,'0'0'2190,"-4"-11"-1931,-11-35-28,14 44-208,0 1 0,0-1 0,0 1 0,0 0 0,0 0 0,0-1 0,-1 1 1,1 0-1,0 0 0,-1 0 0,1 0 0,-1 1 0,1-1 0,-1 0 0,1 1 0,-1-1 0,1 1 1,-1-1-1,0 1 0,1 0 0,-1-1 0,0 1 0,1 0 0,-1 0 0,0 0 0,1 1 0,-1-1 0,-2 1 1,-4-1 98,4 0-57,0 0 1,0 0-1,-1 1 1,1-1-1,0 1 1,0 0-1,0 0 1,0 1-1,0-1 1,-5 3-1,6-2-26,1 0 0,0-1-1,0 1 1,0 0-1,0 0 1,0 1-1,0-1 1,0 0-1,1 1 1,-1-1-1,1 1 1,0-1 0,-1 1-1,1-1 1,1 1-1,-2 4 1,-1 3 10,0 1 0,1 0 1,0 0-1,1 0 0,0 0 0,1 0 1,0 0-1,1 0 0,0 0 0,1 0 1,0 0-1,1 0 0,0-1 0,0 1 1,1-1-1,1 0 0,8 15 0,-4-11 10,1 0 0,0 0 0,1-1 0,1-1 0,0 0 0,1-1 0,0 0 0,27 17 0,-33-23-33,0-2 1,0 1-1,0-1 0,0 0 0,1-1 1,-1 1-1,1-2 0,0 1 0,0-1 1,-1 0-1,1 0 0,0-1 0,0 0 0,0-1 1,0 0-1,0 0 0,-1-1 0,1 1 1,0-2-1,-1 1 0,8-5 0,12-6 97,0-2 0,-1 0 0,-1-2 0,44-39 0,-24 20-26,-34 29-77,-1 0 0,-1-1 0,1 0 1,-1 0-1,0-1 0,-1-1 0,0 1 0,9-16 1,-16 24-20,-1 1 1,1-1-1,-1 0 1,1 1-1,-1-1 0,0 0 1,1 0-1,-1 1 1,0-1-1,1 0 1,-1 0-1,0 1 1,0-1-1,0 0 1,0 0-1,0 0 1,0 0-1,0 1 1,0-1-1,0 0 0,0 0 1,0 0-1,0 0 1,-1 1-1,1-1 1,0 0-1,-1 0 1,0-1-1,0 2 4,0-1-1,0 1 1,-1 0-1,1 0 1,0-1-1,0 1 1,0 0-1,-1 0 1,1 0-1,0 0 1,0 0-1,-1 1 1,1-1-1,0 0 1,0 0-1,-2 1 1,-10 4 38,0 0-1,-16 9 1,27-13-41,-8 4 26,-1 1 0,1 1 0,0-1 1,1 1-1,-1 1 0,2 0 0,-1 0 0,-10 14 0,14-16 0,0 1 1,0 0-1,1 0 0,0 0 0,0 0 0,1 1 0,0-1 0,0 1 0,1 0 1,0 0-1,-1 9 0,2-11-14,1 0 0,0-1 0,0 1 0,0 0 0,1 0 0,0-1 0,0 1 0,1 0 0,0-1 0,0 1 0,0-1 0,0 0 0,1 0 0,0 0 0,0 0 0,5 6 0,-5-7-1,0 0 0,1 0 0,0 0 0,-1-1-1,1 1 1,0-1 0,7 4 0,-8-6-7,-1 0 1,1 0-1,-1 0 1,1 0-1,0 0 1,-1-1-1,1 1 1,0-1-1,0 0 1,-1 0-1,1 0 1,0 0 0,0-1-1,-1 1 1,1-1-1,3 0 1,1-2 2,0 1 1,0-1-1,-1 0 1,1-1-1,-1 0 1,0 0-1,0 0 1,0-1-1,-1 1 1,1-2-1,-1 1 1,0 0-1,-1-1 1,1 0-1,-1 0 0,0 0 1,-1-1-1,0 1 1,0-1-1,3-9 1,-3 7-2,-1 1 0,0 0 1,-1-1-1,0 1 0,0-1 1,0 0-1,-1 1 0,-1-1 0,0 1 1,0-1-1,0 1 0,-1-1 0,0 1 1,-1 0-1,0 0 0,0 0 0,-5-9 1,3 9 2,2 3-2,0-1 0,0 1 1,-1 0-1,1 0 1,-7-5-1,8 8 2,0 0 0,0 1-1,0 0 1,-1-1 0,1 1-1,0 0 1,-1 0 0,1 0 0,-1 0-1,1 1 1,-1-1 0,1 1-1,-1 0 1,0-1 0,-4 1-1,5 0 3,0 0 0,-1 1 0,1-1 0,-1 0 0,1 1 0,0-1 0,-1 1 0,1 0 0,0 0 0,-1 0 0,1 0 0,0 0 0,0 0 0,0 1 0,0-1 0,-3 3 0,5-3-9,-1 0 0,0 0 0,0 1 1,0-1-1,1 0 0,-1 1 0,1-1 0,-1 0 1,1 1-1,0-1 0,-1 1 0,1-1 0,0 0 1,0 1-1,0-1 0,0 1 0,0-1 0,0 1 1,0-1-1,1 1 0,-1-1 0,0 0 0,1 1 1,-1-1-1,1 0 0,0 1 0,-1-1 1,1 0-1,1 2 0,0 1 3,0-1 0,0 0 0,0 0 0,1 0 0,-1 0 0,1-1 0,0 1 0,-1 0 0,1-1 0,0 0 0,1 0 0,-1 0 0,0 0 0,0 0 0,1-1 0,-1 1-1,1-1 1,0 0 0,-1 0 0,1-1 0,0 1 0,0-1 0,-1 1 0,8-2 0,-1 0 3,0-1 0,0 0 0,0-1 0,0 0 0,-1-1 0,0 0 0,0 0 0,11-7 0,-5 2 10,1 0-1,-1-1 1,-1-1 0,1-1-1,-2 0 1,0-1 0,21-26-1,38-41 112,-60 68-104,0-4-22,-12 16-8,0 0 1,0-1-1,1 1 0,-1 0 0,0 0 1,0-1-1,0 1 0,0 0 1,0 0-1,1-1 0,-1 1 1,0 0-1,0 0 0,0 0 0,0-1 1,1 1-1,-1 0 0,0 0 1,0 0-1,1 0 0,-1 0 1,0-1-1,0 1 0,1 0 0,-1 0 1,0 0-1,0 0 0,1 0 1,-1 0-1,0 0 0,1 0 1,-1 0-1,0 0 0,0 0 1,1 0-1,7 9-61,5 23-3,-11-25 51,45 122-204,-37-84 111,-9-36 84,0-1 0,1 0 0,5 16 0,-7-23 27,0-1 1,1 1-1,-1-1 0,0 1 1,0 0-1,0-1 1,0 1-1,0 0 1,0-1-1,0 1 1,0-1-1,0 1 1,0 0-1,0-1 0,-1 1 1,1 0-1,0-1 1,0 1-1,0-1 1,-1 1-1,1-1 1,0 1-1,-1-1 1,1 1-1,-1-1 0,1 1 1,-1-1-1,1 1 1,0-1-1,-1 0 1,0 1-1,1-1 1,-1 0-1,1 1 1,-1-1-1,1 0 0,-1 0 1,0 1-1,1-1 1,-1 0-1,1 0 1,-1 0-1,0 0 1,1 0-1,-1 0 1,0 0-1,1 0 0,-2 0 1,-32-1 139,-102-23 50,110 22-60,25 2-124,0 0 0,1 0 1,-1 0-1,0 0 0,1 0 0,-1 0 0,0 0 0,0 0 0,1 0 0,-1 0 0,0 0 0,0 1 1,1-1-1,-1 0 0,0 0 0,1 1 0,-1-1 0,0 1 0,1-1 0,-1 0 0,1 1 0,-1-1 1,0 1-1,1-1 0,-1 2 0,-4-1 36,5-1-44,0 1-1,0-1 1,0 0 0,0 0-1,0 0 1,0 1 0,0-1-1,0 0 1,0 0 0,0 0 0,0 0-1,0 1 1,0-1 0,0 0-1,0 0 1,0 0 0,0 1-1,0-1 1,0 0 0,0 0-1,0 0 1,1 0 0,-1 1-1,0-1 1,0 0 0,0 0-1,0 0 1,0 0 0,1 0 0,-1 1-1,0-1 1,0 0 0,0 0-1,0 0 1,1 0 0,-1 0-1,0 0 1,0 0 0,0 0-1,0 0 1,1 0 0,-1 0-1,0 0 1,0 0 0,0 0-1,1 0 1,-1 0 0,0 0 0,0 0-1,1 0 1,20 9 34,1-1 0,0-1 0,1-1 0,0-1-1,0-1 1,0-1 0,0-1 0,0-1 0,1-1 0,-1-1 0,0-1 0,0-1 0,0-1 0,0-2 0,37-12 0,-31 4 76,-1-1 0,-1-1 0,0-1 0,-1-1 0,23-22 0,-24 20-22,91-81 364,-107 92-405,14-11 210,-23 20-254,1 0 0,-1 0 0,1-1 0,-1 1 0,1 0 0,-1 0 0,1 0 0,-1 0 0,1 0 0,-1 0 0,1 0 0,-1 0 0,1 0 0,-1 0 0,1 0 0,-1 0 0,1 0 0,0 0-1,-1 1 1,1-1 0,-1 0 0,0 0 0,1 1 0,-1-1 0,1 0 0,-1 0 0,1 1 0,-1-1 0,0 1 0,1-1 0,-1 0 0,1 1 0,-1-1 0,0 1 0,0-1 0,1 1 0,-1-1 0,0 1 0,0-1 0,0 1-1,1-1 1,-1 1 0,0-1 0,0 1 0,0-1 0,0 1 0,0 0 0,3 15-11,-1 0 0,-1 1-1,0-1 1,-1 0 0,-1 1 0,-3 16-1,0 35-26,-9-8 48,14-60-11,-1 0-1,0 0 1,0 0 0,0-1-1,0 1 1,0 0 0,0 0-1,0 0 1,0 0 0,1 0-1,-1 0 1,0 0 0,0 0-1,0-1 1,0 1 0,0 0-1,1 0 1,-1 0 0,0 0-1,0 0 1,0 0 0,0 0-1,1 0 1,-1 0 0,0 0-1,0 0 1,0 0 0,0 0-1,1 0 1,-1 0 0,0 0-1,0 0 1,0 0 0,0 1-1,0-1 1,1 0 0,-1 0-1,0 0 1,0 0 0,0 0-1,0 0 1,0 0 0,0 0-1,1 0 1,-1 1 0,0-1-1,0 0 1,0 0 0,0 0-1,0 0 1,0 0-1,0 1 1,0-1 0,0 0-1,0 0 1,0 0 0,0 0-1,0 1 1,0-1 0,0 0-1,0 0 1,0 0 0,0 0-1,0 1 1,12-16 87,-9 11-73,92-111 479,-94 114-487,0-1 0,0 1 0,0-1 0,1 1-1,-1 0 1,0 0 0,1-1 0,-1 1 0,1 0 0,-1 0 0,1 1-1,0-1 1,-1 0 0,1 0 0,0 1 0,0-1 0,0 1 0,-1 0-1,1-1 1,0 1 0,0 0 0,0 0 0,0 0 0,0 0 0,-1 0-1,1 1 1,0-1 0,0 1 0,0-1 0,-1 1 0,1-1 0,0 1-1,1 1 1,1 1-6,0-1 0,-1 1 0,1 0 0,-1 0 0,0 0 0,0 1 0,0-1 0,0 1-1,-1 0 1,1 0 0,-1 0 0,3 5 0,4 18-91,-1-1-1,8 41 1,-9-34-18,-6-24 76,2 2 99,-3-11-63,1 0-1,-1-1 0,1 1 1,-1 0-1,1 0 1,-1-1-1,1 1 1,-1 0-1,1-1 0,-1 1 1,1-1-1,-1 1 1,0 0-1,1-1 1,-1 1-1,0-1 1,1 1-1,-1-1 0,0 1 1,0-1-1,1 1 1,-1-1-1,0 1 1,0-1-1,0 0 0,81-154 299,-76 144-302,2 0 1,-1 0-1,2 0 0,-1 1 0,1 0 0,1 0 0,0 1 1,11-10-1,-19 19-7,-1 0 1,1-1-1,-1 1 1,1 0-1,0-1 0,-1 1 1,1 0-1,-1 0 1,1 0-1,0 0 1,-1-1-1,1 1 0,0 0 1,-1 0-1,1 0 1,0 0-1,-1 0 1,1 1-1,-1-1 0,1 0 1,0 0-1,-1 0 1,1 0-1,-1 1 1,1-1-1,0 0 0,-1 1 1,1-1-1,-1 0 1,1 1-1,-1-1 1,1 1-1,-1-1 0,0 0 1,1 1-1,-1-1 1,1 1-1,-1 0 1,0-1-1,1 2 0,13 29-85,-10-19 48,2 5-18,0 1 0,-2 0-1,0 0 1,2 26 0,-5-40 47,-1-1 10,0 1-1,1-1 0,0 0 1,0 0-1,-1 0 0,2 1 1,-1-1-1,0 0 1,1 0-1,-1 0 0,1-1 1,0 1-1,0 0 1,0-1-1,0 1 0,0-1 1,1 0-1,-1 1 0,1-1 1,4 2-1,-4-2 3,0-1 0,1 0 0,-1 0-1,1 0 1,0-1 0,-1 1 0,1-1 0,0 0-1,-1 0 1,1 0 0,0 0 0,-1-1 0,1 1-1,-1-1 1,1 0 0,-1 0 0,1 0 0,4-3-1,17-8 34,-1-2 0,0-1 0,-1 0 0,-1-2 0,0 0 0,31-34-1,-25 28 3,-22 18-23,0 0-1,1 0 1,-2-1 0,1 0-1,-1 0 1,10-14-1,-10 11 5,-1 2-3,-1 0 1,1 1-1,0 0 1,1 0-1,-1 0 0,1 0 1,0 1-1,7-6 0,-15 17 0,1-1 0,1 1 0,-1 0 0,1 0 0,0 0 0,-1 9 0,-3 53-68,4-61 51,2-1 1,-1 0-1,1 1 0,0-1 0,0 0 0,0 0 0,1 1 0,0-1 0,3 7 0,-3-11 10,0 1-1,0 0 1,0 0 0,0-1 0,0 1 0,1-1 0,-1 0 0,1 1 0,0-1 0,-1 0 0,1-1 0,0 1 0,0 0 0,0-1-1,0 0 1,0 1 0,1-1 0,5 1 0,3 0 6,0-1 0,0 0 1,0-1-1,0 0 0,1-1 0,-1 0 0,0-1 0,-1 0 0,1-1 0,22-8 1,-7 0 6,-1-2 1,0 0 0,32-23 0,-20 16-10,-31 18-16,-1-1 1,0 0-1,-1 0 1,1-1 0,0 1-1,7-8 1,8-7-93,-21 18 97,0 0 1,0 0-1,0 0 1,0 0 0,0 0-1,0 0 1,0 0-1,0 0 1,0 0-1,0 0 1,0 0 0,0 0-1,0 0 1,0 0-1,0 0 1,0 0 0,0 0-1,0 0 1,0 0-1,1 0 1,-1 0-1,0 0 1,0 0 0,0 0-1,0 0 1,0 0-1,0 0 1,0 0 0,0 0-1,0 0 1,0 0-1,0 0 1,0 0-1,0 0 1,0 0 0,0 0-1,-11 13-51,-4 4 56,-1 1 1,2 0-1,0 1 1,2 0-1,-20 39 0,32-55 13,-1 0-1,0 0 1,1 0-1,0 0 1,0 1-1,0-1 1,0 0-1,0 0 0,0 0 1,1 0-1,0 0 1,-1 0-1,1 0 1,0 0-1,1 0 1,-1-1-1,0 1 0,1 0 1,1 2-1,-2-3-5,1 0 1,-1 0-1,0 0 0,1 0 0,-1-1 0,1 1 0,0 0 0,-1-1 1,1 1-1,0-1 0,0 0 0,0 1 0,0-1 0,0 0 0,1 0 1,-1 0-1,0-1 0,0 1 0,1 0 0,-1-1 0,0 0 1,1 1-1,-1-1 0,0 0 0,3 0 0,-3-1-17,-1 1 0,0 0-1,0 0 1,1-1 0,-1 1 0,0-1-1,0 0 1,1 1 0,-1-1 0,0 0-1,0 0 1,0 1 0,0-1 0,0 0-1,0 0 1,0 0 0,0 0 0,0 0-1,-1-1 1,1 1 0,0 0 0,-1 0-1,1 0 1,0-3 0,0 1-284,-1 0 1,0 0-1,1 1 1,-1-1-1,0 0 1,0 0-1,-1 0 1,1 0-1,-2-4 1</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1:45.804"/>
    </inkml:context>
    <inkml:brush xml:id="br0">
      <inkml:brushProperty name="width" value="0.1" units="cm"/>
      <inkml:brushProperty name="height" value="0.1" units="cm"/>
      <inkml:brushProperty name="color" value="#008C3A"/>
    </inkml:brush>
  </inkml:definitions>
  <inkml:trace contextRef="#ctx0" brushRef="#br0">1 0 9240,'0'0'816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8:56.486"/>
    </inkml:context>
    <inkml:brush xml:id="br0">
      <inkml:brushProperty name="width" value="0.1" units="cm"/>
      <inkml:brushProperty name="height" value="0.1" units="cm"/>
      <inkml:brushProperty name="color" value="#AB008B"/>
    </inkml:brush>
  </inkml:definitions>
  <inkml:trace contextRef="#ctx0" brushRef="#br0">160 1 3504,'0'0'9108,"-2"13"-8546,-72 350 2533,21-112-1035,31-156-430,18-81-1153,3-13-445,1 0 0,-1-1 0,1 1 0,-1 0 0,1-1 0,0 1 0,0 0 0,-1 0 1,1-1-1,0 1 0,0 0 0,0 0 0,0 0 0,0-1 0,0 1 0,0 0 0,0 0 0,0 0 0,0-1 0,0 1 0,0 0 0,1 0 0,-1-1 0,0 1 0,0 0 0,1 0 0,-1-1 0,1 1 0,-1 0 0,1-1 0,-1 1 0,1-1 1,-1 1-1,1 0 0,-1-1 0,1 1 0,0-1 0,-1 0 0,1 1 0,0-1 0,-1 1 0,1-1 0,1 0 0,8 3 8,-1 0 1,1-1-1,0 0 0,0-1 1,0 0-1,0-1 0,18-1 1,-5 1-9,177-8 118,0-1 594,-199 9-702,-6 0-239</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1:49.617"/>
    </inkml:context>
    <inkml:brush xml:id="br0">
      <inkml:brushProperty name="width" value="0.1" units="cm"/>
      <inkml:brushProperty name="height" value="0.1" units="cm"/>
      <inkml:brushProperty name="color" value="#008C3A"/>
    </inkml:brush>
  </inkml:definitions>
  <inkml:trace contextRef="#ctx0" brushRef="#br0">1 420 5624,'0'0'29,"9"-7"-128,31-22 598,-1-1-1,-1-3 0,33-37 1,-25 23 533,-28 29-98,24-31 0,-38 43-696,0-1 0,0-1 0,-1 1 1,0 0-1,3-11 0,-3 10 223,-3 7-418,0 0 0,0 0 0,0 1 0,0-1-1,0 0 1,0 1 0,0-1 0,0 0 0,0 1 0,0-1-1,-1 0 1,1 1 0,0-1 0,0 0 0,-1 1 0,1-1-1,0 1 1,-1-1 0,1 1 0,-1-1 0,1 0 0,0 1-1,-1-1 1,0 1 0,-3-7 284,15 1-215,13 2-71,0 1 1,32-1-1,-41 4-36,-8-1-9,0 1 0,0 1-1,0-1 1,0 1 0,0 0 0,0 1 0,0 0-1,0 0 1,0 1 0,-1-1 0,1 1 0,-1 1 0,0-1-1,0 1 1,0 0 0,0 1 0,-1-1 0,0 1-1,0 0 1,0 0 0,0 1 0,-1-1 0,0 1-1,0 0 1,-1 0 0,1 1 0,-1-1 0,4 13 0,-1 6 3,0 0 1,-2 0 0,0 0 0,-1 49-1,-3-66 56,1 0 0,-1-1 1,2 1-1,-1 0 0,1 0 0,0-1 0,0 1 0,1-1 0,0 0 0,0 0 0,1 0 1,0 0-1,0-1 0,6 8 0,-8-13-34,0 0-1,0 0 1,0 0 0,0 0 0,0 0-1,0 0 1,0-1 0,1 1-1,-1-1 1,0 0 0,1 1 0,-1-1-1,0 0 1,0 0 0,1 0 0,-1-1-1,0 1 1,1-1 0,1 0-1,4-1 16,-1 0 0,0 0 0,0-1 1,11-4-1,19-17 148,66-54 1,-32 21-104,-7 7-51,-32 24-93,0 1-1,65-36 1,-88 56-67,6-4-106,-13 10 175,-7 5 84,0-2-9,1-1 0,-1 0 0,0 0-1,1 0 1,-11 3 0,-10 8 15,0 5 25,1 1 1,-32 35-1,17-15-1,30-33-33,1 1 0,0 1-1,1-1 1,0 1 0,0 1-1,1-1 1,1 1 0,-1 0-1,1 0 1,1 1 0,0-1-1,0 1 1,1 0 0,1 0-1,0 0 1,-1 16 0,3-26-16,0 0 1,-1 0 0,1 0-1,0 0 1,0 0-1,1 1 1,-1-1 0,0 0-1,0 0 1,0 0-1,1 0 1,-1 0 0,0 0-1,1 0 1,-1 0-1,1 0 1,0 0-1,-1 0 1,1 0 0,0 0-1,-1 0 1,1-1-1,0 1 1,0 0 0,0 0-1,0-1 1,0 1-1,1 0 1,0-1-1,0 1 1,0-1-1,-1 0 0,1 0 1,0 0-1,0-1 0,0 1 1,0 0-1,0-1 0,0 1 0,0-1 1,0 1-1,0-1 0,2-1 1,5-3 1,0-1 1,-1 1-1,1-1 1,12-13 0,-13 10-6,0 0 0,-1 0 1,-1 0-1,0-1 0,0 0 1,6-16-1,18-66-34,-20 57 10,2 4 2,-9 25 19,0-1 1,-1 1-1,0 0 1,0-1-1,0 0 0,0-13 1,0 12 73,2 17-48,3 21-19,-5-13-6,4 24 28,14 48 0,-17-78 1,1 1-1,0-2 1,0 1-1,1 0 1,1-1-1,0 0 1,0 0-1,1 0 1,10 11-1,-15-20-15,0 1-1,0 0 1,0 0-1,0-1 0,1 1 1,-1-1-1,0 0 1,1 0-1,-1 0 1,0 0-1,1 0 1,-1 0-1,1 0 0,0-1 1,-1 0-1,1 1 1,-1-1-1,5 0 1,-2-1 14,-1 0-1,1 0 1,-1 0 0,1 0 0,-1-1 0,1 0 0,-1 0 0,0 0-1,7-5 1,1-2 29,1-1-1,-2-1 1,1 0-1,-1-1 0,9-13 1,-2 0 48,-2-2 1,-1 0 0,21-53-1,1 2 356,-37 77-453,0 1 1,0 0-1,0-1 1,0 1-1,0 0 0,0 0 1,0-1-1,0 1 1,0 0-1,1 0 0,-1-1 1,0 1-1,0 0 0,0 0 1,0-1-1,0 1 1,1 0-1,-1 0 0,0-1 1,0 1-1,1 0 0,-1 0 1,0 0-1,0 0 1,0 0-1,1-1 0,-1 1 1,0 0-1,0 0 0,1 0 1,-1 0-1,1 0 1,4 8 174,4 21-35,-8-24-175,8 38 52,-7-30-12,0 0 0,1-1-1,1 0 1,0 1 0,1-1 0,0-1 0,9 17 0,-5-13 8,-7-12-14,-1 0-1,0-1 1,1 1 0,0 0 0,-1-1 0,1 1 0,0-1 0,0 0 0,0 0 0,1 0 0,-1 0 0,1 0 0,-1 0 0,1 0 0,-1-1 0,1 1 0,0-1 0,5 2 0,0-1 6,1-1 1,0 0-1,0 0 0,-1 0 1,1-1-1,0-1 0,0 0 1,0 0-1,0 0 0,-1-1 0,17-6 1,-15 4-1,0-1 1,0-1 0,-1 0-1,0 0 1,0 0 0,-1-1-1,0-1 1,0 1-1,10-13 1,91-124 177,-97 126-127,8-10 91,-34 77-225,-173 558-319,80-327 113,101-266 262,1-1 0,-1-1 0,0-1 0,-1 1 0,0-1 0,-1 0 0,0 0 1,-1-1-1,0 0 0,0-1 0,-21 16 0,30-25 15,-1 1 0,0-1 0,0 0-1,1 0 1,-1 1 0,0-1 0,1 0 0,-1 0-1,0 0 1,0 0 0,1 0 0,-1 0 0,0 0-1,0 0 1,0 0 0,1 0 0,-1 0 0,0 0-1,1 0 1,-1-1 0,0 1 0,0 0 0,1-1 0,-1 1-1,0 0 1,1-1 0,-1 1 0,1-1 0,-1 1-1,1-1 1,-1 1 0,1-1 0,-1 0 0,1 1-1,-1-1 1,1 0 0,-1 1 0,1-1 0,0 0-1,0 1 1,-1-3 0,-12-33 37,12 31-33,-3-13 23,0 1 0,1-1 0,1-1-1,0 1 1,2 0 0,0 0-1,1 0 1,1-1 0,0 1-1,8-27 1,-7 38-11,1 0 0,0-1 1,0 2-1,0-1 0,1 0 0,7-7 0,-4 4-10,4-4-11,1 1 1,0 1-1,1-1 0,0 2 1,1 0-1,0 1 1,1 0-1,0 2 1,0 0-1,22-8 0,20-8-45,-8 4 30,0-2 0,68-42 0,-95 48 88,-1-1 0,-1-1 0,0-2 0,-2 0 1,34-43-1,-27 25 81,-2-1 0,36-75-1,-49 89-100,7-16 167,2 1-1,45-70 1,-48 94-96,-17 16-119,1 0 0,-1-1 0,1 1 0,-1 0 0,1 0 0,-1 0 1,0 0-1,1 0 0,-1 0 0,1 0 0,-1 0 0,1 0 0,-1 0 1,1 0-1,-1 1 0,0-1 0,1 0 0,-1 0 0,1 0 0,-1 0 1,0 1-1,1-1 0,-1 0 0,0 1 0,1-1 0,-1 0 0,0 0 1,1 1-1,-1-1 0,0 0 0,0 1 0,1-1 0,-1 1 0,0-1 1,0 0-1,0 1 0,1-1 0,-1 1 0,0-1 0,0 1 0,0-1 1,0 0-1,0 1 0,0-1 0,0 1 0,0-1 0,0 1 0,6 27-49,0 1-1,-2-1 0,-1 1 1,-2 0-1,0 0 0,-2-1 1,-2 1-1,0 0 0,-2-1 1,-12 43-1,16-68 41,0 1 0,0-1 0,-1 1-1,1-1 1,-1 0 0,0 0 0,0 1 0,0-1 0,0 0-1,-1-1 1,1 1 0,-1 0 0,1-1 0,-1 0 0,0 1 0,0-1-1,0 0 1,-1 0 0,1-1 0,-5 3 0,2-1 39,1-1 1,-1 1-1,1-1 1,-1 0 0,0 0-1,0-1 1,1 0-1,-1 0 1,0 0-1,0-1 1,-11 0-1,13-2-2,1-1 0,0 1 0,0-1 0,0 1 0,0-1 0,0 0 0,1 0 0,-4-6 0,5 9 4,81-12 3,-46 14-22,48 8 0,-47-5 72,52 2-1,-48-5 30,51 8-1,23 2 120,25 4 128,-106-8-238,-28-7-119,-1 0-1,1 0 0,-1 0 0,1 0 1,0-1-1,-1 1 0,1-1 1,4 0-1,-7 0-5,3-2-37,-9-5-44,-15-12-2645</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1:52.492"/>
    </inkml:context>
    <inkml:brush xml:id="br0">
      <inkml:brushProperty name="width" value="0.1" units="cm"/>
      <inkml:brushProperty name="height" value="0.1" units="cm"/>
      <inkml:brushProperty name="color" value="#008C3A"/>
    </inkml:brush>
  </inkml:definitions>
  <inkml:trace contextRef="#ctx0" brushRef="#br0">421 92 3312,'0'0'3160,"3"-10"-2936,9-32 0,-11 42-183,-1-1 0,0 1 0,0-1 0,0 1 0,0-1 0,1 0 0,-1 1 0,0-1 0,0 1 0,0-1 0,0 1 0,0-1 0,0 0 0,-1 1 0,1-1 0,0 1 0,0-1 0,0 1 0,0-1 0,-1 1 0,1-1 0,0 1 0,-1-1 0,1 1 0,0-1 0,-1 1 0,1-1 0,0 1 0,-1 0 0,1-1 0,-1 1 0,1 0 0,-1-1 0,-5-7 541,6 8-519,-1-1 0,0 1 1,1-1-1,-1 1 0,0-1 1,0 1-1,1 0 0,-1-1 1,0 1-1,0 0 0,0-1 1,0 1-1,1 0 0,-1 0 1,0 0-1,0 0 0,0 0 1,0 0-1,-1 0 0,-25 0 574,23 0-550,-137-6 2684,118 4-2282,20 1-437,-1 1 0,1-1 0,-1 1 0,0 0-1,1 0 1,-1 0 0,1 1 0,-1-1 0,1 1 0,-1 0 0,1 0 0,-1 0 0,-5 3 0,3-1-16,1 0 0,-1 1-1,1-1 1,0 1 0,0 0 0,1 0 0,-1 1 0,1-1-1,0 1 1,0 0 0,1 0 0,-1 0 0,1 1 0,0-1-1,-2 7 1,-4 9 38,8-19-65,-1 0 0,1 1 0,0-1 0,0 1 0,0-1 0,0 1 0,1-1 0,-1 5 0,0 0 40,-1 0 0,1 0 1,-1 0-1,0-1 0,-1 1 1,-4 8-1,-2 7 58,-10 16 29,16-33-111,0 0 0,0 0 0,1 0 0,-1 0 0,1 0 0,1 1 0,-1-1 0,1 1 0,0-1 0,-1 10-1,2-11-1,0 1-1,1-1 0,-1 1 1,1-1-1,0 0 0,0 1 0,0-1 1,3 6-1,-3-8-14,0 0-1,0 0 1,1-1 0,-1 1 0,0 0-1,1 0 1,-1-1 0,1 1-1,0-1 1,-1 1 0,1-1-1,0 0 1,0 1 0,0-1-1,0 0 1,0 0 0,0-1-1,4 2 1,19 5 36,-17-4-29,-1-1 1,1 0-1,-1 0 0,1-1 0,0 0 1,0-1-1,-1 1 0,11-2 0,0 0 38,0 1 0,23 2 0,6 1 30,75 4 163,-53-2-82,-51-3-123,-11-1-16,0-1 0,1 0 0,-1 0 0,8-1 0,4-1 25,-12 2-5,-1-1-1,0 1 1,0-1 0,0-1-1,0 1 1,8-4-1,-2 0 139,-8 3-72,-7 3-130,2-1-39,0 0 0,0 0-1,0 0 1,0-1 0,0 1-1,0 0 1,0-1 0,0 1 0,0 0-1,0-1 1,0 0 0,0 1-1,1-1 1,-1 1 0,0-1-1,0 0 1,0 0 0,1 1 0,-1-1-1,1 0 1,-1 0 0,0 0-1,0-2 1</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2:36.678"/>
    </inkml:context>
    <inkml:brush xml:id="br0">
      <inkml:brushProperty name="width" value="0.1" units="cm"/>
      <inkml:brushProperty name="height" value="0.1" units="cm"/>
      <inkml:brushProperty name="color" value="#008C3A"/>
    </inkml:brush>
  </inkml:definitions>
  <inkml:trace contextRef="#ctx0" brushRef="#br0">232 520 3208,'0'0'3161,"-10"-1"-3001,-32-4 8,25 2 124,16 2-268,0 1-1,1 0 0,-1 0 0,1 0 1,-1 0-1,0 0 0,1-1 1,-1 1-1,0 0 0,1 1 0,-1-1 1,0 0-1,1 0 0,-1 0 0,1 0 1,-1 0-1,0 1 0,1-1 1,-1 0-1,1 0 0,-1 1 0,0-1 1,1 0-1,-1 1 0,1-1 0,0 1 1,-1-1-1,1 1 0,-1 0 0,1-1-21,-25 13 451,21-11-395,0-1 0,1 1-1,-1 0 1,1 0 0,0 0-1,-1 1 1,-5 4 0,-5 9 132,9-12-145,1 0 0,-1 0-1,1 1 1,1 0 0,-1 0-1,1 0 1,0 0 0,0 1-1,-4 10 1,-2 12 76,4-17-70,1 1 1,1-1-1,0 1 0,1 0 1,0 0-1,0 0 0,1 0 0,1 0 1,0 0-1,2 13 0,1-8-10,-2-7 2,1 0-1,0 0 0,8 19 0,-9-26-28,0 0 0,1-1 0,-1 1-1,1 0 1,0-1 0,-1 1 0,1-1 0,1 0 0,-1 0-1,0 0 1,0 0 0,1 0 0,-1 0 0,1-1 0,0 1-1,-1-1 1,7 3 0,-2-2 52,0 0 0,-1 0 0,1-1-1,1 0 1,13 1 0,-18-2-32,1 0 0,-1-1 0,0 1-1,0-1 1,1 0 0,-1 0 0,0 0 0,0 0 0,0-1 0,0 1-1,0-1 1,0 0 0,-1 1 0,1-1 0,0-1 0,1-1 0,2-1 18,-1 0 1,0 0-1,0 0 1,-1 0 0,1-1-1,-1 0 1,-1 0-1,1 0 1,-1 0-1,0-1 1,0 1-1,-1-1 1,2-7 0,-1 5 21,-2 1 0,1-1 0,-1 0 1,0 1-1,0-1 0,-1 0 0,-1 0 0,1 1 1,-1-1-1,-1 0 0,-3-10 0,-1-40 774,8 46-798,-1 12-46,-1 0 1,0 0-1,1 0 1,-1 1-1,0-1 0,0 0 1,1 0-1,-1 0 1,0 0-1,0 0 0,0 0 1,0 1-1,0-1 1,0 0-1,-1 0 0,1 0 1,0 0-1,-1-1 1,-2-2 184,2 7-43,0 20 41,9 33-81,23 93-148,-20-91 20,11 92 6,-14-42-68,-9-80 113,0 1 1,-2-1 0,-1 0 0,-11 41 0,14-63-12,-1 0 1,-1-1 0,1 1-1,-1-1 1,1 0-1,-2 0 1,1 0-1,0 0 1,-1 0 0,0-1-1,0 1 1,-1-1-1,1 0 1,-1 0-1,0-1 1,0 1 0,0-1-1,0 0 1,0-1-1,-1 1 1,1-1-1,-1 0 1,0 0-1,0-1 1,0 0 0,-7 1-1,12-3-13,0 1 0,0-1 0,0 0 0,0 0 0,0 1 0,0-1 0,0 0 0,0 0-1,0 0 1,0 0 0,1 0 0,-1 0 0,1-1 0,-1 1 0,0 0 0,1 0 0,0 0 0,-1 0 0,1-1 0,0 1 0,-1 0-1,1-1 1,0 0 0,-4-33-41,6-7 13,-1 28 12,-1 0 0,-2-24 0,2 27-1,-1 1 0,2-1 0,-1 1 0,1-1 0,1 1 1,3-12-1,0-2-11,-4 20 18,0 0 0,0 0 0,1-1 0,0 1 0,0 1 0,3-7 0,8-15-38,-9 17 30,0 1 1,0 0 0,1 0 0,0 1-1,0-1 1,0 1 0,1 0 0,0 1 0,12-10-1,-8 8-8,-1-2-1,0 1 1,12-17 0,0-4-6,-4 3-1,2 1-1,27-30 1,0 8 39,28-28-32,-70 72 22,0 0 0,0 0 0,1 1-1,-1 0 1,1 0 0,0 0 0,0 1 0,0-1 0,0 1-1,0 0 1,0 0 0,0 1 0,0 0 0,0 0-1,0 0 1,9 1 0,-1 1-20,-1 0-1,0 1 1,0 0-1,0 1 1,21 10 0,-27-11-2,-5-2 9,1 0 0,0-1 0,0 1 1,-1 0-1,1 0 0,0-1 1,0 1-1,0-1 0,0 0 1,0 0-1,2 1 0,-8-3 20,1 0 1,0 0-1,0 0 0,0 0 0,0-1 0,0 1 1,0-1-1,0 0 0,-2-3 0,-8-7 8,8 9 1,-1 0 0,0 0 0,0 0 1,0 1-1,-1 0 0,1 1 1,-8-3-1,10 4-12,1 0-1,-1 0 1,0 1 0,1 0 0,-1-1-1,0 1 1,0 0 0,1 1 0,-1-1-1,0 1 1,1 0 0,-1 0-1,0 0 1,-5 3 0,1-1-3,1 1 0,0 0 0,1 1 0,-1-1 0,1 1 0,0 1-1,-7 6 1,9-7-4,1-1 0,0 1 0,0 0 0,0 0-1,1 0 1,-1 0 0,1 1 0,0-1 0,1 1 0,0-1-1,-2 9 1,1-2-7,1 1-1,0 0 1,0 0-1,2 0 1,-1 0-1,2 0 1,0 0-1,0 0 1,5 15 0,-2-15 6,-3-4 1,1 0 0,0-1 0,7 12-1,-9-18 3,0 0 0,1 0-1,-1 0 1,1 0 0,0 0 0,0 0-1,0 0 1,-1 0 0,2-1 0,-1 1-1,0-1 1,0 0 0,0 1-1,1-1 1,-1 0 0,5 1 0,-3-1 4,0 0 1,1 0 0,-1-1 0,1 1 0,-1-1 0,1 0 0,-1 0 0,0-1 0,1 1 0,-1-1 0,1 0 0,-1 0 0,0-1 0,0 1 0,0-1 0,0 0 0,0 0-1,0 0 1,0-1 0,-1 1 0,1-1 0,-1 0 0,1 0 0,-1 0 0,0 0 0,4-7 0,0-1 39,0-1 0,-1-1 1,-1 1-1,0-1 0,0 0 0,-1 0 0,-1-1 1,0 1-1,-1-1 0,0 0 0,-1-17 1,0 23-1,3-12 75,-4 20-116,0-1 1,0 1 0,0 0-1,0-1 1,0 1 0,0 0 0,0-1-1,0 1 1,0-1 0,0 1-1,0 0 1,0-1 0,0 1-1,0 0 1,0-1 0,0 1 0,0-1-1,0 1 1,-1 0 0,1-1-1,0 1 1,0 0 0,0-1 0,-1 1-1,1 0 1,0 0 0,0-1-1,-1 1 1,1 0 0,0 0-1,-1-1 1,0 1 0,2-1 17,0-1-31,1 8-5,3 16-11,-2-8-5,1 0 0,0-1 0,0 1 0,2-1 0,10 21 0,-10-25-1,-1 0 1,1 0-1,1 0 1,0-1-1,0 0 1,12 10-1,-15-16 29,0 1-1,0 0 1,0-1-1,0 0 0,1 0 1,-1 0-1,1 0 1,-1-1-1,1 0 0,0 0 1,-1 0-1,1-1 1,0 1-1,0-1 0,0 0 1,-1 0-1,6-2 1,5 0 1,-1-2 1,0 0 0,0-1 0,-1 0-1,1-1 1,-1 0 0,22-15 0,-14 7-1,-1-2 1,0 0-1,30-32 1,-23 18 9,-1-2 1,-1-1-1,-2-1 1,-1-1-1,-1-1 1,-3 0-1,16-42 1,-24 47-3,0-1 1,-2 0 0,-2 0 0,-1 0 0,-1-1-1,-1 1 1,-3-1 0,0 0 0,-7-44 0,5 59 1,-5-27 42,6 43-47,1-1-1,-1 1 1,0-1-1,0 1 1,0 0 0,0 0-1,0-1 1,-1 1-1,1 0 1,-1 0 0,1 0-1,-1 1 1,0-1-1,-2-2 1,-41-35-50,38 32 7,1 1-28,6 6 67,0 0 0,0 0-1,0 0 1,0 0 0,0 0 0,0 0-1,0 0 1,0 0 0,0 0-1,0 0 1,0 0 0,0 1-1,0-1 1,0 0 0,0 0-1,0 0 1,0 0 0,0 0-1,0 0 1,0 0 0,0 0-1,0 0 1,0 0 0,0 0 0,0 0-1,0 0 1,0 0 0,0 0-1,0 0 1,0 0 0,0 0-1,0 0 1,-1 0 0,1 0-1,0 0 1,0 0 0,0 0-1,0 0 1,0 1 0,0-1-1,0 0 1,0 0 0,0 0-1,0 0 1,0-1 0,0 1 0,0 0-1,0 0 1,0 0 0,0 0-1,-1 0 1,1 0 0,0 0-1,0 0 1,0 0 0,0 0-1,0 0 1,0 0 0,0 0-1,0 0 1,0 0 0,0 0-1,0 0 1,0 0 0,0 0 0,0 0-1,-1 3-16,-1 0 0,1 1-1,-1-1 1,1 0 0,-1 0 0,-3 4-1,-11 20-11,8 0-16,1 0 1,1 0 0,-3 39 0,9-63 43,-22 263-205,21-228 147,8 61-1,5 0 52,-10-75 55,2 0 1,0-1 0,2 1 0,0-1 0,18 39 0,-20-54-34,2 1 0,-1-2 0,1 1 0,0 0 1,10 8-1,9 12 4,-22-25-11,0 1 0,1-1 0,0 0 0,0 0 0,-1 0 0,2-1 0,-1 1 0,0-1 0,0 0 0,1 0 0,-1 0 0,1-1 0,0 0 0,-1 0 0,1 0 0,0 0 0,0-1 0,-1 0 0,10 0 0,-3-1 4,1 0 0,-1-1 0,1 0 0,-1-1 0,0 0 0,1-1 0,10-5 0,10-8 56,-1-2 0,-1-1 0,40-33 0,-45 31-43,-2-2 1,-1 0-1,29-41 1,5-6 25,-50 64-36,1 0 0,-1 0 0,1 1 0,1 0 0,9-6 0,-16 11-19,1 0 0,0 0 1,-1 0-1,1 0 1,0 0-1,0 0 0,-1 1 1,1-1-1,0 1 1,0-1-1,0 1 0,0 0 1,0-1-1,0 1 0,0 0 1,0 0-1,0 0 1,0 1-1,0-1 0,0 0 1,-1 1-1,1 0 0,0-1 1,0 1-1,0 0 1,-1 0-1,1 0 0,0 0 1,-1 0-1,3 2 1,7 7-60,9 12-78,-20-22 128,9 11-52,-9-11 65,0 0 1,0 1 0,1-1-1,-1 0 1,0 0 0,0 0-1,0 0 1,1 1 0,-1-1-1,0 0 1,0 0 0,0 0 0,0 1-1,0-1 1,1 0 0,-1 0-1,0 0 1,0 1 0,0-1-1,0 0 1,0 0 0,0 1-1,0-1 1,0 0 0,0 1-1,0-1 1,0 0 0,0 0-1,0 1 1,0-1 0,0 0-1,0 0 1,0 1 0,0-1-1,0 0 1,0 0 0,-1 0 0,1 1-1,0-1 1,-2-1 4,1 1-1,-1-1 1,0 0-1,1 0 1,-1 0 0,1 0-1,-1 0 1,1-1 0,0 1-1,-2-3 1,-3-1 15,0 1-3,0 0-1,0 0 1,-1 1 0,1-1 0,-1 2 0,0-1 0,1 1 0,-1 0 0,-1 0 0,1 1 0,0 0 0,-12 0 0,12 2-23,0 0 0,0 0 0,0 1 0,0 0 0,0 0 0,0 1 0,1-1 0,-1 2 0,1-1 0,0 1 0,0 0 0,0 0-1,0 1 1,1-1 0,0 1 0,0 0 0,0 1 0,0-1 0,-5 11 0,5-9-5,0 1 1,0-1-1,1 1 0,0 1 0,0-1 0,1 0 1,1 1-1,-1 0 0,1-1 0,0 1 1,1 0-1,0 0 0,1 0 0,0 0 1,2 15-1,-1-18 2,1 0 0,1-1 1,-1 1-1,1-1 0,0 0 0,0 0 1,0 0-1,1 0 0,0-1 0,0 1 0,0-1 1,9 7-1,-12-10 11,1 0 1,0 0-1,0-1 0,0 1 1,0 0-1,0-1 0,0 1 1,1-1-1,-1 0 1,0 1-1,0-1 0,0 0 1,0 0-1,0-1 0,1 1 1,-1 0-1,0-1 1,0 1-1,4-3 0,-1 2 6,-1-1 0,1 0-1,0 0 1,0 0 0,-1-1 0,0 0-1,6-4 1,-1-1 8,0 0 0,0-1-1,-1-1 1,0 1 0,-1-1-1,0-1 1,-1 1 0,0-1-1,0 0 1,-1 0 0,-1-1-1,0 0 1,0 0 0,-1 0-1,1-12 1,-2 13 4,-1 7-4,-1-1 1,1 0-1,-1 0 1,1 0-1,-1 0 0,-1 0 1,1 1-1,-1-1 0,0 0 1,0 0-1,-2-6 1,0-1-3,-4-6 97,1 16-70,-3 10-47,7-4 1,0 0 1,0 0 0,0 0-1,1 0 1,-1 1 0,1-1-1,0 0 1,0 1 0,1-1 0,-1 0-1,1 1 1,0-1 0,0 1-1,0-1 1,1 1 0,0-1 0,-1 0-1,1 1 1,2 4 0,4 11-18,1 0 0,17 32 1,-17-37-4,-6-10 18,0 0 0,1-1 0,-1 1 0,1-1 1,0 1-1,1-1 0,-1 0 0,1 0 0,-1-1 0,1 1 1,0-1-1,1 0 0,-1 0 0,0 0 0,1 0 1,0-1-1,0 0 0,0 0 0,-1 0 0,2 0 1,-1-1-1,0 0 0,0 0 0,0-1 0,1 1 1,-1-1-1,10-1 0,-7 0 12,-1 0 1,1-1-1,-1 0 1,0 0-1,0 0 0,0-1 1,0 0-1,0-1 1,0 0-1,-1 0 1,0 0-1,0-1 0,0 1 1,0-1-1,8-11 1,2-3 82,-2-1 0,0-1 0,16-31 0,-14 13 52,-14 32-100,1 0 0,-1 1 0,1-1 0,0 1-1,1-1 1,0 1 0,8-10 0,-4 2 93,-7 13-123,-1 0-1,0 0 0,1-1 1,-1 1-1,1 0 0,-1 0 0,1 0 1,0 0-1,-1 0 0,1 1 1,0-1-1,0 0 0,-1 0 1,1 0-1,0 1 0,0-1 0,0 0 1,0 1-1,0-1 0,0 1 1,0-1-1,0 1 0,0-1 1,1 1-1,0 0 0,0 0-1,4-1 1,-1 1-1,1 0 1,-1 1 0,1-1 0,-1 1-1,1 0 1,-1 0 0,0 1 0,1 0-1,6 3 1,0 2-21,-1 0 0,0 1 0,-1 0 0,1 0 0,16 20 0,41 57-95,-31-36 22,-27-38 60,1 0-1,14 12 1,10 9 3,-32-28 22,1-1 1,0 0 0,-1 0 0,1 0 0,1 0 0,-1 0 0,0-1 0,1 0 0,-1 0 0,1 0 0,-1-1 0,1 1 0,0-1 0,6 1 0,4-1 1,-1-1 1,0 0 0,22-4-1,-35 4 0,23 0 179,-24 0-166,1 0 1,-1 0 0,0 0-1,0 1 1,0-1 0,0 0-1,0 0 1,1 0-1,-1 0 1,0 0 0,0 0-1,0 0 1,0 0 0,1 0-1,-1 0 1,0 0 0,0 0-1,0 0 1,1 0-1,-1 0 1,0 0 0,0 0-1,0 0 1,0 0 0,1 0-1,-1 0 1,0 0 0,0-1-1,0 1 1,0 0-1,0 0 1,1 0 0,-1 0-1,0 0 1,0 0 0,0 0-1,0-1 1,0 1 0,0 0-1,0 0 1,1 0-1,-1 0 1,0 0 0,0-1-1,0 1 1,0 0 0,0 0-1,0 0 1,0-1 0,0 1-1,0 0 1,0 0 0,0-1 75,-6-18-384,4 4-531,1 1 1,1-21-1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2:37.582"/>
    </inkml:context>
    <inkml:brush xml:id="br0">
      <inkml:brushProperty name="width" value="0.1" units="cm"/>
      <inkml:brushProperty name="height" value="0.1" units="cm"/>
      <inkml:brushProperty name="color" value="#008C3A"/>
    </inkml:brush>
  </inkml:definitions>
  <inkml:trace contextRef="#ctx0" brushRef="#br0">360 1 4616,'0'0'4088,"-7"13"-3824,0 2-186,-40 74 381,-94 129 1289,108-169-1278,-28 38 543,47-68-727,8-11-36,1-1-1,-1 0 1,-1 0 0,-9 9-1,15-16-227,1 1 0,0-1 0,-1 0 0,1 0 0,0 0 0,0 0 0,-1 1 0,1-1 0,0 0 0,-1 0-1,1 0 1,0 1 0,0-1 0,0 0 0,-1 1 0,1-1 0,0 0 0,0 0 0,0 1 0,0-1 0,-1 0 0,1 1 0,0-1 0,0 0-1,0 1 1,0-1 0,0 0 0,0 1 0,0-1 0,0 0 0,0 1 0,0-1 0,0 0 0,0 1 0,0-1 0,1 1 0,-5 1 297,4-2-304,0 12-566</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2:39.021"/>
    </inkml:context>
    <inkml:brush xml:id="br0">
      <inkml:brushProperty name="width" value="0.1" units="cm"/>
      <inkml:brushProperty name="height" value="0.1" units="cm"/>
      <inkml:brushProperty name="color" value="#008C3A"/>
    </inkml:brush>
  </inkml:definitions>
  <inkml:trace contextRef="#ctx0" brushRef="#br0">203 1 4008,'0'0'4230,"-10"12"-3987,10-12-241,-20 25 360,-31 53 1,32-44-79,-22 43 238,38-68-453,-1 0 0,1 0 0,1 0 0,0 0 0,0 0 0,1 1 0,-1 10 0,1 8 121,1 20 113,0-44-271,1-1 0,-1 0 0,1 0 0,0 0-1,0 0 1,0 0 0,0 0 0,1 0 0,-1 0 0,1 0-1,0 0 1,3 3 0,2 2 35,-5-5-23,1 0 0,0 0 0,-1 0 0,1-1 0,1 1-1,-1-1 1,5 4 0,-6-6-29,0 1-1,1-1 0,-1 1 1,0-1-1,0 0 1,0 1-1,1-1 1,-1-1-1,0 1 1,0 0-1,0 0 1,0-1-1,1 1 1,-1-1-1,0 0 1,0 1-1,2-2 1,13-6 49,1 1 0,-2-2 0,1 0 0,-1-1 0,-1-1 0,1-1 1,-2 0-1,0 0 0,19-23 0,-3-1 46,-8 12 18,-1-2 1,-1 0-1,-2-1 1,25-47-1,-19 36 177,-23 43-289,-1 0-1,0-1 0,0 1 1,0 0-1,-2 8 0,-163 646-143,151-613 129,-3 0-1,-1-1 0,-1-1 0,-52 82 1,68-122 9,0 0 0,0-1 0,0 1 1,0-1-1,-1 1 0,1-1 0,-1 0 0,0-1 1,0 1-1,0-1 0,0 0 0,-1 1 1,1-2-1,-1 1 0,-7 2 0,8-4-3,1 0-1,0 0 1,0 1 0,0-2-1,-1 1 1,1 0-1,0-1 1,0 1-1,0-1 1,0 0 0,0 0-1,0 0 1,0-1-1,0 1 1,0-1-1,0 0 1,1 1-1,-1-1 1,1 0 0,-1 0-1,1-1 1,0 1-1,-4-6 1,1 0 4,-1 0 0,1-1 0,1 0 1,0 0-1,0 0 0,1-1 0,0 1 0,1-1 0,-2-14 1,2 11-9,1 0 0,0 1 0,1-1 0,1 0 0,0 1 0,1-1 0,4-14 0,2 4-16,1-1 0,1 1 0,1 0 0,1 1 0,1 1 0,1 0 0,1 0 0,0 2-1,2 0 1,0 1 0,1 0 0,1 1 0,36-23 0,-43 32 3,0 2-1,1-1 0,-1 1 0,2 1 1,-1 1-1,0 0 0,1 0 1,0 1-1,0 1 0,0 0 0,0 1 1,0 1-1,0 0 0,0 1 1,26 5-1,-25-3 1,-1 1 0,1 0 0,-1 1 0,0 0-1,-1 2 1,0-1 0,0 2 0,0-1 0,-1 2 0,0 0 0,0 0 0,-1 1 0,-1 0 0,19 24 0,-26-29-98,0 1 0,0-1 0,0 1 0,-1 0 1,0 0-1,0 0 0,0 0 0,-1 0 1,0 0-1,0 0 0,-1 1 0,1-1 1,-1 0-1,-1 1 0,1-1 0,-1 0 0,-2 7 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2:45.171"/>
    </inkml:context>
    <inkml:brush xml:id="br0">
      <inkml:brushProperty name="width" value="0.1" units="cm"/>
      <inkml:brushProperty name="height" value="0.1" units="cm"/>
      <inkml:brushProperty name="color" value="#008C3A"/>
    </inkml:brush>
  </inkml:definitions>
  <inkml:trace contextRef="#ctx0" brushRef="#br0">262 549 4416,'0'0'1011,"-11"-1"-702,-1 1-222,5-1-33,0 0-1,0 1 1,0 0-1,0 1 1,0 0-1,-1 0 1,1 0-1,0 1 1,-6 2-1,-1 2 137,0 0-1,1 1 0,-24 16 1,32-19-135,0 0 0,0 0 0,1 0 0,-1 1 0,1 0 0,0 0 0,0 0 1,1 0-1,0 0 0,-1 1 0,-3 10 0,2 0 91,-2 1 53,2 0 1,-6 33-1,10-46-164,1 0 1,-1 0-1,1-1 1,0 1-1,0 0 1,0 0 0,1 0-1,-1 0 1,1-1-1,0 1 1,0 0-1,1 0 1,-1-1-1,1 1 1,-1-1 0,1 0-1,0 1 1,1-1-1,2 4 1,-2-4-10,1-1 1,0 1-1,0 0 0,0-1 1,0 0-1,1 0 1,-1 0-1,1 0 1,-1-1-1,1 0 0,-1 0 1,1 0-1,0 0 1,-1-1-1,1 0 1,8 0-1,-7-1 4,1 1-1,-1-1 1,0 0 0,1-1-1,-1 0 1,0 0 0,0 0-1,0 0 1,0-1 0,0 0-1,9-7 1,-8 3 1,0 0 1,0 0-1,-1-1 0,0 0 0,0 0 1,-1-1-1,0 1 0,5-16 0,0 0 48,-1-1 0,5-28-1,-5 8 97,6-83 0,-10-49 157,-4 107-215,0 41-55,-1-1 1,-1 1-1,-2 0 1,-11-51-1,14 78-56,-1 1-1,1-1 1,0 0-1,-1 1 1,0-1-1,1 1 1,-1-1 0,0 1-1,0-1 1,0 1-1,0-1 1,0 1 0,0 0-1,0-1 1,0 1-1,0 0 1,-1 0 0,1 0-1,0 0 1,-1 0-1,1 0 1,-1 0-1,1 1 1,-1-1 0,0 0-1,1 1 1,-1-1-1,0 1 1,1 0 0,-1-1-1,-2 1 1,2 1-8,0-1 1,-1 1-1,1-1 1,0 1-1,0 0 1,0 0-1,0 0 1,0 0-1,0 1 1,0-1-1,0 0 1,1 1-1,-1-1 1,0 1-1,1 0 1,-1-1-1,1 1 1,0 0-1,0 0 1,-1 0-1,1 0 1,0 0-1,0 3 1,-8 19-4,2 0 1,0 1 0,2 0 0,1 0-1,-2 44 1,13 128 24,-2-165 10,14 56 0,-1-8 46,-13-61-35,0-1 0,1 0 0,1 0 0,9 17 0,-4-10 33,-9-19-47,1 0 1,0 0-1,0 0 1,0-1-1,1 0 0,0 1 1,0-2-1,9 8 1,52 32 131,-47-32-109,-13-8-30,0-1-1,0 0 1,1 0-1,-1 0 1,1-1-1,0 0 1,0-1 0,-1 1-1,1-1 1,0-1-1,0 1 1,0-1-1,0 0 1,0-1 0,0 0-1,0 0 1,9-3-1,-4 1 5,-1-1 0,0-1 1,0 0-1,0-1 0,0 0 0,-1 0 0,0-1 0,0-1 0,10-10 0,-9 8-2,-1-1 0,0 0 0,0 0 0,-1-1 0,-1-1 0,11-20 0,-16 27-10,0-1 0,-1 0 0,0 1-1,0-1 1,0 0 0,-1 0-1,0 0 1,0 0 0,-1 0-1,0-1 1,0 1 0,-1 0-1,1 0 1,-2 0 0,-2-12 0,2 16-2,0-1 0,0 1 1,0 0-1,0 0 0,-1 0 1,1 0-1,-1 0 0,0 0 1,0 1-1,0-1 0,0 1 1,0 0-1,0 0 0,-7-3 1,2 0 16,7 5-21,-1 0-1,1-1 1,-1 1-1,1 0 0,-1 0 1,1 0-1,-1 0 1,1 0-1,-1 0 1,0 0-1,1 1 0,-1-1 1,1 0-1,0 1 1,-1-1-1,1 1 1,-1 0-1,1 0 1,0-1-1,-1 1 0,1 0 1,0 0-1,-2 2 1,-27 26 15,24-22-21,1 0 0,1 0 0,-1 1-1,1 0 1,0 0 0,1 0 0,0 1-1,0-1 1,-1 9 0,1-2-1,1-1 0,0 0 0,1 0 0,2 26 1,1-27-6,0-1-1,2 1 1,-1-1 0,2 0 0,-1 0 0,2-1 0,-1 1 0,2-1 0,-1 0 0,2-1 0,-1 0 0,2 0 0,-1 0 0,1-1 0,0 0 0,14 9 0,-18-15 4,0 0 0,0-1 1,1 1-1,-1-1 0,0 0 0,1 0 1,0-1-1,0 0 0,-1 0 0,1 0 1,0-1-1,0 1 0,0-2 0,-1 1 1,1 0-1,0-1 0,6-2 0,0 0 13,1 0-1,-1-1 1,0 0-1,0-1 0,0-1 1,17-10-1,-21 10 2,-1 0-1,0-1 0,0 1 1,0-1-1,-1 0 0,11-16 1,26-53 95,-41 73-100,3-8 16,-1 0 1,0 0 0,0-1 0,1-14-1,7-18 125,-11 41-126,3-11 142,-4 14-162,0 0 0,0 0 0,0 0 0,0 0 0,0 0 0,0 0 1,-1 0-1,1 0 0,0 0 0,0 0 0,0 0 0,0 0 1,0 0-1,0 0 0,-1 0 0,1 0 0,0 0 0,0 0 1,0 0-1,0 0 0,0-1 0,0 1 0,-1 0 0,1 0 0,0 0 1,0 0-1,0 0 0,0 0 0,0 0 0,0 0 0,0 0 1,0-1-1,0 1 0,-1 0 0,1 0 0,0 0 0,0 0 0,0 0 1,0 0-1,0-1 0,0 1 0,0 0 0,0 0 0,0 0 1,0 0-1,0 0 0,0 0 0,0-1 0,0 1 0,0 0 1,0 0-1,0 0 0,0 0 0,0 0 0,0 0 0,0-1 0,1 1 1,-1 0-1,0 0 0,0 0 0,0 0 0,0 0 0,0 0 1,0 0-1,0-1 0,0 1 0,1 0 0,-2 3 5,0-1 0,0 0-1,0 1 1,0-1 0,1 1-1,0-1 1,-1 1 0,1-1-1,0 4 1,0 0-11,-7 36-14,2-22 9,2 1 0,1 0-1,0 1 1,2 29 0,1 16-54,6-43 12,-2-15 31,-5-9 21,1 0 0,-1 0 0,0 0-1,0 0 1,0 0 0,0 0-1,0 0 1,0 0 0,1 0-1,-1 0 1,0 0 0,0 0 0,0 0-1,0 0 1,0 0 0,1 0-1,-1 0 1,0 0 0,0 0-1,0 0 1,0 0 0,0 0 0,1 0-1,-1 0 1,0 0 0,0 0-1,0 0 1,0 0 0,0 0-1,1 0 1,-1 0 0,0 0 0,0 0-1,0-1 1,0 1 0,0 0-1,0 0 1,0 0 0,0 0-1,0 0 1,1 0 0,-1-1-1,0 1 1,0 0 0,0 0 0,22-36 49,-14 23-25,0 1 0,-1-2 0,0 1 0,-1-1 0,8-27 0,-5-8 23,-6 29-9,9-32-1,-3 35-68,-8 16 25,-1 1 0,0 0 0,1-1 0,-1 1 1,1 0-1,-1 0 0,0-1 0,1 1 0,-1 0 1,1 0-1,-1 0 0,1-1 0,-1 1 0,1 0 1,-1 0-1,1 0 0,-1 0 0,1 0 0,-1 0 1,1 0-1,0 0 0,2 1-14,-1 1 0,1-1 0,0 0 0,-1 1 0,1 0 0,-1-1 0,0 1 0,4 4 0,-3-3 21,18 14-68,-1 0 0,2-2 0,0 0 0,1-2 0,1 0 0,0-2 0,27 10 0,-37-16 33,-4-2 29,-1 1-1,1-2 0,0 1 1,0-1-1,10 0 1,-16-2 11,-1 0-1,1 0 1,-1-1 0,1 1 0,-1-1 0,1 0-1,-1 0 1,0 0 0,1-1 0,-1 1 0,0-1-1,0 0 1,0 0 0,0 0 0,0 0 0,-1 0-1,1 0 1,3-5 0,-2 2-2,0-1 0,0 1-1,-1-1 1,1 0 0,-2 0 0,1 0 0,0 0-1,-1-1 1,0 1 0,-1-1 0,0 0 0,0 1-1,0-1 1,0-11 0,-2-4 16,-1 0-1,0 0 1,-7-25 0,9 46-22,0 0 1,0 0 0,-1 0 0,1 0 0,0 0 0,0 1-1,0-1 1,-1 0 0,1 0 0,-1 0 0,1 0-1,0 1 1,-1-1 0,0 0 0,1 1 0,-1-1 0,1 0-1,-1 1 1,0-1 0,1 0 0,-1 1 0,0-1 0,0 1-1,1-1 1,-1 1 0,0 0 0,0-1 0,-1 1 0,1 0-3,-1 0 0,1 0 1,-1 1-1,0-1 0,1 0 1,-1 1-1,1-1 1,-1 1-1,1 0 0,0-1 1,-1 1-1,1 0 0,0 0 1,-3 2-1,-2 2-16,-1 1-1,1 1 0,1-1 1,-11 15-1,9-9 4,1 1 1,0 0 0,1 0-1,0 1 1,1-1-1,1 1 1,0 0-1,1 0 1,-1 22-1,3-24 11,0 0-1,0 0 1,1-1-1,1 1 1,0 0-1,1-1 0,0 1 1,0-1-1,1 0 1,1 0-1,0 0 1,6 10-1,-8-18 7,-1 0 1,0 0-1,0 0 0,1-1 0,0 1 0,-1 0 1,1-1-1,0 0 0,0 0 0,1 0 0,-1 0 1,0 0-1,1-1 0,-1 1 0,1-1 0,3 1 1,-2-1 3,1-1 1,-1 1 0,1-1 0,-1 0 0,0 0 0,1-1 0,-1 0 0,0 0 0,1 0 0,5-2 0,0-2 7,0 1 0,0-2 0,0 1 0,-1-2 1,0 1-1,0-1 0,-1-1 0,1 0 0,10-12 1,-7 4 6,-1-2 1,0 0 0,-1 0 0,-1-1 0,-1-1 0,-1 1-1,0-2 1,-1 1 0,4-23 0,1-21 44,8-108 0,-19 141-63,-1-1 0,-1 0 0,-1 1-1,-2-1 1,-12-46 0,16 77-2,0 1-1,0-1 1,0 1-1,0 0 1,0-1 0,-1 1-1,1-1 1,0 1-1,0-1 1,0 1 0,0-1-1,-1 1 1,1-1 0,0 1-1,0 0 1,-1-1-1,1 1 1,0 0 0,-1-1-1,1 1 1,0 0 0,-1-1-1,1 1 1,-1 0-1,1-1 1,0 1 0,-1 0-1,1 0 1,-1 0-1,1 0 1,-1-1 0,1 1-1,-1 0 1,1 0 0,-1 0-1,1 0 1,-1 0-1,1 0 1,0 0 0,-1 0-1,1 0 1,-1 0 0,1 0-1,-1 1 1,1-1-1,-1 0 1,1 0 0,-1 0-1,1 1 1,0-1 0,-1 0-1,1 0 1,-1 1-1,1-1 1,0 0 0,-1 1-1,1-1 1,-1 1-1,-19 24-41,13-12 30,1 1 0,0 0 0,1 0 0,0 0 1,1 1-1,1-1 0,-2 18 0,-5 108-56,10-131 61,0 41-33,2 1 0,2-1 0,3 0-1,1-1 1,19 61 0,-23-98 31,0 0 0,1-1 1,0 1-1,1-1 0,0-1 0,1 1 1,0-1-1,1 0 0,10 11 0,-12-15 13,0-1 0,0 0 0,0 0 0,1 0 0,0-1 0,-1 0 0,2-1 0,-1 1 0,0-1 0,1 0 0,-1-1 0,1 0 0,0 0 0,0-1 0,11 1 0,2-2 16,-1-1 0,1-1-1,-1-1 1,0-1 0,0 0 0,0-2 0,-1 0-1,0-2 1,0 0 0,0 0 0,-1-2 0,-1-1-1,26-18 1,-37 24-8,0 0 0,0-1 0,-1 0 0,9-11-1,-12 15-3,0-1-1,-1 1 1,1-1-1,-1 0 1,0 1-1,0-1 1,0 0-1,0 0 1,0 0-1,0 0 1,-1 0-1,1 0 1,-1 0-1,0 0 0,0-4 1,-1 6-4,1 1-1,-1-1 1,1 1 0,0 0 0,-1-1 0,1 1-1,-1-1 1,1 1 0,-1 0 0,1-1 0,-1 1-1,1 0 1,-1 0 0,1-1 0,-1 1 0,1 0-1,-1 0 1,0 0 0,1 0 0,-1 0 0,1 0-1,-1 0 1,1 0 0,-1 0 0,0 0 0,1 0-1,-1 0 1,1 0 0,-1 0 0,1 0 0,-1 1-1,0-1 1,1 0 0,-2 1 0,-22 8-14,23-8 12,-6 2-9,1 1 1,-1-1-1,1 2 0,0-1 0,0 1 0,0 0 0,1 0 0,0 1 1,-9 11-1,4-2-25,0 1 0,-14 31 0,24-46 32,-1 0-1,1 0 1,-1 0 0,1 0-1,-1 0 1,1 1-1,0-1 1,-1 0 0,1 0-1,0 0 1,0 0-1,0 0 1,0 1 0,0-1-1,0 0 1,0 0-1,0 0 1,1 0 0,-1 0-1,0 0 1,1 1-1,-1-1 1,1 0 0,-1 0-1,1 0 1,-1 0-1,1 0 1,0-1 0,0 1-1,-1 0 1,1 0-1,0 0 1,0 0 0,0-1-1,0 1 1,0 0-1,0-1 1,0 1 0,0-1-1,0 1 1,0-1-1,1 1 1,2 0-1,0 0 0,-1-1 1,1 1-1,0-1 0,0 1 0,-1-1 0,1 0 1,0-1-1,0 1 0,0-1 0,6-1 1,-5-1-2,1 1 0,0-1 1,-1 0-1,1-1 0,-1 0 0,0 1 1,0-2-1,-1 1 0,1 0 1,-1-1-1,0 0 0,0 0 1,0 0-1,-1-1 0,0 1 1,0-1-1,0 0 0,2-8 1,2-5-7,-1-2 0,-1 1 0,-1 0 0,2-31 0,-6 50 6,0-1 0,1 1 1,-1 0-1,0-1 1,0 1-1,0-1 0,0 1 1,0-1-1,0 1 0,-1-1 1,1 1-1,0 0 1,-1-1-1,1 1 0,-1 0 1,1-1-1,-1 1 1,0 0-1,0 0 0,0-1 1,1 1-1,-1 0 1,0 0-1,0 0 0,0 0 1,-1 0-1,1 0 1,0 0-1,0 1 0,0-1 1,-1 0-1,1 1 1,0-1-1,-1 1 0,1-1 1,0 1-1,-1 0 0,1-1 1,-1 1-1,1 0 1,-1 0-1,1 0 0,0 0 1,-1 0-1,-1 1 1,-9 0 2,0 1 0,1 1 0,-1 0 0,-16 7 0,13-4-4,-44 20 3,59-26-1,0 0 0,0 0 0,0 0 0,0 0 0,0 0 0,0 0 0,0 0 0,1 0 0,-1 0 0,0 0 0,0 0-1,0 0 1,0 0 0,0 0 0,0 0 0,1 0 0,-1 0 0,0 0 0,0 0 0,0 0 0,0 0 0,0 0 0,0 0 0,0 0 0,1 0 0,-1 0 0,0 0 0,0 0 0,0 0 0,0 0 0,0 0 0,0 0 0,0 0 0,1 0 0,-1 0 0,0 1 0,0-1 0,0 0 0,0 0 0,0 0 0,0 0 0,0 0 0,0 0 0,0 0 0,0 1 0,0-1 0,0 0 0,0 0 0,0 0 0,0 0 0,0 0 0,0 1 0,6-4-2,0 0 0,0 0 0,0 1 0,11-3-1,-6 2 4,17-7 0,-1-1-1,49-29 0,23-9-7,-82 41-3,-13 6 7,0 0 1,0 0-1,1 1 1,-1-1 0,1 1-1,-1 0 1,1 0 0,4 0-1,2 0 30,-10 1-23,-1 0 0,1 0 0,0 0 0,-1-1 0,1 1 0,0 0 0,-1 0 0,1 0 0,0 0 0,-1 1 0,1-1 0,-1 0 0,1 0 0,0 0 0,-1 0 0,1 1 0,-1-1 0,2 1 0,-1 0-1,0 1 0,0-1 0,-1 1 0,1 0 0,0-1 0,-1 1 0,1 0 0,-1 0-1,0-1 1,1 4 0,1 23-13,-1 1-1,-1-1 1,-2 0-1,-8 50 1,5-49 6,-17 122-30,-15 122 7,34-247 31,-1 0 0,-1 0 0,-2-1-1,0 1 1,-16 36 0,20-58 9,1 0 0,1 0-1,-1 1 1,1-1 0,-1 1-1,1-1 1,1 1 0,-2 5 0,17-200 659,0 26-514,-11 115-109,1 0 0,3 1 1,2 0-1,2 0 1,22-56-1,-20 61-9,-12 31-32,2 1-1,-1-1 1,2 1-1,0 0 1,0 0-1,1 1 0,13-19 1,-18 28-12,-1 0 1,1 0-1,0 0 1,0 0-1,0 1 1,0-1-1,0 0 1,0 1-1,0-1 1,0 1-1,0-1 1,0 1-1,0-1 1,0 1-1,0 0 1,0-1-1,0 1 1,0 0-1,0 0 1,1 0-1,-1 0 1,0 0-1,2 0 1,-1 1-9,0 0 0,0 0 0,0 0-1,0 0 1,0 0 0,-1 0 0,1 0 0,0 0 0,0 1-1,-1-1 1,3 3 0,2 4-36,0-1 0,-1 1-1,1 0 1,4 11 0,-5-8 8,1 0 1,-2-1 0,1 2-1,-1-1 1,-1 0 0,0 1-1,-1 0 1,0 0-1,-1 0 1,0-1 0,-1 1-1,0 0 1,-1 0-1,0 0 1,-1 0 0,-7 23-1,8-34 43,1 0-1,-1 1 1,0-1-1,0 1 1,0-1-1,0 0 0,0 0 1,0 0-1,0 0 1,-1 0-1,1 0 1,0 0-1,-1 0 1,1 0-1,-1 0 1,1-1-1,-1 1 1,1 0-1,-1-1 1,1 0-1,-1 1 0,1-1 1,-1 0-1,0 0 1,1 0-1,-1 0 1,1 0-1,-1 0 1,0 0-1,-2-1 1,-2 0 32,0 0 0,0 0 1,1-1-1,-1 0 0,0 0 1,1 0-1,-7-4 0,12 5-32,-1 1 0,1-1-1,0 1 1,-1-1 0,1 0 0,0 1-1,-1-1 1,1 0 0,0 0 0,0 1-1,0-1 1,0 0 0,0 1 0,0-1-1,0 0 1,0 0 0,0 1 0,0-1-1,0 0 1,0 1 0,0-1 0,1 0-1,-1 1 1,0-1 0,1 0 0,-1 1-1,0-1 1,1 0 0,-1 1 0,1-1-1,-1 1 1,1-1 0,-1 1 0,1-1-1,22-27 51,-21 26-51,9-10-6,1 1 1,0 0-1,1 1 1,1 1 0,16-9-1,78-36-49,7-4 8,-103 51 36,28-18-4,0 2 0,2 2 0,70-26 1,-94 41 21,-11 3-4,1 1 0,0 0 1,0 0-1,11-1 0,-17 2-3,0 1 1,0 0 0,-1 0 0,1 1 0,0-1 0,0 0-1,0 1 1,0-1 0,0 1 0,-1-1 0,1 1 0,0 0 0,0 0-1,-1 0 1,1 0 0,-1 0 0,1 0 0,-1 0 0,1 0-1,-1 1 1,0-1 0,1 1 0,1 2 0,1 3 10,0 1 0,0 0 0,-1 0 0,0 0 0,0 0 0,-1 0 0,0 0 0,-1 1 0,1 10 0,-1 9 38,-3 42 0,0 13 105,4-60 402,14-40-330,23-35 1,-26 35-120,0 0 0,23-23 0,-35 39-95,1-1 1,0 0 0,0 0 0,0 1 0,0-1 0,0 1 0,1 0 0,-1 0-1,0 0 1,1 0 0,-1 0 0,1 0 0,-1 0 0,1 1 0,-1-1 0,1 1 0,-1 0-1,1 0 1,0 0 0,-1 0 0,1 0 0,-1 1 0,1-1 0,-1 1 0,1 0-1,-1-1 1,4 3 0,-2-1-4,0 1-1,0 0 0,0 0 0,0 0 1,0 0-1,0 1 0,-1-1 0,0 1 1,0 0-1,0 0 0,0 0 1,-1 1-1,4 6 0,-1 2-2,-1 1-1,0 0 0,-1 0 1,3 23-1,1 5 9,-7-42-13,0 0 1,0 0-1,0 0 0,0 0 1,0 1-1,0-1 0,0 0 1,0 0-1,0 0 1,0 0-1,0 0 0,0 0 1,1 0-1,-1 1 0,0-1 1,0 0-1,0 0 1,0 0-1,0 0 0,0 0 1,1 0-1,-1 0 0,0 0 1,0 0-1,0 0 1,0 0-1,0 0 0,0 0 1,1 0-1,-1 0 0,0 0 1,0 0-1,0 0 0,0 0 1,0 0-1,1 0 1,-1 0-1,0 0 0,0 0 1,0 0-1,0 0 0,0 0 1,1 0-1,-1 0 1,0 0-1,0 0 0,0 0 1,0-1-1,0 1 0,0 0 1,1 0-1,10-10 61,8-13-11,4-16-7,-16 26-22,0 0 0,1 1 0,0 0 1,1 1-1,1 0 0,16-16 0,-25 26-17,0-1-1,1 1 0,-1 0 1,1 0-1,-1 0 0,1 0 1,-1 0-1,1 0 0,0 0 1,0 1-1,-1-1 1,1 1-1,0-1 0,0 1 1,0 0-1,-1-1 0,1 1 1,0 0-1,0 0 1,0 0-1,0 0 0,0 1 1,-1-1-1,1 1 0,0-1 1,0 1-1,0-1 1,-1 1-1,1 0 0,0 0 1,-1 0-1,1 0 0,-1 0 1,3 2-1,2 4-10,0 0 0,0 1-1,-1 0 1,0 0 0,8 15 0,2 5-24,-12-24 23,0 0 0,1 0-1,-1 0 1,1 0 0,0 0-1,0-1 1,1 0 0,-1 0-1,1 0 1,-1 0 0,1-1 0,0 0-1,0 0 1,0 0 0,0 0-1,0-1 1,1 0 0,-1 0 0,0-1-1,0 1 1,1-1 0,-1 0-1,0 0 1,1-1 0,5-1-1,6-1 8,-1-1-1,0 0 0,0-1 1,0-1-1,0-1 0,25-15 1,-31 16 6,0-1 0,0-1 0,-1 0-1,0 0 1,-1-1 0,11-12 0,-5 1-17,0 0-1,12-25 1,-21 36-3,-1-1 1,0 0-1,4-15 0,-7 22 4,0 0 0,0 0 1,-1 0-1,1 0 0,-1 0 0,0 0 0,0 0 1,0 0-1,0 0 0,-1 0 0,1 0 1,-1 0-1,1 0 0,-1 0 0,0 1 0,0-1 1,-2-3-1,2 5 1,0 1 0,0-1 1,0 1-1,0-1 0,0 1 0,0-1 1,0 1-1,0 0 0,0-1 0,0 1 1,0 0-1,-1 0 0,1 0 0,0 0 1,0 0-1,0 0 0,0 0 0,0 0 1,0 1-1,0-1 0,-1 0 0,1 1 1,0-1-1,0 0 0,0 1 0,0-1 1,0 1-1,0 0 0,-1 0 0,-28 21-119,17-10 85,2 1 1,0 1-1,0 0 0,1 0 1,1 1-1,0 0 1,2 1-1,-1 0 0,-6 23 1,10-25-11,1 0-1,0 0 1,-1 26 0,4-39 49,0 1 0,0-1 0,0 1 0,0-1 0,0 0 0,1 1 0,-1-1 0,1 0 0,-1 1 0,1-1 0,-1 0 0,1 1 0,0-1 0,-1 0 0,1 0 0,0 0 0,0 0 1,0 0-1,0 0 0,0 0 0,0 0 0,0 0 0,1 0 0,-1 0 0,0-1 0,0 1 0,1-1 0,-1 1 0,0-1 0,1 1 0,-1-1 0,0 0 0,1 1 0,-1-1 0,1 0 1,-1 0-1,0 0 0,1 0 0,-1 0 0,1-1 0,2 0 0,2 1 0,1-2-1,0 1 1,-1-1-1,0 0 1,1 0 0,-1-1-1,9-4 1,46-37-9,-42 29 18,0 1 0,25-13 1,-11 8 5,29-15 67,-56 32-71,0 0-1,0 0 1,0 0-1,1 1 1,-1-1 0,0 2-1,1-1 1,11 1 0,-16 0-7,1 1 1,-1-1 0,0 1-1,1 0 1,-1 0 0,0 0-1,0 0 1,0 1 0,0-1-1,0 0 1,0 1 0,0 0-1,0-1 1,0 1 0,-1 0-1,1 0 1,-1 0 0,1 0-1,-1 0 1,0 0 0,0 0-1,0 1 1,0-1 0,0 0 0,0 1-1,-1-1 1,1 1 0,0 2-1,1 9 31,0 0 0,0 1 0,-2 19-1,0-29-15,2 9 145,-2-14-157,0 0 0,0 0 0,0 0 0,0 0 0,0 0 0,0 0 0,0 0 1,0 0-1,0-1 0,0 1 0,0 0 0,0 0 0,1 0 0,-1 0 0,0 0 0,0 0 0,0 0 0,0 0 0,0 0 1,0 0-1,0 0 0,0 0 0,1 0 0,-1 0 0,0 0 0,0 0 0,0 0 0,0 0 0,0 0 0,0 0 0,0 0 0,0 0 1,1 0-1,-1 0 0,0 0 0,0 0 0,0 0 0,0 0 0,0 0 0,0 0 0,0 0 0,0 0 0,1 0 0,-1 0 1,0 0-1,0 0 0,0 0 0,0 1 0,0-1 0,0 0 0,0 0 0,0 0 0,0 0 0,0 0 0,0 0 0,0 0 0,0 0 1,0 0-1,0 1 0,1-1 0,10-21 30,2 0-1,1 1 1,1 1 0,0 1 0,25-25-1,-35 39-41,-2 1-4,0 0-1,0 0 0,0 0 1,1 0-1,-1 0 0,6-2 1,-8 5 10,0-1 0,0 1 0,0 0 0,0 0 0,0-1 0,0 1 0,0 0 0,0 0 0,0 0 0,0 0 0,0 0 0,0 0 0,-1 1 0,1-1 0,0 0 0,0 0 0,0 1 0,0-1 0,0 0 0,0 1 0,0-1 0,0 1 0,0-1 0,-1 1 0,1 0 0,0-1 0,0 1 0,-1 0 0,1 0 0,-1-1 0,1 1 0,0 0 0,0 1 0,43 51-59,-30-38 24,23 33 1,-35-45 33,0 0 1,0-1-1,0 1 1,0 0-1,1 0 1,-1-1-1,1 0 1,-1 1-1,1-1 0,0 0 1,0 0-1,0-1 1,0 1-1,1 0 1,-1-1-1,0 0 1,0 0-1,1 0 1,-1 0-1,1-1 1,-1 1-1,1-1 1,-1 0-1,1 0 0,-1 0 1,1 0-1,-1-1 1,1 1-1,-1-1 1,1 0-1,-1 0 1,4-2-1,8-3 7,0-2-1,-1 0 1,0 0-1,0-2 1,18-15-1,-9 3 16,-1 0-1,0-2 1,-2 0 0,25-41-1,-24 31-2,-1 0 0,25-64-1,18-78 66,-19 38-71,-29 108-49,-18 60-44,14 151-55,14 127-157,-23-294 280,1 0 1,0 0-1,1-1 0,0 1 0,2-1 1,-1 0-1,1 0 0,1-1 0,0 0 1,1 0-1,17 19 0,-19-25 26,0 0 0,0 0 0,0-1 0,1 0 0,0-1 0,0 0 0,0 0 0,0 0 0,1-1 0,0 0 0,-1 0 0,1-1 0,0 0 0,0 0-1,1-1 1,-1 0 0,0 0 0,0-1 0,0 0 0,1-1 0,9-1 0,-2-1 150,0 0 0,27-9 0,-30 8-87,-11 4-65,0-1 0,0 1 1,1-1-1,-1 0 0,0 0 0,0 0 0,0 0 0,0 0 1,2-2-1,-3 3-16,-1-1 0,1 0-1,-1 0 1,1 1 0,-1-1 0,1 0 0,-1 0 0,0 0 0,0 0 0,0 0 0,1 1-1,-1-1 1,0 0 0,0 0 0,0 0 0,0 0 0,0 0 0,0 0 0,-1 0-1,1 1 1,0-1 0,0 0 0,-1 0 0,1 0 0,0 0 0,-1 1 0,1-1-1,-1 0 1,1 0 0,-2-1 0,1 0-110,-1 0 1,0 0-1,0 0 0,0 0 0,0 0 0,0 1 1,-1-1-1,1 1 0,0-1 0,-1 1 1,1 0-1,-1 0 0,0 0 0,-3-1 0,3 1-665</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2:45.914"/>
    </inkml:context>
    <inkml:brush xml:id="br0">
      <inkml:brushProperty name="width" value="0.1" units="cm"/>
      <inkml:brushProperty name="height" value="0.1" units="cm"/>
      <inkml:brushProperty name="color" value="#008C3A"/>
    </inkml:brush>
  </inkml:definitions>
  <inkml:trace contextRef="#ctx0" brushRef="#br0">0 71 2608,'0'0'4913,"13"-9"-4500,41-27-34,-50 34-319,0 0 0,0 0 1,1 0-1,-1 1 0,1-1 0,-1 1 1,1 0-1,0 0 0,0 1 0,-1-1 0,1 1 1,0 0-1,0 0 0,7 2 0,7 0 138,93 5 613,157 3 648,-178-11-1078,302-18 972,-340 13-1066,97 0 0,-143 7-576,0-1 1,0 1-1,0 0 1,-1 1-1,12 4 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2:54.201"/>
    </inkml:context>
    <inkml:brush xml:id="br0">
      <inkml:brushProperty name="width" value="0.1" units="cm"/>
      <inkml:brushProperty name="height" value="0.1" units="cm"/>
      <inkml:brushProperty name="color" value="#008C3A"/>
    </inkml:brush>
  </inkml:definitions>
  <inkml:trace contextRef="#ctx0" brushRef="#br0">397 141 3712,'0'0'3462,"-11"-8"-3316,3 2-109,-74-45 411,55 35-267,19 11-73,0-1 0,-1 2 1,0-1-1,0 1 0,0 0 1,0 1-1,-1 0 0,1 0 0,-1 1 1,-18-1-1,22 2-70,1 1-1,-1 1 1,1-1-1,-1 1 1,1 0 0,-1 0-1,1 0 1,-1 1 0,1 0-1,0 0 1,0 0-1,0 1 1,0-1 0,1 1-1,-1 1 1,1-1-1,-1 0 1,1 1 0,0 0-1,1 0 1,-1 0-1,1 1 1,-6 8 0,6-7 2,-1-1-15,1 0 0,0 1 0,0-1 1,0 1-1,1-1 0,0 1 0,0 0 1,0 0-1,1 0 0,0 0 0,0 0 1,1 0-1,-1 0 0,2 9 0,2 6-1,0 0-1,2 0 1,0 0-1,2-1 1,0 0-1,1 0 0,1 0 1,1-1-1,0-1 1,17 22-1,-16-26-7,0-1 0,1 0 0,1 0 0,0-2 0,0 1 0,2-2 0,-1 0 0,1 0 0,0-2 0,1 0 0,0 0 0,1-2 0,17 6 0,-14-8 13,1 0 0,-1-1 1,1-1-1,0-1 0,0-1 1,0-1-1,0-1 0,0-1 1,-1 0-1,1-2 0,-1 0 1,21-8-1,7-7 21,-1-1 0,-1-2 0,76-51 0,-100 59-43,-1-1 1,-1-2-1,0 0 1,-1 0-1,-2-2 1,1 0-1,-2-1 1,-1-1-1,19-36 1,-34 58-6,0 0 1,0 0 0,0 0-1,1 0 1,-1-1 0,0 1-1,0 0 1,0 0 0,0 0 0,0 0-1,0-1 1,0 1 0,0 0-1,0 0 1,0 0 0,0-1-1,0 1 1,0 0 0,0 0-1,0 0 1,0-1 0,0 1-1,0 0 1,0 0 0,0 0-1,0 0 1,0-1 0,0 1 0,0 0-1,0 0 1,-1 0 0,1 0-1,0-1 1,0 1 0,0 0-1,0 0 1,0 0 0,-1 0-1,1 0 1,0 0 0,0-1-1,0 1 1,0 0 0,-1 0 0,1 0-1,0 0 1,0 0 0,0 0-1,0 0 1,-1 0 0,1 0-1,0 0 1,0 0 0,0 0-1,-1 0 1,1 0 0,0 0-1,0 0 1,0 0 0,-1 0 0,1 0-1,0 0 1,0 0 0,0 0-1,0 0 1,-1 1 0,1-1-1,0 0 1,-16 5 37,15-4-32,-31 13 51,2 3 1,0 0-1,-47 36 0,65-43-21,1-1-1,0 2 1,0-1-1,1 2 1,-16 22-1,23-30-21,0 1-1,0 0 0,0-1 0,1 1 0,0 0 1,0 1-1,0-1 0,0 0 0,1 0 1,0 1-1,0-1 0,1 1 0,-1-1 1,1 1-1,0-1 0,1 1 0,0-1 1,2 11-1,-2-13-8,1 0 0,0 0 0,0 0 0,0 0 0,0-1 0,0 1 0,1-1 0,-1 1 0,1-1 0,-1 0 0,1 0 1,0 0-1,0 0 0,0-1 0,0 1 0,0-1 0,6 2 0,-2 0 4,1-1 0,-1 0 1,0-1-1,1 1 0,0-2 1,-1 1-1,9-1 0,-5-1-2,1-1 0,-1 0 0,0-1 0,0 0 0,0-1 0,0 0 0,0-1 0,-1 0-1,0 0 1,0-1 0,15-12 0,-20 14 2,1 0 0,-2-1 0,1 0 0,0 1-1,-1-1 1,0-1 0,0 1 0,-1-1 0,1 1 0,-1-1-1,-1 0 1,1 0 0,-1-1 0,0 1 0,0 0 0,-1-1-1,1 1 1,-2-1 0,1 1 0,-1-1 0,0-12 0,-1 13 12,-1 1 0,1-1 0,-1 1 0,1-1 0,-2 1 0,1 0 0,-1-1 0,-4-6 1,5 9-3,0 0 1,0 1-1,0-1 1,0 1-1,-1 0 1,1-1 0,-1 1-1,1 0 1,-1 1-1,0-1 1,0 0-1,0 1 1,0-1 0,0 1-1,0 0 1,-4-1-1,-5-2 57,11 3-71,1 1 1,-1-1 0,1 1-1,-1 0 1,1-1-1,-1 1 1,0 0 0,1-1-1,-1 1 1,1 0-1,-1 0 1,0 0 0,1-1-1,-1 1 1,0 0-1,1 0 1,-1 0 0,0 0-1,1 0 1,-1 0-1,1 0 1,-1 1 0,-1-1-1,4 0-1,0-1 0,-1 1 0,1 0 0,0-1 0,-1 0 0,1 1 0,-1-1 0,1 0 0,0 0 0,-1 0 0,0 0 0,1 0 0,0-1 0,4-2 5,16-8-22,-1 0 0,-1-1 0,0-1-1,-1-1 1,21-22 0,-16 6 18,-20 24-5,1 1 0,0-1 0,0 1-1,6-5 1,-6 6-1,0 1-1,0 0 0,1 0 1,-1 1-1,8-4 0,-12 7-3,0-1-1,0 0 1,0 1-1,1 0 1,-1-1-1,0 1 1,0 0-1,1-1 1,-1 1-1,0 0 1,0 0-1,1 0 1,-1 0-1,0 0 1,0 1-1,1-1 1,-1 0-1,0 0 1,0 1-1,1-1 1,-1 1-1,0-1 1,0 1-1,0 0 1,0-1-1,0 1 0,0 0 1,0 0-1,0 0 1,0 0-1,0-1 1,0 1-1,1 3 1,23 24-92,-20-25 81,-1 1 0,0 0-1,-1 1 1,1-1 0,-1 0 0,5 8-1,-1 7-6,0 1 0,-2-1 0,0 1-1,-1 0 1,-1 0 0,0 27 0,2 2-21,-3-37 32,-1-6 6,0 0 1,0-1-1,0 1 1,-1-1-1,0 1 1,0 0-1,0-1 1,-1 1-1,0 0 1,0-1-1,-2 6 1,3-10 6,-1 0 1,1-1 0,-1 1 0,1-1 0,-1 1-1,1-1 1,-1 1 0,1-1 0,-1 1-1,1-1 1,-1 0 0,0 1 0,1-1 0,-1 0-1,0 1 1,0-1 0,1 0 0,-1 0 0,0 0-1,1 0 1,-1 0 0,0 0 0,0 0 0,-1 0-1,-21-7 59,-20-22 26,42 27-80,-10-7 40,1-2 0,0 1 0,1-2 1,0 1-1,1-1 0,0 0 0,1-1 1,0 0-1,-7-20 0,13 32-45,1-1 0,-1 1 0,1 0-1,-1 0 1,1-1 0,-1 1 0,1 0-1,0-1 1,0 1 0,0 0 0,0-1 0,0 1-1,0 0 1,0-1 0,0 1 0,1 0-1,-1-1 1,1 0 0,0-4-12,-1 6 7,1 0 0,-1 0 0,0-1 0,1 1 0,-1 0 0,0 0-1,1 0 1,-1 0 0,0-1 0,1 1 0,-1 0 0,0 0 0,1 0 0,-1 0 0,1 0-1,-1 0 1,0 0 0,1 0 0,-1 0 0,0 0 0,1 0 0,-1 0 0,1 0 0,-1 0-1,0 0 1,1 0 0,-1 1 0,0-1 0,1 0 0,-1 0 0,12 5-37,22 15 8,0-2 1,57 21-1,-75-33 30,1-2 0,-1 0 0,1-1 0,0 0 1,0-1-1,0-1 0,0-1 0,25-3 0,-29 2 11,0-2-1,0 0 0,0 0 1,-1-1-1,1 0 0,-1-1 1,0-1-1,-1 0 0,1-1 1,-1 0-1,-1 0 0,1-1 1,-1-1-1,0 0 0,9-11 1,54-57 130,-61 66-73,0 0 0,1 1 0,0 1-1,22-13 1,-33 21-59,-1 0 0,0 1 0,1-1 0,-1 0 0,1 1 0,-1-1 0,1 1 0,-1-1 0,1 1 0,0 0 0,-1 0 0,1 0 0,-1 0 0,1 0 0,0 0 0,-1 0 0,1 0-1,-1 1 1,1-1 0,2 1 0,-2 1-1,1 0-1,0 1 1,0-1-1,-1 0 0,0 1 1,1-1-1,2 6 1,0-2-11,0 2-4,0-1 0,-1 1 0,0 0 0,-1 0 0,0 0 0,0 1 0,0-1 0,-1 1 0,-1-1 0,2 18 0,4 19-19,3-21 21,-10-24 6,1 0 1,-1 1 0,0-1 0,1 0 0,-1 0 0,1 0-1,-1 0 1,0 0 0,1 0 0,-1 0 0,1 0 0,-1 0 0,0 0-1,1 0 1,-1 0 0,1 0 0,-1 0 0,0 0 0,1 0 0,-1 0-1,0 0 1,1 0 0,-1-1 0,0 1 0,1 0 0,-1 0-1,0 0 1,1-1 0,-1 1 0,0 0 0,1-1 0,-1 1 0,12-10 35,3-9-23,1-2 29,27-28 0,-36 42-27,1 0 0,0 1-1,0 0 1,0 1-1,1-1 1,0 2 0,13-6-1,-21 9-10,0 1 0,1 0 0,-1-1 0,1 1 0,-1 0 0,0 0 0,1 0 0,-1 0 0,1 0 0,-1 0 0,1 0 0,-1 0 0,0 1 0,1-1 0,-1 1 0,0-1 0,1 1 0,-1-1 0,2 2-1,1 1 2,-1-1-1,0 1 0,0-1 0,0 1 0,-1 0 0,1 0 0,2 3 0,1 5-1,1 0 0,-1 0 0,6 18 0,-1 1 12,-2 1 0,8 49 1,-16-78-18,-1 3 19,1 0 0,0 0 0,1 0 0,-1 0 0,1 0 0,3 6 0,-4-10-10,-1 0 0,1 0 0,0 0 0,-1 0 0,1-1 0,0 1-1,0 0 1,0 0 0,0-1 0,0 1 0,0 0 0,0-1 0,0 1 0,0-1 0,0 0-1,0 1 1,1-1 0,-1 0 0,0 0 0,0 1 0,0-1 0,0 0 0,0 0 0,1 0 0,-1-1-1,0 1 1,0 0 0,0 0 0,0-1 0,0 1 0,0 0 0,1-1 0,0 0 0,6-2 14,-1-1 1,1 0-1,-1 0 1,0 0-1,0-1 1,-1 0-1,1 0 1,6-9-1,4-4 37,19-31 1,3-2 73,-8 8-39,-22 30-3,-1 1 0,17-17 0,-25 29-87,0-1-1,1 1 1,-1 0 0,0-1 0,0 1 0,1 0-1,-1 0 1,0-1 0,1 1 0,-1 0-1,0 0 1,1-1 0,-1 1 0,1 0 0,-1 0-1,0 0 1,1 0 0,-1 0 0,1 0 0,-1 0-1,0 0 1,1 0 0,-1 0 0,1 0-1,-1 0 1,1 0 0,-1 0 0,0 0 0,1 0-1,7 12 24,-1 27-31,-6-32 13,0 2 0,3 16 21,9 37 1,-11-55-24,0 0-1,1 1 1,0-1-1,0 0 1,1-1-1,0 1 1,0 0-1,1-1 1,7 8-1,-9-12-2,0 0 0,-1 0-1,1 0 1,0 0 0,0-1-1,0 0 1,0 0 0,1 1-1,-1-2 1,0 1 0,0 0-1,1-1 1,-1 1 0,1-1-1,4 0 1,7-1 21,0 0-1,15-4 1,-21 3-11,0-1 0,0 0 0,0 0 0,-1 0 1,0-1-1,11-7 0,46-36 114,-27 19-2,-7 3 80,-31 25-202,1-1-1,-1 1 1,1 0-1,-1 0 1,0-1-1,1 1 1,-1 0 0,0-1-1,1 1 1,-1 0-1,0-1 1,0 1-1,1-1 1,-1 1-1,0 0 1,0-1 0,0 1-1,0-1 1,1 1-1,-1-1 1,0 1-1,0-1 1,3-8 65,4 4-40,-6 5-27,-1-1 1,1 1-1,-1 0 0,0 0 0,1 0 0,-1-1 1,1 1-1,-1 0 0,0 0 0,1-1 0,-1 1 0,1 0 1,-1-1-1,0 1 0,0 0 0,1-1 0,-1 1 1,0-1-1,0 1 0,1 0 0,-1-1 0,0 1 1,0-1-1,0 1 0,0-1 0,0 1 0,0-1 0,0 1 1,0-1-1,1-14 24,1 0 0,4-22 0,-2 22-1,-2 1-1,2-25 0,2-21 48,-4 44-97,-3 49-70,3 0 0,0 0-1,13 60 1,-14-90 89,0 1-1,0-1 1,0-1 0,0 1-1,0 0 1,0 0 0,1 0-1,-1 0 1,1-1 0,0 1-1,0-1 1,0 1-1,0-1 1,0 0 0,1 0-1,2 2 1,-2-3 9,-1 0-1,0 0 1,1 0 0,-1 0 0,1-1-1,-1 1 1,1-1 0,0 1 0,-1-1-1,1 0 1,-1 0 0,1-1-1,-1 1 1,1 0 0,0-1 0,-1 0-1,0 1 1,1-1 0,4-2-1,15-7-1,-1-1 0,0 0-1,35-27 1,-34 23-31,0 2-1,35-16 1,-5 3-63,-44 22 44,1 0-1,-1 0 1,1 1-1,0 0 0,0 0 1,0 1-1,0 0 1,1 1-1,-1 0 1,11 0-1,-20 1 23,-14 16-12,-2-2 56,1 0 3,0-1 1,1 2-1,0 0 0,1 1 0,1 0 1,-20 34-1,29-44 1,0 1 0,0 0 0,1 0 0,0-1 0,0 1 0,1 1 0,0-1 0,0 0 0,0 0 0,1 8 0,1-10-5,0 1-1,0-1 1,0 0 0,1 0-1,-1 0 1,1 0 0,0-1-1,1 1 1,-1 0 0,1-1-1,0 0 1,0 1-1,0-1 1,7 6 0,-4-4 6,-3-3-9,0 1 0,0-1 0,0 0 0,0 0 0,1 0 0,-1 0 0,1-1 0,0 1 1,0-1-1,0 0 0,0 0 0,0-1 0,0 1 0,1-1 0,-1 0 0,0 0 0,8 1 0,59 3 127,-69-5-151,0 0-1,0 0 1,-1-1-1,1 1 1,0-1-1,-1 1 1,1-1-1,0 0 1,-1 1 0,1-1-1,-1 0 1,1 0-1,-1 0 1,1-1-1,-1 1 1,0 0-1,1 0 1,-1-1-1,0 1 1,0 0-1,0-1 1,0 0 0,0 1-1,1-4 1,2-14-2610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2:54.401"/>
    </inkml:context>
    <inkml:brush xml:id="br0">
      <inkml:brushProperty name="width" value="0.1" units="cm"/>
      <inkml:brushProperty name="height" value="0.1" units="cm"/>
      <inkml:brushProperty name="color" value="#008C3A"/>
    </inkml:brush>
  </inkml:definitions>
  <inkml:trace contextRef="#ctx0" brushRef="#br0">132 186 8744,'0'0'568,"-49"-83"-280,31 51-40,0 7 0,6 13-104,2 0 8,4 2-72,0 8 8,0-2-16,0-2 0</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2:59.293"/>
    </inkml:context>
    <inkml:brush xml:id="br0">
      <inkml:brushProperty name="width" value="0.1" units="cm"/>
      <inkml:brushProperty name="height" value="0.1" units="cm"/>
      <inkml:brushProperty name="color" value="#008C3A"/>
    </inkml:brush>
  </inkml:definitions>
  <inkml:trace contextRef="#ctx0" brushRef="#br0">0 912 5416,'0'0'2337,"11"-1"-1716,2 0-412,-1 0-1,0-1 1,0-1-1,0 0 1,0 0-1,0-2 1,21-10-1,-17 6 130,1-2 0,-1 0 1,-1-1-1,0 0 0,23-26 0,-33 31-235,1 0 1,-1-1-1,0 0 1,-1 0-1,0 0 1,0 0-1,-1 0 1,0-1-1,-1 1 1,0-1-1,0 0 1,0 0 0,-1 0-1,-1-12 1,0 12 96,0 0 1,-1 0 0,-1 0-1,-2-9 1,3 14-136,0 1 0,0-1 0,-1 0 0,1 1 0,-1-1 0,0 1 0,0-1 0,0 1 0,-1 0 0,1 0 0,-4-3 1,-6-8 233,11 13-272,0-1 1,-1 0-1,1 1 1,0-1 0,-1 1-1,0-1 1,1 1-1,-1 0 1,0-1 0,-3 0-1,5 2-16,-1-1 0,0 1 0,1 0 0,-1 0 0,1 0 0,-1-1-1,1 1 1,-1 0 0,1-1 0,-1 1 0,1 0 0,-1-1 0,1 1 0,-1-1 0,1 1-1,0-1 1,-1 1 0,1-1 0,0 1 0,-1-1 0,7-6 123,22 2-74,-11 5-107,1 1 0,-1 0 0,0 2 0,1 0-1,-1 1 1,0 1 0,-1 0 0,1 2 0,-1-1 0,0 2 0,-1 0 0,0 1 0,0 1 0,-1 0 0,23 21 0,-33-25 17,1 0 0,-1-1 0,-1 1 0,1 1 0,-1-1 0,0 1 0,0-1 0,-1 1 0,0 0 1,0-1-1,1 13 0,0 6-21,-1 48 0,-2-52 49,-4 18 10,3-31 5,0 1-1,1 0 1,0 0 0,0 0 0,2 13 0,-1-19-6,0 0-1,0-1 1,0 1-1,1-1 1,-1 1-1,1-1 1,-1 1-1,1-1 1,0 0-1,0 0 1,0 0-1,0 0 1,0 0-1,1-1 1,-1 1-1,0-1 1,1 1-1,-1-1 1,1 0-1,0 0 1,-1 0-1,1 0 1,0 0-1,0-1 1,-1 1-1,1-1 1,0 0-1,0 0 1,0 0-1,-1 0 1,1 0 0,0-1-1,3 0 1,8-1 5,0-2 1,-1 1-1,1-2 1,-1 0 0,0 0-1,23-14 1,68-53 4,-82 55-13,76-67-28,8-6-59,-87 75-136,30-29 0,-49 44 212,0 0 0,0 0 1,0 0-1,0 0 1,1 0-1,-1 0 1,0 0-1,0 0 0,0 0 1,0 0-1,0 0 1,1-1-1,-1 1 1,0 0-1,0 0 0,0 0 1,0 0-1,0 0 1,0 0-1,0-1 1,0 1-1,1 0 0,-1 0 1,0 0-1,0 0 1,0 0-1,0-1 1,0 1-1,0 0 0,0 0 1,0 0-1,0 0 1,0-1-1,0 1 1,0 0-1,0 0 0,0 0 1,0 0-1,0-1 1,0 1-1,0 0 1,0 0-1,-1 0 0,1 0 1,0 0-1,0-1 1,0 1-1,0 0 1,0 0-1,0 0 0,0 0 1,0 0-1,-1 0 1,1 0-1,0-1 1,0 1-1,0 0 0,0 0 1,0 0-1,-1 0 1,1 0-1,0 0 0,0 0 1,0 0-1,0 0 1,-1 0-1,1 0 1,0 0-1,-16 3-106,-6 8 137,0 1 0,1 1 0,1 1-1,0 1 1,1 0 0,1 1 0,0 2 0,1-1 0,1 2 0,-24 35 0,36-45-2,0-1 1,0 1 0,1 0-1,0 1 1,0-1 0,1 0-1,1 1 1,-2 14 0,3-23-21,0 0 0,0 0 0,0 0 0,0 0 0,0 0 0,0 0 0,0 0 1,1 0-1,-1 0 0,0 0 0,0 0 0,1 0 0,-1 0 0,1-1 0,-1 1 0,1 0 1,-1 0-1,1 0 0,-1-1 0,1 1 0,0 0 0,-1 0 0,1-1 0,0 1 1,0-1-1,-1 1 0,1-1 0,1 1 0,0 0 0,1-1 0,-1 0 0,0 1 0,0-1 0,0 0 0,0 0 0,0-1 0,0 1-1,0 0 1,1-1 0,-1 1 0,3-2 0,2-1-5,0 0-1,-1 0 0,1-1 1,0 0-1,-1 0 0,9-7 1,-6 1-12,0 0 1,-1 0-1,0-1 1,-1 0-1,0 0 1,-1 0-1,7-17 1,-1-7-95,11-47 1,-19 65 57,-4 17 46,0-1 1,0 0-1,0 1 0,0-1 1,0 1-1,0-1 0,0 1 0,1-1 1,-1 1-1,0-1 0,0 1 1,1-1-1,-1 1 0,0-1 1,1 1-1,-1 0 0,0-1 1,1 1-1,-1-1 0,0 1 1,1 0-1,-1-1 0,1 1 1,7 7-32,4 27 58,-10-27-23,7 22 24,-4-14-20,0 0 0,0-1 0,2 1 0,12 21 0,-16-32-6,0 0 1,0 0-1,0 0 1,1 0-1,0-1 1,-1 0-1,1 1 1,1-1-1,-1-1 0,0 1 1,1-1-1,-1 0 1,1 0-1,0 0 1,0 0-1,0-1 1,0 0-1,8 1 1,0-1 0,1 0 1,-1-1 0,0-1 0,0 0 0,0-1 0,0 0 0,-1-1 0,1 0 0,0-1 0,-1-1 0,0 0 0,0 0 0,-1-1 0,17-11 0,-9 4 0,64-44-24,-69 46 4,-9 8 14,0-1 0,0 0 0,0 0-1,-1 0 1,0-1 0,1 0 0,-2 1-1,1-2 1,3-5 0,-3 7-5,-4 4 12,0 0 1,0 0 0,0 0-1,0-1 1,1 1 0,-1 0-1,0 0 1,0 0-1,0 0 1,0 0 0,0 0-1,0 0 1,0 0 0,0 0-1,0-1 1,0 1-1,0 0 1,1 0 0,-1 0-1,0 0 1,0 0 0,0 0-1,0 0 1,0-1-1,0 1 1,0 0 0,0 0-1,0 0 1,0 0 0,0 0-1,0 0 1,0-1-1,0 1 1,0 0 0,0 0-1,-1 0 1,1 0 0,0 0-1,0 0 1,0-1-1,0 1 1,0 0 0,0 0-1,0 0 1,0 0 0,0 0-1,0 0 1,0 0-1,-1 0 1,1 0 0,0 0-1,0 0 1,0-1 0,0 1-1,0 0 1,0 0-1,0 0 1,-1 0 0,1 0-1,0 0 1,0 0 0,-17 7 37,1 1-33,0 1-1,1 1 0,0 0 1,0 1-1,-19 19 1,-62 71 14,94-100-19,-8 12 12,1 0 0,-1 1 0,2 0 0,0 0 0,-9 24 0,16-37-9,0 1 0,1 0 0,-1-1 0,1 1 1,-1 0-1,1-1 0,0 1 0,-1 0 0,1 0 1,0-1-1,0 1 0,1 2 0,-1-4-2,0 1 0,0-1-1,0 0 1,0 1 0,1-1 0,-1 0-1,0 1 1,0-1 0,1 0 0,-1 1-1,0-1 1,1 0 0,-1 0 0,0 1-1,1-1 1,-1 0 0,0 0 0,1 0-1,-1 0 1,0 1 0,1-1 0,-1 0-1,0 0 1,1 0 0,-1 0 0,1 0-1,-1 0 1,0 0 0,1 0 0,-1 0-1,1 0 1,-1 0 0,5-2-1,0 1 0,0-1 1,-1 1-1,1-1 0,-1-1 0,8-4 1,6-5-5,0-1 0,-1-1 0,-1 0 1,0-1-1,-1-1 0,0 0 1,-1-1-1,20-33 0,0-9-11,-4-2 0,-1-1 1,-4-1-1,-2-2 0,18-84 0,-13 57-47,-17 62-1,-2-1-1,8-52 1,-4 22-440,-30 79 321,8-6 164,1 0 0,1 0 1,0 1-1,0 0 0,1 1 1,-5 18-1,-18 87-53,19-72 24,2-5-3,2 1 0,2-1 0,2 1 0,1 0 0,7 60 0,-3-83 34,0 0 1,10 31-1,-11-44 18,1 0 0,0 0-1,0 0 1,0 0 0,1 0 0,0-1 0,0 0 0,1 0 0,0 0 0,6 6 0,-2-4 1,2 2 5,1-1 0,23 16 0,-32-23-1,1 0 0,0-1-1,-1 1 1,1-1 0,0 1-1,0-1 1,0 0 0,0-1-1,0 1 1,1-1 0,-1 0-1,0 0 1,0 0 0,0 0 0,5-1-1,4-3 16,0 0 0,0-1 1,-1 0-1,1 0 0,-1-2 0,-1 1 0,1-2 0,-1 1 0,11-11 0,7-9 35,44-53 0,-28 28-77,-17 25-52,-28 27 72,0 0-1,0 0 1,0 0 0,0 0 0,0 0-1,0 1 1,0-1 0,0 0 0,0 0-1,0 0 1,0 0 0,0 0 0,0 0-1,0 1 1,1-1 0,-1 0 0,0 0-1,0 0 1,0 0 0,0 0 0,0 0-1,0 0 1,0 1 0,0-1 0,0 0-1,1 0 1,-1 0 0,0 0 0,0 0-1,0 0 1,0 0 0,0 0 0,0 0-1,1 0 1,-1 0 0,0 0 0,0 0-1,0 0 1,0 0 0,0 0 0,1 0-1,-1 0 1,0 0 0,0 0-1,0 0 1,0 0 0,0 0 0,0 0-1,1 0 1,-1 0 0,0 0 0,0 0-1,0 0 1,0-1 0,0 1 0,0 0-1,0 0 1,1 0 0,-1 0 0,0 0-1,0 0 1,0 0 0,0 0 0,0-1-1,0 1 1,0 0 0,0 0 0,0 15-14,-22 179 12,21-179 2,1 0 0,4 25 0,-2-21 4,-2-19-3,0 1 1,0-1 0,0 1-1,0-1 1,0 1-1,0-1 1,1 1 0,-1-1-1,0 1 1,0-1 0,0 1-1,1-1 1,-1 1 0,0-1-1,0 0 1,1 1 0,-1-1-1,0 1 1,1-1-1,-1 0 1,1 1 0,-1-1-1,0 0 1,1 0 0,-1 1-1,1-1 1,-1 0 0,1 0-1,-1 0 1,1 1 0,-1-1-1,1 0 1,-1 0-1,1 0 1,21-3 29,-11 0-26,7-1-1,1 0-1,-1-1 1,0-1 0,-1-1-1,18-9 1,78-52-49,-94 56 36,-2 2-6,29-11 1,-31 14-5,0 0-1,27-17 1,-11-1-9,-24 18 19,1 1 1,0 0-1,-1 0 0,2 1 0,-1 0 0,1 0 0,18-6 1,-15 3-6,-10 6 25,-7 6 18,-21 19 18,-10 7-12,2 2 0,1 1 1,1 1-1,-31 46 0,49-59-7,8-13-10,0 0 0,1 0 0,0 1 0,-5 14 1,9-23-12,1 0 1,0 0-1,0 1 1,0-1 0,-1 0-1,1 1 1,0-1 0,0 0-1,0 1 1,0-1-1,0 0 1,0 1 0,0-1-1,0 0 1,0 1-1,0-1 1,0 1 0,0-1-1,0 0 1,0 1 0,0-1-1,0 0 1,0 1-1,0-1 1,0 0 0,0 1-1,1-1 1,-1 0 0,0 1-1,0-1 1,0 0-1,1 0 1,-1 1 0,0-1-1,0 0 1,1 1-1,13-5 95,17-17-45,-22 14-44,-1-1 0,0 0 0,0-1 0,-1 0 0,0 0 0,0-1 0,-1 1 0,0-1 0,-1-1 0,8-20 1,-5 13-1,-2 12-6,-6 6-7,0 0 0,1 0 0,-1 1 0,0-1 0,0 0 0,0 0 1,1 0-1,-1 0 0,0 0 0,0 0 0,0 0 0,1 0 0,-1 0 0,0 1 0,0-1 0,0 0 1,0 0-1,0 0 0,1 0 0,-1 1 0,0-1 0,0 0 0,0 0 0,0 0 0,0 1 0,0-1 1,0 0-1,0 0 0,0 0 0,0 1 0,0-1 0,0 0 0,0 0 0,0 0 0,0 1 0,0-1 1,2 4-1,-1 0 0,1 1 0,0-1 0,0-1 0,0 1 0,6 6 0,3 8 0,-7-10-6,1 0 1,-1 0 0,1-1 0,0 0-1,1 0 1,0 0 0,0-1-1,1 1 1,10 7 0,-14-12 6,0-1-1,0 1 1,0-1 0,0 0-1,0 0 1,0 0-1,0 0 1,1 0 0,-1-1-1,0 1 1,0-1 0,1 0-1,-1 0 1,0 0 0,1 0-1,-1-1 1,0 1 0,1-1-1,-1 0 1,0 0-1,0 0 1,0-1 0,0 1-1,0-1 1,0 1 0,0-1-1,-1 0 1,1 0 0,2-3-1,17-15 19,-2-2-1,0 0 1,-2-1-1,0-1 0,16-30 1,-17 23-5,-1-2 1,16-45 0,-10 24-10,-4 9 4,-3 0-1,-2 0 1,14-81-1,-22 89-1,-2 0 0,-1 0 0,-2-1 0,-1 1 0,-9-48 0,10 81-16,-1-2-8,0 0 0,-1 0 0,1 0 0,-1 0-1,-3-6 1,4 11 16,1 0-1,-1 0 1,1 1-1,0-1 0,-1 0 1,0 1-1,1-1 1,-1 0-1,1 1 1,-1-1-1,0 1 0,1-1 1,-1 1-1,0-1 1,0 1-1,1 0 1,-1-1-1,0 1 1,0 0-1,1 0 0,-1-1 1,0 1-1,0 0 1,0 0-1,0 0 1,1 0-1,-1 0 1,0 0-1,0 0 0,0 0 1,0 1-1,1-1 1,-1 0-1,0 0 1,0 1-1,0-1 0,1 0 1,-1 1-1,0-1 1,1 1-1,-1-1 1,0 1-1,1-1 1,-1 1-1,0 0 0,0 1 1,-6 4 5,1 0 0,0 1 1,0 0-1,1 0 0,0 1 0,0 0 0,0-1 1,1 2-1,1-1 0,-1 0 0,-2 10 0,-3 15 16,-7 54-1,11-55 1,-10 81 53,6 1-1,9 200 1,2-287-54,1-1 1,2 1 0,0-1-1,16 44 1,-20-68-14,0 1-1,0 0 0,0-1 1,0 1-1,1 0 0,-1-1 1,1 1-1,0-1 1,0 0-1,0 0 0,0 0 1,0 0-1,0 0 0,1 0 1,-1 0-1,1-1 1,-1 1-1,1-1 0,0 0 1,-1 0-1,1 0 0,0 0 1,0 0-1,0 0 1,0-1-1,-1 1 0,1-1 1,0 0-1,0 0 0,5-1 1,-1 0 6,0 0 1,0-1 0,0 1-1,0-2 1,0 1-1,-1-1 1,0 0-1,1 0 1,-1-1-1,0 1 1,9-9 0,9-5-19,-20 15 3,-1 0 0,1-1 1,0 1-1,-1-1 0,1 0 0,-1 0 0,6-7 1,-9 10-1,0-1 1,0 1-1,0 0 1,0-1-1,0 1 1,0 0 0,1-1-1,-1 1 1,0 0-1,0 0 1,0-1 0,0 1-1,1 0 1,-1 0-1,0-1 1,0 1-1,1 0 1,-1 0 0,0 0-1,0 0 1,1-1-1,-1 1 1,0 0-1,1 0 1,-1 0 0,0 0-1,1 0 1,-1 0-1,0 0 1,1 0 0,-1 0-1,0 0 1,0 0-1,1 0 1,-1 0-1,0 0 1,1 0 0,-1 0-1,1 0 1,-1 1 0,0-1 1,1 1-1,-1-1 0,0 1 1,1-1-1,-1 1 1,0-1-1,0 1 0,0-1 1,1 1-1,-1-1 1,0 1-1,0 0 0,0-1 1,0 1-1,0-1 1,0 1-1,0-1 0,0 1 1,-1-1-1,1 2 1,-1 6-11,1 0 0,0 1 1,0-1-1,0 1 1,1-1-1,1 0 1,-1 1-1,6 13 1,-6-20 9,0-1 0,0 1 1,0 0-1,0-1 0,0 1 1,0-1-1,1 1 0,-1-1 1,0 1-1,1-1 0,0 0 1,-1 0-1,1 0 1,-1 0-1,1 0 0,0 0 1,0 0-1,0-1 0,0 1 1,-1-1-1,1 1 0,0-1 1,0 0-1,0 1 0,0-1 1,0 0-1,0 0 1,0-1-1,0 1 0,0 0 1,0-1-1,2 0 0,9-2-2,0-1 0,0 0 0,19-9 0,-19 7-7,13-7-20,-1-1 0,0-1 0,-1-1 0,-1-2 0,37-34 0,4-3-20,-60 53 55,-1-1 0,-1 1 0,1 0 0,0-1 0,-1 0 1,1 0-1,-1 0 0,0 0 0,0 0 0,0 0 0,0 0 0,2-6 0,-15 22 55,0 7-22,5-10-24,1 0-1,0 1 1,-4 12 0,8-20-6,0 0 0,0-1 0,1 1 0,-1 0 0,1-1 0,0 1 0,0 0-1,0 0 1,0 0 0,0-1 0,1 1 0,-1 0 0,1-1 0,-1 1 0,1 0 0,0-1 0,0 1 0,3 4 0,-3-6-6,1 0 1,-1 1-1,1-1 0,0 0 1,-1 0-1,1 0 0,0 0 1,0 0-1,0-1 0,-1 1 1,1 0-1,0-1 0,0 0 1,0 1-1,0-1 0,0 0 1,0 0-1,0 0 0,0 0 1,0 0-1,0-1 0,0 1 1,0 0-1,0-1 0,0 1 1,-1-1-1,4-1 0,-2 1 1,1-1 0,-1 1 0,0 0 0,0-1 0,1 0 0,-1 0 0,0 0 0,-1 0 0,1 0 0,0-1 0,-1 1 0,1-1 0,-1 1 0,4-6 0,-4 3-2,-1-1 0,1 1 0,-1 0 0,0-1 0,0 1 0,0-1 0,-1 1 0,0-1 0,0 0 0,-1 1 0,-1-9 0,1 10 0,0 0 0,0 1 0,0-1 0,0 0 0,-1 1 0,1-1 0,-1 1 0,0-1 0,0 1 0,0 0 0,-1 0 0,1 0 0,-1 0 0,0 0 0,0 1 0,0-1 0,-3-1 0,1 1 17,0 0 0,0 0 0,0 1 1,-1 0-1,1 0 0,-1 0 1,-9-1-1,11 3-7,1 0-1,0 0 1,0 0 0,0 0 0,0 1-1,0-1 1,0 1 0,0 0 0,0 0 0,0 0-1,0 0 1,0 1 0,0-1 0,1 1-1,-5 3 1,6-3 92,7-1-80,8-2-19,4-3 1,30-10 0,-1-1-1,-22 8 0,0 1 1,1 1-1,-1 1 1,1 2 0,-1 0-1,40 4 1,-48-1-3,-7 0 8,0 0 0,-1 0-1,12 4 1,-17-4-1,-1 1 0,0-1-1,0 0 1,0 1 0,0 0 0,0 0 0,-1 0-1,1 0 1,0 0 0,-1 0 0,0 1 0,1-1-1,1 4 1,-1-2 12,0 0-1,-1 0 1,1 0-1,-1 1 1,0-1 0,-1 1-1,1-1 1,-1 1-1,0 0 1,0-1 0,0 1-1,0 0 1,-1 0-1,0 0 1,0-1-1,-1 1 1,1 0 0,-1 0-1,0 0 1,0-1-1,-3 7 1,1 3 241,3-14-256,0 0 0,0 0 0,0 0 0,0 0 0,0 0 0,0 0 0,0 0 0,1-1 0,-1 1 0,0 0 0,0 0 0,0 0-1,0 0 1,0 0 0,0 0 0,0 0 0,0 0 0,0 0 0,0 0 0,0 0 0,0 0 0,0 0 0,0 0 0,0 0 0,0 0 0,0 0 0,0 0 0,0 0 0,0 0 0,1 0-1,-1-1 1,0 1 0,0 0 0,0 0 0,0 0 0,0 0 0,0 0 0,0 0 0,0 0 0,0 0 0,0 0 0,0 0 0,0 0 0,0 1 0,0-1 0,1 0 0,-1 0 0,0 0-1,0 0 1,0 0 0,0 0 0,0 0 0,0 0 0,0 0 0,0 0 0,0 0 0,0 0 0,0 0 0,0 0 0,0 0 0,0 0 0,0 0 0,0 0 0,0 0 0,0 0 0,0 1-1,0-1 1,0 0 0,0 0 0,15-22 459,-9 13-546,13-20 187,2 1 1,0 2-1,36-35 0,-54 59-100,-1 0-1,0 0 1,1 0-1,0 1 1,-1-1-1,1 1 1,0 0 0,-1 0-1,1 0 1,0 0-1,0 0 1,0 1-1,0 0 1,0-1-1,0 1 1,0 0-1,0 0 1,0 0-1,0 1 1,0-1-1,0 1 1,-1 0-1,1-1 1,0 1-1,4 2 1,5 4 4,0-1 0,0 2 0,-1-1 0,14 13 0,-12-9 16,30 24 43,-18-15 10,1 0-1,35 21 0,-43-35 135,-17-6-263,-1 0 0,0 0 0,0 0 0,1 0 0,-1 0 0,0 0 0,1 0 0,-1 0 0,0 0 0,0 0 0,1 0 0,-1-1 0,0 1 0,1 0 0,-1 0 1,0 0-1,0 0 0,1 0 0,-1-1 0,0 1 0,0 0 0,0 0 0,1 0 0,-1-1 0,0 1 0,0 0 0,0 0 0,0-1 0,1 1 0,-1 0 0,0 0 0,0-1 0,0 1 0,0 0 1,0-1-1,0 1 0,0 0 0,0 0 0,0-1 0,0 1 0,0 0 0,0-1 0,0 1 0,0 0 0,0 0 0,0-1 0,0 1 0,0 0 0,0 0 0,-1-1 0,1 1 0,0 0 0,0-1 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8:57.046"/>
    </inkml:context>
    <inkml:brush xml:id="br0">
      <inkml:brushProperty name="width" value="0.1" units="cm"/>
      <inkml:brushProperty name="height" value="0.1" units="cm"/>
      <inkml:brushProperty name="color" value="#AB008B"/>
    </inkml:brush>
  </inkml:definitions>
  <inkml:trace contextRef="#ctx0" brushRef="#br0">1 49 17895,'0'0'-125,"13"-2"1,198-24-289,-100 17 402,-52 2 360,1 4-1,-1 1 1,89 11 0,-127-7-103,-15-2 32,1 1-1,0 0 1,0 0-1,0 1 1,0 0-1,11 5 1,-18-7-229,1 1-1,-1-1 1,1 1-1,-1-1 1,0 1 0,1-1-1,-1 1 1,0-1-1,0 1 1,1 0-1,-1-1 1,0 1 0,0 0-1,0-1 1,0 1-1,0 0 1,0-1-1,0 1 1,0-1 0,0 1-1,0 0 1,0-1-1,0 1 1,0 0-1,-1 0 1,-5 19-919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2:59.593"/>
    </inkml:context>
    <inkml:brush xml:id="br0">
      <inkml:brushProperty name="width" value="0.1" units="cm"/>
      <inkml:brushProperty name="height" value="0.1" units="cm"/>
      <inkml:brushProperty name="color" value="#008C3A"/>
    </inkml:brush>
  </inkml:definitions>
  <inkml:trace contextRef="#ctx0" brushRef="#br0">0 46 10040,'0'0'64,"63"-20"120,-43 16-72,2-2 8,2 0-16,-4 0 8,-2 2-120,-5 4 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2:59.893"/>
    </inkml:context>
    <inkml:brush xml:id="br0">
      <inkml:brushProperty name="width" value="0.1" units="cm"/>
      <inkml:brushProperty name="height" value="0.1" units="cm"/>
      <inkml:brushProperty name="color" value="#008C3A"/>
    </inkml:brush>
  </inkml:definitions>
  <inkml:trace contextRef="#ctx0" brushRef="#br0">1 69 8240,'0'0'232,"101"-16"-128,-23 4 8,13 2 144,6 8 16,-5-2-56,-1 4 0,-8 4 0,-5-4 0,-7 0-176,-7-10 16,-19 2-112,-17-2 8</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3:00.128"/>
    </inkml:context>
    <inkml:brush xml:id="br0">
      <inkml:brushProperty name="width" value="0.1" units="cm"/>
      <inkml:brushProperty name="height" value="0.1" units="cm"/>
      <inkml:brushProperty name="color" value="#008C3A"/>
    </inkml:brush>
  </inkml:definitions>
  <inkml:trace contextRef="#ctx0" brushRef="#br0">1 0 9848,'0'0'48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3:47.327"/>
    </inkml:context>
    <inkml:brush xml:id="br0">
      <inkml:brushProperty name="width" value="0.1" units="cm"/>
      <inkml:brushProperty name="height" value="0.1" units="cm"/>
      <inkml:brushProperty name="color" value="#008C3A"/>
    </inkml:brush>
  </inkml:definitions>
  <inkml:trace contextRef="#ctx0" brushRef="#br0">240 635 4120,'0'0'3030,"-4"13"-2868,-7 22-81,-5 17 162,-18 101-1,-7 51 165,18-97-140,14-68-161,-37 210 608,29-174-494,1-9 237,14-51-73,0-4 567,-4-25-407,3-8-396,-1 1 0,1-43 0,1 22-24,1-5 54,2 0 1,7-52 0,23-93 181,-24 154-306,0 4 6,16-39 1,-1 1 58,-20 64-107,1 0 0,0-1-1,0 2 1,1-1 0,0 0 0,0 1-1,1 0 1,0 0 0,0 0 0,1 0-1,0 1 1,0 0 0,0 0 0,1 1-1,0 0 1,0 0 0,0 0-1,1 1 1,12-5 0,-16 9-6,0 0 0,0 0 0,0 0-1,0 1 1,0-1 0,0 1 0,0 0 0,0 0 0,6 3 0,4 0-24,-9-2 8,-1-1-1,0 1 1,0 0-1,0 0 0,0 1 1,0-1-1,-1 1 1,1-1-1,-1 1 0,1 0 1,-1 1-1,0-1 1,0 1-1,4 6 1,-2-3-5,-1 1 1,0-1 0,0 1-1,-1 0 1,0 1 0,4 14 0,-5-13 9,0-1 0,0 1 1,-1-1-1,-1 1 0,1-1 1,-2 1-1,1 0 0,-1-1 1,-1 1-1,1-1 0,-6 15 1,5-18 4,1-3 3,0 0-1,0 0 1,0 0-1,-1 0 1,1 0-1,-1 0 1,1 0-1,-1 0 1,0-1-1,0 1 1,0-1 0,-1 1-1,1-1 1,0 0-1,-1 0 1,0 0-1,1 0 1,-1 0-1,0 0 1,0-1-1,0 0 1,0 1-1,0-1 1,-4 1 0,-2 0 6,4 0-2,0 0 0,0 0-1,-1-1 1,1 1 0,-1-1-1,1-1 1,-1 1 0,1-1 0,-1 0-1,0 0 1,1-1 0,-1 1 0,1-1-1,-1 0 1,-5-3 0,5 2-1,0-1 0,1 0 1,-1 0-1,1 0 0,0-1 0,0 0 1,1 0-1,-1 0 0,1-1 0,0 1 1,0-1-1,-6-9 0,-2 3 0,11 11-5,0-1-1,0 1 0,0-1 0,0 0 1,0 1-1,1-1 0,-1 0 1,0 0-1,0 0 0,1 0 0,-1 1 1,1-1-1,-1 0 0,1 0 0,-1 0 1,1 0-1,-1 0 0,1 0 1,0-1-1,-1 1 0,1 0 0,0 0 1,0 0-1,0 0 0,0-2 1,1 3-7,0 0 1,0 0-1,1 0 1,-1 0-1,0 1 1,0-1-1,0 0 1,0 0-1,0 1 1,0-1-1,0 1 1,0-1-1,0 1 1,0-1-1,1 2 1,18 13-33,-11-7 24,-1-1 1,2 0-1,-1 0 0,1-1 1,0-1-1,1 1 0,-1-2 1,1 1-1,0-2 1,0 1-1,14 1 0,-6-2-20,1-1-1,0-2 0,32-2 1,-42 1 39,0-1 0,0 0 0,-1-1 0,1 0 1,-1 0-1,1-1 0,-1 0 0,16-11 0,2-5 64,-2 0 1,0-2-1,-2 0 0,0-2 0,-2 0 0,0-2 1,-2 0-1,27-50 0,-15 19 118,-43 87-159,2 1 0,0 1 0,3-1 0,0 1 1,-2 46-1,13-25-32,-3-48-4,0 0 0,0-1 0,0 1 1,0 0-1,1-1 0,0 0 1,0 1-1,0-1 0,4 5 1,-5-8 2,0 1 1,1-1 0,0 1 0,-1-1-1,1 0 1,0 1 0,0-1 0,-1 0-1,1 0 1,0-1 0,0 1 0,0 0-1,0-1 1,0 1 0,0-1-1,0 1 1,1-1 0,-1 0 0,0 0-1,0 0 1,0 0 0,0 0 0,0-1-1,0 1 1,0-1 0,0 1 0,0-1-1,0 0 1,0 0 0,0 0 0,2-1-1,3-2 12,0 0 1,0-1-1,-1 1 0,1-2 0,-1 1 0,9-11 0,-8 7 17,0-1 0,-1 0-1,0 0 1,0-1 0,-1 1 0,0-1 0,-1-1 0,5-21 0,-8 32-20,-1-1 1,1 1 0,0-1 0,0 1 0,-1 0 0,1-1-1,0 1 1,0 0 0,0-1 0,3-1 0,6-11 20,10-8 49,-18 18-69,-1 1 1,0-1-1,1 1 1,-1 0-1,1 0 0,0-1 1,0 1-1,0 1 1,0-1-1,1 0 0,4-4 1,-5 5-6,-1 1 0,0-1 1,0 0-1,1 1 0,-1-1 0,-1 0 0,1 0 1,0 1-1,0-1 0,-1 0 0,2-4 0,3-9 58,-3 9 6,-3 11-33,3 24-8,0 1 0,2-1 0,1 0 0,2 0 1,1-1-1,15 39 0,-18-56-27,0 1-1,0-1 0,1 0 1,1-1-1,0 1 1,0-2-1,1 1 0,10 9 1,-16-17 6,5 4 1,-1-1 0,1 0 0,13 7 0,-16-11 0,-1 1-1,1-1 1,-1 0-1,1 0 1,0-1-1,-1 1 1,1-1-1,0 0 1,0 0-1,0 0 0,3-1 1,5-1 9,-1 0 1,0 0-1,0-1 1,-1-1-1,1 0 1,16-9-1,0-2 21,26-22 0,-38 27-17,-5 1-7,0 0 0,-1 0 0,0 0 1,0-1-1,8-15 0,16-16 10,-23 28-10,0 0 1,-1-1 0,0 0 0,-2 0 0,12-28 0,22-84 10,-26 73 2,-2 5-16,-2 0 1,-2 0-1,4-87 0,-2 43-46,-7 67 10,-1-1 1,0-45 0,-4 46 13,0 4-44,0 0 0,-1 0-1,-1 0 1,-7-23 0,10 43 54,0 1-1,0-1 1,0 0 0,-1 0 0,1 1-1,0-1 1,0 0 0,0 1 0,-1-1-1,1 0 1,0 1 0,-1-1 0,1 1 0,-1-1-1,1 0 1,-1 1 0,1-1 0,-1 1-1,1-1 1,-1 1 0,1 0 0,-1-1-1,1 1 1,-1-1 0,0 1 0,1 0-1,-1 0 1,0-1 0,1 1 0,-1 0-1,0 0 1,0 0 0,1 0 0,-1 0-1,0 0 1,1 0 0,-1 0 0,0 0-1,0 0 1,1 0 0,-1 0 0,0 0 0,1 1-1,-1-1 1,0 0 0,1 1 0,-1-1-1,1 0 1,-1 1 0,0-1 0,1 1-1,-1-1 1,0 2 0,-2 1-8,-1 0 1,2 0 0,-1 0-1,0 1 1,1-1 0,-1 1-1,-3 7 1,-22 55 28,2 1 0,-28 115 0,54-182-15,-32 171 141,27-132-75,1 0 0,3 54 0,3-75-28,0-1 0,1 0 0,1 0 0,0 0 0,12 27 0,44 75 83,-47-96-111,1 0 0,1-1 0,1-1 0,34 35 0,-42-49 1,0 0 0,1-1 0,-1 0 0,1 0 1,1-1-1,-1 0 0,1-1 0,-1 0 0,1 0 1,0-1-1,1 0 0,13 1 0,-17-3-2,1-1 1,-1 1-1,1-2 0,-1 1 0,1-1 1,-1 0-1,0-1 0,0 0 0,0 0 1,0 0-1,0-1 0,0 0 0,0 0 1,-1-1-1,1 0 0,-1 0 0,0 0 1,7-8-1,11-13 75,-2-1 0,-1-1 0,24-40-1,14-17 57,-35 43-103,-16 25-29,0 2-3,-1 0 0,7-21 0,-14 35-7,0 0 0,0 0 0,1 0 0,-1-1 0,0 1 0,0 0 0,0 0 0,0 0 0,0 0 0,0 0 0,0-1 0,0 1 0,0 0 0,1 0 0,-1 0 0,0 0 0,0 0 0,0 0 0,0 0 0,0-1 0,1 1 0,-1 0 0,0 0 0,0 0 0,0 0 0,0 0 0,1 0 0,-1 0 0,0 0 0,0 0 0,0 0 0,1 0 0,-1 0 0,0 0 0,0 0 0,0 0 0,0 0 0,1 0 0,-1 0 0,0 0 0,0 0 0,0 1 0,0-1 0,1 0 0,-1 0 0,0 0 0,0 0 0,0 0 0,0 0 0,0 0 0,0 1 0,1-1 0,-1 0 0,0 0 0,0 0 0,0 0 1,0 0-1,0 1 0,0-1 0,0 0 0,0 0 0,0 0 0,0 1 0,6 8-21,-1 6 3,0 1-1,-2 0 1,1 0-1,1 25 1,-3-5-7,-2-1 0,-1 0 0,-2 0 0,-1 0 0,-14 54 0,15-72-7,-6 12 12,9-28 26,-1 0-1,1 0 1,-1 0-1,0-1 1,0 1 0,1 0-1,-1 0 1,0-1-1,0 1 1,0 0-1,0-1 1,0 1-1,0-1 1,0 1-1,0-1 1,0 1-1,0-1 1,0 0-1,0 1 1,0-1-1,0 0 1,0 0-1,-1 0 1,0 0-1,-2-1 47,-1-1 1,1 1-1,-1-1 0,1 0 1,-7-4-1,3 1 15,-4 1 10,10 4-72,1-1 0,0 1 0,0 0 0,0-1 0,0 1 0,1 0 0,-1-1 0,0 1 0,0-1 0,0 0 0,0 1 0,0-1 0,1 0-1,-1 1 1,0-1 0,0 0 0,1 0 0,-1 0 0,1 1 0,-1-1 0,1 0 0,-1 0 0,1 0 0,-1-2 0,0 1-2,0 1 0,0-1 0,0 0-1,0 0 1,0 1 0,0-1 0,0 1 0,0-1 0,-1 1-1,-1-2 1,-3-3-1,4-17-415,2 18 342,1-21-125,-2 25 194,1 1-1,0-1 1,0 0 0,0 1 0,0-1-1,0 0 1,1 1 0,-1-1-1,0 0 1,0 1 0,0-1 0,1 1-1,-1-1 1,0 0 0,1 1 0,-1-1-1,0 1 1,1-1 0,-1 1-1,1-1 1,-1 1 0,0-1 0,1 1-1,-1-1 1,1 1 0,0 0-1,-1-1 1,2 1 0,20 6-159,12 1 105,0-1-1,1-1 0,-1-2 1,1-2-1,53-4 0,-54 0 19,66-16 1,-86 15 36,-1 0 1,0-1 0,0-1 0,-1 0 0,1 0-1,-1-2 1,17-13 0,-4 2 2,-16 12 9,0 1 0,0-1 0,-1 0 0,0-1 0,-1 0 0,1-1 0,-1 1 0,9-16 0,-6 5 43,-7 14-28,0 0 0,-1 0 0,1 0-1,-1-1 1,0 1 0,2-10 0,-5 14-20,1 0 1,0 0-1,1 0 1,-1-1-1,0 1 1,0 0-1,0 0 1,1 0-1,-1 0 1,0 0-1,1 0 1,-1 0-1,1 0 1,0 0-1,-1 0 1,1 0-1,0 0 1,1-2-1,24 39-109,-19-25 78,-1-1 1,2-1-1,0 1 0,0-1 1,0 0-1,1-1 0,13 9 1,-10-5-106,-27-48 226,13 32-98,0 0 0,-1 0-1,0 1 1,0-1 0,0 1 0,0-1-1,0 1 1,-1 0 0,1 0-1,-1 1 1,0-1 0,0 1 0,0 0-1,0 0 1,0 0 0,0 0-1,-1 1 1,1 0 0,0 0 0,-1 0-1,1 0 1,-1 1 0,0 0 0,1 0-1,-1 0 1,1 0 0,-1 1-1,1-1 1,-1 1 0,1 0 0,0 1-1,-1-1 1,1 1 0,0 0-1,0 0 1,0 0 0,0 1 0,0-1-1,1 1 1,-1 0 0,1 0-1,-6 6 1,-2 4-12,1 0 0,1 1 0,0 0 0,0 0 0,1 1 0,1 0 0,-6 20 1,10-26 6,0 0 0,1 1 0,0-1 0,1 1 0,0 0 0,0-1 0,1 1 0,0 0 0,1 0 0,0-1 0,0 1 0,1 0 0,6 16 0,-6-21 7,1 0 0,0 0 0,0 0 1,1 0-1,-1-1 0,1 1 0,7 5 0,-10-9 5,-1 0 0,1 0 0,0 0-1,0 0 1,0 0 0,0 0-1,0 0 1,0-1 0,1 1-1,-1-1 1,0 1 0,0 0-1,0-1 1,1 0 0,-1 1 0,0-1-1,0 0 1,1 0 0,-1 0-1,0 0 1,1 0 0,-1 0-1,0 0 1,0 0 0,1 0-1,-1 0 1,0-1 0,1 1 0,-1-1-1,0 1 1,0-1 0,0 1-1,0-1 1,0 0 0,1 1-1,-1-1 1,0 0 0,0 0 0,1-2-1,6-7 17,-1 0 0,0 0 0,0-1 0,-1 0 0,0 0 0,-1-1 0,-1 1 0,7-24 0,-5 0 92,-2-1 0,-1-67 0,1 87 47,-4 16-156,0 0 0,0 0 0,0 0 1,0-1-1,0 1 0,0 0 0,0 0 0,0 0 1,1-1-1,-1 1 0,0 0 0,0 0 1,0 0-1,0 0 0,0 0 0,1-1 1,-1 1-1,0 0 0,0 0 0,0 0 1,0 0-1,1 0 0,-1 0 0,0 0 1,0 0-1,0 0 0,1 0 0,-1 0 1,0 0-1,0 0 0,1 0 0,-1 0 1,0 0-1,0 0 0,0 0 0,1 0 1,-1 0-1,0 0 0,0 0 0,0 0 0,0 0 1,1 0-1,-1 0 0,0 0 0,0 1 1,0-1-1,1 0 0,-1 0 0,0 0 1,0 0-1,0 0 0,0 1 0,0-1 1,0 0-1,1 0 0,-1 0 0,0 0 1,0 1-1,0-1 0,0 0 0,0 0 1,0 0-1,0 1 0,0-1 0,0 0 1,132 210-58,-131-208 58,0-1 0,0 0 0,0 1 0,0-1-1,1 0 1,-1 0 0,0 0 0,0 0 0,1 0 0,-1 0 0,1 0 0,-1 0 0,1-1 0,-1 1 0,1-1 0,0 1 0,-1-1 0,1 1-1,-1-1 1,1 0 0,0 0 0,0 0 0,-1 0 0,1 0 0,0 0 0,-1 0 0,1-1 0,-1 1 0,1-1 0,0 1 0,-1-1 0,1 1-1,-1-1 1,1 0 0,-1 0 0,1 0 0,-1 0 0,2-2 0,6-4 23,0 0 0,0-1 0,-1 0 0,10-13 0,0-4 68,-1-2 0,-1 0 0,23-54 0,-33 68-59,18-51 130,4-7 72,-28 70-234,1-1-1,-1 1 0,1-1 1,0 1-1,0 0 1,-1-1-1,1 1 0,0 0 1,0-1-1,1 1 0,-1 0 1,0 0-1,0 0 1,0 0-1,1 0 0,1-1 1,-2 3-2,0-1 0,0 0 0,0 1 1,0-1-1,0 1 0,0-1 0,0 1 0,0 0 1,0 0-1,0-1 0,0 1 0,-1 0 0,1 0 1,0 0-1,0 0 0,-1 0 0,1 0 0,-1 0 1,1 0-1,-1 0 0,1 0 0,-1 0 0,1 2 1,31 75 17,-26-59-10,0-1 0,2 0 0,0-1 0,1 0 0,17 23 0,-5-11 14,-17-22-15,0 0 0,0-1 0,1 0 0,0 0 0,0 0 0,0-1 0,1 0 0,0 0 1,0 0-1,0 0 0,1-1 0,9 4 0,18 10 62,-28-15-42,0 1 0,1-1 0,-1 0 0,1 0-1,11 3 1,-16-6-21,0 0-1,-1 0 0,1 0 1,0 0-1,0 0 1,0-1-1,-1 1 1,1-1-1,0 1 0,-1-1 1,1 1-1,0-1 1,-1 0-1,3-1 1,23-19 69,-12 9-44,-9 8-19,-1 0 0,0 0 0,0-1 0,0 1 0,-1-1 0,1-1 0,-1 1 0,0 0 0,-1-1 0,1 0 0,-1 0 0,0 0 0,-1 0 0,1-1-1,-1 1 1,0-1 0,-1 1 0,0-1 0,1-11 0,2-2-7,1 1-1,1 0 1,1 0-1,0 0 1,15-23-1,-17 34-44,-5 8 13,1-1 1,0 0 0,0 0-1,-1 0 1,1 0-1,-1 0 1,1 0-1,-1 0 1,1 0 0,-1 0-1,0 0 1,1-1-1,-1 1 1,0 0-1,0 0 1,0-2-1,0 3 85,-6-18 521,4 14-527,0 0 0,0 0 0,-1 1 0,1-1-1,-1 1 1,0 0 0,0-1 0,0 1 0,-5-3 0,7 5-35,-1 0 0,1 0 0,-1 0 0,0 1 0,1-1 0,-1 0 0,0 1 0,1-1 0,-1 1-1,0-1 1,0 1 0,0 0 0,0 0 0,1 0 0,-1 0 0,0 0 0,0 0 0,0 1 0,0-1 0,1 0 0,-1 1 0,0 0 0,-3 1 0,5-2-3,-1 0 0,1 0-1,-1 1 1,0-1 0,1 0-1,-1 0 1,1 1 0,-1-1-1,1 1 1,-1-1 0,1 0-1,-1 1 1,1-1 0,0 1 0,-1-1-1,1 1 1,0-1 0,-1 1-1,1-1 1,0 1 0,0 0-1,-1-1 1,1 1 0,0-1 0,0 1-1,0 0 1,0-1 0,0 1-1,0-1 1,0 1 0,0 0-1,0-1 1,0 1 0,0 0 0,0-1-1,0 1 1,0-1 0,1 1-1,-1 0 1,0-1 0,1 2-1,1 2-9,-1 0-1,1 0 0,0 0 0,1-1 1,-1 1-1,6 6 0,5 8 0,-8-11-1,0 1-1,1-1 1,8 9 0,-10-12-3,0 0 1,0 0-1,0 1 0,0-1 1,-1 1-1,0 0 0,0 0 0,0 1 1,-1-1-1,3 9 0,0 6 32,1-1 2,-2 0 1,0 1-1,-2-1 0,2 25 0,-5-42-26,1 0 0,0 1 1,-1-1-1,0 0 0,1 0 0,-1 0 0,0 0 1,0 0-1,0 0 0,0 0 0,-1 0 0,1 0 1,0 0-1,-1-1 0,-1 3 0,-31 24 137,20-17-120,6-4-16,0-2 0,-1 1 0,1-1 0,-1 0 0,0-1 0,0 0 0,-20 5 0,21-9-5,8 0-3,-1 0 0,1 0 0,-1 0 0,1 0-1,-1 0 1,1 0 0,-1 0 0,1-1 0,-1 1 0,1 1 0,-1-1 0,1 0 0,-1 0 0,1 0 0,-1 0 0,1 0 0,-1 0 0,1 1 0,0-1 0,-1 0 0,1 0-1,-1 1 1,1-1 0,-1 0 0,1 0 0,0 1 0,-1-1 0,0 1 0,1 0 3,0-1-1,0 0 1,0 0 0,0 0-1,0 0 1,-1 0 0,1 1-1,0-1 1,0 0 0,0 0-1,0 0 1,0 0 0,-1 0-1,1 0 1,0 0 0,0 0-1,0 1 1,-1-1 0,1 0-1,0 0 1,0 0 0,0 0-1,0 0 1,-1 0 0,1 0-1,0 0 1,0 0 0,0 0-1,-1 0 1,1 0 0,0-1-1,0 1 1,0 0 0,-1 0-1,1 0 1,0 0-1,0 0 1,0 0 0,0 0-1,0 0 1,-1 0 0,1-1-1,0 1 1,0 0 0,0 0-2,0 0-1,0 0 1,0 0 0,0 0 0,0 0 0,0-1 0,0 1 0,1 0-1,-1 0 1,0 0 0,0 0 0,0 0 0,0 0 0,0 0-1,0 0 1,0 0 0,0 0 0,0-1 0,0 1 0,0 0-1,0 0 1,0 0 0,0 0 0,0 0 0,0 0 0,0 0 0,0 0-1,0-1 1,0 1 0,0 0 0,0 0 0,0 0 0,0 0-1,0 0 1,0 0 0,0 0 0,0 0 0,-1 0 0,1-1 0,0 1-1,0 0 1,0 0 0,0 0 0,0 0 0,0 0 0,0 0-1,0 0 1,0 0 0,0 0 0,0 0 0,-1 0 0,1 0-1,0 0 1,0 0 0,0 0 0,1-2 8,0 1 0,0-1 0,0 1 0,0 0 0,0 0 0,1-1 0,-1 1 0,0 0 0,1 0-1,2-1 1,5-1 2,1 1-1,0 0 1,0 1-1,0 0 0,1 0 1,-1 1-1,19 2 1,74 19 29,-52-10-4,-28-5-30,0-2 0,0-1 0,1 0 0,0-2 0,0-1 0,-1-1 0,1-1 1,32-6-1,-51 7-15,-1-1-1,0 1 1,0-1 0,0 1 0,0-1 0,0-1 0,-1 1 0,1 0-1,-1-1 1,1 0 0,-1 0 0,0 0 0,0 0 0,0 0 0,0-1 0,-1 1-1,1-1 1,-1 1 0,4-9 0,-3 2-5,0 0 1,-1 1-1,0-1 1,0 0-1,-1 0 1,0 0-1,-1-1 1,0 1-1,-2-12 1,-19-105-2567,21 127 2578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4:28.790"/>
    </inkml:context>
    <inkml:brush xml:id="br0">
      <inkml:brushProperty name="width" value="0.1" units="cm"/>
      <inkml:brushProperty name="height" value="0.1" units="cm"/>
    </inkml:brush>
  </inkml:definitions>
  <inkml:trace contextRef="#ctx0" brushRef="#br0">6 1 3208,'0'0'3590,"-1"10"-3515,-2 7-6,2-1 1,1 1-1,2 27 0,3 18 279,-5 112 0,-2-69 150,2-103-470,0 1-1,0-1 1,1 1 0,-1-1 0,0 1 0,1-1 0,0 1 0,-1-1 0,3 4-1,-8 24 1535,4-30-1557,1 0 0,0 0 0,0 0 0,0 0 0,0 0 0,0 0 0,0 0 0,0-1 0,0 1 0,-1 0 0,1 0 0,0 0 0,0 0 0,0 0 0,0-1 0,0 1 0,0 0 0,0 0 0,0 0 0,0 0 0,0-1 0,0 1 0,0 0 0,0 0 0,0 0 0,0 0 0,0 0 0,0-1 0,0 1 0,0 0 0,1 0 0,-1 0 0,0 0 0,0 0 0,0-1 0,0 1 0,0 0-1,0 0 1,0 0 0,0 0 0,0 0 0,1 0 0,-1 0 0,0-1 0,0 1 0,0 0 0,0 0 0,0 0 0,1 0 0,-1 0 0,0 0 0,0 0 0,9-9 85,-8 8-96,1 0 8,21-14 5,28-15 1,-44 27-11,1-1-1,-1 2 1,1-1 0,0 1 0,-1 0-1,1 0 1,0 1 0,12 0 0,61 2-28,-71 0 33,-4-1 6,1 0 0,0 0-1,0 1 1,0 0 0,-1 0-1,1 1 1,0-1-1,-1 1 1,0 1 0,1-1-1,-1 1 1,0 1 0,8 5-1,-3-1-1,0 1-1,-1 0 1,17 20-1,-23-24-2,0 0 0,-1 1 0,0-1 1,0 1-1,0 0 0,-1 0 0,1 0 0,-1 0 0,-1 0 0,2 12 0,-2-10 15,0 0 0,0 0 0,-1 0 0,0 0 0,-1 0 0,0 0-1,0 0 1,-1 0 0,0 0 0,0 0 0,0-1 0,-1 1 0,-1-1-1,-5 10 1,-3 4 52,10-18-55,0 0 0,1 1 1,-1-1-1,0 0 0,0 0 0,-1 0 0,1 0 0,-1 0 0,1-1 0,-1 1 0,0-1 0,0 0 0,0 0 0,0 0 0,0 0 0,-1 0 0,1-1 0,-5 2 0,-58 15 205,39-9-135,-1-2-1,0 0 1,0-2-1,-45 2 1,-18 1 459,73-4-417,26 2-159,-1 0 0,1 0 0,1 0 0,9 4 0,7 2-1603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4:30.509"/>
    </inkml:context>
    <inkml:brush xml:id="br0">
      <inkml:brushProperty name="width" value="0.1" units="cm"/>
      <inkml:brushProperty name="height" value="0.1" units="cm"/>
    </inkml:brush>
  </inkml:definitions>
  <inkml:trace contextRef="#ctx0" brushRef="#br0">39 0 3912,'0'0'5146,"-6"11"-5114,-15 34 4,19-41-18,0 0 0,1 0 0,-1 0 0,1 1-1,0-1 1,0 0 0,1 1 0,-1 8 0,1 0-1,-1 51 1845,4-76-275,38 1-1379,-23 8-182,1 1 0,0 1 0,26 1 0,-34 0-9,1 0-1,-1-1 1,0 0 0,22-6 0,-1 0-5,134-19 31,-147 23-21,-1-1-17,1 2 0,20-1 0,9-7 98,-46 19-174,2 8-1642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4:31.562"/>
    </inkml:context>
    <inkml:brush xml:id="br0">
      <inkml:brushProperty name="width" value="0.1" units="cm"/>
      <inkml:brushProperty name="height" value="0.1" units="cm"/>
    </inkml:brush>
  </inkml:definitions>
  <inkml:trace contextRef="#ctx0" brushRef="#br0">72 0 4312,'0'0'3744,"-11"7"-3466,-32 19-36,29-17 56,11-7 367,3-4 26,1-5-288,-1 6-364,1 0 1,-1 0-1,1-1 1,0 1-1,-1 0 0,1 0 1,0 0-1,0 0 1,0 0-1,0 1 1,0-1-1,0 0 0,0 0 1,0 1-1,0-1 1,1 0-1,-1 1 0,0-1 1,0 1-1,1 0 1,-1-1-1,0 1 0,0 0 1,3 0-1,-3 0 180,28 2 32,-29-1-247,0-1 1,0 0 0,0 1 0,0-1 0,0 0 0,0 1 0,0-1 0,0 0-1,0 1 1,-1-1 0,1 0 0,0 1 0,0-1 0,0 0 0,-1 1-1,1-1 1,0 0 0,0 1 0,-1-1 0,1 0 0,0 0 0,-1 0 0,1 1-1,0-1 1,-1 0 0,1 0 0,0 0 0,-1 0 0,1 0 0,0 1-1,-1-1 1,1 0 0,0 0 0,-1 0 0,1 0 0,0 0 0,-1 0 0,1 0-1,-1 0 1,1 0 0,0 0 0,-1-1 0,1 1 0,0 0 0,-1 0-1,1 0 1,0 0 0,-1-1 0,1 1 0,0 0 0,-1 0 0,1-1-1,-15-5 127,5 2 78,5 2-181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4:44.953"/>
    </inkml:context>
    <inkml:brush xml:id="br0">
      <inkml:brushProperty name="width" value="0.1" units="cm"/>
      <inkml:brushProperty name="height" value="0.1" units="cm"/>
    </inkml:brush>
  </inkml:definitions>
  <inkml:trace contextRef="#ctx0" brushRef="#br0">340 457 2904,'0'0'-197,"-13"11"82,-9 7 180,-1-1-1,0-1 1,-36 18 0,52-31 7,0 0 0,-1-1 1,1 0-1,0 0 0,-1 0 0,1-1 1,0 0-1,-1-1 0,0 0 1,1 0-1,-1-1 0,1 0 1,0 0-1,-1 0 0,-11-5 1,14 5-24,1-1 1,1 0 0,-1 1 0,0-1 0,0-1-1,1 1 1,-1-1 0,1 1 0,0-1 0,0 0-1,0 0 1,0 0 0,0-1 0,1 1 0,-1-1-1,1 1 1,0-1 0,0 0 0,0 0 0,1 0-1,-1 0 1,1 0 0,0 0 0,0 0 0,0-1-1,1 1 1,0 0 0,0-7 0,1 3 7,0 0 1,1 0-1,0 1 1,0-1 0,1 1-1,0-1 1,0 1-1,1 0 1,4-8-1,3-1 63,0 0 1,21-22-1,-23 28-82,0 0 0,0 1 0,2 0 0,-1 0 0,1 1 0,0 0 0,1 1 0,-1 0 0,2 1 0,-1 1 0,0 0 0,1 0 0,25-5 0,-10 3 39,-24 5-56,0 0 1,0 1-1,0 0 0,1 0 1,-1 0-1,0 0 0,1 1 1,-1 0-1,0 0 0,1 0 1,7 1-1,-2 2 56,-7-3-62,-1 1 1,1-1-1,-1 1 1,0-1 0,1 1-1,-1 0 1,0 0-1,0 0 1,1 0-1,-1 0 1,0 1-1,0-1 1,0 1-1,-1-1 1,1 1-1,0 0 1,0 0-1,-1-1 1,1 1-1,-1 0 1,0 0 0,0 1-1,1-1 1,-1 0-1,-1 0 1,1 1-1,0-1 1,0 0-1,0 4 1,2 13 39,0 1 1,0-1-1,-2 1 1,-1-1-1,0 1 1,-6 38-1,-5-2 170,-20 60 0,3-7 63,19-64-51,-3-1 0,-31 79 0,39-116-178,-12 24 281,16-30-301,-1 0 1,0 0-1,1 0 1,-1 0 0,0 0-1,0 0 1,0 0-1,0 0 1,0 0 0,0-1-1,0 1 1,0 0-1,0-1 1,0 1 0,0 0-1,0-1 1,-1 1-1,1-1 1,-2 1 0,7-48 606,30-177-129,-23 165-394,-3 19-39,2 1 0,1-1-1,2 2 1,35-72 0,-45 105-75,0 0 1,0 1-1,0-1 1,0 1-1,1 0 1,0 0-1,0 0 1,0 0-1,0 1 1,1-1-1,0 1 1,-1 0-1,9-3 0,-10 5-20,0-1-1,0 1 0,0 0 0,1 1 0,-1-1 0,0 1 0,0-1 0,0 1 0,1 0 0,-1 0 0,0 0 1,0 1-1,0-1 0,1 1 0,-1 0 0,0 0 0,0 0 0,0 0 0,0 0 0,0 1 0,0-1 0,-1 1 1,6 4-1,0 1 1,0 2 0,0-1 0,-1 1 0,0 1 0,-1-1 0,0 1 0,0 0 0,-1 0 0,0 1 0,-1 0 0,0 0 0,-1 0 0,0 0 1,1 17-1,-1-4-9,-1-1 0,-1 1 0,-1 0 0,-2 0 0,0-1 0,-6 24 0,-30 102 101,36-136-50,1-9-20,1 0 0,-1 0 0,0 0 0,0 0 1,0 0-1,-1 0 0,1-1 0,-1 1 0,0 0 1,0-1-1,0 1 0,-1-1 0,1 0 0,-5 5 1,0 1 176,3-5 10,3-15-87,2-28-14,3 0 0,9-49 0,26-77 44,-38 159-136,12-45 63,1 0-1,3 1 1,28-59 0,-44 106-66,1 1 0,-1 0 1,0 0-1,0 0 0,1 0 0,-1 0 0,1 0 1,-1 0-1,1 1 0,0-1 0,0 1 1,0-1-1,0 1 0,0-1 0,0 1 0,4-1 1,-5 1-7,1 1-1,-1 0 1,1 1 0,-1-1 0,0 0-1,1 0 1,-1 0 0,1 1 0,-1-1 0,1 1-1,-1-1 1,0 1 0,0 0 0,1-1 0,-1 1-1,0 0 1,0 0 0,0 0 0,1 0 0,-1 0-1,0 0 1,-1 0 0,1 0 0,0 0 0,0 1-1,0-1 1,0 2 0,7 12-19,0 1-1,-1-1 1,-1 1 0,-1 0-1,0 0 1,-1 1 0,-1 0 0,-1 0-1,0-1 1,-1 1 0,-1 0-1,0 0 1,-2 0 0,1 0 0,-2 0-1,-9 30 1,-20 61 60,30-101-8,1-1 0,-1 1 0,1 0-1,1-1 1,-1 1 0,2 7 0,-3-4 104,1-10-124,1 1 0,0 0 0,-1 0 0,1 0 0,0 0 0,-1 0 1,1 0-1,0 0 0,0 0 0,0 0 0,0 0 0,0 0 0,0 0 0,0 0 0,0 0 0,1 0 0,-1 0 1,0 0-1,1 0 0,-1 0 0,0 0 0,1-1 0,-1 1 0,1 0 0,-1 0 0,1 0 0,0 0 0,-1-1 1,1 1-1,0 0 0,-1-1 0,3 2 0,-2-2-2,0 1-1,-1-1 1,1 1 0,0 0 0,0-1-1,0 1 1,0 0 0,-1 0 0,1-1-1,0 1 1,-1 0 0,1 0 0,0 0-1,-1 0 1,1 1 0,-1-2-5,0 1 1,1-1-1,-1 1 1,0-1-1,0 1 1,1-1-1,-1 1 1,0-1-1,1 1 1,-1-1-1,0 0 1,1 1-1,-1-1 1,1 0-1,-1 1 1,1-1-1,-1 0 1,1 1-1,-1-1 1,1 0-1,-1 0 1,1 0-1,-1 1 1,1-1-1,-1 0 1,1 0-1,0 0 1,-1 0-1,1 0 1,0 0-1,12-1 14,-1-1 0,1 0-1,-1-1 1,1 0 0,-1-1-1,0 0 1,-1-1 0,1 0-1,16-11 1,-2 2 25,35-10-10,-48 19-14,0 1 0,-1-2 1,1 0-1,-1 0 1,0-1-1,0 0 1,10-10-1,7-6 16,-23 20-26,0-1-1,-1-1 1,1 1-1,-1-1 1,0 0-1,6-9 1,-1-2 18,7-11 39,-16 26-65,-1 0 0,1 1 0,0-1-1,-1 1 1,1-1 0,0 1 0,0-1 0,0 1 0,0-1 0,-1 1 0,1 0 0,0-1 0,0 1 0,0 0 0,0 0 0,0-1-1,0 1 1,0 0 0,0 0 0,0 0 0,-1 0 0,1 1 0,0-1 0,0 0 0,0 0 0,0 0 0,2 1 0,2 3-18,1-1 1,-1 1-1,0-1 1,0 2 0,0-1-1,-1 0 1,1 1 0,-1 0-1,0 0 1,-1 0 0,1 1-1,3 6 1,-1-2-37,0-1 0,0 0 0,10 9 0,-16-17 56,0 0-1,0 0 1,0-1-1,0 1 1,0 0 0,0 0-1,0-1 1,0 1 0,0 0-1,0 0 1,-1-1 0,1 1-1,0 0 1,0-1 0,-1 1-1,1 0 1,0-1-1,-1 1 1,1 0 0,-1-1-1,1 1 1,-1-1 0,1 1-1,-2 0 1,-49-20 104,20 8-65,23 8-27,0 0 0,0 0-1,0 0 1,0 1 0,-1 1 0,1-1-1,-1 1 1,1 1 0,-1-1-1,1 2 1,-1-1 0,-8 2 0,-1 3 0,7-3 10,-1 1 1,1 0-1,-19 9 0,27-10-21,-1 0 0,1 0-1,0 0 1,0 0 0,0 0-1,0 1 1,1-1 0,-1 1 0,1 0-1,-1 0 1,1 0 0,0 0 0,0 0-1,0 1 1,1-1 0,-2 6 0,-3 8-29,1 1 0,0 0 0,-3 36 1,8-46 13,-1-1 1,2 1 0,-1-1 0,1 0 0,0 1 0,0-1 0,1 0 0,0 0 0,0 0 0,1 0 0,0 0 0,6 10 0,-7-14 6,0 0 1,1 0 0,-1-1 0,1 1 0,0-1 0,-1 0 0,1 0-1,0 0 1,0 0 0,1 0 0,-1-1 0,0 1 0,0-1-1,6 2 1,-7-3 2,1 1 0,-1 0 0,1-1 0,-1 0 0,1 0 0,-1 1 0,1-2-1,-1 1 1,1 0 0,-1 0 0,1-1 0,-1 1 0,1-1 0,-1 0 0,1 0-1,-1 0 1,0 0 0,1 0 0,-1 0 0,4-4 0,-6 5 3,8-7 10,1-1 0,-1 0-1,-1 0 1,0 0 0,0-1 0,-1-1 0,7-12 0,-3 2 0,-3 8 25,-1 0 1,-1 0-1,0-1 1,0 0 0,-1 0-1,-1 0 1,0 0 0,0-14-1,-6 1 111,1 20-28,-1 17-114,2 23-45,5 49 1,0-19-28,-4-56 46,1 0 0,0 1 0,0-1 0,1 0 0,5 14 0,-5-18 9,-1 1 0,1-1 0,0 0 0,1 0 0,-1-1 0,1 1 0,-1 0 0,1-1 0,1 1 0,-1-1 0,0 0 0,5 3 0,-5-3 7,0-1 1,1 0 0,-1 0 0,0 0 0,1 0-1,-1-1 1,1 1 0,0-1 0,-1 0 0,1 0 0,0 0-1,0-1 1,0 1 0,0-1 0,0 0 0,-1 0-1,1 0 1,0-1 0,0 1 0,0-1 0,0 0-1,-1 0 1,1 0 0,0-1 0,-1 1 0,5-4 0,16-10 22,-1-2 1,31-29 0,-2 2 19,67-65 81,-100 84-110,-17 22-7,1 0 1,-1 0-1,0 0 0,1 0 0,-1 0 1,1 0-1,0 1 0,0-1 1,0 1-1,3-2 0,-6 4 0,1-1 0,-1 1 0,0 0 0,0 0 0,1 0 0,-1 0-1,0 0 1,0 0 0,0-1 0,0 1 0,1 0 0,-1 0 0,0 0 0,0-1 0,0 1-1,0 0 1,1 0 0,-1 0 0,0-1 0,0 1 0,0 0 0,0 0 0,0-1 0,0 1-1,0 0 1,0 0 0,0-1 0,0 1 0,0 0 0,0 0 0,0-1 0,0 1 0,0 0-1,0 0 1,0-1 0,0 1 0,0 0 0,0 0 0,-1-1 0,1 1 0,0 0 0,0 0-1,0 0 1,0-1 0,-1 1 0,1 0 1,0-1 0,-1 1 0,1 0 0,-1 0 0,1-1 0,-1 1-1,1 0 1,-1 0 0,1 0 0,-1 0 0,1 0 0,-1 0 0,1 0 0,-1 0 0,1 0 0,-1 0 0,1 0-1,-1 0 1,1 0 0,-1 0 0,1 0 0,-1 0 0,1 0 0,0 1 0,-1-1 0,1 0 0,-1 0 0,1 1-1,-1-1 1,0 1 0,-33 23 10,1 1-1,-44 45 1,64-56-22,0 1 0,1 0 0,0 1 1,1 1-1,1-1 0,1 2 0,-11 27 0,17-35 9,-1 0-1,2 0 1,-1 0-1,1 0 1,1 1-1,0-1 1,1 19-1,0-26 1,0 0 0,0-1 1,1 1-1,-1-1 0,1 1 0,0-1 0,-1 1 0,1-1 0,0 1 0,0-1 1,1 0-1,-1 1 0,0-1 0,1 0 0,0 0 0,-1 0 0,1 0 1,0 0-1,0-1 0,0 1 0,0 0 0,0-1 0,0 0 0,1 1 1,-1-1-1,0 0 0,1 0 0,-1 0 0,1 0 0,-1-1 0,1 1 1,-1-1-1,1 0 0,-1 1 0,1-1 0,3 0 0,-1-1-4,1 0 0,0 1 0,0-2 0,0 1 0,-1-1 0,1 0 0,-1 0 0,1 0 0,-1-1 0,0 0 0,0 0 0,0 0 0,0 0 0,-1-1 0,1 0 0,-1 0 0,0 0 0,0-1 0,4-6 0,4-6 11,0-2-1,-2 1 0,17-39 1,-22 44 16,0 0 0,-1 0 1,0 0-1,-1-1 1,-1 1-1,0-1 1,0 0-1,-2 0 0,0 1 1,-2-19-1,2 25 7,0 7-23,0-1 1,1 0-1,-1 1 0,0-1 0,0 1 0,0-1 0,0 0 0,0 1 0,0-1 0,0 1 0,0-1 0,0 0 0,0 1 0,-1-1 0,1 1 0,0-1 0,0 1 0,-1-1 0,1 0 0,0 1 0,-1-1 0,1 1 1,0-1-1,-1 1 0,1 0 0,-1-1 0,1 1 0,0-1 0,-2 0 0,5-3 102,-1 3-102,-3 6-13,6 14-25,13 80-48,26 201-90,-39-245 155,-2 1 0,-3 1-1,-9 76 1,5-114 1,0 0 1,-1 0-1,-12 27 0,16-43 15,0 0-1,-1-1 1,1 1-1,0-1 1,-1 1-1,0-1 0,0 1 1,0-1-1,0 0 1,0 0-1,0 0 1,0 0-1,-1 0 1,-4 2-1,6-3 7,-1-1-1,1 1 1,0-1 0,-1 0-1,1 0 1,-1 0 0,1 0-1,-1 0 1,1 0 0,-1 0-1,1 0 1,0-1 0,-1 1-1,1-1 1,-1 1 0,1-1-1,0 1 1,-1-1 0,1 0-1,0 1 1,0-1 0,0 0-1,-1 0 1,1 0 0,0 0-1,0 0 1,0 0 0,1-1-1,-1 1 1,-1-2 0,-3-3 30,1 0 1,0-1 0,0 0 0,1 1 0,0-1 0,0 0 0,0 0-1,1-1 1,-2-9 0,3 11-21,1 1-1,0-1 0,0 1 1,0 0-1,1-1 0,-1 1 1,1-1-1,1 1 0,-1 0 1,1 0-1,0 0 0,0 0 1,0 0-1,4-6 1,154-223-120,-109 167 31,-3-3 1,45-87-1,-62 101 55,72-99 0,-85 128 13,-12 40-64,0 15 36,-2 1 1,-1 0-1,-1 0 1,-3 53-1,-1-20-4,-3 15 31,34-231 151,-24 137-105,0-1 0,2 1 0,0 1 0,0-1 0,2 1 0,19-27 0,-24 37-17,1 1 1,0 0-1,0 0 0,10-7 0,-14 11-25,0 0-1,0 1 0,0-1 1,0 0-1,0 0 1,0 1-1,0-1 1,0 1-1,0-1 1,0 1-1,0-1 0,0 1 1,1 0-1,-1-1 1,0 1-1,0 0 1,0 0-1,0 0 1,1 0-1,-1 0 1,0 0-1,0 0 0,0 1 1,1-1-1,-1 0 1,0 1-1,0-1 1,0 1-1,0-1 1,0 1-1,0-1 1,0 1-1,0 0 0,1 1 1,8 12-38,-1 0 1,0 1-1,-2 0 1,11 28 0,15 69-81,-16-50 10,-15-56 91,-1 0 1,1 0-1,1-1 0,-1 1 1,1-1-1,0 1 0,6 6 1,-8-10 13,1 0 0,0-1 0,0 1 0,0 0 1,0-1-1,0 1 0,0-1 0,0 0 0,0 0 1,1 0-1,-1 0 0,0 0 0,1 0 0,-1-1 0,1 1 1,-1-1-1,1 1 0,-1-1 0,1 0 0,-1 0 0,4-1 1,-3 1 2,0-1-1,0 0 1,0 0 0,-1 0 0,1 0 0,0 0 0,-1-1 0,1 1 0,0-1 0,-1 0 0,0 1 0,1-1 0,2-3 0,27-34 8,-21 24 3,-3 6 4,0 0-1,-1-1 0,0 1 1,-1-2-1,0 1 0,-1-1 1,0 0-1,0 0 0,2-13 1,-2 12 5,-4 9-13,0 1 0,0-1 1,0 1-1,0-1 0,-1 1 0,1-1 1,-1 0-1,1 1 0,-1-1 1,0 0-1,0 1 0,0-1 0,0 0 1,0 1-1,-1-1 0,1 0 0,-2-3 1,0 3 42,2 2-47,0 1 1,0 0 0,0 0-1,0-1 1,0 1-1,0 0 1,0 0-1,0-1 1,0 1-1,0 0 1,0 0-1,-1-1 1,1 1 0,0 0-1,0 0 1,0 0-1,0-1 1,0 1-1,-1 0 1,1 0-1,0 0 1,0 0-1,0-1 1,-1 1 0,1 0-1,0 0 1,0 0-1,-1 0 1,1 0-1,0 0 1,0 0-1,-1 0 1,1-1-1,0 1 1,0 0 0,-1 0-1,1 0 1,0 0-1,0 0 1,-1 0-1,1 1 1,0-1-1,0 0 1,-1 0-1,1 0 1,0 0 0,0 0-1,-1 0 1,1 0-1,0 0 1,0 1-1,0-1 1,-1 0-1,1 0 1,0 0 0,0 0-1,0 1 1,0-1-1,-1 0 1,1 0-1,0 0 1,0 1-1,0-1 1,0 0-1,0 0 1,0 1 0,-8 8-8,1 0 0,1 0 0,0 1 0,0 0 0,1 0 1,0 1-1,1-1 0,0 1 0,0 0 0,1 0 1,1 0-1,-2 17 0,4-25 0,0 1-1,0-1 1,1 0 0,-1 1-1,1-1 1,0 0 0,0 1-1,0-1 1,0 0 0,0 0 0,1 0-1,-1 0 1,1 0 0,0 0-1,0 0 1,0 0 0,1-1-1,-1 1 1,0-1 0,1 0-1,0 1 1,-1-1 0,1-1 0,0 1-1,4 2 1,-1-2-4,0 0 1,0 0-1,0 0 0,1-1 1,-1 1-1,1-2 0,-1 1 1,1-1-1,-1 0 0,1 0 1,-1-1-1,9-1 0,2-2 12,-1-1 0,0-1-1,0 0 1,0-1-1,-1-1 1,0-1 0,-1 0-1,0 0 1,0-2 0,-1 1-1,23-26 1,-14 12 19,-1-2-1,-1 0 1,-1-1-1,-2-1 1,19-38 0,-27 43 1,0 1 0,-1-1 1,-2-1-1,5-25 0,6-97 29,-10 78-42,-4 12 23,-6-110 0,-2 38-19,5 127-11,0 0 0,0-1-1,0 1 1,-1 0-1,1-1 1,0 1 0,0 0-1,-1 0 1,1-1 0,-1 1-1,1 0 1,-2-2 0,-2 3-21,0 9 0,-8 37-20,-10 38-65,4 0-1,-12 126 1,28-161 63,-3 7-21,4 0 0,7 78 0,0-77 0,-4-25 36,9 37 0,-9-58 8,1-1 1,0 0-1,1 0 1,0-1-1,1 1 0,0-1 1,10 15-1,-14-23 18,0 1 1,-1-1-1,1 0 0,0 0 0,0 0 0,0 0 0,0 0 0,0 0 1,0 0-1,1 0 0,-1-1 0,0 1 0,0 0 0,0-1 1,1 1-1,-1-1 0,0 1 0,1-1 0,-1 1 0,1-1 0,-1 0 1,0 0-1,1 0 0,-1 0 0,1 0 0,-1 0 0,0 0 1,1 0-1,-1-1 0,1 1 0,1-1 0,2-2 9,0 0 1,0 0-1,0-1 0,0 1 0,0-1 1,4-6-1,6-3 0,-3 3 5,-1 0 1,1-1 0,-2-1-1,1 0 1,-2 0-1,0-1 1,0 0-1,10-23 1,22-45 145,-37 79-125,-3 0-3,-3 3-6,-2 19 15,0-1-53,0 0 0,-3 29 0,7-38 8,0 0 0,0-1 0,0 1 0,1 0 0,1-1-1,0 1 1,3 10 0,-4-18 2,0 0-1,0-1 1,0 1-1,-1-1 1,2 1-1,-1-1 1,0 1-1,0-1 1,0 0 0,1 1-1,-1-1 1,0 0-1,1 0 1,0 0-1,-1 0 1,1 0-1,2 1 1,32 6-54,-25-6 42,-9-2 14,0 0 0,-1 0 1,1 0-1,0-1 1,0 1-1,0-1 1,-1 1-1,1-1 0,0 0 1,0 1-1,-1-1 1,1 0-1,-1 0 1,1 0-1,-1 0 0,1-1 1,-1 1-1,1 0 1,-1-1-1,0 1 1,0-1-1,0 1 0,0-1 1,1-2-1,3-4 24,-1 0 0,0 0-1,5-13 1,-7 13 6,0 0-1,0 0 1,0 0 0,-1 0-1,-1-1 1,1 1-1,-1 0 1,-1 0-1,1-1 1,-4-11 0,4 17-21,-1 0 0,0 0 0,0-1 0,-1 1 0,1 0 0,0 0 0,-1 0 0,0 0 0,0 1 0,0-1 0,0 0 0,0 1 0,-1-1 0,1 1 0,-1 0 0,1 0 0,-1 0 0,0 0 0,0 0 0,0 1 0,0-1 0,0 1 0,0 0 0,0 0 0,-1 0 0,1 0 0,0 0 0,-5 0 0,-3-1 3,9 1-14,1 1 0,0 0 1,0-1-1,0 1 0,0 0 0,-1 0 0,1-1 0,0 1 0,0 0 1,-1 0-1,1 0 0,0 1 0,-2-1 0,-6 0-28,9 0 28,-1 0 0,1 0 0,0 0 0,0 0-1,0 0 1,0 0 0,-1 0 0,1 0 0,0 0-1,0 0 1,0 0 0,-1-1 0,1 1 0,0 0-1,0 0 1,-1 0 0,1 1 0,0-1 0,0 0 0,0 0-1,-1 0 1,1 0 0,0 0 0,0 0 0,0 0-1,-1 0 1,1 0 0,0 0 0,0 0 0,0 1-1,0-1 1,-1 0 0,1 0 0,0 0 0,0 0-1,0 1 1,0-1 0,0 0 0,0 0 0,0 0-1,-1 0 1,1 1 0,0-1 0,0 0 0,0 1-13,1 2-260,1 0 273,0-1 0,0 1 0,0-1 0,0 0 0,0 0 0,0 0 0,1 0 1,-1 0-1,1-1 0,-1 1 0,1-1 0,0 1 0,0-1 0,-1 0 1,1 0-1,0 0 0,0-1 0,4 1 0,9 2-3,1-1-1,17 0 1,-21-1-8,9-1 0,0-1-1,-1-1 1,0-1 0,29-7-1,-13 0-3,55-22 0,-65 19 13,0-1 1,-2-1 0,0-1-1,0-1 1,-2-1 0,28-28 0,114-136 58,-127 137-42,-26 31-5,0-1-1,-2-1 0,13-22 0,-19 31 5,-1 0 0,0-1-1,0 1 1,0-1-1,-1 0 1,-1 1 0,1-1-1,-1 0 1,-1 0 0,0-13-1,0 19-8,0 1 0,0 0 0,0-1 0,0 1 0,-1-1 0,1 1 0,-1 0 0,1-1 0,-1 1 0,1 0 0,-1-1 0,0 1 0,0 0 0,0 0 1,0 0-1,0 0 0,0 0 0,0 0 0,0 0 0,-2-1 0,1 0 0,0 1 0,-1 0 0,1 1 0,-1-1 1,1 0-1,-1 1 0,1-1 0,-1 1 1,1 0-1,-5 0 0,-4 1 0,0 0 0,1 1 1,-1 0-1,-12 5 0,9-2-1,-1 1 1,1 0-1,-15 9 0,24-12-2,-1 0-1,1 1 1,0 0 0,0 0 0,0 0 0,1 1-1,-1 0 1,1 0 0,0 0 0,-3 6 0,-4 4-35,9-13 28,1-1 0,0 1 1,-1 0-1,1-1 0,0 1 0,0 0 0,0 0 0,0 0 0,1 0 0,-1 0 0,0 0 0,0 3 0,-12 123-112,4 186 1,8-192 57,1-61 31,-2 66-36,0-103 50,-1 0-1,0 0 1,-9 27-1,12-33 74,4-39 32,9-59 1,9-40 35,-17 102-73,1-1 0,0 1-1,1 0 1,12-21-1,-17 34-31,1 1-1,0-1 0,1 1 1,-1 0-1,1 0 0,5-4 1,-9 7-23,1 1 1,-1-1 0,1 0-1,-1 1 1,1 0 0,0-1-1,-1 1 1,1-1 0,-1 1-1,1 0 1,0-1 0,-1 1-1,1 0 1,0 0 0,-1 0-1,1-1 1,0 1 0,0 0-1,-1 0 1,1 0 0,0 0-1,-1 0 1,1 0 0,0 0-1,0 1 1,-1-1 0,1 0-1,0 0 1,-1 0 0,1 1-1,0-1 1,-1 0 0,1 1-1,-1-1 1,1 1 0,0-1-1,-1 1 1,1-1 0,-1 1-1,1-1 1,-1 1 0,0-1-1,1 1 1,-1-1 0,1 1 0,-1 0-1,0-1 1,0 1 0,1 0-1,-1-1 1,0 2 0,7 20-54,-2 1-1,0 0 1,2 46 0,3 15-38,-9-79 85,1-1 0,-1 0-1,1 1 1,0-1-1,0 0 1,0 0 0,1 0-1,-1 0 1,1-1 0,0 1-1,0-1 1,1 1 0,-1-1-1,0 0 1,1-1 0,7 5-1,3 4-22,-12-9 30,1-1 1,0 0-1,-1 0 1,1 0-1,0 0 1,0 0-1,-1-1 1,1 1-1,0-1 1,0 0-1,0 0 1,0 0-1,-1 0 1,1 0-1,0 0 1,0-1-1,0 0 1,0 1-1,4-3 1,2 0 3,0-1 1,0 0-1,-1 0 0,16-11 1,-8 0 23,1 0 0,-2-2 0,0 0 0,-1-1 0,18-29 1,-16 23 11,-7 10 7,-1 0 0,11-29-1,-1 3 98,-18 40-140,0 0 0,0 0 0,0 1-1,0-1 1,0 0 0,0 0 0,0 0-1,0 0 1,0 1 0,0-1 0,0 0-1,0 0 1,0 0 0,0 0 0,0 0 0,0 1-1,1-1 1,-1 0 0,0 0 0,0 0-1,0 0 1,0 0 0,0 0 0,0 0-1,0 1 1,1-1 0,-1 0 0,0 0 0,0 0-1,0 0 1,0 0 0,0 0 0,1 0-1,-1 0 1,0 0 0,0 0 0,0 0-1,0 0 1,0 0 0,1 0 0,-1 0 0,0 0-1,0 0 1,0 0 0,0 0 0,1 0-1,-1 0 1,0 0 0,0 0 0,0 0-1,0 0 1,0 0 0,1-1 0,-1 1 0,0 0-1,0 0 1,0 0 0,0 0 0,0 0-1,0 0 1,0-1 0,3 18 12,-3-16-10,6 88 36,-5-53-65,11 68 1,-11-101 21,-1-1 1,1 1-1,0 0 1,0-1-1,0 1 1,0 0-1,0-1 1,1 0-1,-1 1 1,1-1-1,3 4 1,-4-6 0,-1 1 1,1 0-1,0-1 1,0 1-1,0-1 1,0 1-1,0-1 1,0 1-1,0-1 1,0 0 0,0 0-1,1 1 1,-1-1-1,0 0 1,0 0-1,0 0 1,0 0-1,0 0 1,0 0-1,0 0 1,1-1 0,-1 1-1,0 0 1,0-1-1,0 1 1,0-1-1,0 1 1,0-1-1,0 1 1,1-2 0,9-5-1,-1-2 1,0 1 0,0-1 0,-1-1 0,0 1 0,9-14 0,-1-1 2,25-45-1,-8-6 19,-21 44 30,21-36 0,-33 66-40,0 0 0,-1-1 0,1 1 0,0 0 0,0 0 1,0 0-1,0 0 0,0-1 0,0 1 0,0 0 0,0 1 0,0-1 0,0 0 0,1 0 0,-1 0 0,0 1 0,1-1 0,-1 1 0,0-1 0,1 1 0,1-1 1,-2 1-6,-1 0 1,1 1-1,-1-1 1,1 0-1,0 0 1,-1 0-1,1 1 1,-1-1-1,1 0 1,-1 1-1,1-1 1,-1 0-1,0 1 1,1-1-1,-1 0 1,1 1-1,-1-1 1,0 1-1,1-1 1,0 2-1,4 20-15,-3 19 8,-2 0 0,-2 0 0,-10 54 0,-33 125-55,5-34-35,37-167 69,0 0 1,-2-1-1,0 0 1,-1 0-1,0 0 1,-2-1-1,-14 25 1,15-31 2,1 1-9,-1-1 0,-1-1-1,0 1 1,-13 12 0,20-22 28,-1 1 1,0 0-1,1-1 0,-1 1 0,0-1 0,0 0 0,0 1 0,-1-1 0,1 0 0,0 0 0,0-1 0,0 1 0,-1 0 0,1-1 0,0 1 0,-1-1 0,1 0 0,-1 0 0,1 0 0,0 0 0,-1 0 0,1 0 0,-1-1 1,1 1-1,0-1 0,0 0 0,-1 1 0,1-1 0,0 0 0,-3-2 0,1 0 4,1 0 0,0 0-1,1 0 1,-1 0 0,0 0 0,1 0 0,0-1 0,-1 1 0,1-1 0,1 1-1,-1-1 1,1 0 0,-1 0 0,1 0 0,0 0 0,0 0 0,1 0-1,-1 0 1,1-7 0,2 2 0,0-1-1,0 0 0,1 1 1,0 0-1,1-1 0,0 1 1,0 1-1,12-17 0,-2 6-13,1 2-1,31-29 1,13-13-29,19-18-19,7-3-13,-48 44 28,57-44 0,50-33-129,-126 99 160,0-3 14,-1 0 0,25-31 0,-25 27 14,36-34 0,-45 48-11,-6 6-3,0-1 0,0 1-1,0-1 1,0 0 0,-1 1 0,1-1 0,2-4 0,26-29 253,-29 32-132,-8 6-28,-10 10-28,-12 18-37,1 1 1,1 1 0,-36 59-1,50-70-31,0 0 0,1 1 0,2 0-1,0 1 1,2 0 0,1 1 0,0 0-1,-4 42 1,10-65 0,1-1 1,0 1-1,0 0 0,0-1 1,0 1-1,0-1 0,1 1 1,-1 0-1,0-1 0,1 1 1,-1-1-1,1 1 0,-1-1 1,2 3-1,-1-4 2,-1 1-1,1-1 1,-1 1 0,1-1-1,-1 1 1,1-1 0,0 1-1,-1-1 1,1 0-1,0 1 1,-1-1 0,1 0-1,0 0 1,-1 1 0,1-1-1,0 0 1,0 0 0,-1 0-1,1 0 1,0 0 0,1 0-1,2-1 4,0 0 0,0 0-1,-1 0 1,1-1-1,0 1 1,-1-1 0,1 0-1,-1 0 1,1-1 0,2-2-1,10-8 8,0-1-1,-1 0 0,-1-2 1,-1 0-1,0 0 1,13-23-1,-9 10 19,-2 0 0,-1-1 0,14-43 0,-7-1 47,-3-2 0,12-121 0,-13-2 79,-16 162-96,-2 1 0,-1-1-1,-11-49 1,13 82-46,-2-1-1,1 1 1,0 0-1,-1 0 1,-4-7-1,6 10-10,0 1 0,0-1 0,-1 1 0,1-1 0,0 1 0,-1-1 0,1 1 0,0 0 0,-1-1-1,1 1 1,-1-1 0,1 1 0,-1 0 0,1-1 0,-1 1 0,1 0 0,-1-1 0,1 1-1,-1 0 1,1 0 0,-1 0 0,0-1 0,1 1 0,-1 0 0,1 0 0,-1 0 0,0 0 0,1 0-1,-1 0 1,1 0 0,-1 0 0,0 1 0,1-1 0,-1 0 0,1 0 0,-1 0 0,1 1 0,-1-1-1,1 0 1,-1 0 0,1 1 0,-1-1 0,1 0 0,-1 1 0,1-1 0,-1 1 0,1-1 0,0 1-1,-1-1 1,1 1 0,-1 0 0,-8 11-16,1 1-1,0 0 0,1 0 1,1 1-1,0 0 1,0 0-1,1 1 0,1-1 1,-3 25-1,1 0-22,3 0 0,1 57 0,4-24-75,3 0 1,25 126-1,-26-181 88,36 128-157,-34-131 144,-1 0-1,2 0 0,0-1 1,0 0-1,2 0 0,-1-1 1,19 21-1,-25-32 36,0 1 0,0-1 0,0 1-1,0-1 1,0 0 0,0 0 0,1 0 0,-1 0-1,0 0 1,0-1 0,1 1 0,-1-1 0,1 1-1,-1-1 1,0 0 0,1 0 0,-1 0 0,1 0-1,-1 0 1,1-1 0,-1 1 0,0-1 0,1 1-1,-1-1 1,0 0 0,1 0 0,-1 0 0,3-2-1,4-2 2,1-1 1,-1 0-1,-1-1 0,17-15 0,14-20 46,67-94 0,-76 93-8,15-27 48,-13 18 98,-28 45-55,-1 4-11,-4 5-55,-9 20-64,9-21 3,1 0 0,-1 0 0,1 1 0,0-1 0,-1 0 0,1 0 0,0 1 0,0-1 0,0 0 0,0 1 0,0-1 0,0 0 0,0 1 0,0-1 0,1 0 0,-1 1 0,1 0 1,9 14-15,-2-1 1,1 1-1,-2 1 1,9 26 0,-9-23-4,1 0 0,18 33 0,-19-41 6,2 4-8,1 0 0,1-1 0,16 18 0,-24-29 20,1 0 0,0-1 0,0 0 1,0 0-1,0 0 0,1 0 0,-1 0 1,1-1-1,-1 0 0,1 0 0,0 0 0,0-1 1,0 1-1,0-1 0,0 0 0,10 0 1,-2-2 3,-1 0 0,1-1 0,-1 0 0,0-1 0,0 0 0,0-1 0,0 0 0,0-1 0,-1-1 0,0 1 0,12-9 0,5-6 52,-2 0 0,47-47 1,-12 8 183,-61 59-234,0-1 0,0 1-1,0 0 1,1-1 0,-1 1 0,0 0 0,0-1 0,1 1 0,-1 0-1,0-1 1,1 1 0,-1 0 0,0-1 0,1 1 0,-1 0 0,1 0 0,-1-1-1,0 1 1,1 0 0,-1 0 0,1 0 0,-1 0 0,1 0 0,-1-1-1,0 1 1,1 0 0,-1 0 0,1 0 0,0 0 0,-1 13 95,-9 21-21,-3-3-64,6-17-13,1 1 1,0 0 0,1 0-1,0 0 1,2 1 0,-2 18-1,4-33-3,-1 0-1,1 0 0,0-1 1,0 1-1,0 0 0,0-1 1,0 1-1,0 0 0,0-1 1,0 1-1,0 0 0,1 0 1,-1-1-1,0 1 0,0 0 1,1-1-1,-1 1 0,0-1 1,1 1-1,-1 0 1,0-1-1,1 1 0,-1-1 1,1 1-1,-1-1 0,1 1 1,-1-1-1,1 1 0,0-1 1,-1 0-1,1 1 0,-1-1 1,1 0-1,0 1 0,-1-1 1,1 0-1,0 0 0,0 0 1,-1 0-1,1 0 0,0 0 1,-1 0-1,1 0 0,0 0 1,-1 0-1,1 0 0,0 0 1,0 0-1,-1 0 0,1-1 1,0 1-1,0-1 0,2 0 3,0 0 0,0-1 1,0 0-1,0 1 0,0-1 0,0 0 0,-1 0 0,1-1 1,3-3-1,45-76 243,-50 81-236,0 0 0,-1-1 0,1 0 0,0 1 0,-1-1 0,1 1 0,-1-1 0,1 0 0,-1 1 0,0-1 0,0 0 0,0 1 0,0-1 0,0 0 0,0 1 0,0-1 0,-1 0 0,1 0 0,-1 1 0,1-1 0,-1 1 0,1-1 0,-1 1 0,0-1-1,0 1 1,0-1 0,0 1 0,0-1 0,0 1 0,0 0 0,-3-2 0,2 0 2,0 0 0,-1 1 0,0 0-1,1 0 1,-1 0 0,0 0 0,0 0 0,0 0 0,0 1-1,-1-1 1,1 1 0,0 0 0,-1 0 0,-6-1-1,-11 1 17,18 0-28,-1 0 0,1 1 0,-1 0 0,1 0 0,0 0 0,-1 0-1,1 1 1,-7 1 0,9-2-4,0 1 0,-1-1 0,1 0 0,0 0 0,0 1 0,-1-1 0,1 0 0,0 0-1,0 0 1,-1-1 0,1 1 0,0 0 0,0 0 0,0-1 0,-1 1 0,1 0 0,0-1 0,-2 0 0,-4-3-11,13 5 12,0 0-1,0 0 1,0-1 0,0 0 0,10-2-1,3 0-8,28 0-38,-1-2 0,91-21-1,-128 23 47,74-19-94,129-52 0,-185 60 57,1 3-1,1 0 0,49-10 1,-72 19 26,-1 1 54,-11 8-3,4-5-39,-148 172 47,132-153-35,1 2 1,-20 33-1,32-48 0,0 1 0,1 0 0,0 0 0,1 0 0,0 1 0,0-1 1,1 1-1,1-1 0,-1 18 0,2-26-9,0-1 0,0 1-1,0 0 1,0 0 0,0 0 0,1 0 0,-1 0 0,1 0 0,-1 0-1,1 0 1,0 0 0,-1 0 0,1-1 0,0 1 0,0 0 0,0-1 0,3 4-1,-2-4-1,-1 0-1,0-1 0,1 1 1,-1 0-1,1-1 0,-1 1 1,1-1-1,-1 1 1,1-1-1,-1 1 0,1-1 1,-1 0-1,1 0 0,0 0 1,-1 0-1,1 0 0,2-1 1,3 0-8,-1-1 1,1-1 0,-1 1 0,0-1-1,0 0 1,0 0 0,0 0 0,11-9-1,-2-2 5,-1 0 0,0-1-1,-1-1 1,0 0-1,-1 0 1,-1-1 0,-1-1-1,12-27 1,0-8 18,26-97 0,-34 93-36,12-112 1,-13-58 25,-12 194-1,0 25-6,-1-50-5,0 54 5,-1 0 0,1 0 0,-1-1 0,0 1 0,0 0 0,-1 0 0,1 0 1,-1 0-1,0 0 0,-3-4 0,5 7 4,0 1 0,-1-1 0,1 1 0,0 0 0,-1-1 0,1 1 0,0 0 0,-1 0 0,1-1 0,0 1 0,-1 0 0,1 0 0,-1-1 0,1 1-1,-1 0 1,1 0 0,0 0 0,-1 0 0,1 0 0,-1 0 0,1 0 0,-1 0 0,1 0 0,-1 0 0,1 0 0,-1 0 0,1 0 0,-1 0 0,1 0 0,0 0 0,-1 0 0,-15 13-2,-6 21-21,9-6-13,0 0-1,3 0 0,0 2 1,2-1-1,1 1 0,1 0 1,2 0-1,1 1 0,1 40 1,0-5-21,2 94-86,1-121 110,-1-21 3,1 0 1,1 0-1,0 0 0,1 0 0,1 0 0,9 25 1,-12-40 29,1 0 1,-1 0-1,1 0 1,0-1-1,-1 1 1,1-1 0,0 1-1,1-1 1,-1 1-1,0-1 1,1 0-1,-1 0 1,1 0 0,0-1-1,-1 1 1,1 0-1,0-1 1,0 0-1,0 0 1,0 0 0,0 0-1,1 0 1,-1-1-1,0 1 1,0-1-1,0 0 1,1 0 0,-1 0-1,0 0 1,0-1-1,1 1 1,2-2-1,4 0 16,-1-1-1,0 0 0,0-1 0,0 0 0,0 0 0,-1-1 1,0 0-1,1 0 0,11-12 0,-12 9 3,0-1-1,-1 0 1,0-1 0,-1 1-1,10-20 1,8-13 48,44-72 271,-58 102-182,-10 12-153,0 0 1,0 0-1,0 0 1,1-1 0,-1 1-1,0 0 1,0 0-1,0 0 1,0 0-1,0 0 1,1 0 0,-1 0-1,0 1 1,0-1-1,0 0 1,0 0 0,1 0-1,-1 0 1,0 0-1,0 0 1,0 0 0,0 0-1,0 0 1,0 0-1,1 0 1,-1 0-1,0 1 1,0-1 0,0 0-1,0 0 1,0 0-1,0 0 1,0 0 0,0 1-1,0-1 1,1 0-1,-1 0 1,0 0-1,0 0 1,0 0 0,0 1-1,0-1 1,1 30 71,-2-20-68,-3 57 20,2 0 1,9 98 0,-6-163-27,-1 0 1,0 0-1,0-1 1,1 1-1,-1 0 1,1 0-1,0 0 1,-1-1-1,1 1 1,0 0-1,2 2 1,-2-3-1,0-1 0,-1 1 0,1-1 0,0 0 1,0 1-1,0-1 0,-1 0 0,1 1 0,0-1 0,0 0 0,0 0 1,0 0-1,0 0 0,0 0 0,0 0 0,-1 0 0,1 0 1,0 0-1,0 0 0,0-1 0,0 1 0,0 0 0,0-1 0,-1 1 1,1 0-1,0-1 0,0 1 0,-1-1 0,2 0 0,9-6 11,-1 0 0,0-1-1,0 0 1,-1 0 0,16-19-1,39-58 61,-33 42-19,-20 28-33,4-5 34,0 0 0,21-19-1,-35 38-48,0 0 0,-1 0 0,1 1 0,0-1-1,0 0 1,0 0 0,0 1 0,1-1-1,-1 1 1,0-1 0,0 1 0,0-1-1,0 1 1,1 0 0,-1 0 0,0-1-1,0 1 1,0 0 0,1 0 0,-1 0 0,0 0-1,0 1 1,0-1 0,1 0 0,-1 0-1,0 1 1,0-1 0,0 1 0,0-1-1,1 1 1,-1-1 0,0 1 0,0 0-1,0-1 1,0 1 0,-1 0 0,1 0 0,0 0-1,0 0 1,0 0 0,-1 0 0,1 0-1,0 0 1,-1 0 0,1 0 0,-1 0-1,1 0 1,-1 0 0,0 1 0,1 1-1,2 15-7,0 0 0,-2 1 0,0 0 0,-1-1 0,0 1 0,-5 24-1,-27 116-42,30-149 43,-77 274-119,67-251 83,-2 0-1,-1 0 1,-1-1 0,-2-1 0,-1-1-1,-29 34 1,43-58 39,-1-1 0,0 1-1,0-1 1,0 0 0,-1 0-1,0-1 1,0 0 0,0 0 0,0 0-1,-1-1 1,1 0 0,-1-1-1,0 0 1,0 0 0,0 0 0,0-1-1,0 0 1,0-1 0,0 0-1,0 0 1,0-1 0,0 0 0,0 0-1,0-1 1,0 0 0,0 0-1,-9-5 1,14 6 7,1-1 1,-1 0-1,1 1 0,0-1 1,0 0-1,0 0 0,0 0 1,0 0-1,0 0 0,0-1 1,1 1-1,-1-1 0,1 1 0,-1-1 1,1 1-1,0-1 0,0 0 1,1 0-1,-1 1 0,0-1 1,1 0-1,0 0 0,-1-5 1,1-4 14,1 0 0,0 0 1,1 0-1,3-13 1,-1 11-2,0 0 0,1 0 0,1 1 0,0-1 0,14-21 0,-3 11 17,34-40 0,-24 37-28,2 1-1,1 1 1,0 2-1,44-24 0,56-45-56,-72 43 27,-16 12-18,2 1-1,88-53 1,-104 74-7,-15 9 30,-1 0 1,0-1 0,-1 0 0,14-11-1,-9 5 30,2 0-1,21-12 0,-2 2-49,-28 18 44,-1 0-1,0 1 0,1 0 0,0 1 0,11-3 0,-15 3-4,-4 3-3,-1 0 0,1 0 0,-1-1 1,0 1-1,1 0 0,-1-1 0,1 1 1,-1 0-1,1 0 0,-1 0 0,0 0 1,1 0-1,-1-1 0,1 1 0,-1 0 1,1 0-1,-1 0 0,1 0 0,-1 0 1,1 0-1,-1 0 0,1 1 0,-1-1 1,1 0-1,-1 0 0,1 0 0,-1 0 1,0 0-1,1 1 0,-1-1 0,1 0 1,-1 1-1,0-1 0,1 0 0,-1 0 1,0 1-1,1-1 0,-1 1 0,0-1 1,1 0-1,-1 1 0,0-1 0,0 1 1,0-1-1,1 1 0,-1-1 0,0 0 1,0 1-1,0-1 0,0 1 0,0-1 1,0 1-1,0-1 0,0 1 0,0-1 1,0 1-1,0-1 0,0 2 0,-1 25-5,0 0 0,-2 0 0,-1 0 0,-1-1 0,-11 34 0,-5 24-11,16-73-3,2-8 34,2-6 70,18-70 46,30-77-1,-45 144-118,0 0-1,1 1 0,0-1 1,0 0-1,6-7 0,-7 11-8,-1 1 0,0-1 0,1 1-1,-1-1 1,1 1 0,0-1 0,0 1 0,-1 0 0,1 0-1,0 0 1,0 0 0,0 0 0,0 1 0,0-1-1,0 0 1,0 1 0,1-1 0,2 1 0,-3 0-6,-1 0 0,0 1 0,1-1 0,-1 1-1,0-1 1,0 1 0,1-1 0,-1 1 0,0 0 0,0 0 0,0-1 0,0 1 0,0 0 0,0 0 0,0 0 0,0 0 0,0 0 0,0 2 0,17 24-44,-12-16 30,17 33-31,-15-29 6,0 0 1,0 0-1,16 19 1,-22-33 38,-1 1 0,1-1 0,0 0 0,-1 0 0,1 0-1,0 0 1,0 0 0,0 0 0,0 0 0,0 0 0,0-1 0,0 1 0,0-1 0,0 0 0,0 1 0,4-1 0,1 0 0,0-1 0,0 0 0,14-3 0,-3-2 8,-1-1 1,0 0 0,-1-1-1,0-1 1,0-1-1,27-22 1,21-12 11,26-12 7,166-93 86,-245 143-101,-8 4 11,1 0 0,0 0 0,0 0 0,0 0 1,0 1-1,7-2 0,-11 3-18,0 1-1,0-1 1,1 1 0,-1-1 0,0 1 0,0-1-1,0 1 1,0-1 0,0 1 0,0-1 0,0 1-1,0-1 1,0 1 0,0-1 0,0 1 0,0-1-1,0 1 1,0-1 0,0 1 0,0-1 0,-1 1-1,1-1 1,0 1 0,0-1 0,-1 1 0,-5 15 11,-8 6 13,-1 0 1,-32 37 0,14-20-14,-98 140 108,129-176-117,1-1-1,-1 1 0,1 0 0,-1 0 0,1-1 1,0 1-1,0 0 0,1 0 0,-1 0 0,0 0 0,1 0 1,0 0-1,0 0 0,0 0 0,0 5 0,0-7 0,0 1-1,1-1 1,-1 0-1,0 0 1,0 0-1,1 0 1,-1 1-1,1-1 1,-1 0-1,1 0 1,0 0-1,-1 0 1,1 0-1,0 0 1,0 0-1,0 0 1,-1-1-1,1 1 1,0 0-1,0 0 1,0-1-1,0 1 1,1 0-1,-1-1 1,0 1-1,0-1 1,0 0-1,0 1 1,0-1-1,1 0 1,-1 0-1,0 0 1,0 1-1,1-1 1,-1 0-1,0-1 1,0 1-1,0 0 1,3-1-1,3-1 3,0 0 0,0-1 1,0 0-1,-1 0 0,1-1 0,-1 0 0,1 0 0,-1 0 0,-1-1 0,1 0 1,-1 0-1,1-1 0,5-8 0,2-2 10,-1-1 0,-1-1 0,15-29 0,-4-3 9,-3-1 0,15-61 0,-29 83-4,-2 28-22,0 6-12,4 13-22,-5-14 29,5 18-49,8 34 0,-12-41 22,1 0-1,0 0 0,1 0 0,0-1 0,2 0 0,8 17 0,-13-29 31,-1-1-1,0 1 1,1 0-1,-1 0 0,1-1 1,-1 1-1,1 0 1,0-1-1,0 0 1,0 1-1,0-1 0,0 0 1,0 0-1,0 0 1,0 0-1,0 0 0,0-1 1,1 1-1,-1-1 1,3 1-1,-1-1 2,0-1 0,0 1-1,0-1 1,-1 1 0,1-1 0,0 0-1,0-1 1,-1 1 0,1-1 0,-1 1 0,4-3-1,6-5 6,-1 1 0,-1-2-1,1 1 1,-1-2 0,10-13-1,-14 17 3,8-11 18,0 0 0,1 2-1,1 0 1,0 1 0,28-18 0,-15 11 5,-27 18-17,1 1-1,0-1 1,1 1-1,-1 0 1,0 0-1,1 1 0,0-1 1,0 1-1,-1 0 1,1 0-1,1 1 1,-1 0-1,0 0 0,0 0 1,0 0-1,9 0 1,-12 2-8,0 0 0,0 0 0,-1 0 0,1 0 0,0 0 0,0 0 1,-1 0-1,1 1 0,-1-1 0,1 0 0,-1 1 0,1-1 0,-1 1 0,0 0 0,0-1 1,0 1-1,0 0 0,0 0 0,0 0 0,0 0 0,0 3 0,13 43 5,-13-34-4,0 0-1,0 0 1,-2 0 0,1 0-1,-2 0 1,-4 20 0,2-13 10,-1 39 0,7-66 51,0 0 0,1 0 0,0 0 0,0 0 0,6-9 0,28-38 32,-31 45-71,-1 0-1,2 1 0,-1-1 1,1 1-1,0 1 0,0-1 1,1 1-1,0 0 0,0 1 1,1 0-1,10-5 0,-17 9-23,-1 0-1,1 0 0,0 0 0,-1 0 1,1 1-1,0-1 0,0 1 1,-1-1-1,1 1 0,0 0 0,0 0 1,0-1-1,0 1 0,-1 0 0,1 1 1,0-1-1,0 0 0,0 1 0,0-1 1,-1 0-1,1 1 0,0 0 1,-1 0-1,1-1 0,0 1 0,-1 0 1,1 0-1,-1 0 0,1 1 0,-1-1 1,0 0-1,1 0 0,-1 1 1,0-1-1,0 1 0,0-1 0,0 1 1,0 0-1,0 1 0,5 7-10,-2 0 0,1 1 1,-1 0-1,-1-1 0,0 1 0,-1 1 0,0-1 0,1 13 0,-1-6-26,1-1 0,7 24 0,-10-41 35,1 1 1,-1-1 0,0 0 0,1 1-1,-1-1 1,1 0 0,-1 1-1,0-1 1,1 0 0,-1 0-1,1 0 1,-1 0 0,1 1 0,-1-1-1,0 0 1,1 0 0,-1 0-1,1 0 1,-1 0 0,1 0 0,-1 0-1,1 0 1,-1 0 0,1 0-1,-1 0 1,1 0 0,-1-1-1,0 1 1,1 0 0,-1 0 0,1 0-1,-1-1 1,0 1 0,1 0-1,-1 0 1,1-1 0,-1 1-1,0 0 1,1-1 0,-1 1 0,1-1-1,18-15 31,28-37 45,-36 38-35,1 1 0,0 0-1,2 1 1,-1 1 0,17-12-1,-28 23-31,0 0-1,0 0 0,0 0 0,-1 0 1,1 1-1,0-1 0,0 1 0,0-1 1,0 1-1,0 0 0,0-1 0,0 1 1,0 0-1,0 0 0,0 1 0,0-1 1,0 0-1,0 1 0,0-1 0,0 1 1,0-1-1,0 1 0,0 0 0,0 0 1,-1 0-1,1 0 0,0 0 0,-1 1 0,1-1 1,-1 0-1,1 1 0,-1-1 0,1 1 1,-1-1-1,2 4 0,4 6-10,1 0 0,-1 1 0,-1 0 1,6 15-1,-7-15 3,5 12-19,-4-9-8,14 27 0,-18-38 24,0-1-1,0 0 1,1 0-1,-1 0 0,1 0 1,-1 0-1,1 0 1,0-1-1,0 1 1,1-1-1,-1 0 1,0 0-1,4 2 0,-3-3 1,1 1-1,-1-1 1,0 0-1,0 0 1,1-1-1,-1 1 1,1-1-1,-1 0 1,0 0-1,1 0 1,-1-1-1,1 0 0,-1 1 1,0-2-1,0 1 1,0 0-1,1-1 1,-1 0-1,0 0 1,-1 0-1,1 0 1,0-1-1,6-5 1,4-5 22,-1-1 0,0 0 0,-2-1 0,15-22 0,1-1 28,-10 17 39,-1 0-1,-1-1 1,-2 0 0,17-36 0,-24 100 24,-5-35-126,0 0 1,1 0-1,0 0 0,0-1 0,1 1 1,-1-1-1,6 8 0,-5-10 14,1 0-1,0-1 1,0 1-1,1-1 1,-1 0-1,1 0 1,0 0-1,-1-1 1,1 0-1,0 0 1,0 0-1,1 0 1,-1-1-1,0 0 1,0 0 0,1 0-1,-1-1 1,1 1-1,-1-1 1,1-1-1,9-1 1,7-1-8,0-1 0,-1-2-1,41-15 1,38-18-10,137-46-62,-219 80 74,-6 2 10,0 0 0,22-10 0,-48 38-39,-54 35 6,46-43 29,1 2-1,1 0 0,-34 42 1,36-38 8,12-16 8,0 0-1,1 0 1,0 0-1,0 1 1,-4 9 0,8-16-8,1 1 1,-1-1-1,1 0 1,0 1-1,-1-1 0,1 1 1,0-1-1,0 1 1,0-1-1,0 0 1,0 1-1,0-1 1,0 1-1,1-1 1,-1 0-1,1 1 0,-1-1 1,1 0-1,-1 1 1,1-1-1,-1 0 1,1 0-1,1 2 1,0-1 1,0 0 0,1 0 0,-1 0 0,0 0 0,1-1 0,-1 1 0,1-1 0,0 1 0,-1-1 0,6 1 0,1 1 5,1-1-1,-1 0 0,1-1 0,-1 0 1,19-1-1,-6-1-6,26-3 39,-45 4-58,0-1 0,0 1 0,0-1 0,0 0 0,0 0 0,0 0 0,0-1 0,-1 1 0,1-1 0,0 1 0,3-4 0,-5 4-16,0 0-1,0 1 1,-1-1 0,1 0 0,-1 1 0,1-1 0,0 0 0,-1 0 0,1 0-1,-1 1 1,0-1 0,1 0 0,-1 0 0,0 0 0,0 0 0,1 0 0,-1 0-1,0 0 1,0 0 0,0 0 0,0 0 0,0 1 0,0-1 0,0 0 0,-1 0-1,1 0 1,0 0 0,0 0 0,-1 0 0,1 0 0,0 0 0,-1 1-1,1-1 1,-1 0 0,1 0 0,-1 0 0,0 1 0,1-1 0,-1 0 0,0 1-1,-1-2 1,-2-1-347,-1-1-1,0 1 0,0 0 1,0 1-1,-5-3 1,5 3-744</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4:45.149"/>
    </inkml:context>
    <inkml:brush xml:id="br0">
      <inkml:brushProperty name="width" value="0.1" units="cm"/>
      <inkml:brushProperty name="height" value="0.1" units="cm"/>
    </inkml:brush>
  </inkml:definitions>
  <inkml:trace contextRef="#ctx0" brushRef="#br0">1 0 8536,'0'0'1512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4:46.136"/>
    </inkml:context>
    <inkml:brush xml:id="br0">
      <inkml:brushProperty name="width" value="0.1" units="cm"/>
      <inkml:brushProperty name="height" value="0.1" units="cm"/>
    </inkml:brush>
  </inkml:definitions>
  <inkml:trace contextRef="#ctx0" brushRef="#br0">1 113 3208,'0'0'2378,"11"-8"-1899,-3 1-387,1 1-1,0 1 1,-1 0-1,2 0 1,-1 0-1,1 1 1,-1 1-1,1 0 1,0 0-1,11-1 1,302-20 2304,-196 22-1683,-65 3-427,0-3 0,68-12 1,-14 1-1647</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8:57.639"/>
    </inkml:context>
    <inkml:brush xml:id="br0">
      <inkml:brushProperty name="width" value="0.1" units="cm"/>
      <inkml:brushProperty name="height" value="0.1" units="cm"/>
      <inkml:brushProperty name="color" value="#AB008B"/>
    </inkml:brush>
  </inkml:definitions>
  <inkml:trace contextRef="#ctx0" brushRef="#br0">182 70 9648,'0'0'1373,"-12"12"-1060,8-7-275,-17 17 383,2 1 0,-33 49-1,50-69-325,1 1-1,-1-1 0,1 0 1,-1 0-1,1 1 0,0-1 1,0 0-1,1 1 0,-1-1 1,1 1-1,0-1 0,0 1 1,0-1-1,0 1 0,0 0 1,1-1-1,0 0 0,-1 1 1,4 5-1,-2-5-14,0 0 1,0-1-1,0 0 1,1 1-1,-1-1 1,1 0-1,0 0 1,0-1-1,0 1 0,0-1 1,1 1-1,-1-1 1,1 0-1,-1 0 1,1 0-1,0-1 0,5 2 1,5 1 59,1 0-1,-1-1 1,1-1 0,0 0 0,0-1 0,0-1 0,0 0-1,0-1 1,22-4 0,-27 3-56,0 0 0,0-1 0,0 0 0,0-1 0,-1 0 0,1-1 0,-1 0 0,-1 0-1,1-1 1,-1 0 0,1 0 0,-2-1 0,1 0 0,12-16 0,-17 19-36,0-1 0,0 1-1,-1-1 1,1 1 0,-1-1-1,0 0 1,-1 1 0,1-1 0,-1 0-1,0 0 1,0 0 0,-1 0-1,1-1 1,-1 1 0,-1-5 0,0 3 9,0 0 0,0 1 0,-1-1 1,0 1-1,0-1 0,-1 1 0,0 0 0,0 0 1,-1 0-1,-5-8 0,3 6-2,0 1 1,-1 0-1,0 0 1,0 0-1,0 1 0,-1 0 1,0 1-1,0-1 0,-1 1 1,1 1-1,-1 0 0,0 0 1,0 1-1,-1 0 0,-16-3 1,12 5-52,1 1-1,-1 1 1,0 0 0,1 1 0,0 0 0,-1 1 0,1 1 0,0 0 0,1 1 0,-1 0-1,1 1 1,0 0 0,0 1 0,1 0 0,0 1 0,0 1 0,0-1 0,1 2 0,1-1-1,0 1 1,0 1 0,-9 15 0,7-1-453,10-15-2435</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4:52.064"/>
    </inkml:context>
    <inkml:brush xml:id="br0">
      <inkml:brushProperty name="width" value="0.1" units="cm"/>
      <inkml:brushProperty name="height" value="0.1" units="cm"/>
    </inkml:brush>
  </inkml:definitions>
  <inkml:trace contextRef="#ctx0" brushRef="#br0">1 166 3312,'0'0'1504,"11"4"-1159,0 0-259,-1-1 5,1 1 1,0-1-1,0-1 0,20 2 1,-13-2 31,0-1 0,-1-1-1,1-1 1,-1 0 0,1-1 0,25-7 0,-35 7-71,-1-1 0,1 0 0,-1 0 0,1-1-1,-1 0 1,0 0 0,-1 0 0,1-1 0,-1 0 0,0 0 0,0-1 0,0 0 0,-1 0 0,0 0 0,0-1 0,6-11-1,-8 12 5,0 0 0,0 0 0,-1 0 0,0 0 0,0-1-1,1-10 1,-2 15-40,-1 1 0,0 0-1,0 0 1,0 0 0,0-1-1,0 1 1,0 0 0,0 0 0,0 0-1,-1-1 1,1 1 0,0 0-1,-1 0 1,1 0 0,-1 0 0,1 0-1,-1 0 1,0 0 0,1 0-1,-1 0 1,0 0 0,0 0-1,0 0 1,1 0 0,-1 0 0,0 1-1,0-1 1,0 0 0,0 1-1,0-1 1,-1 1 0,1-1 0,0 1-1,0-1 1,0 1 0,0 0-1,-1 0 1,1-1 0,0 1-1,0 0 1,0 0 0,-1 0 0,1 0-1,0 1 1,-1-1 0,-10 1 21,1 1 1,0 0 0,0 1 0,1 0-1,-1 0 1,0 1 0,1 1 0,0 0-1,0 0 1,1 1 0,-1 0-1,-12 12 1,10-8-11,1 1 0,0 0 1,0 1-1,2 0 0,-1 1 0,2 0 0,-1 0 0,-9 23 0,9-13 19,1 0 0,0 1 0,2 0 0,1 0 0,-4 42 0,8-47-4,0-1 0,2 1 0,0 0 1,1-1-1,1 1 0,1-1 0,0 0 0,9 21 0,-11-32-18,2 0-1,-1 0 1,1 0 0,0 0-1,0-1 1,1 0-1,-1 0 1,2 0 0,-1 0-1,12 9 1,-13-12-10,0-1 0,0 1-1,1-1 1,-1 0 0,1 0 0,-1 0 0,1-1 0,-1 0-1,1 0 1,0 0 0,0 0 0,0-1 0,-1 0 0,1 0-1,0 0 1,0 0 0,0-1 0,7-2 0,1-1 14,-1 0 0,0-1 0,0-1 0,0 0 0,-1-1 0,1 0 0,-2 0 0,14-13 0,76-79 306,-97 94-316,163-171 708,-152 161-598,21-31-1,-25 32 4,1 0-1,25-25 1,-35 38-99,1-1-1,0 1 1,0-1-1,0 1 1,0 0-1,1 0 1,-1 0-1,0 0 1,3 0-1,-4 1-26,-1 0 0,1 0 0,-1 0 0,1 0 0,-1 0 0,1 0 0,-1 0 0,1 0 0,-1 0 0,0 0-1,1 0 1,-1 0 0,1 0 0,-1 0 0,1 1 0,-1-1 0,1 0 0,-1 0 0,0 1 0,1-1 0,-1 0 0,1 0-1,-1 1 1,0-1 0,1 0 0,-1 1 0,0-1 0,0 1 0,1-1 0,-1 1 0,0-1 0,0 0 0,0 1 0,1-1-1,-1 1 1,0-1 0,0 1 0,0-1 0,0 1 0,0-1 0,0 1 0,0-1 0,0 1 0,0-1 0,0 1 0,0-1-1,0 0 1,0 1 0,-1-1 0,1 1 0,0-1 0,-1 1 0,-8 50 54,-3 0-1,-3-2 1,-1 0 0,-44 91-1,53-124 28,7-16-84,0 0 0,0 1 0,0-1 0,0 0 1,0 0-1,0 0 0,1 0 0,-1 0 0,0 0 0,0 0 0,0 0 1,0 0-1,0 0 0,0 1 0,0-1 0,0 0 0,1 0 0,-1 0 1,0 0-1,0 0 0,0 0 0,0 0 0,0 0 0,0 0 0,0 0 1,1 0-1,-1 0 0,0 0 0,0 0 0,0 0 0,0 0 0,0 0 1,0 0-1,1 0 0,-1 0 0,0 0 0,0-1 0,0 1 0,0 0 1,0 0-1,0 0 0,0 0 0,0 0 0,1 0 0,-1 0 0,0 0 1,0 0-1,0 0 0,0-1 0,0 1 0,0 0 0,0 0 0,0 0 1,0 0-1,25-24 123,-23 21-136,64-70 84,-35 36 12,60-56 0,-81 84-68,1 1 1,-1 0-1,1 0 0,1 1 0,-1 1 1,1 0-1,0 1 0,1 0 0,-1 1 1,1 0-1,13-2 0,-23 6-14,0 0 0,-1 0 0,1 0-1,0 0 1,0 1 0,0-1 0,-1 1 0,1 0-1,0 0 1,-1 0 0,1 0 0,-1 0-1,1 0 1,-1 1 0,0-1 0,1 1 0,-1 0-1,0-1 1,0 1 0,0 0 0,0 0 0,0 1-1,-1-1 1,1 0 0,-1 0 0,1 1-1,1 4 1,4 8-26,-1 0 0,-1 0 0,6 27 0,-6-23-1,-4-14 18,1 1 0,0-1 0,0 1 0,0-1 0,1 0 0,-1 0 1,1 0-1,1 0 0,-1 0 0,0-1 0,1 0 0,0 1 0,6 3 0,-7-5 8,1-1-1,0 0 0,-1 0 0,1-1 1,0 1-1,0-1 0,1 0 0,-1 0 1,0 0-1,0 0 0,0-1 0,1 1 1,-1-1-1,0 0 0,1-1 0,-1 1 0,0-1 1,5-1-1,6-2 4,-1-1-1,0 0 1,0-2-1,0 1 1,-1-1 0,0-1-1,-1-1 1,14-11-1,14-13 35,33-39 0,-56 52-14,0-1 0,-2 0 0,22-40 0,-17 26 29,-19 34-50,-1 0-1,1-1 0,0 1 1,-1 0-1,1 0 0,-1-1 1,1 1-1,-1 0 0,0 0 0,1-1 1,-1 1-1,0 0 0,0-1 1,0 1-1,0-1 0,0 1 1,0 0-1,-1-3 0,0 3-2,1 1 0,-1-1-1,1 1 1,-1 0 0,1-1-1,-1 1 1,1-1 0,-1 1-1,1 0 1,-1-1 0,0 1-1,1 0 1,-1 0 0,0 0-1,1-1 1,-1 1 0,1 0-1,-1 0 1,0 0-1,1 0 1,-1 0 0,0 0-1,0 0 1,1 0 0,-1 1-1,1-1 1,-1 0 0,0 0-1,1 0 1,-1 1 0,0-1-1,1 0 1,-1 1 0,1-1-1,-1 0 1,1 1 0,-2 0-1,-15 9 3,0 0 0,0 1-1,-29 26 1,38-29 3,0 0 0,1 1-1,0 0 1,0 0 0,1 1 0,0-1-1,1 1 1,-7 19 0,6-11 3,0-1 0,2 1 0,-5 33 0,8-43-6,1 0 1,-1 0-1,2-1 0,-1 1 0,1 0 0,0 0 1,1-1-1,0 1 0,0-1 0,1 1 0,6 12 1,-4-10-3,1 0 1,0-1 0,1 1-1,0-1 1,15 14 0,-19-20-2,1 0 0,-1-1 1,1 0-1,-1 1 0,1-1 0,0-1 1,0 1-1,0 0 0,0-1 1,0 0-1,0 0 0,1 0 1,-1-1-1,0 1 0,0-1 1,1 0-1,-1 0 0,7-2 1,5-1 3,0-1 0,-1 0 1,0-1-1,0-1 1,0-1-1,-1 0 0,19-13 1,-8 3 13,-1-1 1,43-41-1,5-4 110,6-8 68,-76 69-190,18-16 105,-20 17-109,0 1 1,1-1-1,-1 1 1,0 0-1,1 0 1,-1-1-1,0 1 1,1 0-1,-1-1 0,1 1 1,-1 0-1,1 0 1,-1 0-1,0 0 1,1-1-1,-1 1 1,1 0-1,-1 0 1,1 0-1,-1 0 0,1 0 1,-1 0-1,1 0 1,-1 0-1,1 0 1,-1 0-1,0 1 1,1-1-1,-1 0 1,1 0-1,-1 0 1,1 0-1,-1 1 0,0-1 1,1 0-1,-1 1 1,0-1-1,1 0 1,-1 0-1,0 1 1,1-1-1,-1 1 1,0-1-1,1 0 0,-1 1 1,0-1-1,0 1 1,34 123-41,-1 0 17,-32-120 21,0-1 0,1 0 0,-1 1 0,1-1 0,0 0-1,0 0 1,0 0 0,0-1 0,1 1 0,-1 0 0,1-1 0,-1 1-1,1-1 1,0 0 0,0 0 0,0 0 0,0-1 0,1 1 0,-1-1-1,0 1 1,1-1 0,-1 0 0,0 0 0,1-1 0,-1 1 0,1-1-1,0 1 1,-1-1 0,1 0 0,4-1 0,5-1 0,-1 0-1,0-1 1,0 0 0,0-1-1,0 0 1,0-1 0,14-8 0,21-15 26,63-50 1,-46 31 2,34-33 204,-90 73-188,-7 7-36,-1-1 1,1 1 0,0-1 0,0 0 0,-1 1-1,1-1 1,-1 0 0,1 1 0,-1-1-1,1 0 1,-1 1 0,1-1 0,-1 0 0,1 0-1,-1 0 1,0 1 0,0-1 0,1 0 0,-1-2-1,-1 3-5,1 0-1,-1 0 0,0 0 0,1 0 1,-1 0-1,0 0 0,1 0 0,-1 0 1,0 0-1,1 0 0,-1 0 0,0 1 1,1-1-1,-1 0 0,1 0 0,-1 1 1,0-1-1,1 0 0,-1 1 0,1-1 1,-1 0-1,1 1 0,-1-1 0,1 1 0,-1-1 1,1 1-1,-1 0 0,-48 39 43,2 2 0,-45 53 0,66-66-37,2 2 0,2 0 1,0 2-1,-29 60 0,47-83-8,0 0 0,0 1 0,-3 17 0,6-25-4,0 1 1,1 0-1,0-1 1,0 1 0,0 0-1,0-1 1,0 1-1,1 0 1,-1 0-1,1-1 1,0 1-1,0-1 1,3 7 0,-3-9-1,0 1 1,1-1 0,-1 1-1,0-1 1,1 0 0,-1 0 0,1 0-1,-1 0 1,1 0 0,-1 0-1,1 0 1,0 0 0,-1 0 0,1-1-1,0 1 1,0-1 0,0 1 0,-1-1-1,5 0 1,-1 1-1,0-1 0,0 0 0,0-1 0,1 1 0,9-3 0,-2-2 1,-1 1 1,1-2 0,-1 0 0,0 0-1,0-1 1,0 0 0,-1-1 0,0-1 0,-1 0-1,0 0 1,0-1 0,-1 0 0,8-12-1,11-18 7,-3 0-1,28-59 0,-40 74 2,-7 11 79,-1-1 1,0 1-1,2-20 0,-12 62-107,0 1 0,0 48 0,2-24-8,-37 262-175,28-261 154,-2 0 0,-2-1 0,-40 87 0,40-105 15,4-8-11,-2-1 1,0 0 0,-24 33-1,33-53 46,0 0 0,0 0 0,-1 0 0,0-1 0,0 1 0,0-2 0,0 1 0,-1-1-1,0 0 1,0 0 0,0 0 0,0-1 0,-1-1 0,1 1 0,-1-1 0,0 0 0,-10 1 0,11-3 18,0 1 1,0-1-1,0 0 1,0 0-1,0-1 1,0 1-1,0-2 1,0 1 0,0-1-1,0 0 1,1-1-1,-1 1 1,1-1-1,0-1 1,-1 1 0,2-1-1,-1 0 1,0 0-1,1-1 1,-1 0-1,1 0 1,1 0-1,-1 0 1,1-1 0,0 0-1,0 0 1,0 0-1,-3-9 1,3 7 10,1-1 0,0-1 0,0 1 0,1 0 0,0-1 0,1 1 0,0-1 0,0 0 0,1 1 1,1-1-1,-1 0 0,1 1 0,1-1 0,0 1 0,0-1 0,1 1 0,0 0 0,9-17 0,48-83 110,-51 94-121,2 0-1,-1 2 1,2-1-1,0 1 1,15-12-1,84-63 46,74-62-102,-128 98 18,81-95 0,-106 114 15,-25 26 6,0 0 0,0 0 0,0-1 0,-1 0 0,6-10-1,49-83 204,-57 88 95,-6 22-90,-3 32-139,1-16-80,2 1 1,0-1 0,2 1-1,1 0 1,4 28 0,-5-50 6,1-1 1,0 0-1,-1 0 0,1 0 1,1 0-1,-1 0 1,0 0-1,1 0 0,-1-1 1,1 1-1,0 0 1,0-1-1,0 1 0,0-1 1,1 0-1,-1 0 1,0 0-1,6 4 0,-5-5-1,1 0 0,-1 0-1,1 0 1,0 0-1,0 0 1,-1 0-1,1-1 1,0 0-1,0 0 1,-1 0-1,1 0 1,0-1 0,0 1-1,-1-1 1,8-3-1,2-1 8,-1 0 1,0-1-1,0-1 0,0 0 1,-1-1-1,0 0 0,-1-1 0,0 0 1,11-12-1,-2 3 48,23-18 0,-40 34-46,23-12 143,-25 14-142,1 0-1,0-1 1,-1 1-1,1 0 1,0 0-1,-1 0 1,1 0-1,0 0 0,-1 0 1,1 0-1,0 0 1,-1 0-1,1 0 1,0 1-1,-1-1 1,1 0-1,0 0 1,-1 1-1,1-1 1,-1 0-1,1 1 1,0-1-1,-1 0 1,1 1-1,-1-1 1,1 1-1,-1-1 1,1 1-1,-1-1 1,0 1-1,1-1 1,-1 1-1,0 0 1,1-1-1,-1 1 1,0-1-1,0 1 1,1 1-1,2 11-2,0 1 1,-1 0-1,-1 0 0,0 0 0,-1 0 0,0 0 1,-4 20-1,2-11-2,-5 50-15,-4-1 0,-20 71 0,-55 138-130,77-258 107,0 0-1,-22 36 1,26-50 32,-1-1 1,0 1-1,0-1 0,-1-1 0,0 1 1,0-1-1,-1-1 0,0 1 0,-11 6 0,16-11 13,0-1 0,0 1 0,0-1 0,0 0 0,0 0 0,-1 0 0,1 0-1,0 0 1,-1-1 0,1 0 0,0 1 0,-1-1 0,1-1 0,-1 1-1,-5-1 1,4-1 7,0 0-1,0 1 0,0-2 0,1 1 1,-1 0-1,1-1 0,0 0 0,-1 0 1,-5-6-1,1 0 15,1-1 1,0 1-1,0-2 1,1 1-1,0-1 1,1 0-1,-9-22 0,8 16 16,1 0-1,1-1 1,0 1-1,2-1 1,0-1-1,1 1 0,0-34 1,3 42-21,0 1 0,0-1 0,1 1 0,1-1-1,-1 1 1,2 0 0,-1 0 0,1 0 0,0 0 0,1 1 0,0 0 0,1 0 0,-1 0 0,1 0 0,1 1 0,12-12-1,-2 6-2,1 0-1,0 1 1,1 0-1,1 2 0,-1 0 1,2 1-1,-1 1 1,33-8-1,-14 8-20,0 1 1,1 1-1,71 1 0,-50 0 67,-6 0-3147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4:57.085"/>
    </inkml:context>
    <inkml:brush xml:id="br0">
      <inkml:brushProperty name="width" value="0.1" units="cm"/>
      <inkml:brushProperty name="height" value="0.1" units="cm"/>
    </inkml:brush>
  </inkml:definitions>
  <inkml:trace contextRef="#ctx0" brushRef="#br0">380 129 3808,'0'0'3798,"-11"-13"-3443,2 3-261,-73-79 972,79 87-977,0 0 0,1 0 0,-1 1 0,0-1 0,0 1 1,0 0-1,0 0 0,0 0 0,0 0 0,0 0 0,-1 1 0,1-1 0,0 1 0,0 0 0,0 0 0,-1 0 0,1 0 1,-5 1-1,-5 2 159,-1 0 0,-22 9 1,33-11-247,-5 1 45,1 2 1,0-1-1,0 1 1,1 0-1,-1 0 0,1 1 1,0 0-1,0 0 0,0 0 1,1 1-1,-7 8 1,5-4-1,0 1 0,0 0 0,1 0 0,1 0 0,0 1 0,-5 18 0,4-6 3,2-1 1,0 1 0,1 0 0,2 0 0,0 0-1,5 45 1,-2-56-18,0 1 0,1-1 0,0 1 0,1-1 0,1 0-1,0 0 1,12 20 0,-15-28-20,1 0 0,1-1 0,-1 0 0,0 0 0,1 0 0,0 0 0,0 0 0,0-1-1,0 0 1,1 0 0,0 0 0,-1 0 0,1-1 0,0 1 0,0-1 0,0-1 0,0 1 0,1-1 0,-1 0 0,0 0-1,1 0 1,6 0 0,9-2 15,0-1 0,0-1 0,0-1-1,-1 0 1,39-15 0,97-50 116,-96 40-61,116-56 285,-133 66-8,-42 20-208,-5 4-91,-9 7-16,0 0-23,1 0 1,0 2-1,1-1 0,-12 21 0,6-10 1,13-18-15,1-1 1,0 0-1,1 1 1,-1 0-1,1-1 1,0 1-1,1 0 1,-1 0 0,1 0-1,0 11 1,0-15-7,1 1 0,0-1 0,0 0 0,0 1 0,1-1 0,-1 0 0,0 0 0,1 1 1,0-1-1,-1 0 0,1 0 0,0 0 0,0 0 0,0 0 0,0 0 0,1 0 0,-1 0 0,0 0 1,1-1-1,0 1 0,-1 0 0,1-1 0,0 1 0,0-1 0,-1 0 0,1 0 0,0 0 0,0 0 1,1 0-1,-1 0 0,3 1 0,4-1 2,1 1 0,-1-1 0,0-1 0,1 0 0,-1 0 0,1-1 0,-1 0 0,0-1-1,1 0 1,-1 0 0,0-1 0,0 0 0,-1-1 0,1 0 0,12-7 0,-7 2 14,0 0 0,-1-1 0,0-1 0,0 0 0,-1-1 0,0 0 0,-1 0 0,10-16 0,-16 21 2,-1 0 0,0-1-1,0 1 1,4-10 0,-7 14-7,-1 0 1,1 0 0,0 0 0,-1 1 0,1-1 0,-1 0 0,0 0-1,0 0 1,0 0 0,0 0 0,-1 0 0,1 0 0,-1 0-1,0 0 1,-1-4 0,-2 3 7,1 1 0,-1 0-1,0 0 1,0 0 0,0 0 0,0 1-1,0-1 1,-8-2 0,6 4-12,1 0 0,-1 0-1,1 1 1,-1-1 0,1 1 0,-1 1 0,0-1 0,1 1 0,0 0 0,-1 0-1,1 0 1,-9 4 0,-32 14-81,82-31 46,-1-1 0,38-20 1,-45 19 2,1 1 1,1 2-1,-1 1 1,46-10-1,99 6-53,-85 10 54,-79 3 21,0 1 0,1 0 0,-1 0 0,0 1 1,0 1-1,0 0 0,0 0 0,0 1 1,0 0-1,14 7 0,-19-8 4,-1 1 1,1 0-1,-1 0 0,1 1 0,-1-1 0,0 1 1,0 0-1,-1 0 0,1 0 0,-1 0 1,0 1-1,0 0 0,-1-1 0,1 1 1,-1 0-1,0 0 0,0 0 0,-1 1 0,1-1 1,-1 0-1,1 8 0,-2 1 5,0 0 0,-1 0 0,-1 0-1,0 0 1,-1-1 0,0 1 0,-9 22 0,-6 25 67,16-52 82,4-22-14,9-30-23,2 1 1,2 0-1,1 1 1,38-68-1,-52 105-99,1 1 0,-1-1 0,1 0 0,0 1 0,0 0 0,0 0 0,1 0 0,-1 0 0,1 0 0,-1 1 0,1-1 0,0 1 0,0 0 0,0 0 0,0 1-1,0-1 1,1 1 0,-1 0 0,0 0 0,1 0 0,4 1 0,-3 0-12,-1 0-1,1 0 1,-1 1 0,0 0-1,0 0 1,1 0-1,-1 1 1,0 0 0,0 0-1,0 0 1,-1 0-1,1 1 1,0 0 0,-1 0-1,0 0 1,0 1 0,5 4-1,37 48-8,-39-45-2,1 0 1,1-1-1,-1 0 0,1 0 0,1-1 0,0 0 0,0-1 0,1 0 0,13 7 0,-21-13-1,1-1 0,0 0-1,-1 0 1,1 0-1,0 0 1,0-1 0,0 1-1,0-1 1,0 0-1,-1 0 1,1-1-1,0 1 1,0-1 0,0 0-1,0 0 1,-1 0-1,1 0 1,0 0-1,-1-1 1,1 0 0,-1 0-1,0 0 1,0 0-1,1 0 1,-1-1 0,2-3-1,6-3 4,-1-1 0,-1-1 0,0 0 0,0 0 0,11-21 0,15-30 193,45-109 0,-75 164-11,-2 15-143,1 19-74,-4-25 42,-1 144-96,-2-19-14,4-106 58,1 0 1,1 0-1,9 38 0,-12-58 40,0 0-1,1 0 0,-1 0 0,0 0 1,1 1-1,-1-1 0,1 0 0,-1 0 1,1 0-1,-1 0 0,1 0 0,0 0 1,-1-1-1,1 1 0,0 0 0,0 0 1,0 0-1,0-1 0,0 1 1,0 0-1,2 0 0,-2-1 6,0 0-1,0 0 1,0 0-1,0 0 1,0 0-1,0 0 1,0-1-1,1 1 1,-1 0-1,0-1 1,0 1-1,0-1 1,0 1-1,0-1 1,-1 1-1,1-1 1,0 0-1,1 0 1,5-6 11,0 0 1,0-1-1,-1 0 1,5-8-1,-11 16-11,25-42 60,-2-1 0,27-69 0,-44 98-44,1-2 24,18-26 0,-19 33-10,0 0-1,-1-1 1,0 1 0,0-1-1,-1 0 1,5-19 0,-9 39-46,2 0 0,-1-1 0,1 1 0,0 0 1,1 0-1,0-1 0,8 16 0,-7-15-6,1 1-1,0-1 1,1 0 0,0 0-1,0-1 1,1 0-1,0 0 1,16 14 0,-15-18 7,0 0 0,0-1 0,1 0 1,0 0-1,0-1 0,0 0 0,0-1 1,1 0-1,-1 0 0,0-1 0,1 0 0,-1-1 1,1 0-1,-1 0 0,11-3 0,-3 1 12,-1-1 0,1 0 0,-1-2 0,1 0 0,-1-1 0,-1 0 0,27-15-1,-25 10 11,0 0-1,-1-1 0,0-1 0,0 0 0,-2-1 0,22-26 0,-34 37-4,3-4 15,1 0 0,-2 0 1,7-11-1,-10 16-11,0 0 1,-1 0 0,1 0 0,0 0 0,-1 0-1,1 1 1,-1-1 0,0 0 0,1 0 0,-1 0-1,0 0 1,0 0 0,-1 0 0,1 0 0,0 0-1,-1 0 1,1 0 0,-1 0 0,1 0 0,-3-3-1,3 4-2,-1 1 0,1-1 0,-1 1 0,1 0 0,-1-1 0,1 1 0,-1 0 0,1 0 0,-1-1 0,1 1-1,-1 0 1,1 0 0,-1-1 0,1 1 0,-1 0 0,0 0 0,1 0 0,-1 0 0,1 0 0,-1 0-1,0 0 1,1 0 0,-1 0 0,1 0 0,-1 1 0,1-1 0,-1 0 0,0 1 0,-20 7 21,14-5-8,-4 3-18,-1 1 0,1 0 0,0 0 0,0 1 0,1 1 0,0 0 0,0 0 0,1 1 0,0 0 0,1 0 0,0 1 0,-11 22 0,14-25-14,1 1 1,0 0-1,0 0 0,1 0 1,0 0-1,1 0 1,0 1-1,0-1 1,1 1-1,0 0 0,1-1 1,0 1-1,1 0 1,0-1-1,0 1 1,1 0-1,0-1 0,5 15 1,-5-21 11,-1 1-1,1-1 1,0 1 0,0-1-1,0 0 1,0 0 0,1 0 0,-1 0-1,1 0 1,-1 0 0,1 0-1,0-1 1,0 0 0,1 0 0,-1 1-1,0-2 1,1 1 0,-1 0-1,1-1 1,0 0 0,-1 1 0,1-1-1,0-1 1,0 1 0,0-1-1,-1 1 1,1-1 0,0 0 0,0 0-1,0-1 1,0 1 0,0-1-1,6-2 1,5-2 10,0 0 0,0-2 0,0 0-1,-1 0 1,0-1 0,24-18 0,64-63 50,-22 17-18,-63 57-30,-2-1 0,20-23 1,8-10 60,-43 49-67,0 0-1,0 0 1,0-1-1,1 1 0,-1 0 1,0 0-1,0-1 0,1 1 1,-1 0-1,0 0 0,1 0 1,-1 0-1,0-1 1,0 1-1,1 0 0,-1 0 1,0 0-1,1 0 0,-1 0 1,0 0-1,1 0 0,-1 0 1,0 0-1,1 0 1,-1 0-1,0 0 0,1 0 1,-1 0-1,0 0 0,1 0 1,-1 0-1,0 1 0,1-1 1,-1 0-1,0 0 1,0 0-1,1 0 0,-1 1 1,0-1-1,0 0 0,1 0 1,-1 0-1,0 1 0,0-1 1,1 0-1,-1 1 1,0-1-1,0 0 0,0 0 1,0 1-1,0-1 0,0 0 1,1 1-1,-1 0 0,4 18 35,-1-1-35,0 6-12,0 0 1,2 0-1,1 0 0,9 23 0,-13-41 6,0-1-1,1 1 0,-1-1 1,1 0-1,0 0 0,1 0 1,-1 0-1,1-1 0,0 1 0,0-1 1,1 0-1,-1 0 0,1-1 1,0 1-1,0-1 0,0 0 1,0 0-1,1-1 0,-1 0 1,1 0-1,-1 0 0,9 2 0,-3-3 5,0-1 0,1 1 0,-1-1 0,0-1 0,0 0-1,0-1 1,0 0 0,0-1 0,-1 0 0,1-1 0,-1 0-1,1 0 1,15-10 0,-7 2 28,-1 0 1,0-2-1,-1 0 1,0 0-1,26-33 0,-5 4 67,-14 18 58,-2-1 0,25-38 0,-32 44-53,-9 15-59,-2 9-104,-2 28-4,-1 0 0,-2 0-1,-1 0 1,-9 47-1,10-70 37,-1 0 0,0 0-1,-1 0 1,0-1 0,0 1 0,-1-1 0,-8 13-1,11-18 23,-1 0 0,0-1 0,-1 1 0,1-1 0,0 1-1,-1-1 1,1 0 0,-1 0 0,0 0 0,0 0 0,1-1 0,-1 1-1,0-1 1,-1 1 0,1-1 0,0 0 0,0-1 0,0 1 0,-1 0-1,1-1 1,0 0 0,-1 1 0,-5-2 0,-3-1 4,0 0-1,-1-1 1,1-1 0,0 0 0,1-1-1,-1 0 1,-15-9 0,5 2 5,1-2-12,16 10-28,13 10-10,0-1 37,1-1 0,-1 0 1,1 0-1,18 5 0,-1-1-5,2 4-7,1-2 0,0-1-1,1-2 1,38 5 0,-40-7 0,-23-4 17,1 0 1,-1 0 0,0 0-1,1-1 1,-1 0 0,1 0-1,-1 0 1,1 0-1,7-3 1,-12 3 6,1 0-1,-1-1 1,1 1-1,-1 0 1,1 0 0,-1 0-1,1 0 1,-1 0-1,0 1 1,1-1-1,-1 0 1,2 1 0,-2 0 3,0-1 1,0 0-1,-1 0 1,1 1 0,0-1-1,0 0 1,-1 0-1,1 0 1,0 0 0,0 0-1,-1 0 1,1 0-1,0 0 1,0 0 0,0 0-1,-1 0 1,1-1-1,0 1 1,-1 0 0,1 0-1,0-1 1,0 0-1,9-2 688,-17 0-457,6 2-165,0 1-60,0-1-1,0 1 1,0-1-1,0 1 1,0-1-1,0 1 0,0-1 1,0 1-1,1-1 1,-1 0-1,0 1 1,0-1-1,1 0 0,-1 0 1,0 0-1,1 1 1,-1-1-1,1 0 1,-1 0-1,1 0 0,0 0 1,-1 0-1,1-2 1,19-8-70,-7 5 75,-3 1-6,1-1 0,-1 1 0,-1-1 0,1-1 0,-1 0 0,0 0 1,7-8-1,-4 1 6,53-73 67,-56 74-57,0 0 0,-1 0 0,-1-1 1,0 0-1,4-16 0,-8 22-4,0 0 0,-1 1 0,0-1 1,-1-14-1,0 27-33,-1 1 1,0-1-1,-1 0 1,1 0-1,-1 0 1,0 0-1,-4 7 1,-4 10-10,3 0 0,0 1 1,1 0-1,2 0 0,-4 41 0,7-52 1,1 0 0,1 0-1,0 0 1,0 0 0,1-1-1,1 1 1,0-1 0,1 1 0,0-1-1,0 0 1,9 15 0,-11-23 16,0-1 0,0 1 0,0-1 0,1 0 0,-1 1 0,1-1 0,-1 0 0,1 0 0,-1-1 0,1 1 0,0-1 0,0 1 0,0-1 0,0 0 0,0 0 0,0 0 0,0 0 0,0-1 0,0 0 1,1 1-1,-1-1 0,6 0 0,0-1 1,1 0 1,-1 0-1,1-1 1,-1-1 0,1 1-1,11-6 1,7-5 3,-1-1 1,0-1-1,30-22 1,70-66 55,-120 97-53,-2 1 4,0 1 0,0 0 0,0 0-1,0 0 1,0 1 0,1 0-1,5-3 1,-15 11-10,-1 1 0,1-1 0,0 1-1,0 0 1,1 0 0,0 0 0,-3 7 0,0 0-11,-11 16-27,11-21 15,1 1 1,1-1-1,-1 1 0,1 0 0,1 0 1,-3 11-1,5-19 22,1 0 0,0 1 0,0-1 1,0 0-1,0 0 0,0 1 0,0-1 1,1 0-1,-1 1 0,0-1 0,1 0 0,-1 0 1,0 1-1,1-1 0,0 0 0,-1 0 1,1 0-1,0 0 0,-1 0 0,1 1 1,0-1-1,0-1 0,0 1 0,0 0 0,0 0 1,0 0-1,0 0 0,0-1 0,1 1 1,-1-1-1,0 1 0,0-1 0,0 1 0,1-1 1,1 1-1,2 0-3,1 0 1,0 0 0,-1 0-1,1-1 1,0 0-1,10-1 1,-5-1 1,0-1 1,0 1-1,0-2 0,0 0 1,20-10-1,48-34-6,-74 44 17,0 0 0,0 0-1,0 0 1,-1-1-1,0 1 1,0-1 0,0 0-1,0 0 1,-1-1-1,0 1 1,0-1 0,0 0-1,-1 0 1,0 0-1,0 0 1,1-8 0,-2 10 0,0-1 0,-1 1 0,1-1 0,-1 0 0,-1 1 0,1-1 0,0 1 0,-1-1 0,0 0 0,0 1 0,-1 0 0,1-1 0,-1 1 0,0 0 0,0 0 0,0 0 0,-1 0 0,1 0 0,-1 0 0,0 0 0,0 1 0,0 0 0,-5-4 0,4 4-6,0 1-1,0 0 1,-1 0-1,1 1 1,0-1-1,-1 1 1,0 0-1,1 0 1,-1 1-1,1-1 1,-1 1-1,0 0 1,-5 0-1,2 1-2,0-1 0,0 1 0,0 1 0,1 0 0,-1 0 0,-14 5 0,-45 29-14,49-18 18,18-17 0,0-1 0,-1 0 0,1 1 0,0-1 0,0 0 0,-1 1 0,1-1 0,0 0 0,0 1 0,0-1 0,0 0 0,-1 1 0,1-1 0,0 0 0,0 1 0,0-1 0,0 1 0,0-1 0,0 0 0,0 1 0,0-1 0,0 1 0,0-1 0,0 0 0,0 1 0,1-1 0,-1 0 0,0 1 0,0-1 0,0 1 0,0-1 0,1 0 0,-1 0 0,0 1 0,0-1 0,1 0 0,-1 1 0,0-1 0,0 0 0,1 0 0,-1 1 0,0-1 0,1 0 0,-1 0 0,0 0 0,1 1 0,-1-1 0,1 0 0,-1 0 0,0 0 0,1 0 0,-1 0 0,0 0 0,1 0 0,-1 0 0,1 0 0,-1 0 0,0 0 0,1 0 0,-1 0 0,1 0 0,-1 0 0,1-1 0,14 1 8,0-2-1,17-3 1,12-2 15,140-16 27,130-12 54,-290 33-92,1 1-1,44 6 0,-57-4 17,-1 1 1,0 0-1,0 1 0,0 1 1,0-1-1,0 2 1,-1 0-1,13 7 1,-21-10-18,0-1 0,-1 1 0,1-1 0,-1 1 0,0 0 0,1-1 0,-1 1 0,0 0 0,0 0 0,0 0 0,0 0 0,0 0 0,-1 0 0,1 0 0,-1 0 1,1 0-1,-1 0 0,0 1 0,0-1 0,0 3 0,0 7 27,-1-1 1,-4 20-1,1-9 16,0 4 20,-3 22 171,7-34 21,0-14-260,0 0 1,0-1-1,0 1 0,0 0 1,0 0-1,0 0 0,0 0 1,0 0-1,0 0 0,0 0 1,0 0-1,0 0 0,0-1 1,0 1-1,0 0 0,1 0 0,-1 0 1,0 0-1,0 0 0,0 0 1,0 0-1,0 0 0,0 0 1,0 0-1,0 0 0,0 0 1,0 0-1,0 0 0,0 0 1,1 0-1,-1 0 0,0 0 1,0 0-1,0 0 0,0 0 1,0 0-1,0 0 0,0 0 1,0 0-1,0 0 0,1 0 1,-1 0-1,0 0 0,0 0 1,0 0-1,0 0 0,0 0 1,0 0-1,0 0 0,0 0 0,0 0 1,0 0-1,1 0 0,-1 0 1,0 0-1,0 0 0,0 0 1,0 0-1,0 0 0,0 1 1,0-1-1,0 0 0,0 0 1,0 0-1,26-36 163,-15 22-114,0-1 1,16-32 0,-25 44-50,-1 0-1,0 0 1,1 1-1,0-1 1,-1 0-1,1 1 1,0 0 0,0-1-1,1 1 1,-1 0-1,3-2 1,-4 3-6,0 1 0,1-1 0,-1 1 0,0-1 0,0 1 0,0 0 0,0 0 0,0 0 0,1-1 0,-1 1 0,0 0 0,0 0 0,0 1 0,1-1 0,-1 0 0,0 0 0,0 1 1,0-1-1,0 0 0,0 1 0,0-1 0,1 1 0,-1-1 0,0 1 0,0 0 0,-1-1 0,1 1 0,0 0 0,0 0 0,0 0 0,0 0 0,0 1 0,8 6-29,0-1 0,1 0-1,0-1 1,0 0 0,0 0-1,20 6 1,0 2-71,-20-10 48,-1 0-1,20 3 1,-23-5-345,0-1 0,0 0 0,0 1 0,0 0 0,0 1-1,0-1 1,-1 1 0,1 0 0,8 7 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4:57.497"/>
    </inkml:context>
    <inkml:brush xml:id="br0">
      <inkml:brushProperty name="width" value="0.1" units="cm"/>
      <inkml:brushProperty name="height" value="0.1" units="cm"/>
    </inkml:brush>
  </inkml:definitions>
  <inkml:trace contextRef="#ctx0" brushRef="#br0">99 87 8840,'0'0'280,"-50"-58"-416,34 42 0,2 8-168,-4 4 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6:13.964"/>
    </inkml:context>
    <inkml:brush xml:id="br0">
      <inkml:brushProperty name="width" value="0.1" units="cm"/>
      <inkml:brushProperty name="height" value="0.1" units="cm"/>
      <inkml:brushProperty name="color" value="#008C3A"/>
    </inkml:brush>
  </inkml:definitions>
  <inkml:trace contextRef="#ctx0" brushRef="#br0">683 82 4312,'0'0'4384,"-10"3"-4220,-25 6 157,-49 21 0,54-17-147,17-8-90,0 1 1,-1 1 0,-13 9-1,-14 11 130,15-10-50,1 1-1,1 0 0,-26 27 0,-1 5 68,27-27-73,0 0 1,2 2 0,-34 49-1,37-45-30,-1 2 82,-30 64-1,45-84-188,1 0 1,1 0-1,-1 1 0,2-1 1,0 1-1,0 0 0,1 0 1,0 0-1,1 0 0,2 13 1,-1-16-14,0 0 0,1 0 0,0 0 0,1-1 0,0 1 0,0-1 0,1 0 0,4 8 0,-5-12-5,-1 0 0,1 0 0,0-1 0,1 1 0,-1-1 0,0 0 0,1 0 0,0 0 0,-1 0 0,1-1 0,0 0 0,1 1 0,-1-2 0,0 1 0,1 0 0,-1-1 0,7 2 0,-1-2 8,1 0-1,0-1 0,0 0 1,0-1-1,0 0 1,-1 0-1,1-1 0,-1-1 1,17-5-1,7-5 57,46-25 1,-32 10 7,-2-2-1,78-65 1,-68 49-18,-39 32-21,0-1 0,-1-1-1,-1-1 1,0 0 0,21-34-1,-27 36-8,-1 1 0,0-2 0,-1 1 0,-1-1 0,-1 0 0,0 0 0,0 0 1,1-21-1,-5 19 26,-1 0 0,-1 0 1,-5-29-1,1 5 39,3 30-54,1 1 1,-2-1-1,1 0 1,-2 1-1,1 0 1,-2-1 0,0 2-1,-10-19 1,-3-14 78,0 4 0,15 31-51,-4-4-13,5 10-84,1 7-62,-10-2-203,6 9 254,0-1 1,1 1-1,0-1 1,1 1-1,-2 16 1,0-3 2,1-1 1,0 0-1,2 1 1,1 32 0,9 75-63,-1-44 34,5 35 15,1 13-14,-13-118 75,2 0 0,0 0 0,1 0-1,0 0 1,2-1 0,0 0 0,1 1 0,1-2-1,10 20 1,-15-33 1,0 0 0,0-1 1,1 1-1,-1 0 0,1-1 0,0 1 0,0-1 0,0 0 0,0 0 0,0 0 1,0-1-1,0 1 0,1-1 0,-1 1 0,1-1 0,-1 0 0,1 0 0,-1-1 0,1 1 1,0-1-1,-1 0 0,1 0 0,0 0 0,-1 0 0,1-1 0,6-1 0,8-2 104,0 0 0,0-2 0,32-14 0,-41 16-36,1-3 25,-9 6-80,0 1-1,-1-1 0,1 1 0,0-1 0,0 0 0,0 1 1,-1 0-1,1-1 0,0 1 0,0-1 0,0 1 0,0 0 1,0 0-1,0-1 0,0 1 0,0 0 0,1 0 1,4-2 219,-4 1-576</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6:17.397"/>
    </inkml:context>
    <inkml:brush xml:id="br0">
      <inkml:brushProperty name="width" value="0.1" units="cm"/>
      <inkml:brushProperty name="height" value="0.1" units="cm"/>
      <inkml:brushProperty name="color" value="#008C3A"/>
    </inkml:brush>
  </inkml:definitions>
  <inkml:trace contextRef="#ctx0" brushRef="#br0">397 729 3504,'0'0'2066,"-11"-3"-1780,-33-8 3,37 10-215,0 1 0,1 0 0,-1 0 0,0 0 0,1 1 0,-1 0 0,1 0 0,-1 1 0,1-1 0,0 1 0,-1 1-1,1-1 1,0 1 0,-9 6 0,10-6-40,0 0 6,-14 5 130,1 2 0,1 0 0,0 1 0,0 1 1,1 0-1,0 1 0,-24 27 0,21-18 52,15-18-147,-1 0 0,1 1 0,0 0 0,0 0 0,1 0-1,-1 1 1,1-1 0,0 1 0,1 0 0,-1 0 0,-2 10 0,4-10-16,1-1 0,-1 0 0,1 0 0,0 1 0,0-1 0,0 0-1,1 1 1,0-1 0,0 0 0,3 10 0,-2-11-31,0-1-1,0 0 1,0 0 0,0 0 0,1 0 0,-1 0-1,1 0 1,0-1 0,0 1 0,0-1 0,0 0-1,0 0 1,1 0 0,-1 0 0,0-1 0,7 3-1,-3-2-1,0-1-1,0 1 1,1-1 0,-1 0-1,0-1 1,1 0-1,-1 0 1,0 0-1,1-1 1,-1 0 0,0-1-1,0 1 1,0-1-1,0-1 1,0 0-1,10-5 1,-6 3-1,-1-1 0,0 0 1,0-1-1,-1 0 0,1-1 0,-1 0 0,-1-1 1,0 1-1,11-16 0,2-9 61,-2-2 0,-1 0 0,-2-1 0,-1 0 0,-2-1 0,11-52 0,-7 2 189,11-149 1,-22 163-147,-1 32-29,-2 1 1,-3-56-1,-1 81-74,1 8 3,-1 0 1,1 1 0,-1-1-1,0 0 1,0 1 0,-1-1-1,0 1 1,0-1 0,-5-9-1,6 16-28,1 0 0,0-1 1,-1 1-1,1 0 0,0 0 0,-1 0 0,1 0 0,0 0 0,0 0 0,-1 0 0,1 0 0,0 0 0,-1 0 0,1 0 0,0 0 1,-1 0-1,1 0 0,0 0 0,-1 0 0,1 0 0,0 0 0,0 0 0,-1 1 0,1-1 0,0 0 0,-1 0 0,1 0 1,0 0-1,0 1 0,-1-1 0,1 0 0,0 0 0,0 1 0,0-1 0,-1 0 0,1 0 0,0 1 0,0-1 0,-10 13-18,10-13 18,-12 19-32,0 1 0,2 0 1,1 0-1,-10 29 0,7-9-35,-10 56 0,-9 159-227,29-232 274,-4 141-88,6-139 98,2-1 0,1 1 1,1-1-1,11 38 1,-11-50-4,1 1 1,0-1 0,1 1 0,1-1 0,-1-1-1,2 0 1,0 0 0,15 16 0,-19-22 16,0-1-1,1 0 1,0-1 0,-1 1 0,1-1-1,1 0 1,-1 0 0,0-1 0,1 1-1,0-1 1,-1 0 0,1-1 0,0 1-1,0-1 1,0-1 0,0 1 0,0-1 0,0 0-1,0 0 1,0 0 0,6-2 0,12-3 24,-1-2 1,0 0-1,-1-1 1,0-1-1,0-1 1,-1-1 0,0-1-1,-1-1 1,0 0-1,24-23 1,-32 27-6,-1-1 1,0 0-1,0-1 1,-1 0-1,-1 0 1,0-1-1,0-1 0,11-23 1,-7 9 9,21-55 85,-33 79-112,0 1-1,-1-1 0,1 1 0,-1-1 1,0 0-1,0 1 0,0-1 1,0 1-1,0-1 0,0 1 1,-1-1-1,1 0 0,-1 1 1,0-1-1,0 1 0,0 0 1,0-1-1,0 1 0,-1 0 0,1 0 1,0 0-1,-3-3 0,1 2 9,0 0-1,0 0 0,0 1 1,0-1-1,-1 1 0,1 0 0,-1 0 1,1 0-1,-1 0 0,0 0 1,0 1-1,1 0 0,-8-2 1,8 3-9,0 0 1,0 1 0,0-1 0,0 0 0,0 1 0,1 0 0,-1-1 0,0 1-1,0 1 1,0-1 0,1 0 0,-1 1 0,0-1 0,1 1 0,0 0 0,-1-1 0,1 1-1,0 0 1,0 1 0,0-1 0,-3 5 0,-2 2-9,1 0-1,0 0 1,1 0 0,-7 17 0,8-17-9,1 0 0,0 0 1,0 0-1,1 0 0,1 0 1,-1 1-1,1-1 0,1 0 1,0 1-1,0-1 0,1 0 1,0 1-1,1-1 0,0 0 1,0 0-1,1 0 0,0 0 1,1 0-1,5 9 0,-1-2-30,1-1 0,1 0 0,0 0 0,21 21 0,-26-30 29,1-1 0,-1 0 0,1 0 1,0 0-1,1-1 0,-1 0 0,1 0 1,0 0-1,0-1 0,0 0 0,0-1 0,15 4 1,-14-5 9,1 0 0,-1-1 0,1 1 0,0-2 0,-1 1 0,1-1 0,-1 0 0,1-1 1,-1 0-1,1-1 0,11-4 0,-6 1 20,-1-1 1,-1 0-1,1-1 1,-1 0-1,19-17 1,52-57 133,-29 27-39,-27 30-67,-8 8 36,23-27 1,-41 43-79,1-1 1,-1 1-1,0 0 1,1 0-1,0 0 1,-1 0-1,1 0 1,0 0-1,-1 0 1,1 0 0,0 1-1,2-2 1,-4 2-6,1 0 1,-1 0-1,1 0 1,-1 0 0,1 0-1,-1 0 1,0 0-1,1 0 1,-1 0-1,1 0 1,-1 0 0,1 0-1,-1 0 1,1 0-1,-1 1 1,0-1 0,1 0-1,-1 0 1,1 0-1,-1 1 1,0-1 0,1 0-1,-1 0 1,1 1-1,-1-1 1,0 0 0,0 1-1,1-1 1,-1 0-1,0 1 1,1-1-1,-1 1 1,0-1 0,0 1-1,0-1 1,0 0-1,1 1 1,-1-1 0,0 1-1,0-1 1,0 1-1,0-1 1,0 1 0,0-1-1,0 1 1,0-1-1,0 0 1,0 1 0,-1-1-1,1 1 1,0-1-1,0 1 1,-5 32-25,-2 1 0,-14 44 0,6-19-52,15-51 95,6-12 14,11-14 38,-13 13-53,25-26 120,41-56 0,-65 78-98,3-3-25,-8 12-15,0-1-1,1 1 1,-1 0 0,0 0 0,0 0 0,0 0 0,0-1 0,1 1-1,-1 0 1,0 0 0,0 0 0,0 0 0,0 0 0,1 0 0,-1-1 0,0 1-1,0 0 1,1 0 0,-1 0 0,0 0 0,0 0 0,0 0 0,1 0-1,-1 0 1,0 0 0,0 0 0,1 0 0,-1 0 0,0 0 0,0 0-1,0 0 1,1 0 0,-1 1 0,0-1 0,0 0 0,0 0 0,1 0-1,-1 0 1,0 0 0,0 0 0,1 1 0,6 8-21,0 0-1,0 0 1,-1 1 0,0 0-1,-1 0 1,8 19 0,4 8-6,-15-33 27,1 0 0,-1 0 1,1 0-1,0 0 0,1 0 1,-1-1-1,1 0 0,-1 0 0,1 0 1,0 0-1,0 0 0,0-1 1,1 1-1,-1-1 0,0 0 0,1-1 1,0 1-1,-1-1 0,1 0 0,0 0 1,0 0-1,-1-1 0,8 0 1,10 0-13,33-4 1,-49 4 11,-1-1 0,1 0 0,-1-1-1,0 1 1,1-1 0,-1 0 0,0-1 0,0 1-1,0-1 1,0 0 0,6-5 0,8-12 49,-1 0 1,-1 0-1,-1-2 1,-1 0 0,0 0-1,-2-2 1,-1 0-1,-1 0 1,12-39-1,-20 55-32,-2 3-1,0 1 0,1-1 0,-1 1 0,1 0 0,4-7 0,-4 6-3,1-1-46,-1 15-24,10 62-88,-8-53 119,-1 1 0,0 0 1,-2 0-1,0 24 1,-3-17-7,2-14 13,0 1 0,-2-1 0,1 0 1,-2 1-1,-5 17 0,8-30 19,0 1 0,0 0 0,0 0 1,0-1-1,-1 1 0,1 0 0,0 0 0,-1-1 1,1 1-1,0 0 0,-1 0 0,1-1 0,-1 1 1,1-1-1,-1 1 0,0 0 0,1-1 0,-1 1 1,1-1-1,-1 1 0,0-1 0,1 0 0,-1 1 1,0-1-1,0 0 0,1 1 0,-1-1 0,0 0 1,0 0-1,0 0 0,1 0 0,-1 0 0,0 0 1,0 0-1,0 0 0,1 0 0,-1 0 0,0 0 1,0 0-1,0 0 0,1-1 0,-1 1 0,0 0 1,0-1-1,1 1 0,-1 0 0,0-1 0,1 1 1,-1-1-1,1 1 0,-1-1 0,0 0 0,-5-5 11,1 0-1,0 0 0,0 0 1,-5-10-1,4 7 10,-5-15-12,10 20-11,0 1-1,0 0 0,-1 0 1,1 0-1,-1 0 1,0 0-1,0 0 1,-2-3-1,70 39-403,-46-23 336,-1-1 0,37 10 0,-48-17 56,0 0-1,0 0 0,1-1 1,-1-1-1,0 1 1,1-1-1,-1-1 0,0 1 1,0-1-1,11-3 1,-6 0 7,0 0 0,0-1 1,-1 0-1,1-1 1,-1-1-1,21-14 1,-17 9 17,-1 0 1,-1-1 0,16-16 0,-24 22 2,-1 0-1,0-1 1,0 1 0,-1-1-1,1 0 1,-2 0 0,1 0-1,-1 0 1,2-12 0,1 4 19,-6 14-29,1 1 0,0-1 1,0 1-1,-1-1 0,1 1 0,-1-1 1,1 0-1,-1 1 0,0-1 0,0 0 0,1 1 1,-1-1-1,0 0 0,-1 0 0,1 1 1,0-1-1,0 0 0,-1 1 0,1-1 1,-1 0-1,0 1 0,-1-3 0,2 3 1,-1 1 0,0-1 0,1 1 0,-1 0 0,0-1 0,1 1 0,-1 0 0,0 0 0,0-1 0,1 1 0,-1 0 0,0 0 0,0 0 0,0 0 0,1 0 0,-1 0 0,0 0 0,0 0 0,1 0 0,-1 0 0,0 1 0,0-1 0,-1 1 0,-19 7 17,10-1-31,-1 0 0,1 1 1,0 0-1,1 1 0,0 0 0,0 1 0,1 0 0,0 0 0,1 1 0,0 0 0,1 0 0,0 1 0,1 0 0,0 0 1,-8 25-1,13-31-1,-1 0 0,1 0 0,1 1 0,-1-1 0,1 0 0,0 0 0,0 0 0,1 1 0,0-1 0,0 0 0,0 0 0,1 0 0,0 0 0,0 0 0,1-1 0,-1 1 0,1-1 0,0 1 0,1-1 0,0 0 0,-1 0 1,1 0-1,1-1 0,-1 1 0,1-1 0,0 0 0,0-1 0,0 1 0,0-1 0,0 0 0,9 4 0,5 0 52,-1-1 1,1-1-1,1-1 0,-1 0 1,0-2-1,1 0 0,0-1 1,-1-1-1,1 0 1,30-6-1,-41 3-183,-1 0 1,0-1-1,0 0 1,-1 0-1,1 0 1,-1-1-1,0 0 1,0 0-1,-1-1 1,12-12-1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6:24.733"/>
    </inkml:context>
    <inkml:brush xml:id="br0">
      <inkml:brushProperty name="width" value="0.1" units="cm"/>
      <inkml:brushProperty name="height" value="0.1" units="cm"/>
      <inkml:brushProperty name="color" value="#008C3A"/>
    </inkml:brush>
  </inkml:definitions>
  <inkml:trace contextRef="#ctx0" brushRef="#br0">0 1194 3408,'0'0'1300,"12"-5"-1079,-10 5-210,11-6 43,1 0 1,-2-1-1,1 0 1,-1-1-1,14-12 1,267-275 1024,-288 289-1056,3-3 97,-1-1 1,0 0-1,0 0 0,8-18 0,-6 22 304,-10 7-415,1-1-1,-1 1 1,1 0-1,-1 0 1,1-1-1,0 1 1,-1 0-1,1 0 1,0 0-1,0 0 1,-1 0-1,1 0 1,0 0-1,0 1 1,-2 7 15,-66 234 217,34-127-134,-110 439 647,90-294 90,47-244-547,7-17-277,0 0 1,0 1-1,-1-1 0,1 0 0,0 1 0,0-1 0,-1 0 0,1 1 0,0-1 0,0 0 0,0 1 0,0-1 1,0 0-1,0 1 0,-1-1 0,1 1 0,0-1 0,0 0 0,0 1 0,0-1 0,0 1 0,0-1 0,1 0 1,-1 1-1,0 0 0,-1-4 43,0 0 0,0 0 1,0 0-1,0 0 0,0 0 0,1 0 1,0 0-1,-1 0 0,1 0 1,0 0-1,0 0 0,1-4 1,0 0-6,-1-8 2,10-214 626,-5 165-431,24-103 0,-29 164-248,78-286 509,-61 240-433,2 1-1,2 0 1,47-78-1,-48 93-56,63-88 103,-71 105-108,2 1 0,0 1 0,0 0 0,1 0-1,22-13 1,-35 25-21,0 1 1,0 0-1,0-1 0,0 1 0,0 0 1,0 0-1,0 0 0,1 1 0,-1-1 0,0 1 1,1-1-1,-1 1 0,0 0 0,1-1 0,-1 1 1,0 1-1,1-1 0,-1 0 0,0 0 0,1 1 1,3 1-1,-3-1-5,0 1 0,0 0 1,0 0-1,0 1 0,0-1 1,0 1-1,-1-1 0,1 1 1,-1 0-1,0 0 0,0 0 0,3 4 1,2 8-23,0 0 1,-1 0 0,-1 1 0,7 29-1,-8-21-8,0 0 0,-2 1-1,-1-1 1,-1 1 0,-1-1-1,-1 1 1,-6 31 0,7-53 31,0 1 0,1-1 1,-1 1-1,0-1 0,-1 0 1,1 0-1,-1 0 0,1 0 1,-1 0-1,0 0 0,0 0 1,0 0-1,-1-1 0,1 1 0,-1-1 1,1 1-1,-1-1 0,0 0 1,0 0-1,0-1 0,0 1 1,0 0-1,-6 1 0,4-2 12,1 0-1,-1 0 0,0 0 0,0-1 0,0 0 0,0 0 1,0-1-1,0 1 0,0-1 0,0 0 0,1 0 1,-1-1-1,0 1 0,1-1 0,-9-4 0,11 5 8,-1 0-1,1-1 0,0 1 0,0 0 1,0-1-1,-1 0 0,2 1 0,-1-1 1,0 0-1,0 0 0,1 0 0,-3-3 1,-3-4 87,7 12-74,1-2-34,0 0 1,0 0-1,-1 0 1,1 0-1,0 0 0,0 0 1,0 0-1,0 0 0,0-1 1,1 1-1,-1 0 0,0-1 1,0 1-1,0-1 1,1 1-1,1 0 0,8 1-26,0 1 14,0 0-1,-1 0 1,1-2-1,0 1 0,0-1 1,0-1-1,0 0 1,0 0-1,0-1 1,22-5-1,-15-1 6,1 0 0,-1-1-1,-1-1 1,0-1 0,0-1-1,-1 0 1,27-24 0,94-108-105,-95 96 108,4-4 14,-2-1 1,-3-3-1,-2-2 1,58-110-1,-68 103 31,-2-2 0,25-98 1,-50 155-17,0 0 0,0 0 1,-1-10-1,-1 17-8,1 1-1,-1-1 0,0 0 0,0 1 1,-1-1-1,1 0 0,0 0 0,-1 1 1,1-1-1,-1 1 0,1-1 0,-1 0 1,1 1-1,-1-1 0,0 1 0,0-1 1,0 1-1,0 0 0,0-1 1,0 1-1,-1 0 0,1 0 0,-3-2 1,2 2-5,0 1 0,0 0 0,-1 0 0,1 0 1,0 0-1,0 0 0,-1 0 0,1 0 1,0 1-1,0-1 0,0 1 0,-1 0 0,1-1 1,0 1-1,0 0 0,0 0 0,-3 3 1,-32 21 14,30-18-30,1-1 1,1 1-1,-1 0 0,1 1 1,-8 14-1,-6 9-8,2-4-9,1 1 1,1 0-1,2 0 1,0 2-1,3 0 1,0 0-1,2 1 1,1-1 0,1 2-1,2-1 1,0 58-1,4-75 15,-1 10-15,2 1 1,1-1-1,7 43 1,-4-49 16,-2-3-2,0-1 0,2 0 0,0 0 0,7 15 0,1-2-12,-8-17 14,-1 0 1,1 0 0,1 0 0,0 0 0,0-1 0,1 0-1,0 0 1,1-1 0,0 0 0,12 10 0,-13-12 7,0-2 0,0 1 0,0-1 0,0 0-1,1-1 1,-1 1 0,1-2 0,0 1 0,0-1 0,0 0 0,1-1 0,11 1 0,-2-2 11,0-1-1,-1 0 0,1-2 1,0 0-1,-1-1 0,0-1 1,0 0-1,19-10 0,16-10 6,58-38 0,19-10-5,-56 34-8,-49 24 16,1 2 0,1 1 1,53-18-1,-76 29-16,12-2 5,0-1-1,0 0 1,0-1-1,-1-1 1,0 0-1,0-1 1,-1 0 0,16-12-1,-29 19-4,0 0 0,0 0-1,0 0 1,0 0-1,0 0 1,0 0 0,0 0-1,0 0 1,0 0 0,0 0-1,0 0 1,0 0-1,0 0 1,0-1 0,0 1-1,0 0 1,0 0 0,0 0-1,-1 0 1,1 0-1,0 0 1,0 0 0,0 0-1,0 0 1,0 0 0,0 0-1,0 0 1,1-1-1,-1 1 1,0 0 0,0 0-1,0 0 1,0 0 0,0 0-1,0 0 1,0 0-1,0 0 1,0 0 0,0 0-1,0 0 1,0 0 0,0 0-1,0 0 1,0-1 0,0 1-1,0 0 1,0 0-1,0 0 1,0 0 0,1 0-1,-1 0 1,0 0 0,0 0-1,0 0 1,0 0-1,0 0 1,0 0 0,-10 3 24,-18 8-16,-9 6 15,1 2 1,1 1-1,-38 28 0,29-15-1,15-13-13,-41 38 0,63-51-9,0-1 0,1 1-1,0 1 1,0 0 0,1-1-1,0 2 1,0-1-1,1 0 1,0 1 0,-5 15-1,8-20-1,0 0 0,1-1-1,-1 1 1,0 0 0,1 0-1,0 0 1,0-1 0,0 1 0,0 0-1,1 0 1,0-1 0,-1 1-1,1 0 1,1-1 0,-1 1 0,0-1-1,1 1 1,0-1 0,0 1-1,0-1 1,0 0 0,0 0-1,1 0 1,-1-1 0,1 1 0,0 0-1,0-1 1,0 0 0,0 1-1,0-1 1,7 3 0,-3-2-5,-1-1 1,1 0-1,0 0 1,0 0-1,1-1 0,-1 0 1,0 0-1,0 0 1,1-1-1,-1-1 0,0 1 1,0-1-1,0 0 1,1-1-1,11-3 1,-9 0 8,1 0-1,-1-1 1,0 0 0,0 0 0,-1-1 0,0 0 0,11-11 0,4-7 6,22-30 1,-37 42 5,0-1 0,-1 0 0,-1 0 0,0-1 0,-1 0 1,-1 0-1,0-1 0,-1 1 0,0-1 0,-2 0 0,0 0 0,0 0 1,-2 0-1,0-1 0,-1 1 0,-3-20 0,-2-2 166,-6 73 68,9-10-264,2 0 0,1 0 1,0 0-1,2 0 0,10 46 0,-8-54-13,1 1 0,0-1-1,1 0 1,1 0 0,1-1 0,0 0 0,2-1-1,20 28 1,-27-38 22,1-1 0,1 0 0,-1 0 0,1 0 0,-1 0-1,1-1 1,0 0 0,0 0 0,0 0 0,1 0 0,-1-1 0,1 0-1,-1 0 1,1-1 0,0 1 0,0-1 0,0-1 0,0 1 0,-1-1-1,1 0 1,0 0 0,0-1 0,10-1 0,-4-2-5,1 1 1,-1-2-1,0 0 1,0 0-1,0-1 1,-1-1-1,0 0 1,0 0-1,14-14 1,-4 3 31,0-1 0,-2-1 0,0-1 0,-2 0 0,0-1 1,-1-1-1,17-36 0,43-95 321,-76 153-340,0 1 1,0 0 0,0 0 0,0-1 0,0 1-1,1 0 1,-1-1 0,0 1 0,0 0-1,0 0 1,0-1 0,1 1 0,-1 0 0,0 0-1,0-1 1,1 1 0,-1 0 0,0 0 0,0 0-1,1 0 1,-1-1 0,0 1 0,0 0 0,1 0-1,-1 0 1,0 0 0,1 0 0,-1 0 0,0 0-1,1 0 1,-1 0 0,0 0 0,0 0-1,1 0 1,-1 0 0,0 0 0,1 0 0,0 1-2,-1-1 1,1 0-1,-1 1 1,0-1-1,1 1 1,-1-1-1,0 1 1,1 0-1,-1-1 1,0 1 0,1-1-1,-1 1 1,0-1-1,0 1 1,0 0-1,0-1 1,0 1-1,0-1 1,0 1-1,0 1 1,-1 16-3,-1 0-1,-1 0 1,-4 18 0,-1-3-12,6-21 6,-34 202-83,34-201 73,0-1 0,-1 0 0,0 1 0,-1-1 0,0 0 0,-1-1 0,0 1 0,-1-1 0,-13 17 0,18-26 10,0 0 0,0-1 1,0 1-1,-1-1 0,1 1 1,-1-1-1,1 0 0,-1 0 1,0 1-1,1-1 0,-1 0 0,0-1 1,0 1-1,0 0 0,-2 0 1,3-1 5,-1 0 1,1 0 0,0 0-1,-1 0 1,1 0 0,0 0-1,-1 0 1,1-1 0,0 1-1,-1-1 1,1 1 0,0-1-1,0 1 1,0-1 0,0 0 0,-1 1-1,0-2 1,-3-3 25,1 0-1,-1 0 1,1-1 0,0 1-1,1-1 1,-1 0 0,-2-6 0,5 10-19,0 0 0,0 1 1,0-1-1,0 0 0,1 0 1,-1 0-1,1 1 0,-1-1 1,1 0-1,-1 0 0,1 0 1,0 0-1,0 0 0,0 0 1,0 0-1,0 0 1,1 1-1,-1-1 0,1 0 1,-1 0-1,1 0 0,-1 0 1,1 1-1,0-1 0,0 0 1,0 0-1,0 1 0,0-1 1,0 1-1,1-1 0,-1 1 1,0 0-1,1-1 1,-1 1-1,1 0 0,3-2 1,3-1-5,1 1 0,0 0 1,0 0-1,0 1 1,1 0-1,-1 0 1,18 0-1,5 2-18,33 5-1,-40-2-20,-1-1 1,49-4-1,-40-2-21,0-2 0,0-1 0,-1-1-1,1-2 1,40-19 0,-61 22 69,1 0-1,-2-1 1,1 0-1,-1-1 1,0-1 0,-1 1-1,0-2 1,0 1-1,-1-1 1,-1-1-1,12-19 1,-3 12 69,-1 0 90,-16 19-168,0-1 1,1 1-1,-1-1 0,0 1 1,0 0-1,0-1 0,1 1 1,-1-1-1,0 1 0,1 0 1,-1-1-1,0 1 0,1 0 1,-1-1-1,0 1 0,1 0 1,-1 0-1,1 0 0,-1-1 1,0 1-1,1 0 0,-1 0 1,1 0-1,-1 0 0,1 0 1,-1-1-1,1 1 0,-1 0 1,1 0-1,-1 0 0,0 0 1,1 1-1,-1-1 0,1 0 1,-1 0-1,1 0 0,-1 0 1,1 0-1,-1 1 0,0-1 1,1 0-1,-1 0 0,1 1 1,-1-1-1,0 0 0,1 0 1,-1 1-1,0-1 0,1 0 1,-1 1-1,0-1 0,0 1 1,1-1-1,-1 0 0,0 1 1,0-1-1,0 1 0,1 0 1,15 29 57,-16-30-59,12 31 16,-2 1 0,-2 0 1,-1 0-1,-1 1 0,2 45 0,-7-61-6,-1-13-3,0 1 0,0 0 0,1 0 1,-1 0-1,1 0 0,0 0 0,1 0 0,-1-1 0,4 8 0,-5-12-8,0 0-1,0 0 1,1 0 0,-1 1 0,0-1 0,0 0-1,0 0 1,0 0 0,1 0 0,-1 1 0,0-1 0,0 0-1,0 0 1,0 0 0,1 0 0,-1 0 0,0 0-1,0 0 1,1 0 0,-1 0 0,0 1 0,0-1-1,0 0 1,1 0 0,-1 0 0,0 0 0,0 0-1,1 0 1,-1-1 0,0 1 0,0 0 0,0 0-1,1 0 1,-1 0 0,0 0 0,0 0 0,0 0-1,1 0 1,-1 0 0,0-1 0,0 1 0,0 0-1,1 0 1,8-12 13,-4 4 1,60-81 81,68-84 216,-130 170-296,0 0 0,0 0 0,0 0 0,0 0 0,0 1 1,1-1-1,-1 1 0,1 0 0,-1 0 0,1 0 0,0 1 0,0-1 1,0 1-1,0 0 0,0 0 0,0 0 0,8 0 0,-8 1-5,0 1-1,0 0 0,-1 0 1,1 0-1,0 0 1,0 0-1,-1 1 0,1-1 1,-1 1-1,1 0 1,-1 1-1,0-1 0,1 0 1,-1 1-1,-1 0 1,1-1-1,0 1 0,3 6 1,6 9-18,0 1 0,-2 0 0,0 0 0,-1 1 0,-2 1 0,7 22 1,-7-21-34,-7-21 39,0-1 1,0 1-1,0-1 0,0 1 1,0-1-1,0 1 1,1-1-1,-1 1 0,0-1 1,0 0-1,0 1 0,1-1 1,-1 1-1,0-1 1,0 1-1,1-1 0,-1 0 1,0 1-1,1-1 0,-1 1 1,1-1-1,-1 0 1,0 0-1,1 1 0,-1-1 1,1 0-1,6-11 61,-4 3-48,101-241 345,-102 244-340,0 0 0,0 1-1,0-1 1,0 1 0,0-1 0,1 1 0,0 0 0,0 0 0,0 0-1,1 0 1,-1 1 0,1-1 0,0 1 0,0 0 0,0 0 0,6-3 0,-10 6-17,1 0 1,0 0 0,-1 1 0,1-1 0,0 0 0,-1 0 0,1 0 0,-1 1-1,1-1 1,0 0 0,-1 1 0,1-1 0,-1 0 0,1 1 0,-1-1 0,1 1-1,-1-1 1,1 1 0,-1-1 0,0 1 0,1-1 0,-1 1 0,0-1 0,1 1 0,-1-1-1,0 1 1,0 0 0,0-1 0,1 2 0,6 19-25,-7-20 24,8 31-31,3 43 0,-8-47-14,1 0-1,13 43 1,-15-67 33,0 0 1,1 0-1,-1 0 1,1 0-1,0 0 1,0-1 0,1 1-1,-1-1 1,1 0-1,-1 0 1,1 0 0,6 3-1,-5-2 3,0-1 0,0-1 0,1 1 0,-1-1-1,1 0 1,-1 0 0,1 0 0,0-1 0,10 1 0,-5-2 3,-1-1 0,0-1 0,1 0 1,-1 0-1,0-1 0,0 0 0,0-1 1,12-6-1,73-47 10,-68 40 5,30-23 22,28-16 2,-54 39-17,-12 7 37,35-24 1,-45 30-18,-21 31 53,-55 76-42,-1 2 23,60-90-58,0 1 0,1 0 0,1 1 0,1-1 0,-5 22 0,9-34-10,0 0 0,1-1-1,0 1 1,-1 0 0,1 0 0,1-1-1,-1 1 1,0 0 0,1 0 0,0-1-1,0 1 1,2 6 0,-2-9-2,-1-1 1,1 1-1,-1 0 1,1 0-1,0 0 1,-1-1-1,1 1 1,0 0-1,0 0 1,-1-1-1,1 1 0,0-1 1,0 1-1,0-1 1,0 1-1,0-1 1,0 0-1,0 1 1,1-1-1,0 0 0,0 0 0,0 0 0,0 0 1,0 0-1,1-1 0,-1 1 0,0 0 0,0-1 0,-1 0 0,1 0 0,0 1 0,4-3 1,5-4-2,-1 1 1,1-2 0,-1 1-1,-1-1 1,1-1 0,-1 0 0,-1 0-1,13-18 1,-10 10 7,-1 0-1,-1 0 1,-1-1 0,12-36-1,8-68 85,-18 77 287,-4 67-415,1 0 0,1 0 0,1-1 0,11 20 0,-12-29 17,-1 0 0,1 0 0,1 0 0,0-1 0,1 0 0,0-1 0,18 15 0,-19-19 9,1-1 0,-1 1 0,1-2-1,0 0 1,0 0 0,17 4 0,65 9-25,-82-16 36,26 4 33,-1-2 1,1-2-1,0-1 1,0-1-1,-1-3 1,69-14-1,-95 14 378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6:29.190"/>
    </inkml:context>
    <inkml:brush xml:id="br0">
      <inkml:brushProperty name="width" value="0.1" units="cm"/>
      <inkml:brushProperty name="height" value="0.1" units="cm"/>
      <inkml:brushProperty name="color" value="#008C3A"/>
    </inkml:brush>
  </inkml:definitions>
  <inkml:trace contextRef="#ctx0" brushRef="#br0">0 1237 3208,'0'0'2568,"14"-4"-2466,2-1-62,0 0-1,0-2 1,-1 0-1,0 0 1,0-2-1,17-12 0,68-71 445,7-5 200,-98 89-598,0 0-1,-1-1 0,0 0 0,0-1 0,10-17 0,26-55 465,-31 55-347,-3 4 221,-1-1 0,-1 0 0,-1 0 0,7-46 0,-13 64-304,-1-8 503,0 12-529,0 1 0,0-1 0,0 1 0,0-1 0,0 1 0,0-1 0,0 0 0,0 1 0,1-1 0,-1 1 0,0 0 1,2-3-1,-2 20 371,-2-1-346,5 79 169,17 96 1,-17-156-233,-2 1 0,-1-1 1,-2 1-1,-6 37 0,7-68-50,1 0-1,-1-1 0,0 1 1,0 0-1,0 0 1,-1-1-1,1 1 0,-1 0 1,0-1-1,0 0 1,0 1-1,-1-1 0,-4 5 1,6-7-1,-1 0-1,1 0 1,-1 0 0,0 0 0,1 0 0,-1 0 0,0-1-1,1 1 1,-1-1 0,0 1 0,0-1 0,0 1 0,1-1-1,-1 0 1,0 0 0,0 0 0,0 0 0,0 0 0,1-1-1,-1 1 1,0 0 0,0-1 0,0 0 0,1 1 0,-1-1-1,0 0 1,1 0 0,-1 0 0,1 0 0,-3-2 0,-7-4 12,0-2 0,0 0 0,1 0 0,0-1 1,0 0-1,2-1 0,-1 0 0,1 0 1,1-1-1,0 0 0,0 0 0,-4-13 1,0 2 11,9 21-25,0-1-1,0 0 0,0 0 0,1 0 0,0 0 1,-1 0-1,1 0 0,0-1 0,0 1 0,1 0 1,-1 0-1,1-1 0,-1-4 0,2 8-6,-1-1-1,0 1 1,1-1-1,-1 1 1,1-1-1,-1 1 0,1 0 1,-1-1-1,1 1 1,-1 0-1,1-1 1,-1 1-1,1 0 1,-1 0-1,1 0 1,-1-1-1,1 1 1,0 0-1,-1 0 1,1 0-1,-1 0 0,1 0 1,-1 0-1,1 0 1,0 0-1,-1 0 1,1 0-1,-1 0 1,1 1-1,-1-1 1,1 0-1,0 1 1,26 9-56,-17-5 28,12 4-11,22 8-65,48 14 1,-76-27 73,1-1-1,-1 0 1,1-1 0,0-1 0,-1-1 0,32-2 0,-22-3 14,-1-1 1,0 0-1,0-2 0,0-1 1,-1-1-1,0-2 1,32-19-1,-1-5-37,89-77 1,-106 80 64,-1-2 1,-2-1-1,-1-2 0,-2-1 1,-2-1-1,-1-2 0,32-65 1,-41 61 27,-1-2 0,-3-1 1,-1 0-1,-3-1 0,11-99 1,-23 148-31,1-1 0,-1 1 1,0 0-1,0-1 0,0 1 0,0-1 1,0 1-1,0-1 0,0 1 1,-1 0-1,1-1 0,-1 1 1,1-1-1,-1 1 0,0-2 1,1 3-5,-1-1 1,1 1 0,-1 0-1,1-1 1,-1 1 0,1 0 0,-1 0-1,1-1 1,-1 1 0,1 0 0,-1 0-1,1 0 1,-1-1 0,1 1-1,-1 0 1,1 0 0,-1 0 0,1 0-1,-1 0 1,0 0 0,1 0 0,-1 0-1,1 0 1,-1 0 0,0 1-1,-3 0 1,1 1 0,0-1 0,0 1-1,0 0 1,0 0 0,0 0-1,0 0 1,0 1 0,1-1 0,-3 4-1,-6 9-9,1 1 0,0 0 0,1 1 0,1 0 0,1 0 0,-7 25 0,2-10-10,-74 258-166,26 7-15,12-98 26,25-111 86,23-86 84,-1 0 0,1-1-1,0 1 1,-1-1 0,1 1-1,0-1 1,0 1 0,-1-1-1,1 1 1,1-1-1,-1 1 1,0-1 0,0 1-1,0-1 1,1 1 0,0 1-1,0 1 33,0-2 9,5-6-16,1-4-3,0 0 0,0-1-1,-1 1 1,0-1 0,0-1 0,-1 1 0,0-1 0,6-19 0,16-28 56,-14 35-39,1 0-1,0 1 1,2 1-1,0 0 1,1 1-1,34-29 1,-50 47-37,0 0 0,0 0 0,0 0-1,1 0 1,-1 1 0,0-1 0,1 0 0,-1 1 0,0-1 0,1 1 0,-1-1-1,0 1 1,1 0 0,-1 0 0,1-1 0,-1 1 0,1 0 0,-1 0 0,1 1 0,-1-1-1,1 0 1,-1 0 0,0 1 0,1-1 0,1 1 0,-1 1-5,1 0 1,-1-1 0,0 1-1,0 0 1,0 0 0,0 0-1,0 1 1,-1-1 0,1 0-1,-1 1 1,1-1-1,0 4 1,3 6-18,0 0-1,-2 1 1,1-1-1,2 22 1,0 28-43,-4-30 16,2 0-1,1-1 1,9 33 0,-11-56 37,0-1 0,0 0 1,1 0-1,-1 0 1,2 0-1,-1-1 0,1 0 1,10 12-1,-12-15 6,1 0-1,-1 0 1,0-1-1,1 1 1,0-1 0,-1 0-1,1 0 1,0 0-1,0 0 1,0-1-1,0 1 1,1-1-1,-1 0 1,0 0 0,0-1-1,1 1 1,7-1-1,0-2-4,-1 0-1,1-1 1,-1-1-1,1 0 1,-1 0-1,0-1 1,16-9-1,69-51 27,-83 56-9,7-6 5,21-14 30,0-1 1,-3-3 0,56-58 0,-80 75-1,2-1 1,26-21 0,-40 36-18,1 0 1,-1 0-1,0 0 1,0 0-1,0-1 1,0 1-1,0-1 1,-1 0 0,1 1-1,-1-1 1,3-5-1,-49 33 230,33-16-255,0 1 1,1 0-1,1 1 1,0 0-1,0 0 1,1 1-1,0 0 1,1 1 0,1 0-1,0 0 1,1 1-1,-8 23 1,13-33-2,-1-1 1,2 1-1,-1 0 1,0-1-1,1 1 1,-1 0-1,1-1 1,0 1-1,0 0 1,0 0 0,1-1-1,0 1 1,-1 0-1,1-1 1,0 1-1,1 0 1,-1-1-1,1 0 1,-1 1-1,1-1 1,3 4 0,-3-4-1,1-1 1,0 0 0,0 1 0,0-1-1,0 0 1,0 0 0,0-1-1,0 1 1,0-1 0,1 1 0,-1-1-1,1 0 1,-1 0 0,1-1 0,-1 1-1,1-1 1,0 1 0,-1-1 0,1 0-1,-1-1 1,1 1 0,3-1 0,9-2 0,0-1 0,0 0 0,-1-1 0,0-1 1,0-1-1,0 0 0,-1 0 0,0-1 1,-1-1-1,1-1 0,21-20 0,-27 24 13,-1-1 0,0 1-1,0-1 1,0-1 0,-1 1-1,0-1 1,-1 0 0,0 0-1,0-1 1,-1 0 0,5-12-1,-8 19-4,-1 0 0,1 0-1,-1 0 1,0 0 0,0 0 0,0 0-1,0 0 1,0 0 0,0 0-1,0 0 1,-1 0 0,1 0 0,-1 0-1,1 0 1,-1 0 0,0 1-1,0-1 1,0 0 0,-2-2 0,1 1 2,0 1 1,-1-1-1,1 1 1,-1 0-1,0 0 0,1 1 1,-1-1-1,0 0 1,0 1-1,-6-3 1,-3 1 5,0 0-1,0 1 1,0 0 0,0 1-1,-15 0 1,11 2-15,1 1-1,0 0 1,-28 8-1,31-7 14,40-8-27,-1 2 0,40 0 1,-32 3-45,1-2 0,51-10 0,91-25-187,-175 37 239,0-1 0,0 0 0,0 1 0,0 0 0,0-1 1,0 1-1,0 0 0,0 0 0,0 1 0,0-1 0,0 1 0,0-1 0,-1 1 0,6 2 1,-8 0-4,-1-1 0,0 1 0,1-1 0,-1 1 0,0-1 0,0 1 0,-1-1 0,1 0 0,-2 3 0,-62 88-34,3 2 69,61-94-18,0 1 1,0 0-1,0-1 0,0 1 1,0 0-1,0 0 1,0 0-1,1 0 0,-1 0 1,1 0-1,-1 0 1,1 0-1,0 0 0,0 0 1,0 0-1,0 0 1,0 0-1,0 0 0,1 2 1,0-3-2,0 1 0,-1-1 0,1 1 0,0-1 0,0 0 0,0 0 0,0 0 0,0 0 0,1 1 0,-1-1 0,0-1 0,0 1 0,1 0 1,-1 0-1,0 0 0,1-1 0,-1 1 0,1-1 0,-1 1 0,1-1 0,-1 1 0,1-1 0,-1 0 0,3 0 0,3 1 3,0-1 0,0 0 1,0-1-1,-1 0 0,1 0 0,0 0 0,0-1 0,-1 0 0,1 0 1,-1-1-1,1 0 0,-1 0 0,10-7 0,4-4 22,0-1-1,25-25 0,-39 34-21,-4 3-2,1 0-1,-1 0 0,0 0 1,0 0-1,-1-1 0,1 1 1,-1 0-1,0-1 0,0 0 1,0 1-1,0-1 1,0 1-1,-1-1 0,0 0 1,1 1-1,-2-7 0,1 2 13,-1-1 0,0 1 0,0-1 0,-1 1 0,-1-1-1,-3-8 1,4 12 1,-1 0 0,0 0 0,0 0 1,0 1-1,-1-1 0,0 1 0,1 0 0,-2 0 0,1 0 0,0 1 0,-1-1 0,1 1 0,-9-4 1,11 7-18,0-1 1,1 1 0,-1 0 0,0 0 0,0 0-1,0 0 1,1 0 0,-1 0 0,0 0 0,0 0 0,0 1-1,1-1 1,-4 2 0,-14 2-2,16-3-61,7 1 5,7 1-4,1-1 41,0-1 1,0 0-1,0-1 1,0-1 0,0 0-1,0 0 1,-1-1 0,1-1-1,0 0 1,-1 0-1,17-8 1,-3-1 1,-2-1 1,1-1-1,-2 0 0,23-20 1,-26 17 10,0 0 0,-1-2 0,-1 0 0,0-1 1,-2 0-1,22-38 0,-20 26 21,-2 0 1,0-2-1,-2 0 0,9-39 1,-16 38-5,-1 0 0,-1 0 0,-2 0 0,-5-60 1,-1 60 60,4 34-70,0 0 1,-1 0-1,1-1 0,0 1 0,0 0 0,0 0 0,-1 0 0,1 0 0,-1 0 0,1 0 0,-1 0 1,1 0-1,-1 0 0,0 0 0,1 0 0,-1 0 0,0 0 0,0 0 0,1 1 0,-1-1 0,0 0 1,0 1-1,0-1 0,-2 0 0,2 1-6,0 1 1,0-1-1,0 1 0,0-1 1,1 1-1,-1 0 1,0-1-1,0 1 0,1 0 1,-1 0-1,0-1 1,1 1-1,-1 0 0,1 0 1,-1 0-1,1 0 1,-1 2-1,-7 16-26,-1 15-16,1 0 0,2 0-1,-2 48 1,7-66 29,-3 37-35,2 0 0,3-1 0,3 1 0,1 0 0,15 60 0,-16-95 30,2 1 1,0 0-1,1-1 1,0 0 0,2-1-1,12 20 1,-16-30 18,0 1 0,1-1 0,0 0 0,0-1 0,1 1 0,-1-1 0,1 0-1,1-1 1,-1 0 0,1 0 0,0-1 0,0 1 0,1-2 0,-1 1 0,10 2 0,-13-6 4,-1 1 0,1-1 0,-1 0 0,0 0 0,1 0 0,-1-1 0,0 0 0,1 0 0,-1 0 1,0 0-1,0 0 0,0-1 0,0 0 0,0 0 0,0 0 0,0 0 0,-1-1 0,1 1 0,3-5 0,9-7 35,-1 0 0,22-29 0,-26 30-29,1-4 14,0 0 0,-1-1 0,-1 0 0,14-34-1,-16 34 0,5-2 18,-1-3 149,-9 84-180,-3-43-33,-1 0 0,-1 0 0,-1 1 0,0-1 0,-1-1 0,-1 1 0,-1-1 0,0 1 0,-2-2 0,0 1 0,-16 25 0,23-41 22,0 0 0,0 0 0,0 1 0,0-1 0,0 0 0,-1 0 0,1 0 0,0-1 0,-1 1 0,1 0 0,0 0 0,-1-1 0,1 1 0,-1 0 0,1-1 0,-1 0 0,1 1-1,-1-1 1,0 0 0,1 0 0,-1 0 0,1 0 0,-4 0 0,0-1 20,-1-1 0,0 1-1,1-1 1,-11-5 0,-1 0 97,32 6-174,4 0 19,33 3 1,3 6 6,0-2 0,67-2 1,-115-4 21,12-1 15,-1 0 0,1-1-1,22-5 1,-37 6-28,0 0-1,0 0 1,0-1-1,0 1 1,-1-1-1,1 1 1,0-1-1,-1 0 1,0-1-1,1 1 1,-1-1-1,0 1 1,0-1-1,0 0 1,-1 0-1,1 0 1,-1 0-1,0-1 1,1 1 0,-2-1-1,3-4 1,-2-3-2010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6:29.679"/>
    </inkml:context>
    <inkml:brush xml:id="br0">
      <inkml:brushProperty name="width" value="0.1" units="cm"/>
      <inkml:brushProperty name="height" value="0.1" units="cm"/>
      <inkml:brushProperty name="color" value="#008C3A"/>
    </inkml:brush>
  </inkml:definitions>
  <inkml:trace contextRef="#ctx0" brushRef="#br0">0 110 4216,'0'0'592,"18"-11"-372,-5 2-171,-1 1 2,0 0 1,1 1-1,0 0 0,0 0 0,1 2 1,-1 0-1,1 0 0,19-3 0,203-10 1266,-96 11-483,-27 3-624,0 5 1,134 17-1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6:33.849"/>
    </inkml:context>
    <inkml:brush xml:id="br0">
      <inkml:brushProperty name="width" value="0.1" units="cm"/>
      <inkml:brushProperty name="height" value="0.1" units="cm"/>
      <inkml:brushProperty name="color" value="#008C3A"/>
    </inkml:brush>
  </inkml:definitions>
  <inkml:trace contextRef="#ctx0" brushRef="#br0">323 235 3712,'0'0'1743,"-2"-11"-1566,-9-31 31,11 41-195,-1-1 1,0 1-1,1 0 1,-1 0-1,0 0 1,1 0-1,-1 1 1,0-1-1,0 0 1,0 0-1,0 0 1,0 1-1,0-1 1,0 0-1,0 1 1,0-1-1,0 1 1,-1-1-1,1 1 1,0 0-1,0-1 1,0 1-1,-1 0 1,1 0-1,-2 0 1,-30 4 233,27-2-189,-14 4 130,0 0 0,0 2 0,1 0 1,0 1-1,-22 14 0,33-17-105,-1 0-1,1 0 1,0 1 0,1 0-1,0 1 1,0-1-1,0 1 1,-5 9 0,8-11-31,0 0 1,1 1 0,0-1-1,-1 1 1,2 0-1,-1-1 1,1 1 0,0 0-1,1 1 1,0-1 0,0 0-1,0 9 1,1-13-30,0 0 0,1 0 0,0 0 0,-1 0 0,1 0 0,0 0 0,1 0 0,-1 0 0,0 0 0,1 0 0,0-1 0,-1 1 0,1 0 0,0-1 0,1 0 0,-1 1 0,0-1 0,1 0 0,-1 0 0,1-1 0,-1 1 0,1 0 0,0-1 0,0 1 0,0-1 0,0 0 1,0 0-1,0 0 0,0-1 0,0 1 0,0-1 0,0 1 0,0-1 0,0 0 0,1 0 0,-1-1 0,4 0 0,8-1 22,1-1 1,-1-1-1,0 0 1,0-1-1,-1 0 1,1-1 0,-1-1-1,0 0 1,-1-1-1,0-1 1,17-14-1,-10 5 58,-1-1-1,34-41 1,-45 48-39,0 0 0,0-1 0,-1 1 0,-1-1 0,0-1 0,-1 1 0,5-19 0,-9 30-43,-1 0-1,1 0 0,-1 0 1,0 0-1,0 0 1,1 0-1,-1 1 0,-1-1 1,1 0-1,0 0 1,0 0-1,-1 0 0,1 0 1,-1 1-1,1-1 1,-3-3-1,3 4-8,-1 1 0,0-1 0,0 0 0,0 1 0,0-1 0,0 1 0,0-1 0,0 1 0,0-1 0,0 1 0,0 0 0,0 0 0,0-1 0,0 1 0,0 0 0,0 0 0,0 0 0,0 0 0,0 0 0,0 0 0,0 0 0,0 1 0,0-1 0,0 0 0,0 1 0,0-1 0,0 0 0,0 1 0,0-1 0,0 1 0,-1 0 0,-6 3 26,1 0-1,-1 0 1,1 0 0,-1 1 0,1 0-1,-8 9 1,12-11-23,0 0-1,1 0 1,-1 1-1,1-1 1,0 0 0,0 1-1,0 0 1,1-1-1,-1 1 1,1 0-1,0 0 1,0 0 0,1 0-1,-1 0 1,1 0-1,-1 5 1,2-1 9,0-1 1,0 0-1,0 1 1,1-1-1,0 0 0,1 0 1,0 0-1,0 0 1,0 0-1,1-1 1,-1 1-1,2-1 0,-1 0 1,1 0-1,10 9 1,-7-7 7,1 0 1,-1-1 0,1 0-1,1-1 1,0 0 0,0-1-1,0 0 1,0 0 0,20 5-1,-22-8 4,1 0 0,0-1 0,-1 0-1,1-1 1,-1 1 0,1-2 0,0 1 0,-1-1-1,1-1 1,-1 0 0,1 0 0,13-6 0,2-2 78,-1-2 1,39-27 0,-19 12-17,37-28 74,-59 38-103,1 2-1,1 0 1,0 2 0,1 0 0,25-9-1,-46 21-67,0 0 0,0 0 0,0 1 0,0-1 0,1 1 0,-1 0 0,0-1 0,0 1 0,0 1 0,0-1-1,1 1 1,-1-1 0,0 1 0,0 0 0,4 1 0,0 2-33,1 0 0,-1 1 0,0 0 0,8 7 0,-14-12 38,0 1 0,0 0 0,0-1-1,-1 1 1,1-1 0,0 1 0,0-1 0,0 0 0,0 1 0,0-1 0,0 0 0,0 0-1,0 0 1,1 1 0,-14-5 247,6 4-241,-10-2 15,0 1 0,-16 2 0,27-1-25,0 0 1,0 1-1,0 0 1,0 0-1,1 1 1,-1 0-1,0-1 1,1 1-1,-1 1 1,1-1-1,-5 4 1,-6 5-23,11-9 12,1 0 0,-1 0 1,1 0-1,0 1 0,0-1 1,0 1-1,0 0 0,1 0 0,-1 0 1,1 0-1,0 0 0,-1 0 1,1 1-1,1-1 0,-1 1 1,1-1-1,-2 7 0,0 1-5,2-1-1,-1 1 1,2 0 0,0 22-1,0-29 11,1 0 0,0 0-1,-1 0 1,1 0 0,1 0 0,-1 0-1,1 0 1,-1-1 0,1 1 0,0 0-1,0-1 1,1 1 0,-1-1-1,1 0 1,0 0 0,3 4 0,2-1-3,0 0 1,1 0 0,-1-1-1,1 0 1,0 0 0,0-1-1,1 0 1,-1-1 0,1 0-1,0 0 1,10 1 0,-8-4 8,0 1 1,0-1-1,-1-1 1,1 0 0,0-1-1,-1 0 1,1-1-1,-1 0 1,15-7 0,-8 3 14,0-2 1,-1 0 0,0-1 0,-1-1-1,16-13 1,71-70 130,-96 88-138,107-108 171,-108 107-167,0 0-1,-1 0 1,0 0 0,-1-1-1,0 1 1,4-10 0,0 0 61,-8 17-55,1 0-19,-1 0-1,0 0 1,0-1 0,1 1-1,-1 0 1,0 0 0,1 0-1,-1 0 1,0 0 0,0 0-1,1-1 1,-1 1-1,0 0 1,0 0 0,0 0-1,1-1 1,-1 1 0,0 0-1,0 0 1,0-1 0,1 1-1,-1 0 1,0 0 0,0-1-1,0 1 1,0 0-1,0-1 1,0 1 0,0 0-1,0 0 1,0-1 0,0 1-1,0 0 1,0-1 0,0 1-1,0 0 1,0-1-1,0 1 1,0 0 0,0 0-1,0-1 1,0 1 0,0 0-1,-1-1 1,1 1 0,0 0-1,0-1 1,-1 1 5,4 0-99,-1 1 83,0-1-1,0 1 0,0 0 0,0 0 1,1 0-1,-1 0 0,0 0 0,-1 0 1,1 1-1,0-1 0,0 1 0,1 1 1,24 26-36,-22-24 28,11 12-13,-10-11 22,0 0 0,0 1-1,-1-1 1,0 1 0,0 1-1,0-1 1,-1 1 0,5 12 0,-3 1-9,-2 1 0,0-1 1,-1 1-1,-2 0 0,0 0 1,-1 0-1,-4 30 0,3-47 15,1 1 0,0-1 0,0 1 0,0-1 1,1 0-1,0 1 0,0-1 0,0 1 0,1-1 0,3 8 0,-4-11 1,0 1 1,1-1-1,-1 0 1,1 0-1,0 0 1,0-1-1,-1 1 1,1 0-1,0-1 1,0 1-1,0-1 1,1 0-1,-1 1 1,0-1-1,1 0 1,-1 0-1,0-1 1,1 1-1,-1 0 1,1-1-1,-1 0 1,1 1-1,-1-1 1,1 0-1,4-1 1,4 0 1,1-1 1,-1 0 0,1-1 0,-1 0-1,0-1 1,0 0 0,20-11 0,73-49 24,-83 50-21,26-20 63,-2-2 0,69-71 0,-109 103-47,0-1 0,0 1 0,0-1 0,1 1 0,-1 1 0,1-1 0,0 1 0,12-5 0,-8 0 64,-17 12 20,-27 29-82,19-20-49,0 1 0,-23 29 0,35-38 11,-1 0 1,1 1-1,-1 0 0,1 0 0,1 0 0,-1 0 1,1 0-1,0 0 0,1 1 0,0-1 0,0 1 1,-1 11-1,2-15 8,0-1 0,1 0 0,-1 0 0,0 1 0,1-1 0,-1 0 0,1 0 1,-1 1-1,1-1 0,0 0 0,0 0 0,0 0 0,0 0 0,1 0 0,-1 0 0,1-1 0,-1 1 0,1 0 0,3 2 0,-2-1 2,1-1 0,-1 0-1,1 0 1,0-1 0,0 1-1,0-1 1,0 0 0,0 0-1,0 0 1,6 0-1,1 0 2,1-1 0,0 0-1,0-1 1,-1 0 0,1-1-1,22-6 1,-26 5 3,0-1 1,0 0-1,0 0 1,-1 0-1,0-1 1,0 0-1,0 0 1,9-10-1,-2 0 21,0-1 0,14-23 0,-27 37-18,1-1 1,-1 0-1,0 1 1,0-1-1,-1 0 1,1 0 0,0 0-1,-1 0 1,0 0-1,0 0 1,0 0 0,0 0-1,0 0 1,-1-5-1,-1 0 5,0-1 0,0 1-1,-6-13 1,6 17-1,0 1 0,-1-1 1,1 1-1,0 0 0,-1 0 1,0 0-1,0 0 0,0 0 0,0 0 1,0 1-1,-1-1 0,1 1 1,-1 0-1,1 0 0,-1 0 0,0 1 1,0-1-1,0 1 0,-6-1 1,0 0 7,1 1 0,-1 0 0,1 0 0,-1 1 0,1 1 0,0-1 0,-14 4 1,17-3-25,-1 1 1,0 0 0,1 0 0,-11 6 0,16-8 5,0 0 1,1 0-1,-1 1 0,0-1 0,0 0 1,0 1-1,1-1 0,-1 1 0,0-1 1,1 1-1,-1 0 0,0-1 1,1 1-1,-1 0 0,1-1 0,-1 1 1,1 0-1,-1-1 0,1 1 0,0 0 1,-1 0-1,1 0 0,0-1 1,0 1-1,-1 0 0,1 0 0,0 0 1,0 0-1,0 0 0,0-1 0,0 1 1,0 0-1,0 0 0,0 0 0,1 0 1,-1 0-1,0-1 0,0 1 1,1 0-1,-1 0 0,0 0 0,1-1 1,-1 1-1,1 0 0,-1 0 0,1-1 1,0 1-1,-1-1 0,2 2 1,4 4-5,1-1 1,-1 0 0,1 0 0,0-1-1,0 0 1,1 0 0,-1-1 0,1 1-1,0-2 1,0 1 0,0-1 0,0 0-1,0-1 1,1 0 0,-1 0 0,0-1 0,1 0-1,-1-1 1,16-2 0,10-4-9,-2-1 0,1-1 0,47-22 1,-80 31 15,27-11 10,-2-1 0,0-2 0,36-24 0,-47 28 3,-2 0 1,1-1-1,-1 0 0,-1-1 0,0 0 1,0-1-1,11-18 0,-14 11 43,-8 18-46,1 0 1,0-1-1,0 1 1,-1 0-1,1 0 0,1 0 1,-1 1-1,2-4 1,-2 4 13,-2 2-23,0 1 1,0 0 0,0-1-1,0 1 1,0 0 0,0 0-1,1 0 1,-1-1 0,1 1-1,-1 0 1,1 0 0,0 0-1,0 0 1,0 2 0,-1-1-2,-6 60-47,-12 69-29,14-89 22,5-34 26,-1 0-1,0 0 1,-4 15-1,5-23 26,-1 0 0,1 0 0,-1 0 0,1 0-1,-1 0 1,1-1 0,-1 1 0,0 0 0,1 0 0,-1-1 0,0 1-1,1 0 1,-1-1 0,0 1 0,0-1 0,0 1 0,0-1 0,1 1-1,-1-1 1,0 0 0,0 1 0,0-1 0,0 0 0,0 0 0,0 0-1,0 0 1,0 0 0,0 0 0,0 0 0,0 0 0,0 0-1,0 0 1,0 0 0,-2-1 0,-4-1 1,1 0 0,-1-1 0,-11-5 0,13 5 0,-3-1 3,0-1 0,1 0 0,0 0 0,0-1 0,0 0 0,0 0 0,1-1 0,0 0 0,-5-7 0,-7-9 31,-1 7 32,17 15-56,-1 0 0,1-1 0,0 1 1,0-1-1,0 0 0,0 1 1,0-1-1,1 0 0,-1 0 1,0 0-1,1-1 0,0 1 1,-1 0-1,1 0 0,0-1 1,-1-2-1,4 6-6,1 0 1,-1 0-1,0 1 0,0-1 1,0 1-1,0-1 0,0 1 1,0 0-1,3 4 0,3 1 2,7 8-16,1-1 1,1 0 0,1-1 0,0-1 0,0-1 0,1-1-1,30 13 1,-25-15-8,0 0 0,29 5-1,-44-12 13,-1 0 0,1 0 0,0 0 0,0-2 0,0 1 0,-1-1 0,1 0 0,0-1-1,-1 1 1,9-5 0,9-3-6,56-23-17,-73 27 37,0 0 1,0 0-1,-1 0 0,0-1 0,0-1 0,11-11 0,-14 13 6,14-15 77,17-25 0,-32 39-67,0 0 1,0 0-1,-1 0 0,0-1 1,0 1-1,0-1 0,-1 0 1,0 0-1,2-11 1,-2 5 58,-2 15-3,-2 30-46,-10 42-67,8-39-11,-2 0 0,-1 0-1,-2-1 1,-20 52 0,27-82 34,-1-1 0,1 1 0,-1-1 0,1 1 0,-1-1 0,0 0 0,-6 5 0,-6 6-10,14-12 20,0-1 0,0 0 0,0 0 1,-1 0-1,1 0 0,0 0 0,-1 0 1,1 0-1,-1 0 0,1 0 0,-1-1 0,0 1 1,1-1-1,-1 1 0,0-1 0,1 0 0,-1 0 1,0 1-1,-1-1 0,-1-1 5,1 1 1,-1-1-1,1 1 0,0-1 1,0 0-1,-1-1 0,1 1 1,0 0-1,-4-3 0,2 0 14,-1 1 0,1-1-1,0 0 1,1-1 0,-1 1 0,1-1-1,0 0 1,0 0 0,0 0 0,-4-8 0,1-3 39,3 9-19,0-1-1,0 0 1,1 0-1,0 0 1,1-1-1,0 1 0,-2-14 1,4 21-17,4 0 24,-3 1-44,-1 0 0,1 0 0,-1 0 0,1-1 0,-1 1 0,1 0 0,0 0 0,-1 0 0,1 0 0,-1 0 0,1 0 0,-1 0 0,1 1 0,-1-1 0,1 0 0,-1 0 0,1 0 0,-1 0 0,1 1 0,-1-1 0,1 0 0,0 1 0,76 35 15,-48-21-19,0-1 0,1-2-1,53 14 1,-45-18-121,1-3 0,0-1 0,68-1 0,-72-4-1911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6:35.792"/>
    </inkml:context>
    <inkml:brush xml:id="br0">
      <inkml:brushProperty name="width" value="0.1" units="cm"/>
      <inkml:brushProperty name="height" value="0.1" units="cm"/>
      <inkml:brushProperty name="color" value="#008C3A"/>
    </inkml:brush>
  </inkml:definitions>
  <inkml:trace contextRef="#ctx0" brushRef="#br0">228 130 3712,'0'0'1825,"6"-10"-1530,16-33 1,-21 42-245,-1-1 1,0 0-1,0 1 1,1-1-1,-1 1 0,0-1 1,0 1-1,0-1 1,-1 1-1,1-1 0,0 1 1,-1-1-1,1 1 1,0-1-1,-1 1 1,0-1-1,1 1 0,-1 0 1,0-1-1,0 1 1,0 0-1,0-1 1,0 1-1,0 0 0,0 0 1,0 0-1,0 0 1,-3-1-1,2 0 11,-2-2 82,0 1 0,0 0 0,0 0 0,-1 0 0,1 0 1,-1 1-1,1 0 0,-1 0 0,0 0 0,0 0 0,0 1 0,0 0 0,-10-1 0,8 2-48,0 0 0,1 1-1,-1 0 1,1 0 0,-1 0 0,1 1 0,-1 0-1,1 1 1,0-1 0,-8 5 0,9-4-49,-1 0 1,0 1-1,1 0 1,0 0-1,0 0 0,0 0 1,0 1-1,1-1 1,0 1-1,-1 1 1,2-1-1,-1 0 1,1 1-1,0 0 1,0 0-1,0 0 1,1 0-1,0 0 1,0 0-1,1 1 0,0-1 1,0 1-1,0-1 1,1 11-1,-1-2 1,1-1-1,1 1 0,0-1 0,1 1 1,1-1-1,5 18 0,-6-28-36,-1 1-1,1-1 1,0 0 0,0 0-1,0 0 1,0-1-1,1 1 1,-1 0-1,1-1 1,0 0-1,0 0 1,1 0-1,-1 0 1,0 0 0,1 0-1,0-1 1,0 0-1,-1 0 1,1 0-1,1 0 1,-1 0-1,0-1 1,0 0 0,1 0-1,6 1 1,0-2 11,0 0 1,0 0-1,0-1 0,0 0 1,0-1-1,0 0 1,0-1-1,-1-1 1,1 1-1,-1-1 1,0-1-1,0 0 1,0-1-1,-1 0 1,0 0-1,0-1 0,14-12 1,-4-1 33,0-1 1,-1 0-1,-1-1 0,-1-1 1,25-47-1,-38 65-20,-1 0-1,0 1 0,0-1 1,0 0-1,-1 0 0,1 0 1,-1 0-1,0-1 0,0-6 1,-1 12-30,0 0 0,0-1 0,0 1 0,0 0 0,0-1 0,0 1 0,0 0 0,0-1 0,0 1 0,0 0 0,0-1 0,0 1 0,0 0 0,0 0 0,0-1 0,0 1 0,0 0 0,0-1 0,0 1 0,0 0 0,-1 0 0,1-1 0,0 1 0,0 0 0,0 0 0,-1-1 0,1 1 0,0 0 0,0 0 0,-1 0 0,1-1 0,0 1 0,0 0 0,-1 0 0,1 0 0,0 0 0,0 0 0,-1-1 0,1 1 0,0 0 0,-1 0 0,-12 8 128,-8 18-36,19-22-93,1 0 0,0 1 0,0-1 0,1 0 1,-1 0-1,1 1 0,0-1 0,0 0 1,0 1-1,1-1 0,0 0 0,-1 0 0,4 8 1,1 2 16,1-1 0,12 22 1,-14-28-5,0-1 1,1 0-1,0 0 1,0 0-1,0 0 1,1-1-1,-1 0 1,1 0-1,1-1 1,-1 1-1,1-1 1,-1-1-1,1 1 1,0-1-1,1 0 1,-1-1-1,14 3 1,7 0-258,0-2 0,-1-1 0,43-1 1,-40-2-726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02.013"/>
    </inkml:context>
    <inkml:brush xml:id="br0">
      <inkml:brushProperty name="width" value="0.1" units="cm"/>
      <inkml:brushProperty name="height" value="0.1" units="cm"/>
    </inkml:brush>
  </inkml:definitions>
  <inkml:trace contextRef="#ctx0" brushRef="#br0">1 89 9120,'0'0'472,"60"-6"-136,11 4-8,27-2 32,23 4 8,20 4 40,6 2-8,3 2-8,-7-2 8,-4-8 32,-6-10 8,-4-6-56,-10 0 0,-15-5-160,-13-5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9:00.130"/>
    </inkml:context>
    <inkml:brush xml:id="br0">
      <inkml:brushProperty name="width" value="0.1" units="cm"/>
      <inkml:brushProperty name="height" value="0.1" units="cm"/>
      <inkml:brushProperty name="color" value="#AB008B"/>
    </inkml:brush>
  </inkml:definitions>
  <inkml:trace contextRef="#ctx0" brushRef="#br0">1 317 6328,'0'0'3333,"8"-10"-2808,26-31 13,-29 35-302,0 1 0,1 0 0,0 0 0,9-6 0,-12 9-129,1 0-1,-1-1 1,0 0 0,0 1-1,0-1 1,0 0-1,2-4 1,14-22 809,23-49-1,-22 39-211,-15 30-506,-2 5 38,-1-1 1,1 1-1,-1-1 1,0 1 0,0-1-1,-1 0 1,1 0-1,-1 0 1,0-6-1,-1 10 8,-2 8 211,-4 16-231,1 1-1,1 0 1,-1 28-1,1-12-62,-3 24 142,3 1 1,3 0 0,9 77-1,5-42-2,5 50 360,-13-120-463,1 6 34,-6-32-204,0 0-1,-1 1 0,1-1 1,-1 0-1,0 0 0,0 1 0,-1-1 1,1 0-1,-1 0 0,0 0 1,0-1-1,0 1 0,-1 0 1,1-1-1,-1 1 0,0-1 0,0 0 1,0 0-1,-7 5 0,-3 1 15,-1-1-1,0 0 0,-29 12 0,35-17 0,5-2-40,0 0 1,1-1-1,-1 1 0,0-1 0,0 1 0,1-1 0,-1 0 0,0 0 1,0 0-1,0 0 0,1-1 0,-1 1 0,-4-2 0,7 0 14,0 0-1,0 0 0,1 0 1,-1 0-1,1 0 0,0 0 1,-1 0-1,1 0 0,0 1 1,0-1-1,2-2 0,1 1-8,-1 1 1,1 0-1,1 0 0,-1 0 0,0 0 0,0 1 0,1 0 0,-1 0 0,1 0 1,5-1-1,49 2 11,-21 0-11,224-12 22,-199 9 233,-62 3-260,-1 0 0,0 0 0,0 0 0,0 0 0,0 0 0,1 0 0,-1 0 0,0 0 0,0 0 0,0 0 0,0 0 0,1 0-1,-1 0 1,0 0 0,0 0 0,0-1 0,0 1 0,0 0 0,1 0 0,-1 0 0,0 0 0,0 0 0,0 0 0,0 0 0,0-1 0,0 1 0,0 0 0,1 0-1,-1 0 1,0 0 0,0 0 0,0-1 0,0 1 0,0 0 0,0 0 0,0 0 0,0 0 0,0-1 0,0 1 0,0 0 0,0 0 0,0 0 0,0 0 0,0-1-1,0 1 1,0 0 0,0 0 0,0 0 0,0 0 0,0-1 0,0 1 0,0 0 0,-1 0 0,1 0 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6:37.635"/>
    </inkml:context>
    <inkml:brush xml:id="br0">
      <inkml:brushProperty name="width" value="0.1" units="cm"/>
      <inkml:brushProperty name="height" value="0.1" units="cm"/>
      <inkml:brushProperty name="color" value="#008C3A"/>
    </inkml:brush>
  </inkml:definitions>
  <inkml:trace contextRef="#ctx0" brushRef="#br0">1 352 2808,'0'0'1600,"3"10"-1369,2 12-105,-1 1 0,0 0 0,0 38 0,-5 85 346,-1-83-257,6 194 777,-2-112 20,-1-135-568,0 0-1,0-1 0,1 1 0,5 18 0,-7-30-374,0-1-1,0 1 0,0 0 0,0-1 1,0 1-1,0 0 0,0 0 1,2-5-1,0-10 92,-1-51 368,-9-77 0,0 37-48,2-5-123,-5-142 461,13 220-687,1 1 0,2 0 1,1 0-1,2 0 0,20-52 1,-24 76-101,0 1 0,0-1 0,2 1 0,-1 0 0,1 0 1,0 1-1,1 0 0,0 0 0,0 0 0,1 1 1,13-10-1,-8 7-8,2 1 0,-1 1 0,1 0 0,0 1 0,1 0 0,23-6 1,-31 11-20,0 1 0,0-1 1,0 2-1,0-1 0,1 1 1,-1 0-1,0 1 0,0 0 1,11 2-1,2 3-8,0 0-1,24 12 1,-38-15-5,0 1 1,-1 0-1,0 0 0,1 0 1,-1 1-1,-1 0 0,1 0 1,-1 0-1,0 1 0,0 0 0,0 0 1,-1 0-1,0 0 0,0 1 1,-1 0-1,0 0 0,0 0 0,0 0 1,-1 0-1,0 0 0,2 15 1,-2-8-8,-1 0 1,-1 0-1,0 0 1,-1 0 0,0 0-1,-1 0 1,0 0 0,-2-1-1,1 1 1,-2-1 0,-5 14-1,-3-2 1,0 0 0,-2-1-1,0 0 1,-2-1 0,-1-1 0,0 0-1,-2-2 1,-31 27 0,35-37 11,-7 5-1,23-15 5,-1 1-1,1-1 1,-1 1 0,1-1 0,-1 1 0,1-1 0,-1 1 0,1 0-1,-1-1 1,1 1 0,0 0 0,-1-1 0,1 1 0,0 0-1,0-1 1,-1 1 0,1 0 0,0 0 0,0-1 0,0 1-1,0 0 1,0-1 0,0 1 0,0 0 0,0 0 0,1 1 0,4 10-15,1 1 0,0-1 0,1-1 0,0 1 0,15 16 1,51 50-16,-54-62 18,-2 2-1,0 0 1,-1 1-1,-1 1 1,17 29-1,7 48-36,-38-95 43,0 1 0,0 0 0,0 0 0,-1-1 0,1 1 0,-1 0 0,0 0-1,0 0 1,0 0 0,0-1 0,0 1 0,-1 0 0,1 0 0,-1 0 0,0-1 0,0 1 0,0 0 0,-2 4 0,0-2 2,0 0 0,0-1 0,-1 1 1,1-1-1,-1 0 0,0 0 0,0-1 0,-7 6 1,1-2 12,0-1 0,0-1 1,-1 1-1,0-2 1,0 1-1,0-1 1,0-1-1,-1 0 0,0-1 1,1 0-1,-1-1 1,-20 0-1,10-2 53,0-2 0,0 0-1,0-1 1,1-1 0,-42-16 0,35 11 54,15 6-53,0 0 0,1-1 0,0-1 0,-13-7 0,24 12-139,0 0 0,0 1 0,0-1 0,0 1 0,-1-1 0,1 1 1,0-1-1,0 1 0,-1 0 0,1 0 0,0 0 0,-1 0 1,1 0-1,0 0 0,0 0 0,-1 0 0,1 0 0,0 1 0,-1-1 1,1 0-1,0 1 0,0-1 0,0 1 0,-1-1 0,1 1 0,-1 1 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6:38.033"/>
    </inkml:context>
    <inkml:brush xml:id="br0">
      <inkml:brushProperty name="width" value="0.1" units="cm"/>
      <inkml:brushProperty name="height" value="0.1" units="cm"/>
      <inkml:brushProperty name="color" value="#008C3A"/>
    </inkml:brush>
  </inkml:definitions>
  <inkml:trace contextRef="#ctx0" brushRef="#br0">0 146 8240,'0'0'806,"13"-11"-610,14-11-15,0 1-1,1 1 1,1 2-1,31-16 1,-53 31-201,0 0-1,0 0 1,0 1 0,0 0-1,0 0 1,1 0-1,-1 1 1,1 0 0,-1 1-1,1 0 1,-1 0-1,1 0 1,-1 1 0,1 0-1,-1 1 1,0-1 0,1 2-1,-1-1 1,0 1-1,13 7 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6:40.553"/>
    </inkml:context>
    <inkml:brush xml:id="br0">
      <inkml:brushProperty name="width" value="0.1" units="cm"/>
      <inkml:brushProperty name="height" value="0.1" units="cm"/>
      <inkml:brushProperty name="color" value="#008C3A"/>
    </inkml:brush>
  </inkml:definitions>
  <inkml:trace contextRef="#ctx0" brushRef="#br0">1 1756 5624,'0'0'-152,"8"-15"-208,-7 12 370,66-106 293,95-151 737,-109 170-633,-23 37-117,-3 0 1,30-88 0,22-118 369,-17 52 24,15-27 821,-70 213-196,-39 90-1086,-39 124-1,-4 79-235,55-194 37,-79 249-43,88-291 9,-76 197-13,32-95 30,37-88 35,-3-2 0,-32 58-1,46-97 162,7-14 25,10-21-57,5-1-128,2 0 1,0 0 0,2 2 0,1 0 0,1 1-1,32-28 1,31-20 42,111-91 80,-17 4 59,-54 46 134,-104 92-285,-15 16-50,-1 0 0,1 0 0,0 1 0,0 0 1,0-1-1,12-5 0,-1 5 131,-16 5-154,1 0 0,-1 0 0,0 0 0,0 0 0,0 1 0,1-1 0,-1 0 0,0 0 1,0 0-1,1 0 0,-1 0 0,0 0 0,0 0 0,0 1 0,1-1 0,-1 0 0,0 0 0,0 0 0,0 1 0,0-1 0,0 0 0,1 0 0,-1 0 0,0 1 0,0-1 1,0 0-1,0 0 0,0 0 0,0 1 0,0-1 0,0 0 0,0 0 0,0 1 0,0-1 0,0 0 0,0 0 0,0 1 0,0-1 0,0 0 0,0 0 0,0 1 0,0-1 1,0 0-1,0 0 0,-1 0 0,1 1 0,0-1 0,0 0 0,0 0 0,0 0 0,0 1 0,-1-1 0,1 0 0,0 0 0,-47 126 4,34-86-26,11-34 7,0 0 1,0 0-1,1 0 0,-1 0 0,1 0 0,1 0 0,0 0 0,-1 0 1,2 7-1,0-9 8,0 0 0,0 0 0,0 0 0,1 0-1,0 0 1,0 0 0,0-1 0,0 1 0,0-1 0,1 1 0,-1-1 0,1 0 0,0 0 0,3 3 0,-2-4 5,-1 0-1,1 0 1,0 0 0,0 0-1,-1-1 1,1 0 0,0 1 0,1-1-1,-1-1 1,0 1 0,0-1-1,0 1 1,7-2 0,54-3-5,-51 1 6,-1 0 0,1-1-1,0 0 1,-1-1 0,24-12 0,59-43 48,-55 31 24,39-39 0,-72 60-56,-1 0 1,1 0-1,-1-1 1,-1 0 0,0 0-1,0 0 1,-1-1-1,0 0 1,0 0 0,5-18-1,-10 27-14,0 0 1,0 1-1,1-1 0,-1 0 0,0 1 1,0-1-1,0 0 0,1 0 0,-1 1 0,0-1 1,0 0-1,0 0 0,0 1 0,0-1 1,-1 0-1,1 0 0,0 1 0,0-1 0,0 0 1,-1 0-1,1 1 0,0-1 0,-1 0 1,1 1-1,-1-1 0,1 0 0,-1 1 0,1-1 1,-1 1-1,1-1 0,-1 1 0,0-1 1,-1 0-4,1 1 1,0 0 0,-1 0-1,1 0 1,0 0 0,-1 0-1,1 0 1,0 1 0,-1-1-1,1 0 1,0 1 0,0-1-1,-1 1 1,1-1 0,-2 2-1,-6 3-9,1 0-1,-1 1 1,1 1-1,0-1 0,1 1 1,-1 0-1,2 1 1,-11 14-1,6-7-17,0 2-1,2 0 0,-13 29 1,21-42 13,-1 0 0,1 0 0,-1 0 0,1 0 0,0 1 0,1-1 0,-1 0 0,1 1 0,0-1 0,0 0 0,1 8 0,-1-10 10,1-1 0,0 1 0,0 0 0,0 0 0,0 0 0,0-1 0,0 1 0,0-1 0,0 1 0,0-1 0,1 1 0,-1-1-1,1 0 1,-1 1 0,1-1 0,0 0 0,-1 0 0,1 0 0,0 0 0,0-1 0,0 1 0,-1 0 0,1-1 0,0 1 0,0-1 0,0 0 0,3 1 0,0-1 2,1 0 0,0-1 1,0 1-1,-1-1 0,1 0 1,0 0-1,-1-1 1,1 0-1,-1 0 0,7-3 1,14-5-3,-7 3 14,0-1-1,0-1 0,-1-1 1,0 0-1,32-25 1,-15 6 30,50-55 1,-40 33-15,-2-3 1,-3-1 0,-3-2-1,-1-1 1,-4-2 0,-2-1-1,25-74 1,-31 70-7,24-104-1,-42 136-13,-1 0 0,-2 0 0,-1 0 0,-1 0 0,-5-45 0,3 65-5,1 8 0,0 0 0,-1 0 0,1 0 0,-1 0 0,0 1 0,0-1 0,0 0 0,-1 1 0,0-1 0,-4-8 0,6 13-1,0 0 1,-1-1-1,1 1 1,0 0-1,-1 0 1,1 0 0,-1 0-1,1-1 1,0 1-1,-1 0 1,1 0-1,0 0 1,-1 0 0,1 0-1,-1 0 1,1 0-1,0 0 1,-1 0-1,1 0 1,-1 0 0,1 0-1,0 0 1,-1 0-1,1 1 1,0-1-1,-1 0 1,1 0 0,-1 0-1,1 1 1,0-1-1,-1 0 1,1 0-1,0 1 1,-1-1 0,-11 13-32,9-9 21,-21 23-36,2 0 0,1 2 0,1 1-1,-24 46 1,-49 146-133,75-170 129,3 2 1,-12 74-1,26-128 51,-19 177-112,20-155 108,0 1 0,1 0 0,1-1-1,1 1 1,12 39 0,-10-45 8,1 0 0,15 31 1,-16-40 0,0-1 0,0 1 0,0-2 0,1 1 0,0-1 0,0 1 0,14 9 0,-12-10 5,0-1 0,1 0 0,-1 0-1,1-1 1,0 0 0,1-1 0,-1 0-1,1 0 1,16 2 0,-11-4 14,-1 0-1,1-1 1,0-1 0,-1 0 0,27-6-1,2-5 73,0-1-1,-2-3 0,50-25 1,-81 36-72,15-8 84,35-22 0,-59 34-98,0 0 0,0 1 0,0-1 0,0 1 0,0-1 0,0 1 1,0-1-1,1 1 0,-1 0 0,0 0 0,0-1 0,1 1 1,1 0-1,-1 4 116,-11 3-82,-335 216 68,342-221-108,-1-1 0,1 1 0,0 0 0,0 1 0,0-1 0,0 0 0,0 0 0,1 1 0,-3 2 0,4-5-3,0 1-1,0-1 1,0 0 0,0 0 0,0 1 0,0-1-1,0 0 1,0 0 0,0 1 0,0-1 0,0 0-1,0 0 1,0 0 0,0 1 0,0-1 0,0 0-1,0 0 1,0 1 0,0-1 0,0 0 0,0 0-1,0 1 1,1-1 0,-1 0 0,0 0 0,0 0-1,0 1 1,0-1 0,0 0 0,1 0 0,-1 0-1,0 0 1,0 0 0,0 1 0,1-1-1,-1 0 1,18 0 16,-2-5-8,-2 0 0,1 0-1,0-2 1,-1 1 0,0-2 0,-1 0-1,0-1 1,0 0 0,0 0 0,21-24-1,-7 4 27,-1-1 0,-1-2-1,25-42 1,-13 14 19,-3-2 0,-3-1 0,-2-1 0,37-125 1,-44 106-46,51-213-106,-71 284 83,0 6-2,-1 1 1,0-1-1,0 1 0,0-1 0,-1 0 1,0 0-1,0 1 0,-1-1 1,-1-8-1,2 14 13,0 0 0,0 0 0,0 0 1,0-1-1,0 1 0,0 0 0,-1 0 0,1 0 0,0 0 1,0 0-1,0 0 0,0 0 0,0-1 0,0 1 0,0 0 0,0 0 1,0 0-1,-1 0 0,1 0 0,0 0 0,0 0 0,0 0 1,0 0-1,0 0 0,0 0 0,-1 0 0,1 0 0,0 0 1,0 0-1,0 0 0,0 0 0,0 0 0,-1 0 0,1 0 1,0 0-1,0 0 0,0 0 0,0 0 0,0 0 0,-1 0 1,1 0-1,0 0 0,0 0 0,-9 7-63,-10 16 15,12-15 25,-22 30-38,2 2 1,1 0-1,2 1 1,2 2-1,-28 74 1,14-11-91,-29 142 1,53-189 51,-8 98 1,19-124 52,1 0 0,1-1 0,1 0 0,12 55 0,-13-82 57,0-1 1,1 1-1,-1-1 0,1 0 1,0 1-1,3 3 0,-5-7-75,1 0-1,0 0 1,-1 0-1,1-1 1,0 1-1,-1 0 1,1 0-1,0-1 1,0 1-1,0-1 1,0 1-1,0-1 1,-1 1-1,1-1 1,0 0-1,0 1 1,0-1-1,0 0 1,0 0-1,0 0 1,0 1-1,0-1 0,0 0 1,0 0-1,0-1 1,0 1-1,0 0 1,0 0-1,0 0 1,2-1-1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6:40.838"/>
    </inkml:context>
    <inkml:brush xml:id="br0">
      <inkml:brushProperty name="width" value="0.1" units="cm"/>
      <inkml:brushProperty name="height" value="0.1" units="cm"/>
      <inkml:brushProperty name="color" value="#008C3A"/>
    </inkml:brush>
  </inkml:definitions>
  <inkml:trace contextRef="#ctx0" brushRef="#br0">0 1 10248,'0'0'0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6:43.779"/>
    </inkml:context>
    <inkml:brush xml:id="br0">
      <inkml:brushProperty name="width" value="0.1" units="cm"/>
      <inkml:brushProperty name="height" value="0.1" units="cm"/>
      <inkml:brushProperty name="color" value="#008C3A"/>
    </inkml:brush>
  </inkml:definitions>
  <inkml:trace contextRef="#ctx0" brushRef="#br0">395 638 4008,'0'0'5481,"-10"-10"-5180,-32-30-33,39 37-236,-1 1 0,1 0-1,-1 0 1,0 0 0,0 0-1,0 1 1,0-1 0,0 1-1,0 0 1,0 0 0,0 0-1,0 1 1,0 0 0,0-1-1,-6 2 1,-1 0 60,0 1 0,0 1 1,-20 6-1,27-8-66,-8 4 31,0 0 1,1 1 0,-1 1 0,1 0-1,0 0 1,1 1 0,0 0 0,0 1-1,1 0 1,0 0 0,0 1 0,-12 19-1,13-17-16,1 1 0,0-1 0,1 1 0,0 0 0,1 1 0,0-1 0,1 1-1,1 0 1,0 0 0,1 1 0,-1 17 0,3-29-33,0 0 1,0 0-1,0 0 0,0 1 0,1-1 1,-1 0-1,1 0 0,0-1 1,0 1-1,0 0 0,0 0 0,1 0 1,-1 0-1,1-1 0,-1 1 1,1-1-1,3 4 0,-3-5-3,0 1 0,1 0 0,-1-1 0,1 0 0,-1 1 0,1-1 0,0 0 0,-1 0 0,1-1 0,0 1 0,-1 0-1,1-1 1,0 0 0,0 1 0,4-2 0,2 1 0,1-2 0,0 1 0,-1-2 0,1 1 0,-1-1 0,0-1 0,0 1 1,0-1-1,11-8 0,-15 9 0,8-4 19,-1-1-1,1 0 0,-2-1 0,1 0 1,-1 0-1,-1-1 0,18-22 1,54-96 286,-75 118-243,-1-1 1,0 0-1,-1 0 0,0 0 0,-1-1 0,0 1 0,-1-1 0,0 0 1,-1 0-1,1-13 0,-2 23 120,1 7-85,1 10-36,3 17-58,2 1 1,1-1 0,1-1 0,16 34 0,-21-52-24,2 1-1,-1-1 1,2-1 0,17 24 0,-23-33 12,1 0 0,0 0 0,0 0 0,0 0 0,0 0 0,0 0 0,0-1-1,1 0 1,-1 1 0,1-1 0,0-1 0,0 1 0,-1 0 0,1-1 0,0 0 0,0 0 0,1 0-1,-1 0 1,0-1 0,0 0 0,0 0 0,5 0 0,-5-1 6,1-1 0,-1 1 0,0-1 0,-1 0 0,1 0 0,0 0 0,-1 0 0,1-1 0,-1 1 0,1-1 0,3-4 0,33-39 57,-36 40-53,88-130 177,-27 36 133,-63 97-292,0 1-1,0-1 1,0 1 0,0 0 0,0-1 0,0 1-1,5-3 1,-6 5-17,-1-1-1,1 1 1,0 0 0,0 0-1,-1 0 1,1-1 0,0 1 0,-1 0-1,1 0 1,0 0 0,0 0-1,-1 0 1,1 0 0,0 0-1,0 1 1,-1-1 0,1 0-1,0 0 1,-1 1 0,1-1-1,0 0 1,-1 1 0,1-1-1,0 0 1,-1 1 0,1-1-1,-1 1 1,1-1 0,-1 1-1,1-1 1,-1 1 0,1-1-1,-1 1 1,1 0 0,-1-1 0,0 1-1,0 0 1,1-1 0,-1 2-1,3 4 3,0 0-1,-1 0 1,1 0 0,-2 0-1,1 1 1,-1-1 0,0 1-1,1 7 1,-3 55 49,0-27-22,-1-20-15,0 12 19,2-33-35,0 1 0,0 0 0,0 0 0,1-1 0,-1 1 0,1 0 0,-1-1 0,1 1 0,-1 0 0,1-1 0,0 1 0,0-1 0,0 1 0,1 1 0,-1-2-1,0-1-1,0 0 0,0 0 1,0 0-1,0 0 0,0 0 1,0 0-1,-1 0 1,1 0-1,0 0 0,0 0 1,0-1-1,0 1 0,0 0 1,0-1-1,-1 1 0,1 0 1,0-1-1,0 1 1,-1-1-1,1 1 0,1-2 1,0 1 4,35-25 74,47-40 0,4-4 63,-52 43-72,-25 17-36,0 2 0,0-1 0,1 2 0,0 0 0,26-12 0,-36 19-29,0-1-1,0 0 1,0 1 0,0 0-1,0-1 1,0 1 0,0 0-1,0 0 1,0 0-1,-1 1 1,1-1 0,0 0-1,0 1 1,0-1-1,0 1 1,0-1 0,0 1-1,-1 0 1,3 1 0,-1 0-1,-1 0 1,0 0 0,1 0-1,-1 1 1,0-1 0,0 1-1,0-1 1,-1 1 0,1 0-1,2 4 1,0 5 3,0 1 0,0-1 0,-1 1 0,2 16 0,-5-28-12,5 88 24,-4-61-16,6 44 0,-7-69-8,1 0 0,-1-1 0,1 1 0,0 0 1,0-1-1,0 1 0,0-1 0,0 1 0,0-1 0,1 0 0,-1 0 0,1 1 0,0-1 0,0 0 0,-1 0 0,1-1 0,0 1 0,4 2 0,-3-2 1,1-1-1,-1 1 0,1-1 0,-1 0 0,1 0 0,-1 0 0,1-1 0,0 1 0,-1-1 0,1 0 0,0 0 0,4-1 0,5-1 0,1-1 0,-1 0 0,0-1 0,0-1 0,0 0 0,17-9 0,7-9 9,53-40 1,-60 40 2,1 1 0,55-28-1,4 2 36,-56 28-27,-30 18-13,-2 1 4,0 0 0,0 0-1,0 0 1,1 0 0,-1 0 0,0 0-1,1 0 1,3 0 0,-6 1 31,-1 1-11,-6 6-15,1 1 0,0 0-1,-7 13 1,-5 6-8,-171 220-50,180-234 39,0 0 0,0 0-1,1 0 1,1 1-1,1 1 1,0-1 0,0 1-1,-3 18 1,8-31 1,1-1 1,0 0-1,-1 0 1,1 0-1,0 0 1,0 0-1,0 1 1,0-1-1,0 0 0,1 0 1,-1 0-1,0 0 1,1 0-1,-1 1 1,0-1-1,1 0 1,-1 0-1,1 0 1,-1 0-1,1 0 1,0 0-1,-1 0 1,1-1-1,0 1 0,0 0 1,0 0-1,0 0 1,0-1-1,0 1 1,0-1-1,0 1 1,0 0-1,0-1 1,0 0-1,0 1 1,0-1-1,0 0 1,0 1-1,0-1 0,1 0 1,0 0-1,3 0-3,1 0 1,-1 0-1,1 0 0,0-1 0,-1 0 0,0 0 0,8-3 0,0-1 5,-1-1 1,0 0-1,0-1 0,-1-1 1,0 1-1,0-2 1,0 0-1,-1 0 0,-1 0 1,0-1-1,0-1 1,-1 0-1,0 0 0,7-13 1,7-17 47,-1-1 0,26-78 0,-36 85 5,0-2-1,-3 1 0,-1-1 0,-1 0 1,0-46-1,-5 21 13,9-165 132,-8 192-132,-2 0 0,-1 0-1,-11-67 1,12 102-62,0-1-1,0 0 1,0 1-1,0-1 1,0 0 0,0 1-1,-1-1 1,1 0-1,0 1 1,0-1-1,-1 1 1,1-1 0,0 0-1,-1 1 1,1-1-1,0 1 1,-1-1-1,1 1 1,-1-1-1,1 1 1,-1-1 0,1 1-1,-1 0 1,0-1-1,1 1 1,-1 0-1,1-1 1,-2 1 0,1 0-4,0 0 0,0 1 0,0-1 0,1 0 0,-1 1 0,0-1 0,0 1 1,1-1-1,-1 1 0,0 0 0,1-1 0,-1 1 0,0 0 0,1-1 0,-1 1 1,1 0-1,-1 0 0,1-1 0,0 1 0,-1 0 0,1 0 0,0 0 0,-1 1 0,-7 23-31,1 1 0,1 0-1,-4 36 1,1 83-69,9-61 7,3-1 0,5-1 0,3 1 1,3-1-1,26 80 0,-5-58-31,-29-89 85,1 0 0,1-1-1,0 1 1,17 21-1,-23-35 38,0 1 0,0-1 0,-1 0 0,1 1 0,0-1-1,0 0 1,0 0 0,0-1 0,1 1 0,-1 0-1,0-1 1,0 1 0,0-1 0,0 0 0,1 0 0,-1 0-1,0 0 1,0 0 0,1 0 0,-1 0 0,0-1-1,0 1 1,4-2 0,5-2-26,0 1 1,0-2-1,11-5 1,11-7-2103</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6:45.012"/>
    </inkml:context>
    <inkml:brush xml:id="br0">
      <inkml:brushProperty name="width" value="0.1" units="cm"/>
      <inkml:brushProperty name="height" value="0.1" units="cm"/>
      <inkml:brushProperty name="color" value="#008C3A"/>
    </inkml:brush>
  </inkml:definitions>
  <inkml:trace contextRef="#ctx0" brushRef="#br0">351 61 3000,'0'0'2802,"-14"-3"-2451,1-1-237,7 2-67,0 0 1,0 1 0,0-1 0,0 2-1,0-1 1,0 0 0,0 1-1,0 0 1,0 1 0,0-1-1,0 1 1,0 0 0,-7 3-1,-4 1 122,1 2-1,0 0 1,0 0-1,1 2 1,0 0-1,-15 12 1,21-14-68,1 0 1,0 1 0,0 0 0,1 0-1,0 1 1,0 0 0,1 0 0,0 1 0,1-1-1,-8 20 1,7-12 40,1-1 0,1 1 0,-3 21 0,6-32-97,1-1 0,-1 0 0,1 1 0,0-1 0,0 0 0,1 1 0,0-1 0,0 0 1,0 0-1,0 1 0,1-1 0,0 0 0,0 0 0,6 9 0,-6-11-23,1-1-1,-1 1 1,1 0 0,0-1-1,0 0 1,0 1-1,1-1 1,-1 0 0,0-1-1,1 1 1,0 0 0,-1-1-1,1 0 1,0 0 0,-1 0-1,1-1 1,0 1-1,0-1 1,0 0 0,0 0-1,-1 0 1,7-1 0,0-1 5,-1 0 0,1 0 0,-1-1 0,0 0 0,0 0 0,-1-1 1,16-10-1,-11 5 7,-1 0 1,0-1-1,0 0 1,-1-1-1,12-15 1,43-67 222,-48 66-167,-11 18-35,0-2-1,-1 1 1,0-1 0,-1 0-1,6-16 1,-10 21-22,1-1 1,-2 1-1,1 0 1,0 0 0,-1 0-1,0 0 1,-1-1-1,1 1 1,-1 0 0,0 0-1,-1 0 1,-4-12-1,-7-19-1523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6:52.629"/>
    </inkml:context>
    <inkml:brush xml:id="br0">
      <inkml:brushProperty name="width" value="0.1" units="cm"/>
      <inkml:brushProperty name="height" value="0.1" units="cm"/>
      <inkml:brushProperty name="color" value="#008C3A"/>
    </inkml:brush>
  </inkml:definitions>
  <inkml:trace contextRef="#ctx0" brushRef="#br0">383 574 3616,'0'0'3113,"0"12"-2996,0 55 254,0-52-92,1-13-228,-1 1 1,0 0-1,0-1 1,0 1 0,0 0-1,-1 0 1,1-1-1,-2 6 1,-1 2 764,1-6-618,0 1 0,1 0 0,-1 1 0,1-1-1,0 0 1,0 9 0,1-13-94,3 9 25,2 0-96,0 1 0,-1-1 0,-1 1 0,0 0 0,2 14 0,10 31 61,0-17-36,-2 0 0,-2 1 0,-1 1 0,6 61 0,-10 91 110,-7-157-112,-2-1 0,-1 0 0,-12 47 0,13-70-26,0 0 1,-1-1-1,-1 1 1,0-1-1,-1 0 1,0-1-1,0 1 1,-1-1-1,-1 0 1,0-1-1,0 0 1,-1 0-1,0-1 1,0 0-1,-1 0 1,0-1 0,0-1-1,-1 0 1,1 0-1,-1-1 1,-1 0-1,1-1 1,-1 0-1,0-1 1,0 0-1,0-1 1,-16 1-1,18-3 3,-1 0 0,1-1 0,0-1 0,0 0 0,0 0 0,0 0 0,1-2 0,-1 1 0,1-1 0,-1 0 0,-9-7 0,13 8-19,1-1 1,0 1-1,0-1 0,0 0 0,1 0 1,0 0-1,-1-1 0,1 1 1,1-1-1,-1 0 0,1 0 0,0-1 1,0 1-1,0-1 0,1 1 0,0-1 1,0 0-1,0 0 0,-1-9 1,3 5 7,0-1 0,1 1 0,0 0 0,1 0 0,0 0 0,0 1 0,1-1 0,1 0 0,8-17 0,-1 5 14,2 0 0,27-34 0,-15 27-15,1 1 0,1 1 0,2 1 0,52-36 0,-24 27-15,-34 22 14,31-25-1,-3-1 10,1 2-1,2 2 0,96-45 1,-124 68-12,-1-1 1,0-2 0,41-32 0,-56 39-10,0-1 1,0 0-1,-1-1 0,-1 0 0,0 0 1,0-1-1,-1 0 0,0 0 1,-1 0-1,7-18 0,-12 26 10,-1-1 0,1 1 0,0-1 0,-1 1 0,0-1 0,0 1 0,0-1 0,0 0 0,0 1 0,-1-1 0,0 1 0,1-1 0,-1 1 0,-1-1 0,0-2 0,1 3-8,0 1 0,-1 0 0,1-1 1,0 1-1,-1 0 0,1 0 0,-1 0 1,0 0-1,0 0 0,0 0 0,0 1 1,0-1-1,0 1 0,0-1 0,0 1 1,0 0-1,-1 0 0,1 0 0,-1 0 1,-2-1-1,-2 1 1,0 1 0,0-1 1,0 1-1,0 0 0,0 1 0,0 0 0,0 0 1,0 0-1,0 1 0,0 0 0,0 0 1,1 1-1,-1 0 0,-7 4 0,4 0 5,1-1 0,-1 2 0,1-1-1,0 1 1,1 0 0,0 1 0,0 0 0,-6 11 0,10-15-21,1 1 1,0 0-1,1 0 1,-1 0-1,1 0 1,0 0-1,1 0 1,0 1-1,-1-1 1,2 0-1,-1 1 1,1-1-1,0 1 1,1-1-1,-1 1 1,1-1 0,0 0-1,4 11 1,-2-9-4,-1 0 1,2 0-1,-1-1 1,1 1 0,0-1-1,1 1 1,0-1 0,0-1-1,1 1 1,-1-1 0,1 0-1,1 0 1,12 9 0,-5-6-13,1 0 0,0-1 0,1 0 0,23 7 0,-32-13 16,0 0-1,1 0 0,-1-1 1,0 0-1,1-1 0,-1 0 1,1 0-1,-1 0 0,1-1 1,-1 0-1,0-1 0,14-3 1,-6-2 18,0 1 0,-1-2 0,1 0 0,-1 0 0,-1-1 1,0-1-1,17-17 0,75-89 315,-32 32 33,-43 59-165,3-6 127,-31 29-304,0 0 1,0 1-1,-1-1 1,1 1-1,0 0 0,0 0 1,1-1-1,-1 2 1,0-1-1,2-1 1,12-5 169,-16 7-187,0 0 0,1 0 1,-1 0-1,0 0 0,1 0 1,-1 0-1,0 0 0,0 0 1,1 0-1,-1 0 0,0 0 1,0 0-1,1 0 0,-1 1 1,0-1-1,0 0 0,0 0 1,1 0-1,-1 0 1,0 0-1,0 1 0,0-1 1,1 0-1,-1 0 0,0 0 1,0 1-1,0-1 0,0 0 1,0 0-1,0 1 0,1-1 1,-1 0-1,0 0 0,0 1 1,0-1-1,4 12 33,-3 1-24,1 0 0,-2 0 0,0 0 0,0 0 0,-2 1 0,1-1 0,-5 16 0,2-9 13,1-1 0,-1 26-1,3-37-12,2-6-5,7-10 30,205-217 310,-160 174-166,-53 50-178,1 0 0,0 0 1,0 0-1,0 0 0,0 1 0,0-1 0,0 0 0,1 1 1,-1-1-1,0 0 0,0 1 0,0 0 0,1-1 0,-1 1 1,0 0-1,0-1 0,1 1 0,-1 0 0,0 0 0,1 0 1,-1 0-1,0 0 0,0 1 0,1-1 0,-1 0 0,0 1 0,0-1 1,1 0-1,-1 1 0,0 0 0,0-1 0,0 1 0,0 0 1,0-1-1,0 1 0,0 0 0,0 0 0,0 0 0,0 0 1,0 0-1,0 1 0,6 6-12,-1-1 1,0 1 0,-1 1-1,5 8 1,-1 3-20,11 30 0,-14-33 8,1-1 1,0 1-1,12 19 0,-18-36 20,10 19-13,2-1 0,29 32 0,-38-46 11,0 1 0,1-1 1,0-1-1,0 1 0,0-1 0,1 0 1,-1 0-1,1 0 0,-1-1 1,1 0-1,0 0 0,0 0 1,0-1-1,0 0 0,8 1 1,-4-2 2,-1 0 1,1-1-1,-1 0 1,1 0-1,-1-1 1,1 0 0,-1-1-1,0 0 1,0 0-1,15-9 1,-11 4 3,0-1-1,-1 0 1,-1 0 0,0-1 0,0-1-1,11-14 1,-6 7 21,-7 8-4,0 0 1,-1-1 0,12-19 0,-18 26-12,0 0-1,-1 0 1,1 0-1,-1 0 1,1-1-1,-1 1 1,-1-1-1,1 1 1,-1 0-1,0-1 1,0 1-1,0-1 1,0 1-1,-1-1 1,-1-4-1,1 4 8,0 0-1,-1 1 0,0-1 0,0 0 0,0 1 0,0-1 1,-1 1-1,1 0 0,-1 0 0,-7-7 0,9 10-12,0 0 0,0 0 0,-1 0 0,1 0 0,-1 0 0,1 0 0,-1 0 0,1 1 1,-1-1-1,0 0 0,1 1 0,-1-1 0,0 1 0,1 0 0,-1-1 0,0 1 0,0 0 0,1 0 0,-1 0 0,0 0 0,0 1 0,1-1 0,-1 0 0,0 1 0,1-1 0,-1 1 0,0 0 0,1-1 0,-1 1 0,1 0 0,-1 0 0,1 0 0,-2 1 0,-5 6-2,-1 0 0,1 0 0,1 1 0,0 0 0,0 0 0,1 1 0,-6 11-1,-1 0-1,2-5-6,2 0-1,0 0 1,1 1-1,1 0 1,-8 30-1,13-39-3,0 0 0,1 0 0,0 0 0,1 1 1,0-1-1,0 0 0,1 1 0,0-1 0,0 0 0,1 0 0,0 0 0,1 0 0,0 0 0,0 0 0,4 7 0,-4-10 2,0 0-1,1-1 0,-1 1 0,1-1 0,0 0 1,0 0-1,0 0 0,0 0 0,1-1 0,0 0 1,0 0-1,-1 0 0,2-1 0,-1 1 0,0-1 1,0 0-1,1-1 0,-1 1 0,1-1 0,-1 0 1,1-1-1,6 1 0,1-1-5,0 0 0,0-1 0,-1-1 0,1 0 0,-1 0 0,1-1 0,-1-1 0,21-9 0,-7-1 14,-1-1 0,0-1 0,-1-2 0,-1 0 0,-1-1 0,31-36 0,-36 36 64,-1-2-1,-1 0 1,23-43 0,-34 56-16,-1 0 0,0-1 0,-1 1 0,0 0 1,0-1-1,-1 0 0,0 1 0,0-1 0,-1 0 0,-1-11 0,1 9 37,0 10-85,0 0-1,0 1 0,0-1 0,1 1 1,-1-1-1,0 0 0,0 1 0,0-1 1,0 1-1,1-1 0,-1 1 1,0-1-1,0 0 0,1 1 0,-1-1 1,1 1-1,-1 0 0,0-1 0,1 1 1,-1-1-1,1 1 0,-1-1 0,1 1 1,-1 0-1,1 0 0,-1-1 0,1 1 1,-1 0-1,1 0 0,0-1 0,-1 1 1,1 0-1,-1 0 0,1 0 0,0 0 1,-1 0-1,1 0 0,-1 0 0,1 0 1,0 0-1,-1 0 0,2 1 0,27 6-115,-26-5 113,1 0-7,1 0 0,-1 0 0,0 1-1,0-1 1,0 1 0,-1 0 0,1 0 0,-1 1 0,0-1 0,1 1 0,-2-1 0,1 1 0,0 0-1,-1 0 1,1 1 0,-1-1 0,1 6 0,5 10-31,-2 1 1,7 32-1,-7-24-13,36 128-190,-40-151 233,0 0-1,1 1 0,0-1 1,0 0-1,0 0 1,0-1-1,1 1 1,0-1-1,0 0 1,1 0-1,0 0 0,0 0 1,0-1-1,11 8 1,-8-8 2,0 0 0,0 0 1,0-1-1,1 0 0,-1-1 0,1 0 1,0 0-1,-1-1 0,1 0 1,11 0-1,-1-2-3,0 0 0,0-2 1,1 0-1,-2-1 0,1-1 0,0-1 1,-1 0-1,0-1 0,28-17 0,29-23 26,-2-4-1,106-98 0,-91 76 159,-86 71-156,-1 1 0,1-1 0,-1 0 0,1 0 0,-1 0 0,0 0-1,0 0 1,0 0 0,0-1 0,0 1 0,0 0 0,0-4 0,-1 5-12,0 1 1,0 0 0,0-1-1,0 1 1,0-1 0,0 1-1,0 0 1,0-1 0,0 1-1,0-1 1,0 1 0,0 0-1,0-1 1,-1 1 0,1-1-1,0 1 1,0 0 0,0-1-1,-1 1 1,1 0 0,0-1-1,0 1 1,-1 0 0,1 0-1,0-1 1,0 1 0,-1-1-1,0 1 1,0 0-1,-1 0 1,1 0-1,0 0 1,0 0-1,0 0 1,0 0-1,0 1 1,0-1-1,0 0 0,0 0 1,0 1-1,0-1 1,0 1-1,1-1 1,-3 2-1,-40 21 62,0 2 0,2 1 0,-44 38 0,70-51-54,1 0 0,0 0 0,1 2 0,1-1 0,0 2 0,1-1 0,1 2 0,0-1 0,1 1 0,1 1 0,-7 22 0,13-33-8,0 1 0,1-1 0,0 1 0,1-1 1,-1 1-1,1 0 0,2 13 0,-2-19-5,1 0 1,-1-1 0,0 1-1,1 0 1,-1-1-1,1 1 1,-1-1-1,1 1 1,0-1 0,-1 1-1,1-1 1,0 1-1,0-1 1,0 0 0,0 0-1,0 1 1,0-1-1,1 0 1,-1 0 0,0 0-1,1 0 1,-1 0-1,1 0 1,-1-1 0,1 1-1,-1 0 1,1-1-1,-1 1 1,1-1 0,-1 0-1,1 1 1,0-1-1,-1 0 1,1 0-1,0 0 1,-1 0 0,1 0-1,0-1 1,-1 1-1,1 0 1,-1-1 0,1 1-1,1-2 1,8-2 4,0 0 0,0-2 0,-1 1 0,0-1 0,0-1 0,0 0 0,-1 0-1,0-1 1,15-16 0,-15 14 10,0-1-1,-1 0 0,0 0 0,-1-1 0,0 0 1,-1 0-1,0-1 0,5-14 0,-6 3 42,0 0-1,-2 0 1,-1 0-1,0-25 0,-2 38 18,-1 14-11,2 22-50,2 0-44,0-1-1,2 0 1,1 0-1,13 32 0,-16-49 23,0-1-1,0 1 1,0-1-1,1 1 0,0-1 1,0 0-1,1-1 1,0 1-1,0-1 0,0 0 1,1 0-1,-1 0 1,1-1-1,0 0 0,1 0 1,-1 0-1,0-1 1,1 0-1,12 3 0,-13-5 3,0 0-1,0-1 1,0 1-1,1-2 0,-1 1 1,0-1-1,0 0 1,0 0-1,0 0 0,0-1 1,0 0-1,10-5 1,7-5-13,36-24 0,-50 31 17,13-9 6,-2-1 1,1-1-1,-2 0 0,0-2 1,-1 0-1,-1-1 0,19-27 1,-1-3 15,-13 21 11,-2-1 1,-1-1-1,28-61 1,-35 57-2,-2 0 0,-1 0 1,8-66-1,-6-106 99,-11 181-101,2-8 26,-3 0 0,-4-41 0,2 40 12,3 34-66,0 0 0,-1 0-1,1 0 1,0 0-1,-1 0 1,1 0-1,0 0 1,-1 0-1,1 0 1,0 0-1,-1 0 1,1 1-1,0-1 1,-1 0-1,1 0 1,0 0 0,0 1-1,-1-1 1,1 0-1,0 0 1,0 0-1,-1 1 1,1-1-1,0 0 1,0 1-1,0-1 1,0 0-1,-1 0 1,1 1-1,0-1 1,0 0 0,0 1-1,-10 35-76,1-1 1,2 1-1,1 1 1,3-1-1,0 64 0,7-28-188,24 138-1,-23-189 204,1-1 0,15 33-1,-12-31 13,-8-18 46,2-1-1,-1 0 0,0 1 1,1-1-1,-1 0 1,1 0-1,0 0 0,6 4 1,15 17-16,27 42 72,-45-58-31,1-2-1,0 1 1,0-1-1,1 0 1,0 0-1,11 6 1,1-1 39,13 5 40,-29-14-90,1-1 1,0 0 0,0 0-1,0 0 1,0-1 0,0 0-1,0 0 1,-1 0 0,1-1-1,0 1 1,0-1 0,9-3-1,-5 1 3,-1-1 1,0 0-1,0 0 0,0-1 0,0 0 0,10-9 0,1-3 19,-1-2-1,-1 0 0,0 0 1,13-23-1,-23 32-5,-1 0 0,-1 0-1,0 0 1,0-1 0,-1 0 0,-1 1-1,0-2 1,0 1 0,-1 0 0,0 0 0,-1-1-1,0 1 1,-1-1 0,-1 1 0,1-1-1,-4-13 1,4 23-15,-1-1 1,1 0-1,-1 0 0,0 1 0,0-1 1,0 0-1,0 1 0,-1-1 0,1 1 1,0 0-1,-1-1 0,0 1 0,0 0 1,1 0-1,-1 0 0,0 0 0,-1 0 1,1 0-1,0 1 0,-1-1 0,1 1 1,0-1-1,-1 1 0,0 0 0,-4-1 1,4 1-2,-1 1 0,0 0 1,0 0-1,0 0 1,0 1-1,1-1 0,-1 1 1,0 0-1,1 0 1,-1 0-1,0 1 0,1-1 1,0 1-1,-1 0 1,1 0-1,0 0 0,0 0 1,-5 5-1,-1 0-14,0 1 1,0 0-1,1 1 0,1-1 0,-1 2 0,1-1 1,1 1-1,0 0 0,0 0 0,1 1 1,0-1-1,1 1 0,1 0 0,-1 1 0,1-1 1,1 0-1,-1 16 0,2-11-30,1-1 0,1 0-1,0 1 1,1-1 0,1 0 0,7 22 0,-8-31 21,0 1 1,1-2 0,0 1-1,0 0 1,1 0 0,0-1 0,-1 0-1,2 0 1,-1 0 0,1 0-1,-1-1 1,1 0 0,1 0 0,-1 0-1,0 0 1,1-1 0,11 5-1,-5-3 2,1 0 0,-1 0 0,1-2 0,0 0 0,0 0 0,0-1 0,0 0 0,0-1 0,0-1 0,1 0 0,-1-1 0,0-1 0,0 0 0,0 0 0,0-1 0,0-1 0,-1 0 0,14-7-1,-6 0 35,0 0-1,-1-2 1,0-1-1,-1 0 1,-1-1-1,0-1 1,-1 0-1,-1-2 1,0 0-1,-2 0 1,0-1-1,-1-1 1,0 0-1,-2-1 1,10-28-1,-5 6 70,-3 7 34,-6 23 128,-4 31-263,-1 0 0,-1 0 0,0 0-1,-1 0 1,-6 28 0,5-31-1,0 4-8,0-1 0,-2 0 0,0-1 0,-1 1 0,-1 0 0,-1-1 0,0-1 0,-15 26 0,21-41 22,1 0 0,-1 0 0,0 0 0,0 0 0,-1-1-1,1 1 1,0 0 0,0 0 0,0-1 0,-1 1 0,1-1 0,0 1 0,0-1 0,-1 1 0,1-1-1,-1 0 1,1 0 0,0 1 0,-1-1 0,1 0 0,0 0 0,-1 0 0,1-1 0,-1 1 0,1 0-1,0-1 1,-1 1 0,1 0 0,0-1 0,0 0 0,-1 1 0,1-1 0,0 0 0,0 1-1,0-1 1,0 0 0,0 0 0,0 0 0,0 0 0,0 0 0,0 0 0,0 0 0,0 0 0,1-1-1,-1 1 1,0 0 0,1 0 0,-1-1 0,1 1 0,0 0 0,-1-3 0,1 3 3,1 1 0,-1-1 0,1 0 0,-1 1 0,1-1 0,-1 1 1,1-1-1,-1 1 0,1-1 0,0 1 0,-1-1 0,1 1 0,0-1 0,-1 1 0,1 0 1,0-1-1,0 1 0,-1 0 0,1 0 0,0-1 0,1 1 0,21-4 16,88 6-11,-82 0-33,-1-1 1,0-1-1,1-1 1,-1-2-1,35-7 1,-35 3-42,0-2 0,0 0 0,50-26 0,-77 35-6,-1 0 0,1-1 1,-1 1-1,0-1 0,1 1 1,-1 0-1,1-1 1,-1 1-1,0-1 0,1 1 1,-1-1-1,0 1 0,0-1 1,1 0-1,-1 1 0,0-1 1,0 1-1,0-1 0,0 1 1,0-1-1,0 0 0,0 1 1,0-1-1,0 1 0,0-1 1,0 1-1,0-1 0,0 0 1,0 1-1,-1-1 0,1 1 1,0-1-1,0 1 0,-1-1 1,1 1-1,0-1 1,-1 1-1,1-1 0,0 1 1,-1-1-1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6:53.132"/>
    </inkml:context>
    <inkml:brush xml:id="br0">
      <inkml:brushProperty name="width" value="0.1" units="cm"/>
      <inkml:brushProperty name="height" value="0.1" units="cm"/>
      <inkml:brushProperty name="color" value="#008C3A"/>
    </inkml:brush>
  </inkml:definitions>
  <inkml:trace contextRef="#ctx0" brushRef="#br0">0 292 5016,'0'0'588,"9"-10"-682,31-31 94,-33 34 56,1 1-1,1-1 0,-1 2 0,1-1 1,0 1-1,1 0 0,-1 1 0,15-5 0,8-4 147,-1 1 31,0 0 1,0 3-1,1 0 0,0 2 1,57-5-1,71-11 601,31-2-52,-61 13-332,174-11 492,65-2 33,-298 20-2323</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6:58.986"/>
    </inkml:context>
    <inkml:brush xml:id="br0">
      <inkml:brushProperty name="width" value="0.1" units="cm"/>
      <inkml:brushProperty name="height" value="0.1" units="cm"/>
      <inkml:brushProperty name="color" value="#008C3A"/>
    </inkml:brush>
  </inkml:definitions>
  <inkml:trace contextRef="#ctx0" brushRef="#br0">1 1490 5016,'0'0'1424,"10"-4"-1240,24-6 42,-1 0 1,39-4 0,-39 9 92,1-2 0,-1-1 0,-1-1 0,0-2 1,0-1-1,-1-2 0,33-20 0,-54 28-199,0 0 0,-1-1 0,0 0 0,0-1 0,-1 0 0,0 0 0,0-1 0,-1 0 0,0 0 0,-1-1 0,0 1 0,5-12 0,-10 18-78,0-1 1,-1 1-1,0 0 1,0-1-1,1 1 1,-2 0-1,1-1 1,0 1-1,-1 0 0,0 0 1,1-1-1,-1 1 1,-1 0-1,1 0 1,0 0-1,-1 0 1,1 0-1,-1 0 0,0 0 1,0 1-1,-3-4 1,2 2-16,0 1 1,0-1-1,0 1 0,-1 0 1,1 0-1,-1 0 1,0 0-1,0 1 1,0-1-1,0 1 1,0 0-1,0 1 0,-1-1 1,-6-1-1,4 3-4,0 0-1,0 0 0,0 1 1,0 0-1,1 0 1,-1 1-1,0 0 0,0 0 1,1 0-1,-1 1 1,1 0-1,0 1 0,0-1 1,0 1-1,-6 6 0,-1 0 10,1 0 0,1 1-1,0 1 1,0 0 0,-14 22-1,16-20-14,0 0-1,1 1 0,0 0 0,2 0 1,-1 1-1,-3 17 0,8-27-10,1 1 0,0 0 0,0 0 0,1 0 0,0 0 0,0 0 0,1 0 0,-1 0 0,2 0 0,-1 0 0,1 0 0,0-1 0,0 1 0,1 0 0,-1-1 0,2 0 0,4 8 0,-3-6-1,1 0 0,1 0 1,-1 0-1,2-1 0,-1 0 1,1 0-1,0-1 1,0 0-1,0 0 0,14 6 1,-15-9-1,0 0 0,0 0 1,0-1-1,0 0 0,0-1 1,1 1-1,-1-2 0,0 1 0,1-1 1,-1 0-1,1 0 0,-1-1 1,0 0-1,1 0 0,8-3 1,7-4 5,-1-2 1,1 0 0,-1-1-1,-1-1 1,20-15-1,98-83 83,-125 98-84,23-20 43,-1-2-1,-2-2 1,-1-1 0,-2-1 0,39-63-1,-51 70-2,-3-1-1,0-1 1,-2 0-1,-1-1 1,-2 0-1,-1-1 0,-2 0 1,5-46-1,-9-4 291,-10-161 0,3 226-246,0-1-1,-2 1 0,-11-35 1,15 54-90,1-1 0,-1 1 0,1 0 1,-1-1-1,1 1 0,-1 0 1,0-1-1,0 1 0,0 0 1,1 0-1,-1 0 0,0 0 0,-1 0 1,1 0-1,0 0 0,-2-1 1,3 2-6,-1-1 0,0 1 1,0 0-1,0 0 0,0-1 1,0 1-1,0 0 0,0 0 1,0 0-1,0 0 1,0 0-1,0 1 0,0-1 1,0 0-1,0 0 0,0 1 1,0-1-1,-1 1 0,-2 2-6,0 0 1,0 0-1,0 0 0,0 0 0,0 1 0,1-1 0,0 1 0,-4 5 0,-6 11-14,0 1-1,2 1 1,0 0-1,1 0 0,2 1 1,-7 24-1,2 8-61,-11 87 0,17-88 26,3 1 0,3-1 0,2 1 1,9 67-1,-8-107 48,3 19-50,1 0-1,1 0 0,17 46 1,-20-70 51,1-1 1,-1 1-1,2-1 1,-1 0-1,1 0 1,1 0-1,0-1 1,0 0 0,0 0-1,1-1 1,0 0-1,0 0 1,1-1-1,0 0 1,14 7-1,-4-5 23,0-1-1,1-1 1,0 0 0,0-2-1,0 0 1,1-1-1,27 0 1,-20-2 11,0-2-1,-1-1 1,1-2 0,52-12 0,-38 2 14,46-22 1,-67 26-21,-1 1 2,0-1-1,0-1 1,-1 0 0,27-24-1,-40 31-9,0-1-1,0-1 0,-1 1 0,1-1 1,-1 0-1,-1 0 0,1 0 1,-1-1-1,0 0 0,-1 0 0,1 0 1,-1 0-1,-1 0 0,1-1 0,-1 1 1,1-11-1,-3 14-3,0 0-1,-1 0 1,0 0 0,1 1-1,-1-1 1,0 0 0,-1 0-1,1 1 1,-1-1 0,0 1-1,0-1 1,0 1 0,0 0-1,0 0 1,-1 0 0,1 0-1,-1 0 1,0 0 0,0 1-1,-5-4 1,-1-1 4,0 1 0,-1 1 1,1 0-1,-1 0 0,-18-6 1,18 9-6,-1 0 0,1 0 1,0 1-1,-1 0 1,1 1-1,-1 1 0,1-1 1,0 1-1,-1 1 1,1 0-1,0 0 1,0 1-1,0 1 0,0 0 1,1 0-1,-1 0 1,1 1-1,0 1 0,1 0 1,-1 0-1,1 0 1,-12 13-1,8-5-22,1 0 1,0 1-1,1 0 0,0 1 1,1 0-1,1 0 0,1 1 0,0 0 1,-5 20-1,10-27 6,0 0 0,1 0 0,0 0 0,0 1 1,1-1-1,0 0 0,1 1 0,0-1 0,1 0 0,0 0 0,1 0 1,0 0-1,0 0 0,1-1 0,0 0 0,1 1 0,9 13 1,-8-14-1,1 0 0,0-1 1,1 0-1,0 0 0,0 0 1,1-1-1,-1-1 0,2 1 1,-1-2-1,1 1 0,0-1 1,0-1-1,0 1 1,0-2-1,1 1 0,0-2 1,0 1-1,0-2 0,12 2 1,-4-3-4,-1 0 1,1-1 0,-1-1-1,0-1 1,0 0 0,0-1-1,0-1 1,0-1 0,-1-1 0,29-15-1,28-22 62,74-59 0,-22 15 85,14-16 52,-81 58-95,-34 25 45,31-32 1,-49 46-64,-5 5-24,2-3 34,-2 10-103,-4 12-3,2-16 37,-4 0 3,0 0 1,0 0 0,0 1-1,0-1 1,0 1-1,0 0 1,0 0-1,1 0 1,-1 0 0,1 1-1,-4 3 1,-11 6 14,1-1-17,0 2-1,0-1 1,1 2 0,1 0 0,0 1 0,-22 29 0,29-33-14,0 1 1,0 0-1,2 0 1,-1 1-1,2 0 1,-1 0-1,2 0 1,0 0 0,0 1-1,1 0 1,0 14-1,2-22 0,1-1-1,0 1 0,0 0 1,1-1-1,-1 1 0,1-1 1,1 1-1,-1-1 0,1 1 1,0-1-1,0 0 0,0 1 1,1-1-1,0 0 0,0-1 1,0 1-1,7 7 0,-3-6 5,-1 0 0,1-1 0,0 0 0,1-1 0,-1 0 0,1 0-1,-1 0 1,1-1 0,0 0 0,1-1 0,9 2 0,-9-1-3,1-1 0,1-1 0,-1 1 0,0-2 0,0 0 0,0 0 0,0 0 0,1-2 0,-1 1 0,0-1 0,0 0 0,-1-1 0,1-1 0,0 1 0,-1-1 0,13-8-1,126-95 160,-123 89-126,0-2 1,-1-1-1,-1 0 1,-1-2-1,27-36 1,-22 20 18,-2 0 0,-1-1 1,18-45-1,24-71 132,-53 121-129,-2-1 0,9-57 0,-5 1 75,-5-1 0,-1-126 0,-10 198-83,-1 0 1,-1 1-1,-1-1 1,-1 1-1,-1 0 1,-14-33-1,20 52-47,0 0 1,-1 0-1,1 1 0,-1-1 0,1 0 0,-1 0 1,1 0-1,-1 1 0,1-1 0,-1 0 0,0 1 1,0-1-1,1 0 0,-1 1 0,0-1 0,0 1 1,0-1-1,1 1 0,-1-1 0,0 1 0,0 0 1,0 0-1,0-1 0,0 1 0,0 0 0,0 0 1,0 0-1,0 0 0,-1 0 0,0 0-5,0 1 0,1-1 0,-1 1 0,0 0 0,0-1 0,1 1 0,-1 0 0,1 0 0,-1 0 0,1 0 0,-1 0 0,1 1 0,-1-1 0,1 0 0,-1 2 0,-13 18-36,2-1 1,0 2-1,1-1 0,2 2 1,0 0-1,1 0 0,1 0 0,-7 41 1,1 22-144,-4 97 1,14-135 133,-1 36-50,3 0 0,16 144-1,-11-209 84,0 0-1,1 0 0,1-1 0,1 1 1,0-1-1,1 0 0,12 20 0,-15-31 12,1 0-1,0 0 1,0 0 0,1-1-1,0 0 1,0 0-1,0 0 1,1 0-1,-1-1 1,1-1-1,1 1 1,-1-1-1,1 0 1,-1-1-1,1 1 1,0-1-1,0-1 1,12 2-1,-6-2 11,1 0 0,-1-2-1,1 0 1,-1 0-1,1-2 1,-1 0-1,1 0 1,16-6 0,13-6 26,51-24 0,-84 33-27,25-10 43,-1-3 0,0-1 0,-2-1-1,50-40 1,-65 45-5,0-1 1,-2-1-1,0 0 1,-1-1-1,-1 0 1,0-1-1,-1-1 1,-2 0-1,10-23 0,-13 26-1,12-35 54,-19 48-82,0 0 0,0 1 0,-1-1 0,1 0-1,-1 0 1,0 0 0,0 0 0,0 0-1,-1 0 1,1 1 0,-2-7 0,1 9-9,0 0 1,1 0 0,-1 0-1,0 0 1,0 1-1,1-1 1,-1 0-1,0 0 1,0 0 0,0 1-1,0-1 1,0 1-1,0-1 1,-1 0 0,1 1-1,0 0 1,0-1-1,0 1 1,-2-1 0,-28-4 67,17 3-38,8 1-14,0 1-1,1-1 0,-1 1 0,0 1 0,-9 1 0,15-2-21,0-1 0,1 1-1,-1 0 1,0 0 0,0 0-1,0 0 1,0 0 0,0 0 0,0 0-1,0 0 1,0 0 0,1 0-1,-1 0 1,0 0 0,0 0 0,0 0-1,0 0 1,0 0 0,0 0 0,0 1-1,0-1 1,0 0 0,1 0-1,-1 0 1,0 0 0,0 0 0,0 0-1,0 0 1,0 0 0,0 0-1,0 0 1,0 0 0,0 0 0,0 0-1,0 1 1,0-1 0,0 0 0,0 0-1,0 0 1,1 0 0,-1 0-1,0 0 1,0 0 0,0 0 0,0 0-1,0 1 1,0-1 0,0 0 0,0 0-1,0 0 1,0 0 0,-1 0-1,1 0 1,0 0 0,0 0 0,0 1-1,0-1 1,0 0 0,0 0-1,0 0 1,0 0 0,0 0 0,0 0-1,0 0 1,9 3-18,0-1 7,0 0 0,0 0 0,-1 2 0,1-1 0,13 8 0,-2-1 2,9 3-17,-1 1 0,-1 2 0,0 0 0,39 33 0,-55-39 7,0-1 0,-1 2 0,0-1 0,-1 1 0,-1 1 0,1 0 0,-2 0 0,0 1 0,0-1 0,-1 1 0,-1 1 0,6 18 0,-3 6-67,3 44 0,-9-69 70,1-1 0,0 0 0,9 21 0,-2-8 5,-9-21 12,0-1-1,0 0 0,0 0 1,1 0-1,-1 0 0,1 0 1,2 3-1,-3-5 2,0 0 0,0 0 0,1 0 0,-1 0 0,0 0 0,1-1 0,-1 1 0,0 0 0,1-1 0,-1 0 0,1 1 0,-1-1 1,1 0-1,-1 1 0,1-1 0,-1 0 0,1 0 0,1 0 0,5-1 10,0 0 0,0 0 1,0 0-1,0-1 1,0 0-1,0-1 0,-1 0 1,1 0-1,-1 0 0,10-7 1,7-6 69,35-31 1,-53 42-72,13-12 52,-1-1 0,0 0 0,29-42 1,33-68 170,-65 102-187,-7 13 25,-2-1 0,11-25 0,-17 38-55,1-1-1,-1 1 0,1-1 0,0 1 0,0 0 0,0-1 0,0 1 0,0 0 1,0-1-1,0 1 0,2-1 0,-3 2-14,0-1-1,0 1 1,1 0 0,-1 0-1,0 0 1,0 0 0,1-1-1,-1 1 1,0 0 0,1 0-1,-1 0 1,0 0 0,1 0-1,-1 0 1,0 0 0,1 0-1,-1 0 1,0 0 0,0 0-1,1 0 1,-1 0 0,0 0-1,1 0 1,-1 0 0,0 0-1,1 1 1,-1-1 0,0 0-1,0 0 1,1 0 0,-1 0-1,0 1 1,0-1 0,1 0-1,-1 0 1,0 1 0,0-1-1,1 0 1,-1 0 0,0 1-1,0-1 1,0 0 0,0 0-1,0 1 1,1-1-1,-1 0 1,0 1 0,0-1-1,0 0 1,0 1 0,0 0-1,1 8-5,1 0-1,-1 0 0,-1 1 0,0-1 0,0 0 0,-3 16 0,-1 16-15,4-25 6,0-1 0,1 1 1,1 0-1,0-1 0,6 20 0,-6-30 8,-1-1 0,1 1-1,0-1 1,0 0-1,1 0 1,-1 0 0,1 0-1,0 0 1,0 0 0,0-1-1,1 1 1,-1-1-1,1 0 1,0 0 0,0 0-1,0-1 1,0 1 0,0-1-1,1 0 1,-1 0-1,9 2 1,8 1-4,1 0 0,0-2 0,0 0 0,1-2 0,-1 0 0,0-2-1,44-5 1,-36 0 26,0-2 0,-1 0 0,0-2 0,-1-1 0,37-20 0,281-160 252,-268 142-218,15-9 53,-64 45-51,-24 12-43,-1-1-1,0 0 0,1 0 0,-1 0 1,0 0-1,0-1 0,-1 0 0,6-4 1,-69 44-39,2 2 9,-27 17-104,-115 99 1,180-136 75,1 1 0,0 1 1,-28 42-1,46-62 44,0 1-1,0-1 1,0 1-1,0-1 1,0 1 0,1-1-1,-1 1 1,1-1-1,-1 1 1,1 0-1,-1-1 1,1 1 0,0 0-1,0-1 1,0 1-1,0 0 1,0-1-1,1 4 1,-1-4 2,1 1 0,0-1 0,-1 0 0,1 0 0,0 0 1,0 1-1,0-1 0,0 0 0,0 0 0,0 0 0,0 0 0,0-1 0,1 1 0,-1 0 0,0 0 0,0-1 0,2 1 1,4 2-2,0-1 1,0-1-1,0 1 1,0-1 0,0-1-1,0 1 1,8-1-1,25-2 1,0-2 0,0-2 0,-1-2 1,71-22-1,-58 11 31,-1-3 1,94-53 0,-125 61 70,0-1 0,-1 0-1,28-28 1,-38 32-79,-1 1-1,0-1 1,0 0-1,-1-1 1,-1 0 0,0 0-1,0 0 1,-1-1-1,4-18 1,-8 29-17,0-2 9,0-1-1,1 1 1,-1 0 0,1-1 0,0 1 0,0 0 0,4-5-1,8-20 149,-4 6-14,-9 21-135,4-7 50,-6 16-84,-2 3 4,-15 88-170,1-3 10,15-84 146,0 1 0,1-1 0,0 1 0,0-1-1,2 1 1,-1 0 0,1-1 0,4 17 0,-4-25 26,0-1 0,0 0 0,0 0 0,0 0 0,0 1 1,1-1-1,-1 0 0,0-1 0,1 1 0,0 0 0,-1 0 0,1-1 1,0 1-1,0-1 0,0 1 0,0-1 0,0 0 0,0 0 0,0 1 0,1-2 1,-1 1-1,0 0 0,1 0 0,-1-1 0,0 1 0,4-1 0,5 1 5,0 0 0,0-1-1,0 0 1,17-3-1,-5-1 5,-1-1 0,0-1 0,-1-1-1,1-1 1,-1-1 0,26-15 0,-12 3 2,0-1 0,52-45 1,-61 42 15,-2-2 0,0 0 0,-2-2 1,-1 0-1,-1-2 0,17-35 0,-19 28 0,-1 0 1,-3-1-1,-1-1 0,-1 0 0,-3-1 1,-1 0-1,-2-1 0,-2 1 0,-2-57 1,0 12 14,0 36 4,-2 0 0,-10-73 0,9 121-43,0-1 1,1 0 0,-1 1 0,0-1-1,-1 1 1,1-1 0,0 1-1,-1 0 1,1-1 0,-3-1-1,-7-15-86,8 15-62,-3 9 71,-1 9 7,-12 41-29,3 2-1,2 0 0,3 1 1,3 0-1,1 1 0,4-1 1,6 95-1,1-76 18,16 84 1,-14-134 87,0-1 1,2 0-1,0-1 1,2 0 0,1 0-1,27 45 1,-33-63 2,0-1 0,0 0 0,0 0 0,0 0 0,1-1 0,0 0 0,0 0 0,1 0 0,-1-1 1,1 0-1,0-1 0,0 1 0,0-1 0,11 3 0,5 0 21,1-1 0,1-2 0,29 2 0,-47-5-21,5 1 8,0-2 0,-1 1-1,1-2 1,-1 1 0,1-2 0,-1 0-1,0 0 1,0-1 0,0 0 0,0-1-1,-1 0 1,0 0 0,0-2 0,0 1 0,16-15-1,-4 1 49,-1-1-1,-1-1 1,-1 0-1,-1-2 0,17-28 1,-6 13 66,-22 31-69,-1 0 0,1-1 0,-1 0 0,-1 0 0,0 0 0,6-14 0,-8 13 168,-1 13-78,-6 19-86,-46 160-79,43-154 9,5-22-4,0 1-1,0-1 1,0 1 0,1 0 0,0 0 0,1 0 0,0 7-1,0-13 12,0-1 0,0 1-1,0-1 1,0 1-1,0 0 1,0-1-1,0 1 1,1-1-1,-1 1 1,0-1 0,0 1-1,1 0 1,-1-1-1,0 1 1,1-1-1,-1 1 1,0-1-1,1 0 1,-1 1 0,1-1-1,-1 1 1,1-1-1,-1 0 1,1 1-1,-1-1 1,1 0 0,-1 0-1,1 1 1,-1-1-1,1 0 1,0 0-1,-1 0 1,1 0-1,-1 0 1,1 1 0,-1-1-1,1 0 1,0-1-1,-1 1 1,1 0-1,-1 0 1,2 0-1,24-11-4,5-8 38,53-44 0,-65 46 6,1 1 0,1 1-1,1 0 1,0 2 0,44-19 0,-63 30-24,1 1 0,-1 0-1,1 0 1,0 0 0,0 0 0,-1 1-1,1 0 1,0 0 0,4 0 0,-6 0-6,1 1 0,-1 0 0,0 0 0,0-1 0,0 1 0,0 0 0,0 1 0,0-1 0,0 0 0,-1 1 0,1-1 0,0 1 0,-1-1 1,1 1-1,-1 0 0,3 2 0,1 4-8,-1 0 1,1 0 0,-1 0-1,0 1 1,-1 0 0,0 0-1,-1 0 1,1 0 0,-2 0-1,2 11 1,-1 15-21,-2 48 0,-1-62 14,-1 16-16,-1-1 0,-2 0 0,-2 0 0,-1 0 1,-1 0-1,-23 52 0,21-62 6,-8 19-40,-1-1 0,-2 0 0,-39 56 0,51-89 49,0 0 0,-1 0 0,0-1 0,0-1 0,-1 0 0,0 0 0,-1-1 0,1-1 1,-2 0-1,-15 6 0,24-12 18,-1 1 1,1-1-1,-1 0 1,0-1-1,0 1 1,1-1-1,-1 0 0,0-1 1,1 1-1,-9-3 1,11 3 6,0-1 1,-1 0 0,1 0-1,0 0 1,0-1 0,0 1-1,0-1 1,0 0-1,1 0 1,-1 0 0,0 0-1,1 0 1,0 0 0,-1-1-1,1 1 1,0-1-1,0 1 1,-2-6 0,-1-3 22,1 0 0,0 0 0,1 0 0,1 0 0,-1-1 0,2 1 0,0-1 0,0 0 0,1 1 0,0-1 0,3-12 0,1 11-18,1-1 0,0 1 0,1 0 0,0 0 0,1 1 0,0-1 0,1 2 0,1-1 0,0 1 0,16-15 0,-9 14-9,0 1-1,1 0 1,1 2-1,-1 0 1,34-11-1,18-10 5,-49 20-7,1 1 0,0 1 1,1 1-1,0 1 0,0 1 1,26-2-1,-7 3 11,0 3-1,59 4 1,-89-2-40,-1 0 0,1-1 0,0-1 0,-1 0 0,1 0 0,-1-1 0,13-4 0,-17 5-39,2-3-273,-8 4 315,0-1-1,0 1 1,-1-1 0,1 1 0,0-1-1,0 1 1,-1 0 0,1-1 0,0 1-1,0-1 1,-1 1 0,1-1 0,-1 1-1,1 0 1,0-1 0,-1 1 0,1 0-1,-1-1 1,1 1 0,-1 0 0,1 0-1,-1 0 1,1-1 0,-1 1 0,-20-12-2743</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6:59.475"/>
    </inkml:context>
    <inkml:brush xml:id="br0">
      <inkml:brushProperty name="width" value="0.1" units="cm"/>
      <inkml:brushProperty name="height" value="0.1" units="cm"/>
      <inkml:brushProperty name="color" value="#008C3A"/>
    </inkml:brush>
  </inkml:definitions>
  <inkml:trace contextRef="#ctx0" brushRef="#br0">0 173 7232,'0'0'872,"10"-4"-655,9-5-144,30-12 159,67-21 0,102 1 204,-153 30-277,78-10 1064,258-3 1,-345 24-659,0 3 1,76 12 0,-131-15-554,0 0 0,0 0 0,0 0 1,0 0-1,0 1 0,0-1 0,0 0 0,0 1 1,0-1-1,0 1 0,0-1 0,0 1 0,0-1 1,0 1-1,0 0 0,-1 0 0,1-1 0,0 1 0,0 0 1,0 1-1,-1-1-102,0-1 0,0 1 1,0 0-1,0 0 0,0 0 1,0-1-1,0 1 0,0 0 0,0 0 1,0-1-1,-1 1 0,1 0 1,0 0-1,-1-1 0,1 1 0,0 0 1,-1 0-1,1-1 0,-1 1 1,0 0-1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9:01.751"/>
    </inkml:context>
    <inkml:brush xml:id="br0">
      <inkml:brushProperty name="width" value="0.1" units="cm"/>
      <inkml:brushProperty name="height" value="0.1" units="cm"/>
      <inkml:brushProperty name="color" value="#AB008B"/>
    </inkml:brush>
  </inkml:definitions>
  <inkml:trace contextRef="#ctx0" brushRef="#br0">109 333 5416,'0'0'8561,"-9"15"-8137,8-13-408,-7 12 81,0 0 1,1 0-1,0 1 1,2 0-1,-1 0 1,2 0-1,-4 20 1,-26 414 2288,26-263-32,6-181-1889,0-11 54,21-189-12,-13 147-432,49-262 290,-22 143-215,12-36 39,-44 197-179,0 2-5,-1 0 1,1 0 0,0 0-1,0 0 1,0 0-1,0 0 1,1 1-1,0-1 1,0 0-1,3-5 1,-4 9-2,0 1 0,0-1 0,-1 0 0,1 1 0,0 0 0,-1-1 0,1 1 1,-1-1-1,1 1 0,0 0 0,-1-1 0,1 1 0,-1 0 0,0 0 0,1-1 0,-1 1 0,0 0 0,1 0 0,-1 0 0,0-1 1,0 1-1,0 0 0,0 0 0,0 1 0,2 3 10,47 128 140,-19-52-28,23 90-1,-9 22 133,-35-169-95,-2-20-54,2-14-44,-1-7-38,-2 1 1,1-1-1,-2 0 1,5-29-1,-5 23-9,35-168 77,21-82-49,-50 217-17,-9 43-12,1-1 1,0 1-1,0 0 0,1 0 1,1 0-1,6-12 1,-11 25-18,0-1 1,1 1-1,-1 0 0,0 0 1,0 0-1,0 0 1,0 0-1,0 0 1,0-1-1,0 1 1,0 0-1,0 0 0,0 0 1,0 0-1,1 0 1,-1 0-1,0 0 1,0 0-1,0 0 1,0-1-1,0 1 0,0 0 1,1 0-1,-1 0 1,0 0-1,0 0 1,0 0-1,0 0 1,0 0-1,1 0 0,-1 0 1,0 0-1,0 0 1,0 0-1,0 0 1,0 0-1,1 0 1,-1 0-1,0 0 1,0 1-1,0-1 0,0 0 1,0 0-1,1 0 1,4 8 0,3 19-11,-7-24 12,28 126-9,11 135-1,-22-129-34,37 145 62,-42-210-45,8 29 87,-18-68 30,-3-31-94,0 0 1,0 0-1,0-1 0,0 1 1,0 0-1,0 0 0,0 0 1,0 0-1,0 0 0,0 0 1,0 0-1,0 0 0,0 0 1,-1 0-1,1 0 0,0 0 0,0 0 1,0 0-1,0 0 0,0 1 1,0-1-1,0 0 0,0 0 1,0 0-1,0 0 0,0 0 1,0 0-1,0 0 0,0 0 1,0 0-1,-1 0 0,1 0 1,0 0-1,0 0 0,0 0 0,0 0 1,0 0-1,0 0 0,0 0 1,0 1-1,0-1 0,0 0 1,0 0-1,0 0 0,0 0 1,0 0-1,0 0 0,0 0 1,0 0-1,0 0 0,0 0 0,0 0 1,0 0-1,0 1 0,-4-19-284,1 1 93,0 2-3091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6:59.733"/>
    </inkml:context>
    <inkml:brush xml:id="br0">
      <inkml:brushProperty name="width" value="0.1" units="cm"/>
      <inkml:brushProperty name="height" value="0.1" units="cm"/>
      <inkml:brushProperty name="color" value="#008C3A"/>
    </inkml:brush>
  </inkml:definitions>
  <inkml:trace contextRef="#ctx0" brushRef="#br0">1 37 11448,'0'0'408,"60"-28"-184,-38 25-144,-7-1 8,-5 2-40,-4 2 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6:59.998"/>
    </inkml:context>
    <inkml:brush xml:id="br0">
      <inkml:brushProperty name="width" value="0.1" units="cm"/>
      <inkml:brushProperty name="height" value="0.1" units="cm"/>
      <inkml:brushProperty name="color" value="#008C3A"/>
    </inkml:brush>
  </inkml:definitions>
  <inkml:trace contextRef="#ctx0" brushRef="#br0">0 0 10656,'0'0'192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7:00.350"/>
    </inkml:context>
    <inkml:brush xml:id="br0">
      <inkml:brushProperty name="width" value="0.1" units="cm"/>
      <inkml:brushProperty name="height" value="0.1" units="cm"/>
      <inkml:brushProperty name="color" value="#008C3A"/>
    </inkml:brush>
  </inkml:definitions>
  <inkml:trace contextRef="#ctx0" brushRef="#br0">0 212 6824,'0'0'1752,"105"-60"-1432,2 20-8,36 3-16,48 11 8,37 12-32,-51 4 8,-68 4-8,6 4 8,18 2 8,2-4 0,-8-4-152,-12 4 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47:01.443"/>
    </inkml:context>
    <inkml:brush xml:id="br0">
      <inkml:brushProperty name="width" value="0.1" units="cm"/>
      <inkml:brushProperty name="height" value="0.1" units="cm"/>
      <inkml:brushProperty name="color" value="#008C3A"/>
    </inkml:brush>
  </inkml:definitions>
  <inkml:trace contextRef="#ctx0" brushRef="#br0">68 183 4216,'0'0'2370,"1"-10"-2084,4-29 47,-2 23 575,-3 16-854,1 0 1,-1-1-1,0 1 1,0 0-1,0 0 1,0 0-1,0-1 1,0 1-1,1 0 1,-1 0-1,0-1 1,0 1-1,0 0 1,0 0-1,0 0 1,0-1-1,0 1 1,0 0-1,0 0 1,0-1-1,0 1 1,0 0-1,0 0 1,0-1-1,0 1 1,0 0-1,-1 0 1,1 0-1,0-1 1,0 1-1,0 0 1,0 0-1,0 0 1,0-1-1,-1 1 1,1 0-1,0 0 1,0 0-1,0 0 1,-1-1-1,1 1 1,0 0-1,0 0 1,0 0-1,-1 0 1,1 0-1,0 0 1,0 0-1,-1 0 1,1 0-1,0 0 1,0 0-1,0-1 1,-1 2-1,-6-4 601,3 1-288,0 0 0,0 0 0,0 0 0,1 0 0,-1-1 0,1 1 0,0-1 0,-4-4 0,3 1-354,1 1 1,0-1 0,0 1 0,0-1 0,1 0 0,-1 0 0,2 0 0,-1 0 0,1 0 0,-1-7 0,0 4-1150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56:01.213"/>
    </inkml:context>
    <inkml:brush xml:id="br0">
      <inkml:brushProperty name="width" value="0.1" units="cm"/>
      <inkml:brushProperty name="height" value="0.1" units="cm"/>
    </inkml:brush>
  </inkml:definitions>
  <inkml:trace contextRef="#ctx0" brushRef="#br0">739 1 2808,'0'0'1176,"-10"9"-1093,-73 68 142,78-73-173,0 0 0,0-1 0,-1 0 0,-8 4 0,-8 5 260,15-1-60,6-10-237,1-1 0,0 1 0,0 0 0,-1-1 0,1 1 0,0-1 1,-1 1-1,1 0 0,-1-1 0,1 1 0,-1-1 0,1 1 0,-1-1 0,1 1 0,-1-1 0,0 1 0,1-1 0,-1 0 1,1 1-1,-1-1 0,-1 0 0,-8 5 221,-6 0 918,5-31 116,10 19-1203,0 6-54,1 0-1,-1-1 1,1 1-1,0 0 1,-1-1 0,1 1-1,0 0 1,0-1-1,0 1 1,0 0-1,0-1 1,0 1-1,0-1 1,1 1-1,-1 0 1,0-1 0,1 0-1,2-33 207,-3 35-217,0 0 1,0 0 0,-1 0-1,1 0 1,0-1 0,0 1-1,0 0 1,0 0 0,0 0-1,0 0 1,-1-1 0,1 1-1,0 0 1,0 0-1,0 0 1,0 0 0,0-1-1,0 1 1,0 0 0,0 0-1,0 0 1,0-1 0,0 1-1,0 0 1,0 0 0,0 0-1,0-1 1,0 1 0,0 0-1,0 0 1,0 0 0,0-1-1,0 1 1,0 0-1,1 0 1,-1 0 0,0 0-1,0-1 1,0 1 0,0 0-1,0 0 1,1 0 0,2 1 320,-7 12-250,0-1 0,-3 19 0,-2 9-28,-5 8 13,-2 8 69,-44 106 0,-16 34 129,44-102-97,20-62-9,2 0 0,-7 36 0,16-61-97,1-7-38,-1 0 0,1 1-1,0-1 1,0 1-1,0-1 1,0 0 0,0 1-1,0-1 1,0 1 0,-1-1-1,1 1 1,0-1 0,1 1-1,-1-1 1,0 0 0,0 1-1,0-1 1,0 1 0,0-1-1,0 0 1,0 1-1,1-1 1,-1 1 0,0-1-1,0 0 1,1 1 0,-1-1-1,0 0 1,0 1 0,1-1-1,-1 0 1,0 1 0,1-1-1,-1 0 1,1 0 0,-1 0-1,0 1 1,1-1-1,-1 0 1,0 0 0,1 0-1,-1 0 1,1 0 0,-1 0-1,1 1 1,3-3 351,-17-2-47,-3 2-289,1 1 0,-1 0-1,0 2 1,0 0 0,-26 5-1,-1 0 52,19-6-28,20-1-45,1 1 1,-1 0-1,0 0 0,0 0 0,0 1 0,1-1 0,-7 3 1,-26-1 66,23-3-22,13 1-54,0 0 0,0 0-1,0 0 1,0 0 0,0 0 0,0 0-1,0 0 1,0 0 0,0 0-1,0 0 1,0 0 0,1 0 0,-1 0-1,0 0 1,0 0 0,0 0 0,0-1-1,0 1 1,0 0 0,0 0-1,0 0 1,0 0 0,0 0 0,0 0-1,0 0 1,0 0 0,0 0-1,0 0 1,0 0 0,0 0 0,0 0-1,0-1 1,0 1 0,0 0-1,0 0 1,0 0 0,0 0 0,0 0-1,155-22-140,-46 8 79,-53 6 62,87-2 1,-115 10 19,3 1 97,0-2 1,60-9 0,-46 8 311,-45 2-400,-7 7-1607</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56:02.444"/>
    </inkml:context>
    <inkml:brush xml:id="br0">
      <inkml:brushProperty name="width" value="0.1" units="cm"/>
      <inkml:brushProperty name="height" value="0.1" units="cm"/>
    </inkml:brush>
  </inkml:definitions>
  <inkml:trace contextRef="#ctx0" brushRef="#br0">1 119 3408,'0'0'4225,"14"-8"-4045,0-2-123,-3 3-5,1 0-1,-1 1 1,1 0-1,0 0 1,1 1-1,14-4 0,120-25 809,-127 30-634,0 0-1,29-1 1,1 0 107,-45 4-295,0 0 0,0 1 0,0 0 0,0 0 0,0 0-1,0 1 1,0 0 0,0 0 0,0 0 0,0 0 0,0 1 0,0 0 0,-1 0 0,1 0 0,-1 1 0,1-1 0,-1 1 0,0 0 0,0 0 0,4 5 0,-1-2-76,10 11 620,-21-16-231,-14-7-223,-2 0-78,-1 0-1,0 0 1,0 2 0,-1 1 0,1 1 0,-1 0 0,1 2 0,-23 2 0,19-1-12,-43-3 0,51 1-41,-1 0 0,-1 1 0,1 0 0,-34 7 0,33-3-17,14-4 12,0 1-1,0 0 1,0 0 0,0 0-1,0 1 1,0 0 0,-8 4 0,13-6 6,1 0 1,-1 0 0,0 0 0,0 0 0,0 0 0,0 0-1,0 0 1,0 0 0,0 0 0,0 0 0,0 0 0,1 0 0,-1 1-1,0-1 1,0 0 0,0 0 0,0 0 0,0 0 0,0 0-1,0 0 1,0 0 0,0 0 0,0 0 0,0 0 0,0 0-1,0 1 1,0-1 0,0 0 0,0 0 0,0 0 0,0 0-1,0 0 1,0 0 0,0 0 0,0 0 0,0 1 0,0-1-1,0 0 1,0 0 0,0 0 0,0 0 0,0 0 0,0 0-1,0 0 1,0 0 0,0 0 0,0 1 0,0-1 0,0 0 0,0 0-1,0 0 1,0 0 0,0 0 0,0 0 0,0 0 0,-1 0-1,1 0 1,0 0 0,7 0-1528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56:05.671"/>
    </inkml:context>
    <inkml:brush xml:id="br0">
      <inkml:brushProperty name="width" value="0.1" units="cm"/>
      <inkml:brushProperty name="height" value="0.1" units="cm"/>
    </inkml:brush>
  </inkml:definitions>
  <inkml:trace contextRef="#ctx0" brushRef="#br0">266 26 2904,'0'0'673,"-11"1"-597,-70 16 135,46-11 42,20-3-15,0-1 1,1 2-1,-21 7 1,21-6-2,-14 4 408,27-8-612,0-1 0,0 0 0,1 1 0,-1-1 0,0 1 0,0 0 0,0-1 0,1 1-1,-1-1 1,0 1 0,1 0 0,-1 0 0,1-1 0,-1 1 0,1 0 0,-1 0 0,1 0 0,-1-1 0,1 1 0,0 0 0,-1 0 0,1 0 0,0 2 0,-1 20 654,0-17-620,0-1 0,1 0 0,0 0 0,0 0 1,0 0-1,1 0 0,0 0 0,0 0 0,0 0 0,0 0 1,1 0-1,0 0 0,0-1 0,5 10 0,14 13 80,-11-14-51,0 0 0,8 16 0,-16-26-62,1 1-1,-1-1 1,1 1 0,0-1 0,0 0-1,0 0 1,0-1 0,6 5-1,11 9 127,-18-14-134,1 0 0,0 0 1,-1-1-1,1 1 0,0-1 1,0 0-1,0 0 1,0 0-1,1 0 0,-1 0 1,0-1-1,0 0 0,0 1 1,0-1-1,1 0 0,-1-1 1,0 1-1,0 0 0,0-1 1,4-1-1,-3 1-10,-1-1 1,1 1-1,-1-1 1,1 0-1,-1 0 0,0 0 1,0-1-1,0 1 1,0-1-1,0 0 0,-1 1 1,1-1-1,-1 0 0,1-1 1,-1 1-1,0 0 1,-1-1-1,1 1 0,0-1 1,-1 0-1,0 1 1,0-1-1,1-6 0,-2 9-11,4-20 111,0-1 0,0-40 0,-4 55-99,0 1 1,-1 0 0,1 0 0,-1 0-1,-1 0 1,1 1 0,-1-1-1,0 0 1,0 0 0,-1 1 0,1 0-1,-1-1 1,-1 1 0,1 0 0,-8-8-1,3 0 38,7 12-47,1 0 0,-1 0-1,1 0 1,-1 0 0,0 0-1,0 0 1,1 0 0,-1 0-1,0 1 1,0-1 0,0 0-1,0 0 1,0 0 0,0 1-1,0-1 1,-1 0 0,0 0-13,1 1 1,0-1 0,0 1 0,0-1 0,0 0-1,0 1 1,0-1 0,0 0 0,0 0-1,0 0 1,-2-1 0,3-4-128,9 4 61,15 2 20,0 0 0,-1-2 0,1 0 0,0-2 0,33-10 0,-48 12 34,-1 1 0,1 0 1,-1 0-1,1 1 1,-1 0-1,1 0 0,0 1 1,11 3-1,-14-3 15,3 0-6,1 0 0,0 1 0,-1 1 0,1 0 0,17 8 0,-11-5 26,-14-6-13,0 1 0,0-1 0,0 1 0,0 0 0,0 0 1,0 0-1,-1 0 0,4 3 0,-2-2 12,0 0 0,-1 1 0,1 0 0,-1 0 0,0 0 0,0 0 0,0 0 0,0 0 0,-1 0 0,1 1 0,-1-1 0,0 1 0,0-1 0,0 1 0,0-1 0,-1 1 0,0 0 0,1-1 0,-1 1 0,0-1 0,-1 5 0,-2 5 33,0 0 0,0 0 1,-1 0-1,-8 17 0,8-21-18,2-4 15,0 0 1,0-1-1,-1 0 0,1 0 0,-1 0 1,0 0-1,-1 0 0,1 0 0,-1-1 1,-3 4-1,5-5 20,0 1-1,1-1 1,-1 0 0,1 1-1,0-1 1,0 1 0,0-1-1,-1 6 1,2-7 48,0-12-6,6-15-55,1 0-1,1 1 1,0 0-1,17-31 1,-20 45-38,2 0 1,-1 0 0,1 0-1,14-15 1,5 1 5,-25 24-25,1 0 0,0 0 0,-1 0 0,1 0 0,0 0-1,0 1 1,-1-1 0,1 1 0,0-1 0,0 1 0,0 0 0,0 0 0,-1 0-1,1 0 1,0 0 0,2 0 0,-3 1-3,1-1 0,-1 1 1,0-1-1,0 1 0,0-1 1,0 1-1,0-1 0,0 1 0,0 0 1,0 0-1,0 0 0,0 0 0,0 0 1,-1-1-1,1 1 0,0 0 0,-1 1 1,1-1-1,0 0 0,-1 0 0,0 0 1,1 0-1,0 2 0,6 34-47,-4-17 43,6 21-11,-7-27-4,1-1-1,6 19 0,-8-29 26,0 0-1,1 1 1,0-1-1,-1 0 1,1 0 0,0-1-1,1 1 1,-1 0-1,0-1 1,1 1-1,-1-1 1,1 0-1,0 0 1,0 0 0,0 0-1,0 0 1,0-1-1,0 1 1,0-1-1,1 0 1,-1 0-1,0 0 1,1-1-1,-1 1 1,4 0 0,8-1 26,0 0 1,0-1 0,0 0-1,23-6 1,-36 6-25,13-3 25,-1-1 0,0 0 0,0-1 0,0-1 0,-1 0 0,0-1 0,0-1 0,14-11-1,-8 6 2,0 0 0,25-11 0,-34 19 40,0 1 1,17-16-1,13-6-1823</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56:13.646"/>
    </inkml:context>
    <inkml:brush xml:id="br0">
      <inkml:brushProperty name="width" value="0.1" units="cm"/>
      <inkml:brushProperty name="height" value="0.1" units="cm"/>
    </inkml:brush>
  </inkml:definitions>
  <inkml:trace contextRef="#ctx0" brushRef="#br0">19 1017 2904,'0'0'2588,"9"-10"-2408,-4 4-166,22-25 248,-1-2 1,23-37-1,90-163 1250,-132 218-1344,1-1 0,-2-1-1,0 1 1,6-28 0,-11 40-81,1-5 493,-6 16-217,-14 41-275,3 1 0,-11 52 0,16-55-44,-28 145 44,-13 51-25,39-201-43,-2 12 41,-29 67 1,16-73 60,20-38-28,1 1-1,1-1 0,-8 17 1,-6 12 322,19-38-409,0 0 1,0 0 0,0 0 0,0 0-1,0 0 1,0 0 0,0 0-1,0-1 1,0 1 0,0 0 0,0 0-1,0 0 1,0 0 0,0 0 0,0 0-1,0 0 1,0 0 0,0 0-1,0 0 1,-1 0 0,1-1 0,0 1-1,0 0 1,0 0 0,0 0 0,0 0-1,0 0 1,0 0 0,0 0-1,0 0 1,0 0 0,-1 0 0,1 0-1,0 0 1,0 0 0,0 0 0,0 0-1,0 0 1,0 0 0,0 0-1,0 0 1,0 0 0,-1 0 0,1 0-1,0 0 1,0 0 0,0 0 0,0 0-1,0 0 1,0 0 0,0 0-1,0 0 1,0 0 0,0 1 0,-1-1-1,1 0 1,0 0 0,0 0 0,0 0-1,0 0 1,0 0 0,0 0-1,-2-11 244,1-37-143,1 0 1,3 0-1,2 0 1,16-70-1,64-186 91,-83 296-195,40-108 39,-34 99-39,0 0 0,1 0 0,1 2 0,20-27 0,-18 28 4,-5 5-17,0 1-1,0-1 1,1 1-1,0 0 1,0 1-1,1 0 1,0 0-1,0 1 1,1 0-1,15-7 1,-23 13 0,1 0 1,-1-1-1,1 1 1,-1 0-1,1 0 1,-1 0-1,1 1 1,-1-1-1,1 0 1,-1 1-1,0 0 1,1-1-1,-1 1 1,0 0-1,1 0 1,-1 1-1,0-1 1,0 0-1,0 1 1,0-1-1,0 1 1,0 0-1,-1 0 1,1-1-1,0 1 1,1 4-1,2 0-17,0 1 1,0 0-1,-1 0 0,0 1 1,-1-1-1,5 15 1,-3-2-22,-2 1 1,-1-1-1,-1 1 1,0 0-1,-2 0 1,-5 37-1,5-49 32,-1 1-1,0-1 0,-1 0 0,0-1 0,-6 14 1,7-18 12,0 0 1,-1 0-1,1 0 1,-1-1 0,1 1-1,-1 0 1,0-1 0,-1 0-1,1 0 1,0 0-1,-1 0 1,0 0 0,-5 2-1,6-4 10,-1 0-1,1 0 0,-1 0 0,0-1 1,1 1-1,-1-1 0,0 0 0,0 0 1,1 0-1,-1-1 0,0 1 0,1-1 1,-1 0-1,0 0 0,-3-2 0,-3-1 26,0 0-1,1-1 1,0 0-1,-10-7 1,18 11-27,-1 0 1,1 0 0,0 0-1,0 0 1,0 0 0,0 0 0,0 0-1,0-1 1,0 1 0,0 0-1,0-1 1,0 1 0,1-1-1,-1 1 1,1-1 0,-1 1 0,1-1-1,-1 1 1,1-1 0,0 1-1,0-1 1,0 0 0,0 1 0,0-1-1,0 1 1,0-1 0,1 0-1,-1 1 1,0-1 0,1 1-1,0-1 1,-1 1 0,2-3 0,0 1-4,-1 1 0,1-1 1,-1 1-1,1 0 1,0 0-1,0-1 0,0 1 1,0 1-1,1-1 1,-1 0-1,1 0 1,-1 1-1,1-1 0,-1 1 1,1 0-1,0 0 1,4-2-1,5 2-26,0 0-1,0 1 1,17 2 0,26-2-36,-38-1 31,-7 1 13,1-1-1,-1 0 0,1-1 1,-1 0-1,0 0 0,0-1 1,0-1-1,0 0 1,18-9-1,1-7-28,-17 12 49,-1 0 1,0 0 0,13-13-1,-1-2 26,-8 8 52,25-29 0,-37 39-54,0 1-1,0 0 1,0-1 0,-1 0 0,1 1-1,-1-1 1,-1 0 0,1 0 0,-1 0 0,1 0-1,-1 0 1,0-9 0,-1 12-5,0-1 0,1 1 0,-1 0 0,1-1 0,0 1 0,-1 0-1,1-1 1,0 1 0,0 0 0,0 0 0,1 0 0,-1 0 0,0 0 0,4-3 0,20 17-38,-20-10 5,0 1 0,-1 0 0,1 0 0,0 0 0,-1 0 0,0 1 0,0 0 0,0 0 0,0 0 0,-1 0 0,6 8 0,-2 2-45,0 0 0,10 26 0,-12-27 11,-4-8 35,0 0 1,0 0-1,0 0 1,-1-1-1,0 1 1,0 0-1,0 0 1,0 0-1,-2 5 1,1 25-12,3-20-12,0 0 0,1 0 1,10 26-1,-13-40 31,0-1 0,0 1 1,1-1-1,-1 0 0,0 1 0,1-1 0,-1 0 0,0 1 1,1-1-1,-1 0 0,0 0 0,1 1 0,-1-1 1,1 0-1,-1 0 0,1 1 0,-1-1 0,1 0 0,-1 0 1,0 0-1,1 0 0,-1 0 0,1 0 0,-1 0 1,1 0-1,-1 0 0,1 0 0,-1 0 0,1 0 0,-1 0 1,1 0-1,-1-1 0,1 1 0,20-8-3,-15 5 5,24-12 38,-2 0-1,0-2 0,0-2 0,-2 0 0,37-35 1,-34 31 14,-23 19-22,0 0 0,0-1 0,0 0 0,-1 0 0,0 0 0,7-9 0,-20 30-23,0 0 1,1 1-1,1 0 0,0 1 0,2-1 0,-4 25 1,8-39-12,-1 0 1,1-1-1,0 1 1,0 0-1,0 0 1,1 0-1,-1-1 1,1 1-1,0 0 1,-1-1-1,1 1 1,0 0-1,3 4 1,-3-6 1,-1 0 0,1 0-1,0-1 1,0 1 0,-1 0 0,1 0-1,0-1 1,0 1 0,0-1 0,0 1 0,0 0-1,0-1 1,0 0 0,0 1 0,0-1-1,0 0 1,0 1 0,0-1 0,0 0 0,1 0-1,-1 0 1,0 0 0,0 0 0,0 0-1,0 0 1,0 0 0,0-1 0,0 1 0,0 0-1,0-1 1,0 1 0,0-1 0,0 1 0,2-1-1,0-2 12,0 1 0,0 0 0,-1-1 0,1 1-1,-1-1 1,1 0 0,-1 0 0,0 0 0,0 0-1,0 0 1,0-1 0,0 1 0,-1 0 0,0-1-1,0 1 1,0-1 0,0 0 0,0 1 0,-1-1-1,1 0 1,-1 1 0,0-7 0,0 1 26,-1 0 0,1 1 0,-2-1 0,1 1 0,-1-1 0,0 1 0,-1 0 0,-6-16 0,5 16-7,-1 0 0,0 0 0,0 1 0,0 0 0,-1 0 1,0 0-1,-10-9 0,12 15-22,-9 3-116,26 4 3,-3-2 97,1 0-12,-1-1 1,1 0 0,0-1-1,0 0 1,0 0 0,0-1 0,0-1-1,0 0 1,1 0 0,-1-1-1,0 0 1,0-1 0,0-1-1,-1 1 1,1-2 0,0 0 0,16-8-1,16-8-21,-29 14 32,1-1 0,-1 0 0,19-14 0,0-5 9,-20 15 14,0 0 0,1 1 0,0 0 1,16-7-1,-29 16-11,0 1 0,0-1 0,0 1 0,-1 0 0,1-1 0,0 1 0,0 0 1,0-1-1,0 1 0,0 0 0,0 0 0,0 0 0,0 0 0,0 0 0,0 0 0,0 0 0,2 1 0,-2 0-3,0 0-1,0 0 1,-1 0-1,1 0 1,0 0-1,-1 1 1,1-1-1,0 0 1,-1 1-1,0-1 1,1 0-1,-1 1 1,0-1-1,1 2 1,2 17-13,0 1 1,-1-1 0,-1 0 0,-3 33 0,-16 83-24,5-52-12,-7 24 2,-39 124-1,58-229 48,-5 21-1,-4 40 0,4-15 2,6-18 41,2-92 516,0-103-283,3-44 15,-2 176-242,1 1-1,2 0 1,1-1 0,16-43 0,-9 40 7,2 0 0,34-54 0,-46 84-55,-1 0 1,1-1-1,0 1 0,0 1 1,1-1-1,0 0 1,-1 1-1,1 0 0,1 0 1,7-4-1,-9 6 0,0 1 0,-1 0 1,1 0-1,0 0 0,-1 0 0,1 1 0,0-1 0,0 1 0,-1 0 0,1 0 1,0 1-1,0-1 0,0 1 0,-1 0 0,1 0 0,0 0 0,-1 0 0,6 3 1,-6-2-5,0 0 0,0 0 0,0 0 0,-1 0 0,1 0 1,-1 1-1,1-1 0,-1 1 0,0 0 0,0 0 1,0 0-1,0 0 0,-1 0 0,3 6 0,2 9-43,7 29 0,-6-21 23,-2-9-5,-1 1 1,-1 0 0,1 21 0,-3-31 8,-1 1-1,0 0 1,-1 0-1,0 0 0,0-1 1,-1 1-1,0 0 1,-5 13-1,4-18 11,-1 1 0,1-1 0,-1 0 0,0 0 0,0 0-1,0-1 1,0 1 0,-1-1 0,-8 5 0,10-8 16,1 1 1,-1 0-1,0-1 1,0 1-1,0-1 1,0 0-1,1 0 1,-1 0-1,0-1 1,0 1-1,0-1 1,0 1-1,1-1 1,-1 0-1,0 0 1,1 0-1,-1 0 1,1-1-1,-1 1 1,1-1-1,-4-2 1,-4-3 65,1 0 0,0-1 1,-14-15-1,20 20-49,-8-12 115,10 15-137,1 0 0,0 0 1,0 0-1,0 0 0,0 0 1,0 0-1,-1 0 0,1 0 0,0-1 1,0 1-1,0 0 0,0 0 0,0 0 1,0 0-1,0 0 0,0 0 1,0-1-1,0 1 0,-1 0 0,1 0 1,0 0-1,0 0 0,0-1 0,0 1 1,0 0-1,0 0 0,0 0 1,0 0-1,0-1 0,0 1 0,1 0 1,-1 0-1,0 0 0,0 0 1,0-1-1,0 1 0,0 0 0,0 0 1,0 0-1,0 0 0,0 0 0,0 0 1,0-1-1,1 1 0,-1 0 1,0 0-1,0 0 0,0 0 0,0 0 1,0 0-1,1 0 0,-1 0 0,0 0 1,0 0-1,0-1 0,0 1 1,0 0-1,1 0 0,-1 0 0,0 0 1,0 0-1,1 0 0,87-5-123,-62 5 86,1 0 0,-1-2 0,1-1 1,-1-1-1,30-9 0,-38 7 30,0 0 0,0-1 0,-1-1 0,0-1 0,0-1 0,-1 0 0,30-24 0,50-48 5,-77 60 30,-17 18-22,1 1 0,-1 0 0,1-1 0,0 1 0,0 1 0,6-6 0,-3-4 26,-3 4-18,-3 8-14,0 0-1,0-1 0,1 1 0,-1 0 0,0 0 0,0 0 0,0 0 0,0 0 0,0 0 1,0 0-1,0 0 0,0 0 0,0 0 0,0 0 0,1 0 0,-1 0 0,0 0 1,0 0-1,0 0 0,0 0 0,0 0 0,0 0 0,0 0 0,0 0 0,0 0 0,0 0 1,1 0-1,-1 0 0,0 0 0,0 0 0,0 0 0,0 0 0,0 0 0,0 1 1,0-1-1,0 0 0,0 0 0,0 0 0,0 0 0,0 0 0,0 0 0,0 0 1,1 0-1,-1 0 0,0 0 0,0 0 0,0 0 0,0 1 0,0-1 0,0 0 0,0 0 1,0 0-1,0 0 0,0 0 0,0 0 0,0 0 0,0 0 0,0 0 0,0 0 1,0 1-1,0-1 0,0 0 0,0 0 0,0 0 0,-1 0 0,2 2 0,-1-1 0,0 1 1,0 0-1,0-1 0,0 1 0,-1 0 0,1-1 0,0 1 0,-1 0 0,0 2 1,-2 8-1,0 32-30,2 47 1,-1 19-80,2-97 83,0 0 0,1 0 0,0 0 0,1 0 0,1 0 0,5 19 0,-7-32 25,-1 1-1,0-1 1,0 1-1,0-1 1,1 1 0,-1-1-1,0 1 1,1-1-1,-1 1 1,0-1-1,1 1 1,-1-1-1,1 0 1,-1 1 0,1-1-1,-1 0 1,1 1-1,-1-1 1,1 0-1,-1 0 1,1 1-1,-1-1 1,1 0 0,-1 0-1,1 0 1,-1 0-1,1 0 1,-1 0-1,1 0 1,0 0-1,-1 0 1,1 0-1,-1 0 1,1 0 0,-1 0-1,1 0 1,0 0-1,-1-1 1,1 1-1,-1 0 1,1 0-1,-1-1 1,1 1 0,-1 0-1,0-1 1,1 1-1,0-1 1,21-22-1,-21 22 3,11-17 21,0-1 1,-2 0 0,0-1-1,10-29 1,-7 17 14,-10 23-17,0 0-1,-1 1 0,2-12 1,-3 12 12,0 0-1,1 0 1,0 1 0,4-12-1,-5 18-23,-1 1 1,0-1-1,0 1 0,0-1 0,0 1 0,1-1 1,-1 0-1,0 1 0,0-1 0,0 1 0,0-1 1,0 0-1,0 1 0,-1-1 0,1 1 0,0-1 1,0 0-1,-1 0 0,-1 0 84,1 8-50,-2 39-82,2-31 11,0 0-1,2 23 1,0-23 13,1 1 0,0-1 0,1 0 0,1 0 0,1 0 0,0 0 0,0-1 0,15 25 0,-18-36 9,0-1 0,1 1 0,0 0 0,-1-1 1,1 1-1,0-1 0,1 0 0,-1 0 0,0 0 0,0-1 1,4 2-1,8 5-14,-13-7 24,0 0-1,0 0 1,1-1 0,-1 1-1,0-1 1,0 1 0,0-1 0,1 0-1,-1 0 1,0 1 0,0-2-1,1 1 1,-1 0 0,0 0-1,0-1 1,0 1 0,1-1 0,-1 0-1,0 0 1,0 1 0,3-3-1,1-1 9,-1 1 0,1-1 0,-1 0-1,0 0 1,0-1 0,5-6 0,7-9 21,-2 0 0,0-2 0,0 1 0,-2-2 0,14-32 0,49-90 159,-55 110-142,-2 0 0,-1-2-1,16-46 1,-15 23-33,9-27 39,27-145 0,-54 229-59,-1 1 1,0-1 0,-1 1 0,1-1-1,0 1 1,-1-1 0,0 1 0,1-1 0,-1 1-1,0-1 1,0 1 0,0 0 0,-1 0 0,1-1-1,-1 1 1,-2-3 0,3 5-4,0 0 1,-1-1-1,1 1 1,-1 0-1,1 0 1,-1 0-1,1 0 1,-1 0-1,1 0 1,-1 0-1,1 0 1,0 1-1,-1-1 1,1 1-1,-1-1 1,1 1-1,0-1 1,-2 2 0,-3 0-31,-1 2 18,0 1 1,0 0-1,0 0 1,0 1-1,1-1 0,0 2 1,0-1-1,-9 14 1,8-12-8,-3 6-6,0 0 0,1 1 0,0 0 0,1 0 0,-9 28 0,6-9-33,-13 60 0,18-43-9,2-1-1,1 1 1,4 0-1,1 0 1,10 54 0,-7-73 26,1-1 0,1 0 0,15 39 0,-17-60 37,0 1 1,1-1 0,0 0 0,0 0-1,14 14 1,-18-22 16,0 0 0,0-1 0,0 1-1,0-1 1,0 0 0,1 0 0,-1 0 0,0 0-1,1 0 1,-1 0 0,1 0 0,-1-1 0,1 1 0,-1-1-1,1 0 1,-1 0 0,1 0 0,-1 0 0,1 0-1,-1-1 1,1 1 0,-1-1 0,1 1 0,-1-1-1,1 0 1,-1 0 0,0 0 0,1 0 0,1-2-1,4-2 22,-1 1 0,1-2 0,-2 1 0,1-1 0,0 0 0,9-12 0,1-2 41,-1 0 0,-1-1 0,-1-1 1,0 0-1,-2-1 0,12-32 0,9-40 150,-32 93-215,9-22 39,-10 23-40,1 0-1,-1 0 1,1 0-1,-1 0 1,1 1-1,-1-1 1,1 0 0,-1 0-1,1 0 1,0 1-1,0-1 1,-1 0 0,1 1-1,0-1 1,0 1-1,0-1 1,0 1-1,0-1 1,0 1 0,1-1-1,0 3-17,-1-1 1,1 1-1,-1-1 0,0 1 1,0 0-1,0 0 0,0-1 0,0 1 1,0 0-1,1 4 0,3 4-7,0-2 7,-1 1 0,0 0-1,-1 0 1,0 0 0,0 0-1,-1 1 1,0-1 0,0 1-1,-1 0 1,-1 13 0,0-4-16,-1 1 1,-1-1 0,0 0 0,-8 25-1,10-43 31,-1 1 0,1-1-1,-1 1 1,0 0 0,1-1 0,-1 1 0,0-1-1,0 1 1,0-1 0,0 0 0,0 1-1,0-1 1,0 0 0,0 0 0,-1 0-1,1 0 1,-1 0 0,1 0 0,0 0-1,-1 0 1,1 0 0,-1-1 0,0 1-1,1-1 1,-1 1 0,-1-1 0,-4 1 28,0-1 0,0 0 1,1 0-1,-1-1 0,-9-1 1,-13-1 209,20 1-149,9 2-84,0 0-1,0 0 0,0 0 0,0 0 0,0 0 0,0 0 1,0 0-1,-1 0 0,1 0 0,0 0 0,0 0 0,0 0 1,0 0-1,0 0 0,0 0 0,0 0 0,0 0 0,-1 0 1,1 0-1,0 0 0,0 0 0,0 0 0,0 0 0,0 0 1,0 0-1,0 0 0,0 0 0,-1 0 0,1 0 0,0 0 1,0 0-1,0 0 0,0 0 0,0 1 0,0-1 0,0 0 1,0 0-1,0 0 0,0 0 0,0 0 0,-1 0 1,1 0-1,0 0 0,0 0 0,0 1 0,0-1 0,0 0 1,0 0-1,0 0 0,0 0 0,0 0 0,0 0 0,0 0 1,0 0-1,0 1 0,0-1 0,0 0 0,0 0 0,0 0 1,0 0-1,0 0 0,0 0 0,1 0 0,-1 0 0,0 1 1,27 3-84,-12 1 56,-6-1 11,1 0 1,0-1 0,0-1-1,0 0 1,0 0-1,1-1 1,-1 0-1,0-1 1,12 0 0,16-4-24,44-11 1,-69 12 38,0-1-1,0-1 1,0 0-1,0-1 0,-1 0 1,21-14-1,-20 10 11,0 0-1,-1 0 1,0-2-1,15-16 1,-19 19 14,-7 7-4,1 1 0,-1-1 0,1 1 0,-1-1 0,0 1-1,0-1 1,0 0 0,0 0 0,0 0 0,0 0 0,0 1-1,-1-1 1,1 0 0,-1 0 0,1 0 0,-1-1 0,0-2 0,-12 65 15,9-35-59,1-1 0,1 1 0,2 0 0,0-1-1,1 1 1,2-1 0,9 37 0,-10-54 16,0 0 1,0 0 0,0 0-1,1-1 1,0 0-1,0 0 1,1 0 0,0 0-1,0-1 1,0 1-1,0-1 1,1-1-1,0 1 1,0-1 0,0 0-1,1 0 1,-1-1-1,1 1 1,0-2 0,0 1-1,0-1 1,0 0-1,0 0 1,0-1-1,1 0 1,-1 0 0,1-1-1,-1 0 1,0 0-1,1-1 1,-1 0-1,0 0 1,1-1 0,7-2-1,4-3 16,0-1 0,-1-1-1,0 0 1,-1-1 0,0-1-1,20-17 1,-13 8 17,-1-1 1,-1-2-1,25-31 0,5-2 39,-14 15 9,-36 39-64,0 1 1,-1-1-1,0 0 0,1 0 1,-1 0-1,0 0 1,0 0-1,0 0 0,0 0 1,-1 0-1,1 0 0,0 0 1,0-3-1,-33 25 86,17-11-94,1 1 0,1 1 1,0 1-1,1 0 0,0 0 1,0 1-1,1 1 1,-11 18-1,8-7-50,0 0 0,2 1 0,1 0 0,-10 36 0,20-61 40,1 0 1,-1 0-1,1 0 1,0 0-1,-1 1 1,1-1-1,0 0 1,0 0-1,0 0 1,0 1-1,0-1 1,0 0-1,0 0 1,0 0-1,1 0 1,-1 1-1,0-1 1,1 0-1,-1 0 1,1 0-1,-1 0 0,1 0 1,-1 0-1,1 0 1,0 0-1,0 0 1,-1 0-1,1 0 1,0 0-1,0-1 1,0 1-1,0 0 1,0 0-1,0-1 1,0 1-1,0-1 1,0 1-1,0-1 1,1 0-1,-1 1 1,0-1-1,2 1 1,1-1 5,0 0 1,0 0 0,-1 0-1,1 0 1,0 0 0,0-1-1,-1 1 1,1-1 0,0 0-1,-1 0 1,1 0 0,-1-1-1,4-1 1,-2 0 12,-1-1 0,0 1 0,0-1 0,0 1 0,0-1 0,0-1 0,-1 1 0,0 0 0,0-1 1,3-5-1,2-5 47,-2-1 1,6-17-1,-11 26-26,0-1 0,0 0 0,-1 0 0,0 0 0,-1 1 0,1-1 0,-1 0 0,-1 0 0,-2-9 0,3 12-15,-17-35 182,17 33-137,2 8-18,-1 1-20,-3-7-19,3 3-9,1 0 0,0 0-1,0 0 1,0 0 0,0 0 0,0 0 0,1 0 0,-1 0 0,0 0 0,1 0-1,0 1 1,-1-1 0,1 1 0,3-3 0,18-6-37,-12 4 5,1 1 0,1 0 0,-1 1 1,19-3-1,20-4-76,-35 6 83,1 2 0,-1 0 1,0 1-1,1 0 0,17 1 0,-31 2 24,-1-1-1,1 1 0,-1-1 1,1 1-1,-1 0 0,1 0 1,-1 0-1,1 0 0,-1 1 1,0-1-1,0 1 0,0-1 1,0 1-1,0 0 0,0-1 1,0 1-1,0 0 0,-1 1 1,1-1-1,-1 0 1,1 0-1,-1 0 0,0 1 1,0-1-1,0 1 0,0-1 1,0 1-1,-1-1 0,1 1 1,-1 0-1,0 3 0,2 10-4,-2 0 0,0 1 0,-1-1 0,-3 16 0,2-10 3,1-1 1,1-14 3,0 0 0,-1 0 0,0 0 0,0 0 0,0 0 0,-1 0 0,0 0 0,0-1 0,-5 10 0,6-10 28,-1-1 107,4-13-1,7-36-6,19-53 1,-23 85-84,0-1-1,0 1 0,1 0 0,1 0 0,0 1 1,1 0-1,0 0 0,0 0 0,12-9 1,-19 18-35,1 1 0,0-1 0,-1 1 0,1-1 0,0 1 0,0 0 0,0 0 0,0 0 0,0 0 1,0 0-1,0 1 0,0-1 0,1 1 0,-1-1 0,0 1 0,0 0 0,1-1 0,-1 1 0,4 1 1,-3 0-12,0 0 1,-1 0 0,1 0 0,0 0-1,-1 0 1,1 1 0,-1-1 0,0 1 0,0 0-1,0 0 1,1 0 0,-2 0 0,4 4 0,2 4-17,-1 0 0,0 0 0,0 0 0,-2 1 0,1 0 0,4 17 1,-5-15-10,2 1 0,0-1 0,0 0 0,1-1 0,0 1 1,2-1-1,16 19 0,-22-28 32,0 0 1,1 0 0,0 0-1,-1 0 1,1-1-1,0 0 1,0 0-1,0 0 1,1 0-1,-1-1 1,0 1 0,1-1-1,-1 0 1,1-1-1,7 2 1,4-2 10,-1 0-1,1-1 1,17-3 0,-6 2-2,-21 2-13,0 0-1,0-1 0,0 0 0,1 0 1,6-2-1,-11 2-144,-1 0 99,-1 1 0,0 0-1,0 0 1,0 0 0,0 0 0,0 0-1,0 0 1,1 0 0,-1 0-1,0 0 1,0 0 0,0-1 0,0 1-1,0 0 1,1 0 0,-1 0-1,0 0 1,0 0 0,0 0 0,0 0-1,1 0 1,-1 0 0,0 0 0,0 0-1,0 0 1,0 1 0,0-1-1,1 0 1,-1 0 0,0 0 0,0 0-1,0 0 1,0 0 0,0 0-1,0 0 1,1 0 0,-1 0 0,0 1-1,0-1 1,0 0 0,0 0-1,0 0 1,0 0 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3T00:56:14.507"/>
    </inkml:context>
    <inkml:brush xml:id="br0">
      <inkml:brushProperty name="width" value="0.1" units="cm"/>
      <inkml:brushProperty name="height" value="0.1" units="cm"/>
    </inkml:brush>
  </inkml:definitions>
  <inkml:trace contextRef="#ctx0" brushRef="#br0">1 1 4120,'0'0'7209</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5:55.482"/>
    </inkml:context>
    <inkml:brush xml:id="br0">
      <inkml:brushProperty name="width" value="0.1" units="cm"/>
      <inkml:brushProperty name="height" value="0.1" units="cm"/>
    </inkml:brush>
  </inkml:definitions>
  <inkml:trace contextRef="#ctx0" brushRef="#br0">623 1 4512,'0'0'7077,"-12"2"-6756,-87 8 619,74-8-614,0 0 0,0 2 0,0 0 0,-31 11 0,41-10-173,2 0 0,-1 1-1,0 1 1,1 0 0,0 1-1,1 0 1,0 0 0,-18 18-1,9-6 88,1 2 1,1 0-1,1 1 0,1 1 0,1 1 0,-24 50 0,32-56-95,-2 2 85,2 0 0,0 1-1,-7 31 1,14-44-183,-6 26 426,-4 65 0,11-87-377,0-1 0,1 1 0,0-1 0,1 1 0,1-1 0,0 1 0,1-1-1,9 23 1,-6-21-12,1 4 80,17 26-1,-21-38-128,0-1-1,0 1 1,1-1 0,-1-1-1,1 1 1,0-1 0,1 1-1,9 4 1,3 2 45,2-1 1,-1-1-1,1-1 0,1-1 0,41 10 1,-52-15-54,0-1 1,0 0-1,0-1 0,0 0 1,0 0-1,0-1 0,0 0 1,0-1-1,-1 0 1,1-1-1,0 0 0,-1 0 1,1-1-1,-1 0 1,10-7-1,-10 5 22,-1 0 1,1 0-1,-1-1 0,-1 0 1,1 0-1,-1-1 0,-1 0 1,1 0-1,-1-1 0,-1 0 1,0 0-1,0 0 0,0-1 1,5-17-1,-9 24-34,2-8 63,1-1 0,-1 1 1,-1-1-1,0 0 0,1-19 0,-3 25-52,0 0 0,0 1-1,-1-1 1,1 1 0,-1-1 0,-1 1 0,1-1-1,-1 1 1,0 0 0,0-1 0,0 1-1,-1 0 1,1 0 0,-1 1 0,-1-1 0,1 1-1,-1-1 1,1 1 0,-1 0 0,0 0 0,-1 1-1,1-1 1,-1 1 0,1 0 0,-8-3 0,9 4-15,-1 0 0,0 0 0,0 1 1,0 0-1,0 0 0,-1 0 0,1 0 1,0 1-1,0-1 0,0 1 0,-1 0 1,-7 1-1,0 2 9,1 0 1,-1 0-1,-11 5 0,-8 3 22,19-6-6,0 0 0,1 1 0,0 1-1,0-1 1,0 2 0,1 0 0,0 0 0,1 0 0,0 1 0,0 1 0,-11 15 0,1 1 62,-34 56 166,46-70-214,2-1 1,0 1-1,0 1 1,1-1-1,-4 21 1,7-26-41,0-5 3,1 0 0,-1 0 1,1 0-1,0 0 0,-1 0 1,1 0-1,0 0 0,1 0 1,0 4-1,-1-5-10,1 0 0,-1 0 0,1-1 0,-1 1 0,1 0 0,0-1 1,0 1-1,-1-1 0,1 1 0,0-1 0,0 1 0,0-1 0,-1 1 0,1-1 0,0 0 0,0 1 0,0-1 0,0 0 1,0 0-1,0 0 0,0 0 0,0 0 0,0 0 0,-1 0 0,1 0 0,0 0 0,2-1 0,31-7-190,-17 1-2928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9:02.785"/>
    </inkml:context>
    <inkml:brush xml:id="br0">
      <inkml:brushProperty name="width" value="0.1" units="cm"/>
      <inkml:brushProperty name="height" value="0.1" units="cm"/>
      <inkml:brushProperty name="color" value="#AB008B"/>
    </inkml:brush>
  </inkml:definitions>
  <inkml:trace contextRef="#ctx0" brushRef="#br0">35 127 4816,'0'0'5377,"7"10"-4842,-1-2-417,-2-1 19,1 0-1,0 0 1,1 0 0,-1 0 0,1-1 0,1 0 0,-1-1 0,1 1-1,10 6 1,-9-9 16,1-1 1,-1 1-1,0-1 0,1-1 0,0 1 0,-1-1 0,1-1 0,-1 0 0,16-1 1,-9-1 50,0 0 0,0-1 1,-1-1-1,25-8 1,-35 10-151,0 0 1,1-1-1,-1 1 1,-1-1-1,1 0 1,0 0-1,-1 0 1,1 0-1,-1-1 1,0 1-1,0-1 1,0 0-1,-1 0 1,1 0-1,-1 0 1,0 0-1,0-1 1,0 1-1,-1-1 1,0 1-1,0-1 1,0 0-1,0 1 1,-1-1-1,0-8 1,0 8-13,0 1 0,0 0 0,-1 0 0,0 0 0,1-1 0,-2 1 0,1 0 0,0 0 0,-1 1 0,0-1 0,0 0 0,0 0 0,0 1 0,-1-1 0,1 1 0,-1 0 0,0 0 0,0 0 0,0 0 0,0 0 0,-1 1 0,1-1 0,-1 1 0,1 0 0,-1 0 0,0 0 0,0 1 0,0-1 0,-4 0 0,0 0 18,-1 1 1,0 0 0,1 1-1,-1 0 1,0 0 0,0 1-1,1 0 1,-1 1-1,1 0 1,-1 0 0,1 0-1,0 1 1,0 1-1,0-1 1,0 1 0,0 1-1,1-1 1,0 1 0,-9 8-1,2-1 72,1 1 0,0 0 1,1 1-1,0 0 0,1 1 0,1 1 0,0-1 0,-8 19 0,15-27-50,0 0 0,0 0 0,1 1-1,0-1 1,0 1 0,1 0 0,0-1 0,0 1 0,1 0 0,0 0-1,0-1 1,3 15 0,-2-17-39,0 0 0,1-1-1,-1 1 1,1 0-1,0-1 1,1 1 0,-1-1-1,1 0 1,0 0 0,0 0-1,0 0 1,0 0 0,1-1-1,0 1 1,-1-1 0,1 0-1,1 0 1,-1 0 0,0-1-1,9 4 1,3 0 27,-1 0 0,1-2-1,0 0 1,0-1 0,1 0 0,-1-1 0,19-1-1,-1-2 47,0-2-1,48-10 0,-45 6-28,-10 3 60,0-1 0,-1-2 0,46-17 0,-70 24-143,-1-1 0,1 1 1,-1-1-1,1 0 0,-1 0 1,0 0-1,0 0 1,1 0-1,-1 0 0,0 0 1,0 0-1,0 0 0,0-1 1,0 1-1,1-2 1,0-9-3162</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5:56.071"/>
    </inkml:context>
    <inkml:brush xml:id="br0">
      <inkml:brushProperty name="width" value="0.1" units="cm"/>
      <inkml:brushProperty name="height" value="0.1" units="cm"/>
    </inkml:brush>
  </inkml:definitions>
  <inkml:trace contextRef="#ctx0" brushRef="#br0">28 0 10152,'0'0'12505,"-4"10"-12345,-2 2-185,-2 8 116,-2 0-2803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5:59.916"/>
    </inkml:context>
    <inkml:brush xml:id="br0">
      <inkml:brushProperty name="width" value="0.1" units="cm"/>
      <inkml:brushProperty name="height" value="0.1" units="cm"/>
    </inkml:brush>
  </inkml:definitions>
  <inkml:trace contextRef="#ctx0" brushRef="#br0">1 972 5320,'0'0'1620,"8"-10"-1295,50-66 555,-15 16 725,-2-3 1,58-118-1,-58 87 490,29-102-1,-43 69-237,3 60-627,-12 13-278,-21 153-891,0 47-86,18 184-97,-13-292 108,-2 1 0,-2-1-1,-2 0 1,-9 46-1,12-81 28,1-1 0,-1 1-1,0 0 1,0 0 0,0-1-1,0 1 1,0-1 0,-1 1-1,1-1 1,-1 1 0,0-1-1,0 0 1,1 0-1,-2 0 1,1 0 0,-3 3-1,1-3 16,1-1-1,-1 1 0,0-1 0,1 0 0,-1 0 0,0 0 0,0-1 0,1 1 0,-1-1 0,0 0 0,-8 0 0,-5-3 48,0 1-1,0-2 0,1 0 1,-1-2-1,1 1 0,0-2 1,-23-13-1,6 5 125,-19-1 171,43 13-208,11 6-86,16 8-74,-3-4-38,1-1 0,-1-1 0,1-1 0,0 0 0,1-1 0,-1-1 0,22 1 0,-2-5-49,-1-2 0,1-1 0,-1-2 1,49-15-1,-66 15 80,0 0 1,0-1-1,0-1 1,-1-1-1,-1 0 1,1-1-1,-2-1 1,0 0-1,23-24 1,-36 34 27,12-15 27,-14 17-44,1 0-1,-1 0 1,0 0-1,0 0 0,0 0 1,1 0-1,-1-1 0,0 1 1,0 0-1,0 0 1,0 0-1,1 0 0,-1-1 1,0 1-1,0 0 0,0 0 1,0 0-1,0-1 1,0 1-1,1 0 0,-1 0 1,0-1-1,0 1 0,0 0 1,0 0-1,0-1 1,0 1-1,0 0 0,0 0 1,0-1-1,0 1 0,0 0 1,0 0-1,0 0 1,0-1-1,-1 1 0,1 0 1,0 0-1,0-1 0,0 1 1,0 0-1,0 0 0,0 0 1,-1-1-1,1 1 1,0 0-1,0 0 0,0 0 1,0 0-1,-1-1 0,1 1 1,0 0-1,0 0 1,0 0-1,-1 0 0,1 0 1,0 0-1,0 0 0,-1 0 1,1 0-1,0 0 1,-1-1-1,-17 19 172,9-10-169,1 0 0,0 1 0,0 0 0,1 0 0,0 0 0,1 1 0,0 0 0,1 1 0,-5 11 0,8-18-18,1 1 0,-1-1 0,1 1 1,0-1-1,1 1 0,-1 0 0,1-1 0,0 1 0,0 0 0,1 0 0,-1-1 0,1 1 1,0 0-1,0-1 0,0 1 0,1-1 0,0 0 0,0 1 0,0-1 0,0 0 0,1 0 1,-1 0-1,1 0 0,0-1 0,5 5 0,-6-5-4,1 0 0,-1-1 1,1 0-1,0 0 0,0 1 0,0-1 0,0-1 0,0 1 1,0 0-1,7 1 0,-9-3 17,1 0-1,-1 0 1,1 0-1,-1 0 1,0 0-1,1 0 1,-1-1-1,0 1 1,1-1-1,-1 1 1,0-1-1,0 1 1,1-1 0,-1 0-1,0 1 1,0-1-1,0 0 1,0 0-1,0 0 1,0 0-1,0 0 1,0 0-1,0 0 1,-1 0 0,1 0-1,0-1 1,-1 1-1,1 0 1,-1 0-1,1-1 1,0-2-1,0-1 17,1 0 0,-1-1 0,-1 1-1,1-1 1,-1 1 0,0-1-1,0 1 1,0-1 0,-1 1 0,-2-9-1,-16-54 267,16 61-233,0 0 1,0 1 0,-1-1-1,0 1 1,-7-10-1,9 14-46,1-1-1,-1 1 1,0 0-1,0 0 1,0 0-1,0 1 1,-1-1-1,1 0 1,0 1-1,-1 0 1,1-1-1,-1 1 1,0 0 0,1 0-1,-1 0 1,0 1-1,-4-2 1,7 2-9,0 1 1,0-1 0,0 0-1,-1 0 1,1 0 0,0 0 0,0 0-1,0 1 1,0-1 0,0 0 0,0 0-1,0 0 1,0 0 0,0 1-1,0-1 1,0 0 0,0 0 0,0 0-1,0 0 1,0 1 0,0-1-1,0 0 1,0 0 0,0 0 0,0 0-1,0 1 1,0-1 0,0 0-1,0 0 1,0 0 0,0 0 0,0 1-1,0-1 1,1 0 0,-1 0-1,0 0 1,0 0 0,0 0 0,0 1-1,0-1 1,0 0 0,1 0-1,-1 0 1,0 0 0,0 0 0,0 0-1,0 0 1,0 0 0,1 0-1,7 8-65,-3-5 54,1 0 0,-1-1 0,1 1 0,0-1 1,-1-1-1,1 1 0,0-1 0,0 0 0,0 0 0,0-1 0,1 0 0,-1 0 1,0 0-1,0-1 0,0 1 0,0-2 0,0 1 0,0-1 0,0 0 0,-1 0 1,9-4-1,4-3-7,0 0 0,0-2 0,29-22 1,45-45-11,-54 43 25,-7 7 14,-1-1 1,-1-1 0,49-68 0,-67 81 17,-1 0 0,0 0-1,-1-1 1,-1 0 0,-1-1 0,-1 0-1,0 0 1,-1 0 0,-1-1 0,2-30-1,-7 6 97,1 41-104,0 0 1,0 0-1,-1 1 0,1-1 0,-1 0 1,0 0-1,0 0 0,0 1 0,0-1 0,-1 0 1,1 1-1,-3-4 0,3 5-16,1 1 1,-1-1-1,1 1 0,-1 0 1,1-1-1,-1 1 0,1 0 1,-1-1-1,1 1 0,-1 0 1,0 0-1,1 0 0,-1-1 1,1 1-1,-1 0 0,0 0 1,1 0-1,-1 0 0,0 0 1,1 0-1,-1 0 0,1 0 1,-1 1-1,0-1 0,1 0 1,-1 0-1,1 0 0,-1 1 1,0-1-1,1 0 0,-1 1 1,1-1-1,-1 0 0,1 1 1,-1-1-1,1 1 0,-1-1 1,1 1-1,-18 23-10,13-17 6,-3 6-13,1 1 0,0 0 0,1 0-1,0 0 1,1 0 0,1 1 0,0 0-1,1 0 1,-1 20 0,0 21-73,3 65 0,2-97 67,21 200-149,-7-110 99,-14-102 63,1 0-1,6 17 1,-7-26 13,-1 0 0,1 0 0,1 0 0,-1 0 0,0 0 0,1 0 0,-1-1 0,1 1 0,0 0 0,0-1 0,0 0 0,0 1-1,1-1 1,-1 0 0,3 2 0,-4-4 3,0 0-1,0 1 0,0-1 1,0 0-1,0 0 1,1 0-1,-1 0 0,0 0 1,0 0-1,0 0 0,0 0 1,0-1-1,0 1 1,1 0-1,-1-1 0,0 1 1,0 0-1,0-1 0,2-1 1,19-14 86,-15 10-62,8-6 37,-1 0 0,0-2 0,0 0 1,19-27-1,37-68 378,-61 94-351,-3 8 41,-5 14-61,-5 25-32,1-17-33,2-4-4,1 1 0,1-1-1,-1 1 1,2-1 0,2 14 0,-3-20 3,0 0-1,1 0 1,-1 0-1,1-1 1,0 1 0,0-1-1,1 0 1,-1 1 0,1-1-1,0 0 1,0 0-1,0-1 1,1 1 0,6 5-1,-6-7 6,0-1-1,0 1 0,0-1 1,0 1-1,0-1 0,0-1 1,1 1-1,-1 0 1,0-1-1,1 0 0,-1 0 1,0 0-1,1-1 0,6-1 1,4-1 34,0-1 0,24-9 0,-11 0-2,-1-1-1,43-30 1,-18 10 5,111-86-5375,-155 112 4810,0 1-1,13-17 0,2-3-74,-41 39 477,-5 10 105,8-8 8,1 1 0,0 0 1,-16 23-1,22-26-2,1 0-1,0 0 1,1 1-1,0 0 1,1 0-1,-4 15 1,8-25-1,0 0 1,1 1-1,-1-1 1,1 0-1,0 1 1,0-1-1,0 0 1,0 1-1,1-1 1,-1 0 0,1 1-1,0-1 1,0 0-1,0 0 1,0 0-1,1 0 1,-1 0-1,1 0 1,0 0-1,0 0 1,0 0-1,0-1 1,0 1-1,1-1 1,-1 0-1,1 1 1,-1-1-1,1-1 1,0 1-1,0 0 1,4 1-1,-4-2 1,-1 0 0,1 0 0,-1 0 0,1-1 0,0 0 0,-1 1 0,1-1 0,0 0 0,0 0 0,-1 0 0,1-1 0,0 1 0,-1-1 0,1 1 0,-1-1 0,1 0 0,0 0 0,-1 0 0,0 0 0,1-1 0,-1 1 0,0-1 0,1 1 0,-1-1 0,0 0 0,0 0 0,2-2 0,5-6 0,-1 0 0,1 0 0,-2 0 0,9-15 0,14-31 12,-3-1-1,-2-1 0,23-82 1,11-138 129,-41 169-88,-17 108-51,0-6 2,0 1-1,0-1 1,0 1 0,0-1-1,-1 0 1,0 1-1,-2-11 1,0 17 1,-1 6-7,-4 11-12,7-14 9,-12 36-28,1 0-1,3 1 1,-7 77 0,12-41-17,7 89 1,0-112 12,2-1-1,3 0 1,29 97 0,-32-134 26,1-1 1,0 0-1,1 0 1,0-1 0,13 16-1,-12-20-2391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6:00.119"/>
    </inkml:context>
    <inkml:brush xml:id="br0">
      <inkml:brushProperty name="width" value="0.1" units="cm"/>
      <inkml:brushProperty name="height" value="0.1" units="cm"/>
    </inkml:brush>
  </inkml:definitions>
  <inkml:trace contextRef="#ctx0" brushRef="#br0">1 0 8640,'0'0'336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6:03.380"/>
    </inkml:context>
    <inkml:brush xml:id="br0">
      <inkml:brushProperty name="width" value="0.1" units="cm"/>
      <inkml:brushProperty name="height" value="0.1" units="cm"/>
    </inkml:brush>
  </inkml:definitions>
  <inkml:trace contextRef="#ctx0" brushRef="#br0">0 1154 5224,'0'0'800,"11"-8"-336,141-117 1489,-127 101-1578,-1 0 1,-1-2-1,-1-1 0,21-34 0,48-106 877,-25 43-365,-56 106-744,54-104 849,-53 98-611,-1-1-1,-1 0 0,6-31 1,-12 44-89,-1-1-1,0 1 1,-1-15 0,-1 26-75,1 1-214,-1 0 0,0 0 0,0 0 0,0-1 0,0 1 0,0 0 0,0 0 1,0 0-1,1 0 0,-1 0 0,0 0 0,0 0 0,0 0 0,0 0 0,0 0 0,0 0 0,1 0 1,-1 0-1,0 0 0,0 0 0,0 0 0,0 0 0,0 0 0,1 0 0,-1 0 0,0 0 0,0 0 0,0 0 1,0 0-1,0 0 0,1 0 0,-1 0 0,0 0 0,0 0 0,0 1 0,0-1 0,0 0 0,0 0 0,0 0 1,0 0-1,1 0 0,-1 0 0,0 0 0,0 0 0,0 1 0,0-1 0,0 0 0,0 0 0,0 0 1,0 0-1,0 0 0,0 1 0,0-1 0,0 0 0,0 0 0,0 0 0,0 0 0,0 0 0,0 1 0,0-1 1,0 0-1,0 0 0,0 0 0,3 11 16,19 58 75,-14-45-83,10 41-1,-3 28-21,3 118 0,-17-170 33,-1 1-1,-13 75 0,13-112-14,-1-1 0,0 0 0,0 0 0,-1 0 0,1 0 0,-1 0 0,0-1 0,0 1 0,0 0-1,-1-1 1,1 1 0,-1-1 0,0 0 0,1 0 0,-2 0 0,-2 3 0,1-4 0,1 1 0,0-1 0,-1 0 0,0 0 0,0 0 1,1-1-1,-1 1 0,0-1 0,0-1 0,0 1 0,0 0 1,0-1-1,-6-1 0,-3 0 19,0-1 1,0-1 0,0 0-1,1-1 1,-20-8 0,-13-4 94,21 4 67,25 12-187,0 0 1,0 0-1,1 0 0,-1 0 0,0 0 0,0 0 1,0 0-1,0 0 0,0 0 0,0 1 1,0-1-1,0 0 0,0 0 0,0 0 1,0 0-1,1 0 0,-1 0 0,0 0 0,0 0 1,0 0-1,0 0 0,0 0 0,0 0 1,0 0-1,0 0 0,0 0 0,0 0 0,1 0 1,-1-1-1,0 1 0,0 0 0,0 0 1,0 0-1,0 0 0,0 0 0,0 0 1,0 0-1,0 0 0,0 0 0,0 0 0,0 0 1,0 0-1,0 0 0,0 0 0,1 0 1,-1-1-1,0 1 0,0 0 0,0 0 0,0 0 1,0 0-1,0 0 0,0 0 0,0 0 1,0 0-1,0 0 0,0 0 0,0-1 0,0 1 1,0 0-1,0 0 0,0 0 0,0 0 1,0 0-1,0 0 0,-1 0 0,1 0 1,0 0-1,15-1-11,19 4-56,29 15-53,-44-12 98,0-1 0,20 4 0,-33-8 25,0-1 0,1 1 0,-1-1 0,0-1 0,1 1 0,-1-1 0,0 0 0,0 0 0,0-1 0,9-3 0,3-3 11,-2-1 1,1 0-1,-1-2 1,-1 0 0,0-1-1,0 0 1,-1-1-1,19-23 1,8-15 55,40-66 0,-10 12 25,-51 79-63,-1-1-1,-1 0 0,-1-1 0,-2-1 0,-1 0 1,13-40-1,-15 25 27,12-73 1,-21 98-32,-2 0-1,0-1 1,-1 1-1,-1-1 1,-1 1-1,-5-29 1,6 47-26,1 1 0,0-1 0,0 0 0,0 1 1,0-1-1,0 1 0,-1-1 0,1 0 0,0 1 1,-1-1-1,1 1 0,0-1 0,-1 1 0,1-1 0,-1 1 1,1-1-1,0 1 0,-1 0 0,1-1 0,-1 1 0,0-1 1,1 1-1,-1 0 0,1 0 0,-1-1 0,1 1 1,-1 0-1,0 0 0,1 0 0,-1 0 0,1-1 0,-1 1 1,0 0-1,1 0 0,-1 0 0,0 0 0,1 1 0,-1-1 1,0 0-1,1 0 0,-1 0 0,1 0 0,-1 1 1,0-1-1,1 0 0,-1 1 0,1-1 0,-1 0 0,1 1 1,-1-1-1,1 0 0,-1 2 0,-4 1 3,1 0 0,1 1-1,-1-1 1,0 1 0,-3 5 0,-8 14-11,1 0 0,1 1 0,1 1 0,0 0 0,3 0 0,0 1 1,1 0-1,-5 38 0,5-6-51,2 0 1,5 109-1,4-130 14,1-1-1,1 0 1,2 0 0,2-1-1,23 61 1,-31-93 41,1 0-1,-1 0 0,0 0 1,1 0-1,-1 0 1,1-1-1,0 1 0,0-1 1,0 1-1,0-1 1,1 0-1,-1 0 0,1 0 1,-1 0-1,6 3 1,-6-4 2,1-1 1,0 1 0,-1-1-1,1 1 1,-1-1 0,1 0 0,0 0-1,-1 0 1,1 0 0,0 0-1,-1-1 1,1 1 0,-1-1 0,1 0-1,0 0 1,-1 0 0,0 0-1,5-2 1,7-6 24,-1 0 0,0 0 0,18-19 1,2 0 32,38-38 89,-3 1-21,-58 57-112,0 0 0,0 1 0,1 0 0,0 1 0,16-7 0,-21 11-11,-1 0-1,1 1 0,0-1 1,-1 1-1,1 0 1,0 1-1,0-1 0,0 1 1,0 0-1,0 1 1,0-1-1,0 1 0,-1 0 1,1 1-1,0-1 1,-1 1-1,1 0 1,-1 1-1,1-1 0,4 5 1,-9-7-3,-1 0-1,1 0 1,-1 0 0,1 0 0,-1 0-1,1 0 1,-1 1 0,1-1 0,-1 0-1,1 0 1,-1 1 0,0-1 0,1 0-1,-1 1 1,1-1 0,-1 0 0,0 1-1,1-1 1,-1 0 0,0 1 0,0-1-1,1 1 1,-1-1 0,0 1 0,0-1-1,0 1 1,1-1 0,-1 0 0,0 1 0,0-1-1,0 1 1,0-1 0,0 1 0,-1 0 1,-1 0 0,1 0 1,-1 0-1,0 0 1,1-1-1,-1 1 1,1-1-1,-1 1 1,0-1-1,-2 1 1,-24 4 28,10-3 1,-1 2 0,1 0 0,0 2-1,-31 12 1,45-16-28,0 0-1,0 1 0,0-1 1,0 1-1,1 0 1,-1 0-1,1 0 1,0 0-1,-1 1 1,2-1-1,-1 1 0,0 0 1,1 0-1,-1 0 1,1 0-1,1 0 1,-1 0-1,0 1 0,1-1 1,0 0-1,0 1 1,0-1-1,1 1 1,-1 9-1,2-6-1,-1 0 1,2 0-1,-1 0 1,1 0-1,0 0 0,5 9 1,-5-12-2,0 0 1,0 0 0,1-1 0,-1 1-1,1-1 1,0 1 0,1-1-1,-1 0 1,1 0 0,6 5-1,-8-8 1,-1 0 0,1-1 0,-1 1 0,0-1 0,1 0 1,-1 1-1,1-1 0,-1 0 0,1 0 0,-1 0 0,1 0 0,-1 0 0,1 0 0,-1-1 0,0 1 0,1 0 0,-1-1 0,1 1 0,-1-1 0,0 1 0,1-1 0,-1 0 0,0 0 0,1 1 0,-1-1 0,0 0 0,0 0 0,0 0 0,2-2 0,3-4 9,0 0 0,0 0 0,6-10 0,4-9 10,-9 15 15,0 0 1,0 0 0,12-13 0,-18 24-35,-1 0-1,0 0 1,1 0 0,-1 0 0,0 0-1,1 0 1,-1 0 0,0 0 0,1 0 0,-1 0-1,0 0 1,1 0 0,-1 0 0,0 0 0,1 0-1,-1 0 1,0 0 0,1 0 0,-1 0-1,0 0 1,0 0 0,1 1 0,-1-1 0,0 0-1,1 0 1,-1 0 0,0 1 0,0-1 0,1 0-1,-1 0 1,0 1 0,0-1 0,0 0 0,1 1-1,10 13 3,-8-9-1,3 1 6,1 4-14,1-2-1,0 1 1,0-1-1,1 0 1,10 7 0,-16-13 3,1 0 0,-1-1 0,0 1-1,0-1 1,1 0 0,-1 0 0,1 0 0,-1 0 0,1-1 0,-1 1 0,1-1 0,0 0 0,-1 0 0,1 0 0,-1-1 0,1 1 0,-1-1 0,1 0 0,-1 0 0,1 0-1,3-2 1,9-4 7,0-1 0,-1-1-1,0-1 1,-1 0 0,1-1 0,24-25-1,64-86 51,-68 78-47,-20 27 4,-1-2 0,-1 0 0,0 0 0,-2-1 0,0-1 0,15-40 0,18-101 128,-41 146-128,0-1 0,-1 0 0,-1 0 0,-1 0 0,0 0 0,-2 0 0,-4-30 0,5 47-10,1-1-1,0 0 1,0 0-1,0 0 1,-1 0-1,1 0 1,0 0-1,-1 1 1,1-1-1,0 0 1,-1 0-1,1 1 1,-1-1-1,0 0 1,1 0-1,-1 1 1,0-1-1,1 1 1,-2-2-1,1 2 0,1 0-1,-1 0 1,0 0 0,1 0-1,-1 0 1,1 0-1,-1 0 1,1 0-1,-1 1 1,1-1-1,-1 0 1,1 0 0,-1 0-1,1 1 1,-1-1-1,1 0 1,-1 0-1,1 1 1,-1-1-1,1 1 1,-1-1-1,0 1 1,-2 3-6,0 0-1,0 0 1,0 0-1,0 1 1,-2 6-1,0 2-1,0 0 0,1 0-1,0 1 1,1 0 0,-1 17-1,-2 75-31,4-43 2,2-15 22,2-1 0,2 1 0,1 0 0,3-1 0,22 70 0,-28-108 25,1 0-1,0-1 0,1 1 0,0-1 0,0 0 1,1 0-1,0-1 0,0 1 0,7 7 0,-9-13-3,0 1-1,0 0 0,0 0 0,0-1 0,0 0 0,1 0 0,-1 0 0,1 0 0,0 0 0,-1-1 0,1 1 0,0-1 1,0 0-1,0 0 0,0-1 0,0 1 0,0-1 0,0 0 0,0 0 0,0 0 0,0-1 0,6 0 0,6-4 23,0-1-1,0 0 1,-1-1-1,0-1 1,0 0-1,-1-1 1,0 0-1,-1-2 1,0 1-1,0-1 1,-1-1-1,-1-1 1,17-22-1,-24 30-13,-1-1-1,0 1 1,0-1 0,-1 1-1,1-1 1,-1 0 0,0 0-1,-1 0 1,0 0-1,0 0 1,0 0 0,0 0-1,-1 0 1,0 0 0,0-1-1,-1 1 1,0 0-1,0 0 1,0 0 0,-5-10-1,6 14-5,-1 0-1,0 1 0,0-1 1,0 0-1,0 1 0,-1-1 1,1 1-1,0 0 0,-1-1 1,1 1-1,-1 0 0,1 0 0,-1-1 1,0 1-1,1 1 0,-1-1 1,0 0-1,0 0 0,0 1 1,0-1-1,0 1 0,1-1 1,-1 1-1,0 0 0,0 0 1,0 0-1,0 0 0,0 0 1,0 0-1,0 0 0,0 1 0,0-1 1,0 1-1,0-1 0,1 1 1,-1 0-1,-2 1 0,0 0 2,0 0 0,1 0-1,-1 0 1,1 1 0,0-1-1,0 1 1,0 0 0,0 0 0,0 0-1,1 0 1,-1 0 0,1 1-1,0-1 1,0 1 0,0 0-1,-2 6 1,2-1-3,1-1-1,0 1 1,1-1-1,0 1 1,0-1 0,1 1-1,0-1 1,1 1-1,0-1 1,0 0-1,1 1 1,0-1 0,0-1-1,0 1 1,1 0-1,1-1 1,-1 0 0,1 0-1,11 12 1,-1-3 22,0-1-1,0-1 1,1 0 0,1-2 0,0 0 0,1 0 0,19 8 0,-35-19-29,28 11 193,-29-12-196,0 0 1,0 0-1,-1 0 1,1 1-1,0-1 1,0 0-1,0 0 1,-1 0-1,1 0 1,0 0-1,0-1 1,0 1-1,0 0 1,-1 0-1,1-1 1,0 1-1,0 0 1,-1-1-1,1 1 1,0 0-1,-1-1 1,1 1-1,0-1 1,-1 1 0,1-1-1,0 0 1,-1 1-1,1-1 1,-1 0-1,1 1 1,-1-1-1,0 0 1,1 1-1,0-3 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6:03.713"/>
    </inkml:context>
    <inkml:brush xml:id="br0">
      <inkml:brushProperty name="width" value="0.1" units="cm"/>
      <inkml:brushProperty name="height" value="0.1" units="cm"/>
    </inkml:brush>
  </inkml:definitions>
  <inkml:trace contextRef="#ctx0" brushRef="#br0">1 53 8840,'0'0'720,"11"-2"-450,220-38 644,-181 34-548,0 2 0,94 5 0,-94 9 12,-33-5-213,-17-5-193,1 0 1,-1 0-1,1 0 0,-1 0 1,1 0-1,-1 0 0,0 0 1,1 0-1,-1 0 0,1 0 1,-1 1-1,1-1 1,-1 0-1,1 0 0,-1 1 1,0-1-1,1 0 0,-1 1 1,0-1-1,1 0 0,-1 1 1,0-1-1,1 0 0,-1 1 1,0-1-1,0 1 1,1-1-1,-1 1 0,0-1 1,0 1-1,0-1 0,0 1 1,0-1-1,0 0 0,0 1 1,0-1-1,0 1 0,0-1 1,0 1-1,0-1 0,0 1 1,0-1-1,0 1 1,0-1-1,0 1 0,-1-1 1,1 1-1,0 0 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6:04.074"/>
    </inkml:context>
    <inkml:brush xml:id="br0">
      <inkml:brushProperty name="width" value="0.1" units="cm"/>
      <inkml:brushProperty name="height" value="0.1" units="cm"/>
    </inkml:brush>
  </inkml:definitions>
  <inkml:trace contextRef="#ctx0" brushRef="#br0">1 12 7232,'0'0'128,"64"6"-40,-7-6 8,19-4-64,9 2-8,4-2 104,-1 4 8,3 0 40,-10-2 16,-7-2 8,-3 2 16</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6:10.318"/>
    </inkml:context>
    <inkml:brush xml:id="br0">
      <inkml:brushProperty name="width" value="0.1" units="cm"/>
      <inkml:brushProperty name="height" value="0.1" units="cm"/>
    </inkml:brush>
  </inkml:definitions>
  <inkml:trace contextRef="#ctx0" brushRef="#br0">90 870 2808,'0'0'6372,"-2"12"-6136,-43 210 245,3-32 544,66-288-448,68-243 418,-92 341-995,51-145 340,-40 118-186,2 0-1,0 1 0,22-29 1,-35 54-142,1-1 1,0 1 0,-1 0 0,1 0 0,0 0 0,0 0 0,0-1 0,0 1 0,0 0-1,0 1 1,0-1 0,0 0 0,1 0 0,-1 0 0,0 1 0,0-1 0,1 1 0,-1-1-1,0 1 1,1-1 0,-1 1 0,1 0 0,-1-1 0,1 1 0,-1 0 0,0 0-1,1 0 1,-1 0 0,1 1 0,-1-1 0,1 0 0,-1 1 0,0-1 0,1 0 0,-1 1-1,0 0 1,1-1 0,-1 1 0,0 0 0,0 0 0,0-1 0,0 1 0,0 0-1,0 0 1,0 0 0,1 2 0,4 3 20,-1 0-1,0 1 1,-1 0-1,0 0 1,0 0-1,6 14 1,0 7 25,-1 0 0,-1 1 0,-1 0 1,-2 0-1,3 47 0,-7-60-34,-1 1 0,-1-1 0,0 0 0,-1 0-1,-1 1 1,-1-2 0,0 1 0,-1 0 0,0-1 0,-2 0 0,-13 25 0,18-36-12,-1-1 0,1 1 0,-1-1 0,1 0 0,-1 0 0,0 0 0,-1 0 0,1-1 0,0 1-1,-1-1 1,1 1 0,-1-1 0,-5 2 0,6-3 3,0-1-1,0 1 1,0 0-1,0-1 0,-1 0 1,1 0-1,0 0 1,0 0-1,-1 0 0,1 0 1,0-1-1,0 0 1,0 0-1,0 1 0,0-2 1,0 1-1,-4-2 1,-3-2 40,1 0 0,0 0 0,0-1 1,0 0-1,0 0 0,1-1 0,0 0 1,-7-10-1,5 10 66,1 0 63,9 7-181,0-1 0,0 1-1,0 0 1,0 0 0,0-1 0,0 1-1,0 0 1,0 0 0,0-1-1,0 1 1,0 0 0,0 0-1,0-1 1,0 1 0,1 0-1,-1 0 1,0-1 0,0 1 0,0 0-1,0 0 1,1 0 0,-1-1-1,0 1 1,0 0 0,0 0-1,1 0 1,-1 0 0,0 0-1,0-1 1,0 1 0,1 0 0,-1 0-1,0 0 1,0 0 0,1 0-1,-1 0 1,0 0 0,0 0-1,1 0 1,-1 0 0,0 0-1,1 0 1,18-5 30,0 1 0,0 1-1,0 1 1,29 0 0,26-3 3,-51 1-32,1-1 0,-1-1 0,0-1 0,0-1 1,0-2-1,-1 0 0,-1-1 0,0-1 0,31-24 0,5-10-17,91-96 0,-121 114 7,7-7 11,-2-1 0,31-46-1,-49 61 8,-1-1 0,-1 0-1,-1-1 1,-1 0 0,13-45-1,-17 45 8,-1-1 0,-2 0 0,0 0 0,-1-45 0,-2 57-1,-1 0 0,-1 0 0,0 0 0,0 0-1,-1 0 1,-1 1 0,0-1 0,0 1 0,-1 0 0,-1 1 0,-10-17 0,15 26-17,1 0 1,-1-1-1,0 1 1,0 0-1,0 0 1,1 0-1,-1 0 1,0 0-1,-1 0 1,1 0-1,0 0 1,0 0-1,0 1 1,0-1-1,-1 0 1,1 1-1,0-1 1,-1 1-1,1-1 1,0 1-1,-1 0 1,1-1-1,-1 1 1,1 0-1,0 0 1,-1 0-1,1 0 1,-1 0-1,1 1 1,0-1-1,-1 0 1,1 1-1,-1-1 1,1 1-1,0-1 1,0 1-1,-1-1 1,1 1-1,0 0 1,0 0-1,0 0 1,0 0-1,0 0 1,0 0-1,0 0 1,-1 1-1,-3 4-6,0 0-1,1 1 0,0-1 1,0 1-1,1 0 0,-1 0 1,-1 9-1,-4 14-15,1 1-1,2 0 1,-3 46-1,5 98-66,4-159 83,1 23 2,1 0 0,2-1-1,1 1 1,3-1-1,1 0 1,21 59-1,-29-94 11,0-1 0,1 0 0,-1 1 0,0-1 0,1 0 0,-1 1-1,1-1 1,0 0 0,-1 0 0,1-1 0,0 1 0,0 0 0,0 0-1,1-1 1,-1 1 0,0-1 0,0 0 0,1 0 0,-1 0-1,1 0 1,-1 0 0,1 0 0,0-1 0,-1 1 0,1-1 0,0 0-1,-1 0 1,1 0 0,0 0 0,4-1 0,6-2 14,0 0 0,-1 0 0,1-2 0,-1 1 0,13-8 0,82-42 99,-50 25-32,116-44 0,-79 52 0,-26 7 60,-99 22-89,1 2 1,0 1-1,1 2 0,0 1 0,1 1 0,-28 20 0,41-25-45,0 1 0,1 0 0,0 2 0,0-1-1,2 2 1,0 0 0,0 0 0,1 1-1,1 0 1,1 1 0,0 0 0,-11 28-1,20-42-9,-1 0-1,0 0 1,1 1 0,-1-1-1,1 0 1,0 1-1,0-1 1,0 0-1,0 1 1,0-1-1,1 0 1,0 3-1,-1-4-1,0 0 0,1-1 0,-1 1 0,0 0 0,1-1 0,-1 1 0,1-1 0,-1 1-1,1-1 1,0 1 0,-1-1 0,1 1 0,-1-1 0,1 1 0,0-1 0,-1 0 0,1 1 0,0-1 0,0 0 0,-1 0 0,1 1-1,0-1 1,0 0 0,-1 0 0,1 0 0,0 0 0,0 0 0,-1 0 0,1 0 0,0 0 0,0 0 0,-1-1 0,1 1 0,0 0-1,-1 0 1,1-1 0,0 1 0,-1 0 0,2-2 0,7-2 17,0 0 1,0-1-1,-1 0 0,1-1 0,-2 0 0,11-9 1,40-47 99,-24 25-40,-19 19-3,18-25-1,7-8 101,-40 51-173,0-1-1,1 1 0,-1-1 1,0 1-1,1 0 1,-1-1-1,1 1 1,-1-1-1,1 1 0,-1 0 1,1-1-1,0 1 1,-1 0-1,1 0 1,-1-1-1,1 1 0,0 0 1,-1 0-1,1 0 1,-1 0-1,1 0 1,0 0-1,-1 0 1,1 0-1,0 0 0,-1 0 1,1 0-1,-1 0 1,1 1-1,0-1 1,-1 0-1,1 0 0,-1 0 1,1 1-1,-1-1 1,1 0-1,-1 1 1,1-1-1,-1 1 1,1-1-1,-1 1 0,1-1 1,-1 1-1,0-1 1,1 1-1,-1-1 1,1 2-1,16 35 14,-10-21-6,2-1-7,1 0 0,0-1 0,1 0 0,19 19 0,-24-27-2,0-1 0,0 1 0,1-1 0,0 0 0,0-1 0,0 0 0,0 0 0,0 0 0,1-1 0,0 0-1,14 3 1,-17-6 1,-1 0 0,1 0 0,0 0 0,-1-1 0,1 0 0,-1 0 0,1 0 0,-1 0 0,0-1-1,1 1 1,-1-1 0,0-1 0,0 1 0,6-5 0,5-4 11,0-1 1,14-15-1,-25 23-11,166-186 258,-158 172-205,-8 11-30,1 0 1,0 0-1,8-8 1,-12 14-25,0 0 0,0 0-1,0 0 1,0 0 0,0 0 0,1 0-1,-1 1 1,0-1 0,1 0 0,-1 1-1,0-1 1,1 1 0,-1-1 0,1 1-1,-1 0 1,1-1 0,-1 1 0,1 0-1,-1 0 1,1 0 0,-1 0 0,1 0 0,-1 1-1,2-1 1,-1 1-1,-1 0-1,0 0 1,0 0-1,0 0 1,0 0-1,0 0 1,0 0 0,0 0-1,0 0 1,0 0-1,-1 0 1,1 1-1,0-1 1,-1 0 0,1 1-1,-1-1 1,0 0-1,1 1 1,-1-1-1,0 2 1,4 30-24,-4-2 13,-2-1 0,-10 59-1,12-87 19,-1 0 0,1 1-1,-1-1 1,1 0 0,-1 1-1,0-1 1,0 0 0,0 0-1,0 0 1,0 0 0,-1 0-1,1 0 1,-1 0 0,1 0-1,-1 0 1,0-1 0,0 1-1,1-1 1,-1 1 0,0-1-1,0 0 1,-1 1 0,1-1-1,0 0 1,0-1 0,0 1-1,-1 0 1,-1 0 0,0-1 4,1 0-1,-1 0 1,1 0 0,-1 0 0,1-1 0,0 1 0,-1-1 0,1 0 0,0 0-1,0 0 1,-1-1 0,1 1 0,0-1 0,0 1 0,1-1 0,-1 0-1,0 0 1,1-1 0,-3-1 0,4 3 3,-15-13 83,16 14-95,-1 0-1,1-1 0,-1 1 0,1 0 0,-1-1 1,1 1-1,-1 0 0,1-1 0,-1 1 0,1 0 0,-1 0 1,1 0-1,-1 0 0,0 0 0,1 0 0,-1 0 1,1 0-1,-1 0 0,1 0 0,-1 0 0,0 0 0,1 0 1,-1 0-1,1 0 0,-1 0 0,1 1 0,-1-1 1,1 0-1,-1 0 0,0 1 0,2 3-1,0 0 0,1 0 0,-1 0 1,1 0-1,0 0 0,0-1 0,1 1 0,2 3 0,0 0-3,0-1-1,0 0 1,1 0-1,0-1 0,0 1 1,0-1-1,1 0 0,-1-1 1,1 0-1,0 0 1,1 0-1,-1-1 0,1 0 1,-1-1-1,1 1 1,0-1-1,11 1 0,-9-2 0,1-1 0,-1 0 0,0 0 0,0-1-1,1 0 1,-1-1 0,0 0 0,0-1-1,0 0 1,-1-1 0,1 1 0,-1-2 0,13-7-1,31-25 35,-2-2 0,55-54-1,30-24 10,-116 100-10,-12 10-15,1 0 0,-1 1 1,1 0-1,11-6 0,-19 12-10,0-1-1,0 1 1,0 0-1,0-1 1,0 1-1,0 0 1,0 0-1,0 0 1,0 0-1,0 0 1,0 0-1,0 0 1,-1 0-1,1 0 1,0 0-1,0 0 0,0 1 1,0-1-1,0 0 1,0 1-1,0-1 1,0 0-1,-1 1 1,1-1-1,0 1 1,0 0-1,0-1 1,-1 1-1,1 0 1,0-1-1,-1 1 1,1 0-1,-1 0 1,1-1-1,-1 1 1,1 0-1,-1 0 1,0 0-1,1 0 0,-1 0 1,0 0-1,0 0 1,1 1-1,1 6 28,-1 1-1,0-1 0,1 16 1,-2-20-24,-4 110 199,0-17 138,4-97-338,0 0-1,0 1 0,0-1 1,0 0-1,0 1 0,0-1 1,0 0-1,0 1 0,0-1 0,0 0 1,0 1-1,0-1 0,0 0 1,0 1-1,0-1 0,0 0 1,1 1-1,-1-1 0,0 0 1,0 1-1,0-1 0,1 0 0,-1 1 1,0-1-1,0 0 0,1 0 1,-1 1-1,0-1 0,0 0 1,1 0-1,9-4 89,12-21-10,-19 22-67,21-26 64,-9 8-33,2 1 0,0 1-1,2 1 1,0 0-1,24-17 1,-42 34-44,-1 1 0,1-1 0,0 0 0,0 0 0,0 1 0,0-1 1,0 0-1,0 1 0,0-1 0,0 1 0,0 0 0,0-1 0,0 1 0,1 0 0,-1 0 0,0-1 0,0 1 0,0 0 0,0 0 0,1 0 1,-1 0-1,0 1 0,0-1 0,0 0 0,0 0 0,0 1 0,2 0 0,-2 1 0,0-1 0,0 1 0,0 0 0,0 0 0,0 0 0,-1 0 0,1 0 0,-1 0 0,1 0 0,-1 0 0,0 0-1,0 0 1,0 0 0,0 4 0,0 107 188,0-113-190,0 1 0,0-1 0,0 0 0,0 0-1,0 1 1,0-1 0,0 0 0,0 1 0,0-1-1,0 0 1,0 1 0,0-1 0,0 0 0,0 1-1,0-1 1,0 0 0,1 0 0,-1 1 0,0-1-1,0 0 1,0 0 0,1 1 0,-1-1 0,0 0-1,0 0 1,0 0 0,1 1 0,-1-1 0,0 0-1,1 0 1,-1 0 0,0 0 0,0 0 0,1 1-1,-1-1 1,0 0 0,1 0 0,-1 0 0,16-6 47,19-19 28,-31 22-60,34-29 85,-17 14 30,0 1 0,2 1 0,44-26 0,-66 42-123,1-1-1,-1 1 0,0-1 1,0 1-1,1-1 0,-1 1 0,0 0 1,0 0-1,1 0 0,-1-1 1,0 1-1,1 0 0,-1 1 1,0-1-1,1 0 0,-1 0 0,0 0 1,0 1-1,1-1 0,-1 1 1,0-1-1,0 1 0,0 0 1,1-1-1,-1 1 0,0 0 0,0 0 1,0-1-1,0 1 0,0 0 1,-1 0-1,1 0 0,0 0 1,0 0-1,0 1 0,-1-1 0,2 2 1,1 5 2,1 1 1,-2-1 0,1 1-1,2 14 1,-1-5 12,-1-9-23,-1 0 5,0-1-1,0-1 1,1 1-1,1 0 1,4 8-1,-6-14-1,0 1-1,-1-1 0,1 0 1,1 0-1,-1 0 1,0 0-1,0 0 0,1-1 1,-1 1-1,1-1 0,-1 1 1,1-1-1,0 0 0,0 0 1,-1 0-1,1 0 1,0-1-1,5 2 0,0-2 1,1 0 1,-1 0-1,0 0 0,1-1 0,-1 0 0,0-1 0,0 0 0,0 0 0,0 0 1,0-1-1,8-5 0,11-6 9,43-31 0,-14 8 37,-45 30-51,0-1 0,-1 0 0,0 0 0,0-1 0,-1-1 0,12-15 0,-21 25 1,0 0-1,0 0 1,0 0-1,0 0 1,-1 0 0,1 0-1,0 0 1,0 0 0,0 0-1,0 1 1,-1-1 0,1 0-1,0 0 1,0 0-1,0 0 1,0 0 0,0 0-1,-1 0 1,1 0 0,0 0-1,0-1 1,0 1-1,0 0 1,-1 0 0,1 0-1,0 0 1,0 0 0,0 0-1,0 0 1,0 0 0,-1 0-1,1 0 1,0 0-1,0-1 1,0 1 0,0 0-1,0 0 1,0 0 0,0 0-1,0 0 1,0-1-1,-1 1 1,1 0 0,0 0-1,0 0 1,0 0 0,0 0-1,0-1 1,0 1-1,0 0 1,0 0 0,0 0-1,0 0 1,0-1 0,0 1-1,0 0 1,0 0 0,0 0-1,0 0 1,0 0-1,1-1 1,-1 1 0,0 0-1,0 0 1,0 0 0,0 0-1,0-1 1,-13 5-4,3 2 0,1 0 1,-1 0 0,1 1-1,0 1 1,1 0 0,0 0-1,-12 15 1,8-8-1,1 2 0,0-1 0,-13 30 0,22-39 5,-1 0 0,1 0 1,0 1-1,0-1 0,1 1 0,0-1 1,0 15-1,1-20-1,0 0 1,0 1-1,0-1 1,1 0 0,-1 0-1,0 1 1,1-1-1,-1 0 1,1 0-1,0 0 1,0 1-1,0-1 1,0 0 0,0 0-1,0 0 1,1-1-1,-1 1 1,1 0-1,-1 0 1,1-1 0,0 1-1,-1-1 1,1 1-1,0-1 1,0 0-1,0 0 1,0 0-1,0 0 1,3 1 0,-2-1-1,0-1 0,0 0 0,0 0 1,0 0-1,0-1 0,0 1 0,0-1 0,0 0 1,0 1-1,-1-1 0,1 0 0,0-1 1,-1 1-1,1 0 0,-1-1 0,1 0 1,-1 1-1,4-5 0,4-2 1,-2-1-1,1 0 1,7-10-1,5-10 24,-1 0-1,-2-1 1,-1-1-1,15-35 1,-26 57-5,0 15-21,0 19-31,-5-20 22,3 11-10,0-1-1,1 0 1,0 0-1,14 23 1,-18-35 17,1 0 1,0 0-1,0 0 0,0 0 1,1 0-1,-1 0 1,1 0-1,-1-1 1,1 0-1,0 1 0,0-1 1,0 0-1,0 0 1,1-1-1,-1 1 0,0-1 1,1 1-1,-1-1 1,1 0-1,-1-1 0,1 1 1,0 0-1,-1-1 1,1 0-1,0 0 1,3 0-1,4-2 10,0-1 1,0 0-1,0 0 1,-1-1-1,1-1 1,-1 1-1,0-2 1,-1 1-1,1-1 1,8-8-1,14-12 73,39-42 0,-51 47-49,26-30 46,-28 30 43,36-32-1,-54 52-116,0 1 0,0 0-1,1 0 1,-1-1 0,0 1 0,1 0 0,-1-1 0,0 1 0,1 0-1,-1 0 1,1 0 0,-1 0 0,0-1 0,1 1 0,-1 0 0,1 0-1,-1 0 1,0 0 0,1 0 0,-1 0 0,1 0 0,-1 0-1,1 0 1,-1 0 0,0 0 0,1 0 0,-1 0 0,1 1 0,-1-1-1,0 0 1,1 0 0,6 14 26,-5 21-12,-9 37-72,-28 129 0,34-195 57,-1-1 0,0 0-1,0 0 1,0 0 0,-1 0 0,1 0 0,-1-1 0,-7 9 0,9-12 2,0 0-1,0 0 0,0 0 1,0-1-1,0 1 0,0 0 1,0-1-1,0 1 1,-1 0-1,1-1 0,0 1 1,0-1-1,0 0 1,-1 1-1,1-1 0,0 0 1,-3 0-1,3 0 1,-1 0-1,1-1 1,0 1-1,-1-1 1,1 0-1,-1 1 1,1-1 0,0 0-1,0 0 1,-1 1-1,1-1 1,0 0-1,0-1 1,0 1-1,0 0 1,0 0 0,0 0-1,0 0 1,0-2-1,-33-34 181,64 49-95,10 6-79,-1-1 0,2-2 0,79 17 0,14 6 52,-95-28-4,16 7 17,-54-17-70,-1 0 0,1 1 1,-1-1-1,1 0 0,-1 0 0,0 1 0,1-1 0,-1 1 1,1-1-1,-1 0 0,0 1 0,1-1 0,-1 1 1,0-1-1,0 1 0,1-1 0,-1 1 0,0-1 1,0 1-1,0-1 0,0 1 0,1-1 0,-1 1 1,0-1-1,0 1 0,0-1 0,0 1 0,0-1 1,0 1-1,-1-1 0,1 1 0,0 0 0,-6 13-3391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6:17.927"/>
    </inkml:context>
    <inkml:brush xml:id="br0">
      <inkml:brushProperty name="width" value="0.1" units="cm"/>
      <inkml:brushProperty name="height" value="0.1" units="cm"/>
    </inkml:brush>
  </inkml:definitions>
  <inkml:trace contextRef="#ctx0" brushRef="#br0">1 1352 4008,'0'0'2702,"0"-10"-2226,-1-16 0,2 0 0,0-1-1,8-37 1,3 21-55,2 0 1,30-62-1,53-74 115,-68 133-358,1 3 0,48-53 0,81-71 624,-108 129-235,-51 38-560,1 0 0,-1-1 1,0 1-1,0 0 0,1-1 1,-1 1-1,0 0 0,1-1 1,-1 1-1,1 0 0,-1 0 1,0 0-1,1-1 0,-1 1 1,1 0-1,-1 0 0,1 0 1,-1 0-1,0 0 0,1 0 1,-1 0-1,1 0 0,-1 0 1,1 0-1,-1 0 0,1 0 1,-1 0-1,0 0 0,2 1 1,6 10 135,0 23 10,-6 6-33,-2 0 1,-5 45 0,1-27-6,-1-1 88,-17 79 1,20-126-175,-3 9 160,2 1 1,-2 25 0,16-60 105,142-230 161,-115 186-343,-31 49-93,0-3 18,1 1 0,0 1 1,1-1-1,0 1 0,16-14 1,-25 24-36,1 1 0,-1 0 0,0 0 1,0 0-1,0 0 0,1 0 1,-1-1-1,0 1 0,0 0 0,0 0 1,1 0-1,-1 0 0,0 0 1,0 0-1,1 0 0,-1 0 1,0 0-1,0 0 0,1 0 0,-1 0 1,0 0-1,0 0 0,1 0 1,-1 0-1,0 0 0,0 0 1,1 0-1,-1 0 0,0 0 0,0 0 1,0 0-1,1 0 0,-1 1 1,0-1-1,0 0 0,4 10 46,-3 20-22,-1-26-12,-6 77 121,-2 1 1,-22 86-1,30-167-134,-4 17 175,11-28-15,-3 0-158,93-154 196,-90 150-176,1 1-1,20-24 1,-24 33-12,-1 0 1,1 0 0,1 0 0,-1 1 0,0-1 0,1 1-1,0 0 1,-1 1 0,1-1 0,0 1 0,11-3-1,-16 5-11,0 0 0,1 0 0,-1 0 0,0 0 0,1 0 0,-1 0 0,0 0 0,1 0 0,-1 0 0,0 0 0,1 0 0,-1 0 0,0 1 0,1-1 0,-1 0 0,0 0 0,0 0 0,1 0 0,-1 1 0,0-1-1,0 0 1,1 0 0,-1 1 0,0-1 0,0 0 0,0 0 0,1 1 0,-1-1 0,0 0 0,0 1 0,0-1 0,0 0 0,0 1 0,0 0 0,4 15 14,-4-13-12,3 32 31,-1 36-1,-3-41-12,2 0-1,8 52 1,-7-73-19,0-1 1,1 1 0,0 0 0,0-1-1,1 1 1,0-1 0,0 0 0,1 0-1,0-1 1,0 1 0,1-1 0,0 0-1,9 8 1,-12-13-2,0 1 0,0-1 0,1 0-1,-1 0 1,0 0 0,1 0 0,-1-1 0,1 1 0,0-1-1,0 0 1,-1 0 0,1 0 0,0-1 0,0 1 0,5-1 0,-4 0 2,1-1 0,-1 0 1,1 0-1,-1 0 1,1-1-1,-1 0 1,0 0-1,0 0 1,8-5-1,-1-1 8,-1 0 0,0-1 0,-1 0 0,0-1 0,0 0 0,-1 0 0,14-21 0,-12 14 8,-1 0-1,-1-1 1,-1 0 0,10-32-1,-14 39 0,-2 0-1,1-1 0,-1 0 1,-1 1-1,0-1 0,-1 0 1,0 0-1,-1 0 0,-2-14 1,3 25-13,0 0 1,0 0-1,0 1 0,0-1 1,-1 0-1,1 0 1,0 0-1,0 0 1,-1 0-1,1 1 0,-1-1 1,1 0-1,0 0 1,-1 1-1,1-1 1,-1 0-1,0 0 0,1 1 1,-1-1-1,0 1 1,1-1-1,-1 1 0,0-1 1,0 1-1,1-1 1,-3 0-1,2 1 0,0 1 0,0-1 0,0 0 0,0 0 0,0 1 0,0-1 0,0 1 0,0-1 0,0 1 0,0-1 0,0 1 0,1 0 0,-1-1 0,0 1 0,0 0 0,0 0 0,1 0 0,-2 0 0,-1 4 6,-1 0 0,1 0 0,0 0 0,0 0-1,1 0 1,-1 1 0,-2 8 0,3-3-10,1 0-1,0 1 1,1-1 0,0 1-1,0-1 1,1 0 0,1 1 0,0-1-1,6 20 1,-6-25-1,1 0 0,-1 1 0,1-1 0,1 0 0,-1 0 0,1-1 0,0 1 0,0-1 0,1 0 0,0 0 0,0 0 0,0-1 0,0 1 0,1-1 0,-1 0 0,1-1-1,11 6 1,-11-8 0,-1 1 0,1-1 0,0 0 0,0-1 0,-1 1 0,1-1 0,0-1 0,0 1 0,0-1 0,-1 1 0,1-2 0,0 1 0,-1-1 0,1 0 0,-1 0 0,0 0 0,8-5 0,8-4 0,-2-2 0,0 0 0,18-16 0,4-7 2,-2-2-1,60-75 1,49-101 57,-123 173-25,-3 0 0,31-78 0,-42 87 19,-1-1 1,-2 0 0,0 0-1,3-53 1,-11 81-37,1-46 83,-1 47-85,0 1 0,0-1-1,-1 0 1,0 1 0,0-1 0,0 1 0,0-1-1,0 1 1,0 0 0,-1-1 0,-2-3-1,3 7-11,0-1-1,1 1 0,-1 0 0,0-1 0,0 1 0,1 0 0,-1 0 0,0-1 0,0 1 0,0 0 1,1 0-1,-1 0 0,0 0 0,0 0 0,0 0 0,0 0 0,0 0 0,1 0 0,-1 1 1,0-1-1,0 0 0,0 0 0,1 1 0,-1-1 0,0 0 0,0 1 0,1-1 0,-1 1 1,0-1-1,1 1 0,-1-1 0,1 1 0,-1 0 0,0 0 0,-22 23 38,6 3-34,1 1-1,1 1 1,2 0 0,-14 40 0,18-39-5,0 1-1,2-1 0,2 1 1,-4 51-1,12 125 70,10-82-37,-10-108-31,1 0 1,0 0 0,2-1 0,0 1 0,10 18-1,-14-30-2,1 0 0,0-1-1,0 1 1,0-1 0,0 0-1,1 0 1,6 6 0,-8-9 1,0 0 1,0 0-1,0 0 1,0 0-1,-1 0 0,1 0 1,0 0-1,0-1 1,1 1-1,-1-1 1,0 0-1,0 1 1,0-1-1,0 0 0,0 0 1,0 0-1,0-1 1,0 1-1,0 0 1,1-1-1,-1 0 1,3 0-1,17-10 29,-1 0-1,0-2 1,0 0-1,-1-1 1,18-18-1,36-23 91,-64 48-109,-1 0 0,2 1 0,-1 1 0,1 0-1,0 0 1,0 1 0,0 0 0,18-3 0,-24 7-11,1 0 1,-1 0-1,1 1 1,-1 0-1,0 0 1,1 0-1,-1 1 1,0 0-1,0 0 1,0 0-1,0 0 0,0 1 1,6 4-1,-11-7 2,0 1-1,0-1 1,0 1-1,0-1 1,1 1-1,-1-1 1,0 1-1,0-1 1,0 1-1,0-1 1,0 1-1,0-1 0,0 1 1,-1-1-1,1 1 1,0-1-1,0 1 1,0-1-1,0 1 1,-1-1-1,1 0 1,0 1-1,0-1 1,-1 1-1,1-1 1,0 0-1,-1 1 1,1-1-1,0 0 0,-1 1 1,1-1-1,0 0 1,-1 1-1,1-1 1,-1 0-1,1 0 1,-1 0-1,1 1 1,-1-1-1,-28 16 100,17-10-69,-2 3-23,1 1 0,0 0 0,0 1 0,2 0 0,-13 14 0,19-19-6,1 0 0,0 0 0,0 1 0,0-1 0,0 1 0,1-1 0,0 1 0,1 0 0,-1 1 0,1-1 0,1 0 0,0 0 0,-1 13 0,1-19-3,1 0 0,0 0 0,0 0 0,0 1 0,0-1 0,0 0 0,1 0 0,-1 0 0,0 0 0,0 0 0,1 0 0,-1 0 0,0 0 0,1 0 0,-1 0 0,1 0 0,0-1 0,-1 1 0,1 0 0,0 0 0,-1 0 0,1-1 0,0 1 0,0 0 0,-1-1 0,1 1 0,0 0 0,0-1 0,0 1 0,0-1 0,0 0 0,0 1 0,0-1 0,0 0 0,0 1 0,0-1 0,0 0 0,0 0 0,0 0 0,2 0 0,0-1 0,0 1 0,-1 0 0,1-1 0,0 0 0,-1 0 0,1 0 0,-1 0 0,1 0 0,-1 0 0,1-1 0,-1 1 0,0-1 0,0 0 0,4-3 0,3-7 0,0 0 0,-1-1 0,0 0 0,-1 0-1,6-17 1,-4 10 3,15-25 1,-21 40 7,10-12 52,-13 17-62,1 0 1,-1 0-1,0 0 0,1 0 0,-1 0 0,1 0 0,-1 0 0,0 0 1,1 0-1,-1 0 0,1 0 0,-1 0 0,0 0 0,1 0 0,-1 0 1,1 0-1,-1 0 0,0 1 0,1-1 0,-1 0 0,1 0 0,-1 0 1,0 1-1,1-1 0,-1 0 0,0 1 0,0-1 0,1 0 1,-1 1-1,0-1 0,0 0 0,1 1 0,-1-1 0,0 0 0,0 1 1,0-1-1,0 1 0,0-1 0,1 0 0,-1 1 0,0 0 0,6 10 1,0-1-1,1 0 0,0 0 0,1 0 0,0-1 1,1 0-1,0 0 0,0-1 0,20 13 0,-23-18-5,-1-1-1,1 0 0,0 0 1,0 0-1,0-1 0,0 1 0,0-2 1,0 1-1,0-1 0,0 0 1,0 0-1,1 0 0,-1-1 0,0 0 1,0 0-1,0-1 0,0 1 1,-1-2-1,1 1 0,0 0 0,-1-1 1,10-6-1,3-4 1,1 0-1,-2-1 1,0-1-1,29-32 1,-26 23 3,-1-1 0,-1 0 0,22-44 1,35-90 16,-64 133-7,3-6 20,-2 0-1,-1-1 0,-2 0 0,-1 0 0,-2-1 0,-1-1 1,1-50-1,-6 83-21,0 0 0,0-1 0,0 1 1,0 0-1,0-1 0,-1 1 0,1 0 0,-1-1 1,0 1-1,0 0 0,0 0 0,0 0 0,0 0 1,-1-3-1,0 6-2,1 1 1,-1-1 0,1 0 0,-1 1-1,1-1 1,0 1 0,0-1 0,0 1-1,0-1 1,-1 3 0,1-3-1,-8 17 8,1-1 0,0 2 0,1-1 0,1 1 0,-6 30 0,-9 99 18,18-99-4,2 1 0,2-1 0,2 0 0,2 0-1,19 77 1,-21-117-4,-1-1-1,2 1 0,-1-1 0,1 0 0,10 15 1,-7-9 211,-7-12-225,0-1 0,1 0 0,-1 0 0,1 1 1,-1-1-1,1 0 0,0 0 0,0 0 0,-1 0 0,1 0 0,0 0 0,0 0 0,0 0 0,0 0 0,0 0 0,2 1 0,0 0 2,-1 0 1,1-1-1,0 1 1,0-1 0,1 1-1,-1-1 1,0 0-1,0 0 1,1-1 0,-1 1-1,0 0 1,1-1-1,5 0 1,-4-1-1,0 0 0,0 0 0,0 0-1,-1-1 1,1 0 0,-1 0 0,1 0 0,-1 0 0,5-4-1,5-4 15,-1 0-1,0 0 0,0-2 0,-1 1 1,15-20-1,46-74 113,-25 35-90,-29 40-19,-15 23-4,0 0 1,1 0-1,-1 0 0,2 0 1,-1 1-1,8-7 0,-13 12-22,1 1-1,-1 0 1,1-1 0,-1 1-1,1 0 1,-1-1-1,1 1 1,-1 0 0,1 0-1,-1 0 1,1 0-1,-1-1 1,1 1-1,-1 0 1,1 0 0,0 0-1,-1 0 1,1 0-1,-1 0 1,1 0 0,-1 0-1,1 0 1,-1 1-1,1-1 1,-1 0-1,1 0 1,-1 0 0,1 1-1,-1-1 1,1 0-1,-1 0 1,1 1-1,-1-1 1,1 1 0,-1-1-1,0 0 1,1 1-1,-1-1 1,0 1 0,1-1-1,-1 1 1,0-1-1,1 1 1,-1-1-1,0 1 1,0-1 0,0 1-1,0-1 1,1 1-1,-1-1 1,0 1-1,0 0 1,5 33 17,-5 6 11,-6 65 1,4-85-18,-2-2 1,0 1-1,-1 0 0,0-1 1,-14 29-1,17-43 1,-1 0 0,1 1 0,-1-1-1,0-1 1,0 1 0,-1 0 0,1-1 0,-1 1-1,1-1 1,-1 0 0,0-1 0,-1 1-1,1 0 1,0-1 0,-1 0 0,1 0 0,-1-1-1,1 1 1,-1-1 0,-5 1 0,10-2-13,0 0 1,0 0-1,0 0 1,0 0-1,0 0 1,0 0-1,0 0 1,0 0-1,0 0 1,0 0-1,-1 0 1,1 0-1,0 0 1,0 0-1,0 0 1,0 0-1,0 0 1,0 0-1,0 0 1,0 0-1,0 0 1,0 0-1,0 0 1,0 0-1,0 0 1,0 0-1,-1 0 1,1 0-1,0 0 1,0 0-1,0 0 1,0 0-1,0 0 1,0 0-1,0 0 1,0-1-1,0 1 0,0 0 1,0 0-1,0 0 1,0 0-1,0 0 1,0 0-1,0 0 1,0 0-1,0 0 1,0 0-1,0 0 1,0 0-1,0 0 1,0-1-1,0 1 1,0 0-1,0 0 1,0 0-1,0 0 1,0 0-1,0 0 1,0 0-1,0 0 1,0 0-1,0 0 1,0 0-1,0 0 1,6-6 26,9-4-21,11 0 12,1 2 1,0 0 0,36-5 0,-33 7-142,0 0 1,39-16-1,-52 14-921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6:18.391"/>
    </inkml:context>
    <inkml:brush xml:id="br0">
      <inkml:brushProperty name="width" value="0.1" units="cm"/>
      <inkml:brushProperty name="height" value="0.1" units="cm"/>
    </inkml:brush>
  </inkml:definitions>
  <inkml:trace contextRef="#ctx0" brushRef="#br0">1 0 7936,'0'0'1417,"10"0"-906,121 11 567,139 30 0,1 1-296,-87-31-105,-155-11-1017,0-1 0,-1-2-1,1-1 1,31-8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6:24.447"/>
    </inkml:context>
    <inkml:brush xml:id="br0">
      <inkml:brushProperty name="width" value="0.1" units="cm"/>
      <inkml:brushProperty name="height" value="0.1" units="cm"/>
    </inkml:brush>
  </inkml:definitions>
  <inkml:trace contextRef="#ctx0" brushRef="#br0">211 1 5720,'0'0'7300,"-9"14"-7071,-58 88 172,46-66-204,3 1 0,0 1 0,3 0 0,1 1 0,2 1 0,1 0 0,-7 57-1,14-65-89,2 0 0,1 0 0,1 1-1,2-1 1,1 0 0,2 0 0,1 0-1,1-1 1,2 0 0,13 32 0,-16-51-38,1 0 1,0-1-1,0 0 1,1 0 0,1-1-1,0 0 1,0 0-1,1-1 1,0-1 0,0 1-1,1-2 1,0 1-1,1-1 1,0-1 0,0 0-1,0-1 1,0 0 0,20 4-1,-28-8-17,0-1-1,0 0 1,0 0-1,0 0 0,-1 0 1,1-1-1,0 1 1,5-2-1,5-5-2460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9:03.805"/>
    </inkml:context>
    <inkml:brush xml:id="br0">
      <inkml:brushProperty name="width" value="0.1" units="cm"/>
      <inkml:brushProperty name="height" value="0.1" units="cm"/>
      <inkml:brushProperty name="color" value="#AB008B"/>
    </inkml:brush>
  </inkml:definitions>
  <inkml:trace contextRef="#ctx0" brushRef="#br0">1 268 5920,'0'0'8414,"4"13"-7803,64 184 1590,11 14-414,-57-150-956,55 107 0,-37-87-299,-29-60-290,1 0-1,20 26 0,2 1 411,-28-35-404,-6-12-209,0 0 1,0 0 0,0 0-1,1 0 1,-1-1-1,0 1 1,1 0-1,-1 0 1,1 0-1,-1-1 1,1 1 0,-1 0-1,1-1 1,-1 1-1,1 0 1,0-1-1,-1 1 1,1-1-1,0 1 1,0-1 0,-1 1-1,1-1 1,0 1-1,0-1 1,0 0-1,0 1 1,0-1-1,1 0 1,-1-10 287,39-134 109,-8 31-283,2-6 184,4 2 0,56-116 0,-69 182-161,-10 21 66,-1 0-1,-2-1 1,11-38-1,-20 54-189,-2-1 0,0 1-1,0-1 1,-3-19 0,1 20-186,1-1-1,0 0 1,4-27 0,4 11-3421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6:27.801"/>
    </inkml:context>
    <inkml:brush xml:id="br0">
      <inkml:brushProperty name="width" value="0.1" units="cm"/>
      <inkml:brushProperty name="height" value="0.1" units="cm"/>
    </inkml:brush>
  </inkml:definitions>
  <inkml:trace contextRef="#ctx0" brushRef="#br0">0 1014 6728,'0'0'1714,"11"-2"-1416,-1 0-298,10-2 421,38-12-1,-52 14-311,0 0-1,0-1 0,0 1 1,0-2-1,-1 1 0,1 0 1,-1-1-1,0 0 0,0-1 0,0 1 1,7-9-1,-6 3 24,0 0 0,0 0 0,-1-1 1,-1 0-1,0 0 0,0 0 0,3-17 0,-5 20-55,-1-1-1,0 0 1,-1 0-1,0 1 1,0-1-1,0 0 1,-1 0-1,-1 1 1,0-1-1,-4-12 1,6 18-49,-1 1 0,0 0 0,0 0 0,0 0 0,0 0 0,-1 0 1,1 0-1,0 0 0,-1 0 0,1 0 0,-1 0 0,0 1 0,0-1 1,1 1-1,-1-1 0,0 1 0,0 0 0,0 0 0,-1 0 0,1 0 1,0 0-1,0 0 0,-1 1 0,-3-2 0,3 2-2,0 0-1,-1 1 1,1-1-1,0 1 1,0-1 0,0 1-1,0 0 1,-1 0-1,1 0 1,0 1-1,1-1 1,-1 1 0,0 0-1,0-1 1,1 1-1,-1 1 1,-3 2 0,-1 3 7,0 1 1,0 0-1,1 0 1,0 0-1,0 1 1,1 0-1,0 0 1,1 0-1,0 1 1,1-1-1,0 1 1,0 0-1,1 0 1,1 0 0,-1 19-1,2-17-3,0 1-1,1-1 1,1 0-1,0 1 1,0-1 0,1 0-1,1 0 1,1 0-1,-1-1 1,2 0 0,0 0-1,13 20 1,-15-26-10,0 0-1,1-1 1,0 0 0,0 0-1,1 0 1,-1 0 0,1-1 0,0 0-1,0 0 1,1-1 0,-1 1 0,1-1-1,0-1 1,0 1 0,0-1-1,0 0 1,0-1 0,0 0 0,0 0-1,0 0 1,10-2 0,-3 0 5,-1-1 1,0 0-1,0-1 1,0-1-1,0 0 1,0 0-1,-1-2 1,0 1-1,0-2 1,19-12 0,6-8 43,0-1 0,-2-1 0,-1-2 0,-1-2 1,-2-1-1,-2-1 0,-1-1 0,-1-2 0,39-77 1,-38 58 49,-3-1 0,-2-1 0,17-70 0,-34 103-64,0 0 0,-2-1 0,-1 0-1,-2 1 1,0-1 0,-2 0 0,0 0 0,-2 0 0,-1 1 0,-8-29-1,10 49-29,-1 0-1,1-1 1,-1 1-1,0 0 0,0 0 1,-5-6-1,7 11-19,0 0 0,0 0 0,1 0 0,-1 0-1,0 0 1,0 0 0,0 0 0,0 0 0,0 0 0,0 1 0,0-1-1,-1 0 1,1 1 0,0-1 0,0 1 0,0-1 0,-1 1 0,1 0-1,0-1 1,-1 1 0,1 0 0,0 0 0,-1 0 0,1 0 0,0 0-1,-1 0 1,1 0 0,0 1 0,-1-1 0,1 0 0,0 1-1,0-1 1,-1 1 0,1-1 0,0 1 0,0 0 0,0-1 0,-2 2-1,-3 4 3,-1 0 0,1 0-1,0 1 1,1 0 0,-1 0-1,2 0 1,-1 0 0,-4 10-1,-25 65-16,23-50-16,2 2 1,1-1-1,-7 64 0,10 103-111,7-153 97,2 0 0,3 1 0,1-2 0,21 63 0,-25-97 50,0 0 0,1 0-1,0-1 1,1 0 0,0 0 0,1 0 0,0-1 0,1 0 0,0 0-1,16 13 1,-20-19 3,1 0 0,-1-1-1,1 0 1,0 0 0,0 0 0,1-1-1,-1 1 1,0-1 0,1 0 0,-1-1-1,1 1 1,0-1 0,0-1-1,-1 1 1,1-1 0,0 0 0,0 0-1,0 0 1,-1-1 0,1 0 0,0 0-1,-1-1 1,1 1 0,10-6-1,0 1 19,0-1 0,-1-1 0,1-1 0,-2 0 0,1-1-1,-1 0 1,15-15 0,-22 18-6,-1 1 0,0-1 0,0-1 0,0 1 0,-1-1 0,0 0 0,-1 0 0,1-1 0,-2 1 0,1-1 0,-1 0 0,2-11 0,-4 18-17,-1 1 0,0-1 0,0 0 0,0 1-1,0-1 1,0 0 0,0 1 0,0-1-1,0 0 1,-1 1 0,1-1 0,0 0-1,-1 1 1,0-1 0,1 1 0,-1-1-1,0 1 1,0-1 0,0 1 0,0 0 0,-2-3-1,2 3 2,-1 0-1,0 0 0,0 0 1,0 0-1,0 0 0,-1 0 1,1 0-1,0 0 0,0 1 1,0-1-1,-1 1 0,1 0 1,-5 0-1,-1 0 13,0 1 0,0 0 0,0 0 0,0 1 0,0 0 0,0 0 0,-12 6 0,11-3 2,-1 0-1,1 0 0,0 1 0,1 0 0,-1 1 0,1 0 0,-11 12 0,15-15-16,1 0-1,0 0 0,0 1 1,1-1-1,-1 1 1,1-1-1,0 1 1,0 0-1,1 0 1,-1 0-1,1 0 0,0 0 1,1 0-1,-1 0 1,1 0-1,0 0 1,0 0-1,1 6 0,0-8-3,0 1 0,0 0 0,1 0 0,-1-1 0,1 1 0,0-1 0,0 1 0,0-1 0,0 0-1,1 0 1,-1 0 0,1 0 0,0 0 0,0-1 0,0 1 0,6 3 0,-1-1 4,0 0 1,1 0 0,-1-1-1,1-1 1,16 5-1,-12-5 2,0-1 0,1 0-1,-1-2 1,1 1-1,-1-1 1,0-1-1,1-1 1,-1 0-1,21-6 1,12-5 7,57-27 0,-94 37-13,304-150 466,-286 140-335,-17 10-70,-10 3-63,0 0 1,0 0 0,0 0 0,0 0-1,0 0 1,0 0 0,-1 0-1,1 0 1,0 0 0,0 0-1,0 0 1,0 0 0,0 0 0,0 0-1,0 0 1,0 0 0,0 1-1,0-1 1,0 0 0,-1 0-1,1 0 1,0 0 0,0 0 0,0 0-1,0 0 1,0 0 0,0 0-1,0 0 1,0 0 0,0 0-1,0 1 1,0-1 0,0 0 0,0 0-1,0 0 1,0 0 0,0 0-1,0 0 1,0 0 0,0 0-1,0 0 1,0 0 0,0 1-1,0-1 1,0 0 0,0 0 0,0 0-1,0 0 1,0 0 0,0 0-1,0 0 1,0 0 0,1 0-1,-1 0 1,0 0 0,0 0 0,0 1-1,0-1 1,0 0 0,0 0-1,0 0 1,0 0 0,0 0-1,-8 10 3,0 0 0,0 0 0,-8 15 1,-7 11-1,14-23-13,0-1-1,1 1 0,1 1 0,-7 15 0,11-24 8,1 1-1,1-1 0,-1 1 0,1 0 0,0-1 0,0 1 0,1 0 0,-1 0 1,1 0-1,0-1 0,1 1 0,0 0 0,0 0 0,1 5 0,-1-8 4,0-1 1,0 1-1,0-1 0,0 1 0,0-1 0,1 1 0,-1-1 0,1 0 0,0 0 0,-1 0 1,1 0-1,0 0 0,0 0 0,0 0 0,0-1 0,1 1 0,-1-1 0,0 1 0,1-1 1,-1 0-1,1 0 0,-1 0 0,1 0 0,-1-1 0,1 1 0,0-1 0,-1 1 0,1-1 1,0 0-1,-1 0 0,1 0 0,0 0 0,0-1 0,-1 1 0,1-1 0,3-1 0,5-1 13,-1-1-1,1 0 0,-1-1 0,-1 0 0,1 0 0,-1-1 1,16-13-1,-4 1 8,-1-2-1,-1 0 1,31-43 0,39-77 34,-71 110-39,29-51 44,66-153 1,-92 180 1,-3 0-1,-2-1 1,-3-1 0,8-66-1,-22 88 16,-4 21-27,4 13-48,1-1 0,0 1 0,-1 0 0,1 0 0,0 0 0,-1 0 0,1-1 1,-1 1-1,1 0 0,0 0 0,-1 0 0,1 0 0,0 0 0,-1 0 0,1 0 0,-1 0 0,1 0 0,0 0 0,-1 1 0,1-1 1,-1 0-1,1 0 0,0 0 0,-1 0 0,1 0 0,0 1 0,-1-1 0,1 0 0,0 0 0,-1 1 0,1-1 0,0 1 0,-8 6 1,0 0-1,1 1 0,1-1 0,-1 2 0,1-1 0,-7 13 0,-27 62-26,21-37 3,2 0 1,2 1-1,3 0 1,1 1-1,-6 69 0,14-78-3,2 0 0,2 0-1,1 0 1,2 0 0,2 0 0,1-1-1,17 51 1,-23-84 23,1 1-1,1-1 0,-1 0 1,1 0-1,-1 0 1,1 0-1,1 0 1,-1-1-1,1 1 1,6 5-1,-8-8 6,1 0 0,0 0 0,0-1 0,0 1 0,0 0 0,0-1 0,0 0 0,1 0 0,-1 0 0,0 0 0,1 0-1,-1-1 1,0 0 0,1 1 0,-1-1 0,1 0 0,-1-1 0,6 0 0,6-2 39,-1-1 0,1 0 0,-1-2 0,0 1 0,0-2 0,0 1 0,21-16 0,84-72 425,-64 48-174,-34 23-134,-19 20-131,0 0 0,1 0 1,-1 0-1,1 1 0,0-1 0,0 1 1,0-1-1,0 1 0,0 0 0,4-2 0,-4 29 108,-1-9-130,0 0 0,2 0 0,-1 0 0,2-1-1,10 25 1,-13-36-5,1 1 1,-1-1-1,1 0 0,0 0 0,0 0 0,0 0 0,1-1 0,-1 1 0,1-1 0,0 0 0,0 0 0,0 0 0,0 0 1,1-1-1,-1 1 0,1-1 0,-1-1 0,1 1 0,0 0 0,0-1 0,0 0 0,7 0 0,3 0 9,0-1-1,0-1 1,0 0-1,-1-1 0,1 0 1,0-2-1,-1 1 1,17-8-1,14-8 47,49-28 1,-91 45-56,3-1 15,19-8 210,-24 11-223,-1 0 1,0 0-1,0 0 0,0 0 0,1 0 0,-1 0 1,0 0-1,0 0 0,0 0 0,0 1 0,1-1 1,-1 0-1,0 0 0,0 0 0,0 0 0,0 0 0,1 0 1,-1 0-1,0 1 0,0-1 0,0 0 0,0 0 1,0 0-1,0 0 0,0 0 0,1 1 0,-1-1 1,0 0-1,0 0 0,0 0 0,0 1 0,0-1 0,0 0 1,0 0-1,0 0 0,0 1 0,-4 14 52,2-6-47,-1-1 1,1 1 0,0 0 0,1 0 0,0 0 0,0-1-1,1 1 1,0 0 0,2 14 0,-1-20-9,-1 0 1,1 0-1,0 0 1,0 0-1,0 0 1,0 0-1,0 0 1,1 0-1,-1-1 1,1 1-1,0-1 1,0 1-1,0-1 1,0 0-1,0 0 1,0 1-1,1-2 1,-1 1-1,1 0 1,-1 0-1,1-1 1,0 1-1,-1-1 1,1 0-1,0 0 1,0 0-1,0 0 1,0-1-1,0 1 1,0-1-1,4 1 1,-2-1 6,0 0 1,0 0 0,0 0 0,0 0 0,0-1 0,0 0-1,0 0 1,0 0 0,0-1 0,0 0 0,0 0 0,0 0-1,-1 0 1,1-1 0,-1 1 0,0-1 0,0-1 0,0 1-1,0 0 1,0-1 0,-1 0 0,0 0 0,0 0 0,0 0-1,0 0 1,0-1 0,-1 1 0,0-1 0,0 0 0,0 0-1,2-9 1,-3 12-1,-1-1 0,1 1-1,-1-1 1,1 1 0,-1-1 0,0 1-1,0-1 1,0 0 0,0 1 0,0-1-1,-1 1 1,1-1 0,-1 1 0,1-1-1,-1 1 1,0 0 0,0-1-1,0 1 1,-1 0 0,1 0 0,0 0-1,-1 0 1,-3-4 0,1 2 4,-1 1 1,0 0 0,0 0-1,-1 0 1,1 0-1,-1 1 1,1 0-1,-1 0 1,-6-1 0,-2-2 4,-13-2 5,154-4-38,-109 11 20,6 0 0,1 0 0,0 2-1,32 6 1,-51-7-1,1 1 0,-1 0 0,1 0 1,-1 1-1,0-1 0,0 1 0,0 1 0,0-1 0,-1 1 1,1 0-1,-1 0 0,0 1 0,0-1 0,-1 1 0,1 0 1,-1 0-1,5 8 0,-1 0 19,-5-8-9,0-1 1,0 1-1,0 0 0,-1 0 1,0 0-1,0 0 0,0 1 1,1 5-1,-3-10-5,0 0 0,0 0 0,0 0 1,0 0-1,0 0 0,0 0 0,0 0 0,1 0 1,-1 0-1,0-1 0,1 1 0,-1 0 0,1 0 0,-1 0 1,1 0-1,-1-1 0,1 1 0,0 0 0,-1 0 0,1-1 1,0 1-1,-1-1 0,2 2 0,-1-2 0,0 0 1,0 0-1,0 0 0,0 0 1,0 0-1,0 0 0,0 0 1,0 0-1,0-1 0,0 1 1,0 0-1,0 0 0,0-1 1,0 1-1,0-1 0,0 1 0,0-1 1,0 0-1,7-5 33,-1 0 1,0 0-1,10-12 0,-14 14-31,25-32 70,-22 27-15,1-1 0,0 1 0,1 1 0,11-11 0,-19 19-59,0 0-1,1-1 1,-1 1-1,0 0 1,1 0 0,-1-1-1,1 1 1,-1 0-1,0 0 1,1 0 0,-1 0-1,0 0 1,1 0-1,-1 0 1,1 0 0,-1 0-1,0 0 1,1 0-1,-1 0 1,1 0 0,-1 0-1,0 0 1,1 0-1,-1 0 1,1 0 0,-1 1-1,0-1 1,1 0-1,-1 0 1,1 1 0,8 11 55,0 17-2,-8-22-50,1 0-1,0 0 1,0 0-1,0-1 0,1 1 1,0-1-1,0 0 1,1 1-1,0-1 1,0-1-1,0 1 1,1-1-1,-1 0 1,1 0-1,1 0 0,8 6 1,-11-9 1,0-1-1,0 0 1,0 0 0,1 0 0,-1 0-1,1 0 1,-1-1 0,0 0 0,1 1 0,-1-1-1,1-1 1,-1 1 0,1 0 0,-1-1-1,0 0 1,1 1 0,-1-1 0,0-1-1,0 1 1,5-2 0,2-2 31,0-1 0,-1 0 1,1 0-1,15-14 0,7-12 130,-1-1 0,38-52 0,-47 56-30,-22 28-132,1 0 1,0-1 0,0 1 0,0 0-1,-1 0 1,1 0 0,0 0 0,0 1 0,0-1-1,0 0 1,1 0 0,-1 0 0,0 1-1,0-1 1,0 1 0,0-1 0,1 1-1,2-1 1,-4 1-3,1 0-1,0 1 0,-1-1 1,1 0-1,-1 1 1,1-1-1,0 0 0,-1 1 1,1-1-1,-1 1 1,1-1-1,-1 1 0,1-1 1,-1 1-1,0-1 1,1 1-1,-1 0 0,0-1 1,1 1-1,-1 0 0,0-1 1,0 1-1,1 0 1,-1 0-1,2 8 11,-1-1-1,0 1 1,0-1 0,-2 13 0,0 11-11,-2 0 0,-1 1 1,-1-2-1,-19 61 0,23-90 0,0 1 0,0-1 0,0 0 0,0 1 0,0-1-1,0 0 1,0 0 0,-1 0 0,1 0 0,-1 0 0,0 0 0,1 0 0,-1-1-1,0 1 1,0 0 0,0-1 0,0 0 0,0 1 0,0-1 0,-5 2 0,4-3 2,-1 1 1,1-1-1,-1 0 0,1 0 1,0 0-1,-1-1 1,1 1-1,0-1 1,-1 0-1,1 0 1,0 0-1,0 0 1,0 0-1,-5-3 1,7 4-4,0-1-1,1 1 1,-1 0 0,0 0 0,1 0-1,-1-1 1,1 1 0,-1 0 0,0-1 0,1 1-1,-1-1 1,1 1 0,-1-1 0,1 1-1,-1-1 1,1 1 0,0-1 0,-1 1-1,1-1 1,-1 0 0,1 1 0,0-1-1,0 1 1,-1-1 0,1-1 0,0 1-4,1 1 1,-1-1-1,1 0 0,-1 1 1,1-1-1,-1 1 0,1-1 1,0 1-1,-1-1 0,1 1 1,0 0-1,-1-1 0,1 1 1,0 0-1,-1-1 0,1 1 1,0 0-1,1 0 0,42-7-25,-43 7 29,300-13-159,-283 19 232,-12-2-871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6:28.258"/>
    </inkml:context>
    <inkml:brush xml:id="br0">
      <inkml:brushProperty name="width" value="0.1" units="cm"/>
      <inkml:brushProperty name="height" value="0.1" units="cm"/>
    </inkml:brush>
  </inkml:definitions>
  <inkml:trace contextRef="#ctx0" brushRef="#br0">0 1 8936,'0'0'338,"11"2"70,-8-2-373,3 1 52,1 0 0,-1 1 0,0-1 0,1 2 0,-1-1 0,0 0 0,0 1 0,-1 0 0,1 1 0,-1-1 0,1 1 0,8 8 0,11 16 370,-2 1 0,0 1 0,-2 1 1,23 45-1,-10-9 412,29 86 0,-48-108-477,-1 0 1,-3 1 0,-1 1-1,3 49 1,-10-69-149,-2 0 0,-2 0 0,0 1 0,-1-1 0,-2 0 0,-1 0 0,-1-1 0,-14 38 0,20-64-242,-10 29 438,-2-2 0,-1 1 1,-21 30-1,26-45-281,0 0 0,-6 16 0,5-6-2819</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6:37.640"/>
    </inkml:context>
    <inkml:brush xml:id="br0">
      <inkml:brushProperty name="width" value="0.1" units="cm"/>
      <inkml:brushProperty name="height" value="0.1" units="cm"/>
    </inkml:brush>
  </inkml:definitions>
  <inkml:trace contextRef="#ctx0" brushRef="#br0">0 1080 5016,'0'0'2948,"11"-2"-2407,-5 0-485,5 1 115,-1-1 1,0-1 0,1 1 0,-1-2-1,-1 1 1,1-2 0,0 1 0,14-10-1,-7-1 19,-1 0-1,-1-1 0,0 0 1,-1-1-1,-1-1 1,0 0-1,14-29 0,-5 1 150,-1 0 0,16-57 0,-1-40 400,-11 40-32,-22 93-577,0 0 127,-1 0 0,0 0 0,0 0-1,0-13 183,-1 24-410,0-1 1,0 1-1,0-1 1,-1 1 0,1 0-1,0 0 1,-1-1 0,1 1-1,-1 0 1,1 0 0,-1 0-1,1 0 1,-1-1 0,1 1-1,-1 0 1,0 0 0,0 0-1,1 0 1,-1 0 0,0 0-1,0 0 1,0 1 0,5 36 22,-4-26 17,35 191 236,1 3-68,-33-172-186,-1 1 0,-2-1 1,-1 0-1,-6 35 0,4-53-14,-1 0 0,-1 0-1,0-1 1,-1 1 0,-10 19 0,15-34-30,-1-1 0,1 1-1,-1 0 1,1 0 0,-1-1 0,0 1-1,1 0 1,-1-1 0,0 1 0,1 0-1,-1-1 1,0 1 0,0-1 0,1 1-1,-1-1 1,0 0 0,0 1 0,0-1-1,0 0 1,0 1 0,1-1-1,-1 0 1,0 0 0,0 0 0,0 0-1,0 0 1,0 0 0,0 0 0,0 0-1,0 0 1,0-1 0,1 1 0,-1 0-1,0-1 1,0 1 0,0 0 0,0-1-1,1 1 1,-1-1 0,0 1 0,0-1-1,1 1 1,-1-1 0,-1-1 0,-5-4 42,1 0 1,-1 0-1,-7-11 1,11 14-29,-10-15 116,1-1-1,0 0 1,1-1 0,2 0 0,0 0-1,-6-23 1,14 42-121,0-11 205,1 12-217,0 0 0,1-1-1,-1 1 1,1 0 0,-1-1-1,1 1 1,-1 0 0,1 0-1,-1-1 1,1 1-1,-1 0 1,1 0 0,0 0-1,-1 0 1,1 0 0,-1 0-1,1 0 1,-1 0 0,1 0-1,-1 0 1,1 0 0,-1 0-1,1 0 1,0 1 0,-1-1-1,2 1 1,262 41-189,-244-40 172,-1-1 1,1-1-1,0-1 1,-1 0-1,1-1 0,-1-1 1,1-1-1,-1-1 1,0-1-1,-1 0 1,1-2-1,-1 0 1,-1 0-1,0-2 0,0 0 1,-1-1-1,0-1 1,-1-1-1,0 0 1,-1 0-1,0-2 1,-1 0-1,21-31 0,-28 35 21,-1 1-1,1-1 1,-2 0-1,1 0 1,-2-1-1,1 1 0,-2-1 1,3-16-1,-5 22 11,1-1-1,-1 0 0,0 0 0,-1 0 1,1 0-1,-1 1 0,-1-1 0,1 0 0,-1 1 1,0-1-1,-1 1 0,0-1 0,0 1 1,0 0-1,-6-8 0,8 12-10,-1 1 0,1-1-1,0 1 1,0-1 0,-1 1 0,1 0-1,-1 0 1,1-1 0,-1 1-1,1 0 1,-1 0 0,0 1 0,0-1-1,1 0 1,-1 0 0,0 1 0,0-1-1,0 1 1,0 0 0,0 0 0,0-1-1,-3 2 1,2-1 0,0 1-1,0 0 1,0 0 0,0 0-1,0 1 1,0-1 0,0 1 0,0-1-1,0 1 1,1 0 0,-1 0-1,-2 3 1,-4 5 5,0-1 0,1 1 0,1 1 0,0 0 0,-10 19-1,12-19-14,0 1 1,1 0-1,0 0 0,1 1 0,1-1 0,0 1 0,0-1 0,1 1 0,1 0 0,0 0 0,1-1 0,0 1 1,1 0-1,1-1 0,0 1 0,0-1 0,1 0 0,1 0 0,0 0 0,0-1 0,1 0 0,1 0 0,0 0 0,1-1 1,-1 0-1,13 12 0,-17-20 7,-1 0 0,0-1 1,1 1-1,-1 0 1,1-1-1,-1 1 0,1-1 1,0 0-1,-1 0 0,1 0 1,0 0-1,0-1 1,0 1-1,0-1 0,0 1 1,0-1-1,0 0 0,0 0 1,0-1-1,0 1 1,-1-1-1,1 1 0,0-1 1,0 0-1,0 0 0,0 0 1,-1 0-1,1-1 1,-1 1-1,4-3 0,8-5 31,1-1 0,-2-1 0,25-24 0,-25 23-16,73-78 86,32-27 33,-107 108-97,-1 1 0,1 1-1,0 0 1,1 0 0,0 2 0,18-8-1,-29 13-32,-1 0-1,1 0 0,-1-1 1,1 1-1,-1 0 0,1 0 0,0 0 1,-1 0-1,1 0 0,-1 0 1,1 0-1,0 0 0,-1 0 1,1 0-1,-1 1 0,1-1 0,0 0 1,-1 0-1,1 0 0,-1 1 1,1-1-1,-1 0 0,1 1 0,-1-1 1,1 0-1,0 1 0,6 17 129,-6 22 1,-5-2 9,-2-1 1,-2 1 0,-21 65-1,28-102-127,0 1-1,1 0 0,-1-1 0,1 1 1,-1-1-1,1 1 0,-1 0 0,1 0 1,0-1-1,0 1 0,0 0 1,0 2-1,1-4-8,0-1 0,0 1 0,0 0 0,-1 0-1,1 0 1,0-1 0,0 1 0,0 0 0,-1-1 0,1 1 0,0 0 0,-1-1 0,1 1 0,0-1 0,-1 1 0,1-1 0,0 0 0,-1 1 0,1-1 0,-1 0 0,1 1-1,-1-1 1,1-1 0,36-39 184,-13 12-85,3 1 0,0 1 0,53-40 0,-79 66-104,0 0-1,0 0 1,0 0 0,0 1 0,0-1 0,0 0 0,0 1 0,1-1 0,-1 1 0,0-1 0,0 1 0,1 0 0,-1-1 0,0 1 0,0 0-1,1 0 1,-1 0 0,0 0 0,1 0 0,-1 0 0,0 1 0,0-1 0,1 0 0,-1 1 0,0-1 0,0 0 0,1 1 0,-1 0 0,0-1-1,0 1 1,0 0 0,0-1 0,0 1 0,0 0 0,0 0 0,0 0 0,0 0 0,0 0 0,-1 0 0,1 0 0,0 0 0,-1 1 0,1-1-1,-1 0 1,1 0 0,0 2 0,2 8 0,1 0 0,-2-1 1,1 1-1,0 16 0,-1-16-8,0 6-8,-2-11 15,0 1 0,1 0 0,0 0 0,1-1 0,0 1 0,0-1 0,0 1 0,0-1-1,6 9 1,-8-15-1,1 1-1,0-1 1,0 1 0,-1-1-1,1 1 1,0-1-1,0 0 1,0 1-1,0-1 1,-1 0 0,1 1-1,0-1 1,0 0-1,0 0 1,0 0-1,0 0 1,0 0 0,0 0-1,0 0 1,-1 0-1,1-1 1,0 1-1,0 0 1,0 0-1,0-1 1,0 1 0,-1 0-1,1-1 1,0 1-1,0-1 1,-1 1-1,2-2 1,25-19 19,-26 19-19,74-81 92,-52 55-55,41-38 1,-50 57-36,-7 10 14,-6 1-15,0 0 0,0 0 0,-1 0 0,1 0 0,-1 0 0,0 1 1,1-1-1,-1 0 0,0 0 0,-1 4 0,1 13 6,1-1 0,1 1 0,1 0 0,7 28 0,-7-38-7,0 0 1,1 1-1,0-2 1,0 1 0,1 0-1,0-1 1,1 0-1,-1 0 1,1 0 0,12 10-1,-16-16 1,0 0-1,0 0 1,1-1-1,-1 1 1,0-1-1,1 0 0,-1 0 1,1 0-1,-1 0 1,1 0-1,0 0 1,-1-1-1,1 1 1,0-1-1,0 0 1,-1 0-1,6 0 1,-3-1 11,0 0 1,1 0-1,-1-1 1,0 1-1,0-1 1,0 0-1,0-1 1,7-4-1,3-4 31,0-1 0,0 0 0,-1-1 0,13-17 0,-7 7 32,-2-1-1,0-1 0,17-33 1,-30 49-57,-3 6-10,0 0-1,0 0 1,0-1-1,-1 1 1,1 0-1,-1-1 1,0 0-1,1-4 1,-3 43-3,0-18-25,1 0-1,0 0 0,2 0 1,-1 0-1,8 28 0,-5-33 0,0-1-1,0 0 0,1-1 0,1 1 1,7 11-1,-10-17 15,1-1 0,-1 0-1,1 0 1,0 0 0,0-1 0,0 1 0,0-1 0,0 0 0,1 0-1,0-1 1,-1 1 0,1-1 0,0 0 0,6 1 0,-5-1 6,0-1 1,0-1 0,1 1-1,-1-1 1,1 0 0,-1 0-1,0-1 1,0 0 0,1 0-1,-1 0 1,0-1-1,0 0 1,0 0 0,0 0-1,0-1 1,-1 0 0,1 0-1,-1-1 1,8-6 0,8-8 40,0-1 0,-2-1 0,23-29 0,9-10-4,-47 55-44,0 0 1,0 1 0,0-1 0,0 1 0,0 0 0,1 0-1,-1 1 1,1-1 0,0 1 0,-1 0 0,1 0 0,0 0 0,1 1-1,-1 0 1,0 0 0,0 0 0,0 1 0,1 0 0,-1 0-1,0 0 1,0 0 0,1 1 0,-1 0 0,5 2 0,4 1-1,18 4-4,-30-7 9,0-1 0,-1 0-1,1 0 1,0 0 0,0 0 0,0 0-1,-1 0 1,1 0 0,0 0 0,0-1-1,-1 1 1,1-1 0,0 0 0,2 0-1,-4-1 4,1 1-1,-1 0 1,1 0-1,-1 0 1,0 0-1,0-1 1,1 1-1,-1 0 1,0 0 0,0-1-1,0 1 1,0 0-1,-1 0 1,1 0-1,0-1 1,0 1-1,-1 0 1,1 0-1,-1 0 1,0-2-1,-12-26 69,12 28-68,0 0 1,1-1-1,-1 1 0,0 0 0,0 0 1,0 0-1,0 0 0,1 0 0,-1 0 0,-1 0 1,1 0-1,0 0 0,0 1 0,0-1 1,0 0-1,-1 1 0,1-1 0,0 1 0,-1-1 1,1 1-1,0 0 0,-1-1 0,1 1 1,0 0-1,-1 0 0,1 0 0,0 0 0,-1 0 1,1 0-1,-1 0 0,1 1 0,0-1 1,-1 0-1,1 1 0,0-1 0,-1 1 0,1 0 1,0-1-1,0 1 0,0 0 0,-2 1 1,0 1-3,-1 0 1,1 0 0,0 1 0,0-1-1,0 1 1,0 0 0,1 0 0,0 0-1,-1 0 1,-2 9 0,2-3-4,0 1 0,1-1-1,0 1 1,1-1 0,0 1 0,0 0 0,1 0 0,1 0 0,-1-1-1,2 1 1,0 0 0,0-1 0,7 18 0,-6-20-5,0-1 0,1 0 0,-1 0 0,2 0 0,-1-1 0,1 1 0,0-1 0,0 0 0,1-1 0,-1 1 0,1-1 0,0 0-1,1-1 1,-1 1 0,1-1 0,0-1 0,0 1 0,1-1 0,10 3 0,-9-4 5,1 0-1,-1-1 0,1 0 0,0-1 1,-1 0-1,1-1 0,0 1 0,-1-2 1,1 0-1,-1 0 0,12-4 0,-2-1 18,0-1 0,0 0 0,-1-1 0,22-15 0,-10 3-4,-1 0 0,-1-2 0,50-53 0,-39 34-118,-42 46 90,1 1-1,0 0 1,0 0 0,0 0 0,1 1-1,0-1 1,0 0 0,0 1-1,0 9 1,-1 2-5,1-10 5,1 0 0,0 0 0,0 0 0,0 1-1,3 12 1,-3-16 13,1-1-1,0 0 0,0 0 1,0 0-1,0 0 1,0 1-1,1-1 0,-1-1 1,1 1-1,0 0 1,0 0-1,0-1 0,0 1 1,6 3-1,-6-4 3,0-1-1,0 0 0,1 0 0,-1 0 0,0 0 1,1 0-1,-1-1 0,1 1 0,-1-1 1,1 0-1,-1 1 0,1-1 0,-1 0 1,1-1-1,-1 1 0,1 0 0,-1-1 0,1 1 1,-1-1-1,0 0 0,1 0 0,-1 0 1,0 0-1,1 0 0,-1 0 0,0-1 1,0 1-1,3-3 0,2-2-4,0 0 0,-1 0 0,1-1 0,-1 0 0,-1 0 0,8-12 0,-11 15 5,0-1 0,0 0 0,0 0 0,-1 1-1,0-1 1,0 0 0,0 0 0,0 0 0,-1-1 0,0 1 0,0 0 0,0 0 0,-2-8 0,2 10 5,-1 0 0,1 0 0,-1 0 0,0 0 0,0 0 0,0 0 0,0 0 0,-1 0 0,1 0 0,-1 0 0,0 1 0,0-1 1,0 1-1,0-1 0,0 1 0,0 0 0,-1 0 0,1 0 0,-1 0 0,1 0 0,-1 1 0,-4-3 0,-2 1 11,8 2-12,-1 0 1,1 0 0,-1 1 0,0-1-1,1 1 1,-1-1 0,0 1 0,1 0-1,-1 0 1,0-1 0,1 1 0,-1 0-1,0 0 1,1 1 0,-1-1-1,0 0 1,0 1 0,-1 0 0,25-10-49,1 1 1,0 0 0,35-5 0,93-12-49,-146 24 89,7-1 0,1 1 0,-1 0 0,1 1 0,-1 0 0,16 3 0,-24-2 6,1 0 0,0 0 0,0 0 0,-1 1 0,1-1 1,-1 1-1,1 0 0,-1 1 0,0-1 0,0 1 0,0 0 0,0 0 0,0 0 1,-1 0-1,1 1 0,3 4 0,-3-1 0,0-1 0,0 1 0,-1 0 0,0 0 0,0 0 0,0 1 0,-1-1 0,1 9 0,0 3 1,-2 1 0,0 19 0,-1-39-1,0 0 1,0 1-1,0-1 0,0 0 1,0 0-1,0 0 1,0 1-1,0-1 1,0 0-1,0 0 1,0 0-1,0 0 1,0 1-1,0-1 1,0 0-1,0 0 1,0 0-1,0 0 1,0 1-1,1-1 1,-1 0-1,0 0 0,0 0 1,0 0-1,0 0 1,0 1-1,0-1 1,0 0-1,1 0 1,-1 0-1,0 0 1,0 0-1,0 0 1,0 0-1,1 1 1,-1-1-1,0 0 1,0 0-1,0 0 0,0 0 1,1 0-1,-1 0 1,9-5 36,9-15 5,-16 17-33,20-23 31,-10 12-4,0 0 1,1 0-1,1 1 1,15-12-1,-28 25-33,0-1 0,0 0 0,0 1 0,0-1 0,0 1-1,0-1 1,0 1 0,0 0 0,0-1 0,1 1 0,-1 0 0,0 0 0,0-1-1,0 1 1,0 0 0,1 0 0,-1 1 0,0-1 0,0 0 0,0 0-1,0 0 1,1 1 0,-1-1 0,0 1 0,0-1 0,0 1 0,0-1 0,0 1-1,0-1 1,0 1 0,0 0 0,0 0 0,-1 0 0,3 1 0,2 5 3,0-1 0,0 1 1,-1 0-1,5 10 1,7 11-25,-9-21 12,-1 0 0,1-1 0,0 1 0,9 5 0,-13-10 5,0 0 0,1-1 0,-1 1 0,1-1 0,0 0 0,-1 0 0,1 0 1,0 0-1,0-1 0,-1 1 0,1-1 0,0 0 0,5-1 0,13-1 5,-1-1 1,1-1-1,-1-2 0,0 0 0,0-1 0,0-1 1,-1 0-1,22-15 0,149-94 122,-173 105-110,-12 8-10,-9 7-5,-16 13-8,1 1-1,1 1 0,1 0 1,0 1-1,1 1 0,1 1 1,-17 34-1,29-51 3,1 0 0,-1 0 0,1 0-1,0 0 1,1 0 0,-1 0 0,1 0 0,-1 0 0,1 0 0,0 0 0,1 0 0,-1 0-1,2 5 1,-2-8 3,1 1 1,-1 0-1,1-1 0,-1 1 0,1-1 0,0 1 0,0-1 0,0 1 1,0-1-1,0 0 0,0 0 0,0 1 0,0-1 0,1 0 1,-1 0-1,0 0 0,1 0 0,-1 0 0,1 0 0,-1-1 0,1 1 1,-1 0-1,1-1 0,0 1 0,-1-1 0,1 0 0,0 1 0,-1-1 1,1 0-1,0 0 0,-1 0 0,1 0 0,2-1 0,4 0-5,-1-1 0,0 0 0,0 0-1,-1-1 1,1 0 0,0 0 0,-1-1-1,0 1 1,0-1 0,0-1 0,0 1 0,6-7-1,0 0 2,-1-1-1,0-1 0,-1 0 1,12-19-1,1-8-14,-2-2-1,-1 0 1,-3-1 0,21-79 0,-17 29-58,12-122 1,-31 199 59,4-48-56,-6 58 49,0 1 1,0-1 0,-1 0 0,1 1 0,-1-1 0,-1 1 0,1-1 0,-4-7 0,5 13 19,0-1 1,0 1 0,-1 0 0,1 0-1,0-1 1,0 1 0,-1 0-1,1 0 1,0 0 0,0 0 0,-1-1-1,1 1 1,0 0 0,0 0 0,-1 0-1,1 0 1,0 0 0,-1 0-1,1 0 1,0 0 0,-1 0 0,1 0-1,0 0 1,-1 0 0,1 0 0,0 0-1,-1 0 1,1 0 0,0 0-1,0 0 1,-1 0 0,1 0 0,0 1-1,-1-1 1,1 0 0,0 0 0,0 0-1,-1 0 1,1 1 0,0-1-1,0 0 1,0 0 0,-1 1 0,1-1-1,-12 13-100,5-2 53,0 0 0,0 1 0,1 0 0,1 0-1,-8 26 1,-10 67-129,15-52 68,3 1 0,4 108 0,29 106-124,-26-256 232,-1 2 10,1-1 1,1 0-1,0 0 1,1 0 0,6 14-1,-9-24 0,0 0 0,1-1 1,-1 0-1,1 1 0,-1-1 0,1 0 0,0 0 1,0 0-1,0 0 0,0 0 0,0 0 0,1 0 1,-1-1-1,0 1 0,1-1 0,-1 0 0,1 1 1,0-1-1,-1-1 0,1 1 0,0 0 0,0-1 0,0 1 1,-1-1-1,1 0 0,0 0 0,0 0 0,0 0 1,0 0-1,3-1 0,6-2 12,0-1 0,0 0 0,-1 0 0,0-1 0,0 0 0,0-1 0,0-1 0,-1 1 1,10-10-1,83-78 121,-96 87-124,95-108 191,-44 46-33,-44 50-90,5-4 27,-19 25-103,1 0 1,-1 1 0,0-1-1,0 1 1,0-1 0,0 0-1,0 1 1,0-1 0,-1 1-1,-1 3 1,2 0-2,-1 0-6,-5 39-50,0 56 0,6-88 29,0 0-1,1 0 1,1 0-1,0 0 1,1 0-1,0 0 1,1-1-1,1 0 1,6 14-1,-10-25 22,-1 1 0,1-1-1,0 0 1,0 0 0,0 1 0,0-1-1,0 0 1,0 0 0,0 0-1,0 0 1,0 0 0,1-1 0,-1 1-1,0 0 1,1-1 0,-1 1 0,0 0-1,1-1 1,-1 0 0,1 1-1,1-1 1,0 0 3,0 0-1,0 0 1,0 0-1,0-1 1,0 1 0,0-1-1,0 0 1,0 0-1,5-2 1,3-3 13,0-1 1,-1 0-1,19-15 1,5-10 56,53-66 0,-82 91-59,21-29 32,-22 27-32,2 1-1,-1 0 0,1 1 0,0-1 0,10-8 1,-28 74 36,8-41-21,0 0 0,-1 26 0,4-38-19,1 0-1,0 0 1,1 0-1,-1 0 1,1 0-1,0-1 0,0 1 1,0 0-1,1 0 1,0 0-1,0-1 1,0 1-1,4 5 1,-5-9-8,1 1 1,-1-1 0,1 1-1,-1-1 1,1 0 0,0 0 0,-1 0-1,1 0 1,0 0 0,0 0-1,0 0 1,0-1 0,0 1 0,0-1-1,0 1 1,0-1 0,0 0-1,0 0 1,0 1 0,0-2 0,0 1-1,2 0 1,6-2-1,1 1 0,19-7 0,-23 6 2,52-19 0,99-48 1,-21 7 29,-83 40-10,86-31 83,-140 53-106,0-1 0,0 1 0,0 0 0,0 0 0,0 0 0,1 0 0,-1 0-1,0-1 1,0 1 0,0 0 0,0 0 0,1 0 0,-1 0 0,0 0 0,0 0 0,0 0-1,1 0 1,-1 0 0,0 0 0,0 0 0,0 0 0,1 0 0,-1 0 0,0 0 0,0 0-1,0 0 1,1 0 0,-1 0 0,0 0 0,0 0 0,0 0 0,1 0 0,-1 0 0,0 0-1,0 0 1,0 1 0,0-1 0,1 0 0,-1 0 0,0 0 0,0 0 0,0 0 0,0 1-1,0-1 1,1 0 0,-1 0 0,0 0 0,0 0 0,0 1 0,0-1 0,0 0 0,0 0-1,0 0 1,0 1 0,0-1 0,0 0 0,0 0 0,0 0 0,0 1 0,0-1 0,0 0 0,0 0-1,0 0 1,0 1 0,0-1 0,0 0 0,0 0 0,-14 21-1,-26 22 1,14-19 4,-4 4 10,0 2 1,-40 54-1,65-78-7,1 0 1,0 1-1,0 0 1,1-1-1,0 1 1,-2 9-1,4-15-6,1 1 0,-1-1 0,1 1 0,0-1 1,0 0-1,0 1 0,0-1 0,0 1 0,0-1 0,0 1 0,0-1 0,0 1 0,1-1 0,-1 0 0,1 1 0,-1-1 0,1 1 0,-1-1 0,1 0 0,0 0 0,0 1 0,-1-1 0,1 0 0,0 0 0,0 0 0,0 0 0,0 0 1,1 0-1,-1 0 0,0 0 0,0 0 0,1-1 0,-1 1 0,0 0 0,1-1 0,-1 1 0,3 0 0,3 0 6,1 0 1,-1 0-1,0 0 0,1-1 0,-1 0 1,0-1-1,0 0 0,1 0 1,-1 0-1,0-1 0,13-4 0,7-5 21,41-22-1,-56 27-17,32-18-15,-1-2 0,-1-1 0,-1-2 0,-2-2-1,-1-1 1,-2-3 0,-1 0 0,-1-3 0,-3 0 0,41-65 0,-39 48 32,38-88 0,-56 107-25,-2-1-1,-2 0 1,12-69-1,-19 84-3,-2 16-5,-1 0 1,0-1 0,0 1-1,0 0 1,-1-1 0,0 1-1,0-1 1,0 1-1,-1 0 1,0-1 0,-4-11-1,5 17 7,0 1-1,0 0 1,0 0-1,0-1 0,-1 1 1,1 0-1,0 0 1,0 0-1,-1-1 1,1 1-1,0 0 0,0 0 1,-1 0-1,1 0 1,0-1-1,-1 1 0,1 0 1,0 0-1,0 0 1,-1 0-1,1 0 1,0 0-1,-1 0 0,1 0 1,0 0-1,-1 0 1,1 0-1,0 0 1,-1 0-1,1 0 0,0 0 1,0 0-1,-1 1 1,1-1-1,-1 0 1,-11 7-8,10-5 6,-11 7-11,1 1 0,1 1 1,0 0-1,0 0 0,1 1 1,1 1-1,0-1 0,-9 17 1,-4 12-48,-24 62 0,27-54 19,2 1-1,3 0 0,-14 83 0,24-99 26,1 2 0,1-1 1,3 0-1,0 0 0,2 0 0,10 45 0,-12-76 19,0-1 0,0 1 1,0 0-1,1-1 1,-1 1-1,1-1 1,0 1-1,0-1 0,0 0 1,1 1-1,-1-1 1,1 0-1,-1-1 0,1 1 1,0 0-1,0-1 1,0 0-1,0 1 1,1-1-1,-1-1 0,5 3 1,0-1 9,-1-1 0,0-1 0,1 1 0,0-1 1,-1 0-1,1-1 0,0 0 0,-1 0 0,16-3 0,-7 0 10,-1-1-1,1-1 0,-1 0 1,1-1-1,-1 0 0,-1-2 0,0 0 1,16-11-1,16-14 65,40-40 0,-46 39-12,-16 10-16,-19 18-42,1 1 0,-1-1-1,1 1 1,0 0 0,0 1 0,0 0-1,9-5 1,-13 10-19,-4 4-7,-8 10-11,8-11 18,-8 12-18,1 0 1,-12 28 0,19-37 8,-1 1 1,1-1 0,0 1 0,0-1 0,1 1-1,0-1 1,0 1 0,1 0 0,0 9 0,1-15 9,-1 0 0,1 0 1,-1 0-1,1 0 0,0 0 1,0 0-1,0 0 0,0 0 1,0 0-1,0 0 0,1 0 1,-1-1-1,0 1 0,1-1 1,-1 1-1,1-1 0,0 1 1,0-1-1,-1 0 0,1 0 1,0 0-1,0 0 1,0 0-1,0 0 0,0-1 1,0 1-1,0-1 0,1 1 1,-1-1-1,0 0 0,0 0 1,0 0-1,0 0 0,0 0 1,4-1-1,2 1-1,0-2 0,-1 1 0,1-1 0,0 0 0,-1 0 0,0-1 0,1 0 0,10-7 0,-3 1-4,-2 0-1,0-1 1,0-1 0,14-15-1,-24 22 4,1 0 0,-1 0 0,0 0 0,-1-1 0,1 1 0,-1-1 0,4-9 0,-5 11 2,-1 0 0,1 1 0,-1-1 0,0 0 0,1 1 0,-1-1 1,0 0-1,-1 0 0,1 1 0,0-1 0,-1 0 0,0 1 0,0-1 0,1 0 0,-1 1 0,-2-3 0,2 2-4,-1 1 1,0 0-1,1-1 0,-1 1 0,0 0 0,0 0 1,0 1-1,0-1 0,0 0 0,-1 1 0,1-1 0,-1 1 1,1 0-1,-1-1 0,1 1 0,-1 0 0,1 1 1,-1-1-1,0 0 0,-5 0 0,3 1-30,0 0 0,0 0 0,0 0 0,0 1 0,0 0 1,0-1-1,0 2 0,0-1 0,1 1 0,-9 3 0,13-5 27,0 0 0,-1 0 0,1 0 0,0 0-1,0 0 1,-1 0 0,1 0 0,0 1 0,-1-1 0,1 0 0,0 0 0,0 0 0,-1 0-1,1 1 1,0-1 0,0 0 0,0 0 0,-1 1 0,1-1 0,0 0 0,0 0 0,0 1-1,0-1 1,-1 0 0,1 0 0,0 1 0,0-1 0,0 0 0,0 1 0,0-1 0,0 0-1,0 1 1,0-1 0,0 0 0,0 1 0,0-1 0,11 7-138,18-1 77,3-7 62,0-2-1,0-1 0,-1-1 0,53-17 1,-19 6 61,-33 8-17,8-1 114,47-17 0,-84 25-134,0 0 1,0 0-1,0 0 1,0 0-1,0 1 1,0-1-1,0 1 1,0 0-1,0-1 1,0 2-1,0-1 1,0 0-1,0 1 1,0-1-1,0 1 1,4 1-1,-5-1-4,0 0 0,0 1-1,0-1 1,0 1 0,0-1 0,0 1-1,0 0 1,-1 0 0,1 0-1,-1 0 1,1 0 0,-1 0 0,0 0-1,0 0 1,0 1 0,0-1 0,0 0-1,0 1 1,0 4 0,12 80 148,-11-59-82,14 57-1,-14-77-65,0-1 0,1 1 0,0-1 0,0 0-1,1 0 1,0 0 0,0 0 0,0-1 0,1 0-1,0 0 1,12 11 0,-14-15-3,0 0 0,0 0 0,0-1 0,1 1 1,-1-1-1,1 0 0,-1 0 0,1 0 0,0 0 0,-1 0 0,1-1 1,0 0-1,0 0 0,-1 0 0,1 0 0,0 0 0,-1-1 0,1 0 1,5-1-1,7-3 30,1 0 1,27-15 0,-36 17-27,26-15 39,-1-2-1,43-32 1,-1-1 18,32-26 80,-86 62-113,-20 16-32,0 0 0,0 0-1,1 0 1,-1 1 0,0-1-1,0 0 1,1 0 0,-1 1-1,1-1 1,-1 1 0,1-1-1,-1 1 1,1 0-1,-1-1 1,4 1 0,-4 0-3,-1 1-1,1-1 1,0 0 0,0 0 0,0 1 0,-1-1-1,1 1 1,0-1 0,-1 1 0,1-1 0,0 1 0,-1-1-1,1 1 1,0-1 0,-1 1 0,1 0 0,-1 0-1,1-1 1,-1 1 0,0 0 0,1 0 0,1 5 7,0 1 1,-1-1 0,1 0 0,-1 1 0,0-1-1,-1 8 1,1 23 16,-2 0-1,-12 71 1,-27 71 71,39-175-93,-1 0 1,1 0 0,0 0 0,-1 0 0,0 0 0,0-1 0,0 1-1,-1 0 1,1-1 0,-1 0 0,0 0 0,0 0 0,0 0 0,0 0-1,-6 3 1,7-5 0,0 0-1,1 0 1,-1 0-1,0-1 1,0 1 0,0-1-1,0 0 1,0 0-1,0 1 1,0-1-1,0 0 1,0-1-1,0 1 1,0 0 0,0 0-1,0-1 1,0 0-1,0 1 1,0-1-1,1 0 1,-1 0-1,0 0 1,0 0-1,1 0 1,-1 0 0,0 0-1,1 0 1,0-1-1,-1 1 1,1-1-1,0 1 1,-1-1-1,1 0 1,-1-1 0,1 1-1,-4-4 12,1 1 0,0-1 0,0 0 0,0 0 0,1 0-1,0-1 1,1 1 0,-3-9 0,5 14-15,0 0 0,0 0 1,0 0-1,0 0 0,1-1 0,-1 1 1,0 0-1,1 0 0,-1 0 0,1 0 0,-1 0 1,1 0-1,0 0 0,-1 0 0,1 0 1,0 0-1,0 0 0,0 1 0,0-1 1,0 0-1,-1 0 0,1 1 0,0-1 1,1 1-1,-1-1 0,0 1 0,0-1 0,2 0 1,36-10 1,-36 10-2,41-6 35,0 2 0,75 1 0,-36 3 30,-10 0-37,-52 3-166,1-2 0,-1-1 0,0 0 0,0-2 0,0 0 0,29-9 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6:38.080"/>
    </inkml:context>
    <inkml:brush xml:id="br0">
      <inkml:brushProperty name="width" value="0.1" units="cm"/>
      <inkml:brushProperty name="height" value="0.1" units="cm"/>
    </inkml:brush>
  </inkml:definitions>
  <inkml:trace contextRef="#ctx0" brushRef="#br0">0 34 6520,'0'0'2324,"11"2"-1616,37 7-34,0-3 1,59 1 0,107-8 594,-174 0-1013,292-19 1604,29 0 212,-313 20-1811,-18 1-83,1-2 1,-1-1-1,50-9 0,-71 8-2457</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6:38.717"/>
    </inkml:context>
    <inkml:brush xml:id="br0">
      <inkml:brushProperty name="width" value="0.1" units="cm"/>
      <inkml:brushProperty name="height" value="0.1" units="cm"/>
    </inkml:brush>
  </inkml:definitions>
  <inkml:trace contextRef="#ctx0" brushRef="#br0">1 1 6328,'0'0'11921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6:40.083"/>
    </inkml:context>
    <inkml:brush xml:id="br0">
      <inkml:brushProperty name="width" value="0.1" units="cm"/>
      <inkml:brushProperty name="height" value="0.1" units="cm"/>
    </inkml:brush>
  </inkml:definitions>
  <inkml:trace contextRef="#ctx0" brushRef="#br0">482 1 5120,'0'0'4921,"-7"11"-4434,-98 137 780,-6 6-336,-7 38 49,90-140-588,-39 105 0,56-125-244,2 1-1,1 0 0,1 1 1,-3 53-1,9-62-42,2 0-1,0 1 1,2-1 0,0 0 0,2 0-1,1-1 1,9 25 0,-5-22 51,2-2-1,0 1 1,2-2 0,28 41-1,-11-26 228,63 62 0,-48-55-100,-21-19 160,46 37-1,-71-64-441,4 3 95,-1 0 0,1 0 0,-1-1 0,1 1 0,0-1 0,0 0 0,0 0 0,0-1 0,9 3 0,-11 1 444,-2-3-847</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6:44.878"/>
    </inkml:context>
    <inkml:brush xml:id="br0">
      <inkml:brushProperty name="width" value="0.1" units="cm"/>
      <inkml:brushProperty name="height" value="0.1" units="cm"/>
    </inkml:brush>
  </inkml:definitions>
  <inkml:trace contextRef="#ctx0" brushRef="#br0">1 1091 5824,'0'0'4648,"13"0"-4292,8-2-125,1 1 0,-1-2 0,0-1 0,0-1 0,-1 0 0,21-9 0,-28 7-28,-1 0 0,0-1 1,-1 0-1,1-1 0,-2 0 0,1-1 0,16-20 1,-22 24-106,-1 0 0,1-1 0,-1 0 0,-1 0 0,1 0 0,-1 0 0,2-8 0,-4 11-45,0 0-1,0-1 1,-1 1 0,0-1-1,1 1 1,-1 0 0,-1-1 0,1 1-1,-1-1 1,1 1 0,-1 0-1,0-1 1,-2-3 0,2 5-29,-1 0 1,1 1-1,0-1 1,-1 1 0,1-1-1,-1 1 1,0-1-1,0 1 1,0 0-1,0 0 1,0 0-1,-1 0 1,1 1-1,0-1 1,-1 0-1,0 1 1,1 0 0,-1 0-1,0-1 1,1 2-1,-1-1 1,0 0-1,0 0 1,0 1-1,0 0 1,0 0-1,0-1 1,1 2 0,-1-1-1,0 0 1,0 0-1,0 1 1,-4 1-1,-1 0 2,0 1-1,0-1 0,1 2 1,-1-1-1,1 1 0,0 0 1,0 0-1,0 1 0,0 0 1,-10 11-1,11-9-7,0 1 0,0 0 0,1 0 0,0 1-1,0-1 1,1 1 0,0 0 0,1 0 0,0 0 0,0 1-1,1-1 1,-1 12 0,2-14 6,1 0 0,-1 0 0,1 0-1,1 0 1,-1 0 0,1 0 0,0 0-1,1 0 1,0 0 0,0 0 0,0-1-1,1 1 1,0-1 0,0 0 0,1 0 0,0 0-1,7 9 1,3 1 68,1-1-1,0 0 1,24 16 0,-32-26-52,1 0 1,0-1 0,1 0-1,-1 0 1,1 0-1,-1-1 1,1-1 0,0 1-1,0-2 1,13 2-1,4-2 22,-1-1 0,1-2 0,-1 0 0,1-2 0,-1-1 0,0-1 0,-1 0 0,1-2 0,-1-1 0,-1-2 0,26-13 0,15-11 62,-1-3-1,92-72 0,-123 83-63,0-1-1,-2-2 1,-1-1-1,-2-2 1,45-68-1,-62 85-31,23-40 142,34-74 0,-60 112-129,0 1 1,-1-1 0,-1 0-1,0 0 1,-2 0 0,0 0-1,-1-1 1,-1 0-1,-1-22 1,-1 36-31,1 0 0,-1 0 0,0 0 0,-1 0 0,1 1 0,-1-1 0,0 0 0,0 1 0,0-1 0,-1 1 0,0 0 0,1-1 0,-1 1 0,-7-6 0,8 8-6,-1 0 1,1 0-1,0 1 0,-1-1 1,0 1-1,1 0 1,-1-1-1,0 1 1,0 0-1,0 1 1,1-1-1,-1 0 1,0 1-1,0 0 1,0-1-1,0 1 0,0 1 1,0-1-1,0 0 1,0 1-1,0-1 1,0 1-1,0 0 1,1 0-1,-1 0 1,-3 2-1,-7 3-16,-1 1-1,2 1 1,-1 0-1,1 1 1,0 1-1,1-1 1,0 2-1,0 0 1,-12 17-1,11-11-21,0 2-1,1 0 0,1 0 1,1 1-1,-13 40 0,11-19-5,2 1-1,2 0 1,1 0-1,3 0 1,1 1-1,5 51 1,-1-64 30,2 1 0,0-1 0,12 38 0,-12-55 21,0-1 1,1 1-1,1-1 0,0 0 1,1 0-1,0-1 1,1 0-1,0 0 0,18 18 1,-11-15 19,-5-3 6,2 0 0,12 8 0,-21-16-23,1-1 0,0 1-1,0-1 1,0 0-1,0-1 1,0 1-1,1-1 1,-1 1-1,0-1 1,1-1-1,5 2 1,3-2 28,1-1 0,-1 0-1,0 0 1,0-1 0,0-1 0,-1 0 0,1-1-1,12-6 1,-6 2 10,-1-2-1,-1 0 1,0-1-1,25-20 1,-36 26-34,-1 0 1,0 0-1,0-1 1,0 0-1,0 0 1,-1 0-1,0 0 1,0-1-1,-1 0 1,0 0-1,0 0 1,0 0-1,2-14 1,-4 16 0,0 0 1,-1-1 0,1 1 0,-1-1-1,-1 1 1,1 0 0,-1-1 0,0 1 0,0-1-1,0 1 1,-1 0 0,1 0 0,-1 0-1,-1 0 1,1 0 0,-1 0 0,0 1-1,0-1 1,-6-6 0,7 9-8,0 0 1,-1 1-1,1-1 1,-1 0-1,1 1 1,-1 0-1,0-1 0,1 1 1,-1 0-1,0 1 1,0-1-1,0 0 0,0 1 1,0 0-1,0 0 1,0-1-1,0 2 1,0-1-1,0 0 0,1 1 1,-1-1-1,-3 2 1,3-2-8,0 1 1,0 0 0,1 0-1,-1 0 1,0 0 0,1 0-1,-1 1 1,1-1 0,-1 1 0,1 0-1,0 0 1,-1-1 0,1 1-1,0 1 1,0-1 0,1 0-1,-1 0 1,0 1 0,1-1 0,-1 1-1,1-1 1,-1 5 0,0 2-4,0 0 0,1 0 0,0 0 1,1 0-1,0 1 0,0-1 0,1 0 0,0 0 1,1 0-1,0 0 0,6 16 0,-2-11-3,0-1 0,1 0 0,1-1 0,0 1 0,0-2 0,18 20 0,-19-23 3,1 0-1,-1-1 1,1 0 0,1 0-1,-1-1 1,1 0-1,0-1 1,0 0-1,1 0 1,0-1-1,-1 0 1,1-1-1,1 0 1,-1 0 0,0-1-1,1-1 1,-1 1-1,1-2 1,-1 1-1,1-2 1,0 1-1,11-3 1,3-2 36,0-1 0,-1-2 0,1 0 0,40-20 1,86-58 176,-130 73-187,65-45 85,22-14 46,-75 53-125,-16 9-41,1 0 1,35-13-1,-26 11-44,-31 18 41,-5 0 28,9-6-19,-41 28 41,-31 24-36,65-46 1,0 1-1,0 0 0,0 0 0,1 0 1,1 1-1,-1-1 0,-4 11 0,8-15-4,1 0 0,-1 0 0,1 0 0,0 0 0,0 1-1,0-1 1,0 0 0,1 0 0,0 1 0,-1-1 0,1 0 0,0 0 0,0 1-1,1-1 1,-1 0 0,1 1 0,0-1 0,0 0 0,0 0 0,0 0-1,0 0 1,0 0 0,1 0 0,0 0 0,0 0 0,-1-1 0,2 1 0,-1-1-1,0 1 1,0-1 0,1 0 0,-1 0 0,1 0 0,0 0 0,3 2-1,3 1 6,0 0 0,1-1 0,-1 0 0,1 0 0,0-1 0,0-1 0,0 1 0,0-2 0,0 1-1,14-1 1,7-2 3,-2-2 1,1-1-1,0-1 0,-1-2 0,0-1 0,0-1 0,-1-2 0,0 0 0,46-28 0,-34 15-6,-1-2-1,-1-2 0,-2-1 0,-1-2 0,51-57 0,-51 47 19,-2-1-1,-2-1 1,-2-2-1,-2-1 1,29-67-1,-21 24 8,-3-2 1,28-133-1,-54 198-18,-3 14-6,-1 0 0,1 0 1,-2 0-1,0 0 0,0-13 0,-1 25-5,0-1-1,0 1 1,0-1 0,0 1-1,0-1 1,0 1 0,0-1 0,0 1-1,-1-1 1,1 1 0,0 0-1,0-1 1,-1 1 0,1-1 0,0 1-1,0-1 1,-1 1 0,1 0-1,0-1 1,-1 1 0,1 0 0,-1-1-1,1 1 1,0 0 0,-1 0-1,1-1 1,-1 1 0,1 0-1,-1 0 1,1 0 0,-1-1 0,1 1-1,-1 0 1,1 0 0,-1 0-1,1 0 1,-1 0 0,1 0 0,-1 0-1,1 0 1,-1 0 0,1 0-1,-1 1 1,1-1 0,0 0-1,-1 0 1,1 0 0,-1 1 0,0-1-1,-23 15-57,9 0 31,1 0-1,1 1 1,1 0 0,0 1-1,1 0 1,1 1 0,1 0-1,-8 20 1,-3 15-60,-22 93 0,28-67 10,4 0 0,-2 109 0,11-159 88,1 0 0,1 0 0,1 0 1,2 0-1,14 55 0,-16-79-4,-1 0 0,1-1 1,0 1-1,1-1 0,-1 1 0,1-1 1,-1 0-1,1 1 0,1-2 1,-1 1-1,0 0 0,1-1 0,0 1 1,0-1-1,0 0 0,0 0 0,0-1 1,1 1-1,6 2 0,-5-3 7,1-1 1,0 1-1,-1-1 0,1-1 0,0 1 1,0-1-1,0 0 0,0-1 0,-1 0 1,1 0-1,0 0 0,0-1 0,11-4 1,-3 0 19,0-1 0,0-1 1,-1 0-1,1 0 1,-2-2-1,16-13 0,70-73 193,-84 80-183,9-11 67,-1-2 0,21-36-1,-28 41 10,-14 20-95,-2 4-42,-2 11-10,-3 19 3,-2 58 1,7-76 17,1 0 0,0-1 0,0 0 0,1 1 0,1-1 1,0 0-1,1 0 0,6 15 0,-8-23 4,-1-1 0,1 0 1,0 0-1,-1 0 0,1-1 0,0 1 0,1 0 1,-1-1-1,0 1 0,0-1 0,1 0 0,-1 1 1,0-1-1,1 0 0,0-1 0,-1 1 1,4 0-1,0 1-1,1-1 1,-1-1-1,0 1 1,0-1-1,1 0 1,9-1-1,-2-2 8,0 0 1,-1-1-1,1-1 0,-1 0 0,0-1 0,16-9 0,67-52 49,-64 44-32,83-79 111,-64 55-55,-46 42-65,2 0 15,-1-1 0,1 0 0,-1 0 1,-1-1-1,1 0 0,5-10 0,-12 15 39,-3 5-27,-7 7 5,0 3-15,0 1-1,1-1 1,1 2 0,0 0-1,1 0 1,-7 19 0,12-27-24,1-1 1,0 1-1,0 0 1,1 0-1,0 0 1,0 1-1,1-1 1,0 0-1,0 0 1,0 0-1,1 0 1,0 1-1,1-1 1,0 0-1,0-1 1,0 1-1,6 10 1,-6-11-4,2 0 0,-1-1 0,1 1 0,-1-1 0,2 0 0,-1 0 0,0 0 0,7 5 0,-9-9 0,1 1 0,-1-1 1,1 1-1,0-1 0,-1 0 1,1 0-1,0 0 0,-1 0 1,1-1-1,0 1 0,0-1 1,0 0-1,0 1 0,0-1 1,0-1-1,-1 1 0,1 0 1,0-1-1,0 1 1,0-1-1,3-1 0,-2 0 2,-1 0 1,1 1-1,-1-2 0,1 1 0,-1 0 1,0-1-1,0 1 0,0-1 0,0 0 0,-1 0 1,1 0-1,-1-1 0,1 1 0,2-7 1,3-5 16,-1-1 1,5-18 0,-9 26-13,1-2 4,-1 1 1,0-1 0,-1 0 0,0 0 0,-1 0 0,0 0 0,0 0-1,-2-14 1,1 21-14,0 0 0,-1 0 0,0 0 0,0 0 1,0 0-1,0 0 0,0 0 0,-1 0 0,1 1 0,-1-1 0,1 0 0,-1 1 0,0-1 0,0 1 0,0 0 0,-1-1 0,1 1 0,-1 0 0,1 1 0,-1-1 1,1 0-1,-1 1 0,0-1 0,0 1 0,0 0 0,0 0 0,0 0 0,0 0 0,0 1 0,-4-1 0,5 0 0,-5 0-1,0-1-1,-1 1 1,1 0 0,0 0-1,-1 1 1,1 0 0,0 1-1,-1 0 1,1 0 0,0 0 0,-13 4-1,20-5 2,0 0 0,1 0 0,-1 0 0,0 1 0,0-1 0,0 0 0,1 0 0,-1 0 0,0 0 0,0 0 0,0 0 0,0 0 0,0 0 0,1 0 0,-1 0 0,0 1 0,0-1 0,0 0 0,0 0 0,0 0 0,0 0 0,1 0 0,-1 1 0,0-1 0,0 0 0,0 0 0,0 0 0,0 0 0,0 1 0,0-1 0,0 0 0,0 0 0,0 0 0,0 0 0,0 1 0,0-1 0,0 0 0,0 0 0,0 0 0,0 1 0,0-1 0,0 0 0,0 0 0,0 0 0,0 0 0,0 1 0,0-1 0,-1 0 0,1 0 0,0 0 0,0 0 0,0 0 0,0 0 0,0 1 0,0-1 0,-1 0 0,1 0 0,0 0 0,17 2 0,165-12-44,-121 4 19,0 3 0,99 7 1,-153-4 28,-1 1 1,1 1 0,-1-1 0,1 1-1,-1 0 1,0 0 0,0 1-1,0 0 1,0 0 0,0 0 0,8 7-1,-11-7-2,0 0 1,0 0-1,-1 0 0,1 1 0,-1-1 0,0 0 0,0 1 0,0 0 0,0-1 0,0 1 0,-1 0 0,0 0 1,0 0-1,0 0 0,0 0 0,-1 0 0,1 0 0,-1 0 0,0 6 0,-2 5 36,0 0 0,-1 0 0,0 0 0,-1 0 0,-1-1 0,-12 27 0,16-36 29,7-7-17,8-9 5,120-106 257,-111 100-233,0 0 0,0 2-1,2 1 1,35-15 0,-57 28-74,-1 0-1,1 0 0,-1 0 1,1 0-1,0 0 1,-1 1-1,1-1 0,0 1 1,-1 0-1,1-1 1,0 1-1,-1 1 0,1-1 1,0 0-1,-1 1 1,1-1-1,0 1 1,-1 0-1,1 0 0,-1 0 1,1 0-1,2 2 1,-2 0-6,1 1 0,-1-1 1,0 1-1,0 0 1,0 0-1,0 0 1,0 0-1,-1 0 1,0 1-1,0-1 0,1 7 1,21 61 42,-15-43-6,0 0 1,19 36 0,-27-62-28,0-1 0,1 1 0,-1 0 0,1-1 0,0 1 0,0-1 0,0 1 0,0-1 0,1 0 0,-1 0 0,0 0 0,1 0 0,0 0 0,-1-1 0,1 1 0,0-1 0,0 1 0,0-1 0,0 0 0,0 0 0,0-1 1,5 2-1,-1-3 17,0 1 1,0-1 0,0 0 0,0 0 0,0-1 0,0 0-1,-1 0 1,1-1 0,7-4 0,10-6 71,0-1 0,0-2 1,38-33-1,3-2 103,41-39 345,-101 86-509,-4 3-25,0-1-1,0 1 0,0 0 1,0 0-1,1 0 1,-1 0-1,0 0 1,1 0-1,-1 1 0,1-1 1,-1 0-1,1 1 1,-1-1-1,1 1 1,0-1-1,-1 1 0,1 0 1,0 0-1,-1 0 1,1 0-1,0 0 0,-1 0 1,1 0-1,-1 0 1,1 1-1,3 0 1,-4 0-4,1 1 0,0-1 0,0 1 1,-1-1-1,1 1 0,-1 0 0,1-1 1,-1 1-1,0 0 0,0 0 0,0 0 1,0 0-1,0 0 0,0 0 0,0 0 1,-1 1-1,1-1 0,0 4 0,1 13 8,0 1 0,-1 0-1,-1-1 1,-3 30-1,-19 78 78,19-115-90,0 1 0,-10 23-1,12-33-4,-1 1 1,0-1-1,0 1 0,0-1 0,0 0 1,0 0-1,0 0 0,-1 0 0,0 0 0,1-1 1,-1 1-1,0-1 0,0 1 0,-4 1 0,5-3 6,0-1-1,0 1 0,0-1 1,1 1-1,-1-1 0,0 0 0,0 0 1,0 0-1,0 0 0,0 0 0,0 0 1,0 0-1,0 0 0,0-1 0,0 1 1,0-1-1,1 0 0,-1 1 0,0-1 1,0 0-1,0 0 0,1 0 1,-1 0-1,1-1 0,-1 1 0,1 0 1,-1-1-1,1 1 0,-1-2 0,-5-5 16,2 0 0,-1 0 0,1-1 1,-5-11-1,7 15-14,0-1 0,-3-13 7,5 15-11,1-3-89,12 4 17,-2 3 66,1 0 0,-1 1-1,0 0 1,0 1 0,16 4 0,15 3-22,14-1 7,54 0 0,-89-7-102,-1-2 0,0 0 0,0-2 0,1 0 0,-2 0 0,29-11 0,-36 9-496</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6:45.448"/>
    </inkml:context>
    <inkml:brush xml:id="br0">
      <inkml:brushProperty name="width" value="0.1" units="cm"/>
      <inkml:brushProperty name="height" value="0.1" units="cm"/>
    </inkml:brush>
  </inkml:definitions>
  <inkml:trace contextRef="#ctx0" brushRef="#br0">0 50 6128,'0'0'2694,"11"-5"-2234,17-4-184,0 0 0,1 1 0,0 2 0,37-3 0,646 5 3670,-403 39-1543,-214-21-1760,-77-11-743,-1-1-270,0 0 1,0 1-1,30 11 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6:47.903"/>
    </inkml:context>
    <inkml:brush xml:id="br0">
      <inkml:brushProperty name="width" value="0.1" units="cm"/>
      <inkml:brushProperty name="height" value="0.1" units="cm"/>
    </inkml:brush>
  </inkml:definitions>
  <inkml:trace contextRef="#ctx0" brushRef="#br0">368 545 7992,'0'0'3200,"-14"-6"-2790,2 1-286,7 2-75,0 0 0,-1 1 0,1 0 1,0 0-1,-1 0 0,1 1 0,-1-1 0,1 1 0,-1 1 1,0-1-1,1 1 0,-1 0 0,0 0 0,-10 3 1,-2 1 170,0 2 0,1 0 1,-1 1-1,2 0 1,-1 1-1,-19 14 1,25-15-69,1 1 0,-1 0 0,2 1 0,-1 0 0,1 0 0,1 1 0,-1 0 0,2 0 0,-12 20 1,18-28-121,0 0 0,1 0 0,-1 0 1,0 0-1,1 0 0,-1 1 1,1-1-1,-1 0 0,1 0 1,0 1-1,0-1 0,0 0 1,0 0-1,1 1 0,-1-1 1,1 0-1,-1 0 0,1 0 1,0 1-1,0-1 0,0 0 1,0 0-1,0 0 0,0 0 1,0-1-1,1 1 0,-1 0 1,1 0-1,-1-1 0,1 1 1,0-1-1,0 1 0,0-1 1,3 2-1,1 1 21,1 0 1,0-1-1,0 0 1,1 0-1,-1-1 0,1 1 1,-1-2-1,1 1 0,7 0 1,3-2 46,-1-1 0,1 0 0,-1-1 0,0-1 0,0-1 0,0 0 0,-1-1 0,1-1 0,-1-1 0,-1 0 0,1-1 0,-1-1 0,26-19 0,-35 23-43,-1 1-1,0-1 1,0 0 0,-1 0 0,1-1-1,-1 1 1,0-1 0,-1 0 0,0 0 0,0 0-1,0-1 1,0 1 0,-1-1 0,0 1-1,-1-1 1,1 0 0,-1 0 0,0 1 0,-1-1-1,0 0 1,0 0 0,0 0 0,-3-9-1,1-14 828,2 30-744,5 3-46,0 1 0,-1 0 0,1 0 0,0 0 0,-1 1 0,0-1 0,0 1 0,4 8 0,4 2 22,11 13 17,-3 0 116,2-1 0,1-2 1,1 0-1,1-1 0,33 23 0,-54-45-203,-1 0 0,1-1 1,-1 1-1,1-1 0,-1 0 1,1 0-1,0 0 0,0 0 1,-1-1-1,1 0 0,0 1 0,0-1 1,0-1-1,-1 1 0,1-1 1,0 1-1,0-1 0,-1 0 1,1 0-1,6-4 0,6-2 61,0-2-1,0 0 0,16-13 1,-11 8-23,5-6 65,0-1 0,45-48-1,-48 45-1,0 1 1,1 2-1,37-26 0,-60 46-139,1 0 1,-1 0-1,0 0 0,0 0 1,0 1-1,0-1 0,1 1 1,-1-1-1,0 1 0,0-1 1,1 1-1,-1 0 0,0-1 1,1 1-1,-1 0 0,1 0 1,-1 0-1,0 0 0,1 0 1,0 1-1,0 0-3,-1 0 0,0 0 1,0 0-1,0 0 0,-1 1 0,1-1 0,0 0 0,0 0 1,-1 1-1,1-1 0,0 0 0,-1 1 0,0-1 1,1 1-1,-1-1 0,0 1 0,0-1 0,1 1 1,-1-1-1,-1 3 0,2 17 22,-2 1 0,0-1 0,-2 1-1,-7 29 1,-2 24 64,11-73-85,1-1 0,0 1 0,-1 0 0,1-1 0,0 1 0,0-1 0,0 1 0,0-1 0,1 1 0,-1 0 0,0-1 0,1 1 0,-1-1 0,1 1 0,1 1 0,-1-2-3,0-1 0,0 1 1,0-1-1,0 0 0,0 1 1,0-1-1,0 0 0,0 0 1,0 0-1,0 0 0,0 0 1,0 0-1,0 0 0,0 0 1,0-1-1,0 1 0,0 0 1,0-1-1,0 1 0,0 0 1,0-1-1,0 1 0,0-1 1,1-1-1,72-35 41,-35 16 5,1 2 0,72-25 0,-111 44-47,1-1 1,-1 0 0,0 1 0,1 0 0,-1-1 0,1 1 0,-1 0 0,1 0 0,-1 0 0,1 0 0,-1 0 0,1 0 0,-1 0 0,1 0 0,-1 1 0,1-1 0,-1 1 0,1-1 0,1 2 0,-2-1-1,0 0 1,-1 1 0,1-1 0,0 0 0,-1 1 0,1-1 0,-1 1-1,1 0 1,-1-1 0,1 1 0,-1-1 0,0 1 0,0-1 0,0 1-1,0 0 1,0-1 0,0 1 0,-1 2 0,-14 125 45,15-126-46,-1 1-1,1 0 1,0 0 0,0-1-1,0 1 1,0 0 0,1 0-1,0-1 1,-1 1 0,1 0-1,1-1 1,-1 1 0,4 6-1,-4-8 3,1 0-1,0-1 0,-1 1 0,1 0 0,0-1 0,0 1 0,0-1 0,0 1 1,0-1-1,1 0 0,-1 0 0,0 0 0,0 0 0,1-1 0,-1 1 1,1-1-1,-1 1 0,1-1 0,-1 0 0,4 0 0,8-1 4,1-1-1,0 0 0,-1-1 1,1-1-1,-1 0 1,0-1-1,0 0 1,15-9-1,1 0-6,131-64-77,-39 17 34,-105 51 63,-13 8 17,-12 7-17,-33 23 2,17-13-36,1 1-1,1 1 0,-28 28 1,45-40 7,-4 4-20,0 0 1,1 1-1,-8 13 1,14-21 19,1 0 1,0 0-1,-1 1 0,1-1 1,0 0-1,0 1 0,1-1 1,-1 1-1,0-1 1,1 1-1,0-1 0,-1 1 1,1-1-1,0 1 0,0 0 1,0-1-1,1 1 1,-1-1-1,1 1 0,-1-1 1,1 1-1,1 3 1,-1-5 4,0 0 0,0 0 0,0 0 0,0 0 0,0 1 0,0-1 0,0-1 0,0 1 1,0 0-1,0 0 0,0 0 0,1-1 0,-1 1 0,0 0 0,1-1 0,-1 1 1,0-1-1,1 0 0,-1 1 0,1-1 0,-1 0 0,1 0 0,-1 0 0,1 0 0,-1 0 1,0 0-1,1 0 0,2-1 0,4-1-9,0-1 1,0 1 0,14-8-1,-10 5 1,6-4-4,0-1 1,0 0-1,-1-1 0,0-1 1,-1-1-1,-1 0 0,0-2 1,25-29-1,-6-1-29,-2-1-1,26-50 1,-19 22-60,-3-2 0,-4-2 0,40-145 0,-71 219 96,2-7-23,0 1 1,0-1 0,-1 0-1,0 0 1,-1-1 0,0 1 0,-2-16-1,1 26 27,0 0 0,0 0 0,0 0-1,0 0 1,-1 0 0,1 0 0,0 0 0,0 0 0,-1 0-1,1 0 1,-1 0 0,1 1 0,-1-1 0,1 0-1,-1 0 1,0 1 0,1-1 0,-1 0 0,0 1-1,1-1 1,-1 0 0,0 1 0,0-1 0,0 1 0,-1-1-1,1 1 0,-1 0-1,1 0 0,0 0 1,-1 0-1,1 0 0,-1 0 1,1 1-1,0-1 0,-1 0 0,1 1 1,0-1-1,0 1 0,-1 0 1,1-1-1,-2 2 0,-3 3-15,0 0-1,0 0 0,0 1 0,1-1 0,-7 9 1,-4 9-8,1 1 0,1 0 0,1 1 0,1 1 0,1-1 0,1 2 0,2 0 0,1 0 0,1 0 0,1 1 0,1-1 0,1 1 0,2 0 0,1 0 1,1 1-1,2-2 0,0 1 0,2 0 0,1-1 0,10 29 0,-10-40 35,1-1 1,1 0-1,11 19 0,-14-27 6,0 0-1,0 0 0,0-1 0,1 0 1,0 0-1,0 0 0,1-1 1,12 8-1,-16-11 8,0-1-1,0 0 1,0 0 0,1 0 0,-1 0 0,0-1-1,1 1 1,-1-1 0,1 0 0,-1 0 0,0 0-1,1-1 1,-1 1 0,1-1 0,-1 0 0,0 1-1,5-3 1,2-1-918,0-1 0,-1 0 0,14-8 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6:50.887"/>
    </inkml:context>
    <inkml:brush xml:id="br0">
      <inkml:brushProperty name="width" value="0.1" units="cm"/>
      <inkml:brushProperty name="height" value="0.1" units="cm"/>
    </inkml:brush>
  </inkml:definitions>
  <inkml:trace contextRef="#ctx0" brushRef="#br0">327 91 4416,'0'0'5554,"-2"13"-5134,-7 37-40,-2-1-1,-22 61 0,-48 106 529,71-190-799,-30 74 332,-75 214 1571,108-273-1596,6-34-232,1-1 1,-1 1-1,0-1 0,-1 1 1,0-1-1,0 0 0,0 1 0,-6 9 1,39-62 1877,-18 25-1952,27-33-1,-25 36-23,1 2 0,0 0 0,1 1 1,1 0-1,0 2 0,1 0 0,1 1 0,0 1 0,26-11 0,26-8 314,-71 29-388,0 1 0,0-1 0,0 1 0,0 0-1,0-1 1,0 1 0,-1 0 0,1 0 0,0-1 0,0 1-1,0 0 1,0 0 0,0 0 0,0 0 0,0 0-1,0 1 1,0-1 0,0 0 0,0 0 0,0 1-1,0-1 1,0 0 0,0 1 0,0-1 0,-1 1 0,1-1-1,0 1 1,0-1 0,0 1 0,-1 0 0,1-1-1,0 1 1,-1 0 0,1 0 0,-1 0 0,1-1-1,-1 1 1,1 0 0,-1 0 0,1 0 0,-1 0 0,0 0-1,0 0 1,1 0 0,-1 0 0,0 2 0,1 4 35,0 0 0,0 1 1,-1-1-1,-1 14 0,-16 85 267,11-80-183,2 1 0,0-1 0,2 1 0,0 30 1,2-56-122,0 1 1,1-1 0,-1 1-1,0-1 1,1 1 0,-1-1-1,1 1 1,-1-1 0,1 0-1,0 1 1,-1-1-1,1 0 1,0 0 0,0 1-1,0-1 1,0 0 0,0 0-1,0 0 1,0 0 0,1 0-1,-1-1 1,0 1 0,0 0-1,1 0 1,-1-1 0,0 1-1,1-1 1,-1 1 0,1-1-1,-1 0 1,1 1 0,-1-1-1,3 0 1,4 0 14,0 0 1,0 0-1,1-1 1,14-3-1,8-4 18,1-1 0,-2-1 0,43-21 0,88-54 115,-93 48-59,-59 32-79,-2 2 82,-12 12-10,0-1-83,-68 112 86,64-101-80,0 0-1,0 1 1,2 0-1,-8 35 1,14-49-1,0 0 0,0 0 0,1 0 1,0 0-1,0 0 0,0-1 0,1 1 0,2 10 0,-3-15-8,1 1 0,-1-1-1,1 1 1,0-1 0,-1 1-1,1-1 1,0 1 0,0-1-1,0 0 1,0 0 0,0 1-1,0-1 1,1 0-1,-1 0 1,0 0 0,1 0-1,-1 0 1,0 0 0,1-1-1,-1 1 1,1 0 0,0-1-1,-1 1 1,1-1 0,-1 0-1,1 1 1,0-1-1,-1 0 1,1 0 0,0 0-1,-1 0 1,1 0 0,-1 0-1,1-1 1,1 0 0,5 0 4,0-1 1,0-1 0,0 1 0,-1-1 0,0-1 0,1 1 0,-1-1 0,0 0 0,-1-1-1,1 0 1,-1 0 0,0 0 0,0-1 0,-1 0 0,1 0 0,-1 0 0,-1-1-1,5-7 1,-1 0 4,-1 0-1,0-1 0,-1 0 0,-1-1 0,0 1 1,-1-1-1,-1 0 0,1-18 0,-3 27-6,-1 1 1,0-1-1,0 0 0,-1 0 0,0 0 0,-2-7 1,3 11-2,-1 0 1,0 0-1,0 0 1,-1 0-1,1 0 1,-1 0-1,0 0 1,1 0 0,-1 1-1,0-1 1,-1 1-1,1-1 1,0 1-1,-4-3 1,-4-2 37,8 5-38,0 1-1,0-1 1,0 1-1,-1-1 1,1 1 0,0 0-1,-1 0 1,1 0-1,-1 0 1,1 1 0,-1-1-1,1 0 1,-1 1-1,-3 0 1,5 1 15,6 3-21,8 3-24,2-2 13,1 0-1,0 0 1,-1-2-1,2 0 1,-1-1 0,0 0-1,0-2 1,1 0-1,-1 0 1,0-2 0,0 0-1,29-7 1,-11-2-6,-1-1-1,0-1 1,-1-2 0,55-34 0,1-5 27,109-87-1,-172 120 0,0-2 0,-1 0-1,-2-1 1,0-2 0,-2 0 0,-1-1 0,0-1-1,18-41 1,-9 5 38,-4-1-1,29-115 1,-52 173-40,0 0 0,0 1 0,0-1 0,-1 1 0,1-1 0,-2 0 0,1 0 0,-1 1 0,-2-8 0,3 12-7,0 1 1,-1 0-1,0-1 1,1 1-1,-1 0 1,0-1-1,0 1 1,1 0-1,-1 0 1,0 0-1,0-1 1,0 1-1,0 0 1,-1 1-1,1-1 1,0 0-1,0 0 1,-2-1-1,0 2 0,1-1-1,0 1 1,0 0-1,-1-1 1,1 1-1,0 0 1,0 0-1,-1 1 0,1-1 1,0 0-1,0 1 1,-1-1-1,1 1 1,0 0-1,-3 1 1,-4 3-6,0 0 0,0 0 1,1 0-1,0 1 0,0 0 1,1 1-1,0 0 0,0 0 0,-10 14 1,-5 10-21,-20 37 1,41-66 23,-17 31-15,2 1 0,2 0 0,1 1 0,1 1 1,2 0-1,-5 40 0,6-13-15,2 0 0,4 111 0,4-147 31,2 0 0,1 0 0,13 49 1,-12-60 5,0-1 0,1 0 1,1 0-1,0 0 0,1-1 1,1 0-1,18 22 1,-23-32 7,0 1 0,1-1 0,0 0 1,0 0-1,0-1 0,0 1 0,0-1 1,1 0-1,-1-1 0,1 1 0,0-1 1,12 3-1,-9-3 19,0-1-1,0-1 1,0 1-1,0-1 1,0-1 0,0 0-1,0 0 1,10-3 0,0-2 43,-1 0 1,1-1-1,-1-1 0,-1-1 1,1-1-1,-2 0 1,25-19-1,-34 22-41,1 0 1,-2-1-1,1 1 0,-1-1 1,0-1-1,-1 1 0,0-1 0,-1 0 1,1 0-1,4-15 0,-9 23-27,1-1 0,-1 0-1,1 0 1,-1 1 0,0-1 0,1 0-1,-1 0 1,0 0 0,0 0 0,-1-2-1,1 3-4,0 1 0,0-1-1,0 1 1,-1-1-1,1 1 1,0-1 0,0 1-1,-1-1 1,1 1 0,0-1-1,-1 1 1,1-1-1,-1 1 1,1 0 0,0-1-1,-1 1 1,1 0-1,-1-1 1,1 1 0,-1 0-1,1-1 1,-2 1 0,0 0-1,0 0 1,0-1-1,0 2 1,0-1-1,1 0 1,-1 0-1,0 1 1,0-1-1,0 1 1,0-1-1,0 1 1,1 0-1,-1 0 1,0 0-1,0 0 1,1 0-1,-1 0 1,-1 2 0,-9 6-9,0 1 0,0 0 1,1 1-1,0 1 1,1-1-1,-16 26 1,23-33 0,0 1 0,1 0-1,0 0 1,0-1 0,0 1 0,1 0 0,-1 1 0,1-1 0,0 0 0,1 0 0,-1 0-1,1 1 1,0-1 0,0 0 0,1 1 0,0-1 0,0 0 0,0 0 0,0 0-1,1 0 1,0 0 0,0 0 0,0 0 0,5 6 0,-5-7 3,1 0-1,0 0 1,0 0 0,0-1 0,1 1-1,-1-1 1,1 0 0,0 0 0,0 0-1,0-1 1,0 1 0,0-1 0,1 0-1,-1 0 1,5 1 0,-1-1 6,-1-1 0,0 0 0,0 0 0,1-1 0,-1 0 0,0 0 0,1 0 0,-1-1 1,8-2-1,5-2 20,-1-2 0,0 0 0,0 0 1,0-2-1,-1-1 0,21-13 1,7-10 88,65-60 1,36-49 225,-124 118-259,0 7 47,-23 16-125,1 1-1,-1 0 0,0 0 1,1-1-1,-1 1 1,0 0-1,1 0 0,-1 0 1,0 0-1,1-1 1,-1 1-1,1 0 1,-1 0-1,0 0 0,1 0 1,-1 0-1,0 0 1,1 0-1,-1 0 0,1 0 1,-1 0-1,0 0 1,1 0-1,-1 0 0,0 1 1,1-1-1,-1 0 1,1 0-1,-1 0 0,0 0 1,1 1-1,-1-1 1,0 0-1,0 0 0,1 1 1,-1-1-1,0 0 1,0 0-1,1 1 1,-1-1-1,0 0 0,0 1 1,0-1-1,1 0 1,-1 1-1,0-1 0,0 1 1,0-1-1,0 0 1,0 1-1,0-1 0,0 0 1,0 1-1,0-1 1,0 1-1,0-1 0,0 0 1,0 1-1,0-1 1,0 0-1,0 1 1,0-1-1,-1 1 0,1-1 1,0 0-1,0 1 1,-7 52 12,-16 64 0,16-93-18,0-1-1,-2 0 0,0-1 1,-1 0-1,-17 25 1,26-44-1,-1-1 0,0 0 0,0 0 0,0 0 0,0 0 0,0 0 0,-1 0 0,1-1 0,0 1 0,-1-1 1,1 1-1,-1-1 0,0 0 0,1 0 0,-1 0 0,0-1 0,1 1 0,-1-1 0,0 1 0,0-1 0,0 0 0,0 0 0,1 0 0,-1 0 0,0-1 0,0 1 1,0-1-1,1 0 0,-1 0 0,0 0 0,1 0 0,-1 0 0,0 0 0,1-1 0,0 1 0,-4-3 0,6 3 2,0 1 0,-1 0-1,1-1 1,0 1 0,0-1 0,0 1 0,0 0-1,0-1 1,0 1 0,-1-1 0,1 1-1,0 0 1,0-1 0,0 1 0,0-1-1,0 1 1,1 0 0,-1-1 0,0 1 0,0-1-1,0 1 1,0 0 0,0-1 0,0 1-1,1 0 1,-1-1 0,0 1 0,0 0-1,1-1 1,-1 1 0,0 0 0,0-1 0,1 1-1,-1 0 1,0 0 0,1-1 0,-1 1-1,0 0 1,1 0 0,-1 0 0,0-1-1,1 1 1,-1 0 0,1 0 0,18-7-20,4 6 24,0 0 0,0 2 0,0 1 0,33 7 0,-9-2 37,146 27 211,-162-28-165,-9 0-37,-18-4-184,1-1 0,-1 0-1,1 0 1,0 0-1,5 0 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0:05.358"/>
    </inkml:context>
    <inkml:brush xml:id="br0">
      <inkml:brushProperty name="width" value="0.1" units="cm"/>
      <inkml:brushProperty name="height" value="0.1" units="cm"/>
      <inkml:brushProperty name="color" value="#00A0D7"/>
    </inkml:brush>
  </inkml:definitions>
  <inkml:trace contextRef="#ctx0" brushRef="#br0">478 59 2104,'0'0'2908,"-11"-3"-2637,-83-17 904,-26-13 964,117 32-2080,1 1 1,0-1-1,0 1 1,0 0-1,-1 0 0,1 0 1,0 0-1,0 0 1,-1 1-1,1-1 0,0 1 1,0-1-1,0 1 1,-3 1-1,-29 18 528,12-6-254,14-9-244,0-1 0,0 1 0,1 1 1,0 0-1,0 0 0,0 0 0,1 0 0,-1 1 1,2 0-1,-1 1 0,-5 9 0,-1 4 63,6-12-48,0 0 1,1 0-1,1 1 0,-4 11 1,-2 7 93,4-12-7,1 1-1,-4 26 1,8-38-154,0-1 1,1 1-1,0-1 0,0 1 0,0-1 1,1 1-1,-1-1 0,1 1 0,0-1 1,1 0-1,-1 1 0,1-1 0,-1 0 1,5 7-1,-4-7-17,0-1-1,1 0 1,-1 0 0,1 0 0,-1 0-1,1 0 1,0-1 0,0 1-1,0-1 1,0 0 0,0 0 0,1 0-1,-1 0 1,1 0 0,-1-1-1,1 0 1,-1 0 0,5 1 0,1 1 6,1-2 0,-1 1 0,0-1 0,1 0 0,-1-1 0,1 0 1,-1-1-1,1 0 0,-1 0 0,0-1 0,1 0 0,-1-1 0,0 0 0,0 0 1,-1-1-1,1 0 0,-1-1 0,0 1 0,13-11 0,15-11 54,-23 17-12,0 0-1,-1-1 1,15-15 0,-23 21-51,-1 0 1,1-1 0,-1 1 0,-1-1-1,1 0 1,-1 1 0,1-1 0,-1 0-1,-1 0 1,1-1 0,-1 1-1,0 0 1,1-11 0,-1 3 19,-1 0 0,-1 0 0,0 0 0,-1 0 0,0 0 0,-1 1 1,0-1-1,-1 0 0,-1 1 0,-7-14 0,-12-22 171,24 48-213,0 0 0,0 1 0,0-1 0,0 0 0,0 0 0,0 0 0,0 0 0,-1 0 0,1 0 0,0 0 1,0 0-1,0 1 0,0-1 0,0 0 0,0 0 0,0 0 0,0 0 0,0 0 0,0 0 0,0 0 0,0 0 0,0 0 0,0 0 0,-1 0 0,1 0 0,0 1 0,0-1 1,0 0-1,0 0 0,0 0 0,0 0 0,0 0 0,0 0 0,0 0 0,-1 0 0,1 0 0,0 0 0,0 0 0,0 0 0,0 0 0,0 0 0,0 0 0,0 0 1,0 0-1,-1 0 0,1 0 0,0 0 0,0 0 0,0-1 0,0 23-58,4 32 46,22 144 61,-24-184-20,1 0 1,0 1-1,1-1 0,10 23 0,-13-33-6,1 0 0,0 0-1,0 0 1,0 0 0,0 0-1,1 0 1,0-1 0,0 1-1,0-1 1,0 0 0,0 1-1,1-2 1,-1 1 0,1 0-1,0-1 1,0 1 0,0-1 0,0 0-1,4 1 1,-3-3 4,-1 0-1,0 1 1,0-2 0,1 1 0,-1-1 0,0 1-1,0-1 1,0 0 0,5-2 0,35-15 104,-24 8-81,1-1 57,30-18-1,-43 23-78,-1 1 0,1-2 0,-2 1 0,1-1 0,-1 0 0,0 0 0,6-9 0,-6 5 11,1 1 0,-2-2 0,0 1 0,0 0 0,-1-1 0,-1 0 0,0 0 0,0 0 0,-1 0 0,0-20 0,-3 12 46,-2 0 0,0 0-1,-7-20 1,8 32-50,-2-20 53,4 27-80,4 16-90,0 1 56,0-1 0,1 18 0,6 27-40,38 120-137,-47-171 188,1-1 0,1 0 0,-1 0 0,1-1 0,6 9 0,-8-12 15,0-1-1,0-1 1,1 1 0,-1 0 0,0-1 0,1 1-1,0-1 1,-1 1 0,1-1 0,0 0 0,0 0-1,0-1 1,0 1 0,7 2 0,-7-4 9,1 0 0,-1 0 0,0 0 0,0 0 0,0 0 0,1-1 0,-1 0 0,0 0 1,0 1-1,0-2 0,0 1 0,0 0 0,-1-1 0,1 1 0,0-1 0,0 0 0,-1 0 0,1 0 0,-1 0 0,0 0 1,0 0-1,3-5 0,5-5 23,-1-1 1,-1 0-1,9-18 1,-13 23-18,87-183 281,-70 145-142,-21 46-148,0-1-1,0 1 1,0 0-1,1-1 1,-1 1-1,0 0 1,0 0-1,0-1 1,0 1-1,1 0 0,-1 0 1,0-1-1,0 1 1,1 0-1,-1 0 1,0-1-1,0 1 1,1 0-1,-1 0 0,0 0 1,1 0-1,-1 0 1,0 0-1,1-1 1,-1 1-1,0 0 1,1 0-1,-1 0 1,0 0-1,1 0 0,-1 0 1,0 0-1,1 0 1,11 8 0,7 14-27,-5 2 0,-1 1 0,13 31 0,-18-35 29,1 0 1,2-1-1,0 0 0,20 28 1,-28-44 16,1-1 1,-1 1 0,1 0-1,0-1 1,0 0-1,0 0 1,0 0-1,1 0 1,-1-1 0,1 1-1,0-1 1,-1-1-1,1 1 1,0 0 0,0-1-1,10 1 1,-2-2 69,0 0 1,0-1 0,0 0 0,1-1 0,15-4-1,-7 4-23</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6:51.520"/>
    </inkml:context>
    <inkml:brush xml:id="br0">
      <inkml:brushProperty name="width" value="0.1" units="cm"/>
      <inkml:brushProperty name="height" value="0.1" units="cm"/>
    </inkml:brush>
  </inkml:definitions>
  <inkml:trace contextRef="#ctx0" brushRef="#br0">1 1 7632,'0'0'3481,"7"11"-2877,41 71 489,-4 1 0,-3 2-1,41 125 1,-60-142-514,-4 2 0,-2 1-1,-4 0 1,-3 0 0,1 90 0,-11-126-328,-1-1 1,-1-1 0,-2 1 0,-2 0-1,-1-1 1,-1 0 0,-2-1 0,-1 0-1,-2-1 1,-21 37 0,29-59-173,-3 8 147,-1 0-1,0-1 1,-2 0 0,0-1 0,-22 21-1,26-28-388,-21 15 991,27-22-1101,1 0-1,-1-1 1,1 1 0,-1 0 0,0-1-1,1 1 1,-1-1 0,0 1 0,0-1-1,-1 0 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6:58.124"/>
    </inkml:context>
    <inkml:brush xml:id="br0">
      <inkml:brushProperty name="width" value="0.1" units="cm"/>
      <inkml:brushProperty name="height" value="0.1" units="cm"/>
    </inkml:brush>
  </inkml:definitions>
  <inkml:trace contextRef="#ctx0" brushRef="#br0">0 1 5224,'0'0'10233,"7"12"-10048,3 6-80,-1 1 0,-1-1 0,-1 1-1,9 38 1,2 82 367,-3-18-76,-13-113-351,5 56 530,-1-43 510,1-63-739,-1 12-238,14-92 135,-16 105-217,1 0-1,1 0 1,1 0-1,16-30 0,0 0 40,-19 37-18,0 0 1,1 1-1,0-1 0,1 1 0,8-11 0,-10 15-37,0 1-1,0 0 0,1 0 1,-1 0-1,1 0 0,0 1 1,0 0-1,0 0 0,0 0 1,1 0-1,-1 1 0,1 0 1,0 0-1,-1 1 0,1-1 1,0 1-1,0 0 0,0 1 1,0 0-1,0 0 0,0 0 1,0 0-1,0 1 0,0 0 1,-1 1-1,1-1 0,6 3 1,-1 0 6,-1 1 0,1 0 1,10 7-1,-17-9-9,0 0 0,0 0-1,-1 0 1,1 1-1,-1 0 1,0-1 0,0 1-1,0 0 1,-1 1 0,3 3-1,9 26 72,-1 0-1,-2 0 0,13 66 1,-14-54-38,-7-30 73,-1 1 0,-1-1 1,0 21-1,-1-31 15,0-5 23,0 24-807,0 73-947,0-56-2238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6:59.630"/>
    </inkml:context>
    <inkml:brush xml:id="br0">
      <inkml:brushProperty name="width" value="0.1" units="cm"/>
      <inkml:brushProperty name="height" value="0.1" units="cm"/>
    </inkml:brush>
  </inkml:definitions>
  <inkml:trace contextRef="#ctx0" brushRef="#br0">1 151 5520,'0'0'8449,"12"-12"-7961,72-61 324,-71 63-584,0 1 0,0 0 0,1 1 0,0 1 0,1 0 0,20-7 0,-33 14-174,0-1 0,0 1-1,0 0 1,1 0 0,-1-1 0,0 1 0,0 1 0,1-1-1,-1 0 1,0 0 0,0 1 0,0-1 0,0 1 0,1 0-1,-1 0 1,0 0 0,4 2 0,0 2 88,0 0-1,0 0 1,10 12-1,-12-12-73,1-1-1,-1 1 0,1-1 1,0 0-1,0 0 1,0 0-1,8 3 0,-5-4-15,1 0 0,0-1 0,-1 0-1,1 0 1,0-1 0,0-1 0,0 1-1,0-1 1,0-1 0,0 0 0,0 0-1,9-2 1,14-6 473,61-24 0,-46 15 292,-13 2 278,-26 11-723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7:00.285"/>
    </inkml:context>
    <inkml:brush xml:id="br0">
      <inkml:brushProperty name="width" value="0.1" units="cm"/>
      <inkml:brushProperty name="height" value="0.1" units="cm"/>
    </inkml:brush>
  </inkml:definitions>
  <inkml:trace contextRef="#ctx0" brushRef="#br0">0 102 13104,'0'0'392,"12"-10"-210,-9 7-158,18-17 221,2 0 0,27-17 0,-48 35-173,1 1-1,0-1 1,0 1 0,0 0 0,0 0-1,0 0 1,0 0 0,0 0 0,0 1-1,0-1 1,1 1 0,-1 0 0,0 0-1,0 0 1,0 0 0,5 2 0,1 0 200,1 1 0,-1 1 1,17 7-1,11 5 64,-32-14-297,7 3 138,0-1 0,0 0-1,1-1 1,-1-1 0,1 0 0,0 0 0,-1-1 0,24-1 0,47-12 961,2 0-79,-31 9-3180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7:01.212"/>
    </inkml:context>
    <inkml:brush xml:id="br0">
      <inkml:brushProperty name="width" value="0.1" units="cm"/>
      <inkml:brushProperty name="height" value="0.1" units="cm"/>
    </inkml:brush>
  </inkml:definitions>
  <inkml:trace contextRef="#ctx0" brushRef="#br0">1 0 6128,'0'0'8510,"3"13"-7979,3 9-285,-1 0 1,-1 0-1,2 29 0,-4-8 112,8 365 2273,-4-269-1365,0-75 388,-6-64-1523,1-3-446,3-4-2579</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7:01.943"/>
    </inkml:context>
    <inkml:brush xml:id="br0">
      <inkml:brushProperty name="width" value="0.1" units="cm"/>
      <inkml:brushProperty name="height" value="0.1" units="cm"/>
    </inkml:brush>
  </inkml:definitions>
  <inkml:trace contextRef="#ctx0" brushRef="#br0">276 23 10448,'0'0'232,"-10"6"200,-16 9 67,1 2 1,1 1-1,1 1 0,-31 31 1,44-39-307,0 0 80,-1 0 1,2 1-1,-1 0 1,1 0-1,1 1 1,1 1-1,0-1 1,-8 20 0,11-15-80,-1 0 0,2 0 1,1 0-1,0 0 1,1 1-1,1-1 0,1 0 1,0 1-1,1-1 1,2 0-1,-1 0 0,2 0 1,1-1-1,0 1 1,14 26-1,-10-24-59,0 0-1,2 0 0,1-1 1,0-1-1,19 20 1,-25-30-78,1-1 0,-1 0 0,1-1 0,1 0 0,-1 0 1,1-1-1,0 0 0,1 0 0,-1-1 0,1 0 0,0-1 0,0 0 1,20 3-1,-16-5 1,1 0 1,-1-1-1,0 0 1,1-2-1,-1 1 1,0-2-1,1 0 1,-2 0-1,1-2 1,0 1-1,-1-2 1,0 0-1,0 0 1,0-2-1,-1 1 1,0-1-1,17-16 1,5-9 197,-2-1-1,-1-2 1,44-66 0,-69 92-195,0 0 0,0-1 1,-1 0-1,-1 0 1,0 0-1,0 0 0,-1-1 1,-1 1-1,0-1 0,-1 0 1,0 0-1,0 0 1,-1 0-1,-1 0 0,0 0 1,-1 1-1,0-1 0,-1 0 1,0 1-1,0-1 1,-2 1-1,1 0 0,-1 1 1,-1-1-1,0 1 0,0 0 1,-1 0-1,-1 1 1,-12-13-1,-150-118 490,162 135-529,-1 0 1,0 0 0,1 1 0,-18-5-1,4 0-62,20 8 40,0 1 1,0-1-1,0 0 1,0 1 0,0-1-1,0 1 1,0 0-1,0 0 1,0 0-1,-1 0 1,1 0-1,0 0 1,0 0-1,-3 2 1,4-2-161,0 1 1,0-1-1,0 1 1,0-1-1,0 1 1,0-1-1,0 1 1,1 0-1,-1 0 1,0-1-1,0 1 1,1 0-1,-1 0 1,0 0-1,1 0 1,-1 0-1,1 0 1,-1 0-1,1 0 0,0 0 1,-1 0-1,1 0 1,0 0-1,0 0 1,0 0-1,-1 0 1,1 2-1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7:02.945"/>
    </inkml:context>
    <inkml:brush xml:id="br0">
      <inkml:brushProperty name="width" value="0.1" units="cm"/>
      <inkml:brushProperty name="height" value="0.1" units="cm"/>
    </inkml:brush>
  </inkml:definitions>
  <inkml:trace contextRef="#ctx0" brushRef="#br0">6 132 6424,'0'0'7472,"4"-11"-6902,12-36-18,-14 42-415,1 0-1,-1 1 0,1-1 1,0 1-1,0-1 0,1 1 1,-1 0-1,1 1 0,0-1 0,0 1 1,0-1-1,0 1 0,1 0 1,-1 1-1,1-1 0,0 1 1,0 0-1,0 0 0,6-2 1,-7 3-88,0 1 0,0-1-1,0 1 1,0 0 0,0-1 0,0 2 0,0-1 0,0 0 0,0 1 0,0 0 0,0 0-1,0 0 1,0 1 0,0-1 0,0 1 0,-1 0 0,1 0 0,-1 0 0,0 0-1,1 0 1,-1 1 0,0 0 0,0 0 0,0 0 0,2 4 0,-1-3-15,-1 1 1,-1-1 0,1 1-1,-1 0 1,0 0 0,0 0-1,0 0 1,0 0 0,-1 1-1,0-1 1,0 0 0,-1 1-1,0-1 1,1 0-1,-2 1 1,1-1 0,-1 1-1,-1 7 1,-2-1 22,0 1 0,-1-1 0,-1 0 0,1-1 0,-2 1 0,-12 16 1,-54 57 370,52-64-77,2 0 0,-34 49 0,41-46 127,11-23-350,20-11 486,-12 9-535,-1-1 1,1 1-1,0 1 0,0-1 0,-1 1 0,1 0 0,13 2 1,46 13 234,-41-8-187,18 7 109,-33-10-115,0-1 1,1 1 0,-1-2 0,1 1 0,19 0 0,-13 0 419,-5 0-894,-4-4-2630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7:03.741"/>
    </inkml:context>
    <inkml:brush xml:id="br0">
      <inkml:brushProperty name="width" value="0.1" units="cm"/>
      <inkml:brushProperty name="height" value="0.1" units="cm"/>
    </inkml:brush>
  </inkml:definitions>
  <inkml:trace contextRef="#ctx0" brushRef="#br0">261 39 8744,'0'0'4008,"-6"11"-3630,-4 10-76,-2-1 0,0-1-1,-27 33 1,24-34-83,8-8 51,-1-1 0,0 0 0,-1-1 0,0 0 0,-11 9 0,18-16-209,0 0 0,0 0 0,0 0-1,0 0 1,0 0 0,0 0 0,0 0 0,-1-1 0,1 1 0,0-1 0,-1 1-1,1-1 1,0 0 0,-1 0 0,1 0 0,0 0 0,-1-1 0,1 1 0,0 0-1,0-1 1,-1 0 0,1 1 0,0-1 0,0 0 0,0 0 0,0-1 0,0 1-1,0 0 1,0-1 0,0 1 0,0-1 0,-2-2 0,1 1-3,0-1 0,0 1 0,0-1 0,0 0 0,1 0 0,-1 0 0,1 0 0,0-1 0,1 1 0,-1-1 0,1 1 0,-1-1 0,1 1 0,1-1 0,-1 0-1,1 1 1,-1-1 0,1 0 0,1 0 0,-1 1 0,1-1 0,0 0 0,2-8 0,0 6-6,0 0 0,0 0 0,0 0 0,1 0 0,0 0 0,1 1 1,-1 0-1,1 0 0,0 0 0,1 0 0,-1 1 0,1 0 0,12-8 0,-13 10-21,1 0 1,-1 0 0,1 0 0,-1 1-1,1 0 1,0 0 0,0 0 0,0 1 0,0 0-1,0 0 1,1 0 0,-1 1 0,0 0-1,0 0 1,0 1 0,7 1 0,-8-1-11,0 1 1,0-1 0,0 1 0,-1 1 0,1-1 0,0 1 0,-1-1 0,0 1 0,1 0 0,-1 1 0,0-1 0,-1 1 0,1 0 0,-1 0 0,0 0 0,0 0 0,0 1-1,0-1 1,3 9 0,-2-3 14,-1 0 0,0 0-1,-1 0 1,0 0-1,0 0 1,-1 0-1,-1 1 1,0-1 0,0 0-1,-3 18 1,-3 4 99,-1 0 1,-12 33 0,-33 64 330,4-14 256,43-100-388,-1 0-1,-13 22 1,13-33-208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7:09.480"/>
    </inkml:context>
    <inkml:brush xml:id="br0">
      <inkml:brushProperty name="width" value="0.1" units="cm"/>
      <inkml:brushProperty name="height" value="0.1" units="cm"/>
    </inkml:brush>
  </inkml:definitions>
  <inkml:trace contextRef="#ctx0" brushRef="#br0">28 4 4912,'0'0'10248,"-5"14"-9762,-1 1-329,3-9-91,0 0 0,1 1 0,0-1 1,0 1-1,0-1 0,1 1 0,0 0 1,0-1-1,1 1 0,1 12 1,11 159 1922,-9-120 513,9-82-2216,0 4-196,2-20 19,20-51 55,-28 79-139,0 1 0,0 0 0,1 0 1,0 1-1,14-16 0,-8 12 1,-3 3 3,0 0 0,1 1 0,0 0 0,24-16 0,-34 26-23,0-1-1,0 0 1,0 1-1,0-1 1,0 0 0,0 1-1,0 0 1,1-1 0,-1 1-1,0 0 1,0-1-1,0 1 1,0 0 0,1 0-1,-1 0 1,0 0 0,0 0-1,0 0 1,0 0-1,1 1 1,-1-1 0,0 0-1,0 1 1,0-1 0,0 1-1,0-1 1,0 1-1,0-1 1,0 1 0,0 0-1,0-1 1,0 1 0,0 0-1,0 0 1,-1 0-1,1 0 1,0 0 0,-1 0-1,1 0 1,0 0 0,-1 0-1,1 0 1,-1 2-1,3 5 35,-1 0 0,0 0 0,0 0 0,0 17 0,-1-14-18,3 16 61,2 37 321,-5-64-389,0 0-1,0 0 1,0 0-1,0 0 1,0 0-1,0 0 1,0 0 0,-1-1-1,1 1 1,0 0-1,0 0 1,0-1-1,0 1 1,0-1 0,-1 1-1,1-1 1,0 1-1,0-1 1,0 1-1,0-2 1,23-13 40,25-25 47,-24 17-50,1 2 0,1 1-1,1 1 1,38-19-1,-65 37-41,1 0-1,0 1 1,-1-1-1,1 1 0,0-1 1,-1 1-1,1 0 1,0 0-1,0 0 0,-1 0 1,1 0-1,0 0 1,0 0-1,-1 0 0,1 1 1,0-1-1,-1 1 1,1-1-1,0 1 0,-1 0 1,1-1-1,-1 1 1,1 0-1,-1 0 0,1 0 1,-1 0-1,0 1 1,0-1-1,1 0 0,-1 0 1,0 1-1,0-1 1,0 1-1,0-1 0,0 1 1,0 2-1,4 7 39,0 0 0,-1 0 0,0 0 0,2 15 0,-3-13-12,4 16 338,-1 1 0,-2 0-1,2 57 1,-6-86-339</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7:10.103"/>
    </inkml:context>
    <inkml:brush xml:id="br0">
      <inkml:brushProperty name="width" value="0.1" units="cm"/>
      <inkml:brushProperty name="height" value="0.1" units="cm"/>
    </inkml:brush>
  </inkml:definitions>
  <inkml:trace contextRef="#ctx0" brushRef="#br0">0 53 9744,'0'0'9169,"17"-3"-8872,-13 3-283,226-33 1363,-183 25-840,-33 5-1,1 1-1,16-1 1,-30 3-529,-1 0 1,0 0 0,0 0 0,0 0-1,0 0 1,0 0 0,1 0 0,-1 0-1,0 0 1,0 0 0,0 0 0,0 0-1,0 1 1,0-1 0,1 0 0,-1 0-1,0 0 1,0 0 0,0 0 0,0 0-1,0 0 1,0 1 0,0-1 0,0 0-1,0 0 1,0 0 0,0 0 0,0 0-1,0 0 1,0 1 0,0-1 0,0 0-1,0 0 1,0 0 0,0 0 0,0 0-1,0 1 1,0-1 0,0 0 0,0 0-1,0 0 1,0 0 0,0 1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0:05.699"/>
    </inkml:context>
    <inkml:brush xml:id="br0">
      <inkml:brushProperty name="width" value="0.1" units="cm"/>
      <inkml:brushProperty name="height" value="0.1" units="cm"/>
      <inkml:brushProperty name="color" value="#00A0D7"/>
    </inkml:brush>
  </inkml:definitions>
  <inkml:trace contextRef="#ctx0" brushRef="#br0">31 73 8640,'0'0'352,"-30"-67"-144,30 63 8,0 2-96,4 2 8,8 6-32,6 2 16</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7:10.918"/>
    </inkml:context>
    <inkml:brush xml:id="br0">
      <inkml:brushProperty name="width" value="0.1" units="cm"/>
      <inkml:brushProperty name="height" value="0.1" units="cm"/>
    </inkml:brush>
  </inkml:definitions>
  <inkml:trace contextRef="#ctx0" brushRef="#br0">0 0 6424,'0'0'4697,"12"0"-4280,34 0 314,1 3-1,85 14 0,-131-17-721,3 1 110,-1-1-1,1 1 0,-1 0 0,1 1 1,-1-1-1,1 1 0,5 3 1,-9-4-88,1 0 0,0 0 0,-1-1 0,1 1 1,-1 0-1,1 0 0,-1 0 0,1 0 1,-1 0-1,0 0 0,1 0 0,-1 0 0,0 0 1,0 0-1,0 0 0,0 0 0,0 0 1,0 0-1,0 0 0,0 0 0,0 0 0,-1 0 1,1 0-1,0 0 0,-1 0 0,1 0 1,0 0-1,-1 0 0,1 0 0,-1 0 1,0-1-1,1 1 0,-2 1 0,-9 12 143,0 0 0,-1-1 0,0 0 0,-1-1 0,0 0-1,-18 10 1,-27 26 498,24-18 390,34-30-1027,0 1 0,1 0 0,-1 0 0,1 0 0,-1-1 0,1 1 1,0 0-1,-1 0 0,1-1 0,0 1 0,-1-1 0,1 1 0,0-1 0,0 1 0,0-1 1,-1 1-1,1-1 0,0 1 0,2-1 0,-3 1 20,36 18 238,-2 3 0,55 42 0,-75-53-238,-7-6 52,-1 0 0,0 0 1,0 1-1,0 0 0,8 11 0,-13-16-75,0 1 0,0 0 0,0 0 0,0 0 0,0 0 0,-1 0 0,1 0 0,-1 0 0,1 0 0,-1 1 0,0-1 0,0 0 0,0 0 0,0 0 0,0 0-1,0 1 1,-1-1 0,1 0 0,-1 0 0,1 0 0,-1 0 0,0 0 0,0 0 0,0 0 0,0 0 0,-2 2 0,-1 2 28,-1 0 0,0-1 0,0 0-1,0 0 1,-1 0 0,1-1 0,-1 1 0,0-1 0,0-1 0,-1 1-1,1-1 1,-9 3 0,-13 3 228,-49 10 1,44-12-75,26-5-433,-21 5 660,11 0-3817</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7:18.961"/>
    </inkml:context>
    <inkml:brush xml:id="br0">
      <inkml:brushProperty name="width" value="0.1" units="cm"/>
      <inkml:brushProperty name="height" value="0.1" units="cm"/>
      <inkml:brushProperty name="color" value="#AB008B"/>
    </inkml:brush>
  </inkml:definitions>
  <inkml:trace contextRef="#ctx0" brushRef="#br0">0 320 5720,'0'0'7656,"7"-11"-7404,-7 11-251,10-18 139,0 0-1,2 1 0,0 0 1,19-20-1,2 5 156,1 1-1,1 2 0,2 1 1,76-43-1,-111 70-262,0 0 0,1-1 0,0 1 0,-1 0 0,1 0 0,-1 0 0,1 0 0,0 1 0,0-1 0,-1 1 0,1 0 0,0 0 0,0 0 0,0 0 0,0 0 0,-1 0 0,1 1 0,0-1 0,0 1 0,3 1 0,-4 0 0,1 0 0,-1 0 0,0 0 0,1 1 0,-1-1 0,0 0 0,0 1 0,0 0 0,-1-1 0,1 1 0,-1 0 0,1 0 0,-1 0 0,0 0 0,0 0 0,1 6 0,3 20 98,-1 0-1,-2 0 1,-1 0 0,-3 43-1,0-34 48,6 67 1,-1-82-64,0 0 0,1 0 1,2-1-1,0 1 0,2-1 0,16 33 1,-24-53-96,1 0 1,0 0-1,0 0 0,0-1 1,1 1-1,-1-1 1,0 1-1,1-1 0,-1 1 1,1-1-1,-1 0 1,1 0-1,0 0 1,-1 1-1,1-2 0,0 1 1,0 0-1,0 0 1,0-1-1,0 1 0,0-1 1,0 1-1,0-1 1,0 0-1,0 0 1,0 0-1,0 0 0,0 0 1,0 0-1,0 0 1,0-1-1,0 1 0,0-1 1,-1 0-1,1 1 1,0-1-1,0 0 0,0 0 1,-1 0-1,3-2 1,4-2 43,-1-1 1,0 0 0,0 0-1,-1-1 1,0 0 0,0 0-1,6-10 1,9-20 227,-1 0 0,-2-2 1,-1 0-1,21-80 0,-34 105-194,-3 10-66,0-1-1,0 1 1,1 0-1,-1-1 1,1 1-1,0 0 1,0 0 0,1 0-1,-1 0 1,1 1-1,0-1 1,5-5 0,-2 4-7,2-4 11,1 0-1,0 1 0,0 0 1,1 1-1,11-7 0,-19 13-30,1 0-1,0-1 0,0 1 0,0 0 0,0 0 0,0 1 0,0-1 0,0 1 1,0-1-1,0 1 0,0 0 0,0 0 0,0 0 0,0 0 0,0 1 0,1 0 1,-1-1-1,0 1 0,-1 0 0,1 0 0,0 0 0,0 1 0,0-1 0,-1 1 1,5 3-1,10 9 2,0 1 0,20 24 0,16 16-48,-44-48 43,0-1 1,0 0 0,0-1-1,1 0 1,0 0 0,0-1-1,0 0 1,0-1 0,1 0-1,-1-1 1,1 0-1,0-1 1,-1 0 0,1 0-1,19-3 1,-22 2 12,0-1 0,0 0-1,0 0 1,0-1 0,0 0 0,-1-1 0,1 0-1,-1 0 1,1 0 0,-1-1 0,0 0 0,0-1-1,-1 1 1,0-1 0,1 0 0,-2-1 0,1 0-1,0 0 1,-1 0 0,0 0 0,6-12 0,-9 14-3,-1 0 1,0-1-1,0 1 1,0 0-1,0-1 1,-1 1-1,1 0 1,-1-1-1,0 1 1,0 0-1,-1-1 1,0 1-1,1 0 1,-1-1-1,-1 1 1,1 0-1,0 0 1,-1 0-1,0 0 1,0 0-1,-3-4 1,3 6-7,1-1 0,-1 1 0,0-1 0,0 1 0,0 0 0,0 0 0,0 0 0,0 0 1,-1 0-1,1 1 0,0-1 0,-1 1 0,0-1 0,1 1 0,-1 0 0,0 0 1,0 0-1,1 0 0,-1 1 0,0-1 0,0 1 0,0 0 0,0-1 0,0 1 0,0 1 1,0-1-1,0 0 0,0 1 0,1-1 0,-1 1 0,-5 2 0,1 0 1,0 0 0,1 1-1,0 0 1,-1 0 0,1 1-1,1-1 1,-1 1 0,1 0-1,0 1 1,0 0 0,0-1-1,1 1 1,0 1 0,0-1-1,-4 11 1,5-11-4,1 0 1,0 0-1,1 0 0,0 0 0,0 1 1,0-1-1,1 0 0,-1 1 0,2-1 1,-1 0-1,1 1 0,0-1 0,0 0 1,0 0-1,1 0 0,0 0 0,0 0 1,6 10-1,-1-3-1,1-2 1,0 1 0,0-1-1,1 0 1,1-1-1,-1 0 1,2-1-1,-1 0 1,1 0-1,17 9 1,-20-13 2,0-1 1,0 0-1,1-1 0,-1 0 1,1 0-1,-1 0 1,1-1-1,0-1 1,0 1-1,0-2 0,0 1 1,0-1-1,0 0 1,0-1-1,0 0 1,18-5-1,-14 2 12,-1-1 0,0-1-1,1 0 1,-2 0 0,1-1 0,21-18-1,54-59 161,-67 62-130,-8 8 16,-1 0 1,-1-1 0,17-30 0,-19 29 35,0 1 0,1 1 0,1 0 0,16-18 0,-25 31-90,0 0 0,0 0 0,0 0 0,0 0 0,0 0 0,0 0 0,0 0 0,0 0 0,0 0 0,0 1 0,1-1 0,-1 0 0,0 1 0,1-1 0,-1 1 0,2-1 0,-1 2-3,0 0 0,0 0 0,0 0 0,-1 0 1,1 0-1,0 0 0,-1 0 0,1 0 0,-1 1 1,1-1-1,1 4 0,5 4 1,0 2 0,-1-1 0,0 1 0,-1 0 0,0 0 0,0 1 0,3 14 0,-1-7 27,15 28 0,-21-43-27,0-1 1,0 1-1,1-1 1,-1 1-1,1-1 1,0 0-1,0 0 1,0-1-1,0 1 1,1 0-1,-1-1 0,1 0 1,-1 0-1,1 0 1,0 0-1,0-1 1,0 1-1,0-1 1,0 0-1,0 0 1,0-1-1,0 1 1,0-1-1,0 0 0,0 0 1,1 0-1,-1-1 1,0 1-1,0-1 1,0 0-1,0 0 1,0 0-1,6-4 1,5-1 24,-1-2 1,0 0-1,-1 0 0,0-1 1,0-1-1,-1 0 1,17-18-1,2-7 79,24-22 228,-54 56-329,-1 1 1,1-1 0,-1 1-1,1-1 1,-1 1 0,1-1 0,0 1-1,-1 0 1,1-1 0,-1 1-1,1 0 1,0-1 0,-1 1 0,1 0-1,0 0 1,0 0 0,-1-1-1,1 1 1,0 0 0,-1 0-1,1 0 1,0 0 0,0 0 0,-1 1-1,1-1 1,0 0 0,0 0-1,0 1 2,0 0-1,0 0 1,0 0-1,0 0 1,0 0-1,0 0 0,-1 0 1,1 0-1,0 0 1,-1 0-1,1 0 1,-1 1-1,1-1 0,0 2 1,1 8 36,0 0 0,2 21 0,-4-22-8,2 8-2,4 31 47,-6-46-66,1 1 0,0-1 1,0 1-1,0-1 0,0 0 1,1 0-1,-1 0 0,1 0 1,0 0-1,4 5 0,-5-7-11,-1-1-1,1 1 1,0-1-1,0 0 1,0 1-1,0-1 1,0 0-1,0 1 1,0-1-1,1 0 1,-1 0-1,0 0 1,0 0-1,0 0 1,0 0-1,0-1 1,0 1-1,0 0 1,0 0-1,0-1 1,1 0-1,22-9 59,-24 9-63,15-8 52,-1-1 0,0 0 0,21-21 0,-19 17 44,26-20 0,-41 33-92,-1 1 0,1 0-1,-1-1 1,1 1 0,0-1-1,-1 1 1,1 0 0,-1-1-1,1 1 1,0 0 0,-1 0-1,1-1 1,0 1 0,0 0-1,-1 0 1,1 0-1,0 0 1,-1 0 0,1 0-1,0 0 1,-1 0 0,1 0-1,0 0 1,-1 1 0,1-1-1,0 0 1,-1 0 0,1 1-1,1-1 1,-1 1 1,-1 1 0,1-1 0,0 0 0,0 0 0,-1 0 0,1 0 0,-1 1 0,1-1 0,-1 0 0,0 1 0,1-1-1,-1 0 1,0 3 0,1 6 15,-1-1-1,-1 1 1,-1 9 0,-8 40 71,-2-1 1,-3-1-1,-36 92 1,-96 154 183,139-288-247,-1-1 0,0 1 0,-18 19 0,24-30-19,1-1 0,-1-1 0,0 1 0,0 0 0,-1-1 0,1 1 1,0-1-1,-1 0 0,1 0 0,-1-1 0,0 1 0,0-1 0,1 1 0,-1-1 0,0 0 0,0-1 0,0 1 0,0-1 0,0 0 0,0 0 0,-6 0 0,7-1-3,0 0-1,0 0 0,0-1 0,1 1 1,-1 0-1,0-1 0,1 0 0,-1 0 1,1 0-1,0 0 0,-1 0 0,1 0 1,0 0-1,0-1 0,0 1 0,1-1 1,-1 0-1,1 1 0,-1-1 0,1 0 1,0 0-1,0 0 0,0 0 0,0 0 0,1 0 1,-1-3-1,-1-4 3,1 1 0,0-1-1,1 0 1,0 0 0,0 1 0,1-1-1,2-12 1,-1 15-6,0-1 0,1 0 1,0 1-1,0 0 0,1 0 0,-1 0 0,1 0 1,1 0-1,0 1 0,-1 0 0,2 0 0,-1 0 0,11-8 1,-5 6 1,1 0 0,-1 1 0,1 0 1,1 1-1,-1 1 0,1 0 1,16-4-1,14-2 23,1 3 1,53-5-1,91 3 71,-179 9-97,0 1-288,40 0 556,-19 5-4656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7:21.855"/>
    </inkml:context>
    <inkml:brush xml:id="br0">
      <inkml:brushProperty name="width" value="0.1" units="cm"/>
      <inkml:brushProperty name="height" value="0.1" units="cm"/>
      <inkml:brushProperty name="color" value="#AB008B"/>
    </inkml:brush>
  </inkml:definitions>
  <inkml:trace contextRef="#ctx0" brushRef="#br0">305 15 5624,'0'0'6092,"-6"17"-5567,-63 223 1100,-24 78 360,-29 135 1195,114-429-2851,7-20-197,0 0 1,0 0-1,0-1 1,0 1-1,0 0 1,1 5-1,0-7-33,0 1 485,0-5 92,6-10-304,4-6-206,5-8-12,0 1-1,1 1 1,37-41-1,-20 32-9,2 2 1,2 1-1,42-26 0,-72 51-122,-4 2 10,1 1 0,0-1 0,0 1-1,1-1 1,7-2 0,-11 5-26,0 0 1,-1 0-1,1 0 0,0-1 0,0 1 1,0 0-1,0 0 0,0 0 0,0 1 1,-1-1-1,1 0 0,0 0 0,0 0 0,0 1 1,0-1-1,-1 0 0,1 1 0,0-1 1,0 0-1,-1 1 0,1-1 0,0 1 1,-1 0-1,1-1 0,0 1 0,-1-1 0,1 1 1,-1 0-1,1 0 0,-1-1 0,0 1 1,1 0-1,-1 0 0,1-1 0,-1 1 1,0 0-1,0 0 0,1 1 0,2 12 26,-1 0 0,-1 0 0,0 0-1,0 1 1,-1-1 0,-1 0 0,-4 22 0,2-14 10,1 0 0,2 24 0,0-38-17,1-1 0,0 1 0,1-1 0,-1 0 0,1 0 0,1 0 0,-1 0 0,1 0 0,1 0 0,4 8 0,-6-14-15,-1 1 0,1-1 0,0 0 0,-1 0-1,1 0 1,0 0 0,0 0 0,0 0 0,0 0 0,-1 0-1,1-1 1,0 1 0,0-1 0,0 0 0,0 1 0,0-1-1,1 0 1,-1 0 0,0 0 0,0-1 0,0 1 0,0 0-1,0-1 1,0 1 0,0-1 0,1 0 0,9-3 13,-1 0 1,0 0 0,12-8-1,-1 0 24,-1-2 0,-1 0 0,0-1 0,27-28 0,-12 8 208,39-54 1,-49 49 198,-28 47-367,1 0 0,0 1 0,1-1 1,0 0-1,-1 10 0,0-1-31,0 2-30,0 0-1,1 0 1,1 0 0,0 1 0,2-1-1,0 0 1,5 20 0,-5-29-17,1-1-1,-1 0 1,2 0 0,-1 0 0,1-1-1,0 1 1,0-1 0,1 0 0,0 0 0,0 0-1,1-1 1,0 0 0,0 0 0,0 0 0,1-1-1,0 1 1,11 5 0,-11-8 0,-1-1 0,1 0-1,-1 0 1,1-1 0,0 1 0,0-2 0,0 1 0,-1-1 0,1 0-1,0 0 1,0 0 0,0-1 0,0-1 0,-1 1 0,1-1-1,7-3 1,12-4 14,-1-2 0,40-23 0,-33 15-3,30-14 49,-3-4-1,85-66 1,-140 99-61,0 1 0,0-1 0,-1 0 0,1-1-1,-1 1 1,0-1 0,0 1 0,4-10 0,-7 12-6,1 1 0,-1 0 0,1-1-1,-1 1 1,0 0 0,0-1 0,1 1 0,-1 0 0,0-1 0,0 1 0,-1-1-1,1 1 1,0 0 0,0-1 0,-1 1 0,1 0 0,0-1 0,-1 1-1,0 0 1,1 0 0,-1-1 0,0 1 0,1 0 0,-1 0 0,0 0 0,0 0-1,0 0 1,0 0 0,0 0 0,0 0 0,0 1 0,-1-1 0,1 0 0,0 0-1,0 1 1,0-1 0,-1 1 0,1-1 0,0 1 0,-1 0 0,-1-1-1,-2 0 4,0 0 0,0 1 0,-1-1-1,1 1 1,-1 0 0,1 0 0,0 1-1,-1 0 1,1 0 0,0 0-1,0 0 1,-9 4 0,-3 2 9,1 0 1,-23 15 0,25-14-2,1 2 1,0-1-1,1 1 0,0 1 1,-18 21-1,25-26-6,1 0-1,-1 0 1,1 1-1,0 0 1,0 0-1,1 0 1,0 0-1,0 0 1,0 1 0,1 0-1,0-1 1,1 1-1,-1 12 1,2-16-3,1-1 0,-1 1 0,1 0 0,0-1 0,0 1 1,0-1-1,0 1 0,1-1 0,-1 0 0,1 1 0,0-1 0,0 0 0,0 0 1,0 0-1,1-1 0,-1 1 0,1 0 0,0-1 0,0 0 0,0 0 0,0 0 0,0 0 1,4 2-1,0 0 1,0-1 0,0 0 0,0-1 0,0 0-1,1 0 1,-1 0 0,0-1 0,1 0 0,0-1 0,9 1 0,-8-2 7,0-1 0,0 1 0,0-2 0,-1 1 0,1-1 0,0 0 0,-1-1 0,0 0-1,0 0 1,9-7 0,5-5 70,40-39 1,-54 47-51,18-24 104,-21 25-78,-1 0 0,2 1 0,8-9 0,-14 15-55,0 0 0,0 1 0,0-1 0,0 0 0,0 0 0,0 0 0,0 1-1,0-1 1,0 0 0,0 0 0,0 0 0,0 0 0,0 1 0,0-1 0,0 0 0,0 0 0,0 0 0,1 0 0,-1 0-1,0 1 1,0-1 0,0 0 0,0 0 0,0 0 0,1 0 0,-1 0 0,0 0 0,0 0 0,0 0 0,0 0 0,0 1-1,1-1 1,-1 0 0,0 0 0,0 0 0,0 0 0,1 0 0,-1 0 0,0 0 0,0 0 0,0 0 0,0 0 0,1 0-1,-1 0 1,0-1 0,0 1 0,0 0 0,0 0 0,1 0 0,-1 0 0,0 0 0,0 0 0,0 0 0,0 0-1,0 0 1,1-1 0,-1 1 0,-5 18 25,4-16-22,-29 87 26,-3-2 1,-51 93-1,43-104 2,7-11 43,-82 115 0,114-176-72,-1-1 0,0 1 0,-1-1 0,1 0 0,0-1 0,-1 1 0,0 0 0,-5 2 0,8-4-3,0-1 0,0 0 0,0 1 0,0-1 0,0 0 0,0 0 0,0 1 0,0-1 0,0 0 0,0 0 0,0 0 0,0 0 0,0 0 0,0 0 0,0 0 0,0-1 0,0 1 0,1 0 0,-1-1 0,0 1 0,0 0 0,0-1 0,0 1 0,0-1 0,0 1-1,1-1 1,-1 0 0,0 1 0,0-1 0,1 0 0,-1 1 0,1-1 0,-1 0 0,0 0 0,1 0 0,-1 0 0,1 1 0,0-1 0,-1 0 0,1 0 0,0 0 0,-1 0 0,1-1 0,-2-11 7,0 0-1,1 0 0,0 1 1,1-1-1,1 0 1,0 0-1,1 1 0,0-1 1,7-21-1,-5 23-15,0 1-1,1 0 1,1 0-1,0 0 1,0 1 0,1-1-1,0 1 1,0 1-1,1 0 1,14-11-1,11-8-35,52-31-1,-80 55 44,95-58-44,-42 27 4,-2-3-1,72-60 0,-77 49 30,-3-3-1,-2-1 1,-2-3 0,-3-2-1,-2-1 1,34-71-1,-32 45-2,-3-1 0,-5-3 0,-3 0 0,19-98 0,-36 141 3,-9 31 4,0 0 1,-1 0-1,0-1 0,0-19 1,-21 84 34,-95 359-56,63-243 25,-45 164-1,87-301 12,4-17 2,1 0 0,0 1 0,1-1 0,-1 17-1,3-28-8,0-1 0,0 0-1,0 0 1,0 1-1,0-1 1,0 0 0,0 1-1,0-1 1,0 0-1,0 0 1,0 1 0,0-1-1,0 0 1,0 0-1,0 0 1,0 1 0,1-1-1,-1 0 1,0 0-1,0 1 1,0-1 0,0 0-1,1 0 1,-1 0-1,0 0 1,0 1 0,1-1-1,-1 0 1,0 0-1,0 0 1,1 0 0,-1 0-1,0 0 1,0 0-1,1 0 1,-1 1 0,0-1-1,0 0 1,1 0-1,-1 0 1,0 0 0,0 0-1,1 0 1,-1-1-1,0 1 1,0 0 0,1 0-1,-1 0 1,0 0-1,0 0 1,1 0 0,-1-1-1,16-7 11,-14 7-8,68-51 31,-46 33 9,34-21 0,-35 26-14,-12 7-24,0 0-1,1 1 1,0 1-1,13-6 1,-21 11 0,0-1 0,0 1 0,0 0 0,0 0 0,0 0 0,0 1 0,0-1-1,0 1 1,0 0 0,0 0 0,0 0 0,0 1 0,-1-1 0,1 1 0,0 0 0,-1 0 0,0 0 0,4 3 0,10 8 35,0 1 1,17 19-1,-19-18-1,124 101 217,-118-101-278,0-1 0,1-1-1,37 16 1,-56-29-256,-5-4-106,-8-4-361,-2 3-3237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7:22.604"/>
    </inkml:context>
    <inkml:brush xml:id="br0">
      <inkml:brushProperty name="width" value="0.1" units="cm"/>
      <inkml:brushProperty name="height" value="0.1" units="cm"/>
      <inkml:brushProperty name="color" value="#AB008B"/>
    </inkml:brush>
  </inkml:definitions>
  <inkml:trace contextRef="#ctx0" brushRef="#br0">31 75 7328,'0'0'9839,"-5"-10"-9133,-15-30-60,15 24 241,5 13-51,4-3 1243,-4 6-2040,1 0 1,-1 0 0,1 0-1,-1 0 1,1 1 0,-1-1-1,1 0 1,-1 0 0,1 0-1,-1 0 1,1 1-1,-1-1 1,1 0 0,-1 0-1,1 1 1,-1-1 0,0 0-1,1 1 1,-1-1 0,0 0-1,1 1 1,-1-1 0,0 1-1,1-1 1,-1 1 0,0-1-1,1 1 1,0 18 819,-11 26-2397,7-35-631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7:27.942"/>
    </inkml:context>
    <inkml:brush xml:id="br0">
      <inkml:brushProperty name="width" value="0.1" units="cm"/>
      <inkml:brushProperty name="height" value="0.1" units="cm"/>
      <inkml:brushProperty name="color" value="#AB008B"/>
    </inkml:brush>
  </inkml:definitions>
  <inkml:trace contextRef="#ctx0" brushRef="#br0">83 1 4616,'0'0'7354,"-5"14"-7002,4-9-313,-8 21 169,2 1 0,-5 30 0,-6 63 979,-2 175-1,10-96 346,9-196-1428,1 0-1,0 0 1,0-1-1,1 1 1,-1 0-1,1 0 1,-1 0-1,3 5 1,-3-8-85,0 0 0,0 0 0,0 0 1,1 0-1,-1 1 0,0-1 1,0 0-1,0 0 0,0 0 1,1 0-1,-1 0 0,0 0 0,0 0 1,0 0-1,0 0 0,1 1 1,-1-1-1,0 0 0,0 0 1,0 0-1,1 0 0,-1 0 0,0 0 1,0 0-1,0 0 0,1 0 1,-1 0-1,0-1 0,0 1 1,0 0-1,1 0 0,-1 0 1,0 0-1,0 0 0,0 0 0,0 0 1,1 0-1,-1-1 0,12-13 332,13-25-127,3 1 1,33-36-1,-48 59-165,1 2 0,0 0-1,1 1 1,0 0 0,1 1-1,0 1 1,33-16-1,-44 24-43,0 1 0,0-1 0,0 1 0,1 0 0,-1 0 0,0 1-1,1 0 1,-1 0 0,1 0 0,-1 0 0,0 1 0,1 0 0,-1 0 0,0 0-1,0 1 1,0 0 0,0 0 0,0 0 0,0 1 0,0-1 0,-1 1-1,1 0 1,-1 1 0,0-1 0,0 1 0,0-1 0,0 1 0,-1 1 0,6 8-1,-4-7 1,-1 0 0,0 1 0,0-1 0,-1 1-1,0 0 1,0 0 0,-1 0 0,0 1 0,0-1 0,-1 0-1,0 1 1,0-1 0,-1 1 0,1 0 0,-2-1-1,1 1 1,-1-1 0,0 1 0,-1-1 0,0 0 0,-3 9-1,0-5 19,-1 0-1,-1 0 0,1 0 1,-2-1-1,0 0 1,0 0-1,-1-1 0,0 0 1,0 0-1,-15 9 1,19-14-12,1-1 0,-1 0 1,0-1-1,0 1 1,0-1-1,0 0 1,-1 0-1,1-1 1,0 1-1,-1-1 1,1-1-1,-1 1 1,1-1-1,-1 0 1,1 0-1,-1 0 1,0-1-1,1 0 1,0 0-1,-1 0 0,1-1 1,0 1-1,-1-1 1,1-1-1,0 1 1,-4-4-1,3 2 32,0-1 0,1 0 0,0 0 0,-5-7 0,-15-14 178,24 26-228,1 0-1,-1 0 1,1-1-1,-1 1 1,1 0-1,-1-1 1,1 1-1,0 0 1,-1-1-1,1 1 1,-1 0-1,1-1 1,0 1-1,-1-1 1,1 1 0,0 0-1,0-1 1,-1 1-1,1-1 1,0 1-1,0-1 1,0 1-1,0-1 1,-1 1-1,1-1 1,0 1-1,0-1 1,0 1-1,0-1 1,0 0-1,0 1 1,0-1-1,1 1 1,-1-1-1,0 0 1,1 0-1,1 0 0,-1 1 0,0-1 1,0 0-1,1 1 0,-1-1 0,0 1 1,1 0-1,-1-1 0,1 1 0,-1 0 1,3 0-1,48 3 1,-7 4-21,75 2 0,-101-9 25,1-1-1,-1 0 0,0-2 0,0 0 1,0-1-1,29-10 0,23-16 197,100-56-1,-164 81-117,1 0-1,0 0 0,-1-1 0,0 1 1,0-2-1,-1 1 0,0-1 0,0 0 1,7-10-1,-13 16 83,-2 4-137,0 0 1,0 0 0,0 0-1,0 0 1,1 1 0,-1-1-1,1 0 1,-1 6 0,0-5-5,-10 30 62,-12 35 42,21-62-115,2 0 0,-1 0 0,1 1 0,0-1 1,1 0-1,0 1 0,0 8 0,0-15-12,1 0-1,-1 0 1,0-1 0,0 1 0,0 0-1,1 0 1,-1 0 0,0 0 0,1 0-1,-1 0 1,1-1 0,-1 1 0,1 0-1,0 0 1,-1-1 0,1 1 0,0 0-1,-1-1 1,1 1 0,0 0 0,0-1 0,-1 1-1,1-1 1,0 0 0,1 1 0,0 0 1,1-1 1,-1 0 0,0 1 0,0-1 0,1 0 0,-1 0 0,0-1 0,0 1 0,0 0 0,4-2 0,2 0 4,0-1 1,-1 0-1,1-1 1,-1 1-1,8-7 1,11-10 45,30-30 0,19-16 136,-75 65-190,1 1 0,-1-1 1,1 1-1,-1-1 0,0 1 1,1 0-1,-1-1 0,1 1 0,-1 0 1,1 0-1,-1-1 0,1 1 0,0 0 1,-1 0-1,1 0 0,-1 0 1,1-1-1,-1 1 0,1 0 0,0 0 1,-1 0-1,1 0 0,-1 1 0,2-1 1,5 13 15,-7-11-18,2 4 1,1-1 0,-1 1 0,1-1 0,0 1 0,0-1 1,1 0-1,0 0 0,-1-1 0,2 1 0,6 6 0,-8-9 0,0 0 0,1 0 1,-1 0-1,0 0 0,1 0 0,-1-1 1,1 1-1,0-1 0,0 0 0,-1 0 1,1-1-1,0 1 0,0-1 0,0 0 1,0 0-1,0 0 0,6-1 0,6-3 11,-1 0-1,-1 0 1,1-2-1,0 0 1,15-9 0,66-44 19,-67 37-25,-1-2 0,0 0 1,-2-1-1,-1-2 1,-2-1-1,35-52 1,-14 9 42,62-138 0,-85 166 4,-11 23 35,11-28 0,-33 85-18,3-1 0,1 1 0,1 1 0,2 0 0,2 0 0,2 38 1,32 234 298,-26-272-291,5 40-148,-10-78 65,0 0-1,-1 0 1,1 0-1,0 0 1,0 1-1,0-1 1,0 0-1,0 0 1,0 0 0,0 0-1,0 1 1,0-1-1,0 0 1,0 0-1,0 0 1,0 0-1,0 1 1,0-1-1,0 0 1,0 0-1,0 0 1,0 0-1,1 0 1,-1 1 0,0-1-1,0 0 1,0 0-1,0 0 1,0 0-1,0 0 1,0 1-1,0-1 1,1 0-1,-1 0 1,0 0-1,0 0 1,0 0-1,0 0 1,0 0 0,1 0-1,-1 0 1,0 0-1,0 0 1,0 0-1,0 0 1,1 0-1,-1 0 1,0 0-1,0 0 1,0 0-1,0 0 1,1 0-1,-1 0 1,0 0 0,0 0-1,1 0 1,4-7-2875</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7:28.196"/>
    </inkml:context>
    <inkml:brush xml:id="br0">
      <inkml:brushProperty name="width" value="0.1" units="cm"/>
      <inkml:brushProperty name="height" value="0.1" units="cm"/>
      <inkml:brushProperty name="color" value="#AB008B"/>
    </inkml:brush>
  </inkml:definitions>
  <inkml:trace contextRef="#ctx0" brushRef="#br0">1 146 11760,'0'0'345,"13"-10"-280,18-11 76,1 2 0,1 1 0,0 1 0,1 2 0,55-16 0,-59 25 107,0 2 1,0 1-1,0 1 1,0 2-1,0 1 1,55 9-1,-35-1-438,0 3 0,0 2 0,49 21-1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7:32.346"/>
    </inkml:context>
    <inkml:brush xml:id="br0">
      <inkml:brushProperty name="width" value="0.1" units="cm"/>
      <inkml:brushProperty name="height" value="0.1" units="cm"/>
      <inkml:brushProperty name="color" value="#AB008B"/>
    </inkml:brush>
  </inkml:definitions>
  <inkml:trace contextRef="#ctx0" brushRef="#br0">411 926 4312,'0'0'4226,"-5"-11"-3780,-14-35 27,17 43-366,0-1 0,0 1 1,-1 0-1,1 0 0,-1 0 0,1 0 0,-1 0 0,0 0 1,0 1-1,0 0 0,-1-1 0,1 1 0,-1 0 1,-6-2-1,1 0 130,1 1 0,-1 1 0,-1 0 0,-11-2 0,5 2 31,-1 1 1,1 0-1,0 1 0,-1 0 0,1 2 0,0 0 0,0 0 0,0 2 0,0 0 0,0 1 0,-28 13 1,40-16-204,0 0 1,0 1 0,0 0 0,1 0 0,-1 0 0,1 0 0,-1 0 0,1 1 0,0-1 0,1 1 0,-1 0 0,1 0 0,-1 0 0,1 0 0,0 0 0,1 1 0,-1-1 0,1 1 0,-2 7 0,2-4 15,0 0 0,1 1 1,0-1-1,1 0 1,-1 0-1,1 0 0,1 0 1,0 0-1,0 0 1,5 11-1,-2-6 1,2 0-1,0-1 1,0 0 0,1 0-1,1-1 1,0 0 0,0 0-1,1-1 1,1 0 0,21 16-1,-23-20-27,1 1 0,0-2 0,0 1-1,0-2 1,1 1 0,-1-1-1,1-1 1,0 0 0,0 0 0,1-1-1,-1-1 1,0 0 0,1 0-1,12-1 1,0-4 25,1-1 1,-1 0-1,0-2 0,0 0 1,-1-2-1,23-12 0,127-79 318,-166 96-373,2-2 38,1 0 0,-1-1 0,0 1-1,-1-2 1,0 1 0,12-14 0,-20 21-52,0-1 0,1 1 0,-1 0 0,0-1 0,1 1 0,-1 0 0,0-1 0,0 1 0,1-1 0,-1 1 0,0-1 0,0 1 0,0-1 0,1 1 0,-1-1 0,0 1-1,0-1 1,0 1 0,0-1 0,0 1 0,0-1 0,0 1 0,0-1 0,0 1 0,0-1 0,-1 1 0,1-1 0,0 1 0,0-1 0,0 1 0,-1-1 0,1 0 0,-1 1-2,1 0 0,-1 0 0,1 0-1,-1 0 1,0 0 0,1 0 0,-1 0 0,1 0 0,-1 1 0,1-1 0,-1 0 0,0 0 0,1 0 0,-1 1 0,1-1 0,-1 0 0,1 1 0,-1-1 0,1 0 0,0 1-1,-1-1 1,1 1 0,-1-1 0,1 1 0,0-1 0,-1 0 0,1 1 0,-1 0 0,-2 4 9,0-1 0,0 1 0,0 0 0,0 0-1,1 0 1,0 0 0,0 1 0,0-1 0,1 0 0,0 1 0,-1 6 0,2-8-12,0 1 0,0-1 1,1 0-1,0 0 0,0 1 1,0-1-1,0 0 0,0 0 1,1 0-1,0 0 0,0 0 1,0 0-1,0-1 0,1 1 1,3 3-1,-1-1 9,1 0-1,-1-1 1,1 0-1,1-1 1,-1 1-1,1-1 1,-1 0-1,1-1 1,0 1-1,1-2 1,-1 1 0,0-1-1,1 0 1,0 0-1,-1-1 1,1 0-1,0 0 1,0-1-1,8-1 1,-11 1-3,-1 0 0,1 0 0,0-1 0,-1 0 0,1 0 1,0 0-1,-1-1 0,1 0 0,-1 0 0,0 0 0,0 0 0,1 0 0,-1-1 0,-1 0 0,1 0 1,0 0-1,-1 0 0,0-1 0,1 1 0,-1-1 0,-1 0 0,1 0 0,0 0 0,-1 0 1,0 0-1,0-1 0,0 1 0,-1 0 0,1-1 0,-1 0 0,0 1 0,0-6 0,0-2 5,-1 1-1,-1-1 1,0 1 0,0-1-1,-1 1 1,-1 0-1,0 0 1,-6-17 0,6 20-1,-1-1 1,0 1 0,0 0 0,-1 0-1,0 1 1,0-1 0,0 1 0,-1 0-1,0 1 1,-1-1 0,-10-7 0,15 12-12,0 1-1,-1-1 1,1 1 0,-1 0 0,0 0 0,1 0 0,-1 0 0,0 0 0,0 1-1,1-1 1,-1 1 0,0 0 0,0 0 0,0 0 0,1 0 0,-5 1 0,5-1-6,1 1 0,0-1 1,0 1-1,-1 0 1,1-1-1,0 1 0,0 0 1,0 0-1,0 0 0,0 0 1,0 0-1,0 0 1,0 0-1,0 0 0,1 0 1,-1 0-1,0 0 1,1 0-1,-1 1 0,1-1 1,-1 0-1,1 1 1,-1-1-1,1 0 0,0 1 1,0-1-1,0 0 0,0 1 1,0-1-1,0 1 1,0-1-1,0 0 0,0 1 1,1-1-1,0 2 1,-1 2-6,1-1 0,0 1 1,1-1-1,-1 0 0,1 0 1,0 0-1,0 0 0,0 0 1,0 0-1,1 0 0,-1-1 1,1 1-1,0-1 0,0 0 1,0 0-1,7 5 0,-5-5 2,1 0 0,0 0 0,-1 0 0,1-1 0,1 0 0,-1 0 0,0-1 0,0 1 0,1-1 0,9 0 0,1-1 2,-1-1-1,1 0 1,0-1-1,-1-1 1,1-1-1,-1 0 1,0-1-1,18-8 1,1-5 4,0-1 0,-1-1 1,56-46-1,81-90 72,-135 120-34,-1-2 0,-3-2 0,-1-1 0,28-50 0,-46 70-35,-2-1 1,-1 0 0,-1-1 0,0 1 0,-2-2 0,-1 1 0,0-1 0,-2 0 0,-1 0-1,0-42 1,-3 62-3,0 0 0,0 0-1,-1-1 1,1 1 0,-1 0-1,-2-5 1,3 8-1,-1 0 0,1 1 0,0-1-1,-1 1 1,1-1 0,-1 1 0,1-1 0,-1 1 0,1-1 0,-1 1-1,1-1 1,-1 1 0,1 0 0,-1-1 0,0 1 0,1 0-1,-1-1 1,0 1 0,1 0 0,-1 0 0,0 0 0,1 0-1,-1-1 1,0 1 0,1 0 0,-1 0 0,0 0 0,1 0 0,-1 1-1,0-1 1,1 0 0,-1 0 0,0 0 0,1 1 0,-1-1-1,0 0 1,1 0 0,-1 1 0,1-1 0,-1 1 0,0-1-1,0 1 1,-9 6 3,0 0-1,1 0 1,0 1-1,0 0 1,0 1-1,1 0 1,0 0-1,1 1 1,-7 12-1,-9 16 21,-18 45 0,26-48-35,1 0-1,2 1 1,2 0 0,1 0-1,2 1 1,-5 58 0,11-65-10,1-1 0,1 0 1,1 1-1,2-1 0,0 0 1,3 0-1,0-1 0,21 52 1,-26-75 18,0 0 0,1 0-1,-1 0 1,1-1 0,0 0 0,0 1 0,1-1 0,-1 0 0,1 0 0,0-1 0,0 1 0,0-1 0,0 0 0,0 0 0,1 0 0,0-1 0,-1 0 0,7 3 0,-4-4-2,0 1 1,0-1 0,1-1 0,-1 1 0,0-1 0,1 0 0,-1-1-1,0 0 1,0 0 0,0 0 0,0-1 0,11-4 0,3-3-2,0-1 1,0-1-1,-1-1 1,-1-1-1,0 0 1,0-2-1,30-30 1,-5-7 16,-1-2 0,47-79 0,-45 59 4,-4-2 0,-3-2 1,30-87-1,-55 129-23,-2 0 0,-2-1 0,7-61 0,-15 96 7,-1 1-1,0-1 1,0 0-1,0 1 1,0-1 0,0 0-1,0 1 1,0-1-1,0 0 1,-1 1-1,1-1 1,-1 1 0,1-1-1,-1 0 1,-1-2-1,1 4 1,1-1 0,-1 1 0,0-1 0,1 1 0,-1 0 0,1-1 0,-1 1 0,0-1 0,0 1 0,1 0 0,-1 0 0,0 0 0,1-1 0,-1 1 0,0 0 0,0 0 0,1 0 0,-1 0 0,0 0 0,0 0 0,1 0 0,-1 0 0,0 1 0,0-1 0,-3 1-3,0 1 1,0 0-1,0-1 0,1 2 0,-1-1 0,1 0 1,0 1-1,-1-1 0,1 1 0,-5 6 1,-10 13-11,1 1 0,0 1 0,2 0 1,1 1-1,1 1 0,-14 40 0,-42 170 53,59-188 43,2 0-1,2 1 0,1 51 1,4-57-3,0-19 41,3 38 0,-2-54-91,2-1-1,-1 1 0,1 0 1,0-1-1,0 0 0,1 1 1,0-1-1,1 0 0,4 7 1,-3-8-8,1-1 1,0 0 0,1 1 0,-1-2-1,1 1 1,0-1 0,0 0 0,0-1-1,1 1 1,-1-1 0,1-1 0,0 0 0,12 2-1,-14-3-9,0-1-1,1 0 1,-1-1-1,1 1 1,-1-1 0,0-1-1,1 1 1,-1-1-1,0 0 1,0-1-1,0 1 1,-1-1-1,1 0 1,0-1-1,8-7 1,7-5 37,-2-1 0,26-30 0,-38 39-31,108-115 690,-115 123-708,0 0 1,0 0 0,0 0-1,0 0 1,1 0-1,-1 0 1,0 0-1,0 0 1,0-1 0,0 1-1,0 0 1,0 0-1,0 0 1,0 0-1,1 0 1,-1 0 0,0 0-1,0 0 1,0 0-1,0 0 1,0 1-1,0-1 1,0 0 0,0 0-1,1 0 1,-1 0-1,0 0 1,0 0-1,0 0 1,0 0 0,0 0-1,0 0 1,0 0-1,0 0 1,0 0-1,0 0 1,0 0 0,0 1-1,1-1 1,-1 0-1,0 0 1,0 0-1,0 0 1,0 0-1,0 0 1,0 0 0,0 0-1,0 0 1,0 1-1,0-1 1,0 0-1,0 0 1,0 0 0,0 0-1,2 12 53,0 18-4,-2-27-44,2 29 41,1-1 0,10 49 1,-10-68-26,1 1 0,0-1 1,1 0-1,0 0 0,0-1 1,1 1-1,1-1 1,0-1-1,11 13 0,-16-21-13,0 0-1,0-1 1,0 1-1,0-1 1,0 1-1,0-1 1,1 0 0,-1 0-1,1 0 1,-1 0-1,1 0 1,-1-1-1,1 1 1,-1-1-1,1 0 1,0 1-1,-1-1 1,1 0-1,-1-1 1,1 1 0,0 0-1,-1-1 1,1 0-1,-1 1 1,1-1-1,-1 0 1,0 0-1,5-3 1,6-3 31,-1 0 0,1-1 0,19-17 0,-31 24-37,46-43 164,-1-1 1,-2-2-1,68-97 0,-107 136-129,-2 3-3,0 0 1,1 0-1,0 1 0,0-1 0,0 1 1,0 0-1,7-5 0,-11 9-30,1 0 0,-1 0-1,0 0 1,0 0 0,1 1 0,-1-1-1,0 0 1,1 0 0,-1 0-1,0 1 1,0-1 0,0 0 0,1 0-1,-1 1 1,0-1 0,0 0 0,0 1-1,0-1 1,0 0 0,1 0-1,-1 1 1,0-1 0,0 0 0,0 1-1,0-1 1,0 0 0,0 1 0,0-1-1,0 0 1,0 1 0,0-1-1,0 0 1,0 1 0,-1-1 0,1 0-1,0 1 1,0-1 0,-3 23 29,3-18-13,-6 39 45,-2 1 0,-2-2-1,-2 1 1,-25 58 0,34-95-52,0 0-1,-1-1 1,0 0-1,0 0 1,0 0-1,-1 0 1,-6 6 0,11-11-16,-1 0 0,0 0 0,0-1 0,0 1 0,0 0 1,0 0-1,0-1 0,0 1 0,-1 0 0,1-1 1,0 1-1,0-1 0,0 0 0,-1 1 0,1-1 1,0 0-1,0 0 0,-1 1 0,1-1 0,0 0 0,0-1 1,-1 1-1,1 0 0,0 0 0,0 0 0,-1-1 1,1 1-1,0 0 0,0-1 0,0 0 0,-1 1 1,1-1-1,0 1 0,0-1 0,0 0 0,0 0 0,0 0 1,0 0-1,1 0 0,-1 0 0,0 0 0,0 0 1,1 0-1,-1 0 0,0 0 0,1 0 0,-2-3 0,-8-9-107,9 12 76,0 0 0,-1-1 0,1 1 0,0-1 0,0 0 0,-1 1 0,1-1 0,1 0 0,-1 0 0,0 1 0,0-1 0,0-3 0,1 4-68,4 2 39,1 0 1,-1 0 0,1 1 0,-1-1 0,0 1 0,1 0 0,-1 0 0,6 5 0,20 8-5,-14-9 40,1-1 1,0-1 0,0-1 0,0 0 0,0-2-1,0 1 1,1-2 0,-1-1 0,0 0 0,1-1-1,-1 0 1,0-2 0,-1 0 0,1-1 0,-1 0-1,1-2 1,-2 0 0,1-1 0,26-17 0,-2-6 29,-1-1 1,-1-2 0,-1-2 0,37-49 0,-65 74 9,-7 8-7,0 0-1,0 0 1,0 1-1,1-1 1,0 0-1,-1 1 1,1 0-1,6-4 1,-9 7-1,0 1 0,1-1 0,-1 1 0,0-1 0,1 1 0,-1-1 1,0 1-1,0-1 0,-1 1 0,1-1 0,0 1 0,0-1 0,-1 3 0,-13 55 82,6-30-39,2 1-1,0-1 1,2 1-1,0 48 1,4-76-46,0 0 0,0 0 0,0 0 0,1 0 0,-1 0 0,0 0 1,1 0-1,0 0 0,-1 0 0,1-1 0,0 1 0,0 0 0,0 0 0,0-1 0,0 1 0,0-1 1,0 1-1,1-1 0,-1 1 0,0-1 0,1 0 0,-1 1 0,1-1 0,0 0 0,-1 0 0,1 0 1,0-1-1,0 1 0,-1 0 0,1-1 0,0 1 0,0-1 0,0 1 0,0-1 0,0 0 0,0 0 0,0 0 1,0 0-1,3 0 0,5-2 3,0 0 0,1 0 1,-2 0-1,1-1 0,0-1 1,10-4-1,8-8 6,0-1 0,0-1 0,46-40 0,-43 33-31,-30 24 18,0 0 0,0 0 0,0 0 1,0 0-1,1 0 0,-1 0 0,0 0 0,1 1 0,-1-1 0,1 0 0,-1 1 0,1-1 0,-1 1 0,1 0 1,-1-1-1,1 1 0,1 0 0,-2 1 3,0-1 0,0 1 0,0 0 1,0-1-1,0 1 0,-1 0 0,1 0 0,0 0 1,0 0-1,-1 0 0,1 0 0,-1 0 0,1 0 1,-1 0-1,1 0 0,-1 0 0,0 0 0,1 0 1,-1 0-1,0 1 0,0 0 0,5 21 20,-5-17-23,1 0 1,0 0 0,0 0 0,0 0 0,1 0-1,0-1 1,0 1 0,1-1 0,0 1 0,0-1-1,0 0 1,0 0 0,7 7 0,-10-11-2,1-1 0,-1 0 1,1 1-1,-1-1 0,1 0 0,-1 1 1,1-1-1,0 0 0,-1 0 0,1 0 1,-1 1-1,1-1 0,0 0 1,-1 0-1,1 0 0,-1 0 0,1 0 1,0 0-1,-1 0 0,1 0 0,-1 0 1,1-1-1,-1 1 0,1 0 0,0 0 1,-1 0-1,1-1 0,15-14-15,-13 9 14,1 0 1,-1 0-1,0 0 0,2-8 0,-2 1 3,0 0 0,-1 0 1,0-1-1,-1 1 0,-1-24 1,-1 29-7,1-1 1,-2 1 0,1-1 0,-1 1 0,0-1 0,-1 1 0,1 0 0,-2 0-1,1 0 1,-6-8 0,7 14-12,1 0 0,-1 0-1,0 0 1,0 0 0,0 0 0,0 1-1,0-1 1,0 0 0,0 1 0,-1 0-1,1-1 1,-1 1 0,1 0-1,-1 0 1,1 1 0,-1-1 0,1 0-1,-1 1 1,-2-1 0,39 9-191,113-29 33,-111 14 190,2 1 1,-1 2-1,52 0 1,-86 5-4,0-1 0,0 0 1,0 1-1,0 0 1,0-1-1,-1 1 1,1 0-1,0 0 1,-1 1-1,1-1 1,-1 1-1,1-1 0,-1 1 1,1 0-1,-1 0 1,0 0-1,0 0 1,0 0-1,0 0 1,-1 1-1,1-1 1,2 4-1,-2 0 35,1 0 0,-1 0 0,0 0 0,0 0 0,-1 1 0,0-1 0,0 0 0,0 1 0,-1 7 0,0-14-42,0 1 1,0-1 0,0 1 0,0-1-1,0 1 1,0-1 0,0 1-1,0-1 1,0 1 0,0-1 0,0 1-1,0-1 1,0 1 0,0-1 0,0 1-1,0-1 1,0 1 0,1-1 0,-1 0-1,0 1 1,0-1 0,1 1 0,-1-1-1,0 0 1,1 1 0,-1-1 0,0 1-1,1-1 1,-1 0 0,0 0 0,1 1-1,-1-1 1,1 0 0,-1 0 0,1 1-1,-1-1 1,1 0 0,-1 0 0,0 0-1,1 0 1,-1 0 0,1 0 0,-1 0-1,1 0 1,-1 0 0,1 0 0,-1 0-1,1 0 1,-1 0 0,1 0 0,-1 0-1,1 0 1,-1 0 0,1-1 0,-1 1-1,1 0 1,-1 0 0,0-1 0,1 1-1,-1 0 1,1-1 0,-1 1 0,1-1-1,31-26 118,-25 20-91,27-26 66,-25 24-63,1-1 1,0 1 0,0 0-1,15-8 1,-24 16-28,0 0-1,1 0 0,-1 0 1,0 1-1,1-1 0,-1 0 1,1 1-1,-1-1 0,0 1 1,1 0-1,-1-1 0,1 1 1,-1 0-1,1 0 0,0 0 1,-1 0-1,1 0 0,-1 1 1,1-1-1,-1 0 0,1 1 1,-1-1-1,0 0 0,1 1 1,-1 0-1,1-1 0,-1 1 1,0 0-1,0 0 0,1 0 1,-1 0-1,0 0 0,0 0 1,0 0-1,0 0 0,0 0 1,0 1-1,0-1 1,-1 0-1,2 3 0,2 6 26,0-1-1,-1 0 1,0 1-1,-1 0 1,1 10-1,-1-11-13,2 9 7,-2 1 0,0-1 1,-1 1-1,0-1 0,-2 1 0,0-1 1,-1 0-1,-1 1 0,-6 20 0,7-35-92,1 1 0,-1-1-1,0-1 1,0 1-1,0 0 1,-3 3 0,4-6-139,1 0 0,-1 0 0,0 0 0,0 0 0,1-1 0,-1 1 0,0 0 0,0-1 0,0 1 0,0-1 0,0 1 0,0-1 0,0 1 0,0-1 0,0 1 0,0-1 0,0 0 0,0 0 0,-1 0 0,1 1 0,0-1 0,0 0 0,0 0 0,0-1 0,-2 1 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7:32.552"/>
    </inkml:context>
    <inkml:brush xml:id="br0">
      <inkml:brushProperty name="width" value="0.1" units="cm"/>
      <inkml:brushProperty name="height" value="0.1" units="cm"/>
      <inkml:brushProperty name="color" value="#AB008B"/>
    </inkml:brush>
  </inkml:definitions>
  <inkml:trace contextRef="#ctx0" brushRef="#br0">1 1 10848,'0'0'456</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7:35.773"/>
    </inkml:context>
    <inkml:brush xml:id="br0">
      <inkml:brushProperty name="width" value="0.1" units="cm"/>
      <inkml:brushProperty name="height" value="0.1" units="cm"/>
      <inkml:brushProperty name="color" value="#AB008B"/>
    </inkml:brush>
  </inkml:definitions>
  <inkml:trace contextRef="#ctx0" brushRef="#br0">0 1149 5016,'0'0'1946,"9"-15"-1458,17-27-147,84-134 1821,-23 64-573,3-5 323,-75 95-1437,33-44 1610,-41 58-1210,-8 14-88,-5 11-592,-27 141 751,31-139-830,0 0 0,2 1 0,0-1 1,1 1-1,1-1 0,6 27 0,-5-32-13,1 0-1,0 0 0,1 0 1,0-1-1,13 21 1,-15-29-69,1 1-1,1-1 1,-1 0 0,1 0 0,0 0-1,0-1 1,0 0 0,0 0 0,1 0 0,0-1-1,0 1 1,0-1 0,0-1 0,11 4-1,-6-3 5,1-1-1,-1 0 1,1-1-1,0 0 1,0 0-1,-1-2 1,1 1 0,0-2-1,0 1 1,13-5-1,18-6 98,56-25 1,-60 22-69,11-7 44,0-1-1,-2-3 1,47-34 0,-85 54-48,-2 0 0,1-1 1,-1 0-1,0 0 0,11-13 1,-19 16 110,-8 6-61,-8 4-24,-17 16-14,1 1 1,1 1 0,2 2 0,-38 41-1,54-53-52,1 0-1,0 1 0,-19 34 1,27-43-12,0 1 0,1 0-1,0 0 1,1 0 0,-1 1 0,1-1 0,1 1 0,-1-1 0,1 1-1,1-1 1,-1 1 0,2 14 0,-1-21-8,0 1 1,1-1-1,-1 1 0,0-1 1,0 1-1,1-1 0,-1 0 1,1 1-1,-1-1 0,1 1 1,0-1-1,0 0 0,-1 1 1,1-1-1,0 0 0,0 0 1,0 0-1,0 0 0,0 0 1,0 0-1,1 0 0,-1 0 1,0 0-1,1-1 0,-1 1 0,0 0 1,1-1-1,-1 1 0,0-1 1,1 1-1,-1-1 0,1 0 1,-1 0-1,1 0 0,-1 0 1,1 0-1,-1 0 0,1 0 1,-1 0-1,1 0 0,-1-1 1,1 1-1,1-1 0,4-1 9,-1-1 0,0 0 0,0 0-1,1 0 1,-2-1 0,1 0 0,0 0-1,4-5 1,5-7 18,-2 0 1,0 0-1,-1-2 1,0 1-1,16-37 1,5-7 123,-28 60-127,-1 8-27,3 12-17,-6-18 18,2 9-2,3 11-8,1 0 0,2 0 1,12 24-1,-18-39 7,1 0 0,0-1 0,0 1 1,1-1-1,0 1 0,0-2 0,0 1 1,0 0-1,1-1 0,-1 0 0,1 0 1,0-1-1,0 0 0,13 5 0,-14-7 2,1 0 0,-1 0 0,0 0 0,1-1 0,-1 0 0,0 0 0,1 0 0,-1-1 0,0 1 0,1-2 0,-1 1 0,8-3 0,0-1 0,1-1 0,-1 0 0,18-12 0,9-9 15,-2-2-1,-1-1 0,-1-2 1,-2-2-1,58-72 0,-46 42 22,-2-1-1,64-132 0,-77 128 32,38-121 0,-55 141-27,-3-1 0,-1-1 1,3-68-1,-12 108-20,-1 0 0,0 0 1,-1 0-1,-4-20 0,5 30-18,0 1 0,-1-1 0,1 1-1,0-1 1,0 1 0,0-1 0,0 1-1,0-1 1,-1 1 0,1-1 0,0 1-1,-1-1 1,1 1 0,0 0 0,-1-1-1,1 1 1,0-1 0,-1 1 0,1 0-1,-1-1 1,1 1 0,0 0 0,-1 0-1,1-1 1,-1 1 0,1 0 0,-1 0-1,1 0 1,-2-1 0,1 1 0,0 1 0,0-1 0,-1 0 0,1 0 0,0 1 0,0-1 0,0 0 0,0 1 0,-1-1 0,1 1 0,0 0 0,-1 0 0,-30 28 34,29-26-28,-12 15 14,1 0-1,0 1 1,1 1-1,1 0 1,1 1-1,1 0 1,-8 26 0,-43 163 48,41-120-40,-11 111 1,27-152 14,2 0 1,2 0-1,2 0 0,9 50 1,-9-84-7,1-1-1,1 1 1,0-1 0,1 0 0,0 0 0,13 23 0,-15-32-20,0-1 0,0 1 0,1-1-1,-1 0 1,1 0 0,0 0 0,0-1 0,1 1 0,-1-1-1,1 0 1,0 0 0,-1-1 0,1 1 0,1-1-1,-1 0 1,0-1 0,0 1 0,1-1 0,-1 0 0,0 0-1,9 0 1,-2-1 10,1 0 0,0-1 0,-1-1 0,0 0 0,1-1 0,-1 0 0,0 0-1,0-2 1,0 1 0,-1-1 0,0-1 0,0 0 0,0-1 0,0 0 0,-1-1 0,-1 0 0,1 0-1,-1-1 1,-1 0 0,1-1 0,-2 0 0,1 0 0,-1-1 0,-1 1 0,0-2 0,-1 1 0,9-24 0,-12 28-18,11-43 44,-12 48-50,-1-1 1,0 1 0,1 0 0,-1-1-1,0 1 1,0-1 0,-1 1 0,1 0 0,0-1-1,-1 1 1,0 0 0,1 0 0,-1-1 0,0 1-1,0 0 1,0 0 0,0 0 0,-3-4 0,3 6-4,0-1 0,0 1 0,0-1 0,0 1 0,0-1 0,1 1 0,-1 0 0,0 0 0,0-1 0,0 1 0,0 0 0,0 0 0,0 0 0,0 0 0,0 0 0,0 0 0,0 0 1,0 0-1,0 0 0,0 1 0,0-1 0,0 0 0,0 1 0,0-1 0,1 1 0,-1-1 0,0 1 0,0-1 0,0 1 0,1-1 0,-1 1 0,0 0 0,-1 1 0,-22 25 59,21-22-58,-1 1-1,1 0 1,0 0 0,0 0-1,1 0 1,0 0 0,0 1-1,1-1 1,-1 0 0,1 1-1,1 0 1,-1-1 0,1 1-1,0-1 1,1 1 0,0-1-1,0 1 1,0-1 0,1 1-1,0-1 1,0 0 0,3 8-1,-1-7 1,-1 0-1,1 0 1,0 0 0,1 0-1,0-1 1,0 1-1,0-1 1,1-1 0,0 1-1,0-1 1,0 0 0,1 0-1,0-1 1,0 0-1,0 0 1,0 0 0,14 4-1,-10-6 6,0 0 0,0 0 0,0-1 1,0-1-1,0 0 0,1 0 0,-1-1 0,0-1 0,0 0 0,0 0 0,0-1 0,-1 0 0,1-1 0,-1 0 0,20-12 1,-5 1 26,0-2 0,-1 0 1,-1-2-1,38-38 1,84-118 421,-113 135-293,-13 20-10,-10 16-33,-8 5-115,-1-1 0,0 1 0,0-1 0,1 1-1,-1-1 1,0 1 0,0-1 0,1 1 0,-1-1 0,0 1 0,0-1 0,0 1 0,0 0 0,0-1 0,0 1-1,0-1 1,0 1 0,0-1 0,0 1 0,0 0 0,-1-1 0,1 2 0,-8 30 45,-1 1 1,-2-2-1,-16 35 1,5-11-28,6-18-18,-1-1 0,-1-1-1,-46 65 1,64-100-6,0 0 0,0 0 0,0 0 0,0 0 0,0 0 0,1 0 0,-1 0 0,0 0 0,0 0 0,0 0 0,0 0 0,0 1 0,0-1 0,0 0 0,0 0 0,0 0 0,0 0 0,0 0 0,0 0 0,0 0 0,0 0 0,0 0 0,0 0 0,0 0 0,0 0 0,0 0 0,0 1 0,0-1 0,0 0 0,0 0 0,0 0 0,0 0 0,0 0 0,0 0 0,0 0 0,0 0 0,0 0 0,0 0 0,0 0 0,0 0 0,0 1 0,0-1 0,0 0 0,0 0 0,0 0 0,0 0 0,0 0 0,0 0 0,0 0 0,0 0 0,0 0 0,0 0 0,0 0 0,-1 0 0,1 0 0,0 0 0,0 0 0,0 0 0,10-5 0,25-19 0,-8 6 0,5 0 0,1 2 0,0 1 0,2 2 0,-1 1 0,53-10 0,-46 14-327,67-4-1,-95 11-39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7:36.105"/>
    </inkml:context>
    <inkml:brush xml:id="br0">
      <inkml:brushProperty name="width" value="0.1" units="cm"/>
      <inkml:brushProperty name="height" value="0.1" units="cm"/>
      <inkml:brushProperty name="color" value="#AB008B"/>
    </inkml:brush>
  </inkml:definitions>
  <inkml:trace contextRef="#ctx0" brushRef="#br0">1 200 13312,'0'0'120,"62"-29"16,29-5-200,24-8 8,24 1 328,-4 17 8,-6 6 136,-14 8 0,-18 8 64,-17 4-8,-7 2 24,-9 2-1,-11 10-279,-5-2 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0:08.265"/>
    </inkml:context>
    <inkml:brush xml:id="br0">
      <inkml:brushProperty name="width" value="0.1" units="cm"/>
      <inkml:brushProperty name="height" value="0.1" units="cm"/>
      <inkml:brushProperty name="color" value="#00A0D7"/>
    </inkml:brush>
  </inkml:definitions>
  <inkml:trace contextRef="#ctx0" brushRef="#br0">292 628 4816,'0'0'2253,"-12"-1"-1874,-42-2 13,48 3-287,0 0 1,0 1-1,0 0 0,0 0 1,0 0-1,0 1 1,0 0-1,-11 5 1,-4 2 267,8-4-124,0 0 0,0 1 0,1 0 0,0 1 0,-11 8 0,18-12-150,1 1 0,0-1 0,0 0 0,0 1 0,1 0 0,-1 0 0,1 0 0,0 0 1,0 1-1,0-1 0,0 1 0,1 0 0,0 0 0,0 0 0,-2 9 0,4-9-53,0-1 0,0 1 0,0 0 0,1-1 0,-1 1 0,1-1 0,0 1 0,1-1 0,-1 0 0,1 0 0,0 1 0,0-1 0,0 0-1,1 0 1,-1-1 0,1 1 0,0 0 0,0-1 0,0 0 0,1 0 0,-1 0 0,1 0 0,4 3 0,-2-2-19,0 0-1,0-1 1,1 1-1,-1-1 0,1-1 1,0 1-1,0-1 1,-1 0-1,1-1 1,1 1-1,-1-1 1,0-1-1,0 0 0,9 0 1,-10-1-6,-1-1 0,1 0 1,-1 0-1,0 0 0,0-1 1,0 0-1,0 0 0,0 0 1,0 0-1,-1-1 0,0 1 0,1-1 1,-1-1-1,-1 1 0,1 0 1,-1-1-1,1 0 0,-1 0 0,-1 0 1,4-7-1,-1 0 14,0 1 0,0-2 0,-1 1 0,-1 0 0,0-1 0,-1 0 0,0 1 0,0-15 1,-3 22-17,1-1 0,-1 1 1,0-1-1,0 1 1,0 0-1,-1-1 1,1 1-1,-1 0 1,-1 0-1,-4-8 1,1 2 54,2 0-2,3 9-56,0 0 1,1 0 0,-1 0-1,0 0 1,0 0 0,-1 0-1,1 0 1,0 0 0,0 1-1,-1-1 1,1 1 0,-1-1-1,-3-2 1,5 4-10,-1 1 1,1-1 0,-1 0-1,1 1 1,-1-1-1,1 0 1,-1 1 0,1-1-1,-1 1 1,1-1-1,0 1 1,-1-1 0,1 1-1,0-1 1,-1 1-1,1-1 1,0 1 0,0-1-1,0 1 1,-1-1-1,1 1 1,0 0 0,0-1-1,0 1 1,0-1-1,0 1 1,0 0 0,-4 21 50,6-1-29,1-1 1,0 0 0,1 0 0,10 26 0,-4-8-1,-6-22-2,1 0 0,0 0 1,1-1-1,1 0 0,0 0 0,1 0 0,0-1 0,1-1 0,1 1 0,0-1 0,1-1 1,1 0-1,0 0 0,15 10 0,-26-21-16,0 0 0,1 0-1,-1 0 1,1-1 0,-1 1 0,1 0 0,-1-1 0,1 1 0,-1-1-1,1 0 1,-1 0 0,1 1 0,0-1 0,-1 0 0,1 0 0,0-1 0,-1 1-1,1 0 1,2-1 0,-1 0 4,0-1 0,0 1-1,0-1 1,0 1 0,0-1 0,-1 0 0,1 0-1,-1 0 1,3-3 0,4-5 29,-1 0 0,0-1 0,10-18 0,70-149 524,-81 166-494,0 1-1,1-1 1,1 1-1,0 0 1,19-18-1,-27 28-65,-1 1-1,1-1 1,0 0-1,-1 1 1,1-1-1,-1 1 1,1-1-1,0 1 0,-1 0 1,1-1-1,0 1 1,-1 0-1,1-1 1,0 1-1,0 0 1,-1 0-1,1 0 0,0-1 1,0 1-1,-1 0 1,1 0-1,0 0 1,0 0-1,0 0 0,-1 1 1,1-1-1,1 0 1,-1 1-3,1 0 0,-1 0 0,0 0 0,0 0-1,0 0 1,0 0 0,0 0 0,0 1 0,0-1 0,0 0 0,0 0 0,1 4 0,1 3 3,1 0 0,-2 0 1,4 17-1,-3-7 18,-1 0 1,-1-1-1,-1 1 1,0 0-1,-2 0 1,-6 33-1,8-32 79,3-15-11,3-12-44,23-46 52,37-50-1,-58 92-58,1 0-1,0 0 1,16-15 0,-24 26-40,-1 1 0,0 0 0,1-1 1,-1 1-1,1 0 0,-1-1 0,1 1 1,-1 0-1,1-1 0,-1 1 0,1 0 0,-1 0 1,1-1-1,-1 1 0,1 0 0,-1 0 1,1 0-1,-1 0 0,1 0 0,-1 0 0,1 0 1,0 0-1,-1 0 0,1 0 0,-1 0 1,1 0-1,-1 0 0,1 0 0,-1 1 0,1-1 1,0 0-1,0 1 0,0 0 1,0 1-1,0-1 1,0 0-1,-1 0 1,1 0-1,0 1 1,-1-1-1,1 0 1,0 1-1,-1-1 0,1 2 1,5 44 16,-6-44-16,0 30-2,-1-26 5,1-1-1,0 1 0,0 0 0,0-1 1,1 1-1,0-1 0,0 1 0,0-1 1,1 1-1,0-1 0,0 0 0,4 7 1,1-3 7,-6-8-11,0 0 0,0-1 1,0 1-1,1 0 0,-1 0 1,0-1-1,1 1 0,0 0 1,-1-1-1,3 2 1,-2-3-4,-1 1 1,1-1-1,-1 0 1,1 1 0,0-1-1,-1 0 1,1 0 0,-1 0-1,1 0 1,-1-1-1,1 1 1,-1 0 0,1-1-1,-1 1 1,1-1 0,-1 1-1,1-1 1,-1 0-1,0 1 1,2-2 0,141-91 19,-104 65-18,-28 19 2,-2 1 0,1-1 0,-1-1 0,0 0 0,16-21 0,-67 63 158,23-16-144,1 2 1,-27 36-1,37-44-15,0 1 0,1-1 0,0 1 0,1 1 0,1-1 1,-1 1-1,-3 20 0,7-30-6,1 1 1,0-1-1,-1 1 1,1-1-1,0 1 1,0 0-1,1-1 1,-1 1-1,0-1 1,1 1-1,0-1 0,-1 0 1,1 1-1,0-1 1,0 1-1,1-1 1,-1 0-1,0 0 1,1 0-1,-1 0 1,1 0-1,0 0 1,-1 0-1,1 0 1,0-1-1,0 1 1,5 2-1,-4-2-2,0-1 0,1 1 0,0-1 0,-1 0 0,1 0 0,0 0 0,0 0 0,-1-1 0,1 1 0,0-1 0,0 0 0,0 0 0,0-1 0,-1 1 0,1-1-1,0 0 1,6-2 0,-2-1-1,1 0-1,-1 0 0,0-1 1,-1-1-1,1 1 1,-1-1-1,0 0 0,0-1 1,9-12-1,2-4-4,26-45 0,-31 44 11,-1-1-1,-1 0 0,-1-1 0,-2 0 1,0-1-1,5-38 0,-7 23-13,-2 1 0,-2-1-1,-6-65 1,-1 67-19,-2 1 1,-16-50-1,15 63 8,3 6-8,0 0 0,-2 1 1,0 0-1,-2 0 0,0 1 0,-1 0 0,-14-19 0,24 36 30,-1 0-1,0 0 0,1 0 0,-1 0 0,0 1 1,0-1-1,1 0 0,-1 0 0,0 1 0,0-1 1,0 0-1,0 1 0,0-1 0,0 1 0,0-1 1,0 1-1,0 0 0,0-1 0,0 1 0,0 0 1,-2 0-1,2 0 1,0 0 0,1 1 0,-1-1-1,0 1 1,0-1 0,1 1 0,-1-1 0,0 1 0,1-1 0,-1 1 0,0 0-1,1-1 1,-1 1 0,1 0 0,-1-1 0,1 1 0,-1 0 0,1 0 0,0 0 0,-1 1-1,-2 7-14,1 0-1,0 0 1,-1 18-1,3-27 18,-3 62-58,3-1-1,2 0 0,3 1 0,3-2 1,18 72-1,-14-87-50,33 81 1,29 38-97,-69-154 199,3 6-12,0-1 0,0 0 0,18 23-1,-23-35 17,0 1 0,0 0 0,1-1 0,0 1 0,0-1 0,0 0 0,0 0 0,0-1 0,0 1 0,1-1 0,-1 0 0,1 0 0,0 0 0,-1-1 0,1 0 0,10 2 0,33 2-2172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7:38.052"/>
    </inkml:context>
    <inkml:brush xml:id="br0">
      <inkml:brushProperty name="width" value="0.1" units="cm"/>
      <inkml:brushProperty name="height" value="0.1" units="cm"/>
      <inkml:brushProperty name="color" value="#AB008B"/>
    </inkml:brush>
  </inkml:definitions>
  <inkml:trace contextRef="#ctx0" brushRef="#br0">419 106 5520,'0'0'4256,"-10"-10"-3799,-34-35-28,39 41-353,0 0 1,0 0-1,0 1 0,0 0 0,-1 0 0,0 1 0,0-1 1,1 1-1,-1 0 0,0 1 0,-1-1 0,1 1 0,0 1 0,-9-1 1,1 1 111,1 1 0,0 1 1,-1 0-1,-24 7 0,23-4-7,1 0 0,0 1 0,0 1-1,0 0 1,-20 14 0,27-16-97,0 0 0,1 0 0,0 0 0,1 1 0,-1 0 0,1 0 0,0 1 0,0-1 0,1 1 0,0 0 0,0 0 0,-3 9 1,6-12-48,0-1 0,1 0 1,0 0-1,-1 1 1,1-1-1,0 0 1,1 0-1,-1 1 1,0-1-1,1 0 1,0 0-1,0 0 1,0 0-1,0 0 1,0 0-1,1 0 0,-1 0 1,5 5-1,-2-1 21,1-1-1,1 1 0,-1-2 0,1 1 0,0 0 0,10 6 1,-4-5 7,0 0 0,1 0 1,0-1-1,1-1 1,-1 0-1,1-1 1,0-1-1,0 0 1,20 2-1,-2-3 53,-1-1-1,0-2 1,42-5 0,-14-4 201,97-27-1,53-33 352,-31 9 104,-143 50-504,-11 2-54,49-9 1,-70 18-176,18-3 72,-21 3-108,1 1-1,-1-1 1,0 0-1,0 0 1,1 0 0,-1 0-1,0 0 1,0 0-1,1 0 1,-1 0-1,0 0 1,0-1 0,0 1-1,1 0 1,-1 0-1,0 0 1,0 0 0,1 0-1,-1 0 1,0 0-1,0-1 1,0 1 0,1 0-1,-1 0 1,0 0-1,0 0 1,0-1-1,0 1 1,1 0 0,-1 0-1,0 0 1,0-1-1,0 1 1,0 0 0,0 0-1,0-1 1,0 1-1,0 0 1,0 0-1,0-1 1,0 1 0,0 0-1,0 0 1,0-1-1,0 1 1,0 0 0,0 0-1,0-1 1,0 1-1,0 0 1,0 0-1,0 0 1,0-1 0,0 1-1,-1 0 1,1 0-1,0-1 1,0 1 0,0 0-1,0 0 1,-1 0-1,-3-3 15,0 2-1,0-1 0,0 0 0,-1 1 0,1 0 0,0 0 0,-1 0 1,1 0-1,-1 1 0,-8 0 0,7-1-2,-23 1 28,1 1-1,-1 1 1,0 2 0,0 0-1,1 2 1,0 2-1,0 0 1,1 2-1,0 0 1,1 2-1,-26 16 1,40-21-2,0 1 1,1 0-1,0 1 1,-11 11-1,19-17-21,-1 1 0,1-1 0,0 1 0,0 0 0,0 1 1,0-1-1,1 0 0,-1 1 0,1-1 0,0 1 0,1 0 0,-1 0 0,1 0 0,-1 6 0,2-8-8,0 0 0,0 0 0,1-1 0,-1 1 0,1 0 0,-1 0 0,1-1 0,0 1 0,0 0 0,0-1 0,1 1-1,-1-1 1,1 1 0,-1-1 0,1 0 0,0 1 0,0-1 0,0 0 0,0 0 0,0-1 0,0 1 0,0 0 0,1-1 0,-1 1 0,1-1 0,-1 0 0,1 1 0,0-1 0,-1-1 0,1 1 0,4 0 0,4 2 20,0-1-1,1 0 1,-1-1 0,1-1 0,-1 0 0,16-1 0,-5-3 12,1 0 0,-1-1 0,0-1-1,0-2 1,0 0 0,-1-1 0,38-23 0,-2-5 193,70-61 0,-122 94-182,1 0 0,-1-1 0,-1 0 0,1 0 0,-1-1 0,0 1 0,7-13 0,-9 12 151,-6 7-74,-6 8-21,2 0-76,1 0 1,1 1-1,0 0 1,0 1-1,1-1 1,0 1-1,1 0 1,-4 15-1,7-22-21,0 1-1,0-1 0,1 0 1,-1 1-1,1-1 1,0 1-1,0-1 1,0 1-1,1-1 1,0 1-1,0-1 0,0 1 1,0-1-1,1 0 1,0 0-1,-1 0 1,2 0-1,-1 0 1,0 0-1,1 0 0,-1 0 1,1-1-1,0 0 1,7 6-1,-8-8-7,-1 0 0,1 0 0,-1 0 1,1-1-1,-1 1 0,1-1 0,0 1 0,-1-1 0,1 0 0,0 1 0,-1-1 0,1 0 0,0 0 0,-1 0 0,1-1 0,0 1 1,-1 0-1,1-1 0,0 1 0,-1 0 0,1-1 0,0 0 0,1-1 0,6-2 22,0-1 0,14-11 0,-16 11-14,123-100 230,-83 64-103,71-47 1,-84 66-75,-24 14-27,1 0 0,0 1-1,1 0 1,0 1-1,17-6 1,-28 12-32,-1-1 0,1 1 0,0 0 1,0 0-1,0-1 0,0 1 1,0 0-1,0 0 0,0 0 0,0 0 1,1 0-1,-1 0 0,0 1 1,0-1-1,-1 0 0,1 0 1,0 1-1,0-1 0,0 1 0,0-1 1,0 1-1,0-1 0,0 1 1,0 0-1,0 0 4,0 1-1,0-1 1,0 0 0,0 1 0,-1-1 0,1 1-1,0-1 1,-1 1 0,0 0 0,1-1 0,-1 1-1,0-1 1,0 4 0,0 3 27,0 1-1,-1 0 1,0 0-1,-4 11 1,-36 129 420,40-137-349,5-9-16,17-13 6,5-7-27,-1-1 0,25-22 1,-34 25-22,1 1 1,1 0 0,0 2 0,1 0 0,0 1 0,33-14-1,-49 24-43,0 0 0,-1 1-1,1-1 1,0 1-1,0 0 1,0 0-1,0 0 1,0 0-1,0 0 1,-1 1-1,1-1 1,0 1-1,0 0 1,0 0-1,-1 0 1,1 0-1,0 0 1,-1 0-1,1 1 1,-1 0-1,0-1 1,1 1-1,-1 0 1,0 0-1,3 4 1,4 5 20,-1 0 1,0 0 0,0 1-1,5 14 1,-4-10 11,-8-15-39,7 15 76,2 0 0,0-1 0,19 24-1,-26-36-67,0 0 0,0 0-1,0 0 1,0 0 0,1-1-1,-1 1 1,1-1-1,-1 0 1,1 0 0,0 0-1,0-1 1,0 1 0,0-1-1,0 0 1,0 0-1,0 0 1,1-1 0,-1 1-1,0-1 1,0 0 0,8-1-1,31-14-444,-30 8-2849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7:40.206"/>
    </inkml:context>
    <inkml:brush xml:id="br0">
      <inkml:brushProperty name="width" value="0.1" units="cm"/>
      <inkml:brushProperty name="height" value="0.1" units="cm"/>
      <inkml:brushProperty name="color" value="#AB008B"/>
    </inkml:brush>
  </inkml:definitions>
  <inkml:trace contextRef="#ctx0" brushRef="#br0">1 1161 4120,'0'0'5752,"10"-2"-5328,1 0-326,0-1 1,0-1 0,0 1-1,-1-1 1,0-1 0,1 0-1,8-7 1,24-20 257,-1-1 0,-2-2-1,-2-2 1,-1-2 0,-2-1 0,31-45-1,-17 11 218,-2-3-1,66-148 1,13-44 328,-114 247-692,-2 0 0,0-1 0,-1 0 1,-1-1-1,6-32 0,-15 52 610,-5 12-457,-9 22-231,10-20-5,-23 44 125,2 0-1,3 2 0,-21 74 1,8 27 413,-19 184 1,53-301-351,1 1-1,2-1 1,7 45 0,-8-85-306,0 1 1,0-1-1,0 0 1,0 1-1,0-1 1,0 1-1,0-1 1,0 0-1,0 1 1,0-1-1,1 1 1,-1-1-1,0 0 1,0 1-1,0-1 0,0 1 1,1-1-1,-1 0 1,0 1-1,0-1 1,1 0-1,-1 1 1,0-1-1,1 0 1,-1 0-1,0 1 1,1-1-1,-1 0 1,0 0-1,1 0 1,-1 1-1,0-1 1,1 0-1,-1 0 1,1 0-1,-1 0 1,0 0-1,1 0 1,-1 0-1,1 0 1,-1 0-1,1 0 1,-1 0-1,0 0 1,1 0-1,-1 0 1,1 0-1,-1 0 1,0-1-1,1 1 1,-1 0-1,0 0 1,1 0-1,-1-1 1,0 1-1,1 0 1,-1 0-1,0-1 1,1 1-1,-1-1 1,22-21 185,184-263 756,-204 282-931,-1 1 0,1 0-1,0-1 1,0 1 0,0 0-1,0 0 1,0 0-1,0 0 1,4-2 0,-5 4-14,0-1 1,1 1-1,-1 0 0,0 0 1,0 0-1,0 0 0,0 0 1,0 1-1,0-1 1,0 0-1,0 0 0,0 1 1,0-1-1,0 0 1,-1 1-1,1-1 0,0 1 1,0-1-1,0 1 0,0 0 1,-1-1-1,1 1 1,0 0-1,0-1 0,-1 1 1,1 0-1,-1 0 1,2 1-1,11 14 8,1 0-1,0-1 1,1-1 0,1 0-1,0-1 1,22 13 0,-33-23-7,1 0-1,-1 0 1,0-1-1,1 0 1,-1 0-1,1 0 1,0-1 0,-1 0-1,1 0 1,0 0-1,0-1 1,0 1 0,0-1-1,-1-1 1,1 1-1,0-1 1,0 0 0,0-1-1,-1 1 1,1-1-1,-1 0 1,1-1 0,-1 1-1,0-1 1,0 0-1,9-7 1,-8 5 1,1-1 1,-1 1-1,0-1 0,-1-1 1,0 1-1,0-1 1,0 0-1,-1 0 0,0 0 1,0-1-1,5-15 0,-7 18-1,-1-1 0,0 0 0,0 0-1,0 0 1,-1 0 0,0 0 0,0 0-1,0 0 1,-1 0 0,0 1 0,0-1-1,0 0 1,-1 0 0,0 0 0,0 1-1,-1-1 1,-4-7 0,7 12-3,-1 0 1,0 0 0,1-1-1,-1 1 1,0 0-1,0 0 1,0 0 0,0 0-1,0 0 1,0 0-1,0 0 1,-1 1 0,1-1-1,0 0 1,0 1-1,0-1 1,-1 1 0,1-1-1,0 1 1,-1-1-1,1 1 1,-3 0 0,2 0-1,0 0 1,0 0 0,0 1 0,0-1 0,0 1 0,0 0 0,0 0 0,0 0 0,0 0 0,0 0 0,0 0 0,0 0-1,-1 2 1,-4 3 4,1 0-1,0 0 1,0 0-1,1 1 0,0 0 1,-6 10-1,8-10 0,0 0-1,0 0 0,0 0 1,1 0-1,0 0 0,0 0 1,1 1-1,0-1 1,0 1-1,1-1 0,0 1 1,0-1-1,1 1 0,-1-1 1,2 1-1,-1-1 1,1 0-1,0 0 0,1 1 1,0-2-1,0 1 0,6 9 1,-4-8 5,0 0 0,1 0 0,1 0-1,-1-1 1,1 0 0,1 0 0,-1-1 0,1 0 0,0 0 0,0-1 0,1 0 0,0 0 0,0-1 0,0 0 0,0-1 0,18 4 0,-4-3 18,1-2 0,0 0 0,0-2 0,0 0 0,0-2 0,0-1 0,-1 0 0,1-2 0,-1-1 0,43-16 0,-32 12 155,-1 1-4015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7:42.580"/>
    </inkml:context>
    <inkml:brush xml:id="br0">
      <inkml:brushProperty name="width" value="0.1" units="cm"/>
      <inkml:brushProperty name="height" value="0.1" units="cm"/>
      <inkml:brushProperty name="color" value="#AB008B"/>
    </inkml:brush>
  </inkml:definitions>
  <inkml:trace contextRef="#ctx0" brushRef="#br0">1 331 6632,'0'0'5189,"12"-14"-4697,2-1-331,66-69 739,-50 53-335,-23 22-314,1 1 0,0-1 0,0 2 1,1-1-1,0 1 0,0 0 0,1 1 0,-1 0 0,14-6 0,-22 12-226,-1 0-1,1 0 0,-1-1 1,1 1-1,-1 0 1,1 0-1,-1 0 1,1 0-1,-1 0 0,1 0 1,-1 0-1,1 0 1,-1 0-1,1 0 1,-1 1-1,1-1 0,-1 0 1,1 0-1,-1 0 1,1 1-1,-1-1 0,1 0 1,-1 0-1,1 1 1,-1-1-1,0 0 1,1 1-1,-1-1 0,0 1 1,1-1-1,-1 0 1,0 1-1,0-1 1,1 1-1,-1-1 0,0 1 1,0-1-1,0 1 1,1-1-1,-1 1 1,0-1-1,0 1 0,0-1 1,0 1-1,0-1 1,0 1-1,0-1 0,0 1 1,-1 0-1,-2 31 284,2-30-277,-4 23 131,-5 19 171,3 0 0,1 1-1,0 70 1,6-111-302,0-1-1,1 0 0,-1 1 1,1-1-1,0 0 1,0 1-1,1-1 0,-1 0 1,1 0-1,-1 0 0,1 0 1,0 0-1,0 0 0,0-1 1,0 1-1,1-1 0,-1 1 1,1-1-1,-1 0 1,1 0-1,0 0 0,0 0 1,0-1-1,0 1 0,0-1 1,1 0-1,-1 1 0,0-2 1,0 1-1,1 0 0,-1-1 1,1 1-1,-1-1 1,0 0-1,1 0 0,-1 0 1,1-1-1,-1 1 0,0-1 1,1 0-1,-1 0 0,6-2 1,4-3 29,0-1 1,0 0-1,-1-1 0,0 0 1,0-1-1,-1 0 1,0-1-1,-1 0 0,0-1 1,-1 0-1,10-14 1,-6 6 5,-2-1 1,0 0-1,-1 0 1,0-1-1,-2 0 1,8-33-1,-12 37 3,0 1-1,-2-1 0,1-19 1,1 16 225,-4 20-287,0-1 0,1 1 0,-1-1 0,0 1 0,0 0 0,0-1-1,1 1 1,-1 0 0,0 0 0,1-1 0,-1 1 0,0 0 0,0-1-1,1 1 1,-1 0 0,1 0 0,-1 0 0,0 0 0,1-1-1,-1 1 1,0 0 0,1 0 0,-1 0 0,1 0 0,-1 0 0,0 0-1,1 0 1,-1 0 0,1 0 0,-1 0 0,0 0 0,1 0 0,-1 0-1,1 0 1,-1 0 0,0 1 0,1-1 0,-1 0 0,0 0 0,1 0-1,0 1 1,30 15 45,1-2 0,0-1 0,43 11 0,-56-19-36,7 4 10,2-2-1,-1-2 0,34 4 1,-49-8-3,0-1 1,0 0-1,-1 0 1,1-2-1,0 1 1,-1-1-1,1-1 1,-1 0-1,0-1 1,14-5-1,-21 6-6,0 0-1,0 0 1,0 0-1,0 0 1,-1 0-1,1-1 1,-1 0-1,0 1 1,0-1-1,0 0 1,2-6-1,-4 9-1,0-1 0,0 0 0,0 1 0,0-1 0,0 0 1,-1 0-1,1 0 0,-1 0 0,1 0 0,-1 1 0,0-1 0,0 0 0,0 0 0,0 0 0,0 0 0,0 0 0,0 0 1,-1 0-1,1 0 0,-1 0 0,1 0 0,-1 1 0,0-1 0,0 0 0,0 0 0,0 1 0,0-1 0,0 0 0,0 1 1,-2-3-1,2 4-9,0-1 1,0 0-1,-1 1 1,1-1-1,0 1 1,0-1-1,0 1 1,0 0-1,0-1 1,-1 1-1,1 0 1,0 0-1,0 0 1,0 0-1,-1 0 1,1 0-1,0 0 1,0 0 0,0 0-1,-1 1 1,1-1-1,0 1 1,0-1-1,-2 1 1,-28 19 64,23-14-48,-3 2-10,0 1 1,1 0-1,0 1 1,1 0-1,0 1 0,0 0 1,1 0-1,0 1 1,1 0-1,1 0 0,-9 23 1,12-28-6,0 1 0,1 0 0,0-1 0,1 1 0,0 0 0,0 0 0,0 0 0,1 0 0,0 0 0,1 0 0,0 0 0,0 0 0,1-1 0,0 1 0,0 0 0,0-1 0,1 1 0,1-1 0,-1 0 0,1 0 0,0 0 0,6 7 0,-7-11-4,-1 0 1,1 0-1,0 0 0,0-1 0,0 1 1,1-1-1,-1 1 0,0-1 0,1 0 1,0-1-1,-1 1 0,1-1 0,0 1 0,0-1 1,0 0-1,5 0 0,-3 0 3,1-1-1,-1 0 0,1-1 1,-1 0-1,0 0 1,1 0-1,-1-1 1,0 1-1,9-5 1,1-2 11,0-1-1,0 0 1,-1-1 0,0 0 0,-1-2 0,17-15 0,109-135 202,-97 108-128,-29 35-14,-1 0 1,15-31 0,-10 18 107,-16 22-73,-2 10-105,0-1 0,0 1 0,0 0-1,0-1 1,0 1 0,0-1 0,0 1 0,0-1 0,0 1 0,0-1-1,0 1 1,0-1 0,0 1 0,1 0 0,-1-1 0,0 1-1,0-1 1,0 1 0,1 0 0,-1-1 0,0 1 0,1-1-1,-1 1 1,0 0 0,1 0 0,-1-1 0,0 1 0,1 0 0,-1-1-1,1 1 1,3 1 18,-1 0-1,1 0 1,-1 0-1,0 0 1,0 1-1,1-1 1,-1 1 0,0 0-1,-1 0 1,1 0-1,0 0 1,4 5-1,2 1-20,-1 1-1,-1-1 0,7 11 1,0 5 16,-1 1 1,-1 0 0,9 27-1,6 13 26,-25-59-44,1 0 0,0 1 0,1-1 1,-1-1-1,1 1 0,0-1 0,1 1 0,0-1 1,8 7-1,-11-10-1,1-1 1,0 1 0,-1-1-1,1 0 1,0 1 0,0-1-1,0-1 1,0 1-1,0 0 1,0-1 0,0 1-1,0-1 1,0 0-1,0 0 1,0 0 0,0-1-1,0 1 1,0-1 0,0 0-1,-1 1 1,1-1-1,0 0 1,0-1 0,3-1-1,15-9 17,-1-1-1,0-1 0,33-30 1,-26 21 15,-9 6-14,-15 13-12,1 0-1,-1 0 0,1 1 1,0-1-1,1 1 1,-1 0-1,0 0 1,1 0-1,0 1 1,0 0-1,9-4 1,-13 6-6,-1 0 0,1 0 0,0 1 0,-1-1 1,1 0-1,0 0 0,-1 0 0,1 0 0,0 1 1,-1-1-1,1 0 0,-1 0 0,1 1 1,0-1-1,-1 1 0,1-1 0,-1 0 0,1 1 1,-1-1-1,1 1 0,-1 0 0,0-1 1,1 1-1,-1-1 0,1 1 0,-1-1 0,0 1 1,0 0-1,1-1 0,-1 1 0,0 1 1,5 24 9,-5-20-6,0-5-6,4 24 34,0 0 0,2-1 0,11 31 0,-16-52-29,0-1 0,0 0 0,0 0 0,1 1 0,-1-1 0,1 0 0,-1 0 0,1-1 0,0 1 0,0 0 0,0-1 0,0 1 0,0-1 0,0 1 0,0-1 0,0 0 0,0 0 0,1 0 0,-1 0 0,1 0 0,-1-1 0,1 1 0,-1-1 0,1 1 0,-1-1 0,1 0 0,-1 0 0,1 0 0,-1-1 0,1 1 0,-1 0 0,1-1 0,-1 0 0,3-1 0,8-2 20,0 0-1,-1-2 1,0 1 0,0-2 0,11-8 0,72-48 223,-95 62-242,1 0 0,0 1 0,-1-1 0,1 1 0,0-1 0,0 1 0,0 0 0,0-1 0,-1 1 0,1 0 0,0-1 1,0 1-1,0 0 0,0 0 0,0 0 0,0 0 0,0 0 0,0 0 0,0 0 0,0 0 0,-1 0 0,1 1 0,0-1 0,0 0 0,0 1 0,1 0 0,-1 0 0,0 0 0,0 0 0,0 1 0,0-1 0,-1 0 0,1 1 0,0-1 0,-1 1 0,1-1 0,-1 1-1,0-1 1,1 1 0,-1-1 0,0 1 0,0-1 0,0 1 0,0-1 0,-1 2 0,-1 23 18,-2-1 1,0 0-1,-2 0 1,-11 29-1,5-14 2,-233 694 296,222-673-275,8-22 25,-1 0-1,-27 46 1,42-82-64,-1-1 0,1 1 0,-1-1 0,0 0 0,0 0 0,0 1 0,0-1-1,0 0 1,-1-1 0,-2 3 0,4-3-4,0-1-1,0 0 1,0 0 0,0 1-1,0-1 1,0 0-1,0 0 1,0 0-1,0 0 1,0 0-1,0 0 1,0 0 0,-1-1-1,1 1 1,0 0-1,0-1 1,1 1-1,-1 0 1,0-1-1,0 1 1,0-1 0,0 0-1,0 1 1,0-1-1,1 0 1,-1 1-1,0-1 1,0 0-1,1 0 1,-1 1 0,0-3-1,-4-4 12,0-1-1,1 0 1,0 0-1,0-1 1,1 1-1,0-1 0,1 0 1,-1 1-1,2-1 1,-2-18-1,1 1 23,2 0 0,4-42-1,-1 45-22,0 1 0,2-1 0,1 1-1,1 0 1,0 1 0,2 0 0,0 0 0,13-20-1,-14 29-10,0 0 0,0 0 0,1 1 1,1 1-1,0-1 0,1 1 0,0 1 0,0 0 0,1 0 0,0 2 0,0-1 0,1 1 0,24-9 0,-15 10 15,0 0 0,0 1 0,41-3 1,69 4 32,-78 9 104,-8-2-4852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7:44.678"/>
    </inkml:context>
    <inkml:brush xml:id="br0">
      <inkml:brushProperty name="width" value="0.1" units="cm"/>
      <inkml:brushProperty name="height" value="0.1" units="cm"/>
      <inkml:brushProperty name="color" value="#AB008B"/>
    </inkml:brush>
  </inkml:definitions>
  <inkml:trace contextRef="#ctx0" brushRef="#br0">1 1225 6224,'0'0'4662,"11"-6"-4267,26-16 68,0-2-1,47-40 1,-35 17 61,-3-2 0,48-66 0,68-117 559,-138 196-918,33-50 353,46-96 0,-84 142-294,-1-1 1,-2-1-1,-2 0 1,15-82-1,-27 117-138,-2-1 0,1 1 0,-1 0 0,0 0 0,-2-12 0,2 18-65,0 0 0,0 0-1,0 0 1,0 0 0,-1 1-1,1-1 1,0 0 0,-1 0-1,1 0 1,-1 0 0,1 1-1,-1-1 1,1 0-1,-1 1 1,0-1 0,1 0-1,-1 1 1,0-1 0,0 1-1,1-1 1,-2 0 0,1 1-3,-1 0 0,1 0 1,0 0-1,-1 0 0,1 0 1,0 0-1,-1 0 1,1 1-1,0-1 0,0 0 1,-1 1-1,1-1 0,0 1 1,0-1-1,0 1 0,0 0 1,-1 0-1,1-1 0,-1 3 1,-11 7 54,1 1 0,1 0 1,0 1-1,0 1 0,1 0 1,1 0-1,-13 25 0,6-7 49,1 0-1,-15 53 0,12-24 148,-18 114 0,32-144-151,2 1 1,0 0-1,2-1 0,2 1 1,9 55-1,-8-71-50,1-1-1,0 1 0,1-1 1,1 0-1,0-1 0,1 0 0,0 1 1,1-2-1,10 13 0,-14-21-44,-1 0 0,1 0 0,0 0-1,0 0 1,0-1 0,0 0 0,1 0-1,-1 0 1,1-1 0,0 1 0,0-1 0,0 0-1,0 0 1,0-1 0,0 0 0,1 0-1,-1 0 1,0 0 0,1-1 0,-1 0 0,1 0-1,-1 0 1,0-1 0,1 0 0,-1 0-1,0 0 1,10-4 0,13-8 100,0-1 0,-1 0-1,-1-3 1,0 0 0,-1-1 0,-1-1 0,-1-2-1,37-40 1,-42 35 253,-39 47 18,5 2-353,1 1 0,1 1 0,1 0 0,1 0 0,-10 32 1,18-47-28,1 0 0,1 0 0,-1 0 1,2 1-1,-1-1 0,2 1 1,-1-1-1,1 1 0,1-1 0,0 1 1,0-1-1,1 0 0,1 1 0,-1-1 1,2 0-1,-1-1 0,6 12 1,-7-19-7,-1 0 1,0 0 0,0 0 0,1 0 0,-1 0-1,1 0 1,0 0 0,0 0 0,0 0 0,0-1-1,0 1 1,0-1 0,0 1 0,0-1 0,0 0-1,5 2 1,-6-3-4,1 0 0,0 0-1,-1 0 1,1-1-1,-1 1 1,1 0 0,0-1-1,-1 1 1,1-1 0,-1 1-1,1-1 1,-1 0-1,0 1 1,1-1 0,-1 0-1,0 0 1,1 0 0,-1 0-1,0 0 1,0-1-1,0 1 1,0 0 0,0 0-1,0-1 1,0 1 0,1-3-1,6-11 12,-1 0-1,-1 0 0,0 0 1,-1 0-1,0-1 0,4-29 1,-5 17 4,-2 0 0,0 0 0,-3-32 0,0 48-7,0-1 0,-1 1 0,0 0 0,-1-1 1,0 1-1,-1 0 0,-1 1 0,0-1 0,-9-16 0,13 27-12,1 0 1,-1 0-1,0 0 1,1 1-1,-1-1 1,0 0 0,0 0-1,0 0 1,0 1-1,0-1 1,0 0-1,0 1 1,0-1-1,0 1 1,0-1-1,0 1 1,0-1-1,-1 1 1,1 0-1,0 0 1,0-1-1,0 1 1,0 0-1,-1 0 1,1 0-1,0 0 1,0 1-1,0-1 1,-1 0-1,1 0 1,0 1-1,0-1 1,0 1-1,0-1 1,0 1-1,0-1 1,0 1-1,0 0 1,0-1 0,0 1-1,0 0 1,0 0-1,0 0 1,1 0-1,-2 1 1,-2 2-7,0 0 1,1 1 0,-1 0 0,1 0 0,0 0-1,0 0 1,-3 10 0,3-6 4,1 0-1,1 0 1,-1 1-1,2-1 1,-1 1 0,1-1-1,0 0 1,1 1 0,0-1-1,1 0 1,0 1 0,0-1-1,1 0 1,6 12 0,-6-14 2,0 0 1,1 0-1,0 0 1,0-1 0,1 1-1,0-1 1,0 0-1,1 0 1,-1-1 0,1 0-1,0 0 1,1 0-1,-1-1 1,1 1-1,0-2 1,0 1 0,13 4-1,-10-6 1,0 0 1,0 0-1,1-1 0,-1 0 0,0-1 1,1 0-1,-1-1 0,0 0 0,1 0 0,-1-1 1,0 0-1,0-1 0,19-8 0,4-5 25,0-2 1,48-33-1,-21 13 26,-39 25-19,55-35 273,-96 127 257,20-78-564,-21 114 138,20-101-117,0 0 0,0 0 0,2 0 1,0 0-1,0 0 0,5 18 0,-6-30-17,0-1 0,1 0 0,-1 1 1,1-1-1,-1 1 0,1-1 0,-1 0 0,1 0 0,0 1 1,0-1-1,0 0 0,0 0 0,0 0 0,0 0 0,0 0 1,0 0-1,0 0 0,0 0 0,0 0 0,1-1 0,-1 1 1,2 0-1,-1 0 3,1-1 0,-1 0 0,0 1 0,1-1 0,-1-1 0,0 1 0,0 0 0,1 0 0,-1-1 0,0 1 0,0-1 0,4-1 0,4-3 15,-2 1 1,1-1 0,0-1-1,15-12 1,26-27 145,65-74 1,-110 113-135,1 1 1,0 0 0,11-7-1,-5 4 5,-12 8-38,0 0-1,1 0 0,-1 0 1,0 0-1,1 0 0,-1 0 1,0 0-1,1 0 0,-1 0 0,0 0 1,0 0-1,1 1 0,-1-1 1,0 0-1,0 0 0,1 0 0,-1 1 1,0-1-1,0 0 0,0 0 1,1 0-1,-1 1 0,0-1 0,0 0 1,0 0-1,0 1 0,1-1 1,-1 0-1,0 1 0,0-1 1,0 0-1,0 1 0,0-1 0,0 0 1,0 0-1,0 1 0,0 0 1,4 14 3,-4-14-4,6 39 9,-5-31-2,0 0 1,0 0-1,1 0 0,0 0 1,1 0-1,0 0 0,0 0 1,1-1-1,0 0 0,8 12 1,-12-19-8,1-1 1,-1 1-1,1-1 1,-1 1-1,1-1 1,0 1 0,-1-1-1,1 1 1,-1-1-1,1 1 1,0-1-1,0 0 1,-1 1-1,1-1 1,0 0-1,-1 0 1,1 1-1,0-1 1,0 0 0,0 0-1,-1 0 1,1 0-1,0 0 1,0 0-1,-1 0 1,1 0-1,1-1 1,0 0 4,1 0-1,-1 0 1,0 0 0,1 0-1,-1-1 1,0 1 0,0-1 0,3-2-1,2-3 16,0 0-1,-1 0 0,9-15 1,-3-1-1,-1-1 1,-1-1 0,-2 1-1,0-1 1,6-41-1,8-23 105,-20 79-102,0 5-8,-1 0 0,1 0 0,0 0 0,0 1 0,3-6 0,-4 8-11,0 0 1,1 1-1,-1-1 0,1 1 1,-1-1-1,1 1 1,0 0-1,-1 0 1,1-1-1,0 1 0,0 0 1,0 0-1,0 1 1,0-1-1,0 0 0,2 0 1,29-5 44,0 1-1,0 1 1,67 2 0,99 19 301,-175-15-281,-10-1-40,-10-1-57,1 0 0,-1 0 0,0 1-1,0-1 1,0 1 0,0 0 0,0 0 0,0 1-1,5 1 1,-8-2-3,-1-1-1,0 0 1,1 0 0,-1 1-1,0-1 1,0 0 0,0 0-1,1 1 1,-1-1 0,0 0-1,0 1 1,0-1-1,0 0 1,0 1 0,0-1-1,1 0 1,-1 1 0,0-1-1,0 0 1,0 1 0,0-1-1,0 0 1,0 1 0,0-1-1,0 0 1,-1 1-1,1 0 1</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7:56.419"/>
    </inkml:context>
    <inkml:brush xml:id="br0">
      <inkml:brushProperty name="width" value="0.1" units="cm"/>
      <inkml:brushProperty name="height" value="0.1" units="cm"/>
      <inkml:brushProperty name="color" value="#AB008B"/>
    </inkml:brush>
  </inkml:definitions>
  <inkml:trace contextRef="#ctx0" brushRef="#br0">23 0 9240,'0'0'8917,"-2"11"-8556,0 4-217,1-7 10,-1 0 1,1 0-1,-1 0 1,-6 14-1,4-12 1187,11-23-494,-4 2-430,-3 10-395,0 1 0,0 0 0,0-1 0,0 1 0,0 0 0,0 0 0,0-1 0,0 1 0,0 0 0,0 0 0,0-1 0,0 1 0,0 0 0,1 0 0,-1-1 1,0 1-1,0 0 0,0 0 0,0-1 0,1 1 0,-1 0 0,0 0 0,0 0 0,0-1 0,1 1 0,-1 0 0,0 0 0,0 0 0,1 0 0,-1 0 0,0-1 0,0 1 0,1 0 1,-1 0-1,0 0 0,0 0 0,5 1 1806,-12 13-1413,0 53-481,5-48-2821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7:57.294"/>
    </inkml:context>
    <inkml:brush xml:id="br0">
      <inkml:brushProperty name="width" value="0.1" units="cm"/>
      <inkml:brushProperty name="height" value="0.1" units="cm"/>
      <inkml:brushProperty name="color" value="#AB008B"/>
    </inkml:brush>
  </inkml:definitions>
  <inkml:trace contextRef="#ctx0" brushRef="#br0">1 0 16072,'0'0'6007,"5"10"-5856,26 44 150,-29-52-201,-1-1-1,1 1 1,-1 0 0,1 0-1,0-1 1,0 1-1,0-1 1,0 0 0,0 1-1,0-1 1,0 0-1,4 1 1,8 5 896,-13-6-952,-1 0 0,1 0 0,0 0 0,-1 0 0,1 0 0,-1 0 1,1 0-1,-1 0 0,1 0 0,-1 1 0,0-1 0,0 0 0,1 0 0,-1 0 0,0 0 0,0 1 1,0-1-1,0 0 0,-1 2 0,1 1 961</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9:00.769"/>
    </inkml:context>
    <inkml:brush xml:id="br0">
      <inkml:brushProperty name="width" value="0.1" units="cm"/>
      <inkml:brushProperty name="height" value="0.1" units="cm"/>
      <inkml:brushProperty name="color" value="#AB008B"/>
    </inkml:brush>
  </inkml:definitions>
  <inkml:trace contextRef="#ctx0" brushRef="#br0">130 1 9744,'0'0'9621,"-2"10"-9385,-35 280 1218,17-144-751,11-83-299,-4 91 1,13-139-268,-1-1 1,0 1-1,-1 0 0,-1-1 0,0 1 0,-9 22 0,8-16 131,4-19-229,-1 0-1,1 0 0,0 1 0,-1-1 0,1 0 1,-1 0-1,0 0 0,0 0 0,0 0 1,0 0-1,0 0 0,0 0 0,0 0 0,-3 2 1,2 1 6,-3 5 401,4-9-164,1-8-31,2 0-226,0 0 0,0-1 0,1 1 1,6-13-1,0 2 1,5-13 43,1 0 1,2 1-1,0 1 1,2 1-1,2 0 1,38-40-1,-40 47-19,-13 15-27,0-1 0,0 1-1,0 0 1,1 1 0,0 0 0,14-9 0,-20 13-19,-1 1 1,1 0 0,0 0 0,0 0 0,-1-1 0,1 1 0,0 0 0,0 0 0,-1 0 0,1 0 0,0 0 0,0 0 0,-1 0 0,1 0 0,0 1 0,0-1 0,-1 0 0,1 0 0,0 0 0,0 1 0,-1-1 0,1 1 0,0-1 0,-1 0 0,1 1 0,-1-1 0,1 1 0,0-1 0,0 2-1,1 1 1,1 0 0,-1 0-1,0 1 1,0-1-1,0 1 1,2 5 0,1 8-5,8 31 0,19 62-60,-29-102 49,-2-4 13,1 0 0,0-1 0,0 1 0,0 0 0,1-1 0,-1 1-1,1-1 1,0 0 0,0 0 0,0 0 0,0 0 0,0-1 0,1 1 0,-1-1 0,1 0-1,0 0 1,-1 0 0,1 0 0,0-1 0,0 1 0,0-1 0,1 0 0,-1 0 0,0-1 0,0 1-1,0-1 1,1 0 0,-1 0 0,0 0 0,7-2 0,-3-2-6,1 1-1,-1-2 1,0 1 0,0-1-1,-1 0 1,0-1 0,0 1-1,0-2 1,0 1 0,-1-1-1,0 0 1,9-13 0,1-6 20,-1 1 0,19-45 0,10-52 96,-31 88 19,-13 32-89,-2 11-32,1 36-34,0-9-23,5 41-1,-3-66 25,1 1-1,0-1 1,1 0 0,0 0-1,1 0 1,0-1 0,11 20-1,-8-18 2,-5-8 10,0 0 1,1 0-1,-1 0 0,1-1 0,6 7 1,-8-9 6,1 0 1,-1 1 0,1-2 0,-1 1-1,1 0 1,0 0 0,-1 0 0,1-1-1,0 1 1,0-1 0,0 1 0,0-1-1,-1 0 1,1 0 0,0 0 0,0 0-1,0 0 1,2-1 0,11-1-2,-1-1 0,0-1 1,-1 0-1,1 0 0,19-11 1,61-39-31,-53 29 31,-20 12 17,0-2 0,-1 0-1,27-27 1,-47 42-10,0 0-1,0-1 1,0 1 0,1 0 0,-1 0-1,0 0 1,0 0 0,0 0 0,0-1 0,0 1-1,1 0 1,-1 0 0,0 0 0,0 0-1,0-1 1,0 1 0,0 0 0,0 0-1,0-1 1,0 1 0,0 0 0,0 0 0,0 0-1,0-1 1,0 1 0,0 0 0,0 0-1,0 0 1,0-1 0,0 1 0,0 0-1,0 0 1,0-1 0,0 1 0,0 0 0,0 0-1,0 0 1,0 0 0,-1-1 0,1 1-1,0 0 1,0 0 2,-1-1-1,1 1 0,-1 0 1,1 0-1,-1 0 1,1 0-1,0 0 1,-1 0-1,1 0 0,-1 0 1,1 0-1,0 0 1,-1 0-1,1 0 1,-1 0-1,1 1 0,0-1 1,-1 0-1,1 0 1,-1 0-1,1 1 1,0-1-1,-1 0 0,1 1 1,-19 13 8,1 2 1,1 0-1,0 1 0,-24 34 1,31-38-23,2 0-1,-1 1 1,2 0 0,0 1 0,0 0 0,2-1 0,0 2 0,-4 15 0,9-30 6,0 1 0,-1-1 1,1 0-1,0 0 1,0 1-1,0-1 1,0 0-1,0 1 0,0-1 1,0 0-1,0 1 1,1-1-1,-1 0 1,0 0-1,1 1 0,-1-1 1,1 0-1,-1 0 1,1 0-1,0 0 1,-1 1-1,1-1 0,0 0 1,0 0-1,0 0 1,0-1-1,0 1 1,0 0-1,0 0 0,0 0 1,0-1-1,0 1 1,0-1-1,2 2 1,0-2-1,-1 1 0,1-1 0,-1 0 0,1 0 0,-1 1 0,1-2 0,0 1 0,-1 0 0,1 0 0,-1-1 0,1 0 0,-1 1 0,1-1 0,-1 0 0,0 0 0,4-2 1,0-2 4,1 1 0,-1-2 0,0 1 0,0-1 0,-1 0 0,1 0 1,-1 0-1,-1-1 0,1 0 0,-1 0 0,0 0 0,2-8 1,6-15 56,13-53 1,-16 51 7,-4 16-2,-1 1 1,-1-1-1,0 0 0,0-20 1,1 34 29,-4 8-52,-1-2-42,-1 0 0,1 0 0,1 0 0,-1 0 0,0 0 1,1 1-1,0-1 0,0 4 0,0 11-4,-5 66-17,1-10-48,-27 147 0,21-175 58,6-23-7,-2-1 0,0 1 0,-1-1 0,-2 0 0,-12 24 1,20-44 19,0-1 0,0 0 0,-1 0 0,1 0 0,-1 0 0,1 0 0,-1 0 0,0-1 0,1 1 0,-1-1 0,0 1 0,0-1 0,0 1 0,0-1 0,-1 0 0,1 0 0,0 0 0,0 0 0,-1-1 0,1 1 0,-1-1 0,1 1 0,0-1 0,-1 0 0,1 0 0,-1 0 0,1 0 0,-1 0 0,1 0 0,0-1 0,-1 1 1,1-1-1,0 0 0,-1 0 0,-3-2 0,1 1 13,-1-1 0,1 0 1,0-1-1,0 0 0,0 1 1,1-1-1,0-1 0,-1 1 1,1-1-1,1 0 0,-1 0 1,1 0-1,-4-7 1,3 4 12,1 0 0,0 0 0,0 0 0,1-1 0,0 1 0,-1-12 0,3 15-12,0 0 0,0 0 0,0 0 0,1 0 0,-1 0 0,1 0 0,1 0 0,-1 1 0,1-1 1,0 0-1,0 1 0,4-7 0,7-8-3,0 0 0,2 1 0,31-31 0,59-40 24,-12 11-39,159-170 0,-230 221-27,29-48 0,5-8-23,-54 80 52,1-1 0,-1 1 1,0-1-1,-1 1 0,1-1 1,-1 0-1,1 1 1,-1-1-1,0 0 0,-1 0 1,1 0-1,-1 0 0,1-6 1,-1 9 38,-1 1-37,1 0 0,-1 1 0,1-1 0,0 0 0,-1 0 0,1 1 0,0-1 0,-1 0 0,1 0 1,0 1-1,-1-1 0,1 0 0,0 1 0,0-1 0,-1 0 0,1 1 0,0-1 0,0 1 0,0-1 1,0 0-1,0 1 0,-1-1 0,1 1 0,0-1 0,0 1 0,-3 18 12,-1 0-1,0-1 1,-9 19 0,-3 16-18,4-9 1,-4 13-3,2 1 1,-8 72-1,18-97 2,-16 65 1,20-96 4,-1 0 1,1 0-1,-1-1 1,1 1-1,0 0 0,0 0 1,0 0-1,0 0 0,0 0 1,0 0-1,1 3 0,-1-5 0,1 1 0,-1-1 0,1 0 0,-1 1-1,0-1 1,1 0 0,-1 1 0,1-1 0,-1 0 0,1 0-1,0 1 1,-1-1 0,1 0 0,-1 0 0,1 0 0,-1 0-1,1 0 1,-1 1 0,1-1 0,0 0 0,-1 0 0,1-1 0,-1 1-1,1 0 1,-1 0 0,1 0 0,0 0 0,-1 0 0,1-1-1,-1 1 1,1 0 0,-1 0 0,1-1 0,-1 1 0,1 0-1,-1-1 1,1 0 0,7-4 18,0-1 0,0 0 0,0 0 0,-1-1 0,0 0 0,0-1 0,-1 1 0,7-12 0,-3 6 28,21-22 0,-29 33-27,1-1 0,0 0 0,0 1 0,0 0-1,0-1 1,0 1 0,1 0 0,-1 1 0,5-3-1,-5 4-9,-1 0-1,0 0 0,0 0 0,1 0 1,-1 0-1,0 0 0,0 1 0,1-1 0,-1 1 1,0-1-1,0 1 0,0 0 0,1 0 0,-1 0 1,0 0-1,2 2 0,42 25 77,-23-13-12,1-1 0,0-1 1,27 10-1,-44-21 25,1-1 1,-1 0-1,1-1 0,0 1 1,-1-1-1,1-1 1,0 1-1,-1-1 0,1-1 1,14-3-1,-22 4 4,5-2 171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9:01.471"/>
    </inkml:context>
    <inkml:brush xml:id="br0">
      <inkml:brushProperty name="width" value="0.1" units="cm"/>
      <inkml:brushProperty name="height" value="0.1" units="cm"/>
      <inkml:brushProperty name="color" value="#AB008B"/>
    </inkml:brush>
  </inkml:definitions>
  <inkml:trace contextRef="#ctx0" brushRef="#br0">1 1 10040,'0'0'10202,"1"11"-9782,2 226 1687,-3-148-1251,2-9 780,0-58-586,-1-14-1032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9:02.097"/>
    </inkml:context>
    <inkml:brush xml:id="br0">
      <inkml:brushProperty name="width" value="0.1" units="cm"/>
      <inkml:brushProperty name="height" value="0.1" units="cm"/>
      <inkml:brushProperty name="color" value="#AB008B"/>
    </inkml:brush>
  </inkml:definitions>
  <inkml:trace contextRef="#ctx0" brushRef="#br0">0 102 10544,'0'0'5386,"11"4"-4942,-4-2-401,3 2 158,1 0-1,-1-1 0,1 0 0,0-1 0,0 0 0,0-1 0,16 0 0,-6-5 56,-1-1 0,0 0 0,-1-1 0,1-1 0,-1-1 0,24-15 0,-19 11 90,1 1 0,-1 0 0,34-8 0,-50 17-184,0 1-1,0 0 1,0 0 0,1 0-1,-1 1 1,0 0 0,0 1 0,0 0-1,1 0 1,-1 1 0,0 0-1,-1 0 1,1 1 0,14 7-1,15 10 696,-20-10-244,35 15-1,-45-22-498,1-1 0,-1 0-1,1 0 1,0-1 0,-1 0 0,1 0 0,0-1 0,11-1 0,-3-1 111,-1-2 0,-1 0 0,1 0 1,0-2-1,-1 0 0,0 0 0,-1-1 0,25-17 0,-37 24-210,0-1 0,0 1 0,-1-1-1,1 0 1,0 1 0,0-1-1,-1 1 1,1-1 0,0 0 0,-1 0-1,1 1 1,-1-1 0,1 0-1,-1 0 1,1 0 0,-1 0-1,1 0 1,-1 0 0,0 0 0,0 0-1,1 0 1,-1 1 0,0-1-1,0 0 1,0 0 0,0 0 0,0 0-1,0 0 1,-1-2 0,-6-6-3690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9:02.907"/>
    </inkml:context>
    <inkml:brush xml:id="br0">
      <inkml:brushProperty name="width" value="0.1" units="cm"/>
      <inkml:brushProperty name="height" value="0.1" units="cm"/>
      <inkml:brushProperty name="color" value="#AB008B"/>
    </inkml:brush>
  </inkml:definitions>
  <inkml:trace contextRef="#ctx0" brushRef="#br0">1 1 10152,'0'0'15753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0:11.490"/>
    </inkml:context>
    <inkml:brush xml:id="br0">
      <inkml:brushProperty name="width" value="0.1" units="cm"/>
      <inkml:brushProperty name="height" value="0.1" units="cm"/>
      <inkml:brushProperty name="color" value="#00A0D7"/>
    </inkml:brush>
  </inkml:definitions>
  <inkml:trace contextRef="#ctx0" brushRef="#br0">140 742 4120,'0'0'5142,"-12"10"-4879,3-3-206,-5 3 60,1 1 1,1 0 0,0 1-1,1 0 1,-18 24 0,25-27-32,-1 0 0,2 1 1,-1 0-1,1-1 0,1 1 1,0 0-1,0 0 1,1 0-1,0 1 0,1-1 1,0 0-1,2 17 0,1-7 29,0 0-1,2 0 1,0-1-1,1 0 1,12 26-1,-16-41-84,0 0-1,0 0 1,0 0 0,0-1-1,0 1 1,1-1 0,0 0-1,-1 0 1,1 0 0,0 0-1,1 0 1,-1-1 0,6 4-1,-6-4-5,0-1-1,0 0 0,1-1 0,-1 1 0,0 0 0,0-1 0,1 0 0,-1 0 0,0 0 1,1 0-1,-1 0 0,0-1 0,0 0 0,0 1 0,1-1 0,-1 0 0,0-1 1,3-1-1,3-1 8,0-2 1,-1 1 0,1-1 0,-1-1 0,0 1-1,-1-1 1,0-1 0,0 1 0,-1-1 0,1-1 0,-2 1-1,1-1 1,-1 0 0,5-12 0,2-7 66,-1-1 1,-1-1 0,8-41 0,-16 61-71,9-51 209,-10 54-184,-1 1-1,0 0 1,0 0-1,0 0 1,-1-1-1,0 1 0,-2-9 1,3 15-44,0-1 1,0 1 0,0 0-1,0-1 1,0 1-1,0 0 1,0-1 0,0 1-1,-1 0 1,1-1-1,0 1 1,0 0 0,0-1-1,0 1 1,-1 0-1,1 0 1,0-1 0,0 1-1,-1 0 1,1 0-1,0-1 1,0 1 0,-1 0-1,1 0 1,0 0-1,-1 0 1,1-1 0,-1 1-1,-3 8 152,0 18-67,3-10-72,1 1 1,0 0-1,1-1 0,1 1 1,1-1-1,0 1 0,1-1 0,1 0 1,10 21-1,-8-21 5,-3-7-21,0 0 0,0-1 1,1 1-1,1-1 0,10 13 0,-14-19-1,-1-1 1,1 1-1,-1-1 0,1 0 0,0 1 0,0-1 0,0 0 1,-1 0-1,1-1 0,0 1 0,0 0 0,0-1 0,1 1 1,-1-1-1,0 1 0,0-1 0,0 0 0,0 0 0,0 0 0,0 0 1,0 0-1,0-1 0,1 1 0,-1-1 0,0 1 0,0-1 1,0 0-1,-1 0 0,1 0 0,0 0 0,0 0 0,3-2 1,2-2 7,0 0 0,0 0 0,-1-1 0,0 0 1,0 0-1,0 0 0,-1-1 0,1 0 0,-2 0 1,1 0-1,-1 0 0,0-1 0,-1 0 0,0 0 1,4-13-1,-4 9 18,-2-1 0,1 0 0,-1 1 0,-1-1 0,0 0 0,-1 0 0,0 1 0,-1-1 0,-7-23 0,8 33-23,-1-7 40,-1 0 1,0 0-1,0 0 0,-1 1 1,0-1-1,-1 1 0,0 0 1,0 1-1,-1-1 0,-7-7 1,25 24-40,1-1 1,0 0-1,0-1 0,0 0 1,17 4-1,8 5-28,-20-8-6,115 44-160,-114-45 127,0-1 0,1 0-1,0-2 1,39 2 0,-36-7-35,-20 1 78,1 1-1,-1-1 0,1 1 1,-1 0-1,1 0 0,-1 0 1,1 0-1,3 1 1,-50 11 204,23-6-147,1 0 1,0 1-1,1 1 0,-1 1 1,2 0-1,-1 1 0,-17 15 1,25-18-22,1 1 1,-1 0 0,2 0 0,-1 1-1,1 0 1,1 1 0,0 0-1,0 0 1,1 1 0,0-1-1,1 1 1,0 0 0,-4 16-1,8-23-10,0 1 0,0-1 0,0 1 0,1-1 0,0 1 0,0 0 0,0-1 0,1 1 0,-1 0 0,1-1 0,0 1 0,0-1 0,1 1 0,-1-1 0,5 8 0,-4-9-4,0-1 1,0 1 0,0 0-1,0-1 1,1 0 0,-1 1-1,1-1 1,-1 0-1,1 0 1,0 0 0,0-1-1,0 1 1,0-1 0,0 0-1,0 1 1,0-1-1,0-1 1,1 1 0,-1 0-1,0-1 1,1 0 0,4 0-1,-2 0 4,-1-1-1,0 0 1,1 0-1,-1 0 1,0-1 0,0 0-1,0 0 1,0 0-1,0-1 1,0 0-1,0 0 1,-1 0-1,0 0 1,1-1 0,-1 0-1,-1 0 1,1 0-1,0 0 1,4-7-1,0-1 19,-1 1 0,0-1-1,-1-1 1,-1 1 0,0-1-1,7-24 1,-8 13 63,-1 0 0,0-34 1,-2 30-10,4 4 92,0 21-53,3 10-78,1 6-46,-2 1 0,1 0 0,-2 0-1,0 1 1,-1 0 0,6 25-1,5 16-38,-13-48 27,12 31-34,-14-37 43,0 1 1,0-1-1,0 0 1,0 0-1,1 0 0,-1 0 1,1 0-1,-1-1 0,1 1 1,0 0-1,0-1 1,-1 1-1,4 1 0,-3-3 5,-1 0-1,0 0 1,1 0-1,-1 0 1,0 0-1,1 0 1,-1 0-1,0 0 1,1-1-1,-1 1 1,0-1-1,1 1 1,-1-1-1,0 1 1,0-1-1,1 0 1,-1 0-1,1-1 0,21-17-5,0-8 22,-1-1-1,-1-1 1,-1-1-1,-2 0 1,-1-2-1,20-48 0,-13 13 24,-2-1 0,16-89-1,-24 89-25,-4 0 0,-3-1-1,-2-114 1,-5 166-1,-1 1 0,-1-1 0,-1 1 0,0 0 0,-1 0 0,-11-28 0,14 43-11,0 0 1,1 0-1,-1 0 0,1 0 0,-1 0 0,0 1 1,0-1-1,1 0 0,-1 0 0,0 1 1,0-1-1,0 0 0,0 1 0,0-1 1,0 1-1,0 0 0,0-1 0,0 1 0,0 0 1,0-1-1,0 1 0,0 0 0,0 0 1,-1 0-1,1 0 0,0 0 0,0 0 1,0 0-1,-2 1 0,1-1 0,0 1 0,0-1 0,0 1 0,0 0 0,0 0 0,0 0 0,0 0 0,0 0 0,0 0 0,0 1 0,1-1 0,-1 1 0,-2 2 0,-5 10-8,0 0 1,1 0 0,1 1-1,-10 28 1,-13 66-49,21-52 2,3-1 1,2 2-1,2-1 0,11 101 0,30 78-146,-28-194 169,3 0-1,1-2 0,22 43 1,-34-76 27,1-1 1,0 1 0,0-1 0,0 0-1,1 0 1,-1 0 0,1-1-1,1 0 1,-1 0 0,10 6-1,-11-8 13,0-1 1,0 0-1,0 0 0,0 0 0,1-1 0,-1 1 0,1-1 1,-1 0-1,1 0 0,0-1 0,-1 0 0,1 1 0,0-1 1,-1-1-1,1 1 0,0-1 0,7-2 0,-2 0 6,-1 0 1,1-1-1,-1 0 0,1-1 0,-1 0 1,0-1-1,-1 0 0,0 0 0,0-1 1,0 0-1,-1 0 0,1 0 0,-2-1 1,1-1-1,9-16 0,-8 12 11,-1 0-1,0 0 1,-1-1 0,-1 0-1,0 0 1,5-26-1,-8 33-7,-1-1-1,-1 0 1,1 0-1,-1 0 1,-1 1-1,1-1 1,-1 0-1,-1 1 1,1-1 0,-1 0-1,-1 1 1,1 0-1,-1 0 1,-6-11-1,7 16-11,0 0 1,1 0-1,-1 0 0,0 0 0,0 1 0,0-1 1,0 1-1,0-1 0,0 1 0,-1 0 0,1-1 1,0 1-1,-1 0 0,1 1 0,-1-1 0,1 0 1,-1 1-1,1-1 0,-1 1 0,1 0 0,-1 0 1,0 0-1,1 0 0,-1 0 0,1 1 0,-1-1 1,1 1-1,-4 1 0,0-1 3,0 1 0,0 0-1,0 1 1,0-1 0,1 1-1,-1 1 1,1-1 0,0 1 0,0-1-1,-8 9 1,8-6-8,0 0 1,1 1-1,0-1 0,0 1 0,1 0 0,0 0 1,0 0-1,0 1 0,1-1 0,0 1 0,1-1 1,0 1-1,0-1 0,0 1 0,1 0 1,1 13-1,0-11 0,1 0 0,0 0 0,0 0 0,1-1 0,1 1 1,-1-1-1,1 0 0,1 0 0,0 0 0,0 0 0,1-1 0,9 11 0,-12-15 0,1 0 1,0-1-1,0 1 0,0-1 0,0 0 0,1 0 0,-1 0 0,1-1 0,0 0 0,-1 0 0,1 0 0,0 0 0,0-1 0,8 2 1,-5-3 4,0 1 1,0-1 0,0-1-1,-1 1 1,1-2 0,0 1 0,-1-1-1,15-4 1,-1-4 11,0 0 0,-1-1-1,0 0 1,0-2 0,26-23 0,-28 21-6,-10 7 7,0 1 0,1 0 0,0 0 0,0 1 0,0 0 0,1 1 0,0 0 0,15-5 0,-24 10-15,1 0-1,-1 0 1,1 0 0,-1 0-1,1 1 1,-1-1-1,0 0 1,1 1 0,-1-1-1,1 1 1,-1 0 0,0-1-1,0 1 1,1 0-1,-1 0 1,0 0 0,0-1-1,0 1 1,0 1 0,0-1-1,0 0 1,0 0-1,1 2 1,21 35 87,-16-25-55,-2-5-13,10 18 76,21 25 0,-31-44-75,0-1 0,1 0 0,0-1 0,0 1 0,0-1 0,0 0 0,1 0 0,0-1-1,8 4 1,-5-4 22,0 0-1,0-1 0,0 0 0,1-1 0,-1 0 1,1-1-1,-1 0 0,1 0 0,-1-1 1,1-1-1,17-2 0,-20 2-250,25-5 495,-16-2-3155</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9:14.584"/>
    </inkml:context>
    <inkml:brush xml:id="br0">
      <inkml:brushProperty name="width" value="0.1" units="cm"/>
      <inkml:brushProperty name="height" value="0.1" units="cm"/>
      <inkml:brushProperty name="color" value="#004F8B"/>
    </inkml:brush>
  </inkml:definitions>
  <inkml:trace contextRef="#ctx0" brushRef="#br0">287 475 8240,'0'0'5345,"-11"6"-4993,2-2-303,-8 4 194,1 1-1,-1 0 0,2 1 0,-1 1 0,-24 21 1,30-22 29,0 0 0,-18 11 0,21-16-146,0-1 1,1 1 0,0 0-1,0 0 1,0 1 0,0 0-1,1 0 1,0 0-1,0 1 1,1-1 0,0 1-1,-4 8 1,2 2 64,2-8-48,1-1 1,1 0-1,-1 1 0,-1 16 0,3-22-109,1-1-1,0 1 1,1-1-1,-1 1 1,0-1 0,1 1-1,-1-1 1,1 0-1,0 1 1,0-1-1,0 0 1,0 1-1,0-1 1,0 0-1,1 0 1,-1 0-1,1 0 1,-1 0 0,1 0-1,0-1 1,0 1-1,2 1 1,-1-1 2,-1 0 1,1 0 0,-1 0 0,1-1-1,0 1 1,0-1 0,0 0 0,0 0-1,0 0 1,0 0 0,0-1-1,0 1 1,0-1 0,1 1 0,-1-1-1,0 0 1,0-1 0,4 0 0,-3 0-7,0 0 0,0-1 0,0 1 1,0-1-1,0 0 0,0 0 0,-1-1 1,1 1-1,-1-1 0,1 0 0,-1 0 1,3-3-1,1-3 17,0 0 1,-1 0-1,0-1 1,0 0-1,-1 0 0,0 0 1,-1-1-1,0 1 1,3-17-1,-5 11 71,-1 0 0,0 0 1,-2-23-1,-1 2 238,2 37-254,0 16 204,0-5-271,0 1 0,1 0 0,0-1 0,1 1 0,0 0 0,1-1 0,0 0 0,1 0 0,0 0 0,1 0 0,0 0 0,1-1 0,0 0 0,0 0 0,12 13 0,-15-20-10,-1 0-1,0-1 0,1 1 1,0-1-1,-1 1 1,1-1-1,0 0 0,0 0 1,1 0-1,-1 0 0,0-1 1,4 2-1,-3-2 1,0-1 0,0 0 1,0 0-1,0 0 0,0 0 0,0-1 0,0 1 0,0-1 1,0 0-1,0 0 0,4-2 0,2-1 20,0-1 0,0 0 0,0 0 0,0-1-1,-1 0 1,0 0 0,0-1 0,-1-1 0,14-14 0,-10 8 48,-1 0 0,-1 0 0,0-2 0,-1 1 0,10-25 0,-7 14 283,16-26 1,-28 52-362,0 0 0,0 0-1,0-1 1,0 1 0,0 0 0,0 0 0,0 0-1,1-1 1,-1 1 0,0 0 0,0 0 0,0 0-1,0 0 1,0-1 0,0 1 0,1 0 0,-1 0-1,0 0 1,0 0 0,0 0 0,0 0 0,1 0-1,-1-1 1,0 1 0,0 0 0,0 0 0,0 0 0,1 0-1,-1 0 1,0 0 0,0 0 0,0 0 0,1 0-1,-1 0 1,0 0 0,0 0 0,0 0 0,1 0-1,-1 0 1,0 0 0,0 0 0,0 0 0,1 1-1,-1-1 1,0 0 0,6 13 299,3 34-236,-5-22 16,8 36 84,-12-61-175,0 1-1,1-1 0,-1 0 1,0 0-1,0 1 1,0-1-1,0 0 1,1 0-1,-1 0 0,0 0 1,0 1-1,0-1 1,1 0-1,-1 0 0,0 0 1,0 0-1,1 0 1,-1 0-1,0 0 1,0 0-1,1 0 0,-1 0 1,0 0-1,0 0 1,1 0-1,-1 0 0,0 0 1,0 0-1,1 0 1,-1 0-1,0 0 0,0 0 1,1 0-1,-1 0 1,0 0-1,0 0 1,1-1-1,15-8 31,14-16 6,-2-4 10,-17 18-19,0-1 0,0 2 0,1-1 0,0 2 0,1-1 0,18-9 0,-30 18-26,0 1 1,1-1-1,-1 0 0,1 1 0,-1-1 1,1 1-1,-1-1 0,1 1 1,-1 0-1,1 0 0,0 0 1,-1 0-1,1 0 0,-1 0 1,1 0-1,-1 0 0,1 1 1,-1-1-1,1 0 0,-1 1 1,1-1-1,-1 1 0,1 0 1,-1 0-1,1-1 0,-1 1 1,0 0-1,0 0 0,1 0 1,-1 0-1,0 1 0,0-1 1,0 0-1,0 0 0,0 1 1,-1-1-1,1 0 0,0 1 1,-1-1-1,2 2 0,1 7-2,0 0 0,0 0 0,-1 0 0,1 20 0,-2-21 1,0-7-1,0 10 15,1 0 0,0 0 0,6 17 1,-7-26-11,0 0 0,0 0 0,1 0 0,-1-1 0,1 1 0,0 0 0,0-1 0,0 1 0,0-1 0,0 0 0,0 1 0,1-1 1,-1 0-1,1-1 0,-1 1 0,1 0 0,5 2 0,-5-4 1,0 1-1,-1-1 1,1 1 0,0-1-1,0 0 1,-1 0 0,1-1 0,0 1-1,0 0 1,-1-1 0,1 0-1,0 1 1,-1-1 0,5-2 0,35-19 38,-15 3 5,34-30-1,7-6 8,-46 41-38,15-13 93,-38 33 55,-8 14-108,-14 24-28,9-22-9,8-13-11,0 0 0,0 1 0,1-1 0,0 1 1,1 1-1,0-1 0,0 1 0,-2 15 0,6-24-8,0 0-1,1-1 0,-1 1 0,1 0 0,-1 0 0,1 0 0,0-1 0,0 1 0,-1 0 0,1-1 0,1 1 1,-1-1-1,0 1 0,0-1 0,0 1 0,1-1 0,-1 0 0,1 0 0,-1 0 0,1 0 0,-1 0 0,1 0 0,0 0 1,-1 0-1,1 0 0,3 0 0,-3 0-6,1 0 1,-1 0-1,1 0 1,0 0-1,-1-1 0,1 1 1,0-1-1,0 0 1,-1 0-1,1 0 1,0 0-1,-1 0 1,1 0-1,0-1 0,-1 0 1,1 1-1,0-1 1,3-2-1,5-5-1,-1-2 0,0 1 0,0-1-1,-1-1 1,-1 0 0,0 0 0,0-1 0,-1 0 0,0 0-1,-1-1 1,-1 1 0,7-23 0,2-14-12,15-102-1,-29 151 17,15-136-138,-15 120 102,0 1-1,-1 0 1,0 0 0,-1 0 0,-1 0 0,-9-27-1,-38-81-404,49 121 422,0-1 0,-1 1 0,1-1 0,-1 1 0,1 0 0,-1 0 0,0 0 0,-2-2 1,-10 30-268,8-9 239,1 0 0,1 0 0,0 0 0,-2 35 0,6 70-43,1-96 88,1-1 0,2 0 0,0 1 1,1-1-1,2-1 0,0 1 0,14 27 0,-9-27 28,-1 1 58,1-1-1,2 0 0,0-1 1,22 26-1,-34-47-43,0-1 1,0 0-1,1 0 1,-1 0 0,1 0-1,-1-1 1,1 1-1,0-1 1,0 1-1,-1-1 1,1 0-1,0 0 1,0 0 0,0-1-1,0 1 1,0-1-1,1 1 1,-1-1-1,0 0 1,0 0-1,4-1 1,-3 0-285,-1 1 1,1-1-1,0 0 0,0 0 1,-1-1-1,1 1 0,0-1 1,-1 0-1,0 0 0,1 0 1,-1 0-1,0 0 1,0-1-1,5-4 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9:32.012"/>
    </inkml:context>
    <inkml:brush xml:id="br0">
      <inkml:brushProperty name="width" value="0.1" units="cm"/>
      <inkml:brushProperty name="height" value="0.1" units="cm"/>
      <inkml:brushProperty name="color" value="#004F8B"/>
    </inkml:brush>
  </inkml:definitions>
  <inkml:trace contextRef="#ctx0" brushRef="#br0">0 1247 9944,'0'0'4428,"13"-8"-3847,86-49 315,-46 26-328,56-44 1,-29 19-242,-44 30-87,65-61 1,23-42 200,-74 75-266,-15 16-35,-2-1-1,-2-1 0,-2-2 1,-1-1-1,-3-1 1,24-54-1,-34 64-31,-5 12-14,0-1-1,-1 0 0,-1-1 0,8-48 1,-14 58-63,1-7 85,-1-33-1,-2 48-86,0 0 0,-1 0 0,0 0 1,0 0-1,0 0 0,-1 0 0,0 1 0,0-1 0,-1 0 0,-3-6 0,5 11-19,0-1-1,-1 0 0,1 1 1,-1-1-1,1 1 0,-1 0 0,0-1 1,1 1-1,-1 0 0,0 0 1,0 0-1,0 0 0,0 0 1,0 0-1,0 1 0,0-1 1,0 1-1,0-1 0,0 1 0,0 0 1,0 0-1,0 0 0,-1 0 1,1 0-1,0 1 0,0-1 1,0 0-1,0 1 0,0 0 0,0-1 1,0 1-1,0 0 0,0 0 1,0 0-1,1 0 0,-1 0 1,0 1-1,1-1 0,-1 1 1,1-1-1,-1 1 0,1-1 0,-1 1 1,0 2-1,-11 18 4,1 1 0,1 0 1,1 0-1,1 1 0,1 0 0,1 1 0,1 0 1,2 0-1,-3 36 0,7-18-10,0-12 1,-4 31 0,0-13 15,3 0 1,1-1 0,2 1 0,14 73-1,-13-108-1,0 1 0,0-1 0,2 0-1,0 0 1,1-1 0,0 1 0,1-1-1,0 0 1,1-1 0,0 0 0,1 0-1,16 16 1,-18-22 13,1 1 0,-1-1 0,1 0 1,0-1-1,0 0 0,14 6 0,-17-9-12,-1-1 0,1 1-1,0-1 1,-1 0 0,1-1 0,0 1 0,-1-1-1,1 0 1,0 0 0,0-1 0,-1 1 0,1-1-1,0 0 1,-1 0 0,6-3 0,6-3 25,-2 0 1,1-1-1,-1-1 1,0 0-1,-1-1 1,0 0-1,-1-1 1,0-1-1,-1 0 0,11-14 1,-1-6 52,-20 30-80,0 0 0,0 0-1,0 0 1,0 0 0,-1-1 0,1 1 0,-1 0-1,1 0 1,-1 0 0,0-1 0,0 1 0,0 0 0,0 0-1,-1-4 1,1 5-13,0 1 1,0 0-1,0-1 0,0 1 0,-1 0 0,1-1 0,0 1 1,0 0-1,0 0 0,-1-1 0,1 1 0,0 0 0,0 0 1,-1-1-1,1 1 0,0 0 0,0 0 0,-1 0 0,1-1 1,0 1-1,-1 0 0,1 0 0,0 0 0,-1 0 0,1 0 1,0 0-1,-1 0 0,1 0 0,0 0 0,-1 0 0,1 0 0,-1 0 1,1 0-1,0 0 0,-1 0 0,1 0 0,0 0 0,-1 0 1,1 0-1,0 0 0,-1 1 0,1-1 0,0 0 0,0 0 1,-1 0-1,1 1 0,0-1 0,0 0 0,-1 0 0,1 1 1,0-1-1,0 0 0,-1 1 0,-15 17 20,15-16-14,-4 4-12,1 0 0,0 1-1,0-1 1,0 0 0,1 1 0,0 0 0,1 0-1,-1 0 1,1 0 0,1 0 0,-1 1-1,1-1 1,1 0 0,-1 1 0,1-1 0,0 1-1,1-1 1,0 0 0,0 1 0,1-1 0,-1 0-1,2 0 1,-1 0 0,1 0 0,0 0 0,0 0-1,1-1 1,7 10 0,-9-12-5,0-1 0,1 0 0,-1 0 0,1 0 0,0 0 0,0 0 0,0-1 0,0 1 0,0-1 0,7 4 0,-7-6 0,0 1 1,-1-1-1,1 1 0,0-1 0,-1 0 0,1 0 1,0 0-1,-1 0 0,1-1 0,0 1 1,-1-1-1,1 1 0,-1-1 0,1 0 1,-1 0-1,1 0 0,3-3 0,0 1 13,-1-1 0,1 1 0,-1-1-1,1-1 1,-1 1 0,-1-1-1,1 0 1,0 0 0,-1 0 0,0-1-1,-1 1 1,1-1 0,-1 0 0,0 0-1,4-11 1,-5 12 8,-1 0-1,0-1 1,0 1-1,0 0 1,0-1 0,-1 1-1,0-1 1,0 1 0,0-1-1,-1 1 1,1 0-1,-2-1 1,1 1 0,0 0-1,-1 0 1,0-1-1,0 1 1,-1 1 0,-5-10-1,6 11 3,-1-1 0,1 1 0,-1 1 1,0-1-1,0 0 0,0 1 0,0-1 0,0 1 0,-1 0 0,1 0 0,-1 1 0,1-1 0,-1 1 0,0-1 0,1 1 0,-1 0 0,0 0 0,0 1 0,0-1 1,-7 1-1,9 0-10,2 0-5,0 0-1,0 0 1,0 0 0,-1 0 0,1 0-1,0 0 1,0 0 0,0 0 0,0 0-1,-1 0 1,1 0 0,0 0 0,0 0-1,0 0 1,0 0 0,-1 0 0,1 0-1,0 1 1,0-1 0,0 0 0,0 0-1,0 0 1,-1 0 0,1 0 0,0 0-1,0 0 1,0 1 0,0-1 0,0 0-1,0 0 1,0 0 0,0 0 0,0 0-1,-1 1 1,1-1 0,0 0 0,0 0-1,0 0 1,0 1 0,0-1 0,0 0-1,0 0 1,0 0 0,0 0 0,0 1-1,0-1 1,0 0 0,0 0 0,0 0-1,1 0 1,-1 1 0,8 0-16,37 9-39,-35-7 39,-1-1 0,0 0-1,1 0 1,0-1 0,-1 0 0,1 0-1,0-1 1,-1 0 0,20-4 0,9-6 0,-1-3 0,0 0 0,-1-2 0,52-30 0,-76 38 48,-11 7-22,1-1 0,-1 0 0,1 1 0,-1-1 1,0 0-1,1 0 0,-1 0 0,0 0 0,0 0 0,1 0 0,-1 0 1,0-1-1,0 1 0,1-2 0,-11 62 501,4-44-478,1 0 0,1 1 1,1-1-1,0 1 0,1 0 0,1-1 0,0 1 1,5 28-1,-5-42-35,0 3 17,1 0 0,0 0 0,1 0 0,-1 0 0,1 0 0,0 0 0,2 5-1,-3-9-9,-1 0 0,1-1 0,0 1-1,-1 0 1,1 0 0,0-1-1,0 1 1,0 0 0,-1-1-1,1 1 1,0-1 0,0 1-1,0-1 1,0 0 0,0 1-1,0-1 1,1 1 0,0-1 0,0 0 0,0 0-1,0 0 1,-1-1 0,1 1 0,0 0 0,0-1 0,0 1 0,-1-1 0,1 0-1,0 1 1,3-3 0,9-5 14,-1-1-1,0 0 0,0-1 1,-1 0-1,0-1 0,-1-1 1,0 1-1,-1-2 0,0 1 1,-1-2-1,0 1 0,-1-1 1,-1 0-1,0-1 0,6-19 1,10-32 268,-20 86-260,1-1 0,0 1 0,2-1 0,0 0 0,14 31 0,-19-50-31,-1 1 0,1 0 0,-1-1 0,1 1 0,0 0 0,-1-1 0,1 1 0,0-1-1,-1 1 1,1-1 0,0 1 0,0-1 0,0 0 0,-1 1 0,1-1 0,0 0 0,0 0 0,0 1 0,0-1 0,0 0 0,0 0 0,-1 0 0,2 0 0,1-1 1,0 1 0,-1-1 0,1 1 0,-1-1 0,1 0 0,-1 0 0,5-3 0,0 0 3,0 0 1,0-1 0,-1 0 0,8-8 0,-3 2 3,-4 5 1,-1 0 0,0-1-1,0 0 1,0 0 0,-1 0 0,0-1 0,-1 0-1,1 0 1,-1 0 0,4-12 0,2-31 74,-9 49-78,0 0-1,1 0 1,-1 0-1,1 0 1,-1 1 0,1-1-1,0 0 1,0 0-1,-1 1 1,1 0 0,1-1-1,-1 1 1,0 0 0,0 0-1,0 0 1,3-1-1,1 0-1,0 0 0,0 0-1,0 0 1,1 1 0,5-1-1,12 2 29,35 4-1,-44-2-16,1-1 0,-1 0 0,1-1-1,-1 0 1,29-6 0,-30 4 262,-14 2-368,1 0 0,-1-1 0,0 1 1,1 0-1,-1 0 0,0 0 0,1 0 0,-1 0 0,0 0 1,1 0-1,-1 0 0,0 0 0,0 1 0,1-1 1,-1 0-1,0 0 0,1 0 0,-1 0 0,0 0 0,1 0 1,-1 1-1,0-1 0,0 0 0,1 0 0,-1 1 0,0-1 1,0 0-1,0 0 0,1 1 0,-1-1 0,0 0 1,0 0-1,0 1 0,0-1 0,0 0 0,1 1 0,-1-1 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0:01.154"/>
    </inkml:context>
    <inkml:brush xml:id="br0">
      <inkml:brushProperty name="width" value="0.1" units="cm"/>
      <inkml:brushProperty name="height" value="0.1" units="cm"/>
      <inkml:brushProperty name="color" value="#004F8B"/>
    </inkml:brush>
  </inkml:definitions>
  <inkml:trace contextRef="#ctx0" brushRef="#br0">315 1 8336,'0'0'6221,"-4"14"-5969,1-1-185,-2 6 121,-1 1 0,0-1 1,-14 26-1,12-33 5,0-1 0,-1 0 0,0 0 0,-1-1-1,0 0 1,-1-1 0,0 0 0,0-1 0,-20 12 0,-1-4-101,13-7-283,1 1-1,1 0 1,-1 1 0,1 1-1,-14 14 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0:26.399"/>
    </inkml:context>
    <inkml:brush xml:id="br0">
      <inkml:brushProperty name="width" value="0.1" units="cm"/>
      <inkml:brushProperty name="height" value="0.1" units="cm"/>
      <inkml:brushProperty name="color" value="#004F8B"/>
    </inkml:brush>
  </inkml:definitions>
  <inkml:trace contextRef="#ctx0" brushRef="#br0">114 116 9944,'0'0'9750,"-12"10"-9507,-36 33-27,43-38-149,0 0 0,0 1 0,1-1-1,0 1 1,0 0 0,0 0 0,1 0 0,0 1 0,0-1 0,0 1 0,1 0 0,0 0 0,-2 12 0,3-4 31,0-1 0,1 1 0,0 0 1,5 25-1,-3-29-41,1 0-1,0 0 1,0 0 0,1 0 0,1-1 0,0 0 0,0 0 0,1 0 0,0 0 0,1-1-1,14 15 1,-19-22-41,0-1 1,0 1-1,0 0 0,0-1 0,1 0 0,-1 1 0,0-1 0,1 0 1,0 0-1,-1 0 0,1-1 0,-1 1 0,1-1 0,0 1 0,-1-1 1,1 0-1,0 0 0,-1 0 0,1 0 0,0-1 0,-1 1 0,1-1 1,0 1-1,-1-1 0,1 0 0,3-2 0,9-3 40,-1 0-1,0-2 1,16-10 0,-25 15-35,8-6 18,0-1 0,-1 1 0,0-2 0,0 0 0,10-13-1,43-65 196,-46 62-146,-4 9-1,-13 16-57,1 0 1,-1-1 0,0 1 0,0 0 0,0-1 0,-1 1 0,1-1 0,-1 0 0,1 0 0,-1 0 0,0 1 0,0-1 0,1-6 0,1 7 120,-2 10-107,-3 0-42,1 0 0,-1-1 0,1 1 0,1 0 0,0 0 0,0 10 0,8 49-37,-6-59 36,-1-1-9,0 0 1,1 0 0,0 1 0,0-1 0,1 0 0,0-1 0,0 1 0,1 0-1,0-1 1,6 8 0,-7-10-4,1 0 1,-1 0-1,1-1 0,0 0 0,0 0 1,1 0-1,-1 0 0,1 0 0,-1-1 1,1 0-1,0 0 0,0 0 0,0-1 0,0 1 1,7 0-1,-2-1 14,0-1 1,-1 0-1,1-1 0,0 0 0,-1 0 1,1-1-1,-1 0 0,0 0 1,1-1-1,-1-1 0,0 0 1,-1 0-1,1 0 0,-1-1 0,15-12 1,-7 5 16,0-2 1,-2 0-1,0 0 1,0-1-1,-1-1 0,18-30 1,-23 31 22,-1 0 1,-1 0-1,0-1 1,-1 0-1,-1 0 1,0 0-1,-1-1 1,-1 1-1,0-1 1,-1 1-1,-1-1 1,-4-29-1,4 42-22,-1 1 0,0-1 0,0 1 0,0-1-1,0 1 1,-1-1 0,1 1 0,-1 0 0,0 0-1,0 0 1,0 0 0,0 0 0,0 0 0,-1 0 0,1 1-1,-1-1 1,0 1 0,0 0 0,0-1 0,0 1-1,0 1 1,0-1 0,-1 0 0,1 1 0,-6-2 0,4 2-20,0 0 0,-1 0 0,1 0 0,0 0 0,-1 1 1,1 0-1,-1 0 0,1 1 0,0 0 0,-1 0 0,1 0 1,0 0-1,0 1 0,-1 0 0,1 0 0,-6 3 1,9-3-16,-1 0 0,0 0 0,1 0 1,-1 1-1,1-1 0,0 1 1,0-1-1,0 1 0,0 0 1,0 0-1,1 0 0,-3 5 1,-3 10-3323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0:30.966"/>
    </inkml:context>
    <inkml:brush xml:id="br0">
      <inkml:brushProperty name="width" value="0.1" units="cm"/>
      <inkml:brushProperty name="height" value="0.1" units="cm"/>
      <inkml:brushProperty name="color" value="#004F8B"/>
    </inkml:brush>
  </inkml:definitions>
  <inkml:trace contextRef="#ctx0" brushRef="#br0">0 1151 8336,'0'0'2594,"12"-5"-2147,22-13-78,-1-2 1,-1-1-1,52-45 0,268-272 1911,-318 302-2124,-2-2 0,-2-1 0,-1-1 0,-2-1 0,-2-2 0,-2-1 0,-2 0 0,21-62 0,-42 105-155,9-25 125,-2-1 1,6-33-1,-12 53-72,0 0-1,0 0 1,-1 0 0,0 0-1,0 0 1,-1 0 0,0 0-1,0 0 1,-1 0 0,0 0 0,0 1-1,-1-1 1,1 1 0,-5-7-1,6 10-11,-1 1-1,1 0 0,-1 0 0,1 1 0,-1-1 0,0 0 1,0 1-1,0-1 0,0 1 0,0-1 0,0 1 0,0 0 1,0 0-1,0 0 0,-1 0 0,1 0 0,0 0 0,-1 1 1,1-1-1,-1 1 0,1 0 0,0-1 0,-1 1 0,1 0 0,-1 1 1,1-1-1,-1 0 0,1 1 0,0-1 0,-1 1 0,1 0 1,-3 1-1,-4 2 28,0 0 1,0 1-1,0 1 0,1-1 1,0 1-1,-11 10 0,4-2-18,1 2 1,0-1-1,1 1 0,1 1 0,0 1 0,2-1 0,0 2 0,0-1 0,-6 22 0,7-12 2,1 0-1,1 1 1,1 0 0,1 1-1,0 53 1,4-56-15,0 15 45,1 1 0,2-1 0,12 62 0,-12-91-64,2-1 0,-1 0 0,1 0 0,1 0 0,0-1 0,1 1 0,0-1-1,1-1 1,0 1 0,1-1 0,0 0 0,1-1 0,-1 0 0,2 0 0,-1-1 0,15 10 0,-12-12 3,0 1 0,1-1-1,-1-1 1,1 0 0,0-1 0,1-1-1,-1 0 1,0 0 0,1-1 0,0-1 0,-1 0-1,1-1 1,0-1 0,-1 0 0,1-1-1,-1 0 1,1-1 0,-1-1 0,0 0 0,23-10-1,74-44 99,-10 6-25,-70 36-47,44-29 1,0 0-1,-59 37-37,36-22-11,-48 27-4,0 1 1,0-1-1,0 0 1,0 0-1,0 0 0,-1 0 1,1 0-1,-1-1 1,0 1-1,0-1 1,3-7-1,-4 9-2,-1 1 7,0 1 0,1-1 0,-1 1 1,0-1-1,0 1 0,1-1 0,-1 1 0,0-1 0,0 1 0,0-1 0,0 1 0,0-1 0,1 1 0,-1-1 0,0 1 0,0-1 0,0 1 0,-1-1 1,1 1-1,0-1 0,0 0 0,0 1 0,0-1 0,0 1 0,-1-1 0,1 1 0,0-1 0,0 1 0,-1 0 0,1-1 0,0 1 0,-1-1 1,1 1-1,0-1 0,-1 1 0,1 0 0,-1-1 0,1 1 0,-1 0 0,1 0 0,-1-1 0,1 1 0,-1 0 0,1 0 0,-1 0 0,1-1 1,-1 1-1,1 0 0,-1 0 0,1 0 0,-1 0 0,0 0 0,-4-1 6,1 0 1,-1 0-1,1 1 1,-1-1-1,1 1 1,-1 0-1,0 1 1,1-1-1,-1 1 1,1-1-1,-1 2 1,1-1-1,-7 3 0,-5 2 5,1 2-1,-18 10 0,26-14-8,-12 9 9,1 1 0,0 1-1,1 1 1,0 0 0,1 1-1,1 1 1,-20 31 0,32-45-12,0 1 0,0 0 0,1 1 0,-1-1 0,1 0 0,0 0 1,1 1-1,0-1 0,-1 1 0,2 0 0,-1-1 0,1 1 0,-1 0 1,2 0-1,-1-1 0,1 1 0,-1 0 0,2-1 0,2 11 0,-3-14-1,-1-1 1,1 1-1,-1-1 0,1 1 0,0-1 0,0 1 0,-1-1 1,1 0-1,0 1 0,0-1 0,1 0 0,-1 0 0,0 0 1,0 0-1,0 0 0,1 0 0,-1 0 0,0 0 0,1 0 0,-1-1 1,1 1-1,-1-1 0,3 1 0,-2 0 0,1-1 1,0 0-1,0 0 0,0 0 0,0-1 1,0 1-1,0-1 0,0 1 0,0-1 0,0 0 1,4-2-1,6-4 0,1-1 1,-2 0-1,22-18 0,-31 24 1,19-15 0,47-43 0,-61 52 0,0 0 0,-1-1 0,0 0 0,0 0 0,-1 0 0,5-12 0,-3 5 5,15-29 30,-22 42 16,-2 6-31,-5 12-12,2 4-3,1 1 1,0 37-1,3-50-5,1-1 0,-1 1 0,1 0 0,0 0 1,1-1-1,0 1 0,0-1 0,0 1 0,1-1 0,-1 0 0,2 0 0,5 9 0,-7-12 2,0-1-1,0 0 0,0 0 1,1 0-1,-1 0 1,0 0-1,1 0 0,0-1 1,-1 1-1,1-1 1,0 0-1,0 0 0,-1 0 1,1 0-1,0 0 0,4 0 1,-1-1 4,-1 0 0,1 0 0,-1 0 0,0-1 0,1 0 0,-1 0 0,0 0 0,9-3 0,-1-2 12,1 0 0,-1-1-1,0-1 1,-1 0 0,19-16-1,2-5 85,-1-3 0,-2 0 0,-2-2 0,37-56 0,-58 79-47,9-12 104,-16 23-159,0 0 1,0 0-1,0 0 1,0 0-1,0 0 1,0 0 0,0 0-1,0 0 1,0 0-1,0 0 1,0 0-1,1 0 1,-1 0-1,0 0 1,0 0-1,0 0 1,0 0 0,0 0-1,0 0 1,0 0-1,0 0 1,0 0-1,1 0 1,-1 0-1,0 0 1,0 0-1,0 0 1,0 0 0,0 0-1,0 0 1,0 0-1,0 0 1,0 0-1,0 0 1,1 0-1,-1 0 1,0 0 0,0 0-1,0 0 1,0 0-1,0 0 1,0 1-1,0-1 1,0 0-1,0 0 1,0 0-1,0 0 1,0 0 0,0 0-1,0 0 1,0 0-1,0 0 1,0 0-1,0 1 1,0-1-1,0 0 1,0 0-1,0 0 1,0 0 0,0 0-1,0 0 1,0 0-1,0 0 1,-2 19-40,0-9 36,-3 16-14,1-1 0,1 1-1,0 42 1,3-61 6,1-1 0,-1 0 0,1 1 0,0-1 0,1 0 0,0 0 0,0 0 0,0 0 0,0 0 0,1 0 0,0-1 0,0 1 0,1-1 0,-1 0-1,1 0 1,0 0 0,1-1 0,-1 1 0,1-1 0,9 6 0,-10-7 9,1-1 0,-1-1 0,1 1-1,0-1 1,-1 1 0,1-1-1,0-1 1,0 1 0,0-1 0,0 0-1,0 0 1,0 0 0,0-1 0,6-1-1,6-1-1,0-1-1,28-12 0,8-7 37,99-58-1,-127 63-34,-1 0 0,43-43 0,-25 22-51,-42 39 53,4-3 0,-1 0 0,0 0-1,0 0 1,0 0 0,0-1-1,-1 1 1,1-1-1,1-4 1,-3 7 2,-1 1 1,0 0 0,0 0-1,0 0 1,0 0-1,0-1 1,0 1-1,0 0 1,1 0-1,-1 0 1,0-1-1,0 1 1,0 0-1,0 0 1,0-1-1,0 1 1,0 0-1,0 0 1,0 0-1,0-1 1,0 1-1,0 0 1,0 0-1,-1 0 1,1-1-1,0 1 1,0 0-1,0 0 1,0 0-1,0-1 1,0 1-1,0 0 1,-1 0-1,1 0 1,0 0 0,0-1-1,0 1 1,-10 1 30,-12 11 18,-2 3-40,1 2 0,1 0 0,0 2 0,2 0 0,-26 31 0,37-40-8,1 2 0,0-1 1,0 1-1,1 0 0,1 1 0,0 0 1,1 0-1,0 0 0,1 0 0,1 1 1,0 0-1,-3 27 0,6-40-2,0 11-5,0 0 0,0 0 0,1 0-1,5 23 1,-5-33 5,-1 0-1,1 0 1,-1 0-1,1 0 0,0-1 1,0 1-1,-1 0 1,1 0-1,1-1 1,-1 1-1,0 0 1,0-1-1,1 1 1,-1-1-1,0 0 0,1 1 1,-1-1-1,1 0 1,0 0-1,0 0 1,-1 0-1,1 0 1,0-1-1,0 1 1,0 0-1,0-1 0,0 1 1,-1-1-1,1 0 1,0 0-1,0 0 1,0 0-1,0 0 1,0 0-1,0 0 0,0 0 1,0-1-1,0 1 1,3-2-1,2-1 0,0 0-1,-1 0 0,1 0 1,-1-1-1,1 0 0,-1-1 1,0 1-1,-1-1 1,1 0-1,6-9 0,3-3-8,-2 0 0,14-25 0,-10 11 10,-1 0 0,-2-2 0,-2 0 0,-1 0 0,10-47 0,-18 61 6,-2 14 2,-3 10 12,-72 209-15,39-122-4,19-48-1,-108 265-2,103-265 4,-2-2 0,-2-1 0,-1-1 0,-62 70 0,87-108 7,0-1 0,0 0 0,0 0-1,0 0 1,0 0 0,0 0-1,-1 0 1,1 0 0,0-1 0,-1 1-1,1 0 1,0-1 0,-1 1 0,1-1-1,-1 1 1,1-1 0,-3 0 0,3 0 1,0 0 0,0 0 0,0 0-1,0-1 1,-1 1 0,1 0 0,0-1 0,0 1 0,0-1 0,0 1 0,0-1 0,0 0 0,0 1 0,1-1 0,-1 0 0,0 0 0,0 0 0,0 0 0,-2-3 7,1 0-1,-1 0 1,1-1 0,0 1 0,1 0-1,-1-1 1,1 1 0,-1-1-1,2 1 1,-2-6 0,0-12 5,1 1 0,1-1 0,1 1 1,7-42-1,-6 54-24,0-1-1,1 1 1,0-1 0,0 1 0,1 0 0,0 0-1,1 1 1,0-1 0,0 1 0,1 0 0,0 0-1,0 1 1,11-11 0,18-6-31,0 1 0,2 1 0,0 2 0,41-15-1,79-43-107,-99 43 62,111-72-196,-147 91 222,-1-1 1,-1-1-1,-1-1 1,0-1-1,22-29 1,-37 43 50,-1 0 0,1 0 0,-1-1 1,-1 1-1,1 0 0,-1-1 0,0 0 0,0 0 0,-1 1 0,0-1 0,0 0 1,-1 0-1,0 0 0,-1-14 0,1 21 5,0-1 0,0 1 0,0-1 0,0 0 0,0 1 0,0-1 0,0 1-1,-1-1 1,1 1 0,0-1 0,0 1 0,0-1 0,0 1 0,-1-1 0,1 1 0,0-1 0,-1 1 0,1-1 0,0 1 0,-1-1 0,1 1 0,0 0-1,-1-1 1,1 1 0,-1 0 0,1-1 0,-1 1 0,1 0 0,-1 0 0,1-1 0,-1 1 0,0 0 0,-1 0 5,1 0 1,0 0 0,-1 1-1,1-1 1,0 0-1,-1 1 1,1-1-1,0 1 1,-1 0-1,1-1 1,0 1 0,-2 1-1,-3 3 27,0 1-1,0-1 1,-9 11 0,10-8-15,0-1 0,1 1 0,0 0 0,0 0 0,1 1 0,0-1 0,1 1 0,-1-1 0,2 1 0,-1 0 0,1 0 0,0 0 0,1 0 0,0-1 0,1 1 0,0 0 0,0 0 0,1 0 0,0 0 0,0-1 0,1 1 0,0-1 0,1 0 0,-1 0 0,2 0 0,-1 0 0,1-1 0,0 1 0,1-1 0,0-1 0,0 1 0,0-1 0,1 0 0,0 0 0,0-1 0,0 0 0,9 4 0,8 1 56,0 0 0,1-2 0,0-1 0,0-1 0,1-2 0,-1 0 1,1-1-1,49-2 0,-57-3 7,0-1 0,0 0 0,17-6 0,0-3-3242</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0:41.734"/>
    </inkml:context>
    <inkml:brush xml:id="br0">
      <inkml:brushProperty name="width" value="0.1" units="cm"/>
      <inkml:brushProperty name="height" value="0.1" units="cm"/>
    </inkml:brush>
  </inkml:definitions>
  <inkml:trace contextRef="#ctx0" brushRef="#br0">310 6 8136,'0'0'9103,"-10"6"-8819,4-3-255,-26 13 490,-54 38 0,67-39-310,2 0 0,0 2 1,1 0-1,0 1 0,2 0 0,0 1 0,1 1 1,1 0-1,-19 43 0,29-58-168,1 1 0,0 0 0,0 0 0,0 0 0,1 0 0,-1 0 0,1 0 0,1 0 0,-1 0 0,1 0 0,0 0 0,1 0 0,-1-1 0,1 1 0,0 0 0,1-1-1,-1 1 1,1-1 0,0 0 0,1 0 0,-1 0 0,1 0 0,0-1 0,0 1 0,0-1 0,1 0 0,-1-1 0,1 1 0,0-1 0,0 1 0,0-1 0,10 3 0,-4-2 23,0 0 0,1-1 0,-1 0 0,1-1 0,-1 0 0,1-1 0,0 0 0,0-1 0,0-1 0,-1 1 0,20-5-1,-17 1 21,0 0 0,0-1-1,0-1 1,0 0 0,-1-1-1,0 0 1,0-1-1,20-16 1,-12 6 95,0-1 0,32-37 0,-44 44-72,0 0 0,-1 0 0,-1-1 0,1 1 0,-2-2 1,10-25-1,-15 35-46,3-9 357,-4 13-406,0 0 0,0 0 0,0 0 0,0 0 0,0 0 0,0 0 0,-1 0 0,1 0 0,0 0 0,0 0 0,0 0 0,0 0 0,0 0 0,0 0 0,0 0 0,0 0 0,0 0 0,0 0 0,0 0 0,-1 0 0,1 0 0,0 0 0,0 0 0,0 0 0,0 0 0,0 0 0,0 0 1,0 0-1,0-1 0,0 3 5,-1-1-1,1 0 1,0 0 0,0 0 0,0 0 0,0 0 0,0 1 0,0-1 0,0 0 0,0 0 0,0 0 0,1 0 0,-1 0 0,0 0 0,1 2 0,1 3 28,0 8-19,2-1 1,-1 0 0,2 0 0,-1 0 0,2-1 0,0 1 0,0-1 0,1-1 0,1 1 0,0-1 0,0-1 0,1 1 0,1-2 0,-1 1 0,12 8 0,-13-12-14,-1-1 0,1 0 0,0 0 0,0-1 1,0 0-1,0 0 0,1 0 0,0-2 0,0 1 1,0-1-1,0 0 0,0-1 0,0 0 0,0 0 1,1-1-1,-1 0 0,0-1 0,0 0 1,0 0-1,1-1 0,-2 0 0,1-1 0,10-4 1,-2 0 48,0-1 1,-1-1 0,0-1 0,-1-1 0,0 0 0,0 0 0,-1-2 0,-1 0 0,0 0 0,-1-1 0,0-1 0,-2 0 0,1 0 0,11-26-1,-18 33-20,-1 0 0,-1-1 0,0 1 0,0-1-1,-1 1 1,0-1 0,0 0 0,-1 1 0,0-1-1,0 0 1,-3-11 0,2 13 11,-1 0 0,1 0 0,-2 0 0,1 0-1,-1 0 1,0 0 0,0 1 0,-1 0 0,1-1 0,-1 1 0,-1 1-1,1-1 1,-1 1 0,-6-6 0,5 8 10,0-1-1,-1 1 0,0 0 1,1 1-1,-1 0 1,0 0-1,-12-2 1,6 1 18,12 3-84,0 0-1,0 0 0,0 0 1,0 0-1,0 0 0,0 0 1,0 0-1,0 0 1,0 0-1,0 0 0,0 1 1,0-1-1,0 0 0,0 1 1,0-1-1,0 0 0,0 1 1,0 0-1,0-1 0,1 1 1,-1-1-1,0 1 0,0 0 1,1 0-1,-1-1 0,0 1 1,0 1-1,-3 9-3973</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0:42.491"/>
    </inkml:context>
    <inkml:brush xml:id="br0">
      <inkml:brushProperty name="width" value="0.1" units="cm"/>
      <inkml:brushProperty name="height" value="0.1" units="cm"/>
    </inkml:brush>
  </inkml:definitions>
  <inkml:trace contextRef="#ctx0" brushRef="#br0">1 1 9744,'0'0'12759,"6"10"-12347,3 7-193,0 1-1,-2 0 0,0 0 1,9 36-1,-3 23 844,4 84 0,-17-130 8,0-19-966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0:43.097"/>
    </inkml:context>
    <inkml:brush xml:id="br0">
      <inkml:brushProperty name="width" value="0.1" units="cm"/>
      <inkml:brushProperty name="height" value="0.1" units="cm"/>
    </inkml:brush>
  </inkml:definitions>
  <inkml:trace contextRef="#ctx0" brushRef="#br0">0 212 11952,'0'0'6151,"13"-6"-5645,3-1-333,-6 3-61,-1-1-1,0 1 1,0-1 0,-1-1-1,0 0 1,8-6-1,146-106 2087,-156 113-2064,0 0 1,1 1 0,0 0 0,0 0 0,0 1-1,0 0 1,1 0 0,-1 1 0,14-3-1,-16 5-30,0-1 0,-1 1 0,1 1 0,0-1 0,0 1 0,-1-1-1,1 1 1,-1 0 0,1 1 0,-1-1 0,1 1 0,-1 0 0,0 0-1,0 1 1,0-1 0,0 1 0,7 6 0,16 15 376,-11-9-223,1 0 0,0-1 1,1 0-1,1-2 0,25 13 1,-40-23-194,1 0 1,0-1-1,0 0 1,-1 0-1,1 0 0,0 0 1,0-1-1,0 0 1,0 0-1,0 0 1,0-1-1,0 0 1,-1 0-1,1 0 0,0 0 1,0-1-1,-1 0 1,1 0-1,-1 0 1,0 0-1,1-1 1,3-3-1,6-5 117,0-1 1,0 0-1,-1-1 1,15-21-1,-14 11-279,-10 15-3408</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0:44.651"/>
    </inkml:context>
    <inkml:brush xml:id="br0">
      <inkml:brushProperty name="width" value="0.1" units="cm"/>
      <inkml:brushProperty name="height" value="0.1" units="cm"/>
    </inkml:brush>
  </inkml:definitions>
  <inkml:trace contextRef="#ctx0" brushRef="#br0">0 0 11856,'0'0'13021,"9"11"-12712,-7-7-286,7 8 96,1-1 0,0 1 1,0-1-1,1-1 0,0 0 0,22 14 0,215 106 1209,-134-72-876,-93-47-284,-1 1 0,0 2-1,0 0 1,26 25 0,-45-38-149,-1-1-1,1 0 1,0 1 0,-1-1 0,1 1-1,-1-1 1,1 1 0,-1-1 0,1 1 0,-1-1-1,0 1 1,1-1 0,-1 1 0,0-1 0,1 1-1,-1 0 1,0-1 0,0 1 0,1 0-1,-1-1 1,0 1 0,0 0 0,0-1 0,0 1-1,0 0 1,0-1 0,0 1 0,0 0-1,0-1 1,0 1 0,-1 0 0,1-1 0,0 1-1,0 0 1,-1 0 0,-1 1 42,0 0 0,-1-1 0,1 1-1,-1-1 1,1 0 0,-1 1 0,-4 0 0,-7 4-104,-98 34 250,23-10-109,-208 103 257,295-132-364,0 1-1,-1-1 1,1 1 0,0-1 0,0 1-1,1 0 1,-1 0 0,0 0 0,1 0 0,-3 4-1,3-5-148,1 0-1,-1-1 0,1 1 1,0 0-1,-1 0 0,1-1 0,0 1 1,0 0-1,-1 0 0,1 0 1,0 0-1,0-1 0,0 1 1,0 0-1,0 0 0,0 0 0,0 0 1,1-1-1,-1 1 0,0 0 1,0 0-1,1 0 0,-1-1 1,0 1-1,1 0 0,-1 0 0,1-1 1,-1 1-1,1 0 0,-1-1 1,2 2-1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0:45.475"/>
    </inkml:context>
    <inkml:brush xml:id="br0">
      <inkml:brushProperty name="width" value="0.1" units="cm"/>
      <inkml:brushProperty name="height" value="0.1" units="cm"/>
    </inkml:brush>
  </inkml:definitions>
  <inkml:trace contextRef="#ctx0" brushRef="#br0">210 0 9744,'0'0'9970,"-10"7"-9469,3-2-431,0 1 0,0 0 0,1 0-1,0 0 1,0 1 0,1 0-1,0 0 1,0 0 0,0 1 0,1 0-1,0 0 1,1 0 0,-4 11-1,-24 82 541,5 1-1,4 1 1,5 1 0,5 1-1,0 121 1,11-201-439,0-12-65,1 1 1,0-1-1,0 1 1,1-1-1,1 0 1,1 1-1,0-1 0,4 13 1,3-14-3146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0:12.019"/>
    </inkml:context>
    <inkml:brush xml:id="br0">
      <inkml:brushProperty name="width" value="0.1" units="cm"/>
      <inkml:brushProperty name="height" value="0.1" units="cm"/>
      <inkml:brushProperty name="color" value="#00A0D7"/>
    </inkml:brush>
  </inkml:definitions>
  <inkml:trace contextRef="#ctx0" brushRef="#br0">0 79 6424,'0'0'3216,"14"-10"-2696,-6 5-436,3-3 27,0 1-1,1 0 1,-1 1-1,1 0 0,1 0 1,-1 2-1,24-7 1,-8 7 137,0 2 0,0 0 0,0 2 0,38 3 0,109 25 1172,-160-25-1271,89 9 1020,-25-4 230,-55 1-2746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3:34.430"/>
    </inkml:context>
    <inkml:brush xml:id="br0">
      <inkml:brushProperty name="width" value="0.1" units="cm"/>
      <inkml:brushProperty name="height" value="0.1" units="cm"/>
      <inkml:brushProperty name="color" value="#008C3A"/>
    </inkml:brush>
  </inkml:definitions>
  <inkml:trace contextRef="#ctx0" brushRef="#br0">99 841 10040,'0'0'6937,"-12"12"-6649,-1 0-204,7-6-44,0-1 0,0 1 0,0 0 0,1 1 0,0-1 1,0 1-1,1 0 0,0 0 0,0 1 0,-5 14 0,5-11 88,1 1 0,1 0 0,0 0 0,1 0 0,0 17 0,1-25-84,0 0 1,0-1 0,0 1-1,0 0 1,1-1 0,0 1-1,0 0 1,0-1-1,0 1 1,0-1 0,1 0-1,0 1 1,0-1 0,-1 0-1,2 0 1,-1 0 0,0 0-1,1 0 1,-1 0 0,6 3-1,-2-2 18,-1-1 0,1-1-1,-1 1 1,1-1-1,0 0 1,0 0 0,0-1-1,0 0 1,0 0-1,0 0 1,11-1-1,-9-1-17,0 0-1,0 0 0,0-1 0,0-1 1,0 1-1,-1-1 0,0 0 0,13-8 0,-1-1 36,0-2 0,-1 0 0,0-1 0,-1 0-1,28-35 1,64-99 456,-108 148-523,5-7 232,-6 11 6,-3 11-162,4-6-70,0 0 0,0-1 1,1 1-1,0-1 1,0 0-1,1 0 0,0 0 1,7 13-1,0-1 10,2-2 0,13 18 0,-22-32-20,-1-1 0,0 1 0,1 0 0,0-1 0,0 1 0,0-1 0,0 0 1,0 0-1,0 0 0,0 0 0,0-1 0,1 1 0,-1-1 0,1 0 0,-1 0 0,1 0 0,0 0 0,-1-1 0,1 1 0,0-1 0,0 0 0,6-1 1,-5 0 4,-1 0 0,1-1 1,-1 1-1,1-1 0,-1 0 0,0 0 1,0 0-1,0-1 0,0 1 1,-1-1-1,1 0 0,-1 0 1,1 0-1,-1-1 0,0 1 1,0-1-1,-1 0 0,3-4 1,0-1 7,-1 0 1,0 0 0,-1-1 0,0 1 0,-1-1 0,1 0 0,-2 1-1,0-1 1,1-13 0,-2-4 46,-2-1 0,-4-28 0,-1 25 34,6 30-92,1 0 0,-1 0 0,1 0 0,-1 1 0,1-1 0,-1 0-1,1 0 1,-1 0 0,0 0 0,1 0 0,-1 1 0,0-1 0,0 0 0,1 1 0,-1-1 0,0 0 0,0 1 0,0-1 0,0 1 0,0 0 0,0-1 0,0 1-1,0 0 1,0-1 0,-2 1 0,-1 0 167,2 0-4,9 6-137,-2-4-38,1 0 1,-1 0 0,0 0 0,0-1 0,1 0 0,-1 0-1,1 0 1,9 0 0,5 1-6,137 15-44,-72-8-11,-79-8 54,0 0 0,0 0 1,-1 1-1,1 0 0,0 0 0,-1 1 0,6 3 1,-2-1-3,-8-5 9,0 1-1,0-1 1,-1 1-1,1 0 1,-1-1 0,1 1-1,0 0 1,-1 0-1,1-1 1,-1 1 0,1 0-1,-1 0 1,0 0 0,1 0-1,-1-1 1,0 1-1,0 0 1,0 0 0,1 2-1,-1 21 1,0-16 2,-2 22 22,-1 1 0,-7 30 0,1-5-4,7-9 38,2-44-49,1 1 0,-1-1-1,1 0 1,-1 1 0,1-1-1,0 0 1,1 0 0,-1 1-1,0-1 1,1 0 0,2 4-1,-2-7-4,-1 1 0,0-1 0,0 1 1,1-1-1,-1 1 0,0-1 0,1 0 0,-1 1 0,0-1 0,1 0 0,-1 0 0,1 0 0,-1 0 0,0 0 0,1-1 0,-1 1 0,0 0 0,1-1 0,0 0 1,27-9 64,-25 7-57,0 0 1,-1-1 0,0 1-1,0-1 1,0 1 0,0-1-1,0 0 1,-1 0 0,0 0 0,0 0-1,0-1 1,0 1 0,-1-1-1,1 1 1,-1-1 0,0 1-1,-1-1 1,1-5 0,0-2 11,0 0 0,-1 0 1,-1 0-1,0 0 0,0 1 1,-4-13-1,2 16 4,0-1 0,-1 1 1,0 0-1,-1 0 0,0 1 0,0-1 1,0 1-1,-9-9 0,5 6 27,1 0 0,-10-16 0,9 16 26,1-1 49,8 10-127,0 1-1,0-1 1,0 1 0,1-1-1,-1 1 1,0-1 0,0 1-1,1-1 1,-1 1 0,0-1-1,1 1 1,-1-1 0,0 1-1,1 0 1,-1-1-1,0 1 1,1 0 0,-1-1-1,1 1 1,-1 0 0,1-1-1,-1 1 1,1 0 0,-1 0-1,1 0 1,-1-1 0,1 1-1,0 0 1,13-5-10,-1 2 1,1-1-1,0 1 0,0 1 1,25-1-1,30-4 1,-52 3 19,-1 0 0,-1-1 1,24-10-1,-29 12-6,4-3 76,-14 6-79,0 0-1,0 0 1,0 0 0,0 0 0,0-1 0,0 1-1,0 0 1,0 0 0,0 0 0,0 0 0,0 0-1,0-1 1,0 1 0,0 0 0,1 0 0,-1 0-1,0 0 1,0 0 0,0 0 0,0 0 0,0 0-1,0 0 1,1-1 0,-1 1 0,0 0 0,0 0-1,0 0 1,0 0 0,0 0 0,1 0 0,-1 0-1,0 0 1,0 0 0,0 0 0,0 0 0,1 0-1,-1 0 1,0 0 0,0 0 0,0 0-1,0 0 1,0 1 0,1-1 0,-1 0 0,0 0-1,0 0 1,0 0 0,0 0 0,0 0 0,0 0-1,0 0 1,1 0 0,-1 1 0,0-1 0,0 0-1,0 0 1,0-2 185,0 2-185,0 0 1,0 0 0,0 1-1,0-1 1,1 0 0,-1 0-1,0 1 1,0-1 0,0 0 0,0 0-1,1 0 1,-1 1 0,0-1-1,0 0 1,0 0 0,1 0-1,-1 0 1,0 0 0,0 1 0,1-1-1,-1 0 1,0 0 0,0 0-1,1 0 1,-1 0 0,0 0-1,0 0 1,1 0 0,-1 0 0,0 0-1,1 0 1,-1 0 0,0 0-1,0 0 1,1 0 0,-1 0-1,0 0 1,0 0 0,1 0 0,-1-1-1,0 1 1,0 0 0,1 0-1,-1 0 1,0 0 0,0 0-1,0-1 1,1 1 0,-1 0 0,0 0-1,0-1 1,0 1 0,0 0-1,1 0 1,-1 0 0,0-1 0,0 1-1,-6 110 77,5-91-92,2 1-1,0-1 0,1 0 1,0 1-1,2-1 1,8 27-1,-8-36 10,-2-5 0,0 0 0,0-1 0,0 1 0,0-1 0,0 1 0,1-1 1,5 6-1,-7-9 2,0 0 1,0 0-1,0-1 1,1 1 0,-1 0-1,0-1 1,1 1-1,-1-1 1,1 1-1,-1-1 1,1 1 0,-1-1-1,1 0 1,-1 0-1,1 0 1,-1 0-1,1 0 1,-1 0-1,1 0 1,-1-1 0,1 1-1,-1 0 1,0-1-1,1 1 1,-1-1-1,1 0 1,-1 1 0,0-1-1,0 0 1,2-1-1,9-5 3,-1-1 0,0-1 0,0 0-1,-1 0 1,0-1 0,0 0 0,15-22 0,-15 16 2,1-1 0,-2 1 0,0-2 0,-1 1 0,7-25 0,-11 30 85,-5 20 66,-2 9-155,2-9 4,-8 85-2,9-81-15,0 0 0,0 1 0,2-1 0,-1 0 0,6 20 0,-4-26 7,0 0 0,0 0 0,0 0 1,1 0-1,0 0 0,5 6 0,-7-10 4,-1 0 0,1 1 1,0-1-1,1 0 0,-1 0 0,0 0 0,0 0 0,1-1 1,-1 1-1,1-1 0,0 1 0,-1-1 0,1 0 0,0 0 1,0 0-1,3 0 0,0-1-2,0-1 0,0-1 0,-1 1 0,1-1 0,0 1 0,0-2 0,-1 1 0,1-1 0,-1 0 0,0 0 0,0 0 0,0-1 0,0 1 0,-1-1 0,0 0 0,5-6 0,9-10-8,-2 0 0,18-29 1,-28 40 9,13-21-6,-1-2 1,24-60 0,16-74-40,-39 110 28,47-176-70,-58 197 45,-2-1 1,-1 0-1,-2 0 1,-3-58-1,-5 68-80,4 26 121,1-1-1,0 1 1,-1 0-1,1-1 1,0 1-1,-1-1 1,1 1-1,0 0 1,-1 0-1,1-1 1,-1 1-1,1 0 1,0 0-1,-1-1 1,1 1-1,-1 0 1,1 0-1,-1 0 1,1 0-1,-1 0 1,1 0-1,-1 0 1,1 0-1,-1 0 1,1 0-1,-1 0 1,1 0-1,-1 0 1,1 0-1,0 0 1,-1 0-1,1 0 1,-1 1-1,1-1 1,-1 0-1,1 0 1,0 1-1,-1-1 1,1 0-1,-1 0 1,1 1-1,0-1 1,-1 1-1,1-1 1,0 0-1,-1 1 1,-5 5-6,1 0-1,0 0 1,0 1 0,1-1-1,-1 1 1,1 0 0,1 0 0,-1 0-1,-4 15 1,-16 74-53,23-92 58,-8 48-41,2 0 0,3 1-1,2-1 1,2 1 0,3-1-1,2 1 1,2-1 0,15 52-1,-21-98 44,0 0 1,1-1-1,-1 1 0,1-1 0,1 1 0,-1-1 0,1 0 1,0 1-1,0-2 0,5 7 0,-5-8 2,0-1 0,0 0 0,0 0-1,0 0 1,0 0 0,0 0 0,0-1 0,1 1 0,-1-1 0,1 0 0,-1 0-1,1 0 1,-1-1 0,1 1 0,0-1 0,-1 0 0,5 0 0,0-1 2,0 1 1,0-1 0,-1-1-1,1 1 1,0-1-1,-1-1 1,1 1 0,-1-1-1,0-1 1,0 1 0,0-1-1,-1 0 1,8-6 0,7-8 1,-1-1 1,26-31 0,10-8-38,-51 52 34,9-6 6,0-1 1,-1-1-1,13-19 1,-58 64 153,2 4-111,-41 59 0,57-73-17,1 1-1,2 0 0,0 1 0,-13 41 1,18-43 12,1-1-1,-3 33 1,7-46-21,0 1-1,1 0 1,0-1-1,1 1 1,0 0-1,0-1 1,0 1-1,1-1 1,0 1-1,5 9 1,-6-15-20,-1-1 0,1 0 1,0 0-1,0 0 0,0 1 0,1-1 1,-1 0-1,0 0 0,0-1 1,0 1-1,1 0 0,-1 0 0,0 0 1,1-1-1,-1 1 0,1-1 0,-1 1 1,1-1-1,-1 0 0,1 0 0,-1 1 1,1-1-1,-1 0 0,1 0 1,-1 0-1,1-1 0,-1 1 0,1 0 1,1-1-1,3 0 4,0-1 0,-1 0 0,0 0 0,1 0 0,-1-1 0,0 1 0,5-4 0,5-6 4,0-1 1,0-1-1,-1 1 1,-1-2-1,0 0 0,-1-1 1,-1 0-1,-1-1 1,0 0-1,14-35 1,1-13 28,27-118 1,-46 158-38,11-44-23,-3 0 0,-3-1 0,-3 0 0,-4 0 0,-2-1 0,-10-96 0,3 146-23,5 21 41,0 0 0,0 0 0,0 0 0,0 0 0,0 0 0,0 0-1,0-1 1,0 1 0,-1 0 0,1 0 0,0 0 0,0 0 0,0 0 0,0 0 0,0 0 0,0-1-1,-1 1 1,1 0 0,0 0 0,0 0 0,0 0 0,0 0 0,-1 0 0,1 0 0,0 0-1,0 0 1,0 0 0,0 0 0,0 0 0,-1 0 0,1 0 0,0 0 0,0 0 0,0 0 0,0 0-1,-1 0 1,1 0 0,0 0 0,0 1 0,0-1 0,0 0 0,0 0 0,0 0 0,-1 0 0,1 0-1,0 0 1,0 0 0,0 0 0,0 1 0,0-1 0,-18 35-75,4 4 61,1 0-1,2 1 1,2 1-1,2 0 1,-3 58 0,7-25 39,3 0 0,12 88 0,0-80-3,-5-42 16,-2 0 0,0 71 0,-5 96-130,-1-157-3182</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3:23.021"/>
    </inkml:context>
    <inkml:brush xml:id="br0">
      <inkml:brushProperty name="width" value="0.1" units="cm"/>
      <inkml:brushProperty name="height" value="0.1" units="cm"/>
      <inkml:brushProperty name="color" value="#008C3A"/>
    </inkml:brush>
  </inkml:definitions>
  <inkml:trace contextRef="#ctx0" brushRef="#br0">49 0 8136,'0'0'5424,"-2"13"-5258,-15 85 157,3 4 279,0 148 1,13-210-473,3 109 421,1 3 244,-9-65 668,16-109-833,0-45-275,-6 31-211,2 0 0,1 1-1,2-1 1,16-38 0,25-38 184,-48 108-312,-1 0 0,1 1-1,0-1 1,0 0 0,0 1 0,0 0 0,1-1 0,-1 1 0,1 0 0,0 0 0,0 0 0,0 1-1,6-4 1,-8 6-17,-1 0 0,1 0 0,0 0 0,0 0 0,-1 0 0,1 0 0,0 1 0,0-1-1,-1 0 1,1 0 0,0 1 0,-1-1 0,1 1 0,0-1 0,-1 1 0,1-1 0,-1 1-1,1-1 1,-1 1 0,1-1 0,-1 1 0,1 0 0,-1-1 0,1 1 0,-1 0 0,0-1-1,1 1 1,-1 0 0,0 0 0,11 27-12,26 121 11,-6-21 2,-27-117-8,0 0-1,0 0 0,1-1 0,0 0 1,1 0-1,0 0 0,1 0 1,0-1-1,0-1 0,17 16 0,-23-23 11,0-1 0,0 1 0,1-1 0,-1 1 0,0-1 0,0 0 0,1 0 0,-1 1 0,0-1 0,1 0 0,-1 0 0,0-1 0,0 1 0,1 0 0,-1 0 0,0 0 0,0-1 0,1 1 0,-1-1 0,0 1 0,0-1 0,0 1 0,1-1 0,-1 0 0,0 0 0,0 1 0,0-1 0,1-2 0,28-27 31,-21 19-4,-1-1-1,-1 1 1,0-2 0,-1 1-1,7-20 1,3-5 54,14-46 111,-21 55-126,-7 49-112,8 88-70,-7-92 110,0 1-23,1-1 0,8 26 0,-10-38 20,0 0-1,1 0 1,-1 0 0,1 0 0,0-1 0,0 1-1,0-1 1,1 0 0,0 0 0,0 0-1,0 0 1,8 5 0,-8-6 6,1-1-1,0 0 1,-1-1-1,1 1 0,0-1 1,0 0-1,0 0 1,-1 0-1,1-1 1,0 0-1,0 0 1,0 0-1,0-1 1,0 1-1,0-1 1,0 0-1,0-1 1,-1 1-1,1-1 1,0 0-1,4-3 1,12-5 14,0-2 1,-1-1 0,20-16-1,-30 22-1,1-3-13,0 1 0,-1-1 1,1-1-1,-2 0 0,0 0 0,0-1 0,-1 0 0,-1 0 0,8-16 0,-15 27 5,1 0 0,-1 0 0,1 0 0,-1 1 0,0-1 1,1 0-1,-1 0 0,0 0 0,0 0 0,0 0 0,0 0 0,0 0 0,0 0 0,0 0 0,0 0 0,0-1 0,-10 6 74,-14 23-1,18-19-76,0 1 0,0 0 0,1 0 0,0 0 0,1 1 0,0 0 0,1 0-1,0 0 1,0 0 0,1 0 0,0 1 0,1-1 0,0 0 0,1 1 0,0 0 0,0-1 0,1 0 0,1 1 0,4 17 0,-6-27-2,1-1 1,-1 1 0,0 0 0,1-1 0,-1 1-1,0-1 1,1 1 0,-1-1 0,1 0 0,-1 1-1,1-1 1,-1 1 0,1-1 0,-1 0 0,1 1-1,-1-1 1,1 0 0,0 0 0,-1 1 0,1-1-1,-1 0 1,1 0 0,0 0 0,-1 0 0,1 0-1,-1 0 1,1 0 0,0 0 0,-1 0-1,1 0 1,0 0 0,-1 0 0,1 0 0,-1 0-1,1-1 1,0 1 0,-1 0 0,1 0 0,-1-1-1,1 1 1,-1 0 0,1-1 0,-1 1 0,1-1-1,-1 1 1,0-1 0,1 1 0,0-1 0,21-23 19,-6-4 39,-10 18-21,-1 0-1,2 0 1,-1 0 0,12-11-1,-18 21-35,0 0-1,0 0 0,0 0 0,0-1 0,1 1 1,-1 0-1,0 0 0,0 0 0,0 0 1,0 0-1,0 0 0,1 0 0,-1 0 0,0 0 1,0 0-1,0 0 0,0 0 0,0 0 1,1 0-1,-1 0 0,0 0 0,0 0 1,0 0-1,0 0 0,1 1 0,-1-1 0,0 0 1,0 0-1,0 0 0,0 0 0,0 0 1,0 0-1,0 0 0,1 0 0,-1 1 0,0-1 1,0 0-1,0 0 0,0 0 0,0 0 1,0 0-1,0 0 0,0 1 0,0-1 0,0 0 1,0 0-1,0 0 0,0 0 0,0 1 1,5 14 7,0 17 18,-2 14 18,-2 1 1,-2 0-1,-3 0 1,-11 58-1,14-92 26,-2-1-1,0 1 1,0-1-1,-1 0 1,-1 0-1,0 0 1,0 0-1,-2-1 1,-7 13-1,12-23-48,1 1 0,0-1 0,-1 0 0,0 1 0,1-1 0,-1 0 1,0 0-1,1 0 0,-1 0 0,0 0 0,0-1 0,0 1 0,0 0 0,0-1 0,1 1 0,-1-1 0,0 0 0,0 0 0,0 0 0,0 0 1,0 0-1,0 0 0,0 0 0,0-1 0,0 1 0,0-1 0,0 1 0,0-1 0,0 0 0,0 0 0,1 0 0,-1 0 0,0 0 0,1 0 1,-3-2-1,-4-3 53,1 0 0,-1 0 0,1-1 0,0 0 0,-10-14 0,15 17-61,0 1 0,1-1 1,-1 1-1,1-1 0,-1 0 1,1 0-1,0 0 0,0 0 1,1 0-1,-1 0 0,1 0 1,0 0-1,0 0 0,0 0 1,1 1-1,-1-1 0,1 0 1,0 0-1,2-6 0,3-4 11,-1-1-1,2 2 0,14-24 1,12-12-33,3 2 0,56-59 0,8-8-63,-65 71 55,-2-1 0,-2-1 0,-2-2 0,-2-1-1,23-59 1,-36 73 17,9-24 0,-21 51 0,-1 8 0,-1 15 0,-3 31 0,3-42 0,-12 171-3,-9 104 136,20-274-105,0 0 1,1-1-1,0 1 0,1 0 1,0 8-1,-1-14-23,0 1 0,1-1-1,-1 1 1,0-1 0,0 1-1,0-1 1,0 1-1,1-1 1,-1 1 0,0-1-1,1 1 1,-1-1 0,0 0-1,0 1 1,1-1-1,-1 0 1,1 1 0,-1-1-1,0 0 1,1 1 0,-1-1-1,1 0 1,-1 0-1,1 1 1,-1-1 0,1 0-1,1 0 3,-1 0-1,0-1 1,0 1-1,1-1 1,-1 1-1,0-1 0,0 1 1,0-1-1,0 1 1,0-1-1,1 0 1,-1 0-1,-1 0 1,1 1-1,0-1 0,1-2 1,13-13 93,25-37-1,-29 37-45,1 0 0,0 1 0,19-18 0,-30 32-53,0 1 0,0-1 1,0 0-1,0 0 0,0 0 0,1 1 1,-1-1-1,0 1 0,1-1 1,-1 1-1,0-1 0,1 1 1,-1 0-1,0 0 0,1 0 1,-1 0-1,1 0 0,-1 0 1,0 0-1,1 0 0,-1 0 1,0 1-1,1-1 0,-1 0 1,0 1-1,1-1 0,-1 1 0,0 0 1,0-1-1,1 1 0,-1 0 1,0 0-1,0 0 0,0 0 1,0 0-1,1 1 0,5 6 13,0 0-1,-1 0 1,0 1-1,5 9 1,1 1 56,24 21 228,-35-40-281,0 1 0,0-1 1,0 0-1,0 0 1,0 1-1,0-1 0,0 0 1,0 0-1,0 0 1,0 0-1,0 0 0,0 0 1,0-1-1,0 1 1,0 0-1,0 0 1,0-1-1,0 1 0,0 0 1,0-1-1,0 1 1,0-1-1,0 0 0,0 1 1,-1-1-1,1 0 1,0 1-1,0-2 0,23-20-2403</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3:23.342"/>
    </inkml:context>
    <inkml:brush xml:id="br0">
      <inkml:brushProperty name="width" value="0.1" units="cm"/>
      <inkml:brushProperty name="height" value="0.1" units="cm"/>
      <inkml:brushProperty name="color" value="#008C3A"/>
    </inkml:brush>
  </inkml:definitions>
  <inkml:trace contextRef="#ctx0" brushRef="#br0">0 0 11856,'0'0'2520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3:24.370"/>
    </inkml:context>
    <inkml:brush xml:id="br0">
      <inkml:brushProperty name="width" value="0.1" units="cm"/>
      <inkml:brushProperty name="height" value="0.1" units="cm"/>
      <inkml:brushProperty name="color" value="#008C3A"/>
    </inkml:brush>
  </inkml:definitions>
  <inkml:trace contextRef="#ctx0" brushRef="#br0">1 66 8640,'0'0'3670,"6"12"-3299,7 15-105,-2 1 1,-1 0-1,10 38 0,-13-27 251,-1 0 0,1 60 0,-7-82-313,0 3 965,6-39-388,7-41-445,-9 34-194,1 0 0,2 0 0,0 0 0,2 1 0,21-42 0,-27 62-117,3-7 42,1 0 1,0 0 0,1 1-1,1 0 1,0 0-1,0 1 1,15-13 0,-5 6 34,17-13 178,-33 29-245,-1-1 1,0 1-1,0 0 0,1 0 0,-1 0 0,1 0 0,-1 0 0,1 1 0,-1-1 0,1 1 1,-1-1-1,1 1 0,0 0 0,4 0 0,-5 1-12,-1 0-1,0-1 1,1 1-1,-1 0 1,0 0-1,1 0 1,-1 0-1,0 0 1,0 0-1,0 0 1,0 0-1,0 1 1,0-1-1,0 0 1,1 2-1,12 25 166,-11-22-135,2 6 12,-1 0 0,-1-1 0,0 1 1,-1 0-1,2 21 0,0-1 38,20 116 631,-21-105-407,-2-39-525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3:37.748"/>
    </inkml:context>
    <inkml:brush xml:id="br0">
      <inkml:brushProperty name="width" value="0.1" units="cm"/>
      <inkml:brushProperty name="height" value="0.1" units="cm"/>
      <inkml:brushProperty name="color" value="#008C3A"/>
    </inkml:brush>
  </inkml:definitions>
  <inkml:trace contextRef="#ctx0" brushRef="#br0">135 71 9144,'0'0'5497,"-12"13"-5141,8-10-324,-14 16 221,1 0 0,1 1 0,-19 29 0,30-41-115,0 0-1,1 0 1,0 1-1,1-1 1,0 1 0,0 0-1,-2 16 1,4-21-95,1-1 0,0 1 0,0-1 0,1 1 0,-1-1 0,1 1-1,0-1 1,0 1 0,0-1 0,0 0 0,0 0 0,1 1 0,0-1 0,-1 0 0,1 0 0,0 0-1,1-1 1,-1 1 0,0 0 0,1-1 0,-1 1 0,7 3 0,-1-1 7,0 1 0,1-1 1,0-1-1,0 0 0,1 0 0,-1-1 1,1 0-1,-1-1 0,1 0 1,14 1-1,-15-2-25,-1 0 1,0-1-1,0-1 1,1 1-1,-1-1 1,0-1-1,0 1 0,0-2 1,0 1-1,0-1 1,-1 0-1,1 0 1,8-6-1,-13 6-2,1 0 0,-1-1 0,1 1 0,-1-1 0,0 0 0,0 0 0,-1 0 0,1 0 0,-1 0 0,0-1 0,0 1 0,0-1 0,-1 1 0,0-1 0,0 0 0,0 0 0,0 1 0,-1-1 0,0 0 0,0-6 0,0-7 69,-1 0 0,-1 0 1,-9-35-1,1 29 24,9 20-81,-1 1 1,0-1 0,1 1 0,0-1 0,0 0 0,-1-7 0,2 11-33,0 0 1,0 0-1,0 0 1,0 0-1,0 0 1,0 0-1,0-1 1,0 1-1,0 0 1,0 0-1,0 0 1,0 0-1,0 0 1,0 0-1,0 0 1,0 0-1,0 0 1,0 0-1,0 0 1,0 0-1,0-1 1,0 1-1,0 0 1,0 0-1,-1 0 1,1 0-1,0 0 1,0 0-1,0 0 1,0 0-1,0 0 1,0 0-1,0 0 1,0 0-1,0 0 1,0 0-1,0 0 1,0 0-1,0 0 1,0 0-1,-1 0 1,1 0-1,0 0 1,0 0-1,0 0 1,0 0-1,0 0 1,0 0-1,0 0 1,0 0 0,0 0-1,0 0 1,0 0-1,0 0 1,-1 0-1,1 0 1,0 0-1,0 0 1,0 0-1,0 0 1,0 0-1,0 0 1,0 0-1,0 0 1,0 0-1,0 0 1,0 1-1,-3 9 81,14 121 206,-2-57-184,4 44 71,4 44 110,-16-127-136,-1 1 0,-7 58 1,5-79-90,-1 4 61,0 0-1,0 0 1,-2 0-1,-1 0 1,-8 20-1,13-38-98,1 0 1,-1 0-1,1 0 0,-1 0 0,1 0 1,-1 1-1,0-2 0,0 1 1,1 0-1,-1 0 0,0 0 0,0 0 1,0 0-1,0-1 0,0 1 1,0 0-1,0-1 0,0 1 0,-1-1 1,1 1-1,0-1 0,0 1 1,-3-1-1,3 0-1,-1 0 0,0-1 1,0 1-1,1 0 0,-1-1 0,0 0 1,1 1-1,-1-1 0,1 0 0,-1 0 1,1 0-1,-1 0 0,1 0 0,-3-2 1,-3-5 45,0 1 0,1-1 1,-1-1-1,-6-12 1,9 14-33,1 1-1,-1-1 1,2 0 0,-1 1 0,1-1 0,0 0 0,0-1 0,1 1 0,0 0 0,0-1 0,1 1 0,0 0 0,0-1-1,1 1 1,-1 0 0,2 0 0,-1-1 0,5-10 0,-1 5-6,1 1 1,0 0-1,1 0 0,0 0 1,1 1-1,0 0 0,1 1 1,0 0-1,11-10 0,25-18 32,88-57-1,-82 61-95,74-63-1,-108 79 28,-1-1 0,0 0 0,-2-1 0,-1-1 0,0 0 0,10-23 0,31-51 85,-54 95-76,0-1 1,1 0-1,-1 0 0,1 0 1,-1 0-1,1 1 1,-1-1-1,1 0 0,-1 0 1,1 1-1,0-1 0,0 0 1,-1 1-1,1-1 1,0 1-1,0-1 0,0 1 1,-1-1-1,1 1 1,0 0-1,2-1 0,-2 2 1,0 0-1,-1 0 0,1 0 1,0 0-1,0 0 0,-1 0 1,1 0-1,-1 1 0,1-1 1,-1 0-1,0 0 0,1 1 1,-1-1-1,0 0 1,0 1-1,0-1 0,0 2 1,9 60 21,-4-19-6,13 47 1,-15-78 10,1 1 1,1-1-1,0 0 1,1-1-1,0 1 1,1-1-1,16 21 1,-22-32-21,1 1 0,-1 0 1,1-1-1,0 1 1,0-1-1,-1 0 0,1 1 1,0-1-1,0 0 1,0 0-1,0 0 1,1 0-1,-1-1 0,0 1 1,0-1-1,0 1 1,1-1-1,-1 0 0,0 0 1,0 0-1,1 0 1,-1 0-1,0 0 1,0 0-1,1-1 0,-1 0 1,0 1-1,0-1 1,0 0-1,0 0 0,0 0 1,0 0-1,0 0 1,2-2-1,4-3 30,1 0 0,-1 0 0,0-1 1,-1 0-1,0-1 0,8-9 0,11-20 123,-2-1 1,-1 0-1,19-47 0,-27 58 1,-15 26-149,1-1-1,0 1 1,0-1 0,0 1-1,0 0 1,0 0-1,0 0 1,0 0-1,0-1 1,0 2 0,1-1-1,-1 0 1,0 0-1,1 0 1,-1 0 0,2 0-1,-1 3-5,-1 0 1,0 0-1,0 0 0,0 0 0,0 0 1,0 0-1,0 1 0,0-1 0,-1 0 1,1 0-1,-1 4 0,2 0 4,12 70 32,-11-56-40,0-1 0,1 1 1,1-1-1,1 0 0,13 29 0,-18-46-3,-1-1 1,1 0-1,-1 1 0,1-1 0,0 0 1,0 1-1,0-1 0,-1 0 0,1 0 1,0 0-1,1 0 0,-1 0 0,0 0 1,0 0-1,0 0 0,0-1 0,1 1 1,-1 0-1,0-1 0,1 1 0,-1-1 1,1 1-1,-1-1 0,0 0 0,1 1 1,-1-1-1,1 0 0,-1 0 0,1 0 1,-1 0-1,1 0 0,-1-1 0,1 1 1,-1 0-1,0-1 0,1 1 0,-1-1 1,1 1-1,-1-1 0,0 0 0,0 1 1,1-1-1,-1 0 0,0 0 0,1-1 1,7-6 11,0 0 1,-1-1 0,-1 0 0,12-16 0,-12 16-8,68-106 112,1-1 104,-75 115-222,0 0 1,-1 0-1,1 0 0,0 0 1,0 1-1,0-1 1,0 0-1,0 0 1,0 1-1,0-1 0,0 1 1,0-1-1,0 1 1,0-1-1,0 1 0,1-1 1,-1 1-1,0 0 1,0 0-1,0 0 0,1 0 1,-1 0-1,0 0 1,0 0-1,1 0 1,-1 0-1,0 0 0,0 1 1,0-1-1,0 0 1,3 2-1,2 1-9,0 0 0,0 1 0,-1 0 0,10 8 0,3 3 4,15 8 2,-26-16-6,1-1 0,0-1 1,1 1-1,-1-1 0,1-1 1,0 1-1,19 5 0,-18-8 6,-3 1 0,1-1 1,-1-1 0,0 1-1,1-1 1,0-1 0,-1 1-1,16-2 1,-22 0 8,1-1-1,-1 1 1,1 0 0,-1 0 0,1-1-1,-1 1 1,0-1 0,0 0 0,0 1 0,2-3-1,1-2 22,0 0 1,-1 1 0,0 0-1,0-1 1,0 1-1,-1-1 1,1 0-1,-1 0 1,-1 0-1,1 0 1,-1 0-1,0-1 1,0 1 0,-1 0-1,0 0 1,0-1-1,-1 1 1,1 0-1,-1 0 1,-1-1-1,1 1 1,-1 0-1,0 0 1,0 0-1,-1 1 1,0-1 0,-3-5-1,5 10-26,0 0 0,1 0 0,-1 0 0,0 0 0,1 0-1,-1 0 1,0 1 0,0-1 0,0 0 0,0 1 0,0-1 0,0 0 0,0 1-1,0-1 1,0 1 0,0 0 0,0-1 0,0 1 0,0 0 0,0-1 0,-1 1-1,1 0 1,0 0 0,0 0 0,0 0 0,0 0 0,0 1 0,0-1 0,-1 0-1,1 0 1,0 1 0,0-1 0,0 0 0,0 1 0,0-1 0,0 1 0,0 0-1,0-1 1,0 1 0,0 0 0,1 0 0,-1-1 0,0 1 0,0 0 0,1 0-1,-1 0 1,0 0 0,1 0 0,-1 0 0,1 0 0,-1 0 0,1 0 0,-1 2-1,0 4 4,0 0-1,0-1 0,0 1 0,1 0 0,0 0 1,1 0-1,-1 0 0,1 0 0,1 0 0,-1-1 0,1 1 1,0 0-1,5 8 0,3 6 51,0-2 0,27 38 0,-34-54-5,0 1-1,0 0 0,0-1 0,1 1 0,-1-1 0,1 0 0,0 0 0,0 0 1,0-1-1,0 0 0,0 1 0,0-1 0,1-1 0,-1 1 0,1-1 0,-1 1 1,1-1-1,6 0 0,21 6 273,3 0-5636</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3:38.063"/>
    </inkml:context>
    <inkml:brush xml:id="br0">
      <inkml:brushProperty name="width" value="0.1" units="cm"/>
      <inkml:brushProperty name="height" value="0.1" units="cm"/>
      <inkml:brushProperty name="color" value="#008C3A"/>
    </inkml:brush>
  </inkml:definitions>
  <inkml:trace contextRef="#ctx0" brushRef="#br0">1 0 13968,'0'0'2208</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3:27.397"/>
    </inkml:context>
    <inkml:brush xml:id="br0">
      <inkml:brushProperty name="width" value="0.1" units="cm"/>
      <inkml:brushProperty name="height" value="0.1" units="cm"/>
      <inkml:brushProperty name="color" value="#008C3A"/>
    </inkml:brush>
  </inkml:definitions>
  <inkml:trace contextRef="#ctx0" brushRef="#br0">215 412 8240,'0'0'5384,"-12"7"-5108,-2 0-187,-67 39 596,72-38-561,0 1-1,0 0 1,1 0-1,1 1 1,-1 0-1,2 1 1,-10 18 0,8-16 7,4-6-45,0 0-1,1 1 1,-1-1 0,2 1-1,-1-1 1,1 1-1,0 0 1,1 0-1,-2 16 1,3-20-53,1 0 1,-1 1-1,1-1 0,0 0 1,0 0-1,0 1 0,0-1 1,1 0-1,-1 0 0,1-1 1,0 1-1,0 0 0,1 0 1,-1-1-1,1 0 0,0 1 1,0-1-1,0 0 0,0 0 1,4 2-1,-5-3-9,1 0 0,0 0 0,-1 0 0,1-1 0,0 1 0,0-1 0,0 0 0,1 0 0,-1 0 0,0 0-1,0-1 1,0 1 0,1-1 0,-1 1 0,0-1 0,1-1 0,-1 1 0,0 0 0,4-1 0,-2-1-1,-1 1 0,0-1 0,1 0 0,-1 0 0,0-1 0,0 1 0,0-1 0,-1 0 0,1 0 0,-1 0 0,1-1 0,3-4 0,-2 2 9,-1 0 0,1-1 0,-1 1 0,-1-1 0,1 0-1,-1 0 1,0 0 0,-1 0 0,1-1 0,-2 1 0,1-1 0,-1 1 0,0-1-1,-1 0 1,1 1 0,-2-14 0,-10-14 215,8 29-162,1-1 1,0 1-1,0-1 0,0 0 0,0-10 1,2 16-67,0 1 0,0-1 0,0 0 0,-1 1 0,1-1 0,0 1 0,0-1-1,0 1 1,0-1 0,-1 1 0,1 0 0,0-1 0,0 1 0,-1-1 0,1 1 0,0-1 0,-1 1 0,1 0 0,0-1 0,-1 1 0,0 0-13,1 0 1,0-1-1,0 1 0,0 0 0,-1 0 0,1 1 1,0-1-1,0 0 0,0 0 0,-1 0 1,1 0-1,0 0 0,0 0 0,0 0 1,-1 0-1,1 0 0,0 0 0,0 0 1,0 1-1,-1-1 0,1 0 0,0 0 1,0 0-1,0 0 0,0 0 0,0 1 1,0-1-1,-1 0 0,1 0 0,0 0 1,0 1-1,0-1 0,0 0 0,0 0 1,0 0-1,0 1 0,0-1 0,0 0 1,0 0-1,0 0 0,0 1 0,0-1 1,0 0-1,0 0 0,0 1 0,0-1 1,0 0-1,0 0 0,0 0 0,0 1 1,0-1-1,1 0 0,-1 9 26,2-1 1,-1 1-1,1-1 0,0 1 1,1-1-1,0 0 0,4 10 1,2-1 20,0 0-1,13 18 1,-19-31-33,0 0 0,0 0 0,0 0 0,1-1 0,-1 1-1,1-1 1,0 0 0,0 0 0,0 0 0,0-1 0,1 1 0,-1-1-1,1 0 1,0 0 0,7 2 0,-8-4 0,0 1 1,1-1-1,-1 0 0,0 0 0,1-1 1,-1 1-1,0-1 0,0 0 0,1 0 1,-1 0-1,0-1 0,0 1 0,0-1 1,0 0-1,-1 0 0,1 0 1,0-1-1,4-3 0,11-12 62,-1 0 0,23-29 1,-24 28-18,1-6 33,-16 22-69,0-1 0,0 0-1,0 1 1,1-1 0,-1 1-1,1 0 1,0 0-1,0 0 1,0 0 0,1 1-1,-1-1 1,1 1 0,-1 0-1,1 0 1,0 0 0,5-1-1,-2 1 68,-7 1-90,1 1 0,-1 0 0,1 0 0,-1-1 0,1 1 0,-1 0 0,1 0 0,-1 0 0,1 0 0,-1 0 0,1 0 0,0 0 0,-1 0 0,1 0 0,-1 0 0,1 0 0,-1 0 0,1 0 0,-1 1 0,1-1 0,-1 0 0,1 0 0,-1 1 0,1-1 0,-1 0 0,1 0 0,-1 1 0,1-1 0,-1 1 0,0-1 0,1 0 0,-1 1 0,0-1 0,1 1 0,-1-1 0,0 1 0,1-1 0,-1 1 0,0-1 0,0 1 0,0-1 0,1 1 0,-1 0 0,4 10 40,0-1-1,-1 1 1,0 0 0,2 15-1,8 29 159,-10-41-138,3 8 210,1-19-146,6-12-59,103-115 197,-111 119-262,-2 1-1,1 1 1,0-1 0,0 1 0,0 0 0,1 0-1,5-3 1,-9 5-5,0 1-1,0 0 1,0 0 0,0-1-1,0 1 1,0 0-1,1 0 1,-1 0 0,0 0-1,0 0 1,0 0-1,0 0 1,0 1 0,0-1-1,0 0 1,0 1-1,0-1 1,0 0 0,0 1-1,0-1 1,0 1 0,0 0-1,0-1 1,0 1-1,-1 0 1,1-1 0,0 1-1,0 0 1,-1 0-1,1 0 1,0 0 0,-1 0-1,1-1 1,-1 1-1,1 0 1,-1 0 0,1 2-1,10 36 38,-11-34-33,1-1 1,-1 0 0,1 1 0,0-1-1,1 0 1,-1 0 0,1 0 0,-1 0-1,1 0 1,0 0 0,1-1 0,-1 1-1,1 0 1,-1-1 0,7 6 0,-7-9-4,0 1 1,1 0 0,-1 0-1,1-1 1,-1 1 0,1-1-1,-1 0 1,1 1 0,-1-1-1,1-1 1,-1 1 0,1 0-1,-1-1 1,1 1 0,-1-1-1,1 1 1,-1-1 0,1 0-1,3-2 1,6-4-10,1 1 0,13-11 0,-21 14 7,150-98-90,-142 95 64,-22 18 57,-5 5-16,-2 3 24,-21 20 0,-16 21 15,48-54-49,0 0 0,1 0 1,0 1-1,0-1 0,1 1 0,-1 0 0,-2 11 1,6-17-6,-1 0 1,1 0 0,0 0 0,-1 0 0,1 0-1,0 0 1,0 0 0,0 0 0,1 0-1,-1 0 1,0 0 0,1 0 0,-1 0 0,1 0-1,0 0 1,1 3 0,-1-4-3,0 0 0,0-1 1,-1 1-1,1 0 0,1 0 1,-1-1-1,0 1 0,0-1 0,0 1 1,0-1-1,0 1 0,0-1 0,1 0 1,-1 0-1,0 1 0,0-1 0,1 0 1,-1 0-1,0 0 0,0 0 1,1 0-1,-1-1 0,0 1 0,0 0 1,0-1-1,0 1 0,1 0 0,-1-1 1,2-1-1,3-1-4,0 0 0,1 0 0,-1-1 0,-1 0 0,1 0 0,-1-1 0,10-9 0,32-42-29,-35 41 21,5-8 3,0-1 0,-1 0 1,-2-1-1,0 0 0,-2-1 1,0 0-1,-2-1 0,-1-1 1,-2 0-1,0 0 0,4-44 1,-7 28 5,0-54 0,-5 86 21,1 0 1,-2-1-1,0 1 0,0 0 1,-1 0-1,0 0 0,-1 1 0,0-1 1,-9-14-1,13 25-15,0 1 1,-1-1-1,1 0 0,0 1 1,0-1-1,-1 1 0,1-1 1,0 1-1,-1-1 0,1 1 1,0-1-1,-1 1 0,1 0 1,-1-1-1,1 1 0,-1-1 1,1 1-1,-1 0 0,1-1 1,-1 1-1,1 0 0,-1 0 1,1 0-1,-1-1 1,0 1-1,1 0 0,-1 0 1,1 0-1,-1 0 0,0 0 1,1 0-1,-1 0 0,1 0 1,-1 0-1,1 0 0,-1 0 1,0 1-1,1-1 0,-1 0 1,1 0-1,-1 0 0,1 1 1,-1-1-1,1 0 0,-1 1 1,1-1-1,-1 0 0,1 1 1,-1 0-1,-1 1-3,0 1 1,0 0-1,0-1 0,1 1 1,-1 0-1,1 0 0,0 0 1,-2 4-1,-1 14-6,1 1 0,1-1 0,1 1 0,2 33 0,0-15 1,22 254 43,-19-269-27,-3-11 1,0-1 1,1 1-1,1-1 0,0 0 1,1 1-1,1-2 1,0 1-1,12 22 1,-17-34-1,1 0 1,0 0-1,0 1 0,0-1 1,0 0-1,0 0 0,0 0 1,0 0-1,0-1 0,0 1 1,0 0-1,1 0 0,-1-1 1,0 1-1,0-1 0,1 1 1,-1-1-1,0 1 0,1-1 1,-1 0-1,1 0 0,-1 1 1,0-1-1,1 0 0,-1 0 1,1 0-1,-1-1 0,0 1 1,3-1-1,0 0-514,1-1-1,-1 0 1,0 0-1,0 0 1,0-1-1,6-3 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3:29.661"/>
    </inkml:context>
    <inkml:brush xml:id="br0">
      <inkml:brushProperty name="width" value="0.1" units="cm"/>
      <inkml:brushProperty name="height" value="0.1" units="cm"/>
      <inkml:brushProperty name="color" value="#008C3A"/>
    </inkml:brush>
  </inkml:definitions>
  <inkml:trace contextRef="#ctx0" brushRef="#br0">0 792 8536,'0'0'5206,"13"-6"-4866,-9 4-311,8-3 44,-1 0 0,0-1 0,-1-1 0,1 0-1,-1 0 1,0-1 0,9-10 0,-1-2 80,-2-1-1,0-1 0,-1 0 1,-1-1-1,-1 0 0,17-46 1,6-15 126,-17 45-82,-2-2 1,-2 0 0,17-71-1,-8-34 598,-22 128-597,2-12 437,-5 21-353,1 9-272,0 0 0,0 0 1,0 0-1,0 0 0,0 1 0,0-1 1,0 0-1,0 0 0,0 0 1,0 0-1,0 0 0,0 0 0,0 0 1,0 1-1,0-1 0,0 0 0,0 0 1,0 0-1,0 0 0,0 0 0,0 0 1,0 0-1,-1 0 0,1 1 1,0-1-1,0 0 0,0 0 0,0 0 1,0 0-1,0 0 0,0 0 0,0 0 1,-1 0-1,1 0 0,0 0 1,0 0-1,0 0 0,0 0 0,0 0 1,0 0-1,0 0 0,-1 0 0,1 0 1,0 0-1,0 0 0,0 0 1,0 0-1,0 0 0,0 0 0,0 0 1,-1 0-1,1 0 0,0 0 0,0 0 1,0 0-1,0 0 0,0 0 1,0-1-1,0 1 0,0 0 0,0 0 1,-1 0-1,1 0 0,0 0 0,-8 30 122,1 1-1,1-1 0,1 2 0,2-1 0,1 0 1,5 62-1,39 187 329,-37-258-392,-5-18-59,5 20 110,10 32 1,-13-51-85,0 1 1,0-1-1,0 1 1,1-1-1,0 0 1,0 0-1,0 0 1,1-1-1,-1 1 0,1-1 1,7 6-1,-8-8-9,-1-1-1,1 0 0,0 1 0,0-1 1,-1-1-1,1 1 0,0 0 0,0-1 1,0 1-1,0-1 0,0 0 1,0 0-1,0 0 0,0 0 0,0-1 1,0 1-1,0-1 0,-1 1 0,1-1 1,0 0-1,0-1 0,-1 1 0,1 0 1,0-1-1,3-2 0,1-1 10,1 0-1,-1 0 1,0-1-1,-1 0 1,0-1 0,0 1-1,7-10 1,-2-2 57,-1-1 0,-1 0 0,-1 0 0,0-1 0,-1 0 0,5-31 0,-11 50-82,-1 0 1,0 0 0,0 0 0,0 0-1,1 0 1,-1 1 0,0-1 0,0 0-1,-1 0 1,1 0 0,0 0 0,0 0-1,0 1 1,0-1 0,-1-1 0,-1-7 150,-20 32 7,16-15-158,1 1 0,0 0-1,0 0 1,1 1 0,0-1 0,0 1 0,1 0-1,1 0 1,0 0 0,0 0 0,1 1 0,0-1-1,1 0 1,0 0 0,0 1 0,4 18 0,-2-24-8,-1-1 1,1 1 0,0-1 0,0 0 0,1 0 0,-1 0 0,1 0 0,0 0-1,0-1 1,0 1 0,0-1 0,7 5 0,-9-7-2,0 0 0,1 0-1,-1 0 1,1 0 0,0 0 0,-1-1-1,1 1 1,0-1 0,-1 1 0,1-1 0,0 0-1,0 1 1,-1-1 0,1 0 0,0 0 0,0 0-1,-1 0 1,1-1 0,0 1 0,0 0 0,-1-1-1,1 1 1,0-1 0,-1 0 0,1 1 0,-1-1-1,1 0 1,-1 0 0,1 0 0,-1 0 0,0 0-1,1 0 1,-1-1 0,0 1 0,0 0-1,2-3 1,-1 1 5,1-1-1,-1 0 0,0 0 1,0 0-1,0-1 1,-1 1-1,1 0 0,-1-1 1,0 1-1,0-1 1,-1 1-1,0-1 0,1 1 1,-1-1-1,-1 1 1,0-9-1,0 9 1,1 0 1,-1 0 0,0-1-1,-1 1 1,1 0-1,-1 0 1,0 0-1,0 0 1,0 1-1,0-1 1,0 0-1,-1 1 1,0 0-1,0-1 1,0 1 0,0 0-1,-6-4 1,6 5 4,-1 0 1,1-1-1,-1 1 1,1 1-1,-1-1 0,1 0 1,-1 1-1,0 0 1,0 0-1,0 0 1,0 0-1,0 1 1,0-1-1,0 1 1,0 0-1,0 0 1,-6 2-1,9-2-8,0 0 0,0 0 0,1 0 0,-1 0 0,0 0 0,0 0 0,1 1 0,-1-1 0,0 0 0,0 0 0,1 1 0,-1-1 0,0 1 0,0-1 0,1 1 0,-1-1 0,1 1 0,-1-1 0,0 1 0,1-1 0,-1 1 0,0 1 0,1-1-5,1 0 0,-1-1 0,0 1 0,1 0 0,-1 0 0,0 0 1,1 0-1,-1-1 0,1 1 0,-1 0 0,1 0 0,0-1 0,-1 1 0,1 0 1,0-1-1,-1 1 0,1-1 0,0 1 0,0-1 0,0 1 0,-1-1 0,2 1 1,4 2 1,-1 0 1,0-1 0,1 0 0,0 0-1,0 0 1,-1-1 0,1 1-1,0-1 1,0-1 0,0 1 0,1-1-1,-1 0 1,0 0 0,0-1 0,0 0-1,0 0 1,7-3 0,2 0 24,0-2 0,-1 0 1,1 0-1,-1-2 1,19-12-1,-33 20-19,1-1 0,-1 1 0,1-1 0,0 1 0,-1 0 0,1 0-1,-1-1 1,1 1 0,0 0 0,-1 0 0,1 0 0,0 0 0,0 0 0,-1 0 0,1 0 0,0 0 0,-1 0 0,1 0 0,0 0 0,-1 0 0,1 0 0,0 1-1,-1-1 1,1 0 0,0 1 0,-1-1 0,1 0 0,-1 1 0,1-1 0,-1 0 0,1 1 0,-1-1 0,1 1 0,-1-1 0,1 1 0,-1-1 0,1 1-1,-1 0 1,0-1 0,1 1 0,-1 0 0,0-1 0,1 2 0,9 32 121,-10-32-115,0-1-9,0-1 1,0 1-1,0-1 1,0 1-1,1-1 1,-1 1-1,0-1 1,0 1-1,0-1 0,0 0 1,1 1-1,-1-1 1,0 1-1,1-1 1,-1 0-1,0 1 1,0-1-1,1 0 1,-1 1-1,1-1 0,-1 0 1,0 1-1,1-1 1,-1 0-1,1 0 1,-1 0-1,1 1 1,-1-1-1,0 0 1,1 0-1,-1 0 1,1 0-1,-1 0 0,1 0 1,-1 0-1,1 0 1,-1 0-1,1 0 1,-1 0-1,1 0 1,-1 0-1,1 0 1,-1-1-1,0 1 0,1 0 1,-1 0-1,1-1 1,24-15 75,-17 11-72,17-13 90,0-1 0,26-25 0,-51 43-95,1 1 1,-1 0 0,0-1 0,1 1 0,-1 0 0,1 0 0,-1-1-1,0 1 1,1 0 0,-1 0 0,1 0 0,-1 0 0,1 0-1,-1-1 1,1 1 0,-1 0 0,1 0 0,-1 0 0,1 0 0,-1 0-1,1 1 1,-1-1 0,1 0 0,-1 0 0,0 0 0,1 0-1,-1 0 1,1 1 0,-1-1 0,1 0 0,-1 0 0,0 1 0,1-1-1,-1 0 1,0 1 0,1-1 0,-1 0 0,0 1 0,1-1 0,-1 0-1,0 1 1,0-1 0,1 1 0,-1 0 0,12 23 14,-9-19-8,43 74 39,-45-78-42,-1 0-1,1 0 1,-1 0 0,1-1-1,0 1 1,-1 0-1,1 0 1,0-1-1,0 1 1,-1-1 0,1 1-1,0 0 1,0-1-1,0 1 1,0-1 0,0 0-1,0 1 1,0-1-1,0 0 1,0 0 0,0 1-1,0-1 1,0 0-1,0 0 1,1 0-1,0-1 8,0 1-1,0-1 0,0 0 1,0 0-1,0 1 0,-1-1 0,1 0 1,0-1-1,0 1 0,-1 0 0,3-3 1,3-3 23,0 0 0,-1-1-1,0 0 1,5-9 0,1-5 59,-1 0 0,-1 0-1,9-30 1,-13 41 4,-1-2 2,-4 13-99,-1-1 1,1 0-1,-1 1 0,1-1 0,-1 0 1,1 1-1,-1-1 0,1 1 1,0-1-1,-1 1 0,1-1 1,0 1-1,-1-1 0,1 1 1,0 0-1,0-1 0,-1 1 1,1 0-1,0 0 0,0 0 1,0-1-1,-1 1 0,1 0 1,0 0-1,0 0 0,0 0 1,0 1-1,-1-1 0,1 0 1,0 0-1,1 1 0,36 4 4,-31-4 14,5 0 19,0-1 0,0 0 0,0-1 0,0 0 0,16-5 0,-9 3 119,-3-6 188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3:30.311"/>
    </inkml:context>
    <inkml:brush xml:id="br0">
      <inkml:brushProperty name="width" value="0.1" units="cm"/>
      <inkml:brushProperty name="height" value="0.1" units="cm"/>
      <inkml:brushProperty name="color" value="#008C3A"/>
    </inkml:brush>
  </inkml:definitions>
  <inkml:trace contextRef="#ctx0" brushRef="#br0">6 1 10344,'0'0'6682,"1"11"-6234,-2 149 667,-1-58-505,2 4 106,2 141 1586,-2-242-2233,1 25 769,-2-24-118,-1-17 174,-1-7-3945</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3:30.836"/>
    </inkml:context>
    <inkml:brush xml:id="br0">
      <inkml:brushProperty name="width" value="0.1" units="cm"/>
      <inkml:brushProperty name="height" value="0.1" units="cm"/>
      <inkml:brushProperty name="color" value="#008C3A"/>
    </inkml:brush>
  </inkml:definitions>
  <inkml:trace contextRef="#ctx0" brushRef="#br0">0 77 10344,'0'0'5665,"17"-2"-5169,49-8-62,248-26 1729,-124 27-970,26 0 457,-65-1 723,-150 11-2385,-1 0 0,0 0 0,0 0 0,0 1 0,0-1 0,0 0 0,0 0 0,0 0 0,-1 1-1,1-1 1,0 0 0,-1 0 0,1 0 0,-1 0 0,0 3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0:15.256"/>
    </inkml:context>
    <inkml:brush xml:id="br0">
      <inkml:brushProperty name="width" value="0.1" units="cm"/>
      <inkml:brushProperty name="height" value="0.1" units="cm"/>
      <inkml:brushProperty name="color" value="#00A0D7"/>
    </inkml:brush>
  </inkml:definitions>
  <inkml:trace contextRef="#ctx0" brushRef="#br0">387 674 4120,'0'0'3217,"-10"0"-2894,5 0-294,-7 0 125,0 0 1,0 1-1,0 0 0,1 1 0,-1 0 1,-20 7-1,17-1 23,-1 0 1,1 1-1,1 0 0,0 1 0,0 1 1,1 0-1,-16 19 0,2 0 248,3 1-1,-24 38 1,42-59-306,0-1 0,1 1 0,0 0 0,1 0 0,0 0 1,-3 13-1,6-18-65,0-1 0,1 1 0,-1 0 1,1-1-1,0 1 0,0-1 0,1 1 1,-1 0-1,1-1 0,0 1 0,0-1 1,0 1-1,1-1 0,0 0 0,0 0 1,4 8-1,-4-10-26,1 1 1,0-1 0,-1 1-1,1-1 1,0 0-1,0 0 1,0 0-1,1 0 1,-1-1-1,0 0 1,1 1-1,-1-1 1,1 0-1,5 1 1,2 0 26,0-1 1,1 0-1,14 0 0,-16-2-19,0 0 0,1-1 0,-1 0 0,0-1 0,0 0 0,0-1 0,-1 0 0,1 0 0,-1-1 0,0 0 0,0-1 0,0 0 0,-1 0 0,0-1 0,0 0 0,8-11 0,1-2 37,0-1 1,-2 0-1,0-2 0,-2 1 1,14-31-1,-12 21 27,-1 0 0,-2-1 0,-1-1 0,-2 0 0,-1 0 0,5-58 0,-10 42 67,-2 0 0,-10-86-1,5 111-106,1-3 43,-1 0 1,-1 1-1,-2 0 0,0 0 1,-16-35-1,22 63-97,0-1 0,0 1 0,0-1 0,0 1 0,0 0 0,1 0 0,-1 0 1,0-1-1,0 1 0,1 0 0,-1 0 0,0 0 0,1 0 0,-1 2 0,-6 13-1,1 1 0,0 0 1,2 0-1,0 1 0,-3 27 0,3 91-44,5-97 20,1 1 0,2-1 0,2 0 1,2 0-1,1-1 0,2 0 0,2 0 0,30 63 0,-33-85 24,0-1-1,2-1 0,0 1 1,0-2-1,19 17 0,-28-27-3,3 1 9,-1 1 0,1-1 0,1 0 0,-1-1 0,0 1 0,1-1 0,0-1 0,0 1 0,0-1 0,0 0 0,0-1 0,0 0 0,0 0 0,0 0 0,1-1 0,-1 0 0,0 0 0,0-1 0,1 0 0,-1 0 0,0-1 0,0 0 0,0 0 0,0-1 0,-1 1-1,10-7 1,-6 4 24,0-2 0,0 1-1,-1-1 1,0-1-1,-1 1 1,0-2 0,0 1-1,0-1 1,-1 0-1,0-1 1,-1 0-1,0 0 1,-1 0 0,0 0-1,4-14 1,-5 14 1,11-41 161,-15 48-165,1 0 0,0-1-1,-1 1 1,0 0 0,0-1-1,0 1 1,0-1 0,0 1 0,-1 0-1,1-1 1,-1 1 0,-2-5-1,-2 5 131,0 10-79,-2 16-22,6-20-47,-6 21 12,1 0-1,2 0 0,0 0 0,0 35 1,4-49-15,0 0 1,1-1 0,0 1 0,0 0-1,1-1 1,0 1 0,1-1 0,0 0 0,0 0-1,1 0 1,1 0 0,-1-1 0,1 1-1,11 12 1,-16-20-10,1 0 0,0 0-1,0-1 1,0 1 0,0 0 0,0-1 0,0 1-1,0 0 1,0-1 0,0 1 0,0-1 0,0 0-1,0 1 1,0-1 0,0 0 0,1 1-1,-1-1 1,0 0 0,0 0 0,0 0 0,1 0-1,-1 0 1,2-1 0,0 0 2,0 0-1,0 0 1,0-1-1,0 1 1,0-1 0,0 1-1,-1-1 1,5-4 0,3-3 6,0-1 0,-1 0 1,10-14-1,1-6 8,-1-1 0,-2 0 1,-1-1-1,-2-1 0,-1-1 0,-2 0 0,10-46 0,0-29 61,8-115-1,-17-59 128,-14 258-135,0 21-27,-1 17-21,-45 470-31,-1 7-154,23-334 110,11-77-25,11-66 56,3-12 20,1 0 1,-1 0-1,1 0 1,0 0-1,-1 0 1,1 0-1,0 0 1,0-1-1,-1 1 1,1 0-1,0 0 1,0 0-1,0 0 1,0 0-1,0 0 1,0 0-1,1 0 1,-1 0-1,0 0 1,0 0-1,1 0 1,-1 0-1,1 0 1,0 1-1,16-28 69,74-117-43,73-158 0,-114 205-23,-19 32-14,-3-1-1,-2-1 0,-4-2 1,-3 0-1,-2-1 0,9-96 0,-22 140 30,-3 20-11,0 0 1,0 0-1,0 0 1,-1 0-1,1-1 1,-1 1 0,-1 0-1,1 0 1,-2-6-1,2 12-5,0-1 1,0 0-1,0 0 0,0 0 1,0 0-1,0 0 0,0 1 1,-1-1-1,1 0 0,0 0 1,0 0-1,0 0 0,0 0 1,0 0-1,0 1 0,0-1 1,-1 0-1,1 0 0,0 0 0,0 0 1,0 0-1,0 0 0,-1 0 1,1 0-1,0 0 0,0 0 1,0 0-1,0 0 0,0 0 1,-1 0-1,1 0 0,0 0 1,0 0-1,0 0 0,0 0 1,-1 0-1,1 0 0,0 0 1,0 0-1,0 0 0,0 0 1,-1 0-1,1 0 0,0 0 0,0 0 1,0-1-1,0 1 0,0 0 1,0 0-1,-1 0 0,1 0 1,0 0-1,0 0 0,0-1 1,0 1-1,0 0 0,0 0 1,0 0-1,0-1 0,-5 18 5,-38 142-4,9-40-1,20-66 0,-87 296-4,22-110-57,11-28 8,61-185 43,6-22 8,1 0 0,-1-1 0,0 1 0,0-1 0,0 1 0,-1-1 1,1 1-1,-1-1 0,0 0 0,-3 5 0,4-7 35,2-2-27,0 0 0,0 0 0,0 0-1,-1 0 1,1 0 0,0 0 0,0 0-1,-1 0 1,1-1 0,-1 1-1,1 0 1,0-2 0,2-5 2,8-10-4,1 0 0,0 0 0,1 1 0,1 1 1,24-22-1,88-66 3,-100 83-6,-5 5-1,1 1 0,1 0 0,47-21 0,-59 29 0,-1 1 0,1-1 0,-1-1 0,-1 0 0,1 0 0,15-19 0,-7 8 0,-9 10 0,-1 0-1,0-1 0,-1 0 1,0 0-1,-1-1 0,6-11 1,-10 18 2,-1 1 1,1-1-1,-1 0 1,1 1 0,-1-1-1,0 0 1,-1 0-1,1 0 1,-1 0-1,1 0 1,-1 1 0,0-1-1,-1 0 1,1 0-1,-1 0 1,1 0 0,-1 0-1,0 0 1,-1 1-1,1-1 1,-1 0 0,-3-5-1,4 7 0,0 1 1,0 0-1,0 0 0,0 0 1,0 0-1,0 0 0,0 0 1,-1 0-1,1 1 0,0-1 1,-1 0-1,1 1 0,0-1 1,-1 1-1,1-1 0,-1 1 1,1 0-1,0-1 0,-1 1 1,1 0-1,-3 0 0,1 1 1,0-1-1,0 1 0,0 0 0,0 0 0,0 0 1,0 0-1,0 0 0,0 1 0,-4 3 1,-1 1-2,0 0 1,0 1-1,1 0 1,0 0-1,-8 12 1,8-8-6,-1 1-1,2 0 1,-1 0 0,2 0 0,-1 1 0,-3 18 0,7-24-1,0 0 1,1-1-1,0 1 1,0 0-1,0 0 1,1 0-1,1 0 1,-1 0 0,1 0-1,0-1 1,0 1-1,1 0 1,0 0-1,4 9 1,-4-12 3,0-1 0,0 0 0,0 0 0,1 0 0,-1 0 1,1-1-1,0 1 0,0-1 0,-1 1 0,2-1 0,-1 0 0,0 0 1,0 0-1,1 0 0,-1-1 0,1 0 0,-1 1 0,1-1 1,-1-1-1,1 1 0,0 0 0,0-1 0,-1 0 0,1 0 0,0 0 1,0 0-1,-1 0 0,6-2 0,7-1 1,0-1 0,-1-1 0,1 0 0,-1-1 0,16-9-1,26-17 1,62-44 0,-77 48 0,-38 25 0,-1 0 0,1 1 0,1 0 0,-1 0 0,8-3 0,-10 5 0,-1 0 0,0-1 0,0 1 0,1 0 0,-1 0 0,0 0 0,0 0 0,1 0 0,-1 1 0,0-1 0,0 0 0,1 0 0,-1 1 0,0-1 0,0 1 0,0-1 0,0 1 0,0 0 0,0-1 0,0 1 0,0 0 0,0 0 0,0 0 0,0-1 0,0 1 0,1 2 0,17 25 18,0 2 0,-2 1 0,-1 0 0,20 58-1,-35-86-16,4 7 24,0-1 0,1 1 0,0-1 0,0 0 0,1 0 1,0 0-1,0-1 0,1 0 0,0-1 0,1 0 0,0 0 0,17 10 0,-23-16 20,0 0 0,1 0 0,-1 0 0,1 0 0,0 0 0,-1-1 0,1 1 0,6-1-1,-9 0-165,1 0-1,-1 0 0,0 0 1,1 0-1,-1 0 0,1 0 1,-1-1-1,0 1 0,1 0 1,-1-1-1,0 1 0,0-1 1,1 1-1,-1-1 0,0 0 1,0 1-1,0-1 0,1 0 1,-1 0-1,0 0 0,0 0 1,0 0-1,0-1 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3:43.768"/>
    </inkml:context>
    <inkml:brush xml:id="br0">
      <inkml:brushProperty name="width" value="0.1" units="cm"/>
      <inkml:brushProperty name="height" value="0.1" units="cm"/>
      <inkml:brushProperty name="color" value="#008C3A"/>
    </inkml:brush>
  </inkml:definitions>
  <inkml:trace contextRef="#ctx0" brushRef="#br0">232 815 12376,'0'0'1617,"-13"1"-1293,-42 7 23,46-6-237,1 1 0,-1 0 0,1 0 0,0 0 1,0 1-1,0 1 0,0-1 0,1 1 0,0 0 1,-10 9-1,-9 6 260,23-17-314,-1 0 0,1 0-1,0 0 1,0 0 0,0 0-1,0 0 1,1 1 0,0 0-1,-1-1 1,1 1 0,0 0-1,1 0 1,-1 0 0,0 5-1,1-7-26,0 1 0,1-1 0,0 1 0,-1 0-1,1-1 1,0 1 0,0 0 0,1-1 0,-1 1 0,0-1-1,1 1 1,0 0 0,0-1 0,-1 1 0,1-1 0,1 1-1,-1-1 1,0 0 0,1 0 0,-1 1 0,1-1 0,-1 0-1,1 0 1,2 1 0,3 3 2,0-2 1,0 1-1,0-1 1,1 0-1,0-1 0,-1 0 1,1 0-1,0-1 0,0 1 1,1-2-1,-1 1 0,0-1 1,1-1-1,-1 1 0,0-2 1,1 1-1,13-3 0,12-3 69,-1-2 0,63-23 0,-85 27-73,30-11 41,-1-3 1,-1-2 0,-1-1-1,0-1 1,-2-3-1,-1-1 1,-1-1 0,-1-2-1,-1-1 1,48-60-1,-61 63-25,0-1 0,-2-1 0,-1 0-1,-1-1 1,16-46 0,-15 24 10,-1 0 1,11-82 0,-23 115-40,-1 0 1,0 0-1,-1 0 1,-1 0-1,-1 0 1,0 0-1,-2 0 1,-6-24-1,9 41-11,0 1 0,0-1 1,-1 1-1,1 0 0,-1-1 0,1 1 0,-1 0 0,0-1 0,0 1 0,1 0 0,-1 0 0,0 0 0,0-1 0,0 1 0,0 0 0,0 0 0,-1 0 0,1 1 0,0-1 0,0 0 0,-1 0 0,1 1 0,-2-2 1,1 2 0,0 0 1,0 0 0,1 1 0,-1-1 0,0 0 0,1 1 0,-1-1 0,0 1 0,1-1 0,-1 1 0,0 0 0,1-1 0,-1 1 0,1 0 0,-1 0 0,-1 2 0,-4 3 10,1 1 0,-1-1-1,2 1 1,-1 0 0,1 1 0,-8 12 0,2 5 1,1 0 0,1 0 0,-8 38 1,-10 80 12,21-100-10,2 0 1,1 0-1,5 61 0,1-78-4,0 1 1,2-1-1,0 0 1,2-1 0,1 0-1,19 42 1,-23-60-6,0-1 1,1 1 0,0-1 0,0 0-1,0 0 1,1 0 0,0-1 0,0 0-1,0 0 1,0 0 0,1-1 0,0 0-1,0-1 1,0 1 0,0-1 0,1 0-1,-1-1 1,1 0 0,0 0 0,0-1-1,-1 0 1,14 0 0,-7 0 7,1-1 0,-1-1 0,1-1 1,-1 0-1,0 0 0,0-2 0,0 0 0,0 0 1,0-1-1,-1-1 0,23-13 0,-10 3 26,-1-2 0,-1 0 0,0-2 0,-2-1 0,0 0 0,34-45 0,-54 64-31,-1 0 0,0 0 0,0 0 0,0 0 0,0 0 0,0 0 1,0-1-1,0 1 0,-1 0 0,1 0 0,-1-1 0,0 1 0,1 0 0,-1 0 0,0-1 0,0 1 0,-1 0 0,1-1 1,0 1-1,-2-3 0,1 3-1,0 1-1,1 0 1,-1-1 0,0 1 0,-1 0 0,1 0-1,0 0 1,0 0 0,0 0 0,-1 0 0,1 0 0,0 0-1,-1 1 1,1-1 0,-1 1 0,1-1 0,-1 1 0,1-1-1,-1 1 1,0 0 0,1-1 0,-1 1 0,1 0 0,-1 0-1,1 0 1,-1 0 0,0 1 0,1-1 0,-1 0 0,-1 1-1,-13 4 34,1 0-1,-1 0 1,1 2-1,1 0 1,-1 0-1,1 1 0,1 1 1,-19 15-1,23-16-5,-1 1 1,1 0-1,1 1 0,0 0 0,0 0 0,1 1 0,0-1 0,1 2 1,0-1-1,-7 21 0,10-24 6,1 1 0,0-1 1,0 0-1,1 1 0,0 0 0,0-1 1,1 1-1,0-1 0,1 1 0,0 0 1,0-1-1,1 0 0,0 1 0,0-1 1,1 0-1,6 14 0,-6-18 0,-1 1-1,1-1 1,-1 0-1,1 0 1,1 0 0,3 5-1,-6-8-30,1 0-1,-1 0 1,0-1-1,0 1 1,1 0 0,-1 0-1,0-1 1,1 1-1,-1-1 1,1 1 0,-1-1-1,1 0 1,-1 0-1,1 1 1,-1-1 0,1 0-1,-1 0 1,1 0-1,-1-1 1,1 1 0,-1 0-1,1 0 1,-1-1-1,1 1 1,2-2 0,6-3 22,0-1-1,-1 0 1,1-1 0,-1 0 0,-1 0 0,1 0 0,-1-1 0,0-1 0,10-14 0,-9 11 12,-1-1 0,0 0 0,-1 0 0,0-1-1,-1 0 1,7-24 0,-13 37-42,0 1-1,0-1 1,0 1-1,0-1 0,0 1 1,1-1-1,-1 1 1,0 0-1,0-1 1,0 1-1,1-1 1,-1 1-1,0 0 1,0-1-1,1 1 0,-1-1 1,0 1-1,1 0 1,-1 0-1,1-1 1,-1 1-1,0 0 1,1 0-1,-1-1 1,1 1-1,-1 0 0,0 0 1,1 0-1,-1 0 1,1-1-1,0 1 1,1 1 1,-1-1 0,0 0 1,1 1-1,-1-1 1,0 1-1,0-1 0,0 1 1,1-1-1,-1 1 0,0 0 1,2 1-1,30 33 40,-28-29-37,25 31-2,-24-28-16,1 0 0,0-1-1,0 0 1,1 0 0,0 0 0,16 10 0,-22-17 7,0 0 1,0 0-1,0 0 0,0-1 0,0 1 1,1-1-1,-1 0 0,0 0 1,0 0-1,1 0 0,-1 0 1,0 0-1,0 0 0,0-1 0,0 1 1,1-1-1,-1 1 0,0-1 1,0 0-1,0 0 0,0 0 1,0 0-1,0 0 0,2-2 1,2-2 6,-1 1 0,1-1 0,-1 0 0,0 0 0,-1-1 0,6-6 0,11-22 36,-2-1 0,24-62 0,-24 54 11,-18 40-41,0 1 0,1-1 0,-1 0 0,1 1 0,0-1 1,0 1-1,0 0 0,0 0 0,0-1 0,0 1 0,1 1 0,2-3 0,-4 3-9,0 1 0,0-1 0,0 1-1,0 0 1,0-1 0,0 1 0,0 0-1,0 0 1,0-1 0,0 1 0,0 0 0,0 0-1,0 0 1,0 0 0,0 0 0,0 1-1,0-1 1,0 0 0,0 0 0,0 1 0,0-1-1,0 1 1,0-1 0,-1 1 0,1-1-1,0 1 1,0-1 0,0 1 0,0 0-1,-1-1 1,1 1 0,0 0 0,-1 0 0,1-1-1,-1 1 1,2 2 0,6 11-11,-1 0 1,0 0 0,-1 0-1,-1 1 1,0 0 0,-1 1-1,-1-1 1,0 0-1,-1 1 1,-1 0 0,0-1-1,-1 1 1,-1 0 0,-4 29-1,4-42 13,0 0-1,0 0 0,-1 0 1,1 0-1,-1 0 1,1 0-1,-1 0 0,0-1 1,0 1-1,0 0 1,0-1-1,0 0 1,-1 1-1,1-1 0,-1 0 1,0 0-1,1 0 1,-1-1-1,0 1 0,0-1 1,0 1-1,0-1 1,-1 0-1,1 0 0,0-1 1,0 1-1,0-1 1,-1 1-1,1-1 0,0 0 1,-1 0-1,1 0 1,0-1-1,-1 1 1,-4-2-1,-3-1 20,0 0 0,0-1 0,0 0 0,0 0 0,1-1 0,-1-1 0,1 0 0,-10-8 0,14 7 11,0 1-45,6 7-39,3 2 31,0 1 0,0-1 1,1 0-1,-1-1 0,1 1 1,0-1-1,-1 1 0,1-1 0,5 2 1,4 2-13,13 10-20,58 28-98,-73-39 122,-1-1 1,1 0 0,0-1-1,0 0 1,0-1 0,16 1-1,-22-3 17,0-1 0,0 0 0,0 0 0,0 0 0,0-1 0,0 1 0,0-1 0,-1-1-1,1 1 1,-1 0 0,1-1 0,-1 0 0,8-7 0,4-4 13,26-29 1,-31 30 3,-1-1 1,-1 0 0,0 0 0,-1-1 0,-1 0 0,0 0 0,-1-1 0,7-31 0,-5 22 38,1 1 1,1 0 0,27-45-1,-37 68-45,0 1 0,0 0 0,0-1 0,0 1 0,0 0 0,0 0 0,0-1 0,1 1 0,-1 0 0,0-1 0,0 1 0,0 0 0,1 0 0,-1-1 0,0 1 0,0 0 0,1 0 0,-1 0 0,0 0 0,0-1 0,1 1 0,-1 0 0,0 0 0,1 0 0,-1 0 0,0 0 0,1 0 0,-1 0 0,0-1 0,1 1 0,-1 0 0,0 0 0,1 0 0,-1 0 0,1 1 0,5 10-8,0 20-33,-3 1 26,7 104-16,-10-121 21,0-1 0,-1 1 0,-1-1 0,0 1 0,-2-1 0,1 0 0,-7 16 1,8-26 11,0 1 1,0-1 0,-1 0 0,1 0-1,-1 0 1,0 0 0,0 0 0,-1-1-1,1 0 1,-1 1 0,-5 3 0,6-5 4,0-1 1,0 1 0,0-1-1,0 0 1,0 0 0,0 0-1,0 0 1,0 0-1,0-1 1,-1 1 0,1-1-1,0 0 1,0 0 0,-1 0-1,1 0 1,0-1 0,-4 0-1,-1-1 2,5 2-18,1-1 0,0 1 1,0 0-1,0-1 0,0 0 0,0 1 1,0-1-1,0 0 0,0 0 0,0 0 1,1 0-1,-1-1 0,0 1 0,1 0 1,-1-1-1,-1-1 0,3 3 3,0-1 0,0 1 0,0 0-1,0-1 1,1 1 0,-1 0 0,0-1 0,0 1 0,0 0-1,0 0 1,1-1 0,-1 1 0,0 0 0,0 0-1,1-1 1,-1 1 0,0 0 0,0 0 0,1 0 0,-1 0-1,0-1 1,1 1 0,-1 0 0,0 0 0,0 0-1,1 0 1,-1 0 0,0 0 0,1 0 0,-1 0 0,0 0-1,1 0 1,-1 0 0,1 0 0,17-3-68,-16 3 70,21-3-80,-1 2-1,45 4 1,20-1-119,-77-3 178,0 0 0,1 0-1,-1-2 1,0 1 0,0-1 0,15-6 0,-11 1 16,0 1 1,0-2 0,-1 0 0,0-1 0,0 0 0,-1-1 0,-1 0 0,16-19 0,-19 20 27,0-1 1,-1 1 0,-1-1 0,0-1 0,0 1 0,-1-1 0,0 0 0,-1 0 0,-1 0 0,0-1 0,2-13 0,-2 14 96,-3 11-108,1 1-1,-1-1 0,0 0 1,0 1-1,1-1 0,-1 0 1,0 1-1,0-1 0,0 0 1,0 1-1,0-1 0,0 0 1,0 1-1,0-1 0,0 0 1,0 1-1,0-1 0,0 0 1,0 1-1,-1-1 0,1 0 1,0 1-1,0-1 0,-1 0 1,1 1-1,0-1 0,-1 1 1,1-1-1,-2 0 0,2 1-4,0 0-1,0 0 1,0-1-1,0 1 1,-1 0-1,1 0 1,0 0-1,0 0 1,0 0-1,-1 0 1,1 0-1,0 0 1,0 0-1,-1 0 1,1 0-1,0 0 1,0 0 0,0 0-1,-1 0 1,1 0-1,0 0 1,0 1-1,0-1 1,-1 0-1,1 0 1,0 0-1,0 0 1,0 0-1,0 0 1,-1 1-1,1-1 1,0 0-1,0 0 1,0 0-1,0 0 1,0 1-1,0-1 1,-1 0-1,1 0 1,0 1-1,-5 9 69,-2 9-49,2 1 0,0 0 0,1-1 0,1 1 0,0 0 0,2 1 0,1-1 1,0 0-1,5 28 0,-5-43-13,1-1 0,0 0 0,0 0-1,0 0 1,1 0 0,-1 0 0,1 0 0,0-1 0,0 1 0,0 0 0,1-1-1,-1 1 1,1-1 0,0 0 0,0 0 0,0 0 0,0 0 0,7 3 0,-6-4-5,0 0 1,0-1 0,0 0 0,0 0-1,0 0 1,0 0 0,1 0-1,-1-1 1,0 0 0,0 0 0,1 0-1,-1 0 1,0-1 0,0 0 0,1 0-1,-1 0 1,0 0 0,7-4 0,11-6 15,-1 0 1,0-2 0,-1-1 0,35-29 0,-35 26-14,1 0 1,0 2 0,48-25 0,15 9-134,-18 13-191,-63 17 278,-5 1 21,-13 1 24,-25 5 19,28-3-21,1 0 0,0 1 0,0 0 1,1 0-1,-1 2 0,1-1 0,0 1 1,-10 8-1,16-11-6,0 1 1,-1 0-1,1 0 0,1 0 1,-1 0-1,1 1 1,0-1-1,0 1 0,0 0 1,0 0-1,1 0 0,0 0 1,0 0-1,0 0 1,1 1-1,0-1 0,0 1 1,0-1-1,0 6 1,1-5-4,1 0 1,-1 0-1,1 0 1,0 0 0,0-1-1,1 1 1,0 0 0,0-1-1,0 1 1,0-1 0,1 0-1,6 9 1,-6-10-4,-1-1-1,1 0 1,0 0 0,0-1 0,1 1-1,-1-1 1,0 1 0,1-1-1,0 0 1,-1 0 0,1-1 0,0 1-1,0-1 1,0 0 0,0 0 0,0 0-1,0-1 1,0 1 0,7-1 0,5-1-22,-1 0 1,1-1 0,-1-1 0,20-6-1,61-24-66,-88 29 82,30-12-62,58-35-1,-2 1-17,-32 19-18,69-30-230,-128 60 308,-1 0 0,0 0 0,0 0 0,0 0 0,0 0 0,0 0 0,0 0 0,3-3 0,-5 3-40,-10 8-133,-23 11 211,0 2 0,1 1 1,1 2-1,1 1 0,-45 46 0,69-63 16,-4 3 27,1 0 0,1 1 0,-10 14 0,17-22-29,-1-1 0,0 1 1,1 0-1,0 0 0,0 0 0,0 1 1,0-1-1,0 0 0,0 0 0,1 0 1,0 1-1,-1-1 0,1 0 0,1 1 1,-1-1-1,0 0 0,1 0 0,-1 1 1,2 3-1,-1-6-13,0 0 1,-1 0-1,1 0 0,0 0 1,0 0-1,0 0 0,0 0 1,0 0-1,0-1 0,0 1 1,0 0-1,0-1 0,0 1 1,0 0-1,0-1 0,0 1 1,0-1-1,1 0 0,-1 1 1,0-1-1,0 0 0,1 0 1,-1 0-1,0 0 0,0 0 1,1 0-1,-1 0 0,0 0 1,0 0-1,1-1 0,-1 1 1,0-1-1,0 1 0,2-2 1,4 0-5,0-1 1,-1 0 0,1 0 0,-1-1 0,7-5 0,6-5-21,-2-1 1,0-1-1,0-1 1,-2-1-1,0 0 0,-1-1 1,-1 0-1,20-40 1,-25 44-40,-5 9 34,-4 8 42,2 1-18,-1 0-1,0 0 1,1 0-1,-1 0 1,1 0-1,0 0 1,0 0-1,0 0 1,1-1-1,2 6 1,0 1 0,11 35 3,-9-25-1,1 0-1,9 18 1,-13-32-4,-1 0 1,2 0-1,-1 0 1,1 0-1,-1-1 0,1 0 1,0 1-1,1-1 1,-1-1-1,1 1 1,6 3-1,-9-6-1,0 0 0,0 0 0,1 0 0,-1-1 0,0 1-1,0-1 1,1 0 0,-1 1 0,0-1 0,1 0 0,-1 0 0,0-1 0,1 1-1,-1 0 1,0-1 0,4-1 0,36-16-30,-35 14 27,14-8-13,0-2 1,0 0-1,-2-1 1,0-1 0,0-1-1,-2-1 1,30-37-1,-17 13-54,-1-2 0,40-82 1,-36 55-12,25-79 1,-45 110 31,-2-1 1,-2-1 0,6-66 0,-13 92 27,-1 11 10,0-1 0,-1 1 0,1-1-1,-1 1 1,0 0 0,0-1 0,-1 1 0,0-1 0,-2-6 0,3 12 11,0 0 0,0 0 0,0 0 0,0-1 0,0 1 0,0 0 0,0 0 0,0 0 0,0 0 0,0 0 0,0 0 1,0 0-1,0-1 0,-1 1 0,1 0 0,0 0 0,0 0 0,0 0 0,0 0 0,0 0 0,0 0 0,0 0 0,-1 0 0,1 0 0,0 0 0,0 0 0,0 0 0,0 0 0,0 0 0,0-1 1,-1 1-1,1 0 0,0 0 0,0 1 0,0-1 0,0 0 0,0 0 0,-1 0 0,1 0 0,0 0 0,0 0 0,0 0 0,0 0 0,-1 0 0,-5 9-28,-13 28 61,2 2 0,1 0 0,3 2 0,1-1 0,1 1-1,3 1 1,1 0 0,2 0 0,2 0 0,2 0 0,2 1 0,1-1 0,3 0 0,1 0 0,16 56 0,-18-85 7,0 1 0,1-1 0,1 0 0,0-1 1,1 0-1,0 0 0,1 0 0,0-1 1,1 0-1,0 0 0,12 9 0,-19-18-27,-1-1 0,1 0 0,0 0-1,0 1 1,0-1 0,0 0 0,1-1 0,-1 1-1,0 0 1,0-1 0,1 1 0,-1-1-1,0 0 1,0 1 0,1-1 0,-1 0 0,0-1-1,1 1 1,2-1 0,0 0-607,1 0 0,0-1 0,-1 0 0,1 0 0,7-5 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3:44.338"/>
    </inkml:context>
    <inkml:brush xml:id="br0">
      <inkml:brushProperty name="width" value="0.1" units="cm"/>
      <inkml:brushProperty name="height" value="0.1" units="cm"/>
      <inkml:brushProperty name="color" value="#008C3A"/>
    </inkml:brush>
  </inkml:definitions>
  <inkml:trace contextRef="#ctx0" brushRef="#br0">1 91 11152,'0'0'1410,"2"-11"-564,2-6-308,1-11-216,-4-6 4835,0 36-4880,1 0 0,-1 0 0,0 0 0,1 0 0,0-1 1,-1 1-1,1 0 0,0-1 0,0 1 0,0-1 0,4 2 0,2 3 44,2 2-325,16 12 371,-12-9-3080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3:45.989"/>
    </inkml:context>
    <inkml:brush xml:id="br0">
      <inkml:brushProperty name="width" value="0.1" units="cm"/>
      <inkml:brushProperty name="height" value="0.1" units="cm"/>
      <inkml:brushProperty name="color" value="#008C3A"/>
    </inkml:brush>
  </inkml:definitions>
  <inkml:trace contextRef="#ctx0" brushRef="#br0">39 192 9240,'0'0'4553,"2"12"-3998,1 29 151,-2 73 1,-2-94-533,-19 233 1333,8-208-984,10-39-361,0 0-1,0 0 0,1 0 1,-1 1-1,1-1 1,0 0-1,1 1 1,0 10-1,3-4 528,-1-10-211,-1-9-166,5-35-39,0 12-216,20-238 375,3-22-69,-27 273-336,1-9 111,12-46 0,-15 70-118,0 0 1,0 1-1,0-1 0,0 1 1,0-1-1,0 0 1,0 1-1,0-1 1,0 1-1,1-1 0,-1 1 1,0-1-1,0 1 1,1-1-1,-1 1 1,0-1-1,1 1 0,-1-1 1,0 1-1,1-1 1,-1 1-1,1 0 1,-1-1-1,1 1 0,-1 0 1,1-1-1,-1 1 1,1 0-1,-1 0 1,1-1-1,0 1 0,-1 0 1,1 0-1,1 1 11,0 0 0,-1 1 0,1-1-1,-1 0 1,0 1 0,1-1 0,-1 1 0,0 0-1,0 0 1,0-1 0,1 4 0,85 190 575,-58-123-304,40 71 0,-48-105-61,30 81 0,-43-100-137,1-1 1,1 0 0,1 0-1,0-1 1,27 30 0,2 5 309,-38-49-358,1 1 1,0-1-1,0 0 0,0 0 0,1-1 0,-1 1 1,1-1-1,-1 1 0,1-1 0,0 0 0,0 0 0,0-1 1,7 3-1,-11-5-41,0 1 1,1 0-1,-1-1 0,1 1 1,-1 0-1,1-1 1,-1 1-1,0 0 0,1-1 1,-1 1-1,0-1 1,0 1-1,1-1 0,-1 1 1,0 0-1,0-1 1,1 1-1,-1-1 0,0 1 1,0-1-1,0 1 1,0-1-1,0 0 0,0 1 1,0-1-1,0 0 1,2-18 96,-5-139 219,4-127 135,2 246-351,2 0 0,2 0 0,1 0 0,17-46 0,-25 84-120,0 1 0,0-1 1,0 1-1,0-1 0,0 1 1,0 0-1,1-1 0,-1 1 0,0-1 1,0 1-1,0 0 0,0-1 1,1 1-1,-1-1 0,0 1 1,0 0-1,1 0 0,-1-1 0,0 1 1,1 0-1,-1-1 0,0 1 1,1 0-1,-1 0 0,0-1 1,1 1-1,-1 0 0,1 0 0,-1 0 1,1 0-1,-1 0 0,0 0 1,1 0-1,0-1 0,11 13 279,5 27-2555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3:46.992"/>
    </inkml:context>
    <inkml:brush xml:id="br0">
      <inkml:brushProperty name="width" value="0.1" units="cm"/>
      <inkml:brushProperty name="height" value="0.1" units="cm"/>
      <inkml:brushProperty name="color" value="#008C3A"/>
    </inkml:brush>
  </inkml:definitions>
  <inkml:trace contextRef="#ctx0" brushRef="#br0">1 0 12960,'0'0'5209,"5"15"-4711,-3-10-460,7 17 174,-1 1 0,-1 0 0,-1 1 1,-1 0-1,2 24 0,-7 29 445,-2-54-232,2 0 0,1 0-1,6 43 1,-5-53 349,0-2 459,-2-11-1218,0 0-1,0 1 0,0-1 1,0 0-1,0 0 1,0 0-1,0 0 1,0 0-1,0 0 1,0 0-1,0 1 0,0-1 1,0 0-1,0 0 1,0 0-1,1 0 1,-1 0-1,0 0 0,0 0 1,0 0-1,0 0 1,0 0-1,0 0 1,0 0-1,0 1 0,1-1 1,-1 0-1,0 0 1,0 0-1,0 0 1,0 0-1,0 0 0,0 0 1,0 0-1,1 0 1,-1 0-1,0 0 1,0 0-1,0 0 1,0 0-1,0 0 0,0 0 1,0-1-1,0 1 1,1 0-1,-1 0 1,0 0-1,0 0 0,0 0 1,0 0-1,0 0 1,0 0-1,0 0 1,0 0-1,0 0 0,0 0 1,1-1-1,-1 1 1,0 0-1,0-28 425,1-82-186,-2 66-143,2 0 0,2 0 0,9-46 0,-9 77-20,2-20 1200,-4 32-1212,-1 1 1,0-1-1,1 0 0,-1 1 0,1-1 1,-1 1-1,1 0 0,-1-1 0,1 1 1,0-1-1,-1 1 0,1 0 0,-1-1 1,1 1-1,0 0 0,-1 0 0,1 0 1,1-1-1,7 7-52,1-1 0,-1 1 0,0 1 0,0 0 0,-1 0-1,0 0 1,0 1 0,7 10 0,-5-6-7,10 9-1,79 90 17,-80-88-70,-2 1 0,29 52 0,-44-73 31,-1 0-1,1 0 1,-1 0 0,0 1 0,1-1 0,-2 0 0,1 1 0,0-1-1,-1 1 1,1 4 0,-1-5 9,-1-1 0,0 0 0,0 0-1,1 0 1,-1 1 0,0-1 0,-1 0 0,1 0 0,0 0-1,-1-1 1,1 1 0,-1 0 0,1 0 0,-1-1 0,0 1-1,0-1 1,-2 2 0,-1 1 16,1 0 1,-1 0-1,-1-1 0,1 0 1,0 0-1,-1 0 0,0 0 1,0-1-1,1 0 0,-1 0 1,-1-1-1,1 0 0,0 0 1,0 0-1,0-1 0,-9 0 1,-26-3 264,-77-17 1,98 18-241,17 2-68,0 0 0,0 0 0,0 0-1,0 0 1,0-1 0,0 1-1,0-1 1,0 0 0,0 0 0,-3-1-1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3:47.944"/>
    </inkml:context>
    <inkml:brush xml:id="br0">
      <inkml:brushProperty name="width" value="0.1" units="cm"/>
      <inkml:brushProperty name="height" value="0.1" units="cm"/>
      <inkml:brushProperty name="color" value="#008C3A"/>
    </inkml:brush>
  </inkml:definitions>
  <inkml:trace contextRef="#ctx0" brushRef="#br0">394 1 9144,'0'0'6360,"-12"12"-5819,-237 220 2375,149-158-1388,90-62-1200,9-11-285,1 0 0,-1 0 0,1 0 1,-1-1-1,1 1 0,-1 0 0,0 0 0,1 0 1,-1-1-1,0 1 0,0 0 0,0-1 0,1 1 1,-1-1-1,0 1 0,0-1 0,0 1 0,0-1 1,0 0-1,0 1 0,-2-1 0,3 0-23,0 0-1,-1 1 1,1-1-1,0 0 1,0 0-1,-1 0 1,1 0-1,0 1 1,0-1-1,0 0 1,0 0-1,-1 0 1,1 1-1,0-1 1,0 0-1,0 0 1,0 0-1,0 1 1,0-1-1,0 0 1,0 0-1,0 1 1,0-1-1,0 0 1,-1 0-1,1 1 1,1-1-1,-1 0 1,0 0-1,0 1 1,0-1-1,0 0 1,0 0-1,0 1 1,0-1-1,0 0 1,0 0-1,1 1 1,4 9 406,1-9-313,0 0-1,0 0 1,0 0-1,0-1 1,7 0-1,11 1 20,46-1 116,-46-1-125,49 5 0,-21 7 26,-1 2 0,51 21-1,-88-29-115,18 7 45,27 7 163,-41-13-48,-13-1-21,-12-1-28,1-3-407,-2 0 338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3:48.450"/>
    </inkml:context>
    <inkml:brush xml:id="br0">
      <inkml:brushProperty name="width" value="0.1" units="cm"/>
      <inkml:brushProperty name="height" value="0.1" units="cm"/>
      <inkml:brushProperty name="color" value="#008C3A"/>
    </inkml:brush>
  </inkml:definitions>
  <inkml:trace contextRef="#ctx0" brushRef="#br0">39 1 10848,'0'0'1249,"0"14"-594,-4 193 1557,-26 214 2311,29-409-4330,-1-3 1,1-1 0,0 0 0,1 0 0,0 0 0,0 0 0,1 0 0,0 1 1,1-1-1,2 9 0,-4-17-213,0 0 0,0 0 0,0 0 0,0 0 0,0 0 0,0 0 0,0 0 1,0 0-1,0 0 0,0 1 0,0-1 0,0 0 0,0 0 0,0 0 0,0 0 0,0 0 1,0 0-1,0 0 0,0 0 0,0 0 0,0 0 0,0 0 0,0 1 0,0-1 0,0 0 1,0 0-1,0 0 0,0 0 0,0 0 0,0 0 0,0 0 0,0 0 0,0 0 0,-1 0 1,1 0-1,0 0 0,0 0 0,0 0 0,0 0 0,0 1 0,0-1 0,0 0 0,0 0 1,0 0-1,0 0 0,0 0 0,0 0 0,-1 0 0,1 0 0,0 0 0,0 0 0,0 0 1,0 0-1,0 0 0,0 0 0,0 0 0,0 0 0,0 0 0,0 0 0,0 0 0,-1 0 0,1-1 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3:49.412"/>
    </inkml:context>
    <inkml:brush xml:id="br0">
      <inkml:brushProperty name="width" value="0.1" units="cm"/>
      <inkml:brushProperty name="height" value="0.1" units="cm"/>
      <inkml:brushProperty name="color" value="#008C3A"/>
    </inkml:brush>
  </inkml:definitions>
  <inkml:trace contextRef="#ctx0" brushRef="#br0">287 0 9944,'0'0'5568,"4"14"-4868,-1-5-561,0-3-56,-1 0-1,0 0 0,0 1 1,0-1-1,-1 0 1,0 1-1,-1-1 0,1 1 1,-1 0-1,0-1 1,-1 1-1,0-1 0,-2 9 1,-3 4 174,-1 0 0,0-1 0,-2 0 0,0-1-1,-1 0 1,0-1 0,-2 1 0,0-2 0,0 0 0,-2 0 0,0-2 0,0 1 0,-1-2 0,-1 0 0,0-1 0,-19 10 0,32-19-322,-10 6 377,-1-1 0,-17 6 0,8-8-2863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3:54.814"/>
    </inkml:context>
    <inkml:brush xml:id="br0">
      <inkml:brushProperty name="width" value="0.1" units="cm"/>
      <inkml:brushProperty name="height" value="0.1" units="cm"/>
      <inkml:brushProperty name="color" value="#008C3A"/>
    </inkml:brush>
  </inkml:definitions>
  <inkml:trace contextRef="#ctx0" brushRef="#br0">183 63 9944,'0'0'8465,"-4"10"-8084,-19 53 241,-25 115 0,1 82 245,25-135-231,-15 100 948,37-220-1483,-1 0 1,1 0 0,0 1-1,0-1 1,0 0 0,1 1-1,2 8 1,-4-3 649,2-20 169,9-19-636,0 1 1,27-47-1,-28 56-196,-5 11-59,0 1 0,1 0 0,0 0 0,0 0 0,1 1 0,0 0 0,0 0 0,0 0-1,0 0 1,1 1 0,-1 0 0,10-3 0,3-2 9,0 2-1,1 0 0,27-6 0,-41 12-32,1 0 0,0 1 0,0 0 0,0 0 0,0 0 0,0 1 0,11 2 0,46 16 16,-51-15-19,-10-3-1,0 0-1,0 1 1,0-1 0,0 0-1,0 1 1,-1 0 0,1 0-1,-1-1 1,1 2 0,-1-1-1,0 0 1,0 0 0,0 1 0,0-1-1,0 1 1,2 4 0,-2-3-2,0 0 1,-1 1-1,0-1 0,0 1 1,0-1-1,0 1 1,-1 0-1,1-1 1,-1 1-1,-1 6 0,0-2 7,-1 1-1,0-1 1,0 0-1,-1 0 1,0-1-1,0 1 0,-1-1 1,0 1-1,-1-1 1,0 0-1,-6 7 1,0-4 29,0 0 1,-1 0 0,-1-2 0,1 1 0,-2-2-1,-27 15 1,2-2 61,31-17-57,0 0-1,-1-1 0,1 0 0,-1 0 1,0 0-1,0-2 0,0 1 0,0-1 0,0 0 1,0-1-1,-10 0 0,18 0-20,0 0 0,0 0 0,0 0-1,0 0 1,0 0 0,1 0 0,-1 0 0,0-1 0,0 1-1,0 0 1,0 0 0,0-1 0,0 1 0,0-1 0,1 1-1,-1-1 1,0 1 0,0-1 0,1 1 0,-2-2 0,2 1-16,0 1 0,0-1 1,0 0-1,0 1 1,0-1-1,0 0 0,0 1 1,0-1-1,0 1 0,1-1 1,-1 0-1,0 1 1,0-1-1,1 1 0,-1-1 1,0 0-1,1 1 1,-1-1-1,1 1 0,-1-1 1,0 1-1,1-1 1,-1 1-1,1 0 0,-1-1 1,1 1-1,0 0 1,-1-1-1,1 1 0,-1 0 1,2-1-1,103-63-95,46-34-60,45-32-61,-144 98 131,-38 24 28,0-1 0,18-13 0,-19 11 67,-13 20 152,-3 12-129,-2 32 94,2 0 0,3 0-1,8 59 1,-8-109-110,0-1 1,1 1-1,-1-1 0,1 1 0,-1-1 1,1 0-1,0 1 0,0-1 0,0 0 1,1 0-1,-1 0 0,0 0 0,1 0 1,-1 0-1,1 0 0,0 0 0,0 0 0,0-1 1,2 3-1,-2-3-5,0-1 1,0 1-1,0 0 0,0-1 1,1 1-1,-1-1 0,0 1 1,0-1-1,0 0 1,0 0-1,1 0 0,-1 0 1,0-1-1,0 1 0,0 0 1,1-1-1,-1 0 0,0 1 1,0-1-1,0 0 0,3-2 1,9-7 36,0 1 1,0-2-1,22-23 1,-14 13-6,0-2 25,0-1 0,25-37 1,8-10 86,-43 58-16,-1 0-1,-1-1 1,15-26 0,-25 141 197,-2-64-317,1-17 7,0-1-1,1 1 0,1-1 0,1 0 0,0 1 1,2-1-1,6 22 0,-9-38-24,0-1-1,0 1 1,0-1 0,0 1 0,0-1-1,0 1 1,1-1 0,-1 0-1,1 1 1,0-1 0,-1 0-1,1 0 1,0 0 0,0 0 0,1-1-1,-1 1 1,0 0 0,0-1-1,1 0 1,-1 1 0,1-1-1,-1 0 1,1 0 0,0-1 0,-1 1-1,1 0 1,0-1 0,0 0-1,-1 0 1,1 1 0,0-2-1,0 1 1,-1 0 0,1 0 0,0-1-1,0 0 1,3-1 0,1 0 6,0-1 0,0 0 0,0-1 0,-1 0 1,1 0-1,-1 0 0,0-1 0,10-10 0,-2 0 51,21-32-1,-15 20 14,1 0 49,-13 22-68,-8 5-54,1 0 1,-1 0 0,0 0 0,0 0-1,1 0 1,-1-1 0,0 1-1,1 0 1,-1 0 0,0 0 0,1 0-1,-1-1 1,0 1 0,0 0 0,1 0-1,-1 0 1,0-1 0,0 1-1,0 0 1,1 0 0,-1-1 0,0 1-1,0 0 1,0-1 0,0 1-1,1 0 1,-1-1 0,0 1 0,0 0-1,0 0 1,0-1 0,0 1 0,0 0-1,0-1 1,0 0-2,0 1-1,1-1 1,-1 0 0,1 1 0,-1-1-1,0 0 1,1 1 0,-1-1-1,1 1 1,-1-1 0,1 1-1,-1-1 1,1 1 0,0 0 0,-1-1-1,1 1 1,-1 0 0,1-1-1,1 1 1,9-8 4,18-23-1,-3-1 1,43-65-1,-24 21 11,38-69 64,-69 115-64,0-1 0,-2 0 0,8-33-1,-2-9-14,16-129-1,-37 177 1,-2 14 0,5 11 0,0-1 0,0 1 0,0 0 0,0 0 0,0 0 0,-1 0 0,1-1 0,0 1 0,0 0 0,0 0 0,0 0 0,-1 0 0,1 0 0,0 0 0,0 0 0,0-1 0,-1 1 0,1 0 0,0 0 0,0 0 0,0 0 0,-1 0 0,1 0 0,0 0 0,0 0 0,-1 0 0,1 0 0,0 0 0,0 0 0,0 0 0,-1 1 0,1-1 0,0 0 0,0 0 0,0 0 0,-1 0 0,-1 2-2,1 0 1,-1 0-1,1 0 1,-1 1-1,1-1 1,0 0-1,0 1 0,0-1 1,-1 4-1,-4 7-13,-4 12 1,0 0 0,2 0 0,0 1 0,2 1 0,-4 40 0,4 1-40,3 68-1,7-20-81,23 151 0,-22-244 104,1-1 0,12 31 0,-3-11-8,-1-6-11,-13-35 27,-1 1 1,1 0 0,0-1-1,-1 1 1,1-1 0,0 0-1,0 1 1,0-1 0,0 0-1,0 1 1,0-1 0,1 0-1,-1 0 1,0 0 0,1 0-1,-1 0 1,0 0 0,3 0-1,-4-1-14,0 0-1,0 0 0,1 0 0,-1 0 0,0 0 1,0 0-1,1 0 0,-1 0 0,0 0 1,0-1-1,1 1 0,-1 0 0,0 0 0,0 0 1,0 0-1,1 0 0,-1-1 0,0 1 1,0 0-1,0 0 0,0-1 0,0 1 0,1 0 1,-1 0-1,0 0 0,0-1 0,0 1 1,0 0-1,0 0 0,0-1 0,0 1 0,0 0 1,0 0-1,0-1 0,0 1 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3:55.114"/>
    </inkml:context>
    <inkml:brush xml:id="br0">
      <inkml:brushProperty name="width" value="0.1" units="cm"/>
      <inkml:brushProperty name="height" value="0.1" units="cm"/>
      <inkml:brushProperty name="color" value="#008C3A"/>
    </inkml:brush>
  </inkml:definitions>
  <inkml:trace contextRef="#ctx0" brushRef="#br0">1 96 13264,'0'0'1569,"11"-4"-1012,67-21 582,111-29 756,-165 49-1624,1 2 0,0 0 0,-1 2 0,1 0 0,0 2 0,29 4 0,-53-5-249,24 4 468,0 0 0,24 9 0,-48-12-467,1 0 1,0 0-1,-1 0 1,1 0-1,-1 0 1,1 0-1,-1 1 0,0-1 1,1 0-1,-1 1 1,0-1-1,0 1 1,0 0-1,0-1 1,0 1-1,-1 0 1,1-1-1,0 1 1,0 2-1,2 5-2472</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3:59.821"/>
    </inkml:context>
    <inkml:brush xml:id="br0">
      <inkml:brushProperty name="width" value="0.1" units="cm"/>
      <inkml:brushProperty name="height" value="0.1" units="cm"/>
      <inkml:brushProperty name="color" value="#008C3A"/>
    </inkml:brush>
  </inkml:definitions>
  <inkml:trace contextRef="#ctx0" brushRef="#br0">359 619 8744,'0'0'5934,"-12"4"-5550,11-3-376,-104 40 850,92-35-718,0 0-1,0 2 0,1-1 1,0 2-1,0-1 0,-18 19 0,14-9 29,1 0 125,-21 18 0,26-28-175,1 1 0,0 0 0,-10 15 0,16-21-57,1 1 0,-1 0 0,1-1 1,0 1-1,0 0 0,1 1 0,-1-1 1,1 0-1,0 0 0,0 0 0,1 1 1,-1-1-1,1 1 0,0 4 0,0-7-33,1 0 0,0 1 0,0-1 0,0 0 0,0 0 0,0 1 0,1-1 0,-1 0-1,1 0 1,-1-1 0,1 1 0,0 0 0,-1 0 0,1-1 0,0 1 0,0-1 0,0 0 0,0 1-1,1-1 1,-1 0 0,0 0 0,0 0 0,3 0 0,3 2 31,0-1 0,0 0 0,0 0 0,0-1 0,16 1 0,-18-2-16,1 0-1,0-1 1,-1 0-1,1 0 0,-1-1 1,1 1-1,-1-2 1,0 1-1,0-1 0,0 0 1,0 0-1,7-5 1,-5 2 8,0-1 0,0 0 0,0-1 1,-1 1-1,0-2 0,-1 1 1,6-11-1,1-3 119,-1-2 0,-2 1 0,0-2 1,-2 1-1,8-39 0,-7 25 699,-9 34-613,3 3 551,-2 1-579,-2 21 244,1-6-397,-5 16 42,-2 0 1,-1 0 0,-21 53 0,-9 30 132,-31 103 146,59-192-360,0 9 66,-8 48 0,-5 14 109,-2 16 147,17-95-264,7-16-67,0 0 1,0 0-1,0 1 0,0-1 0,1 0 1,-1 1-1,0-1 0,1 1 0,-1-1 1,1 1-1,0-1 0,-1 4 0,4-7-8,1 0 0,-1 0 0,0 0 0,0-1 0,0 1 0,-1-1 0,4-2 0,173-217-12,-103 124-6,30-52-1,29-35 0,-112 159 1,-1-1-1,-1-1 1,-2 0-1,24-45 1,-36 57 12,-3 9 24,0 0 0,-1 0 1,0 0-1,0-1 0,-1 1 0,0-1 0,2-15 0,-4 23-33,0 0-1,0 0 1,0-1-1,0 1 0,0 0 1,0 0-1,0 0 1,0-1-1,0 1 0,0 0 1,0 0-1,0-1 1,0 1-1,1 0 0,-1 0 1,0 0-1,0 0 1,0-1-1,0 1 0,0 0 1,0 0-1,1 0 1,-1 0-1,0-1 0,0 1 1,0 0-1,0 0 1,1 0-1,-1 0 0,0 0 1,0 0-1,0 0 1,1 0-1,-1-1 0,0 2 2,1-1 1,-1 0-1,0 1 0,0-1 0,0 1 0,0-1 1,1 0-1,-1 1 0,0-1 0,0 1 0,0-1 1,0 1-1,0-1 0,0 0 0,0 1 0,0-1 0,0 1 1,0-1-1,0 1 0,0-1 0,-1 0 0,1 1 1,0-1-1,0 1 0,0-1 0,0 0 0,-1 1 0,-6 20 14,1 1 0,1-1-1,1 1 1,1 0 0,1 0-1,1 0 1,1 0 0,1 0-1,1 0 1,0 0 0,11 38-1,-12-57-21,1 0-1,-1 0 0,1 0 0,-1-1 0,1 1 0,0-1 1,0 1-1,0-1 0,0 1 0,1-1 0,-1 0 0,0 0 1,1 0-1,0-1 0,-1 1 0,1 0 0,0-1 0,0 0 0,0 0 1,0 0-1,0 0 0,0 0 0,0-1 0,0 1 0,1-1 1,-1 0-1,0 0 0,0 0 0,0 0 0,0 0 0,0-1 1,1 1-1,-1-1 0,0 0 0,0 0 0,0 0 0,0-1 0,-1 1 1,1-1-1,0 1 0,4-4 0,14-16 4,-1-1-1,0-1 1,-2 0-1,0-2 1,16-31-1,60-141 53,-90 188-40,-1 3 13,-1 1-1,0 0 0,0-1 1,0 1-1,-1-1 1,2-10-1,-15 63 243,3 64-178,8-97-76,2 0 1,0 0-1,0 0 0,2 0 1,6 24-1,-8-35-6,0 1-1,0 0 1,1-1-1,0 0 1,-1 1-1,1-1 1,1 0-1,-1 0 1,0 0 0,1 0-1,-1-1 1,1 1-1,0-1 1,0 1-1,0-1 1,0 0-1,0 0 1,0 0-1,1-1 1,-1 1 0,1-1-1,5 2 1,-4-2-2,0-1 1,1 1 0,-1-1-1,1 0 1,-1-1 0,1 1 0,-1-1-1,0 0 1,1-1 0,-1 1-1,0-1 1,0 0 0,0 0-1,8-5 1,4-5-3,0-1 0,0-1 0,-2 0-1,1-1 1,-2 0 0,15-21 0,19-19 1,-43 50-4,1-1 0,0 1 0,0 0 0,1 0 0,-1 1 0,1 0 0,0 0 0,13-4 0,-16 6 0,0 1 0,-1 0 0,1 0 0,0 0 0,0 1 0,0-1 0,0 1 0,1 0 0,-1 0 0,0 1 0,0-1 0,0 1 0,0 0 0,-1 0 0,1 0 0,0 1 0,0-1 0,4 3 0,6 4-13,21 11-51,-33-17 61,0-1-1,-1 0 1,1 1-1,0-1 1,0 1-1,0-1 1,-1 1-1,1 0 1,-1 0-1,1 0 1,1 3-1,-3-5 5,0 0-1,0 0 0,0 0 1,0 0-1,0 1 0,0-1 1,0 0-1,0 0 1,0 0-1,0 0 0,0 0 1,0 1-1,0-1 0,0 0 1,0 0-1,0 0 0,0 0 1,0 1-1,0-1 0,0 0 1,0 0-1,0 0 0,0 0 1,0 1-1,0-1 0,0 0 1,0 0-1,-1 0 0,1 0 1,0 0-1,0 0 0,0 1 1,0-1-1,0 0 0,0 0 1,0 0-1,-1 0 0,1 0 1,0 0-1,0 0 0,0 0 1,0 0-1,-1 0 0,1 0 1,0 1-1,0-1 0,0 0 1,0 0-1,-1 0 0,1 0 1,0 0-1,0 0 0,-12-3 39,7 2-25,-11-2 11,-7-1 44,-2 0 0,-43 0 0,62 4-59,0 0 1,0 0 0,-1 1 0,1 0 0,0 0 0,0 1 0,0 0-1,1 0 1,-1 0 0,0 0 0,1 1 0,-1 0 0,1 0 0,0 1-1,0 0 1,-8 7 0,6-1-14,0-1-1,1 1 1,0 0 0,0 1-1,1 0 1,1-1 0,0 2-1,0-1 1,1 0 0,0 1-1,-1 21 1,4-25-5,0 0 0,0 0-1,1 0 1,1 0 0,-1 0 0,1-1-1,0 1 1,1-1 0,0 1-1,4 8 1,-4-11-1,-1-1-1,1 1 1,1 0-1,-1-1 0,1 1 1,-1-1-1,1 0 1,0 0-1,1-1 1,-1 1-1,1-1 0,-1 0 1,1 0-1,0 0 1,8 2-1,-10-4 3,1 0-1,0-1 1,0 1-1,-1-1 1,1 0-1,0 0 1,0-1 0,0 1-1,-1-1 1,1 0-1,0 0 1,-1 0-1,1 0 1,-1-1-1,1 1 1,-1-1 0,0 0-1,6-4 1,0 0 1,-1-1-1,1 0 1,-2 0 0,1-1 0,9-12-1,-8 8 9,0 0 0,-1-1 0,0 0 0,-1 0 0,0-1 0,-1 0 0,-1 0 0,0 0 0,-1-1 0,0 0 0,-1 0 0,1-21 0,-7 23 23,1 9 5,1 5 43,1 23-39,0 0-1,7 33 1,-6-48-19,2 0 0,-1-1 0,1 1-1,0 0 1,1-1 0,0 0 0,1 0 0,-1 0-1,10 12 1,-12-19-9,0 1 0,-1 0-1,1 0 1,0-1 0,0 1 0,0-1-1,0 0 1,0 1 0,0-1 0,0 0-1,1 0 1,-1 0 0,0-1 0,0 1 0,1-1-1,-1 1 1,1-1 0,-1 0 0,0 1-1,5-2 1,-4 1 1,1-1-1,0 1 1,-1-1-1,1 0 1,0-1 0,-1 1-1,1 0 1,-1-1-1,0 0 1,0 0 0,1 0-1,3-4 1,27-25 111,50-58 1,-78 82-99,0-1-1,0 1 1,1 1-1,-1 0 1,2 0-1,-1 0 1,1 1-1,0 0 1,0 0-1,11-4 1,-19 9-19,1 0 0,-1 0-1,0 0 1,1 0 0,-1 0 0,1 0 0,-1 0 0,0 0 0,1 1 0,-1-1 0,0 0 0,1 0 0,-1 0-1,0 1 1,1-1 0,-1 0 0,0 0 0,0 1 0,1-1 0,-1 0 0,0 1 0,0-1 0,1 0 0,-1 1-1,0-1 1,0 0 0,0 1 0,0-1 0,0 0 0,1 1 0,-1-1 0,0 1 0,0-1 0,0 0-1,0 1 1,2 17 1,-2 7 22,-5 43-1,-2 12 152,25-100-71,21-43-115,12-18-42,-44 72 29,0 0 1,1 0-1,0 1 0,0 0 0,18-13 0,-24 20 13,0-1 0,0 1-1,-1 0 1,1 0 0,0 0-1,0 0 1,0 1 0,0-1-1,0 1 1,0-1 0,0 1 0,1-1-1,-1 1 1,0 0 0,0 0-1,0 0 1,3 1 0,-4-1 2,1 1 1,-1 0-1,1-1 1,-1 1-1,0 0 1,1 0-1,-1 0 0,0 0 1,0 0-1,1 0 1,-1 1-1,0-1 1,0 0-1,0 0 1,-1 1-1,1-1 0,0 1 1,0-1-1,-1 1 1,1-1-1,-1 1 1,1 1-1,2 10-36,-1 0 0,2 23 0,2 11-35,-2-25 40,-4-16 25,1 1 1,0-2-1,0 1 0,1 0 1,0 0-1,0 0 1,0-1-1,6 11 0,-7-15 9,1 1 0,-1-1 0,1 0-1,0 0 1,-1 0 0,1 0 0,0-1-1,0 1 1,-1 0 0,1-1 0,0 1-1,0-1 1,0 0 0,0 1 0,0-1-1,0 0 1,0 0 0,0 0 0,0 0-1,0-1 1,-1 1 0,1-1 0,0 1-1,0-1 1,2-1 0,7-1-13,-1-2 1,20-10 0,-28 13 14,13-7-25,-2 0 0,1-1 0,-1-1 1,-1 0-1,0-1 0,18-22 0,-13 12-42,-1-1-1,-1-1 1,14-31-1,-8 5-106,-1-1 1,-3-1-1,19-93 0,6-164-613,-40 295 725,1-28-117,-3 39 146,0 0-1,0 0 1,0 0 0,-1 0 0,1 0-1,-1 1 1,0-1 0,1 0-1,-1 0 1,-3-4 0,1 7-127,0 7 114,-2 16 83,3-15-45,-10 52 43,2 1 1,-2 87 0,13 126 119,1-191-75,-2-71-62,6 127 155,-4-113-69,2 0 1,1-1-1,10 33 0,-15-57-93,0 0-1,0 0 1,0 0-1,0 0 1,1-1-1,-1 1 1,0 0-1,1 0 1,-1 0-1,0-1 1,1 1 0,-1 0-1,1 0 1,-1-1-1,1 1 1,-1 0-1,1-1 1,0 1-1,-1-1 1,1 1-1,0 0 1,-1-1-1,1 0 1,0 1-1,0-1 1,0 1-1,-1-1 1,1 0 0,0 0-1,0 1 1,0-1-1,0 0 1,-1 0-1,1 0 1,0 0-1,0 0 1,0 0-1,0 0 1,0 0-1,0-1 1,-1 1-1,1 0 1,0 0-1,0-1 1,0 1 0,-1 0-1,1-1 1,0 1-1,0-1 1,0 0-1,6-4 9,-1-1 0,0 1 0,-1-1 0,9-11 0,-6 7-24,4-4-3,-1-1 0,-1-1 0,0 0 0,-1 0 0,0-1 0,-2 0 0,11-34 0,-11 32-140,14-24 0,-23 51 150,0 1 1,1-1 0,0 1-1,1-1 1,-1 1-1,2 0 1,-1-1-1,3 13 1,0 1 15,-2-7-2,-1-6 7,0 0 1,1 0 0,0 0 0,0-1 0,1 1 0,1-1-1,-1 1 1,1-1 0,1 0 0,-1 0 0,6 9-1,-8-16-13,0 0 0,-1 0 0,1 0 0,0 0 0,0-1-1,0 1 1,-1 0 0,1 0 0,0-1 0,0 1 0,0-1-1,0 1 1,0-1 0,0 1 0,1-1 0,-1 1-1,0-1 1,0 0 0,0 0 0,0 1 0,0-1 0,1 0-1,0 0 1,0-1 0,0 1-1,0-1 1,1 0-1,-1 0 1,0 1-1,0-1 1,0-1-1,0 1 1,0 0-1,-1 0 1,3-3-1,5-4 8,-1-1-1,0 0 1,11-16 0,-15 18 1,15-21 10,-2 0-1,-1-2 1,-1 0-1,-2-1 1,14-43-1,-32 105 2,1 0 0,1 44 0,4-68 5,0 0 1,0 0-1,1 0 0,0 0 0,0 0 0,1 0 1,-1-1-1,1 1 0,1-1 0,-1 0 1,1 0-1,0 0 0,1-1 0,8 10 0,-12-14-15,0-1 0,0 1 0,0 0 0,0-1-1,0 1 1,0-1 0,1 0 0,-1 1 0,0-1-1,0 0 1,0 0 0,0 0 0,1 0 0,-1 0-1,0 0 1,0 0 0,0 0 0,1 0-1,-1 0 1,0-1 0,0 1 0,0 0 0,0-1-1,0 1 1,0-1 0,0 1 0,0-1 0,0 0-1,1-1 1,35-26 50,-27 18-24,26-25 56,-29 27-55,1 0 0,-1 0 0,1 1 0,0 1 0,14-9 0,-17 11 19,4 1 159,-4 16-56,-3-3-105,-1 1-1,0-1 0,0 0 0,-2 17 0,1 20 149,4-35-37,5-13-13,10-19 12,-14 14-181,43-58 70,-37 46-70,2 1-1,1 0 1,24-25 0,-37 41 7,1-1 0,-1 1-1,1-1 1,0 1 0,-1 0 0,1 0-1,0-1 1,0 1 0,0 0 0,0 1 0,0-1-1,0 0 1,0 1 0,0-1 0,0 1-1,0-1 1,0 1 0,0 0 0,0 0-1,0 0 1,0 0 0,1 0 0,-1 1-1,0-1 1,0 0 0,0 1 0,0 0 0,0-1-1,0 1 1,0 0 0,0 0 0,-1 0-1,1 1 1,2 1 0,4 4-5,-1 0 1,-1 1-1,1 0 1,-1 0-1,9 18 1,-5-10 28,6 11 69,36 43 1,-44-61-23,1-1 1,0 1-1,0-1 1,1-1-1,0 0 1,0 0 0,20 9-1,-14-8-12,1-2 1,-1 0-1,1-1 0,0 0 1,0-2-1,1 0 0,25 1 1,-36-5-1493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04.527"/>
    </inkml:context>
    <inkml:brush xml:id="br0">
      <inkml:brushProperty name="width" value="0.1" units="cm"/>
      <inkml:brushProperty name="height" value="0.1" units="cm"/>
    </inkml:brush>
  </inkml:definitions>
  <inkml:trace contextRef="#ctx0" brushRef="#br0">0 1015 5416,'0'0'306,"14"-17"92,152-191 723,-15 29-56,-20 24 115,-105 121-628,41-73-1,-55 84-317,0 0 0,-2-1 1,-1-1-1,8-35 0,-13 44-51,-2 1 1,0-1 0,-1-18 0,0 30-133,-1-1 1,-1 1 0,1 0 0,0 0-1,-1 0 1,0 0 0,0 0 0,0 0-1,-1 0 1,1 0 0,-1 1 0,0-1-1,0 0 1,0 1 0,0-1 0,-1 1 0,-3-4-1,5 6-37,0 1 1,-1-1-1,1 0 0,-1 1 0,1-1 0,-1 1 0,1-1 1,-1 1-1,1 0 0,-1 0 0,1 0 0,-1 0 0,0 0 1,1 0-1,-1 0 0,1 0 0,-1 0 0,1 1 0,-1-1 0,1 1 1,-1-1-1,1 1 0,-1-1 0,1 1 0,0 0 0,-1 0 1,-1 2-1,-4 2 24,0 1 0,0-1 0,-10 13 1,-14 18 46,2 2 1,1 0 0,-38 74 0,34-47-7,-42 124 1,7 57 42,59-199-71,1 1 1,3-1-1,1 64 0,3-110-50,1 25 68,6 31-1,-7-51-34,2 0-1,-1 0 1,1 0-1,-1 0 1,2-1-1,-1 1 1,1 0-1,0-1 0,0 0 1,0 1-1,6 5 1,-8-10-6,1 0 1,0 0-1,-1 1 1,1-2-1,0 1 1,0 0-1,0 0 0,0 0 1,0-1-1,0 1 1,0-1-1,0 0 1,0 1-1,0-1 1,0 0-1,0 0 1,0-1-1,0 1 0,0 0 1,1-1-1,-1 1 1,0-1-1,-1 1 1,4-3-1,1 1 29,0 0-1,-1-1 0,0 0 1,1 0-1,-1-1 1,-1 0-1,6-4 0,-1-2 5,-1 0 0,0-1-1,-1 0 1,0 0 0,-1 0-1,9-21 1,-6 9 32,-1 0 0,7-39 0,-9 20 66,-2 0-1,-3-68 1,-1 68 97,-1 35-120,-1 10-43,-1 16-74,6-6-28,0 0 0,0 0-1,1-1 1,1 1 0,8 16-1,1 2-6,-12-26 19,0 0-1,0 0 0,0 0 1,1-1-1,0 1 0,0-1 0,0 0 1,0 0-1,5 5 0,-6-8 5,-1 0-1,1 0 1,-1 0-1,1 0 0,-1-1 1,1 1-1,0 0 1,-1 0-1,1-1 1,0 0-1,0 1 0,-1-1 1,1 0-1,0 1 1,0-1-1,0 0 1,0-1-1,-1 1 0,1 0 1,0 0-1,0-1 1,-1 1-1,1-1 1,0 1-1,0-1 0,-1 0 1,1 0-1,2-1 1,11-8 47,0 0-1,-1-1 1,0-1 0,-1 0-1,0-1 1,-1 0 0,-1-1 0,0 0-1,10-18 1,-6 15 39,-15 17-90,0 0-1,1 0 1,-1 0 0,0 0 0,0 0-1,0 0 1,1 0 0,-1 0 0,0 0-1,0 0 1,1 0 0,-1 0-1,0 0 1,0 0 0,1 0 0,-1 0-1,0 0 1,0 0 0,1 0 0,-1 0-1,0 0 1,0 0 0,0 0-1,1 0 1,-1 1 0,0-1 0,0 0-1,0 0 1,0 0 0,1 0 0,-1 1-1,0-1 1,0 0 0,0 0-1,0 0 1,0 1 0,1-1 0,-1 0-1,0 1 1,1 3 20,0 1 0,0-1 0,0 1-1,-1-1 1,1 8 0,-1-4-30,1 73 82,-2-55-45,1-1 0,1 0 0,2 0 0,4 24 0,-6-46-23,-1-1 0,1 0 0,0 0 0,-1 1 0,1-1 0,0 0 0,0 0 0,0 0-1,1 0 1,-1 0 0,0 0 0,1 0 0,-1-1 0,1 1 0,0 0 0,-1-1-1,3 2 1,-2-2 2,0-1 0,0 1 1,0-1-1,0 1 0,0-1 0,0 0 0,0 0 0,0 0 0,0 0 0,0 0 0,0-1 0,1 1 0,-1 0 0,-1-1 0,1 0 0,0 1 1,0-1-1,0 0 0,2-1 0,10-6 46,-1-1 1,-1 0-1,1-1 1,-2 0-1,20-22 0,-14 15 34,-16 16-80,-1 0 0,1 0-1,0 0 1,0 0 0,0 1 0,1-1 0,-1 0 0,0 0-1,0 1 1,0-1 0,0 1 0,1-1 0,-1 1-1,0-1 1,3 1 0,-4 0-2,1 0-1,-1 0 1,1 0 0,0 0-1,-1 0 1,1 1 0,-1-1-1,1 0 1,-1 0 0,1 1-1,-1-1 1,1 0 0,-1 1-1,0-1 1,1 1 0,-1-1-1,0 0 1,1 1 0,-1-1-1,0 1 1,1-1 0,-1 1-1,0-1 1,1 2 0,0 3 18,0 0 0,0 0 0,0 0 0,0 0 0,-1 0 0,0 9 0,-4 23 39,-1 0 1,-14 50-1,8-38-40,-3 16 19,-2-1 1,-4 0-1,-54 118 0,61-158-27,-17 24-1,24-40-1,0 0-1,0 0 1,0-1 0,-1 0 0,-1-1-1,-11 10 1,16-15-5,1 1 1,0-1-1,-1 0 0,0 1 1,1-1-1,-1-1 0,1 1 1,-1 0-1,0-1 0,0 1 1,1-1-1,-1 0 0,0 0 1,0 0-1,0 0 0,1 0 1,-1-1-1,0 1 0,0-1 1,1 0-1,-1 0 0,1 0 1,-1 0-1,1 0 0,-1 0 0,1-1 1,-1 1-1,1-1 0,0 0 1,0 0-1,0 0 0,0 0 1,-2-2-1,0-1 6,1 0 1,-1 0-1,1 0 0,0 0 0,0-1 0,0 1 1,1-1-1,-1 0 0,2 0 0,-1 0 0,1 0 1,0 0-1,0 0 0,0-10 0,1 9-4,1 0 0,0 1 0,0-1 0,1 0 0,-1 0 0,2 0 0,-1 1 0,1-1 0,0 1-1,0 0 1,6-9 0,-2 6-1,0 1 0,0 0 0,1 0 0,0 1-1,0 0 1,16-10 0,1 2 12,1 2 0,1 0 1,-1 2-1,48-12 0,157-25 419,-212 45-383,19-7 75,-23 6-3110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0:15.636"/>
    </inkml:context>
    <inkml:brush xml:id="br0">
      <inkml:brushProperty name="width" value="0.1" units="cm"/>
      <inkml:brushProperty name="height" value="0.1" units="cm"/>
      <inkml:brushProperty name="color" value="#00A0D7"/>
    </inkml:brush>
  </inkml:definitions>
  <inkml:trace contextRef="#ctx0" brushRef="#br0">41 105 10952,'0'0'792,"-28"-73"-512,22 51 120,0 16 0,6 2-136,4 4-8,-2 0-72,8 0-8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4:00.362"/>
    </inkml:context>
    <inkml:brush xml:id="br0">
      <inkml:brushProperty name="width" value="0.1" units="cm"/>
      <inkml:brushProperty name="height" value="0.1" units="cm"/>
      <inkml:brushProperty name="color" value="#008C3A"/>
    </inkml:brush>
  </inkml:definitions>
  <inkml:trace contextRef="#ctx0" brushRef="#br0">0 0 10448,'0'0'3514,"10"3"-2650,381 54 3036,-287-45-3139,-39-7-208,-1-3-1,1-2 1,0-4-1,79-14 1,13-16-2564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4:03.563"/>
    </inkml:context>
    <inkml:brush xml:id="br0">
      <inkml:brushProperty name="width" value="0.1" units="cm"/>
      <inkml:brushProperty name="height" value="0.1" units="cm"/>
      <inkml:brushProperty name="color" value="#008C3A"/>
    </inkml:brush>
  </inkml:definitions>
  <inkml:trace contextRef="#ctx0" brushRef="#br0">0 221 8744,'0'0'7815,"3"-10"-7405,0-2-275,-2 6-10,1 0-1,0 0 0,0 1 0,5-12 0,-4 38 2250,1-5-2184,11 184 924,4 37-56,-15-197-855,9 68 732,-10-70 416,10-110-670,-3-19-615,-1-103 1,-8 128-44,-4-43 3,0 71 20,4-69 1,-2 65-12,-1 17-18,5 8 232,22 52 47,80 137 341,-19-35-209,2-2-5,25 49 45,-99-159-432,-3-4 64,24 32 0,-31-47-63,0 0 0,0 1 0,-1-1 0,0 1 0,0 0 0,-1 0 0,0 0-1,0 0 1,-1 1 0,0-1 0,0 0 0,0 11 0,0-7 218,0-12-3,3-27-122,-5-195-4,1-32-23,3 176-93,17-95 1,-17 155-17,0-3-18,1 0 0,1 0 0,1 0 0,15-35 0,-21 56 14,0 1-1,0 0 0,0 0 0,0 0 1,0-1-1,0 1 0,0 0 0,0 0 1,0-1-1,0 1 0,0 0 0,0 0 0,1 0 1,-1-1-1,0 1 0,0 0 0,0 0 1,0 0-1,0-1 0,1 1 0,-1 0 1,0 0-1,0 0 0,0 0 0,0-1 1,1 1-1,-1 0 0,0 0 0,0 0 1,0 0-1,1 0 0,-1 0 0,0 0 0,0 0 1,1 0-1,-1 0 0,0 0 0,0 0 1,1 0-1,1 11-587,-1-3 540,4 87-1229,-5-67-2221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4:04.436"/>
    </inkml:context>
    <inkml:brush xml:id="br0">
      <inkml:brushProperty name="width" value="0.1" units="cm"/>
      <inkml:brushProperty name="height" value="0.1" units="cm"/>
      <inkml:brushProperty name="color" value="#008C3A"/>
    </inkml:brush>
  </inkml:definitions>
  <inkml:trace contextRef="#ctx0" brushRef="#br0">31 19 10656,'0'0'3928,"4"17"-3390,9 38 356,11 97-1,-8 95 2023,-12-203-887,-3-40-986,-1-6-141,-2-27-235,-13-252 457,14 266-1019,1-1 1,1 1-1,0 0 0,1-1 1,1 1-1,7-24 1,-9 34-84,1-1 0,0 1 1,1-1-1,-1 1 1,1 0-1,0 0 1,1 0-1,-1 0 1,1 1-1,0-1 0,0 1 1,0 0-1,1 0 1,-1 1-1,1-1 1,0 1-1,0 0 1,0 0-1,11-3 1,-10 4-19,-1 1 1,1 0 0,0 1-1,-1-1 1,1 1 0,0 0-1,-1 1 1,1-1 0,-1 1-1,1 0 1,-1 1 0,1-1-1,-1 1 1,1 0 0,-1 0-1,0 1 1,0 0 0,0 0-1,8 6 1,1 3 8,0 0 1,0 1 0,-2 0-1,20 27 1,-14-17 12,-1 1 1,-2 0-1,0 1 1,21 54-1,-32-69-17,-1 1 0,0-1-1,-1 1 1,0 0-1,0 0 1,-1 0 0,-1 0-1,0 0 1,-1 1 0,0-1-1,0 0 1,-1 0 0,0-1-1,-1 1 1,-8 19 0,7-21 3,-1 0 0,1 0 1,-2-1-1,1 1 1,-1-1-1,0-1 0,-1 1 1,0-1-1,0 0 1,0 0-1,-12 7 1,7-8 18,1 0 0,-1 0 0,1-1 0,-1-1 0,-1 0 0,1 0 0,-1-2 0,-15 3-1,9-3 44,1 0 0,-1-1 0,1-1 0,-35-4 0,41 2-77,0-1 0,0 0-1,1-1 1,-1 0 0,1-1-1,0 0 1,0-1 0,-13-9-1,22 13-14,0 1 0,-1-1-1,1 0 1,0 1-1,1-1 1,-1 0-1,0 0 1,0 0-1,1 0 1,-1-1-1,-1-4 1,2 6-3,1 0 0,0-1 0,-1 1 0,1-1 0,0 1 0,0-1 0,0 1 0,0-1 0,1 1 0,-1-1 0,0 1 0,1-1 0,-1 1 0,1 0 0,-1-1 0,1 1 0,-1 0 0,1-1 0,0 1 0,0 0 0,0 0 0,2-3 1,15-15-3658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4:05.356"/>
    </inkml:context>
    <inkml:brush xml:id="br0">
      <inkml:brushProperty name="width" value="0.1" units="cm"/>
      <inkml:brushProperty name="height" value="0.1" units="cm"/>
      <inkml:brushProperty name="color" value="#008C3A"/>
    </inkml:brush>
  </inkml:definitions>
  <inkml:trace contextRef="#ctx0" brushRef="#br0">1 0 9648,'0'0'7937,"10"6"-7393,154 84 1360,-133-71-1483,-1 1 0,34 30 1,34 22 344,-58-42-450,-31-23-157,0 0 0,0 0-1,1-1 1,0 0 0,0-1-1,12 4 1,-18-7-65,-3-2-55,0 0-1,0 0 0,0 0 0,0 1 0,0-1 0,0 0 0,0 1 0,0-1 1,0 1-1,0-1 0,0 1 0,0-1 0,0 1 0,0 0 0,-1-1 0,1 1 1,0 0-1,0 0 0,-1 0 0,1 0 0,0 0 0,3 0 433,-6 0-252,-1 5-2,3-6-209,0 1 0,0-1 0,0 1 0,0-1 0,0 1 0,0-1 0,0 1 0,0-1 0,-1 1 0,1-1 0,0 0 0,0 1 0,0-1 0,-1 1 0,1-1 0,0 0 0,-1 1 0,1-1 0,0 0 0,-1 1 0,1-1 0,0 0 0,-1 0 0,1 1 0,-1-1 0,0 0 0,-34 19 85,-8 4 37,1 1 0,-71 55 1,72-46-38,17-14-28,0 1 1,-22 24-1,34-32 138,5-7-517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4:06.036"/>
    </inkml:context>
    <inkml:brush xml:id="br0">
      <inkml:brushProperty name="width" value="0.1" units="cm"/>
      <inkml:brushProperty name="height" value="0.1" units="cm"/>
      <inkml:brushProperty name="color" value="#008C3A"/>
    </inkml:brush>
  </inkml:definitions>
  <inkml:trace contextRef="#ctx0" brushRef="#br0">0 1 10544,'0'0'5298,"13"8"-4822,182 110 1693,33 15 473,-202-115-2147,-1 1 1,-1 1 0,25 26-1,-19-10 712,-46-12-607,8-15-547,-1-1 0,1 1 0,-2-2 0,1 1-1,-1-1 1,-15 8 0,-14 11 41,-174 151 384,161-131-352,7 1-11,17-17-139,24-23-206,9-5 132,8-3-2964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4:06.591"/>
    </inkml:context>
    <inkml:brush xml:id="br0">
      <inkml:brushProperty name="width" value="0.1" units="cm"/>
      <inkml:brushProperty name="height" value="0.1" units="cm"/>
      <inkml:brushProperty name="color" value="#008C3A"/>
    </inkml:brush>
  </inkml:definitions>
  <inkml:trace contextRef="#ctx0" brushRef="#br0">47 1 10656,'0'0'2114,"0"12"-1336,-1-1-623,-25 711 6887,17-626-5854,-1 37-1172</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4:09.139"/>
    </inkml:context>
    <inkml:brush xml:id="br0">
      <inkml:brushProperty name="width" value="0.1" units="cm"/>
      <inkml:brushProperty name="height" value="0.1" units="cm"/>
      <inkml:brushProperty name="color" value="#008C3A"/>
    </inkml:brush>
  </inkml:definitions>
  <inkml:trace contextRef="#ctx0" brushRef="#br0">265 76 9144,'0'0'6824,"11"21"-6534,0-1-214,-2 1-1,0 0 1,-1 0-1,-1 1 1,0 0-1,-2 0 1,3 30-1,15 192 543,14 178 237,15 262 601,-45-597-1016,-5 116 0,-1-91 289,1-80-292,-2 1-1,-3 34 1,-3-15 375,5-42-669,1-10-119,0 1 1,0 0-1,0-1 0,0 1 0,0 0 0,0-1 1,0 1-1,0 0 0,0-1 0,0 1 0,0 0 1,-1-1-1,1 1 0,0 0 0,0-1 0,-1 1 1,1 0-1,0-1 0,-1 1 0,1-1 0,-1 1 1,1-1-1,-1 1 0,0 1 9,0 0 0,1-1 0,-1 1 1,1 0-1,0 0 0,0-1 0,-1 1 0,1 0 0,0 0 1,1-1-1,-1 1 0,0 0 0,0 0 0,1-1 0,0 4 1,5-2-30,1 1 0,-1-1 0,1-1 1,-1 1-1,1-1 0,0 0 1,0-1-1,10 2 0,62 0-25,-39-2 10,221 0-69,-31-2-42,368 46-205,-357-23 260,-16 1-23,196 11-182,-344-33 209,-1-4 0,86-14 0,150-42-76,50-4 76,-161 53-23,-76 7 75,-95 1 17,100-1 47,-114 3-40,0 2 1,0 0 0,0 1 0,-1 1-1,30 10 1,-31-9 0,1-1 0,-1 0 1,0-1-1,21 1 0,15 4 70,-37-5-91,-12-2 53,0-1 0,0 1 0,1-1 0,-1 1 0,0-1 0,0 0 0,1 0 1,-1 0-1,0 0 0,1 0 0,-1 0 0,2 0 0,-1-1-27,-1 0 0,0 0 1,0 0-1,-1 0 1,1 1-1,0-1 0,0 0 1,0-1-1,0 1 1,-1 0-1,1 0 0,-1 0 1,1 0-1,-1 0 1,1-1-1,-1 1 0,1-2 1,10-43 64,-1 0 1,5-71-1,-5 36-21,40-350 106,46-173-188,-77 510 1,35-233-317,-46 277 253,-5 31 23,0-1 0,-1 0 0,0-31 0,-3 29-88,4-32 1,-1 37 53,-1 1 0,0-1 0,-4-29-1,-4 21-54,-1-8-528,-20 8-76,19 20 677,-1-1 0,0 2-1,0-1 1,0 1 0,-15-3 0,9 1 29,-21-5-46,0 2-1,0 1 1,0 2 0,-43-1 0,-153 7-140,207 1 214,-369 7-188,-114 4 78,291-11 105,17-1 6,-435-27 463,176-25 242,376 44-571,-12-2 145,-144 5 1,-169 55 476,272-29-534,7-2 56,2 6 0,-173 56 1,275-71-366,-40 22 1,37-15-2756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9:22.283"/>
    </inkml:context>
    <inkml:brush xml:id="br0">
      <inkml:brushProperty name="width" value="0.1" units="cm"/>
      <inkml:brushProperty name="height" value="0.1" units="cm"/>
      <inkml:brushProperty name="color" value="#004F8B"/>
    </inkml:brush>
  </inkml:definitions>
  <inkml:trace contextRef="#ctx0" brushRef="#br0">105 897 8336,'0'0'9670,"-11"9"-9451,-34 28-3,40-33-153,1 0 1,0 0 0,0 1-1,1 0 1,0-1 0,-1 1-1,1 1 1,1-1-1,-1 0 1,1 1 0,0-1-1,0 1 1,1 0 0,0-1-1,0 1 1,0 0-1,0 8 1,1-7-21,-2 9 112,2 1 0,0 18 0,1-30-110,-1 0 0,1 0 0,0 0 0,1 0 0,-1 0 1,1-1-1,0 1 0,0 0 0,0-1 0,1 0 0,4 6 0,6 7 164,-9-11-131,0 0 0,0 0 1,1-1-1,0 0 0,7 6 0,-10-10-52,1 1-1,-1-1 1,0 0 0,1 0-1,-1 0 1,1 0-1,-1 0 1,1-1-1,-1 1 1,1-1 0,-1 1-1,1-1 1,-1 0-1,1 0 1,0 0 0,-1-1-1,1 1 1,4-2-1,2-1 36,0 0 0,0-1 0,-1 0-1,1 0 1,-1-1 0,0 0 0,-1 0 0,14-13-1,-4 1 86,0 0-1,19-27 0,-28 32-64,-1 0 0,-1 0 0,0 0 0,5-17 1,0 1 112,-8 23-105,2-5 24,-5 10-112,0 0 1,-1 0-1,1 0 1,0 0-1,0 0 1,0 0-1,0 0 1,0 0-1,0 0 1,0 0-1,0 0 1,0 0-1,0 0 1,0 0-1,0 0 1,0-1-1,0 1 1,0 0-1,0 0 1,0 0-1,0 0 1,0 0-1,0 0 1,0 0-1,0 0 1,0 0 0,0 0-1,0 0 1,0 0-1,0 0 1,0 0-1,0 0 1,0 0-1,0-1 1,-1 5 2,1-1 1,-1 1 0,1-1 0,0 1 0,0-1 0,1 1 0,-1-1 0,0 1 0,1-1-1,0 0 1,2 6 0,-1-4-2,0 0-1,0 0 1,1-1-1,0 1 1,-1 0-1,2-1 1,-1 0-1,0 0 0,1 0 1,0 0-1,0 0 1,8 5-1,-10-8 0,1 0-1,-1 0 0,1 0 1,-1 0-1,1 0 1,-1 0-1,1 0 0,0-1 1,-1 0-1,1 1 0,0-1 1,-1 0-1,1 0 1,0 0-1,-1-1 0,1 1 1,0-1-1,-1 1 0,1-1 1,0 0-1,-1 0 1,1 0-1,-1 0 0,0-1 1,1 1-1,-1-1 1,0 1-1,2-3 0,6-4 9,-1 0 1,0 0-1,-1-1 0,0 0 0,0-1 0,-1 0 0,0 0 1,-1-1-1,0 0 0,0 0 0,-1 0 0,-1 0 0,0-1 1,-1 0-1,4-23 0,-7 31-1,0 0 0,0 0 1,0 0-1,-1 0 0,0 0 0,1 0 0,-2 1 1,1-1-1,0 0 0,-3-4 0,-3-10 51,7 8-8,2 11-52,1 0-1,0 0 0,-1 0 1,1 0-1,0-1 0,-1 1 1,1-1-1,0 0 0,0 0 1,5 0-1,7 1 0,-3 1 1,15 2-1,0-1 1,0 0-1,0-3 0,49-3 0,-66 0-17,1 1 0,-1-2 0,11-4 0,-13 4 7,0 1 0,1 0-1,-1 1 1,16-3 0,0-3 350,-33 21-280,-11 36 13,13-35-60,1 0 0,1 0 0,-4 16 1,8-25-19,0 1 1,1-1-1,-1 0 1,1 1-1,0-1 1,1 1-1,-1-1 1,1 0-1,0 0 0,0 1 1,1-1-1,3 9 1,-2-10 5,0 0 1,0 0-1,0-1 0,0 1 0,1 0 1,-1-1-1,1 0 0,0 0 1,0 0-1,0-1 0,1 1 1,-1-1-1,0 0 0,1 0 0,0 0 1,-1-1-1,1 0 0,0 1 1,0-2-1,0 1 0,5 0 1,3-4 2,0 1 1,0-2 0,0 1 0,0-2 0,-1 0 0,20-10 0,-3-2 17,40-30 1,-55 35-17,0-1 0,0 0-1,-2 0 1,1-2 0,11-17-1,48-86 44,-51 82-20,93-179 114,-89 164-105,-2-2 1,31-110 0,-15 46 42,-35 105-73,-3 11-3,0 0 0,-1 0 0,0 0 0,1 0 0,-1 0 0,1 0 0,-1 0 0,0 0 0,0 0 0,0 0 0,0-1 0,0 1 1,0 0-1,0 0 0,0 0 0,0 0 0,0 0 0,-1 0 0,1-2 0,-1 5-7,-1 0 0,1 1 0,1-1 0,-1 0 0,0 0 0,0 0-1,1 0 1,0 1 0,-1 1 0,-2 11-10,-1 0 0,-10 24 0,-2 9-18,-6 33-46,-11 89 0,4-6 64,-6 55 49,31-186-24,-2-1 0,-15 49 1,6-25 65,14-29-3,1-24-54,0-1-1,0 1 0,0 0 0,0 0 1,0 0-1,0 0 0,-1 0 1,0 0-1,0 2 0,-1 0 59,1 1 0,0-1-1,0 0 1,0 1 0,0 8 362,6-14-424,1 0-1,-1 0 1,0-1 0,0 0 0,0 0-1,0 0 1,0-1 0,0 1 0,0-1-1,7-4 1,-8 4-5,10-6 7,0 0 1,-1-2-1,1 1 1,-2-2-1,1 0 1,-2 0-1,14-16 1,28-27 40,-26 27-4,-1-1 1,41-57 0,-8 8 32,-36 48-26,35-64 0,-32 49-28,1-3 40,38-88-1,-54 106-58,-1 1 0,-2-1 0,-1-1 0,6-52 0,-10 45-7,4-62 23,-7 85-16,-1 1 0,0-1 0,-1 1 0,0 0-1,-6-18 1,8 32-16,0-1 1,0 0-1,0 0 0,0 1 1,0-1-1,0 0 0,0 0 1,-1 0-1,1 1 0,0-1 1,0 0-1,0 0 0,0 0 1,0 1-1,-1-1 0,1 0 1,0 0-1,0 0 0,0 0 1,0 0-1,-1 1 0,1-1 1,0 0-1,0 0 0,0 0 0,-1 0 1,1 0-1,0 0 0,0 0 1,-1 0-1,1 0 0,0 0 1,0 0-1,-1 0 0,1 0 1,0 0-1,0 0 0,0 0 1,-1 0-1,1 0 0,0 0 1,0 0-1,-1 0 0,1 0 1,0-1-1,0 1 0,0 0 1,0 0-1,-1 0 0,1 0 0,0 0 1,0-1-1,0 1 0,0 0 1,-1 0-1,1 0 0,0 0 1,0-1-1,0 1 0,0 0 1,0 0-1,0-1 0,0 1 1,0 0-1,0 0 0,0 0 1,0-1-1,-8 20-44,8-19 44,-36 102-275,-34 167 0,58-203 208,-43 322-191,41-288 169,7-55 46,8-13 17,0-29 29,0 0 0,-1 0 1,0 1-1,1-1 0,-1 0 0,-1 1 1,0 4-1,-4 32 108,2-28-36,2-9 9,8-15-58,14-24 1,-7 9 3,2 2 0,27-37 1,-37 55-37,1-1 0,0 1 0,0 1 0,1-1 1,-1 1-1,1 0 0,1 1 0,-1 0 0,1 1 0,0-1 1,18-5-1,-26 10 3,0 0-1,0 1 1,0-1 0,0 0 0,0 0 0,0 0 0,-1 1-1,1-1 1,0 0 0,0 1 0,0-1 0,0 1-1,0-1 1,-1 1 0,1-1 0,0 1 0,0-1-1,-1 1 1,1 0 0,-1-1 0,1 1 0,0 0-1,-1 0 1,1 0 0,-1-1 0,0 1 0,1 2 0,12 27-13,-12-27 13,-1-2 2,11 29-8,23 47 0,-30-69 20,0 0 1,1-1-1,0 1 1,0-1-1,1 0 0,0-1 1,0 1-1,1-1 1,0 0-1,14 9 1,-4-6 46,-1-1 0,1 0 0,1-1 0,-1-1 0,28 6 0,-39-11-15,0 0 1,0 0-1,1 0 0,-1-1 0,0 0 0,0 0 0,0-1 0,0 0 1,1 0-1,-1 0 0,0-1 0,-1 0 0,1 0 0,0 0 0,0-1 0,-1 0 1,0 0-1,1 0 0,-1-1 0,8-7 0,-13 10-49,1 1 0,0-1-1,-1 0 1,1 1 0,-1-1-1,1 0 1,-1 0 0,1 1-1,-1-1 1,1 0 0,-1 0-1,0 0 1,1 0 0,-1 0 0,0 1-1,0-1 1,0 0 0,0 0-1,0 0 1,0 0 0,0 0-1,0 0 1,0 0 0,0 0-1,0 0 1,-1 1 0,1-1 0,-1-1-1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9:22.833"/>
    </inkml:context>
    <inkml:brush xml:id="br0">
      <inkml:brushProperty name="width" value="0.1" units="cm"/>
      <inkml:brushProperty name="height" value="0.1" units="cm"/>
      <inkml:brushProperty name="color" value="#004F8B"/>
    </inkml:brush>
  </inkml:definitions>
  <inkml:trace contextRef="#ctx0" brushRef="#br0">0 33 10152,'0'0'3752,"15"-1"-3170,249-27 1427,-236 26-1649,0 1-1,1 1 0,-1 1 0,0 2 0,50 11 0,-50-8 205,-21-6-512,6 2 933,-12-2-1040,-1 0 1,0 0-1,0 0 1,1 1-1,-1-1 1,0 0-1,0 0 1,0 0-1,1 0 1,-1 1-1,0-1 0,0 0 1,0 0-1,0 0 1,0 1-1,1-1 1,-1 0-1,0 0 1,0 1-1,0-1 1,0 0-1,0 0 1,0 1-1,0-1 1,0 0-1,0 0 1,0 1-1,0-1 1,0 0-1,0 0 0,0 1 1,0-1-1,0 0 1,0 0-1,0 1 1,0-1-1,0 0 1,-1 0-1,1 1 1,0-1-1,0 0 1,0 1-1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9:23.042"/>
    </inkml:context>
    <inkml:brush xml:id="br0">
      <inkml:brushProperty name="width" value="0.1" units="cm"/>
      <inkml:brushProperty name="height" value="0.1" units="cm"/>
      <inkml:brushProperty name="color" value="#004F8B"/>
    </inkml:brush>
  </inkml:definitions>
  <inkml:trace contextRef="#ctx0" brushRef="#br0">1 0 11952,'0'0'1520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0:17.450"/>
    </inkml:context>
    <inkml:brush xml:id="br0">
      <inkml:brushProperty name="width" value="0.1" units="cm"/>
      <inkml:brushProperty name="height" value="0.1" units="cm"/>
      <inkml:brushProperty name="color" value="#00A0D7"/>
    </inkml:brush>
  </inkml:definitions>
  <inkml:trace contextRef="#ctx0" brushRef="#br0">124 1 7936,'0'0'910,"1"16"-467,2 233 713,-15-41-142,-40 216 0,45-372-748,-7 32 467,14-79-161,1-4-212,6-12-85,12-23-144,17-49 146,-29 62-188,2 0 0,0 0-1,2 1 1,0 0 0,26-34 0,-34 51-51,0-1 1,1 1 0,-1 0 0,1 0-1,0 0 1,-1 0 0,1 1 0,0 0-1,1 0 1,7-3 0,-10 4-27,-1 1-1,1 0 1,0-1-1,0 1 1,0 0-1,0 0 1,0 0-1,0 0 1,-1 1-1,1-1 1,0 0-1,0 1 1,0 0-1,0-1 1,-1 1-1,1 0 1,0 0 0,-1 0-1,1 0 1,-1 0-1,1 0 1,-1 0-1,1 0 1,-1 1-1,0-1 1,1 1-1,0 1 1,2 3 0,0 1 1,0-1-1,-1 1 1,0 0-1,0-1 1,-1 1-1,0 0 1,0 1-1,-1-1 1,0 0-1,0 0 0,0 1 1,-1-1-1,0 1 1,-1-1-1,-2 14 1,-1-3 18,0 0 0,-2-1 1,0 1-1,-1-1 0,-14 25 1,17-35-11,0 0 0,-1-1 0,1 0 0,-1 0 0,-1 0 0,1-1 0,-1 0 1,0 0-1,0 0 0,0-1 0,-1 0 0,1 0 0,-1 0 0,0-1 0,0 0 0,-9 2 0,4-2 31,0 0-1,1-1 0,-1-1 0,0 0 0,0-1 1,0 0-1,0 0 0,0-1 0,-20-5 0,31 6-40,0 0 0,0-1 0,0 1 0,0 0 0,0 0 0,0-1-1,0 1 1,0 0 0,0-1 0,0 1 0,0-1 0,0 1-1,0-1 1,0 0 0,0 1 0,1-1 0,-1 0 0,0 1-1,1-1 1,-2-1 0,2 1-3,0 0 0,0 1 0,0-1 0,0 1 0,1-1 0,-1 0 0,0 1 0,0-1 0,1 1-1,-1-1 1,0 1 0,0-1 0,1 0 0,-1 1 0,1-1 0,-1 1 0,0 0 0,1-1 0,-1 1 0,1-1 0,-1 1 0,1 0 0,0-1 0,5-3 11,0 1 0,0 0 0,0 0-1,1 1 1,6-3 0,105-20 5,29-8-75,-129 28 50,-1-1 0,-1-1 0,1 0 0,-1-1 0,0-1 0,17-14 0,-20 13 18,-1-1 1,0 0-1,0-1 0,18-26 1,28-59 95,-48 76-69,-7 15 5,0 0-1,0 0 1,0 0 0,1 0-1,4-5 1,-7 10 55,-2 2-90,1-1 0,-1 1 0,1 0 0,-1-1 0,1 1 1,-1 0-1,1 0 0,0 0 0,-1 0 0,1-1 0,0 1 0,-1 0 0,1 0 1,0 0-1,0 0 0,0 0 0,0 0 0,0 1 0,0 1 20,-23 106 209,16-85-204,1 1 0,1 0-1,1 1 1,2-1 0,0 1 0,3 29 0,-1-53-31,0-1-1,0 0 1,0 0 0,0 0-1,1 0 1,-1 0 0,0 0-1,1 0 1,-1 0 0,1 0 0,-1 0-1,1 0 1,-1 0 0,2 1-1,-2-2-3,1 0-1,-1 0 0,1 1 1,-1-1-1,0 0 1,1 0-1,-1 0 1,1 1-1,-1-1 0,1 0 1,-1 0-1,1 0 1,-1 0-1,1 0 0,-1 0 1,1 0-1,-1 0 1,1 0-1,-1 0 0,1 0 1,-1 0-1,1-1 1,3 0 5,-1-1 1,1 0-1,-1 0 0,0 0 1,0-1-1,4-2 1,-7 4-10,21-19 33,-1 0 0,-2-2 0,0 0 0,23-39 0,15-19 53,-52 75-75,0 0 0,0 1 0,1-1 0,0 1 0,0 0 0,6-4 0,-10 7-9,0 1 0,0-1 0,0 1 0,-1-1 1,1 1-1,0 0 0,0-1 0,0 1 0,0 0 1,0 0-1,0-1 0,0 1 0,-1 0 1,1 0-1,0 0 0,0 0 0,0 0 0,0 0 1,0 1-1,0-1 0,0 0 0,0 0 1,0 1-1,-1-1 0,1 0 0,0 1 0,0-1 1,0 1-1,-1-1 0,1 1 0,0-1 0,0 1 1,-1 0-1,1-1 0,0 1 0,-1 0 1,1 0-1,-1-1 0,1 1 0,-1 0 0,0 0 1,1 0-1,-1 0 0,0 0 0,1-1 0,-1 1 1,0 0-1,0 0 0,0 0 0,0 0 1,0 1-1,3 16 6,-1 0 0,0 0 0,-2 0 0,0 1 0,-4 27 0,-23 91 40,16-93-14,-29 75-1,32-101-25,0-1-1,-2 0 0,0-1 0,0 0 1,-2-1-1,-22 25 0,31-37-3,1-1-1,-1 1 0,0-1 1,0 1-1,-1-1 0,1 0 0,0 0 1,-1-1-1,1 1 0,-1-1 1,0 0-1,1 1 0,-1-2 0,0 1 1,0 0-1,1-1 0,-9 1 1,10-2 2,0 1 1,-1-1 0,1 0 0,-1 1 0,1-1 0,0 0-1,0 0 1,-1 0 0,1-1 0,0 1 0,0 0 0,0-1-1,0 0 1,0 1 0,1-1 0,-1 0 0,1 0 0,-1 0-1,1 0 1,-1 0 0,1 0 0,0 0 0,0-1 0,0 1 0,0 0-1,0-1 1,0-3 0,-1-4 6,0 1 0,1 0 0,0-1 0,0 1 0,1-1 0,0 1 0,1-1 0,0 1 0,1 0 0,0-1 0,0 1 0,1 0 0,0 0 0,0 0 0,1 1 0,0-1 0,1 1 0,0 0 0,0 0 0,1 1 0,0-1 0,0 1 0,1 0 0,0 1 0,0 0 0,0 0 0,1 0 0,0 1 0,0 0 0,0 1 0,1 0 0,13-5 0,11 1-12,-1 1 0,1 2-1,1 1 1,48 1 0,-18 0-69,18 3 184,-8 0-3082</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9:37.182"/>
    </inkml:context>
    <inkml:brush xml:id="br0">
      <inkml:brushProperty name="width" value="0.1" units="cm"/>
      <inkml:brushProperty name="height" value="0.1" units="cm"/>
      <inkml:brushProperty name="color" value="#004F8B"/>
    </inkml:brush>
  </inkml:definitions>
  <inkml:trace contextRef="#ctx0" brushRef="#br0">0 1162 8840,'0'0'5392,"10"6"-5096,2 1-122,0 0 0,22 8 1,-28-13-68,0 0 0,1-1-1,-1 1 1,0-1 0,1-1 0,-1 1 0,1-1 0,-1 0-1,0 0 1,11-2 0,-7-1 29,0 1 1,0-2-1,0 1 0,0-1 0,-1-1 0,0 0 0,0 0 1,0-1-1,0 0 0,10-10 0,-15 12-61,0 0 0,0 0-1,0 0 1,-1-1 0,0 1 0,0-1-1,0 0 1,0 0 0,-1 0 0,0 0-1,0 0 1,0-1 0,-1 1 0,0-1-1,0 1 1,0-1 0,-1 1 0,1-1-1,-1 1 1,-1-1 0,0-7 0,0 9-33,0 0-1,0 0 1,0 0 0,0 1 0,0-1-1,-1 0 1,0 1 0,0-1 0,0 1 0,0 0-1,0 0 1,-1-1 0,1 2 0,-1-1 0,0 0-1,0 0 1,0 1 0,0 0 0,-1-1-1,-4-1 1,4 2-15,-1 0 0,1 1 1,0 0-1,-1 0 0,1 0 0,-1 1 0,1 0 0,-1 0 0,1 0 0,-1 0 0,1 0 0,-1 1 1,1 0-1,0 0 0,-1 0 0,1 1 0,-8 3 0,0 0 22,-1 1-1,1 1 0,0 0 1,-18 14-1,27-18-43,0 0-1,-1 1 0,1-1 0,1 0 0,-1 1 0,0 0 1,1 0-1,0 0 0,0 0 0,0 0 0,0 0 0,1 0 0,-1 1 1,1-1-1,0 1 0,1-1 0,-1 1 0,1 5 0,0-2-10,1-1 0,0 0-1,0 0 1,1 1-1,0-1 1,0 0-1,0 0 1,1 0-1,0-1 1,1 1 0,0-1-1,0 0 1,0 0-1,0 0 1,1 0-1,0-1 1,1 1 0,-1-2-1,1 1 1,0 0-1,6 3 1,-2-2 1,-1-1 1,1 0-1,-1-1 0,1 1 0,0-2 1,1 0-1,-1 0 0,1-1 1,-1 0-1,1-1 0,0 0 0,0 0 1,-1-1-1,13-2 0,-8-1 15,0-1-1,-1 0 0,0-1 1,0 0-1,0-1 0,0-1 1,21-14-1,-1-3 28,47-42 1,-28 15 26,64-81 0,-91 101-47,10-16 55,-2-2 1,32-62-1,-54 89-44,4-6 33,-2-1 1,-2-1-1,0 0 0,-2-1 0,11-56 0,-12 29 33,-3 0 0,-1-75 1,-11-23 113,4 145-203,-3 16-55,-6 22-23,-14 48-9,-90 292-124,-13 86-102,123-434 293,-80 255-154,63-217 144,-5 12-12,-2-2 0,-39 64 0,50-89 97,11-24 51,-14 12 37,20-29-149,1 0 1,0 0-1,0 0 1,-1 0-1,1-1 1,-1 1-1,1 0 1,-1 0-1,1 0 1,-1-1-1,1 1 1,-1 0-1,0-1 1,1 1-1,-1 0 0,0-1 1,1 1-1,-1-1 1,0 1-1,0-1 1,0 0-1,0 1 1,1-1-1,-2 1 1,1 3-75,2-9 28,1 0 40,1 0 1,0 0-1,-1 0 0,2 0 0,-1 1 0,1-1 0,-1 1 0,5-4 0,10-11-4,90-106-48,-2 2-7,4-16-6,138-190-47,-208 268 115,101-159-11,-104 156 11,43-103 0,-60 110 43,15-70 0,-24 82-26,-8 28 10,0-1 0,-1 0 1,-1 0-1,-1-18 0,0 20-4,0 16-18,0-1 1,0 0 0,0 1 0,0-1-1,0 0 1,0 1 0,0-1 0,0 0-1,0 1 1,0-1 0,-1 0-1,1 1 1,0-1 0,0 0 0,-1 1-1,1-1 1,0 1 0,-1-1 0,0 0-1,1 1 0,-1 0-1,1 0 1,0 0-1,-1 0 1,1 0-1,0 0 1,-1 0-1,1 0 1,-1 0-1,1 0 1,0 0-1,-1 0 1,1 0-1,0 1 1,-1-1-1,1 0 1,0 0-1,-1 0 1,1 1-1,0-1 1,0 0-1,-1 0 1,1 1-1,0-1 1,-20 27 3,18-24-2,-24 41-22,2 1 0,-33 85 0,-21 105-110,26-71-13,-87 245-105,102-310 171,-64 124 0,92-210 105,8-11-20,0 0 1,-1 0-1,1 0 0,0 0 1,0 0-1,0 0 0,0 0 1,1 0-1,-1 0 0,1 0 1,-1 0-1,0 4 0,-5 16 719,22-29-740,32-16-5,-31 16 22,-1-1 0,0 0 0,0-2-1,18-13 1,-7 2 5,1 1 0,35-19 0,-30 20-8,43-33 0,65-69-1,-96 84 0,-31 27 2,-1-1-1,0 0 0,-1-1 0,0-1 0,13-19 0,-20 25 20,0-1 0,-1 0 0,0 0 0,-1 0 0,1 0 0,-2-1-1,1 1 1,1-15 0,-3 19-9,-1 0-1,0 0 0,0 0 0,0 0 1,0 0-1,-1-1 0,1 1 1,-1 0-1,0 0 0,0 0 0,-1 0 1,1 1-1,-1-1 0,0 0 1,0 0-1,0 1 0,-1 0 0,1-1 1,-1 1-1,-5-5 0,7 6-1,0 1 0,-1 0 0,1 0 0,0 0 0,-1 0 0,1 0 0,-1 0 0,1 0 0,-1 0 0,0 0 0,1 1-1,-1-1 1,0 1 0,1-1 0,-1 1 0,0 0 0,0 0 0,1-1 0,-1 1 0,0 0 0,0 1 0,1-1 0,-1 0 0,0 0 0,0 1-1,1-1 1,-1 1 0,0 0 0,-2 1 0,-1 2-7,0 0-1,0 0 1,0 1-1,0-1 1,1 1-1,-6 9 1,4-7-5,-3 5-14,1 1 0,0 0 0,0 0 0,2 1 0,0 0 0,0 0 0,2 1 0,-1-1 0,2 1 0,0 0 1,1 0-1,0 0 0,1 0 0,1 0 0,1 1 0,3 26 0,-2-36 7,-1 0 0,1 0-1,0 0 1,0 0 0,1 0 0,0 0-1,0 0 1,0-1 0,1 0 0,0 1-1,0-1 1,0-1 0,9 9 0,-10-10 7,1 0 0,0 0 0,0 0 0,0 0-1,1-1 1,-1 0 0,0 0 0,1 0 0,0 0 0,-1 0 0,1-1 0,0 0 0,0 0 0,0-1 0,0 1 0,0-1 0,0 0 0,6-1 0,19-6 39,-1-2-1,-1-2 1,55-27 0,-66 30-12,19-11 71,-1-2-1,-1-2 1,48-41 0,-36 18 26,-39 37-72,1 0 0,-1 1 0,2 0 0,-1 1 0,1-1 0,0 2 0,1-1 0,11-4 0,-21 10-40,1 1 0,0-1 0,0 1 0,0 0 0,0-1 0,0 1 0,0 0 0,0 0 0,0 0 0,0 0 0,0-1 0,0 2 0,0-1 1,0 0-1,0 0 0,0 0 0,0 0 0,0 1 0,0-1 0,0 0 0,0 1 0,0-1 0,0 1 0,1 0 0,0 1-6,0 1-1,0-1 0,0 0 0,-1 1 1,1-1-1,-1 1 0,2 2 0,2 5 0,-5-9-4,1 0 0,0 1 0,0-1 0,0 0 0,0 0 0,0 1 1,0-1-1,0 0 0,0 0 0,0 0 0,0 0 0,1-1 0,-1 1 1,0 0-1,1 0 0,2 0 0,-3-1 25,-3-2-1,0 1 0,0-1 0,0 1 0,0-1 0,0 1 0,0 0 0,-1 0 0,1 0 0,0 0 0,-1 0 0,-2 0 0,-1-2 34,3 2-43,0 0-1,0 0 1,0 0-1,-1 0 1,1 1 0,0-1-1,0 1 1,-1 0-1,1 0 1,0 0-1,0 0 1,-1 0-1,1 1 1,0 0-1,0 0 1,0-1-1,-1 2 1,1-1 0,0 0-1,0 1 1,1-1-1,-1 1 1,0 0-1,1 0 1,-5 4-1,-4 5 9,0 0-1,1 1 0,0 0 0,-9 16 0,12-17-12,2-4-11,0 0 0,0 1 0,1-1 0,1 1 0,-1 1 0,1-1 0,0 0 0,-1 10 0,3-15-4,1 0 0,0 1 0,-1-1 0,2 0 0,-1 1 0,0-1 0,1 1 0,-1-1 0,1 0 0,0 1 0,0-1 0,0 0 0,1 0 0,-1 0 0,1 0 0,-1 0 1,1 0-1,0 0 0,0-1 0,1 1 0,-1-1 0,0 1 0,6 3 0,-3-3 1,0 1 0,1-1 0,-1 0 0,1-1 0,0 1 0,0-1 0,-1-1 0,1 1 1,1-1-1,-1 0 0,0 0 0,0 0 0,0-1 0,1 0 0,-1 0 0,0-1 1,10-2-1,9-2 5,-1-2 0,0-1 0,23-10 0,-30 11 0,54-25 40,130-81 0,-149 77 19,-1-3-1,-2-2 1,-1-3 0,53-63 0,-77 79-20,-2-1 0,0-2 0,-2 0 0,-2-1 0,-1-1 0,25-67 0,-22 41-15,-4-2 0,-1 0 0,7-79 1,-19 115-24,-1 0 0,-2 0 1,0 0-1,-5-34 0,5 58-3,0 1 0,0-1 0,0 1 0,0 0 0,0-1 0,0 1-1,-1 0 1,1-1 0,0 1 0,0-1 0,0 1 0,0 0 0,-1-1 0,1 1-1,0 0 1,0-1 0,-1 1 0,1 0 0,0 0 0,-1-1 0,1 1 0,0 0 0,-1 0-1,1 0 1,0-1 0,-1 1 0,1 0 0,-1 0 0,1 0 0,0 0 0,-1 0-1,0 0 1,-14 4-64,-13 18-31,19-12 68,0 0 1,2 0-1,-1 1 0,1 0 1,-10 22-1,-21 65-121,36-92 140,-22 68-85,4 2 0,3 0-1,4 0 1,3 2 0,3-1 0,4 1 0,9 105 0,-4-159 69,0 1 1,11 40-1,-11-57 28,0-1-1,1 1 0,0-1 0,0 1 1,1-1-1,0 0 0,0 0 0,1-1 1,-1 1-1,1-1 0,1 0 0,8 7 1,-11-11 4,0-1 1,0 0-1,0 1 1,0-1-1,0-1 1,0 1-1,0 0 0,0-1 1,1 0-1,-1 1 1,0-1-1,0-1 1,1 1-1,-1 0 1,0-1-1,6-1 1,4-2 24,0 1-1,22-11 1,-17 4 12,-1-1 0,1 0 0,-2-1 0,0-1-1,-1 0 1,0-1 0,0-1 0,12-17 0,12-11 67,-24 28-54,-1-1 1,0 0-1,15-26 1,-18 25-15,-4 6 10,0 0 0,-1 0 0,-1-1 0,7-17 0,-8 16 136,-1 17 45,-4 24-118,-3 4-108,-1 6-23,2 0-1,3 74 1,1-83 6,-2-18 4,2 0 0,-1 0 0,4 12 1,-4-21 4,0 0 0,1 0 1,0 0-1,-1 0 1,1 0-1,0-1 1,0 1-1,0 0 1,0 0-1,0-1 1,0 1-1,0 0 1,1-1-1,-1 1 1,0-1-1,1 0 0,-1 1 1,1-1-1,0 0 1,0 0-1,-1 0 1,4 1-1,-3-2 5,0 0-1,0-1 1,0 1-1,0 0 0,0-1 1,0 0-1,0 1 1,0-1-1,0 0 1,0 0-1,0 0 0,0 0 1,3-3-1,6-4 19,0-1-1,0-1 1,13-16-1,8-7 23,87-96 169,-25 25 35,-94 104-246,0 0 0,0-1 0,1 1 0,-1 0 0,0 0 0,0-1 0,1 1-1,-1 0 1,0 0 0,1 0 0,-1-1 0,0 1 0,1 0 0,-1 0 0,0 0 0,1 0 0,-1 0 0,0-1 0,1 1 0,-1 0 0,0 0 0,1 0 0,-1 0 0,0 0 0,1 0 0,-1 0 0,0 0-1,1 1 1,-1-1 0,0 0 0,1 0 0,-1 0 0,0 0 0,1 0 0,-1 0 0,0 1 0,1-1 0,-1 0 0,0 0 0,1 1 0,-1-1 0,0 0 0,0 0 0,1 1 0,-1-1 0,0 0 0,0 1-1,0-1 1,0 0 0,1 1 0,-1-1 0,0 0 0,0 1 0,0-1 0,0 0 0,0 1 0,0-1 0,0 0 0,0 1 0,0-1 0,0 1 0,3 26-28,-2-24 35,1 79-24,2 31 7,-3-100 5,1 13 10,-2-25-9,0 0-1,0 0 1,0 0-1,0 0 0,0-1 1,1 1-1,-1 0 1,0 0-1,1 0 1,-1-1-1,0 1 1,1 0-1,-1 0 1,1-1-1,-1 1 0,1-1 1,0 1-1,-1 0 1,1-1-1,-1 1 1,2 0-1,0-1 4,0-1 0,0 1-1,0-1 1,-1 0 0,1 1-1,0-1 1,0 0 0,-1 0-1,1 0 1,-1 0 0,1 0 0,-1 0-1,1-1 1,1-1 0,2-1 4,16-15 27,-2 0 1,0-1-1,-1-1 0,-1 0 0,19-33 0,-8 14 43,-1-3 3,12-15 220,-38 57-290,-1 1-1,1-1 1,0 1-1,0-1 1,0 1-1,0-1 0,0 1 1,0-1-1,0 1 1,0 0-1,0 0 1,0 0-1,0-1 1,0 1-1,1 0 1,-1 0-1,0 0 1,0 1-1,0-1 1,0 0-1,0 0 1,0 0-1,0 1 0,0-1 1,0 1-1,0-1 1,0 1-1,1 0 1,36 21-89,-24-13 93,1 0-37,-1-1 0,2 0 0,28 9 0,-38-15 21,1 0-1,-1-1 0,0 0 1,1-1-1,-1 1 1,1-1-1,-1 0 1,1-1-1,-1 1 0,1-1 1,-1-1-1,0 1 1,9-4-1,3-3 10,0-1 1,0-1-1,-1 0 0,0-1 0,-1-1 0,0-1 0,20-20 1,-34 31 5,1-1-1,-1 1 1,0-1 0,0 1 0,0-1 0,0 0 0,0 0 0,-1 0 0,1 0 0,-1 0 0,0-1 0,0 1 0,0 0 0,0-1 0,0 1 0,-1-5 0,0 8-9,0 0 0,0-1-1,0 1 1,0 0 0,0 0-1,0 0 1,0 0 0,0 0-1,0-1 1,0 1 0,0 0 0,0 0-1,0 0 1,0 0 0,0 0-1,-1 0 1,1 0 0,0 0-1,0-1 1,0 1 0,0 0-1,0 0 1,0 0 0,0 0 0,-1 0-1,1 0 1,0 0 0,0 0-1,0 0 1,0 0 0,0 0-1,0 0 1,-1 0 0,1 0 0,0 0-1,0 0 1,0 0 0,0 0-1,0 0 1,-1 0 0,1 0-1,0 0 1,0 0 0,0 0-1,0 0 1,0 0 0,0 0 0,-1 1-1,1-1 1,0 0 0,0 0-1,0 0 1,0 0 0,0 0-1,0 0 1,0 0 0,0 0 0,0 1-1,-8 7 57,6-5-48,-11 13 6,1 1-1,0 0 1,2 1 0,0 0-1,-13 34 1,-21 38-23,43-88 9,0 1 1,0-1-1,1 1 1,-1 0-1,1-1 1,0 1-1,0 0 1,0-1-1,0 1 1,0-1-1,0 1 1,1 0-1,-1-1 1,1 1-1,0-1 1,0 1-1,0-1 1,0 1-1,0-1 1,0 0-1,1 1 1,-1-1-1,1 0 1,2 3-1,6 6 25,-1 0 0,21 18 0,-22-22-12,0-2 1,0 1 0,0-1 0,1-1 0,-1 1 0,1-1 0,0-1 0,0 0 0,1 0 0,-1-1 0,1 0 0,-1 0 0,13-1 0,11 0 71,0-2-1,48-7 1,-76 8-76,1-1-5,0 0 1,0 0-1,-1-1 0,1 1 1,0-1-1,0-1 0,-1 1 1,0-1-1,1 0 0,7-5 1,-13 7-97,0 1 0,1 0 0,-1 0 1,0-1-1,1 1 0,-1 0 0,0-1 1,0 1-1,1-1 0,-1 1 0,0 0 1,0-1-1,0 1 0,1 0 1,-1-1-1,0 1 0,0-1 0,0 1 1,0-1-1,0 1 0,0 0 0,0-1 1,0 0-1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9:37.448"/>
    </inkml:context>
    <inkml:brush xml:id="br0">
      <inkml:brushProperty name="width" value="0.1" units="cm"/>
      <inkml:brushProperty name="height" value="0.1" units="cm"/>
      <inkml:brushProperty name="color" value="#004F8B"/>
    </inkml:brush>
  </inkml:definitions>
  <inkml:trace contextRef="#ctx0" brushRef="#br0">6 83 12056,'0'0'1880,"-6"-60"-1240,8 50-312,2 8 8,-2-2-328,4 2 8,5-2-136,-3 4-8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9:37.699"/>
    </inkml:context>
    <inkml:brush xml:id="br0">
      <inkml:brushProperty name="width" value="0.1" units="cm"/>
      <inkml:brushProperty name="height" value="0.1" units="cm"/>
      <inkml:brushProperty name="color" value="#004F8B"/>
    </inkml:brush>
  </inkml:definitions>
  <inkml:trace contextRef="#ctx0" brushRef="#br0">0 156 10248,'0'0'544,"61"-28"-72,20 4-8,41-3-56,28 1 0,17-4-136,24 12 0,13 16 88,-53 4-8,-72 2-112,1-4-8,29 0-112,-4-6 8</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9:41.156"/>
    </inkml:context>
    <inkml:brush xml:id="br0">
      <inkml:brushProperty name="width" value="0.1" units="cm"/>
      <inkml:brushProperty name="height" value="0.1" units="cm"/>
      <inkml:brushProperty name="color" value="#004F8B"/>
    </inkml:brush>
  </inkml:definitions>
  <inkml:trace contextRef="#ctx0" brushRef="#br0">0 641 7832,'0'0'5945,"8"-11"-5494,19-35-106,4-7 266,62-81-1,57-30 468,-119 134-736,1 2 0,2 1 0,41-26 1,-28 21 114,-34 23-211,1-1 0,0 1 1,0 1-1,1 1 0,25-10 0,-40 17-218,1 0 0,-1 0 0,1 0 0,0 0 0,-1 0 0,1 0 0,-1 0 0,1 0 0,-1 0 0,1 0 0,0 1 0,-1-1 1,1 0-1,-1 0 0,1 1 0,-1-1 0,1 0 0,-1 1 0,1-1 0,-1 0 0,0 1 0,1-1 0,-1 1 0,1-1 0,-1 0 0,0 1 0,1-1 0,-1 1 0,0-1 0,0 1 0,1 0 0,-1-1 0,0 1 0,0-1 0,0 1 0,0-1 0,0 1 0,0 0 0,0-1 0,0 1 0,0-1 0,0 1 0,0-1 0,0 2 0,-2 29 175,2-28-149,-8 44 235,-17 60 1,2-12-19,21-85-233,-14 53 332,32-91-146,2 1-1,0 1 0,38-40 1,-16 22-107,54-45 1,-78 76-90,0 1 1,1 0-1,0 1 0,1 1 0,0 0 1,1 2-1,22-8 0,-40 15-25,0 1 0,1-1 0,-1 1-1,1 0 1,-1-1 0,0 1 0,1 0 0,-1 0 0,1 0 0,-1 0-1,1 0 1,-1 0 0,1 1 0,-1-1 0,0 0 0,1 1 0,-1-1-1,1 1 1,-1-1 0,0 1 0,0 0 0,3 1 0,-3 0 0,0-1 1,1 1-1,-1 0 1,0 0-1,0 0 1,0 0-1,0 0 1,0 0-1,0 0 1,-1 0-1,1 0 1,-1 0-1,1 4 1,0 7 6,-1 0 0,-1 0 0,0 0-1,-2 13 1,2-23-9,-29 141 57,-5 26 83,34-160-127,1-7-7,0 0 0,0 0 0,-1 0 0,1 0 0,-1 0-1,0 0 1,0 0 0,-2 4 0,0 0 61,7-9-4,10-12 10,-13 12-73,214-232 327,-203 222-302,0 1 1,1 1 0,-1 0-1,2 1 1,0 0 0,0 1-1,21-9 1,-34 17-25,-1 0 0,1 0 1,0-1-1,0 1 0,-1 0 0,1 0 1,0 0-1,0 0 0,-1 0 1,1 0-1,0 0 0,0 0 0,-1 0 1,1 0-1,0 0 0,-1 1 0,1-1 1,0 0-1,0 0 0,-1 1 1,1-1-1,0 1 0,-1-1 0,1 0 1,0 1-1,1 1 0,-1 0 0,1-1-1,-1 1 1,0 0 0,0 0 0,1 0 0,-1 0 0,1 3-1,1 3 1,-1 0-1,0 1 0,2 13 0,-3 5-2,-1 1 1,-1-1 0,-1 0-1,-7 29 1,4-25 14,1 0 0,1 48 0,3-78-9,0 1 0,0-1 0,0 1 0,0-1 0,0 0 1,0 1-1,1-1 0,-1 1 0,1-1 0,-1 0 0,1 1 0,-1-1 0,1 0 0,0 0 0,0 1 1,-1-1-1,1 0 0,0 0 0,2 2 0,-2-3-1,0 1 1,1-1-1,-1 1 1,0-1-1,0 0 1,0 0 0,1 1-1,-1-1 1,0 0-1,0 0 1,1 0-1,-1 0 1,0-1-1,0 1 1,1 0-1,-1 0 1,0-1-1,2 0 1,6-3 13,0 0 1,1-1 0,-2-1 0,13-9 0,-9 7-17,160-123 133,-13 9-26,-5 2-10,-141 106-57,-13 14-41,1 0 1,-1 0-1,0 0 0,0 0 0,0 0 0,0 0 1,0 0-1,0 0 0,0 0 0,0 0 1,0 0-1,0-1 0,1 1 0,-1 0 0,0 0 1,0 0-1,0 0 0,0 0 0,0 0 1,0 0-1,0 0 0,0 0 0,0-1 1,0 1-1,0 0 0,0 0 0,0 0 0,0 0 1,0 0-1,0 0 0,0 0 0,0-1 1,0 1-1,0 0 0,0 0 0,0 0 0,0 0 1,0 0-1,0 0 0,0 0 0,0 0 1,0-1-1,0 1 0,0 0 0,0 0 0,-1 0 1,1 0-1,0 0 0,0 0 0,0 0 1,0 0-1,0 0 0,0 0 0,0 0 1,0 0-1,-1-1 0,-2 2 6,-1 0-1,1 1 1,-1-1-1,1 1 1,-1-1 0,-4 5-1,-24 11-2,0 0-1,1 2 0,1 1-1,0 1 1,-35 34 0,37-27 1,-66 73-41,86-91 31,1 0 1,0 1 0,0-1-1,1 1 1,1 1-1,0-1 1,0 1 0,-4 18-1,8-23 5,0 0-1,0 0 0,1 0 1,0-1-1,0 1 0,0 0 1,1 0-1,0 0 0,1-1 1,-1 1-1,1 0 0,1-1 1,-1 0-1,1 1 0,0-1 1,5 8-1,-5-10 1,0-1 1,0 1-1,0-1 0,0 0 0,1 0 1,-1 0-1,1-1 0,0 1 0,-1-1 1,1 0-1,0 0 0,0 0 0,1 0 0,-1-1 1,0 1-1,1-1 0,-1-1 0,0 1 1,1 0-1,-1-1 0,1 0 0,-1 0 0,1 0 1,-1-1-1,8-1 0,-2-1 4,0 0 0,0-1 1,0 0-1,-1 0 0,0-1 0,0 0 0,0-1 0,10-8 0,7-8 15,28-30 0,-38 35-5,0-2 0,-1 0 0,-2 0 0,0-2 0,0 0 0,-2 0 0,-1-1 0,15-43 1,-17 14 218,-11 66-217,0 0 0,1 1 0,1-1 1,1 0-1,0 0 0,5 28 1,-3-23-41,1 0-1,2 0 1,0 0 0,1-1 0,12 28 0,-17-44 18,1 0 0,-1-1 0,0 0 0,1 1 1,0-1-1,-1 0 0,1 0 0,0 1 0,0-1 1,0-1-1,1 1 0,-1 0 0,0-1 0,1 1 0,-1-1 1,1 1-1,-1-1 0,1 0 0,0 0 0,4 1 1,-3-2 1,0 0 1,0 0-1,0 0 1,1-1 0,-1 0-1,0 1 1,0-1-1,0-1 1,-1 1 0,1-1-1,0 1 1,6-5-1,3-2 4,0-1 0,-1-1-1,0 0 1,0-1 0,-1 0 0,11-15-1,14-27 73,-2-1 0,-2-1-1,25-62 1,-53 106-46,3-5 43,-1 41-42,1 41-98,-3 0 0,-3 1 0,-3-1 1,-19 121-1,20-183 61,0 0 1,0 0-1,0 0 0,-1 0 1,1 0-1,-1 0 0,0-1 1,0 1-1,0-1 0,-1 1 1,-2 3-1,4-6 9,-1 0 0,1 0 0,0 0 0,0 0 0,-1 0-1,1-1 1,-1 1 0,1 0 0,0-1 0,-1 1 0,1-1 0,-1 1 0,0-1 0,1 0 0,-1 1 0,1-1 0,-1 0 0,1 0 0,-1 0 0,0-1 0,1 1-1,-1 0 1,1 0 0,-1-1 0,1 1 0,-1-1 0,1 1 0,-1-1 0,1 0 0,-3-1 0,-4-4-16,0-1 0,0 0 1,1 0-1,-1 0 0,-7-11 0,10 11-6,1 0 1,0 0-1,0 0 0,0 0 0,1 0 1,-1-1-1,2 1 0,-1-1 0,1 0 0,1 0 1,-2-12-1,2 12-194,1 4-137,11 8 135,13 7 98,1-1-1,0-1 1,0-1 0,1-1 0,42 5 0,-56-11 82,1-1 0,-1 1 1,1-2-1,0 0 0,-1 0 0,1-1 0,-1-1 0,0 0 0,0-1 0,0 0 1,0-1-1,-1 0 0,22-13 0,-3-4-21,0-2 1,-1 0-1,-2-2 1,-1-1-1,-1-1 1,-1-2-1,36-56 1,-46 59 43,0-1 1,-2 0-1,9-33 0,-18 65-6,0 14-28,1 27-40,-2-15 68,-1 1-1,-2-1 1,-1 0 0,-1 1 0,-2-1-1,-1 0 1,-1-1 0,-11 29 0,17-56 19,-1 4-11,0-1 0,0 1 1,-1-1-1,0 0 0,-6 10 0,8-14 20,0-1-1,0 1 0,0 0 1,0 0-1,0 0 0,0-1 1,0 1-1,0 0 0,0-1 1,0 1-1,0-1 0,0 0 1,0 1-1,-1-1 0,1 0 1,0 0-1,0 1 0,-1-1 1,1 0-1,0 0 0,0 0 1,-1-1-1,1 1 0,0 0 1,0 0-1,0-1 0,-1 1 1,1-1-1,0 1 0,0-1 1,0 1-1,-2-2 0,-2-1 10,0 0-1,0 0 1,1-1-1,-1 1 1,1-1-1,0 0 1,0 0-1,0 0 1,1-1-1,-1 0 1,1 1-1,0-1 1,0 0-1,1-1 1,-1 1-1,-1-8 1,-6-12-11,4 19-78,4 15-215,3-4 257,-1 0-1,1-1 1,0 1-1,0-1 1,1 1-1,-1-1 1,1 0-1,0 0 1,0 0-1,1 0 1,-1 0-1,1 0 1,0 0-1,0-1 1,6 6-1,-4-4 30,0-1-1,0 1 1,0-1 0,1-1-1,0 1 1,-1-1 0,1 0-1,1 0 1,-1-1 0,11 3-1,18 0 59,66 2 0,16 1 73,-79-9 77,-33 1-147,0-1 0,0 1 0,0 0 0,1 0-1,7 2 1,17-2 443,-29 0-213,-5-6-596,-5 7 60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9:43.993"/>
    </inkml:context>
    <inkml:brush xml:id="br0">
      <inkml:brushProperty name="width" value="0.1" units="cm"/>
      <inkml:brushProperty name="height" value="0.1" units="cm"/>
      <inkml:brushProperty name="color" value="#004F8B"/>
    </inkml:brush>
  </inkml:definitions>
  <inkml:trace contextRef="#ctx0" brushRef="#br0">0 31 9944,'0'0'7041,"10"7"-6809,-7-6-216,2 3 11,0-1 0,-1 0 0,1 1 0,0 0 0,-1 0 1,0 1-1,0-1 0,-1 1 0,1 0 0,-1 0 0,0 0 0,0 0 0,0 0 0,2 8 0,11 37 216,-8-31-72,-2 1 0,0 0-1,-2 1 1,4 30-1,-6-38 25,0 1-1,1-1 0,8 23 0,2 12 435,-9-35-449,-3-12-152,-1 1 0,1 0 0,0-1 1,-1 1-1,1 0 0,-1 0 0,0 0 0,1-1 0,-1 1 1,0 0-1,0 0 0,0 0 0,0-1 0,-1 4 0,1 3 216,1-7-239,-1-1 0,0 0 0,0 0 0,0 0 0,0 0 0,0 0 0,0 0 0,0 0 0,0 0 0,1 0 0,-1 1 0,0-1 0,0 0 0,0 0 0,0 0 0,0 0 0,0 0 1,1 0-1,-1 0 0,0 0 0,0 0 0,0 0 0,0 0 0,0 0 0,0 0 0,1 0 0,-1 0 0,0 0 0,0 0 0,0 0 0,0 0 0,0 0 0,1 0 0,-1 0 0,0 0 1,0 0-1,0-1 0,0 1 0,0 0 0,0 0 0,0 0 0,1 0 0,-1 0 0,0 0 0,0 0 0,0 0 0,0-1 0,0 1 0,0 0 0,0 0 0,0 0 0,0 0 0,0 0 1,0 0-1,0-1 0,0 1 0,0 0 0,0 0 0,0 0 0,0 0 0,0 0 0,0 0 0,0-1 0,0 1 0,0 0 0,0 0 0,0 0 0,0 0 0,52-107 347,-44 91-323,43-85 122,-42 87-120,0 0 0,0 1 0,2 0 0,21-21 0,6-3 10,-24 22-30,1 1 0,29-22 1,-23 18-7,9-7 6,-28 24-10,-1 0-1,1 0 1,0 0-1,0 0 0,-1 1 1,1-1-1,0 0 0,0 1 1,0-1-1,0 1 0,0 0 1,0-1-1,0 1 1,0 0-1,3 1 0,-4-1 1,0 1-1,0-1 0,0 1 0,0-1 1,0 1-1,0 0 0,0 0 0,0-1 1,0 1-1,-1 0 0,1 0 0,0 0 1,-1 0-1,1 0 0,0 0 0,-1 0 1,1 0-1,-1 0 0,1 2 0,7 24 15,-8-24-11,6 35 42,-1 0-1,-3 0 0,-1 0 1,-8 74-1,11-42 259,9-90-123,21-43-130,-20 34-17,3 0 0,19-27-1,-30 47-11,1 1 1,0-1-1,0 1 0,1 1 0,0-1 0,1 1 0,14-9 1,-22 15-24,0 1 1,1-1 0,-1 1-1,1-1 1,-1 1-1,1-1 1,-1 1 0,1 0-1,-1 0 1,1 0 0,-1 0-1,1 0 1,-1 0 0,1 0-1,-1 1 1,1-1 0,-1 0-1,1 1 1,-1-1 0,1 1-1,1 1 1,0 0-7,1 1 0,-1 0-1,0 0 1,0 0 0,5 6 0,-1 0-13,-5-6 14,0 0-1,-1-1 1,0 1-1,1 1 1,-1-1-1,0 0 1,-1 0 0,1 0-1,-1 0 1,1 1-1,-1 4 1,4 16-16,32 115-129,-24-87 160,-7-15 52,-4-29-24,0 0 0,0 0 0,1 0 0,0 0 0,5 10 1,-7-17-33,0-1-1,0 0 1,0 0 0,0 1 0,0-1 0,0 0 0,0 0 0,0 1 0,0-1 0,0 0 0,1 0 0,-1 1 0,0-1 0,0 0 0,0 0 0,0 0-1,0 1 1,1-1 0,-1 0 0,0 0 0,0 0 0,0 0 0,1 0 0,-1 1 0,0-1 0,0 0 0,1 0 0,-1 0 0,0 0 0,0 0-1,1 0 1,-1 0 0,0 0 0,0 0 0,1 0 0,-1 0 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9:44.642"/>
    </inkml:context>
    <inkml:brush xml:id="br0">
      <inkml:brushProperty name="width" value="0.1" units="cm"/>
      <inkml:brushProperty name="height" value="0.1" units="cm"/>
      <inkml:brushProperty name="color" value="#004F8B"/>
    </inkml:brush>
  </inkml:definitions>
  <inkml:trace contextRef="#ctx0" brushRef="#br0">0 1 10448,'0'0'2217,"14"11"-1633,0 0-429,10 7 124,-1 1 0,21 23 0,-25-22 119,0 1-1,-2 0 1,25 40 0,0 1 657,3 6 753,-43-65-1705,0 0-1,1 0 0,-1 0 1,1 0-1,0-1 0,-1 1 1,5 2-1,7 7 649,-14-12-658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9:45.024"/>
    </inkml:context>
    <inkml:brush xml:id="br0">
      <inkml:brushProperty name="width" value="0.1" units="cm"/>
      <inkml:brushProperty name="height" value="0.1" units="cm"/>
      <inkml:brushProperty name="color" value="#004F8B"/>
    </inkml:brush>
  </inkml:definitions>
  <inkml:trace contextRef="#ctx0" brushRef="#br0">465 0 10448,'0'0'977,"-11"9"-440,3-3-454,-263 195 2816,254-189-2636,1 0 1,-19 19 0,-20 14 512,27-30 101,4-2-3000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9:45.389"/>
    </inkml:context>
    <inkml:brush xml:id="br0">
      <inkml:brushProperty name="width" value="0.1" units="cm"/>
      <inkml:brushProperty name="height" value="0.1" units="cm"/>
      <inkml:brushProperty name="color" value="#004F8B"/>
    </inkml:brush>
  </inkml:definitions>
  <inkml:trace contextRef="#ctx0" brushRef="#br0">105 1 8936,'0'0'1894,"-3"12"-1363,-24 77 232,7-27 36,3 1 0,-18 123 0,32-108 1024,3-78-1841,0 0 1,0 0-1,0 0 1,0 1 0,0-1-1,0 0 1,0 0-1,0 0 1,0 0 0,0 0-1,0 1 1,0-1-1,1 0 1,-1 0 0,0 0-1,0 0 1,0 0-1,0 1 1,0-1 0,0 0-1,0 0 1,0 0-1,0 0 1,1 0 0,-1 0-1,0 0 1,0 0-1,0 0 1,0 1 0,0-1-1,0 0 1,1 0-1,-1 0 1,0 0 0,0 0-1,0 0 1,0 0-1,1 0 1,-1 0 0,0 0-1,0 0 1,0 0-1,0 0 1,0 0 0,1 0-1,-1 0 1,0 0-1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9:45.739"/>
    </inkml:context>
    <inkml:brush xml:id="br0">
      <inkml:brushProperty name="width" value="0.1" units="cm"/>
      <inkml:brushProperty name="height" value="0.1" units="cm"/>
      <inkml:brushProperty name="color" value="#004F8B"/>
    </inkml:brush>
  </inkml:definitions>
  <inkml:trace contextRef="#ctx0" brushRef="#br0">1 1 10344,'0'0'1760,"110"16"-1112,-37-2-120,-6 2 16,-1-4-176,-3 6 8,-9-2-88,-6-4 0,-9-2-96,-5-1 16,-16-5-64,-6-4 8,-4-4-40,2 2 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9:46.919"/>
    </inkml:context>
    <inkml:brush xml:id="br0">
      <inkml:brushProperty name="width" value="0.1" units="cm"/>
      <inkml:brushProperty name="height" value="0.1" units="cm"/>
      <inkml:brushProperty name="color" value="#004F8B"/>
    </inkml:brush>
  </inkml:definitions>
  <inkml:trace contextRef="#ctx0" brushRef="#br0">0 182 8840,'0'0'3246,"7"-10"-2723,-1 1-425,41-56 712,-41 57-609,2 0 1,-1 0-1,1 1 0,0 0 1,0 1-1,15-10 0,-11 10 39,0 0 0,0 0 0,1 1 0,-1 1 1,24-5-1,-31 8-150,0 0 1,0 1 0,0 0-1,1 0 1,-1 1-1,0-1 1,0 1 0,0 0-1,0 1 1,0-1 0,0 1-1,0 0 1,0 0 0,-1 0-1,1 1 1,-1 0-1,1 0 1,3 3 0,6 6 135,-2-1 121,1-1 0,19 12 1,-29-21-271,1 0 1,-1-1 0,0 1-1,0 0 1,0-1-1,0 0 1,1 0 0,-1 0-1,0 0 1,0-1-1,0 1 1,0-1 0,1 0-1,4-2 1,21-2 475,-25 5-425,-1 0 1,1 0-1,0-1 0,-1 0 1,0 1-1,1-1 1,-1 0-1,1-1 0,-1 1 1,5-3-1,5 1 227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0:19.733"/>
    </inkml:context>
    <inkml:brush xml:id="br0">
      <inkml:brushProperty name="width" value="0.1" units="cm"/>
      <inkml:brushProperty name="height" value="0.1" units="cm"/>
      <inkml:brushProperty name="color" value="#00A0D7"/>
    </inkml:brush>
  </inkml:definitions>
  <inkml:trace contextRef="#ctx0" brushRef="#br0">248 769 7832,'0'0'1553,"-12"4"-977,-4 3-362,0 0-1,1 1 1,0 0-1,1 2 1,0-1 0,0 2-1,1 0 1,0 0-1,-21 26 1,26-27-11,1 1-1,0 1 1,-11 22 0,17-31-141,0 0 0,0 1 0,0-1 0,0 1 0,0-1 0,0 1 0,1-1 0,0 1 0,0-1 0,0 1 0,0-1 0,0 1 0,1 0 0,0-1 0,0 1 0,0-1 0,0 0 0,0 1 0,3 4 0,-3-5-20,1-1 1,0 1 0,-1 0 0,1-1 0,0 1 0,0-1-1,0 0 1,1 0 0,-1 0 0,0 0 0,1 0-1,-1 0 1,1-1 0,0 1 0,0-1 0,-1 0 0,1 0-1,0 0 1,0 0 0,0 0 0,0 0 0,0-1 0,0 0-1,1 1 1,-1-1 0,0-1 0,0 1 0,0 0 0,0-1-1,0 1 1,0-1 0,3-1 0,11-3 70,-2 0-1,1-2 1,-1 1 0,0-2-1,0 0 1,0-1 0,12-11-1,-22 16-65,0-1 0,0 0 1,0 0-1,-1-1 0,0 1 0,0-1 0,-1 0 0,1 0 0,-1-1 1,-1 1-1,1-1 0,-1 1 0,0-1 0,1-8 0,-2 12-25,-1 0 0,1-1 1,-1 1-1,0 0 0,0-1 0,0 1 0,-1 0 0,1-1 0,-1 1 0,0 0 0,0-1 0,0 1 0,0 0 1,0 0-1,-1 0 0,1 0 0,-1 0 0,0 1 0,0-1 0,0 0 0,0 1 0,-1-1 0,1 1 0,-1 0 1,1 0-1,-1 0 0,0 0 0,1 0 0,-1 0 0,-7-2 0,1 1 21,-1 0 0,0 0-1,0 0 1,0 2 0,-1-1 0,1 1-1,-16 1 1,5 1 54,0 2-1,-35 8 1,27-6 5,-8 2 63,34-3 59,10-1-142,13 1-39,23-2 10,-1-2 0,1-1 0,55-10 0,-74 8-25,-1 1 0,1 2 0,40 3 0,-37-1 4,-23-2-21,1 0 0,-1 0 1,0 1-1,0-1 0,0 1 0,0 0 1,0 0-1,0 1 0,0-1 0,0 1 0,0 0 1,0 0-1,-1 0 0,1 0 0,-1 1 0,0-1 1,0 1-1,0 0 0,0 0 0,0 0 0,0 1 1,-1-1-1,1 1 0,-1-1 0,0 1 1,0 0-1,-1-1 0,1 1 0,-1 0 0,0 0 1,2 9-1,-1 9 71,0 1 1,-1-1 0,-1 1-1,-2-1 1,-5 35 0,5-38 360,9-33 90,3-7-477,39-59 357,-48 80-406,-1 0 1,0 0-1,0 0 0,0-1 0,1 1 1,-1 0-1,0 0 0,0 0 0,1 0 1,-1 0-1,0-1 0,0 1 1,1 0-1,-1 0 0,0 0 0,1 0 1,-1 0-1,0 0 0,0 0 0,1 0 1,-1 0-1,0 0 0,0 0 1,1 0-1,-1 0 0,0 0 0,1 1 1,-1-1-1,0 0 0,0 0 0,0 0 1,1 0-1,-1 0 0,0 1 1,13 9 96,6 14-23,-4-1-16,-9-13-37,0-1 0,1 0 0,8 9-1,-12-15-19,-1-1 1,1 1-1,0-1 0,0 0 0,0 0 0,0 0 0,1 0 0,-1 0 0,1-1 0,-1 0 0,1 0 0,-1 0 0,7 1 0,-2-1 6,0-1 1,0 0-1,0 0 0,0-1 0,0 0 0,0-1 0,-1 0 1,1 0-1,0 0 0,-1-1 0,0 0 0,1-1 0,10-6 0,5-6 31,-1-1-1,32-30 0,-31 24-13,-1-1 0,-1-1 0,-2-1 0,0 0 0,-2-2 0,-1 0 0,18-41 0,-10 8 8,-2-2 0,22-102 0,-8-31 5,-33 170-39,-1 0 0,-1 0 0,-1 0 0,-1 0 0,-9-42 0,9 63-5,0 0 1,0 0-1,-1-1 1,0 1 0,0 1-1,-1-1 1,1 0-1,-1 1 1,0-1 0,-5-6-1,6 10 0,1 0 1,-1 0-1,1-1 0,-1 1 0,1 0 0,-1 1 0,0-1 1,1 0-1,-1 0 0,0 1 0,0-1 0,0 1 0,0-1 1,1 1-1,-1 0 0,0 0 0,0 0 0,0 0 0,0 0 1,0 0-1,0 1 0,0-1 0,1 0 0,-1 1 0,0 0 1,0-1-1,0 1 0,1 0 0,-1 0 0,0 0 0,-1 1 1,-5 4 3,0 0 1,1 0-1,-1 0 1,1 1-1,0 1 1,1-1-1,0 1 1,0 0 0,-6 12-1,1 1-10,1 0 0,-14 42 1,18-40 1,0 1 0,2-1 0,-2 32 1,2 74-9,3-89 9,1 30-24,3 0 0,3-1 0,16 76 0,-15-106 19,-6-25 5,1-1-1,0-1 1,1 1 0,0 0-1,1-1 1,10 21-1,-14-32 4,1 1 0,0 0 0,0 0 0,1-1 0,-1 1 0,0 0 0,1 0 0,-1-1 0,1 1 0,-1 0 0,1-1 0,0 0 0,0 1 0,0-1 0,3 2 0,11-1-12,-14-1 8,0-1 1,0 1-1,0-1 1,0 0-1,0 0 1,0 0-1,1 0 0,-1 0 1,3-1-1,7-3-1,0 0-1,-1-1 1,0-1-1,0 0 0,-1 0 1,1-1-1,-1-1 1,17-16-1,7-4 23,45-42 35,-79 70-50,1-1 1,-1 0-1,1 1 1,-1-1-1,1 0 1,0 1-1,-1-1 0,1 1 1,-1-1-1,1 1 1,0 0-1,0-1 0,-1 1 1,1-1-1,0 1 1,0 0-1,-1 0 1,1-1-1,0 1 0,0 0 1,-1 0-1,1 0 1,0 0-1,0 0 1,0 0-1,0 0 0,-1 0 1,3 1-1,-2 0 0,-1 0 0,1 0 1,0 0-1,0 0 0,0 0 0,-1 0 0,1 0 0,0 0 0,-1 1 0,1-1 0,-1 0 0,0 0 0,1 1 0,-1-1 1,0 2-1,2 9 8,-1 1 0,-2 21 1,-10 45 36,6-49 7,-2 47-1,7-75-46,0 0-1,0 0 0,0 0 1,1 0-1,-1 0 0,0 0 1,1 0-1,-1 0 0,1 0 1,0 0-1,1 3 0,-2-5-1,0 1-1,1-1 1,-1 0 0,0 1-1,0-1 1,1 0-1,-1 0 1,0 0-1,1 1 1,-1-1 0,1 0-1,-1 0 1,0 0-1,1 0 1,-1 0-1,1 0 1,-1 1 0,0-1-1,1 0 1,-1 0-1,1 0 1,-1 0-1,0-1 1,1 1 0,-1 0-1,1 0 1,-1 0-1,0 0 1,1 0-1,-1 0 1,1-1 0,-1 1-1,1 0 1,3-4 18,0 1 1,1-1-1,-1 0 1,-1 0-1,1 0 1,5-8-1,82-107 321,-91 119-341,0-1 0,0 1 0,0 0 0,0 0 0,0 0 0,0 0 0,0 0 0,0 0 0,1-1 0,-1 1 0,0 0 0,0 0 0,0 0 0,0 0 0,0 0 0,0 0 0,1 0 0,-1 0 0,0 0 0,0 0 0,0 0 0,0 0 0,1 0 0,-1 0 1,0 0-1,0 0 0,0 0 0,0 0 0,1 0 0,-1 0 0,0 0 0,0 0 0,0 0 0,0 0 0,0 0 0,1 0 0,-1 0 0,0 0 0,0 0 0,0 0 0,0 0 0,0 1 0,0-1 0,1 0 0,-1 0 0,0 0 0,5 11 48,-1 17-20,-4 1-6,-2 0-1,-1 0 0,-1 0 1,-1-1-1,-2 1 1,-20 53-1,18-64-8,0 0 0,-1-1 0,-1-1 0,-1 0 0,0 0 0,-2-1 0,-15 15 0,22-23-12,2-3 0,0 0 1,0 0 0,0-1-1,0 0 1,-1 0-1,0 0 1,1-1-1,-1 1 1,0-1 0,0-1-1,0 1 1,0-1-1,0 0 1,0-1-1,-1 1 1,1-1 0,0-1-1,0 1 1,0-1-1,-1 0 1,1 0-1,0-1 1,0 1 0,1-2-1,-1 1 1,0 0-1,-7-6 1,12 8-5,0 0-1,1-1 1,-1 1-1,0-1 1,0 1 0,0-1-1,1 1 1,-1-1 0,0 0-1,0 1 1,1-1 0,-1 0-1,1 1 1,-1-1 0,1 0-1,-1 0 1,1 0 0,-1 0-1,1 1 1,0-1-1,-1 0 1,1 0 0,0 0-1,0 0 1,0 0 0,0 0-1,0 0 1,0 0 0,0-1-1,1 0 1,0 0 0,1 1-1,-1-1 1,0 1 0,1 0-1,0-1 1,-1 1-1,1 0 1,0 0 0,-1 0-1,1 0 1,0 0 0,0 0-1,2 0 1,91-33 1,118-27 1,-113 34-30,-81 22 10,123-30-163,-123 34-87</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9:47.759"/>
    </inkml:context>
    <inkml:brush xml:id="br0">
      <inkml:brushProperty name="width" value="0.1" units="cm"/>
      <inkml:brushProperty name="height" value="0.1" units="cm"/>
      <inkml:brushProperty name="color" value="#004F8B"/>
    </inkml:brush>
  </inkml:definitions>
  <inkml:trace contextRef="#ctx0" brushRef="#br0">96 105 10152,'0'0'5390,"-10"11"-4988,8-8-372,-7 7 122,0 1 1,0 0-1,1 0 0,1 1 1,0 0-1,-8 21 1,10-19-23,1 0 0,1 0 0,0 0 0,1 0 0,0 0 0,1 1 1,1-1-1,1 1 0,0-1 0,2 15 0,-1-19-63,1 0 0,-1-1 0,1 1 0,1-1 0,0 0 0,0 0 0,1 0 0,0-1 0,0 1 0,1-1 1,0 0-1,1-1 0,-1 0 0,1 0 0,13 9 0,-13-11-14,1-1 1,0 0 0,0 0-1,0-1 1,0 0 0,1-1-1,-1 0 1,1 0 0,0-1-1,0 0 1,14 0 0,3-1 86,0-2 0,44-8 0,-54 6-84,0 0 1,0-1 0,0-1-1,-1-1 1,0 0 0,0-1-1,20-14 1,-25 15-5,-1 0 0,1 0 1,-2-1-1,1-1 0,-1 1 0,-1-1 1,1-1-1,-2 1 0,1-1 0,-1-1 0,7-15 1,-11 20-30,-1 0 1,1 0 0,-1 0-1,0 0 1,-1 0-1,1 0 1,-1 0 0,0 0-1,-1 0 1,1-1 0,-1 1-1,-1 0 1,1 0-1,-1 0 1,0 1 0,0-1-1,0 0 1,-1 1-1,-7-11 1,-3-3 50,-2 1-1,0 0 1,-32-28 0,30 29 12,-1 0 1,0-2 54,-1 1 0,-30-21 0,43 35-80,0 1 0,0-1 0,0 1 0,0 0 0,0 0 0,-1 1-1,1 0 1,-1 0 0,0 0 0,1 1 0,-1 0 0,0 1 0,0-1 0,-8 2 0,14-1-61,0 0-1,0 0 1,0 0 0,1 0-1,-1 1 1,0-1 0,0 0 0,1 1-1,-1-1 1,0 1 0,0-1-1,1 1 1,-1-1 0,0 1-1,1-1 1,-1 1 0,1 0 0,-1-1-1,1 1 1,-1 0 0,1-1-1,-1 1 1,1 0 0,0 0 0,-1-1-1,1 1 1,0 0 0,0 0-1,0 0 1,0-1 0,-1 1-1,1 1 1,0 9-2767</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9:48.097"/>
    </inkml:context>
    <inkml:brush xml:id="br0">
      <inkml:brushProperty name="width" value="0.1" units="cm"/>
      <inkml:brushProperty name="height" value="0.1" units="cm"/>
      <inkml:brushProperty name="color" value="#004F8B"/>
    </inkml:brush>
  </inkml:definitions>
  <inkml:trace contextRef="#ctx0" brushRef="#br0">1 0 13056,'0'0'4739,"7"11"-4119,2 3-313,0 2 0,-1-1 0,-1 1 0,-1 0 0,6 19 0,-12-33-234,1-1 1,-1 1-1,1 0 1,0 0-1,0-1 1,0 1-1,-1 0 1,1-1-1,1 1 1,-1-1-1,0 1 1,0-1-1,3 3 1,-4-4-58,1 0 0,0 1 1,-1-1-1,1 0 0,0 0 0,-1 0 1,1 0-1,0 1 0,0-1 1,-1 0-1,1 0 0,0 0 1,-1 0-1,1 0 0,0-1 0,0 1 1,-1 0-1,1 0 0,0 0 1,-1-1-1,1 1 0,0 0 1,-1-1-1,1 1 0,-1 0 0,1-1 1,0 1-1,-1-1 0,1 1 1,-1-1-1,1 1 0,-1-1 1,1 0-1,-1 1 0,0-1 0,1 1 1,-1-1-1,0 0 0,0 1 1,1-2-1,7-14-2661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9:48.806"/>
    </inkml:context>
    <inkml:brush xml:id="br0">
      <inkml:brushProperty name="width" value="0.1" units="cm"/>
      <inkml:brushProperty name="height" value="0.1" units="cm"/>
      <inkml:brushProperty name="color" value="#004F8B"/>
    </inkml:brush>
  </inkml:definitions>
  <inkml:trace contextRef="#ctx0" brushRef="#br0">226 0 10344,'0'0'2824,"-12"6"-2270,3-2-453,-4 2 47,1 0 0,-1 1 0,2 0 0,-21 17 1,19-13-1,1 0 0,1 1 0,0 0 0,1 1 0,0 0 0,1 1 0,0 0 0,1 0 0,-6 16 0,11-22-53,0 0 1,0 0-1,1 0 0,0 1 1,1-1-1,-1 0 1,2 1-1,-1-1 1,1 0-1,1 1 1,-1-1-1,1 1 1,1-1-1,0 0 1,0 0-1,0 0 0,1 0 1,0 0-1,8 13 1,-8-16-39,0-1-1,0 1 1,1-1 0,-1 0 0,1 0-1,0 0 1,0 0 0,1-1 0,-1 0-1,1 0 1,-1 0 0,1 0 0,10 3-1,-8-3-1,0-2-1,0 1 1,1-1-1,-1 0 0,0 0 1,1-1-1,-1 0 1,1-1-1,10-1 0,-3-1 34,1-1 0,-1-1-1,0 0 1,0-1-1,-1 0 1,0-2 0,0 1-1,0-2 1,12-10-1,-4 1 109,0-1 0,34-41-1,-46 48-94,-1-1-1,1 0 1,-2 0-1,0-1 1,-1 0-1,10-25 1,-16 35-73,0 0 0,0 0 1,0 0-1,0 0 0,-1 0 0,1-1 0,-1 1 1,0 0-1,-1 0 0,1 0 0,0 0 0,-1 0 0,0 0 1,0 0-1,-1 0 0,1 0 0,-1 0 0,1 1 1,-5-6-1,3 4 7,-1 1 0,0 0-1,0 0 1,0 0 0,-1 1 0,1-1 0,-1 1 0,0 0 0,0 0 0,0 1-1,0 0 1,0 0 0,-9-2 0,0 0 1,0 1 0,-1 0 0,1 2 1,-1-1-1,0 2 0,1 0 0,-1 1 0,-17 3 0,-11 4 129,-58 21 0,66-19-147,-1 7 400,26-12-1333,22-11-2025</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9:49.397"/>
    </inkml:context>
    <inkml:brush xml:id="br0">
      <inkml:brushProperty name="width" value="0.1" units="cm"/>
      <inkml:brushProperty name="height" value="0.1" units="cm"/>
      <inkml:brushProperty name="color" value="#004F8B"/>
    </inkml:brush>
  </inkml:definitions>
  <inkml:trace contextRef="#ctx0" brushRef="#br0">1 1 9240,'0'0'4993,"4"17"-4556,-1-3-341,4 12 159,-2 1-1,3 49 0,-11 117 1236,0 22 425,1-168-1136,-1-14 669</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09:51.244"/>
    </inkml:context>
    <inkml:brush xml:id="br0">
      <inkml:brushProperty name="width" value="0.1" units="cm"/>
      <inkml:brushProperty name="height" value="0.1" units="cm"/>
      <inkml:brushProperty name="color" value="#004F8B"/>
    </inkml:brush>
  </inkml:definitions>
  <inkml:trace contextRef="#ctx0" brushRef="#br0">1 35 9848,'0'0'7471,"6"13"-7245,6 15 5,-1 0 1,-1 1-1,-1 0 1,7 51-1,-9 35 874,4-24 695,-11-91-1791,0 0-1,0 0 1,0 0-1,0 0 1,0 0-1,1 0 1,-1 0-1,0 0 1,0 0-1,0 0 1,0 0-1,0 0 1,0 0-1,0 0 1,0 0-1,0 0 1,0 0-1,0 0 1,0 0-1,1 0 1,-1 0-1,0 0 1,0 0-1,0 0 1,0 0-1,0 0 1,0 0-1,0 0 0,0 0 1,0 0-1,0 0 1,0 0-1,0 0 1,0 0-1,1 0 1,-1 0-1,0 0 1,0 0-1,0 0 1,0 1-1,0-1 1,0 0-1,0 0 1,0 0-1,0 0 1,0 0-1,0 0 1,0 0-1,0 0 1,0 0-1,0 0 1,0 0-1,0 0 1,0 1-1,0-1 1,0 0-1,0 0 1,0 0-1,0 0 1,0 0-1,0 0 1,0 0-1,0 0 1,0 0-1,0 0 1,0 0-1,0 0 1,0 1-1,6-10 206,8-16-171,-12 22 4,29-61 139,-19 37-69,2 1 1,0 0-1,22-29 1,-17 31-68,1 1 0,2 1 0,0 1 1,1 0-1,29-19 0,-46 36-40,0 0 0,1 0-1,-1 1 1,1 0 0,0 0 0,0 1 0,-1-1-1,2 1 1,-1 1 0,7-1 0,-12 2-5,0 0 0,-1 0 0,1 1 1,0-1-1,-1 1 0,1 0 0,0-1 0,-1 1 1,1 0-1,-1 0 0,1 0 0,-1 0 0,0 0 0,1 0 1,-1 0-1,0 1 0,0-1 0,0 0 0,0 1 1,0-1-1,0 1 0,0-1 0,0 1 0,-1-1 0,1 1 1,0 3-1,3 5 20,-2 1 1,1-1 0,0 13-1,-2-14-15,4 30 52,-3-1 0,-1 1 0,-4 39 0,4-54-18,2-15 27,-3-9-69,0 0 0,-1 0 0,1 0 1,0 0-1,0 0 0,0 0 1,0 0-1,0-1 0,0 1 1,0 0-1,0 0 0,0 0 1,0 0-1,0 0 0,0 0 0,0 0 1,1 0-1,-1 0 0,0 0 1,0 0-1,0 0 0,0 0 1,0 0-1,0-1 0,0 1 1,0 0-1,0 0 0,0 0 1,0 0-1,0 0 0,0 0 0,0 0 1,0 0-1,0 0 0,0 0 1,0 0-1,0 0 0,1 0 1,-1 0-1,0 0 0,0 0 1,0 0-1,0 0 0,0 0 0,0 0 1,0 0-1,0 0 0,0 0 1,0 0-1,0 0 0,0 0 1,0 0-1,1 0 0,-1 0 1,0 0-1,1-3 17,0 0-1,1 0 1,-1 0-1,1 1 1,-1-1-1,1 0 1,3-2 0,7-13 25,7-16 27,50-84 166,-57 100-186,1 1 0,0 0 0,1 1 0,22-19 0,-23 25 8,0 0 1,0 2-1,26-14 0,-37 21-55,0 0-1,0 1 0,0-1 1,0 0-1,0 1 0,1 0 1,-1-1-1,0 1 0,0 0 1,0 0-1,0 0 0,0 0 1,1 1-1,-1-1 1,0 0-1,0 1 0,0 0 1,0-1-1,0 1 0,0 0 1,0 0-1,0 0 0,-1 0 1,1 1-1,0-1 0,0 0 1,-1 1-1,1-1 0,-1 1 1,1-1-1,-1 1 1,0 0-1,0 0 0,0 0 1,0 0-1,2 3 0,1 5-3,0-1 0,-1 1 0,0-1 0,0 1 0,-1 0 0,2 14 0,7 123 71,-11-146-39,0 1-1,0 0 1,0 0 0,-1-1-1,1 1 1,0 0 0,-1 0-1,1-1 1,-1 1 0,0 0-1,1-1 1,-3 3 0,-2 11-3645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0:08.110"/>
    </inkml:context>
    <inkml:brush xml:id="br0">
      <inkml:brushProperty name="width" value="0.1" units="cm"/>
      <inkml:brushProperty name="height" value="0.1" units="cm"/>
      <inkml:brushProperty name="color" value="#004F8B"/>
    </inkml:brush>
  </inkml:definitions>
  <inkml:trace contextRef="#ctx0" brushRef="#br0">246 591 7936,'0'0'5105,"-9"0"-4809,2 0-237,1-1 7,1 1 0,-1 0-1,0 1 1,1-1 0,-1 1 0,0 0-1,1 0 1,-1 1 0,1 0 0,-10 4 0,11-4-23,-16 9 213,1 2-1,-31 23 1,44-30-216,0 0 1,1 0-1,0 0 0,0 1 1,0 0-1,1 0 0,-1 0 1,2 0-1,-1 1 0,1-1 1,-2 10-1,2-8 12,1 0 0,0 0 0,1 1-1,0-1 1,1 0 0,-1 1 0,2-1 0,1 14-1,-1-17-29,1 0 0,-1 0 0,1 0-1,0 0 1,1-1 0,-1 1 0,1-1-1,0 1 1,1-1 0,-1 0 0,1 0-1,0-1 1,9 9 0,5 2 47,0-1 0,30 18-1,-40-27-44,0-1 0,1 0-1,0-1 1,-1 0-1,1 0 1,1-1 0,-1 0-1,0 0 1,13 0-1,-5-3 14,0 0 0,1-1 0,-1 0 0,0-2 0,-1 0 0,1-1-1,-1 0 1,1-1 0,-2-1 0,30-18 0,2-4 73,-1-2 1,-2-2-1,-2-2 0,74-78 1,-95 92-48,34-27 1,-40 37-33,-1-1 0,0-1 0,-1 0 0,0-1 0,-1 0 0,14-22 0,-13 12 2,-1-1 1,-2 0 0,0-1-1,-1 0 1,5-28 0,-5 6 68,5-96 0,-14 134-85,1-1 0,-1 1 0,-1 0 0,0-1 0,-1 1 0,0 0 0,0 0 0,-1 0 0,-5-12 0,3 6 24,-7-14 47,12 30-80,-1-1-1,1 0 1,-1 0 0,0 1-1,1-1 1,-1 0-1,1 0 1,-1 1-1,0-1 1,0 1 0,1-1-1,-1 1 1,0-1-1,0 1 1,0-1-1,0 1 1,1 0-1,-1-1 1,0 1 0,0 0-1,0 0 1,0 0-1,0 0 1,0 0-1,0 0 1,0 0 0,-1 0-1,-2 2-5,1 1 1,-1-1-1,1 1 0,0 0 0,0 0 0,0 0 1,1 1-1,-1-1 0,1 1 0,0-1 1,-4 8-1,5-9-2,-26 53-13,2 1 0,-32 108 0,32-86 28,7-19 47,-13 93 0,10-39 44,4-17 74,-3 15 296,19-80 3,4-25-141,1-20-147,1-9-142,0-1 0,1 1 0,2 0 0,0 1 0,2 0 0,0 0 0,1 1-1,17-23 1,-19 32-10,1 1-1,14-13 1,-20 20-16,1 0-1,-1 0 1,1 1 0,0 0-1,0 0 1,0 0 0,0 1 0,1-1-1,6-1 1,-10 4-22,0 0-1,0 0 1,0-1 0,0 1 0,0 1-1,0-1 1,0 0 0,0 0-1,0 1 1,0-1 0,-1 1 0,1 0-1,0 0 1,0-1 0,0 1-1,0 0 1,-1 1 0,1-1 0,-1 0-1,1 0 1,-1 1 0,1-1-1,-1 1 1,1-1 0,-1 1 0,0 0-1,0-1 1,0 1 0,1 3-1,3 5-32,0 1-1,-1 1 0,5 20 0,-6-20 22,9 31-105,-5-14-39,17 44 0,-23-71 151,1 0-1,-1 0 0,1 0 1,-1 0-1,1 0 0,0 0 1,0 0-1,-1-1 0,1 1 1,1 0-1,-1-1 0,0 0 1,0 0-1,0 1 0,1-1 1,-1 0-1,1-1 0,-1 1 1,0 0-1,1-1 0,-1 0 1,1 1-1,0-1 0,-1 0 1,5-1-1,4 1 7,1-1 1,-1-1-1,0 0 1,15-5-1,-8 1 6,0-1 0,-1-1 0,1 0 0,22-16 0,61-50 31,-55 39-26,25-26 49,-63 53-55,6-3 9,-13 11-12,1-1 0,-1 0 0,1 0 0,-1 0 0,1 0 0,-1 0 0,1 0 0,-1-1 0,0 1 0,0 0 0,0-1 0,0 1 0,0 0 0,0-1 0,0 0 0,0 1 0,0-1 0,-1 1 0,1-1 0,-1 0 0,1 1 0,-1-1 0,0 0 0,1 0 0,-1 0 0,0-1 0,0 2-2,-1 1 0,1 0-1,0 0 1,0-1-1,0 1 1,0 0 0,-1 0-1,1-1 1,0 1-1,0 0 1,-1 0-1,1-1 1,0 1 0,0 0-1,-1 0 1,1 0-1,0 0 1,0-1 0,-1 1-1,1 0 1,0 0-1,-1 0 1,1 0 0,0 0-1,-1 0 1,1 0-1,0 0 1,-1 0 0,1 0-1,0 0 1,-1 0-1,1 0 1,0 0 0,-1 0-1,1 0 1,0 0-1,0 0 1,-1 1 0,1-1-1,0 0 1,-1 0-1,-13 8 46,13-8-45,-18 14 16,1 0-1,0 1 0,1 0 1,1 2-1,1 0 0,0 1 1,1 0-1,1 1 0,0 1 1,2 0-1,0 1 0,2 0 1,-9 25-1,12-28 0,4-14-9,0 0 0,0 1 0,1-1 0,-1 0 0,1 1 0,0-1 0,1 1 0,-1 0 0,1-1 0,0 8 0,0-11-5,0 0 0,0 0 0,1 0 0,-1 0 0,0-1 0,0 1 0,0 0 1,1 0-1,-1-1 0,0 1 0,1 0 0,-1 0 0,0-1 0,1 1 0,-1 0 0,1-1 0,-1 1 0,1-1 0,0 1 0,-1-1 0,1 1 0,-1-1 0,1 1 0,0-1 0,0 1 0,-1-1 0,1 0 0,0 1 0,0-1 0,-1 0 0,1 0 0,0 0 0,0 1 0,0-1 0,-1 0 0,1 0 0,0 0 0,0 0 0,0-1 0,-1 1 0,1 0 0,1-1 0,1 0 6,0 0 0,0 0 0,0 0 0,0-1 0,-1 0 0,1 1 0,0-1 0,-1 0-1,0 0 1,3-4 0,13-14 46,-2-1 1,0-1-1,-2-1 0,-1 0 0,0 0 0,-2-2 0,11-30 1,-16 44 61,-7 12-116,1-1 1,0 0-1,0 0 1,0 0-1,0 0 1,0 0-1,0 0 1,0 0 0,0 0-1,0 1 1,0-1-1,0 0 1,0 0-1,0 0 1,0 0-1,0 0 1,0 0 0,0 1-1,0-1 1,0 0-1,0 0 1,0 0-1,0 0 1,0 0-1,0 0 1,0 0-1,0 1 1,0-1 0,0 0-1,0 0 1,0 0-1,1 0 1,-1 0-1,0 0 1,0 0-1,0 0 1,0 0 0,0 0-1,0 1 1,0-1-1,0 0 1,0 0-1,1 0 1,-1 0-1,0 0 1,0 0 0,0 0-1,0 0 1,0 0-1,0 0 1,0 0-1,1 0 1,-1 0-1,0 0 1,0 0-1,0 0 1,0 0 0,0 0-1,0 0 1,1 0-1,-1 0 1,0 0-1,0 0 1,0 0-1,0-1 1,0 1 0,0 0-1,0 0 1,2 10-5,1 1 1,-1-1 0,1 0 0,1 0-1,0 0 1,1-1 0,8 16 0,-12-24 1,3 6-4,-1-1 0,2 1-1,-1-1 1,1 0 0,-1 0 0,2 0-1,-1-1 1,1 0 0,-1 0 0,11 6 0,-13-9 4,1 0 0,-1-1 0,1 1 0,0-1 0,0 0 0,0 0 0,0-1 0,-1 1 0,1-1 0,0 1 0,0-1 0,0-1 0,0 1 0,0 0 0,0-1 0,0 0 0,0 0 0,0 0 0,0 0 0,-1-1 0,7-3 0,3-2 4,0-1 0,-1 0-1,0-1 1,17-17 0,41-47 70,-51 52-37,-10 10 22,0 1 1,-1-1-1,-1 0 0,1-1 0,-2 0 1,8-18-1,-10 24-25,-4 6-30,0 0 0,0-1 0,0 1 0,0 0 0,0 0 0,1 0 0,-1 0 0,0 0 0,0 0 0,0 0 0,0 0 0,0 0 0,0 0 0,0 0 0,1-1 0,-1 1 0,0 0 0,0 0 0,0 0 0,0 0 0,0 0 0,0-1 0,0 1 0,0 0 0,0 0 0,0 0 0,0 0 0,0 0 0,0-1 0,0 1 0,0 0 0,0 0 0,0 0 0,0 0 0,0 0 0,0-1 0,0 1 0,0 0 0,0 0 0,0 0 0,0 0 0,0 0 0,0-1 0,0 1 0,0 0 0,0 0 0,0 0 0,-1 0 0,1 0 0,0 0 0,0-1 0,0 1 0,0 0 1,0 0-1,0 0 0,-1 0 0,1 0 0,0 0 0,0 0 0,0 0 0,0 0 0,-1 0 0,-8 55-1,8-41-16,-3 12-45,2 0 0,1 45 0,2-62 50,0-1-1,0 0 1,1 1-1,0-1 1,0 0-1,1 0 1,0-1-1,1 1 1,0 0-1,0-1 1,0 0-1,10 11 1,-12-15 7,1-1 0,0 0 0,-1 0 1,1-1-1,0 1 0,0-1 0,0 1 0,0-1 1,1 0-1,-1 0 0,0 0 0,0 0 1,1-1-1,-1 0 0,0 1 0,1-1 1,-1 0-1,0-1 0,1 1 0,-1 0 0,0-1 1,5-1-1,9-2-12,-1-1 0,31-13 0,16-14 28,106-71 1,-101 59 8,2-4 24,-34 23-3,52-28 1,-81 50 38,-12 5-33,-15 9 10,-2 5-41,-93 71 37,102-76-53,0 1 1,1 1-1,1 0 1,0 0-1,1 1 1,-11 20-1,18-30-2,2 0-1,-1 0 1,0 0-1,1 0 1,-1 0 0,1 1-1,1-1 1,-2 9 0,2-12-1,0 0 0,0 0 0,0 1 0,1-1 0,-1 0 0,0 0 0,1 0 0,-1 1 1,1-1-1,-1 0 0,1 0 0,-1 0 0,1 0 0,0 0 0,0 0 0,-1 0 0,1 0 0,0 0 1,0 0-1,0-1 0,0 1 0,0 0 0,0-1 0,0 1 0,0 0 0,0-1 0,0 0 0,1 1 1,-1-1-1,0 1 0,0-1 0,0 0 0,1 0 0,-1 0 0,1 0 0,4 1 4,0-1 0,0 0-1,0 0 1,0-1 0,0 1 0,0-1-1,0 0 1,0-1 0,0 0 0,-1 0-1,1 0 1,-1 0 0,1-1 0,-1 0-1,0 0 1,0-1 0,6-4 0,4-6 22,-1-1 0,0 0 0,19-30 0,-8 11-7,-18 24-11,2 1 100,-9 9-107,1 0-1,-1 1 1,1-1 0,-1 0-1,1 1 1,-1-1 0,1 0-1,-1 1 1,1-1 0,-1 0-1,1 1 1,-1-1 0,0 1-1,1-1 1,-1 1 0,0-1-1,1 1 1,-1-1 0,0 1-1,0-1 1,1 1 0,-1-1-1,0 2 1,2 2-12,1 0 1,-1 0-1,1 0 0,0 0 1,0-1-1,0 1 1,0-1-1,0 1 0,1-1 1,0 0-1,-1-1 0,1 1 1,0-1-1,1 1 0,-1-1 1,0 0-1,1-1 1,-1 1-1,1-1 0,-1 0 1,1 0-1,0 0 0,-1-1 1,1 1-1,0-1 1,5-1-1,11-1 19,0-1 1,-1-1 0,0-1-1,33-13 1,-35 12 16,48-23 63,-24 9 64,-13 8-64,-29 12-88,0 0 0,0 0 0,0 0 0,0 1 0,1-1 0,-1 0 0,0 0 0,0 1 0,0-1 0,0 0 0,0 0 0,0 1 0,0-1 0,0 0 0,1 0 0,-1 1 0,0-1 0,0 0 0,0 0 0,0 1 0,0-1 0,0 0 0,0 0 0,-1 1 0,1-1 0,0 0 0,0 0 0,0 1 0,0-1 0,0 0 0,0 0 0,0 1 0,-1-1 0,1 0 0,0 0 0,0 0 0,0 1 0,-1-1 0,-15 14 10,1 1-1,0 1 0,-20 27 1,17-21-9,14-16-7,-1 0 0,1 1-1,0-1 1,1 1 0,0 0 0,-5 12-1,8-17 1,-1-1 0,0 1 0,1 0 0,-1 0 0,1 0 0,0 0 0,-1-1 0,1 1 0,0 0 0,0 0 0,0 0 0,1 0 0,-1 0 0,0 0 0,1-1 0,-1 1-1,1 0 1,0 0 0,-1-1 0,1 1 0,0 0 0,0-1 0,0 1 0,0 0 0,0-1 0,1 0 0,-1 1 0,0-1 0,1 0 0,-1 1 0,2 0 0,1 0 1,1-1 1,-1 1 0,0-1-1,0 0 1,1 0-1,-1-1 1,1 1 0,-1-1-1,0 0 1,1 0 0,6-1-1,48-11 16,-12-3 21,84-39 1,-116 47-24,1-2 11,0 0 1,-1-1 0,27-23-1,-29 22-1,0 1 0,1 0 0,0 1 0,21-11 0,-33 20 15,0-1 1,-1 0-1,1 1 1,-1-1-1,1 0 0,-1 0 1,0 0-1,1 0 1,-1 0-1,0-1 1,0 1-1,0 0 0,0 0 1,0-1-1,2-2 1,-3 3-3,1 1-29,0 0 1,-1 0-1,1 0 1,0-1-1,0 1 1,0 0-1,0-1 1,-1 1-1,1-1 1,0 1-1,0-1 1,-1 1 0,1-1-1,0 1 1,-1-1-1,1 0 1,-1 1-1,1-1 1,-1 0-1,1 0 1,-1 1-1,1-2 1,9-23 2,-5 12 3,29-58 0,51-115 62,-66 137-45,25-96 1,-36 110-18,-1 0-1,-3 0 1,2-37 0,-9 68-43,-3 8-12,-6 11-10,11-14 58,-20 28-46,2 0 0,1 2 0,2 0 0,-15 36 0,-37 140-244,60-176 207,2 1-1,1 0 1,-2 63-1,7-73 39,1 0-1,1-1 0,1 1 1,0-1-1,2 0 0,13 36 0,-16-51 35,1 0 0,0 0-1,0 0 1,1 0 0,-1 0-1,1-1 1,0 0 0,1 0-1,-1 0 1,1 0 0,0-1 0,0 0-1,1 0 1,7 5 0,-7-7 13,-1 1 0,1-1 0,0 0 0,-1-1 0,1 1 0,0-1 1,0-1-1,0 1 0,0-1 0,0 0 0,0 0 0,0 0 0,0-1 1,0 0-1,0-1 0,6-1 0,6-4 21,-1 0-1,0-1 1,-1-1 0,0 0-1,0-1 1,-1-1 0,-1 0-1,0-1 1,0-1 0,-1 0-1,17-23 1,-26 31-13,-1 1-1,0-1 1,0-1 0,0 1-1,-1 0 1,1-1 0,-1 1 0,-1-1-1,1 0 1,-1 0 0,0 1-1,0-1 1,0 0 0,-1 0-1,0 0 1,-1 0 0,0-9 0,0 14-11,1-2 12,-1 0-1,1 0 1,-1 1-1,0-1 1,0 0 0,0 1-1,-3-5 1,3 6-9,0 1 0,1-1 1,-1 0-1,0 1 0,1-1 0,-1 1 0,0 0 1,0-1-1,0 1 0,1 0 0,-1-1 1,0 1-1,0 0 0,0 0 0,0 0 1,0 0-1,1 0 0,-1 0 0,0 0 0,0 0 1,0 0-1,0 0 0,0 0 0,1 0 1,-1 1-1,0-1 0,0 0 0,0 1 1,0-1-1,-1 1 0,-1 2 3,0-1 1,0 0-1,1 1 0,-1 0 0,1-1 1,-1 1-1,1 0 0,0 0 1,0 0-1,-3 6 0,-1 1 8,2-2-12,0-1-1,0 1 1,1 0 0,0 0 0,0 0 0,1 1 0,0-1 0,1 0 0,-1 1 0,2 0 0,-1-1 0,1 1 0,0-1 0,3 15 0,0-7-20,1-1 1,0 1 0,1-1-1,0 0 1,2 0 0,-1-1-1,11 15 1,-16-26 12,1 0 0,0-1 1,0 1-1,0-1 0,0 1 0,0-1 1,1 0-1,-1 0 0,1 0 0,0 0 0,-1-1 1,1 1-1,0 0 0,0-1 0,0 0 1,0 0-1,4 1 0,-2-1-3,0-1 0,1 1 0,-1-1 0,0 0 0,0-1 0,1 1 0,-1-1 0,0 0 0,9-3 0,0-1-3,-1-1 0,0 0 0,-1-1 1,1-1-1,-1 1 0,20-19 0,-14 11 5,87-84 59,-87 80 0,0 0 1,-2-2-1,21-33 1,-25 24 296,-17 88-419,3-49 45,0 0-1,1 1 1,0-1-1,1 1 1,0 0-1,1-1 1,0 1-1,2 9 1,2-2-13,-3-5 0,2 0 1,-1 0-1,1-1 0,11 20 1,-14-29 30,1 1-1,0 0 1,0-1 0,0 0 0,0 1-1,0-1 1,0 0 0,0 0 0,1 0-1,-1-1 1,1 1 0,0 0 0,-1-1-1,1 0 1,0 0 0,0 0 0,0 0-1,0 0 1,0 0 0,0-1 0,0 1-1,0-1 1,0 0 0,4 0 0,3-1 3,1-1 0,-1 0-1,0-1 1,1 0 0,-1 0 0,-1-1 0,1 0 0,0-1 0,-1 0 0,13-9 0,-8 3 10,0 0 0,0-1-1,-1 0 1,0-1 0,13-18 0,-16 18 10,1 0-1,0 1 1,1 0 0,0 1 0,1 0 0,0 1 0,1 1 0,25-14 0,-39 23-17,0-1-1,1 1 1,-1 0 0,0-1-1,0 1 1,1 0 0,-1 0-1,0 0 1,1-1-1,-1 1 1,0 0 0,1 0-1,-1 0 1,0 0 0,1-1-1,-1 1 1,0 0 0,1 0-1,-1 0 1,1 0 0,-1 0-1,0 0 1,1 0 0,-1 0-1,0 0 1,1 0 0,-1 0-1,1 0 1,-1 1 0,0-1-1,1 0 1,-1 0 0,0 0-1,1 0 1,-1 1 0,0-1-1,1 0 1,-1 0 0,0 0-1,0 1 1,1-1-1,-1 0 1,0 1 0,0-1-1,0 0 1,1 1 0,-1-1-1,0 0 1,0 1 0,0-1-1,0 0 1,0 1 0,1-1-1,-1 0 1,0 1 0,0-1-1,0 0 1,0 1 0,0-1-1,0 1 1,1 3-1,21 60-59,-17-46 47,1 0 1,0-1-1,15 27 1,-12-28 7,-6-10 2,0 0 1,0-1-1,1 1 1,0 0-1,8 7 1,-11-12 0,1 1 1,-1-1 0,1 0 0,0 0 0,0 0 0,-1 0-1,1 0 1,0-1 0,0 1 0,0-1 0,0 1 0,-1-1-1,1 1 1,0-1 0,0 0 0,0 0 0,0 0-1,0 0 1,0-1 0,0 1 0,0 0 0,0-1 0,0 1-1,2-2 1,3-1 11,0 0-1,0 0 1,-1-1-1,1 0 1,-1-1-1,0 1 1,0-1-1,0 0 1,-1-1 0,6-6-1,8-12 91,20-33-1,-17 23-39,-9 16-7,-3 5 11,-1 0 0,0-1 0,-1 0 1,0-1-1,-1 0 0,-1 0 0,6-21 1,-6 21 85,-4 12-71,-4 10-39,-1 7-58,1-1 1,-1 1 0,2 0 0,0 21 0,-2 17-15,-2-19-27,-1 0 0,-3-1 1,0 0-1,-19 42 1,27-71 40,0 0 0,-1 0 1,1 0-1,-1-1 0,0 1 1,0-1-1,0 1 1,-4 3-1,5-5 15,0 0 1,0-1-1,0 1 1,1-1-1,-1 1 1,0-1-1,0 0 0,0 1 1,0-1-1,0 0 1,0 0-1,0 0 1,0 1-1,0-1 0,0 0 1,0 0-1,0-1 1,0 1-1,0 0 1,0 0-1,1 0 1,-1-1-1,0 1 0,0 0 1,0-1-1,0 1 1,0-1-1,0 1 1,1-1-1,-1 1 1,0-1-1,0 1 0,-1-2 1,-14-12 20,8 7-17,0 1-1,1-1 1,0-1-1,-10-12 1,54 20-497,-14 3 441,0-2 0,0-1-1,0-1 1,0 0 0,-1-2 0,26-6 0,-33 5 35,1 0 1,-1-1-1,0-1 1,-1-1-1,0 0 1,0-1-1,0 0 1,-1-1-1,23-19 1,-18 11-3,50-47-41,96-114 1,-144 148 59,-2-1 1,-1 0-1,-1-1 0,21-66 0,-27 73 12,9-32 33,-2-1 0,13-84-1,-28 128-8,0 1 0,-2-1-1,-1-26 1,1 40-33,0 0-1,0 1 1,0-1 0,0 0 0,0 0-1,-1 1 1,1-1 0,0 0 0,0 0-1,0 0 1,0 1 0,-1-1-1,1 0 1,0 0 0,0 0 0,-1 0-1,1 1 1,0-1 0,0 0 0,-1 0-1,1 0 1,0 0 0,0 0-1,-1 0 1,1 0 0,0 0 0,-1 0-1,1 0 1,0 0 0,0 0 0,-1 0-1,1 0 1,0 0 0,0 0-1,-1 0 1,1 0 0,0 0 0,-1 0-1,1 0 1,0 0 0,0 0 0,-1-1-1,1 1 1,0 0 0,0 0-1,0 0 1,-1-1 0,1 1 0,0 0-1,0 0 1,0 0 0,0-1 0,-1 1-1,1 0 1,0 0 0,0-1-1,0 1 1,0 0 0,0 0 0,0-1-1,0 1 1,0 0 0,0-1 0,0 1-1,0 0 1,0 0 0,0-1-1,0 1 1,0-1 0,-18 25-25,14-18 21,-8 13-25,0 0 0,2 0 0,0 1 0,-11 34 0,-21 93-63,37-127 75,-10 54-35,3 1-1,3 0 0,3 126 1,6-176 30,1 1 0,6 36 0,-6-56 17,0 1-1,1 0 1,0-1-1,0 1 1,1-1-1,-1 0 0,1 0 1,1 0-1,-1 0 1,1 0-1,0-1 1,0 0-1,1 1 1,6 5-1,-8-10 10,-1 0 0,0 0-1,1 0 1,-1 0 0,1 0 0,-1 0-1,1-1 1,-1 1 0,1-1 0,0 1-1,-1-1 1,1 0 0,-1 0 0,1-1 0,0 1-1,-1 0 1,1-1 0,-1 1 0,1-1-1,-1 0 1,1 0 0,-1 0 0,1 0 0,2-3-1,9-3 39,-1-2 0,23-18-1,-25 18-22,41-35 82,-34 27-16,1 1-1,41-26 0,-31 25 3,0-2 0,31-26 0,-46 29-69,-14 15-21,1 0-1,0-1 1,0 1-1,0-1 1,0 1-1,0 0 1,1 0 0,-1 0-1,0 0 1,0 0-1,1 0 1,-1 0 0,1 0-1,-1 0 1,1 1-1,-1-1 1,1 0 0,-1 1-1,1-1 1,1 1-1,-4 1 3,0 0-1,1 0 1,-1 0-1,0 0 1,0 0-1,0 0 1,1 1-1,-1-1 1,1 0-1,-1 0 1,1 1-1,-1-1 1,1 0-1,-1 3 1,-1 3-1,-21 53-44,-17 51-86,39-108 129,-3 12-20,0 0 0,1 1 0,-1 27 0,3-40 24,1 0-1,0 0 0,0 0 1,0 0-1,1 0 1,-1 0-1,1-1 1,-1 1-1,1 0 1,0 0-1,0-1 1,0 1-1,1 0 0,-1-1 1,1 1-1,-1-1 1,1 0-1,0 1 1,0-1-1,0 0 1,0 0-1,0 0 1,0 0-1,1-1 0,-1 1 1,1-1-1,-1 1 1,3 0-1,3-1 10,-1 0 0,0-1 0,1 0 0,-1 0 0,1-1 0,-1 0 0,0 0 0,0-1 0,0 0 0,8-3 0,-4 2 6,27-9 27,-2-2 1,41-22-1,-7 3-8,4 4 31,-34 14-110,47-25 0,-105 54 17,1 0 0,1 2 0,1-1-1,0 2 1,-16 23 0,30-38 21,0 0 0,0 0 0,0 0 0,0 0 0,0 0 0,0 0 0,1 0 0,-1 0-1,1 0 1,-1 0 0,1 0 0,0 0 0,0 0 0,0 1 0,0-1 0,0 0 0,0 0 0,1 0 0,-1 0 0,1 0 0,-1 0 0,1 0 0,0 0 0,0 0 0,0 0 0,0 0-1,0 0 1,0 0 0,0-1 0,1 1 0,-1 0 0,1-1 0,-1 1 0,1-1 0,0 0 0,-1 1 0,1-1 0,0 0 0,0 0 0,0 0 0,0 0 0,2 0 0,11 4 17,0-1 1,-1 0 0,2-2-1,-1 0 1,0 0 0,0-1-1,0-1 1,26-3 0,-3-2 76,0-3 1,48-14-1,-74 19-43,-1-1 1,1 0-1,-1-1 0,0 0 0,-1-1 0,1 0 0,11-10 1,-17 13-185,2-1 417</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0:08.314"/>
    </inkml:context>
    <inkml:brush xml:id="br0">
      <inkml:brushProperty name="width" value="0.1" units="cm"/>
      <inkml:brushProperty name="height" value="0.1" units="cm"/>
      <inkml:brushProperty name="color" value="#004F8B"/>
    </inkml:brush>
  </inkml:definitions>
  <inkml:trace contextRef="#ctx0" brushRef="#br0">1 0 15776,'0'0'2855</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0:08.870"/>
    </inkml:context>
    <inkml:brush xml:id="br0">
      <inkml:brushProperty name="width" value="0.1" units="cm"/>
      <inkml:brushProperty name="height" value="0.1" units="cm"/>
      <inkml:brushProperty name="color" value="#004F8B"/>
    </inkml:brush>
  </inkml:definitions>
  <inkml:trace contextRef="#ctx0" brushRef="#br0">1 89 10152,'0'0'560,"60"-10"16,15 4 72,22-8 8,18-2 56,12 0 0,2 2-136,-9 4 8,-7 8-80,-18 4 0,-20 8-57,-15-4 1,-6 0-112,-5 4 0,-5 4-200,-8 2 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0:09.393"/>
    </inkml:context>
    <inkml:brush xml:id="br0">
      <inkml:brushProperty name="width" value="0.1" units="cm"/>
      <inkml:brushProperty name="height" value="0.1" units="cm"/>
      <inkml:brushProperty name="color" value="#004F8B"/>
    </inkml:brush>
  </inkml:definitions>
  <inkml:trace contextRef="#ctx0" brushRef="#br0">1 6 11152,'0'0'1840,"60"-6"-1192,19 6 88,22 2 8,15 2-104,-1-2 0,-10-2-153,-12 0 9,-5 0-152,-7 4 8,4-2-152,-17-4 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0:15.466"/>
    </inkml:context>
    <inkml:brush xml:id="br0">
      <inkml:brushProperty name="width" value="0.1" units="cm"/>
      <inkml:brushProperty name="height" value="0.1" units="cm"/>
      <inkml:brushProperty name="color" value="#004F8B"/>
    </inkml:brush>
  </inkml:definitions>
  <inkml:trace contextRef="#ctx0" brushRef="#br0">0 906 8032,'0'0'3790,"15"-15"-3262,10-10-250,-2-2 0,38-54 0,-23 21 7,192-280 766,-216 322-979,107-142 388,-103 133-258,-2-2 0,0 0 0,-2 0 0,12-35 0,-26 63-55,-14 17 349,-95 178-140,-29 60-122,97-169-184,-8 17 39,-64 102-1,-2-9 80,104-181-145,-1 2 115,14-16-66,9-7-22,23-21-16,44-48 1,-31 30-18,-35 34-9,144-143 76,-101 103-33,2 3 0,79-53-1,-129 96-44,-5 5-5,13-11 35,1 1 1,0 1-1,1 0 1,0 1-1,24-9 1,-28 10 452,-13 8-472,0 0 0,0 0 0,0 0-1,0 0 1,0 0 0,0 0 0,0-1 0,1 1 0,-1 0-1,0 0 1,0 0 0,0 0 0,0 0 0,0 0 0,0 0 0,1 0-1,-1 0 1,0 0 0,0-1 0,0 1 0,0 0 0,0 0 0,1 0-1,-1 0 1,0 0 0,0 0 0,0 0 0,0 0 0,1 0 0,-1 0-1,0 0 1,0 0 0,0 1 0,0-1 0,0 0 0,1 0 0,-1 0-1,0 0 1,0 0 0,0 0 0,0 0 0,0 0 0,0 0 0,1 0-1,-1 1 1,0-1 0,0 0 0,0 0 0,0 0 0,0 0-1,0 0 1,0 0 0,0 1 0,0-1 0,0 0 0,0 0 0,0 0-1,0 0 1,1 0 0,-1 1 0,0 24 275,3 28-125,-4-38-119,2-1 1,3 20-1,-3-25-35,1 0 0,1 0 0,-1 0 0,2-1 0,-1 1 0,1-1 0,0 0 0,7 10 0,-6-13-10,-1 0 1,0 0 0,1 0-1,0-1 1,0 0 0,0 0-1,1 0 1,-1-1-1,1 1 1,0-2 0,0 1-1,9 3 1,-6-4-1,0 0 1,0 0-1,0-1 1,0 0-1,1 0 1,-1-1-1,0 0 1,1-1-1,-1 0 1,0 0-1,0-1 1,0 0-1,0-1 1,0 0-1,0-1 0,-1 1 1,0-2-1,13-7 1,8-8 12,0-2 0,-1-1 0,36-39 0,-38 36-9,-8 9-5,-2 0-1,23-31 0,-35 43 15,-1-1 0,1 1 0,-1 0 0,0-1 0,-1 0 0,1 1-1,-1-1 1,0 0 0,-1 0 0,0-1 0,0 1 0,0 0 0,0 0 0,-1-1 0,-1-7 0,1 13-12,0 1 1,0-1-1,0 1 1,0 0-1,0-1 1,-1 1-1,1-1 1,0 1-1,0-1 0,-1 1 1,1 0-1,0-1 1,0 1-1,-1 0 1,1-1-1,0 1 1,-1 0-1,1-1 1,-1 1-1,1 0 0,0 0 1,-1 0-1,1-1 1,-1 1-1,1 0 1,-1 0-1,1 0 1,0 0-1,-1 0 0,1 0 1,-1 0-1,1-1 1,-1 2-1,1-1 1,-1 0-1,1 0 1,-1 0-1,1 0 0,0 0 1,-1 0-1,1 0 1,-1 0-1,1 1 1,-1-1-1,1 0 1,0 0-1,-1 1 0,1-1 1,-1 0-1,1 1 1,-1-1-1,-25 20 55,23-17-46,-20 16 55,-39 42 1,55-52-55,0 0-1,0 1 1,1-1 0,0 1-1,1 0 1,0 1 0,-7 21-1,11-31-11,1 1 0,0-1 0,0 0 0,-1 1-1,1-1 1,0 0 0,0 1 0,0-1 0,0 1-1,0-1 1,1 0 0,-1 1 0,0-1 0,1 0-1,-1 1 1,1-1 0,-1 0 0,1 0 0,0 1 0,1 1-1,0-1 1,0 0-1,0 0 1,0-1-1,0 1 1,0-1-1,0 1 1,1-1-1,-1 0 1,0 1-1,4 0 1,2 0-6,1 1 1,0-1 0,0 0 0,1-1-1,10 0 1,-1-1-9,0-2-1,0 0 1,0-1 0,0-1 0,-1-1-1,0 0 1,0-1 0,21-11-1,4-5-20,-1-1 1,41-31-1,114-87-165,-230 166 284,2 0 0,-31 34-1,24-23-35,31-30-32,0 0 0,1 1 1,-1 0-1,1 0 0,1 0 0,-1 1 1,1 0-1,-5 12 0,6-12 23,3-2 2,10-6-23,-3 0-17,2 0-7,0-1 1,0 0 0,0-1 0,0 0-1,0-1 1,0 1 0,-1-1 0,14-7-1,1-3 5,30-23 0,-44 30-14,0 0 0,0-1 1,-1 0-1,0 0 0,0-1 1,-1 1-1,10-17 0,-10 12-6,-7 17-4,-11 21 20,-11 16 14,-31 79 1,34-71 14,-8 21 12,19-45-27,-1 0 0,-1 0 0,-26 41 0,30-56-7,-18 27 43,-2-1 1,-1 0-1,-1-3 1,-40 37-1,53-59 5,-1-1 0,-22 12 0,22-14-28,8-4 5,1 0 1,-1 1-1,1 0 0,-8 7 1,14-5 110,0-8-99,21-34-25,-5 14-16,2-1 1,-1 2-1,28-25 1,63-51-2,-64 58 1,280-231-88,-303 252 82,111-79-49,-112 82 35,25-23 0,-27 22-5,30-21 1,2 0-7,-39 28 127,-6 3-28,-6 3 7,-9 30 42,-16 26-49,17-35-34,-16 40 1,25-55-25,0 1-1,0-1 0,1 1 1,0 0-1,0 0 0,0 0 1,1 0-1,0-1 0,0 1 1,1 0-1,0 0 0,1 6 1,-1-9-6,0 0-1,0-1 1,0 1 0,0 0 0,0-1 0,1 1 0,-1-1 0,1 0-1,0 1 1,-1-1 0,1 0 0,0 0 0,0 0 0,1 0 0,-1-1 0,0 1-1,4 1 1,-2-1 2,0 0-1,0-1 0,0 0 0,0 0 1,0 0-1,0 0 0,1-1 0,-1 1 1,0-1-1,7-1 0,-1 0 3,-1 0 0,1-1 0,-1-1 0,1 0 0,-1 0 0,0 0 0,0-1-1,0-1 1,9-6 0,24-22 51,55-54-1,-77 68-39,-2 0 14,27-38-1,-28 35-8,23-24 1,-32 39 6,-1 0 0,0-1 0,-1 0 0,1 0 0,-2 0 0,10-17 0,-20 51-5,1 0-1,1 1 1,1-1 0,1 1 0,5 36 0,-2-51-43,0 0 1,2 1-1,-1-1 1,2 0-1,0 0 1,0-1-1,1 0 1,0 0-1,1 0 1,14 17-1,-19-26 15,0 0 0,1 0 0,-1 0 0,1-1-1,0 1 1,-1-1 0,1 1 0,0-1 0,0 0-1,0 0 1,5 1 0,37 6 21,-36-7-21,1 0 12,0 0 0,0-1 0,0 1 0,-1-2-1,1 0 1,0 0 0,0-1 0,-1 0 0,1 0 0,-1-1 0,0-1 0,1 1 0,-2-2-1,1 1 1,0-1 0,-1 0 0,0-1 0,10-8 0,-6 3 39,1 1 19,-1 0 0,22-25 0,-32 32-57,1 0-1,-1 0 1,0-1 0,0 1-1,0-1 1,0 1 0,-1-1 0,1 0-1,-1 0 1,0 1 0,0-1-1,-1 0 1,1 0 0,-1 0-1,0 0 1,0-8 0,-1 4 14,-1-1 0,0 1 0,-1 0 0,0 0 0,-5-11 0,7 17-19,0 0 1,0 0-1,0-1 1,0 1-1,0 0 1,-1 0-1,1 0 0,-1 1 1,0-1-1,1 0 1,-1 0-1,0 1 1,0-1-1,0 1 1,0 0-1,-1 0 1,1 0-1,0 0 1,0 0-1,-1 0 1,1 0-1,0 1 0,-3-1 1,2 1-9,0 0 1,0 1-1,1-1 1,-1 1-1,0 0 1,1 0-1,-1 0 1,1 0-1,-1 0 1,1 1-1,-1-1 1,1 1-1,0 0 0,0 0 1,-1-1-1,1 1 1,1 0-1,-1 1 1,-3 3-1,-2 5-10,1-1-1,0 1 0,-5 13 1,10-21 5,-2 3-5,1 1-1,0-1 1,1 0-1,0 1 1,0-1 0,0 1-1,0-1 1,1 1 0,0-1-1,1 1 1,0-1 0,0 1-1,0-1 1,0 0-1,1 1 1,0-1 0,1 0-1,-1 0 1,1 0 0,0-1-1,0 1 1,9 10 0,-8-12 1,0 1 0,0-1 1,0 1-1,1-1 0,-1 0 1,1-1-1,0 1 0,0-1 1,1 0-1,-1-1 0,0 1 1,1-1-1,0 0 0,0 0 1,-1-1-1,1 1 1,0-2-1,0 1 0,0 0 1,0-1-1,0 0 0,0-1 1,0 1-1,11-3 0,-2-3 12,0-1 0,-1 0-1,0-1 1,0 0 0,-1-1-1,0-1 1,18-17 0,-3 3 4,71-62 63,2-4 68,-96 86-120,0 0-1,0 0 1,0 0 0,0 1-1,1 0 1,-1 0 0,1 0-1,0 1 1,0-1 0,0 2-1,8-3 1,-13 4-13,-1 0 0,1 0 1,0 0-1,0 0 0,0 1 0,0-1 1,-1 0-1,1 0 0,0 1 0,0-1 1,-1 0-1,1 1 0,0-1 0,0 1 0,-1-1 1,1 1-1,0-1 0,-1 1 0,1-1 1,-1 1-1,1 0 0,-1-1 0,1 1 1,-1 0-1,1-1 0,-1 1 0,0 0 1,1 0-1,-1-1 0,0 1 0,1 0 1,-1 0-1,0 0 0,0 0 0,0-1 1,0 1-1,0 0 0,0 0 0,0 0 0,0 1 1,-1 4 8,0 0 1,0 0 0,0 0 0,-3 7 0,3-11-9,-7 23 20,-15 58 48,20-65 54,12-25 54,4-8-155,38-45 94,-35 40-45,28-29 1,-40 45-52,1-1 1,0 1 0,1 1-1,-1-1 1,1 1-1,0 0 1,0 0-1,6-2 1,-11 6-21,0-1-1,0 0 1,-1 1 0,1-1 0,0 1 0,0-1-1,0 1 1,-1 0 0,1-1 0,0 1 0,-1 0-1,1 0 1,-1-1 0,1 1 0,-1 0 0,1 0-1,-1 0 1,1 0 0,-1-1 0,0 1 0,1 2-1,8 25-3,-8-21-8,3 6-3,0 0 1,0-1 0,2 1-1,-1-1 1,1 0 0,9 12-1,-12-20 15,0-1-1,0 0 0,0 1 0,0-1 1,1-1-1,-1 1 0,1 0 1,0-1-1,0 0 0,0 0 0,0 0 1,0 0-1,0-1 0,1 1 1,-1-1-1,0 0 0,1-1 0,-1 1 1,1-1-1,-1 1 0,1-1 1,5-1-1,8-2 5,-1 0-1,0-1 1,0 0 0,-1-2-1,1 0 1,-1-1 0,-1 0-1,23-15 1,-24 14-5,1 0 0,0 1 0,0 1 0,0 0-1,1 1 1,20-4 0,-10 0-2,-22 8 17,0-1 1,0 1-1,0 0 1,0 0-1,0 0 0,7-1 1,-11 2-16,0 0 1,0 0 0,0 0 0,1 0-1,-1 0 1,0 0 0,0 0-1,0 0 1,0 0 0,0 0 0,1 0-1,-1 0 1,0 0 0,0-1 0,0 1-1,0 0 1,0 0 0,0 0 0,0 0-1,0 0 1,1 0 0,-1-1 0,0 1-1,0 0 1,0 0 0,0 0 0,0 0-1,0 0 1,0-1 0,0 1-1,0 0 1,0 0 0,0 0 0,0 0-1,0 0 1,0-1 0,0 1 0,0 0-1,0 0 1,0 0 0,0 0 0,-1-1 0,1 1 0,0 0 0,0 0 0,0-1 0,-1 1 0,1 0 0,0 0 0,0 0 0,-1 0 0,1-1 0,0 1 0,0 0 0,-1 0 0,1 0 0,0 0 0,0 0 0,-1 0 0,1 0 0,0 0 0,-1 0 0,1 0 0,0 0 0,0 0 0,-1 0 0,1 0 0,0 0 0,-1 0 0,1 0 0,0 0 0,0 0 0,-1 0 0,1 0 0,0 0 0,-1 1 0,1-1 1,-24 9 73,13-6-61,1 0-1,0 2 1,-1-1-1,2 1 1,-19 13-1,21-14-6,1 1 0,0 0 1,0 1-1,0-1 0,1 1 0,-1 0 0,1 0 0,1 1 0,-1 0 0,1 0 0,-3 8 1,5-12-8,1 0 1,0 0-1,-1 0 1,1 1-1,1-1 1,-1 0-1,0 1 1,1-1-1,0 1 1,-1-1-1,1 1 1,1-1-1,-1 1 1,0-1-1,1 0 1,0 1-1,0-1 1,0 0-1,0 1 1,0-1-1,1 0 1,-1 0-1,1 0 1,0 0-1,3 3 1,3 3-9,0-1 0,0 1 1,1-2-1,1 1 0,-1-1 0,1-1 1,0 0-1,1 0 0,20 8 1,-21-11 10,1 0-1,0-1 1,0 0 0,0-1 0,0 0 0,0 0 0,0-1 0,0-1 0,0 0 0,22-5 0,-7 0 16,0-2-1,0-1 0,31-16 1,-35 13-7,0-1 0,-1-1 0,20-18 0,25-16 98,-64 47-103,0 0 4,0 0 0,0 0-1,0 0 1,-1 0 0,1-1-1,0 1 1,0-1 0,-1 1 0,1-1-1,-1 0 1,1 1 0,-1-1 0,0 0-1,0 0 1,0 0 0,0 0-1,1-4 1,0 9 52,-2-3-64,0 0 0,1 0-1,-1 1 1,0-1 0,0 0 0,0 0 0,1 1-1,-1-1 1,0 0 0,0 0 0,0 1 0,0-1-1,0 0 1,0 0 0,0 1 0,0-1-1,1 0 1,-1 1 0,0-1 0,0 0 0,0 0-1,0 1 1,-1-1 0,1 0 0,0 1 0,0-1-1,0 0 1,0 0 0,0 1 0,0-1 0,0 0-1,0 0 1,-1 1 0,1-1 0,0 1 0,-2 4-3,1 0 1,-1 0 0,1 1-1,0-1 1,1 1 0,-1-1 0,1 0-1,0 1 1,1-1 0,-1 1-1,1-1 1,0 1 0,0-1 0,1 0-1,0 0 1,2 6 0,-1-5-10,0 1-1,0-1 1,1 0 0,-1 0 0,1-1 0,1 1 0,-1-1 0,1 0-1,0 0 1,0 0 0,1-1 0,8 6 0,-5-6 5,0-1 0,0 0 0,1-1 0,-1 0 0,1 0 0,0-1 0,0 0 0,-1-1 0,1 0 0,0-1 0,0 0 0,-1 0 0,1-1 0,18-6 1,13-8-27,0-1 0,66-39 1,-92 47 26,-1-1 1,0-1-1,-1 0 1,0 0-1,-1-2 0,0 1 1,-1-1-1,-1-1 0,0 0 1,10-19-1,-17 26 11,0 0 1,0 1-1,-1-2 0,2-6 0,-3 12-2,-1 0 1,1 0-1,-1 0 0,0-1 0,0 1 0,0 0 1,0 0-1,0 0 0,0 0 0,0 0 0,-1 0 0,1 0 1,-1 0-1,1 0 0,-1 0 0,0 0 0,0 1 1,0-1-1,-2-3 0,3 5-1,-1-1 1,0 1-1,0 0 0,0-1 1,-1 1-1,1 0 0,0 0 1,0 0-1,0 0 0,0 0 1,0 0-1,0 0 0,0 0 1,0 0-1,0 0 0,0 0 1,0 1-1,0-1 0,0 1 1,0-1-1,0 0 0,0 1 1,0-1-1,-1 2 0,-24 16-18,17-11 0,1 1 1,0 0-1,0 0 1,1 1-1,0 0 1,-6 11-1,10-15 7,1 0 1,0 0-1,0 0 0,1 0 0,-1 0 0,1 1 0,0-1 0,0 0 0,1 1 0,0-1 0,0 1 1,0-1-1,1 1 0,-1-1 0,3 6 0,-1 1-7,2 0-1,0-1 1,0 1 0,1-1-1,0 0 1,1 0 0,0 0 0,13 15-1,-16-23 8,0 1 0,0-1 0,0 1-1,0-1 1,1 0 0,-1 0 0,1-1-1,0 1 1,0-1 0,0 0 0,0 0-1,1 0 1,-1-1 0,0 1 0,1-1 0,-1 0-1,1 0 1,-1-1 0,1 1 0,0-1-1,-1 0 1,1 0 0,-1-1 0,1 1-1,-1-1 1,8-2 0,5-3 15,0-1 1,0-1-1,-1 0 1,0-1-1,0-1 1,-1-1-1,0 0 1,-1-1-1,0 0 1,12-16-1,10-14 172,-2-2 0,29-50 0,-28 50 237,-35 44-415,0 0 1,0-1-1,1 1 1,-1 0-1,0 0 1,0 0-1,1-1 1,-1 1-1,0 0 1,1 0-1,-1 0 1,0 0-1,1 0 1,-1 0-1,0 0 1,1 0 0,-1 0-1,0 0 1,1 0-1,-1 0 1,0 0-1,1 0 1,-1 0-1,0 0 1,1 0-1,-1 0 1,0 0-1,1 1 1,-1-1-1,0 0 1,0 0 0,1 0-1,-1 1 1,0-1-1,0 0 1,1 0-1,-1 0 1,0 1-1,0-1 1,0 0-1,1 1 1,-1-1-1,0 0 1,0 0-1,0 1 1,0-1-1,0 0 1,0 1 0,1-1-1,-1 0 1,0 1-1,0-1 1,0 0-1,0 1 1,4 21-1,-3-9-1,-1 1 0,-1 0 0,0-1 0,-1 1 0,0-1 0,-7 23 0,5-26 2,1 1 0,-2-1 0,1 0 1,-1 0-1,-1 0 0,0 0 0,0-1 1,-13 14-1,15-19 19,-1 0 0,0 0 0,0 0-1,-1-1 1,1 0 0,-1 0 0,1-1 0,-13 4 0,18-5-20,0-1 0,0 0-1,0 0 1,-1 0 0,1 0 0,0 0 0,0 0 0,0 0 0,0 1-1,0-1 1,0 0 0,0 0 0,0 0 0,0 0 0,0 0-1,0 1 1,-1-1 0,1 0 0,0 0 0,0 0 0,0 0 0,0 0-1,0 1 1,0-1 0,0 0 0,1 0 0,-1 0 0,0 0 0,0 1-1,0-1 1,0 0 0,0 0 0,0 0 0,0 0 0,0 0 0,0 0-1,0 1 1,0-1 0,0 0 0,1 0 0,-1 0 0,0 0 0,0 0-1,0 0 1,0 0 0,0 0 0,0 1 0,1-1 0,-1 0 0,0 0-1,0 0 1,0 0 0,0 0 0,0 0 0,1 0 0,-1 0-1,0 0 1,0 0 0,0 0 0,0 0 0,1 0 0,-1 0 0,11 5 9,27 5-6,-13-3-14,0-1 0,1-1 1,-1-1-1,28 0 1,13-3-384,-58 2-181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0:20.589"/>
    </inkml:context>
    <inkml:brush xml:id="br0">
      <inkml:brushProperty name="width" value="0.1" units="cm"/>
      <inkml:brushProperty name="height" value="0.1" units="cm"/>
      <inkml:brushProperty name="color" value="#00A0D7"/>
    </inkml:brush>
  </inkml:definitions>
  <inkml:trace contextRef="#ctx0" brushRef="#br0">1 0 7232,'0'0'8098,"3"17"-7540,-1-2-438,7 29 363,-2 0 1,1 66-1,-15 1 336,1 42 131,4-70-440,3 78 664,-4-126-699,1-1 232,4-28-565,-1-5-131,-1-1 1,0 0-1,0 0 1,0 0-1,0 0 0,1 0 1,-1 1-1,0-1 1,0 0-1,0 0 1,0 0-1,0 1 1,0-1-1,1 0 0,-1 0 1,0 1-1,0-1 1,0 0-1,0 0 1,0 1-1,0-1 0,0 0 1,0 0-1,0 0 1,0 1-1,0-1 1,0 0-1,0 0 0,0 1 1,0-1-1,-1 0 1,1 0-1,0 1 1,0-1-1,0 0 0,0 0 1,0 0-1,0 1 1,-1-1-1,1 0 1,0 0-1,0 0 1,-1 1-1,1-1 106,0-12-270,2 0 0,3-17 0,-3 19-2094</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0:15.685"/>
    </inkml:context>
    <inkml:brush xml:id="br0">
      <inkml:brushProperty name="width" value="0.1" units="cm"/>
      <inkml:brushProperty name="height" value="0.1" units="cm"/>
      <inkml:brushProperty name="color" value="#004F8B"/>
    </inkml:brush>
  </inkml:definitions>
  <inkml:trace contextRef="#ctx0" brushRef="#br0">0 1 14064,'0'0'1648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0:17.150"/>
    </inkml:context>
    <inkml:brush xml:id="br0">
      <inkml:brushProperty name="width" value="0.1" units="cm"/>
      <inkml:brushProperty name="height" value="0.1" units="cm"/>
      <inkml:brushProperty name="color" value="#004F8B"/>
    </inkml:brush>
  </inkml:definitions>
  <inkml:trace contextRef="#ctx0" brushRef="#br0">126 700 9744,'0'0'4281,"-11"2"-3642,2-1-457,0 1 0,0 0 0,1 1 1,-1 0-1,0 0 0,-11 6 1,17-7-96,0 0-1,1 0 1,-1 0 0,0 0 0,1 0 0,-1 1 0,1-1 0,0 1-1,0-1 1,0 1 0,0 0 0,0 0 0,1 0 0,-1 0 0,1 0 0,-1 0-1,1 0 1,0 0 0,1 1 0,-1-1 0,1 0 0,-1 1 0,1-1 0,0 7-1,1-7-37,-1 1-1,1-1 0,0 0 0,0 0 1,0 1-1,1-1 0,-1 0 0,1 0 1,0 0-1,0-1 0,0 1 0,0 0 1,0-1-1,0 1 0,1-1 0,-1 0 1,1 0-1,0 0 0,-1 0 0,1 0 1,0 0-1,0-1 0,0 1 0,4 0 1,8 3 98,1 0 1,-1-1 0,27 4 0,-38-8-108,1 1 0,-1-1 0,1 0 0,-1 0 1,1-1-1,0 1 0,-1-1 0,1 0 0,-1 0 0,0-1 1,1 1-1,-1-1 0,0 0 0,0 0 0,0 0 0,0-1 1,0 1-1,-1-1 0,1 0 0,-1 0 0,0 0 0,0-1 1,0 1-1,0-1 0,0 0 0,-1 0 0,4-6 0,-1 0 55,-1 0 0,0 0 0,0-1-1,-1 1 1,0-1 0,-1 1-1,0-1 1,-1 0 0,0 0 0,-1-16-1,-1 26-71,1-1-1,0 1 1,-1-1-1,1 1 1,-1 0-1,0 0 0,1-1 1,-1 1-1,0 0 1,0 0-1,0 0 1,1 0-1,-1 0 1,0 0-1,-1 0 1,1 0-1,0 0 0,0 0 1,0 0-1,0 1 1,-1-1-1,1 0 1,0 1-1,-1-1 1,1 1-1,-1 0 1,1-1-1,-3 1 0,1-1 19,-1 1-1,0-1 0,0 1 0,0 0 1,0 0-1,0 0 0,0 1 0,-8 1 1,7-3 20,-2-1-41,9 5-29,0-2 5,0-1 0,0 0 1,-1 1-1,1-1 0,0 0 1,0 0-1,0-1 0,0 1 1,0 0-1,0-1 0,-1 1 1,1-1-1,0 1 0,0-1 1,-1 0-1,4-1 0,-1 0 1,111-49-57,-100 42 56,1 0-1,-2-1 0,1 0 1,-2-1-1,17-17 0,-3-2 6,-2-2 1,-1-1-1,-1 0 0,30-62 0,-20 25 177,35-110 0,-62 163-94,-5 15-56,0 0 0,0 0 0,0 0 0,0-1 0,0 1 0,0-1 0,-1 1 0,1 0 1,-1-1-1,0 1 0,0-1 0,0 1 0,0-1 0,0 1 0,0-1 0,-1-2 0,0 5 97,-1 1-95,1 1 1,-1-1-1,0 1 0,0 0 0,1 0 0,-1 0 1,1 0-1,0 0 0,0 0 0,-1 0 0,1 1 1,1-1-1,-3 5 0,1-2 11,-37 89 180,-48 177-1,-1 111 53,29-114-108,56-255-158,-63 225 109,54-216-80,10-19-18,0 0 0,1 0 0,-1 0 0,1 0 0,0 0 0,-2 6 0,3-9-17,0 0 0,0 0 1,0 0-1,0 0 0,0 0 0,0 0 0,0 1 0,0-1 0,-1 0 0,1 0 1,0 0-1,0 0 0,0 0 0,0 0 0,0 0 0,0 1 0,0-1 0,0 0 0,-1 0 1,1 0-1,0 0 0,0 0 0,0 0 0,0 0 0,0 0 0,0 0 0,-1 0 0,1 0 1,0 0-1,0 0 0,0 0 0,0 0 0,0 0 0,-1 0 0,1 0 0,0 0 1,0 0-1,0 0 0,0 0 0,0 0 0,-1 0 0,1 0 0,0 0 0,0 0 0,0 0 1,0-1-1,0 1 0,0 0 0,0 0 0,-1 0 0,1 0 0,0 0 0,0 0 1,0 0-1,0-1 0,0 1 0,0 0 0,0 0 0,0 0 0,0 0 0,0 0 0,0 0 1,0-1-1,0 1 0,0 0 0,-8-13 41,3 1-22,1 0-1,1-1 1,0 0-1,0 0 1,-1-20-1,2-70 88,3 86-68,0-1 0,6-33 0,-5 44-18,0 0 0,0 0 0,1 0 1,0 0-1,0 1 0,1-1 0,0 1 0,0 0 0,8-10 0,-3 8 1,-1 0-1,2 1 1,-1 0-1,1 0 1,0 1-1,0 0 1,1 1-1,-1 0 1,1 0-1,1 1 0,-1 1 1,0 0-1,15-2 1,-4 2-3,0 1 0,0 1 0,0 0 0,0 2 0,1 1 0,21 4 0,76 9-100,-73-13-3613</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0:20.490"/>
    </inkml:context>
    <inkml:brush xml:id="br0">
      <inkml:brushProperty name="width" value="0.1" units="cm"/>
      <inkml:brushProperty name="height" value="0.1" units="cm"/>
      <inkml:brushProperty name="color" value="#004F8B"/>
    </inkml:brush>
  </inkml:definitions>
  <inkml:trace contextRef="#ctx0" brushRef="#br0">1 1005 8840,'0'0'4925,"6"-13"-4489,-3 7-382,6-14 126,2 0 1,0 1-1,16-21 1,4-1 174,39-49 420,-58 77-610,0 1 1,0 0 0,2 1 0,20-15-1,61-29 750,-79 47-629,0 0-1,1 1 1,0 1 0,18-4-1,-29 9-128,0 0-1,1 0 1,-1 1-1,0 0 1,1 0 0,8 1-1,-13-1-132,0 0 0,-1 1 0,1-1 0,0 1 0,0-1 0,-1 1 0,1-1 0,0 1 0,-1 0 0,1 0 0,-1 0 0,1 0 0,-1 0 0,0 0 0,1 1 0,-1-1 0,0 0 0,0 1 0,1-1 0,-1 1 0,0-1 0,-1 1 0,1-1 0,0 1 0,0 0 0,0 3 0,1 6 15,-1 0 0,0 0 1,0 0-1,-1 1 0,-1-1 0,0 0 0,0 0 1,-1 0-1,-1 0 0,0 0 0,0 0 0,-1 0 1,-1-1-1,-9 18 0,-16 23 661,35-59-675,84-117 217,-72 105-209,0 0-1,2 2 0,39-32 0,-29 29-5,47-26 1,-63 41-30,-1 0-1,1 1 1,0 0 0,0 1 0,0 0 0,1 1-1,14-1 1,-26 3 1,1 1 1,-1 0-1,0 0 0,0 0 0,0 0 0,0 1 0,0-1 0,0 1 0,0-1 0,0 1 1,0-1-1,0 1 0,0 0 0,0 0 0,0 0 0,0 0 0,-1 1 0,1-1 0,0 0 1,-1 1-1,1-1 0,-1 1 0,0-1 0,1 1 0,-1 0 0,0-1 0,0 1 0,0 0 1,1 2-1,0 2-1,0 0 1,-1 0 0,0 0-1,0 0 1,0 0 0,0 0-1,-1 1 1,-1 8 0,-2 9 9,-1 1 0,-9 26 0,4-13 46,8-36-41,1-1 0,0 0 1,0 0-1,-1 0 0,1 0 0,0 0 0,-1 0 0,1 1 0,-1-1 0,0 0 0,1 0 0,-1-1 0,0 1 0,-1 2 0,2-4-1,0 0-1,1 0 0,-1 0 0,0 0 0,1 0 0,-1 0 1,1 1-1,-1-1 0,1 0 0,-1 0 0,1 0 0,-1 1 0,1-1 1,0 0-1,-1 1 0,1-1 0,0 0 0,1 0 0,133-133 324,-132 132-327,-1 0 0,1 0-1,-1-1 1,1 2 0,0-1 0,0 0 0,0 0-1,6-1 1,-9 2-6,1 1 1,-1 0-1,1 0 0,0 0 1,-1 0-1,1 0 0,0 0 0,-1 0 1,1 0-1,-1 0 0,1 0 1,0 0-1,-1 1 0,1-1 0,-1 0 1,1 0-1,-1 1 0,1-1 1,0 0-1,-1 1 0,1-1 0,0 1 1,0 0-1,-1 1 0,1-1 0,0 0 0,-1 0 1,1 0-1,0 0 0,-1 1 0,0-1 0,1 0 1,-1 0-1,0 1 0,0-1 0,1 2 0,-1 9 2,0 1 0,-1 0 0,0-1-1,-1 1 1,-6 20 0,5-19 22,0-1 0,1 1 0,0 0 1,0 24-1,2-38-22,0 1 1,0 0-1,0-1 1,0 1-1,0 0 1,0-1 0,0 1-1,0 0 1,0-1-1,1 1 1,-1-1 0,0 1-1,0 0 1,0-1-1,1 1 1,-1-1-1,0 1 1,1-1 0,-1 1-1,0-1 1,1 1-1,-1-1 1,1 1-1,-1-1 1,1 1 0,-1-1-1,1 0 1,-1 1-1,1-1 1,-1 0-1,1 1 1,0-1 0,-1 0-1,1 0 1,-1 0-1,1 0 1,0 1-1,-1-1 1,1 0 0,0 0-1,-1 0 1,1 0-1,-1 0 1,1 0-1,0-1 1,0 1 0,4-2 17,-1 1 1,1-2 0,-1 1 0,1 0-1,4-4 1,-1 1-12,-5 3-6,117-74 114,-101 65-119,1 0 0,0 1 0,0 1 0,37-11 0,7-3-101,-44 16 32,1 1 0,25-5 0,-46 11 67,1 0 0,0-1 0,-1 1 0,1 0 0,0 0 0,-1 0 0,1 0 0,0 0 0,-1 0 0,1 0 0,0 0 0,-1 0 0,1 0 0,0 0 0,-1 0 0,1 1-1,-1-1 1,1 0 0,0 0 0,-1 1 0,1-1 0,-1 0 0,1 1 0,-1-1 0,1 1 0,0-1 0,-1 0 0,0 1 0,1-1 0,-1 1 0,1-1 0,-1 1 0,0 0 0,1-1 0,-1 1 0,0-1 0,0 1-1,1 0 1,-1-1 0,0 1 0,0 0 0,0-1 0,0 1 0,0 0 0,0-1 0,0 1 0,0 0 0,0 0 0,-1 5-3,1 1-1,-2-1 1,1 0 0,-3 8-1,1-6 1,-6 22-8,-18 75-36,25-93 41,0 0-1,1 1 1,0-1 0,1 1 0,0-1 0,4 19-1,-3-25 6,1 0-1,0-1 0,0 1 0,0 0 0,1-1 1,0 1-1,5 7 0,-6-11 3,0 1-1,-1-1 0,1 0 1,0 1-1,0-1 0,1 0 1,-1-1-1,0 1 0,1 0 1,-1-1-1,1 1 0,-1-1 1,1 0-1,0 1 0,0-1 1,0-1-1,2 2 0,-2-2 0,-1-1 1,0 1-1,1 0 0,-1-1 0,0 1 0,1-1 0,-1 0 0,0 0 1,0 0-1,0 0 0,1 0 0,-1 0 0,-1-1 0,1 1 0,0-1 0,3-2 1,25-31 43,-21 22-30,-1-2 1,0 1-1,-1-1 1,-1 0-1,0-1 1,7-28-1,-10 33 7,-1-1 1,0 1-1,-1-1 0,0 0 0,-1 0 0,0 1 1,-1-1-1,0 0 0,-1 1 0,-4-18 1,4 24-8,0 0 1,0 1 0,-1-1-1,1 0 1,-1 1 0,0 0-1,0-1 1,0 1 0,-1 1-1,1-1 1,-1 0 0,0 1 0,0 0-1,0 0 1,-1 0 0,1 0-1,-1 1 1,0-1 0,1 1-1,-6-1 1,4 1-9,0 1 0,-1 0 0,1 0 0,0 0 0,0 1 0,0 0 0,-1 0 0,1 1-1,0 0 1,0 0 0,0 0 0,0 1 0,0 0 0,0 0 0,0 0 0,-5 4 0,10-6-9,0 1-1,0 0 1,-1-1 0,1 1-1,0 0 1,0 0 0,0 0-1,0 0 1,0 0 0,0 0-1,-1 2 1,2-2 3,-1-1-1,1 1 0,0-1 1,0 1-1,0-1 0,0 1 1,0-1-1,0 1 0,0-1 1,0 1-1,0 0 0,0-1 1,0 1-1,0-1 0,0 1 1,0-1-1,0 1 0,1-1 1,-1 1-1,0-1 0,1 1 1,1 2-6,1 0 1,-1 0-1,1 0 0,0-1 1,0 1-1,0-1 1,4 2-1,-1 1 11,12 7-17,1 0 0,38 19-1,-49-28 6,-1 0-1,0-1 0,1 1 1,-1-1-1,1-1 0,0 1 1,0-1-1,0-1 1,-1 0-1,1 0 0,0 0 1,10-2-1,9-6-30,54-23-1,-63 23 33,8-5 10,-2-1 1,1-1-1,-2-1 0,42-38 1,-43 35 1,3-4-1,-1-2 0,-2 0 0,0-2 0,-2 0 0,-1-1 0,-1-1 0,-1-1 0,-2 0 1,-1-1-1,-1-1 0,10-40 0,-21 64 3,1-1 1,-1 0-1,-1 0 0,0 0 1,0-1-1,-1 1 1,0 0-1,0 0 0,-1 0 1,-1 0-1,1 0 1,-1 0-1,-7-17 0,9 24 0,-1 1-1,1-1 1,-1 1-1,0-1 1,1 1-1,-1-1 0,0 1 1,0-1-1,0 1 1,0 0-1,0 0 1,0-1-1,-2 0 1,2 2-3,0 0 0,0 0 0,0 0 0,0 0 0,0 0 0,-1 1 0,1-1 0,0 0 0,0 1 0,1-1 0,-1 0 1,0 1-1,0-1 0,0 1 0,0 0 0,0-1 0,0 1 0,1 0 0,-1-1 0,0 1 0,0 0 0,1 0 0,-1 0 0,0 1 1,-14 16 4,1 1 0,1 0 1,1 1-1,0 0 1,-11 28-1,7-8 10,-20 80 0,24-74-2,3 0 0,2 2 0,1-1 0,3 0-1,2 1 1,8 86 0,-4-118 5,1-1 0,0 0 0,1 0 0,0-1 0,1 1 0,1-1 0,14 23 0,-19-34-14,0-1 0,0 0-1,0 0 1,0 0 0,0 0 0,1-1 0,-1 1 0,1-1 0,-1 1-1,1-1 1,-1 0 0,1 0 0,0 0 0,-1 0 0,1 0-1,0-1 1,0 1 0,0-1 0,-1 0 0,1 0 0,0 0-1,0 0 1,0 0 0,0-1 0,-1 1 0,1-1 0,5-2 0,5-1 15,0 0 1,-1-1 0,0-1-1,17-11 1,7-6 21,-1-1 0,-2-3 0,37-35 0,78-104 174,-143 157-128,-15 20-54,-8 22-20,1-1 1,2 2-1,1 0 0,-14 53 1,27-83-13,0 0 0,1 0 0,-1 0 0,1 0 0,0 1 0,0-1 0,1 0 0,-1 0 0,1 0 0,0 0 0,2 5 0,-3-7-1,1-1 1,0 1-1,0 0 0,0-1 1,0 1-1,0 0 1,0-1-1,0 1 0,0-1 1,1 0-1,-1 1 0,1-1 1,-1 0-1,1 0 0,-1 0 1,1 0-1,0 0 1,-1 0-1,1 0 0,0-1 1,0 1-1,0-1 0,0 1 1,-1-1-1,5 1 1,4-1 1,-1-1 1,0 0 0,1 0 0,-1-1-1,0 0 1,1 0 0,-1-1 0,-1-1 0,1 1-1,11-7 1,9-8 1,42-32-1,-41 28-2,86-77-60,-85 81 14,-31 15 29,-1 6 1,0 0 1,-1-1-1,1 1 1,-1 0-1,0-1 0,1 1 1,-1-1-1,-4 3 1,-1 4 2,0 2 0,-1 0 0,1 1 0,1 1 0,0-1 1,1 1-1,0 0 0,1 0 0,1 0 0,0 1 1,1-1-1,0 1 0,1-1 0,0 1 0,2 20 1,0-32 3,-1 0 0,0-1 0,1 1 0,-1-1 0,1 1 0,-1 0 0,1-1 0,0 1 1,-1-1-1,1 0 0,0 1 0,0-1 0,0 0 0,0 1 0,0-1 0,1 0 0,-1 0 1,0 0-1,3 1 0,-1 0 0,-1-1-1,1 0 1,0 0 0,0 0-1,0 0 1,0-1 0,0 1-1,0-1 1,0 0 0,4 0 0,1-1 4,0 0 0,0 0 0,0 0 0,0-1 0,0-1 0,-1 1 0,10-5 0,-12 4 10,1-1 1,-1 1 0,0-1-1,0 0 1,0 0 0,-1-1 0,1 0-1,-1 1 1,0-1 0,-1-1-1,1 1 1,4-11 0,-5 12-5,-1-1 0,0 0-1,-1 0 1,1 0 0,-1 0 0,0 0 0,0-1 0,-1 1 0,1 0-1,-1 0 1,0-1 0,-1 1 0,1 0 0,-1 0 0,-3-10 0,2 8 1,-1 0 0,-1 0 1,1 1-1,-1-1 0,0 1 1,-1 0-1,-9-11 1,-1 3 103,-27-19 1,33 26-58,9 7-50,-1-1 0,1 1 0,-1 0 0,1-1 0,-1 1 0,1-1 0,-1 1 0,1-1-1,0 1 1,-1-1 0,1 1 0,0-1 0,0 1 0,-1-1 0,1 0 0,0 1 0,0-1 0,0 1 0,0-1 0,0 0 0,0 1 0,0-1 0,0 1 0,0-1 0,0 0 0,0 1 0,0-1 0,0 0 0,0 1 0,0-1-1,1 1 1,-1-1 0,0 1 0,1-1 0,-1 1 0,0-1 0,1 1 0,-1-1 0,0 1 0,1-1 0,-1 1 0,1-1 0,-1 1 0,1 0 0,-1-1 0,1 1 0,0-1 0,30-18-27,-27 17 25,7-3-10,1 0 0,0 1 0,0 0 0,0 1 0,0 0 0,1 1 1,-1 1-1,1 0 0,-1 0 0,1 1 0,12 2 0,-14-1-1,1 1 0,-1 0 0,0 0 0,0 1 0,0 1 0,0 0 0,-1 1 0,0 0 0,0 0-1,0 1 1,0 0 0,11 10 0,-19-13 14,1 0-1,0 1 1,-1-1 0,0 1-1,0-1 1,0 1-1,0 0 1,0-1-1,-1 1 1,0 0 0,0 0-1,0 0 1,0 1-1,0 5 1,0 8 37,-2 36-1,0-30-9,1-8 56,-1 1 1,-1-1 0,-6 30-1,8-46-79,0 0-1,0 0 0,0 0 0,0 0 1,0-1-1,0 1 0,1 0 1,-1 0-1,0 0 0,0 0 1,0 0-1,0 0 0,0 0 1,0 0-1,1 0 0,-1 0 0,0 0 1,0 0-1,0 0 0,0 0 1,0 0-1,1 0 0,-1 0 1,0 0-1,0 0 0,0 0 1,0 0-1,0 0 0,1 0 0,-1 0 1,0 0-1,0 0 0,0 0 1,0 0-1,0 1 0,0-1 1,0 0-1,1 0 0,-1 0 1,0 0-1,0 0 0,0 0 0,0 0 1,0 1-1,0-1 0,0 0 1,0 0-1,0 0 0,0 0 1,0 0-1,0 0 0,0 1 1,0-1-1,0 0 0,0 0 0,0 0 1,0 0-1,0 1 0,11-11 105,25-42 75,-23 33-139,0 0-1,1 0 1,1 1-1,1 1 0,20-17 1,-25 25-25,-6 5 5,0 0-1,1-1 1,-1 2-1,1-1 1,0 1-1,10-5 1,-14 8-22,0 0 0,0-1 0,0 1 0,0 0 0,0 0 0,0 0 0,0 0 0,1 0 0,-1 0-1,0 1 1,0-1 0,0 1 0,0 0 0,0-1 0,-1 1 0,1 0 0,0 0 0,0 0 0,0 0 0,-1 0 0,1 1 0,0-1 0,-1 1 0,0-1 0,1 1 0,1 1 0,5 9 15,0 0 0,0 0 1,-1 1-1,-1-1 0,0 1 0,5 17 0,4 9 31,42 99 483,-57-133-475,-5-8-802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0:20.744"/>
    </inkml:context>
    <inkml:brush xml:id="br0">
      <inkml:brushProperty name="width" value="0.1" units="cm"/>
      <inkml:brushProperty name="height" value="0.1" units="cm"/>
      <inkml:brushProperty name="color" value="#004F8B"/>
    </inkml:brush>
  </inkml:definitions>
  <inkml:trace contextRef="#ctx0" brushRef="#br0">1 0 13056,'0'0'2360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0:20.985"/>
    </inkml:context>
    <inkml:brush xml:id="br0">
      <inkml:brushProperty name="width" value="0.1" units="cm"/>
      <inkml:brushProperty name="height" value="0.1" units="cm"/>
      <inkml:brushProperty name="color" value="#004F8B"/>
    </inkml:brush>
  </inkml:definitions>
  <inkml:trace contextRef="#ctx0" brushRef="#br0">0 105 9944,'0'0'816,"83"-38"-256,0 14-8,37 0 16,16 8 8,17 14-48,-6 8 8,-10 12-104,-14-2 8,-20-8-104,-13-8-8,-17 4-24,-27-4 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14:16.939"/>
    </inkml:context>
    <inkml:brush xml:id="br0">
      <inkml:brushProperty name="width" value="0.1" units="cm"/>
      <inkml:brushProperty name="height" value="0.1" units="cm"/>
      <inkml:brushProperty name="color" value="#004F8B"/>
    </inkml:brush>
  </inkml:definitions>
  <inkml:trace contextRef="#ctx0" brushRef="#br0">1 88 7632,'0'0'8485,"2"12"-8177,6 58 311,0 75 0,3 685 1997,-15-559-1477,-1-59 90,3 112 1317,0-312-2355,1-11-165,1-1-1,0 1 0,0 0 0,-1-1 1,1 1-1,0 0 0,0-1 0,0 1 0,0 0 1,0-1-1,0 1 0,0 0 0,0 0 1,0-1-1,0 1 0,0 0 0,0 0 1,0-1-1,0 1 0,1 0 0,-1-1 1,0 1-1,1 0 0,-1-1 0,0 1 1,2 0-1,2 5 127,-4-6-149,0 1 0,1-1 0,-1 0 0,0 0 0,0 1 0,0-1 0,1 0 0,-1 0 0,0 1 0,0-1 0,1 0 0,-1 0 0,0 0 0,0 1 0,1-1 0,-1 0 0,0 0 0,1 0 0,-1 0 0,0 0 0,1 0 0,-1 0 0,0 1 0,1-1 0,-1 0 0,0 0 0,1 0 0,-1 0 0,1-1 0,-1 1 0,0 0 0,1 0 0,-1 0 0,1 0 0,81-3 66,39 2-100,205 0-97,-128-3 25,-108 5 65,136-5-120,-171 2 81,106 9 0,-77-1 0,-40-3 18,0 1-1,63 16 1,235 42-247,-224-44 256,-68-12 27,83-2 0,-82-4-40,75 9 0,25 10-300,302-4 0,-236-12 147,-166-3 145,69 10 0,-68-4 7,58-2 0,48-13-93,-77 2 72,109 6-1,33 8-4,-8-16 41,-44 1 42,-171 8 7,274-15-36,-85 1 132,-126 10-57,-47 2-13,0 0-1,20-7 1,-24 6 2,1 0 0,-1 0-1,25-1 1,-3 4 76,41-5 0,-70 5-88,1 0 0,0 0 0,-1 0 0,1 1 0,0 0 1,8 3-1,22 2 59,-20-4-13,-15-1-58,0-1 0,0 1 1,0-1-1,0 0 0,-1 1 1,1-1-1,0 0 1,0 0-1,0 0 0,0 0 1,0 0-1,0 0 0,0 0 1,0 0-1,0 0 0,0 0 1,0-1-1,0 1 0,-1 0 1,1 0-1,0-1 0,0 1 1,0-1-1,0 1 0,-1-1 1,1 1-1,0-1 0,0 0 1,-1 1-1,1-1 1,0 0-1,-1 1 0,1-1 1,-1 0-1,1 0 0,0-1 1,6-11 16,-1 0 0,0 0 0,-1 0 0,-1-1 0,0 0 0,4-25 0,2-89 50,-7 76-36,1-38 10,13-113 34,119-502 269,-76 334-353,-57 336-36,-2 8 14,2 0 0,1 0 0,1 0 1,9-30-1,-6 12-188,-15 7-171,7 36 357,0-1 1,0 0-1,0 1 1,0-1 0,-1 1-1,1-1 1,-1 1 0,1-1-1,-1 1 1,0 0-1,0-1 1,0 1 0,0 0-1,0-1 1,-1 1 0,1 0-1,-1 0 1,1 0-1,-1 0 1,0 1 0,0-1-1,0 0 1,0 1-1,0-1 1,0 1 0,0 0-1,0-1 1,-1 1 0,1 0-1,0 0 1,-1 1-1,1-1 1,-1 0 0,-3 1-1,-51-12-155,21 5 126,-1 1 0,-45-2 0,52 8 39,-820-28-538,128 37 341,423 3 184,87-11 70,-136 2 34,211-4-61,-588 2 441,422 10-67,69-6-28,-185-6 569,107-27-94,120 10-324,131 14-345,0 2 0,0 3 0,0 3-1,1 3 1,-76 17 0,119-20-115,-1 1-1,1 0 0,-32 15 1,43-17-48,1 0 1,0 0-1,0 1 1,1 0-1,-1-1 1,1 1 0,0 1-1,0-1 1,0 1-1,0-1 1,1 1 0,0 0-1,0 1 1,0-1-1,-3 10 1,-1 13-3384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22:14.802"/>
    </inkml:context>
    <inkml:brush xml:id="br0">
      <inkml:brushProperty name="width" value="0.1" units="cm"/>
      <inkml:brushProperty name="height" value="0.1" units="cm"/>
    </inkml:brush>
  </inkml:definitions>
  <inkml:trace contextRef="#ctx0" brushRef="#br0">0 11 5016,'0'0'13705,"15"-1"-13283,0-1-304,17-2 241,37 1-1,318 11 1854,50-1-543,-335-8-1321,16-9 404,-118 11-735,1-1-1,-1 0 0,1 0 1,-1 0-1,1 0 0,-1 0 0,1 0 1,-1 0-1,1 0 0,-1 0 1,1 0-1,-1 0 0,1-1 1,-1 1-1,1 0 0,-1 0 1,0 0-1,1-1 0,-1 1 1,1 0-1,-1 0 0,0-1 1,1 1-1,-1 0 0,1-1 1,-1 1-1,1-1 0,-2 1 3,0 0-1,1 0 1,-1 0 0,0 0-1,1 0 1,-1 0 0,0 0-1,1 0 1,-1 0-1,0 1 1,1-1 0,-1 0-1,1 0 1,-1 1 0,1-1-1,-1 0 1,0 1-1,1-1 1,-1 1 0,1-1-1,0 1 1,-1-1 0,0 1-1,-16 12 62,-1-1 1,-20 10-1,-28 19 47,31-13-29,-41 42 0,-1 2 53,46-44-77,1 0 1,2 2-1,1 1 0,-33 49 1,49-61-23,1 0 0,0 0 0,2 2 0,0-1 0,1 1 1,1 0-1,1 0 0,1 0 0,1 1 0,1 0 0,1 40 0,-5 170 516,5-228-575,1 1-1,0-1 1,0 0 0,1 1-1,-1-1 1,1 0 0,1 6-1,17-17-415,-9 4-2996</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22:15.005"/>
    </inkml:context>
    <inkml:brush xml:id="br0">
      <inkml:brushProperty name="width" value="0.1" units="cm"/>
      <inkml:brushProperty name="height" value="0.1" units="cm"/>
    </inkml:brush>
  </inkml:definitions>
  <inkml:trace contextRef="#ctx0" brushRef="#br0">85 1 15472,'0'0'2615,"-20"76"-2103,4-41 0,2-5-72,4-8 8,4-6-48,0-4 8,0-4-152,0-2 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22:16.865"/>
    </inkml:context>
    <inkml:brush xml:id="br0">
      <inkml:brushProperty name="width" value="0.1" units="cm"/>
      <inkml:brushProperty name="height" value="0.1" units="cm"/>
    </inkml:brush>
  </inkml:definitions>
  <inkml:trace contextRef="#ctx0" brushRef="#br0">707 227 6424,'0'0'5593,"-4"-12"-5152,0 1-316,-1-4 185,-1-1 1,-1 1-1,-16-27 1,18 37-147,1 0 0,-2 0-1,1 1 1,-1 0 0,1 0 0,-1 0 0,-9-4 0,-7-6 274,9 6-183,-1 0-1,1 1 0,-1 0 1,-1 1-1,1 0 0,-1 1 1,0 1-1,0 0 0,-1 1 1,1 1-1,0 1 0,-1 0 1,0 1-1,1 0 0,-1 1 1,-27 6-1,17-1 164,18-5-296,-1 0 0,0 1 0,1 1 0,-1-1 0,1 1 0,0 1 0,0 0 0,0 0 0,0 0-1,1 1 1,-10 8 0,-2 7 73,1 2 0,1 0 0,1 1 0,1 0-1,1 1 1,1 1 0,1 1 0,-16 51 0,23-58-145,0 0 0,2 0 0,0 0 1,1 1-1,1-1 0,1 0 1,1 1-1,0-1 0,2 0 1,0 1-1,1-1 0,1-1 0,1 1 1,13 28-1,-7-20-14,2 0 0,1-2 0,1 0 0,1 0 0,1-2 0,1 0 0,2-1 0,41 35 0,-48-46-23,2-1 0,-1-1 1,1 0-1,1-1 0,0 0 0,0-2 0,0 0 0,31 7 0,-24-9 22,1 0 0,0-2 0,0 0 0,0-2 0,44-5 0,-54 2-12,0-1 0,0-1 0,-1 0 0,1-1 0,-1-1 0,-1 0 0,1-1 0,23-18 0,6-2 74,-40 26-78,-1 1 0,1-1-1,0 0 1,-1 0 0,0 0 0,1 0-1,-1 0 1,0-1 0,0 1 0,0-1-1,0 1 1,-1-1 0,1 0-1,-1 1 1,3-7 0,-4 7-3,0 0 0,0-1 0,0 1 0,0 0 0,0-1 0,0 1 0,-1 0 0,1-1 1,-1 1-1,1 0 0,-1 0 0,0 0 0,0-1 0,0 1 0,0 0 0,0 0 0,-1 0 0,1 1 0,-1-1 0,1 0 0,-4-2 1,-6-6 29,-1 0 0,-1 0 0,0 2 1,0 0-1,-1 0 0,0 1 1,0 1-1,0 0 0,-1 1 1,0 0-1,0 1 0,0 1 1,-1 1-1,-17-1 0,-88-3 442,173-17-88,-26 15-373,0 2-1,0 1 0,38-2 1,81 4 367,-144 3-389,20-2 110,-16 1-68,0 1-1,0 0 0,0 0 1,0 0-1,7 1 1,18 5 1514,-8-6-1363</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22:17.995"/>
    </inkml:context>
    <inkml:brush xml:id="br0">
      <inkml:brushProperty name="width" value="0.1" units="cm"/>
      <inkml:brushProperty name="height" value="0.1" units="cm"/>
    </inkml:brush>
  </inkml:definitions>
  <inkml:trace contextRef="#ctx0" brushRef="#br0">354 93 13464,'0'0'3014,"-15"6"-2686,-21 10-53,1 1 0,1 1 0,-36 26 0,49-28 32,0 0-1,0 1 1,2 2 0,-26 29 0,40-42-178,1 1 0,0 0 0,0-1 0,0 1 0,1 1-1,0-1 1,0 0 0,-2 13 0,4-14-29,1-1-1,-1 1 1,1-1-1,0 1 1,1-1-1,-1 1 1,1-1-1,0 1 0,0-1 1,1 0-1,0 1 1,0-1-1,4 8 1,-5-11-51,1 1 1,-1-1-1,1 0 0,-1 1 1,1-1-1,0 0 1,0 0-1,0 0 1,0 0-1,0-1 1,0 1-1,1 0 1,-1-1-1,0 1 0,1-1 1,-1 0-1,1 0 1,0 0-1,-1 0 1,1-1-1,0 1 1,0-1-1,-1 1 1,1-1-1,5 0 1,-3-1-15,-1 0 1,0 1 0,1-2 0,-1 1 0,0 0 0,1-1 0,-1 0 0,0 0-1,0 0 1,-1-1 0,1 1 0,0-1 0,-1 0 0,0 0 0,5-4 0,7-12 67,-1 1 0,-1-2 1,19-35-1,24-69 478,-53 116-455,0 1-1,1 0 0,0 0 1,0 0-1,6-7 0,-10 14-108,1-1 0,-1 1 0,1 0 0,-1 0 0,1 0 0,-1 0 0,1 0 0,-1 0 0,1 0 0,-1 0 0,1 0 0,-1 1 0,1-1 0,-1 0 0,1 0 0,-1 0 0,1 0 0,-1 1 0,0-1 0,1 0 0,-1 0 0,1 1 0,-1-1 0,0 0 0,1 1 0,-1-1 0,0 1 0,1-1 0,-1 0 0,1 2 0,10 12 58,36 52 240,57 62 0,-101-125-286,0 0 0,0 0 0,0 0 0,1 0 0,-1 0 0,1 0 0,-1-1-1,1 0 1,0 0 0,0 0 0,6 2 0,-8-4-9,1 1-1,-1-1 1,0 0 0,0 0 0,0 0-1,0-1 1,0 1 0,1 0-1,-1-1 1,0 1 0,0-1-1,0 0 1,0 0 0,0 0-1,0 0 1,0 0 0,-1 0-1,1 0 1,0 0 0,-1-1-1,1 1 1,-1-1 0,1 1-1,-1-1 1,2-2 0,11-14 134,-1-1 1,-1 0 0,0-1-1,15-38 1,24-89 540,-28 72-217,-20 67-417,-2 3 57,1-1-1,0 1 1,0-1 0,1 1 0,-1 0 0,6-8 0,-8 13-114,1 0 1,-1 0 0,0 0 0,0 0-1,0 0 1,0 0 0,0 0-1,1 0 1,-1 0 0,0 0 0,0 0-1,0 0 1,0 0 0,0 0-1,1 0 1,-1 0 0,0 0 0,0 0-1,0 0 1,0 0 0,0 0-1,1 0 1,-1 0 0,0 0-1,0 0 1,0 0 0,0 0 0,0 1-1,0-1 1,1 0 0,-1 0-1,0 0 1,0 0 0,0 0 0,0 0-1,0 1 1,0-1 0,0 0-1,0 0 1,0 0 0,0 0 0,0 0-1,0 1 1,0-1 0,0 0-1,0 0 1,0 0 0,4 10 65,-4-9-65,13 50 89,21 93-9,-29-115-81,-2 0-1,0 0 1,-2 33-1,-2-39-1,1-10-1,0 0-1,-1 0 1,0 0 0,-1 0 0,-1 0-1,-5 17 1,8-29-1,-1 0 0,1 0 0,0 0 1,-1 0-1,1 0 0,-1 0 0,1 0 0,-1 0 0,0 0 0,1 0 1,-1-1-1,0 1 0,0 0 0,1 0 0,-1-1 0,0 1 0,0 0 1,0-1-1,0 1 0,0-1 0,0 1 0,0-1 0,0 0 0,0 1 1,0-1-1,0 0 0,0 0 0,0 0 0,0 0 0,0 0 0,0 0 1,-1 0-1,1 0 0,0 0 0,0 0 0,0 0 0,0-1 0,0 1 1,0 0-1,0-1 0,0 1 0,0-1 0,0 1 0,0-1 0,1 0 1,-2 0-1,-6-5 0,1-1 0,0 1 0,1-1 0,-9-11 0,5 6-7,-21-35-201,54 60 18,-8-5 167,16 10 14,1 0 0,1-3 1,63 23-1,-62-26-202,18 6 736,-48-17-920,-1 0 0,1 0 0,0-1 0,0 1 0,-1-1 0,1 0 0,0 0-1,0 0 1,0-1 0,6-1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0:21.433"/>
    </inkml:context>
    <inkml:brush xml:id="br0">
      <inkml:brushProperty name="width" value="0.1" units="cm"/>
      <inkml:brushProperty name="height" value="0.1" units="cm"/>
      <inkml:brushProperty name="color" value="#00A0D7"/>
    </inkml:brush>
  </inkml:definitions>
  <inkml:trace contextRef="#ctx0" brushRef="#br0">49 119 7232,'0'0'6016,"-4"10"-5566,-6 15-132,1 2 0,1 0 0,-8 49 0,14-30 148,2-1 0,3 0 0,12 70-1,-14-105-392,2 9 104,1-1 0,1 0-1,0 0 1,13 29 0,-12-36-83,-1-1 0,1 1 1,1-1-1,0 0 1,0-1-1,1 0 1,0 0-1,11 9 0,-15-16-57,0 1 0,0-1 0,0 0 0,0 0-1,1-1 1,-1 1 0,0-1 0,1 0 0,-1 0-1,1 0 1,-1-1 0,1 1 0,0-1 0,-1 0-1,1-1 1,8-1 0,6-1 69,0-2-1,28-10 1,-42 13-86,22-8 73,-1-1 1,0-2-1,-1 0 1,0-2-1,25-19 1,-36 23-30,1-2 1,-1 1 0,-1-2-1,-1 1 1,1-2 0,-2 0-1,0 0 1,16-32 0,-24 41-42,0 0 0,-1 0 1,1-1-1,-1 1 1,-1-1-1,1 0 0,-1 1 1,0-1-1,0 0 0,-1 0 1,0 0-1,0 0 0,-1 0 1,0 1-1,0-1 0,-1 0 1,1 0-1,-1 1 1,-1-1-1,1 1 0,-1 0 1,-4-6-1,-9-15 74,-2 1 0,-1 0 0,0 2 0,-2 0 1,-42-36-1,52 51-42,-1 0 1,-1 1 0,-20-11 0,-23-15 105,33 19-25,1 0 0,-2 2 0,-47-20 0,67 32-112,1 1 1,-1-1 0,1 1 0,-1-1 0,0 1 0,1 0 0,-1 1-1,0-1 1,1 0 0,-1 1 0,1 0 0,-1 0 0,1 0-1,-1 0 1,1 1 0,0-1 0,0 1 0,-4 2 0,-3 3 27,-1 0 0,1 0 1,-17 17-1,25-21-32,0-1 0,0 1 0,0 0 0,0-1 0,0 1 0,1 0 1,-1 0-1,1 0 0,0 0 0,0 0 0,0 0 0,0 1 0,0 4 0,1-6-142,0-1 0,0 1-1,0 0 1,0-1 0,0 1 0,0 0-1,1-1 1,-1 1 0,0 0-1,1-1 1,-1 1 0,1 0 0,0-1-1,0 1 1,-1-1 0,1 0 0,0 1-1,0-1 1,0 0 0,1 1 0,-1-1-1,0 0 1,0 0 0,1 0 0,-1 0-1,2 1 1</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22:21.734"/>
    </inkml:context>
    <inkml:brush xml:id="br0">
      <inkml:brushProperty name="width" value="0.1" units="cm"/>
      <inkml:brushProperty name="height" value="0.1" units="cm"/>
    </inkml:brush>
  </inkml:definitions>
  <inkml:trace contextRef="#ctx0" brushRef="#br0">1 1030 12608,'0'0'329,"10"-9"-305,-7 6-36,30-27 341,-2-1-1,-1-2 1,37-52 0,-38 33 142,-1-2 0,-4 0 0,-1-2 0,-3 0 0,-3-1 0,-2-1 1,12-99-1,-25 141-326,-1 0-1,-1 0 1,0 0 0,-1 0 0,-1 0 0,-5-23 0,5 29-395,-2 0 0,1 0 0,-2 0 0,1 1 0,-1-1 0,0 1 0,-1 0 0,0 0 0,-1 1 0,-10-11 0,6 8-165,8 7 347,0 0 0,-1 0 0,1 1 0,-1 0-1,0-1 1,0 2 0,0-1 0,-1 0 0,-4-2 0,8 5 80,0 0 0,0 0 0,0 0 0,0 0 0,0 0 0,0 0 1,0 0-1,0 1 0,0-1 0,0 0 0,0 0 0,0 1 0,0-1 0,0 1 0,1-1 1,-1 1-1,0-1 0,0 1 0,0 0 0,1-1 0,-1 1 0,0 0 0,1-1 0,-1 1 0,0 1 1,-14 21 148,2 0-99,1 1 0,0 1 0,2 0 0,1 0 0,1 1 0,-7 41 1,8-1 75,2 88 1,6-116-58,2 0 1,2-1 0,18 71-1,-10-63-1,25 56 0,-32-87-61,1 0 0,1 0 0,1 0 0,0-1 0,0 0-1,1 0 1,21 18 0,-17-21 10,1 0 0,1-1 0,0 0 1,0-2-1,24 9 0,-26-11-10,-1-1 1,1 0-1,0-1 1,0 0 0,1-1-1,-1-1 1,0 0-1,1-1 1,-1-1-1,0 0 1,0 0-1,0-2 1,1 0 0,18-7-1,-7 1 24,-1-1 0,-1-2 0,0 0 0,0-2-1,-2 0 1,32-26 0,-22 11 18,-2 0 0,-1-2 0,-2-1 0,42-63 0,-45 61 3,-23 32-53,1 1 0,-1-1 1,0 0-1,1 1 0,0-1 0,-1 1 0,1-1 1,0 1-1,0 0 0,-1 0 0,1 0 0,0 0 1,0 0-1,0 0 0,3-1 0,-3 3-9,-1-1-1,0 0 0,0 0 1,0 1-1,-1-1 1,1 1-1,0-1 0,0 1 1,0-1-1,0 1 1,0 0-1,0-1 1,-1 1-1,1 0 0,0 0 1,-1-1-1,1 1 1,0 0-1,-1 0 1,1 0-1,-1 0 0,1 0 1,-1 0-1,0 0 1,1 0-1,-1 0 0,0 1 1,4 7 3,-4-8-2,0-1 0,0 1 0,0-1 1,0 0-1,0 1 0,0-1 0,-1 1 0,1-1 0,0 0 0,0 1 0,-1-1 0,1 0 0,0 1 0,0-1 0,-1 0 0,1 1 0,0-1 0,-1 0 0,1 1 0,-1-1 0,1 0 0,0 0 0,-1 0 0,1 1 0,-1-1 0,1 0 0,0 0 0,-1 0 0,0 0 0,-14 6 88,-5 0 3,0 1 0,0 0 0,-33 19 0,47-23-85,0 1 0,0 0 0,1 0 0,-1 1 0,1 0 0,0-1 0,1 2 0,-1-1 1,1 1-1,0-1 0,0 1 0,1 0 0,0 1 0,0-1 0,-3 11 0,2-4-2,2-8-12,0 0 0,0-1 0,1 1 0,0 0 0,0 0 0,1 0 0,-1 0 1,1 0-1,0 0 0,0 0 0,2 8 0,0-4-10,1-1-1,0 0 0,0 1 1,1-1-1,0-1 1,1 1-1,10 14 1,-12-19 10,-1 0 1,1 0-1,0 0 1,0-1-1,0 1 1,0-1 0,1 0-1,-1 1 1,1-1-1,-1-1 1,1 1-1,0-1 1,0 1-1,0-1 1,0 0 0,0 0-1,0-1 1,0 1-1,7-1 1,-3-1 12,-1 0 0,0 0 0,1 0 0,-1-1 0,0 0 0,0-1 0,0 1 0,0-1 0,-1-1 0,1 1 1,-1-1-1,0 0 0,0-1 0,0 0 0,0 0 0,-1 0 0,0 0 0,0-1 0,6-8 0,3-9 34,-2 1 0,0-2 0,-1 0 0,9-27-1,-17 42-29,15-37 230,-10 65-118,10 35-84,33 69 0,-36-94-21,0 0 1,2-2-1,38 49 0,-52-73-9,0 1 0,0-1 0,1 0 0,-1 0 0,1 0 0,0 0 0,0-1 0,0 1 0,0-1 0,0 0 0,0 0 0,5 1 1,-6-3-2,0 1 0,0-1 0,0 0 0,0 0 1,0 0-1,-1 0 0,1 0 0,0 0 0,0-1 1,0 0-1,0 1 0,0-1 0,0 0 0,-1 0 1,1-1-1,0 1 0,-1-1 0,1 1 1,3-4-1,4-4 36,0-1 1,-1 0 0,0 0 0,-1-1-1,14-22 1,28-64 217,28-121 330,-28 66-113,-45 139-410,-4 8-42,1 0 0,0 0 1,0 0-1,4-8 0,-5 13-27,-1 0 1,1-1-1,-1 1 1,0 0-1,1 0 0,-1-1 1,1 1-1,-1 0 1,0 0-1,1 0 0,-1 0 1,1-1-1,-1 1 1,1 0-1,-1 0 0,1 0 1,-1 0-1,1 0 1,-1 0-1,1 0 0,-1 1 1,1-1-1,-1 0 1,0 0-1,1 0 0,-1 0 1,1 0-1,-1 1 1,1-1-1,-1 0 0,0 1 1,1-1-1,-1 0 1,0 0-1,1 1 0,-1-1 1,0 0-1,1 1 1,-1-1-1,0 1 0,0-1 1,1 1-1,-1-1 1,0 0-1,0 1 0,0 0 1,12 20-15,-4-2 1,-2 0 1,0 0-1,-2 1 0,0-1 0,2 26 0,-1 102-82,-5-138 83,-2 51-74,1-54 82,1 0 1,-1 0-1,0-1 1,-1 1-1,1 0 1,-1-1-1,-5 9 1,6-12 5,0 0 1,0 0-1,0 0 1,-1-1-1,1 1 1,-1 0-1,1-1 1,-1 1-1,0-1 1,0 1-1,0-1 0,0 0 1,0 0-1,0 0 1,0 0-1,0 0 1,0 0-1,0-1 1,0 1-1,0-1 1,-1 0-1,-2 1 0,-2-1 23,0-1-1,-1 0 0,1 0 0,0-1 1,-10-3-1,10 3 1,0 0 0,0 0-1,-1 1 1,-8-1 0,19 2-31,-1 1-1,1 0 1,0 0-1,-1 0 1,1 0 0,-1 1-1,4 2 1,16 7-27,-2-7 13,0 0-1,0-1 0,0-1 1,0 0-1,0-2 1,0 0-1,0-2 0,0 0 1,0-1-1,37-11 0,-43 8 11,-1 1-1,-1-2 0,1 1 1,-1-2-1,17-13 0,49-51 23,-70 64-7,-1 0 0,0 0 0,0-1-1,-1 0 1,0 0 0,7-18 0,-11 22 9,0 0 0,0 0 0,0 0 0,-1 0 1,0 0-1,0-1 0,-1 1 0,1 0 0,-1 0 0,0-1 0,-1 1 0,1 0 0,-1-1 0,0 1 1,-3-8-1,4 13-13,0-1 0,0 0 0,-1 0 1,1 1-1,0-1 0,-1 0 0,1 0 1,0 1-1,-1-1 0,1 0 0,-1 1 0,1-1 1,-1 0-1,1 1 0,-1-1 0,0 1 1,1-1-1,-1 1 0,0-1 0,1 1 1,-1 0-1,0-1 0,0 1 0,1 0 0,-1-1 1,0 1-1,0 0 0,1 0 0,-1 0 1,0 0-1,0 0 0,0 0 0,1 0 0,-1 0 1,0 0-1,0 0 0,0 0 0,1 0 1,-1 1-1,0-1 0,0 0 0,1 1 1,-1-1-1,-1 1 0,0 0 4,0 1-1,0-1 1,0 1 0,0 0 0,0 0-1,0 0 1,0 0 0,1 0-1,-1 0 1,1 0 0,-1 0 0,-1 4-1,2-2-7,0 1-1,0-1 0,1 1 0,-1-1 1,1 0-1,0 1 0,0-1 0,0 1 0,1-1 1,0 0-1,0 1 0,0-1 0,0 0 1,0 1-1,1-1 0,0 0 0,0 0 1,0 0-1,0-1 0,4 6 0,0-1-4,0-1 1,1 1-1,-1-1 0,1-1 0,1 1 0,-1-1 0,1 0 0,9 5 0,-5-5 4,-1 0-1,1-1 1,21 7-1,-27-11 7,-1 0 1,0 0-1,0 0 1,0-1-1,1 1 1,-1-1-1,0 0 0,1-1 1,-1 1-1,0-1 1,9-3-1,-1-1 21,0-1-1,-1 0 1,1-1 0,-1 0-1,-1-1 1,0-1 0,0 0-1,0 0 1,16-20 0,0-6 86,42-68 0,-11 13 64,-52 79-110,-6 11-61,0 0-1,0 0 0,0 1 0,1-1 1,-1 0-1,0 0 0,0 0 1,0 0-1,0 0 0,0 0 0,0 0 1,0 0-1,0 0 0,0 0 1,0 0-1,0 0 0,0 0 0,0 0 1,0 0-1,0 0 0,0 0 1,0 0-1,0 0 0,0 0 1,0 0-1,0 0 0,0 0 0,0-1 1,3 21 16,4 2-17,1-1-1,0 0 1,2-1 0,0 0-1,1 0 1,1-1-1,1 0 1,1-1-1,0-1 1,1 0-1,30 25 1,-37-36 7,0 1 0,0-1 0,0-1 0,0 0-1,11 5 1,-15-8 3,0-1 0,0 0 0,0 0 0,0 0-1,0-1 1,0 0 0,0 1 0,1-1 0,-1 0 0,0-1-1,0 1 1,0-1 0,0 0 0,8-3 0,-6 2 14,1-1 0,-1-1 0,1 0 0,-1 0 1,0 0-1,0 0 0,-1-1 0,1 0 0,-1 0 1,0-1-1,-1 1 0,1-1 0,5-11 0,5-9 88,-1-2 1,10-27-1,-9 17-3,1 3 2,-2 1 136,23-38-1,-37 71-245,1 1-1,-1 0 0,0 0 0,0-1 1,0 1-1,0 0 0,1-1 0,-1 1 1,0 0-1,0 0 0,1-1 0,-1 1 1,0 0-1,0 0 0,1 0 1,-1-1-1,0 1 0,1 0 0,-1 0 1,0 0-1,1 0 0,-1 0 0,0 0 1,1 0-1,-1 0 0,0 0 1,1 0-1,-1 0 0,0 0 0,1 0 1,-1 0-1,0 0 0,1 0 0,-1 0 1,0 0-1,1 0 0,-1 0 0,0 0 1,0 1-1,1-1 0,-1 0 1,0 0-1,1 0 0,-1 1 0,0-1 1,0 0-1,1 0 0,-1 1 0,0-1 1,0 0-1,0 0 0,0 1 1,1-1-1,-1 0 0,0 1 0,0-1 1,0 0-1,0 1 0,0-1 0,0 0 1,0 1-1,0-1 0,9 26 21,-4 11-16,-1 1 0,-2 0 0,-1 0 1,-2 0-1,-2 0 0,-8 40 0,11-75-3,-1 1-1,-1 0 1,1-1 0,0 1-1,-1-1 1,0 0-1,0 1 1,0-1-1,0 0 1,0 0-1,-1 0 1,0 0 0,1-1-1,-1 1 1,0-1-1,0 1 1,0-1-1,0 0 1,-1 0 0,1-1-1,-1 1 1,1-1-1,-1 1 1,1-1-1,-1 0 1,0-1 0,0 1-1,1 0 1,-1-1-1,0 0 1,0 0-1,0 0 1,-3-1 0,-2-1-7,0-1 1,0 0-1,1-1 0,-14-6 1,-4-2-55,22 9-36,6 2 21,15 2-18,40 7 28,-30-4 30,142 31-82,7 1 419,-155-33-855,1-1-1,-1-2 1,1 0-1,-1-1 0,1-1 1,23-5-1</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23:58.236"/>
    </inkml:context>
    <inkml:brush xml:id="br0">
      <inkml:brushProperty name="width" value="0.1" units="cm"/>
      <inkml:brushProperty name="height" value="0.1" units="cm"/>
      <inkml:brushProperty name="color" value="#66CC00"/>
    </inkml:brush>
  </inkml:definitions>
  <inkml:trace contextRef="#ctx0" brushRef="#br0">250 71 8536,'0'0'3864,"-12"1"-3400,0 1-363,0 0 0,0 0 0,0 2 0,1-1 1,-1 1-1,1 1 0,0 0 0,0 0 0,-18 13 1,20-10-49,0 1 0,1 0 0,0 0 0,1 1 0,-1 0 0,2 1 0,-1-1 0,2 1 0,-9 21 0,9-18-4,0 0-1,2 0 1,-1 1-1,2-1 1,0 1-1,1-1 0,0 1 1,2 14-1,-1-25-32,0-1 0,0 1-1,1-1 1,0 1 0,0-1-1,0 1 1,0-1 0,0 0-1,1 0 1,-1 0 0,1 0-1,0 0 1,0 0 0,0 0-1,1 0 1,-1-1 0,0 1-1,1-1 1,0 0 0,-1 1-1,1-1 1,0 0 0,5 1-1,-4-1 6,1 0 0,0-1 0,0 0 0,-1 0 0,1 0 0,0-1 0,0 1 0,0-1-1,0-1 1,0 1 0,0-1 0,0 1 0,0-1 0,0-1 0,8-2 0,2-3 40,0 0-1,0-1 1,-1-1 0,0 0-1,-1-1 1,0 0 0,-1-1-1,0-1 1,0 0 0,-1 0-1,-1-1 1,10-17 0,0-2 120,-1-1 0,-2-2-1,-1 1 1,12-43 0,-18 49 33,-6 21-66,-1-1 1,-1 1 0,0 0 0,0-1-1,0 1 1,1-15 0,-9 47 279,0-8-356,-58 348 528,28-129-314,23-166-118,-32 91 0,41-149-142,-5 17 54,-1-1 0,-1 1-1,-2-2 1,-20 33-1,31-57-60,1 0 0,-2 0-1,1-1 1,0 1-1,-1-1 1,1 1-1,-1-1 1,1 0 0,-1 0-1,0 0 1,0 0-1,0 0 1,0-1-1,-1 1 1,-2 0 0,3-1-7,1-1 1,0 0-1,0 0 1,-1-1-1,1 1 1,0 0-1,0-1 1,-1 1 0,1-1-1,0 0 1,0 0-1,0 0 1,0 0-1,0 0 1,0 0 0,0 0-1,0-1 1,1 1-1,-1 0 1,0-1-1,1 0 1,-1 1-1,-1-4 1,-9-10 109,-21-31 0,29 40-91,1 0 0,0 1 0,0-1 0,1 0 0,0 0 0,0-1 0,0 1-1,1 0 1,-2-12 0,4 14-12,-1 1-1,1-1 0,-1 1 0,1-1 0,0 1 0,0-1 1,1 1-1,-1 0 0,1 0 0,0 0 0,-1 0 1,1 0-1,1 0 0,-1 0 0,0 0 0,5-3 0,5-4 13,-1 1 0,22-13 0,-18 12-7,338-183 413,-85 53-202,-158 80-137,33-21 29,-121 68-96,104-72 417,-150 104-185,-30 33 0,32-27-199,1 1-1,1 1 0,-24 44 0,39-62-40,1 0 0,0 0 0,0 0 0,1 0 0,0 1 0,1-1 0,0 1 0,0 0 0,1 0-1,0 0 1,1 0 0,0-1 0,1 1 0,0 0 0,0 0 0,5 14 0,-6-22-16,1 0 0,0 1 0,1-1 0,-1 0 1,0 0-1,1 0 0,-1 0 0,1 0 0,-1-1 0,1 1 0,0 0 1,0-1-1,0 1 0,0-1 0,0 1 0,0-1 0,0 0 0,0 0 1,0 0-1,1 0 0,-1-1 0,0 1 0,3 0 0,0 0 6,-1-1-1,0 1 1,1-1-1,-1 0 1,0-1-1,1 1 1,-1-1-1,0 1 1,1-1-1,-1-1 1,7-2-1,-1-1 16,1-1 0,-1 0 0,-1 0 0,1-2 1,-1 1-1,0-1 0,-1 0 0,9-11 0,8-13 67,22-37 1,-26 36 15,26-30 1,-32 43-29,-12 15-36,0 1 1,0-1 0,0 1 0,1 0-1,5-4 1,-8 8-36,0 0 0,0 1-1,0-1 1,1 0 0,-1 1-1,0-1 1,0 1 0,0 0-1,0-1 1,0 1 0,0 0-1,0-1 1,0 1 0,0 0-1,-1 0 1,1 0 0,1 1-1,-2-2-9,58 71 170,13 12-30,-61-73-119,1 0 1,0-1-1,0 0 1,1 0-1,21 10 1,-30-18-13,0 1 0,1-1 0,-1 0 0,1 1 0,-1-2 0,1 1 0,-1 0 0,1-1-1,-1 1 1,1-1 0,0 0 0,-1-1 0,1 1 0,0 0 0,-1-1 0,5-1 0,-2 0 4,0-1 0,-1 1-1,0-1 1,0 0 0,0-1-1,0 1 1,0-1 0,-1 0-1,6-5 1,5-9 44,0-1 0,-2-1 0,23-41 0,-31 51-36,145-280 887,-133 264-681,-7 19-74,-10 8-147,1-1-1,-1 0 1,1 0 0,-1 0-1,0 0 1,1 1 0,-1-1-1,0 0 1,1 0-1,-1 1 1,0-1 0,0 0-1,1 1 1,-1-1 0,0 0-1,0 1 1,1-1-1,-1 0 1,0 1 0,0-1-1,0 0 1,0 1-1,0-1 1,0 0 0,1 1-1,-1-1 1,0 1 0,0-1-1,0 0 1,0 1-1,7 63 168,-2 0 0,-3 0-1,-2-1 1,-11 73 0,11-136-174,-1 8 40,0-1 0,0 1 1,-1-1-1,0 1 1,-3 8-1,4-15-31,1 0 1,-1 0-1,1 0 1,-1 0-1,1 0 0,-1 0 1,0-1-1,0 1 0,1 0 1,-1 0-1,0-1 1,0 1-1,0 0 0,0-1 1,0 1-1,1-1 0,-1 1 1,-2 0-1,2-1 1,-1 0 1,1 0-1,-1 0 0,1-1 1,-1 1-1,1 0 0,0 0 0,-1-1 1,1 1-1,-1-1 0,1 1 0,0-1 1,0 0-1,-1 1 0,1-1 1,0 0-1,-2-1 0,-17-17 287,20 19-291,0 0-1,-1 0 0,1 0 0,0 0 0,0 0 0,0-1 0,0 1 1,0 0-1,0 0 0,-1 0 0,1 0 0,0-1 0,0 1 0,0 0 1,0 0-1,0 0 0,0 0 0,0-1 0,0 1 0,0 0 0,0 0 1,0 0-1,0 0 0,0-1 0,0 1 0,0 0 0,0 0 1,0 0-1,0-1 0,0 1 0,0 0 0,0 0 0,0 0 0,1 0 1,-1 0-1,0-1 0,0 1 0,14 1 105,55 23 28,-23-8-74,93 32-2,-86-26-4182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24:03.597"/>
    </inkml:context>
    <inkml:brush xml:id="br0">
      <inkml:brushProperty name="width" value="0.1" units="cm"/>
      <inkml:brushProperty name="height" value="0.1" units="cm"/>
      <inkml:brushProperty name="color" value="#66CC00"/>
    </inkml:brush>
  </inkml:definitions>
  <inkml:trace contextRef="#ctx0" brushRef="#br0">416 720 16575,'0'0'2067,"-10"-1"-1740,-7 0-312,0 1 1,0 1 0,0 0 0,0 1-1,0 1 1,0 0 0,1 2-1,-26 9 1,24-4-30,0 0 0,1 1 0,0 1 0,1 0 0,1 1 0,0 1 0,0 0 0,2 1 0,0 1 0,-14 21 0,21-28 32,0 1-1,1 0 1,0 0 0,1 1 0,0-1-1,0 1 1,1 0 0,1 0 0,-1 0 0,2 0-1,0 0 1,0 1 0,1-1 0,1 0 0,-1 1-1,2-1 1,0 0 0,0 0 0,8 21-1,-8-27-5,0 0 0,0 0 0,1-1-1,-1 1 1,1-1 0,0 1 0,1-1-1,-1 0 1,1 0 0,-1-1 0,1 1 0,0-1-1,1 0 1,-1 0 0,0 0 0,1-1-1,0 1 1,-1-1 0,1 0 0,0 0-1,0-1 1,0 0 0,0 1 0,1-2-1,-1 1 1,0-1 0,0 1 0,1-2-1,-1 1 1,0 0 0,0-1 0,0 0-1,1 0 1,-1-1 0,0 1 0,0-1 0,-1 0-1,8-5 1,3-2 3,-1 0 1,0-1-1,0-1 0,-2-1 0,1 0 1,-1 0-1,-1-1 0,0-1 1,-1 0-1,-1 0 0,9-17 0,8-22 66,36-105-1,-54 133-60,16-43 68,-3-1 0,-4-1 1,-2-1-1,-4 0 0,-3-1 0,-1-92 0,-19 63 272,9 103-324,1 0 0,-1 1 0,0-1 0,0 1 0,1-1 0,-1 1 0,-1 3 0,-8 15 1,2 0-1,0 1 1,1 0-1,2 0 1,0 1-1,1-1 0,-5 47 1,5-2 50,5 102 0,5-116-27,3 1 0,1-1 0,21 68 0,-24-106-8,1 0 0,1 0 0,0-1 0,1 1 0,0-2 1,1 1-1,1-1 0,15 17 0,-22-28-32,-1 1 1,0-1-1,1 0 1,-1 0-1,1 0 1,-1 0-1,1 0 1,0 0-1,0-1 1,0 1-1,0-1 1,0 0-1,0 0 1,1 0-1,-1-1 0,0 1 1,0-1-1,6 1 1,-4-2 7,0 0 0,0 0 0,0 0 0,0 0 0,0-1 0,0 0 0,0 0 0,-1 0 0,1 0 1,8-7-1,1-2 37,-1 0 0,0-2 0,0 0 1,-1 0-1,18-27 0,-13 13 111,0 0-1,-2 0 0,20-53 1,-35 116 272,1-13-415,0 17 44,1 0 1,11 55-1,-10-77-42,1 0 0,1 0 0,1 0 0,1-1 0,0 0 0,1 0 0,16 24 0,-23-40-27,0 1-1,0-1 1,0 1 0,0-1-1,0 0 1,0 0 0,0 1-1,0-1 1,1 0 0,-1 0-1,0 0 1,1 0 0,-1-1-1,1 1 1,-1 0 0,1 0-1,0-1 1,-1 1 0,1-1-1,0 0 1,-1 1 0,1-1-1,0 0 1,2 0 0,-1-1 0,1 0 1,-1 0 0,1-1 0,-1 0 0,1 1 0,-1-1 0,0 0 0,0 0-1,0-1 1,4-2 0,7-8 15,0-1 0,-1 0 0,-1 0 0,0-1-1,12-21 1,44-90 117,-10 19 3,6-7 436,-55 167-198,-6 12-198,-3-1 1,-15 120 0,14-179-158,0 0 0,0 0-1,-1 0 1,0 0 0,-3 8-1,4-12-19,1 0-1,-1 0 1,0 0-1,1 0 1,-1 0-1,0 0 1,0 0-1,0 0 1,0 0-1,0 0 1,0 0-1,0 0 1,0-1-1,0 1 1,0 0 0,0-1-1,0 1 1,0-1-1,-1 1 1,1-1-1,0 1 1,0-1-1,-1 0 1,1 0-1,0 0 1,-1 0-1,0 0 1,-5-1 18,0 0 0,1-1 0,-1 0 0,1-1 1,0 1-1,0-1 0,0-1 0,0 1 0,0-1 0,1 0 0,-1 0 1,1 0-1,-8-10 0,40 26 72,-13-5-80,0 0 1,0-1-1,0 0 0,1-1 0,-1-1 0,1 0 1,0-1-1,1-1 0,-1 0 0,23-1 1,-18-2 4,-1-1 1,1-1-1,-1 0 0,0-1 1,0-1-1,0-1 1,31-15-1,112-69 126,-8 3-1,-126 75-78,0 1 0,0 1 0,42-9 0,-69 18-67,-1 1 0,1 0-1,-1 0 1,1-1 0,-1 1-1,1 0 1,-1 0 0,1 0-1,-1 0 1,1 0 0,-1 0-1,1 0 1,-1 0 0,1 0 0,-1 0-1,1 0 1,-1 0 0,1 0-1,-1 0 1,1 1 0,-1-1-1,1 0 1,-1 0 0,1 1 0,-1-1-1,0 0 1,1 0 0,-1 1-1,1-1 1,-1 0 0,0 1-1,1-1 1,-1 1 0,0-1 0,1 1-1,-1-1 1,0 0 0,0 1-1,1-1 1,-1 1 0,0-1-1,0 1 1,0-1 0,0 1-1,0-1 1,0 1 0,0-1 0,0 1-1,0-1 1,0 1 0,0-1-1,0 1 1,0 0 0,0-1-1,0 1 1,0-1 0,-1 0 0,1 1-1,0-1 1,0 1 0,-1-1-1,1 1 1,-1 0 0,-1 3 8,0 1 1,0-1 0,0 1 0,-1-1 0,-4 6-1,-13 10 18,-1-1-1,-25 19 1,30-27-13,2 0 1,0 1-1,0 0 1,1 2-1,1-1 1,0 1 0,-16 26-1,27-38-14,0 0 1,0 0-1,0 0 1,0 0-1,0 0 0,1 0 1,-1 0-1,1 1 0,-1-1 1,1 0-1,0 0 1,0 1-1,0-1 0,0 0 1,0 0-1,1 3 0,-1-4 2,1 0-1,-1 1 1,1-1-1,0 0 1,0 1-1,0-1 1,0 0-1,0 0 0,0 0 1,0 0-1,0 0 1,0 0-1,0 0 1,0 0-1,1 0 1,-1-1-1,0 1 1,3 0-1,2 1 3,0 0-1,1-1 0,-1 0 1,1 0-1,-1-1 1,1 1-1,-1-2 1,1 1-1,8-2 1,6-2-1,0 0 1,0-2 0,-1-1-1,1 0 1,-2-1 0,31-18-1,-24 10 9,-1-1 0,-1-1 0,-1-1 0,23-24 0,4-14 39,-2-1 0,76-124 0,-54 60 32,65-157 0,-62 71 20,-58 159-73,-9 30-18,5-20 22,-11 39-35,0 0 0,0 0 0,-1 1 0,1-1 1,0 0-1,0 0 0,0 0 0,0 0 0,-1 0 0,1 0 1,0 0-1,0 0 0,0 0 0,0 0 0,-1 1 1,1-1-1,0 0 0,0 0 0,0 0 0,-1 0 0,1 0 1,0 0-1,0 0 0,0-1 0,0 1 0,-1 0 0,1 0 1,0 0-1,0 0 0,0 0 0,-1 0 0,1 0 0,0 0 1,0 0-1,0 0 0,0-1 0,0 1 0,-1 0 1,1 0-1,0 0 0,0 0 0,0 0 0,0-1 0,0 1 1,0 0-1,0 0 0,0 0 0,-1 0 0,1-1 0,0 1 1,0 0-1,0 0 0,0 0 0,0-1 0,0 1 0,0 0 1,0 0-1,0 0 0,0-1 0,0 1 0,0 0 1,0 0-1,1 0 0,-1 0 0,0-1 0,0 1 0,0 0 1,-12 11 3,3 0-3,1 1-1,0 0 1,0 0 0,2 1 0,-12 26 0,-17 74 3,29-91-4,-43 165 46,-41 318 0,87-489-21,2-13-18,0 0 1,1 0-1,-1 0 1,1 1-1,0-1 1,-1 0-1,1 0 1,0 0 0,1 0-1,-1 0 1,1 1-1,1 5 1,-1-9-7,-1 0 0,1 0 0,-1 1 0,1-1 0,-1 0 0,1 0 1,-1 0-1,1 0 0,0 0 0,-1 1 0,1-1 0,-1 0 0,1 0 0,-1-1 0,1 1 1,0 0-1,-1 0 0,1 0 0,-1 0 0,1 0 0,-1-1 0,1 1 0,-1 0 1,1 0-1,-1-1 0,1 1 0,-1 0 0,1-1 0,-1 1 0,1-1 0,-1 1 0,1 0 1,-1-1-1,0 1 0,1-1 0,-1 0 0,17-18 30,167-181 201,-175 191-208,-6 6-15,0 0 0,0 0 0,1 0 0,-1 1 0,1-1 0,-1 1 1,8-4-1,-10 6-7,0 0 0,0 0 0,0 0 0,0-1 1,0 1-1,0 0 0,0 0 0,0 0 1,0 0-1,-1 0 0,1 1 0,0-1 0,0 0 1,0 0-1,0 1 0,0-1 0,0 0 0,0 1 1,0-1-1,0 1 0,-1-1 0,1 1 0,0 0 1,0-1-1,-1 1 0,1 0 0,0-1 1,-1 1-1,1 0 0,-1 0 0,1 0 0,-1 0 1,1-1-1,-1 1 0,0 0 0,1 0 0,-1 0 1,0 0-1,1 1 0,4 19 43,0-1 0,2 23 0,-3-20 16,11 41-1,-13-58-46,0 1 0,1-1 0,0 0 0,0 0 0,0 0 0,1 0 0,0-1 0,0 0 0,0 1-1,10 7 1,-11-11-7,0 0-1,0-1 0,1 1 0,-1-1 0,1 1 0,-1-1 1,1 0-1,-1 0 0,1-1 0,0 1 0,-1-1 0,1 0 1,0 0-1,0 0 0,-1 0 0,7-2 0,1 0 11,1 0 1,-1-1-1,-1 0 0,14-6 0,-5-1 19,-1 0 0,0-1 0,-1 0-1,29-26 1,-16 9 39,39-48 0,-39 32-9,-28 41-55,0 0 0,0-1 1,0 1-1,-1-1 0,0 0 0,1 1 0,-2-1 1,1 0-1,0 0 0,-1 1 0,1-8 0,-1 11-9,0 0-1,0 0 0,0 0 1,0-1-1,0 1 0,0 0 1,0 0-1,-1-1 0,1 1 0,0 0 1,0 0-1,0 0 0,0-1 1,0 1-1,0 0 0,0 0 1,-1 0-1,1 0 0,0-1 1,0 1-1,0 0 0,-1 0 0,1 0 1,0 0-1,0 0 0,0 0 1,-1-1-1,1 1 0,0 0 1,0 0-1,0 0 0,-1 0 1,1 0-1,0 0 0,0 0 1,-1 0-1,1 0 0,0 0 0,0 0 1,-1 0-1,1 0 0,0 0 1,0 0-1,0 1 0,-1-1 1,1 0-1,0 0 0,0 0 1,0 0-1,-1 0 0,1 0 0,0 1 1,-12 8 23,11-9-21,-12 13 18,0 1 1,1 0-1,0 1 0,1 0 1,0 0-1,-15 34 0,21-38-12,1-1-1,0 0 0,1 1 0,0 0 0,0-1 0,1 1 0,1 0 0,0 0 0,1 0 1,0 0-1,0 1 0,1-1 0,3 15 0,-3-23-6,0-1-1,-1 0 1,1 1 0,0-1 0,0 0-1,0 1 1,1-1 0,-1 0 0,0 0-1,1 0 1,-1 0 0,5 3 0,-5-4-2,0 0 0,0-1 0,0 1 0,1-1 0,-1 1 0,0-1 0,0 1 1,1-1-1,-1 0 0,0 0 0,1 1 0,-1-1 0,0 0 0,1 0 0,-1-1 0,0 1 0,1 0 1,-1 0-1,0-1 0,0 1 0,1 0 0,-1-1 0,0 1 0,0-1 0,0 0 0,1 1 1,0-2-1,7-5 2,-1 0 0,0-1 0,-1 1 0,1-2-1,-2 1 1,1-1 0,-1 0 0,7-14 0,5-6 0,41-72-3,-25 41 0,-34 59 0,0 1 0,0 0 0,0 0 0,0 0 0,0 0 0,0 0 0,0 0 0,0 0 0,0-1 0,0 1 0,0 0 0,0 0 0,0 0 0,0 0 0,0 0 0,0 0 0,0 0 0,0 0 0,0 0 0,0-1 0,0 1 0,0 0 0,0 0 0,0 0 0,1 0 0,-1 0 0,0 0 0,0 0 0,0 0 0,0 0 0,0 0 0,0 0 0,0 0 0,0 0 0,1 0 0,-1 0 0,0 0 0,0 0 0,0 0 0,0 0 0,0 0 0,0 0 0,0 0 0,0 0 0,1 0 0,-1 0 0,0 0 0,0 0 0,0 0 0,0 0 0,0 0 0,0 0 0,0 0 0,0 0 0,1 0 0,0 10 0,-3 32 0,0 3 0,2-30 0,1 0 0,1 0 0,1 0 0,0 0 0,1 0 0,0-1 0,1 0 0,1 0 0,0 0 0,13 19 0,-17-31 0,-1 0 0,1 0 0,1 0 0,-1 0 0,0-1 0,0 1 0,1 0 0,-1-1 0,1 0 0,-1 0 0,1 0 0,0 0 0,-1 0 0,1 0 0,0-1 0,-1 1 0,1-1 0,0 0 0,0 0 0,0 0 0,0 0 0,-1 0 0,6-1 0,5-2 0,-1 0 0,1 0 0,20-10 0,-6-1 0,-1-1 0,0-1 0,-1-1 0,-1-1 0,42-41 0,17-24 0,-83 83 0,0 0 0,0 0 0,1 0 0,-1-1 0,0 1 0,0 0 0,0 0 0,0 0 0,0 0 0,0 0 0,0 0 0,1 0 0,-1 0 0,0 0 0,0 0 0,0 0 0,0 0 0,0 0 0,1 0 0,-1-1 0,0 1 0,0 0 0,0 0 0,0 1 0,0-1 0,1 0 0,-1 0 0,0 0 0,0 0 0,0 0 0,0 0 0,0 0 0,1 0 0,-1 0 0,0 0 0,0 0 0,0 0 0,0 0 0,0 0 0,0 1 0,1-1 0,-1 0 0,4 9 0,1 16 0,-5-22 0,1-1 0,1 16 0,2 1 0,0-1 0,11 28 0,-13-42 0,0 1 0,0-1 0,0 0 0,0 0 0,1-1 0,-1 1 0,1 0 0,0-1 0,0 0 0,1 1 0,-1-1 0,1 0 0,-1-1 0,1 1 0,0-1 0,0 0 0,0 0 0,0 0 0,0 0 0,9 2 0,-1-2 0,0-1 0,0 0 0,0-1 0,0 0 0,0-1 0,0 0 0,1-1 0,-2-1 0,17-4 0,9-6 0,54-27 0,-64 27 0,-4 1 0,1-2 0,-2 0 0,0-1 0,-1-1 0,0-2 0,-1 0 0,-1 0 0,-1-2 0,30-42 0,-31 43 0,-30 31 0,1 1 0,1 0 0,-1 0 0,2 1 0,0 1 0,-13 25 0,16-26 0,0 0 0,1 0 0,1 1 0,1-1 0,0 1 0,0 0 0,2 0 0,-2 24 0,4-33 0,0 1 0,1 0 0,0-1 0,0 1 0,1 0 0,0-1 0,0 1 0,0-1 0,5 7 0,-6-11 0,-1 0 0,1-1 0,1 1 0,-1 0 0,0-1 0,0 1 0,1-1 0,-1 1 0,1-1 0,-1 1 0,1-1 0,-1 0 0,1 0 0,0 0 0,0 0 0,-1 0 0,1 0 0,0-1 0,0 1 0,0-1 0,0 1 0,0-1 0,0 1 0,0-1 0,0 0 0,0 0 0,0 0 0,0 0 0,0-1 0,0 1 0,0-1 0,0 1 0,3-2 0,4-2 0,-1 0 0,-1 0 0,1-1 0,0 0 0,-1-1 0,0 0 0,-1 0 0,10-11 0,46-63 0,-41 52 0,8-20 0,-24 37 0,1 1 0,1-1 0,-1 2 0,13-15 0,-11 19 0,-6 10 0,-5 16 0,2-16 0,-17 85 0,-31 126 0,41-187 0,-2-1 0,-2 0 0,0 0 0,-2-2 0,-22 34 0,30-50 0,0-2 0,-1 1 0,0-1 0,-16 14 0,21-20 0,0 0 0,0-1 0,0 0 0,0 1 0,-1-1 0,1 0 0,-1 0 0,1 0 0,-1 0 0,1 0 0,-1-1 0,1 1 0,-1-1 0,0 0 0,1 0 0,-1 0 0,0 0 0,1 0 0,-1 0 0,1-1 0,-1 1 0,0-1 0,1 0 0,-1 0 0,-3-2 0,5 3 0,1 0 0,-1 0 0,1 0 0,-1 0 0,1 0 0,-1 0 0,1-1 0,-1 1 0,1 0 0,0 0 0,-1-1 0,1 1 0,-1 0 0,1-1 0,0 1 0,-1 0 0,1-1 0,0 1 0,-1 0 0,1-1 0,0 1 0,0-1 0,-1 1 0,1-1 0,0 1 0,0-1 0,0 1 0,0-1 0,-1 1 0,1-1 0,0 1 0,0-1 0,0 1 0,0-1 0,0 1 0,0-1 0,0 1 0,1-1 0,-1 1 0,0-1 0,0 1 0,0 0 0,0-1 0,1 1 0,-1-1 0,0 1 0,0-1 0,1 1 0,-1 0 0,0-1 0,1 1 0,-1-1 0,0 1 0,1-1 0,4-4 0,0-1 0,1 1 0,-1 0 0,1 0 0,0 1 0,12-7 0,44-21 0,-39 22 0,199-99 0,-187 90 0,0 0 0,-2-2 0,-1-2 0,0-1 0,-2-1 0,35-38 0,-53 49 0,0 0 0,-1-1 0,0 0 0,-2-1 0,14-29 0,-22 45 0,-1 0 0,0 0 0,0 0 0,0 0 0,0-1 0,0 1 0,0 0 0,0 0 0,1 0 0,-1-1 0,0 1 0,0 0 0,0 0 0,0-1 0,0 1 0,0 0 0,0 0 0,0 0 0,0-1 0,0 1 0,0 0 0,0 0 0,0-1 0,0 1 0,0 0 0,-1 0 0,1 0 0,0-1 0,0 1 0,0 0 0,0 0 0,0 0 0,0 0 0,-1-1 0,1 1 0,0 0 0,-9 2 0,-9 10 0,16-11 0,1 1 0,0 0 0,0 1 0,0-1 0,0 0 0,0 0 0,1 0 0,-1 1 0,0-1 0,1 0 0,0 1 0,-1-1 0,1 0 0,0 1 0,0-1 0,1 0 0,-1 1 0,0-1 0,1 0 0,-1 1 0,1-1 0,0 0 0,0 0 0,0 0 0,0 0 0,0 0 0,2 3 0,0 0 0,1 1 0,0-1 0,0 0 0,0 0 0,1-1 0,-1 1 0,1-1 0,11 7 0,-12-7 0,1-1 0,0 0 0,0-1 0,0 1 0,1-1 0,-1 0 0,1 0 0,-1-1 0,1 0 0,0 0 0,-1 0 0,1 0 0,0-1 0,0 0 0,-1 0 0,1-1 0,0 0 0,-1 0 0,1 0 0,0 0 0,-1-1 0,0 0 0,1 0 0,-1-1 0,9-5 0,10-6 0,-1-2 0,0 0 0,-1-1 0,-1-1 0,-1-1 0,31-38 0,-13 15 0,-30 34 0,-1 1 0,0-1 0,0 0 0,-1-1 0,0 1 0,9-19 0,0-9 0,-15 37 0,1-1 0,0 0 0,-1 0 0,1 1 0,-1-1 0,1 0 0,-1 1 0,1-1 0,-1 1 0,0-1 0,1 0 0,-1 1 0,1-1 0,-1 1 0,0-1 0,1 1 0,-1 0 0,0-1 0,0 1 0,1-1 0,-1 1 0,0-1 0,0 1 0,0 0 0,0 0 0,0-1 0,5 26 0,-1-1 0,0 31 0,-3-29 0,0-3 0,-4 29 0,0 5 0,-1-8 0,3-47 0,1 0 0,-1 0 0,0 0 0,1 0 0,-1 0 0,0 0 0,-1 0 0,1 0 0,0-1 0,-1 1 0,0 0 0,0-1 0,1 0 0,-4 3 0,3-4 0,0 0 0,1-1 0,-1 1 0,0-1 0,0 0 0,0 1 0,0-1 0,0 0 0,0 0 0,0 0 0,0 0 0,0-1 0,0 1 0,0-1 0,0 1 0,0-1 0,0 1 0,0-1 0,-3-2 0,-38-21 0,39 21 0,-18-14 0,22 15 0,13 10 0,56 30 0,-48-28 0,0 1 0,20 16 0,-40-27 22,-1 0 1,0 0-1,1 1 0,-1-1 1,0 0-1,0 0 1,1 0-1,-1 1 0,0-1 1,1 0-1,-1 0 0,0 1 1,0-1-1,0 0 0,1 1 1,-1-1-1,0 0 1,0 1-1,0-1 0,0 0 1,0 1-1,1-1 0,-1 0 1,0 1-1,0-1 1,0 0-1,0 1 0,0-1 1,0 0-1,0 1 0,0-1 1,0 1-1,-1-1 0,1 0 1,0 1-1,0-1 1,0 1-1</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24:04.263"/>
    </inkml:context>
    <inkml:brush xml:id="br0">
      <inkml:brushProperty name="width" value="0.1" units="cm"/>
      <inkml:brushProperty name="height" value="0.1" units="cm"/>
      <inkml:brushProperty name="color" value="#66CC00"/>
    </inkml:brush>
  </inkml:definitions>
  <inkml:trace contextRef="#ctx0" brushRef="#br0">0 196 21103,'0'0'6031,"12"-9"-5927,40-31-7,-42 31-52,-1 0 0,1-1 0,10-14 0,7-7 30,17-17-356,-29 32-2898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22:23.509"/>
    </inkml:context>
    <inkml:brush xml:id="br0">
      <inkml:brushProperty name="width" value="0.1" units="cm"/>
      <inkml:brushProperty name="height" value="0.1" units="cm"/>
    </inkml:brush>
  </inkml:definitions>
  <inkml:trace contextRef="#ctx0" brushRef="#br0">366 174 4008,'0'0'3646,"-12"-4"-3294,-2-2-231,0 0 37,0 1 0,0 1 0,-23-5-1,30 8-91,-19-4 353,-1 1 0,-31 0 0,51 4-256,0 0 0,0 0 0,-1 1 0,1 0-1,0 1 1,0-1 0,0 1 0,0 1 0,0-1 0,1 1-1,-1 0 1,1 1 0,-8 5 0,10-7-101,1 1 0,0 0-1,0 0 1,0 1 0,1-1 0,-1 1 0,1-1-1,-1 1 1,1 0 0,1-1 0,-1 1-1,0 0 1,1 1 0,0-1 0,0 0 0,0 0-1,0 0 1,1 1 0,0-1 0,0 0 0,0 1-1,0-1 1,1 0 0,-1 0 0,1 1 0,0-1-1,0 0 1,3 5 0,0 1 3,0 0 1,1 0-1,0-1 1,1 0-1,0 0 1,1 0-1,-1-1 1,2 0-1,-1 0 0,11 8 1,-4-5-13,1-1 0,1 0-1,0-1 1,0-1 0,0-1 0,1 0 0,0-1 0,1-1 0,-1 0-1,24 2 1,-26-5-17,0-1-1,0 0 1,-1-1-1,1-1 1,0 0-1,-1-1 1,1-1-1,-1 0 1,1-1-1,-1 0 1,0-1-1,-1-1 1,15-8 0,-17 6 3,0 1 1,-1-2 0,0 1-1,0-2 1,-1 1 0,-1-1-1,1 0 1,-2-1 0,1 0-1,-1 0 1,-1-1 0,7-16-1,-8 17 9,-1 0-1,-1 0 0,1-1 0,-2 1 0,1-1 0,-2 0 0,0 1 1,0-1-1,-1 0 0,0 0 0,-1 0 0,0 1 0,-6-22 0,5 26-3,-1 1-1,0 0 0,0 0 1,0 0-1,-1 0 0,0 0 0,0 1 1,0-1-1,-1 1 0,0 0 0,0 1 1,-6-5-1,8 6-22,0 1 1,-1 0 0,0 0-1,1 0 1,-1 0-1,0 0 1,0 1 0,0 0-1,0 0 1,0 0-1,0 0 1,0 0 0,0 1-1,0 0 1,0 0-1,-1 0 1,1 0 0,0 1-1,0 0 1,-7 2-1,0 1 22,-1 0 0,1 1 0,0 1 0,-18 12 0,14-10-113,13-8-30,1 1 0,-1-1 0,1 1 0,-1-1 0,1 1-1,0 0 1,-1 0 0,1 0 0,0-1 0,0 1 0,-1 0 0,1 0-1,0 1 1,0-1 0,0 0 0,0 0 0,0 0 0,1 1 0,-1-1 0,0 1-1,1-1 1,-1 0 0,1 1 0,-1 2 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22:24.558"/>
    </inkml:context>
    <inkml:brush xml:id="br0">
      <inkml:brushProperty name="width" value="0.1" units="cm"/>
      <inkml:brushProperty name="height" value="0.1" units="cm"/>
    </inkml:brush>
  </inkml:definitions>
  <inkml:trace contextRef="#ctx0" brushRef="#br0">512 118 7232,'0'0'3192,"-11"-4"-2775,4 2-424,-3-2 233,-1 0-1,1 0 0,-1 1 1,0 1-1,0 0 0,0 0 1,0 1-1,0 1 0,-15 1 1,11 2 35,0 1 0,1 0 1,-1 1-1,1 1 0,0 0 1,-18 12-1,11-3 5,2 1 0,0 0-1,1 2 1,0 0 0,-28 38 0,22-26 7,12-12 29,-18 30-1,17-26-63,10-17-185,-2 2 59,1 2 0,-1-1 1,1 1-1,-3 10 1,6-16-87,0 1 1,1-1 0,-1 1-1,1 0 1,0-1 0,0 1-1,0 0 1,0-1 0,1 1-1,0 0 1,0-1 0,0 1-1,0-1 1,2 4 0,1 4-3,0-1 0,1 0 0,0 0 1,0 0-1,2-1 0,-1 0 0,1 0 1,0 0-1,1-1 0,0 0 0,10 8 0,-9-10-15,-1-1-1,1 1 0,0-1 0,0-1 1,1 0-1,-1 0 0,1-1 0,0 0 0,0 0 1,0-1-1,0-1 0,0 0 0,1 0 1,-1-1-1,0 0 0,1-1 0,-1 0 0,0-1 1,0 0-1,0 0 0,0-1 0,0 0 1,9-5-1,10-5 33,-2-1 0,0-1 0,-1-1 1,-1-2-1,0 0 0,-1-2 0,30-32 1,-43 40-6,0-1 1,-1 0-1,-1-1 0,0 0 1,-1 0-1,11-28 1,-16 31-10,1 1 1,-1-1-1,-1 0 1,0-1-1,-1 1 1,0 0-1,-1 0 1,0-1 0,-1 1-1,-3-20 1,1 17 4,0 0 0,-2 1 0,1 0 1,-1 0-1,-1 0 0,-1 1 0,1-1 0,-2 2 0,0-1 1,-13-14-1,15 19-2,-1 1 0,1 0 0,-1 0 0,-1 1 0,1 0 0,-1 0 0,0 0 0,0 1-1,0 1 1,-1-1 0,1 1 0,-1 1 0,0-1 0,0 2 0,0-1 0,0 1 0,-12 0 0,12 1-21,0 1 0,0-1 0,-1 2 0,1-1 0,0 1 0,0 1 0,0 0 0,1 0 0,-1 0 0,1 1 0,-1 1 0,1-1 0,0 1 0,1 1 0,0-1 0,-1 1 0,2 0 0,-1 1 0,1 0 0,0 0 0,0 0 0,1 1 0,0 0 0,0 0 0,1 0 0,0 1 0,-4 13 0,6-19-35,1 1 0,0 0-1,0 0 1,1 0 0,-1 0 0,1 0 0,0 0-1,0 0 1,0 0 0,0 0 0,1 0-1,0 0 1,0 0 0,0-1 0,2 7 0,0-5 14,-1-1 1,1 1-1,1 0 1,-1-1 0,0 0-1,1 1 1,0-1-1,0-1 1,8 7 0,4 0-740,0-1 0,1 0 0,-1-1 0,36 10 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22:25.018"/>
    </inkml:context>
    <inkml:brush xml:id="br0">
      <inkml:brushProperty name="width" value="0.1" units="cm"/>
      <inkml:brushProperty name="height" value="0.1" units="cm"/>
    </inkml:brush>
  </inkml:definitions>
  <inkml:trace contextRef="#ctx0" brushRef="#br0">18 0 8336,'0'0'4985,"-3"11"-4340,-9 31-35,10-30 4085</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22:40.254"/>
    </inkml:context>
    <inkml:brush xml:id="br0">
      <inkml:brushProperty name="width" value="0.1" units="cm"/>
      <inkml:brushProperty name="height" value="0.1" units="cm"/>
    </inkml:brush>
  </inkml:definitions>
  <inkml:trace contextRef="#ctx0" brushRef="#br0">0 266 6616,'0'0'3477,"11"-9"-3106,13-15 94,0 0 1,34-48 0,-52 64-294,0-1 0,0 1-1,0 0 1,1 0 0,1 1 0,11-10 0,-28 76 672,-38 347-372,10-68-260,34-313-192,1-8 70,0-1 1,-9 31 0,6-38 327,1-14-189,0-24-93,2 10-75,-8-38 108,-4-88 0,10 87-83,0-14 72,3 0 0,4 0 0,2 0 0,22-102 0,-23 160-116,0 1 0,2 0 0,-1 0 0,2 1 0,0-1 0,0 1 0,1 1 0,0 0 0,1 0 0,0 0 0,1 1 0,0 1 0,1-1 0,0 2 0,0-1 0,25-12-1,-29 18-28,1 1 0,-1 0 0,0 0 0,1 1 0,-1 0 0,0 0 0,1 1 0,0 0 0,-1 0 0,1 0 0,-1 1 0,0 0 0,1 1 0,-1 0-1,0 0 1,11 5 0,9 5 13,-2 0 0,45 30 0,-62-36-19,-1-1 0,0 1 0,-1 1 1,1-1-1,-1 1 0,0 1 0,-1-1 0,0 1 1,0 0-1,-1 0 0,0 0 0,0 0 1,-1 1-1,0 0 0,0-1 0,-1 1 0,0 0 1,0 10-1,-1-12 2,0 0 0,-1 0 0,0 0-1,0 0 1,-1 0 0,0 0 0,0 0 0,-1 0 0,1 0 0,-2 0 0,1 0 0,-1-1 0,0 1-1,0-1 1,-1 0 0,1 0 0,-1 0 0,-1-1 0,1 1 0,-1-1 0,0 0 0,0 0 0,-9 6-1,1-3 24,-1-1-1,0 0 0,0-1 1,0 0-1,-1-1 0,-22 5 1,10-5 95,0-2 0,-49 1-1,72-5-107,-1 2-1,0-1 1,0 0-1,0 1 1,1 0-1,-1 0 1,0 0-1,1 1 1,-1-1 0,1 1-1,0 0 1,0 1-1,-1-1 1,1 1-1,1 0 1,-5 3-1,7-5-19,1 0 0,-1 1 0,1-1 0,-1 0-1,1 0 1,-1 1 0,1-1 0,0 1 0,0-1 0,-1 0 0,1 1 0,0-1-1,0 0 1,0 1 0,1-1 0,-1 1 0,1 1 0,7 23-1323,-7-22-108</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22:43.988"/>
    </inkml:context>
    <inkml:brush xml:id="br0">
      <inkml:brushProperty name="width" value="0.1" units="cm"/>
      <inkml:brushProperty name="height" value="0.1" units="cm"/>
    </inkml:brush>
  </inkml:definitions>
  <inkml:trace contextRef="#ctx0" brushRef="#br0">361 811 5824,'0'0'1752,"-11"1"-1312,-5 1-208,-1 1 0,0 0 0,1 1 1,0 1-1,-21 9 0,10-2 117,1 2 0,0 1 0,1 1 0,1 1 1,-33 31-1,52-43-261,0 0 1,1 1 0,0 0-1,0 0 1,0 0 0,1 0-1,0 0 1,0 1 0,0-1-1,1 1 1,-2 8 0,4-11-34,-1 1 1,1-1-1,-1 0 1,1 1 0,0-1-1,1 1 1,-1-1-1,1 0 1,0 1-1,0-1 1,0 0 0,1 0-1,0 0 1,-1 0-1,1 0 1,1 0-1,-1 0 1,6 6 0,-4-5 9,0-1-1,0 0 1,1 0 0,0 0 0,-1 0 0,1-1 0,1 0 0,-1 0 0,0 0 0,1-1 0,0 1 0,10 2 0,-12-5-27,0 1 0,0-1 0,-1 1 0,1-1 0,0 0 0,0-1 0,0 1 0,0-1 0,0 1 0,-1-1 0,1 0 0,0-1 0,-1 1 0,1-1 0,-1 1 1,1-1-1,-1 0 0,0-1 0,0 1 0,0 0 0,5-5 0,6-7 74,-1-1 0,0 0 0,-1-1 0,-1 0 0,0-1 0,-1 0 0,-1-1 0,0 0 0,-2 0 0,0-1 0,-1 0 0,-1 0 0,0 0 0,-2-1 0,0 0 0,-1-22 0,-7 9 433,3 30-257,4 20-208,2 6-31,1-1 1,0 1-1,18 40 0,-20-54-37,1-1 0,0 1-1,1-1 1,0 0 0,1-1-1,-1 1 1,1-1 0,1 0 0,-1 0-1,1-1 1,1 0 0,10 8-1,-14-13-3,0 1-1,0-1 1,0 0-1,0 0 0,1 0 1,-1 0-1,0-1 0,1 1 1,-1-1-1,0 0 1,1-1-1,-1 1 0,0-1 1,1 0-1,-1 0 1,0 0-1,0 0 0,4-3 1,8-2 17,-2-1 0,1-1 0,18-13 1,-21 13-3,-1 0 0,0-1 0,16-17 0,-23 23 3,-1-1-1,-1 0 0,1 0 1,0 0-1,-1 0 1,0 0-1,0 0 0,0 0 1,0-1-1,-1 1 0,0-1 1,0 0-1,0 1 1,0-10-1,-1 11-15,1 0-1,-1 0 1,1 0 0,0 0-1,0 0 1,0 1 0,0-1-1,0 0 1,0 0-1,1 1 1,-1-1 0,1 1-1,0-1 1,0 1 0,0 0-1,0-1 1,0 1 0,1 0-1,-1 1 1,1-1-1,-1 0 1,1 1 0,-1-1-1,1 1 1,0 0 0,0 0-1,0 0 1,0 0 0,0 0-1,0 1 1,0-1 0,0 1-1,0 0 1,0 0-1,0 0 1,0 0 0,0 1-1,0-1 1,0 1 0,0 0-1,-1-1 1,1 1 0,0 1-1,0-1 1,0 0-1,-1 1 1,4 2 0,-5-3-8,13 9 53,26 24 1,-36-30-47,0 1 0,0 0 0,0 0 0,-1 0 0,0 1-1,0-1 1,0 1 0,0-1 0,1 9 0,16 45 84,30 64 0,-49-119-88,1 0 1,0 0 0,0-1 0,0 1 0,1-1-1,-1 1 1,1-1 0,0 0 0,0 0-1,0 0 1,0 0 0,1-1 0,-1 1-1,1-1 1,0 0 0,-1 0 0,1 0-1,0 0 1,0-1 0,0 0 0,0 1-1,1-2 1,4 2 0,-3-2-1,0 0 1,1 0 0,-1-1-1,1 0 1,-1 0-1,0 0 1,0-1-1,1 0 1,-1 0-1,-1-1 1,1 1-1,0-1 1,0-1 0,8-6-1,2-4 1,0 0 1,-1-1-1,-1 0 1,0-1-1,-1-1 1,-1 0-1,13-26 1,58-135 50,-70 147-41,10-32 35,-3-2-1,-2 1 0,9-77 1,-10 54 10,-10 50 3,5-67 1,-12 90-52,0 0 0,-1 0 1,0 0-1,-1 0 0,-1 0 0,0 0 1,0 1-1,-7-14 0,10 27-14,0-1 0,0 1 1,0 0-1,0-1 0,0 1 0,0-1 0,0 1 1,0 0-1,0-1 0,0 1 0,-1-1 0,1 1 1,0 0-1,0-1 0,0 1 0,-1 0 1,1-1-1,0 1 0,-1 0 0,1 0 0,0-1 1,-1 1-1,1 0 0,0 0 0,-1-1 0,1 1 1,0 0-1,-1 0 0,1 0 0,0 0 0,-1 0 1,1-1-1,-1 1 0,1 0 0,0 0 0,-1 0 1,1 0-1,-1 0 0,1 0 0,-1 0 0,1 0 1,0 1-1,-1-1 0,1 0 0,-1 0 0,1 0 1,0 0-1,-1 0 0,1 1 0,0-1 0,-1 0 1,1 0-1,0 1 0,-1-1 0,1 0 1,0 0-1,0 1 0,-1-1 0,1 0 0,0 1 1,0-1-1,-1 1 0,1-1 0,0 0 0,0 1 1,0-1-1,0 1 0,-12 29-6,3 11-6,1 1 1,3-1-1,1 1 0,3 63 1,25 169-67,-17-213 75,-2-30 22,1-1 0,1 0 0,2 0 0,1 0 0,1-1 0,2-1 0,19 33 0,-30-57 2,1 0 0,0-1 0,0 1 0,0 0 0,0-1 0,1 0 0,-1 0 0,1 0 0,0 0-1,0-1 1,0 1 0,0-1 0,0 0 0,1 0 0,-1-1 0,1 1 0,-1-1 0,1 0 0,-1 0 0,1 0-1,0-1 1,-1 0 0,1 0 0,0 0 0,9-2 0,-6 1 14,1-1 1,0 0-1,-1 0 1,1-1-1,-1 0 1,0-1-1,0 1 1,0-2-1,-1 1 1,1-1-1,-1 0 0,0-1 1,8-7-1,-5 1 13,0 1-1,0-1 1,-1-1 0,-1 0-1,0 0 1,-1-1-1,0 0 1,-1 0-1,-1 0 1,5-18-1,-8 24-16,-1 1 0,0 0 0,0-1 0,0-12 0,-10 39 7,7-6-55,2 0 0,0 0 0,0 0 0,2 1 0,-1-1 0,5 13 0,-2 3-27,-2-18 32,1 1 0,-1 0 0,2-1 0,7 18 0,-9-25 19,0 0 0,0 0 0,0 0 0,1 0 0,0 0 0,0 0 0,0-1 0,0 1 0,0-1 0,1 0 0,0 0 0,-1 0 1,1-1-1,5 4 0,-3-4-1,0-1-1,0 1 1,1-1 0,-1 0 0,0-1 0,1 1 0,-1-1 0,0 0 0,0-1 0,1 0 0,-1 0 0,0 0-1,0-1 1,0 1 0,0-2 0,0 1 0,0-1 0,9-5 0,8-5 9,-1-1 0,-1-2 0,23-19 0,112-78 36,-128 95-65,-8 7 49,0 0 1,1 2 0,0 1-1,1 1 1,42-9 0,-39 10 2,-10 3-23,-24 9 3,-21 6 24,16-7-33,0 1 1,0 0-1,0 1 0,1 0 0,-15 11 1,24-15-7,0 0 0,0 0 0,0 1 0,1-1 0,0 1 0,-1 0 0,2 0-1,-1 0 1,0 0 0,1 1 0,-1-1 0,1 1 0,1-1 0,-1 1 0,1 0 0,-1 0 0,1-1 0,1 1 0,-1 9 0,1-9-2,1 0 0,-1 0 0,2 1 0,-1-1 0,0 0 0,1 0 0,0-1 0,0 1 0,1 0 0,-1-1 0,1 1-1,0-1 1,0 0 0,0 0 0,1 0 0,0 0 0,-1-1 0,1 1 0,8 4 0,-4-2 1,0-1-1,0-1 1,0 1-1,1-1 1,0-1 0,-1 0-1,2 0 1,-1 0-1,0-1 1,11 1 0,-9-3 7,0-1 0,1 0 1,-1 0-1,0-1 0,0 0 1,0-1-1,0 0 1,-1-1-1,1 0 0,-1-1 1,0 0-1,15-10 0,3-5 21,0-1 1,44-44-1,-51 43-5,-1-1 0,-1 0 0,-2-2 0,23-40 0,44-115 97,-54 99-2,-4-2-1,28-151 1,-52 221-111,1-1 0,-2 1 0,0 0 0,0-1 0,-1 1 0,-1-1 0,0 1 0,-1 0 0,-6-24 0,8 37-9,0-1 0,0 1 0,0 0 0,0-1-1,0 1 1,-1 0 0,1-1 0,0 1 0,0 0 0,0 0 0,0-1 0,-1 1 0,1 0 0,0-1-1,0 1 1,0 0 0,-1 0 0,1 0 0,0-1 0,-1 1 0,1 0 0,0 0 0,0 0 0,-1-1-1,1 1 1,0 0 0,-1 0 0,1 0 0,0 0 0,-1 0 0,1 0 0,0 0 0,-1 0 0,1 0 0,-10 9-28,-5 18 1,7-5 5,0 0 1,2 1-1,-6 35 0,-2 74-44,13 93-62,5-180 73,2 0 0,22 87 1,-21-114 56,0-1 1,2 1 0,0-1 0,1-1 0,15 19 0,-24-34-3,5 6 7,0 0 0,1 0 0,0-1 0,0 0-1,1 0 1,-1 0 0,1-1 0,0 0 0,1-1 0,-1 0-1,1 0 1,0-1 0,0 0 0,0 0 0,0-1-1,1 0 1,-1-1 0,1 0 0,-1-1 0,0 0 0,1 0-1,-1-1 1,1 0 0,-1-1 0,0 0 0,1 0-1,-1-1 1,0 0 0,12-6 0,-6 0-7,-1-1 0,1 0 0,16-16 0,-25 20 7,0 0 0,0 0-1,-1-1 1,0 0 0,0 0 0,-1-1 0,0 1 0,0-1 0,2-8 0,-1 2 17,-1 0 1,-1 0-1,3-25 0,-5 33-9,-1-1 0,0 1 0,0-1 0,-1 1 0,0 0 0,0 0 0,0-1 0,-1 1 0,0 0 0,0 0 0,-3-6 0,4 11-9,1-1 0,-1 1-1,1 0 1,-1 0 0,0 0 0,0 0 0,0-1-1,1 1 1,-1 0 0,0 0 0,0 0 0,-1 1-1,1-1 1,0 0 0,0 0 0,0 1 0,0-1-1,-1 0 1,1 1 0,0-1 0,-1 1 0,1 0 0,0-1-1,-1 1 1,1 0 0,0 0 0,-1 0 0,1 0-1,0 0 1,-1 0 0,1 0 0,-1 1 0,1-1-1,0 0 1,-1 1 0,1-1 0,0 1 0,0-1-1,-2 2 1,-1 0 2,1 1 0,-1-1-1,1 1 1,0 0-1,0 0 1,0 0 0,0 0-1,0 1 1,1-1 0,0 1-1,-3 5 1,2-1-2,0 0 1,0 1-1,1 0 0,0-1 1,1 1-1,0 0 1,0 0-1,1 0 0,0 0 1,0 0-1,1 0 0,1 0 1,-1-1-1,1 1 1,1 0-1,0-1 0,0 1 1,5 8-1,-5-9 16,1-1 1,1 1-1,0-1 1,0 1-1,0-1 0,1-1 1,0 1-1,0-1 0,1 0 1,-1 0-1,1-1 0,1 0 1,-1 0-1,1-1 0,0 0 1,0 0-1,0-1 1,13 4-1,7-3 102,1-1-1,-1-1 1,1-2 0,-1-1-1,1-1 1,-1-2 0,36-8-1,-49 8-24,-1 0 0,1-1 0,-1 0 0,0-1 0,0 0 0,-1-2 0,23-15 0,-34 22-130,-1 0 0,1-1 0,-1 1-1,1-1 1,-1 0 0,0 1 0,0-1-1,0 0 1,0 0 0,0 1 0,0-1-1,0 0 1,0-2 0,0-8-3618</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22:44.416"/>
    </inkml:context>
    <inkml:brush xml:id="br0">
      <inkml:brushProperty name="width" value="0.1" units="cm"/>
      <inkml:brushProperty name="height" value="0.1" units="cm"/>
    </inkml:brush>
  </inkml:definitions>
  <inkml:trace contextRef="#ctx0" brushRef="#br0">61 63 9240,'0'0'4232,"-55"-58"-3848,53 54-96,-2 4 208,4 4-288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0:22.880"/>
    </inkml:context>
    <inkml:brush xml:id="br0">
      <inkml:brushProperty name="width" value="0.1" units="cm"/>
      <inkml:brushProperty name="height" value="0.1" units="cm"/>
      <inkml:brushProperty name="color" value="#00A0D7"/>
    </inkml:brush>
  </inkml:definitions>
  <inkml:trace contextRef="#ctx0" brushRef="#br0">97 176 5624,'0'0'8385,"12"-10"-8004,-8 6-350,21-17 320,1 1 0,35-20 0,-58 39-308,33-19 586,54-20 0,-78 36-538,0 0 1,0 1-1,0 0 0,1 1 0,-1 0 1,1 1-1,0 1 0,22 1 1,-29 0-28,0-1 0,0 2 0,0-1 0,-1 1 1,1-1-1,0 2 0,0-1 0,7 5 0,-11-6-33,0 1 0,0-1-1,-1 1 1,1-1 0,0 1-1,-1 0 1,1 0 0,-1 0 0,0 0-1,1 0 1,-1 0 0,0 0-1,0 0 1,0 0 0,-1 1 0,1-1-1,0 0 1,-1 1 0,0-1 0,1 0-1,-1 1 1,0-1 0,0 0-1,-1 4 1,0 1 16,0 0 0,-1 0 0,0-1 0,0 1 1,-1 0-1,0-1 0,0 0 0,0 0 0,-1 0 0,1 0 0,-2 0 0,1-1 0,-6 6 0,-9 7 74,0-1 1,-27 18-1,35-27-69,-76 48 482,85-55-501,1 0-1,-1 0 1,0 0-1,1 0 1,-1 0-1,1 1 1,-1-1-1,1 0 1,0 1-1,0-1 1,0 1-1,0 0 1,0-1-1,0 1 1,0 0-1,-1 2 1,2-3-7,0 0 0,0 1 0,0-1 0,0 0 0,0 1 1,0-1-1,0 0 0,0 0 0,1 1 0,-1-1 0,0 0 0,1 0 0,-1 1 0,1-1 0,0 0 0,-1 0 1,1 0-1,1 1 0,2 3 20,1 0 0,0-1 1,0 1-1,0-1 0,0 0 0,1-1 1,11 6-1,12 4 14,-13-7-17,-1 1 1,27 17 0,-39-22-31,0 0 0,-1 0 0,1 0-1,-1 0 1,1 0 0,-1 1 0,0-1 0,0 1 0,0-1 0,0 1 0,0 0 0,-1 0 0,1 0 0,-1 0 0,0 0 0,0 0 0,0 0 0,0 0 0,0 1 0,0 4 0,-3-4 9,1 0 0,-1 0 0,1 0 0,-1 0 0,0 0 1,0 0-1,-1-1 0,1 1 0,-1-1 0,0 0 0,0 1 0,-5 3 1,3-3 1,-2 0 0,1 0 0,0-1 0,-1 1 0,1-1 1,-1-1-1,0 1 0,0-1 0,0-1 0,-13 3 0,-3-2 52,-1 0 0,-23-2 0,24-1-7,0-2 1,1 0-1,-1-2 0,1 0 0,1-2 1,-1 0-1,1-2 0,-29-15 1,26 11-1572,-31-23 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22:44.766"/>
    </inkml:context>
    <inkml:brush xml:id="br0">
      <inkml:brushProperty name="width" value="0.1" units="cm"/>
      <inkml:brushProperty name="height" value="0.1" units="cm"/>
    </inkml:brush>
  </inkml:definitions>
  <inkml:trace contextRef="#ctx0" brushRef="#br0">1 133 7528,'0'0'1232,"10"-7"-808,17-11-174,1 2-1,0 1 1,1 2 0,0 0 0,2 2 0,-1 1 0,1 2 0,0 1 0,1 1 0,-1 2-1,63-1 1,150 20 1094,70-10-628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22:51.148"/>
    </inkml:context>
    <inkml:brush xml:id="br0">
      <inkml:brushProperty name="width" value="0.1" units="cm"/>
      <inkml:brushProperty name="height" value="0.1" units="cm"/>
    </inkml:brush>
  </inkml:definitions>
  <inkml:trace contextRef="#ctx0" brushRef="#br0">348 1142 4008,'0'0'2220,"-14"-7"-1826,-44-20 14,52 25-286,-1 0 0,1 0 0,-1 1 0,0 0 0,1 0-1,-1 1 1,0 0 0,0 0 0,0 0 0,1 1-1,-1 0 1,0 1 0,1-1 0,-1 1 0,-7 3-1,11-4-51,-7 3 105,1 0 0,-1 0 0,1 1 0,0 0 0,0 1 0,1 0-1,-1 0 1,1 0 0,1 1 0,-1 1 0,1-1 0,1 1 0,-1 0 0,-7 15 0,10-16-94,0 0 1,0 1-1,1 0 0,0 0 1,0 0-1,1 0 0,0 0 1,1 0-1,0 0 0,0 1 1,1-1-1,-1 1 0,2-1 1,0 0-1,0 1 0,0-1 1,1 0-1,4 12 0,-1-6 30,1 0 0,1 0 0,0-1 0,1 0 0,10 12 0,-14-20-64,0 0 1,0-1 0,0 1-1,1-1 1,0 0-1,-1 0 1,2 0-1,-1-1 1,0 0-1,1 0 1,-1 0-1,1-1 1,0 1-1,11 2 1,-13-5-21,0 0 0,0 0 0,0 0 0,0-1-1,0 1 1,0-1 0,0 0 0,0 0 0,0 0 0,0-1 0,0 0 0,-1 1 0,1-1 0,-1 0 0,1-1-1,-1 1 1,0 0 0,0-1 0,0 0 0,0 0 0,0 0 0,-1 0 0,1 0 0,2-6 0,3-4 34,0 0 0,-1-1 0,0 0 0,8-28 1,-11 27 15,-1 0 1,0 0-1,-1 0 1,-1 0-1,0 0 1,-1-1 0,-1 1-1,-1 0 1,0 0-1,-6-25 1,1 23 154,3 12-33,3 13 108,3 1-270,0-1-1,0 0 0,1 0 0,-1 0 0,2 0 0,-1 0 0,1-1 0,0 1 0,8 9 0,8 8 61,24 25-1,-43-48-91,4 4 14,1-1 1,0 1-1,1-1 0,-1 0 1,1 0-1,0-1 0,0 0 1,0 0-1,0 0 0,1-1 1,0-1-1,-1 1 0,1-1 1,15 2-1,-14-3 7,0-1 0,1 0 0,-1-1 0,0 0 0,0-1-1,0 1 1,0-2 0,-1 1 0,1-1 0,0 0 0,-1-1 0,15-9 0,-8 3 33,-1-1 0,0 0 0,0 0 0,-2-2 0,1 1 0,-2-2 0,14-19 0,60-109 422,-54 85-304,-29 53-154,0 0 0,0 1 0,1-1 0,-1 0-1,1 1 1,0 0 0,0 0 0,0-1 0,1 2-1,-1-1 1,7-4 0,-7 6-11,-1 0 1,1 0-1,0 1 0,-1-1 1,1 1-1,-1 0 0,1 0 1,0 0-1,-1 0 1,1 0-1,0 1 0,-1-1 1,1 1-1,-1-1 0,1 1 1,-1 0-1,1 0 1,-1 0-1,0 0 0,4 3 1,7 4 40,-1 1 1,20 17-1,-18-14 2,24 17-1,-21-20-19,-11-6-14,-1 0-1,0 0 1,0 0-1,0 1 1,0 0-1,7 6 1,-8-5 45,-5-9 38,-8-12 38,-20-34 7,22 36-94,-1 1 0,-13-19 0,18 28-29,0 0 1,-1 0 0,0 1-1,1 0 1,-1-1-1,-1 1 1,1 0 0,0 1-1,-1-1 1,1 1-1,-8-3 1,8 5-18,1-1 0,0 1-1,0 0 1,0 0 0,0 1 0,0-1 0,0 0-1,0 1 1,0 0 0,0 0 0,0 0-1,0 0 1,0 0 0,0 1 0,0-1 0,1 1-1,-1 0 1,1 0 0,-1 0 0,-2 3 0,-8 6-13,2 1 0,-16 17 0,24-24 3,-1-1 0,1 1 0,-1 0 0,1 0-1,1 0 1,-1 1 0,1-1 0,0 1 0,0-1-1,1 1 1,-1 0 0,1-1 0,0 1 0,1 0-1,0 0 1,0 7 0,2-1 11,0 0-1,1 0 1,0 0-1,1 0 1,0-1-1,11 21 1,-5-12 2,0-1 1,2 0-1,0 0 1,1-1-1,24 27 1,-33-42-14,1 0 1,-1 0 0,1 0-1,0-1 1,0 1-1,0-1 1,1-1 0,-1 1-1,0-1 1,1 1 0,-1-1-1,1-1 1,-1 1-1,12-2 1,-3 1-1,-1-2 1,1 1-1,0-2 0,24-7 0,-7-2 7,0-1-1,0-2 0,-1-1 1,-1-1-1,34-27 0,16-10 5,24-18 35,-82 55-37,1 0 0,1 2 1,0 1-1,1 0 0,47-18 0,-64 31-6,0 0 0,0 0 0,0 0 0,1 1 0,-1 0-1,0 0 1,1 1 0,-1 0 0,0 1 0,0-1 0,0 1 0,12 5-1,5 1 1,-24-8 0,1 0 0,-1 0 0,0 1 0,1-1 0,-1 0 0,0 0 0,1 0 0,-1 1 1,1-1-1,-1 0 0,1 0 0,-1 0 0,0 0 0,1 0 0,-1 0 0,1 0 0,-1 0 1,1 0-1,-1 0 0,0 0 0,1 0 0,-1 0 0,1 0 0,-1 0 0,1-1 0,-1 1 0,0 0 1,1 0-1,-1 0 0,1-1 0,-1 1 0,0 0 0,1 0 0,-1-1 0,0 1 0,1 0 0,-1-1 1,0 1-1,1-1 0,-2 0 4,1-1 1,0 1-1,-1-1 0,1 1 1,-1 0-1,1-1 0,-1 1 1,0 0-1,0 0 0,1-1 1,-3-1-1,-2-3 25,0 0 0,0 0 0,-1 0-1,-6-4 1,8 7-22,0 1 1,0-1-1,0 1 0,0 1 0,0-1 0,0 0 0,0 1 0,-1 0 0,1 0 0,0 0 0,-1 0 0,1 1 1,-1 0-1,1 0 0,-1 0 0,1 0 0,-1 1 0,1 0 0,0-1 0,-1 2 0,1-1 0,0 0 0,0 1 1,0 0-1,0 0 0,0 0 0,0 1 0,0-1 0,1 1 0,-1 0 0,1 0 0,-6 6 0,-2 2-2,0 0 0,1 1 0,1 0 0,0 1 0,-13 22 0,19-29-5,0 1 0,1 0 0,0 0 0,0 0 0,0 0 0,1 0 0,0 1 0,0-1 0,1 0 0,0 1 0,0-1 0,1 0 0,0 1 0,2 7 0,0-3 6,1 1 1,1-1-1,0 0 0,0 0 0,1 0 0,1-1 0,0 0 0,0 0 0,1-1 0,0 0 0,1 0 1,12 10-1,-13-16-7,-1 0 1,1 0 0,0 0 0,1-1-1,-1 0 1,0-1 0,1 0-1,0 0 1,-1-1 0,1 0 0,0 0-1,16-2 1,-2 0 1,-1-1 1,0-2-1,0 0 0,21-8 0,9-4 13,0-2-1,-2-2 0,0-3 0,74-46 0,-103 55-5,-1-1-1,-1-1 1,-1-1-1,0 0 1,17-23-1,-24 25-5,0 0 1,-2 0-1,0-1 1,0 0-1,-2-1 0,0 0 1,9-33-1,-14 40 9,0 1-1,0-1 0,-1 1 1,0-1-1,-1 1 0,-1-18 1,1 25-10,0 0 0,-1 0 0,1 0 1,-1-1-1,0 1 0,1 0 0,-1 0 1,0 0-1,0 0 0,-1 0 0,1 1 1,0-1-1,0 0 0,-1 0 0,1 1 1,-1-1-1,0 1 0,1 0 0,-1-1 1,0 1-1,0 0 0,0 0 0,0 0 1,0 0-1,0 0 0,0 0 0,0 1 1,0-1-1,-1 1 0,1 0 0,0-1 1,0 1-1,0 0 0,-4 0 0,2 0-3,1 1 0,-1-1-1,0 0 1,0 1 0,0 0-1,1 0 1,-1 0-1,0 0 1,1 1 0,-1-1-1,1 1 1,-1 0 0,1 0-1,0 0 1,0 1 0,-6 4-1,5-2-1,0-1 0,1 1-1,-1 0 1,1 1 0,0-1-1,1 1 1,-1-1 0,1 1-1,-3 11 1,2-2-2,0 1 1,1-1-1,1 1 0,1 0 1,0 0-1,1-1 0,5 27 1,-3-27 2,1 0 0,0 0 1,1-1-1,1 1 0,0-1 1,1-1-1,1 1 1,0-1-1,12 14 0,-16-21 5,0-1 0,1 0 0,0 0-1,0-1 1,0 0 0,1 0 0,-1 0-1,1 0 1,0-1 0,0 0 0,1 0-1,-1-1 1,0 1 0,1-1 0,-1-1 0,1 1-1,0-1 1,0-1 0,-1 1 0,1-1-1,0 0 1,0-1 0,7 0 0,10-5 10,0 0 0,-1-2 0,0 0 1,0-2-1,0 0 0,-2-2 0,41-28 1,-30 16 5,-1-1 0,-1-2 0,-1-1 0,29-37 0,-24 21-27,-3-2-1,-2-1 0,-1-1 1,34-85-1,-31 49-21,-3-1-1,19-99 1,-20 13-7,-25 146 15,-1-1-1,-2 1 0,0-1 0,-9-44 1,10 68 20,0 0 0,-1 0 0,1 1 0,-1-1 0,1 0 0,-1 1 0,0-1 0,1 1 0,-1-1 0,0 0 0,0 1 0,0 0 0,0-1 0,-1 1 0,1 0 0,0 0 0,0-1 0,-3 0 0,3 1 0,-1 1 0,1 0 0,0-1-1,-1 1 1,1 0 0,0-1 0,-1 1-1,1 0 1,-1 0 0,1 0 0,-1 1-1,1-1 1,0 0 0,-1 0-1,1 1 1,-1-1 0,-1 2 0,-3 1-5,1 0 1,-1 0 0,1 1-1,0-1 1,0 1-1,1 1 1,-1-1 0,-4 7-1,1 0-3,0 0-1,1 1 1,1 0-1,0 0 0,0 1 1,-4 14-1,-18 81-57,22-81 56,-8 56-32,3-1 0,1 117 0,9-176 39,-1 27 29,3 0 1,2 0-1,2 0 1,2 0-1,18 64 1,-22-104-12,1 0 0,0 0 0,0 0 0,1-1 1,0 0-1,1 0 0,0-1 0,0 1 0,1-1 0,0 0 0,0-1 0,12 10 0,-13-13-6,0-1 0,-1 1 0,2-1-1,-1 0 1,0 0 0,0-1-1,1 0 1,0 0 0,-1-1-1,1 1 1,0-1 0,0-1-1,0 1 1,-1-1 0,1-1 0,0 1-1,0-1 1,0 0 0,12-4-1,-6 1 3,0 0 0,0-1 0,-1 0-1,0-1 1,0-1 0,0 0 0,-1 0 0,0-1-1,0 0 1,-1-1 0,12-13 0,-11 9 7,-1-1 1,0 1 0,-1-2 0,0 1 0,-1-1-1,10-28 1,-15 36-9,-1 0-1,0-1 1,-1 1 0,1 0-1,-1-1 1,-1 1-1,1 0 1,-1-1 0,-1 1-1,1-1 1,-1 1-1,-1-1 1,1 1 0,-1 0-1,-1 0 1,1 0-1,-1 0 1,-4-7 0,6 12-6,0 0 0,0 0 1,-1 0-1,1 1 0,0-1 0,-1 0 1,0 0-1,1 1 0,-1-1 1,0 1-1,0-1 0,0 1 1,0 0-1,0 0 0,0 0 1,0 0-1,-1 0 0,1 0 1,0 1-1,0-1 0,-1 1 0,1 0 1,0-1-1,-1 1 0,1 0 1,-1 0-1,-3 1 0,2 0 3,-1 1-1,1-1 0,0 1 1,0-1-1,0 1 1,0 1-1,1-1 0,-1 0 1,0 1-1,1 0 0,0 0 1,0 0-1,-1 0 1,-2 5-1,-1 2-7,0 0 1,1 0-1,1 1 0,0 0 1,0 0-1,1 0 0,0 1 1,1-1-1,1 1 0,0 0 1,0-1-1,1 1 1,0 0-1,2 15 0,0-13-4,1-1-1,0 1 0,0-1 1,2 0-1,0 0 1,0 0-1,1 0 0,1-1 1,0 0-1,0 0 0,1-1 1,12 16-1,-13-20 9,-1-1-1,1 1 0,0-1 0,1 0 1,0 0-1,0-1 0,0 0 1,0 0-1,1 0 0,0-1 0,0 0 1,0-1-1,1 0 0,-1 0 1,0-1-1,1 0 0,0 0 0,0-1 1,-1 0-1,1-1 0,0 0 1,0 0-1,0-1 0,0 0 0,-1-1 1,18-5-1,-10 1 25,0 0 1,0-2-1,0 0 0,-1-1 1,0 0-1,0-1 0,-1-1 1,14-14-1,-8 6 56,-1-2 0,-1 0 0,0-1 0,20-33 0,-30 42-4,-1 0 0,0 0-1,9-26 1,-15 34-49,1 1-1,-1-1 1,-1 0-1,1 1 1,-1-1-1,0 0 0,0 0 1,0 1-1,-1-1 1,0 0-1,0 1 1,0-1-1,0 1 0,-1-1 1,-3-7-1,4 10-16,1 1-1,-1 0 1,1-1 0,-1 1-1,1 0 1,-1-1-1,1 1 1,0 0-1,0-1 1,0 1 0,0-3-1,4 2 30,4 9-70,-3 0 22,-1 0 0,-1 1 0,1-1 0,-1 1 0,0 0-1,-1 0 1,3 12 0,0 1 3,24 121-2,-1 1 2,-27-139 4,0 1 0,1-1 0,0 0 0,-1 1 0,2-1 0,-1 0 0,0 0 0,1 0 0,5 6 0,-6-8 0,0-1 0,0 1 0,0-1 0,1 1 0,-1-1 0,0 0 0,1 0 0,-1 0 0,1 0 0,-1 0 0,1-1 0,-1 1 0,1-1 0,0 1 0,-1-1 0,1 0 0,-1 0 0,1 0 0,3-1 0,9-2 0,-1 0 0,0 0 0,0-1 0,-1-1 0,1-1 0,23-13 0,71-52 0,-94 62 0,278-213-136,-272 205 127,-19 16 9,-1 1 1,1 0 0,0-1 0,-1 1-1,1-1 1,0 0 0,-1 1-1,1-1 1,-1 1 0,1-1-1,-1 0 1,1 1 0,-1-1-1,0 0 1,1 0 0,-1 1 0,0-1-1,0 0 1,1 0 0,-1 1-1,0-1 1,0 0 0,0 0-1,0 0 1,0 1 0,0-2 0,-1 2 0,0-1 1,0 1 0,1 0 0,-1 0 0,0 0-1,0 0 1,0 0 0,0 0 0,1 0 0,-1 0-1,0 0 1,0 0 0,0 1 0,1-1 0,-1 0 0,0 1-1,0-1 1,1 0 0,-1 1 0,0-1 0,0 1-1,1-1 1,-1 1 0,0 0 0,-20 15 12,19-15-12,-13 12 2,1 1 0,0 0 0,1 1 0,0 0 0,2 1 0,-1 1 0,-15 31 0,22-38-3,0 1 1,1 1 0,0-1-1,1 1 1,0-1 0,1 1 0,0 0-1,1 0 1,1 0 0,-1 0-1,2 0 1,0 0 0,0 0 0,4 14-1,-5-25-1,1 1 0,-1 0 0,1-1 0,-1 1 1,1 0-1,-1-1 0,1 1 0,0-1 0,0 1 0,0-1 0,0 1 0,0-1 0,0 0 0,0 1 0,1-1 0,-1 0 0,0 0 0,1 0 0,-1 0 1,0 0-1,1 0 0,2 1 0,-1-2 0,-1 0 0,1 0 1,-1 1-1,0-2 0,1 1 1,-1 0-1,0 0 0,1-1 0,-1 1 1,0-1-1,1 0 0,-1 0 1,0 0-1,3-1 0,5-4 3,-1 0 0,0-1 0,0 0 0,0 0 0,12-15 0,-13 12 16,0-1-1,9-17 1,11-14 21,-27 42-37,-1-1 0,0 1 0,1-1 1,-1 1-1,1-1 0,-1 1 0,1-1 0,-1 1 0,1 0 0,-1-1 0,1 1 0,-1 0 0,1 0 0,-1-1 0,1 1 0,-1 0 0,1 0 1,0 0-1,-1 0 0,1 0 0,-1 0 0,1 0 0,0 0 0,-1 0 0,1 0 0,-1 0 0,1 0 0,0 0 0,1 1 0,-1 0 1,1 0-1,-1-1 0,0 1 0,1 0 0,-1 1 0,0-1 0,0 0 1,0 0-1,2 2 0,20 38 12,-22-38-11,1 0-3,-1 0 0,1 1 0,0-1 0,0 0 0,0 0 0,0 0 0,0-1 0,0 1 0,1 0 0,0-1 0,-1 0 0,1 1 0,0-1 0,0 0 0,0-1 0,0 1 0,1 0 0,-1-1 0,0 0 0,1 0 0,3 1 0,-2-2-1,0 1 1,0-1-1,0-1 1,0 1-1,0-1 1,0 0-1,0 0 1,0 0-1,0-1 1,-1 1-1,1-1 1,0-1-1,-1 1 1,8-5-1,20-17 14,0-1 0,-2-1-1,0-1 1,-2-2-1,-2-1 1,0-1 0,-2-1-1,33-60 1,-9 4 0,-5-3-1,42-125 1,-13-59 33,-41 141-131,-27 120 73,-2 8-5,0 0 0,-1 1 0,0-1 0,0 0 0,0 0 0,0 0 0,-1 0 0,0 0 0,-1-7 0,1 13 15,0 0-1,0 0 1,0-1-1,0 1 1,0 0-1,0 0 1,0 0-1,0 0 1,0 0-1,0 0 1,0 0-1,0 0 1,0-1-1,0 1 1,-1 0-1,1 0 1,0 0-1,0 0 1,0 0-1,0 0 1,0 0-1,0 0 1,0 0-1,0 0 1,0 0-1,-1 0 1,1-1-1,0 1 1,0 0 0,0 0-1,0 0 1,0 0-1,0 0 1,0 0-1,-1 0 1,1 0-1,0 0 1,0 0-1,0 0 1,0 0-1,0 0 1,0 0-1,0 0 1,-1 0-1,1 1 1,0-1-1,0 0 1,0 0-1,0 0 1,0 0-1,0 0 1,0 0-1,0 0 1,0 0-1,-1 0 1,1 0-1,0 1 1,-7 8-40,-3 15-1,-9 32-31,-15 72 1,22-81 37,-10 41 23,5 1-1,3 0 1,-4 178 0,18-245 23,1 1 1,0-1 0,2 0-1,1 1 1,1-1 0,0-1-1,12 29 1,-16-48-10,1 1-1,-1 0 1,1 0 0,0 0 0,0-1-1,0 1 1,0-1 0,0 0 0,0 1 0,0-1-1,1 0 1,0 0 0,-1-1 0,1 1-1,0 0 1,0-1 0,5 3 0,-4-4 0,0 1 1,-1-1-1,1 1 1,0-1 0,0 0-1,-1-1 1,1 1-1,0 0 1,0-1 0,-1 0-1,1 0 1,-1 0-1,1-1 1,-1 1 0,4-3-1,34-19 25,-2-1 0,54-46 1,1 0-7,-76 56-18,20-19 1,-25 20 6,0 2 1,1-1 0,17-9-1,-40 31 11,1 2 0,0-1 0,0 1 0,1 0 0,1 1 0,0 0 0,0 0 0,2 0 0,-5 18 0,8-21-17,0-1 1,1 0 0,1 1 0,-1-1 0,1 0 0,1 1 0,2 8 0,-2-11 3,0-1 1,0 0 0,1 0 0,0 1 0,0-2 0,0 1-1,1 0 1,0-1 0,0 1 0,7 6 0,-8-9 2,-1 0 0,1-1 0,0 0 0,0 1 1,0-1-1,1-1 0,-1 1 0,0 0 0,6 1 1,-7-3-10,0 1 1,1-1 0,-1 0 0,0 0 0,0 0-1,0-1 1,0 1 0,0 0 0,0-1 0,0 0-1,1 1 1,-1-1 0,-1 0 0,1 0 0,0 0-1,0 0 1,0 0 0,2-2 0,4-5 0,0 1 0,0-1 0,-1 0 0,0 0-1,0-1 1,10-17 0,-4 2 3,16-39 0,-28 62-6,4-11 1,-1 0 0,1-1 0,-2 1 0,0-1 0,2-13 0,-5 22-3,0 1 0,0 0 0,0 0 0,0-1-1,-1 1 1,1 0 0,-1 0 0,0-1 0,0 1 0,0 0 0,0 0 0,-1 0 0,1 0 0,-1 0 0,0 1 0,0-1 0,0 0 0,0 1 0,0-1 0,0 1 0,-1 0 0,1 0 0,-1 0 0,0 0 0,-3-2 0,1 1-4,0 0 1,-1 1-1,0 0 0,1-1 0,-1 2 1,0-1-1,-8 0 0,11 1 4,-1 1 0,1 0 0,0 0 0,0 0 0,0 0 0,0 0 0,0 1 0,-1-1 0,1 1 0,0 0 0,0 0 0,0 0 0,1 1 0,-1-1 0,0 1 0,-3 1 0,6-2 2,0-1 0,-1 0 0,1 0 0,0 0 0,0 0 0,-1 1 0,1-1 0,0 0 0,0 0 0,0 0 0,-1 1 0,1-1 0,0 0 0,0 0 0,0 1 0,0-1 0,0 0 0,-1 1 0,1-1 0,0 0 0,0 0 0,0 1 0,0-1 0,0 0 0,0 1 0,0-1 0,0 0 0,0 1 0,0-1 0,0 0 0,0 0 0,0 1 0,1-1 0,-1 0 0,0 1 0,0-1 0,0 0 0,0 0 0,0 1 0,1-1 0,13 9 0,19 0 0,4-5 8,0-2 0,0-1-1,0-1 1,55-9 0,-91 9-8,17-3 7,-1 0 0,0-1 1,0-1-1,0 0 0,26-13 0,76-48 37,-93 51-42,20-14 36,-29 17-2,1 1-1,0 1 1,37-15-1,-53 24-31,1 0-1,0 0 1,-1 1-1,1-1 1,0 1-1,-1 0 1,1 0-1,0 0 1,0 0-1,-1 0 1,1 1-1,0-1 1,0 1-1,-1 0 1,1 0-1,-1 0 1,1 0-1,3 2 1,-2 0 0,1 0 1,-1 1-1,0-1 1,0 1-1,0 0 0,-1 0 1,1 1-1,4 7 1,2 6 12,-2 0 0,0 0 0,0 0 0,4 22 0,0 8 66,-8-31-33,0 1 0,2-1 0,-1-1 0,17 32 1,-6-17 3,-12-22-31,0 0-1,1 0 0,0-1 0,0 0 1,10 11-1,-14-17-16,1-1 1,0 1-1,0-1 0,-1 1 1,1-1-1,0 0 0,0 0 1,1 0-1,-1 0 0,0 0 1,0 0-1,0 0 1,1-1-1,-1 1 0,0-1 1,1 0-1,-1 0 0,0 0 1,1 0-1,-1 0 1,0 0-1,1-1 0,-1 1 1,0-1-1,0 1 0,1-1 1,2-1-1,9-5 21,0 0 1,-1-1-1,0 0 0,0-1 0,17-15 0,54-60 178,-28 27-28,37-44 203,-92 99-371,0 1-1,0 0 1,0 0-1,0 0 0,-1 0 1,1 0-1,1 0 1,-1 0-1,0 0 0,0 1 1,0-1-1,0 0 0,1 1 1,-1-1-1,0 0 1,0 1-1,1 0 0,-1-1 1,0 1-1,1 0 1,-1 0-1,1-1 0,-1 1 1,0 0-1,3 1 0,-2 0 1,0-1 0,0 1 0,-1 1 0,1-1 0,0 0 0,-1 0 0,1 1 0,0-1 0,-1 1 0,0-1 0,1 1 0,-1-1 0,0 1 0,2 3 0,2 5 10,0 0 1,-1-1-1,-1 2 0,1-1 0,1 14 0,-2-10 0,-2 0-1,0 0 0,0 0 1,-2 0-1,0 0 0,0 0 1,-4 15-1,3-19 14,-1-1 0,0 1 1,-1-1-1,0 0 0,0 0 0,-1 0 1,0-1-1,0 1 0,-1-1 1,-13 13-1,17-19-14,0 1 0,0-1 0,0 0 1,-1 0-1,1 0 0,-1 0 0,1 0 1,-1-1-1,0 1 0,0-1 0,0 0 0,0 0 1,0 0-1,0 0 0,0 0 0,0-1 1,0 1-1,0-1 0,0 0 0,0 0 0,-1 0 1,1 0-1,0-1 0,0 1 0,0-1 1,-5-1-1,-12-4 61,-4-1-47,24 7-32,0 0-1,0 0 1,0 0 0,-1 0 0,1 0-1,0 0 1,0 0 0,0-1 0,0 1 0,0 0-1,0 0 1,0 0 0,0 0 0,0 0-1,0 0 1,0 0 0,0 0 0,0 0 0,0 0-1,0-1 1,0 1 0,0 0 0,0 0-1,0 0 1,0 0 0,0 0 0,0 0-1,0 0 1,0 0 0,0 0 0,0 0 0,0 0-1,0 0 1,0-1 0,1 1 0,-1 0-1,0 0 1,0 0 0,0 0 0,0 0 0,0 0-1,0 0 1,0 0 0,0 0 0,0 0-1,0 0 1,0 0 0,0 0 0,0 0 0,1 0-1,-1 0 1,0 0 0,0 0 0,0 0-1,0 0 1,0 0 0,0 0 0,0 0-1,0 0 1,0 0 0,0 0 0,1 0 0,-1 0-1,0 0 1,0 0 0,0 0 0,0 0-1,0 0 1,20-2-33,44 2 39,108 15-1,-129-10 8,-20-3 1,297 22 283,-320-24-299,1 0 0,-1 0 0,1 1-1,-1-1 1,1 0 0,0 0 0,-1 0-1,1 0 1,-1-1 0,1 1 0,-1 0 0,1 0-1,0 0 1,-1 0 0,1-1 0,-1 1 0,1 0-1,-1 0 1,1-1 0,-1 1 0,1-1 0,-12-2-4682</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22:52.053"/>
    </inkml:context>
    <inkml:brush xml:id="br0">
      <inkml:brushProperty name="width" value="0.1" units="cm"/>
      <inkml:brushProperty name="height" value="0.1" units="cm"/>
    </inkml:brush>
  </inkml:definitions>
  <inkml:trace contextRef="#ctx0" brushRef="#br0">1 44 5824,'0'0'12030,"11"-3"-11617,33-6 129,84-8 0,-99 15-390,276-11 1152,-205 13-775,105 14 0,-122-4-226,13 0 666,156 38 0,-239-47-735,-11-1-176,-1 0 0,0-1 0,1 1 0,-1 0 1,1 1-1,-1-1 0,1 0 0,-1 0 0,0 0 0,1 1 0,-1-1 1,0 1-1,1-1 0,-1 1 0,0 0 0,1-1 0,-1 1 0,2 2 173,-10 1-1218</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23:47.702"/>
    </inkml:context>
    <inkml:brush xml:id="br0">
      <inkml:brushProperty name="width" value="0.1" units="cm"/>
      <inkml:brushProperty name="height" value="0.1" units="cm"/>
      <inkml:brushProperty name="color" value="#66CC00"/>
    </inkml:brush>
  </inkml:definitions>
  <inkml:trace contextRef="#ctx0" brushRef="#br0">316 929 4008,'0'0'4016,"-12"-3"-3856,1 1-82,0 0 1,0 1-1,0 0 1,0 0-1,-1 1 1,1 1 0,0 0-1,0 0 1,0 1-1,-21 7 1,20-4 88,-1 1 1,1 1 0,1 0 0,-1 0-1,1 1 1,0 0 0,-10 12 0,15-14-82,0 1 0,0 0 0,1 0 1,0 0-1,1 1 0,0 0 0,0 0 0,0 0 1,1 0-1,0 0 0,1 1 0,-2 9 0,3-12-40,1 1 0,-1-1 0,1 1 0,1-1 0,-1 1 0,1-1 0,0 1 0,1-1 0,0 0 0,0 0 0,0 0 0,0 0 0,1 0 0,0 0 0,0 0 0,6 6 0,-6-9-32,-1 1 0,1-1 1,0 0-1,0-1 0,0 1 0,0-1 1,0 1-1,1-1 0,-1 0 0,1 0 0,-1 0 1,1-1-1,0 1 0,0-1 0,0 0 1,0 0-1,0 0 0,0-1 0,0 1 0,0-1 1,0 0-1,0 0 0,0 0 0,0-1 1,0 0-1,0 1 0,5-3 0,2-1 12,0-1-1,-1 0 1,0 0-1,0-1 1,0 0-1,0-1 0,-1 0 1,0-1-1,-1 0 1,0 0-1,0 0 1,-1-1-1,0-1 1,7-10-1,-5 3 43,1 0 0,-2 0 0,-1-1 1,0-1-1,-1 1 0,-1-1 0,5-32 0,-8 23 134,-2 27-189,0 0 1,0 0-1,0 0 1,0 1-1,0-1 0,0 0 1,0 0-1,0 0 1,0 1-1,0-1 0,0 0 1,0 0-1,-1 0 1,1 1-1,0-1 0,-1 0 1,1 1-1,-1-1 1,1 0-1,0 1 0,-1-1 1,1 0-1,-1 1 1,0-1-1,1 1 0,-1-1 1,1 1-1,-3-2 1,-2 1 156,2 1 72,2 11-150,3 10-21,1-1 1,0 0 0,2 1 0,1-1 0,0-1 0,1 1-1,12 20 1,-17-35-41,1 0-1,-1 0 0,1 0 1,0 0-1,1-1 0,-1 1 0,1-1 1,0 0-1,0 0 0,0-1 1,0 1-1,1-1 0,0 0 1,-1 0-1,1 0 0,0-1 1,1 1-1,-1-1 0,0 0 1,0-1-1,1 0 0,-1 0 1,1 0-1,6 0 0,-4-1 19,0 0-1,0-1 1,0 0-1,-1 0 1,1-1-1,0 0 1,-1 0-1,1-1 1,-1 0-1,0 0 1,0-1-1,0 0 1,-1 0-1,1 0 1,-1-1-1,10-9 1,36-47 171,-37 42-136,1 0 0,21-19 0,-27 29-39,0 0-6,0 0-1,1 0 1,0 2-1,0-1 0,14-6 1,-23 13-37,0 1 1,0-1-1,0 0 1,0 1-1,0-1 1,0 1 0,0 0-1,1 0 1,-1 0-1,0 0 1,0 0-1,0 0 1,0 1-1,0-1 1,4 2-1,27 16-1,-3-1-68,-21-12 70,-14-1 75,-17-3 37,15-3-104,1 2-1,0-1 0,0 1 1,-1 0-1,1 0 0,0 1 0,-1-1 1,1 1-1,0 1 0,0-1 0,0 1 1,0 0-1,0 1 0,0-1 0,1 1 1,-1 0-1,1 1 0,0-1 1,0 1-1,0 0 0,0 0 0,1 1 1,0 0-1,0-1 0,0 1 0,0 0 1,1 1-1,0-1 0,-3 7 0,4-7-13,-1 0-1,1 1 0,1 0 0,-1-1 0,1 1 1,0 0-1,0 0 0,1 0 0,-1 0 0,1-1 1,1 1-1,-1 0 0,1 0 0,0 0 0,0 0 1,3 7-1,1-1-4,0 0 1,1-1-1,0 1 1,1-1-1,0 0 1,12 13-1,-17-21 17,1 1 0,0-1 0,1 0 0,-1-1 0,0 1 1,1 0-1,-1-1 0,1 0 0,0 0 0,0 0 0,0 0 0,0-1 0,7 2 0,-4-2 3,-1 0-1,1 0 1,0-1-1,-1 0 1,1 0-1,0-1 1,-1 0-1,8-2 1,9-4 19,-1-1 1,1-1-1,38-22 0,-51 26-26,31-17 61,0-2 0,61-47 0,-74 48 21,42-26-1,-57 42-64,-1 0 0,1 0 0,0 2 0,1 0 0,0 0 0,19-3-1,-28 8-23,0 1-1,1-1 0,-1 2 0,0-1 0,0 0 0,0 1 0,0 0 0,0 0 1,-1 0-1,1 1 0,-1 0 0,8 5 0,-19-11 53,0 0-1,1 1 0,-1 0 1,0 0-1,0 1 1,-7-1-1,8 1-36,0 1 0,0-1 0,0 1 1,0 0-1,-1 1 0,1-1 0,0 1 0,0 0 0,-9 4 0,9-2-12,0 0 0,1 0 0,-1 0 0,1 1 0,0 0 0,0 0 0,0 0 0,1 1 0,0-1 0,-1 1 0,2 0 0,-1 0 0,1 1 0,-1-1 0,1 1 0,-3 10 0,3-8-16,1 1 1,0 0-1,1-1 1,0 1-1,0 0 0,1 0 1,0 0-1,1 0 1,0-1-1,0 1 0,4 13 1,-2-9-9,1 0 1,0 0-1,1-1 1,0 0 0,1 0-1,12 18 1,-15-26 15,1 0 0,-1 1-1,1-1 1,0-1 0,0 1 0,1-1 0,-1 1 0,1-1 0,0 0 0,0-1 0,0 1-1,0-1 1,0 0 0,0 0 0,1-1 0,-1 1 0,0-1 0,9 0 0,1 0 15,0-2-1,-1 1 1,1-2 0,-1 0 0,0-1-1,1 0 1,22-9 0,-4-1 29,61-34 0,-61 28 0,0 0 0,-1-2-1,-1-2 1,-2-1 0,51-50 0,-64 56-8,-6 7 0,-1 0 0,11-15 0,-18 23-22,0 1-1,-1-1 1,1 1 0,-1-1 0,0 0-1,0 1 1,0-1 0,0 0 0,-1 0-1,1 0 1,-1 0 0,1 0 0,-1 0-1,0 0 1,0 0 0,0 1 0,-1-5-1,0 6-4,0 0 0,0-1 0,1 1 0,-1 0 0,0 0 0,0 0 0,0 0 0,-1 0 0,1 0 0,0 0 0,0 0 0,-1 0-1,1 0 1,0 1 0,-1-1 0,1 0 0,0 1 0,-1-1 0,1 1 0,-1 0 0,1-1 0,-1 1 0,1 0 0,-1 0 0,1 0-1,-3 0 1,-2 0 1,-1 0 0,0 0-1,1 1 1,-12 2 0,12-1-3,-1 0 1,1 1-1,0 0 1,0 0 0,0 0-1,0 1 1,0-1-1,1 2 1,0-1-1,0 0 1,0 1 0,0 0-1,0 0 1,1 1-1,0-1 1,0 1-1,1 0 1,0 0 0,-5 11-1,5-9-5,1-1 0,-1 2-1,2-1 1,-1 0 0,1 0-1,0 1 1,1-1 0,-1 0 0,2 1-1,-1-1 1,1 0 0,1 1-1,-1-1 1,2 0 0,4 13-1,-2-10 5,0 0 1,0-1-1,2 0 0,-1 0 0,1-1 0,0 0 0,1 0 0,0 0 0,1-1 0,13 10 0,-17-14 12,1 0 1,0-1-1,1 1 0,-1-1 0,0-1 0,1 1 0,0-1 0,-1 0 0,1-1 1,0 1-1,0-1 0,0-1 0,0 1 0,0-1 0,0-1 0,0 1 0,0-1 1,12-3-1,-4-1 19,0-1 1,0 0-1,-1-1 1,0 0-1,0-1 0,-1-1 1,0 0-1,0-1 1,-1 0-1,18-21 1,6-10 92,53-83 1,-55 74-97,6-10-33,-3-1 1,-2-2-1,-3-1 0,-3-2 0,-3 0 1,-3-2-1,-2-1 0,-4-1 0,14-120 1,-31 187 2,3-16-10,-2 0 0,0 0-1,-1 0 1,-1 0 0,0 0 0,-6-20 0,7 38 10,0 0 0,-1-1 0,1 1 0,0 0 0,-1-1 0,0 1 0,1 0 1,-1 0-1,0-1 0,0 1 0,1 0 0,-1 0 0,0 0 0,0 0 0,0 0 0,0 0 0,0 0 0,-1 0 0,1 1 0,-2-2 0,2 2 0,0 0 0,0 0 0,-1-1-1,1 1 1,0 0 0,-1 0 0,1 1-1,0-1 1,-1 0 0,1 0 0,0 1 0,-1-1-1,1 1 1,0-1 0,0 1 0,0-1-1,-2 2 1,-4 2-12,1 1 1,0 1-1,0-1 0,0 1 1,-8 10-1,0 4-15,0 0 0,2 1 0,0 0-1,1 1 1,2 0 0,-13 42 0,-26 147-135,44-191 153,-12 68-87,3 1-1,0 114 0,13-193 91,-1 38-46,11 75 0,-9-109 69,2-1-1,0 0 1,1 0 0,0 0-1,1 0 1,0-1 0,1 1-1,0-2 1,1 1-1,12 15 1,-16-23 1,0-1 0,1 1 1,0-1-1,0 1 0,0-1 0,0 0 0,0 0 0,0-1 0,1 0 1,-1 1-1,1-1 0,0-1 0,0 1 0,0-1 0,6 1 0,-4-1 10,1-1-1,-1 1 0,0-2 0,1 1 0,-1-1 0,0-1 1,0 1-1,0-1 0,12-5 0,-5 1 25,-1 0 0,1-2 0,-2 0 0,1 0 0,-1-1 0,0 0 0,-1-1 0,0-1-1,17-21 1,-19 20-6,-1 0 0,0-1 0,-1 0-1,-1 0 1,8-23 0,-11 28-9,-1-1 0,0 0 0,0 0 0,-1 0 1,0 0-1,0-1 0,-1 1 0,-1 0 0,0 0 0,-2-12 0,3 19-29,0 1-1,-1 0 1,1 0-1,-1 0 1,1 0 0,-1 0-1,1 0 1,-1 0-1,1 0 1,-1 0-1,0 0 1,0 0-1,0 0 1,1 0-1,-1 0 1,0 0-1,0 1 1,0-1 0,0 0-1,0 1 1,0-1-1,0 1 1,-1-1-1,1 1 1,0 0-1,0-1 1,0 1-1,0 0 1,-1 0-1,1 0 1,0 0-1,0 0 1,-1 0 0,1 0-1,0 0 1,0 0-1,0 1 1,0-1-1,-2 1 1,-1 0-3,0 0 0,1 1 1,-1-1-1,0 1 0,1 0 1,-1 0-1,1 0 0,0 1 1,0-1-1,-1 1 0,-2 4 1,1 0-11,0 1 1,0 0-1,1 0 1,0 0-1,0 0 1,1 1-1,0-1 1,1 1-1,0 0 1,0 0-1,1 0 1,0 0-1,0 0 1,1 0 0,2 17-1,1-5-11,0 1 0,2-1 0,0 0 0,1-1 0,14 32 0,-17-45 27,0 0-1,1-1 0,-1 1 0,1-1 0,1 0 1,-1-1-1,1 1 0,0-1 0,0 0 0,1 0 1,7 5-1,-9-7-2,0-1 1,0 0 0,0 0-1,0-1 1,0 1-1,0-1 1,1 0 0,-1 0-1,1 0 1,-1-1-1,0 0 1,1 1 0,-1-2-1,1 1 1,-1 0 0,1-1-1,-1 0 1,0 0-1,6-2 1,4-3 32,0 0 0,0 0-1,0-2 1,-1 1 0,0-2 0,-1 0 0,0 0-1,0-1 1,-1-1 0,13-16 0,-9 9 27,-2 0-1,0-1 1,-1-1 0,-1 0 0,-1 0 0,10-27-1,7-42 406,-25 78-414,7-22 160,-9 31-211,1 1 0,-1 0 0,1 0 0,-1 0 0,1 0 0,-1 0 0,1-1 0,0 1 0,0 0 0,-1 0 0,1 1 0,0-1 0,0 0-1,0 0 1,0 0 0,0 1 0,0-1 0,0 0 0,1 1 0,-1-1 0,2 0 0,-2 1-6,0 0 1,-1 0-1,1 1 1,0-1-1,0 0 1,0 0-1,0 1 0,0-1 1,0 0-1,-1 1 1,1-1-1,0 1 0,0-1 1,-1 1-1,1-1 1,0 1-1,-1 0 1,1-1-1,0 1 0,-1 0 1,1 0-1,-1-1 1,1 1-1,-1 0 1,0 0-1,1 0 0,0 1 1,8 29 6,-8-29-1,19 95 50,-15-64-70,2 0 0,1-1 0,2 1 1,14 32-1,-21-59 2,0 1 1,0-1-1,1 0 1,0-1-1,0 1 1,0 0-1,7 6 1,-8-10 10,0 0 0,0 0-1,-1-1 1,1 1 0,0-1 0,1 1 0,-1-1 0,0 0 0,0 0-1,0 0 1,1-1 0,-1 1 0,0-1 0,1 0 0,-1 0 0,0 0-1,6-1 1,5-1 15,0-1-1,0-1 1,-1 0 0,1-1-1,-1 0 1,17-9-1,70-49 124,-77 47-103,-2-1-1,-1-2 1,0 0 0,-1-1-1,-1 0 1,-1-2-1,-1 0 1,14-24 0,-29 45-33,0 0 0,-1 0 1,1 0-1,0-1 1,-1 1-1,1 0 0,0 0 1,-1 0-1,1 0 1,-1-1-1,0 1 1,1 0-1,-1-1 0,0 1 1,0 0-1,0 0 1,0-1-1,0 1 0,0-3 1,-1 4-1,0-1 1,1 1-1,-1 0 0,0 0 1,0-1-1,1 1 1,-1 0-1,0 0 1,0 0-1,1 0 0,-1 0 1,0 0-1,0 0 1,1 0-1,-1 0 1,0 0-1,0 0 0,1 1 1,-1-1-1,0 0 1,1 1-1,-1-1 1,-1 1-1,-7 3 3,-1 1 0,1 1 0,-12 7 0,10-4 3,-1 1-1,1 0 0,1 0 1,0 1-1,0 1 0,1-1 1,1 2-1,-9 14 0,14-19-1,-1-1-1,1 1 1,0 1-1,1-1 1,0 0-1,0 1 1,1-1-1,0 1 1,0-1-1,1 1 1,0 0-1,0-1 1,1 1-1,1-1 1,2 12-1,-4-19-2,2 6 10,0 0 0,0-1 1,1 1-1,-1-1 0,6 8 1,-8-13-8,1 0 0,0 0 0,-1 0 0,1 0 0,0 0 0,0 0 0,0-1 0,0 1 0,0 0 0,0 0 0,0-1 0,0 1 0,0 0 0,0-1 0,0 1 0,0-1 0,0 0 0,1 1 0,-1-1 0,0 0 0,0 0 0,0 0 0,1 1 0,-1-1 0,0 0 0,0-1 0,0 1 0,1 0 0,-1 0 0,0 0 0,0-1 0,0 1 0,0-1 0,1 1 1,-1-1-1,0 1 0,0-1 0,1-1 0,4-2 12,-1 0 1,1-1-1,-1 0 0,0 0 1,0 0-1,-1-1 1,1 1-1,-1-1 1,-1 0-1,1-1 0,3-9 1,4-12 67,12-43 0,-10 26 13,3-4 127,-15 56-226,0 1 0,0-1 0,1 0 0,0 1 0,0-1 0,1 0 0,0 0 0,0 0 0,5 7 0,-2-4-4,0-1 1,0 0-1,1 0 1,0 0-1,14 12 1,-18-20 2,-1 1 1,1 0-1,-1-1 1,1 0-1,0 1 1,0-1-1,-1-1 1,1 1-1,0 0 1,0 0-1,0-1 0,0 0 1,0 0-1,0 0 1,0 0-1,0 0 1,0 0-1,0-1 1,0 1-1,0-1 1,0 0-1,-1 0 1,1 0-1,4-2 1,3-2-2,-1 0 1,0-1 0,0 0 0,0 0-1,12-13 1,6-9 3,-1-1-1,-1-1 1,-2-2-1,-1 0 1,-1-1-1,-2-2 1,22-54-1,-3-13 18,37-151 1,-48 134-31,-6-2 0,7-132 0,-28 253 13,1-6-6,0 0-1,-1 1 0,0-1 1,-1 0-1,1 0 0,-1 1 1,-2-9-1,3 14 6,0-1 0,0 1 0,0 0 1,-1 0-1,1-1 0,0 1 0,0 0 0,0 0 0,-1 0 1,1-1-1,0 1 0,0 0 0,-1 0 0,1 0 0,0 0 1,0 0-1,-1-1 0,1 1 0,0 0 0,0 0 0,-1 0 1,1 0-1,0 0 0,-1 0 0,1 0 0,0 0 0,-1 0 1,1 0-1,0 0 0,0 0 0,-1 0 0,1 0 0,0 0 1,-1 0-1,1 1 0,0-1 0,0 0 0,-1 0 0,1 0 1,0 0-1,0 1 0,-1-1 0,1 0 0,0 0 0,0 0 1,0 1-1,-1-1 0,1 0 0,0 0 0,0 1 0,0-1 1,-13 16-37,1 9 4,0 1 1,1 0-1,2 0 0,1 1 1,-5 31-1,-16 144-89,25-169 109,-28 334-105,25-266 54,8 106 0,-1-195 65,1 1 1,1-1-1,0 0 0,1 0 1,0 0-1,0 0 1,1 0-1,1-1 1,8 16-1,-11-24 7,0-1 0,1 1 0,-1-1-1,0 0 1,1 1 0,-1-1-1,1 0 1,0-1 0,0 1 0,-1 0-1,1-1 1,0 1 0,1-1 0,-1 0-1,0 0 1,0 0 0,0-1 0,1 1-1,-1-1 1,0 0 0,1 0 0,-1 0-1,5-1 1,2 0 9,-1 0 0,0-1 0,0 0 0,0-1 0,0 0 0,-1-1 0,11-5 0,0-1 7,-1-2 1,0 0 0,-1-1 0,-1-1 0,0-1 0,0 0-1,-2-1 1,0 0 0,0-1 0,-2-1 0,0 0 0,-1-1-1,-1 0 1,-1 0 0,12-38 0,-19 51-11,6-28 24,-7 32-33,-1 1 1,0-1 0,0 0 0,0 0-1,0 0 1,0 0 0,-1 0 0,1 1 0,0-1-1,-1 0 1,0 0 0,1 1 0,-1-1-1,0 0 1,-1-2 0,1 4-4,1-1 0,-1 1 0,1-1 0,-1 1 0,1-1 0,-1 1 0,0 0 0,1-1-1,-1 1 1,1 0 0,-1 0 0,0-1 0,1 1 0,-1 0 0,0 0 0,1 0 0,-1 0 0,0 0 0,1 0 0,-1 0 0,0 0 0,1 0 0,-1 0 0,0 0 0,1 1 0,-1-1 0,1 0 0,-1 0 0,0 0-1,1 1 1,-1-1 0,1 0 0,-1 1 0,1-1 0,-1 1 0,1-1 0,-1 1 0,1-1 0,-2 2 0,-15 20 16,14-14-17,1-1-1,0 0 1,0 1-1,1 0 1,-1-1 0,2 1-1,-1 0 1,1 0-1,0 0 1,1-1 0,0 1-1,0 0 1,1-1-1,0 1 1,4 11 0,-3-13-1,-1 0 0,1 0 1,0 0-1,0 0 1,1-1-1,0 0 0,0 1 1,0-1-1,1-1 1,-1 1-1,1-1 0,0 0 1,0 0-1,1 0 1,-1 0-1,1-1 0,0 0 1,10 4-1,-1-4 5,0 0-1,0-1 0,0 0 1,-1-1-1,2-1 1,-1-1-1,-1 0 0,1 0 1,0-2-1,0 0 1,-1 0-1,22-10 0,16-8 23,-1-2-1,49-31 1,-41 22-20,-45 27 0,-12 4-1,0 1 0,0-1 0,-1 1 0,1-1 0,0 0 0,0 0 0,-1 0 0,1 0-1,0 0 1,1-1 0,-11 11 41,1 0-1,-17 14 1,16-16-41,0 1 1,0-1-1,1 2 1,0-1-1,0 1 1,-8 15 0,12-18-17,0 1 0,0 0 0,1-1 0,0 1 0,1 0 0,-1 0 0,1 0 0,1 0 0,-1 1 0,1-1 0,0 0 0,1 0 0,0 0 0,0 0 0,0 0 0,5 13 0,-5-18 3,0 0 1,0 0-1,1 0 0,-1 1 0,0-2 0,1 1 1,-1 0-1,1 0 0,0 0 0,-1-1 0,5 4 0,-4-5 4,-1 1 0,1-1 0,0 1 0,-1-1-1,1 0 1,0 0 0,0 1 0,-1-1 0,1 0-1,0-1 1,0 1 0,-1 0 0,1 0 0,0-1-1,-1 1 1,1-1 0,0 0 0,1 0 0,3-2 2,0-1 0,0 1 0,0-1 0,-1-1 1,1 1-1,-1 0 0,-1-1 0,1 0 0,7-10 0,33-55 16,-12 10 1,-3-2-1,-3-1 0,-3-1 0,-2-1 1,-3 0-1,-4-2 0,-2 0 0,8-127 1,-19 156-8,1 17 0,-2-1 0,-1 0 0,-3-27 0,3 48-8,0 1 1,0-1-1,0 1 1,0-1-1,0 1 1,0 0-1,0-1 1,0 1 0,0-1-1,0 1 1,0-1-1,-1 1 1,1 0-1,0-1 1,0 1-1,0-1 1,0 1-1,-1 0 1,1-1 0,0 1-1,0 0 1,-1-1-1,1 1 1,0 0-1,-1-1 1,1 1-1,0 0 1,-1 0-1,1-1 1,-1 1 0,1 0-1,0 0 1,-1 0-1,1-1 1,-1 1-1,1 0 1,0 0-1,-1 0 1,1 0 0,-1 0-1,1 0 1,-1 0-1,1 0 1,-1 0-1,1 0 1,0 0-1,-1 0 1,0 1-1,-1 0 3,1 0 0,-1 0 0,0 1 0,0-1-1,1 1 1,-1-1 0,1 1 0,-1 0-1,0 1 1,-6 10 6,1-1 0,0 1 0,1 0 0,1 1 0,-6 19-1,-13 76 55,18-57-62,1 0-1,3 0 0,3 1 0,1-1 1,3 0-1,2 0 0,3-1 0,1 1 1,22 57-1,-31-103-28,0 0 0,1 0 0,0 0 0,0-1 0,0 1 0,0-1 0,6 7 0,-8-11 5,0 0-1,0 0 1,0 0-1,0-1 1,0 1-1,0 0 1,0 0-1,1-1 1,-1 1-1,0 0 1,0-1-1,1 1 1,-1-1-1,0 0 1,1 1-1,-1-1 1,1 0-1,-1 0 0,0 0 1,1 0-1,-1 0 1,1 0-1,-1 0 1,0-1-1,1 1 1,-1 0-1,0-1 1,1 1-1,-1-1 1,0 1-1,0-1 1,1 0-1,-1 0 1,0 1-1,0-1 1,0 0-1,1-1 1,10-10-3189</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23:48.097"/>
    </inkml:context>
    <inkml:brush xml:id="br0">
      <inkml:brushProperty name="width" value="0.1" units="cm"/>
      <inkml:brushProperty name="height" value="0.1" units="cm"/>
      <inkml:brushProperty name="color" value="#66CC00"/>
    </inkml:brush>
  </inkml:definitions>
  <inkml:trace contextRef="#ctx0" brushRef="#br0">0 123 8032,'0'0'360,"109"-42"-264,-18 16 0,10 6 240,11 4 8,-3 4 168,-4 6 8,-8 8-24,-7 8 8,-1 2-56,-6 0 8,-11-2-344,-5-2 8</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23:51.976"/>
    </inkml:context>
    <inkml:brush xml:id="br0">
      <inkml:brushProperty name="width" value="0.1" units="cm"/>
      <inkml:brushProperty name="height" value="0.1" units="cm"/>
      <inkml:brushProperty name="color" value="#66CC00"/>
    </inkml:brush>
  </inkml:definitions>
  <inkml:trace contextRef="#ctx0" brushRef="#br0">1 1472 4616,'0'0'1640,"12"1"-1082,2 1-364,-8-1-96,0 0 1,1-1 0,-1 1 0,0-1 0,1 0 0,-1-1-1,0 0 1,1 0 0,10-3 0,-3-1 210,-1-1 0,0 0 1,0 0-1,19-13 0,47-40 1307,-58 43-1065,14-18 429,-28 27-417,0-1 1,1 1 0,11-8 0,-19 16-524,1 0 0,-1 0 0,0 0 0,0-1 0,0 1 0,0 0 0,0 0 0,1 0 0,-2 0 0,1 0 0,0 0 0,0 0 0,0 0 1,0 0-1,-1 0 0,1 0 0,-1 1 0,-207 736 1725,193-696-1564,-29 57 1,70-164 72,23-87 1,-9 26-142,-6 29 67,85-167-1,-97 224-113,1 1-1,2 2 1,2 0-1,1 2 1,2 1-1,55-49 1,-82 80-70,1 0 0,0 0 0,-1 1 0,1 0 0,0 0 0,0 0 0,0 0 0,8-2 0,-10 3-12,-1 1 1,1 0 0,-1 0 0,1 0-1,0 0 1,-1 0 0,1 0 0,-1 0-1,1 1 1,-1-1 0,1 0 0,-1 1-1,0 0 1,1-1 0,-1 1 0,1 0-1,-1-1 1,0 1 0,0 0 0,1 0 0,-1 0-1,0 0 1,0 0 0,0 0 0,0 1-1,0-1 1,0 0 0,-1 0 0,2 3-1,1 3 9,0 0 0,0 0 0,-1 0 0,0 1 0,0-1 0,-1 1 0,0-1 0,-1 1 0,1 0 0,-1-1 0,-2 15 0,-2 3 16,0-1 0,-11 33 0,11-45-2,0 0 1,-1 0-1,0 0 0,-1 0 0,-1-1 0,1 0 1,-2-1-1,1 1 0,-2-1 0,1-1 1,-1 1-1,-1-1 0,1-1 0,-2 0 0,1 0 1,-1-1-1,0-1 0,-18 8 0,25-12-5,0-2 0,0 1-1,0 0 1,0-1 0,0 0-1,-1 0 1,1 0-1,0-1 1,0 1 0,-8-3-1,11 3-17,0 0 0,-1 0-1,1-1 1,0 1 0,0 0 0,0-1-1,-1 1 1,1-1 0,0 1-1,0-1 1,0 1 0,0-1 0,0 0-1,0 0 1,0 1 0,0-1-1,0 0 1,1 0 0,-1 0 0,0 0-1,1 0 1,-1 0 0,0 0-1,1 0 1,-1 0 0,1-1 0,-1 1-1,1 0 1,0 0 0,0 0-1,-1-1 1,1 1 0,0 0-1,0 0 1,0 0 0,0-1 0,1 1-1,-1-2 1,2 1-6,-1-1-1,1 1 1,0 0-1,0 0 1,0 0 0,0 1-1,0-1 1,0 0-1,0 1 1,0-1-1,1 1 1,-1 0 0,1 0-1,-1 0 1,1 0-1,5-1 1,-2 0-1,132-37-94,-95 29 39,-1-1 0,46-20 0,-51 15 34,0-1-1,-2-2 1,0-2-1,-1-1 1,-1-1-1,-1-2 1,56-57-1,-62 52 20,-2-2 0,-1-1 0,-1 0 0,-2-2 0,25-60 0,-9 4 27,25-106 0,-6-39 12,-49 195-19,-1 0-1,-2 0 1,-5-75 0,0 89 7,-8-29 1,8 49-18,0-1 1,0 0-1,-1 1 0,0 0 1,0-1-1,-1 1 1,-8-13-1,11 19-3,0 1 0,0-1 0,1 0 0,-1 0 0,0 0 0,0 0 0,0 1 0,0-1 0,0 0 0,0 1 0,0-1 0,0 1 0,0-1 0,0 1 0,0-1 0,0 1 0,0 0 0,0 0 0,0-1-1,0 1 1,-1 0 0,1 0 0,0 0 0,0 0 0,0 1 0,0-1 0,0 0 0,-1 0 0,1 1 0,0-1 0,0 0 0,0 1 0,0-1 0,0 1 0,0-1 0,-1 2 0,-2 1 3,-1 1 1,1 0-1,0 0 1,0 0-1,0 0 0,-3 7 1,-4 6 0,1 1 0,0 0 0,2 0 1,0 1-1,-6 24 0,-20 102-13,15-31-26,-6 226 0,49 117-89,-22-439 156,1 1 0,1-1 0,0 0 0,1 0 0,1 0 0,11 21 0,-16-37-22,0 0 0,1 0 0,-1 0 0,1 0 0,-1-1 0,1 1 0,0 0 0,-1-1 0,1 1 0,0-1 1,0 1-1,0-1 0,1 0 0,-1 0 0,0 0 0,0 0 0,1 0 0,-1-1 0,0 1 0,1-1 0,-1 1 0,0-1 0,1 0 1,-1 0-1,1 0 0,-1 0 0,1-1 0,-1 1 0,0-1 0,1 1 0,-1-1 0,3-1 0,9-3 44,0-1 1,0 0-1,0-1 0,13-10 0,-9 6-2,46-27 89,9-5 21,87-37 1,-7 28 252,-133 48-324,-18 4-80,1 0 0,-1 0 1,0-1-1,0 1 0,0 0 0,0-1 0,0 0 0,0 1 0,0-1 1,3-2-1,-36 10 140,-7 5-125,0 2 1,2 2 0,-43 24-1,64-31-25,1 0-1,0 1 1,1 0 0,0 1 0,0 1-1,2 0 1,-1 1 0,1 0 0,1 0-1,-11 20 1,18-29-3,1 0 0,0 0 0,0 0 0,1 1 0,-1-1 0,1 1 0,0-1 0,0 1 1,1-1-1,-1 1 0,1-1 0,0 1 0,0-1 0,1 1 0,1 7 0,-1-9 0,0 1 1,1-1-1,0 1 0,-1-1 0,1 0 1,1 0-1,-1 0 0,0 0 1,1 0-1,-1 0 0,1-1 0,0 1 1,0-1-1,0 0 0,0 0 1,1 0-1,-1 0 0,0 0 0,6 1 1,-3-1 5,0 0 1,0-1-1,1 1 1,-1-1-1,0-1 1,1 1-1,-1-1 1,0 0-1,1-1 1,-1 0-1,0 0 1,1 0-1,-1 0 0,0-1 1,0 0-1,0-1 1,0 1-1,-1-1 1,7-4-1,2-1 19,-1-2-1,1 0 0,-2 0 1,0-1-1,0-1 0,12-15 1,-11 11 4,9-9 74,-2-1 0,28-46 0,-47 70-92,0-1-1,0 1 0,0 0 1,0 0-1,1 0 0,-1 0 1,1 0-1,0 1 0,0-1 1,-1 0-1,3 0 1,-3 1-9,-1 1 0,0 0 0,1 0 0,-1 0 1,0 0-1,1 0 0,-1 0 0,1 0 1,-1 0-1,0 0 0,1 0 0,-1 0 0,0 0 1,1 0-1,-1 0 0,1 0 0,-1 0 1,0 0-1,1 0 0,-1 0 0,0 1 0,1-1 1,-1 0-1,0 0 0,1 1 0,7 13 20,4 28-37,-7-22-1,1 0 0,1 1 0,1-2 0,0 1 1,21 32-1,-28-50 15,1-1 1,-1 1 0,0 0 0,1-1 0,-1 1 0,1-1 0,0 0 0,0 1-1,-1-1 1,1 0 0,0 0 0,0 0 0,0 0 0,0 0 0,0-1-1,0 1 1,0-1 0,1 1 0,-1-1 0,0 0 0,0 0 0,0 0-1,0 0 1,1 0 0,-1 0 0,0 0 0,0-1 0,0 1 0,0-1 0,0 0-1,0 1 1,0-1 0,0 0 0,0 0 0,2-2 0,8-4-1,0-1 0,-1-1 0,0 0 0,13-14 1,-9 8-1,59-59 87,116-152 0,-183 216-72,-5 7-6,0 0-1,1 0 1,-1 0-1,1 0 1,-1 0 0,5-3-1,-7 6-6,0 0-1,1 0 1,-1 0 0,0-1-1,0 1 1,1 0-1,-1 0 1,0 0 0,0 0-1,1 0 1,-1 0 0,0 0-1,1 0 1,-1 0-1,0 0 1,1 0 0,-1 0-1,0 0 1,0 0 0,1 0-1,-1 0 1,0 0-1,0 0 1,1 0 0,-1 1-1,0-1 1,0 0 0,1 0-1,-1 0 1,0 0-1,0 1 1,1-1 0,5 19 5,-3 10-16,-1 0 1,-1 1-1,-2-1 0,-1 0 1,-10 50-1,11-74 5,0 0 0,-1 1-1,1-1 1,-1 0 0,0 0 0,-1 0-1,1 0 1,-1-1 0,0 1-1,0-1 1,-1 0 0,1 1 0,-1-1-1,-6 5 1,6-7-6,1 1 0,0-1 1,-1-1-1,0 1 0,1 0 0,-1-1 0,0 0 0,0 0 0,0 0 1,0 0-1,0 0 0,0-1 0,0 0 0,0 0 0,0 0 1,0 0-1,0-1 0,0 1 0,-7-3 0,-16 0-322,27 3 329,0 0 0,0 0 1,0 0-1,0 0 0,0 0 0,0 0 1,-1 0-1,1 0 0,0 0 1,0 0-1,0 0 0,0 0 0,0 0 1,0 0-1,0 0 0,-1 0 0,1 0 1,0 0-1,0 0 0,0 0 0,0 0 1,0 0-1,0 1 0,0-1 0,0 0 1,0 0-1,-1 0 0,1 0 1,0 0-1,0 0 0,0 0 0,0 0 1,0 1-1,0-1 0,0 0 0,0 0 1,0 0-1,0 0 0,0 0 0,0 0 1,0 0-1,0 1 0,0-1 0,0 0 1,0 0-1,0 0 0,0 0 1,0 0-1,0 0 0,0 1 0,13 7-104,-2-3 66,0 0-1,0-1 1,0 0 0,0-1-1,1-1 1,-1 0-1,1 0 1,0-1-1,21-1 1,-15-1 26,0-2 0,-1 0 1,1 0-1,-1-2 0,31-12 0,-9-2 80,-1-1-1,-1-2 1,0-2-1,51-44 1,-69 53-19,-5 2 27,2 0 0,0 1 0,0 2 0,20-11 0,-35 20-66,0 1 0,0-1 0,-1 1 0,1-1 0,0 1-1,0-1 1,0 1 0,0 0 0,0 0 0,0-1 0,0 1 0,0 0-1,0 0 1,0 0 0,0 0 0,0 0 0,0 0 0,-1 1 0,1-1-1,0 0 1,0 0 0,0 1 0,0-1 0,0 0 0,0 1-1,0-1 1,-1 1 0,1-1 0,0 1 0,0 0 0,0-1 0,-1 1-1,1 0 1,-1-1 0,1 1 0,0 0 0,-1 0 0,1-1 0,-1 1-1,1 0 1,-1 0 0,0 0 0,1 0 0,-1 0 0,0 0 0,0 0-1,0 1 1,2 7 27,-1-1-1,-1 1 0,1 0 1,-3 12-1,2-5 35,-1 7 46,0-14-16,1 0 0,0 0 1,2 13-1,-2-21-92,1-1 0,-1 0 0,0 0-1,0 1 1,1-1 0,-1 0 0,0 1 0,0-1-1,1 0 1,-1 0 0,0 1 0,1-1 0,-1 0-1,0 0 1,1 0 0,-1 0 0,1 0-1,-1 1 1,0-1 0,1 0 0,-1 0 0,1 0-1,-1 0 1,0 0 0,1 0 0,-1 0 0,1 0-1,-1 0 1,0-1 0,1 1 0,-1 0-1,1 0 1,-1 0 0,0 0 0,1 0 0,-1-1-1,0 1 1,1 0 0,-1 0 0,0-1 0,1 1-1,17-12 83,80-76 147,-24 12 150,-73 75-371,-1 0-1,1 1 1,-1-1 0,1 0 0,0 1 0,0-1 0,-1 1 0,1-1 0,0 1 0,0-1 0,0 1 0,0-1 0,-1 1 0,1 0 0,0 0 0,0-1 0,0 1 0,0 0 0,0 0 0,0 0 0,0 0 0,0 0 0,2 0 0,-3 1 1,1-1 0,0 1 1,-1 0-1,1-1 0,0 1 1,-1 0-1,1 0 0,-1-1 1,1 1-1,-1 0 0,1 0 1,-1 0-1,0 0 0,1 0 0,-1-1 1,0 1-1,0 0 0,1 2 1,-1 5 62,1 0 0,-1 0 0,-2 16 1,2-19-51,-2 5 56,0-1 0,2 1 0,-1 0 0,1 0 0,0 0-1,1 0 1,3 14 0,-4-24-77,1 0 1,-1 1-1,0-1 0,0 0 0,1 1 0,-1-1 1,0 0-1,0 1 0,1-1 0,-1 0 0,0 1 1,1-1-1,-1 0 0,0 0 0,1 0 0,-1 1 1,1-1-1,-1 0 0,0 0 0,1 0 1,-1 0-1,1 0 0,-1 0 0,0 0 0,1 0 1,-1 0-1,1 0 0,0 0 0,17-5 87,14-12 10,15-20 48,-35 26-59,1 0 0,28-17 0,-41 28-89,1-1 0,-1 1 0,1-1 0,0 1 0,0-1 1,-1 1-1,1 0 0,0-1 0,0 1 0,0 0 0,-1 0 0,1 0 1,0 0-1,0 0 0,0-1 0,0 1 0,-1 1 0,1-1 0,0 0 0,0 0 1,0 0-1,-1 0 0,1 0 0,0 1 0,0-1 0,0 0 0,-1 1 0,1-1 1,0 1-1,-1-1 0,1 1 0,0-1 0,-1 1 0,1-1 0,-1 1 0,1 0 1,0-1-1,-1 1 0,0 0 0,1-1 0,-1 1 0,1 0 0,-1 0 1,0-1-1,0 1 0,1 0 0,-1 0 0,0 0 0,0 1 0,2 6-7,-1 0-1,0 1 0,-1-1 1,0 10-1,-1-5-2,2-5 4,-1-1 0,1 1 0,0-1-1,1 0 1,-1 1 0,1-1 0,4 8-1,-5-13 4,1 1 0,-1-1-1,0 0 1,1 0 0,0 0 0,-1 0-1,1 0 1,0 0 0,0 0-1,0 0 1,0-1 0,1 1-1,-1-1 1,0 0 0,1 0 0,-1 1-1,0-1 1,1-1 0,0 1-1,-1 0 1,1-1 0,-1 1-1,4-1 1,15 0 0,0-1-1,0-1 1,0-1-1,-1 0 1,1-2-1,-1-1 1,34-13-1,-26 7-31,27-17 0,17-7-19,-43 21 20,-17 9-13,-11 5 13,-3 2-7,-7 4 28,2 0-1,-1 1 1,0 0-1,1 1 1,0-1-1,1 1 1,-7 9-1,0-1-2,9-11 10,0 1-1,0-1 1,1 1-1,-1 0 1,1 0 0,0 1-1,0-1 1,1 0-1,0 1 1,0 0-1,0-1 1,0 1 0,1 0-1,0 0 1,0 0-1,1 0 1,0 0-1,0 0 1,0 0 0,1 6-1,-1-11 4,0 0 1,0 0-1,0 0 0,1-1 1,-1 1-1,0 0 0,0 0 1,0-1-1,1 1 0,-1 0 1,0 0-1,1-1 0,-1 1 1,0 0-1,1-1 0,-1 1 1,1 0-1,-1-1 0,1 1 1,0-1-1,-1 1 0,1-1 1,-1 1-1,1-1 0,0 1 1,0-1-1,-1 0 0,1 1 1,0-1-1,0 0 0,0 1 1,1-1 1,0-1-1,0 1 1,0 0 0,0-1 0,0 1 0,0-1 0,0 0 0,0 1 0,0-1 0,-1 0-1,1 0 1,2-2 0,5-3 10,0-1 1,-1 0-1,12-13 0,16-25 47,-20 25-9,37-37 1,-53 56-48,1 1-1,-1-1 1,1 1 0,0-1-1,-1 1 1,1-1-1,-1 1 1,1-1-1,0 1 1,0 0 0,-1-1-1,1 1 1,0 0-1,-1 0 1,1 0 0,0-1-1,0 1 1,0 0-1,-1 0 1,1 0 0,0 0-1,0 0 1,-1 0-1,1 1 1,0-1 0,0 0-1,-1 0 1,1 0-1,0 1 1,0-1-1,-1 0 1,1 1 0,0-1-1,-1 1 1,1-1-1,-1 1 1,1-1 0,0 1-1,-1-1 1,1 1-1,-1-1 1,1 2 0,3 4 2,-1 0 1,0 0-1,0 0 1,3 10-1,4 6 11,-4-12-3,1 0 0,1 0 0,0 0 0,0-1 0,1 0 0,0-1 0,0 0 0,20 13 0,-24-18-14,1 0 0,-1 0 0,1-1 0,0 0 0,0 0 0,0 0 0,0 0 0,1-1 0,-1 0 0,0-1 0,1 1 0,-1-1 0,0-1 0,1 1 0,-1-1 0,0 0 0,0 0 0,0-1 0,9-3 0,2-2-52,-1-2 0,0 0-1,0 0 1,-1-2 0,0 0 0,22-22-1,-8 4-2146,36-48 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23:54.901"/>
    </inkml:context>
    <inkml:brush xml:id="br0">
      <inkml:brushProperty name="width" value="0.1" units="cm"/>
      <inkml:brushProperty name="height" value="0.1" units="cm"/>
      <inkml:brushProperty name="color" value="#66CC00"/>
    </inkml:brush>
  </inkml:definitions>
  <inkml:trace contextRef="#ctx0" brushRef="#br0">177 25 6328,'0'0'3576,"-9"6"-2738,-6 4-471,1 1 1,0 1-1,0 0 0,1 1 0,1 1 0,0 0 0,1 0 0,-18 31 0,23-32-63,1 0 0,0 1 0,0-1 0,-4 29 0,8-33-122,0 0 1,0 0-1,1 0 0,0 0 0,0 0 0,1 0 1,0 0-1,5 16 0,-6-24-144,1 1 0,-1 0 1,1-1-1,-1 1 0,1 0 0,0-1 0,-1 1 0,1-1 0,0 0 1,0 1-1,0-1 0,0 0 0,1 1 0,-1-1 0,0 0 0,0 0 1,1 0-1,-1 0 0,1 0 0,-1 0 0,1-1 0,-1 1 0,1 0 0,-1-1 1,1 1-1,0-1 0,-1 0 0,1 1 0,0-1 0,-1 0 0,1 0 1,0 0-1,0 0 0,-1 0 0,1-1 0,0 1 0,1-1 0,4-1 37,0-1-1,-1 0 0,1 0 0,-1-1 0,0 0 0,0 0 1,8-8-1,14-13 151,38-46 0,-42 44-60,0 1-1,34-27 1,-54 50-99,-1 0 1,1-1 0,0 1-1,-1-1 1,1 1 0,2-6-1,-8 17-24,0-1 0,1 1-1,-1-1 1,2 1 0,-1 0-1,1 0 1,0-1 0,2 12-1,-1 5 7,-1-13-36,0-1-1,1 1 1,1-1 0,0 1-1,0-1 1,6 14 0,-6-18-7,1 0 0,0 0 0,0 0 0,0-1 0,1 0 0,0 1 0,0-1-1,0-1 1,0 1 0,1 0 0,9 6 0,-12-10-2,-1 0 0,1-1-1,0 1 1,0 0 0,0 0-1,0-1 1,0 1 0,0-1-1,0 0 1,0 0 0,0 0-1,0 0 1,0 0 0,0 0-1,0 0 1,0 0 0,0-1-1,0 1 1,0-1 0,0 0-1,0 0 1,0 1 0,-1-1-1,1 0 1,0 0 0,0-1 0,-1 1-1,1 0 1,-1-1 0,3-1-1,4-5 30,0-1 1,-1 0-1,12-17 0,-18 26-30,11-20 72,-1 1 0,-1-1 0,0-1 0,-2 0 0,0 0 0,-1-1 1,-2 1-1,0-1 0,3-40 0,-8 56-22,0 0-1,0 0 1,-1 0 0,0 0-1,0 0 1,-1 0-1,0 1 1,0-1 0,0 1-1,-4-8 1,6 13-49,0-1 1,-1 1 0,1 0-1,0-1 1,0 1-1,0 0 1,0-1-1,0 1 1,0 0-1,0 0 1,0-1-1,0 1 1,0 0-1,0-1 1,0 1-1,0 0 1,0-1-1,1 1 1,-1 0-1,0 0 1,0-1-1,0 1 1,0 0-1,0 0 1,1-1-1,-1 1 1,0 0 0,0 0-1,1-1 1,-1 1-1,0 0 1,0 0-1,0 0 1,1 0-1,-1-1 1,0 1-1,1 0 1,-1 0-1,0 0 1,0 0-1,1 0 1,-1 0-1,0 0 1,1 0-1,-1 0 1,0 0-1,1 0 1,-1 0-1,0 0 1,1 0-1,-1 0 1,0 0 0,0 0-1,1 0 1,-1 0-1,1 1 1,27 2-17,-17-1 13,224 19-135,-223-20 112,-1-1 0,19-2 0,3 0 155,-33 2-103,-7 10 111,-15 15-45,1 0-1,2 1 0,-26 45 1,41-64-64,0 0 0,1 0 0,0 1 0,0 0 1,1-1-1,0 1 0,-2 10 0,4-15-14,-1 0-1,1 0 0,0 1 0,0-1 1,0 0-1,0 0 0,1 0 1,-1 0-1,1 0 0,0 0 0,0 0 1,0 0-1,0 0 0,1 0 1,-1 0-1,1-1 0,-1 1 0,1 0 1,0-1-1,0 0 0,3 4 1,-4-6-13,0 1 1,0-1 0,0 1 0,0-1-1,0 1 1,0-1 0,0 0 0,0 1-1,0-1 1,0 0 0,1 0 0,-1 0-1,0 0 1,0 0 0,0 0 0,0 0-1,0 0 1,0-1 0,0 1 0,0 0-1,0-1 1,0 1 0,0 0 0,0-1-1,0 1 1,0-1 0,0 0-1,0 1 1,1-2 0,25-25 44,-23 23-32,11-13 31,20-30 1,-31 41-29,0-1-1,0 0 1,0 0 0,-1-1 0,0 1 0,0-1 0,2-15 0,-4 10 92,-4 14-40,3 1-66,-1 0 0,0 0 0,1 0 0,0 0 0,-1 0 0,1 0 0,0 0 0,0 0 0,0 2 0,2 8 7,0-1 0,0 0 0,1 0-1,0 0 1,7 13 0,-7-18 6,0-1-1,0 1 1,0-1-1,0 0 0,1-1 1,0 1-1,0 0 1,0-1-1,1 0 0,-1 0 1,10 6-1,-11-9-4,-1 0 0,1 0 1,0 0-1,-1-1 0,1 1 0,0-1 0,0 1 0,-1-1 0,1 0 0,0 0 1,0 0-1,0 0 0,-1-1 0,1 1 0,0-1 0,0 0 0,4-2 0,6-2 36,-1 0 0,17-11 0,-20 10-18,15-10 71,-1-2-1,0 0 1,25-28-1,-28 27-26,-2-4 23,-15 20-68,-1-1 0,1 0-1,0 1 1,-1-1 0,2 1 0,-1 0 0,0 0 0,1 0 0,-1 1 0,1-1 0,7-3 0,-11 6-26,1 0-1,-1 0 0,0 1 1,0-1-1,1 0 1,-1 0-1,0 1 1,0-1-1,1 0 0,-1 1 1,0-1-1,0 0 1,0 1-1,0-1 0,0 0 1,0 1-1,1-1 1,-1 1-1,0-1 1,0 0-1,0 1 0,0-1 1,0 0-1,0 1 1,-1-1-1,1 0 0,0 1 1,0-1-1,0 0 1,0 1-1,0-1 1,0 0-1,-1 1 0,1-1 1,0 1-1,-6 21 37,4-16-17,-9 34 29,2 1-1,2 0 0,-4 80 1,11-120-53,0 0 0,0 0 0,0 0 1,0 0-1,0 0 0,0 0 1,0 0-1,0 0 0,1 0 0,-1 0 1,0 0-1,1 0 0,-1 0 1,1-1-1,-1 1 0,1 0 0,-1 0 1,1 0-1,0 1 0,0-2 0,0 0 1,-1 0-1,1 1 0,0-1 0,-1 0 0,1 0 0,0 0 0,-1 0 0,1 0 0,0 0 0,-1 0 1,1 0-1,0 0 0,-1 0 0,1 0 0,0 0 0,-1-1 0,1 1 0,-1 0 0,1 0 0,0-1 1,5-2 3,-1-1 1,0 0 0,0 1 0,8-9 0,17-20 36,47-65 0,-11 14-37,-59 73-14,9-9-50,-16 19 60,1 0-1,-1 0 0,1 0 0,-1 0 0,1-1 1,-1 1-1,1 0 0,-1 0 0,1 0 0,-1 0 0,1 0 1,-1 0-1,1 0 0,-1 1 0,1-1 0,-1 0 1,1 0-1,0 0 0,-1 0 0,1 1 0,-1-1 1,0 0-1,1 0 0,-1 1 0,1-1 0,-1 0 1,1 1-1,-1-1 0,0 1 0,1-1 0,-1 0 1,0 1-1,1-1 0,-1 1 0,0-1 0,0 1 1,1-1-1,-1 1 0,0-1 0,0 2 1,4 4-4,0 0 0,0 1 0,0-2 1,1 1-1,0 0 0,0-1 1,0 0-1,1 0 0,0-1 1,0 1-1,0-1 0,0 0 1,1-1-1,-1 0 0,1 0 1,0 0-1,0-1 0,0 0 1,9 2-1,-5-3-2,0 0 1,0-1-1,1 0 1,-1 0-1,0-1 1,0-1-1,0 0 1,0 0-1,0-1 1,-1 0-1,1-1 1,11-6-1,-8 2 9,1 0 0,-1-1 0,0-1 0,-1 0 0,14-14 1,54-66 24,-71 72 6,-11 11-18,-9 9-9,-1 6-22,0 0 1,0 0-1,1 1 0,0 0 0,0 1 0,1 0 1,1 1-1,0-1 0,0 2 0,1-1 0,0 1 1,1 0-1,1 0 0,0 1 0,0 0 0,1 0 1,1 0-1,0 0 0,1 0 0,-1 26 1,4-32 21,0 1 1,0-1 0,0 0 0,1 1-1,0-1 1,1 0 0,0 0 0,0 0 0,0-1-1,1 1 1,0-1 0,0 0 0,0 0 0,1 0-1,0 0 1,0-1 0,1 0 0,-1 0 0,1 0-1,0-1 1,1 0 0,-1 0 0,1 0 0,-1-1-1,1 0 1,0-1 0,0 1 0,0-1 0,1 0-1,-1-1 1,0 0 0,1 0 0,-1-1-1,1 0 1,-1 0 0,1 0 0,-1-1 0,1-1-1,-1 1 1,0-1 0,0 0 0,0-1 0,0 1-1,11-7 1,6-6 85,-1-1 0,-1-1 1,-1-1-1,0 0 0,-1-2 0,23-30 0,92-144 776,-132 188-838,6-4 138,-13 22-22,-1 4-139,-13 40 45,-31 66 1,26-67-68,-1-8-53,22-43 44,0-1 0,0 0-1,0 0 1,0 0 0,-1-1 0,1 1 0,-1-1 0,0 1 0,0-1-1,0 0 1,-6 4 0,8-6 6,-1 0 0,1 0 1,0 0-1,-1 0 0,1-1 0,-1 1 0,1 0 1,0-1-1,-1 1 0,1-1 0,0 1 0,-1-1 1,1 0-1,0 1 0,0-1 0,0 0 0,-1 0 0,1 0 1,0 0-1,0 0 0,0 0 0,0 0 0,1 0 1,-1 0-1,0-1 0,0 1 0,1 0 0,-1 0 0,0-3 1,0 3-5,1 0 1,-1-1 0,1 1 0,-1-1-1,1 1 1,-1-1 0,1 1-1,0-1 1,0 0 0,0 1 0,0-4-1,0 5 15,0-1 0,0 1-1,0-1 1,1 1 0,-1-1-1,0 1 1,0 0 0,1-1-1,-1 1 1,0-1-1,1 1 1,-1-1 0,0 1-1,1 0 1,-1-1 0,0 1-1,1 0 1,-1-1 0,1 1-1,-1 0 1,1 0-1,-1-1 1,1 1 0,-1 0-1,1 0 1,-1 0 0,1 0-1,-1 0 1,1 0 0,-1 0-1,1 0 1,-1 0 0,1 0-1,13 1-11,0 1 0,-1 0 0,1 1 0,-1 1 0,22 9 0,17 4 18,134 32 152,-175-46-426,18 4 655,-11-5-4077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41:01.440"/>
    </inkml:context>
    <inkml:brush xml:id="br0">
      <inkml:brushProperty name="width" value="0.1" units="cm"/>
      <inkml:brushProperty name="height" value="0.1" units="cm"/>
    </inkml:brush>
  </inkml:definitions>
  <inkml:trace contextRef="#ctx0" brushRef="#br0">444 203 6632,'0'0'4057,"-1"14"-3918,1-1-93,0-6-24,0-1 1,0 0-1,-1 1 0,0-1 1,0 0-1,0 0 0,-1 0 1,0 0-1,0 0 1,-1 0-1,-4 9 0,-22 29 360,-43 51-1,66-90-321,0 1 0,0-1 0,0 0 0,0 0 0,-1-1 0,1 1 0,-1-2 0,-1 1 0,1-1 0,0 0 0,-12 3 0,9-3 13,0-1-1,0 0 1,0-1 0,0 0 0,0 0 0,0-1 0,-1 0 0,-12-3 0,19 2-43,-1-1 1,0 0-1,1 0 1,-1 0-1,1-1 1,0 1-1,0-1 1,0 0-1,0 0 0,0-1 1,1 1-1,-1-1 1,1 0-1,-4-5 1,-2-5 38,0 0 1,-13-27-1,17 29-17,1 0-1,1 0 0,0 0 1,0 0-1,1 0 1,1 0-1,0-1 0,1 1 1,0-1-1,1 1 1,0 0-1,1-1 1,1 1-1,0 0 0,0 0 1,1 0-1,7-14 1,-9 23-42,2-6 25,0 0 0,1 0 0,0 1 0,1-1 0,0 1 0,0 1 0,1-1 0,0 1 0,14-12 0,1 5 34,0 0 0,37-15 1,-53 27-66,1 0-1,0 0 1,-1 1 0,1-1 0,0 2 0,0-1 0,0 1 0,0 0 0,-1 0 0,1 1 0,0 0 0,8 2 0,-11-2-2,-1-1 0,1 1 0,0 1-1,-1-1 1,1 0 0,-1 1 0,0 0-1,0 0 1,1 0 0,-1 0 0,-1 0 0,1 1-1,0-1 1,0 1 0,-1 0 0,0 0-1,1 0 1,-1 0 0,0 0 0,0 0-1,-1 1 1,1-1 0,-1 0 0,2 5 0,3 28 27,-2-1 0,-1 1 0,-3 51 0,-16 111 98,13-167-106,-1 9-16,-27 209 87,22-180-40,9-53-32,-2 0 0,0 0 1,-1 0-1,0 0 1,-2-1-1,0 1 0,-12 25 1,11-29 1,0 0 0,-1-1 0,-1 0 0,0 0 0,-1-1 0,-15 15 0,20-22-10,1 0 0,-1 0 0,0-1 1,0 0-1,-1 0 0,1 0 0,0 0 0,-1 0 0,1-1 0,-1 0 0,1 0 1,-1 0-1,0-1 0,1 1 0,-1-1 0,0 0 0,1-1 0,-1 1 0,0-1 0,1 0 1,-1 0-1,-5-2 0,4 1-177,-19-7 634,24 9-543,1 0 0,-1 0 0,0 0 0,1-1 1,-1 1-1,1 0 0,-1 0 0,1-1 0,-1 1 1,1 0-1,-1-1 0,1 1 0,-1-1 0,1 1 1,-1-1-1,1 1 0,0-1 0,-1 1 0,1-1 1,0 1-1,0-1 0,-1 1 0,1-1 0,0 1 1,0-1-1,0 0 0,-1 1 0,1-1 0,0 1 1,0-2-1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41:02.107"/>
    </inkml:context>
    <inkml:brush xml:id="br0">
      <inkml:brushProperty name="width" value="0.1" units="cm"/>
      <inkml:brushProperty name="height" value="0.1" units="cm"/>
    </inkml:brush>
  </inkml:definitions>
  <inkml:trace contextRef="#ctx0" brushRef="#br0">121 63 8840,'0'0'3680,"-10"9"-3155,-82 71 2010,84-68-1322,7-11-1160,1-1 0,0 1 0,0 0 0,-1-1 0,1 1 1,0 0-1,0-1 0,-1 1 0,1-1 0,-1 1 0,1 0 0,-1-1 1,1 1-1,-1-1 0,1 1 0,-1-1 0,1 0 0,-1 1 1,0-1-1,1 0 0,-2 1 0,2-2-24,0-1-1,0 1 0,0-1 1,0 1-1,1-1 1,-1 1-1,0 0 0,0-1 1,1 1-1,-1 0 1,1-1-1,0 1 0,-1 0 1,1-1-1,0 1 1,1-2-1,1-3 6,73-139-2245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41:32.031"/>
    </inkml:context>
    <inkml:brush xml:id="br0">
      <inkml:brushProperty name="width" value="0.1" units="cm"/>
      <inkml:brushProperty name="height" value="0.1" units="cm"/>
    </inkml:brush>
  </inkml:definitions>
  <inkml:trace contextRef="#ctx0" brushRef="#br0">411 1177 11048,'0'0'7307,"-12"-9"-6735,3 2-448,-1 0-7,0-1 1,1 0-1,0 0 1,0-1-1,1 0 0,-9-12 1,-22-38 348,3-2 1,3-2 0,2 0-1,3-2 1,-22-77 0,29 77-148,4-1 0,3 0 1,-11-110-1,20 108-142,2 44-76,0 1-1,2-1 1,1 0-1,1 0 0,6-34 1,1 41-8,-8 17-92,0 0 0,1-1-1,-1 1 1,0 0 0,1 0 0,-1 0-1,0-1 1,1 1 0,-1 0-1,0 0 1,1 0 0,-1 0 0,1 0-1,-1 0 1,0 0 0,1 0-1,-1 0 1,0 0 0,1 0 0,-1 0-1,1 0 1,-1 0 0,0 0-1,1 0 1,-1 0 0,1 1 0,2 0-9,-1 1 0,1 0 0,-1 1 0,1-1 0,-1 0 0,0 1 0,3 3 0,1 1-8,14 18-39,-1 1 0,-1 0 0,-1 2 0,14 30 0,-9-8-8,26 87 0,-30-70 60,-4 1 0,-3 0 1,4 86-1,-14 212 94,-21-132 9,13-188-48,-3-1-1,-1 0 1,-20 47 0,29-85-23,-1-1 0,0 1 1,-1-1-1,1 0 0,-1 0 1,0 0-1,-1 0 0,-6 6 1,9-10-19,0-1 0,1 0 0,-1 1 0,0-1 1,0 0-1,1 0 0,-1 0 0,0-1 1,0 1-1,0 0 0,0-1 0,0 1 0,0-1 1,0 0-1,-1 1 0,1-1 0,0 0 0,0 0 1,0-1-1,0 1 0,0 0 0,0-1 1,0 1-1,0-1 0,0 0 0,0 1 0,0-1 1,0 0-1,0 0 0,1 0 0,-1-1 0,0 1 1,-2-3-1,-7-6 37,0-1 0,1 0 0,0-1-1,1 0 1,0 0 0,1-1 0,0 0 0,1-1 0,0 0 0,2 0 0,-1 0 0,-4-25 0,9 31-31,0-1 1,1 1-1,0-1 1,0 1 0,1-1-1,0 1 1,0 0-1,1-1 1,0 1 0,1 0-1,0 0 1,5-9 0,3-5-7,1 0 1,26-35 0,-23 36-17,0 2 0,2 0 1,0 1-1,2 0 1,0 2-1,0 0 0,2 1 1,29-16-1,-20 12-31,43-32-1,-28 17 17,-8 7 36,-14 9 15,1 2-1,1 0 1,0 1 0,30-12-1,-52 26-22,-1 0-1,1 0 1,-1 1-1,1-1 1,-1 0-1,1 1 1,-1 0-1,1 0 1,0 0-1,-1 0 1,1 0-1,0 0 1,-1 1-1,1-1 1,-1 1-1,1 0 1,-1 0-1,1 0 1,-1 0-1,0 0 1,1 0-1,3 3 1,-3 0 4,1-1 0,-1 1 0,0-1 0,0 1 0,0 0 0,0 0 0,-1 1-1,1-1 1,-1 0 0,0 1 0,2 8 0,0 2 15,-1 1 0,0 0 0,-1 0 0,-1 0-1,0 26 1,-14 81 269,12-111-256,-1-1 13,-1 1-1,0 0 0,-1-1 0,-9 19 1,11-26-29,0 7 44,2-10-57,0 0 0,1 0 0,-1 0 0,0-1 0,0 1 0,0 0 0,-1 0 0,1 0 0,0 0 0,0 0 0,0-1 0,-1 1 0,1 0 0,0 0 0,-1 0 0,1-1 0,-1 1 0,1 0 0,-1-1 0,1 1 0,-1 0 0,1-1 0,-2 2 0,1 20 393,-20 14-211,21-46-184,2 0 0,-1 0 0,1 1 0,0-1 1,1 1-1,6-16 0,1 3-4,20-33 1,-2 11-4,3 0 1,45-49 0,-67 83 13,1 0 0,0 1 1,17-12-1,-23 19-14,-1-1 1,1 1-1,0 0 0,0 0 0,-1 0 1,1 0-1,0 1 0,1 0 0,-1-1 1,0 2-1,0-1 0,0 0 0,1 1 1,-1 0-1,6 0 0,-7 1-5,0 0-1,-1 1 1,1-1-1,0 1 1,-1-1-1,1 1 1,-1 0-1,0 0 1,1 0-1,-1 0 1,0 0-1,0 1 1,-1-1-1,1 0 1,0 1-1,-1 0 1,1-1-1,-1 1 1,0 0-1,0 0 1,1 3-1,2 8-12,0-1-1,-1 1 1,1 16-1,1 29-14,-5-38 34,2-1-1,0 1 1,2 0-1,0-1 1,12 35-1,-15-53 0,0-1-1,0 1 1,0 0-1,0-1 1,0 1-1,1 0 1,-1-1-1,1 0 1,-1 1-1,1-1 1,-1 0-1,1 0 1,0 0-1,-1 0 1,1 0-1,0 0 1,0 0-1,0 0 1,0-1-1,0 1 1,0-1-1,0 0 1,0 1-1,0-1 1,0 0-1,0 0 1,0 0-1,0 0 1,4-2-1,5 0 2,0 0-1,0-1 0,0-1 1,10-5-1,-15 7-1,43-21 1,-2-2 1,68-47-1,-17 9-51,-69 46 31,0-2-1,-2-1 0,38-34 1,-61 51 14,12-12 8,-13 9 15,-8 6 18,-10 6-23,0 1-1,1 0 1,-1 1 0,-20 15 0,-47 44 41,62-49-38,1 1 0,-25 31 0,38-43-10,1 1 1,0-1 0,0 1 0,1 0-1,0 1 1,1-1 0,0 1 0,0 0-1,0-1 1,1 1 0,0 10 0,1-16-8,1-1 0,0 1 0,0 0 0,1 0 0,-1-1 0,1 1 0,-1 0 0,1-1 0,0 1 0,0 0 0,0-1 1,0 1-1,0-1 0,1 1 0,-1-1 0,1 0 0,-1 0 0,1 0 0,0 1 0,0-2 0,0 1 0,0 0 0,0 0 0,1-1 0,-1 1 0,0-1 0,1 0 1,-1 1-1,1-1 0,0 0 0,-1-1 0,6 2 0,0 0-9,1-1 0,0 1 1,-1-2-1,1 1 0,0-1 0,-1-1 1,1 0-1,0 0 0,11-3 0,-4-2-5,-1 0 0,0 0-1,-1-1 1,1-1-1,-1-1 1,-1 0-1,0-1 1,0 0-1,-1-1 1,0 0-1,18-24 1,-10 9-8,-1 0 0,-1-2 0,-2 0 1,25-59-1,-19 25 0,-2-1 0,-3 0 0,-3-2 1,-2 0-1,-4 0 0,-2-1 0,-4 0 1,-7-98-1,4 154 10,1 0 8,-1 1 0,0-1 0,-1 1 0,-3-10 1,5 18 1,0-1 0,0 1 0,-1 0 0,1 0 0,0 0 0,-1 0 0,1 0 0,-1 0 0,0 0 0,1 0 0,-1 0 0,0 0 0,0 0 0,1 0 0,-1 0 0,0 0 0,0 1 0,0-1 0,0 0 0,0 1 0,0-1 0,0 1 0,0-1 0,0 1 0,0-1 0,-1 1 0,1 0 0,0-1 0,0 1 0,0 0 0,-1 0 0,1 0 0,0 0 0,0 0 0,0 0 0,0 0 0,-1 1 0,1-1 0,0 0 0,-2 1-1,-2 2-8,-1 1 0,1-1 0,0 1-1,0 0 1,0 0 0,1 0 0,-1 1 0,1 0-1,0 0 1,0 0 0,1 0 0,-1 0-1,1 1 1,0-1 0,1 1 0,-3 6-1,-5 15-29,1 1 0,-5 30 0,3 0 15,3 1 1,2 0 0,3 0-1,3 0 1,2 0 0,3 0-1,21 104 1,-18-130 65,1-1-1,15 38 1,-20-61-14,0 0-1,1 0 1,0 0-1,0-1 1,1 1-1,0-1 1,0-1-1,1 1 1,0-1-1,1 0 1,15 11-1,-20-15-9,1-1-1,-1 0 1,0 0-1,1 0 0,-1 0 1,1-1-1,0 1 1,0-1-1,-1 0 0,1 0 1,0-1-1,0 1 0,0-1 1,0 0-1,0 0 1,0 0-1,0 0 0,0-1 1,-1 1-1,1-1 0,0 0 1,0 0-1,0-1 1,-1 1-1,1-1 0,-1 0 1,6-3-1,5-4 21,-1 0 0,-1-1 0,0 0 0,17-19 0,39-52 140,-60 71-144,43-61 559,-51 71-589,0 0 1,0 0 0,1 0-1,-1 0 1,0-1 0,0 1-1,0 0 1,1 0 0,-1 0-1,0 0 1,0 0 0,1 0-1,-1 0 1,0 0-1,0 0 1,0 0 0,1 0-1,-1 0 1,0 0 0,0 0-1,1 0 1,-1 0 0,0 0-1,0 0 1,0 0 0,1 0-1,-1 0 1,0 0 0,0 0-1,1 1 1,-1-1 0,0 0-1,0 0 1,0 0-1,0 0 1,1 0 0,-1 1-1,0-1 1,0 0 0,0 0-1,0 0 1,0 1 0,1-1-1,-1 0 1,0 0 0,0 0-1,0 1 1,0-1 0,0 0-1,0 0 1,0 0-1,0 1 1,6 14 33,14 82 53,-17-74-63,2 0 1,0 0 0,1 0 0,13 28-1,-18-49-16,0 1-1,0-1 1,0 1-1,1-1 1,-1 0-1,1 0 1,-1 0-1,1 0 1,0 0-1,0 0 1,0 0-1,0 0 1,0-1-1,0 1 1,0-1-1,0 1 1,1-1-1,2 1 1,-2-2 1,-1 1 0,1-1-1,-1 0 1,1-1 0,-1 1 0,1 0 0,-1-1 0,1 1 0,-1-1 0,1 0 0,-1 1 0,0-1 0,1 0 0,-1-1 0,0 1-1,0 0 1,0-1 0,0 1 0,2-3 0,11-10 33,-1-2 0,-1 1 1,0-2-1,-1 1 0,-1-2 0,10-21 0,-4 11 15,40-82 141,-55 107-189,-1 0-1,1 0 1,0 0-1,-1 1 1,1-1-1,0 0 1,1 1 0,-1 0-1,0 0 1,1-1-1,-1 1 1,4-2-1,-6 5-7,1-1-1,-1 1 1,1-1 0,-1 1-1,0-1 1,1 1-1,-1-1 1,0 1-1,1-1 1,-1 1-1,0 0 1,0-1 0,0 1-1,0-1 1,1 1-1,-1 0 1,0-1-1,0 1 1,0-1-1,0 1 1,0 0-1,-1-1 1,1 1 0,0 23 3,0-21-2,0 5-2,4 83 68,-3-82-64,1 0 1,0 0-1,0-1 1,0 1-1,1-1 0,1 1 1,-1-1-1,7 11 1,-9-18-7,1 1 1,-1 0-1,0 0 1,1 0-1,-1 0 1,1-1-1,0 1 1,-1-1-1,1 1 1,0-1-1,0 0 1,0 0-1,0 0 0,0 0 1,0 0-1,0 0 1,0 0-1,0-1 1,1 1-1,-1-1 1,0 1-1,0-1 1,1 0-1,-1 0 1,0 0-1,1 0 1,-1-1-1,0 1 1,0-1-1,0 1 1,1-1-1,-1 0 1,0 1-1,0-1 1,2-2-1,19-10 30,-1-1 0,0-1 0,-1-1 0,-1-1 1,24-26-1,-8 4 134,50-73 0,-71 98-91,-14 13-62,1 0 0,0 0 0,-1 0 1,1-1-1,-1 1 0,1 0 0,-1-1 0,0 1 0,0-1 0,0 0 0,1 1 0,-1-1 0,-1 0 0,3-3 0,-3 4 5,0 0-1,0 0 1,0 1-1,1-1 1,-1 0-1,0 0 1,1 0 0,-1 1-1,0-1 1,1 0-1,-1 0 1,1 1 0,0-1-1,-1 0 1,1 1-1,-1-1 1,1 1-1,0-1 1,0 1 0,-1-1-1,3 0 498,18-10-497,-19 12-13,0-1 0,0 1 0,-1 0 0,1-1 0,0 0 0,0 1-1,0-1 1,-1 0 0,1 0 0,3 0 0,-3 0-1,-1 0-1,0 0 1,0 0 0,0 0-1,1 0 1,-1 0 0,0 0-1,0 0 1,0 0 0,0 1-1,1-1 1,-1 0 0,0 1-1,0-1 1,0 1 0,0-1-1,0 1 1,0 0-1,0-1 1,0 1 0,0 0-1,0 0 1,-1 0 0,3 1-1,6 13-47,-7-13 42,0 0 1,-1 0-1,0 0 0,1 0 0,-1 0 0,0 0 0,0 0 0,0 0 0,0 0 0,0 5 0,12 21-204,0-12 163,-11-13 50,0-1 0,0 0 0,0 1 0,0 0 0,-1-1 0,1 1 0,-1 0 0,1 0-1,-1 0 1,1 3 0,1 8 4,0-1-1,-1 1 1,-1 0-1,0-1 1,-1 1-1,0 0 0,-1 0 1,-1 0-1,0-1 1,-1 1-1,-6 16 1,8-27-6,0 1 0,-1-1 0,1 0 0,-1 0 0,0 1 1,0-1-1,0 0 0,-1-1 0,1 1 0,-1 0 0,1-1 1,-1 1-1,0-1 0,0 0 0,0 0 0,-3 2 0,1-2 5,0 0-1,0 0 0,0-1 0,0 0 1,-1 0-1,1 0 0,0 0 1,-1-1-1,1 0 0,-7 0 0,4-1-16,-1 0-1,0-1 0,1 0 0,-1 0 1,1-1-1,0 0 0,0 0 0,0-1 1,0 0-1,1 0 0,-1-1 0,1 0 1,-8-7-1,5-2-151,10 14 154,-1 0 1,1 0-1,0 0 0,0 0 1,0-1-1,0 1 0,0 0 0,0 0 1,0 0-1,0 0 0,0 0 1,0 0-1,0-1 0,0 1 0,0 0 1,0 0-1,0 0 0,0 0 1,0 0-1,0-1 0,0 1 1,0 0-1,1 0 0,-1 0 0,0 0 1,0 0-1,0 0 0,0 0 1,0 0-1,0-1 0,0 1 0,0 0 1,0 0-1,0 0 0,1 0 1,-1 0-1,0 0 0,0 0 0,0 0 1,0 0-1,0 0 0,0 0 1,1 0-1,-1 0 0,0 0 1,0 0-1,0 0 0,0 0 0,0 0 1,3 0-29,0 0 0,-1 1 1,1 0-1,-1-1 0,0 1 1,1 0-1,-1 0 1,0 1-1,3 1 0,15 8-85,-1-1-1,1-1 0,0-1 1,40 11-1,-44-15 71,-1-1 0,1-1 0,0 0 0,0-1 0,0-1 1,0 0-1,23-4 0,-25 1 25,0-1 1,0-1 0,-1 0 0,0-1 0,0 0-1,0-1 1,-1 0 0,0-1 0,0-1-1,15-14 1,-2-1-9,-1-1 1,-2 0-1,26-39 0,-30 36 21,-1-2 0,-1 0-1,13-35 1,30-100-5,-55 152 17,25-79-40,-4-1 0,20-134 0,-44 217 41,1 0 0,-2 0 0,1 0-1,-1 0 1,-1 0 0,1 0 0,-2 0 0,0 0 0,-5-19 0,7 29-2,0 0 1,0 0-1,-1 0 0,1-1 1,0 1-1,0 0 0,0 0 1,0 0-1,-1-1 0,1 1 1,0 0-1,0 0 0,0 0 1,-1 0-1,1 0 0,0-1 1,0 1-1,-1 0 0,1 0 0,0 0 1,0 0-1,-1 0 0,1 0 1,0 0-1,0 0 0,-1 0 1,1 0-1,0 0 0,0 0 1,-1 0-1,1 0 0,0 0 1,0 0-1,-1 0 0,1 0 1,0 0-1,0 1 0,0-1 1,-1 0-1,1 0 0,0 0 1,0 0-1,0 0 0,-1 1 0,1-1 1,0 0-1,0 0 0,0 0 1,0 1-1,-1-1 0,1 0 1,0 0-1,0 0 0,0 1 1,0-1-1,0 0 0,0 0 1,0 1-1,-10 18-33,8-15 24,-3 6-12,-7 13-3,0 1 0,2 1 0,1-1 0,-8 33 0,5 23 65,3 1 0,4 157 0,7-190 9,2 1-1,2-1 0,2-1 0,2 0 1,22 61-1,-28-97-28,1 1 1,0-1-1,0 0 1,1 0-1,1 0 1,0-1-1,0 0 1,1-1-1,14 14 1,-18-19-7,0-1 0,0 0 0,1 0 0,-1 0 0,1 0 0,0-1 0,0 0 0,0 0 0,0 0 0,0-1 0,0 0 0,0 0 0,1 0 0,-1 0 0,0-1 0,1 0 0,-1 0 0,0-1 0,1 1 1,-1-1-1,0 0 0,0 0 0,0-1 0,7-2 0,2-3 20,0 0 0,0 0 0,-1-1 0,1-1 0,-2 0 0,0-1 0,0 0 0,13-15 0,-16 16 16,-1-1 0,0 0 0,-1-1 0,1 0 0,-2 0 0,0-1 0,0 0 0,-1 0 0,-1 0 0,4-16 0,-7 20 26,0 1 0,0-1 1,-1 0-1,0 0 0,0 1 1,-1-1-1,-3-15 0,3 22-58,1-1 0,-1 1-1,1-1 1,0 1 0,-1-1 0,1 1-1,0-1 1,0 0 0,0 1-1,0-1 1,1 1 0,-1-1-1,0 1 1,1-1 0,-1 1 0,1-1-1,-1 1 1,1-1 0,0 1-1,-1 0 1,1-1 0,1-1-1,0 2-12,0 0 0,-1-1 0,1 1 0,0 0-1,0 0 1,0 1 0,0-1 0,0 0 0,0 1-1,0-1 1,0 1 0,0-1 0,0 1-1,4 0 1,1 0-25,0 0 0,0 1-1,0 0 1,0 1 0,0-1-1,0 1 1,0 0 0,11 6-1,-13-5 8,0 0 0,-1 1 0,1 0 0,-1-1 0,1 1 0,-1 1 0,0-1 0,-1 1 0,1 0 0,4 8 0,1 4-39,12 36 0,-18-43 32,1 1 0,0-1 0,0 0-1,1 0 1,0 0 0,1-1 0,0 0-1,1 0 1,13 15 0,-16-21 16,1-1-1,-1 1 1,0-1 0,1 0-1,0 0 1,-1 0 0,1-1-1,0 0 1,0 0 0,0 0-1,0 0 1,0-1-1,0 0 1,0 0 0,0 0-1,0-1 1,0 1 0,0-1-1,-1 0 1,1-1 0,6-2-1,12-4 1,-1-1 0,0-1-1,21-14 1,-38 21 8,38-22 25,0-1 0,-2-2 0,44-39 0,1-2 2,-38 33-20,-30 24 42,-18 12-50,0 0-1,1 0 1,-1 0-1,0 0 1,0-1 0,1 1-1,-1 0 1,0 0 0,0 0-1,1 0 1,-1 0-1,0 0 1,0 0 0,1 0-1,-1 1 1,0-1-1,0 0 1,1 0 0,-1 0-1,0 0 1,0 0 0,0 0-1,1 0 1,-1 1-1,0-1 1,0 0 0,0 0-1,1 0 1,-1 0-1,0 1 1,0-1 0,0 0-1,0 0 1,0 0 0,1 1-1,-1-1 1,0 0-1,0 0 1,0 1 0,0-1-1,0 0 1,0 0-1,0 1 1,0-1 0,0 0-1,0 0 1,0 1 0,0-1-1,0 0 1,0 0-1,0 1 1,0-1 0,0 0-1,0 0 1,0 1-1,0-1 1,-1 0 0,1 0-1,0 0 1,0 1 0,0-1-1,0 0 1,0 0-1,-1 1 1,-6 28 66,0 0 1,-3 49-1,10-68-55,0 0 0,0 0 0,1 0 0,0 0 0,1 0 0,0 0 0,1 0 0,0 0 0,0 0 0,1-1 0,7 14 0,-7-16-14,-1-3 0,-1 1 0,1-1 0,0 0 0,0 0 0,6 6 0,-7-8 0,0-1 0,0 0 0,0 0 0,0 0 0,0 0 0,1 0 0,-1 0 0,0-1 0,0 1 0,1-1 0,-1 1 0,0-1 0,1 0 0,-1 0 0,4 0 0,14-2 0,-1-1 0,0 0 0,0-2 0,0 0 0,0-1 0,30-15 0,105-63 0,-129 69 0,79-54 0,-44 28 0,17-23 0,-69 58 0,-15 16 0,0 0 0,0 0 0,-7 19 0,-4 3 0,6-10 0,-19 42 0,28-57 0,1 1 0,0-1 0,0 1 0,1-1 0,-1 1 0,2 0 0,-1-1 0,1 1 0,0 0 0,2 11 0,-2-19 0,0 1 0,1 0 0,-1 0 0,0 0 0,0 0 0,0-1 0,1 1 0,-1 0 0,1 0 0,-1 0 0,0-1 0,1 1 0,-1 0 0,1-1 0,0 1 0,-1 0 0,1-1 0,-1 1 0,1-1 0,0 1 0,0-1 0,-1 1 0,1-1 0,0 1 0,0-1 0,-1 0 0,1 0 0,0 1 0,0-1 0,0 0 0,0 0 0,-1 0 0,1 0 0,0 0 0,0 0 0,0 0 0,0 0 0,0 0 0,-1 0 0,1 0 0,0-1 0,0 1 0,0 0 0,0-1 0,-1 1 0,1 0 0,0-1 0,1 0 0,3-2 0,0 0 0,0 0 0,0-1 0,0 0 0,7-7 0,4-8 0,0-1 0,-2 0 0,-1-1 0,0-1 0,-1 0 0,11-32 0,-18 42 0,1 1 0,0 0 0,11-14 0,-17 25 0,0 0 0,1 0 0,-1 0 0,0 0 0,0 0 0,1 0 0,-1 0 0,0 0 0,0 1 0,1-1 0,-1 0 0,0 0 0,0 0 0,1 0 0,-1 1 0,0-1 0,0 0 0,0 0 0,0 0 0,1 1 0,-1-1 0,0 0 0,0 0 0,0 1 0,0-1 0,0 0 0,0 0 0,0 1 0,0-1 0,1 0 0,-1 0 0,0 1 0,0-1 0,0 0 0,0 1 0,0-1 0,-1 0 0,1 0 0,0 1 0,0-1 0,0 1 0,3 18 0,-2-15 0,-1 0 0,5 24 0,8 33 0,-9-52 0,-1 1 0,1 0 0,1-1 0,-1 0 0,1 0 0,12 15 0,-10-16 0,-1 0 0,1 0 0,1-1 0,-1 0 0,1-1 0,0 1 0,1-1 0,-1-1 0,12 6 0,-15-9 0,0 0 0,1-1 0,-1 1 0,0-1 0,1 0 0,-1-1 0,0 1 0,1-1 0,-1 0 0,1-1 0,-1 1 0,1-1 0,-1 0 0,0 0 0,1-1 0,-1 1 0,0-1 0,0 0 0,5-4 0,5-2 0,0-1 0,0-1 0,-1-1 0,0 0 0,-1 0 0,21-24 0,-17 14 0,-1 0 0,-1-1 0,22-44 0,-10 2 0,-2-1 0,25-101 0,40-259 0,-85 396 0,2-50 0,-19 113 0,-13 85 0,6 2 0,5 0 0,1 163 0,13-245 0,2 0 0,9 49 0,-8-73 0,0 0 0,1 0 0,1-1 0,0 0 0,1 0 0,0 0 0,2-1 0,14 23 0,-18-32 0,-1-1 0,1 1 0,0-1 0,0 0 0,0 0 0,1 0 0,-1-1 0,1 1 0,0-1 0,-1 0 0,1 0 0,0-1 0,0 0 0,0 1 0,0-2 0,0 1 0,0 0 0,0-1 0,1 0 0,6-1 0,1-1 0,0 1 0,-1-2 0,0 0 0,1 0 0,-1-1 0,0 0 0,13-8 0,9-6 981,-12 6-1702,-2 1-3634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1:19.680"/>
    </inkml:context>
    <inkml:brush xml:id="br0">
      <inkml:brushProperty name="width" value="0.1" units="cm"/>
      <inkml:brushProperty name="height" value="0.1" units="cm"/>
      <inkml:brushProperty name="color" value="#00A0D7"/>
    </inkml:brush>
  </inkml:definitions>
  <inkml:trace contextRef="#ctx0" brushRef="#br0">0 0 11152,'0'0'1280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41:32.313"/>
    </inkml:context>
    <inkml:brush xml:id="br0">
      <inkml:brushProperty name="width" value="0.1" units="cm"/>
      <inkml:brushProperty name="height" value="0.1" units="cm"/>
    </inkml:brush>
  </inkml:definitions>
  <inkml:trace contextRef="#ctx0" brushRef="#br0">0 1 14672,'0'0'920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41:32.678"/>
    </inkml:context>
    <inkml:brush xml:id="br0">
      <inkml:brushProperty name="width" value="0.1" units="cm"/>
      <inkml:brushProperty name="height" value="0.1" units="cm"/>
    </inkml:brush>
  </inkml:definitions>
  <inkml:trace contextRef="#ctx0" brushRef="#br0">0 159 15104,'0'0'440,"73"-14"0,30-8 55,60-8 1,44 6-96,1 6 8,-25 8-32,-25 1 8,-23-5-144,-8 6 8,-5 4-96,-7-2 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41:36.465"/>
    </inkml:context>
    <inkml:brush xml:id="br0">
      <inkml:brushProperty name="width" value="0.1" units="cm"/>
      <inkml:brushProperty name="height" value="0.1" units="cm"/>
    </inkml:brush>
  </inkml:definitions>
  <inkml:trace contextRef="#ctx0" brushRef="#br0">103 816 10952,'0'0'3442,"-3"15"-2632,-33 251 1139,34-241-1795,-55 503 2826,53-503-2264,4-42-5,2-17-531,2-119 641,37-225-1,-28 311-607,3 0 0,3 2 0,3 1 1,58-118-1,-70 164-120,0 0 0,21-25 1,-25 35-44,0 1 1,1 1 0,-1-1-1,2 1 1,-1 0 0,1 1-1,13-8 1,-19 12-39,0 1 0,0-1 0,1 0 0,-1 1 1,0-1-1,0 1 0,1 0 0,-1 0 0,0 0 0,0 0 1,1 0-1,-1 0 0,0 1 0,0-1 0,0 1 0,1-1 0,-1 1 1,0 0-1,0 0 0,0 0 0,0 0 0,0 0 0,-1 1 0,1-1 1,0 1-1,0-1 0,-1 1 0,2 1 0,4 4 16,-2 0-1,1 0 1,-1 1-1,0-1 1,7 16-1,-4-6 1,-1-1 1,-1 2-1,-1-1 0,0 1 0,-1-1 1,-1 1-1,-1 0 0,0 0 0,-2 1 1,0-1-1,-1 0 0,0 0 0,-2 0 1,0 0-1,-7 20 0,3-12 39,-2-1 0,-1 1 0,-1-2 0,-1 0 0,-19 28 0,28-49-42,1 0 0,-1 0 0,0 0 1,-1 0-1,1-1 0,0 1 1,-1-1-1,1 0 0,-1 0 0,0 0 1,0 0-1,0 0 0,0-1 1,0 0-1,0 0 0,0 0 1,-7 0-1,9-1-4,0 0 0,0 0 0,0 0 1,0 0-1,0 0 0,0-1 0,0 1 0,0 0 1,0-1-1,0 0 0,0 0 0,1 1 1,-1-1-1,0 0 0,0 0 0,1-1 0,-1 1 1,0 0-1,1 0 0,0-1 0,-1 1 0,1-1 1,0 0-1,-1 1 0,1-1 0,0 0 0,0 0 1,0 1-1,1-1 0,-1 0 0,0 0 1,1 0-1,-1 0 0,1 0 0,0 0 0,0 0 1,-1-3-1,1 3-12,0-1 1,0 1-1,0 0 1,0 0 0,0-1-1,0 1 1,0 0-1,1 0 1,-1-1-1,1 1 1,0 0-1,-1 0 1,1 0-1,0 0 1,0 0 0,0 0-1,1 0 1,-1 0-1,0 0 1,1 1-1,-1-1 1,1 1-1,0-1 1,0 1 0,-1-1-1,1 1 1,0 0-1,0 0 1,0 0-1,3-2 1,14-5-10,-1 1-1,1 0 1,1 1 0,-1 1 0,1 1-1,22-2 1,29-7-12,-23 2 2,-2-2 0,0-2-1,59-28 1,-84 32-5,0-1 0,0-1 0,-1-1 0,-1 0 0,0-2 0,-1 0 0,-1-1 0,27-33 0,-12 3 10,-1-2 0,-3 0-1,-2-2 1,27-74 0,-44 102 27,-2-2 0,-2 1 0,0-1 1,-1 0-1,-1 0 0,-2 0 0,0-1 1,-2 1-1,-1 0 0,0 0 0,-10-37 0,11 59-16,-10-26 109,11 29-111,0-1 0,-1 1 0,1-1 0,0 1 0,-1 0-1,1-1 1,-1 1 0,1-1 0,0 1 0,-1 0 0,1-1 0,-1 1 0,1 0 0,-1 0 0,1-1 0,-1 1-1,1 0 1,-1 0 0,1 0 0,-1 0 0,1-1 0,-1 1 0,1 0 0,-1 0 0,0 0 0,1 0 0,-1 0-1,1 0 1,-1 1 0,1-1 0,-1 0 0,1 0 0,-1 0 0,1 0 0,-1 1 0,1-1 0,-1 0 0,1 0 0,-1 1-1,1-1 1,-1 0 0,1 1 0,0-1 0,-1 1 0,1-1 0,0 0 0,-1 1 0,1-1 0,0 1 0,-1 0-1,-7 10 21,0 1-1,0-1 0,2 1 0,-1 1 1,-7 21-1,-18 69 23,18-46-10,2 0 0,3 1 0,3 0 0,2 0 0,2 1 0,11 94 0,-6-130-1,1 1 1,1 0-1,12 30 1,-13-42 1,0-2 1,1 1-1,1 0 0,0-1 1,0 0-1,1 0 1,1-1-1,15 16 0,-20-22-23,1-1-1,-1 0 1,0 0-1,1 0 1,0 0-1,-1-1 1,1 0-1,0 1 0,0-1 1,0-1-1,0 1 1,0 0-1,0-1 1,0 0-1,-1 0 1,1 0-1,0-1 0,0 1 1,0-1-1,7-2 1,7-2 46,1-1 0,34-18 0,-35 15-16,16-7 36,0-2 1,-1-1-1,-1-1 0,-1-2 1,-1-2-1,-1 0 0,49-55 1,-59 54 135,32-55 1,-45 66-35,-10 15-13,-18 23 37,14-16-208,-124 155 306,121-147-263,0 0 0,1 1 1,1 0-1,-13 34 0,19-43-25,1 0 0,-1 1-1,1-1 1,1 1 0,-1 0-1,1 0 1,1-1 0,0 1 0,0 0-1,1 0 1,0 0 0,4 14-1,-5-20-7,1-1 1,0 1-1,0 0 0,0-1 0,0 1 0,0-1 0,0 0 0,1 1 0,-1-1 0,1 0 0,0 0 0,-1 0 0,1 0 1,0 0-1,0 0 0,1-1 0,-1 1 0,0-1 0,0 1 0,1-1 0,-1 0 0,1 0 0,-1 0 0,1 0 1,-1 0-1,6 0 0,-3-1 5,0 0 1,-1-1-1,1 0 0,0 0 1,0 0-1,0-1 1,-1 1-1,1-1 1,-1 0-1,1 0 1,-1-1-1,0 1 1,7-6-1,6-7-13,0-1 0,-1 0 0,-1-1 0,16-23 0,1-1 0,-12 14 0,-17 21 0,1 0 0,0 0 0,1 0 0,-1 1 0,1 0 0,0 0 0,6-5 0,-10 10 0,0 0 0,-1 0 0,1 0 0,0-1 0,-1 1 0,1 0 0,0 0 0,-1 0 0,1 0 0,0 0 0,-1 0 0,1 0 0,0 0 0,-1 1 0,1-1 0,-1 0 0,1 0 0,0 0 0,-1 1 0,1-1 0,-1 0 0,1 1 0,0-1 0,-1 0 0,1 1 0,-1-1 0,1 1 0,-1-1 0,1 2 0,15 18 0,-12-15 0,2 3 0,0 0 0,1-1 0,0 0 0,0 0 0,1 0 0,16 10 0,-20-14 0,1-1 0,-1 0 0,1 0 0,-1 0 0,1 0 0,0-1 0,0 0 0,0 0 0,0 0 0,0-1 0,0 1 0,0-1 0,0-1 0,0 1 0,0 0 0,8-3 0,-4 0 0,-1 0 0,1-1 0,0 0 0,-1 0 0,0 0 0,0-1 0,0-1 0,-1 1 0,10-10 0,5-7 0,29-38 0,-30 33 0,0 0 0,-2-2 0,-1-1 0,23-51 0,-38 76 0,-1 1 0,0-1 0,1 1 0,0-1 0,6-6 0,-8 11 0,-1-1 0,1 1 0,-1-1 0,1 1 0,-1 0 0,1-1 0,-1 1 0,1 0 0,-1 0 0,1-1 0,-1 1 0,1 0 0,0 0 0,-1 0 0,1-1 0,-1 1 0,1 0 0,0 0 0,-1 0 0,1 0 0,-1 0 0,2 1 0,-1-1 0,0 1 0,0-1 0,0 1 0,-1 0 0,1-1 0,0 1 0,0 0 0,-1 0 0,1 0 0,0 0 0,-1-1 0,1 1 0,-1 0 0,1 0 0,-1 0 0,1 0 0,-1 0 0,0 2 0,7 22 0,-1 2 0,-2-1 0,2 48 0,-4-50 0,0 7 0,1-13 0,-1 1 0,-1 0 0,-1 0 0,-1-1 0,-1 1 0,0 0 0,-7 25 0,9-43 0,-1 0 0,1-1 0,0 1 0,0 0 0,-1-1 0,1 1 0,0-1 0,-1 1 0,1-1 0,-1 1 0,1-1 0,-1 1 0,1-1 0,-1 1 0,1-1 0,-1 1 0,1-1 0,-1 0 0,1 1 0,-1-1 0,0 0 0,1 0 0,-1 0 0,0 1 0,1-1 0,-1 0 0,-1 0 0,0 0 0,0 0 0,0 0 0,-1-1 0,1 1 0,0-1 0,0 1 0,0-1 0,-4-2 0,-5-2 0,1-1 0,-15-11 0,20 14 0,-48-27 0,52 29 0,0 1 0,1 0 0,0 0 0,-1-1 0,1 1 0,0 0 0,-1 0 0,1 0 0,0 0 0,0-1 0,-1 1 0,1 0 0,0 0 0,0 0 0,-1-1 0,1 1 0,0 0 0,0-1 0,0 1 0,-1 0 0,1 0 0,0-1 0,0 1 0,0 0 0,0-1 0,0 1 0,0 0 0,-1-1 0,1 1 0,0-1 0,32 13 0,-13-9 0,-1 0 0,1-1 0,0-1 0,0 0 0,21-3 0,-28 0 0,1 0 0,-2 0 0,1-2 0,0 1 0,-1-1 0,1-1 0,-1 0 0,0-1 0,10-7 0,78-61 0,-72 52 0,0 1 0,2 1 0,0 1 0,1 2 0,36-15 0,-63 30 0,0 1 0,1 0 0,0 0 0,-1 0 0,1 0 0,-1 1 0,1-1 0,0 1 0,0 0 0,-1 0 0,1 0 0,0 0 0,6 2 0,-8-1 0,0 1 0,0-1 0,0 0 0,0 1 0,0-1 0,0 1 0,0-1 0,-1 1 0,1 0 0,-1 0 0,1 0 0,-1 0 0,0 0 0,0 0 0,0 0 0,0 0 0,0 0 0,0 0 0,-1 1 0,1-1 0,-1 0 0,1 5 0,2 19 0,0 1 0,-2 31 0,-1-54 0,0-3 0,0-1 0,-1 0 0,1 1 0,0-1 0,0 0 0,0 1 0,0-1 0,0 1 0,1-1 0,-1 0 0,0 1 0,0-1 0,0 0 0,0 1 0,0-1 0,0 0 0,0 0 0,1 1 0,-1-1 0,0 0 0,0 1 0,0-1 0,1 0 0,-1 0 0,0 1 0,1-1 0,-1 0 0,0 0 0,0 0 0,1 1 0,-1-1 0,0 0 0,1 0 0,-1 0 0,0 0 0,1 0 0,-1 0 0,0 0 0,1 0 0,-1 0 0,0 0 0,1 0 0,-1 0 0,0 0 0,1 0 0,-1 0 0,0 0 0,1 0 0,-1 0 0,0 0 0,1 0 0,-1 0 0,0-1 0,1 1 0,-1 0 0,0 0 0,1 0 0,-1-1 0,0 1 0,0 0 0,1 0 0,-1-1 0,0 1 0,0 0 0,1-1 0,22-20 0,-20 18 0,117-137 0,-54 58 0,-65 81 0,0 0 0,0 0 0,0 0 0,0 0 0,0 0 0,0 0 0,0 0 0,0 0 0,1 1 0,-1-1 0,0 0 0,0 1 0,1-1 0,-1 1 0,3-1 0,-3 1 0,-1 0 0,1 0 0,0 0 0,0 0 0,-1 0 0,1 0 0,0 1 0,-1-1 0,1 0 0,0 1 0,-1-1 0,1 0 0,0 1 0,-1-1 0,1 1 0,0-1 0,-1 1 0,1-1 0,-1 1 0,1-1 0,0 1 0,0 2 0,1 0 0,0 0 0,-1 1 0,0-1 0,1 0 0,-1 0 0,-1 0 0,1 1 0,0-1 0,-1 7 0,-1 29 0,0-28 0,1-1 0,0 1 0,1 0 0,1 13 0,-2-23 0,1-1 0,-1 1 0,0-1 0,0 1 0,0-1 0,0 1 0,0-1 0,1 1 0,-1-1 0,0 0 0,0 1 0,1-1 0,-1 1 0,0-1 0,1 0 0,-1 1 0,0-1 0,1 0 0,-1 1 0,0-1 0,1 0 0,-1 0 0,1 1 0,-1-1 0,1 0 0,-1 0 0,1 0 0,-1 1 0,1-1 0,17-6 0,16-20 0,-30 22 0,32-26 0,0 2 0,43-25 0,-76 51 0,0 0 0,1 0 0,-1 0 0,1 1 0,0 0 0,-1-1 0,1 1 0,0 0 0,0 1 0,0-1 0,-1 1 0,5 0 0,-5 0 0,-1 1 0,0-1 0,1 1 0,-1 0 0,0 0 0,0 0 0,0 0 0,1 0 0,-1 0 0,0 1 0,-1-1 0,1 1 0,0-1 0,0 1 0,-1 0 0,1 0 0,-1 0 0,1-1 0,-1 2 0,2 2 0,20 43 0,-19-37 0,1 0 0,0 0 0,1-1 0,0 0 0,12 15 0,-14-22 0,-1 0 0,1 0 0,0 0 0,1 0 0,-1-1 0,0 0 0,1 0 0,-1 0 0,1 0 0,0-1 0,0 0 0,-1 0 0,1 0 0,0 0 0,0-1 0,0 0 0,0 0 0,0 0 0,0-1 0,7-1 0,7-2 0,0 0 0,0-2 0,32-13 0,-3-3 0,-1-2 0,-1-1 0,-1-3 0,56-46 0,-81 55 0,9-6 0,-44 47 0,-5 1 0,0 1 0,2 1 0,-16 27 0,29-44 0,0 0 0,1 0 0,0 1 0,1 0 0,0 0 0,0 0 0,1 0 0,0 0 0,0 0 0,1 1 0,1-1 0,-1 0 0,2 1 0,1 13 0,-2-22 0,0 1 0,0-1 0,1 1 0,-1-1 0,1 1 0,-1-1 0,1 1 0,-1-1 0,1 1 0,0-1 0,0 0 0,0 1 0,0-1 0,0 0 0,0 0 0,0 0 0,0 0 0,0 0 0,0 0 0,1 0 0,-1 0 0,0 0 0,1 0 0,-1-1 0,1 1 0,-1 0 0,1-1 0,-1 0 0,1 1 0,-1-1 0,1 0 0,0 0 0,-1 0 0,1 0 0,-1 0 0,1 0 0,-1 0 0,1 0 0,0-1 0,-1 1 0,1 0 0,-1-1 0,1 0 0,-1 1 0,2-2 0,5-2 0,0 0 0,0 0 0,-1-1 0,1 0 0,-1 0 0,11-12 0,-2 0 0,-1-1 0,17-27 0,-31 43 0,-1 1 0,1 0 0,0 0 0,0 0 0,0 0 0,0 0 0,0 0 0,0 0 0,0 0 0,0 0 0,0 0 0,0 0 0,0 1 0,0-1 0,1 0 0,-1 1 0,0-1 0,1 1 0,-1 0 0,0-1 0,1 1 0,-1 0 0,0 0 0,1 0 0,-1 0 0,0 0 0,1 0 0,-1 0 0,1 0 0,-1 1 0,0-1 0,1 0 0,-1 1 0,0-1 0,0 1 0,1-1 0,1 3 0,5 2 0,-1 1 0,0 0 0,0 0 0,11 14 0,3 2 0,-17-20 0,-1 1 0,1-1 0,-1 0 0,1 0 0,0 0 0,-1-1 0,1 1 0,0-1 0,0 0 0,0 0 0,0-1 0,1 1 0,-1-1 0,0 0 0,0 0 0,0 0 0,0 0 0,0-1 0,0 0 0,5-1 0,7-2 0,0-2 0,0 0 0,22-13 0,-28 14 0,6-4 0,-1 0 0,0-1 0,0 0 0,14-15 0,50-54 0,-34 32 0,-35 35 0,-8 9 0,1 0 0,0 0 0,0 0 0,0 0 0,0 0 0,7-4 0,-9 7 0,-1 0 0,1-1 0,0 1 0,0 0 0,0 0 0,0 0 0,0 0 0,-1 0 0,1 0 0,0 0 0,0 0 0,0 0 0,0 0 0,0 1 0,-1-1 0,1 0 0,0 1 0,0-1 0,0 0 0,-1 1 0,1-1 0,0 1 0,0-1 0,-1 1 0,1-1 0,-1 1 0,1 0 0,0-1 0,-1 1 0,1 0 0,-1-1 0,1 1 0,-1 0 0,0 0 0,1-1 0,-1 1 0,0 0 0,0 0 0,1 1 0,3 9 0,0 0 0,-1 1 0,0-1 0,-1 1 0,0 0 0,0-1 0,-2 1 0,0 14 0,-11 97 0,8-103 0,2-12 0,1-2 0,-1 1 0,0-1 0,-1 1 0,-3 8 0,5-14 0,0 0 0,-1 0 0,1 1 0,-1-1 0,0 0 0,1 0 0,-1-1 0,0 1 0,0 0 0,1 0 0,-1 0 0,0 0 0,0-1 0,0 1 0,0 0 0,0-1 0,0 1 0,0-1 0,0 1 0,0-1 0,-1 1 0,1-1 0,0 0 0,0 1 0,0-1 0,0 0 0,-1 0 0,1 0 0,0 0 0,-1 0 0,0-1 0,0 0 0,0 0 0,0 0 0,1 0 0,-1 0 0,1 0 0,-1-1 0,1 1 0,-1-1 0,1 1 0,0-1 0,0 1 0,-1-1 0,0-3 0,0 3 0,0-1 0,1 0 0,-1 0 0,1 0 0,0 0 0,0 0 0,0 0 0,-1-5 0,2 7 0,0 1 0,1-1 0,-1 1 0,0-1 0,0 0 0,1 1 0,-1-1 0,0 1 0,1-1 0,-1 1 0,1-1 0,-1 1 0,1 0 0,-1-1 0,1 1 0,-1-1 0,1 1 0,-1 0 0,1 0 0,0-1 0,-1 1 0,1 0 0,-1 0 0,1 0 0,0-1 0,-1 1 0,1 0 0,-1 0 0,1 0 0,0 0 0,1 0 0,24 1 0,-25-1 0,137 18 0,-47-8 850,-38-1-5635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41:36.652"/>
    </inkml:context>
    <inkml:brush xml:id="br0">
      <inkml:brushProperty name="width" value="0.1" units="cm"/>
      <inkml:brushProperty name="height" value="0.1" units="cm"/>
    </inkml:brush>
  </inkml:definitions>
  <inkml:trace contextRef="#ctx0" brushRef="#br0">1 0 18295,'0'0'4048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41:45.256"/>
    </inkml:context>
    <inkml:brush xml:id="br0">
      <inkml:brushProperty name="width" value="0.1" units="cm"/>
      <inkml:brushProperty name="height" value="0.1" units="cm"/>
      <inkml:brushProperty name="color" value="#66CC00"/>
    </inkml:brush>
  </inkml:definitions>
  <inkml:trace contextRef="#ctx0" brushRef="#br0">115 785 10152,'0'0'4496,"-2"12"-3612,-22 126 538,-29 211 102,40-195-1073,-9 124 482,21-212-36,1-66-738,0-5 145,10-125 333,-1 35-433,9-162 244,-10 192-304,32-122 0,-5 71 112,83-189-1,-118 303-249,1 0 0,1-1 0,-1 1 0,0 0 0,0 1 0,1-1 0,-1 0 0,1 0 0,-1 1 1,1-1-1,0 1 0,0-1 0,0 1 0,0 0 0,0-1 0,0 1 0,2-1 0,-2 2-1,0 0-1,0-1 1,0 1-1,0 0 1,-1 0-1,1 0 1,0 1-1,0-1 0,0 0 1,0 1-1,-1-1 1,1 1-1,0 0 1,0-1-1,-1 1 1,1 0-1,0 0 1,-1 0-1,1 0 1,-1 0-1,2 2 1,5 6 6,0 0-1,-1 0 1,0 1-1,-1 0 1,0 0 0,0 1-1,-1 0 1,7 22-1,-9-25-4,4 10 16,-1 1 0,0 1 0,-2-1 0,0 0 0,-1 1 0,-1 0 0,-1 0 0,-1 0 0,-1 0 0,0-1 0,-2 1 0,0 0 0,-8 24 0,9-38-5,0 0-1,-1 0 0,1 0 0,-2 0 1,1-1-1,0 0 0,-1 1 1,0-1-1,-1-1 0,-6 8 0,9-11-7,0 1-1,-1-1 1,1 1-1,0-1 1,-1 0-1,1 0 1,0 0-1,-1 0 1,1 0-1,-1-1 0,0 1 1,1-1-1,-1 0 1,0 1-1,1-1 1,-1 0-1,1-1 1,-1 1-1,0 0 1,1-1-1,-1 1 1,1-1-1,-1 0 0,1 0 1,-1 0-1,1 0 1,-3-2-1,-7-6 62,0 0-1,1-1 0,1 0 1,-1 0-1,-15-23 1,18 23 7,7 9-60,0 0 1,0 0-1,1 0 1,-1 1-1,0-1 1,1 0 0,-1 0-1,1 0 1,-1 0-1,1 0 1,-1 0 0,1 0-1,0 0 1,0 0-1,-1-2 1,1 3-14,1 0 1,-1-1-1,0 1 1,0 0-1,0 0 1,1-1-1,-1 1 1,0 0-1,0 0 0,0-1 1,1 1-1,-1 0 1,0 0-1,1 0 1,-1-1-1,0 1 1,1 0-1,-1 0 0,0 0 1,0 0-1,1 0 1,-1 0-1,0 0 1,1 0-1,-1 0 1,0 0-1,1 0 1,-1 0-1,0 0 0,1 0 1,37 8 38,-29-5-44,33 9-21,-12-3-20,44 7 0,-63-15 30,1 0 0,-1 0 0,1-1 0,-1-1 0,1 0 0,-1 0 0,19-6 1,-11 1-1,-1-2 1,1 0 0,-1 0 0,-1-2 0,0 0 0,0-2 0,-1 1 0,0-2-1,20-21 1,-10 7 6,-2-1 0,-1-2 0,-2 0 1,24-42-1,-25 34-3,-2-1 1,-2-1 0,18-64 0,-18 37-3,12-103-1,-26 153 24,0-1 1,-1 1-1,-2-1 0,1 1 0,-2-1 1,0 1-1,-1 0 0,-1 0 0,-1 0 0,-10-27 1,14 42-9,0 0 1,0 0 0,0-1-1,0 1 1,0 0-1,0 0 1,-1 0 0,1 0-1,-1 1 1,1-1 0,-1 0-1,0 1 1,0-1 0,0 1-1,0-1 1,0 1 0,0 0-1,0 0 1,0 0 0,0 0-1,-1 0 1,1 0-1,0 1 1,-1-1 0,1 1-1,0 0 1,-5-1 0,2 2 0,1 0 1,0 1 0,-1-1 0,1 1 0,0 0-1,0 0 1,0 0 0,0 1 0,1-1 0,-1 1-1,1 0 1,-1 0 0,1 0 0,-3 5 0,-9 10-5,0 2 1,2 0 0,0 0-1,2 2 1,0-1 0,1 1 0,1 1-1,1-1 1,-7 38 0,4-4-23,3-1 1,-2 112 0,10-122 0,2-1 0,2 1 0,13 56 0,-10-73 10,1 1 0,1-1 0,2-1-1,0 0 1,31 50 0,-40-73 15,1 0-1,0 0 1,0 0-1,0-1 1,0 1-1,1-1 1,-1 0-1,1 0 0,0 0 1,0 0-1,0-1 1,0 0-1,0 1 1,1-2-1,-1 1 1,1 0-1,-1-1 1,1 0-1,-1 0 1,1 0-1,0-1 1,5 1-1,0-2 9,0 0 0,0 0 1,0-1-1,0-1 0,-1 0 0,1 0 1,-1-1-1,1 0 0,12-8 0,158-93 138,81-43 83,-207 117-180,-29 16 33,51-22 0,-109 56 72,-42 31 1,23-14-90,4-4-5,1 2 0,3 2 1,-68 69-1,101-91-48,0-1-1,1 2 1,-15 24 0,21-32-7,1 1 0,-1 0 1,1-1-1,1 1 0,-1 0 1,1 0-1,1 1 0,0-1 1,-1 15-1,2-21-8,0-1 0,0 1 0,0-1 0,0 1 0,0 0 0,1-1 0,-1 1 0,0-1 0,1 1 0,0-1 0,-1 1 0,1-1 0,0 0 0,-1 1 0,1-1 0,0 0 0,0 1 0,0-1 0,0 0 0,0 0 0,1 0 0,-1 0 0,0 0 0,0 0 0,1 0 0,-1 0 0,1-1 0,-1 1 0,0 0 0,1-1 0,0 1 0,-1-1 0,1 0 0,-1 0 0,1 1 0,-1-1 0,1 0 0,-1 0 0,1 0 0,2-1 0,3 0 5,1 0 0,-1-1-1,1 0 1,-1 0 0,0-1 0,0 0-1,7-4 1,15-10 22,-2 0 0,0-2 1,0-1-1,38-39 0,-32 24 69,-1-1 0,41-63 0,-71 96-87,0 0-1,0 0 1,0 0-1,0 1 1,0-1-1,1 1 1,-1 0 0,4-2-1,-5 3-8,-1 1-1,1 0 1,-1 0-1,1-1 1,0 1-1,-1 0 1,1 0-1,0 0 1,-1 0 0,1 0-1,0 0 1,-1 0-1,1 0 1,0 0-1,-1 0 1,1 1-1,-1-1 1,1 0-1,0 0 1,-1 0 0,1 1-1,-1-1 1,1 0-1,0 1 1,-1-1-1,1 1 1,-1-1-1,1 1 1,-1-1-1,0 1 1,1-1 0,-1 1-1,1-1 1,-1 1-1,0-1 1,1 1-1,-1-1 1,0 1-1,0 0 1,0-1-1,1 1 1,-1 0 0,0 0-1,8 20 23,1-1 0,1 0 0,15 23 0,-21-38-21,-1 0-1,0 0 0,1-1 0,0 1 0,0-1 0,1 0 1,-1 0-1,1-1 0,0 1 0,0-1 0,0 0 0,0 0 1,0-1-1,1 1 0,-1-1 0,1-1 0,9 3 0,-10-4 5,-1 0 0,1-1 0,-1 1-1,0-1 1,1 0 0,-1-1-1,0 1 1,0-1 0,0 1-1,0-1 1,0-1 0,0 1 0,0 0-1,-1-1 1,1 0 0,-1 0-1,6-6 1,5-6 39,0-1-1,15-23 1,-29 39-47,39-63 94,-24 37-38,23-30 1,21-32 104,-59 87-158,1 1 0,-1-1 0,0 0 0,1 0 0,-1 1 0,1-1 0,-1 1 0,1-1 0,0 0 0,-1 1 0,1-1 0,0 1 0,-1-1 0,1 1 0,0-1 0,0 1 0,-1 0 0,1-1 0,0 1 1,0 0-1,0 0 0,-1 0 0,1-1 0,0 1 0,0 0 0,0 0 0,0 0 0,1 0 0,-1 1 0,0 0-1,1 0 1,-1 0 0,0-1 0,0 1 0,0 0 0,0 0-1,1 1 1,-1-1 0,-1 0 0,1 0 0,0 0 0,0 1-1,1 1 1,1 5 2,1 0-1,-1 0 1,0 0 0,2 14-1,-1 6 19,-2 1-1,-1 0 0,-1 0 1,-2 0-1,0 0 0,-2 0 0,-1-1 1,-2 1-1,-19 52 0,24-76-9,0 0-1,0 0 1,-1 0-1,0 0 1,0-1 0,0 1-1,0-1 1,-1 0-1,-6 8 1,8-11-4,0 0 0,0 0 0,0 0 0,0 0 0,0 0 0,0 0 0,0-1-1,0 1 1,0-1 0,0 1 0,0-1 0,0 0 0,-1 0 0,1 0 0,0 0 0,0 0 0,0 0 0,0-1 0,0 1 0,0-1 0,-1 0-1,1 1 1,0-1 0,0 0 0,1 0 0,-1 0 0,-3-3 0,-1 1 17,0-1-1,0-1 1,1 1-1,0-1 1,0 0 0,0 0-1,1 0 1,-1-1-1,1 0 1,1 0-1,-1 0 1,1 0-1,0 0 1,0-1 0,1 1-1,-2-8 1,3 9 12,1 4-37,-1 1-1,1-1 1,0 1-1,0-1 1,-1 1-1,1-1 1,0 1-1,0-1 1,0 0-1,0 1 1,0-1-1,0 1 1,0-1-1,0 1 1,0-1-1,0 0 1,0 1-1,0-1 1,1 1-1,-1-1 1,0 1-1,0-1 1,0 1-1,1-1 1,-1 1-1,0-1 1,1 1-1,-1-1 1,0 1-1,1-1 1,-1 1-1,1 0 1,-1-1-1,1 1 1,-1 0-1,1-1 1,-1 1-1,1 0 1,-1 0-1,1-1 1,-1 1 0,1 0-1,-1 0 1,1 0-1,-1 0 1,1 0-1,0 0 1,-1 0-1,1 0 1,-1 0-1,1 0 1,0 0-1,31-2-41,-9 2 16,0-2-1,0 0 0,0-2 1,-1 0-1,0-2 1,27-10-1,-24 4 38,-1-1-1,0-2 1,-1 0 0,38-35 0,39-26 54,-96 73-67,0 1-1,-1 0 1,1-1-1,0 2 1,0-1-1,0 0 1,0 1-1,1 0 1,-1 0-1,7-1 1,-9 2 0,0 1 0,0-1 0,-1 0 0,1 1 0,0 0 0,0-1 0,-1 1 0,1 0 0,0 0 0,-1 0 0,1 0 0,-1 0 0,1 0 0,-1 0 0,0 1 0,1-1 0,-1 1 0,0-1 0,0 1 0,0-1 0,0 1 0,0-1 0,0 1 0,0 0 0,-1-1 0,1 1 0,0 3 0,3 8 25,-1 0 0,-1 0 0,0 0 0,0 0-1,-1 0 1,-2 24 0,-2-5 249,-10 52-1,13-83-254,-4 21 259,5-14-70,6-12 65,3-13-126,1 1 1,11-31 0,-6 14-47,7-10 38,1 2 0,47-63 0,-71 103-133,1 0-1,0 0 0,-1 0 0,1 0 0,0 0 0,0 0 0,0 0 1,-1 1-1,1-1 0,0 0 0,0 0 0,0 1 0,0-1 1,1 1-1,-1-1 0,0 1 0,0 0 0,0-1 0,0 1 1,0 0-1,1 0 0,-1-1 0,0 1 0,0 0 0,3 1 1,-3-1-1,0 1 0,1 0 0,-1 0 0,0 0 0,0 0 0,0 0 0,0 0 1,0 0-1,0 0 0,0 0 0,0 1 0,0-1 0,0 0 0,0 1 0,-1-1 1,1 1-1,-1-1 0,1 0 0,0 4 0,0 3 13,1 1-1,-1 0 0,-1-1 1,1 1-1,-2 0 1,-1 13-1,1-13 44,1 1-1,-1-1 1,1 0-1,1 1 1,2 12-1,-3-21-59,0-1 0,0 1 1,0-1-1,1 1 0,-1-1 0,0 1 1,0-1-1,1 0 0,-1 1 0,0-1 1,1 1-1,-1-1 0,0 0 0,1 1 0,-1-1 1,1 0-1,-1 1 0,0-1 0,1 0 1,-1 0-1,1 1 0,-1-1 0,1 0 0,-1 0 1,1 0-1,-1 0 0,1 0 0,-1 0 1,1 0-1,-1 0 0,1 0 0,-1 0 0,1 0 1,-1 0-1,1 0 0,-1 0 0,1 0 1,-1 0-1,1-1 0,-1 1 0,1 0 1,-1 0-1,1-1 0,21-12-2,-22 13 2,18-14 0,23-24 0,-31 26 0,1 2 0,1-1 0,0 2 0,0 0 0,27-16 0,-38 25 0,0-1 0,0 1 0,0 0 0,1 0 0,-1-1 0,0 1 0,0 0 0,0 0 0,0 0 0,1 0 0,-1 0 0,0 0 0,0 1 0,0-1 0,0 0 0,0 1 0,1-1 0,-1 0 0,0 1 0,0-1 0,0 1 0,0 0 0,0-1 0,0 1 0,0 0 0,-1 0 0,1 0 0,0-1 0,0 1 0,0 0 0,-1 0 0,1 0 0,0 2 0,3 4 0,0 0 0,-1 1 0,5 13 0,-4-12 0,0 3 0,0 1 0,1-1 0,0 0 0,13 21 0,-15-29 0,0 0 0,1 0 0,-1-1 0,1 1 0,-1-1 0,1 0 0,0 0 0,0 0 0,1-1 0,-1 1 0,0-1 0,1 0 0,8 3 0,-2-3 0,-1 0 0,0-1 0,1 0 0,-1 0 0,1-1 0,-1 0 0,1-1 0,-1-1 0,1 1 0,-1-2 0,15-4 0,8-5 0,-1-1 0,35-19 0,4-7 0,-2-3 0,82-64 0,-124 79 0,-22 21 0,1 1 0,-1 0 0,1 0 0,8-6 0,-47 25 0,18-3 0,0 1 0,0 0 0,2 1 0,-1 0 0,2 1 0,-14 19 0,18-22 0,1 0 0,1 0 0,0 0 0,0 1 0,1 0 0,0 0 0,1 1 0,1-1 0,0 1 0,-1 13 0,4-20 0,0 0 0,0 0 0,1 0 0,0 0 0,0 0 0,1 0 0,3 8 0,-5-13 0,1 1 0,-1-1 0,0 1 0,1-1 0,0 1 0,-1-1 0,1 1 0,0-1 0,0 0 0,0 1 0,0-1 0,0 0 0,0 0 0,0 0 0,0 0 0,1 0 0,-1 0 0,0 0 0,1 0 0,-1 0 0,0-1 0,1 1 0,-1-1 0,1 1 0,-1-1 0,1 1 0,-1-1 0,1 0 0,0 0 0,-1 0 0,1 0 0,-1 0 0,3 0 0,1-2 0,0 0 0,0 0 0,0-1 0,0 0 0,0 0 0,-1 0 0,1 0 0,-1-1 0,0 0 0,0 0 0,0 0 0,5-9 0,4-6 0,19-37 0,-24 41 0,44-100 0,-8 16 0,-44 99 0,0 0 0,0-1 0,0 1 0,0 0 0,0 0 0,0 0 0,0 0 0,0 0 0,0 0 0,1 0 0,-1 0 0,0 0 0,0 0 0,0 0 0,0-1 0,0 1 0,0 0 0,0 0 0,0 0 0,0 0 0,0 0 0,0 0 0,0 0 0,0 0 0,0 0 0,1 0 0,-1 0 0,0 0 0,0 0 0,0 0 0,0 0 0,0 0 0,0 0 0,0 0 0,0 0 0,0 0 0,0 0 0,1 0 0,-1 0 0,0 0 0,0 0 0,0 0 0,0 0 0,0 0 0,0 0 0,0 0 0,0 0 0,0 0 0,0 0 0,0 0 0,1 0 0,-1 0 0,0 0 0,0 0 0,0 0 0,0 0 0,0 0 0,0 1 0,0-1 0,0 0 0,0 0 0,4 10 0,1 17 0,-5-22 0,5 18 0,0 0 0,1 0 0,1-1 0,1 1 0,17 31 0,-18-40 0,2 0 0,0 0 0,1-1 0,0 0 0,1-1 0,0 0 0,1 0 0,24 17 0,-29-24 0,0-1 0,0 0 0,0 0 0,0 0 0,1-1 0,-1 0 0,1-1 0,0 0 0,0 0 0,0 0 0,0-1 0,0 0 0,0-1 0,0 0 0,0 0 0,1-1 0,-1 0 0,0 0 0,0-1 0,0 0 0,-1 0 0,1-1 0,0 0 0,-1 0 0,0-1 0,9-6 0,13-11-3937</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41:49.279"/>
    </inkml:context>
    <inkml:brush xml:id="br0">
      <inkml:brushProperty name="width" value="0.1" units="cm"/>
      <inkml:brushProperty name="height" value="0.1" units="cm"/>
      <inkml:brushProperty name="color" value="#66CC00"/>
    </inkml:brush>
  </inkml:definitions>
  <inkml:trace contextRef="#ctx0" brushRef="#br0">323 948 9240,'0'0'7905,"-10"-10"-7512,5 5-340,3 1-27,0 1 1,-1 0 0,0 1-1,1-1 1,-1 0-1,0 1 1,0 0 0,-1-1-1,1 1 1,0 1-1,-1-1 1,1 0-1,-1 1 1,1 0 0,-1-1-1,0 1 1,0 1-1,1-1 1,-1 1 0,0-1-1,0 1 1,0 0-1,0 1 1,0-1 0,-3 1-1,-12 4 137,1 1 1,1 0-1,-1 2 0,1-1 1,1 2-1,0 1 0,0 0 1,0 1-1,-20 18 0,34-26-123,-1-1 0,1 1 0,-1 0 0,1 0 0,0 0 0,0 0 0,0 0 0,1 1 0,-1-1 0,1 1 0,-1-1 0,1 1 0,0-1 0,1 1 0,-1 0 0,1-1 0,-1 7 0,2-5-1,0-1-1,0 0 1,0 0 0,1 1 0,-1-1 0,1 0 0,0 0 0,0-1 0,0 1 0,1 0-1,-1-1 1,1 1 0,0-1 0,6 6 0,3 1 34,1 1 0,0-2 0,0 0 1,1 0-1,1-1 0,-1-1 0,1 0 0,0-1 0,1-1 1,0 0-1,26 4 0,-26-7-9,-1 0 0,1-1 0,-1-1 0,1 0 0,-1-1 0,0-1 0,1 0 0,-1-1-1,0 0 1,0-2 0,-1 0 0,21-9 0,-5-3 54,-1-1 0,-1-2 0,0 0 0,-2-2 0,33-35 0,-3-5 133,49-71 0,-65 74-113,-2-2 0,-3-1 0,-3-2 1,-2-1-1,-3-2 0,20-80 1,-38 117-25,-2 0 0,5-59 0,-11 76-67,-1 0 0,0 1 1,-1-1-1,0 0 1,-1 0-1,0 1 0,-1-1 1,-1 1-1,-7-19 1,11 30-36,-1 0 1,0-1-1,1 1 1,-1 0-1,0-1 1,0 1-1,0 0 1,0 0 0,0 0-1,0 0 1,0 0-1,0 0 1,0 0-1,0 0 1,-1 0-1,1 0 1,0 1-1,0-1 1,-1 0 0,1 1-1,-1-1 1,1 1-1,-3-1 1,2 1 1,0 1 1,-1-1 0,1 0-1,0 1 1,-1-1-1,1 1 1,0 0 0,0 0-1,0 0 1,0 0-1,-1 0 1,1 0-1,-2 2 1,-5 5 26,-1 0 0,2 1 0,-1 0 0,-8 12 0,-1 3 5,1 2-1,1 0 0,1 0 1,2 2-1,1 0 0,0 0 1,3 1-1,0 0 1,-5 37-1,7-20 23,2 0 1,2 1-1,2-1 0,3 1 1,8 62-1,-2-50 7,-3-13 34,2-1 0,2 1 1,24 69-1,-27-101-48,0 1 0,2-2 0,0 1 0,0-1 0,1 0-1,1-1 1,0 0 0,1 0 0,0-1 0,1-1 0,14 10 0,-21-17-25,0-1 0,1 1-1,-1-2 1,1 1 0,0 0 0,0-1 0,0 0 0,-1-1 0,1 1 0,0-1-1,0 0 1,0-1 0,0 0 0,0 1 0,0-2 0,-1 1 0,11-4 0,4-3 67,-1 0 1,-1-1 0,30-19 0,-37 20-56,1 0 0,-1-1 0,0-1-1,-1 1 1,0-2 0,-1 0 0,0 0 0,0 0-1,-1-1 1,11-22 0,-16 27-28,1-1-1,-2 1 1,1-1-1,-1 1 1,0-1-1,0 0 1,-1 0-1,0 0 1,-1 0-1,0 0 1,0 1-1,-1-1 1,1 0-1,-2 0 1,1 0-1,-1 0 1,0 1 0,-1-1-1,0 1 1,-5-11-1,7 16-7,-1 0 1,1 0-1,0-1 0,-1 1 0,0 0 1,1 0-1,-1 0 0,0 1 0,0-1 1,0 0-1,0 1 0,0-1 0,-1 1 1,1-1-1,0 1 0,-1 0 0,1 0 1,-1 0-1,1 1 0,-6-2 0,5 2 0,-1 0 0,0 1-1,0-1 1,0 1 0,1-1 0,-1 1-1,0 1 1,1-1 0,-1 0-1,1 1 1,-1 0 0,-5 4 0,0 0-1,1 0 1,0 1 0,0 0 0,1 0 0,0 1 0,0 0 0,1 0-1,0 1 1,-8 15 0,11-17-6,0 1 1,0 0-1,1-1 0,0 1 1,0 0-1,1 0 0,0 0 1,0 0-1,1 0 1,0 1-1,1-1 0,0 0 1,0 0-1,0 0 0,1 0 1,1-1-1,2 9 0,0-6-1,0 0-1,1 0 0,0 0 1,1 0-1,0-1 1,0 0-1,1-1 0,0 0 1,0 0-1,1-1 0,12 8 1,-15-11-2,0-1 0,0 0 0,0-1 0,1 1 1,-1-1-1,1-1 0,-1 1 0,1-1 0,0 0 0,-1-1 1,1 1-1,0-1 0,0-1 0,0 1 0,12-4 0,-2 0 7,0 0-1,-1-1 1,1-1 0,-1-1-1,16-9 1,27-20 51,55-44 1,-99 69-55,27-20 18,0-1-20,64-36 0,-102 66-3,-1 0 0,0 0 0,1 0 0,-1 1 0,0 0 0,1 0 0,6-2 0,-8 3-1,0 0 0,0 1 1,0-1-1,0 1 1,-1-1-1,1 1 0,0-1 1,0 1-1,0 0 0,-1 0 1,1 0-1,-1 0 0,1 0 1,-1 0-1,1 0 0,-1 1 1,1-1-1,0 2 0,10 10 25,-2 0 0,17 26 0,-4-4 6,-10-12 42,-13-23-72,0 0 0,0 0 0,0 0-1,0 0 1,0 0 0,0 0 0,0 0 0,0 0 0,0 0-1,0 0 1,0 0 0,0 0 0,0 0 0,-1 0 0,1 1-1,0-1 1,0 0 0,0 0 0,0 0 0,0 0 0,0 0-1,0 0 1,0 0 0,0 0 0,0 0 0,0 0 0,0 0-1,0 0 1,0 0 0,0 0 0,0 0 0,0 0 0,0 0-1,0 0 1,0 0 0,0 0 0,0 0 0,0 1 0,0-1-1,0 0 1,0 0 0,0 0 0,0 0 0,0 0 0,0 0-1,0 0 1,0 0 0,0 0 0,0 0 0,0 0 0,0 0-1,0 0 1,0 0 0,0 0 0,0 1 0,0-1 0,0 0-1,0 0 1,0 0 0,-11-11 88,-21-29 41,4 5 75,-39-38 0,66 72-204,-1-1 1,1 0-1,-1 1 1,0-1-1,0 1 0,1-1 1,-1 1-1,0 0 1,0 0-1,-1 0 0,1 0 1,0 0-1,0 0 1,0 1-1,-1-1 0,1 1 1,0-1-1,-1 1 1,1 0-1,0 0 0,-1 0 1,1 0-1,0 0 1,-1 1-1,1-1 0,0 1 1,0 0-1,-1-1 1,1 1-1,0 0 0,0 0 1,0 0-1,0 1 0,0-1 1,0 0-1,0 1 1,1-1-1,-1 1 0,-2 2 1,0 2-4,0 0 0,0-1 1,0 2-1,0-1 0,1 0 0,0 1 0,0-1 1,1 1-1,0 0 0,0 0 0,-1 13 1,3-8-21,0 0 0,1 0 0,0 0 0,1 0 0,0 0 0,1 0 0,0-1 0,1 1 0,0-1 1,1 0-1,0 0 0,1 0 0,0-1 0,1 0 0,0 0 0,0-1 0,1 0 0,17 15 0,-23-22 17,1 0 0,-1 0-1,1 0 1,0 0 0,0 0 0,0 0-1,0-1 1,0 0 0,0 1-1,0-1 1,1 0 0,-1-1 0,0 1-1,1 0 1,-1-1 0,0 0-1,1 0 1,5 0 0,-5-1 7,0-1 1,0 1-1,-1-1 1,1 1-1,-1-1 1,1 0-1,-1 0 1,1-1 0,-1 1-1,0-1 1,0 1-1,0-1 1,3-5-1,4-6 45,-1 0 0,-1 0 0,0 0-1,-1-1 1,0-1 0,6-21 0,23-52 48,-37 95-96,1 0 0,0 0 0,0-1 0,0 1 0,1 0 0,3 10 0,11 42 0,-12-50 0,0-1 0,1 0 0,-1 0 0,1 0 0,1 0 0,-1-1 0,1 1 0,0-1 0,1-1 0,-1 1 0,1-1 0,12 9 0,-13-11 0,-1-1 0,1 1 0,0-1 0,0 0 0,0-1 0,0 1 0,0-1 0,1 0 0,-1 0 0,0-1 0,0 1 0,1-1 0,-1 0 0,0-1 0,1 1 0,-1-1 0,0 0 0,0-1 0,10-3 0,1-1 0,-1-2 0,0 0 0,-1 0 0,25-20 0,48-50 0,0 0 0,-55 50 0,-22 19 0,0 0 0,17-11 0,-27 19 0,1 1 0,-1 0 0,1 0 0,-1-1 0,1 1 0,-1 0 0,1 0 0,-1 0 0,1-1 0,-1 1 0,1 0 0,-1 0 0,1 0 0,0 0 0,-1 0 0,1 0 0,-1 0 0,1 0 0,-1 0 0,1 1 0,-1-1 0,1 0 0,0 0 0,-1 0 0,1 1 0,-1-1 0,1 0 0,-1 1 0,0-1 0,1 0 0,-1 1 0,1-1 0,-1 0 0,0 1 0,1-1 0,-1 1 0,0-1 0,1 1 0,-1-1 0,0 1 0,0-1 0,1 1 0,0 2 0,0 0 0,0 0 0,0 0 0,0 0 0,-1 0 0,1 0 0,-1 4 0,-5 113 0,-1-17 0,5-103 0,1 0 0,0 0 0,0 1 0,0-1 0,0 0 0,0 1 0,0-1 0,0 0 0,0 0 0,0 1 0,0-1 0,1 0 0,-1 0 0,0 1 0,0-1 0,0 0 0,0 0 0,0 1 0,0-1 0,1 0 0,-1 0 0,0 0 0,0 1 0,0-1 0,0 0 0,1 0 0,-1 0 0,0 0 0,0 1 0,1-1 0,-1 0 0,0 0 0,0 0 0,0 0 0,1 0 0,-1 0 0,0 0 0,1 0 0,-1 0 0,13-5 0,12-14 0,48-59 0,-48 49 0,57-49 0,-82 77 0,1 0 0,0 0 0,0 1 0,0-1 0,0 1 0,-1-1 0,1 1 0,0-1 0,0 1 0,0-1 0,0 1 0,0 0 0,0 0 0,0-1 0,1 1 0,-1 0 0,0 0 0,0 0 0,0 0 0,0 0 0,0 0 0,0 1 0,0-1 0,1 1 0,0-1 0,-1 1 0,1 0 0,-1 1 0,1-1 0,-1 0 0,0 0 0,1 1 0,-1-1 0,0 1 0,0-1 0,0 1 0,2 2 0,1 7 0,1 0 0,-1 0 0,3 18 0,-4-19 0,-1-2 0,1 3 0,0 1 0,1 0 0,0-1 0,8 14 0,-11-23 0,0 0 0,0 0 0,0-1 0,1 1 0,-1 0 0,0 0 0,1-1 0,-1 1 0,1-1 0,0 1 0,0-1 0,-1 0 0,1 1 0,0-1 0,0 0 0,0 0 0,0-1 0,0 1 0,0 0 0,0-1 0,1 1 0,-1-1 0,0 1 0,0-1 0,0 0 0,1 0 0,-1 0 0,0-1 0,0 1 0,4-1 0,3-2 0,0 0 0,-1-1 0,1 0 0,-1-1 0,0 1 0,0-2 0,9-6 0,48-50 0,-33 31 0,-3-4 0,-24 29 0,-1 0 0,1 0 0,1 0 0,-1 0 0,1 1 0,7-5 0,-13 10 0,0-1 0,1 1 0,-1 0 0,0 0 0,1 0 0,-1 0 0,0 0 0,1 0 0,-1 0 0,0 0 0,1 0 0,-1 0 0,0 0 0,1 0 0,-1 0 0,0 0 0,1 0 0,-1 0 0,0 0 0,1 0 0,-1 0 0,0 0 0,1 1 0,-1-1 0,0 0 0,1 0 0,-1 0 0,0 1 0,0-1 0,1 0 0,-1 0 0,0 1 0,0-1 0,1 0 0,-1 0 0,0 1 0,0-1 0,0 0 0,0 1 0,1-1 0,-1 0 0,0 1 0,0-1 0,0 0 0,0 1 0,0-1 0,0 0 0,0 1 0,0-1 0,0 1 0,0-1 0,0 1 0,1 27 0,-1-21 0,1 17 0,8 37 0,-7-50 0,0-1 0,1 1 0,1-1 0,-1 0 0,11 19 0,-12-27 0,-1 0 0,0 0 0,1-1 0,-1 1 0,1 0 0,0 0 0,0-1 0,-1 1 0,1-1 0,0 0 0,0 1 0,1-1 0,-1 0 0,0 0 0,0 0 0,0 0 0,1-1 0,-1 1 0,0-1 0,1 1 0,-1-1 0,1 0 0,-1 0 0,0 0 0,1 0 0,-1 0 0,1-1 0,-1 1 0,0-1 0,1 0 0,-1 1 0,0-1 0,2-1 0,9-4 0,0-1 0,-1 0 0,0 0 0,16-14 0,-14 10 0,9-7 0,-2-2 0,21-22 0,2-3 0,-41 42 0,0 1 0,0-1 0,0 0 0,0 1 0,0 0 0,1-1 0,-1 1 0,1 1 0,0-1 0,-1 0 0,6 0 0,-9 2 0,1 0 0,-1 0 0,1 0 0,-1 0 0,1 0 0,-1 1 0,1-1 0,-1 0 0,1 0 0,-1 1 0,0-1 0,1 0 0,-1 1 0,1-1 0,-1 0 0,0 1 0,1-1 0,-1 1 0,0-1 0,0 1 0,1-1 0,-1 0 0,0 1 0,0-1 0,0 1 0,0-1 0,1 1 0,-1-1 0,0 1 0,0-1 0,0 1 0,0 0 0,0 20 0,0-21 0,-4 50 0,-14 113 0,17-157 0,-3 14 0,4-20 0,0 0 0,0 0 0,0 1 0,0-1 0,0 0 0,0 0 0,0 1 0,0-1 0,0 0 0,0 1 0,1-1 0,-1 0 0,0 0 0,0 1 0,0-1 0,0 0 0,1 0 0,-1 0 0,0 1 0,0-1 0,0 0 0,1 0 0,-1 0 0,0 0 0,0 1 0,1-1 0,-1 0 0,0 0 0,0 0 0,1 0 0,-1 0 0,0 0 0,1 0 0,-1 0 0,0 0 0,0 0 0,1 0 0,-1 0 0,0 0 0,1 0 0,-1 0 0,0 0 0,0 0 0,1 0 0,-1 0 0,0 0 0,0-1 0,1 1 0,-1 0 0,0 0 0,0 0 0,1 0 0,-1-1 0,0 1 0,0 0 0,0 0 0,1-1 0,10-6 0,-1 0 0,1-1 0,-1 0 0,-1-1 0,0 0 0,12-15 0,15-14 0,102-97 0,-134 131 0,0 1 0,0 0 0,0 0 0,0 0 0,1 0 0,-1 0 0,7-1 0,-11 3 0,1 1 0,0 0 0,0 0 0,-1 0 0,1 0 0,0-1 0,0 1 0,-1 0 0,1 1 0,0-1 0,0 0 0,0 0 0,-1 0 0,1 0 0,0 1 0,-1-1 0,1 0 0,0 1 0,0-1 0,0 1 0,1 0 0,-1 1 0,0-1 0,0 0 0,0 1 0,-1-1 0,1 1 0,0-1 0,-1 1 0,1-1 0,0 1 0,-1-1 0,0 1 0,1 3 0,3 24 0,-4-19 0,1 0 0,1 0 0,0 0 0,0-1 0,6 16 0,-7-23 0,0 0 0,0 0 0,1 0 0,-1 0 0,0-1 0,1 1 0,-1 0 0,1 0 0,0-1 0,-1 1 0,1-1 0,0 0 0,0 1 0,0-1 0,0 0 0,0 0 0,0 0 0,0-1 0,0 1 0,1 0 0,-1-1 0,0 1 0,0-1 0,1 0 0,-1 0 0,0 0 0,0 0 0,1 0 0,3-1 0,7-1 0,1-1 0,0-1 0,0 0 0,-1 0 0,0-2 0,0 0 0,21-13 0,4-6 0,36-32 0,-47 36 0,10-11 0,-2-2 0,56-70 0,-76 81 0,-13 14 0,-2 9 0,0 0 0,-1 0 0,1-1 0,0 1 0,-1 0 0,1 0 0,0 0 0,-1 0 0,1 0 0,0 0 0,-1 0 0,1 0 0,0 0 0,-1 1 0,1-1 0,0 0 0,-1 0 0,1 0 0,0 0 0,-1 0 0,1 1 0,0-1 0,0 0 0,-1 0 0,1 0 0,0 1 0,0-1 0,-1 0 0,1 1 0,-17 12 0,1 2 0,0 0 0,1 1 0,-23 30 0,37-45 0,-18 24 0,1 0 0,-18 34 0,30-47 0,0 1 0,1-1 0,0 1 0,0 0 0,2 0 0,0 1 0,-3 22 0,6-35 0,0 0 0,0 1 0,-1-1 0,1 0 0,0 0 0,0 1 0,0-1 0,1 0 0,-1 1 0,0-1 0,0 0 0,1 0 0,-1 1 0,1-1 0,-1 0 0,1 0 0,0 0 0,-1 1 0,1-1 0,0 0 0,0 0 0,-1 0 0,1 0 0,2 1 0,-2-2 0,1 1 0,-1-1 0,1 0 0,0 1 0,-1-1 0,1 0 0,-1 0 0,1 0 0,-1 0 0,1 0 0,-1-1 0,1 1 0,-1 0 0,1-1 0,-1 1 0,1-1 0,1 0 0,4-3 0,0 0 0,0 0 0,0 0 0,-1-1 0,0 0 0,0 0 0,6-6 0,2-8 0,-1 0 0,-1-1 0,11-23 0,18-30 0,-32 60 0,-5 12 0,-4 23 0,-1-11 0,-20 188 0,-55 235 0,56-346 0,-3 0 0,-5-2 0,-53 117 0,75-190 0,0-1 0,-1-1 0,-1 1 0,0-1 0,-10 11 0,16-20 0,0 0 0,-1 1 0,1-1 0,0 0 0,-1 0 0,1-1 0,-1 1 0,0 0 0,0-1 0,1 0 0,-1 1 0,0-1 0,0-1 0,0 1 0,0 0 0,0-1 0,-1 1 0,1-1 0,0 0 0,0 0 0,0 0 0,0 0 0,0-1 0,0 1 0,0-1 0,0 0 0,-6-2 0,0-2 0,1 0 0,0 0 0,-1-1 0,2 0 0,-1-1 0,-9-9 0,-39-51 0,50 61 0,-16-26 0,2 0 0,1-1 0,-24-58 0,37 77 0,2 6 0,1 0 0,0 0 0,0-1 0,1 0 0,0 1 0,0-1 0,1 0 0,1 0 0,-1-13 0,2 16 0,0 1 0,0-1 0,0 1 0,0 0 0,1 0 0,0 0 0,0 0 0,0 0 0,1 0 0,0 0 0,0 0 0,0 1 0,0 0 0,1 0 0,-1 0 0,8-6 0,4-2 0,1 2 0,0 0 0,0 1 0,1 0 0,22-7 0,91-26 0,-127 41 0,47-11 0,100-11 0,-141 21 0,0 0 0,-1 0 0,0-1 0,1 0 0,11-6 0,-5 3 0,-12 4 176,2-1 570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41:49.926"/>
    </inkml:context>
    <inkml:brush xml:id="br0">
      <inkml:brushProperty name="width" value="0.1" units="cm"/>
      <inkml:brushProperty name="height" value="0.1" units="cm"/>
      <inkml:brushProperty name="color" value="#66CC00"/>
    </inkml:brush>
  </inkml:definitions>
  <inkml:trace contextRef="#ctx0" brushRef="#br0">0 0 27959,'0'0'0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42:03.920"/>
    </inkml:context>
    <inkml:brush xml:id="br0">
      <inkml:brushProperty name="width" value="0.1" units="cm"/>
      <inkml:brushProperty name="height" value="0.1" units="cm"/>
      <inkml:brushProperty name="color" value="#66CC00"/>
    </inkml:brush>
  </inkml:definitions>
  <inkml:trace contextRef="#ctx0" brushRef="#br0">1 1467 8136,'0'0'9267,"6"-11"-8879,34-74 319,-14 28-69,2 2 1,37-55-1,-39 74-196,35-36 0,-48 58-273,0 2 0,0 0 1,2 0-1,-1 1 0,26-13 1,-38 22-133,0 1 0,0 0 0,0 0 0,1 0 0,-1 0 1,0 1-1,1-1 0,-1 1 0,1-1 0,-1 1 0,1 0 1,-1 0-1,0 0 0,1 0 0,-1 0 0,4 1 0,-4 0-14,0 0 0,0 0-1,0 0 1,0 1 0,0-1-1,0 0 1,-1 1 0,1 0-1,-1-1 1,1 1 0,-1 0 0,1 0-1,-1-1 1,0 1 0,0 0-1,0 0 1,0 1 0,0 1-1,4 11 52,0 1-1,-2-1 0,0 1 1,0 0-1,-2-1 0,0 31 0,-13 93 271,12-138-342,-21 132 551,18-124-364,8-15 1,96-105 113,0 0-94,-79 88-160,-1 1 52,1 1 0,40-29 0,-60 48-88,0 1 0,-1 0 0,1 0 0,0 0 0,0 0-1,0 0 1,1 1 0,-1-1 0,0 0 0,4 0 0,-5 1-2,0 0-1,0 1 1,0-1-1,0 0 1,0 0-1,0 0 1,0 1-1,0-1 0,0 0 1,0 1-1,0-1 1,0 1-1,0-1 1,0 1-1,0 0 1,-1-1-1,2 2 1,0 1 5,0 0 1,0 0-1,0 0 0,-1 0 1,0 0-1,1 0 1,-1 1-1,0-1 0,-1 0 1,1 1-1,-1-1 0,1 6 1,-1 59 130,-1-51-100,1 0-1,0-1 1,1 1-1,4 16 1,-5-32-44,0-1 0,0 0 0,0 1 0,0-1 0,0 1 0,0-1 1,0 1-1,0-1 0,0 0 0,0 1 0,0-1 0,0 1 0,0-1 0,1 0 0,-1 1 1,0-1-1,0 0 0,1 1 0,-1-1 0,0 0 0,0 1 0,1-1 0,-1 0 0,0 1 1,1-1-1,-1 0 0,0 0 0,1 1 0,-1-1 0,1 0 0,-1 0 0,0 0 0,1 0 0,-1 0 1,1 1-1,-1-1 0,0 0 0,1 0 0,-1 0 0,1 0 0,-1 0 0,1 0 0,-1 0 1,0-1-1,1 1 0,-1 0 0,1 0 0,-1 0 0,0 0 0,1 0 0,-1-1 0,1 1 1,-1 0-1,0 0 0,1-1 0,-1 1 0,0 0 0,0 0 0,1-1 0,-1 1 0,0 0 1,1-1-1,19-26 78,-18 24-73,14-20 44,0 0 0,2 0 0,1 2-1,0 0 1,23-17 0,-41 37-47,0 0 0,0 0 0,0 0 0,0 1 0,0-1 0,0 0 1,0 0-1,0 1 0,0-1 0,0 1 0,0-1 0,1 1 0,-1 0 0,0-1 0,0 1 1,1 0-1,-1 0 0,0 0 0,0 0 0,1 0 0,-1 0 0,0 0 0,0 0 0,1 0 0,-1 1 1,2 0-1,-1 0 1,0 1 1,0 0-1,-1 0 0,1 0 1,-1-1-1,1 2 1,-1-1-1,0 0 0,0 0 1,0 0-1,0 0 1,1 5-1,3 11 13,-1 1 0,3 21 0,-4-17 10,9 30 0,-10-47-22,0 0-1,0 1 1,1-1-1,0-1 1,0 1-1,1 0 1,-1-1-1,1 1 1,6 5-1,-6-8-4,-1 0 0,1-1 0,0 1-1,-1-1 1,1 0 0,0 0 0,0-1 0,1 1-1,-1-1 1,0 0 0,0 0 0,1 0 0,-1-1-1,1 0 1,-1 1 0,7-2 0,7 0 9,0-1 0,27-7 0,-14 1 1,0-1 0,-1-2 0,-1-1 0,0-1 0,33-21 1,128-97 15,-130 88-18,-39 28 16,-1-1 0,0-1 0,-1 0 1,-1-1-1,32-41 0,-50 59-24,0-1-1,0 1 1,0 0-1,1 0 1,-1 0-1,0-1 0,0 1 1,0 0-1,0 0 1,0-1-1,1 1 1,-1 0-1,0 0 1,0-1-1,0 1 1,0 0-1,0 0 1,0-1-1,0 1 1,0 0-1,0 0 1,0-1-1,0 1 1,0 0-1,0 0 0,0-1 1,0 1-1,0 0 1,-1 0-1,1-1 1,0 1-1,0 0 1,0 0-1,0-1 1,0 1-1,-1 0 1,1 0-1,0 0 1,0-1-1,0 1 1,-1 0-1,1 0 1,0 0-1,0 0 0,0 0 1,-1-1-1,1 1 1,0 0-1,0 0 1,-1 0-1,1 0 1,0 0-1,-1 0 1,1 0-1,0 0 1,0 0-1,-1 0 1,1 0-1,0 0 1,0 0-1,-1 0 1,1 0-1,0 0 1,0 0-1,-1 0 0,1 1 1,0-1-1,-1 0 1,-23 5 57,-5 7-7,0 2-1,0 1 0,2 1 1,0 1-1,-43 36 1,37-24 7,0 2 1,2 1 0,-41 57 0,65-81-44,1 1 0,0 1 0,0-1 0,1 1 0,1 0-1,-1 0 1,-2 13 0,6-19-10,0 0 0,1-1 0,-1 1 0,1-1 0,0 1-1,0 0 1,1-1 0,-1 1 0,1 0 0,0-1 0,-1 1 0,1-1 0,1 1 0,-1-1 0,1 0-1,-1 1 1,1-1 0,0 0 0,0 0 0,0 0 0,1 0 0,-1-1 0,1 1 0,-1-1 0,5 4-1,-3-3 1,0 0-1,0 0 1,0-1-1,0 1 0,1-1 1,-1 0-1,1 0 0,0-1 1,-1 1-1,1-1 0,0 0 1,0 0-1,0-1 0,0 1 1,7-1-1,-4-1 0,-1 0 1,0-1-1,1 1 0,-1-2 1,0 1-1,0-1 0,0 0 0,0 0 1,8-6-1,1-3 11,0 0-1,0-1 1,-1 0-1,-1-2 1,0 0 0,19-27-1,-9 6 60,-1-2-1,-1-1 0,29-73 1,-48 100-19,-6 17-6,-10 21-14,9-14-33,1 1 0,0-1 0,0 1 0,1 0 0,1 0 0,0 0 0,1 0 0,1 0 0,0 0 0,2 14 0,-1-21-2,-1 0 0,1 1 0,0-1 0,0 0 0,1 0 0,0 0 0,0 0 0,0-1-1,1 1 1,0-1 0,0 0 0,0 0 0,0 0 0,1-1 0,0 1 0,0-1 0,0 0 0,1-1 0,-1 1 0,1-1 0,0 0 0,7 2 0,-4-2 3,1 0-1,0-1 1,0-1 0,0 0-1,0 0 1,0-1 0,0 0-1,0 0 1,0-1 0,0-1-1,-1 0 1,1 0-1,0-1 1,10-4 0,7-4 11,0-2 1,-1 0 0,39-27-1,-34 17-9,0-1 0,-1-2 0,28-31 1,73-95 101,-78 89 3,-13 14 108,-30 37-144,-9 11-71,0 0-1,-1 0 0,1 0 1,0 0-1,-1 0 0,1 0 0,0 0 1,0 0-1,0 0 0,0 0 1,0 0-1,0 0 0,0 1 1,0-1-1,0 0 0,0 1 0,1-1 1,-1 1-1,0-1 0,0 1 1,1 0-1,-1-1 0,0 1 1,1 0-1,-1 0 0,0 0 0,0 0 1,1 0-1,-1 0 0,0 1 1,1-1-1,-1 0 0,0 1 1,0-1-1,1 0 0,-1 1 0,0 0 1,2 0-1,27 15-139,-24-13 160,-4-5 139,-3 1-157,1 1-1,-1-1 1,1 1 0,-1-1 0,1 1-1,-1-1 1,1 1 0,-1-1 0,1 1-1,-1-1 1,0 1 0,1 0 0,-1-1-1,0 1 1,1 0 0,-1 0 0,0-1-1,-1 1 1,-3-1 4,-1 1 0,0-1 0,0 1-1,0 0 1,0 1 0,0 0 0,0-1 0,1 2 0,-1-1 0,0 1-1,1 0 1,-1 0 0,1 0 0,-1 1 0,-6 4 0,-3 3 12,1 0 0,0 0 0,-25 25 1,29-23-18,0 1 0,0 0 0,2 0 1,-1 1-1,2 0 0,0 1 0,0 0 0,1 0 1,1 0-1,1 1 0,0-1 0,1 1 0,1 0 0,0 0 1,1 0-1,1 1 0,1-1 0,0 0 0,6 29 1,-6-39-9,1 0 0,0 0 0,0 0 0,1-1 1,0 1-1,-1-1 0,2 1 0,-1-1 0,1 0 0,8 8 1,-11-11 2,1-1 1,0 1 0,0-1 0,0 0-1,0 0 1,0 0 0,0 0 0,0 0-1,0 0 1,0-1 0,0 1 0,1-1-1,-1 1 1,0-1 0,0 0-1,1 0 1,-1 0 0,0 0 0,0 0-1,1 0 1,-1-1 0,0 1 0,0-1-1,0 0 1,1 0 0,-1 1 0,0-1-1,0 0 1,0-1 0,0 1 0,-1 0-1,3-2 1,2-2 6,0 0-1,-1 0 1,0-1 0,0 1-1,0-1 1,-1-1-1,6-8 1,23-51 28,-26 49-27,15-35 117,-2-1 1,15-64-1,-101 504 20,44-230-143,10-80 8,-33 190 50,33-212-18,-3-1 0,-38 93 0,51-142-34,0-1 0,0 0 1,-1 1-1,1-1 0,-1 0 0,0-1 1,0 1-1,0 0 0,-4 3 0,6-6 0,-1-1-1,1 1 1,-1 0-1,1 0 1,-1-1-1,1 1 0,-1-1 1,0 1-1,1-1 1,-1 0-1,1 1 1,-1-1-1,0 0 1,0 0-1,1 0 0,-1-1 1,1 1-1,-1 0 1,0 0-1,1-1 1,-1 1-1,0-1 1,1 0-1,-1 1 0,1-1 1,0 0-1,-1 0 1,1 0-1,-1 0 1,0-1-1,-4-3 12,0 1 0,1-1 0,0 0 0,0 0 0,0-1 0,1 1 1,-1-1-1,1 0 0,1-1 0,-1 1 0,1-1 0,0 1 0,-2-9 0,2 5-12,1 0 1,0-1-1,1 0 0,0 1 0,1-1 1,0 0-1,0 0 0,3-12 0,1 4-15,0 0 0,2 0 0,0 0 0,1 1-1,0 0 1,2 0 0,0 1 0,1 0 0,16-21 0,-3 12-18,1 0 0,48-40 1,62-36-73,-31 26 15,32-37-94,147-156 0,-77 69 130,-205 200 47,0 0 1,0-1-1,0 1 1,1 0-1,-1-1 0,0 1 1,0 0-1,1 0 0,-1-1 1,0 1-1,0 0 0,1 0 1,-1 0-1,0 0 1,1-1-1,-1 1 0,0 0 1,1 0-1,-1 0 0,0 0 1,1 0-1,-1 0 1,0 0-1,1 0 0,-1 0 1,0 0-1,1 0 0,-1 0 1,0 0-1,1 0 1,-1 0-1,0 0 0,1 1 1,1 10 30,-8 19 46,-30 129 425,21-114-389,15-45-113,0 0 0,0 0 0,-1 0 0,1 1 0,0-1 0,0 0 0,0 0 0,0 0 0,0 0 0,0 0 0,0 0 0,0 1 0,0-1 0,0 0 0,0 0 0,0 0 0,0 0 0,0 0 0,0 0 0,0 1 0,0-1 0,0 0 0,0 0 0,0 0 0,0 0 0,0 0 0,1 1 0,-1-1 0,0 0 0,0 0 0,0 0 0,0 0 0,0 0 0,0 0 0,0 0 0,0 0 0,0 0 0,1 1 0,-1-1 0,0 0 0,0 0 0,0 0 0,0 0 0,0 0 0,0 0 0,1 0 0,-1 0 0,0 0 0,0 0 0,0 0 0,0 0 0,0 0 0,1 0 0,-1 0 0,0 0 0,0 0 0,0 0 0,12-6 0,10-11 0,105-94 0,-124 109 0,-1 0 0,1 0 0,0 0 0,0 0 0,0 0 0,0 1 0,0 0 0,0-1 0,0 1 0,7-1 0,-9 2 0,0 0 0,1 0 0,-1 0 0,1 1 0,-1-1 0,1 0 0,-1 1 0,0-1 0,1 1 0,-1-1 0,0 1 0,1 0 0,-1-1 0,0 1 0,0 0 0,0 0 0,0 0 0,0 0 0,0 0 0,0 0 0,0 0 0,0 0 0,0 1 0,0-1 0,-1 0 0,2 2 0,24 51 0,-14-27 0,19 30 0,-26-50 0,0 0 0,0-1 0,0 1 0,1-1 0,0 0 0,0 0 0,1-1 0,12 9 0,-15-12 0,0-1 0,0 1 0,1-1 0,-1 0 0,1 0 0,-1 0 0,1 0 0,-1-1 0,1 0 0,0 0 0,-1 0 0,1-1 0,-1 1 0,1-1 0,-1 0 0,1-1 0,-1 1 0,0-1 0,6-2 0,3-2 0,0-1 0,0-1 0,-1 1 0,22-19 0,-14 6 0,0 0 0,-1-1 0,-1-1 0,-2-1 0,25-42 0,-13 12 0,35-92 0,-62 141 0,10-29 0,-10 32 0,-1 0 0,1-1 0,-1 1 0,0 0 0,0 0 0,1 0 0,-1-1 0,0 1 0,0 0 0,0 0 0,0 0 0,-1-1 0,1 1 0,0 0 0,0 0 0,-1 0 0,1-1 0,-1 1 0,1 0 0,-2-2 0,1 4 0,0-1 0,0 1 0,0-1 0,0 1 0,-1-1 0,1 1 0,0 0 0,0 0 0,0-1 0,0 1 0,1 0 0,-1 0 0,0 0 0,-1 2 0,0-1 0,-5 7 0,0 0 0,1 0 0,0 1 0,0 0 0,1 0 0,0 0 0,1 1 0,0 0 0,-3 13 0,3-7 0,1 1 0,1 0 0,0 0 0,1 0 0,1 21 0,1-25 0,1-1 0,0 1 0,1 0 0,0-1 0,1 0 0,0 0 0,1 0 0,1 0 0,7 13 0,-10-21 0,1 0 0,0 0 0,-1-1 0,1 1 0,1-1 0,-1 0 0,1 0 0,0 0 0,-1 0 0,2-1 0,-1 0 0,0 0 0,1-1 0,-1 1 0,1-1 0,0 0 0,-1 0 0,1-1 0,0 0 0,0 0 0,0-1 0,12 1 0,-8-2 0,1-1 0,-1 0 0,1-1 0,-1 0 0,0 0 0,0-1 0,0 0 0,0-1 0,-1 0 0,0 0 0,9-8 0,4-4 0,0 0 0,-2-2 0,22-24 0,-14 9 0,-1-2 0,-2 0 0,-1-2 0,-3 0 0,28-66 0,59-213 0,-88 246 0,-3-1 0,-3-1 0,5-92 0,-21 114 0,-1 32 0,3 19 0,0 0 0,0-1 0,0 1 0,0 0 0,0 0 0,0-1 0,0 1 0,0 0 0,0 0 0,0-1 0,0 1 0,0 0 0,0 0 0,0 0 0,0-1 0,-1 1 0,1 0 0,0 0 0,0 0 0,0 0 0,0-1 0,0 1 0,-1 0 0,1 0 0,0 0 0,0 0 0,0 0 0,-1 0 0,1-1 0,0 1 0,0 0 0,0 0 0,-1 0 0,1 0 0,0 0 0,0 0 0,-1 0 0,1 0 0,0 0 0,0 0 0,-1 0 0,1 0 0,0 0 0,0 0 0,0 0 0,-1 0 0,1 0 0,0 1 0,0-1 0,0 0 0,-1 0 0,1 0 0,0 0 0,0 0 0,0 0 0,-1 1 0,1-1 0,0 0 0,0 0 0,0 0 0,0 1 0,0-1 0,0 0 0,-1 0 0,1 0 0,0 1 0,0-1 0,0 0 0,-12 16 0,5-4 0,2 0 0,-1 0 0,1 1 0,1 0 0,-4 17 0,-7 71 0,11-71 0,-8 202 0,9-94 0,1-22 0,19 162 0,-16-270 0,0 0 0,0 1 0,1-1 0,0 0 0,1 0 0,5 13 0,-7-19 0,0 0 0,0 0 0,0-1 0,0 1 0,0 0 0,1-1 0,-1 1 0,0-1 0,1 0 0,-1 1 0,1-1 0,-1 0 0,1 0 0,0 0 0,-1 0 0,1 0 0,0 0 0,0-1 0,0 1 0,0-1 0,0 1 0,0-1 0,-1 1 0,1-1 0,0 0 0,0 0 0,0 0 0,0 0 0,0-1 0,0 1 0,0 0 0,0-1 0,3 0 0,14-6 0,-1-1 0,0-1 0,-1 0 0,23-16 0,61-53 0,-5 3 0,-50 36 0,-37 30 0,2 0 0,-1 0 0,19-10 0,-28 18 0,22-9 0,-22 10 0,-1 0 0,0 0 0,1-1 0,-1 1 0,1 0 0,-1 0 0,0 0 0,1 0 0,-1 0 0,0 0 0,1 0 0,-1 0 0,1 0 0,-1 1 0,0-1 0,1 0 0,-1 0 0,0 0 0,1 0 0,-1 0 0,1 1 0,-1-1 0,0 0 0,0 0 0,1 1 0,-1-1 0,0 0 0,1 0 0,-1 1 0,0-1 0,0 0 0,0 1 0,1-1 0,-1 0 0,0 1 0,0-1 0,0 0 0,0 1 0,0-1 0,1 1 0,-1-1 0,0 0 0,0 1 0,0-1 0,0 1 0,0-1 0,0 0 0,0 1 0,-1-1 0,1 1 0,0-1 0,-12 93 0,-2 22 0,13-101 0,1-1 0,1 0 0,0 1 0,1-1 0,0 0 0,6 19 0,-7-29 0,0 0 0,0 0 0,0 0 0,0-1 0,1 1 0,-1 0 0,1-1 0,0 1 0,0-1 0,0 1 0,0-1 0,0 0 0,1 0 0,-1 0 0,1 0 0,-1 0 0,1-1 0,0 1 0,3 1 0,-1-2 0,-1 0 0,1 0 0,0 0 0,-1 0 0,1-1 0,0 0 0,0 0 0,0 0 0,-1-1 0,1 0 0,7-1 0,3-3 0,0-1 0,0 0 0,0-1 0,-1 0 0,0-1 0,19-14 0,-3-1 0,-1-2 0,-1-1 0,36-42 0,-56 59 0,-8 9 0,0 0 0,0 0 0,0 0 0,0 0 0,0 0 0,0 1 0,0-1 0,0 0 0,0 0 0,0 0 0,0 0 0,0 0 0,0 0 0,0 0 0,0 0 0,0 0 0,0 1 0,0-1 0,0 0 0,0 0 0,0 0 0,0 0 0,0 0 0,0 0 0,1 0 0,-1 0 0,0 0 0,0 0 0,0 0 0,0 0 0,0 0 0,0 0 0,0 1 0,0-1 0,0 0 0,0 0 0,1 0 0,-1 0 0,0 0 0,0 0 0,0 0 0,0 0 0,0 0 0,-4 9 0,-7 9 0,1-1 0,1 1 0,-8 22 0,15-32 0,-1 0 0,1 0 0,1 0 0,-1-1 0,2 1 0,-1 0 0,1 1 0,0-1 0,0 0 0,1 0 0,2 9 0,-3-15 0,1-1 0,-1 0 0,0 1 0,1-1 0,-1 0 0,1 1 0,-1-1 0,1 0 0,-1 0 0,1 1 0,0-1 0,0 0 0,0 0 0,0 0 0,0 0 0,0 0 0,0 0 0,0 0 0,0 0 0,0 0 0,2 0 0,-2-1 0,1 1 0,-1-1 0,0 0 0,1 0 0,-1 0 0,0 0 0,1-1 0,-1 1 0,0 0 0,1 0 0,-1-1 0,0 1 0,0-1 0,1 1 0,-1-1 0,0 0 0,0 1 0,1-2 0,4-2 0,-1-1 0,0 1 0,0-1 0,-1 0 0,0 0 0,0-1 0,6-9 0,-3 3 0,-2-1 0,1 0 0,-2-1 0,0 1 0,0-1 0,-1 0 0,-1 1 0,0-1 0,-1 0 0,-1-1 0,0 1 0,-3-21 0,3 33 0,0 0 0,0 0 0,0-1 0,0 1 0,0 0 0,1 0 0,-1 0 0,1 0 0,-1 0 0,1 0 0,0 0 0,0 0 0,0 0 0,0 0 0,0 0 0,0 0 0,1 0 0,-1 1 0,1-1 0,-1 1 0,4-3 0,2-2 0,0 1 0,1 1 0,15-8 0,-10 5 0,-1 2 0,1 0 0,0 0 0,-1 1 0,1 1 0,1 0 0,-1 0 0,0 2 0,1 0 0,-1 0 0,18 2 0,-27-1 0,-1 1 0,1-1 0,-1 1 0,1 0 0,-1 0 0,1 0 0,-1 0 0,0 1 0,0-1 0,0 1 0,1 0 0,-2 0 0,1 0 0,0 0 0,0 0 0,-1 1 0,1 0 0,-1-1 0,0 1 0,0 0 0,2 3 0,4 8 0,-2-1 0,1 1 0,6 27 0,7 12 0,-17-46 0,9 11 0,-11-18 0,0 1 0,0-1 0,0 0 0,0 1 0,0-1 0,0 0 0,0 0 0,0 0 0,-1 0 0,1 1 0,0-1 0,0-1 0,0 1 0,0 0 0,0 0 0,0 0 0,0 0 0,0-1 0,0 1 0,0 0 0,0-1 0,1 0 0,20-10 0,27-19 0,13-6 0,-60 36 0,-1-1 0,1 0 0,-1 1 0,1 0 0,-1-1 0,1 1 0,-1 0 0,1 0 0,-1 0 0,1 0 0,-1 0 0,1 0 0,0 0 0,-1 0 0,1 1 0,-1-1 0,1 0 0,-1 1 0,1 0 0,-1-1 0,0 1 0,1 0 0,-1 0 0,0 0 0,1 0 0,-1 0 0,0 0 0,0 0 0,0 0 0,0 0 0,1 2 0,5 6 0,-1 0 0,-1 0 0,9 18 0,0 0 0,0-6 0,-7-9 0,1-1 0,0 0 0,0-1 0,1 1 0,12 10 0,-15-17 0,-1 1 0,1-1 0,0 1 0,0-1 0,10 5 0,-13-8 0,0 0 0,0 0 0,0-1 0,0 1 0,0-1 0,0 0 0,-1 1 0,1-1 0,0-1 0,0 1 0,0 0 0,0-1 0,0 1 0,4-2 0,-5 1 55,0 0 0,0 0 0,0-1 0,0 1 0,0 0 0,0-1 1,-1 1-1,1-1 0,-1 1 0,1-1 0,-1 0 0,0 1 0,1-1 0,-1 0 0,2-4 0,5-15-5016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42:04.260"/>
    </inkml:context>
    <inkml:brush xml:id="br0">
      <inkml:brushProperty name="width" value="0.1" units="cm"/>
      <inkml:brushProperty name="height" value="0.1" units="cm"/>
      <inkml:brushProperty name="color" value="#66CC00"/>
    </inkml:brush>
  </inkml:definitions>
  <inkml:trace contextRef="#ctx0" brushRef="#br0">0 147 14672,'0'0'2511,"111"-38"-1887,0 8 0,40 6-224,43 2 0,33 7 80,-45 9-8,-67 8 16,-7 2 8,26-8-80,1 2 16,0-2-136,-13-4 8</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42:09.753"/>
    </inkml:context>
    <inkml:brush xml:id="br0">
      <inkml:brushProperty name="width" value="0.1" units="cm"/>
      <inkml:brushProperty name="height" value="0.1" units="cm"/>
      <inkml:brushProperty name="color" value="#66CC00"/>
    </inkml:brush>
  </inkml:definitions>
  <inkml:trace contextRef="#ctx0" brushRef="#br0">0 1341 8840,'0'0'8114,"10"-4"-7685,-4 2-360,0 1-2,0-1 0,-1 0-1,1-1 1,-1 1 0,1-1-1,-1 0 1,0-1 0,0 1 0,0-1-1,-1 0 1,5-5 0,9-12 330,-1-2 1,-1-1 0,-1 0-1,17-35 1,36-110 1591,-51 124-1458,-6 19-101,-7 18-232,-1 0-1,0 0 0,0-1 1,-1 1-1,0-1 0,0 1 1,1-17-1,-3 17 2,1-1 0,1 1 1,0 0-1,0 0 0,1 0 0,-1 0 1,6-8-1,8-28 382,-15 40-510,0 1 1,1 0-1,-1 0 1,0 0 0,1 0-1,0 0 1,0 0 0,0 0-1,0 1 1,4-4-1,-5 7-53,1 0-1,-1 1 1,1-1-1,-1 1 1,1-1-1,-1 1 0,0 0 1,0-1-1,0 1 1,0 0-1,0 0 1,0 0-1,1 3 0,13 40 65,-1 0 0,-3 1-1,-1 0 1,-3 0 0,-1 1-1,-3 0 1,-1 1-1,-7 62 1,5-110-82,-1 10 42,0-1 0,0 0 0,-1 0 0,-5 17 0,6-25-27,1 1 1,-1-1 0,0 1-1,1-1 1,-1 1 0,0-1 0,0 0-1,0 1 1,0-1 0,0 0 0,0 0-1,-1 0 1,1 0 0,0 0 0,-1 0-1,1 0 1,0 0 0,-1 0 0,1-1-1,-1 1 1,1-1 0,-1 1 0,0-1-1,1 1 1,-1-1 0,1 0-1,-1 0 1,0 0 0,1 0 0,-1 0-1,0 0 1,1 0 0,-1 0 0,1-1-1,-3 0 1,-4-2 44,0 0 0,0-1 0,0 0-1,1 0 1,-1-1 0,1 0 0,0 0 0,0-1 0,-8-9-1,7 8 48,0-1-1,-1 1 0,0 0 0,-14-7 0,14 8 167,13 3-69,17 6-85,-9 0-111,0-1 0,0-1 0,0 1 0,1-2 0,-1 0-1,0 0 1,0-1 0,1-1 0,-1 0 0,0 0 0,12-5 0,9-4-31,-1-2 0,51-28 0,-81 40 23,0 0 0,0 0 0,0 0 0,0 0 0,0 0 0,0 1 0,1-1 0,-1 1 0,0-1 0,0 1 0,1 0 0,2 0 0,-4 0 0,0 0 1,0 1 0,0-1 0,0 1-1,0-1 1,-1 1 0,1 0-1,0-1 1,0 1 0,0 0-1,-1 0 1,1-1 0,0 1-1,-1 0 1,1 0 0,-1 0-1,1 0 1,-1 0 0,1 0-1,-1 0 1,1 0 0,-1 0 0,0 0-1,0 0 1,0 0 0,1 0-1,-1 0 1,0 0 0,0 0-1,-1 2 1,1 37-3,-2 0 1,-2-1-1,-15 69 0,6-36 12,-52 245-2,6-43 42,59-263 72,4-20 51,13-95 49,-1 4-64,155-510 606,-146 545-764,54-99 0,-72 151 0,1 1 0,0-1 0,1 1 0,1 1 0,0 0 0,0 0 0,1 1 0,0 0 0,1 1 0,16-10 0,-27 18 0,0 0 0,0 1 0,0-1 0,0 1 0,0-1 0,0 1 0,0 0 0,0 0 0,0-1 0,0 1 0,0 0 0,0 0 0,0 0 0,0 0 0,0 0 0,0 0 0,0 0 0,0 0 0,0 0 0,0 0 0,0 1 0,0-1 0,0 0 0,0 1 0,0-1 0,0 1 0,-1-1 0,1 1 0,0 0 0,0-1 0,0 1 0,-1 0 0,1-1 0,0 1 0,0 0 0,-1 0 0,1 0 0,-1 0 0,1-1 0,-1 1 0,1 0 0,-1 0 0,1 1 0,1 6 0,1 0 0,-1 0 0,0 1 0,1 11 0,-2-12 0,1 14 0,-1 0 0,0-1 0,-2 1 0,0 0 0,-2-1 0,0 1 0,-9 30 0,-1-12 0,-1-2 0,-1 1 0,-22 35 0,16-42 0,20-31 0,0 0 0,0 1 0,0-1 0,0 0 0,0 0 0,0 0 0,0 0 0,0 0 0,-1 0 0,1-1 0,0 1 0,-1 0 0,1-1 0,0 1 0,-1 0 0,1-1 0,-1 0 0,1 1 0,-1-1 0,1 0 0,0 0 0,-1 0 0,-2 0 0,55-11 0,-30 7 0,0 0 0,-1-2 0,0 0 0,0-1 0,0-1 0,-1-1 0,-1-1 0,35-23 0,-19 8 0,-2-2 0,-1-1 0,42-49 0,-48 48 0,-1-1 0,36-58 0,-36 54 0,-26 40 0,0 0 0,1 0 0,0 1 0,-1 12 0,-2 7 0,3-20 0,-14 91 0,14-86 0,1 1 0,0 0 0,0 0 0,1-1 0,1 1 0,3 14 0,-5-25 0,0 0 0,1 0 0,-1 0 0,1 0 0,-1 1 0,1-1 0,-1 0 0,1 0 0,-1 0 0,1 0 0,0 0 0,0 0 0,-1 0 0,1-1 0,0 1 0,0 0 0,0 0 0,0-1 0,0 1 0,0 0 0,0-1 0,0 1 0,0-1 0,0 1 0,1-1 0,0 1 0,1-1 0,-1 0 0,1 0 0,-1-1 0,1 1 0,-1-1 0,1 1 0,-1-1 0,1 0 0,-1 1 0,0-1 0,5-3 0,3-2 0,1-1 0,-1 0 0,17-16 0,-2-3 0,31-40 0,14-16 0,-70 82 0,1-1 0,-1 0 0,1 1 0,-1-1 0,1 1 0,-1-1 0,1 1 0,0-1 0,-1 1 0,1-1 0,0 1 0,0 0 0,-1-1 0,1 1 0,0 0 0,0-1 0,-1 1 0,1 0 0,0 0 0,0 0 0,1 0 0,-2 0 0,1 1 0,-1-1 0,1 0 0,-1 1 0,1-1 0,-1 1 0,0-1 0,1 1 0,-1-1 0,0 1 0,1-1 0,-1 1 0,0-1 0,0 1 0,0-1 0,1 1 0,-1 0 0,0-1 0,0 1 0,0-1 0,0 2 0,-3 44 0,2-38 0,-1 15 0,1-1 0,1 0 0,0 1 0,2-1 0,1 1 0,8 31 0,-9-41 0,-1-9 0,0 1 0,0-1 0,0 0 0,0 0 0,4 7 0,-5-10 0,1 0 0,-1 0 0,1-1 0,-1 1 0,1 0 0,0-1 0,-1 1 0,1 0 0,0-1 0,-1 1 0,1-1 0,0 1 0,0-1 0,0 1 0,0-1 0,0 1 0,-1-1 0,1 0 0,0 0 0,0 1 0,0-1 0,0 0 0,0 0 0,0 0 0,0 0 0,0 0 0,0 0 0,0 0 0,0-1 0,0 1 0,1-1 0,4-1 0,1-1 0,-2 0 0,1 0 0,0 0 0,-1-1 0,1 0 0,-1 0 0,0 0 0,0-1 0,5-6 0,5-7 0,21-31 0,-2-5 0,-3-1 0,37-93 0,30-126 0,-53 142 0,-15 45-94,31-147 0,-60 220 52,-3 11-9,-10 22 5,-11 36-26,2 0-1,-25 109 0,-3 121-347,42-208 112,3 92 0,4-130 188,0-34 99,0 0 0,0 0 0,1 0 0,0 0 0,0 0 0,1 5 0,-1-9 17,-1 0 1,0 0 0,1 0-1,-1 0 1,1-1 0,-1 1-1,1 0 1,0 0 0,-1-1-1,1 1 1,0 0 0,0-1-1,-1 1 1,1-1 0,0 1-1,0-1 1,0 1 0,-1-1-1,1 1 1,0-1 0,0 0-1,0 0 1,0 1 0,0-1 0,0 0-1,0 0 1,0 0 0,0 0-1,0 0 1,0 0 0,0 0-1,0-1 1,0 1 0,-1 0-1,1 0 1,0-1 0,0 1-1,0-1 1,1 0 0,7-3-2,0-1 1,0 0 0,0 0 0,-1-1-1,0 0 1,12-12 0,43-51 15,-58 63-8,28-33 22,-2-2 0,-1-1 0,-2-1 0,31-66 0,108-324 259,-128 278-175,-26 97-37,-10 33-34,-3 25-38,0 0 0,0 0 0,0-1 1,0 1-1,-1 0 0,1 0 0,0 0 1,0 0-1,0 0 0,0 0 0,0-1 1,0 1-1,-1 0 0,1 0 0,0 0 0,0 0 1,0 0-1,0 0 0,-1 0 0,1 0 1,0 0-1,0 0 0,0 0 0,0 0 1,-1 0-1,1 0 0,0 0 0,0 0 0,0 0 1,-1 0-1,1 0 0,0 0 0,0 0 1,0 0-1,0 0 0,-1 0 0,1 0 0,0 0 1,0 0-1,0 0 0,0 0 0,0 1 1,-1-1-1,1 0 0,0 0 0,0 0 1,0 0-1,0 0 0,0 0 0,0 1 0,0-1 1,-1 0-1,1 0 0,-3 5-3,-1-1 0,0 1-1,1 0 1,0 0 0,1 0-1,-4 5 1,-27 75-72,4 1 1,3 2-1,-20 120 0,36-136 33,2 0 0,3 0-1,10 139 1,-3-185 33,8 31 0,-8-47 11,1-1 0,0 1 0,0-1-1,1 0 1,0 0 0,8 11 0,-11-18 2,0 0 0,1 0 0,0-1 0,-1 1 0,1-1 0,0 1 0,0-1 0,0 0 0,0 1 0,0-1 0,0 0 0,0 0 0,0-1 0,0 1 0,0 0 0,1-1 0,-1 1 0,0-1 0,0 0 0,1 0 0,-1 0 0,0 0 0,1 0 0,-1 0 0,0-1 0,0 1 0,1-1 0,2-1 0,1 0 6,0 0 0,0 0 0,-1-1 0,1 0-1,-1 0 1,0-1 0,0 1 0,0-1 0,6-7-1,4-5 29,-1 0 0,-1-1-1,-1 0 1,0-1-1,-1 0 1,-1-1-1,-1-1 1,-1 1 0,0-1-1,6-30 1,-9 32 1,-4 13-15,1 0-1,-1 1 1,1-1 0,-2 0-1,1 0 1,0 0-1,-1 0 1,0 0 0,0-1-1,0 1 1,-3-9-1,3 14-21,0 0 0,0 0 0,0-1-1,-1 1 1,1 0 0,0 0-1,0 0 1,-1-1 0,1 1 0,0 0-1,0 0 1,-1 0 0,1 0 0,0 0-1,0 0 1,-1-1 0,1 1 0,0 0-1,-1 0 1,1 0 0,0 0 0,-1 0-1,1 0 1,0 0 0,-1 0-1,1 0 1,0 0 0,0 0 0,-1 1-1,1-1 1,0 0 0,-1 0 0,1 0-1,0 0 1,0 0 0,-1 0 0,1 1-1,0-1 1,0 0 0,-1 0-1,1 0 1,0 1 0,0-1 0,-11 11 28,5-2-26,0 1 0,1 0 0,0 0 0,0 0 1,1 1-1,0 0 0,1-1 0,-3 24 0,2-5 4,2 0-1,2 37 1,1-60-8,-1 0 0,1 0 0,0 0 0,0 0 0,1 0 0,0 0 0,0 0 0,0 0 0,1-1 0,-1 1 0,1-1 0,1 0 0,-1 0 0,1 0 0,7 7 0,-8-9 0,0 0 0,0-1 0,0 1 0,1-1 0,-1 0 0,1 0 0,0 0 0,-1-1 0,1 1 0,0-1 0,0 0 0,0 0 0,0-1 0,0 1 0,0-1 0,0 1 0,0-1 0,0-1 0,0 1 0,0 0 0,0-1 0,0 0 0,0 0 0,5-2 0,1 0 11,-1-1 1,0 0-1,0-1 0,-1 1 0,1-2 1,-1 1-1,0-1 0,-1 0 1,1-1-1,-1 0 0,-1 0 1,1 0-1,-1-1 0,0 0 0,-1 0 1,6-13-1,31-78 432,-40 96-441,0 0 1,0 1-1,0-1 1,0 1-1,1-1 0,-1 1 1,1-1-1,-1 1 1,1 0-1,0 0 1,0 1-1,0-1 1,0 0-1,0 1 1,0 0-1,0 0 1,1 0-1,-1 0 1,0 0-1,1 1 1,-1-1-1,0 1 0,1 0 1,-1 0-1,1 0 1,-1 1-1,0-1 1,1 1-1,-1 0 1,0 0-1,0 0 1,1 0-1,-1 0 1,0 1-1,0-1 1,0 1-1,0 0 1,-1 0-1,1 0 0,4 5 1,2 6-4,-1 0 0,0 0 0,-1 1 0,0 0 1,-2 1-1,1-1 0,-2 1 0,4 17 0,-5-17 0,1 0 0,0 0 0,1 0 0,1-1 0,1 1 0,0-1 0,17 24 0,-23-37 1,1 1 0,-1-1 1,1 1-1,0-1 0,-1 0 0,1 0 1,0 0-1,0 0 0,0 0 0,0 0 1,0-1-1,0 1 0,0 0 0,0-1 1,0 0-1,0 0 0,0 1 0,0-1 1,0 0-1,1 0 0,-1-1 0,0 1 1,0 0-1,0-1 0,0 0 0,0 1 1,0-1-1,0 0 0,0 0 0,0 0 1,-1 0-1,3-2 0,5-2 1,0-1 1,0-1-1,-1 1 0,0-2 1,9-8-1,8-14-1,-2-1 0,-1-2 0,33-61 0,-31 50 0,-20 37 0,0 0 0,1 0 0,9-11 0,-9 18 0,-1 8 0,-1 12 0,6 96 0,-7-73 0,2 1 0,12 61 0,-15-101 0,0-1 0,0 1 0,1 0 0,-1-1 0,1 1 0,-1-1 0,1 0 0,0 1 0,1-1 0,2 3 0,-4-5 0,0 0 0,0 0 0,0 0 0,1 0 0,-1 0 0,0-1 0,1 1 0,-1-1 0,0 1 0,1-1 0,-1 1 0,1-1 0,-1 0 0,1 1 0,-1-1 0,1 0 0,-1 0 0,1 0 0,-1 0 0,1-1 0,-1 1 0,0 0 0,1-1 0,-1 1 0,1-1 0,-1 1 0,0-1 0,3-1 0,20-12 0,-2-2 0,0-1 0,0 0 0,34-39 0,-26 27 0,-18 18 0,0-2 0,0 1 0,1 1 0,0 0 0,1 1 0,25-14 0,-38 24 0,-1-1 0,1 1 0,-1 0 0,1 0 0,0 0 0,-1-1 0,1 1 0,-1 0 0,1 0 0,0 0 0,-1 0 0,1 0 0,-1 0 0,1 0 0,0 0 0,-1 0 0,1 1 0,-1-1 0,1 0 0,-1 0 0,1 0 0,0 1 0,-1-1 0,1 0 0,-1 0 0,1 1 0,0 0 0,8 16 0,-5 26 0,-3-41 0,-1 139 0,0-141 0,0 1 0,-1-1 0,1 1 0,0-1 0,0 1 0,0 0 0,0-1 0,0 1 0,0-1 0,0 1 0,0-1 0,0 1 0,1-1 0,-1 1 0,0-1 0,0 1 0,0-1 0,1 1 0,-1-1 0,0 1 0,0-1 0,1 0 0,-1 1 0,0-1 0,1 1 0,-1-1 0,0 0 0,1 1 0,-1-1 0,1 0 0,-1 1 0,1-1 0,-1 0 0,1 0 0,-1 0 0,1 1 0,-1-1 0,1 0 0,-1 0 0,1 0 0,-1 0 0,1 0 0,-1 0 0,1 0 0,-1 0 0,1 0 0,-1 0 0,1 0 0,-1 0 0,1 0 0,-1-1 0,1 1 0,-1 0 0,1 0 0,-1 0 0,1-1 0,-1 1 0,1-1 0,31-21 0,-27 18 0,150-137 0,-154 139 0,0 1 0,1-1 0,-1 1 0,1 0 0,-1 0 0,1 0 0,-1 0 0,1 0 0,0 0 0,-1 0 0,1 0 0,0 1 0,0-1 0,-1 1 0,1-1 0,0 1 0,0 0 0,0-1 0,0 1 0,0 0 0,0 0 0,2 1 0,-2 0 0,0 0 0,0 1 0,0-1 0,0 1 0,0 0 0,0 0 0,0-1 0,0 1 0,-1 0 0,1 1 0,-1-1 0,1 0 0,-1 0 0,0 0 0,1 3 0,0-1 0,-1-1 0,1 0 0,0 0 0,0 0 0,1 0 0,-1 0 0,0-1 0,1 1 0,0-1 0,0 0 0,0 1 0,0-1 0,0 0 0,0-1 0,0 1 0,6 2 0,-3-3 0,0 0 0,0 0 0,0 0 0,0 0 0,-1-1 0,1 0 0,0 0 0,0-1 0,8-1 0,9-4 0,-1-1 0,0 0 0,0-2 0,21-12 0,-41 20 0,22-10 0,1-2 0,-2-1 0,0-1 0,0-1 0,-2-1 0,0 0 0,36-41 0,-56 57 0,0 0 0,0 0 0,-1 0 0,1 0 0,0 0 0,-1 0 0,1 0 0,0 0 0,-1 0 0,1 0 0,-1-1 0,0 1 0,1-2 0,-1 3 0,0-1 0,0 1 0,0 0 0,0 0 0,-1-1 0,1 1 0,0 0 0,0 0 0,0-1 0,0 1 0,-1 0 0,1 0 0,0 0 0,0-1 0,-1 1 0,1 0 0,0 0 0,0 0 0,-1 0 0,1 0 0,0-1 0,0 1 0,-1 0 0,1 0 0,0 0 0,0 0 0,-1 0 0,1 0 0,0 0 0,-1 0 0,1 0 0,0 0 0,0 0 0,-1 0 0,-3 1 0,0-1 0,0 1 0,0 0 0,0 1 0,0-1 0,1 1 0,-5 1 0,-11 9 0,1 1 0,1 1 0,0 0 0,1 1 0,0 1 0,1 0 0,1 1 0,1 1 0,-20 34 0,27-42 0,0 1 0,1 0 0,0 0 0,0 0 0,1 0 0,1 1 0,0 0 0,1-1 0,0 1 0,1 0 0,0 22 0,1-33-2,0-1 0,0 1 0,0 0 0,0-1 0,0 1 0,0-1-1,0 1 1,1-1 0,-1 1 0,0 0 0,0-1 0,0 1 0,1-1 0,-1 1 0,0-1 0,1 1 0,-1-1 0,1 1 0,-1-1 0,0 1-1,1-1 1,-1 0 0,1 1 0,-1-1 0,1 0 0,-1 1 0,1-1 0,0 0 0,-1 0 0,1 0 0,0 1 0,1-1-12,0 0 0,0 0 0,0 0 0,0-1 0,0 1 0,0 0 0,0-1 0,0 1 0,0-1 0,2-1 0,4-1-44,-1-1-1,0 0 0,0-1 0,7-5 1,4-8-50,-1 0 0,-2-1 0,1 0 0,13-25 0,26-32-535,-47 69 473,-5 13-46,-6 23 1,-114 527-543,76-380 605,38-165 143,-19 84-118,-38 106-1,48-171 73,-21 39-1,28-61 41,1 1 0,-2-1 0,1-1 0,-1 1-1,-1-1 1,1 0 0,-1 0 0,0-1 0,-9 7 0,12-11 11,1 0 0,0 0 0,-1-1 1,1 1-1,-1-1 0,0 0 0,1 0 0,-1 0 1,0 0-1,0 0 0,0-1 0,0 0 0,0 0 1,1 0-1,-1 0 0,-6-2 0,5 1-1,0-1-1,0 0 1,0 0-1,0 0 0,0-1 1,1 0-1,-1 0 1,1 0-1,0 0 1,-7-8-1,1 0-3,0-1 0,2 0 0,-1-1 0,1 1-1,1-2 1,1 1 0,-8-22 0,3 6-3,-8-26-77,-24-105 0,42 155 78,0 0 1,0 1-1,1-1 0,-1 0 1,1 0-1,1 0 1,0-6-1,-1 9 8,1 0-1,0 0 1,0 0 0,0 0-1,0 0 1,0 0 0,0 1-1,1-1 1,-1 0-1,1 1 1,-1-1 0,1 1-1,-1 0 1,1-1 0,0 1-1,0 0 1,-1 0 0,1 0-1,4-1 1,31-12-25,0 1 1,52-9-1,-6 1-15,-73 18 33,0-1-1,-1 0 0,1 0 0,-1-1 0,0 0 0,0 0 0,-1-1 0,0 0 0,0-1 1,0 0-1,7-9 0,-14 15 9,0 0 0,0-1-1,-1 1 1,1 0 0,-1-1 0,1 1 0,-1-1 0,1 1 0,-1-1 0,0 1 0,0-1 0,0 1-1,0-3 1,-1-6-3641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1:19.931"/>
    </inkml:context>
    <inkml:brush xml:id="br0">
      <inkml:brushProperty name="width" value="0.1" units="cm"/>
      <inkml:brushProperty name="height" value="0.1" units="cm"/>
      <inkml:brushProperty name="color" value="#00A0D7"/>
    </inkml:brush>
  </inkml:definitions>
  <inkml:trace contextRef="#ctx0" brushRef="#br0">0 24 5520,'0'0'1344,"65"-24"-1512,-29 34-8</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42:10.041"/>
    </inkml:context>
    <inkml:brush xml:id="br0">
      <inkml:brushProperty name="width" value="0.1" units="cm"/>
      <inkml:brushProperty name="height" value="0.1" units="cm"/>
      <inkml:brushProperty name="color" value="#66CC00"/>
    </inkml:brush>
  </inkml:definitions>
  <inkml:trace contextRef="#ctx0" brushRef="#br0">1 15 17583,'0'0'4800,"68"-14"-5096,-58 14 64,-2 0 0,2 0-64,-4 0 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42:10.391"/>
    </inkml:context>
    <inkml:brush xml:id="br0">
      <inkml:brushProperty name="width" value="0.1" units="cm"/>
      <inkml:brushProperty name="height" value="0.1" units="cm"/>
      <inkml:brushProperty name="color" value="#66CC00"/>
    </inkml:brush>
  </inkml:definitions>
  <inkml:trace contextRef="#ctx0" brushRef="#br0">1 22 13056,'0'0'2374,"12"1"-1907,42 2-131,183 3 53,-101-14-331,115-4-3,42 8-1,132-2 31,278 5 435,-654 2-446,-15-2 11,-1 2 0,1 1 0,-1 2 0,44 10 0,-52-1-1020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47:52.785"/>
    </inkml:context>
    <inkml:brush xml:id="br0">
      <inkml:brushProperty name="width" value="0.1" units="cm"/>
      <inkml:brushProperty name="height" value="0.1" units="cm"/>
    </inkml:brush>
  </inkml:definitions>
  <inkml:trace contextRef="#ctx0" brushRef="#br0">53 0 3504,'0'0'4782,"-7"14"-4555,-20 50 13,24-58-197,2 0 0,-1 0 0,1 0 0,-1 1 1,2-1-1,-1 0 0,1 1 0,0 8 0,1 6 80,-4 25 135,0 26 371,6 83 1,2-4 1331,-16-170-2909</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47:53.618"/>
    </inkml:context>
    <inkml:brush xml:id="br0">
      <inkml:brushProperty name="width" value="0.1" units="cm"/>
      <inkml:brushProperty name="height" value="0.1" units="cm"/>
    </inkml:brush>
  </inkml:definitions>
  <inkml:trace contextRef="#ctx0" brushRef="#br0">173 26 5320,'0'0'1296,"-12"7"-1063,7-5-215,-5 4 72,-1 0 1,1 1 0,0 0-1,0 1 1,1 0 0,0 0-1,1 1 1,-15 18-1,15-12 81,0-1 0,1 1-1,1 1 1,0-1 0,1 1-1,1 0 1,0 0 0,1 0-1,1 1 1,0-1 0,1 1-1,1-1 1,1 1 0,0 0-1,2-1 1,6 28 0,-8-39-123,1-1 0,-1 1 0,1-1 0,0 0 1,0 0-1,1 0 0,-1 0 0,1 0 0,0 0 1,0-1-1,0 1 0,0-1 0,1 0 0,-1 0 1,1 0-1,4 3 0,-2-4-12,-1 0 0,1 1 0,0-2 1,-1 1-1,1-1 0,0 1 0,0-2 0,0 1 0,0-1 0,0 0 1,7 0-1,6-3 33,0-1 0,1 0 0,-1-1 0,-1-1 1,1-1-1,26-14 0,-32 14-6,0 0 0,0-1-1,-1 0 1,-1-1 0,1 0 0,-1-1 0,-1 0-1,0-1 1,0 0 0,15-24 0,-19 25-14,-1 0 0,0 0 1,-1-1-1,0 1 0,-1-1 1,0 0-1,0 0 0,-1-1 1,-1 1-1,0 0 0,0-1 1,-1 1-1,-1-1 0,-2-16 1,2 20-17,-1 0 1,0 0-1,0 1 1,0-1 0,-1 1-1,0-1 1,-1 1 0,0 0-1,0 0 1,0 1 0,-7-8-1,7 9-13,-1 1 1,0-1-1,0 1 0,0 1 0,-1-1 0,0 1 1,1 0-1,-1 0 0,0 1 0,0-1 0,0 2 1,-1-1-1,1 0 0,-9 0 0,-1 0 16,1 1-1,-1 1 0,-22 1 1,30 0-16,1 0 1,-1 0-1,1 1 1,-1 0-1,1 0 0,0 1 1,0 0-1,-13 8 1,19-11-19,1 0 1,-1 1 0,0-1 0,1 1 0,-1-1 0,1 1 0,-1-1 0,1 1 0,-1-1 0,1 1 0,-1-1 0,1 1 0,-1 0 0,1-1-1,0 1 1,0 0 0,-1-1 0,1 1 0,0 0 0,0-1 0,0 1 0,-1 0 0,1 0 0,0-1 0,0 1 0,0 0 0,0 0 0,1-1 0,-1 1-1,0 0 1,0-1 0,0 1 0,0 0 0,1-1 0,-1 1 0,0 0 0,1-1 0,-1 1 0,1 0 0,-1-1 0,0 1 0,1-1 0,-1 1-1,1-1 1,0 1 0,0 0 0,26 18-1892,-27-19 1727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47:53.889"/>
    </inkml:context>
    <inkml:brush xml:id="br0">
      <inkml:brushProperty name="width" value="0.1" units="cm"/>
      <inkml:brushProperty name="height" value="0.1" units="cm"/>
    </inkml:brush>
  </inkml:definitions>
  <inkml:trace contextRef="#ctx0" brushRef="#br0">19 1 8840,'0'0'200,"-14"68"-40,10-53 136,4-3 8,0-6 8,0-2 0,4-4 8,-2-4 0,2-4 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47:55.814"/>
    </inkml:context>
    <inkml:brush xml:id="br0">
      <inkml:brushProperty name="width" value="0.1" units="cm"/>
      <inkml:brushProperty name="height" value="0.1" units="cm"/>
    </inkml:brush>
  </inkml:definitions>
  <inkml:trace contextRef="#ctx0" brushRef="#br0">1 387 5120,'0'0'1552,"13"-10"-1254,-3 4-229,4-5 47,1 1 0,-2-2 0,1 0 0,12-15-1,74-89 1599,-100 115-1669,1 0 1,-1 0 0,1 0-1,0 0 1,0 0-1,-1 1 1,1-1 0,0 0-1,0 0 1,0 1-1,0-1 1,-1 1 0,1-1-1,0 1 1,0-1-1,0 1 1,0 0 0,2-1-1,-2 1-29,-1 0 1,1 1-1,-1-1 0,1 0 1,-1 1-1,0-1 0,1 1 0,-1-1 1,1 0-1,-1 1 0,0-1 1,0 1-1,1-1 0,-1 1 0,0-1 1,0 1-1,1-1 0,-1 1 1,0-1-1,0 1 0,0-1 0,0 1 1,0 0-1,0-1 0,0 1 1,-3 48 208,2-44-198,-24 158 290,-6 46-11,25-152-197,0 10 152,-18 79 0,12-97 321,2-93 164,2-37-547,4 0 1,3 0 0,4-1 0,3 1 0,4 1-1,24-98 1,-28 156-163,1 0 0,1 1 0,1 0-1,12-22 1,-18 36-28,1 1-1,0-1 1,1 1 0,0 0-1,0 0 1,0 1-1,1-1 1,-1 1-1,1 0 1,0 1 0,1-1-1,-1 1 1,1 0-1,0 1 1,13-5 0,-14 7-8,0 0 1,0 0 0,0 1 0,0 0 0,0 0 0,0 1 0,0 0-1,-1 0 1,1 0 0,0 0 0,0 1 0,-1 0 0,1 1 0,9 4 0,-4 0 1,1 0 0,-1 1 1,0 0-1,-1 0 0,13 14 1,-14-12-4,0 1 1,-1 0 0,0 1 0,-1-1-1,-1 1 1,1 1 0,-2-1 0,0 1 0,0 0-1,-1 0 1,4 26 0,-7-32 0,0 0 1,-1 1-1,0-1 0,0 0 1,0 1-1,-1-1 1,0 0-1,-1 1 0,1-1 1,-1 0-1,-1 0 1,1 0-1,-1-1 0,-1 1 1,1-1-1,-1 1 0,0-1 1,0 0-1,-1-1 1,0 1-1,0-1 0,0 0 1,-10 7-1,3-4 26,-1 0 1,0-1-1,-1-1 0,1 0 0,-22 5 1,4-3 73,-45 6 0,63-12-47,0-1 1,1-1 0,-1 0-1,1-1 1,-1 0 0,0-1-1,1-1 1,0 0 0,0 0-1,0-1 1,-13-6 0,25 10-53,0 0 1,0 0 0,0 0 0,0 0 0,0 0 0,-1 0 0,1 0 0,0 0 0,0 0 0,0 0 0,0-1 0,0 1 0,-1 0 0,1 0 0,0 0 0,0 0 0,0 0 0,0 0 0,0 0 0,0-1 0,0 1 0,0 0 0,-1 0 0,1 0 0,0 0 0,0 0 0,0-1 0,0 1 0,0 0 0,0 0 0,0 0 0,0 0 0,0-1-1,0 1 1,0 0 0,0 0 0,0 0 0,0 0 0,0 0 0,0-1 0,0 1 0,0 0 0,0 0 0,0 0 0,1 0 0,-1 0 0,0-1 0,0 1 0,0 0 0,0 0 0,11-6 26,17-3-107,-4 4-2038</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47:59.084"/>
    </inkml:context>
    <inkml:brush xml:id="br0">
      <inkml:brushProperty name="width" value="0.1" units="cm"/>
      <inkml:brushProperty name="height" value="0.1" units="cm"/>
    </inkml:brush>
  </inkml:definitions>
  <inkml:trace contextRef="#ctx0" brushRef="#br0">1 1066 5320,'0'0'432,"10"-10"-323,21-25 384,51-75 1,78-187 941,-109 194-1006,-31 63-222,-2-1 1,-1-2-1,12-48 1,-23 62-88,0 1 0,-2-1 0,-1 0 0,-1 0 0,-4-55 0,1 75-68,-1-1 0,1 1 0,-4-10 0,4 18-38,1-1 1,-1 0-1,0 1 1,1-1-1,-1 1 0,0 0 1,0-1-1,0 1 1,0 0-1,0 0 1,-2-2-1,3 2-6,-1 1 0,0 0 0,1-1 0,-1 1 0,0 0-1,1 0 1,-1 0 0,1 0 0,-1-1 0,0 1 0,1 0 0,-1 0 0,0 0 0,1 0-1,-1 1 1,0-1 0,1 0 0,-1 0 0,0 0 0,1 0 0,-1 1 0,1-1-1,-1 0 1,0 0 0,1 1 0,-1-1 0,1 1 0,-1-1 0,0 1 0,-13 11 66,1 1 1,0 1-1,1 0 0,0 1 1,-17 29-1,11-18-22,7-7-10,-1 1 0,2 0-1,1 0 1,1 1-1,0 0 1,1 1 0,-4 25-1,5-9 64,1 0 0,2 1 1,3 51-1,1-53 3,2-1 1,13 61-1,-13-84-70,1-1-1,0 0 0,0 0 1,1 0-1,1 0 0,0-1 0,0 0 1,1 0-1,1-1 0,0 1 1,11 10-1,-16-18-20,1 0-1,-1-1 1,1 0 0,-1 1 0,1-1-1,0-1 1,0 1 0,0-1 0,0 1 0,0-1-1,0 0 1,0 0 0,0-1 0,0 1-1,0-1 1,1 0 0,4-1 0,7-1 36,0-1 1,-1 0 0,20-7 0,-17 4-2,6-3 33,0-1-1,0-1 1,-1-1-1,-1-1 1,39-30-1,-54 38-64,22-14 149,39-18 0,-23 13-2,-41 23-138,1-1-1,0 1 1,-1 0-1,1 1 1,0-1-1,-1 1 1,9 0 0,-13 0-28,1 0 19,-1 1-13,-1-1 0,1 1 0,-1 0 0,0 0 0,1-1 0,-1 1 0,0-1 0,1 1 0,-1-1 0,0 1 0,1-1 0,-1 1 0,0-1 0,0 1 0,0-1 0,1 0 0,-1 0 0,-2 1 0,-20 6 33,18-6-17,-37 10 50,29-9-53,0 1 0,0 1-1,0 0 1,0 0 0,1 2-1,0-1 1,0 2 0,0-1 0,-20 17-1,17-9 13,0 0-1,1 1 0,0 0 1,1 1-1,-16 28 1,27-41-29,0 0 0,0 1 0,0-1 0,1 1 0,-1-1 1,1 1-1,0 0 0,0 0 0,1-1 0,-1 1 0,1 0 1,0 0-1,0 0 0,0 0 0,0 0 0,1 0 0,-1-1 1,1 1-1,0 0 0,1 0 0,-1-1 0,0 1 0,1-1 0,0 1 1,0-1-1,0 1 0,0-1 0,0 0 0,1 0 0,0 0 1,-1-1-1,1 1 0,0-1 0,0 1 0,0-1 0,7 4 1,-6-4 3,0 1 0,0-1 0,1 0 0,-1-1 1,0 1-1,1-1 0,-1 0 0,0 0 1,1 0-1,0 0 0,-1-1 0,1 0 0,-1 0 1,1 0-1,0 0 0,-1-1 0,1 0 0,-1 0 1,0 0-1,1 0 0,-1-1 0,0 0 1,1 0-1,-1 0 0,0 0 0,3-4 0,1 1 9,0-1-1,-1-1 0,0 1 0,-1-1 0,1-1 1,-1 1-1,-1-1 0,1 0 0,-1 0 0,-1-1 1,6-13-1,-2-1 49,-1 0 1,-1-1 0,-1 0-1,-1 0 1,-1 0-1,0-34 1,-4 56-12,-1 7-8,1 11 10,4 9-29,1-1 1,1 1-1,12 34 0,-15-53-24,0 0 0,0-1 0,1 1 1,0-1-1,0 1 0,0-1 0,1 0 0,-1 0 0,1 0 0,1-1 0,-1 1 0,0-1 1,1 0-1,0 0 0,0-1 0,0 1 0,1-1 0,-1-1 0,1 1 0,6 2 0,-9-5 6,0 1-1,0-1 0,0 0 0,0 0 0,0 0 0,0 0 0,0-1 0,0 1 0,0-1 0,0 0 0,0 0 0,0 0 0,-1 0 0,1 0 0,0-1 0,-1 1 0,1-1 0,-1 0 1,1 0-1,-1 0 0,0 0 0,0 0 0,0 0 0,0 0 0,3-4 0,4-7 19,0 0 0,-1-1-1,9-21 1,-1-2 63,18-69 0,-23 66 73,27-63-1,-38 102-151,1-1 0,-1 1-1,1 0 1,0-1 0,0 1-1,-1 0 1,1 0 0,0 0-1,0 0 1,0 0 0,0 0-1,0 0 1,2-1-1,-2 2-6,-1-1 0,0 1 0,1 0 0,-1 0 0,1 0 0,-1 0-1,0 0 1,1 0 0,-1 0 0,1 0 0,-1 0 0,0 0-1,1 0 1,-1 1 0,1-1 0,-1 0 0,0 0 0,1 0-1,-1 0 1,0 1 0,1-1 0,-1 0 0,0 0 0,1 1 0,-1-1-1,0 0 1,1 1 0,-1-1 0,0 1 0,3 3 8,0 1 1,0 0-1,-1 0 1,0 0-1,2 8 1,-2-7-8,6 16 17,7 22-16,12 57 1,-24-88-15,-1 1 0,0-1 0,-1 1 0,-1-1 0,0 1-1,-1-1 1,0 1 0,-1-1 0,-4 15 0,6-27 12,-1 0 0,1 0 0,-1 0 0,0 0 0,1 0 0,-1 0 0,0 0 0,1 0 1,-1 0-1,0 0 0,0 0 0,0 0 0,0-1 0,0 1 0,0 0 0,0-1 0,0 1 0,0 0 0,0-1 0,-1 0 0,1 1 0,0-1 0,0 0 0,0 1 0,-1-1 0,1 0 0,0 0 0,0 0 0,0 0 0,-1 0 0,1 0 0,0-1 1,0 1-1,-3-1 0,-6-1 35,0-1 0,0-1 0,-13-6 0,4 2 52,11 8-31,10 5-6,11 6-13,0-4-45,0-2-1,1 0 0,0-1 0,-1 0 0,2-1 1,-1 0-1,0-1 0,1-1 0,-1 0 0,25-3 0,-32 1 5,1-1-1,-1 0 1,0 0-1,0 0 1,0-1-1,0 0 0,0 0 1,11-9-1,3-3 12,24-22-1,-24 18 16,-10 8-15,0 0 0,9-14 0,-12 15 1,0 0-1,1 1 0,0 0 0,15-12 0,-23 20-11,0 0 0,0 1-1,0-1 1,0 1 0,0-1-1,0 1 1,0-1 0,0 1 0,0-1-1,0 1 1,0 0 0,0 0 0,0 0-1,0-1 1,0 1 0,0 0-1,1 0 1,-1 1 0,0-1 0,0 0-1,0 0 1,0 0 0,2 1-1,-1 0 0,-1 1 0,0-1 0,1 0 0,-1 0 0,0 0 0,0 1 0,0-1 0,0 1 0,0-1 0,0 1 0,0-1 0,0 1 0,1 2 0,1 7 0,0 0 0,-1 0 1,2 20-1,-3-25 12,5 121 162,-6-127-168,0 0 0,-1 1 0,1-1 0,0 0 1,0 1-1,0-1 0,0 0 0,0 1 0,0-1 0,0 0 0,0 1 0,0-1 0,0 0 0,0 1 0,0-1 0,0 0 0,0 1 1,0-1-1,1 0 0,-1 1 0,0-1 0,0 0 0,0 1 0,0-1 0,1 0 0,-1 0 0,0 1 0,0-1 0,1 0 1,-1 0-1,0 1 0,0-1 0,1 0 0,-1 0 0,0 0 0,1 1 0,9-11 80,11-28-3,-19 34-62,15-31 44,34-59 92,-45 85-135,0 0-1,1 0 1,0 0 0,1 1 0,0 0-1,0 1 1,12-9 0,-19 15-18,0 1 1,-1-1-1,1 0 1,0 1-1,0-1 1,0 1-1,0 0 1,0-1-1,0 1 1,0 0-1,0-1 1,0 1-1,0 0 1,0 0-1,0 0 1,0 0-1,0 0 1,0 0-1,0 0 1,0 0-1,0 0 1,0 1-1,0-1 1,0 0-1,0 1 1,-1-1-1,1 0 1,0 1-1,0-1 1,0 1-1,0 0 1,0-1-1,-1 1 1,1 0-1,0-1 1,-1 1-1,1 0 1,0 0-1,-1 0 1,1-1-1,-1 1 1,1 0-1,-1 0 1,0 0-1,1 0 1,-1 0-1,0 1 1,3 8 3,0-1 1,-1 0 0,0 1 0,0 9 0,-1-10-3,0 7 5,-1-11 1,0-1 1,1 1-1,-1-1 1,1 1-1,0-1 1,0 1-1,1-1 1,-1 0-1,3 5 1,-4-9-9,1 0 1,-1 0-1,0 0 1,1 1-1,-1-1 0,1 0 1,-1 0-1,0 0 1,1 0-1,-1 0 1,1 0-1,-1 0 1,1 0-1,-1 0 1,0 0-1,1 0 0,-1 0 1,1 0-1,-1 0 1,0-1-1,1 1 1,-1 0-1,1 0 1,-1 0-1,0 0 1,1-1-1,-1 1 0,0 0 1,1-1-1,-1 1 1,0 0-1,0 0 1,1-1-1,-1 1 1,0 0-1,0-1 1,1 1-1,-1-1 0,0 1 1,14-20 16,-11 16-7,18-27 40,-12 17 1,0 0-1,1 0 1,1 1 0,0 1-1,25-23 1,-35 35-48,-1-1 0,1 1-1,-1 0 1,1 0 0,-1-1-1,1 1 1,0 0 0,-1 0 0,1 0-1,0 0 1,-1 0 0,1 0 0,-1 0-1,1 0 1,0 0 0,-1 0 0,1 0-1,0 0 1,-1 0 0,1 0-1,0 0 1,-1 1 0,1-1 0,-1 0-1,1 1 1,16 14 74,5 23 11,-8 1-32,-10-26-47,0-1-1,1-1 1,0 1-1,1-1 1,9 15-1,-12-23-10,-1 0 1,0-1-1,1 1 0,0-1 1,0 1-1,0-1 0,0 0 1,0 0-1,0 0 0,0-1 1,1 1-1,-1-1 1,0 1-1,1-1 0,0 0 1,-1-1-1,1 1 0,-1 0 1,1-1-1,0 0 0,-1 0 1,1 0-1,5-1 0,0-1 7,1 0-1,-1-1 0,0 0 0,0 0 0,0-1 1,0 0-1,-1 0 0,1-1 0,8-8 0,12-8 22,27-29-1,-47 42-22,1-1 12,-1-1-1,0 1 1,-1-1 0,0-1 0,0 0 0,-1 0 0,-1 0 0,1-1 0,-2 0 0,0 0-1,6-22 1,-20 38 43,-3 8-46,-5 9 7,1 0-1,-25 46 1,32-51-5,-1 1-4,0 2-1,2-1 0,-8 26 0,13-35-14,0 0 0,1-1 0,1 1 1,0 0-1,0 0 0,0 0 0,1 0 0,0 0 0,1 0 1,2 10-1,-3-18 3,0 0 1,0 1 0,1-1 0,-1 1-1,0-1 1,1 0 0,-1 1-1,1-1 1,0 0 0,-1 0-1,1 1 1,0-1 0,0 0 0,0 0-1,0 0 1,0 0 0,0 0-1,0 0 1,0 0 0,0 0-1,0-1 1,0 1 0,1 0 0,-1-1-1,0 1 1,1 0 0,-1-1-1,0 0 1,1 1 0,-1-1-1,0 0 1,1 0 0,-1 0 0,1 0-1,-1 0 1,3 0 0,-2-1 1,1 0 0,0 0 0,0 0 1,0 0-1,-1-1 0,1 1 0,-1-1 1,1 0-1,-1 0 0,1 0 0,-1 0 1,0 0-1,0 0 0,0 0 0,0-1 0,2-4 1,1-3 7,0-1 0,-1 0-1,-1 0 1,0-1 0,2-11 0,3-9 9,35-119 157,-43 151-175,0 0-1,0 0 1,0 0-1,0 0 1,0 0 0,0-1-1,0 1 1,0 0-1,0 0 1,0 0-1,0 0 1,0 0-1,0 0 1,0 0-1,0-1 1,0 1-1,0 0 1,0 0-1,0 0 1,0 0 0,0 0-1,1 0 1,-1 0-1,0 0 1,0 0-1,0 0 1,0 0-1,0-1 1,0 1-1,0 0 1,0 0-1,1 0 1,-1 0-1,0 0 1,0 0 0,0 0-1,0 0 1,0 0-1,0 0 1,1 0-1,-1 0 1,0 0-1,0 0 1,0 0-1,0 0 1,0 0-1,0 0 1,0 0-1,1 1 1,-1-1 0,0 0-1,0 0 1,0 0-1,0 0 1,0 0-1,0 0 1,0 0-1,0 0 1,0 0-1,0 0 1,1 0-1,-1 1 1,0-1-1,0 0 1,0 0 0,0 0-1,7 14 23,2 20 18,-4-13-32,0 0 0,16 39 0,-17-53-13,-1 0 0,1 0 0,0 0 0,0 0 1,1 0-1,0-1 0,0 0 0,1 0 0,0 0 0,0-1 0,8 6 0,-13-10 4,0-1-1,0 1 1,0-1 0,0 0-1,1 1 1,-1-1-1,0 0 1,0 0-1,0 0 1,1 0 0,-1 0-1,0 0 1,0 0-1,0 0 1,1-1-1,-1 1 1,0 0-1,0-1 1,0 1 0,0-1-1,2 0 1,21-16-5,-14 7 11,0 0 1,0-1-1,-1 0 1,-1-1-1,14-24 1,28-70 73,-7 13-13,-24 57-47,-9 16 18,0 0 1,24-33-1,-34 53-36,1-1 0,-1 0-1,1 1 1,-1-1 0,1 0 0,0 1 0,-1-1 0,1 1-1,0-1 1,-1 0 0,1 1 0,0 0 0,0-1 0,-1 1-1,1 0 1,0-1 0,0 1 0,0 0 0,-1 0 0,1-1-1,0 1 1,0 0 0,0 0 0,0 0 0,0 0 0,1 1-2,-1-1 0,0 1 0,0 0 1,0-1-1,0 1 0,0 0 1,-1-1-1,1 1 0,0 0 1,0 0-1,0 0 0,-1 0 0,1 0 1,0 0-1,0 2 0,3 5-4,-1 0-1,-1 0 1,1 0-1,1 9 0,1 18-8,0 0 0,-1 54 0,-12 73-5,8-151 17,-7 46-6,6-53 8,0 0 1,0-1 0,0 1-1,-1 0 1,1 0 0,-1-1 0,0 1-1,0-1 1,0 0 0,-1 1-1,-4 4 1,5-7 0,1 1 1,-1-2-1,0 1 1,1 0-1,-1 0 0,0-1 1,0 1-1,0-1 1,0 1-1,1-1 0,-1 0 1,0 1-1,0-1 1,0 0-1,0 0 0,0-1 1,0 1-1,0 0 1,0-1-1,1 1 0,-1-1 1,0 0-1,0 1 1,1-1-1,-1 0 0,0 0 1,1 0-1,-1 0 1,-1-2-1,-4-2 6,0 0 0,0-1 0,0 0 0,-10-14 0,16 19-6,-2-2 3,1 1 1,-1-1 0,1 1 0,0-1 0,0 0 0,1 0-1,-1 0 1,1 0 0,-1-1 0,1 1 0,0 0-1,0 0 1,0-1 0,1 1 0,-1-5 0,2 7-3,-1 1 0,1-1 1,0 1-1,0-1 0,-1 1 1,1-1-1,0 1 1,0 0-1,0-1 0,0 1 1,0 0-1,0 0 0,-1 0 1,1-1-1,0 1 0,0 0 1,0 0-1,0 0 0,0 1 1,0-1-1,0 0 0,0 0 1,1 1-1,1-1 1,30 6 15,-1 2 1,0 1 0,0 1 0,53 26-1,-44-19-9,-32-12-28,1 0 0,-1 0 1,0 1-1,0 0 0,10 10 1,3 5-2877</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48:00.752"/>
    </inkml:context>
    <inkml:brush xml:id="br0">
      <inkml:brushProperty name="width" value="0.1" units="cm"/>
      <inkml:brushProperty name="height" value="0.1" units="cm"/>
    </inkml:brush>
  </inkml:definitions>
  <inkml:trace contextRef="#ctx0" brushRef="#br0">356 734 3208,'0'0'860,"-14"-2"-405,2 0-338,4 0-36,0 1 0,0 0 0,0 0 0,0 1 0,0 0 0,-1 0 0,1 1-1,0 0 1,-15 4 0,9 0 67,0 1-1,0 0 1,1 1-1,-1 0 1,2 1 0,-1 1-1,1 0 1,0 0-1,1 2 1,0-1-1,1 1 1,0 1 0,1-1-1,0 2 1,1-1-1,0 1 1,1 1-1,1-1 1,0 1 0,0 0-1,-5 27 1,10-37-92,0 0 0,1 0-1,-1-1 1,1 1 0,0 0 0,0 0 0,0 0 0,1 0 0,0 0 0,-1-1-1,1 1 1,0 0 0,1-1 0,-1 1 0,3 3 0,-3-5-25,1 0-1,-1 0 1,1 0 0,0 0 0,0 0-1,0 0 1,0 0 0,0-1 0,0 1-1,1-1 1,-1 0 0,0 0 0,1 0-1,-1 0 1,1 0 0,-1 0 0,1 0-1,0-1 1,-1 1 0,1-1 0,-1 0-1,5 0 1,5-1 42,0 0 1,0-1-1,0 0 1,-1-1-1,1-1 0,-1 0 1,1 0-1,-1-1 0,-1 0 1,1-1-1,18-14 1,-18 13-1,-1-1 0,0-1 0,-1 0 1,0 0-1,0-1 0,-1 0 1,-1 0-1,1-1 0,-2 0 0,1 0 1,4-13-1,-4 4 120,-1 0-1,0-1 1,3-31 0,-10 31 142,-3 18-51,-2 12-153,3-2-118,0-1-1,1 1 1,0 0-1,0 0 1,1 0-1,0 0 1,0 0-1,1 0 0,0 0 1,0 0-1,1 0 1,-1 0-1,2 0 1,-1 0-1,1 0 1,3 9-1,-4-12-7,1 0 0,0 0 1,0 0-1,0 0 0,0 0 0,1-1 0,-1 1 0,1-1 0,0 1 1,0-1-1,1 0 0,-1 0 0,0 0 0,1-1 0,0 1 0,0-1 1,-1 0-1,1 0 0,1 0 0,-1 0 0,0-1 0,0 0 0,1 0 0,-1 0 1,0 0-1,8 0 0,-7-2 0,0 0 0,0 0 0,0 0 0,0 0 0,-1-1 0,1 0 0,0 0 0,-1 0 0,0 0 0,1-1 0,-1 0 0,0 0 0,0 0 0,0 0 0,-1-1 0,1 1 0,4-7 0,2-3 9,0-1 0,-1 0 0,-1 0 0,8-18 0,9-21 25,67-159 137,-79 165-119,-1-1 1,-3-1 0,7-87 0,-9 64-9,-3 27 51,-3 0 0,-5-68 0,1 105 89,-1 13-100,-4 20-13,-1 25-16,2 0-1,2 0 1,2 0-1,3 1 1,2-1-1,1 0 1,18 79-1,-13-91-4,3-1 0,1 0 0,2 0 0,1-1 0,2-1 0,2-1 0,32 47 0,-32-53 20,-14-19-21,0-1 0,1 0-1,0 0 1,0 0 0,1 0 0,0-1-1,0 0 1,16 11 0,-23-18-46,1 0 0,-1 1 0,0-1 0,1 0 0,-1 0 0,0 1 0,1-1 0,-1 0 0,1 0 0,-1 0 0,0 0 0,1 1 0,-1-1 0,1 0 0,-1 0 0,0 0 0,1 0 0,-1 0 0,1 0 0,-1 0 0,1 0 0,-1 0 0,0 0 0,1 0 0,-1-1 0,1 1 0,-1 0 0,0 0 0,1 0 0,-1 0 0,1-1 1,-1 1-1,0 0 0,1 0 0,-1-1 0,0 1 0,1 0 0,-1-1 0,0 1 0,0 0 0,1-1 0,1-14-2305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48:01.007"/>
    </inkml:context>
    <inkml:brush xml:id="br0">
      <inkml:brushProperty name="width" value="0.1" units="cm"/>
      <inkml:brushProperty name="height" value="0.1" units="cm"/>
    </inkml:brush>
  </inkml:definitions>
  <inkml:trace contextRef="#ctx0" brushRef="#br0">0 123 8536,'0'0'1176,"97"-34"-776,-42 16-144,5-1 0,0 3-112,-1 4 0,7 0 0,-5 2 0,-9 8-56,-3 4 0,-9 8-56,-10 2 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48:07.071"/>
    </inkml:context>
    <inkml:brush xml:id="br0">
      <inkml:brushProperty name="width" value="0.1" units="cm"/>
      <inkml:brushProperty name="height" value="0.1" units="cm"/>
    </inkml:brush>
  </inkml:definitions>
  <inkml:trace contextRef="#ctx0" brushRef="#br0">191 895 8408,'0'0'190,"-14"13"-170,-6 5 25,-4 4 117,-38 45 1,50-53 6,1 1 1,-18 33 0,26-43-110,1 0-1,-1 0 1,1 0 0,0 0-1,1 1 1,-1-1 0,1 0-1,0 1 1,1 0-1,-1-1 1,1 1 0,0-1-1,0 1 1,2 9 0,-1-12-23,1 0-1,-1 0 1,1 0 0,0-1 0,0 1 0,0-1-1,0 1 1,0-1 0,0 0 0,1 0 0,-1 1-1,1-2 1,-1 1 0,1 0 0,0-1 0,0 1 0,0-1-1,0 0 1,0 0 0,0 0 0,0 0 0,0 0-1,0-1 1,0 1 0,5-1 0,1 1 26,0-1 1,0 0-1,0 0 1,0-1-1,0-1 1,0 1-1,17-6 1,-18 4-24,-1-1 1,1 0-1,-1 0 1,0-1-1,1 1 1,-2-2-1,1 1 0,-1-1 1,0 0-1,0 0 1,6-8-1,-5 3 10,0 0-1,0-1 1,-1 0-1,0 0 1,-1-1 0,5-18-1,-3-1 79,-1-1-1,-2 0 1,-1 0 0,-2-62 0,-6 57 60,-2 22-29,7 15-151,-1 1 0,1 0-1,0-1 1,-1 1-1,1 0 1,-1-1 0,1 1-1,0 0 1,-1 0-1,1 0 1,-1-1 0,1 1-1,-1 0 1,1 0-1,-1 0 1,1 0 0,-1 0-1,1 0 1,-1 0-1,1 0 1,0 0 0,-1 0-1,1 0 1,-1 0 0,1 0-1,-1 0 1,1 0-1,-1 1 1,0-1 0,-1 2 3,0 0 1,0 0 0,0 0 0,0 1 0,1-1-1,-1 1 1,1-1 0,-1 1 0,1-1 0,0 1-1,0 0 1,0 0 0,-1 5 0,0 0 1,-3 8-13,1 0 0,1 0 1,1 1-1,0-1 0,1 1 0,1-1 0,0 1 0,1 0 0,1-1 0,1 0 0,0 1 0,1-1 0,1 0 0,12 28 1,-15-40-4,-1-1 1,1 1 0,0-1 0,0 1-1,0-1 1,1 0 0,-1 0-1,1 0 1,0 0 0,-1 0 0,1-1-1,1 1 1,-1-1 0,0 0 0,0 0-1,1 0 1,-1 0 0,1-1 0,0 1-1,-1-1 1,1 0 0,7 1-1,-5-2 6,1 1 0,-1-1 0,0-1 0,0 1 0,0-1 0,0 0-1,-1-1 1,1 1 0,0-1 0,0 0 0,-1-1 0,1 1 0,-1-1-1,8-5 1,1-3 9,1-1-1,-2 0 1,0-1 0,0-1-1,20-28 1,45-84 47,-51 79-29,2-1 1,-5 10 45,36-77 1,-43 71-19,-2-2 0,-2 0 0,-1-1 0,-3 0 0,-2 0-1,-2-1 1,-2 0 0,-5-67 0,1 91-42,0 8 7,1 0 0,-2 0 0,0 0 0,-1 1 0,-6-20 0,9 34-21,0 1 1,-1-1 0,1 0-1,0 0 1,0 0 0,-1 1-1,1-1 1,-1 0 0,1 0-1,-1 1 1,1-1 0,-1 0-1,1 1 1,-1-1 0,0 1-1,1-1 1,-1 1 0,0-1-1,1 1 1,-1-1 0,0 1-1,0-1 1,0 1 0,1 0-1,-1 0 1,0-1 0,-1 1-1,0 0 0,1 1-1,-1-1 1,1 1 0,-1-1-1,1 1 1,0 0-1,-1-1 1,1 1 0,0 0-1,0 0 1,0 0-1,-1 0 1,1 0 0,-1 2-1,-5 5 1,1 1 0,0-1 0,-7 15 0,2 1-5,0 1-1,2 1 0,0 0 1,2 0-1,1 0 0,1 1 1,-1 27-1,3-9-11,3 0-1,1 0 1,11 67 0,0-43 46,37 122 0,-34-149 54,2 0-1,1 0 1,45 70 0,-61-109-63,-1 0 0,1-1 0,0 1 0,0-1 1,0 1-1,0-1 0,0 0 0,1 0 0,-1 0 0,1 0 1,-1-1-1,1 1 0,0 0 0,0-1 0,4 2 0,-5-3-6,0 0-1,0 0 1,-1 0-1,1 0 0,0 0 1,0-1-1,0 1 1,0-1-1,0 1 1,0-1-1,-1 0 1,1 1-1,0-1 0,0 0 1,-1 0-1,1 0 1,-1 0-1,1-1 1,-1 1-1,1 0 1,-1-1-1,0 1 1,1-1-1,-1 1 0,1-3 1,16-23 94,-1-1 1,-2-1 0,13-31-1,23-46 140,-43 93-197,1 0-1,0 0 1,0 1 0,1 1-1,18-17 1,-26 26-42,2-2 11,0 0 0,1 0 0,-1 1 0,1-1 0,0 1 0,0 0 0,0 1 0,0-1-1,9-2 1,-13 5-16,0 0-1,0 1 1,0-1-1,0 0 1,0 0-1,0 1 1,-1-1-1,1 0 1,0 1-1,0-1 1,0 1-1,0-1 1,0 1-1,-1-1 1,1 1-1,0 0 1,0 0-1,-1-1 1,1 1-1,0 0 1,-1 0-1,1-1 1,-1 1-1,1 0 1,-1 0-1,0 0 0,1 0 1,-1 0-1,0 0 1,0 0-1,1 0 1,-1 2-1,4 35 77,-4-37-79,-2 278 733,22-308-338,1-11-228,-14 25-86,0 1 1,15-21-1,-21 34-81,14-20 171,1 1-1,0 1 1,30-27-1,-45 45-166,-1 1 0,1-1 0,-1 1 0,1-1-1,0 1 1,-1-1 0,1 1 0,0 0 0,0-1 0,-1 1-1,1 0 1,0-1 0,0 1 0,-1 0 0,1 0 0,0 0-1,0 0 1,-1 0 0,1 0 0,0 0 0,0 0-1,0 0 1,-1 0 0,1 0 0,0 0 0,0 1 0,0 0-3,0-1 1,0 1 0,0 0 0,0 0 0,-1 0 0,1 0 0,0 0 0,-1 0 0,1 0 0,-1 0-1,1 0 1,-1 0 0,0 0 0,1 0 0,-1 2 0,2 7 4,-2-1 0,1 1 0,-1 12 0,-1-18-1,-3 49 25,2-31-18,1 0 0,1 27 1,0-49-15,0 1 0,0-1 0,0 0 1,0 1-1,0-1 0,0 0 0,0 1 1,0-1-1,0 1 0,0-1 1,0 0-1,0 1 0,0-1 0,1 0 1,-1 1-1,0-1 0,0 0 0,0 0 1,0 1-1,1-1 0,-1 0 0,0 1 1,0-1-1,1 0 0,-1 0 0,0 0 1,0 1-1,1-1 0,-1 0 0,0 0 1,1 0-1,-1 0 0,0 1 0,1-1 1,-1 0-1,1 0 0,12-8 34,15-24 17,-25 27-41,-3 5-11,31-39 146,60-61 1,-90 99-145,-1 0 0,1 1 0,0-1 0,-1 0 0,1 1 0,0-1 0,-1 0 0,1 1 0,0-1 0,0 1 0,0-1 0,0 1 0,0 0 0,0-1 0,0 1 0,-1 0 1,1 0-1,0 0 0,0-1 0,0 1 0,0 0 0,0 0 0,0 0 0,0 0 0,0 1 0,0-1 0,0 0 0,0 0 0,0 1 0,0-1 0,0 0 0,0 1 0,0-1 0,-1 1 0,1-1 0,0 1 0,0-1 0,0 1 0,-1 0 0,1-1 0,0 1 0,-1 0 0,1 0 0,-1-1 0,1 1 0,-1 0 0,1 2 0,4 5 2,-2 0-1,1 1 1,-1 0-1,2 12 0,1-2 3,-5-14-6,1 0 0,0-1 0,0 1 0,0-1 0,0 0 0,1 0 0,6 8 0,-8-11 1,0 0-1,0 0 1,0 0 0,0-1 0,1 1 0,-1 0 0,0-1-1,1 1 1,-1-1 0,0 1 0,1-1 0,-1 1 0,0-1-1,1 0 1,-1 0 0,1 0 0,-1 0 0,1 0 0,-1 0 0,1 0-1,-1 0 1,0 0 0,1-1 0,-1 1 0,1-1 0,-1 1-1,0-1 1,0 0 0,1 1 0,-1-1 0,1-1 0,17-10 43,-2-1 1,0-1 0,30-32-1,-30 29-10,-17 16-32,1 0 0,-1 1 0,1-1 0,0 0 0,-1 1 0,1-1 0,-1 1 0,1-1 0,0 1 1,0-1-1,-1 1 0,1-1 0,0 1 0,0 0 0,0-1 0,-1 1 0,1 0 0,0 0 0,0 0 0,0-1 1,1 1-1,-2 1-1,1-1 0,-1 1 0,1-1 0,-1 1 1,0-1-1,1 1 0,-1-1 0,0 1 0,0-1 1,1 1-1,-1-1 0,0 1 0,0 0 0,0-1 0,0 1 1,1-1-1,-1 1 0,0 0 0,0-1 0,0 1 1,0-1-1,-1 2 0,-7 44 26,7-40-22,-6 26 6,-10 53-29,15-74 12,1 0 0,1 0 0,0 1 0,0-1 0,3 16 0,-2-25 4,-1 0-1,0 0 0,1 0 0,-1 0 0,0-1 0,1 1 1,0 0-1,0 0 0,-1-1 0,1 1 0,0-1 0,0 1 0,0-1 1,1 1-1,-1-1 0,0 1 0,0-1 0,1 0 0,-1 0 1,1 0-1,-1 0 0,1 0 0,0 0 0,-1 0 0,1 0 1,3 0-1,-2-1 4,0 0 0,0 0 0,0 0 0,0 0 0,0-1 0,0 1 0,0-1 0,-1 0 0,1 0 0,0 0 0,0 0 0,0 0 0,-1-1 0,1 1 0,3-4 0,1 0 5,-1-1-1,0 0 1,0 0-1,0-1 1,-1 1-1,0-1 1,0 0 0,0-1-1,-1 1 1,-1-1-1,1 0 1,-1 0-1,0 0 1,2-15-1,-3 18-1,-1 0 0,0-1-1,-1 1 1,1-1 0,-1 1 0,0 0 0,0-1-1,-1 1 1,1-1 0,-1 1 0,-1 0 0,1-1-1,-1 1 1,0 0 0,0 0 0,0 0-1,-1 0 1,1 1 0,-1-1 0,0 1 0,-1-1-1,1 1 1,-1 0 0,-5-5 0,7 8-1,0 0 0,0 0 0,0 0 0,0 0 0,0 0 0,-1 1-1,1-1 1,0 1 0,0-1 0,-1 1 0,1 0 0,0 0 0,0 0 0,-1 0 0,1 0 0,0 0 0,0 1 0,0-1 0,-1 1 0,1 0 0,0-1 0,0 1 0,0 0 0,0 0 0,-3 2 0,4-2 0,0-1 0,0 1 0,0 0-1,0 0 1,0-1 0,1 1 0,-1 0 0,0 0 0,0 0 0,1 0 0,-1 0-1,0 0 1,1 0 0,-1 0 0,1 0 0,-1 1 0,1-1 0,0 0-1,-1 0 1,1 0 0,0 0 0,0 1 0,0-1 0,0 0 0,0 0 0,0 1-1,0-1 1,0 0 0,1 0 0,-1 0 0,0 0 0,1 1 0,-1-1 0,1 0-1,-1 0 1,1 0 0,-1 0 0,1 0 0,0 0 0,0 0 0,-1 0 0,1 0-1,0 0 1,0-1 0,2 2 0,-1 1 0,2-1 1,-1 1-1,0-1 0,0 0 1,1 0-1,-1 0 0,1-1 0,-1 1 1,1-1-1,0 0 0,0 0 1,0 0-1,0 0 0,-1-1 1,6 1-1,-3-1-4,1-1 1,-1 0-1,0 0 0,0 0 1,0-1-1,0 0 0,0 0 0,10-5 1,-1-2 3,-1 0 1,0-1 0,-1 0-1,0-1 1,0 0-1,13-17 1,92-123 141,-82 103-125,-34 45-23,0 0-1,0 0 1,1 0-1,-1 1 1,1-1-1,0 1 1,0 0-1,3-2 1,-5 3 2,-1 1-1,1 0 1,0 0 0,0-1 0,0 1 0,0 0 0,-1 0 0,1 0 0,0 0 0,0 0 0,0 0 0,0 0-1,0 0 1,0 0 0,-1 0 0,1 1 0,0-1 0,0 0 0,0 0 0,0 1 0,-1-1 0,1 1-1,0-1 1,0 1 0,-1-1 0,1 1 0,0-1 0,-1 1 0,1 0 0,-1-1 0,1 1 0,-1 0 0,1-1-1,-1 1 1,1 0 0,-1 0 0,1 1 0,4 9-14,0 0 0,0 1 1,-1 0-1,-1 0 0,0 0 0,-1 0 0,2 21 1,-2 87-49,-3-113 62,1 5 0,0 0 0,-1 1 0,0-1 0,-1 0 0,-1 0 0,-4 13 0,7-24 4,-1 0 0,1-1 0,-1 1-1,1 0 1,-1-1 0,1 1 0,-1-1 0,0 1 0,1-1 0,-1 1 0,0-1 0,1 1 0,-1-1 0,0 0 0,0 1 0,1-1 0,-1 0 0,0 0 0,0 1 0,1-1 0,-1 0-1,0 0 1,0 0 0,0 0 0,0 0 0,1 0 0,-1 0 0,0 0 0,0 0 0,0-1 0,1 1 0,-1 0 0,0 0 0,0-1 0,1 1 0,-1-1 0,0 1 0,1 0 0,-1-1-1,0 1 1,0-2 0,-34-25 61,28 21-37,-69-68-1,85 82-38,1 0 0,0-1 0,0 0 1,1-1-1,0 0 0,0-1 0,0 0 1,1 0-1,0-1 0,21 4 0,-24-6 6,0 0 0,0-1 0,0 0 0,0-1 0,0 0 0,0 0-1,0-1 1,0 0 0,-1 0 0,1-1 0,0-1 0,0 1 0,-1-1 0,0-1 0,1 1-1,7-6 1,43-40-3,-49 39 7,0 0 0,1 1 0,0 1 1,0-1-1,1 2 0,0 0 0,20-9 0,-31 16 2,1-1 0,-1 1 0,0 0 0,1-1 0,-1 1 0,1 0 0,-1 0 0,0 0 0,1 0 0,-1 0 0,0 0 0,1 0 0,-1 0 0,1 1 0,-1-1 0,0 0 0,1 1 0,-1-1 0,0 1 0,0 0 0,1-1 0,-1 1 0,0 0 0,0 0 0,0 0 0,0-1 0,0 1 0,0 0 0,0 1 0,0-1 0,0 0 0,-1 0 0,1 0 0,0 0 0,-1 1 0,1-1 0,0 2 0,2 6 0,-1 0 0,0 0 0,0 0 0,0 16 0,-1-15 0,3 75 0,-11 140 0,2-151 0,3-34 6,-1 19 33,-10 61-1,22-170 198,21-112-4,19-87 35,-38 212-223,0 1-1,3 1 0,1 0 1,32-55-1,-40 80-47,1-1 0,-1 1-1,2 0 1,-1 1 0,1 0 0,11-9-1,-17 16 0,-1 1 0,0-1 0,1 1 0,-1-1 0,1 1 1,0 0-1,-1 0 0,1 0 0,0 0 0,-1 1 0,1-1 0,0 1 0,0-1 0,3 1 0,-4 1 0,1-1 1,-1 1 0,0 0 0,0-1-1,0 1 1,0 0 0,0 0 0,0 0 0,0 1-1,0-1 1,-1 0 0,1 1 0,0-1-1,-1 1 1,1 0 0,-1-1 0,1 1-1,-1 0 1,0 0 0,2 3 0,4 11-6,0 0 1,-1 0 0,-1 1 0,0 0 0,-2 0-1,0 0 1,0 0 0,-2 0 0,0 1-1,-1-1 1,-3 26 0,2-39 12,1 0-1,0 0 1,-1 0-1,0-1 1,0 1-1,0 0 1,0-1 0,-1 1-1,1 0 1,-1-1-1,0 0 1,0 1-1,0-1 1,0 0 0,-1 0-1,0 0 1,1 0-1,-1-1 1,0 1-1,0-1 1,0 1 0,0-1-1,-1 0 1,1 0-1,-1-1 1,1 1-1,-1-1 1,0 0 0,1 0-1,-1 0 1,0 0-1,0 0 1,0-1-1,0 0 1,0 0 0,1 0-1,-1 0 1,0-1-1,0 1 1,0-1-1,-4-1 1,-7-3 13,0 0-1,-21-11 1,-4-1 76,78 29 14,48 11 1,-66-20-97,-1-2 0,1 0 0,-1-1-1,1-1 1,19-3 0,-29 2-8,-1 0 0,1 0 0,-1-1 0,1 0 0,-1-1 0,0 0 0,-1 0 0,1-1 0,-1 0 0,0-1 0,14-11 0,88-102 4,-71 76-6,-13 13 3,-2-2 0,0-1 0,-2-1-1,-2-1 1,-1-1 0,-2 0 0,-1-1 0,-2-1-1,-1-1 1,6-39 0,7-6 30,-26 77-50,-4 11-13,-4 14-9,-54 214-115,-63 262 169,123-479 83,9-33 30,1-2-85,4-7 15,1 2-1,1 0 0,34-45 1,-47 69-56,0 0 0,-1 0 1,1 0-1,0 0 0,0 0 1,-1 1-1,1-1 0,0 0 1,0 1-1,0-1 0,0 0 1,0 1-1,0-1 0,0 1 1,0 0-1,0-1 1,1 1-1,-1 0 0,0-1 1,0 1-1,0 0 0,0 0 1,0 0-1,2 0 0,-1 1 0,0 0-1,0 0 1,-1-1-1,1 1 1,0 0-1,-1 0 1,1 1-1,0-1 1,-1 0-1,0 0 0,1 1 1,-1-1-1,2 3 1,3 5 0,0 0 0,-1 1-1,9 19 1,-13-27 0,2 6-5,1 1 1,0-1-1,0 0 1,1 0-1,0 0 1,9 10 0,-12-16 2,0-1 0,0 1 0,-1-1 0,1 1 0,0-1 0,0 0 0,1 0 0,-1 0 0,0 0 0,0 0 0,0 0 1,1 0-1,-1-1 0,0 1 0,1-1 0,-1 0 0,1 0 0,-1 0 0,0 0 0,1 0 0,-1 0 0,0-1 0,1 1 0,-1-1 0,0 1 1,1-1-1,-1 0 0,0 0 0,0 0 0,4-3 0,2-2 12,1-1-1,-1 0 1,-1-1 0,1 0 0,-1 0-1,-1 0 1,1-1 0,9-18 0,7-9 27,14-19 11,-24 33 14,1 1 1,31-34 0,-45 55-64,0-1 0,0 1 0,1-1 0,-1 1-1,0 0 1,0-1 0,1 1 0,-1 0 0,0-1 0,0 1-1,1 0 1,-1 0 0,0-1 0,1 1 0,-1 0 0,1 0-1,-1-1 1,0 1 0,1 0 0,-1 0 0,1 0 0,-1 0-1,0 0 1,1 0 0,-1 0 0,1 0 0,-1 0 0,0 0-1,1 0 1,-1 0 0,1 0 0,-1 0 0,1 0 0,-1 0-1,0 0 1,1 0 0,-1 0 0,1 1 0,-1-1 0,0 0-1,1 0 1,-1 0 0,0 1 0,1-1 0,-1 0 0,0 1-1,1-1 1,-1 0 0,0 1 0,0-1 0,1 0 0,-1 1-1,0-1 1,0 0 0,0 1 0,0-1 0,1 1 0,-1-1-1,0 0 1,0 1 0,0-1 0,0 1 0,0-1 0,0 1-1,0-1 1,0 0 0,0 1 0,0 40-1,0-29 6,1 7-5,1 0-1,5 24 1,-5-34-1,0-1 0,1 0-1,0 1 1,0-1 0,1-1 0,0 1 0,7 10 0,-10-17 1,-1 0 0,1 0 0,-1-1-1,1 1 1,0-1 0,0 1-1,-1 0 1,1-1 0,0 1 0,0-1-1,-1 1 1,1-1 0,0 0 0,0 1-1,0-1 1,0 0 0,0 0 0,0 0-1,0 1 1,0-1 0,-1 0 0,1 0-1,0 0 1,0 0 0,0-1 0,0 1-1,0 0 1,0 0 0,0 0 0,0-1-1,0 1 1,-1-1 0,1 1 0,0 0-1,0-1 1,0 0 0,-1 1-1,1-1 1,1 0 0,3-4 9,1 0 0,-1-1 0,0 1 0,4-7 0,-2 3 2,89-96 228,-74 78-148,-22 26-89,1 0 0,-1-1 0,0 1 0,0 0 0,1-1 0,-1 1 0,0-1 0,0 1 0,0 0 0,-1-1 0,1 1 0,0 0 0,0-1 0,-1 1 0,1 0 0,-1-1 0,1 1 0,-1 0 0,0 0 0,1-1 0,-3-1 0,1 0 12,0-1-1,-1 1 1,1 0-1,-1 0 1,1 0 0,-5-3-1,1 3-12,1 0 0,-1 1-1,1-1 1,-1 1-1,0 0 1,0 1 0,0-1-1,0 1 1,0 0-1,0 1 1,0 0 0,0 0-1,0 0 1,-8 1 0,5 1 1,1-1 1,0 1 0,0 0 0,0 1 0,0 0 0,1 0 0,-1 1-1,1 0 1,0 0 0,-8 7 0,11-7-7,-1 0 1,1 1-1,1 0 1,-1-1-1,1 1 1,-1 1-1,2-1 0,-1 0 1,0 1-1,1 0 1,-2 6-1,0 2-4,1 1 0,0 0 0,-1 19 0,3-15 6,0 0-1,1 0 0,2 0 1,0 0-1,0 0 1,2 0-1,0-1 0,1 1 1,8 17-1,-12-34 4,1 1-1,-1 0 1,0-1-1,1 0 1,-1 1-1,1-1 1,0 0-1,0 0 1,0 0-1,0 0 1,0 0-1,0 0 1,1 0-1,-1-1 1,1 1-1,-1-1 1,1 0 0,-1 0-1,1 0 1,0 0-1,0 0 1,-1 0-1,6 0 1,-2-1 1,0-1 1,0 1-1,0-1 1,0 0-1,0-1 1,-1 1-1,1-1 1,-1 0-1,1-1 1,-1 1-1,6-4 1,35-24 37,-1-2 0,71-66 1,17-13 21,-108 90-39,-18 15-11,1-1 0,0 1 1,0 0-1,0 1 0,15-7 1,-22 11-13,0 1 0,0 0 0,0-1 0,0 1 0,0 0 1,0 0-1,0-1 0,0 1 0,0 0 0,0 0 0,0 0 1,0 1-1,0-1 0,0 0 0,0 0 0,0 0 0,0 1 1,0-1-1,0 0 0,0 1 0,0-1 0,0 1 0,0-1 1,0 1-1,0 0 0,-1-1 0,1 1 0,0 0 1,0 0-1,-1-1 0,1 1 0,-1 0 0,1 0 0,-1 0 1,1 0-1,-1 0 0,1 0 0,-1 0 0,0 0 0,1 1 1,1 6-4,0 0 1,-1 0-1,1 1 1,-1 9-1,0-3-14,3 19-13,-3-13 23,2-1 0,0 0 0,7 20 1,-9-37 8,-1-1 0,1 0 0,0 1 0,-1-1 0,1 0 0,0 0 0,1 0 0,-1 0 0,0 0 0,1 0 0,-1 0 0,1 0 0,-1 0 0,1 0 0,0-1 0,0 1 0,0-1 0,0 0 0,0 1 0,0-1 0,0 0 0,0 0 0,0 0 1,1 0-1,-1-1 0,0 1 0,1-1 0,-1 1 0,0-1 0,1 0 0,-1 0 0,1 0 0,-1 0 0,0 0 0,1-1 0,-1 1 0,0-1 0,1 1 0,-1-1 0,0 0 0,4-2 0,6-2 5,-1-1 1,0-1-1,0 0 0,-1 0 0,0-1 1,15-16-1,13-15 57,51-68 1,-53 60-9,-36 46-56,0 1-1,1 0 1,-1 0 0,0 0 0,0-1-1,0 1 1,0 0 0,0 0 0,1 0-1,-1 0 1,0-1 0,0 1 0,0 0-1,0 0 1,1 0 0,-1 0 0,0 0-1,0 0 1,1-1 0,-1 1 0,0 0-1,0 0 1,0 0 0,1 0 0,-1 0-1,0 0 1,0 0 0,1 0 0,-1 0-1,0 0 1,0 0 0,1 0 0,-1 0-1,0 0 1,0 0 0,0 1 0,1-1-1,-1 0 1,0 0 0,1 0 0,0 12-1,-6 27-24,4-27 29,-3 23-17,1 0-1,2 1 1,1-1 0,11 68 0,-11-100 11,0 0 1,1-1-1,0 1 0,0 0 1,0-1-1,0 1 1,0-1-1,0 0 1,0 1-1,1-1 1,-1 0-1,1 0 1,0 1-1,0-1 1,0-1-1,0 1 1,0 0-1,0 0 0,0-1 1,0 1-1,1-1 1,-1 0-1,1 0 1,-1 0-1,1 0 1,-1 0-1,4 1 1,3-1-6,0-1-1,-1 0 1,1 0 0,0 0 0,-1-1 0,1-1 0,13-3 0,18-8 12,-1-1 1,0-2-1,57-34 0,-61 32 9,47-30 9,-52 29 21,1 2 0,51-22 1,-71 36-32,-10 4-1,-14 12 5,0-2-15,-7 8 2,-21 25-4,39-41-1,0 0 1,0 0-1,0 0 0,0 1 1,0-1-1,1 1 0,-1-1 1,1 1-1,0 0 0,0 0 1,0-1-1,0 8 0,2-9 5,-1 1-1,0-1 1,1 1 0,0-1-1,0 0 1,0 1-1,0-1 1,0 0 0,0 0-1,0 0 1,1 0-1,-1 0 1,1 0 0,-1 0-1,1 0 1,0-1-1,0 1 1,0-1 0,0 1-1,0-1 1,0 0-1,0 0 1,0 0 0,1 0-1,-1 0 1,0 0-1,1 0 1,-1-1 0,4 1-1,0 1 5,1-1-1,-1 0 0,1-1 0,-1 1 1,1-1-1,-1 0 0,1-1 1,-1 0-1,1 0 0,7-2 1,11-8-273,-1 0 0,45-30 1,-58 30-596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1:34.981"/>
    </inkml:context>
    <inkml:brush xml:id="br0">
      <inkml:brushProperty name="width" value="0.1" units="cm"/>
      <inkml:brushProperty name="height" value="0.1" units="cm"/>
      <inkml:brushProperty name="color" value="#00A0D7"/>
    </inkml:brush>
  </inkml:definitions>
  <inkml:trace contextRef="#ctx0" brushRef="#br0">0 1 8432,'0'0'256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48:07.181"/>
    </inkml:context>
    <inkml:brush xml:id="br0">
      <inkml:brushProperty name="width" value="0.1" units="cm"/>
      <inkml:brushProperty name="height" value="0.1" units="cm"/>
    </inkml:brush>
  </inkml:definitions>
  <inkml:trace contextRef="#ctx0" brushRef="#br0">0 0 12664,'0'0'1384</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48:07.804"/>
    </inkml:context>
    <inkml:brush xml:id="br0">
      <inkml:brushProperty name="width" value="0.1" units="cm"/>
      <inkml:brushProperty name="height" value="0.1" units="cm"/>
    </inkml:brush>
  </inkml:definitions>
  <inkml:trace contextRef="#ctx0" brushRef="#br0">0 182 7936,'0'0'600,"135"-35"-240,-30 9-8,12 2-8,8-4 0,-4 3 64,-10 7 16,-9 2-40,-15 10 16,-8 2-88,-19 4 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48:12.515"/>
    </inkml:context>
    <inkml:brush xml:id="br0">
      <inkml:brushProperty name="width" value="0.1" units="cm"/>
      <inkml:brushProperty name="height" value="0.1" units="cm"/>
    </inkml:brush>
  </inkml:definitions>
  <inkml:trace contextRef="#ctx0" brushRef="#br0">151 619 6016,'0'0'1578,"6"-14"-699,185-443 3464,-210 538-3622,-248 805 294,219-719-665,36-123-138,10-37 93,2-10-185,4-23-66,-3 17 9,13-68 165,4 1 1,31-84-1,70-149 431,-69 186-402,117-244 592,-161 354-792,0 0 1,1 0-1,1 0 0,0 1 1,1 0-1,0 1 0,0 0 1,2 0-1,16-13 0,-26 23-48,0 0 1,0 0-1,1 1 0,-1-1 0,0 0 0,0 1 0,1-1 0,-1 1 0,1-1 0,-1 1 0,1 0 0,-1-1 0,0 1 0,3 0 0,-3 0-4,-1 0 0,1 0 0,0 1 0,0-1 0,-1 0 0,1 0-1,0 1 1,-1-1 0,1 1 0,0-1 0,-1 0 0,1 1 0,-1-1 0,1 1 0,-1 0 0,1-1 0,-1 1-1,1-1 1,-1 1 0,1 1 0,0 1 3,1 0 0,-1 1 0,0-1 0,0 1 0,-1-1-1,1 1 1,-1-1 0,0 1 0,0 0 0,-1 5 0,-2 23 9,-3 0 0,0-1 1,-18 51-1,-45 88 59,50-124-36,6-19-7,-18 28-1,-2 2 95,84-93-12,65-59-65,141-119 26,-226 187-65,16-13 64,-2-2 0,52-64 0,-96 105-70,0 1 0,-1-1 0,1 0 0,-1 1-1,1-1 1,-1 0 0,1 1 0,-1-1 0,1 0 0,-1 0-1,0 0 1,1 1 0,-1-1 0,0 0 0,0 0 0,1 0-1,-1 0 1,0 1 0,0-1 0,0 0 0,0 0-1,-1-1 1,1 1 1,-1 0-1,0 1 1,0-1-1,0 0 1,0 1-1,0-1 1,0 1-1,0-1 0,0 1 1,0-1-1,0 1 1,0 0-1,0 0 1,0-1-1,0 1 1,0 0-1,-1 0 1,1 0-6,0-1 1,1 1-1,-1 0 1,0 0 0,1 0-1,-1 0 1,0 0-1,0 0 1,1 0-1,-1 0 1,0 0 0,1 0-1,-1 0 1,0 0-1,1 0 1,-1 0-1,0 1 1,1-1-1,-1 0 1,0 1 0,1-1-1,-1 0 1,1 1-1,-1-1 1,1 1-1,-1-1 1,1 0 0,-1 1-1,1 0 1,-1-1-1,1 1 1,-1-1-1,0 2 1,1-1-5,0 1 0,0-1 0,0 1 0,0-1 0,0 1 0,0-1 0,0 1 0,1-1 0,-1 1 0,0-1 0,1 0-1,-1 1 1,2 1 0,16 26-29,-14-23 29,0-1 0,-1 1 0,1 0 0,2 7 0,5 23-28,9 45 0,-16-59 28,1 0 0,1 0 0,0 0 0,2-1 0,1 0 0,19 34 0,-23-47 16,0 0-1,1-1 1,0 0-1,0 0 1,8 7-1,-11-11-3,0-2-1,0 1 0,0 0 1,0 0-1,0-1 0,0 0 1,1 0-1,-1 0 0,1 0 1,-1 0-1,0 0 0,1-1 1,-1 0-1,1 0 0,-1 0 1,1 0-1,3-1 0,3-1 10,0 0 0,-1-1-1,0 0 1,1-1 0,-1 1-1,-1-2 1,1 0 0,-1 0-1,1 0 1,12-12 0,5-7 35,37-41 1,-63 64-51,21-22 34,-1-1 1,21-34-1,-36 49-13,1 0 0,-2 0 0,1-1 0,-1 1 0,-1-1 0,0 0 0,0-1 0,-1 1 0,0 0-1,0-16 1,-2 23-7,0 1 0,0 0 0,0 0 0,0 0 0,0 0-1,-1 0 1,1-1 0,-1 1 0,1 0 0,-1 0 0,0 0-1,0 0 1,0 0 0,0 1 0,0-1 0,0 0 0,0 0-1,-1 1 1,-1-3 0,1 3-3,1 0 0,-1 0 0,1 1 0,-1-1 0,0 0 0,0 1 0,1-1 0,-1 1-1,0 0 1,0-1 0,0 1 0,0 0 0,1 0 0,-1 0 0,0 0 0,0 1 0,-3 0 0,-1 0 0,1 1-1,-1 0 1,1 0 0,0 1 0,0-1-1,0 1 1,0 0 0,1 1 0,-1-1-1,1 1 1,-1 0 0,1 0 0,-4 6-1,5-5-8,-1 0 0,1 0-1,0 0 1,1 1-1,-1 0 1,1-1 0,0 1-1,1 0 1,-1 0-1,1 0 1,0 0 0,1 0-1,0 0 1,0 11-1,1-9-3,1 0 0,0 0 0,0-1-1,0 1 1,1-1 0,0 0 0,1 0-1,-1 0 1,2 0 0,6 9 0,-3-6-1,0-1 0,0-1 0,1 0 1,-1 0-1,2 0 0,-1-1 1,1-1-1,1 0 0,-1 0 1,1-1-1,0 0 0,0 0 0,0-2 1,1 1-1,13 1 0,-13-4 8,0-1-1,-1 0 1,1-1-1,0 0 1,0-1-1,-1 0 0,1-1 1,-1 0-1,0-1 1,0 0-1,0-1 1,-1 0-1,1 0 1,-1-2-1,17-12 1,5-8 30,-1-1 1,-1-2 0,27-34 0,-10 5 117,54-88 1,-101 146-155,0 1 1,0 0-1,0-1 1,0 1-1,0 0 1,0 0 0,0-1-1,1 1 1,-1 0-1,0-1 1,0 1-1,0 0 1,0 0 0,1-1-1,-1 1 1,0 0-1,0 0 1,1 0-1,-1-1 1,0 1 0,0 0-1,1 0 1,-1 0-1,0 0 1,1 0-1,-1-1 1,0 1 0,1 0-1,-1 0 1,0 0-1,1 0 1,-1 0-1,2 11 33,-6 22-9,4-33-25,-89 397 8,85-384-1,-2 8 7,0-1 1,-1 0-1,-1 0 0,0-1 0,-20 31 0,27-49-10,0 0-1,0 1 1,0-1-1,0 0 0,-1 0 1,1 0-1,0 1 1,0-1-1,-1 0 1,1-1-1,-1 1 0,1 0 1,-1 0-1,1-1 1,-1 1-1,1-1 1,-1 1-1,0-1 0,1 0 1,-1 1-1,-2-1 1,1 0 4,1-1-1,-1 0 1,1 1 0,-1-1 0,1 0 0,-1 0 0,1 0-1,0 0 1,0-1 0,-1 1 0,1-1 0,-3-2 0,-3-3 27,1-1 1,0 0-1,0-1 1,1 1-1,-8-15 1,10 17-10,1 0 0,0 0 0,1 0 0,0-1 0,0 1 0,-2-11 0,4 16-23,-1 0 0,1 0 1,0 0-1,0 0 1,0 0-1,0-1 1,1 1-1,-1 0 1,0 0-1,0 0 1,1 0-1,-1 0 1,1 0-1,-1 0 1,1 0-1,-1 0 1,2-2-1,-1 2-4,0 0 0,0 1 1,0-1-1,0 1 0,1-1 0,-1 1 1,0-1-1,0 1 0,0 0 0,0-1 1,1 1-1,-1 0 0,0 0 0,0 0 1,1 0-1,-1 0 0,0 0 0,0 0 0,1 1 1,1-1-1,71 19-28,-43-11 15,44 7 1,-65-14 12,0 0 1,-1 0 0,1-1 0,0-1-1,-1 0 1,1 0 0,0-1 0,17-5-1,-8-1 14,-1 0-1,0-2 1,0 0-1,-1 0 1,0-2-1,-1 0 1,25-25-1,-13 8 24,-1-2-1,41-62 1,11-7-66,-59 75 17,-19 24 14,2-2-6,-1 0 1,0 1-1,1-1 0,0 0 0,0 1 0,4-3 1,-6 4 2,-1 1 0,1 0 0,0-1 1,0 1-1,0 0 0,-1 0 0,1 0 0,0-1 1,0 1-1,0 0 0,0 0 0,-1 0 1,1 0-1,0 0 0,0 1 0,0-1 1,0 0-1,0 0 0,-1 0 0,1 1 0,0-1 1,0 1-1,-1-1 0,1 0 0,0 1 1,0-1-1,-1 1 0,1-1 0,-1 1 1,1 0-1,0-1 0,-1 1 0,1 0 0,0 1 1,3 4-9,-1 0 0,0 0 0,0 0 0,0 1 1,-1-1-1,4 13 0,5 43-44,-8-25 28,-1 0 0,-3-1-1,-5 47 1,3-54 2,3-25 24,-1 9 0,0 0 0,-1 0 0,0 0 0,-7 20 0,8-31 2,0 0 0,1 0 0,-1 0 0,0 0 1,0-1-1,0 1 0,0 0 0,-1 0 0,1-1 1,0 1-1,-1 0 0,1-1 0,-1 1 0,0-1 0,1 0 1,-1 0-1,0 1 0,0-1 0,0 0 0,0-1 1,0 1-1,0 0 0,0 0 0,0-1 0,0 1 0,0-1 1,0 0-1,0 0 0,0 0 0,0 0 0,0 0 1,-1 0-1,1 0 0,0-1 0,-4 0 0,-10-5 27,1 0 1,-1-1-1,1-1 0,0 0 0,0-1 0,1-1 0,-18-16 1,6 6 34,-4 1-15,25 16-23,19 13 4,2-1-28,0-2 1,0 1-1,0-2 1,1 0-1,-1-1 1,2-1-1,-1 0 1,0-2-1,1 0 1,-1-1-1,1 0 1,-1-1-1,26-4 1,-30 0-14,0 0 1,1 0 0,-2-1 0,1-1 0,-1 0 0,1-1-1,-2 0 1,1-1 0,18-16 0,6-9 7,43-50 1,60-83 115,-127 155-60,-12 19 1,-12 28-1,8-27-69,-6 20 0,0 0-1,2 1 0,1 0 0,1 0 0,2 1 1,-1 36-1,5-43 4,-1-14 6,1 0 1,0 0-1,0 1 1,1-1-1,0 0 1,5 14-1,-6-24 7,0 1 0,0 0-1,0-1 1,0 1 0,1 0-1,-1-1 1,0 1 0,1 0-1,-1-1 1,0 1 0,1 0-1,-1-1 1,1 1 0,-1-1-1,1 1 1,-1-1 0,1 1 0,-1-1-1,1 0 1,-1 1 0,1-1-1,0 0 1,-1 1 0,1-1-1,0 0 1,-1 0 0,1 1-1,0-1 1,-1 0 0,1 0-1,0 0 1,-1 0 0,1 0-1,0 0 1,0 0 0,-1 0-1,1 0 1,0 0 0,-1-1-1,1 1 1,0 0 0,-1 0 0,1-1-1,0 1 1,0-1 0,3-2 6,1 0 0,-1-1 0,0 1 0,0-1 0,3-4 0,-3 3-2,25-30 55,-2-1 1,-2-1-1,27-54 1,9-12 128,-61 103-187,0 0 0,0 1 0,0-1-1,0 0 1,0 0 0,0 0 0,0 0 0,0 0-1,0 0 1,0 0 0,0 0 0,0 0 0,0 0-1,0 1 1,0-1 0,0 0 0,0 0 0,0 0-1,0 0 1,0 0 0,0 0 0,0 0 0,0 0-1,0 0 1,0 0 0,0 0 0,0 0 0,0 1 0,0-1-1,1 0 1,-1 0 0,0 0 0,0 0 0,0 0-1,0 0 1,0 0 0,0 0 0,0 0 0,0 0-1,0 0 1,0 0 0,0 0 0,1 0 0,-1 0-1,0 0 1,0 0 0,0 0 0,0 0 0,0 0-1,0 0 1,0 0 0,0 0 0,0 0 0,0 0-1,1 0 1,-1 0 0,0 0 0,0 17 4,-5 41-46,2-20 33,2-22-7,1 0 0,1 0 0,0 0 0,2 0 0,-1 0 0,2-1 0,0 1 0,10 22 0,-14-37 14,1 0 0,-1 1 0,1-1-1,0 0 1,-1 0 0,1 0 0,0 0-1,0 0 1,-1 0 0,1 0 0,0 0-1,0 0 1,0-1 0,0 1 0,1 0-1,-1-1 1,0 1 0,0-1 0,0 1 0,0-1-1,1 1 1,-1-1 0,0 0 0,3 1-1,-2-1 2,1-1-1,0 1 1,-1 0 0,1-1-1,0 0 1,-1 0-1,1 0 1,-1 0 0,1 0-1,-1 0 1,3-2-1,5-5 10,0 1-1,0-2 0,15-16 1,13-20 31,-3-2 0,-2-1 0,32-62 0,-49 88-10,-13 20-26,-1 0 0,0 0 0,0-1 0,0 1-1,0-1 1,-1 1 0,1-1 0,-1 0 0,0 0 0,1 0 0,-1 0 0,1-5 0,-2 8-4,0-1 0,0 1-1,0 0 1,0 0 0,0 0 0,0 0 0,0 0 0,0 0 0,0-1-1,0 1 1,0 0 0,0 0 0,0 0 0,0 0 0,0 0 0,0 0-1,0-1 1,0 1 0,0 0 0,0 0 0,0 0 0,0 0-1,1 0 1,-1 0 0,0 0 0,0-1 0,0 1 0,0 0 0,0 0-1,0 0 1,0 0 0,0 0 0,1 0 0,-1 0 0,0 0-1,0 0 1,0 0 0,0 0 0,0 0 0,1 0 0,-1 0 0,0 0-1,0 0 1,0 0 0,8 4 0,5 8-25,-8-3 13,0 0 1,0 0-1,-1 0 1,-1 1-1,0-1 0,0 1 1,-1 0-1,3 17 1,6 28-1,-7-42 26,0-1 0,1 1 1,0-1-1,8 14 0,-10-21-10,1-1-1,-1 1 1,1-1-1,0 0 1,0 0 0,0 0-1,1-1 1,-1 1-1,1-1 1,0 0-1,0 0 1,8 3-1,-4-3 2,0 0 0,1-1-1,-1 0 1,1 0 0,0-1-1,-1 0 1,1-1 0,0 0 0,0 0-1,-1-1 1,1-1 0,0 1-1,-1-2 1,1 1 0,-1-1-1,0-1 1,14-6 0,-1-2-12,-1 0-1,0-2 1,-1 0 0,0-1 0,31-32 0,-20 17 1,-18 20 23,-2-1 1,1 0 0,-1-1-1,-1-1 1,0 1-1,-1-1 1,12-24-1,-20 33-12,0 1-1,0 0 0,0 0 0,-1-1 0,0 1 1,1-1-1,-1 1 0,0 0 0,-1-1 1,1 1-1,-1 0 0,1-1 0,-1 1 1,0 0-1,0 0 0,-1 0 0,1 0 1,0 0-1,-1 0 0,0 0 0,0 0 1,0 0-1,0 1 0,0-1 0,-1 1 1,1-1-1,-1 1 0,-2-2 0,2 2-4,1 0-1,-1 0 0,1 0 1,-1 1-1,0-1 0,0 1 1,0 0-1,0 0 0,0 0 1,0 0-1,0 0 0,0 1 1,0-1-1,0 1 0,0 0 1,0 0-1,0 0 0,-1 0 1,1 1-1,0-1 0,0 1 1,0 0-1,0 0 1,0 0-1,0 0 0,0 0 1,0 1-1,1-1 0,-1 1 1,-3 2-1,-2 4-7,0 1 0,0 0 1,1 0-1,0 1 0,1-1 1,0 1-1,0 1 0,1-1 0,1 1 1,0 0-1,0 0 0,1 0 1,0 1-1,1-1 0,0 1 0,1 0 1,1-1-1,0 1 0,0 0 0,1-1 1,0 1-1,1-1 0,1 1 1,0-1-1,0 0 0,1 0 0,0 0 1,12 20-1,-14-26 8,1-1-1,0 0 1,0 1 0,0-1-1,0-1 1,1 1 0,-1 0-1,1-1 1,0 0 0,0 0-1,0 0 1,1 0 0,-1-1-1,0 1 1,1-1 0,0 0-1,0-1 1,-1 1 0,1-1-1,0 0 1,0 0 0,0-1-1,0 1 1,0-1 0,1 0-1,-1 0 1,0-1 0,0 0-1,0 0 1,0 0 0,-1 0-1,1-1 1,0 1 0,0-1-1,8-6 1,11-6 24,0-1 0,41-36 0,37-47 74,-7 8 3,-48 48-51,2-2 69,73-51 0,-122 94-119,1 1 0,0-1 0,-1 1 0,1-1 0,0 1 0,0-1 0,-1 1 0,1-1-1,0 1 1,0 0 0,0-1 0,0 1 0,0 0 0,0 0 0,-1 0 0,1 0 0,0 0 0,0 0 0,0 0 0,0 0 0,0 0 0,0 0 0,0 0 0,-1 0 0,1 1 0,0-1 0,0 0 0,0 1 0,1 0 0,-1 0-2,0 1 0,0-1 0,0 1 0,0-1 1,0 1-1,-1-1 0,1 1 0,0 0 0,-1-1 0,1 1 0,-1 0 0,1 0 0,-1 3 0,1 8-9,-1 0 0,0 1 0,-2 14 0,-6 40-14,-3-1 1,-2 0 0,-29 83-1,38-138 16,-1-1 0,0 0 0,-1 0 0,0 0 0,-13 15 0,18-24 10,-1 0 1,0 0-1,1 0 0,-1 0 1,0-1-1,0 1 1,0-1-1,0 0 1,-1 1-1,1-1 0,0 0 1,0 0-1,-1 0 1,-3 0-1,4-1 3,0 0 0,0 0-1,0 0 1,0-1 0,0 1 0,0-1-1,0 1 1,0-1 0,0 0 0,1 1-1,-1-1 1,0 0 0,0 0 0,1 0-1,-1-1 1,1 1 0,-1 0 0,1-1-1,-1 1 1,1-1 0,-2-2 0,-1 0 11,0-1 0,1 1 1,0-1-1,-1 1 0,1-1 1,1 0-1,-1-1 1,1 1-1,0 0 0,0-1 1,1 1-1,-1-1 0,1 1 1,0-1-1,1 0 1,-1-9-1,2 13-9,0 1 0,-1-1 0,1 1 0,0-1 0,-1 1 0,1 0 0,0-1 0,0 1 0,0 0-1,0 0 1,0-1 0,1 1 0,-1 0 0,0 0 0,1 0 0,-1 0 0,0 1 0,1-1 0,-1 0 0,1 0 0,-1 1 0,1-1 0,-1 1 0,1 0 0,2-1 0,45-6 77,-45 7-77,306-18 317,-298 17-364,0 1 0,-1 0 0,20 4 0,-7 1-3255</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4T15:48:12.675"/>
    </inkml:context>
    <inkml:brush xml:id="br0">
      <inkml:brushProperty name="width" value="0.1" units="cm"/>
      <inkml:brushProperty name="height" value="0.1" units="cm"/>
    </inkml:brush>
  </inkml:definitions>
  <inkml:trace contextRef="#ctx0" brushRef="#br0">0 1 14168,'0'0'1216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2:15.780"/>
    </inkml:context>
    <inkml:brush xml:id="br0">
      <inkml:brushProperty name="width" value="0.1" units="cm"/>
      <inkml:brushProperty name="height" value="0.1" units="cm"/>
      <inkml:brushProperty name="color" value="#CC0066"/>
    </inkml:brush>
  </inkml:definitions>
  <inkml:trace contextRef="#ctx0" brushRef="#br0">1 967 4912,'0'0'4153,"12"2"-3850,42 3-31,-51-5-247,0 0 1,0-1-1,0 0 1,-1 1-1,1-1 1,0 0-1,0-1 0,0 1 1,-1 0-1,1-1 1,0 1-1,-1-1 1,0 0-1,1 0 1,-1 0-1,0 0 1,3-4-1,3-3 69,24-23 189,-1-1 0,-2-2 0,24-38-1,68-124 907,-60 96-516,50-101 624,-98 173-1061,-2 0 1,0-1-1,-2 0 1,-2 0-1,6-41 1,-13 68-168,0 0 0,0 0 0,0 0 0,0-1 0,0 1 0,-1 0 0,1 0 0,-3-6 0,3 9-56,0-1 0,-1 0-1,1 1 1,0-1 0,-1 0 0,1 1 0,0-1 0,-1 1 0,1-1-1,-1 1 1,1-1 0,-1 1 0,1-1 0,-1 1 0,1 0 0,-1-1 0,1 1-1,-1-1 1,1 1 0,-1 0 0,0 0 0,1-1 0,-1 1 0,0 0-1,1 0 1,-1 0 0,0 0 0,1 0 0,-1 0 0,0 0 0,1 0 0,-1 0-1,0 0 1,1 0 0,-1 0 0,0 0 0,1 1 0,-1-1 0,0 0-1,1 0 1,-2 1 0,-8 4 10,0 1 0,0 0 1,1 0-1,0 1 0,0 0 0,0 0 0,1 1 0,0 0 0,0 1 1,1 0-1,0 0 0,1 0 0,-10 20 0,-3 15 24,2 1-1,-19 82 0,3-12 19,28-96-56,0 0 1,1 0-1,1 1 0,0-1 1,2 1-1,0 0 0,1-1 1,4 26-1,-1-33 23,1-1 0,-1 0 0,2 0 0,0-1 0,0 1 0,1-1 0,0 0 0,1 0 0,0-1 0,0 0 0,1 0 0,0-1 0,14 11 0,-19-16-6,0-1 0,1 0 0,-1 0 0,1 0 0,-1-1 0,1 1 0,-1-1 0,1 0 0,0 0 0,0 0 1,-1 0-1,1-1 0,0 1 0,8-1 0,-5-1 8,0 0 0,-1 0 1,1-1-1,0 0 0,-1 0 0,1-1 1,11-5-1,-4-1 9,1-1 0,-1 0 0,-1 0 0,0-2 0,-1 0 0,12-13-1,-8 6 14,-1 0 0,-1-2 0,-1 1 0,13-29 0,-15 32 7,-9 15-45,0 0 0,-1 0 0,1 0 0,-1 0 0,0-1 1,1 1-1,-1 0 0,1-5 0,-3 2 17,-2 6-4,-4 10 17,0 7-35,0 0 0,1 1-1,1 0 1,1 0 0,1 0-1,0 0 1,1 1 0,1-1-1,1 0 1,1 1 0,5 30-1,-5-47-9,-1 0 0,1 0-1,0 1 1,0-1-1,0 0 1,1 0-1,-1 0 1,1-1-1,0 1 1,0 0 0,0 0-1,0-1 1,0 0-1,0 1 1,1-1-1,-1 0 1,1 0-1,-1 0 1,1 0 0,0 0-1,0-1 1,0 0-1,0 1 1,0-1-1,0 0 1,0 0-1,0 0 1,0-1 0,1 1-1,-1-1 1,4 0-1,6 0 0,0-1 0,0 0-1,-1-1 1,1 0-1,0-1 1,15-6 0,9-4 10,0-1 0,-2-2 1,0-2-1,53-34 0,-47 25 8,45-33-22,-77 53 1,0-1-1,-1 0 1,0-1 0,0 0 0,-1 0 0,11-19-1,-17 28 4,-1 0-1,1-1 1,-1 1-1,0-1 1,1 1-1,-1-1 1,0 1-1,1-1 1,-1 1-1,0-1 0,0 1 1,1-1-1,-1 1 1,0-1-1,0 1 1,0-1-1,0 0 1,0 1-1,0-1 1,0 1-1,0-1 1,0 0-1,0 1 1,0-1-1,0 1 0,0-1 1,-1 1-1,1-1 1,0 1-1,0-1 1,-1 1-1,1-1 1,0 1-1,-1-1 1,1 1-1,0-1 1,-1 1-1,1-1 0,-1 1 1,1 0-1,-1-1 1,1 1-1,0 0 1,-1-1-1,0 1 1,1 0-1,-1 0 1,1 0-1,-1-1 1,1 1-1,-1 0 0,1 0 1,-2 0-1,-1 0 5,0 0-1,1 0 0,-1 0 1,0 0-1,0 1 0,1-1 1,-1 1-1,0 0 0,1 0 0,-6 2 1,-3 4 0,-1 1 1,1 0-1,1 1 1,-1 0-1,1 1 1,-9 12-1,4-4 2,2 1 0,-23 39 0,30-47-1,0 0 0,1 0-1,1 1 1,0 0 0,0 0 0,1 0-1,1 0 1,0 0 0,1 0 0,0 1 0,2 20-1,-1-31-4,0 0 1,1 0-1,-1 0 0,1 0 0,-1 0 0,1 0 0,0 0 0,0 0 0,0 0 0,0 0 1,0-1-1,0 1 0,1 0 0,-1-1 0,0 1 0,1-1 0,0 1 0,-1-1 0,1 0 1,0 0-1,-1 1 0,1-1 0,0-1 0,4 3 0,-4-3 2,1 1 0,0-1-1,-1 0 1,1 0 0,0 0 0,0 0-1,-1 0 1,1-1 0,0 1 0,-1-1-1,1 1 1,-1-1 0,1 0 0,0 0-1,-1 0 1,0-1 0,1 1 0,3-3-1,10-11 7,1 0-1,-2 0 0,0-2 1,-1 0-1,-1 0 0,18-31 1,-24 35-7,-1 1 1,6-20-1,-9 21 19,2 0 0,0-1 0,9-14 0,-14 25 5,-14 26 84,-117 292 6,128-309-113,-24 72 50,-72 146 0,76-182-23,8-15 29,0-1-1,-28 36 0,38-55-14,4-9-36,1 1-1,0-1 0,0 1 1,-1 0-1,1-1 0,0 1 1,-1-1-1,1 1 0,-1-1 1,1 1-1,-1-1 0,1 1 1,-1-1-1,1 0 1,-1 1-1,1-1 0,-1 0 1,0 1-1,1-1 0,-1 0 1,0 0-1,1 1 0,-1-1 1,1 0-1,-1 0 0,0 0 1,0 0-1,20-27 144,7-12-122,1-1 17,50-59 0,316-347 189,-311 362-188,-54 59-27,-2-2 1,26-34-1,-38 38-13,-11 18-6,0-1 0,0 1 0,1 0 0,6-7 1,-9 10-2,0 1 1,1 0-1,-1-1 1,0 1 0,0 0 0,0-1 0,0 0-1,0 1 1,0-1 0,0 1 0,0-1 0,0-3-1,-9 35 29,0 1 0,3 0 0,-3 32 0,1 144-36,7-206 4,0 0 1,-1-1 0,1 1 0,0 0-1,0 0 1,0 0 0,0-1 0,0 1-1,0 0 1,0 0 0,0 0-1,1-1 1,-1 1 0,0 0 0,0 0-1,1-1 1,-1 1 0,0 0 0,1 0-1,-1-1 1,1 1 0,-1 0 0,1-1-1,-1 1 1,1-1 0,-1 1-1,1-1 1,0 1 0,-1-1 0,1 1-1,0-1 1,-1 1 0,1-1 0,0 0-1,0 0 1,-1 1 0,1-1 0,0 0-1,0 0 1,0 0 0,-1 0-1,1 0 1,0 0 0,0 0 0,0 0-1,-1 0 1,1 0 0,0 0 0,0 0-1,-1-1 1,2 1 0,5-3 9,-1 0 1,-1 0 0,1 0-1,10-8 1,-4 3 4,-2-2 0,1 1 0,-1-1-1,0-1 1,-1 0 0,8-12 0,43-79 78,-22 35 37,-28 47-77,-7 14-32,-1 1 1,1 0-1,0 0 0,0 0 1,0 0-1,1 1 1,0-1-1,6-5 1,-10 10-18,0 0-1,0 0 1,1 0 0,-1 0 0,0 1 0,0-1 0,1 0 0,-1 0 0,0 0-1,0 0 1,1 1 0,-1-1 0,0 0 0,0 0 0,0 0 0,1 1 0,-1-1-1,0 0 1,0 0 0,0 1 0,0-1 0,0 0 0,1 0 0,-1 1 0,0-1-1,0 0 1,0 0 0,0 1 0,0-1 0,0 0 0,0 1 0,0-1 0,0 0-1,0 0 1,0 1 0,0-1 0,0 0 0,-1 1 0,2 16 2,-3 24-11,5 61-1,-2-80-11,-1-12 9,1 0 0,0 0 1,0 0-1,1 0 0,1 0 0,6 18 0,-8-27 12,-1 0-1,1 0 0,0 0 0,0 1 1,0-1-1,0 0 0,0 0 0,0-1 1,0 1-1,0 0 0,1 0 1,-1 0-1,0-1 0,0 1 0,1-1 1,-1 1-1,0-1 0,1 1 0,-1-1 1,0 0-1,1 0 0,-1 1 1,1-1-1,-1 0 0,0 0 0,1-1 1,-1 1-1,1 0 0,-1 0 0,0-1 1,1 1-1,-1-1 0,0 1 1,1-1-1,1 0 0,5-4 16,0 1 0,0-1 0,-1-1 0,9-7 0,-13 11-14,17-16 32,25-29-1,8-9 2,-47 51-33,0-1 1,-1 0-1,0 0 0,6-11 0,-5 9-2,8-9 253,-15 14-279,-2-7-108,2 10 131,1 0 0,0-1 0,0 1 0,0 0 0,0 0 0,-1 0 0,1 0 0,0 0 0,0-1 0,-1 1 0,1 0 0,0 0 0,0 0 0,-1 0 0,1 0 1,0 0-1,0 0 0,-1 0 0,1 0 0,0 0 0,0 0 0,-1 0 0,1 0 0,0 0 0,0 0 0,-1 0 0,1 0 0,0 0 0,0 0 0,-1 1 0,1-1 1,0 0-1,0 0 0,-1 0 0,1 0 0,0 0 0,0 1 0,0-1 0,0 0 0,-1 0 0,1 0 0,0 1 0,0-1 0,0 0 0,-6 7 2,0 0 0,0 1 1,1-1-1,1 1 0,-1 0 0,1 0 0,0 0 0,1 1 0,0-1 0,0 1 0,-1 12 0,1-8 0,2 1-1,-1 0 0,2 0 0,0-1 1,1 1-1,4 24 0,-5-36-2,1 0 0,-1 0 0,1 0 0,0 0 0,0 0 0,0-1 0,0 1 0,0 0 0,0-1 0,0 1 0,0 0 0,1-1 0,-1 0 0,1 1 0,-1-1 0,1 0 0,0 0 0,-1 0 0,1 0 0,0 0 0,0 0 0,0 0-1,0-1 1,0 1 0,0 0 0,-1-1 0,1 0 0,0 1 0,1-1 0,-1 0 0,0 0 0,0 0 0,3-1 0,7 0-1,0-1-1,1-1 1,-2 0-1,16-5 1,0-3 10,-1-2 0,0 0 0,41-29-1,-15 8 23,-24 18-12,-9 6-2,-2-1 0,0 0 1,19-17-1,-12 10 28,-20 16-33,0-1 1,0 0-1,0 0 0,0 0 1,-1-1-1,1 1 1,3-6-1,-7 9-8,0 0-1,0 0 0,0 0 0,-1 0 1,1 0-1,0 0 0,0 0 0,0 0 1,0 0-1,0 0 0,0 0 0,0 0 1,-1 0-1,1 0 0,0 0 0,0 0 1,0 0-1,0 0 0,0 0 0,0 0 1,-1 0-1,1 0 0,0 0 0,0 0 1,0 0-1,0 0 0,0 0 1,0 0-1,0 0 0,-1-1 0,1 1 1,0 0-1,0 0 0,0 0 0,0 0 1,0 0-1,0 0 0,0 0 0,0 0 1,0-1-1,0 1 0,0 0 0,0 0 1,-1 0-1,1 0 0,0 0 0,0 0 1,0-1-1,0 1 0,0 0 0,0 0 1,0 0-1,0 0 0,0 0 0,0 0 1,1-1-1,-14 8 8,-16 15-5,10-7 15,0 0-1,-17 19 1,19-16-9,-26 35 1,40-47-8,-1 0 1,0 0-1,1 0 1,0 0-1,1 1 0,-1-1 1,1 1-1,1 0 1,-1-1-1,1 1 1,-1 10-1,3-16-2,-1 0 1,0-1-1,0 1 0,1 0 1,-1 0-1,0 0 0,1 0 1,-1 0-1,1-1 0,-1 1 1,1 0-1,0-1 0,-1 1 1,1 0-1,0-1 0,-1 1 1,1 0-1,0-1 0,0 1 1,-1-1-1,1 0 1,0 1-1,0-1 0,0 1 1,0-1-1,-1 0 0,1 0 1,0 0-1,0 0 0,0 1 1,0-1-1,0 0 0,0 0 1,0-1-1,0 1 0,0 0 1,1 0-1,4-1-7,0 1 0,0-1 0,0-1 1,9-2-1,-2-2 2,0 0 1,0-1-1,-1 0 1,0-1-1,0-1 1,-1 0-1,0 0 1,-1-1-1,16-19 1,-5 2-19,0-1-1,32-59 1,-38 57 7,-1 0-1,-1 0 1,-2-1 0,0-1-1,8-50 1,-17 69 4,0 0 1,-1 0-1,0 0 0,-1-1 1,-1 1-1,0 0 0,-1 0 1,0 0-1,-1 0 0,0 0 1,-1 0-1,-1 1 1,0 0-1,0 0 0,-1 0 1,-12-17-1,17 28 10,0-1-1,0 1 1,1 0-1,-1 0 1,0 0-1,0-1 1,0 1-1,0 0 1,-1 0-1,1 0 1,0 1-1,0-1 1,-1 0 0,1 0-1,0 1 1,-1-1-1,1 0 1,0 1-1,-1 0 1,1-1-1,-1 1 1,1 0-1,-1 0 1,1-1 0,-1 1-1,-2 1 1,1 0 1,0 0 0,1 1 0,-1 0 0,1-1 0,-1 1 0,1 0 0,0 0 0,0 0 0,0 1 0,0-1 0,0 0 0,0 1 0,-1 2 0,-8 13 7,1 0 0,1 1 1,0 0-1,1 1 0,1 0 0,1 0 1,1 0-1,1 0 0,1 1 1,0 0-1,2 0 0,1 34 0,4-14 49,1 0 0,1-1 0,3 0 0,1 0 0,25 62 0,-30-91-14,0-1 0,1 1 1,0-1-1,1-1 0,-1 1 1,15 14-1,-9-18 112,-12-6-229,0 0-1,0 1 1,1-1-1,-1 0 1,0 0-1,0 0 1,0 0-1,1 0 1,-1 0-1,0 0 1,0 0-1,0 0 1,1 0-1,-1 0 1,0 0-1,0-1 1,1 1-1,-1 0 1,0 0-1,0 0 1,0 0-1,0 0 1,3-4-1607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16:08.061"/>
    </inkml:context>
    <inkml:brush xml:id="br0">
      <inkml:brushProperty name="width" value="0.1" units="cm"/>
      <inkml:brushProperty name="height" value="0.1" units="cm"/>
    </inkml:brush>
  </inkml:definitions>
  <inkml:trace contextRef="#ctx0" brushRef="#br0">5 0 6864,'0'0'1160,"-1"15"-894,-2 46 352,8 111 0,8-65-37,31 172 1345,-36-258-1257,-8-21-655,0 0-1,0 1 1,1-1-1,-1 0 1,0 0-1,0 0 1,0 0-1,0 0 1,0 0-1,1 0 1,-1 0-1,0 0 1,0 0-1,0 0 1,0 0-1,1 0 1,-1 0-1,0 0 1,0 0-1,0 0 1,0 0-1,1 0 1,-1 0-1,0 0 1,0 0-1,0 0 0,0-1 1,0 1-1,1 0 1,-1 0-1,0 0 1,0 0-1,0 0 1,0 0-1,0 0 1,0-1-1,0 1 1,1 0-1,-1 0 1,0 0-1,0 0 1,0 0-1,0-1 1,0 1-1,0 0 1,0 0-1,0 0 1,0 0-1,0-1 1,0 1-1,0 0 1,0 0-1,0 0 1,7-41 525,3-53-193,34-215 596,-38 287-831,0 1 0,1-1 0,19-37 0,-23 60 20,2 8-66,3 10-5,41 170 246,-41-144-212,3 1-1,2-1 1,1-1 0,26 52 0,-26-66 54,-7-16-2,-1 0 1,1-1-1,1-1 1,0 1-1,14 15 0,-21-28-141,-1 0 0,0 0-1,0 0 1,0 0 0,0-1-1,0 1 1,0 0-1,0 0 1,0 0 0,0 0-1,0 0 1,0 0-1,0 0 1,0 0 0,0 0-1,0 0 1,0 0-1,1-1 1,-1 1 0,0 0-1,0 0 1,0 0-1,0 0 1,0 0 0,0 0-1,0 0 1,0 0 0,1 0-1,-1 0 1,0 0-1,0 0 1,0 0 0,0 0-1,0 0 1,0 0-1,0 0 1,0 0 0,1 0-1,-1 0 1,0 0-1,0 0 1,0 0 0,0 0-1,0 0 1,0 1-1,0-1 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2:15.956"/>
    </inkml:context>
    <inkml:brush xml:id="br0">
      <inkml:brushProperty name="width" value="0.1" units="cm"/>
      <inkml:brushProperty name="height" value="0.1" units="cm"/>
      <inkml:brushProperty name="color" value="#CC0066"/>
    </inkml:brush>
  </inkml:definitions>
  <inkml:trace contextRef="#ctx0" brushRef="#br0">1 0 13560,'0'0'1976</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2:16.174"/>
    </inkml:context>
    <inkml:brush xml:id="br0">
      <inkml:brushProperty name="width" value="0.1" units="cm"/>
      <inkml:brushProperty name="height" value="0.1" units="cm"/>
      <inkml:brushProperty name="color" value="#CC0066"/>
    </inkml:brush>
  </inkml:definitions>
  <inkml:trace contextRef="#ctx0" brushRef="#br0">0 79 9440,'0'0'1104,"141"-64"-1640,-68 50 168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2:17.979"/>
    </inkml:context>
    <inkml:brush xml:id="br0">
      <inkml:brushProperty name="width" value="0.1" units="cm"/>
      <inkml:brushProperty name="height" value="0.1" units="cm"/>
      <inkml:brushProperty name="color" value="#CC0066"/>
    </inkml:brush>
  </inkml:definitions>
  <inkml:trace contextRef="#ctx0" brushRef="#br0">104 1 6224,'0'0'2657,"-2"12"-2233,-3 13-239,-7 41 373,-5 82 0,15-84-245,2-14 183,-10 71 1,-9-17 149,-12 99 1148,28-185-1789,1 10 1480,2-29-1470,0 1 0,0 0 0,0 0 0,0 0 0,0 0 0,0 0 1,0 0-1,0 0 0,0 0 0,0 0 0,0 0 0,0 0 0,0 0 0,0 0 0,0 0 0,0 0 1,0 0-1,0 0 0,0 0 0,0 0 0,0 0 0,0 0 0,1 0 0,-1 0 0,0 0 0,0 0 0,0 0 1,0 0-1,0 0 0,0 0 0,0 0 0,0 0 0,0 0 0,0 0 0,0 0 0,0 0 0,0 0 0,0 0 1,0 0-1,0 0 0,1 0 0,-1 0 0,0 0 0,0 0 0,0 0 0,0 0 0,0 0 0,0 0 0,0 0 1,7-18 317,14-38-2387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2:18.428"/>
    </inkml:context>
    <inkml:brush xml:id="br0">
      <inkml:brushProperty name="width" value="0.1" units="cm"/>
      <inkml:brushProperty name="height" value="0.1" units="cm"/>
      <inkml:brushProperty name="color" value="#CC0066"/>
    </inkml:brush>
  </inkml:definitions>
  <inkml:trace contextRef="#ctx0" brushRef="#br0">85 1 7024,'0'0'1106,"2"10"-675,6 30 102,-2 1 0,-2 1 1,-3 77-1,-26 134 1182,-38 81 1737,63-331-3342,-5 19 430,5-21-496,-1-1 0,1 1 0,0 0 0,0-1 1,0 1-1,-1-1 0,1 1 0,0 0 0,-1-1 0,1 1 0,0-1 0,-1 1 1,1-1-1,-1 1 0,1-1 0,-1 0 0,1 1 0,-1-1 0,1 0 0,-1 1 0,0-1 1,1 0-1,-1 1 0,1-1 0,-1 0 0,0 0 0,1-11 231,1-9-2548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2:18.829"/>
    </inkml:context>
    <inkml:brush xml:id="br0">
      <inkml:brushProperty name="width" value="0.1" units="cm"/>
      <inkml:brushProperty name="height" value="0.1" units="cm"/>
      <inkml:brushProperty name="color" value="#CC0066"/>
    </inkml:brush>
  </inkml:definitions>
  <inkml:trace contextRef="#ctx0" brushRef="#br0">1 30 9648,'0'0'1865,"17"-4"-1289,10-3-329,0 1-1,0 1 1,0 1 0,0 2-1,41 1 1,-25 7 856,80 21-1,-119-26-1035,17 5 332,-7-3 188,0 1 0,0 0 1,16 8-1,-13-5 869,-10-7-3987</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2:19.310"/>
    </inkml:context>
    <inkml:brush xml:id="br0">
      <inkml:brushProperty name="width" value="0.1" units="cm"/>
      <inkml:brushProperty name="height" value="0.1" units="cm"/>
      <inkml:brushProperty name="color" value="#CC0066"/>
    </inkml:brush>
  </inkml:definitions>
  <inkml:trace contextRef="#ctx0" brushRef="#br0">0 219 10040,'0'0'453,"11"3"-129,8 1-186,0 0 1,0-2-1,0 0 0,1-1 1,-1-1-1,0-1 1,0 0-1,31-7 0,-31 2 90,0 0 0,29-14 0,-40 16-93,1-1-1,-1 0 1,0 0-1,-1-1 1,1 0-1,-1 0 1,8-10-1,-13 14-85,0 0 0,-1-1 0,1 1-1,0 0 1,-1-1 0,0 0 0,0 1-1,0-1 1,0 0 0,0 0 0,0 1-1,-1-1 1,1 0 0,-1 0 0,0 0 0,0 0-1,0 0 1,0 0 0,0 1 0,-1-1-1,1 0 1,-1 0 0,0 0 0,0 0-1,0 1 1,0-1 0,0 0 0,-1 1 0,1-1-1,-4-3 1,1 1 5,0 1-1,0-1 1,0 1-1,0 1 1,-1-1-1,0 1 1,1-1-1,-1 1 1,-1 1-1,1-1 1,0 1-1,0 0 1,-1 0-1,-9-2 1,5 3-10,1 0 0,-1 0 1,0 1-1,0 1 0,1 0 0,-1 0 1,0 1-1,1 0 0,-1 0 0,1 1 1,0 1-1,0 0 0,0 0 0,0 0 1,1 1-1,0 0 0,0 1 0,0 0 0,1 0 1,-1 1-1,1 0 0,1 0 0,0 0 1,0 1-1,0 0 0,-7 14 0,11-18-8,0 0 0,0 1-1,1-1 1,-1 1 0,1-1-1,0 1 1,0-1 0,0 1-1,1 0 1,-1 0 0,1-1-1,1 1 1,-1 0 0,1 0-1,1 8 1,0-8 9,1 1-1,-1 0 1,1 0-1,0-1 1,0 0-1,1 0 1,-1 0-1,1 0 1,0 0-1,9 7 1,-2-3 30,0-1 0,0-1 0,0 0 0,1 0 0,0-1 0,0-1 1,1 0-1,0-1 0,-1 0 0,22 3 0,-17-5 53,-1-2 1,0 0-1,1 0 0,-1-2 0,1 0 0,-1-1 1,0 0-1,0-2 0,28-11 0,-24 8-433,0-2-1,0 0 0,-1-1 1,-1-1-1,0-1 0,22-20 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2:20.413"/>
    </inkml:context>
    <inkml:brush xml:id="br0">
      <inkml:brushProperty name="width" value="0.1" units="cm"/>
      <inkml:brushProperty name="height" value="0.1" units="cm"/>
      <inkml:brushProperty name="color" value="#CC0066"/>
    </inkml:brush>
  </inkml:definitions>
  <inkml:trace contextRef="#ctx0" brushRef="#br0">42 1 6632,'0'0'9656,"10"6"-9386,33 17-35,-42-23-222,0 1 0,-1-1 0,1 0 1,0 1-1,0-1 0,-1 0 0,1 0 0,0 0 1,0 1-1,-1-1 0,1 0 0,0 0 0,0 0 1,-1 0-1,1 0 0,0-1 0,0 1 0,-1 0 1,1 0-1,0 0 0,0-1 0,-1 1 0,1 0 1,0-1-1,-1 1 0,1 0 0,0-1 0,-1 1 1,1-1-1,-1 1 0,1-1 0,-1 1 0,1-1 1,-1 0-1,1 1 0,-1-1 0,1 0 0,-1 1 1,0-1-1,1 0 0,-1-1 0,1 2 4,-1-1 0,0 1 0,0-1 0,0 1 0,0-1 0,1 1 0,-1-1 0,0 1 0,0-1 0,0 1 0,0-1 0,0 1 0,0-1 0,0 1 0,0-1 0,0 1 0,-1-1 0,1 1 0,0-1 0,0 1 0,0-1 0,-1 1 0,1-1 0,0 1 0,0-1 0,-1 1 0,1 0 0,0-1-1,-1 1 1,1 0 0,0-1 0,-1 1 0,1 0 0,-1-1 0,1 1 0,-1 0 0,1 0 0,-1-1 0,1 1 0,-1 0 0,1 0 0,-1 0 0,0 0 0,0 0-2,-56 15 392,51-13-293,0 0 1,1 1 0,-1-1-1,1 1 1,0 0-1,0 1 1,-9 7 0,14-11-104,0 0 0,0 0 0,-1 0 1,1 0-1,0 0 0,0 0 0,0 1 1,0-1-1,0 0 0,0 0 0,0 0 1,-1 0-1,1 0 0,0 0 0,0 0 1,0 1-1,0-1 0,0 0 0,0 0 1,0 0-1,0 0 0,0 0 0,0 1 1,0-1-1,0 0 0,0 0 0,0 0 1,0 0-1,0 0 0,0 1 0,0-1 1,0 0-1,0 0 0,0 0 0,0 0 1,0 0-1,0 1 0,0-1 0,0 0 1,0 0-1,0 0 0,0 0 0,1 0 1,-1 0-1,0 1 0,0-1 0,0 0 1,0 0-1,0 0 0,0 0 0,1 0 1,-1 0-1,0 0 0,0 0 0,0 0 0,0 0 1,0 0-1,0 1 0,1-1 0,-1 0 1,0 0-1,0 0 0,0 0 0,0 0 1,1 0-1,-1 0 0,19-1 627,15-4-3372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2:22.343"/>
    </inkml:context>
    <inkml:brush xml:id="br0">
      <inkml:brushProperty name="width" value="0.1" units="cm"/>
      <inkml:brushProperty name="height" value="0.1" units="cm"/>
      <inkml:brushProperty name="color" value="#CC0066"/>
    </inkml:brush>
  </inkml:definitions>
  <inkml:trace contextRef="#ctx0" brushRef="#br0">1 1100 4312,'0'0'4266,"12"-4"-3450,-4 1-657,-1 1-62,-1 0 0,0 0 0,1-1 0,-1 0 0,0 0 1,0 0-1,-1-1 0,1 1 0,-1-2 0,0 1 0,0 0 1,5-6-1,19-28 418,-2-2 0,40-74 0,21-33 180,-51 97-460,32-50 183,-37 46-119,-3-2 0,-2-1 0,-3-1 0,26-93 0,-45 126-55,4-35 0,-8 51-96,0 0 0,-1 0 0,-1 0 0,1-1 0,-1 1 1,-1 0-1,-2-10 0,3 19-123,1-1 0,0 1 0,0-1 1,0 1-1,0-1 0,0 1 0,-1-1 0,1 0 1,0 1-1,0 0 0,-1-1 0,1 1 0,0-1 1,-1 1-1,1-1 0,0 1 0,-1 0 0,1-1 1,-1 1-1,1-1 0,-1 1 0,1 0 0,-1 0 1,1-1-1,-1 1 0,1 0 0,-1 0 0,1 0 1,-1 0-1,1-1 0,-1 1 0,1 0 0,-1 0 1,0 0-1,1 0 0,-1 0 0,1 0 1,-1 1-1,1-1 0,-1 0 0,1 0 0,-1 0 1,1 0-1,-1 1 0,1-1 0,-1 0 0,1 0 1,-1 1-1,1-1 0,-1 0 0,1 1 0,-1-1 1,1 1-1,0-1 0,-1 1 0,1-1 0,0 0 1,-1 1-1,1 0 0,-24 33 266,22-31-245,-9 18 49,0 1 1,2 1-1,0 0 0,1 0 0,-5 32 1,-15 126 194,24-150-237,-10 140 209,14-149-192,0 0-1,2 0 1,0 0 0,2 0-1,11 39 1,-14-57-55,0-1 1,0 1-1,1-1 1,0 1-1,-1-1 1,1 0-1,0 0 1,1 0-1,-1 0 1,0 0-1,1 0 1,0-1-1,0 1 1,-1-1-1,1 0 1,1 1-1,-1-1 0,0-1 1,0 1-1,1 0 1,-1-1-1,1 0 1,0 0-1,-1 0 1,1 0-1,0-1 1,-1 1-1,1-1 1,6 0-1,-2-1 8,1 0-1,-1-1 1,1 1-1,-1-2 1,0 1-1,0-1 1,0-1-1,0 1 1,-1-1-1,1-1 1,12-9-1,-8 5 42,0-1 0,-1 0 0,0 0 0,0-1 0,-2-1 0,1 0 0,-1 0-1,-1-1 1,0 0 0,-1 0 0,6-15 0,-13 23 2,-3 6 2,-3 9-6,0 11-10,1 0-1,1-1 1,-3 40 0,7-53-42,0 0 0,1 0 0,0 0 0,0 0 0,0 0 0,1 0 0,0 0 0,0 0 0,1 0 0,0-1 0,0 0 0,0 1 0,1-1 0,0 0 0,5 6 0,-6-10-9,0 1 1,-1-1 0,1 0 0,0 1 0,0-1 0,0-1-1,1 1 1,-1 0 0,0-1 0,1 0 0,-1 0-1,1 0 1,-1 0 0,1 0 0,-1-1 0,7 1-1,-8-1 0,0 0-1,0 0 1,-1-1-1,1 1 1,0 0-1,-1-1 1,1 1-1,-1 0 1,1-1-1,0 0 0,-1 0 1,1 1-1,-1-1 1,0 0-1,1 0 1,-1 0-1,0 0 1,1 0-1,-1-1 1,0 1-1,0 0 0,0-1 1,0 1-1,0 0 1,0-1-1,0 1 1,-1-1-1,1 0 1,-1 1-1,1-1 0,-1 1 1,1-1-1,-1 0 1,0 1-1,0-1 1,0 0-1,0-2 1,-1-14 20,-2 1 0,0 0 0,-1 0 0,0 0 0,-1 0 0,-1 1 0,-1 0 0,-1 0 0,-13-22 0,6 21 39,14 16-44,0 1-1,0-2 1,0 1-1,-1 0 1,1 0-1,0 0 1,1 0 0,-1-1-1,0 1 1,0 0-1,0-3 1,1 4-11,1 0 0,0-1 0,0 1 0,-1 0-1,1 0 1,0-1 0,0 1 0,0 0 0,-1 0 0,1 0 0,0 0 0,0 0-1,0 0 1,-1 0 0,1 0 0,0 0 0,0 1 0,0-1 0,-1 0 0,1 0 0,1 1-1,1 0 6,53 9 32,100 16 132,-131-23-124,2-2-1,-1 0 1,0-2 0,26-4-1,-43 4-41,0-1-1,0-1 1,11-3-1,-18 5-19,0 0-1,0 0 0,0 0 0,0 0 0,0 0 0,0-1 0,0 1 0,2-4 0,-3 5-3,-1-1 0,1 0-1,-1 1 1,1-1 0,-1 0-1,0 0 1,1 1 0,-1-1-1,0 0 1,0 0 0,1 0-1,-1 0 1,0 1 0,0-1-1,0 0 1,0 0-1,0 0 1,0 0 0,0 1-1,0-1 1,-1 0 0,1 0-1,0 0 1,-1 0 0,-7-15-3018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2:22.544"/>
    </inkml:context>
    <inkml:brush xml:id="br0">
      <inkml:brushProperty name="width" value="0.1" units="cm"/>
      <inkml:brushProperty name="height" value="0.1" units="cm"/>
      <inkml:brushProperty name="color" value="#CC0066"/>
    </inkml:brush>
  </inkml:definitions>
  <inkml:trace contextRef="#ctx0" brushRef="#br0">1 150 12552,'0'0'752,"96"-6"-360,-5-9 0,32-17 0,10 6 0,-6 8-88,-6 0 8,-8 2-48,-13 6-8,-19 4-160,-15 3 0,3 6-192,-17 1-8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1T23:22:29.265"/>
    </inkml:context>
    <inkml:brush xml:id="br0">
      <inkml:brushProperty name="width" value="0.1" units="cm"/>
      <inkml:brushProperty name="height" value="0.1" units="cm"/>
      <inkml:brushProperty name="color" value="#CC0066"/>
    </inkml:brush>
  </inkml:definitions>
  <inkml:trace contextRef="#ctx0" brushRef="#br0">0 1263 6728,'0'0'4816,"3"-10"-4368,9-25 63,2 1 0,34-60 0,-28 57-162,17-26 715,2 2 0,58-68 0,-69 92-537,62-61 1187,-27 32-412,-60 62-1209,0 1 1,0 0 0,0 0-1,0 1 1,0-1 0,1 1 0,-1-1-1,1 1 1,-1 0 0,8-3-1,-2 1 256,-3 3 115,-3 15-278,-1 7-108,-2 0 0,0 0 0,-1 0 0,-2 0 0,-5 29 0,6-39-55,-40 190 383,40-189-340,-2 0-1,0 0 0,0 0 1,-1 0-1,-7 12 0,12-25-60,0 1 0,0 0 0,0 0 0,0 0 0,0-1 0,0 1 0,0 0 0,0 0 0,0 0 0,0-1 0,0 1 0,0 0 0,0 0 0,0 0 0,0-1 0,0 1 0,0 0 0,-1 0 0,1 0 0,0-1 0,0 1 0,0 0 0,0 0 0,0 0 0,-1 0 0,1 0 0,0 0 0,0-1 0,0 1 0,-1 0 0,1 0 0,0 0 0,0 0 0,0 0 0,-1 0-1,1 0 1,0 0 0,0 0 0,0 0 0,-1 0 0,1 0 0,0 0 0,0 0 0,-1 0 0,1 0 0,0 0 0,0 0 0,0 0 0,-1 0 0,1 1 0,0-1 0,0 0 0,0 0 0,0 0 0,-1 0 0,1 0 0,0 0 0,0 1 0,0-1 0,18-55 107,35-69 1,-43 104-103,1 0 0,1 1 0,1 0 0,0 1 1,2 0-1,24-23 0,-31 34 1,0 1 1,0 0-1,16-9 0,-21 13-8,-1 1 0,1 0 0,0 0 0,-1 0 0,1 1 0,0-1-1,0 1 1,3-1 0,-5 1-3,1 0 0,-1 0 1,0 0-1,0 0 0,0 1 0,0-1 0,0 0 0,0 1 0,0-1 0,0 0 0,0 1 0,0 0 0,0-1 1,0 1-1,0-1 0,0 1 0,0 0 0,-1 0 0,1 0 0,0-1 0,0 2 0,3 5 4,-1-1 0,0 0 0,0 1 0,-1 0 0,1 0 0,-2-1 0,1 1 0,-1 0 0,0 0 0,0 10 0,-1 11 6,-3 35-1,1-47-4,1-3-2,1-5 7,0 0 0,-1-1-1,0 1 1,-1 0 0,0-1-1,-5 15 1,7-22-9,0 0 1,0 0-1,0 0 0,0 0 1,0 0-1,0 0 1,0 0-1,0 0 0,1 0 1,-1 0-1,0 0 1,0 0-1,0 0 0,0 0 1,0 0-1,0 0 1,0 0-1,0 0 0,0 0 1,0 0-1,0 0 1,0 0-1,0 0 0,0 0 1,0 0-1,0 0 1,0 0-1,0 0 0,0 0 1,0 0-1,0 0 1,0 0-1,0 1 0,6-8 15,10-13-7,15-27-22,2 2 1,50-54 0,-80 96 3,0 0 0,0 0-1,1 1 1,-1-1 0,1 1 0,-1-1 0,1 1 0,6-3 0,-9 5 7,-1 0 1,1 0-1,-1 0 0,1 0 0,-1 0 1,1 1-1,-1-1 0,1 0 0,-1 0 0,0 0 1,1 0-1,-1 0 0,1 1 0,-1-1 0,1 0 1,-1 0-1,0 1 0,1-1 0,-1 0 1,0 1-1,1-1 0,-1 0 0,0 1 0,1-1 1,-1 1-1,0-1 0,0 0 0,1 1 0,7 16-15,-7-14 13,4 12-3,0 0 1,-2 0-1,0 1 0,0-1 1,-1 29-1,7 35 0,-9-77 5,1-1 0,-1 1-1,0-1 1,1 0 0,-1 0-1,1 1 1,-1-1 0,1 0-1,0 0 1,-1 1 0,1-1-1,0 0 1,0 0 0,0 0-1,0 0 1,0 0 0,0 0-1,0 0 1,0-1 0,0 1-1,0 0 1,2 0 0,0 0-3,-1-1 0,0 1 0,1-1 0,-1 1 0,1-1 0,-1 0 0,1 0 0,-1-1 0,0 1 0,1 0 0,3-2 0,5-1-12,0-1 0,-1-1 0,0 1 0,13-9 0,-4 1 3,-1 0 0,0-1 1,0-1-1,24-26 0,-36 34 18,-1 1 0,0-2 0,-1 1 0,1 0 0,-1-1 0,0 0 0,-1 0 0,0 0 1,0 0-1,0 0 0,-1-1 0,0 0 0,0 1 0,-1-1 0,0 0 0,0-13 0,-1 20-3,-1 0 1,1 0 0,0 0 0,0 0 0,0-1 0,-1 1 0,1 0 0,-1 0 0,1 0 0,-1 0-1,1 0 1,-1 0 0,1 0 0,-1 0 0,0 0 0,0 0 0,0 1 0,1-1 0,-1 0-1,0 0 1,0 1 0,0-1 0,0 0 0,0 1 0,0-1 0,0 1 0,0 0 0,-1-1-1,1 1 1,0 0 0,0-1 0,0 1 0,0 0 0,0 0 0,-1 0 0,1 0 0,0 0 0,0 0-1,-2 1 1,-1-1 3,0 1-1,0 0 1,0 0-1,0 0 1,0 1-1,0 0 1,0-1-1,0 1 1,0 0-1,-4 4 1,1 0-2,0 0 1,1 0-1,0 1 0,0 0 0,0 0 1,1 1-1,0-1 0,0 1 1,1 0-1,-5 13 0,7-14-1,0-1-1,0 0 0,1 1 1,0 0-1,0-1 1,0 1-1,1 0 0,0-1 1,0 1-1,1 0 1,0-1-1,0 1 0,1-1 1,-1 1-1,5 9 1,-3-8-2,1-1 0,0 0 1,0 0-1,1 0 0,0 0 1,0 0-1,0-1 0,1 0 1,0 0-1,0-1 1,1 1-1,-1-1 0,10 4 1,-10-5 0,1-1 1,0-1 0,-1 1-1,1-1 1,0-1 0,0 1-1,1-1 1,-1 0 0,0-1-1,0 0 1,1 0 0,-1 0 0,0-1-1,0 0 1,13-4 0,-8 1 6,0 0 1,-1-1-1,0-1 1,0 0-1,15-10 1,49-42 30,-64 48-28,20-16 7,-2-2 0,-1-1 1,-1-1-1,-2-1 0,-1-2 1,-1 0-1,-2-2 0,26-58 0,-28 48 2,-2-2 0,-2 0 0,-2-1 0,-2 0 0,-2-1 0,4-77 0,-12 113-8,-1 1 1,0-1 0,-1 1-1,0 0 1,0-1-1,-2 1 1,0 0 0,-5-16-1,8 28-11,0-1-1,-1 1 0,1-1 1,0 1-1,0 0 1,0-1-1,-1 1 0,1-1 1,0 1-1,-1 0 1,1-1-1,0 1 0,-1 0 1,1-1-1,-1 1 1,1 0-1,0 0 0,-1-1 1,1 1-1,-1 0 1,1 0-1,-1 0 0,1-1 1,-1 1-1,1 0 0,0 0 1,-1 0-1,1 0 1,-1 0-1,1 0 0,-1 0 1,1 0-1,-1 0 1,1 0-1,-1 1 0,1-1 1,-1 0-1,1 0 1,-1 0-1,1 0 0,-1 1 1,1-1-1,0 0 1,-1 1-1,1-1 0,0 0 1,-1 1-1,1-1 1,0 0-1,-1 1 0,1-1 1,0 0-1,-1 1 1,1 0-1,-18 28 9,4 1-9,2 0 1,1 1-1,2 1 0,-11 63 1,-3 136-2,20-136 1,14 139 0,-10-222 0,1 1 0,1-1 0,-1-1 0,2 1 0,7 17 0,-9-24 0,0 0 0,0-1 0,1 1 0,0-1 0,0 0 0,0 0 0,0 0 0,1 0 0,-1 0 0,1-1 0,0 1 0,0-1 0,0 0 0,1-1 0,8 5 0,-8-5 0,0-1 0,1 0 0,-1-1 0,0 1 0,1-1 0,-1 0 0,1 0 0,-1-1 0,0 1 0,1-1 0,-1 0 0,0-1 0,1 1 0,-1-1 0,0 0 0,6-4 0,6-3 0,0-1 0,-1-1 0,18-15 0,-13 8 9,-1-1 0,-2-1 0,0-1 0,-1-1-1,-1 0 1,-1-1 0,13-26 0,-2-4 20,-2-1 0,21-72 0,-36 92-6,0-2 1,-2 1 0,-2-1 0,-1 0 0,-2-1 0,-2 1-1,-5-52 1,4 76 0,-2 1 0,1 0 0,-1 0 0,-1 0 0,-8-18 0,12 28-16,-1 0 1,1 0-1,-1 0 0,1 0 0,0 1 0,-1-1 0,0 0 1,1 1-1,-1-1 0,1 0 0,-1 1 0,0-1 1,1 1-1,-1-1 0,0 1 0,0-1 0,0 1 0,1-1 1,-1 1-1,0 0 0,0-1 0,0 1 0,0 0 1,0 0-1,-1 0 0,0 0-2,1 0 0,-1 1 0,0-1 0,0 1 0,1-1 0,-1 1 0,1 0 1,-1-1-1,1 1 0,-1 0 0,1 0 0,-3 2 0,-1 2 0,-1 1-1,1-1 1,0 1-1,0 0 1,-4 7 0,1 3 7,0 0 0,1 1 0,0 0 0,-7 33 0,6-11 13,-4 47 0,7-8-1,9 133 1,-4-197-29,2 1 0,0-1 0,1 0 0,0 0 1,1 0-1,1 0 0,0 0 0,1-1 1,0 0-1,1 0 0,13 18 0,-18-29 3,0-1 1,0 1-1,0 0 0,0-1 0,0 1 1,1-1-1,-1 1 0,0-1 1,1 0-1,-1 0 0,1 0 0,-1 0 1,1-1-1,0 1 0,-1-1 0,1 1 1,-1-1-1,1 0 0,0 0 0,-1 0 1,1-1-1,0 1 0,-1 0 0,1-1 1,-1 0-1,1 0 0,-1 0 0,1 0 1,2-1-1,8-5 22,0 1 0,0-2 0,21-16 0,-27 19-20,7-7 21,-1-1 0,1 0 0,-2-1 1,15-20-1,11-14 106,-24 28-50,-9 13 78,-5 27-48,-4 167 194,3-177-271,2-1 1,-1 1 0,1-1-1,0 1 1,1-1-1,4 14 1,-6-23-27,0 1 0,1 0 1,-1-1-1,0 1 0,1 0 1,-1-1-1,1 1 0,-1-1 1,1 1-1,-1-1 0,1 1 1,0-1-1,-1 1 0,1-1 1,0 1-1,-1-1 0,1 0 1,0 1-1,-1-1 0,1 0 1,0 0-1,0 0 0,-1 0 1,1 1-1,0-1 0,0 0 1,-1 0-1,1 0 0,0 0 1,0-1-1,0 1 0,-1 0 1,1 0-1,0 0 0,-1-1 1,2 1-1,24-15 60,-9-1-40,-1 0 1,-1-1-1,15-20 1,27-29 52,-47 53-55,-8 10-15,0 1 0,0-1 0,0 0 0,0 1 1,0-1-1,1 1 0,-1 0 0,1 0 0,-1 0 0,1 0 1,0 0-1,0 0 0,5-1 0,-8 3-8,1 0 1,-1 0-1,1 0 1,-1 1-1,0-1 0,1 0 1,-1 1-1,1-1 0,-1 0 1,0 1-1,0-1 0,1 0 1,-1 1-1,0-1 0,0 0 1,1 1-1,-1-1 0,0 1 1,0-1-1,0 1 0,0-1 1,1 0-1,-1 1 0,0-1 1,0 1-1,0 0 1,2 16 2,-2-13-2,0 4 1,0 0 0,-1 1 0,0-1 0,0 0 0,-1 0 0,0 0 0,-6 14 0,5-11 20,-1 0-1,-3 23 1,7-34-23,0 0 0,0 0 0,0 0 0,0 0 1,0 0-1,0 0 0,0-1 0,0 1 0,0 0 0,0 0 1,0 0-1,0 0 0,0 0 0,1 0 0,-1 0 0,0 0 1,0 0-1,0 0 0,0 0 0,0 0 0,0 0 0,0 0 1,0 0-1,0 0 0,0 0 0,0 0 0,0 0 0,0 0 1,1 0-1,-1 0 0,0 0 0,0 0 0,0 0 0,0 0 0,0 0 1,0 0-1,0 0 0,0 0 0,0 0 0,0 0 0,0 0 1,0 0-1,0 0 0,0 0 0,0 0 0,1 0 0,-1 0 1,0 1-1,0-1 0,0 0 0,0 0 0,0 0 0,0 0 1,0 0-1,0 0 0,0 0 0,0 0 0,0 0 0,0 0 1,0 0-1,0 0 0,0 0 0,0 1 0,9-11 16,18-25 17,-6 8-19,60-53-69,-80 79 52,1 0-1,0 0 1,-1-1-1,1 1 0,0 1 1,0-1-1,0 0 0,0 0 1,0 1-1,0-1 0,0 1 1,0 0-1,0-1 0,0 1 1,3 0-1,-4 0 1,0 0-1,1 0 1,-1 0-1,0 1 1,0-1-1,0 0 1,0 0-1,1 1 1,-1-1-1,0 0 1,0 1 0,0-1-1,0 1 1,0-1-1,0 1 1,0 0-1,0 0 1,0-1-1,0 1 1,-1 0-1,1 0 1,0 0-1,0 0 1,-1 0-1,1 0 1,0 2-1,-1-3 4,12 28-41,-12-27 40,1 0-1,-1 0 1,1 0 0,0 0 0,-1-1 0,1 1 0,0 0 0,0 0 0,-1 0-1,1-1 1,0 1 0,0 0 0,0-1 0,0 1 0,0-1 0,0 1 0,0-1 0,0 0-1,0 1 1,0-1 0,0 0 0,0 0 0,0 1 0,0-1 0,0 0 0,2 0-1,16-5-6,-1 0 0,0-1 0,0-1 0,-1 0 0,0-1 0,24-16-1,-17 8-19,0-1 0,-1-1 0,31-32 0,-51 47 24,8-8-13,-1 0 0,0-1-1,10-15 1,-16 16-32,-9 10-15,-14 15-3,-121 151-41,133-157 102,1 1 1,0 0-1,1 0 0,-1 0 1,2 0-1,0 1 0,0 0 1,-4 16-1,8-26 5,0 1-1,-1-1 1,1 1-1,0-1 1,0 1-1,0-1 0,0 1 1,0-1-1,0 1 1,0 0-1,0-1 1,0 1-1,0-1 1,0 1-1,1-1 1,-1 1-1,0-1 1,0 1-1,0-1 1,1 1-1,-1-1 1,0 0-1,1 1 1,-1-1-1,0 1 0,1-1 1,-1 0-1,0 1 1,1-1-1,-1 0 1,1 1-1,-1-1 1,1 0-1,-1 0 1,0 1-1,1-1 1,-1 0-1,1 0 1,0 0-1,-1 0 1,1 0-1,-1 1 0,1-1 1,-1 0-1,1 0 1,-1 0-1,1-1 1,-1 1-1,1 0 1,-1 0-1,1 0 1,-1 0-1,1 0 1,-1-1-1,1 1 1,30-12-28,-22 6 25,1 0 1,-1-1 0,0-1 0,0 0 0,-1 0 0,0 0-1,11-16 1,-19 23 2,1 1-1,-1-1 1,0 1-1,0-1 1,1 0-1,-1 1 1,0-1 0,1 1-1,-1-1 1,1 1-1,-1-1 1,0 1-1,1-1 1,-1 1-1,1 0 1,-1-1 0,1 1-1,0 0 1,-1-1-1,1 1 1,-1 0-1,1 0 1,-1 0-1,1-1 1,0 1 0,0 1-3,0 0 1,-1 0 0,1 0-1,0 0 1,-1 0 0,1 0-1,-1 0 1,1 0 0,-1 0-1,0 0 1,0 0 0,1 0-1,-1 0 1,0 0 0,0 1-1,0-1 1,0 2 0,0 52-32,-3 0 1,-2 1 0,-13 61-1,13-86 21,-9 45-30,-31 101 1,32-136 31,-2-2 0,-2 0 0,-1 0 0,-26 38 0,33-60-7,-1-1 0,-24 27 0,31-38 14,0-1 1,0 1-1,0-1 1,-1 0-1,0 0 1,0 0-1,0-1 0,0 0 1,0 0-1,-1 0 1,-7 1-1,12-4 6,0 1 0,0-1 0,-1 0 0,1 0 0,0 0 0,0 0 0,-1-1 0,1 1 0,0 0 0,0-1 0,0 0 0,-1 1 0,1-1 0,0 0 0,0 0 0,0 0 0,0-1 0,1 1 0,-1 0 0,0-1 0,0 1 0,1-1 0,-1 1 0,-2-4 0,-2-4 12,0 0 0,1-1 0,-9-19 0,12 23-7,-9-18 27,1 0 0,2-1 0,0 0 0,2 0 0,-4-30 0,8 43-21,1 0 0,1 0 1,0-1-1,1 1 1,0 0-1,1 0 1,1 0-1,-1 0 1,2 0-1,0 0 0,0 1 1,1 0-1,10-17 1,-7 15-8,1 1 0,0 1 0,1 0 1,0 0-1,1 1 0,0 0 0,1 1 0,0 0 1,0 1-1,1 1 0,0-1 0,0 2 0,1 0 1,0 1-1,0 0 0,0 1 0,0 1 0,1 0 1,16-1-1,-4 1-49,85-6-529,-101 11 296,-8-2-435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3C3E-744D-D9E4-EAED-2566A1E211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921B0D-9687-98A4-4513-8D51EE1524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0E5D07-84BF-1DF8-5B53-D60832D0C0BD}"/>
              </a:ext>
            </a:extLst>
          </p:cNvPr>
          <p:cNvSpPr>
            <a:spLocks noGrp="1"/>
          </p:cNvSpPr>
          <p:nvPr>
            <p:ph type="dt" sz="half" idx="10"/>
          </p:nvPr>
        </p:nvSpPr>
        <p:spPr/>
        <p:txBody>
          <a:bodyPr/>
          <a:lstStyle/>
          <a:p>
            <a:fld id="{6E0DB3BB-EECB-4B1F-8F00-E2D0D3951A65}" type="datetimeFigureOut">
              <a:rPr lang="en-US" smtClean="0"/>
              <a:t>5/4/2025</a:t>
            </a:fld>
            <a:endParaRPr lang="en-US"/>
          </a:p>
        </p:txBody>
      </p:sp>
      <p:sp>
        <p:nvSpPr>
          <p:cNvPr id="5" name="Footer Placeholder 4">
            <a:extLst>
              <a:ext uri="{FF2B5EF4-FFF2-40B4-BE49-F238E27FC236}">
                <a16:creationId xmlns:a16="http://schemas.microsoft.com/office/drawing/2014/main" id="{F8C632C9-62FB-5247-5432-5857F7D7A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DDC68-2C07-0A64-936B-9B404753F334}"/>
              </a:ext>
            </a:extLst>
          </p:cNvPr>
          <p:cNvSpPr>
            <a:spLocks noGrp="1"/>
          </p:cNvSpPr>
          <p:nvPr>
            <p:ph type="sldNum" sz="quarter" idx="12"/>
          </p:nvPr>
        </p:nvSpPr>
        <p:spPr/>
        <p:txBody>
          <a:bodyPr/>
          <a:lstStyle/>
          <a:p>
            <a:fld id="{1316678A-B52F-4372-B60E-F108CCFE93EE}" type="slidenum">
              <a:rPr lang="en-US" smtClean="0"/>
              <a:t>‹#›</a:t>
            </a:fld>
            <a:endParaRPr lang="en-US"/>
          </a:p>
        </p:txBody>
      </p:sp>
    </p:spTree>
    <p:extLst>
      <p:ext uri="{BB962C8B-B14F-4D97-AF65-F5344CB8AC3E}">
        <p14:creationId xmlns:p14="http://schemas.microsoft.com/office/powerpoint/2010/main" val="335163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A2CC0-EB85-753B-5B64-9085AF307E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FEEFC8-0CA3-1566-1998-9984E39A50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0A7CD-B57C-1087-11BA-DEE7754557CE}"/>
              </a:ext>
            </a:extLst>
          </p:cNvPr>
          <p:cNvSpPr>
            <a:spLocks noGrp="1"/>
          </p:cNvSpPr>
          <p:nvPr>
            <p:ph type="dt" sz="half" idx="10"/>
          </p:nvPr>
        </p:nvSpPr>
        <p:spPr/>
        <p:txBody>
          <a:bodyPr/>
          <a:lstStyle/>
          <a:p>
            <a:fld id="{6E0DB3BB-EECB-4B1F-8F00-E2D0D3951A65}" type="datetimeFigureOut">
              <a:rPr lang="en-US" smtClean="0"/>
              <a:t>5/4/2025</a:t>
            </a:fld>
            <a:endParaRPr lang="en-US"/>
          </a:p>
        </p:txBody>
      </p:sp>
      <p:sp>
        <p:nvSpPr>
          <p:cNvPr id="5" name="Footer Placeholder 4">
            <a:extLst>
              <a:ext uri="{FF2B5EF4-FFF2-40B4-BE49-F238E27FC236}">
                <a16:creationId xmlns:a16="http://schemas.microsoft.com/office/drawing/2014/main" id="{E9022E3B-5D8D-F81F-C5F8-F71C9E19C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168D1F-D3D9-E8BE-A5CA-BFD4186489DF}"/>
              </a:ext>
            </a:extLst>
          </p:cNvPr>
          <p:cNvSpPr>
            <a:spLocks noGrp="1"/>
          </p:cNvSpPr>
          <p:nvPr>
            <p:ph type="sldNum" sz="quarter" idx="12"/>
          </p:nvPr>
        </p:nvSpPr>
        <p:spPr/>
        <p:txBody>
          <a:bodyPr/>
          <a:lstStyle/>
          <a:p>
            <a:fld id="{1316678A-B52F-4372-B60E-F108CCFE93EE}" type="slidenum">
              <a:rPr lang="en-US" smtClean="0"/>
              <a:t>‹#›</a:t>
            </a:fld>
            <a:endParaRPr lang="en-US"/>
          </a:p>
        </p:txBody>
      </p:sp>
    </p:spTree>
    <p:extLst>
      <p:ext uri="{BB962C8B-B14F-4D97-AF65-F5344CB8AC3E}">
        <p14:creationId xmlns:p14="http://schemas.microsoft.com/office/powerpoint/2010/main" val="29886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170946-B51D-0408-7B39-660902E9F0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7F1757-4D4B-3257-D5FF-472FC8450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C2FCF-1501-C31E-CF43-BCC8D766722A}"/>
              </a:ext>
            </a:extLst>
          </p:cNvPr>
          <p:cNvSpPr>
            <a:spLocks noGrp="1"/>
          </p:cNvSpPr>
          <p:nvPr>
            <p:ph type="dt" sz="half" idx="10"/>
          </p:nvPr>
        </p:nvSpPr>
        <p:spPr/>
        <p:txBody>
          <a:bodyPr/>
          <a:lstStyle/>
          <a:p>
            <a:fld id="{6E0DB3BB-EECB-4B1F-8F00-E2D0D3951A65}" type="datetimeFigureOut">
              <a:rPr lang="en-US" smtClean="0"/>
              <a:t>5/4/2025</a:t>
            </a:fld>
            <a:endParaRPr lang="en-US"/>
          </a:p>
        </p:txBody>
      </p:sp>
      <p:sp>
        <p:nvSpPr>
          <p:cNvPr id="5" name="Footer Placeholder 4">
            <a:extLst>
              <a:ext uri="{FF2B5EF4-FFF2-40B4-BE49-F238E27FC236}">
                <a16:creationId xmlns:a16="http://schemas.microsoft.com/office/drawing/2014/main" id="{F6EA61AC-29C7-02FD-94B0-9E8E2A6A00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2F357-FDD5-6BAB-9C6F-1D4E668EC3F2}"/>
              </a:ext>
            </a:extLst>
          </p:cNvPr>
          <p:cNvSpPr>
            <a:spLocks noGrp="1"/>
          </p:cNvSpPr>
          <p:nvPr>
            <p:ph type="sldNum" sz="quarter" idx="12"/>
          </p:nvPr>
        </p:nvSpPr>
        <p:spPr/>
        <p:txBody>
          <a:bodyPr/>
          <a:lstStyle/>
          <a:p>
            <a:fld id="{1316678A-B52F-4372-B60E-F108CCFE93EE}" type="slidenum">
              <a:rPr lang="en-US" smtClean="0"/>
              <a:t>‹#›</a:t>
            </a:fld>
            <a:endParaRPr lang="en-US"/>
          </a:p>
        </p:txBody>
      </p:sp>
    </p:spTree>
    <p:extLst>
      <p:ext uri="{BB962C8B-B14F-4D97-AF65-F5344CB8AC3E}">
        <p14:creationId xmlns:p14="http://schemas.microsoft.com/office/powerpoint/2010/main" val="187826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1E8F1-F095-BFFE-C39A-B04C3F34FD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814563-21FD-9112-213D-82AFB37F41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6352A5-55D4-59DC-B1BD-364B485D8318}"/>
              </a:ext>
            </a:extLst>
          </p:cNvPr>
          <p:cNvSpPr>
            <a:spLocks noGrp="1"/>
          </p:cNvSpPr>
          <p:nvPr>
            <p:ph type="dt" sz="half" idx="10"/>
          </p:nvPr>
        </p:nvSpPr>
        <p:spPr/>
        <p:txBody>
          <a:bodyPr/>
          <a:lstStyle/>
          <a:p>
            <a:fld id="{6E0DB3BB-EECB-4B1F-8F00-E2D0D3951A65}" type="datetimeFigureOut">
              <a:rPr lang="en-US" smtClean="0"/>
              <a:t>5/4/2025</a:t>
            </a:fld>
            <a:endParaRPr lang="en-US"/>
          </a:p>
        </p:txBody>
      </p:sp>
      <p:sp>
        <p:nvSpPr>
          <p:cNvPr id="5" name="Footer Placeholder 4">
            <a:extLst>
              <a:ext uri="{FF2B5EF4-FFF2-40B4-BE49-F238E27FC236}">
                <a16:creationId xmlns:a16="http://schemas.microsoft.com/office/drawing/2014/main" id="{950CCCEB-63BC-66F5-A9E5-4C7492EE0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28711-B0D8-DBEA-035F-E0A6F8C0A1A9}"/>
              </a:ext>
            </a:extLst>
          </p:cNvPr>
          <p:cNvSpPr>
            <a:spLocks noGrp="1"/>
          </p:cNvSpPr>
          <p:nvPr>
            <p:ph type="sldNum" sz="quarter" idx="12"/>
          </p:nvPr>
        </p:nvSpPr>
        <p:spPr/>
        <p:txBody>
          <a:bodyPr/>
          <a:lstStyle/>
          <a:p>
            <a:fld id="{1316678A-B52F-4372-B60E-F108CCFE93EE}" type="slidenum">
              <a:rPr lang="en-US" smtClean="0"/>
              <a:t>‹#›</a:t>
            </a:fld>
            <a:endParaRPr lang="en-US"/>
          </a:p>
        </p:txBody>
      </p:sp>
    </p:spTree>
    <p:extLst>
      <p:ext uri="{BB962C8B-B14F-4D97-AF65-F5344CB8AC3E}">
        <p14:creationId xmlns:p14="http://schemas.microsoft.com/office/powerpoint/2010/main" val="1174854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24F3-F111-A387-441C-1DA63FC935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151660-5FAF-3AEC-8181-2B10F8BB063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ED1C65-C1EE-8290-78A3-374276FC598B}"/>
              </a:ext>
            </a:extLst>
          </p:cNvPr>
          <p:cNvSpPr>
            <a:spLocks noGrp="1"/>
          </p:cNvSpPr>
          <p:nvPr>
            <p:ph type="dt" sz="half" idx="10"/>
          </p:nvPr>
        </p:nvSpPr>
        <p:spPr/>
        <p:txBody>
          <a:bodyPr/>
          <a:lstStyle/>
          <a:p>
            <a:fld id="{6E0DB3BB-EECB-4B1F-8F00-E2D0D3951A65}" type="datetimeFigureOut">
              <a:rPr lang="en-US" smtClean="0"/>
              <a:t>5/4/2025</a:t>
            </a:fld>
            <a:endParaRPr lang="en-US"/>
          </a:p>
        </p:txBody>
      </p:sp>
      <p:sp>
        <p:nvSpPr>
          <p:cNvPr id="5" name="Footer Placeholder 4">
            <a:extLst>
              <a:ext uri="{FF2B5EF4-FFF2-40B4-BE49-F238E27FC236}">
                <a16:creationId xmlns:a16="http://schemas.microsoft.com/office/drawing/2014/main" id="{93879ECE-BF71-67D4-212C-E08C5872F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CDCED9-A3E5-9614-C573-E89698DA51F0}"/>
              </a:ext>
            </a:extLst>
          </p:cNvPr>
          <p:cNvSpPr>
            <a:spLocks noGrp="1"/>
          </p:cNvSpPr>
          <p:nvPr>
            <p:ph type="sldNum" sz="quarter" idx="12"/>
          </p:nvPr>
        </p:nvSpPr>
        <p:spPr/>
        <p:txBody>
          <a:bodyPr/>
          <a:lstStyle/>
          <a:p>
            <a:fld id="{1316678A-B52F-4372-B60E-F108CCFE93EE}" type="slidenum">
              <a:rPr lang="en-US" smtClean="0"/>
              <a:t>‹#›</a:t>
            </a:fld>
            <a:endParaRPr lang="en-US"/>
          </a:p>
        </p:txBody>
      </p:sp>
    </p:spTree>
    <p:extLst>
      <p:ext uri="{BB962C8B-B14F-4D97-AF65-F5344CB8AC3E}">
        <p14:creationId xmlns:p14="http://schemas.microsoft.com/office/powerpoint/2010/main" val="52762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773C-0C97-4981-D8B1-3F18672CCF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FD645D-BC65-A184-DF60-8C64B3AAC2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97A9F4-8D54-76C6-72DA-9445A6119B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A7F06E-6B08-2FE4-8AD8-158696DCF6FE}"/>
              </a:ext>
            </a:extLst>
          </p:cNvPr>
          <p:cNvSpPr>
            <a:spLocks noGrp="1"/>
          </p:cNvSpPr>
          <p:nvPr>
            <p:ph type="dt" sz="half" idx="10"/>
          </p:nvPr>
        </p:nvSpPr>
        <p:spPr/>
        <p:txBody>
          <a:bodyPr/>
          <a:lstStyle/>
          <a:p>
            <a:fld id="{6E0DB3BB-EECB-4B1F-8F00-E2D0D3951A65}" type="datetimeFigureOut">
              <a:rPr lang="en-US" smtClean="0"/>
              <a:t>5/4/2025</a:t>
            </a:fld>
            <a:endParaRPr lang="en-US"/>
          </a:p>
        </p:txBody>
      </p:sp>
      <p:sp>
        <p:nvSpPr>
          <p:cNvPr id="6" name="Footer Placeholder 5">
            <a:extLst>
              <a:ext uri="{FF2B5EF4-FFF2-40B4-BE49-F238E27FC236}">
                <a16:creationId xmlns:a16="http://schemas.microsoft.com/office/drawing/2014/main" id="{EFACF9CE-6A0C-92EA-C0C4-2C18333ED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893191-04DB-37BC-37AF-303FBABBD225}"/>
              </a:ext>
            </a:extLst>
          </p:cNvPr>
          <p:cNvSpPr>
            <a:spLocks noGrp="1"/>
          </p:cNvSpPr>
          <p:nvPr>
            <p:ph type="sldNum" sz="quarter" idx="12"/>
          </p:nvPr>
        </p:nvSpPr>
        <p:spPr/>
        <p:txBody>
          <a:bodyPr/>
          <a:lstStyle/>
          <a:p>
            <a:fld id="{1316678A-B52F-4372-B60E-F108CCFE93EE}" type="slidenum">
              <a:rPr lang="en-US" smtClean="0"/>
              <a:t>‹#›</a:t>
            </a:fld>
            <a:endParaRPr lang="en-US"/>
          </a:p>
        </p:txBody>
      </p:sp>
    </p:spTree>
    <p:extLst>
      <p:ext uri="{BB962C8B-B14F-4D97-AF65-F5344CB8AC3E}">
        <p14:creationId xmlns:p14="http://schemas.microsoft.com/office/powerpoint/2010/main" val="404967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B26C-D940-67C8-9287-962E8899D4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D6548A-98A6-B632-3318-81AA2780EE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627134-0439-A400-987F-5E5A43A1C0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B0CFA7-003E-3A31-FD51-A32F0EBEF0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489F97-E746-92B0-FB9D-6B39A43B88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CF5928-1ECD-B9AD-70A4-2B00D43E798C}"/>
              </a:ext>
            </a:extLst>
          </p:cNvPr>
          <p:cNvSpPr>
            <a:spLocks noGrp="1"/>
          </p:cNvSpPr>
          <p:nvPr>
            <p:ph type="dt" sz="half" idx="10"/>
          </p:nvPr>
        </p:nvSpPr>
        <p:spPr/>
        <p:txBody>
          <a:bodyPr/>
          <a:lstStyle/>
          <a:p>
            <a:fld id="{6E0DB3BB-EECB-4B1F-8F00-E2D0D3951A65}" type="datetimeFigureOut">
              <a:rPr lang="en-US" smtClean="0"/>
              <a:t>5/4/2025</a:t>
            </a:fld>
            <a:endParaRPr lang="en-US"/>
          </a:p>
        </p:txBody>
      </p:sp>
      <p:sp>
        <p:nvSpPr>
          <p:cNvPr id="8" name="Footer Placeholder 7">
            <a:extLst>
              <a:ext uri="{FF2B5EF4-FFF2-40B4-BE49-F238E27FC236}">
                <a16:creationId xmlns:a16="http://schemas.microsoft.com/office/drawing/2014/main" id="{85760337-4613-859A-9A5A-318A5D7635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D9C673-C265-92D7-5F4D-868828E80F52}"/>
              </a:ext>
            </a:extLst>
          </p:cNvPr>
          <p:cNvSpPr>
            <a:spLocks noGrp="1"/>
          </p:cNvSpPr>
          <p:nvPr>
            <p:ph type="sldNum" sz="quarter" idx="12"/>
          </p:nvPr>
        </p:nvSpPr>
        <p:spPr/>
        <p:txBody>
          <a:bodyPr/>
          <a:lstStyle/>
          <a:p>
            <a:fld id="{1316678A-B52F-4372-B60E-F108CCFE93EE}" type="slidenum">
              <a:rPr lang="en-US" smtClean="0"/>
              <a:t>‹#›</a:t>
            </a:fld>
            <a:endParaRPr lang="en-US"/>
          </a:p>
        </p:txBody>
      </p:sp>
    </p:spTree>
    <p:extLst>
      <p:ext uri="{BB962C8B-B14F-4D97-AF65-F5344CB8AC3E}">
        <p14:creationId xmlns:p14="http://schemas.microsoft.com/office/powerpoint/2010/main" val="3400472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F5111-D966-899F-BF31-87A94B07F2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470678-60E2-97FD-064E-BD1155B041D9}"/>
              </a:ext>
            </a:extLst>
          </p:cNvPr>
          <p:cNvSpPr>
            <a:spLocks noGrp="1"/>
          </p:cNvSpPr>
          <p:nvPr>
            <p:ph type="dt" sz="half" idx="10"/>
          </p:nvPr>
        </p:nvSpPr>
        <p:spPr/>
        <p:txBody>
          <a:bodyPr/>
          <a:lstStyle/>
          <a:p>
            <a:fld id="{6E0DB3BB-EECB-4B1F-8F00-E2D0D3951A65}" type="datetimeFigureOut">
              <a:rPr lang="en-US" smtClean="0"/>
              <a:t>5/4/2025</a:t>
            </a:fld>
            <a:endParaRPr lang="en-US"/>
          </a:p>
        </p:txBody>
      </p:sp>
      <p:sp>
        <p:nvSpPr>
          <p:cNvPr id="4" name="Footer Placeholder 3">
            <a:extLst>
              <a:ext uri="{FF2B5EF4-FFF2-40B4-BE49-F238E27FC236}">
                <a16:creationId xmlns:a16="http://schemas.microsoft.com/office/drawing/2014/main" id="{B636AB32-303E-97E8-B7FC-11569311F0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403FB2-62B6-6CFC-B0A1-B49018C5D456}"/>
              </a:ext>
            </a:extLst>
          </p:cNvPr>
          <p:cNvSpPr>
            <a:spLocks noGrp="1"/>
          </p:cNvSpPr>
          <p:nvPr>
            <p:ph type="sldNum" sz="quarter" idx="12"/>
          </p:nvPr>
        </p:nvSpPr>
        <p:spPr/>
        <p:txBody>
          <a:bodyPr/>
          <a:lstStyle/>
          <a:p>
            <a:fld id="{1316678A-B52F-4372-B60E-F108CCFE93EE}" type="slidenum">
              <a:rPr lang="en-US" smtClean="0"/>
              <a:t>‹#›</a:t>
            </a:fld>
            <a:endParaRPr lang="en-US"/>
          </a:p>
        </p:txBody>
      </p:sp>
    </p:spTree>
    <p:extLst>
      <p:ext uri="{BB962C8B-B14F-4D97-AF65-F5344CB8AC3E}">
        <p14:creationId xmlns:p14="http://schemas.microsoft.com/office/powerpoint/2010/main" val="270812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E1D41F-E2DE-38E6-458B-85755B825935}"/>
              </a:ext>
            </a:extLst>
          </p:cNvPr>
          <p:cNvSpPr>
            <a:spLocks noGrp="1"/>
          </p:cNvSpPr>
          <p:nvPr>
            <p:ph type="dt" sz="half" idx="10"/>
          </p:nvPr>
        </p:nvSpPr>
        <p:spPr/>
        <p:txBody>
          <a:bodyPr/>
          <a:lstStyle/>
          <a:p>
            <a:fld id="{6E0DB3BB-EECB-4B1F-8F00-E2D0D3951A65}" type="datetimeFigureOut">
              <a:rPr lang="en-US" smtClean="0"/>
              <a:t>5/4/2025</a:t>
            </a:fld>
            <a:endParaRPr lang="en-US"/>
          </a:p>
        </p:txBody>
      </p:sp>
      <p:sp>
        <p:nvSpPr>
          <p:cNvPr id="3" name="Footer Placeholder 2">
            <a:extLst>
              <a:ext uri="{FF2B5EF4-FFF2-40B4-BE49-F238E27FC236}">
                <a16:creationId xmlns:a16="http://schemas.microsoft.com/office/drawing/2014/main" id="{3BA734FD-776B-98E2-4277-44BBB6ECB1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EFE626-4CF7-89F1-212E-7F4D93FA351E}"/>
              </a:ext>
            </a:extLst>
          </p:cNvPr>
          <p:cNvSpPr>
            <a:spLocks noGrp="1"/>
          </p:cNvSpPr>
          <p:nvPr>
            <p:ph type="sldNum" sz="quarter" idx="12"/>
          </p:nvPr>
        </p:nvSpPr>
        <p:spPr/>
        <p:txBody>
          <a:bodyPr/>
          <a:lstStyle/>
          <a:p>
            <a:fld id="{1316678A-B52F-4372-B60E-F108CCFE93EE}" type="slidenum">
              <a:rPr lang="en-US" smtClean="0"/>
              <a:t>‹#›</a:t>
            </a:fld>
            <a:endParaRPr lang="en-US"/>
          </a:p>
        </p:txBody>
      </p:sp>
    </p:spTree>
    <p:extLst>
      <p:ext uri="{BB962C8B-B14F-4D97-AF65-F5344CB8AC3E}">
        <p14:creationId xmlns:p14="http://schemas.microsoft.com/office/powerpoint/2010/main" val="366481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AD809-EBD3-C64A-C3BD-DEB69D3099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EC74DF-E142-04EC-7194-1946DBCBFE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4621C9-2106-AF60-E193-8AB511F606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2B454C-9C3E-2DF2-1106-AE05B4AC2300}"/>
              </a:ext>
            </a:extLst>
          </p:cNvPr>
          <p:cNvSpPr>
            <a:spLocks noGrp="1"/>
          </p:cNvSpPr>
          <p:nvPr>
            <p:ph type="dt" sz="half" idx="10"/>
          </p:nvPr>
        </p:nvSpPr>
        <p:spPr/>
        <p:txBody>
          <a:bodyPr/>
          <a:lstStyle/>
          <a:p>
            <a:fld id="{6E0DB3BB-EECB-4B1F-8F00-E2D0D3951A65}" type="datetimeFigureOut">
              <a:rPr lang="en-US" smtClean="0"/>
              <a:t>5/4/2025</a:t>
            </a:fld>
            <a:endParaRPr lang="en-US"/>
          </a:p>
        </p:txBody>
      </p:sp>
      <p:sp>
        <p:nvSpPr>
          <p:cNvPr id="6" name="Footer Placeholder 5">
            <a:extLst>
              <a:ext uri="{FF2B5EF4-FFF2-40B4-BE49-F238E27FC236}">
                <a16:creationId xmlns:a16="http://schemas.microsoft.com/office/drawing/2014/main" id="{71266B78-E60B-1F85-A0FC-CE20140292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A86036-FFBA-BAE2-B779-C5C243249A5D}"/>
              </a:ext>
            </a:extLst>
          </p:cNvPr>
          <p:cNvSpPr>
            <a:spLocks noGrp="1"/>
          </p:cNvSpPr>
          <p:nvPr>
            <p:ph type="sldNum" sz="quarter" idx="12"/>
          </p:nvPr>
        </p:nvSpPr>
        <p:spPr/>
        <p:txBody>
          <a:bodyPr/>
          <a:lstStyle/>
          <a:p>
            <a:fld id="{1316678A-B52F-4372-B60E-F108CCFE93EE}" type="slidenum">
              <a:rPr lang="en-US" smtClean="0"/>
              <a:t>‹#›</a:t>
            </a:fld>
            <a:endParaRPr lang="en-US"/>
          </a:p>
        </p:txBody>
      </p:sp>
    </p:spTree>
    <p:extLst>
      <p:ext uri="{BB962C8B-B14F-4D97-AF65-F5344CB8AC3E}">
        <p14:creationId xmlns:p14="http://schemas.microsoft.com/office/powerpoint/2010/main" val="3971621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C3A1E-25A3-ED79-F630-3F1B6355C7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096AE2-53D5-70A6-5339-20DAB33A2D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D8B1F0-B8FA-EE07-05A2-290C59A0C7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63C39-E34A-3817-8966-2C7CAEB695F9}"/>
              </a:ext>
            </a:extLst>
          </p:cNvPr>
          <p:cNvSpPr>
            <a:spLocks noGrp="1"/>
          </p:cNvSpPr>
          <p:nvPr>
            <p:ph type="dt" sz="half" idx="10"/>
          </p:nvPr>
        </p:nvSpPr>
        <p:spPr/>
        <p:txBody>
          <a:bodyPr/>
          <a:lstStyle/>
          <a:p>
            <a:fld id="{6E0DB3BB-EECB-4B1F-8F00-E2D0D3951A65}" type="datetimeFigureOut">
              <a:rPr lang="en-US" smtClean="0"/>
              <a:t>5/4/2025</a:t>
            </a:fld>
            <a:endParaRPr lang="en-US"/>
          </a:p>
        </p:txBody>
      </p:sp>
      <p:sp>
        <p:nvSpPr>
          <p:cNvPr id="6" name="Footer Placeholder 5">
            <a:extLst>
              <a:ext uri="{FF2B5EF4-FFF2-40B4-BE49-F238E27FC236}">
                <a16:creationId xmlns:a16="http://schemas.microsoft.com/office/drawing/2014/main" id="{F051074E-CDCE-E10D-AB9F-3AECEB62EA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89BB0E-D093-B5EC-FE88-39B840576790}"/>
              </a:ext>
            </a:extLst>
          </p:cNvPr>
          <p:cNvSpPr>
            <a:spLocks noGrp="1"/>
          </p:cNvSpPr>
          <p:nvPr>
            <p:ph type="sldNum" sz="quarter" idx="12"/>
          </p:nvPr>
        </p:nvSpPr>
        <p:spPr/>
        <p:txBody>
          <a:bodyPr/>
          <a:lstStyle/>
          <a:p>
            <a:fld id="{1316678A-B52F-4372-B60E-F108CCFE93EE}" type="slidenum">
              <a:rPr lang="en-US" smtClean="0"/>
              <a:t>‹#›</a:t>
            </a:fld>
            <a:endParaRPr lang="en-US"/>
          </a:p>
        </p:txBody>
      </p:sp>
    </p:spTree>
    <p:extLst>
      <p:ext uri="{BB962C8B-B14F-4D97-AF65-F5344CB8AC3E}">
        <p14:creationId xmlns:p14="http://schemas.microsoft.com/office/powerpoint/2010/main" val="4223919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0A883-A669-70E9-3BC7-4E92742CB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DDAD95-A3D3-671D-01FF-867C64B8F4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045FBF-4B3B-5357-2252-4F43B85E5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E0DB3BB-EECB-4B1F-8F00-E2D0D3951A65}" type="datetimeFigureOut">
              <a:rPr lang="en-US" smtClean="0"/>
              <a:t>5/4/2025</a:t>
            </a:fld>
            <a:endParaRPr lang="en-US"/>
          </a:p>
        </p:txBody>
      </p:sp>
      <p:sp>
        <p:nvSpPr>
          <p:cNvPr id="5" name="Footer Placeholder 4">
            <a:extLst>
              <a:ext uri="{FF2B5EF4-FFF2-40B4-BE49-F238E27FC236}">
                <a16:creationId xmlns:a16="http://schemas.microsoft.com/office/drawing/2014/main" id="{DC12E3D2-4FE0-5DD3-BEE1-8669EA50AF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9ED9CEA-9686-683E-252D-F66A10A5B9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316678A-B52F-4372-B60E-F108CCFE93EE}" type="slidenum">
              <a:rPr lang="en-US" smtClean="0"/>
              <a:t>‹#›</a:t>
            </a:fld>
            <a:endParaRPr lang="en-US"/>
          </a:p>
        </p:txBody>
      </p:sp>
    </p:spTree>
    <p:extLst>
      <p:ext uri="{BB962C8B-B14F-4D97-AF65-F5344CB8AC3E}">
        <p14:creationId xmlns:p14="http://schemas.microsoft.com/office/powerpoint/2010/main" val="385227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7" Type="http://schemas.openxmlformats.org/officeDocument/2006/relationships/image" Target="../media/image289.png"/><Relationship Id="rId21" Type="http://schemas.openxmlformats.org/officeDocument/2006/relationships/image" Target="../media/image244.png"/><Relationship Id="rId42" Type="http://schemas.openxmlformats.org/officeDocument/2006/relationships/customXml" Target="../ink/ink253.xml"/><Relationship Id="rId63" Type="http://schemas.openxmlformats.org/officeDocument/2006/relationships/customXml" Target="../ink/ink264.xml"/><Relationship Id="rId84" Type="http://schemas.openxmlformats.org/officeDocument/2006/relationships/customXml" Target="../ink/ink275.xml"/><Relationship Id="rId138" Type="http://schemas.openxmlformats.org/officeDocument/2006/relationships/customXml" Target="../ink/ink303.xml"/><Relationship Id="rId107" Type="http://schemas.openxmlformats.org/officeDocument/2006/relationships/image" Target="../media/image284.png"/><Relationship Id="rId11" Type="http://schemas.openxmlformats.org/officeDocument/2006/relationships/image" Target="../media/image239.png"/><Relationship Id="rId32" Type="http://schemas.openxmlformats.org/officeDocument/2006/relationships/customXml" Target="../ink/ink248.xml"/><Relationship Id="rId53" Type="http://schemas.openxmlformats.org/officeDocument/2006/relationships/customXml" Target="../ink/ink259.xml"/><Relationship Id="rId74" Type="http://schemas.openxmlformats.org/officeDocument/2006/relationships/image" Target="../media/image269.png"/><Relationship Id="rId128" Type="http://schemas.openxmlformats.org/officeDocument/2006/relationships/customXml" Target="../ink/ink298.xml"/><Relationship Id="rId5" Type="http://schemas.openxmlformats.org/officeDocument/2006/relationships/image" Target="../media/image236.png"/><Relationship Id="rId90" Type="http://schemas.openxmlformats.org/officeDocument/2006/relationships/customXml" Target="../ink/ink278.xml"/><Relationship Id="rId95" Type="http://schemas.openxmlformats.org/officeDocument/2006/relationships/customXml" Target="../ink/ink281.xml"/><Relationship Id="rId22" Type="http://schemas.openxmlformats.org/officeDocument/2006/relationships/customXml" Target="../ink/ink242.xml"/><Relationship Id="rId27" Type="http://schemas.openxmlformats.org/officeDocument/2006/relationships/customXml" Target="../ink/ink245.xml"/><Relationship Id="rId43" Type="http://schemas.openxmlformats.org/officeDocument/2006/relationships/image" Target="../media/image254.png"/><Relationship Id="rId48" Type="http://schemas.openxmlformats.org/officeDocument/2006/relationships/image" Target="../media/image256.png"/><Relationship Id="rId64" Type="http://schemas.openxmlformats.org/officeDocument/2006/relationships/image" Target="../media/image264.png"/><Relationship Id="rId69" Type="http://schemas.openxmlformats.org/officeDocument/2006/relationships/customXml" Target="../ink/ink267.xml"/><Relationship Id="rId113" Type="http://schemas.openxmlformats.org/officeDocument/2006/relationships/image" Target="../media/image287.png"/><Relationship Id="rId118" Type="http://schemas.openxmlformats.org/officeDocument/2006/relationships/customXml" Target="../ink/ink293.xml"/><Relationship Id="rId134" Type="http://schemas.openxmlformats.org/officeDocument/2006/relationships/customXml" Target="../ink/ink301.xml"/><Relationship Id="rId139" Type="http://schemas.openxmlformats.org/officeDocument/2006/relationships/image" Target="../media/image300.png"/><Relationship Id="rId80" Type="http://schemas.openxmlformats.org/officeDocument/2006/relationships/image" Target="../media/image272.png"/><Relationship Id="rId85" Type="http://schemas.openxmlformats.org/officeDocument/2006/relationships/image" Target="../media/image274.png"/><Relationship Id="rId12" Type="http://schemas.openxmlformats.org/officeDocument/2006/relationships/customXml" Target="../ink/ink237.xml"/><Relationship Id="rId17" Type="http://schemas.openxmlformats.org/officeDocument/2006/relationships/image" Target="../media/image242.png"/><Relationship Id="rId33" Type="http://schemas.openxmlformats.org/officeDocument/2006/relationships/image" Target="../media/image249.png"/><Relationship Id="rId38" Type="http://schemas.openxmlformats.org/officeDocument/2006/relationships/customXml" Target="../ink/ink251.xml"/><Relationship Id="rId59" Type="http://schemas.openxmlformats.org/officeDocument/2006/relationships/customXml" Target="../ink/ink262.xml"/><Relationship Id="rId103" Type="http://schemas.openxmlformats.org/officeDocument/2006/relationships/image" Target="../media/image282.png"/><Relationship Id="rId108" Type="http://schemas.openxmlformats.org/officeDocument/2006/relationships/customXml" Target="../ink/ink288.xml"/><Relationship Id="rId124" Type="http://schemas.openxmlformats.org/officeDocument/2006/relationships/customXml" Target="../ink/ink296.xml"/><Relationship Id="rId129" Type="http://schemas.openxmlformats.org/officeDocument/2006/relationships/image" Target="../media/image295.png"/><Relationship Id="rId54" Type="http://schemas.openxmlformats.org/officeDocument/2006/relationships/image" Target="../media/image259.png"/><Relationship Id="rId70" Type="http://schemas.openxmlformats.org/officeDocument/2006/relationships/image" Target="../media/image267.png"/><Relationship Id="rId75" Type="http://schemas.openxmlformats.org/officeDocument/2006/relationships/customXml" Target="../ink/ink270.xml"/><Relationship Id="rId91" Type="http://schemas.openxmlformats.org/officeDocument/2006/relationships/image" Target="../media/image277.png"/><Relationship Id="rId96" Type="http://schemas.openxmlformats.org/officeDocument/2006/relationships/image" Target="../media/image279.png"/><Relationship Id="rId140" Type="http://schemas.openxmlformats.org/officeDocument/2006/relationships/customXml" Target="../ink/ink304.xml"/><Relationship Id="rId145" Type="http://schemas.openxmlformats.org/officeDocument/2006/relationships/customXml" Target="../ink/ink307.xml"/><Relationship Id="rId1" Type="http://schemas.openxmlformats.org/officeDocument/2006/relationships/slideLayout" Target="../slideLayouts/slideLayout7.xml"/><Relationship Id="rId6" Type="http://schemas.openxmlformats.org/officeDocument/2006/relationships/customXml" Target="../ink/ink234.xml"/><Relationship Id="rId23" Type="http://schemas.openxmlformats.org/officeDocument/2006/relationships/image" Target="../media/image245.png"/><Relationship Id="rId28" Type="http://schemas.openxmlformats.org/officeDocument/2006/relationships/image" Target="../media/image247.png"/><Relationship Id="rId49" Type="http://schemas.openxmlformats.org/officeDocument/2006/relationships/customXml" Target="../ink/ink257.xml"/><Relationship Id="rId114" Type="http://schemas.openxmlformats.org/officeDocument/2006/relationships/customXml" Target="../ink/ink291.xml"/><Relationship Id="rId119" Type="http://schemas.openxmlformats.org/officeDocument/2006/relationships/image" Target="../media/image290.png"/><Relationship Id="rId44" Type="http://schemas.openxmlformats.org/officeDocument/2006/relationships/customXml" Target="../ink/ink254.xml"/><Relationship Id="rId60" Type="http://schemas.openxmlformats.org/officeDocument/2006/relationships/image" Target="../media/image262.png"/><Relationship Id="rId65" Type="http://schemas.openxmlformats.org/officeDocument/2006/relationships/customXml" Target="../ink/ink265.xml"/><Relationship Id="rId81" Type="http://schemas.openxmlformats.org/officeDocument/2006/relationships/customXml" Target="../ink/ink273.xml"/><Relationship Id="rId86" Type="http://schemas.openxmlformats.org/officeDocument/2006/relationships/customXml" Target="../ink/ink276.xml"/><Relationship Id="rId130" Type="http://schemas.openxmlformats.org/officeDocument/2006/relationships/customXml" Target="../ink/ink299.xml"/><Relationship Id="rId135" Type="http://schemas.openxmlformats.org/officeDocument/2006/relationships/image" Target="../media/image298.png"/><Relationship Id="rId13" Type="http://schemas.openxmlformats.org/officeDocument/2006/relationships/image" Target="../media/image240.png"/><Relationship Id="rId18" Type="http://schemas.openxmlformats.org/officeDocument/2006/relationships/customXml" Target="../ink/ink240.xml"/><Relationship Id="rId39" Type="http://schemas.openxmlformats.org/officeDocument/2006/relationships/image" Target="../media/image252.png"/><Relationship Id="rId109" Type="http://schemas.openxmlformats.org/officeDocument/2006/relationships/image" Target="../media/image285.png"/><Relationship Id="rId34" Type="http://schemas.openxmlformats.org/officeDocument/2006/relationships/customXml" Target="../ink/ink249.xml"/><Relationship Id="rId50" Type="http://schemas.openxmlformats.org/officeDocument/2006/relationships/image" Target="../media/image257.png"/><Relationship Id="rId55" Type="http://schemas.openxmlformats.org/officeDocument/2006/relationships/customXml" Target="../ink/ink260.xml"/><Relationship Id="rId76" Type="http://schemas.openxmlformats.org/officeDocument/2006/relationships/image" Target="../media/image270.png"/><Relationship Id="rId97" Type="http://schemas.openxmlformats.org/officeDocument/2006/relationships/customXml" Target="../ink/ink282.xml"/><Relationship Id="rId104" Type="http://schemas.openxmlformats.org/officeDocument/2006/relationships/customXml" Target="../ink/ink286.xml"/><Relationship Id="rId120" Type="http://schemas.openxmlformats.org/officeDocument/2006/relationships/customXml" Target="../ink/ink294.xml"/><Relationship Id="rId125" Type="http://schemas.openxmlformats.org/officeDocument/2006/relationships/image" Target="../media/image293.png"/><Relationship Id="rId141" Type="http://schemas.openxmlformats.org/officeDocument/2006/relationships/image" Target="../media/image301.png"/><Relationship Id="rId146" Type="http://schemas.openxmlformats.org/officeDocument/2006/relationships/image" Target="../media/image303.png"/><Relationship Id="rId7" Type="http://schemas.openxmlformats.org/officeDocument/2006/relationships/image" Target="../media/image237.png"/><Relationship Id="rId71" Type="http://schemas.openxmlformats.org/officeDocument/2006/relationships/customXml" Target="../ink/ink268.xml"/><Relationship Id="rId92" Type="http://schemas.openxmlformats.org/officeDocument/2006/relationships/customXml" Target="../ink/ink279.xml"/><Relationship Id="rId2" Type="http://schemas.openxmlformats.org/officeDocument/2006/relationships/customXml" Target="../ink/ink232.xml"/><Relationship Id="rId29" Type="http://schemas.openxmlformats.org/officeDocument/2006/relationships/customXml" Target="../ink/ink246.xml"/><Relationship Id="rId24" Type="http://schemas.openxmlformats.org/officeDocument/2006/relationships/customXml" Target="../ink/ink243.xml"/><Relationship Id="rId40" Type="http://schemas.openxmlformats.org/officeDocument/2006/relationships/customXml" Target="../ink/ink252.xml"/><Relationship Id="rId45" Type="http://schemas.openxmlformats.org/officeDocument/2006/relationships/customXml" Target="../ink/ink255.xml"/><Relationship Id="rId66" Type="http://schemas.openxmlformats.org/officeDocument/2006/relationships/image" Target="../media/image265.png"/><Relationship Id="rId87" Type="http://schemas.openxmlformats.org/officeDocument/2006/relationships/image" Target="../media/image275.png"/><Relationship Id="rId110" Type="http://schemas.openxmlformats.org/officeDocument/2006/relationships/customXml" Target="../ink/ink289.xml"/><Relationship Id="rId115" Type="http://schemas.openxmlformats.org/officeDocument/2006/relationships/image" Target="../media/image288.png"/><Relationship Id="rId131" Type="http://schemas.openxmlformats.org/officeDocument/2006/relationships/image" Target="../media/image296.png"/><Relationship Id="rId136" Type="http://schemas.openxmlformats.org/officeDocument/2006/relationships/customXml" Target="../ink/ink302.xml"/><Relationship Id="rId61" Type="http://schemas.openxmlformats.org/officeDocument/2006/relationships/customXml" Target="../ink/ink263.xml"/><Relationship Id="rId82" Type="http://schemas.openxmlformats.org/officeDocument/2006/relationships/customXml" Target="../ink/ink274.xml"/><Relationship Id="rId19" Type="http://schemas.openxmlformats.org/officeDocument/2006/relationships/image" Target="../media/image243.png"/><Relationship Id="rId14" Type="http://schemas.openxmlformats.org/officeDocument/2006/relationships/customXml" Target="../ink/ink238.xml"/><Relationship Id="rId30" Type="http://schemas.openxmlformats.org/officeDocument/2006/relationships/customXml" Target="../ink/ink247.xml"/><Relationship Id="rId35" Type="http://schemas.openxmlformats.org/officeDocument/2006/relationships/image" Target="../media/image250.png"/><Relationship Id="rId56" Type="http://schemas.openxmlformats.org/officeDocument/2006/relationships/image" Target="../media/image260.png"/><Relationship Id="rId77" Type="http://schemas.openxmlformats.org/officeDocument/2006/relationships/customXml" Target="../ink/ink271.xml"/><Relationship Id="rId100" Type="http://schemas.openxmlformats.org/officeDocument/2006/relationships/image" Target="../media/image281.png"/><Relationship Id="rId105" Type="http://schemas.openxmlformats.org/officeDocument/2006/relationships/image" Target="../media/image283.png"/><Relationship Id="rId126" Type="http://schemas.openxmlformats.org/officeDocument/2006/relationships/customXml" Target="../ink/ink297.xml"/><Relationship Id="rId147" Type="http://schemas.openxmlformats.org/officeDocument/2006/relationships/customXml" Target="../ink/ink308.xml"/><Relationship Id="rId8" Type="http://schemas.openxmlformats.org/officeDocument/2006/relationships/customXml" Target="../ink/ink235.xml"/><Relationship Id="rId51" Type="http://schemas.openxmlformats.org/officeDocument/2006/relationships/customXml" Target="../ink/ink258.xml"/><Relationship Id="rId72" Type="http://schemas.openxmlformats.org/officeDocument/2006/relationships/image" Target="../media/image268.png"/><Relationship Id="rId93" Type="http://schemas.openxmlformats.org/officeDocument/2006/relationships/customXml" Target="../ink/ink280.xml"/><Relationship Id="rId98" Type="http://schemas.openxmlformats.org/officeDocument/2006/relationships/image" Target="../media/image280.png"/><Relationship Id="rId121" Type="http://schemas.openxmlformats.org/officeDocument/2006/relationships/image" Target="../media/image291.png"/><Relationship Id="rId142" Type="http://schemas.openxmlformats.org/officeDocument/2006/relationships/customXml" Target="../ink/ink305.xml"/><Relationship Id="rId3" Type="http://schemas.openxmlformats.org/officeDocument/2006/relationships/image" Target="../media/image235.png"/><Relationship Id="rId25" Type="http://schemas.openxmlformats.org/officeDocument/2006/relationships/image" Target="../media/image246.png"/><Relationship Id="rId46" Type="http://schemas.openxmlformats.org/officeDocument/2006/relationships/image" Target="../media/image255.png"/><Relationship Id="rId67" Type="http://schemas.openxmlformats.org/officeDocument/2006/relationships/customXml" Target="../ink/ink266.xml"/><Relationship Id="rId116" Type="http://schemas.openxmlformats.org/officeDocument/2006/relationships/customXml" Target="../ink/ink292.xml"/><Relationship Id="rId137" Type="http://schemas.openxmlformats.org/officeDocument/2006/relationships/image" Target="../media/image299.png"/><Relationship Id="rId20" Type="http://schemas.openxmlformats.org/officeDocument/2006/relationships/customXml" Target="../ink/ink241.xml"/><Relationship Id="rId41" Type="http://schemas.openxmlformats.org/officeDocument/2006/relationships/image" Target="../media/image253.png"/><Relationship Id="rId62" Type="http://schemas.openxmlformats.org/officeDocument/2006/relationships/image" Target="../media/image263.png"/><Relationship Id="rId83" Type="http://schemas.openxmlformats.org/officeDocument/2006/relationships/image" Target="../media/image273.png"/><Relationship Id="rId88" Type="http://schemas.openxmlformats.org/officeDocument/2006/relationships/customXml" Target="../ink/ink277.xml"/><Relationship Id="rId111" Type="http://schemas.openxmlformats.org/officeDocument/2006/relationships/image" Target="../media/image286.png"/><Relationship Id="rId132" Type="http://schemas.openxmlformats.org/officeDocument/2006/relationships/customXml" Target="../ink/ink300.xml"/><Relationship Id="rId15" Type="http://schemas.openxmlformats.org/officeDocument/2006/relationships/image" Target="../media/image241.png"/><Relationship Id="rId36" Type="http://schemas.openxmlformats.org/officeDocument/2006/relationships/customXml" Target="../ink/ink250.xml"/><Relationship Id="rId57" Type="http://schemas.openxmlformats.org/officeDocument/2006/relationships/customXml" Target="../ink/ink261.xml"/><Relationship Id="rId106" Type="http://schemas.openxmlformats.org/officeDocument/2006/relationships/customXml" Target="../ink/ink287.xml"/><Relationship Id="rId127" Type="http://schemas.openxmlformats.org/officeDocument/2006/relationships/image" Target="../media/image294.png"/><Relationship Id="rId10" Type="http://schemas.openxmlformats.org/officeDocument/2006/relationships/customXml" Target="../ink/ink236.xml"/><Relationship Id="rId31" Type="http://schemas.openxmlformats.org/officeDocument/2006/relationships/image" Target="../media/image248.png"/><Relationship Id="rId52" Type="http://schemas.openxmlformats.org/officeDocument/2006/relationships/image" Target="../media/image258.png"/><Relationship Id="rId73" Type="http://schemas.openxmlformats.org/officeDocument/2006/relationships/customXml" Target="../ink/ink269.xml"/><Relationship Id="rId78" Type="http://schemas.openxmlformats.org/officeDocument/2006/relationships/image" Target="../media/image271.png"/><Relationship Id="rId94" Type="http://schemas.openxmlformats.org/officeDocument/2006/relationships/image" Target="../media/image278.png"/><Relationship Id="rId99" Type="http://schemas.openxmlformats.org/officeDocument/2006/relationships/customXml" Target="../ink/ink283.xml"/><Relationship Id="rId101" Type="http://schemas.openxmlformats.org/officeDocument/2006/relationships/customXml" Target="../ink/ink284.xml"/><Relationship Id="rId122" Type="http://schemas.openxmlformats.org/officeDocument/2006/relationships/customXml" Target="../ink/ink295.xml"/><Relationship Id="rId143" Type="http://schemas.openxmlformats.org/officeDocument/2006/relationships/customXml" Target="../ink/ink306.xml"/><Relationship Id="rId148" Type="http://schemas.openxmlformats.org/officeDocument/2006/relationships/image" Target="../media/image235.emf"/><Relationship Id="rId4" Type="http://schemas.openxmlformats.org/officeDocument/2006/relationships/customXml" Target="../ink/ink233.xml"/><Relationship Id="rId9" Type="http://schemas.openxmlformats.org/officeDocument/2006/relationships/image" Target="../media/image238.png"/><Relationship Id="rId26" Type="http://schemas.openxmlformats.org/officeDocument/2006/relationships/customXml" Target="../ink/ink244.xml"/><Relationship Id="rId47" Type="http://schemas.openxmlformats.org/officeDocument/2006/relationships/customXml" Target="../ink/ink256.xml"/><Relationship Id="rId68" Type="http://schemas.openxmlformats.org/officeDocument/2006/relationships/image" Target="../media/image266.png"/><Relationship Id="rId89" Type="http://schemas.openxmlformats.org/officeDocument/2006/relationships/image" Target="../media/image276.png"/><Relationship Id="rId112" Type="http://schemas.openxmlformats.org/officeDocument/2006/relationships/customXml" Target="../ink/ink290.xml"/><Relationship Id="rId133" Type="http://schemas.openxmlformats.org/officeDocument/2006/relationships/image" Target="../media/image297.png"/><Relationship Id="rId16" Type="http://schemas.openxmlformats.org/officeDocument/2006/relationships/customXml" Target="../ink/ink239.xml"/><Relationship Id="rId37" Type="http://schemas.openxmlformats.org/officeDocument/2006/relationships/image" Target="../media/image251.png"/><Relationship Id="rId58" Type="http://schemas.openxmlformats.org/officeDocument/2006/relationships/image" Target="../media/image261.png"/><Relationship Id="rId79" Type="http://schemas.openxmlformats.org/officeDocument/2006/relationships/customXml" Target="../ink/ink272.xml"/><Relationship Id="rId102" Type="http://schemas.openxmlformats.org/officeDocument/2006/relationships/customXml" Target="../ink/ink285.xml"/><Relationship Id="rId123" Type="http://schemas.openxmlformats.org/officeDocument/2006/relationships/image" Target="../media/image292.png"/><Relationship Id="rId144" Type="http://schemas.openxmlformats.org/officeDocument/2006/relationships/image" Target="../media/image302.png"/></Relationships>
</file>

<file path=ppt/slides/_rels/slide11.xml.rels><?xml version="1.0" encoding="UTF-8" standalone="yes"?>
<Relationships xmlns="http://schemas.openxmlformats.org/package/2006/relationships"><Relationship Id="rId117" Type="http://schemas.openxmlformats.org/officeDocument/2006/relationships/customXml" Target="../ink/ink367.xml"/><Relationship Id="rId21" Type="http://schemas.openxmlformats.org/officeDocument/2006/relationships/image" Target="../media/image313.png"/><Relationship Id="rId42" Type="http://schemas.openxmlformats.org/officeDocument/2006/relationships/customXml" Target="../ink/ink329.xml"/><Relationship Id="rId63" Type="http://schemas.openxmlformats.org/officeDocument/2006/relationships/customXml" Target="../ink/ink340.xml"/><Relationship Id="rId84" Type="http://schemas.openxmlformats.org/officeDocument/2006/relationships/image" Target="../media/image344.png"/><Relationship Id="rId138" Type="http://schemas.openxmlformats.org/officeDocument/2006/relationships/image" Target="../media/image371.png"/><Relationship Id="rId159" Type="http://schemas.openxmlformats.org/officeDocument/2006/relationships/customXml" Target="../ink/ink388.xml"/><Relationship Id="rId107" Type="http://schemas.openxmlformats.org/officeDocument/2006/relationships/customXml" Target="../ink/ink362.xml"/><Relationship Id="rId11" Type="http://schemas.openxmlformats.org/officeDocument/2006/relationships/image" Target="../media/image309.png"/><Relationship Id="rId32" Type="http://schemas.openxmlformats.org/officeDocument/2006/relationships/customXml" Target="../ink/ink324.xml"/><Relationship Id="rId53" Type="http://schemas.openxmlformats.org/officeDocument/2006/relationships/image" Target="../media/image329.png"/><Relationship Id="rId74" Type="http://schemas.openxmlformats.org/officeDocument/2006/relationships/image" Target="../media/image339.png"/><Relationship Id="rId128" Type="http://schemas.openxmlformats.org/officeDocument/2006/relationships/image" Target="../media/image366.png"/><Relationship Id="rId149" Type="http://schemas.openxmlformats.org/officeDocument/2006/relationships/customXml" Target="../ink/ink383.xml"/><Relationship Id="rId5" Type="http://schemas.openxmlformats.org/officeDocument/2006/relationships/image" Target="../media/image306.png"/><Relationship Id="rId95" Type="http://schemas.openxmlformats.org/officeDocument/2006/relationships/customXml" Target="../ink/ink356.xml"/><Relationship Id="rId160" Type="http://schemas.openxmlformats.org/officeDocument/2006/relationships/image" Target="../media/image381.png"/><Relationship Id="rId22" Type="http://schemas.openxmlformats.org/officeDocument/2006/relationships/customXml" Target="../ink/ink319.xml"/><Relationship Id="rId43" Type="http://schemas.openxmlformats.org/officeDocument/2006/relationships/image" Target="../media/image324.png"/><Relationship Id="rId64" Type="http://schemas.openxmlformats.org/officeDocument/2006/relationships/image" Target="../media/image334.png"/><Relationship Id="rId118" Type="http://schemas.openxmlformats.org/officeDocument/2006/relationships/image" Target="../media/image361.png"/><Relationship Id="rId139" Type="http://schemas.openxmlformats.org/officeDocument/2006/relationships/customXml" Target="../ink/ink378.xml"/><Relationship Id="rId85" Type="http://schemas.openxmlformats.org/officeDocument/2006/relationships/customXml" Target="../ink/ink351.xml"/><Relationship Id="rId150" Type="http://schemas.openxmlformats.org/officeDocument/2006/relationships/image" Target="../media/image376.png"/><Relationship Id="rId12" Type="http://schemas.openxmlformats.org/officeDocument/2006/relationships/customXml" Target="../ink/ink314.xml"/><Relationship Id="rId33" Type="http://schemas.openxmlformats.org/officeDocument/2006/relationships/image" Target="../media/image319.png"/><Relationship Id="rId108" Type="http://schemas.openxmlformats.org/officeDocument/2006/relationships/image" Target="../media/image356.png"/><Relationship Id="rId129" Type="http://schemas.openxmlformats.org/officeDocument/2006/relationships/customXml" Target="../ink/ink373.xml"/><Relationship Id="rId54" Type="http://schemas.openxmlformats.org/officeDocument/2006/relationships/customXml" Target="../ink/ink335.xml"/><Relationship Id="rId70" Type="http://schemas.openxmlformats.org/officeDocument/2006/relationships/image" Target="../media/image337.png"/><Relationship Id="rId75" Type="http://schemas.openxmlformats.org/officeDocument/2006/relationships/customXml" Target="../ink/ink346.xml"/><Relationship Id="rId91" Type="http://schemas.openxmlformats.org/officeDocument/2006/relationships/customXml" Target="../ink/ink354.xml"/><Relationship Id="rId96" Type="http://schemas.openxmlformats.org/officeDocument/2006/relationships/image" Target="../media/image350.png"/><Relationship Id="rId140" Type="http://schemas.openxmlformats.org/officeDocument/2006/relationships/image" Target="../media/image372.png"/><Relationship Id="rId145" Type="http://schemas.openxmlformats.org/officeDocument/2006/relationships/customXml" Target="../ink/ink381.xml"/><Relationship Id="rId161" Type="http://schemas.openxmlformats.org/officeDocument/2006/relationships/customXml" Target="../ink/ink389.xml"/><Relationship Id="rId166" Type="http://schemas.openxmlformats.org/officeDocument/2006/relationships/image" Target="../media/image384.png"/><Relationship Id="rId1" Type="http://schemas.openxmlformats.org/officeDocument/2006/relationships/slideLayout" Target="../slideLayouts/slideLayout7.xml"/><Relationship Id="rId6" Type="http://schemas.openxmlformats.org/officeDocument/2006/relationships/customXml" Target="../ink/ink311.xml"/><Relationship Id="rId23" Type="http://schemas.openxmlformats.org/officeDocument/2006/relationships/image" Target="../media/image314.png"/><Relationship Id="rId28" Type="http://schemas.openxmlformats.org/officeDocument/2006/relationships/customXml" Target="../ink/ink322.xml"/><Relationship Id="rId49" Type="http://schemas.openxmlformats.org/officeDocument/2006/relationships/image" Target="../media/image327.png"/><Relationship Id="rId114" Type="http://schemas.openxmlformats.org/officeDocument/2006/relationships/image" Target="../media/image359.png"/><Relationship Id="rId119" Type="http://schemas.openxmlformats.org/officeDocument/2006/relationships/customXml" Target="../ink/ink368.xml"/><Relationship Id="rId44" Type="http://schemas.openxmlformats.org/officeDocument/2006/relationships/customXml" Target="../ink/ink330.xml"/><Relationship Id="rId60" Type="http://schemas.openxmlformats.org/officeDocument/2006/relationships/image" Target="../media/image332.png"/><Relationship Id="rId65" Type="http://schemas.openxmlformats.org/officeDocument/2006/relationships/customXml" Target="../ink/ink341.xml"/><Relationship Id="rId81" Type="http://schemas.openxmlformats.org/officeDocument/2006/relationships/customXml" Target="../ink/ink349.xml"/><Relationship Id="rId86" Type="http://schemas.openxmlformats.org/officeDocument/2006/relationships/image" Target="../media/image345.png"/><Relationship Id="rId130" Type="http://schemas.openxmlformats.org/officeDocument/2006/relationships/image" Target="../media/image367.png"/><Relationship Id="rId135" Type="http://schemas.openxmlformats.org/officeDocument/2006/relationships/customXml" Target="../ink/ink376.xml"/><Relationship Id="rId151" Type="http://schemas.openxmlformats.org/officeDocument/2006/relationships/customXml" Target="../ink/ink384.xml"/><Relationship Id="rId156" Type="http://schemas.openxmlformats.org/officeDocument/2006/relationships/image" Target="../media/image379.png"/><Relationship Id="rId13" Type="http://schemas.openxmlformats.org/officeDocument/2006/relationships/image" Target="../media/image310.png"/><Relationship Id="rId18" Type="http://schemas.openxmlformats.org/officeDocument/2006/relationships/customXml" Target="../ink/ink317.xml"/><Relationship Id="rId39" Type="http://schemas.openxmlformats.org/officeDocument/2006/relationships/image" Target="../media/image322.png"/><Relationship Id="rId109" Type="http://schemas.openxmlformats.org/officeDocument/2006/relationships/customXml" Target="../ink/ink363.xml"/><Relationship Id="rId34" Type="http://schemas.openxmlformats.org/officeDocument/2006/relationships/customXml" Target="../ink/ink325.xml"/><Relationship Id="rId50" Type="http://schemas.openxmlformats.org/officeDocument/2006/relationships/customXml" Target="../ink/ink333.xml"/><Relationship Id="rId55" Type="http://schemas.openxmlformats.org/officeDocument/2006/relationships/image" Target="../media/image330.png"/><Relationship Id="rId76" Type="http://schemas.openxmlformats.org/officeDocument/2006/relationships/image" Target="../media/image340.png"/><Relationship Id="rId97" Type="http://schemas.openxmlformats.org/officeDocument/2006/relationships/customXml" Target="../ink/ink357.xml"/><Relationship Id="rId104" Type="http://schemas.openxmlformats.org/officeDocument/2006/relationships/image" Target="../media/image354.png"/><Relationship Id="rId120" Type="http://schemas.openxmlformats.org/officeDocument/2006/relationships/image" Target="../media/image362.png"/><Relationship Id="rId125" Type="http://schemas.openxmlformats.org/officeDocument/2006/relationships/customXml" Target="../ink/ink371.xml"/><Relationship Id="rId141" Type="http://schemas.openxmlformats.org/officeDocument/2006/relationships/customXml" Target="../ink/ink379.xml"/><Relationship Id="rId146" Type="http://schemas.openxmlformats.org/officeDocument/2006/relationships/image" Target="../media/image246.png"/><Relationship Id="rId167" Type="http://schemas.openxmlformats.org/officeDocument/2006/relationships/image" Target="../media/image236.jpeg"/><Relationship Id="rId7" Type="http://schemas.openxmlformats.org/officeDocument/2006/relationships/image" Target="../media/image307.png"/><Relationship Id="rId71" Type="http://schemas.openxmlformats.org/officeDocument/2006/relationships/customXml" Target="../ink/ink344.xml"/><Relationship Id="rId92" Type="http://schemas.openxmlformats.org/officeDocument/2006/relationships/image" Target="../media/image348.png"/><Relationship Id="rId162" Type="http://schemas.openxmlformats.org/officeDocument/2006/relationships/image" Target="../media/image382.png"/><Relationship Id="rId2" Type="http://schemas.openxmlformats.org/officeDocument/2006/relationships/customXml" Target="../ink/ink309.xml"/><Relationship Id="rId29" Type="http://schemas.openxmlformats.org/officeDocument/2006/relationships/image" Target="../media/image317.png"/><Relationship Id="rId24" Type="http://schemas.openxmlformats.org/officeDocument/2006/relationships/customXml" Target="../ink/ink320.xml"/><Relationship Id="rId40" Type="http://schemas.openxmlformats.org/officeDocument/2006/relationships/customXml" Target="../ink/ink328.xml"/><Relationship Id="rId45" Type="http://schemas.openxmlformats.org/officeDocument/2006/relationships/image" Target="../media/image325.png"/><Relationship Id="rId66" Type="http://schemas.openxmlformats.org/officeDocument/2006/relationships/image" Target="../media/image335.png"/><Relationship Id="rId87" Type="http://schemas.openxmlformats.org/officeDocument/2006/relationships/customXml" Target="../ink/ink352.xml"/><Relationship Id="rId110" Type="http://schemas.openxmlformats.org/officeDocument/2006/relationships/image" Target="../media/image357.png"/><Relationship Id="rId115" Type="http://schemas.openxmlformats.org/officeDocument/2006/relationships/customXml" Target="../ink/ink366.xml"/><Relationship Id="rId131" Type="http://schemas.openxmlformats.org/officeDocument/2006/relationships/customXml" Target="../ink/ink374.xml"/><Relationship Id="rId136" Type="http://schemas.openxmlformats.org/officeDocument/2006/relationships/image" Target="../media/image370.png"/><Relationship Id="rId157" Type="http://schemas.openxmlformats.org/officeDocument/2006/relationships/customXml" Target="../ink/ink387.xml"/><Relationship Id="rId61" Type="http://schemas.openxmlformats.org/officeDocument/2006/relationships/customXml" Target="../ink/ink339.xml"/><Relationship Id="rId82" Type="http://schemas.openxmlformats.org/officeDocument/2006/relationships/image" Target="../media/image343.png"/><Relationship Id="rId152" Type="http://schemas.openxmlformats.org/officeDocument/2006/relationships/image" Target="../media/image377.png"/><Relationship Id="rId19" Type="http://schemas.openxmlformats.org/officeDocument/2006/relationships/image" Target="../media/image312.png"/><Relationship Id="rId14" Type="http://schemas.openxmlformats.org/officeDocument/2006/relationships/customXml" Target="../ink/ink315.xml"/><Relationship Id="rId30" Type="http://schemas.openxmlformats.org/officeDocument/2006/relationships/customXml" Target="../ink/ink323.xml"/><Relationship Id="rId35" Type="http://schemas.openxmlformats.org/officeDocument/2006/relationships/image" Target="../media/image320.png"/><Relationship Id="rId56" Type="http://schemas.openxmlformats.org/officeDocument/2006/relationships/customXml" Target="../ink/ink336.xml"/><Relationship Id="rId77" Type="http://schemas.openxmlformats.org/officeDocument/2006/relationships/customXml" Target="../ink/ink347.xml"/><Relationship Id="rId100" Type="http://schemas.openxmlformats.org/officeDocument/2006/relationships/image" Target="../media/image352.png"/><Relationship Id="rId105" Type="http://schemas.openxmlformats.org/officeDocument/2006/relationships/customXml" Target="../ink/ink361.xml"/><Relationship Id="rId126" Type="http://schemas.openxmlformats.org/officeDocument/2006/relationships/image" Target="../media/image365.png"/><Relationship Id="rId147" Type="http://schemas.openxmlformats.org/officeDocument/2006/relationships/customXml" Target="../ink/ink382.xml"/><Relationship Id="rId168" Type="http://schemas.openxmlformats.org/officeDocument/2006/relationships/customXml" Target="../ink/ink392.xml"/><Relationship Id="rId8" Type="http://schemas.openxmlformats.org/officeDocument/2006/relationships/customXml" Target="../ink/ink312.xml"/><Relationship Id="rId51" Type="http://schemas.openxmlformats.org/officeDocument/2006/relationships/image" Target="../media/image328.png"/><Relationship Id="rId72" Type="http://schemas.openxmlformats.org/officeDocument/2006/relationships/image" Target="../media/image338.png"/><Relationship Id="rId93" Type="http://schemas.openxmlformats.org/officeDocument/2006/relationships/customXml" Target="../ink/ink355.xml"/><Relationship Id="rId98" Type="http://schemas.openxmlformats.org/officeDocument/2006/relationships/image" Target="../media/image351.png"/><Relationship Id="rId121" Type="http://schemas.openxmlformats.org/officeDocument/2006/relationships/customXml" Target="../ink/ink369.xml"/><Relationship Id="rId142" Type="http://schemas.openxmlformats.org/officeDocument/2006/relationships/image" Target="../media/image373.png"/><Relationship Id="rId163" Type="http://schemas.openxmlformats.org/officeDocument/2006/relationships/customXml" Target="../ink/ink390.xml"/><Relationship Id="rId3" Type="http://schemas.openxmlformats.org/officeDocument/2006/relationships/image" Target="../media/image305.png"/><Relationship Id="rId25" Type="http://schemas.openxmlformats.org/officeDocument/2006/relationships/image" Target="../media/image315.png"/><Relationship Id="rId46" Type="http://schemas.openxmlformats.org/officeDocument/2006/relationships/customXml" Target="../ink/ink331.xml"/><Relationship Id="rId67" Type="http://schemas.openxmlformats.org/officeDocument/2006/relationships/customXml" Target="../ink/ink342.xml"/><Relationship Id="rId116" Type="http://schemas.openxmlformats.org/officeDocument/2006/relationships/image" Target="../media/image360.png"/><Relationship Id="rId137" Type="http://schemas.openxmlformats.org/officeDocument/2006/relationships/customXml" Target="../ink/ink377.xml"/><Relationship Id="rId158" Type="http://schemas.openxmlformats.org/officeDocument/2006/relationships/image" Target="../media/image380.png"/><Relationship Id="rId20" Type="http://schemas.openxmlformats.org/officeDocument/2006/relationships/customXml" Target="../ink/ink318.xml"/><Relationship Id="rId41" Type="http://schemas.openxmlformats.org/officeDocument/2006/relationships/image" Target="../media/image323.png"/><Relationship Id="rId62" Type="http://schemas.openxmlformats.org/officeDocument/2006/relationships/image" Target="../media/image333.png"/><Relationship Id="rId83" Type="http://schemas.openxmlformats.org/officeDocument/2006/relationships/customXml" Target="../ink/ink350.xml"/><Relationship Id="rId88" Type="http://schemas.openxmlformats.org/officeDocument/2006/relationships/image" Target="../media/image346.png"/><Relationship Id="rId111" Type="http://schemas.openxmlformats.org/officeDocument/2006/relationships/customXml" Target="../ink/ink364.xml"/><Relationship Id="rId132" Type="http://schemas.openxmlformats.org/officeDocument/2006/relationships/image" Target="../media/image368.png"/><Relationship Id="rId153" Type="http://schemas.openxmlformats.org/officeDocument/2006/relationships/customXml" Target="../ink/ink385.xml"/><Relationship Id="rId15" Type="http://schemas.openxmlformats.org/officeDocument/2006/relationships/image" Target="../media/image311.png"/><Relationship Id="rId36" Type="http://schemas.openxmlformats.org/officeDocument/2006/relationships/customXml" Target="../ink/ink326.xml"/><Relationship Id="rId57" Type="http://schemas.openxmlformats.org/officeDocument/2006/relationships/image" Target="../media/image331.png"/><Relationship Id="rId106" Type="http://schemas.openxmlformats.org/officeDocument/2006/relationships/image" Target="../media/image355.png"/><Relationship Id="rId127" Type="http://schemas.openxmlformats.org/officeDocument/2006/relationships/customXml" Target="../ink/ink372.xml"/><Relationship Id="rId10" Type="http://schemas.openxmlformats.org/officeDocument/2006/relationships/customXml" Target="../ink/ink313.xml"/><Relationship Id="rId31" Type="http://schemas.openxmlformats.org/officeDocument/2006/relationships/image" Target="../media/image318.png"/><Relationship Id="rId52" Type="http://schemas.openxmlformats.org/officeDocument/2006/relationships/customXml" Target="../ink/ink334.xml"/><Relationship Id="rId73" Type="http://schemas.openxmlformats.org/officeDocument/2006/relationships/customXml" Target="../ink/ink345.xml"/><Relationship Id="rId78" Type="http://schemas.openxmlformats.org/officeDocument/2006/relationships/image" Target="../media/image341.png"/><Relationship Id="rId94" Type="http://schemas.openxmlformats.org/officeDocument/2006/relationships/image" Target="../media/image349.png"/><Relationship Id="rId99" Type="http://schemas.openxmlformats.org/officeDocument/2006/relationships/customXml" Target="../ink/ink358.xml"/><Relationship Id="rId101" Type="http://schemas.openxmlformats.org/officeDocument/2006/relationships/customXml" Target="../ink/ink359.xml"/><Relationship Id="rId122" Type="http://schemas.openxmlformats.org/officeDocument/2006/relationships/image" Target="../media/image363.png"/><Relationship Id="rId143" Type="http://schemas.openxmlformats.org/officeDocument/2006/relationships/customXml" Target="../ink/ink380.xml"/><Relationship Id="rId148" Type="http://schemas.openxmlformats.org/officeDocument/2006/relationships/image" Target="../media/image375.png"/><Relationship Id="rId164" Type="http://schemas.openxmlformats.org/officeDocument/2006/relationships/image" Target="../media/image383.png"/><Relationship Id="rId169" Type="http://schemas.openxmlformats.org/officeDocument/2006/relationships/image" Target="../media/image386.png"/><Relationship Id="rId4" Type="http://schemas.openxmlformats.org/officeDocument/2006/relationships/customXml" Target="../ink/ink310.xml"/><Relationship Id="rId9" Type="http://schemas.openxmlformats.org/officeDocument/2006/relationships/image" Target="../media/image308.png"/><Relationship Id="rId26" Type="http://schemas.openxmlformats.org/officeDocument/2006/relationships/customXml" Target="../ink/ink321.xml"/><Relationship Id="rId47" Type="http://schemas.openxmlformats.org/officeDocument/2006/relationships/image" Target="../media/image326.png"/><Relationship Id="rId68" Type="http://schemas.openxmlformats.org/officeDocument/2006/relationships/image" Target="../media/image336.png"/><Relationship Id="rId89" Type="http://schemas.openxmlformats.org/officeDocument/2006/relationships/customXml" Target="../ink/ink353.xml"/><Relationship Id="rId112" Type="http://schemas.openxmlformats.org/officeDocument/2006/relationships/image" Target="../media/image358.png"/><Relationship Id="rId133" Type="http://schemas.openxmlformats.org/officeDocument/2006/relationships/customXml" Target="../ink/ink375.xml"/><Relationship Id="rId154" Type="http://schemas.openxmlformats.org/officeDocument/2006/relationships/image" Target="../media/image378.png"/><Relationship Id="rId16" Type="http://schemas.openxmlformats.org/officeDocument/2006/relationships/customXml" Target="../ink/ink316.xml"/><Relationship Id="rId37" Type="http://schemas.openxmlformats.org/officeDocument/2006/relationships/image" Target="../media/image321.png"/><Relationship Id="rId58" Type="http://schemas.openxmlformats.org/officeDocument/2006/relationships/customXml" Target="../ink/ink337.xml"/><Relationship Id="rId79" Type="http://schemas.openxmlformats.org/officeDocument/2006/relationships/customXml" Target="../ink/ink348.xml"/><Relationship Id="rId102" Type="http://schemas.openxmlformats.org/officeDocument/2006/relationships/image" Target="../media/image353.png"/><Relationship Id="rId123" Type="http://schemas.openxmlformats.org/officeDocument/2006/relationships/customXml" Target="../ink/ink370.xml"/><Relationship Id="rId144" Type="http://schemas.openxmlformats.org/officeDocument/2006/relationships/image" Target="../media/image374.png"/><Relationship Id="rId90" Type="http://schemas.openxmlformats.org/officeDocument/2006/relationships/image" Target="../media/image347.png"/><Relationship Id="rId165" Type="http://schemas.openxmlformats.org/officeDocument/2006/relationships/customXml" Target="../ink/ink391.xml"/><Relationship Id="rId27" Type="http://schemas.openxmlformats.org/officeDocument/2006/relationships/image" Target="../media/image316.png"/><Relationship Id="rId48" Type="http://schemas.openxmlformats.org/officeDocument/2006/relationships/customXml" Target="../ink/ink332.xml"/><Relationship Id="rId69" Type="http://schemas.openxmlformats.org/officeDocument/2006/relationships/customXml" Target="../ink/ink343.xml"/><Relationship Id="rId113" Type="http://schemas.openxmlformats.org/officeDocument/2006/relationships/customXml" Target="../ink/ink365.xml"/><Relationship Id="rId134" Type="http://schemas.openxmlformats.org/officeDocument/2006/relationships/image" Target="../media/image369.png"/><Relationship Id="rId80" Type="http://schemas.openxmlformats.org/officeDocument/2006/relationships/image" Target="../media/image342.png"/><Relationship Id="rId155" Type="http://schemas.openxmlformats.org/officeDocument/2006/relationships/customXml" Target="../ink/ink386.xml"/><Relationship Id="rId17" Type="http://schemas.openxmlformats.org/officeDocument/2006/relationships/image" Target="../media/image268.png"/><Relationship Id="rId38" Type="http://schemas.openxmlformats.org/officeDocument/2006/relationships/customXml" Target="../ink/ink327.xml"/><Relationship Id="rId59" Type="http://schemas.openxmlformats.org/officeDocument/2006/relationships/customXml" Target="../ink/ink338.xml"/><Relationship Id="rId103" Type="http://schemas.openxmlformats.org/officeDocument/2006/relationships/customXml" Target="../ink/ink360.xml"/><Relationship Id="rId124" Type="http://schemas.openxmlformats.org/officeDocument/2006/relationships/image" Target="../media/image364.png"/></Relationships>
</file>

<file path=ppt/slides/_rels/slide12.xml.rels><?xml version="1.0" encoding="UTF-8" standalone="yes"?>
<Relationships xmlns="http://schemas.openxmlformats.org/package/2006/relationships"><Relationship Id="rId26" Type="http://schemas.openxmlformats.org/officeDocument/2006/relationships/customXml" Target="../ink/ink405.xml"/><Relationship Id="rId21" Type="http://schemas.openxmlformats.org/officeDocument/2006/relationships/image" Target="../media/image396.png"/><Relationship Id="rId42" Type="http://schemas.openxmlformats.org/officeDocument/2006/relationships/customXml" Target="../ink/ink413.xml"/><Relationship Id="rId47" Type="http://schemas.openxmlformats.org/officeDocument/2006/relationships/image" Target="../media/image409.png"/><Relationship Id="rId63" Type="http://schemas.openxmlformats.org/officeDocument/2006/relationships/image" Target="../media/image417.png"/><Relationship Id="rId68" Type="http://schemas.openxmlformats.org/officeDocument/2006/relationships/customXml" Target="../ink/ink426.xml"/><Relationship Id="rId16" Type="http://schemas.openxmlformats.org/officeDocument/2006/relationships/customXml" Target="../ink/ink400.xml"/><Relationship Id="rId11" Type="http://schemas.openxmlformats.org/officeDocument/2006/relationships/image" Target="../media/image391.png"/><Relationship Id="rId32" Type="http://schemas.openxmlformats.org/officeDocument/2006/relationships/customXml" Target="../ink/ink408.xml"/><Relationship Id="rId37" Type="http://schemas.openxmlformats.org/officeDocument/2006/relationships/image" Target="../media/image404.png"/><Relationship Id="rId53" Type="http://schemas.openxmlformats.org/officeDocument/2006/relationships/image" Target="../media/image412.png"/><Relationship Id="rId58" Type="http://schemas.openxmlformats.org/officeDocument/2006/relationships/customXml" Target="../ink/ink421.xml"/><Relationship Id="rId74" Type="http://schemas.openxmlformats.org/officeDocument/2006/relationships/customXml" Target="../ink/ink429.xml"/><Relationship Id="rId79" Type="http://schemas.openxmlformats.org/officeDocument/2006/relationships/image" Target="../media/image425.png"/><Relationship Id="rId5" Type="http://schemas.openxmlformats.org/officeDocument/2006/relationships/image" Target="../media/image388.png"/><Relationship Id="rId61" Type="http://schemas.openxmlformats.org/officeDocument/2006/relationships/image" Target="../media/image416.png"/><Relationship Id="rId19" Type="http://schemas.openxmlformats.org/officeDocument/2006/relationships/image" Target="../media/image395.png"/><Relationship Id="rId14" Type="http://schemas.openxmlformats.org/officeDocument/2006/relationships/customXml" Target="../ink/ink399.xml"/><Relationship Id="rId22" Type="http://schemas.openxmlformats.org/officeDocument/2006/relationships/customXml" Target="../ink/ink403.xml"/><Relationship Id="rId27" Type="http://schemas.openxmlformats.org/officeDocument/2006/relationships/image" Target="../media/image399.png"/><Relationship Id="rId30" Type="http://schemas.openxmlformats.org/officeDocument/2006/relationships/customXml" Target="../ink/ink407.xml"/><Relationship Id="rId35" Type="http://schemas.openxmlformats.org/officeDocument/2006/relationships/image" Target="../media/image403.png"/><Relationship Id="rId43" Type="http://schemas.openxmlformats.org/officeDocument/2006/relationships/image" Target="../media/image407.png"/><Relationship Id="rId48" Type="http://schemas.openxmlformats.org/officeDocument/2006/relationships/customXml" Target="../ink/ink416.xml"/><Relationship Id="rId56" Type="http://schemas.openxmlformats.org/officeDocument/2006/relationships/customXml" Target="../ink/ink420.xml"/><Relationship Id="rId64" Type="http://schemas.openxmlformats.org/officeDocument/2006/relationships/customXml" Target="../ink/ink424.xml"/><Relationship Id="rId69" Type="http://schemas.openxmlformats.org/officeDocument/2006/relationships/image" Target="../media/image420.png"/><Relationship Id="rId77" Type="http://schemas.openxmlformats.org/officeDocument/2006/relationships/image" Target="../media/image424.png"/><Relationship Id="rId8" Type="http://schemas.openxmlformats.org/officeDocument/2006/relationships/customXml" Target="../ink/ink396.xml"/><Relationship Id="rId51" Type="http://schemas.openxmlformats.org/officeDocument/2006/relationships/image" Target="../media/image411.png"/><Relationship Id="rId72" Type="http://schemas.openxmlformats.org/officeDocument/2006/relationships/customXml" Target="../ink/ink428.xml"/><Relationship Id="rId80" Type="http://schemas.openxmlformats.org/officeDocument/2006/relationships/image" Target="../media/image237.jpeg"/><Relationship Id="rId3" Type="http://schemas.openxmlformats.org/officeDocument/2006/relationships/image" Target="../media/image387.png"/><Relationship Id="rId12" Type="http://schemas.openxmlformats.org/officeDocument/2006/relationships/customXml" Target="../ink/ink398.xml"/><Relationship Id="rId17" Type="http://schemas.openxmlformats.org/officeDocument/2006/relationships/image" Target="../media/image394.png"/><Relationship Id="rId25" Type="http://schemas.openxmlformats.org/officeDocument/2006/relationships/image" Target="../media/image398.png"/><Relationship Id="rId33" Type="http://schemas.openxmlformats.org/officeDocument/2006/relationships/image" Target="../media/image402.png"/><Relationship Id="rId38" Type="http://schemas.openxmlformats.org/officeDocument/2006/relationships/customXml" Target="../ink/ink411.xml"/><Relationship Id="rId46" Type="http://schemas.openxmlformats.org/officeDocument/2006/relationships/customXml" Target="../ink/ink415.xml"/><Relationship Id="rId59" Type="http://schemas.openxmlformats.org/officeDocument/2006/relationships/image" Target="../media/image415.png"/><Relationship Id="rId67" Type="http://schemas.openxmlformats.org/officeDocument/2006/relationships/image" Target="../media/image419.png"/><Relationship Id="rId20" Type="http://schemas.openxmlformats.org/officeDocument/2006/relationships/customXml" Target="../ink/ink402.xml"/><Relationship Id="rId41" Type="http://schemas.openxmlformats.org/officeDocument/2006/relationships/image" Target="../media/image406.png"/><Relationship Id="rId54" Type="http://schemas.openxmlformats.org/officeDocument/2006/relationships/customXml" Target="../ink/ink419.xml"/><Relationship Id="rId62" Type="http://schemas.openxmlformats.org/officeDocument/2006/relationships/customXml" Target="../ink/ink423.xml"/><Relationship Id="rId70" Type="http://schemas.openxmlformats.org/officeDocument/2006/relationships/customXml" Target="../ink/ink427.xml"/><Relationship Id="rId75" Type="http://schemas.openxmlformats.org/officeDocument/2006/relationships/image" Target="../media/image423.png"/><Relationship Id="rId1" Type="http://schemas.openxmlformats.org/officeDocument/2006/relationships/slideLayout" Target="../slideLayouts/slideLayout7.xml"/><Relationship Id="rId6" Type="http://schemas.openxmlformats.org/officeDocument/2006/relationships/customXml" Target="../ink/ink395.xml"/><Relationship Id="rId15" Type="http://schemas.openxmlformats.org/officeDocument/2006/relationships/image" Target="../media/image393.png"/><Relationship Id="rId23" Type="http://schemas.openxmlformats.org/officeDocument/2006/relationships/image" Target="../media/image397.png"/><Relationship Id="rId28" Type="http://schemas.openxmlformats.org/officeDocument/2006/relationships/customXml" Target="../ink/ink406.xml"/><Relationship Id="rId36" Type="http://schemas.openxmlformats.org/officeDocument/2006/relationships/customXml" Target="../ink/ink410.xml"/><Relationship Id="rId49" Type="http://schemas.openxmlformats.org/officeDocument/2006/relationships/image" Target="../media/image410.png"/><Relationship Id="rId57" Type="http://schemas.openxmlformats.org/officeDocument/2006/relationships/image" Target="../media/image414.png"/><Relationship Id="rId10" Type="http://schemas.openxmlformats.org/officeDocument/2006/relationships/customXml" Target="../ink/ink397.xml"/><Relationship Id="rId31" Type="http://schemas.openxmlformats.org/officeDocument/2006/relationships/image" Target="../media/image401.png"/><Relationship Id="rId44" Type="http://schemas.openxmlformats.org/officeDocument/2006/relationships/customXml" Target="../ink/ink414.xml"/><Relationship Id="rId52" Type="http://schemas.openxmlformats.org/officeDocument/2006/relationships/customXml" Target="../ink/ink418.xml"/><Relationship Id="rId60" Type="http://schemas.openxmlformats.org/officeDocument/2006/relationships/customXml" Target="../ink/ink422.xml"/><Relationship Id="rId65" Type="http://schemas.openxmlformats.org/officeDocument/2006/relationships/image" Target="../media/image418.png"/><Relationship Id="rId73" Type="http://schemas.openxmlformats.org/officeDocument/2006/relationships/image" Target="../media/image422.png"/><Relationship Id="rId78" Type="http://schemas.openxmlformats.org/officeDocument/2006/relationships/customXml" Target="../ink/ink431.xml"/><Relationship Id="rId81" Type="http://schemas.openxmlformats.org/officeDocument/2006/relationships/image" Target="../media/image238.gif"/><Relationship Id="rId4" Type="http://schemas.openxmlformats.org/officeDocument/2006/relationships/customXml" Target="../ink/ink394.xml"/><Relationship Id="rId9" Type="http://schemas.openxmlformats.org/officeDocument/2006/relationships/image" Target="../media/image390.png"/><Relationship Id="rId13" Type="http://schemas.openxmlformats.org/officeDocument/2006/relationships/image" Target="../media/image392.png"/><Relationship Id="rId18" Type="http://schemas.openxmlformats.org/officeDocument/2006/relationships/customXml" Target="../ink/ink401.xml"/><Relationship Id="rId39" Type="http://schemas.openxmlformats.org/officeDocument/2006/relationships/image" Target="../media/image405.png"/><Relationship Id="rId34" Type="http://schemas.openxmlformats.org/officeDocument/2006/relationships/customXml" Target="../ink/ink409.xml"/><Relationship Id="rId50" Type="http://schemas.openxmlformats.org/officeDocument/2006/relationships/customXml" Target="../ink/ink417.xml"/><Relationship Id="rId55" Type="http://schemas.openxmlformats.org/officeDocument/2006/relationships/image" Target="../media/image413.png"/><Relationship Id="rId76" Type="http://schemas.openxmlformats.org/officeDocument/2006/relationships/customXml" Target="../ink/ink430.xml"/><Relationship Id="rId7" Type="http://schemas.openxmlformats.org/officeDocument/2006/relationships/image" Target="../media/image389.png"/><Relationship Id="rId71" Type="http://schemas.openxmlformats.org/officeDocument/2006/relationships/image" Target="../media/image421.png"/><Relationship Id="rId2" Type="http://schemas.openxmlformats.org/officeDocument/2006/relationships/customXml" Target="../ink/ink393.xml"/><Relationship Id="rId29" Type="http://schemas.openxmlformats.org/officeDocument/2006/relationships/image" Target="../media/image400.png"/><Relationship Id="rId24" Type="http://schemas.openxmlformats.org/officeDocument/2006/relationships/customXml" Target="../ink/ink404.xml"/><Relationship Id="rId40" Type="http://schemas.openxmlformats.org/officeDocument/2006/relationships/customXml" Target="../ink/ink412.xml"/><Relationship Id="rId45" Type="http://schemas.openxmlformats.org/officeDocument/2006/relationships/image" Target="../media/image408.png"/><Relationship Id="rId66" Type="http://schemas.openxmlformats.org/officeDocument/2006/relationships/customXml" Target="../ink/ink425.xml"/></Relationships>
</file>

<file path=ppt/slides/_rels/slide13.xml.rels><?xml version="1.0" encoding="UTF-8" standalone="yes"?>
<Relationships xmlns="http://schemas.openxmlformats.org/package/2006/relationships"><Relationship Id="rId117" Type="http://schemas.openxmlformats.org/officeDocument/2006/relationships/customXml" Target="../ink/ink491.xml"/><Relationship Id="rId21" Type="http://schemas.openxmlformats.org/officeDocument/2006/relationships/customXml" Target="../ink/ink442.xml"/><Relationship Id="rId63" Type="http://schemas.openxmlformats.org/officeDocument/2006/relationships/image" Target="../media/image456.png"/><Relationship Id="rId159" Type="http://schemas.openxmlformats.org/officeDocument/2006/relationships/customXml" Target="../ink/ink512.xml"/><Relationship Id="rId170" Type="http://schemas.openxmlformats.org/officeDocument/2006/relationships/image" Target="../media/image509.png"/><Relationship Id="rId226" Type="http://schemas.openxmlformats.org/officeDocument/2006/relationships/image" Target="../media/image537.png"/><Relationship Id="rId268" Type="http://schemas.openxmlformats.org/officeDocument/2006/relationships/customXml" Target="../ink/ink566.xml"/><Relationship Id="rId32" Type="http://schemas.openxmlformats.org/officeDocument/2006/relationships/customXml" Target="../ink/ink448.xml"/><Relationship Id="rId74" Type="http://schemas.openxmlformats.org/officeDocument/2006/relationships/customXml" Target="../ink/ink469.xml"/><Relationship Id="rId128" Type="http://schemas.openxmlformats.org/officeDocument/2006/relationships/image" Target="../media/image488.png"/><Relationship Id="rId5" Type="http://schemas.openxmlformats.org/officeDocument/2006/relationships/image" Target="../media/image429.png"/><Relationship Id="rId181" Type="http://schemas.openxmlformats.org/officeDocument/2006/relationships/customXml" Target="../ink/ink523.xml"/><Relationship Id="rId237" Type="http://schemas.openxmlformats.org/officeDocument/2006/relationships/customXml" Target="../ink/ink551.xml"/><Relationship Id="rId258" Type="http://schemas.openxmlformats.org/officeDocument/2006/relationships/customXml" Target="../ink/ink561.xml"/><Relationship Id="rId279" Type="http://schemas.openxmlformats.org/officeDocument/2006/relationships/image" Target="../media/image243.png"/><Relationship Id="rId22" Type="http://schemas.openxmlformats.org/officeDocument/2006/relationships/customXml" Target="../ink/ink443.xml"/><Relationship Id="rId43" Type="http://schemas.openxmlformats.org/officeDocument/2006/relationships/image" Target="../media/image446.png"/><Relationship Id="rId64" Type="http://schemas.openxmlformats.org/officeDocument/2006/relationships/customXml" Target="../ink/ink464.xml"/><Relationship Id="rId118" Type="http://schemas.openxmlformats.org/officeDocument/2006/relationships/image" Target="../media/image483.png"/><Relationship Id="rId139" Type="http://schemas.openxmlformats.org/officeDocument/2006/relationships/customXml" Target="../ink/ink502.xml"/><Relationship Id="rId85" Type="http://schemas.openxmlformats.org/officeDocument/2006/relationships/image" Target="../media/image467.png"/><Relationship Id="rId150" Type="http://schemas.openxmlformats.org/officeDocument/2006/relationships/image" Target="../media/image499.png"/><Relationship Id="rId171" Type="http://schemas.openxmlformats.org/officeDocument/2006/relationships/customXml" Target="../ink/ink518.xml"/><Relationship Id="rId192" Type="http://schemas.openxmlformats.org/officeDocument/2006/relationships/image" Target="../media/image520.png"/><Relationship Id="rId206" Type="http://schemas.openxmlformats.org/officeDocument/2006/relationships/image" Target="../media/image527.png"/><Relationship Id="rId227" Type="http://schemas.openxmlformats.org/officeDocument/2006/relationships/customXml" Target="../ink/ink546.xml"/><Relationship Id="rId248" Type="http://schemas.openxmlformats.org/officeDocument/2006/relationships/image" Target="../media/image548.png"/><Relationship Id="rId269" Type="http://schemas.openxmlformats.org/officeDocument/2006/relationships/image" Target="../media/image559.png"/><Relationship Id="rId12" Type="http://schemas.openxmlformats.org/officeDocument/2006/relationships/customXml" Target="../ink/ink437.xml"/><Relationship Id="rId33" Type="http://schemas.openxmlformats.org/officeDocument/2006/relationships/image" Target="../media/image441.png"/><Relationship Id="rId108" Type="http://schemas.openxmlformats.org/officeDocument/2006/relationships/image" Target="../media/image478.png"/><Relationship Id="rId129" Type="http://schemas.openxmlformats.org/officeDocument/2006/relationships/customXml" Target="../ink/ink497.xml"/><Relationship Id="rId54" Type="http://schemas.openxmlformats.org/officeDocument/2006/relationships/customXml" Target="../ink/ink459.xml"/><Relationship Id="rId75" Type="http://schemas.openxmlformats.org/officeDocument/2006/relationships/image" Target="../media/image462.png"/><Relationship Id="rId96" Type="http://schemas.openxmlformats.org/officeDocument/2006/relationships/customXml" Target="../ink/ink480.xml"/><Relationship Id="rId140" Type="http://schemas.openxmlformats.org/officeDocument/2006/relationships/image" Target="../media/image494.png"/><Relationship Id="rId161" Type="http://schemas.openxmlformats.org/officeDocument/2006/relationships/customXml" Target="../ink/ink513.xml"/><Relationship Id="rId182" Type="http://schemas.openxmlformats.org/officeDocument/2006/relationships/image" Target="../media/image515.png"/><Relationship Id="rId217" Type="http://schemas.openxmlformats.org/officeDocument/2006/relationships/customXml" Target="../ink/ink541.xml"/><Relationship Id="rId6" Type="http://schemas.openxmlformats.org/officeDocument/2006/relationships/customXml" Target="../ink/ink434.xml"/><Relationship Id="rId238" Type="http://schemas.openxmlformats.org/officeDocument/2006/relationships/image" Target="../media/image543.png"/><Relationship Id="rId259" Type="http://schemas.openxmlformats.org/officeDocument/2006/relationships/image" Target="../media/image554.png"/><Relationship Id="rId23" Type="http://schemas.openxmlformats.org/officeDocument/2006/relationships/image" Target="../media/image436.png"/><Relationship Id="rId119" Type="http://schemas.openxmlformats.org/officeDocument/2006/relationships/customXml" Target="../ink/ink492.xml"/><Relationship Id="rId270" Type="http://schemas.openxmlformats.org/officeDocument/2006/relationships/customXml" Target="../ink/ink567.xml"/><Relationship Id="rId44" Type="http://schemas.openxmlformats.org/officeDocument/2006/relationships/customXml" Target="../ink/ink454.xml"/><Relationship Id="rId65" Type="http://schemas.openxmlformats.org/officeDocument/2006/relationships/image" Target="../media/image457.png"/><Relationship Id="rId86" Type="http://schemas.openxmlformats.org/officeDocument/2006/relationships/customXml" Target="../ink/ink475.xml"/><Relationship Id="rId130" Type="http://schemas.openxmlformats.org/officeDocument/2006/relationships/image" Target="../media/image489.png"/><Relationship Id="rId151" Type="http://schemas.openxmlformats.org/officeDocument/2006/relationships/customXml" Target="../ink/ink508.xml"/><Relationship Id="rId172" Type="http://schemas.openxmlformats.org/officeDocument/2006/relationships/image" Target="../media/image510.png"/><Relationship Id="rId193" Type="http://schemas.openxmlformats.org/officeDocument/2006/relationships/customXml" Target="../ink/ink529.xml"/><Relationship Id="rId207" Type="http://schemas.openxmlformats.org/officeDocument/2006/relationships/customXml" Target="../ink/ink536.xml"/><Relationship Id="rId228" Type="http://schemas.openxmlformats.org/officeDocument/2006/relationships/image" Target="../media/image538.png"/><Relationship Id="rId249" Type="http://schemas.openxmlformats.org/officeDocument/2006/relationships/image" Target="../media/image304.png"/><Relationship Id="rId13" Type="http://schemas.openxmlformats.org/officeDocument/2006/relationships/image" Target="../media/image246.png"/><Relationship Id="rId109" Type="http://schemas.openxmlformats.org/officeDocument/2006/relationships/customXml" Target="../ink/ink487.xml"/><Relationship Id="rId260" Type="http://schemas.openxmlformats.org/officeDocument/2006/relationships/customXml" Target="../ink/ink562.xml"/><Relationship Id="rId34" Type="http://schemas.openxmlformats.org/officeDocument/2006/relationships/customXml" Target="../ink/ink449.xml"/><Relationship Id="rId55" Type="http://schemas.openxmlformats.org/officeDocument/2006/relationships/image" Target="../media/image452.png"/><Relationship Id="rId76" Type="http://schemas.openxmlformats.org/officeDocument/2006/relationships/customXml" Target="../ink/ink470.xml"/><Relationship Id="rId97" Type="http://schemas.openxmlformats.org/officeDocument/2006/relationships/image" Target="../media/image473.png"/><Relationship Id="rId120" Type="http://schemas.openxmlformats.org/officeDocument/2006/relationships/image" Target="../media/image484.png"/><Relationship Id="rId141" Type="http://schemas.openxmlformats.org/officeDocument/2006/relationships/customXml" Target="../ink/ink503.xml"/><Relationship Id="rId7" Type="http://schemas.openxmlformats.org/officeDocument/2006/relationships/image" Target="../media/image430.png"/><Relationship Id="rId162" Type="http://schemas.openxmlformats.org/officeDocument/2006/relationships/image" Target="../media/image505.png"/><Relationship Id="rId183" Type="http://schemas.openxmlformats.org/officeDocument/2006/relationships/customXml" Target="../ink/ink524.xml"/><Relationship Id="rId218" Type="http://schemas.openxmlformats.org/officeDocument/2006/relationships/image" Target="../media/image533.png"/><Relationship Id="rId239" Type="http://schemas.openxmlformats.org/officeDocument/2006/relationships/customXml" Target="../ink/ink552.xml"/><Relationship Id="rId250" Type="http://schemas.openxmlformats.org/officeDocument/2006/relationships/customXml" Target="../ink/ink557.xml"/><Relationship Id="rId271" Type="http://schemas.openxmlformats.org/officeDocument/2006/relationships/image" Target="../media/image560.png"/><Relationship Id="rId24" Type="http://schemas.openxmlformats.org/officeDocument/2006/relationships/customXml" Target="../ink/ink444.xml"/><Relationship Id="rId45" Type="http://schemas.openxmlformats.org/officeDocument/2006/relationships/image" Target="../media/image447.png"/><Relationship Id="rId66" Type="http://schemas.openxmlformats.org/officeDocument/2006/relationships/customXml" Target="../ink/ink465.xml"/><Relationship Id="rId87" Type="http://schemas.openxmlformats.org/officeDocument/2006/relationships/image" Target="../media/image468.png"/><Relationship Id="rId110" Type="http://schemas.openxmlformats.org/officeDocument/2006/relationships/image" Target="../media/image479.png"/><Relationship Id="rId131" Type="http://schemas.openxmlformats.org/officeDocument/2006/relationships/customXml" Target="../ink/ink498.xml"/><Relationship Id="rId152" Type="http://schemas.openxmlformats.org/officeDocument/2006/relationships/image" Target="../media/image500.png"/><Relationship Id="rId173" Type="http://schemas.openxmlformats.org/officeDocument/2006/relationships/customXml" Target="../ink/ink519.xml"/><Relationship Id="rId194" Type="http://schemas.openxmlformats.org/officeDocument/2006/relationships/image" Target="../media/image521.png"/><Relationship Id="rId208" Type="http://schemas.openxmlformats.org/officeDocument/2006/relationships/image" Target="../media/image528.png"/><Relationship Id="rId229" Type="http://schemas.openxmlformats.org/officeDocument/2006/relationships/customXml" Target="../ink/ink547.xml"/><Relationship Id="rId240" Type="http://schemas.openxmlformats.org/officeDocument/2006/relationships/image" Target="../media/image544.png"/><Relationship Id="rId261" Type="http://schemas.openxmlformats.org/officeDocument/2006/relationships/image" Target="../media/image555.png"/><Relationship Id="rId14" Type="http://schemas.openxmlformats.org/officeDocument/2006/relationships/customXml" Target="../ink/ink438.xml"/><Relationship Id="rId35" Type="http://schemas.openxmlformats.org/officeDocument/2006/relationships/image" Target="../media/image442.png"/><Relationship Id="rId56" Type="http://schemas.openxmlformats.org/officeDocument/2006/relationships/customXml" Target="../ink/ink460.xml"/><Relationship Id="rId77" Type="http://schemas.openxmlformats.org/officeDocument/2006/relationships/image" Target="../media/image463.png"/><Relationship Id="rId100" Type="http://schemas.openxmlformats.org/officeDocument/2006/relationships/customXml" Target="../ink/ink482.xml"/><Relationship Id="rId8" Type="http://schemas.openxmlformats.org/officeDocument/2006/relationships/customXml" Target="../ink/ink435.xml"/><Relationship Id="rId98" Type="http://schemas.openxmlformats.org/officeDocument/2006/relationships/customXml" Target="../ink/ink481.xml"/><Relationship Id="rId121" Type="http://schemas.openxmlformats.org/officeDocument/2006/relationships/customXml" Target="../ink/ink493.xml"/><Relationship Id="rId142" Type="http://schemas.openxmlformats.org/officeDocument/2006/relationships/image" Target="../media/image495.png"/><Relationship Id="rId163" Type="http://schemas.openxmlformats.org/officeDocument/2006/relationships/customXml" Target="../ink/ink514.xml"/><Relationship Id="rId184" Type="http://schemas.openxmlformats.org/officeDocument/2006/relationships/image" Target="../media/image516.png"/><Relationship Id="rId219" Type="http://schemas.openxmlformats.org/officeDocument/2006/relationships/customXml" Target="../ink/ink542.xml"/><Relationship Id="rId230" Type="http://schemas.openxmlformats.org/officeDocument/2006/relationships/image" Target="../media/image539.png"/><Relationship Id="rId251" Type="http://schemas.openxmlformats.org/officeDocument/2006/relationships/image" Target="../media/image550.png"/><Relationship Id="rId25" Type="http://schemas.openxmlformats.org/officeDocument/2006/relationships/image" Target="../media/image437.png"/><Relationship Id="rId46" Type="http://schemas.openxmlformats.org/officeDocument/2006/relationships/customXml" Target="../ink/ink455.xml"/><Relationship Id="rId67" Type="http://schemas.openxmlformats.org/officeDocument/2006/relationships/image" Target="../media/image458.png"/><Relationship Id="rId272" Type="http://schemas.openxmlformats.org/officeDocument/2006/relationships/customXml" Target="../ink/ink568.xml"/><Relationship Id="rId88" Type="http://schemas.openxmlformats.org/officeDocument/2006/relationships/customXml" Target="../ink/ink476.xml"/><Relationship Id="rId111" Type="http://schemas.openxmlformats.org/officeDocument/2006/relationships/customXml" Target="../ink/ink488.xml"/><Relationship Id="rId132" Type="http://schemas.openxmlformats.org/officeDocument/2006/relationships/image" Target="../media/image490.png"/><Relationship Id="rId153" Type="http://schemas.openxmlformats.org/officeDocument/2006/relationships/customXml" Target="../ink/ink509.xml"/><Relationship Id="rId174" Type="http://schemas.openxmlformats.org/officeDocument/2006/relationships/image" Target="../media/image511.png"/><Relationship Id="rId195" Type="http://schemas.openxmlformats.org/officeDocument/2006/relationships/customXml" Target="../ink/ink530.xml"/><Relationship Id="rId209" Type="http://schemas.openxmlformats.org/officeDocument/2006/relationships/customXml" Target="../ink/ink537.xml"/><Relationship Id="rId220" Type="http://schemas.openxmlformats.org/officeDocument/2006/relationships/image" Target="../media/image534.png"/><Relationship Id="rId241" Type="http://schemas.openxmlformats.org/officeDocument/2006/relationships/customXml" Target="../ink/ink553.xml"/><Relationship Id="rId15" Type="http://schemas.openxmlformats.org/officeDocument/2006/relationships/image" Target="../media/image433.png"/><Relationship Id="rId36" Type="http://schemas.openxmlformats.org/officeDocument/2006/relationships/customXml" Target="../ink/ink450.xml"/><Relationship Id="rId57" Type="http://schemas.openxmlformats.org/officeDocument/2006/relationships/image" Target="../media/image453.png"/><Relationship Id="rId262" Type="http://schemas.openxmlformats.org/officeDocument/2006/relationships/customXml" Target="../ink/ink563.xml"/><Relationship Id="rId78" Type="http://schemas.openxmlformats.org/officeDocument/2006/relationships/customXml" Target="../ink/ink471.xml"/><Relationship Id="rId99" Type="http://schemas.openxmlformats.org/officeDocument/2006/relationships/image" Target="../media/image474.png"/><Relationship Id="rId101" Type="http://schemas.openxmlformats.org/officeDocument/2006/relationships/image" Target="../media/image475.png"/><Relationship Id="rId122" Type="http://schemas.openxmlformats.org/officeDocument/2006/relationships/image" Target="../media/image485.png"/><Relationship Id="rId143" Type="http://schemas.openxmlformats.org/officeDocument/2006/relationships/customXml" Target="../ink/ink504.xml"/><Relationship Id="rId164" Type="http://schemas.openxmlformats.org/officeDocument/2006/relationships/image" Target="../media/image506.png"/><Relationship Id="rId185" Type="http://schemas.openxmlformats.org/officeDocument/2006/relationships/customXml" Target="../ink/ink525.xml"/><Relationship Id="rId9" Type="http://schemas.openxmlformats.org/officeDocument/2006/relationships/image" Target="../media/image431.png"/><Relationship Id="rId210" Type="http://schemas.openxmlformats.org/officeDocument/2006/relationships/image" Target="../media/image529.png"/><Relationship Id="rId26" Type="http://schemas.openxmlformats.org/officeDocument/2006/relationships/customXml" Target="../ink/ink445.xml"/><Relationship Id="rId231" Type="http://schemas.openxmlformats.org/officeDocument/2006/relationships/customXml" Target="../ink/ink548.xml"/><Relationship Id="rId252" Type="http://schemas.openxmlformats.org/officeDocument/2006/relationships/customXml" Target="../ink/ink558.xml"/><Relationship Id="rId273" Type="http://schemas.openxmlformats.org/officeDocument/2006/relationships/image" Target="../media/image561.png"/><Relationship Id="rId47" Type="http://schemas.openxmlformats.org/officeDocument/2006/relationships/image" Target="../media/image448.png"/><Relationship Id="rId68" Type="http://schemas.openxmlformats.org/officeDocument/2006/relationships/customXml" Target="../ink/ink466.xml"/><Relationship Id="rId89" Type="http://schemas.openxmlformats.org/officeDocument/2006/relationships/image" Target="../media/image469.png"/><Relationship Id="rId112" Type="http://schemas.openxmlformats.org/officeDocument/2006/relationships/image" Target="../media/image480.png"/><Relationship Id="rId133" Type="http://schemas.openxmlformats.org/officeDocument/2006/relationships/customXml" Target="../ink/ink499.xml"/><Relationship Id="rId154" Type="http://schemas.openxmlformats.org/officeDocument/2006/relationships/image" Target="../media/image501.png"/><Relationship Id="rId175" Type="http://schemas.openxmlformats.org/officeDocument/2006/relationships/customXml" Target="../ink/ink520.xml"/><Relationship Id="rId196" Type="http://schemas.openxmlformats.org/officeDocument/2006/relationships/image" Target="../media/image522.png"/><Relationship Id="rId200" Type="http://schemas.openxmlformats.org/officeDocument/2006/relationships/image" Target="../media/image524.png"/><Relationship Id="rId16" Type="http://schemas.openxmlformats.org/officeDocument/2006/relationships/customXml" Target="../ink/ink439.xml"/><Relationship Id="rId221" Type="http://schemas.openxmlformats.org/officeDocument/2006/relationships/customXml" Target="../ink/ink543.xml"/><Relationship Id="rId242" Type="http://schemas.openxmlformats.org/officeDocument/2006/relationships/image" Target="../media/image545.png"/><Relationship Id="rId263" Type="http://schemas.openxmlformats.org/officeDocument/2006/relationships/image" Target="../media/image556.png"/><Relationship Id="rId37" Type="http://schemas.openxmlformats.org/officeDocument/2006/relationships/image" Target="../media/image443.png"/><Relationship Id="rId58" Type="http://schemas.openxmlformats.org/officeDocument/2006/relationships/customXml" Target="../ink/ink461.xml"/><Relationship Id="rId79" Type="http://schemas.openxmlformats.org/officeDocument/2006/relationships/image" Target="../media/image464.png"/><Relationship Id="rId102" Type="http://schemas.openxmlformats.org/officeDocument/2006/relationships/customXml" Target="../ink/ink483.xml"/><Relationship Id="rId123" Type="http://schemas.openxmlformats.org/officeDocument/2006/relationships/customXml" Target="../ink/ink494.xml"/><Relationship Id="rId144" Type="http://schemas.openxmlformats.org/officeDocument/2006/relationships/image" Target="../media/image496.png"/><Relationship Id="rId90" Type="http://schemas.openxmlformats.org/officeDocument/2006/relationships/customXml" Target="../ink/ink477.xml"/><Relationship Id="rId165" Type="http://schemas.openxmlformats.org/officeDocument/2006/relationships/customXml" Target="../ink/ink515.xml"/><Relationship Id="rId186" Type="http://schemas.openxmlformats.org/officeDocument/2006/relationships/image" Target="../media/image517.png"/><Relationship Id="rId211" Type="http://schemas.openxmlformats.org/officeDocument/2006/relationships/customXml" Target="../ink/ink538.xml"/><Relationship Id="rId232" Type="http://schemas.openxmlformats.org/officeDocument/2006/relationships/image" Target="../media/image540.png"/><Relationship Id="rId253" Type="http://schemas.openxmlformats.org/officeDocument/2006/relationships/image" Target="../media/image551.png"/><Relationship Id="rId274" Type="http://schemas.openxmlformats.org/officeDocument/2006/relationships/customXml" Target="../ink/ink569.xml"/><Relationship Id="rId27" Type="http://schemas.openxmlformats.org/officeDocument/2006/relationships/image" Target="../media/image438.png"/><Relationship Id="rId48" Type="http://schemas.openxmlformats.org/officeDocument/2006/relationships/customXml" Target="../ink/ink456.xml"/><Relationship Id="rId69" Type="http://schemas.openxmlformats.org/officeDocument/2006/relationships/image" Target="../media/image459.png"/><Relationship Id="rId113" Type="http://schemas.openxmlformats.org/officeDocument/2006/relationships/customXml" Target="../ink/ink489.xml"/><Relationship Id="rId134" Type="http://schemas.openxmlformats.org/officeDocument/2006/relationships/image" Target="../media/image491.png"/><Relationship Id="rId80" Type="http://schemas.openxmlformats.org/officeDocument/2006/relationships/customXml" Target="../ink/ink472.xml"/><Relationship Id="rId155" Type="http://schemas.openxmlformats.org/officeDocument/2006/relationships/customXml" Target="../ink/ink510.xml"/><Relationship Id="rId176" Type="http://schemas.openxmlformats.org/officeDocument/2006/relationships/image" Target="../media/image512.png"/><Relationship Id="rId197" Type="http://schemas.openxmlformats.org/officeDocument/2006/relationships/customXml" Target="../ink/ink531.xml"/><Relationship Id="rId201" Type="http://schemas.openxmlformats.org/officeDocument/2006/relationships/customXml" Target="../ink/ink533.xml"/><Relationship Id="rId222" Type="http://schemas.openxmlformats.org/officeDocument/2006/relationships/image" Target="../media/image535.png"/><Relationship Id="rId243" Type="http://schemas.openxmlformats.org/officeDocument/2006/relationships/customXml" Target="../ink/ink554.xml"/><Relationship Id="rId264" Type="http://schemas.openxmlformats.org/officeDocument/2006/relationships/customXml" Target="../ink/ink564.xml"/><Relationship Id="rId17" Type="http://schemas.openxmlformats.org/officeDocument/2006/relationships/image" Target="../media/image434.png"/><Relationship Id="rId38" Type="http://schemas.openxmlformats.org/officeDocument/2006/relationships/customXml" Target="../ink/ink451.xml"/><Relationship Id="rId59" Type="http://schemas.openxmlformats.org/officeDocument/2006/relationships/image" Target="../media/image454.png"/><Relationship Id="rId103" Type="http://schemas.openxmlformats.org/officeDocument/2006/relationships/customXml" Target="../ink/ink484.xml"/><Relationship Id="rId124" Type="http://schemas.openxmlformats.org/officeDocument/2006/relationships/image" Target="../media/image486.png"/><Relationship Id="rId70" Type="http://schemas.openxmlformats.org/officeDocument/2006/relationships/customXml" Target="../ink/ink467.xml"/><Relationship Id="rId91" Type="http://schemas.openxmlformats.org/officeDocument/2006/relationships/image" Target="../media/image470.png"/><Relationship Id="rId145" Type="http://schemas.openxmlformats.org/officeDocument/2006/relationships/customXml" Target="../ink/ink505.xml"/><Relationship Id="rId166" Type="http://schemas.openxmlformats.org/officeDocument/2006/relationships/image" Target="../media/image507.png"/><Relationship Id="rId187" Type="http://schemas.openxmlformats.org/officeDocument/2006/relationships/customXml" Target="../ink/ink526.xml"/><Relationship Id="rId1" Type="http://schemas.openxmlformats.org/officeDocument/2006/relationships/slideLayout" Target="../slideLayouts/slideLayout7.xml"/><Relationship Id="rId212" Type="http://schemas.openxmlformats.org/officeDocument/2006/relationships/image" Target="../media/image530.png"/><Relationship Id="rId233" Type="http://schemas.openxmlformats.org/officeDocument/2006/relationships/customXml" Target="../ink/ink549.xml"/><Relationship Id="rId254" Type="http://schemas.openxmlformats.org/officeDocument/2006/relationships/customXml" Target="../ink/ink559.xml"/><Relationship Id="rId28" Type="http://schemas.openxmlformats.org/officeDocument/2006/relationships/customXml" Target="../ink/ink446.xml"/><Relationship Id="rId49" Type="http://schemas.openxmlformats.org/officeDocument/2006/relationships/image" Target="../media/image449.png"/><Relationship Id="rId114" Type="http://schemas.openxmlformats.org/officeDocument/2006/relationships/image" Target="../media/image481.png"/><Relationship Id="rId275" Type="http://schemas.openxmlformats.org/officeDocument/2006/relationships/image" Target="../media/image562.png"/><Relationship Id="rId60" Type="http://schemas.openxmlformats.org/officeDocument/2006/relationships/customXml" Target="../ink/ink462.xml"/><Relationship Id="rId81" Type="http://schemas.openxmlformats.org/officeDocument/2006/relationships/image" Target="../media/image465.png"/><Relationship Id="rId135" Type="http://schemas.openxmlformats.org/officeDocument/2006/relationships/customXml" Target="../ink/ink500.xml"/><Relationship Id="rId156" Type="http://schemas.openxmlformats.org/officeDocument/2006/relationships/image" Target="../media/image502.png"/><Relationship Id="rId177" Type="http://schemas.openxmlformats.org/officeDocument/2006/relationships/customXml" Target="../ink/ink521.xml"/><Relationship Id="rId198" Type="http://schemas.openxmlformats.org/officeDocument/2006/relationships/image" Target="../media/image523.png"/><Relationship Id="rId202" Type="http://schemas.openxmlformats.org/officeDocument/2006/relationships/image" Target="../media/image525.png"/><Relationship Id="rId223" Type="http://schemas.openxmlformats.org/officeDocument/2006/relationships/customXml" Target="../ink/ink544.xml"/><Relationship Id="rId244" Type="http://schemas.openxmlformats.org/officeDocument/2006/relationships/image" Target="../media/image546.png"/><Relationship Id="rId18" Type="http://schemas.openxmlformats.org/officeDocument/2006/relationships/customXml" Target="../ink/ink440.xml"/><Relationship Id="rId39" Type="http://schemas.openxmlformats.org/officeDocument/2006/relationships/image" Target="../media/image444.png"/><Relationship Id="rId265" Type="http://schemas.openxmlformats.org/officeDocument/2006/relationships/image" Target="../media/image557.png"/><Relationship Id="rId50" Type="http://schemas.openxmlformats.org/officeDocument/2006/relationships/customXml" Target="../ink/ink457.xml"/><Relationship Id="rId104" Type="http://schemas.openxmlformats.org/officeDocument/2006/relationships/image" Target="../media/image476.png"/><Relationship Id="rId125" Type="http://schemas.openxmlformats.org/officeDocument/2006/relationships/customXml" Target="../ink/ink495.xml"/><Relationship Id="rId146" Type="http://schemas.openxmlformats.org/officeDocument/2006/relationships/image" Target="../media/image497.png"/><Relationship Id="rId167" Type="http://schemas.openxmlformats.org/officeDocument/2006/relationships/customXml" Target="../ink/ink516.xml"/><Relationship Id="rId188" Type="http://schemas.openxmlformats.org/officeDocument/2006/relationships/image" Target="../media/image518.png"/><Relationship Id="rId71" Type="http://schemas.openxmlformats.org/officeDocument/2006/relationships/image" Target="../media/image460.png"/><Relationship Id="rId92" Type="http://schemas.openxmlformats.org/officeDocument/2006/relationships/customXml" Target="../ink/ink478.xml"/><Relationship Id="rId213" Type="http://schemas.openxmlformats.org/officeDocument/2006/relationships/customXml" Target="../ink/ink539.xml"/><Relationship Id="rId234" Type="http://schemas.openxmlformats.org/officeDocument/2006/relationships/image" Target="../media/image541.png"/><Relationship Id="rId2" Type="http://schemas.openxmlformats.org/officeDocument/2006/relationships/customXml" Target="../ink/ink432.xml"/><Relationship Id="rId29" Type="http://schemas.openxmlformats.org/officeDocument/2006/relationships/image" Target="../media/image439.png"/><Relationship Id="rId255" Type="http://schemas.openxmlformats.org/officeDocument/2006/relationships/image" Target="../media/image552.png"/><Relationship Id="rId276" Type="http://schemas.openxmlformats.org/officeDocument/2006/relationships/customXml" Target="../ink/ink570.xml"/><Relationship Id="rId40" Type="http://schemas.openxmlformats.org/officeDocument/2006/relationships/customXml" Target="../ink/ink452.xml"/><Relationship Id="rId115" Type="http://schemas.openxmlformats.org/officeDocument/2006/relationships/customXml" Target="../ink/ink490.xml"/><Relationship Id="rId136" Type="http://schemas.openxmlformats.org/officeDocument/2006/relationships/image" Target="../media/image492.png"/><Relationship Id="rId157" Type="http://schemas.openxmlformats.org/officeDocument/2006/relationships/customXml" Target="../ink/ink511.xml"/><Relationship Id="rId178" Type="http://schemas.openxmlformats.org/officeDocument/2006/relationships/image" Target="../media/image513.png"/><Relationship Id="rId61" Type="http://schemas.openxmlformats.org/officeDocument/2006/relationships/image" Target="../media/image455.png"/><Relationship Id="rId82" Type="http://schemas.openxmlformats.org/officeDocument/2006/relationships/customXml" Target="../ink/ink473.xml"/><Relationship Id="rId199" Type="http://schemas.openxmlformats.org/officeDocument/2006/relationships/customXml" Target="../ink/ink532.xml"/><Relationship Id="rId203" Type="http://schemas.openxmlformats.org/officeDocument/2006/relationships/customXml" Target="../ink/ink534.xml"/><Relationship Id="rId19" Type="http://schemas.openxmlformats.org/officeDocument/2006/relationships/image" Target="../media/image435.png"/><Relationship Id="rId224" Type="http://schemas.openxmlformats.org/officeDocument/2006/relationships/image" Target="../media/image536.png"/><Relationship Id="rId245" Type="http://schemas.openxmlformats.org/officeDocument/2006/relationships/customXml" Target="../ink/ink555.xml"/><Relationship Id="rId266" Type="http://schemas.openxmlformats.org/officeDocument/2006/relationships/customXml" Target="../ink/ink565.xml"/><Relationship Id="rId30" Type="http://schemas.openxmlformats.org/officeDocument/2006/relationships/customXml" Target="../ink/ink447.xml"/><Relationship Id="rId105" Type="http://schemas.openxmlformats.org/officeDocument/2006/relationships/customXml" Target="../ink/ink485.xml"/><Relationship Id="rId126" Type="http://schemas.openxmlformats.org/officeDocument/2006/relationships/image" Target="../media/image487.png"/><Relationship Id="rId147" Type="http://schemas.openxmlformats.org/officeDocument/2006/relationships/customXml" Target="../ink/ink506.xml"/><Relationship Id="rId168" Type="http://schemas.openxmlformats.org/officeDocument/2006/relationships/image" Target="../media/image508.png"/><Relationship Id="rId51" Type="http://schemas.openxmlformats.org/officeDocument/2006/relationships/image" Target="../media/image450.png"/><Relationship Id="rId72" Type="http://schemas.openxmlformats.org/officeDocument/2006/relationships/customXml" Target="../ink/ink468.xml"/><Relationship Id="rId93" Type="http://schemas.openxmlformats.org/officeDocument/2006/relationships/image" Target="../media/image471.png"/><Relationship Id="rId189" Type="http://schemas.openxmlformats.org/officeDocument/2006/relationships/customXml" Target="../ink/ink527.xml"/><Relationship Id="rId3" Type="http://schemas.openxmlformats.org/officeDocument/2006/relationships/image" Target="../media/image428.png"/><Relationship Id="rId214" Type="http://schemas.openxmlformats.org/officeDocument/2006/relationships/image" Target="../media/image531.png"/><Relationship Id="rId235" Type="http://schemas.openxmlformats.org/officeDocument/2006/relationships/customXml" Target="../ink/ink550.xml"/><Relationship Id="rId256" Type="http://schemas.openxmlformats.org/officeDocument/2006/relationships/customXml" Target="../ink/ink560.xml"/><Relationship Id="rId277" Type="http://schemas.openxmlformats.org/officeDocument/2006/relationships/image" Target="../media/image563.png"/><Relationship Id="rId116" Type="http://schemas.openxmlformats.org/officeDocument/2006/relationships/image" Target="../media/image482.png"/><Relationship Id="rId137" Type="http://schemas.openxmlformats.org/officeDocument/2006/relationships/customXml" Target="../ink/ink501.xml"/><Relationship Id="rId158" Type="http://schemas.openxmlformats.org/officeDocument/2006/relationships/image" Target="../media/image503.png"/><Relationship Id="rId20" Type="http://schemas.openxmlformats.org/officeDocument/2006/relationships/customXml" Target="../ink/ink441.xml"/><Relationship Id="rId41" Type="http://schemas.openxmlformats.org/officeDocument/2006/relationships/image" Target="../media/image445.png"/><Relationship Id="rId62" Type="http://schemas.openxmlformats.org/officeDocument/2006/relationships/customXml" Target="../ink/ink463.xml"/><Relationship Id="rId83" Type="http://schemas.openxmlformats.org/officeDocument/2006/relationships/image" Target="../media/image466.png"/><Relationship Id="rId179" Type="http://schemas.openxmlformats.org/officeDocument/2006/relationships/customXml" Target="../ink/ink522.xml"/><Relationship Id="rId190" Type="http://schemas.openxmlformats.org/officeDocument/2006/relationships/image" Target="../media/image519.png"/><Relationship Id="rId204" Type="http://schemas.openxmlformats.org/officeDocument/2006/relationships/image" Target="../media/image526.png"/><Relationship Id="rId225" Type="http://schemas.openxmlformats.org/officeDocument/2006/relationships/customXml" Target="../ink/ink545.xml"/><Relationship Id="rId246" Type="http://schemas.openxmlformats.org/officeDocument/2006/relationships/image" Target="../media/image547.png"/><Relationship Id="rId267" Type="http://schemas.openxmlformats.org/officeDocument/2006/relationships/image" Target="../media/image558.png"/><Relationship Id="rId106" Type="http://schemas.openxmlformats.org/officeDocument/2006/relationships/image" Target="../media/image477.png"/><Relationship Id="rId127" Type="http://schemas.openxmlformats.org/officeDocument/2006/relationships/customXml" Target="../ink/ink496.xml"/><Relationship Id="rId10" Type="http://schemas.openxmlformats.org/officeDocument/2006/relationships/customXml" Target="../ink/ink436.xml"/><Relationship Id="rId31" Type="http://schemas.openxmlformats.org/officeDocument/2006/relationships/image" Target="../media/image440.png"/><Relationship Id="rId52" Type="http://schemas.openxmlformats.org/officeDocument/2006/relationships/customXml" Target="../ink/ink458.xml"/><Relationship Id="rId73" Type="http://schemas.openxmlformats.org/officeDocument/2006/relationships/image" Target="../media/image461.png"/><Relationship Id="rId94" Type="http://schemas.openxmlformats.org/officeDocument/2006/relationships/customXml" Target="../ink/ink479.xml"/><Relationship Id="rId148" Type="http://schemas.openxmlformats.org/officeDocument/2006/relationships/image" Target="../media/image498.png"/><Relationship Id="rId169" Type="http://schemas.openxmlformats.org/officeDocument/2006/relationships/customXml" Target="../ink/ink517.xml"/><Relationship Id="rId4" Type="http://schemas.openxmlformats.org/officeDocument/2006/relationships/customXml" Target="../ink/ink433.xml"/><Relationship Id="rId180" Type="http://schemas.openxmlformats.org/officeDocument/2006/relationships/image" Target="../media/image514.png"/><Relationship Id="rId215" Type="http://schemas.openxmlformats.org/officeDocument/2006/relationships/customXml" Target="../ink/ink540.xml"/><Relationship Id="rId236" Type="http://schemas.openxmlformats.org/officeDocument/2006/relationships/image" Target="../media/image542.png"/><Relationship Id="rId257" Type="http://schemas.openxmlformats.org/officeDocument/2006/relationships/image" Target="../media/image553.png"/><Relationship Id="rId278" Type="http://schemas.openxmlformats.org/officeDocument/2006/relationships/customXml" Target="../ink/ink571.xml"/><Relationship Id="rId42" Type="http://schemas.openxmlformats.org/officeDocument/2006/relationships/customXml" Target="../ink/ink453.xml"/><Relationship Id="rId84" Type="http://schemas.openxmlformats.org/officeDocument/2006/relationships/customXml" Target="../ink/ink474.xml"/><Relationship Id="rId138" Type="http://schemas.openxmlformats.org/officeDocument/2006/relationships/image" Target="../media/image493.png"/><Relationship Id="rId191" Type="http://schemas.openxmlformats.org/officeDocument/2006/relationships/customXml" Target="../ink/ink528.xml"/><Relationship Id="rId205" Type="http://schemas.openxmlformats.org/officeDocument/2006/relationships/customXml" Target="../ink/ink535.xml"/><Relationship Id="rId247" Type="http://schemas.openxmlformats.org/officeDocument/2006/relationships/customXml" Target="../ink/ink556.xml"/><Relationship Id="rId107" Type="http://schemas.openxmlformats.org/officeDocument/2006/relationships/customXml" Target="../ink/ink486.xml"/><Relationship Id="rId11" Type="http://schemas.openxmlformats.org/officeDocument/2006/relationships/image" Target="../media/image432.png"/><Relationship Id="rId53" Type="http://schemas.openxmlformats.org/officeDocument/2006/relationships/image" Target="../media/image451.png"/><Relationship Id="rId149" Type="http://schemas.openxmlformats.org/officeDocument/2006/relationships/customXml" Target="../ink/ink507.xml"/><Relationship Id="rId95" Type="http://schemas.openxmlformats.org/officeDocument/2006/relationships/image" Target="../media/image472.png"/><Relationship Id="rId160" Type="http://schemas.openxmlformats.org/officeDocument/2006/relationships/image" Target="../media/image504.png"/><Relationship Id="rId216" Type="http://schemas.openxmlformats.org/officeDocument/2006/relationships/image" Target="../media/image532.png"/></Relationships>
</file>

<file path=ppt/slides/_rels/slide14.xml.rels><?xml version="1.0" encoding="UTF-8" standalone="yes"?>
<Relationships xmlns="http://schemas.openxmlformats.org/package/2006/relationships"><Relationship Id="rId117" Type="http://schemas.openxmlformats.org/officeDocument/2006/relationships/image" Target="../media/image618.png"/><Relationship Id="rId21" Type="http://schemas.openxmlformats.org/officeDocument/2006/relationships/image" Target="../media/image572.png"/><Relationship Id="rId42" Type="http://schemas.openxmlformats.org/officeDocument/2006/relationships/customXml" Target="../ink/ink592.xml"/><Relationship Id="rId63" Type="http://schemas.openxmlformats.org/officeDocument/2006/relationships/image" Target="../media/image592.png"/><Relationship Id="rId84" Type="http://schemas.openxmlformats.org/officeDocument/2006/relationships/customXml" Target="../ink/ink614.xml"/><Relationship Id="rId138" Type="http://schemas.openxmlformats.org/officeDocument/2006/relationships/customXml" Target="../ink/ink641.xml"/><Relationship Id="rId159" Type="http://schemas.openxmlformats.org/officeDocument/2006/relationships/image" Target="../media/image637.png"/><Relationship Id="rId170" Type="http://schemas.openxmlformats.org/officeDocument/2006/relationships/customXml" Target="../ink/ink657.xml"/><Relationship Id="rId191" Type="http://schemas.openxmlformats.org/officeDocument/2006/relationships/image" Target="../media/image652.png"/><Relationship Id="rId205" Type="http://schemas.openxmlformats.org/officeDocument/2006/relationships/customXml" Target="../ink/ink676.xml"/><Relationship Id="rId107" Type="http://schemas.openxmlformats.org/officeDocument/2006/relationships/image" Target="../media/image613.png"/><Relationship Id="rId11" Type="http://schemas.openxmlformats.org/officeDocument/2006/relationships/image" Target="../media/image568.png"/><Relationship Id="rId32" Type="http://schemas.openxmlformats.org/officeDocument/2006/relationships/customXml" Target="../ink/ink587.xml"/><Relationship Id="rId53" Type="http://schemas.openxmlformats.org/officeDocument/2006/relationships/image" Target="../media/image587.png"/><Relationship Id="rId74" Type="http://schemas.openxmlformats.org/officeDocument/2006/relationships/image" Target="../media/image597.png"/><Relationship Id="rId128" Type="http://schemas.openxmlformats.org/officeDocument/2006/relationships/customXml" Target="../ink/ink636.xml"/><Relationship Id="rId149" Type="http://schemas.openxmlformats.org/officeDocument/2006/relationships/image" Target="../media/image632.png"/><Relationship Id="rId5" Type="http://schemas.openxmlformats.org/officeDocument/2006/relationships/image" Target="../media/image565.png"/><Relationship Id="rId95" Type="http://schemas.openxmlformats.org/officeDocument/2006/relationships/image" Target="../media/image607.png"/><Relationship Id="rId160" Type="http://schemas.openxmlformats.org/officeDocument/2006/relationships/customXml" Target="../ink/ink652.xml"/><Relationship Id="rId181" Type="http://schemas.openxmlformats.org/officeDocument/2006/relationships/image" Target="../media/image648.png"/><Relationship Id="rId216" Type="http://schemas.openxmlformats.org/officeDocument/2006/relationships/image" Target="../media/image664.png"/><Relationship Id="rId22" Type="http://schemas.openxmlformats.org/officeDocument/2006/relationships/customXml" Target="../ink/ink582.xml"/><Relationship Id="rId43" Type="http://schemas.openxmlformats.org/officeDocument/2006/relationships/image" Target="../media/image582.png"/><Relationship Id="rId64" Type="http://schemas.openxmlformats.org/officeDocument/2006/relationships/customXml" Target="../ink/ink603.xml"/><Relationship Id="rId118" Type="http://schemas.openxmlformats.org/officeDocument/2006/relationships/customXml" Target="../ink/ink631.xml"/><Relationship Id="rId139" Type="http://schemas.openxmlformats.org/officeDocument/2006/relationships/image" Target="../media/image627.png"/><Relationship Id="rId85" Type="http://schemas.openxmlformats.org/officeDocument/2006/relationships/image" Target="../media/image602.png"/><Relationship Id="rId150" Type="http://schemas.openxmlformats.org/officeDocument/2006/relationships/customXml" Target="../ink/ink647.xml"/><Relationship Id="rId171" Type="http://schemas.openxmlformats.org/officeDocument/2006/relationships/image" Target="../media/image643.png"/><Relationship Id="rId192" Type="http://schemas.openxmlformats.org/officeDocument/2006/relationships/customXml" Target="../ink/ink669.xml"/><Relationship Id="rId206" Type="http://schemas.openxmlformats.org/officeDocument/2006/relationships/image" Target="../media/image659.png"/><Relationship Id="rId12" Type="http://schemas.openxmlformats.org/officeDocument/2006/relationships/customXml" Target="../ink/ink577.xml"/><Relationship Id="rId33" Type="http://schemas.openxmlformats.org/officeDocument/2006/relationships/image" Target="../media/image578.png"/><Relationship Id="rId108" Type="http://schemas.openxmlformats.org/officeDocument/2006/relationships/customXml" Target="../ink/ink626.xml"/><Relationship Id="rId129" Type="http://schemas.openxmlformats.org/officeDocument/2006/relationships/image" Target="../media/image623.png"/><Relationship Id="rId54" Type="http://schemas.openxmlformats.org/officeDocument/2006/relationships/customXml" Target="../ink/ink598.xml"/><Relationship Id="rId75" Type="http://schemas.openxmlformats.org/officeDocument/2006/relationships/customXml" Target="../ink/ink609.xml"/><Relationship Id="rId96" Type="http://schemas.openxmlformats.org/officeDocument/2006/relationships/customXml" Target="../ink/ink620.xml"/><Relationship Id="rId140" Type="http://schemas.openxmlformats.org/officeDocument/2006/relationships/customXml" Target="../ink/ink642.xml"/><Relationship Id="rId161" Type="http://schemas.openxmlformats.org/officeDocument/2006/relationships/image" Target="../media/image638.png"/><Relationship Id="rId182" Type="http://schemas.openxmlformats.org/officeDocument/2006/relationships/customXml" Target="../ink/ink663.xml"/><Relationship Id="rId217" Type="http://schemas.openxmlformats.org/officeDocument/2006/relationships/customXml" Target="../ink/ink682.xml"/><Relationship Id="rId6" Type="http://schemas.openxmlformats.org/officeDocument/2006/relationships/customXml" Target="../ink/ink574.xml"/><Relationship Id="rId23" Type="http://schemas.openxmlformats.org/officeDocument/2006/relationships/image" Target="../media/image573.png"/><Relationship Id="rId119" Type="http://schemas.openxmlformats.org/officeDocument/2006/relationships/image" Target="../media/image246.png"/><Relationship Id="rId44" Type="http://schemas.openxmlformats.org/officeDocument/2006/relationships/customXml" Target="../ink/ink593.xml"/><Relationship Id="rId65" Type="http://schemas.openxmlformats.org/officeDocument/2006/relationships/image" Target="../media/image593.png"/><Relationship Id="rId86" Type="http://schemas.openxmlformats.org/officeDocument/2006/relationships/customXml" Target="../ink/ink615.xml"/><Relationship Id="rId130" Type="http://schemas.openxmlformats.org/officeDocument/2006/relationships/customXml" Target="../ink/ink637.xml"/><Relationship Id="rId151" Type="http://schemas.openxmlformats.org/officeDocument/2006/relationships/image" Target="../media/image633.png"/><Relationship Id="rId172" Type="http://schemas.openxmlformats.org/officeDocument/2006/relationships/customXml" Target="../ink/ink658.xml"/><Relationship Id="rId193" Type="http://schemas.openxmlformats.org/officeDocument/2006/relationships/customXml" Target="../ink/ink670.xml"/><Relationship Id="rId207" Type="http://schemas.openxmlformats.org/officeDocument/2006/relationships/customXml" Target="../ink/ink677.xml"/><Relationship Id="rId13" Type="http://schemas.openxmlformats.org/officeDocument/2006/relationships/image" Target="../media/image569.png"/><Relationship Id="rId109" Type="http://schemas.openxmlformats.org/officeDocument/2006/relationships/image" Target="../media/image614.png"/><Relationship Id="rId34" Type="http://schemas.openxmlformats.org/officeDocument/2006/relationships/customXml" Target="../ink/ink588.xml"/><Relationship Id="rId55" Type="http://schemas.openxmlformats.org/officeDocument/2006/relationships/image" Target="../media/image588.png"/><Relationship Id="rId76" Type="http://schemas.openxmlformats.org/officeDocument/2006/relationships/image" Target="../media/image598.png"/><Relationship Id="rId97" Type="http://schemas.openxmlformats.org/officeDocument/2006/relationships/image" Target="../media/image608.png"/><Relationship Id="rId120" Type="http://schemas.openxmlformats.org/officeDocument/2006/relationships/customXml" Target="../ink/ink632.xml"/><Relationship Id="rId141" Type="http://schemas.openxmlformats.org/officeDocument/2006/relationships/image" Target="../media/image628.png"/><Relationship Id="rId7" Type="http://schemas.openxmlformats.org/officeDocument/2006/relationships/image" Target="../media/image566.png"/><Relationship Id="rId162" Type="http://schemas.openxmlformats.org/officeDocument/2006/relationships/customXml" Target="../ink/ink653.xml"/><Relationship Id="rId183" Type="http://schemas.openxmlformats.org/officeDocument/2006/relationships/customXml" Target="../ink/ink664.xml"/><Relationship Id="rId218" Type="http://schemas.openxmlformats.org/officeDocument/2006/relationships/customXml" Target="../ink/ink683.xml"/><Relationship Id="rId24" Type="http://schemas.openxmlformats.org/officeDocument/2006/relationships/customXml" Target="../ink/ink583.xml"/><Relationship Id="rId45" Type="http://schemas.openxmlformats.org/officeDocument/2006/relationships/image" Target="../media/image583.png"/><Relationship Id="rId66" Type="http://schemas.openxmlformats.org/officeDocument/2006/relationships/customXml" Target="../ink/ink604.xml"/><Relationship Id="rId87" Type="http://schemas.openxmlformats.org/officeDocument/2006/relationships/image" Target="../media/image603.png"/><Relationship Id="rId110" Type="http://schemas.openxmlformats.org/officeDocument/2006/relationships/customXml" Target="../ink/ink627.xml"/><Relationship Id="rId131" Type="http://schemas.openxmlformats.org/officeDocument/2006/relationships/image" Target="../media/image624.png"/><Relationship Id="rId152" Type="http://schemas.openxmlformats.org/officeDocument/2006/relationships/customXml" Target="../ink/ink648.xml"/><Relationship Id="rId173" Type="http://schemas.openxmlformats.org/officeDocument/2006/relationships/image" Target="../media/image644.png"/><Relationship Id="rId194" Type="http://schemas.openxmlformats.org/officeDocument/2006/relationships/image" Target="../media/image653.png"/><Relationship Id="rId208" Type="http://schemas.openxmlformats.org/officeDocument/2006/relationships/image" Target="../media/image660.png"/><Relationship Id="rId14" Type="http://schemas.openxmlformats.org/officeDocument/2006/relationships/customXml" Target="../ink/ink578.xml"/><Relationship Id="rId30" Type="http://schemas.openxmlformats.org/officeDocument/2006/relationships/customXml" Target="../ink/ink586.xml"/><Relationship Id="rId35" Type="http://schemas.openxmlformats.org/officeDocument/2006/relationships/image" Target="../media/image425.png"/><Relationship Id="rId56" Type="http://schemas.openxmlformats.org/officeDocument/2006/relationships/customXml" Target="../ink/ink599.xml"/><Relationship Id="rId77" Type="http://schemas.openxmlformats.org/officeDocument/2006/relationships/customXml" Target="../ink/ink610.xml"/><Relationship Id="rId100" Type="http://schemas.openxmlformats.org/officeDocument/2006/relationships/customXml" Target="../ink/ink622.xml"/><Relationship Id="rId105" Type="http://schemas.openxmlformats.org/officeDocument/2006/relationships/image" Target="../media/image612.png"/><Relationship Id="rId126" Type="http://schemas.openxmlformats.org/officeDocument/2006/relationships/customXml" Target="../ink/ink635.xml"/><Relationship Id="rId147" Type="http://schemas.openxmlformats.org/officeDocument/2006/relationships/image" Target="../media/image631.png"/><Relationship Id="rId168" Type="http://schemas.openxmlformats.org/officeDocument/2006/relationships/customXml" Target="../ink/ink656.xml"/><Relationship Id="rId8" Type="http://schemas.openxmlformats.org/officeDocument/2006/relationships/customXml" Target="../ink/ink575.xml"/><Relationship Id="rId51" Type="http://schemas.openxmlformats.org/officeDocument/2006/relationships/image" Target="../media/image586.png"/><Relationship Id="rId72" Type="http://schemas.openxmlformats.org/officeDocument/2006/relationships/image" Target="../media/image596.png"/><Relationship Id="rId93" Type="http://schemas.openxmlformats.org/officeDocument/2006/relationships/image" Target="../media/image606.png"/><Relationship Id="rId98" Type="http://schemas.openxmlformats.org/officeDocument/2006/relationships/customXml" Target="../ink/ink621.xml"/><Relationship Id="rId121" Type="http://schemas.openxmlformats.org/officeDocument/2006/relationships/image" Target="../media/image619.png"/><Relationship Id="rId142" Type="http://schemas.openxmlformats.org/officeDocument/2006/relationships/customXml" Target="../ink/ink643.xml"/><Relationship Id="rId163" Type="http://schemas.openxmlformats.org/officeDocument/2006/relationships/image" Target="../media/image639.png"/><Relationship Id="rId184" Type="http://schemas.openxmlformats.org/officeDocument/2006/relationships/image" Target="../media/image649.png"/><Relationship Id="rId189" Type="http://schemas.openxmlformats.org/officeDocument/2006/relationships/image" Target="../media/image651.png"/><Relationship Id="rId219" Type="http://schemas.openxmlformats.org/officeDocument/2006/relationships/image" Target="../media/image665.png"/><Relationship Id="rId3" Type="http://schemas.openxmlformats.org/officeDocument/2006/relationships/image" Target="../media/image564.png"/><Relationship Id="rId214" Type="http://schemas.openxmlformats.org/officeDocument/2006/relationships/image" Target="../media/image663.png"/><Relationship Id="rId25" Type="http://schemas.openxmlformats.org/officeDocument/2006/relationships/image" Target="../media/image574.png"/><Relationship Id="rId46" Type="http://schemas.openxmlformats.org/officeDocument/2006/relationships/customXml" Target="../ink/ink594.xml"/><Relationship Id="rId67" Type="http://schemas.openxmlformats.org/officeDocument/2006/relationships/image" Target="../media/image594.png"/><Relationship Id="rId116" Type="http://schemas.openxmlformats.org/officeDocument/2006/relationships/customXml" Target="../ink/ink630.xml"/><Relationship Id="rId137" Type="http://schemas.openxmlformats.org/officeDocument/2006/relationships/image" Target="../media/image626.png"/><Relationship Id="rId158" Type="http://schemas.openxmlformats.org/officeDocument/2006/relationships/customXml" Target="../ink/ink651.xml"/><Relationship Id="rId20" Type="http://schemas.openxmlformats.org/officeDocument/2006/relationships/customXml" Target="../ink/ink581.xml"/><Relationship Id="rId41" Type="http://schemas.openxmlformats.org/officeDocument/2006/relationships/image" Target="../media/image581.png"/><Relationship Id="rId62" Type="http://schemas.openxmlformats.org/officeDocument/2006/relationships/customXml" Target="../ink/ink602.xml"/><Relationship Id="rId83" Type="http://schemas.openxmlformats.org/officeDocument/2006/relationships/image" Target="../media/image601.png"/><Relationship Id="rId88" Type="http://schemas.openxmlformats.org/officeDocument/2006/relationships/customXml" Target="../ink/ink616.xml"/><Relationship Id="rId111" Type="http://schemas.openxmlformats.org/officeDocument/2006/relationships/image" Target="../media/image615.png"/><Relationship Id="rId132" Type="http://schemas.openxmlformats.org/officeDocument/2006/relationships/customXml" Target="../ink/ink638.xml"/><Relationship Id="rId153" Type="http://schemas.openxmlformats.org/officeDocument/2006/relationships/image" Target="../media/image634.png"/><Relationship Id="rId174" Type="http://schemas.openxmlformats.org/officeDocument/2006/relationships/customXml" Target="../ink/ink659.xml"/><Relationship Id="rId179" Type="http://schemas.openxmlformats.org/officeDocument/2006/relationships/image" Target="../media/image647.png"/><Relationship Id="rId195" Type="http://schemas.openxmlformats.org/officeDocument/2006/relationships/customXml" Target="../ink/ink671.xml"/><Relationship Id="rId209" Type="http://schemas.openxmlformats.org/officeDocument/2006/relationships/customXml" Target="../ink/ink678.xml"/><Relationship Id="rId190" Type="http://schemas.openxmlformats.org/officeDocument/2006/relationships/customXml" Target="../ink/ink668.xml"/><Relationship Id="rId204" Type="http://schemas.openxmlformats.org/officeDocument/2006/relationships/image" Target="../media/image658.png"/><Relationship Id="rId15" Type="http://schemas.openxmlformats.org/officeDocument/2006/relationships/image" Target="../media/image243.png"/><Relationship Id="rId36" Type="http://schemas.openxmlformats.org/officeDocument/2006/relationships/customXml" Target="../ink/ink589.xml"/><Relationship Id="rId57" Type="http://schemas.openxmlformats.org/officeDocument/2006/relationships/image" Target="../media/image589.png"/><Relationship Id="rId106" Type="http://schemas.openxmlformats.org/officeDocument/2006/relationships/customXml" Target="../ink/ink625.xml"/><Relationship Id="rId127" Type="http://schemas.openxmlformats.org/officeDocument/2006/relationships/image" Target="../media/image622.png"/><Relationship Id="rId10" Type="http://schemas.openxmlformats.org/officeDocument/2006/relationships/customXml" Target="../ink/ink576.xml"/><Relationship Id="rId31" Type="http://schemas.openxmlformats.org/officeDocument/2006/relationships/image" Target="../media/image577.png"/><Relationship Id="rId52" Type="http://schemas.openxmlformats.org/officeDocument/2006/relationships/customXml" Target="../ink/ink597.xml"/><Relationship Id="rId73" Type="http://schemas.openxmlformats.org/officeDocument/2006/relationships/customXml" Target="../ink/ink608.xml"/><Relationship Id="rId78" Type="http://schemas.openxmlformats.org/officeDocument/2006/relationships/image" Target="../media/image599.png"/><Relationship Id="rId94" Type="http://schemas.openxmlformats.org/officeDocument/2006/relationships/customXml" Target="../ink/ink619.xml"/><Relationship Id="rId99" Type="http://schemas.openxmlformats.org/officeDocument/2006/relationships/image" Target="../media/image609.png"/><Relationship Id="rId101" Type="http://schemas.openxmlformats.org/officeDocument/2006/relationships/image" Target="../media/image610.png"/><Relationship Id="rId122" Type="http://schemas.openxmlformats.org/officeDocument/2006/relationships/customXml" Target="../ink/ink633.xml"/><Relationship Id="rId143" Type="http://schemas.openxmlformats.org/officeDocument/2006/relationships/image" Target="../media/image629.png"/><Relationship Id="rId148" Type="http://schemas.openxmlformats.org/officeDocument/2006/relationships/customXml" Target="../ink/ink646.xml"/><Relationship Id="rId164" Type="http://schemas.openxmlformats.org/officeDocument/2006/relationships/customXml" Target="../ink/ink654.xml"/><Relationship Id="rId169" Type="http://schemas.openxmlformats.org/officeDocument/2006/relationships/image" Target="../media/image642.png"/><Relationship Id="rId185" Type="http://schemas.openxmlformats.org/officeDocument/2006/relationships/customXml" Target="../ink/ink665.xml"/><Relationship Id="rId4" Type="http://schemas.openxmlformats.org/officeDocument/2006/relationships/customXml" Target="../ink/ink573.xml"/><Relationship Id="rId9" Type="http://schemas.openxmlformats.org/officeDocument/2006/relationships/image" Target="../media/image567.png"/><Relationship Id="rId180" Type="http://schemas.openxmlformats.org/officeDocument/2006/relationships/customXml" Target="../ink/ink662.xml"/><Relationship Id="rId210" Type="http://schemas.openxmlformats.org/officeDocument/2006/relationships/image" Target="../media/image661.png"/><Relationship Id="rId215" Type="http://schemas.openxmlformats.org/officeDocument/2006/relationships/customXml" Target="../ink/ink681.xml"/><Relationship Id="rId26" Type="http://schemas.openxmlformats.org/officeDocument/2006/relationships/customXml" Target="../ink/ink584.xml"/><Relationship Id="rId47" Type="http://schemas.openxmlformats.org/officeDocument/2006/relationships/image" Target="../media/image584.png"/><Relationship Id="rId68" Type="http://schemas.openxmlformats.org/officeDocument/2006/relationships/customXml" Target="../ink/ink605.xml"/><Relationship Id="rId89" Type="http://schemas.openxmlformats.org/officeDocument/2006/relationships/image" Target="../media/image604.png"/><Relationship Id="rId112" Type="http://schemas.openxmlformats.org/officeDocument/2006/relationships/customXml" Target="../ink/ink628.xml"/><Relationship Id="rId133" Type="http://schemas.openxmlformats.org/officeDocument/2006/relationships/image" Target="../media/image625.png"/><Relationship Id="rId154" Type="http://schemas.openxmlformats.org/officeDocument/2006/relationships/customXml" Target="../ink/ink649.xml"/><Relationship Id="rId175" Type="http://schemas.openxmlformats.org/officeDocument/2006/relationships/image" Target="../media/image645.png"/><Relationship Id="rId196" Type="http://schemas.openxmlformats.org/officeDocument/2006/relationships/image" Target="../media/image654.png"/><Relationship Id="rId200" Type="http://schemas.openxmlformats.org/officeDocument/2006/relationships/image" Target="../media/image656.png"/><Relationship Id="rId16" Type="http://schemas.openxmlformats.org/officeDocument/2006/relationships/customXml" Target="../ink/ink579.xml"/><Relationship Id="rId37" Type="http://schemas.openxmlformats.org/officeDocument/2006/relationships/image" Target="../media/image579.png"/><Relationship Id="rId58" Type="http://schemas.openxmlformats.org/officeDocument/2006/relationships/customXml" Target="../ink/ink600.xml"/><Relationship Id="rId79" Type="http://schemas.openxmlformats.org/officeDocument/2006/relationships/customXml" Target="../ink/ink611.xml"/><Relationship Id="rId102" Type="http://schemas.openxmlformats.org/officeDocument/2006/relationships/customXml" Target="../ink/ink623.xml"/><Relationship Id="rId123" Type="http://schemas.openxmlformats.org/officeDocument/2006/relationships/image" Target="../media/image620.png"/><Relationship Id="rId144" Type="http://schemas.openxmlformats.org/officeDocument/2006/relationships/customXml" Target="../ink/ink644.xml"/><Relationship Id="rId90" Type="http://schemas.openxmlformats.org/officeDocument/2006/relationships/customXml" Target="../ink/ink617.xml"/><Relationship Id="rId165" Type="http://schemas.openxmlformats.org/officeDocument/2006/relationships/image" Target="../media/image640.png"/><Relationship Id="rId186" Type="http://schemas.openxmlformats.org/officeDocument/2006/relationships/customXml" Target="../ink/ink666.xml"/><Relationship Id="rId211" Type="http://schemas.openxmlformats.org/officeDocument/2006/relationships/customXml" Target="../ink/ink679.xml"/><Relationship Id="rId27" Type="http://schemas.openxmlformats.org/officeDocument/2006/relationships/image" Target="../media/image575.png"/><Relationship Id="rId48" Type="http://schemas.openxmlformats.org/officeDocument/2006/relationships/customXml" Target="../ink/ink595.xml"/><Relationship Id="rId69" Type="http://schemas.openxmlformats.org/officeDocument/2006/relationships/image" Target="../media/image595.png"/><Relationship Id="rId113" Type="http://schemas.openxmlformats.org/officeDocument/2006/relationships/image" Target="../media/image616.png"/><Relationship Id="rId134" Type="http://schemas.openxmlformats.org/officeDocument/2006/relationships/customXml" Target="../ink/ink639.xml"/><Relationship Id="rId80" Type="http://schemas.openxmlformats.org/officeDocument/2006/relationships/image" Target="../media/image600.png"/><Relationship Id="rId155" Type="http://schemas.openxmlformats.org/officeDocument/2006/relationships/image" Target="../media/image635.png"/><Relationship Id="rId176" Type="http://schemas.openxmlformats.org/officeDocument/2006/relationships/customXml" Target="../ink/ink660.xml"/><Relationship Id="rId197" Type="http://schemas.openxmlformats.org/officeDocument/2006/relationships/customXml" Target="../ink/ink672.xml"/><Relationship Id="rId201" Type="http://schemas.openxmlformats.org/officeDocument/2006/relationships/customXml" Target="../ink/ink674.xml"/><Relationship Id="rId17" Type="http://schemas.openxmlformats.org/officeDocument/2006/relationships/image" Target="../media/image570.png"/><Relationship Id="rId38" Type="http://schemas.openxmlformats.org/officeDocument/2006/relationships/customXml" Target="../ink/ink590.xml"/><Relationship Id="rId59" Type="http://schemas.openxmlformats.org/officeDocument/2006/relationships/image" Target="../media/image590.png"/><Relationship Id="rId103" Type="http://schemas.openxmlformats.org/officeDocument/2006/relationships/image" Target="../media/image611.png"/><Relationship Id="rId124" Type="http://schemas.openxmlformats.org/officeDocument/2006/relationships/customXml" Target="../ink/ink634.xml"/><Relationship Id="rId70" Type="http://schemas.openxmlformats.org/officeDocument/2006/relationships/customXml" Target="../ink/ink606.xml"/><Relationship Id="rId91" Type="http://schemas.openxmlformats.org/officeDocument/2006/relationships/image" Target="../media/image605.png"/><Relationship Id="rId145" Type="http://schemas.openxmlformats.org/officeDocument/2006/relationships/image" Target="../media/image630.png"/><Relationship Id="rId166" Type="http://schemas.openxmlformats.org/officeDocument/2006/relationships/customXml" Target="../ink/ink655.xml"/><Relationship Id="rId187" Type="http://schemas.openxmlformats.org/officeDocument/2006/relationships/image" Target="../media/image650.png"/><Relationship Id="rId1" Type="http://schemas.openxmlformats.org/officeDocument/2006/relationships/slideLayout" Target="../slideLayouts/slideLayout7.xml"/><Relationship Id="rId212" Type="http://schemas.openxmlformats.org/officeDocument/2006/relationships/image" Target="../media/image662.png"/><Relationship Id="rId28" Type="http://schemas.openxmlformats.org/officeDocument/2006/relationships/customXml" Target="../ink/ink585.xml"/><Relationship Id="rId49" Type="http://schemas.openxmlformats.org/officeDocument/2006/relationships/image" Target="../media/image585.png"/><Relationship Id="rId114" Type="http://schemas.openxmlformats.org/officeDocument/2006/relationships/customXml" Target="../ink/ink629.xml"/><Relationship Id="rId60" Type="http://schemas.openxmlformats.org/officeDocument/2006/relationships/customXml" Target="../ink/ink601.xml"/><Relationship Id="rId81" Type="http://schemas.openxmlformats.org/officeDocument/2006/relationships/customXml" Target="../ink/ink612.xml"/><Relationship Id="rId135" Type="http://schemas.openxmlformats.org/officeDocument/2006/relationships/image" Target="../media/image268.png"/><Relationship Id="rId156" Type="http://schemas.openxmlformats.org/officeDocument/2006/relationships/customXml" Target="../ink/ink650.xml"/><Relationship Id="rId177" Type="http://schemas.openxmlformats.org/officeDocument/2006/relationships/image" Target="../media/image646.png"/><Relationship Id="rId198" Type="http://schemas.openxmlformats.org/officeDocument/2006/relationships/image" Target="../media/image655.png"/><Relationship Id="rId202" Type="http://schemas.openxmlformats.org/officeDocument/2006/relationships/image" Target="../media/image657.png"/><Relationship Id="rId18" Type="http://schemas.openxmlformats.org/officeDocument/2006/relationships/customXml" Target="../ink/ink580.xml"/><Relationship Id="rId39" Type="http://schemas.openxmlformats.org/officeDocument/2006/relationships/image" Target="../media/image580.png"/><Relationship Id="rId50" Type="http://schemas.openxmlformats.org/officeDocument/2006/relationships/customXml" Target="../ink/ink596.xml"/><Relationship Id="rId104" Type="http://schemas.openxmlformats.org/officeDocument/2006/relationships/customXml" Target="../ink/ink624.xml"/><Relationship Id="rId125" Type="http://schemas.openxmlformats.org/officeDocument/2006/relationships/image" Target="../media/image621.png"/><Relationship Id="rId146" Type="http://schemas.openxmlformats.org/officeDocument/2006/relationships/customXml" Target="../ink/ink645.xml"/><Relationship Id="rId167" Type="http://schemas.openxmlformats.org/officeDocument/2006/relationships/image" Target="../media/image641.png"/><Relationship Id="rId188" Type="http://schemas.openxmlformats.org/officeDocument/2006/relationships/customXml" Target="../ink/ink667.xml"/><Relationship Id="rId71" Type="http://schemas.openxmlformats.org/officeDocument/2006/relationships/customXml" Target="../ink/ink607.xml"/><Relationship Id="rId92" Type="http://schemas.openxmlformats.org/officeDocument/2006/relationships/customXml" Target="../ink/ink618.xml"/><Relationship Id="rId213" Type="http://schemas.openxmlformats.org/officeDocument/2006/relationships/customXml" Target="../ink/ink680.xml"/><Relationship Id="rId2" Type="http://schemas.openxmlformats.org/officeDocument/2006/relationships/customXml" Target="../ink/ink572.xml"/><Relationship Id="rId29" Type="http://schemas.openxmlformats.org/officeDocument/2006/relationships/image" Target="../media/image576.png"/><Relationship Id="rId40" Type="http://schemas.openxmlformats.org/officeDocument/2006/relationships/customXml" Target="../ink/ink591.xml"/><Relationship Id="rId115" Type="http://schemas.openxmlformats.org/officeDocument/2006/relationships/image" Target="../media/image617.png"/><Relationship Id="rId136" Type="http://schemas.openxmlformats.org/officeDocument/2006/relationships/customXml" Target="../ink/ink640.xml"/><Relationship Id="rId157" Type="http://schemas.openxmlformats.org/officeDocument/2006/relationships/image" Target="../media/image636.png"/><Relationship Id="rId178" Type="http://schemas.openxmlformats.org/officeDocument/2006/relationships/customXml" Target="../ink/ink661.xml"/><Relationship Id="rId61" Type="http://schemas.openxmlformats.org/officeDocument/2006/relationships/image" Target="../media/image591.png"/><Relationship Id="rId82" Type="http://schemas.openxmlformats.org/officeDocument/2006/relationships/customXml" Target="../ink/ink613.xml"/><Relationship Id="rId199" Type="http://schemas.openxmlformats.org/officeDocument/2006/relationships/customXml" Target="../ink/ink673.xml"/><Relationship Id="rId203" Type="http://schemas.openxmlformats.org/officeDocument/2006/relationships/customXml" Target="../ink/ink675.xml"/><Relationship Id="rId19" Type="http://schemas.openxmlformats.org/officeDocument/2006/relationships/image" Target="../media/image571.png"/></Relationships>
</file>

<file path=ppt/slides/_rels/slide15.xml.rels><?xml version="1.0" encoding="UTF-8" standalone="yes"?>
<Relationships xmlns="http://schemas.openxmlformats.org/package/2006/relationships"><Relationship Id="rId13" Type="http://schemas.openxmlformats.org/officeDocument/2006/relationships/image" Target="../media/image670.png"/><Relationship Id="rId18" Type="http://schemas.openxmlformats.org/officeDocument/2006/relationships/customXml" Target="../ink/ink692.xml"/><Relationship Id="rId26" Type="http://schemas.openxmlformats.org/officeDocument/2006/relationships/customXml" Target="../ink/ink696.xml"/><Relationship Id="rId39" Type="http://schemas.openxmlformats.org/officeDocument/2006/relationships/image" Target="../media/image683.png"/><Relationship Id="rId21" Type="http://schemas.openxmlformats.org/officeDocument/2006/relationships/image" Target="../media/image674.png"/><Relationship Id="rId34" Type="http://schemas.openxmlformats.org/officeDocument/2006/relationships/customXml" Target="../ink/ink700.xml"/><Relationship Id="rId42" Type="http://schemas.openxmlformats.org/officeDocument/2006/relationships/customXml" Target="../ink/ink704.xml"/><Relationship Id="rId47" Type="http://schemas.openxmlformats.org/officeDocument/2006/relationships/image" Target="../media/image686.png"/><Relationship Id="rId50" Type="http://schemas.openxmlformats.org/officeDocument/2006/relationships/customXml" Target="../ink/ink708.xml"/><Relationship Id="rId55" Type="http://schemas.openxmlformats.org/officeDocument/2006/relationships/image" Target="../media/image690.png"/><Relationship Id="rId7" Type="http://schemas.openxmlformats.org/officeDocument/2006/relationships/image" Target="../media/image668.png"/><Relationship Id="rId2" Type="http://schemas.openxmlformats.org/officeDocument/2006/relationships/customXml" Target="../ink/ink684.xml"/><Relationship Id="rId16" Type="http://schemas.openxmlformats.org/officeDocument/2006/relationships/customXml" Target="../ink/ink691.xml"/><Relationship Id="rId29" Type="http://schemas.openxmlformats.org/officeDocument/2006/relationships/image" Target="../media/image678.png"/><Relationship Id="rId11" Type="http://schemas.openxmlformats.org/officeDocument/2006/relationships/image" Target="../media/image243.png"/><Relationship Id="rId24" Type="http://schemas.openxmlformats.org/officeDocument/2006/relationships/customXml" Target="../ink/ink695.xml"/><Relationship Id="rId32" Type="http://schemas.openxmlformats.org/officeDocument/2006/relationships/customXml" Target="../ink/ink699.xml"/><Relationship Id="rId37" Type="http://schemas.openxmlformats.org/officeDocument/2006/relationships/image" Target="../media/image682.png"/><Relationship Id="rId40" Type="http://schemas.openxmlformats.org/officeDocument/2006/relationships/customXml" Target="../ink/ink703.xml"/><Relationship Id="rId45" Type="http://schemas.openxmlformats.org/officeDocument/2006/relationships/image" Target="../media/image685.png"/><Relationship Id="rId53" Type="http://schemas.openxmlformats.org/officeDocument/2006/relationships/image" Target="../media/image689.png"/><Relationship Id="rId58" Type="http://schemas.openxmlformats.org/officeDocument/2006/relationships/image" Target="../media/image691.png"/><Relationship Id="rId5" Type="http://schemas.openxmlformats.org/officeDocument/2006/relationships/image" Target="../media/image667.png"/><Relationship Id="rId61" Type="http://schemas.openxmlformats.org/officeDocument/2006/relationships/image" Target="../media/image305.emf"/><Relationship Id="rId19" Type="http://schemas.openxmlformats.org/officeDocument/2006/relationships/image" Target="../media/image673.png"/><Relationship Id="rId14" Type="http://schemas.openxmlformats.org/officeDocument/2006/relationships/customXml" Target="../ink/ink690.xml"/><Relationship Id="rId22" Type="http://schemas.openxmlformats.org/officeDocument/2006/relationships/customXml" Target="../ink/ink694.xml"/><Relationship Id="rId27" Type="http://schemas.openxmlformats.org/officeDocument/2006/relationships/image" Target="../media/image677.png"/><Relationship Id="rId30" Type="http://schemas.openxmlformats.org/officeDocument/2006/relationships/customXml" Target="../ink/ink698.xml"/><Relationship Id="rId35" Type="http://schemas.openxmlformats.org/officeDocument/2006/relationships/image" Target="../media/image681.png"/><Relationship Id="rId43" Type="http://schemas.openxmlformats.org/officeDocument/2006/relationships/image" Target="../media/image684.png"/><Relationship Id="rId48" Type="http://schemas.openxmlformats.org/officeDocument/2006/relationships/customXml" Target="../ink/ink707.xml"/><Relationship Id="rId56" Type="http://schemas.openxmlformats.org/officeDocument/2006/relationships/customXml" Target="../ink/ink711.xml"/><Relationship Id="rId8" Type="http://schemas.openxmlformats.org/officeDocument/2006/relationships/customXml" Target="../ink/ink687.xml"/><Relationship Id="rId51" Type="http://schemas.openxmlformats.org/officeDocument/2006/relationships/image" Target="../media/image688.png"/><Relationship Id="rId3" Type="http://schemas.openxmlformats.org/officeDocument/2006/relationships/image" Target="../media/image666.png"/><Relationship Id="rId12" Type="http://schemas.openxmlformats.org/officeDocument/2006/relationships/customXml" Target="../ink/ink689.xml"/><Relationship Id="rId17" Type="http://schemas.openxmlformats.org/officeDocument/2006/relationships/image" Target="../media/image672.png"/><Relationship Id="rId25" Type="http://schemas.openxmlformats.org/officeDocument/2006/relationships/image" Target="../media/image676.png"/><Relationship Id="rId33" Type="http://schemas.openxmlformats.org/officeDocument/2006/relationships/image" Target="../media/image680.png"/><Relationship Id="rId38" Type="http://schemas.openxmlformats.org/officeDocument/2006/relationships/customXml" Target="../ink/ink702.xml"/><Relationship Id="rId46" Type="http://schemas.openxmlformats.org/officeDocument/2006/relationships/customXml" Target="../ink/ink706.xml"/><Relationship Id="rId59" Type="http://schemas.openxmlformats.org/officeDocument/2006/relationships/customXml" Target="../ink/ink713.xml"/><Relationship Id="rId20" Type="http://schemas.openxmlformats.org/officeDocument/2006/relationships/customXml" Target="../ink/ink693.xml"/><Relationship Id="rId41" Type="http://schemas.openxmlformats.org/officeDocument/2006/relationships/image" Target="../media/image425.png"/><Relationship Id="rId54" Type="http://schemas.openxmlformats.org/officeDocument/2006/relationships/customXml" Target="../ink/ink710.xml"/><Relationship Id="rId62" Type="http://schemas.openxmlformats.org/officeDocument/2006/relationships/image" Target="../media/image385.png"/><Relationship Id="rId1" Type="http://schemas.openxmlformats.org/officeDocument/2006/relationships/slideLayout" Target="../slideLayouts/slideLayout7.xml"/><Relationship Id="rId6" Type="http://schemas.openxmlformats.org/officeDocument/2006/relationships/customXml" Target="../ink/ink686.xml"/><Relationship Id="rId15" Type="http://schemas.openxmlformats.org/officeDocument/2006/relationships/image" Target="../media/image671.png"/><Relationship Id="rId23" Type="http://schemas.openxmlformats.org/officeDocument/2006/relationships/image" Target="../media/image675.png"/><Relationship Id="rId28" Type="http://schemas.openxmlformats.org/officeDocument/2006/relationships/customXml" Target="../ink/ink697.xml"/><Relationship Id="rId36" Type="http://schemas.openxmlformats.org/officeDocument/2006/relationships/customXml" Target="../ink/ink701.xml"/><Relationship Id="rId49" Type="http://schemas.openxmlformats.org/officeDocument/2006/relationships/image" Target="../media/image687.png"/><Relationship Id="rId57" Type="http://schemas.openxmlformats.org/officeDocument/2006/relationships/customXml" Target="../ink/ink712.xml"/><Relationship Id="rId10" Type="http://schemas.openxmlformats.org/officeDocument/2006/relationships/customXml" Target="../ink/ink688.xml"/><Relationship Id="rId31" Type="http://schemas.openxmlformats.org/officeDocument/2006/relationships/image" Target="../media/image679.png"/><Relationship Id="rId44" Type="http://schemas.openxmlformats.org/officeDocument/2006/relationships/customXml" Target="../ink/ink705.xml"/><Relationship Id="rId52" Type="http://schemas.openxmlformats.org/officeDocument/2006/relationships/customXml" Target="../ink/ink709.xml"/><Relationship Id="rId60" Type="http://schemas.openxmlformats.org/officeDocument/2006/relationships/image" Target="../media/image692.png"/><Relationship Id="rId4" Type="http://schemas.openxmlformats.org/officeDocument/2006/relationships/customXml" Target="../ink/ink685.xml"/><Relationship Id="rId9" Type="http://schemas.openxmlformats.org/officeDocument/2006/relationships/image" Target="../media/image669.png"/></Relationships>
</file>

<file path=ppt/slides/_rels/slide16.xml.rels><?xml version="1.0" encoding="UTF-8" standalone="yes"?>
<Relationships xmlns="http://schemas.openxmlformats.org/package/2006/relationships"><Relationship Id="rId8" Type="http://schemas.openxmlformats.org/officeDocument/2006/relationships/customXml" Target="../ink/ink717.xml"/><Relationship Id="rId13" Type="http://schemas.openxmlformats.org/officeDocument/2006/relationships/image" Target="../media/image387.jpeg"/><Relationship Id="rId3" Type="http://schemas.openxmlformats.org/officeDocument/2006/relationships/image" Target="../media/image695.png"/><Relationship Id="rId7" Type="http://schemas.openxmlformats.org/officeDocument/2006/relationships/image" Target="../media/image697.png"/><Relationship Id="rId12" Type="http://schemas.openxmlformats.org/officeDocument/2006/relationships/image" Target="../media/image386.emf"/><Relationship Id="rId2" Type="http://schemas.openxmlformats.org/officeDocument/2006/relationships/customXml" Target="../ink/ink714.xml"/><Relationship Id="rId1" Type="http://schemas.openxmlformats.org/officeDocument/2006/relationships/slideLayout" Target="../slideLayouts/slideLayout7.xml"/><Relationship Id="rId6" Type="http://schemas.openxmlformats.org/officeDocument/2006/relationships/customXml" Target="../ink/ink716.xml"/><Relationship Id="rId11" Type="http://schemas.openxmlformats.org/officeDocument/2006/relationships/image" Target="../media/image243.png"/><Relationship Id="rId5" Type="http://schemas.openxmlformats.org/officeDocument/2006/relationships/image" Target="../media/image696.png"/><Relationship Id="rId10" Type="http://schemas.openxmlformats.org/officeDocument/2006/relationships/customXml" Target="../ink/ink718.xml"/><Relationship Id="rId4" Type="http://schemas.openxmlformats.org/officeDocument/2006/relationships/customXml" Target="../ink/ink715.xml"/><Relationship Id="rId9" Type="http://schemas.openxmlformats.org/officeDocument/2006/relationships/image" Target="../media/image698.png"/></Relationships>
</file>

<file path=ppt/slides/_rels/slide17.xml.rels><?xml version="1.0" encoding="UTF-8" standalone="yes"?>
<Relationships xmlns="http://schemas.openxmlformats.org/package/2006/relationships"><Relationship Id="rId117" Type="http://schemas.openxmlformats.org/officeDocument/2006/relationships/image" Target="../media/image750.png"/><Relationship Id="rId21" Type="http://schemas.openxmlformats.org/officeDocument/2006/relationships/image" Target="../media/image703.png"/><Relationship Id="rId42" Type="http://schemas.openxmlformats.org/officeDocument/2006/relationships/image" Target="../media/image713.png"/><Relationship Id="rId63" Type="http://schemas.openxmlformats.org/officeDocument/2006/relationships/customXml" Target="../ink/ink750.xml"/><Relationship Id="rId84" Type="http://schemas.openxmlformats.org/officeDocument/2006/relationships/image" Target="../media/image734.png"/><Relationship Id="rId138" Type="http://schemas.openxmlformats.org/officeDocument/2006/relationships/image" Target="../media/image760.png"/><Relationship Id="rId159" Type="http://schemas.openxmlformats.org/officeDocument/2006/relationships/customXml" Target="../ink/ink799.xml"/><Relationship Id="rId170" Type="http://schemas.openxmlformats.org/officeDocument/2006/relationships/image" Target="../media/image776.png"/><Relationship Id="rId191" Type="http://schemas.openxmlformats.org/officeDocument/2006/relationships/customXml" Target="../ink/ink815.xml"/><Relationship Id="rId205" Type="http://schemas.openxmlformats.org/officeDocument/2006/relationships/customXml" Target="../ink/ink822.xml"/><Relationship Id="rId226" Type="http://schemas.openxmlformats.org/officeDocument/2006/relationships/customXml" Target="../ink/ink834.xml"/><Relationship Id="rId107" Type="http://schemas.openxmlformats.org/officeDocument/2006/relationships/image" Target="../media/image745.png"/><Relationship Id="rId11" Type="http://schemas.openxmlformats.org/officeDocument/2006/relationships/image" Target="../media/image694.png"/><Relationship Id="rId32" Type="http://schemas.openxmlformats.org/officeDocument/2006/relationships/customXml" Target="../ink/ink734.xml"/><Relationship Id="rId53" Type="http://schemas.openxmlformats.org/officeDocument/2006/relationships/customXml" Target="../ink/ink745.xml"/><Relationship Id="rId74" Type="http://schemas.openxmlformats.org/officeDocument/2006/relationships/image" Target="../media/image729.png"/><Relationship Id="rId128" Type="http://schemas.openxmlformats.org/officeDocument/2006/relationships/customXml" Target="../ink/ink783.xml"/><Relationship Id="rId149" Type="http://schemas.openxmlformats.org/officeDocument/2006/relationships/customXml" Target="../ink/ink794.xml"/><Relationship Id="rId5" Type="http://schemas.openxmlformats.org/officeDocument/2006/relationships/image" Target="../media/image427.png"/><Relationship Id="rId95" Type="http://schemas.openxmlformats.org/officeDocument/2006/relationships/customXml" Target="../ink/ink766.xml"/><Relationship Id="rId160" Type="http://schemas.openxmlformats.org/officeDocument/2006/relationships/image" Target="../media/image771.png"/><Relationship Id="rId181" Type="http://schemas.openxmlformats.org/officeDocument/2006/relationships/customXml" Target="../ink/ink810.xml"/><Relationship Id="rId216" Type="http://schemas.openxmlformats.org/officeDocument/2006/relationships/customXml" Target="../ink/ink828.xml"/><Relationship Id="rId22" Type="http://schemas.openxmlformats.org/officeDocument/2006/relationships/customXml" Target="../ink/ink729.xml"/><Relationship Id="rId43" Type="http://schemas.openxmlformats.org/officeDocument/2006/relationships/customXml" Target="../ink/ink740.xml"/><Relationship Id="rId64" Type="http://schemas.openxmlformats.org/officeDocument/2006/relationships/image" Target="../media/image724.png"/><Relationship Id="rId118" Type="http://schemas.openxmlformats.org/officeDocument/2006/relationships/customXml" Target="../ink/ink778.xml"/><Relationship Id="rId139" Type="http://schemas.openxmlformats.org/officeDocument/2006/relationships/customXml" Target="../ink/ink789.xml"/><Relationship Id="rId85" Type="http://schemas.openxmlformats.org/officeDocument/2006/relationships/customXml" Target="../ink/ink761.xml"/><Relationship Id="rId150" Type="http://schemas.openxmlformats.org/officeDocument/2006/relationships/image" Target="../media/image766.png"/><Relationship Id="rId171" Type="http://schemas.openxmlformats.org/officeDocument/2006/relationships/customXml" Target="../ink/ink805.xml"/><Relationship Id="rId192" Type="http://schemas.openxmlformats.org/officeDocument/2006/relationships/image" Target="../media/image787.png"/><Relationship Id="rId206" Type="http://schemas.openxmlformats.org/officeDocument/2006/relationships/image" Target="../media/image794.png"/><Relationship Id="rId227" Type="http://schemas.openxmlformats.org/officeDocument/2006/relationships/image" Target="../media/image803.png"/><Relationship Id="rId12" Type="http://schemas.openxmlformats.org/officeDocument/2006/relationships/customXml" Target="../ink/ink724.xml"/><Relationship Id="rId33" Type="http://schemas.openxmlformats.org/officeDocument/2006/relationships/customXml" Target="../ink/ink735.xml"/><Relationship Id="rId108" Type="http://schemas.openxmlformats.org/officeDocument/2006/relationships/customXml" Target="../ink/ink773.xml"/><Relationship Id="rId129" Type="http://schemas.openxmlformats.org/officeDocument/2006/relationships/image" Target="../media/image756.png"/><Relationship Id="rId54" Type="http://schemas.openxmlformats.org/officeDocument/2006/relationships/image" Target="../media/image719.png"/><Relationship Id="rId75" Type="http://schemas.openxmlformats.org/officeDocument/2006/relationships/customXml" Target="../ink/ink756.xml"/><Relationship Id="rId96" Type="http://schemas.openxmlformats.org/officeDocument/2006/relationships/image" Target="../media/image740.png"/><Relationship Id="rId140" Type="http://schemas.openxmlformats.org/officeDocument/2006/relationships/image" Target="../media/image761.png"/><Relationship Id="rId161" Type="http://schemas.openxmlformats.org/officeDocument/2006/relationships/customXml" Target="../ink/ink800.xml"/><Relationship Id="rId182" Type="http://schemas.openxmlformats.org/officeDocument/2006/relationships/image" Target="../media/image782.png"/><Relationship Id="rId217" Type="http://schemas.openxmlformats.org/officeDocument/2006/relationships/image" Target="../media/image799.png"/><Relationship Id="rId6" Type="http://schemas.openxmlformats.org/officeDocument/2006/relationships/customXml" Target="../ink/ink721.xml"/><Relationship Id="rId23" Type="http://schemas.openxmlformats.org/officeDocument/2006/relationships/image" Target="../media/image704.png"/><Relationship Id="rId119" Type="http://schemas.openxmlformats.org/officeDocument/2006/relationships/image" Target="../media/image751.png"/><Relationship Id="rId44" Type="http://schemas.openxmlformats.org/officeDocument/2006/relationships/image" Target="../media/image714.png"/><Relationship Id="rId65" Type="http://schemas.openxmlformats.org/officeDocument/2006/relationships/customXml" Target="../ink/ink751.xml"/><Relationship Id="rId86" Type="http://schemas.openxmlformats.org/officeDocument/2006/relationships/image" Target="../media/image735.png"/><Relationship Id="rId130" Type="http://schemas.openxmlformats.org/officeDocument/2006/relationships/customXml" Target="../ink/ink784.xml"/><Relationship Id="rId151" Type="http://schemas.openxmlformats.org/officeDocument/2006/relationships/customXml" Target="../ink/ink795.xml"/><Relationship Id="rId172" Type="http://schemas.openxmlformats.org/officeDocument/2006/relationships/image" Target="../media/image777.png"/><Relationship Id="rId193" Type="http://schemas.openxmlformats.org/officeDocument/2006/relationships/customXml" Target="../ink/ink816.xml"/><Relationship Id="rId207" Type="http://schemas.openxmlformats.org/officeDocument/2006/relationships/customXml" Target="../ink/ink823.xml"/><Relationship Id="rId228" Type="http://schemas.openxmlformats.org/officeDocument/2006/relationships/customXml" Target="../ink/ink835.xml"/><Relationship Id="rId13" Type="http://schemas.openxmlformats.org/officeDocument/2006/relationships/image" Target="../media/image699.png"/><Relationship Id="rId109" Type="http://schemas.openxmlformats.org/officeDocument/2006/relationships/image" Target="../media/image746.png"/><Relationship Id="rId34" Type="http://schemas.openxmlformats.org/officeDocument/2006/relationships/image" Target="../media/image709.png"/><Relationship Id="rId55" Type="http://schemas.openxmlformats.org/officeDocument/2006/relationships/customXml" Target="../ink/ink746.xml"/><Relationship Id="rId76" Type="http://schemas.openxmlformats.org/officeDocument/2006/relationships/image" Target="../media/image730.png"/><Relationship Id="rId97" Type="http://schemas.openxmlformats.org/officeDocument/2006/relationships/customXml" Target="../ink/ink767.xml"/><Relationship Id="rId120" Type="http://schemas.openxmlformats.org/officeDocument/2006/relationships/customXml" Target="../ink/ink779.xml"/><Relationship Id="rId141" Type="http://schemas.openxmlformats.org/officeDocument/2006/relationships/customXml" Target="../ink/ink790.xml"/><Relationship Id="rId7" Type="http://schemas.openxmlformats.org/officeDocument/2006/relationships/image" Target="../media/image549.png"/><Relationship Id="rId162" Type="http://schemas.openxmlformats.org/officeDocument/2006/relationships/image" Target="../media/image772.png"/><Relationship Id="rId183" Type="http://schemas.openxmlformats.org/officeDocument/2006/relationships/customXml" Target="../ink/ink811.xml"/><Relationship Id="rId218" Type="http://schemas.openxmlformats.org/officeDocument/2006/relationships/customXml" Target="../ink/ink829.xml"/><Relationship Id="rId24" Type="http://schemas.openxmlformats.org/officeDocument/2006/relationships/customXml" Target="../ink/ink730.xml"/><Relationship Id="rId45" Type="http://schemas.openxmlformats.org/officeDocument/2006/relationships/customXml" Target="../ink/ink741.xml"/><Relationship Id="rId66" Type="http://schemas.openxmlformats.org/officeDocument/2006/relationships/image" Target="../media/image725.png"/><Relationship Id="rId87" Type="http://schemas.openxmlformats.org/officeDocument/2006/relationships/customXml" Target="../ink/ink762.xml"/><Relationship Id="rId110" Type="http://schemas.openxmlformats.org/officeDocument/2006/relationships/customXml" Target="../ink/ink774.xml"/><Relationship Id="rId131" Type="http://schemas.openxmlformats.org/officeDocument/2006/relationships/image" Target="../media/image757.png"/><Relationship Id="rId152" Type="http://schemas.openxmlformats.org/officeDocument/2006/relationships/image" Target="../media/image767.png"/><Relationship Id="rId173" Type="http://schemas.openxmlformats.org/officeDocument/2006/relationships/customXml" Target="../ink/ink806.xml"/><Relationship Id="rId194" Type="http://schemas.openxmlformats.org/officeDocument/2006/relationships/image" Target="../media/image788.png"/><Relationship Id="rId208" Type="http://schemas.openxmlformats.org/officeDocument/2006/relationships/image" Target="../media/image795.png"/><Relationship Id="rId229" Type="http://schemas.openxmlformats.org/officeDocument/2006/relationships/image" Target="../media/image804.png"/><Relationship Id="rId14" Type="http://schemas.openxmlformats.org/officeDocument/2006/relationships/customXml" Target="../ink/ink725.xml"/><Relationship Id="rId35" Type="http://schemas.openxmlformats.org/officeDocument/2006/relationships/customXml" Target="../ink/ink736.xml"/><Relationship Id="rId56" Type="http://schemas.openxmlformats.org/officeDocument/2006/relationships/image" Target="../media/image720.png"/><Relationship Id="rId77" Type="http://schemas.openxmlformats.org/officeDocument/2006/relationships/customXml" Target="../ink/ink757.xml"/><Relationship Id="rId100" Type="http://schemas.openxmlformats.org/officeDocument/2006/relationships/image" Target="../media/image742.png"/><Relationship Id="rId8" Type="http://schemas.openxmlformats.org/officeDocument/2006/relationships/customXml" Target="../ink/ink722.xml"/><Relationship Id="rId98" Type="http://schemas.openxmlformats.org/officeDocument/2006/relationships/image" Target="../media/image741.png"/><Relationship Id="rId121" Type="http://schemas.openxmlformats.org/officeDocument/2006/relationships/image" Target="../media/image752.png"/><Relationship Id="rId142" Type="http://schemas.openxmlformats.org/officeDocument/2006/relationships/image" Target="../media/image762.png"/><Relationship Id="rId163" Type="http://schemas.openxmlformats.org/officeDocument/2006/relationships/customXml" Target="../ink/ink801.xml"/><Relationship Id="rId184" Type="http://schemas.openxmlformats.org/officeDocument/2006/relationships/image" Target="../media/image783.png"/><Relationship Id="rId219" Type="http://schemas.openxmlformats.org/officeDocument/2006/relationships/image" Target="../media/image800.png"/><Relationship Id="rId25" Type="http://schemas.openxmlformats.org/officeDocument/2006/relationships/image" Target="../media/image705.png"/><Relationship Id="rId46" Type="http://schemas.openxmlformats.org/officeDocument/2006/relationships/image" Target="../media/image715.png"/><Relationship Id="rId67" Type="http://schemas.openxmlformats.org/officeDocument/2006/relationships/customXml" Target="../ink/ink752.xml"/><Relationship Id="rId116" Type="http://schemas.openxmlformats.org/officeDocument/2006/relationships/customXml" Target="../ink/ink777.xml"/><Relationship Id="rId137" Type="http://schemas.openxmlformats.org/officeDocument/2006/relationships/customXml" Target="../ink/ink788.xml"/><Relationship Id="rId158" Type="http://schemas.openxmlformats.org/officeDocument/2006/relationships/image" Target="../media/image770.png"/><Relationship Id="rId20" Type="http://schemas.openxmlformats.org/officeDocument/2006/relationships/customXml" Target="../ink/ink728.xml"/><Relationship Id="rId41" Type="http://schemas.openxmlformats.org/officeDocument/2006/relationships/customXml" Target="../ink/ink739.xml"/><Relationship Id="rId62" Type="http://schemas.openxmlformats.org/officeDocument/2006/relationships/image" Target="../media/image723.png"/><Relationship Id="rId83" Type="http://schemas.openxmlformats.org/officeDocument/2006/relationships/customXml" Target="../ink/ink760.xml"/><Relationship Id="rId88" Type="http://schemas.openxmlformats.org/officeDocument/2006/relationships/image" Target="../media/image736.png"/><Relationship Id="rId111" Type="http://schemas.openxmlformats.org/officeDocument/2006/relationships/image" Target="../media/image747.png"/><Relationship Id="rId132" Type="http://schemas.openxmlformats.org/officeDocument/2006/relationships/customXml" Target="../ink/ink785.xml"/><Relationship Id="rId153" Type="http://schemas.openxmlformats.org/officeDocument/2006/relationships/customXml" Target="../ink/ink796.xml"/><Relationship Id="rId174" Type="http://schemas.openxmlformats.org/officeDocument/2006/relationships/image" Target="../media/image778.png"/><Relationship Id="rId179" Type="http://schemas.openxmlformats.org/officeDocument/2006/relationships/customXml" Target="../ink/ink809.xml"/><Relationship Id="rId195" Type="http://schemas.openxmlformats.org/officeDocument/2006/relationships/customXml" Target="../ink/ink817.xml"/><Relationship Id="rId209" Type="http://schemas.openxmlformats.org/officeDocument/2006/relationships/customXml" Target="../ink/ink824.xml"/><Relationship Id="rId190" Type="http://schemas.openxmlformats.org/officeDocument/2006/relationships/image" Target="../media/image786.png"/><Relationship Id="rId204" Type="http://schemas.openxmlformats.org/officeDocument/2006/relationships/image" Target="../media/image793.png"/><Relationship Id="rId220" Type="http://schemas.openxmlformats.org/officeDocument/2006/relationships/customXml" Target="../ink/ink830.xml"/><Relationship Id="rId225" Type="http://schemas.openxmlformats.org/officeDocument/2006/relationships/customXml" Target="../ink/ink833.xml"/><Relationship Id="rId15" Type="http://schemas.openxmlformats.org/officeDocument/2006/relationships/image" Target="../media/image700.png"/><Relationship Id="rId36" Type="http://schemas.openxmlformats.org/officeDocument/2006/relationships/image" Target="../media/image710.png"/><Relationship Id="rId57" Type="http://schemas.openxmlformats.org/officeDocument/2006/relationships/customXml" Target="../ink/ink747.xml"/><Relationship Id="rId106" Type="http://schemas.openxmlformats.org/officeDocument/2006/relationships/customXml" Target="../ink/ink772.xml"/><Relationship Id="rId127" Type="http://schemas.openxmlformats.org/officeDocument/2006/relationships/image" Target="../media/image755.png"/><Relationship Id="rId10" Type="http://schemas.openxmlformats.org/officeDocument/2006/relationships/customXml" Target="../ink/ink723.xml"/><Relationship Id="rId31" Type="http://schemas.openxmlformats.org/officeDocument/2006/relationships/image" Target="../media/image708.png"/><Relationship Id="rId52" Type="http://schemas.openxmlformats.org/officeDocument/2006/relationships/image" Target="../media/image718.png"/><Relationship Id="rId73" Type="http://schemas.openxmlformats.org/officeDocument/2006/relationships/customXml" Target="../ink/ink755.xml"/><Relationship Id="rId78" Type="http://schemas.openxmlformats.org/officeDocument/2006/relationships/image" Target="../media/image731.png"/><Relationship Id="rId94" Type="http://schemas.openxmlformats.org/officeDocument/2006/relationships/image" Target="../media/image739.png"/><Relationship Id="rId99" Type="http://schemas.openxmlformats.org/officeDocument/2006/relationships/customXml" Target="../ink/ink768.xml"/><Relationship Id="rId101" Type="http://schemas.openxmlformats.org/officeDocument/2006/relationships/customXml" Target="../ink/ink769.xml"/><Relationship Id="rId122" Type="http://schemas.openxmlformats.org/officeDocument/2006/relationships/customXml" Target="../ink/ink780.xml"/><Relationship Id="rId143" Type="http://schemas.openxmlformats.org/officeDocument/2006/relationships/customXml" Target="../ink/ink791.xml"/><Relationship Id="rId148" Type="http://schemas.openxmlformats.org/officeDocument/2006/relationships/image" Target="../media/image765.png"/><Relationship Id="rId164" Type="http://schemas.openxmlformats.org/officeDocument/2006/relationships/image" Target="../media/image773.png"/><Relationship Id="rId169" Type="http://schemas.openxmlformats.org/officeDocument/2006/relationships/customXml" Target="../ink/ink804.xml"/><Relationship Id="rId185" Type="http://schemas.openxmlformats.org/officeDocument/2006/relationships/customXml" Target="../ink/ink812.xml"/><Relationship Id="rId4" Type="http://schemas.openxmlformats.org/officeDocument/2006/relationships/customXml" Target="../ink/ink720.xml"/><Relationship Id="rId9" Type="http://schemas.openxmlformats.org/officeDocument/2006/relationships/image" Target="../media/image693.png"/><Relationship Id="rId180" Type="http://schemas.openxmlformats.org/officeDocument/2006/relationships/image" Target="../media/image781.png"/><Relationship Id="rId210" Type="http://schemas.openxmlformats.org/officeDocument/2006/relationships/image" Target="../media/image796.png"/><Relationship Id="rId215" Type="http://schemas.openxmlformats.org/officeDocument/2006/relationships/image" Target="../media/image798.png"/><Relationship Id="rId26" Type="http://schemas.openxmlformats.org/officeDocument/2006/relationships/customXml" Target="../ink/ink731.xml"/><Relationship Id="rId47" Type="http://schemas.openxmlformats.org/officeDocument/2006/relationships/customXml" Target="../ink/ink742.xml"/><Relationship Id="rId68" Type="http://schemas.openxmlformats.org/officeDocument/2006/relationships/image" Target="../media/image726.png"/><Relationship Id="rId89" Type="http://schemas.openxmlformats.org/officeDocument/2006/relationships/customXml" Target="../ink/ink763.xml"/><Relationship Id="rId112" Type="http://schemas.openxmlformats.org/officeDocument/2006/relationships/customXml" Target="../ink/ink775.xml"/><Relationship Id="rId133" Type="http://schemas.openxmlformats.org/officeDocument/2006/relationships/customXml" Target="../ink/ink786.xml"/><Relationship Id="rId154" Type="http://schemas.openxmlformats.org/officeDocument/2006/relationships/image" Target="../media/image768.png"/><Relationship Id="rId175" Type="http://schemas.openxmlformats.org/officeDocument/2006/relationships/customXml" Target="../ink/ink807.xml"/><Relationship Id="rId196" Type="http://schemas.openxmlformats.org/officeDocument/2006/relationships/image" Target="../media/image789.png"/><Relationship Id="rId200" Type="http://schemas.openxmlformats.org/officeDocument/2006/relationships/image" Target="../media/image791.png"/><Relationship Id="rId16" Type="http://schemas.openxmlformats.org/officeDocument/2006/relationships/customXml" Target="../ink/ink726.xml"/><Relationship Id="rId221" Type="http://schemas.openxmlformats.org/officeDocument/2006/relationships/customXml" Target="../ink/ink831.xml"/><Relationship Id="rId37" Type="http://schemas.openxmlformats.org/officeDocument/2006/relationships/customXml" Target="../ink/ink737.xml"/><Relationship Id="rId58" Type="http://schemas.openxmlformats.org/officeDocument/2006/relationships/image" Target="../media/image721.png"/><Relationship Id="rId79" Type="http://schemas.openxmlformats.org/officeDocument/2006/relationships/customXml" Target="../ink/ink758.xml"/><Relationship Id="rId102" Type="http://schemas.openxmlformats.org/officeDocument/2006/relationships/customXml" Target="../ink/ink770.xml"/><Relationship Id="rId123" Type="http://schemas.openxmlformats.org/officeDocument/2006/relationships/image" Target="../media/image753.png"/><Relationship Id="rId144" Type="http://schemas.openxmlformats.org/officeDocument/2006/relationships/image" Target="../media/image763.png"/><Relationship Id="rId90" Type="http://schemas.openxmlformats.org/officeDocument/2006/relationships/image" Target="../media/image737.png"/><Relationship Id="rId165" Type="http://schemas.openxmlformats.org/officeDocument/2006/relationships/customXml" Target="../ink/ink802.xml"/><Relationship Id="rId186" Type="http://schemas.openxmlformats.org/officeDocument/2006/relationships/image" Target="../media/image784.png"/><Relationship Id="rId211" Type="http://schemas.openxmlformats.org/officeDocument/2006/relationships/customXml" Target="../ink/ink825.xml"/><Relationship Id="rId27" Type="http://schemas.openxmlformats.org/officeDocument/2006/relationships/image" Target="../media/image706.png"/><Relationship Id="rId48" Type="http://schemas.openxmlformats.org/officeDocument/2006/relationships/image" Target="../media/image716.png"/><Relationship Id="rId69" Type="http://schemas.openxmlformats.org/officeDocument/2006/relationships/customXml" Target="../ink/ink753.xml"/><Relationship Id="rId113" Type="http://schemas.openxmlformats.org/officeDocument/2006/relationships/image" Target="../media/image748.png"/><Relationship Id="rId134" Type="http://schemas.openxmlformats.org/officeDocument/2006/relationships/image" Target="../media/image758.png"/><Relationship Id="rId80" Type="http://schemas.openxmlformats.org/officeDocument/2006/relationships/image" Target="../media/image732.png"/><Relationship Id="rId155" Type="http://schemas.openxmlformats.org/officeDocument/2006/relationships/customXml" Target="../ink/ink797.xml"/><Relationship Id="rId176" Type="http://schemas.openxmlformats.org/officeDocument/2006/relationships/image" Target="../media/image779.png"/><Relationship Id="rId197" Type="http://schemas.openxmlformats.org/officeDocument/2006/relationships/customXml" Target="../ink/ink818.xml"/><Relationship Id="rId201" Type="http://schemas.openxmlformats.org/officeDocument/2006/relationships/customXml" Target="../ink/ink820.xml"/><Relationship Id="rId222" Type="http://schemas.openxmlformats.org/officeDocument/2006/relationships/image" Target="../media/image801.png"/><Relationship Id="rId17" Type="http://schemas.openxmlformats.org/officeDocument/2006/relationships/image" Target="../media/image701.png"/><Relationship Id="rId38" Type="http://schemas.openxmlformats.org/officeDocument/2006/relationships/image" Target="../media/image711.png"/><Relationship Id="rId59" Type="http://schemas.openxmlformats.org/officeDocument/2006/relationships/customXml" Target="../ink/ink748.xml"/><Relationship Id="rId103" Type="http://schemas.openxmlformats.org/officeDocument/2006/relationships/image" Target="../media/image743.png"/><Relationship Id="rId124" Type="http://schemas.openxmlformats.org/officeDocument/2006/relationships/customXml" Target="../ink/ink781.xml"/><Relationship Id="rId70" Type="http://schemas.openxmlformats.org/officeDocument/2006/relationships/image" Target="../media/image727.png"/><Relationship Id="rId91" Type="http://schemas.openxmlformats.org/officeDocument/2006/relationships/customXml" Target="../ink/ink764.xml"/><Relationship Id="rId145" Type="http://schemas.openxmlformats.org/officeDocument/2006/relationships/customXml" Target="../ink/ink792.xml"/><Relationship Id="rId166" Type="http://schemas.openxmlformats.org/officeDocument/2006/relationships/image" Target="../media/image774.png"/><Relationship Id="rId187" Type="http://schemas.openxmlformats.org/officeDocument/2006/relationships/customXml" Target="../ink/ink813.xml"/><Relationship Id="rId1" Type="http://schemas.openxmlformats.org/officeDocument/2006/relationships/slideLayout" Target="../slideLayouts/slideLayout7.xml"/><Relationship Id="rId212" Type="http://schemas.openxmlformats.org/officeDocument/2006/relationships/image" Target="../media/image797.png"/><Relationship Id="rId28" Type="http://schemas.openxmlformats.org/officeDocument/2006/relationships/customXml" Target="../ink/ink732.xml"/><Relationship Id="rId49" Type="http://schemas.openxmlformats.org/officeDocument/2006/relationships/customXml" Target="../ink/ink743.xml"/><Relationship Id="rId114" Type="http://schemas.openxmlformats.org/officeDocument/2006/relationships/customXml" Target="../ink/ink776.xml"/><Relationship Id="rId60" Type="http://schemas.openxmlformats.org/officeDocument/2006/relationships/image" Target="../media/image722.png"/><Relationship Id="rId81" Type="http://schemas.openxmlformats.org/officeDocument/2006/relationships/customXml" Target="../ink/ink759.xml"/><Relationship Id="rId135" Type="http://schemas.openxmlformats.org/officeDocument/2006/relationships/customXml" Target="../ink/ink787.xml"/><Relationship Id="rId156" Type="http://schemas.openxmlformats.org/officeDocument/2006/relationships/image" Target="../media/image769.png"/><Relationship Id="rId177" Type="http://schemas.openxmlformats.org/officeDocument/2006/relationships/customXml" Target="../ink/ink808.xml"/><Relationship Id="rId198" Type="http://schemas.openxmlformats.org/officeDocument/2006/relationships/image" Target="../media/image790.png"/><Relationship Id="rId202" Type="http://schemas.openxmlformats.org/officeDocument/2006/relationships/image" Target="../media/image792.png"/><Relationship Id="rId223" Type="http://schemas.openxmlformats.org/officeDocument/2006/relationships/customXml" Target="../ink/ink832.xml"/><Relationship Id="rId18" Type="http://schemas.openxmlformats.org/officeDocument/2006/relationships/customXml" Target="../ink/ink727.xml"/><Relationship Id="rId39" Type="http://schemas.openxmlformats.org/officeDocument/2006/relationships/customXml" Target="../ink/ink738.xml"/><Relationship Id="rId50" Type="http://schemas.openxmlformats.org/officeDocument/2006/relationships/image" Target="../media/image717.png"/><Relationship Id="rId104" Type="http://schemas.openxmlformats.org/officeDocument/2006/relationships/customXml" Target="../ink/ink771.xml"/><Relationship Id="rId125" Type="http://schemas.openxmlformats.org/officeDocument/2006/relationships/image" Target="../media/image754.png"/><Relationship Id="rId146" Type="http://schemas.openxmlformats.org/officeDocument/2006/relationships/image" Target="../media/image764.png"/><Relationship Id="rId167" Type="http://schemas.openxmlformats.org/officeDocument/2006/relationships/customXml" Target="../ink/ink803.xml"/><Relationship Id="rId188" Type="http://schemas.openxmlformats.org/officeDocument/2006/relationships/image" Target="../media/image785.png"/><Relationship Id="rId71" Type="http://schemas.openxmlformats.org/officeDocument/2006/relationships/customXml" Target="../ink/ink754.xml"/><Relationship Id="rId92" Type="http://schemas.openxmlformats.org/officeDocument/2006/relationships/image" Target="../media/image738.png"/><Relationship Id="rId213" Type="http://schemas.openxmlformats.org/officeDocument/2006/relationships/customXml" Target="../ink/ink826.xml"/><Relationship Id="rId2" Type="http://schemas.openxmlformats.org/officeDocument/2006/relationships/customXml" Target="../ink/ink719.xml"/><Relationship Id="rId29" Type="http://schemas.openxmlformats.org/officeDocument/2006/relationships/image" Target="../media/image707.png"/><Relationship Id="rId40" Type="http://schemas.openxmlformats.org/officeDocument/2006/relationships/image" Target="../media/image712.png"/><Relationship Id="rId115" Type="http://schemas.openxmlformats.org/officeDocument/2006/relationships/image" Target="../media/image749.png"/><Relationship Id="rId136" Type="http://schemas.openxmlformats.org/officeDocument/2006/relationships/image" Target="../media/image759.png"/><Relationship Id="rId157" Type="http://schemas.openxmlformats.org/officeDocument/2006/relationships/customXml" Target="../ink/ink798.xml"/><Relationship Id="rId178" Type="http://schemas.openxmlformats.org/officeDocument/2006/relationships/image" Target="../media/image780.png"/><Relationship Id="rId61" Type="http://schemas.openxmlformats.org/officeDocument/2006/relationships/customXml" Target="../ink/ink749.xml"/><Relationship Id="rId82" Type="http://schemas.openxmlformats.org/officeDocument/2006/relationships/image" Target="../media/image733.png"/><Relationship Id="rId199" Type="http://schemas.openxmlformats.org/officeDocument/2006/relationships/customXml" Target="../ink/ink819.xml"/><Relationship Id="rId203" Type="http://schemas.openxmlformats.org/officeDocument/2006/relationships/customXml" Target="../ink/ink821.xml"/><Relationship Id="rId19" Type="http://schemas.openxmlformats.org/officeDocument/2006/relationships/image" Target="../media/image702.png"/><Relationship Id="rId224" Type="http://schemas.openxmlformats.org/officeDocument/2006/relationships/image" Target="../media/image802.png"/><Relationship Id="rId30" Type="http://schemas.openxmlformats.org/officeDocument/2006/relationships/customXml" Target="../ink/ink733.xml"/><Relationship Id="rId105" Type="http://schemas.openxmlformats.org/officeDocument/2006/relationships/image" Target="../media/image744.png"/><Relationship Id="rId126" Type="http://schemas.openxmlformats.org/officeDocument/2006/relationships/customXml" Target="../ink/ink782.xml"/><Relationship Id="rId147" Type="http://schemas.openxmlformats.org/officeDocument/2006/relationships/customXml" Target="../ink/ink793.xml"/><Relationship Id="rId168" Type="http://schemas.openxmlformats.org/officeDocument/2006/relationships/image" Target="../media/image775.png"/><Relationship Id="rId51" Type="http://schemas.openxmlformats.org/officeDocument/2006/relationships/customXml" Target="../ink/ink744.xml"/><Relationship Id="rId72" Type="http://schemas.openxmlformats.org/officeDocument/2006/relationships/image" Target="../media/image728.png"/><Relationship Id="rId93" Type="http://schemas.openxmlformats.org/officeDocument/2006/relationships/customXml" Target="../ink/ink765.xml"/><Relationship Id="rId189" Type="http://schemas.openxmlformats.org/officeDocument/2006/relationships/customXml" Target="../ink/ink814.xml"/><Relationship Id="rId3" Type="http://schemas.openxmlformats.org/officeDocument/2006/relationships/image" Target="../media/image426.png"/><Relationship Id="rId214" Type="http://schemas.openxmlformats.org/officeDocument/2006/relationships/customXml" Target="../ink/ink827.xml"/></Relationships>
</file>

<file path=ppt/slides/_rels/slide18.xml.rels><?xml version="1.0" encoding="UTF-8" standalone="yes"?>
<Relationships xmlns="http://schemas.openxmlformats.org/package/2006/relationships"><Relationship Id="rId2" Type="http://schemas.openxmlformats.org/officeDocument/2006/relationships/image" Target="../media/image80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customXml" Target="../ink/ink839.xml"/><Relationship Id="rId13" Type="http://schemas.openxmlformats.org/officeDocument/2006/relationships/image" Target="../media/image811.png"/><Relationship Id="rId18" Type="http://schemas.openxmlformats.org/officeDocument/2006/relationships/image" Target="../media/image814.jpeg"/><Relationship Id="rId3" Type="http://schemas.openxmlformats.org/officeDocument/2006/relationships/image" Target="../media/image806.png"/><Relationship Id="rId7" Type="http://schemas.openxmlformats.org/officeDocument/2006/relationships/image" Target="../media/image808.png"/><Relationship Id="rId12" Type="http://schemas.openxmlformats.org/officeDocument/2006/relationships/customXml" Target="../ink/ink841.xml"/><Relationship Id="rId17" Type="http://schemas.openxmlformats.org/officeDocument/2006/relationships/image" Target="../media/image813.png"/><Relationship Id="rId2" Type="http://schemas.openxmlformats.org/officeDocument/2006/relationships/customXml" Target="../ink/ink836.xml"/><Relationship Id="rId16" Type="http://schemas.openxmlformats.org/officeDocument/2006/relationships/customXml" Target="../ink/ink843.xml"/><Relationship Id="rId1" Type="http://schemas.openxmlformats.org/officeDocument/2006/relationships/slideLayout" Target="../slideLayouts/slideLayout7.xml"/><Relationship Id="rId6" Type="http://schemas.openxmlformats.org/officeDocument/2006/relationships/customXml" Target="../ink/ink838.xml"/><Relationship Id="rId11" Type="http://schemas.openxmlformats.org/officeDocument/2006/relationships/image" Target="../media/image810.png"/><Relationship Id="rId5" Type="http://schemas.openxmlformats.org/officeDocument/2006/relationships/image" Target="../media/image807.png"/><Relationship Id="rId15" Type="http://schemas.openxmlformats.org/officeDocument/2006/relationships/image" Target="../media/image812.png"/><Relationship Id="rId10" Type="http://schemas.openxmlformats.org/officeDocument/2006/relationships/customXml" Target="../ink/ink840.xml"/><Relationship Id="rId4" Type="http://schemas.openxmlformats.org/officeDocument/2006/relationships/customXml" Target="../ink/ink837.xml"/><Relationship Id="rId9" Type="http://schemas.openxmlformats.org/officeDocument/2006/relationships/image" Target="../media/image809.png"/><Relationship Id="rId14" Type="http://schemas.openxmlformats.org/officeDocument/2006/relationships/customXml" Target="../ink/ink842.xml"/></Relationships>
</file>

<file path=ppt/slides/_rels/slide2.xml.rels><?xml version="1.0" encoding="UTF-8" standalone="yes"?>
<Relationships xmlns="http://schemas.openxmlformats.org/package/2006/relationships"><Relationship Id="rId117" Type="http://schemas.openxmlformats.org/officeDocument/2006/relationships/image" Target="../media/image58.png"/><Relationship Id="rId299" Type="http://schemas.openxmlformats.org/officeDocument/2006/relationships/customXml" Target="../ink/ink151.xml"/><Relationship Id="rId21" Type="http://schemas.openxmlformats.org/officeDocument/2006/relationships/image" Target="../media/image10.png"/><Relationship Id="rId63" Type="http://schemas.openxmlformats.org/officeDocument/2006/relationships/image" Target="../media/image31.png"/><Relationship Id="rId159" Type="http://schemas.openxmlformats.org/officeDocument/2006/relationships/image" Target="../media/image79.png"/><Relationship Id="rId170" Type="http://schemas.openxmlformats.org/officeDocument/2006/relationships/customXml" Target="../ink/ink85.xml"/><Relationship Id="rId226" Type="http://schemas.openxmlformats.org/officeDocument/2006/relationships/image" Target="../media/image111.png"/><Relationship Id="rId268" Type="http://schemas.openxmlformats.org/officeDocument/2006/relationships/image" Target="../media/image132.png"/><Relationship Id="rId32" Type="http://schemas.openxmlformats.org/officeDocument/2006/relationships/customXml" Target="../ink/ink16.xml"/><Relationship Id="rId74" Type="http://schemas.openxmlformats.org/officeDocument/2006/relationships/customXml" Target="../ink/ink37.xml"/><Relationship Id="rId128" Type="http://schemas.openxmlformats.org/officeDocument/2006/relationships/customXml" Target="../ink/ink64.xml"/><Relationship Id="rId5" Type="http://schemas.openxmlformats.org/officeDocument/2006/relationships/image" Target="../media/image2.png"/><Relationship Id="rId181" Type="http://schemas.openxmlformats.org/officeDocument/2006/relationships/customXml" Target="../ink/ink91.xml"/><Relationship Id="rId237" Type="http://schemas.openxmlformats.org/officeDocument/2006/relationships/customXml" Target="../ink/ink120.xml"/><Relationship Id="rId279" Type="http://schemas.openxmlformats.org/officeDocument/2006/relationships/customXml" Target="../ink/ink141.xml"/><Relationship Id="rId43" Type="http://schemas.openxmlformats.org/officeDocument/2006/relationships/image" Target="../media/image21.png"/><Relationship Id="rId139" Type="http://schemas.openxmlformats.org/officeDocument/2006/relationships/image" Target="../media/image69.png"/><Relationship Id="rId290" Type="http://schemas.openxmlformats.org/officeDocument/2006/relationships/image" Target="../media/image143.png"/><Relationship Id="rId85" Type="http://schemas.openxmlformats.org/officeDocument/2006/relationships/image" Target="../media/image42.png"/><Relationship Id="rId150" Type="http://schemas.openxmlformats.org/officeDocument/2006/relationships/customXml" Target="../ink/ink75.xml"/><Relationship Id="rId192" Type="http://schemas.openxmlformats.org/officeDocument/2006/relationships/image" Target="../media/image95.png"/><Relationship Id="rId206" Type="http://schemas.openxmlformats.org/officeDocument/2006/relationships/customXml" Target="../ink/ink104.xml"/><Relationship Id="rId248" Type="http://schemas.openxmlformats.org/officeDocument/2006/relationships/image" Target="../media/image122.png"/><Relationship Id="rId12" Type="http://schemas.openxmlformats.org/officeDocument/2006/relationships/customXml" Target="../ink/ink6.xml"/><Relationship Id="rId108" Type="http://schemas.openxmlformats.org/officeDocument/2006/relationships/customXml" Target="../ink/ink54.xml"/><Relationship Id="rId54" Type="http://schemas.openxmlformats.org/officeDocument/2006/relationships/customXml" Target="../ink/ink27.xml"/><Relationship Id="rId75" Type="http://schemas.openxmlformats.org/officeDocument/2006/relationships/image" Target="../media/image37.png"/><Relationship Id="rId96" Type="http://schemas.openxmlformats.org/officeDocument/2006/relationships/customXml" Target="../ink/ink48.xml"/><Relationship Id="rId140" Type="http://schemas.openxmlformats.org/officeDocument/2006/relationships/customXml" Target="../ink/ink70.xml"/><Relationship Id="rId161" Type="http://schemas.openxmlformats.org/officeDocument/2006/relationships/image" Target="../media/image80.png"/><Relationship Id="rId182" Type="http://schemas.openxmlformats.org/officeDocument/2006/relationships/image" Target="../media/image90.png"/><Relationship Id="rId217" Type="http://schemas.openxmlformats.org/officeDocument/2006/relationships/customXml" Target="../ink/ink110.xml"/><Relationship Id="rId6" Type="http://schemas.openxmlformats.org/officeDocument/2006/relationships/customXml" Target="../ink/ink3.xml"/><Relationship Id="rId238" Type="http://schemas.openxmlformats.org/officeDocument/2006/relationships/image" Target="../media/image117.png"/><Relationship Id="rId259" Type="http://schemas.openxmlformats.org/officeDocument/2006/relationships/customXml" Target="../ink/ink131.xml"/><Relationship Id="rId23" Type="http://schemas.openxmlformats.org/officeDocument/2006/relationships/image" Target="../media/image11.png"/><Relationship Id="rId119" Type="http://schemas.openxmlformats.org/officeDocument/2006/relationships/image" Target="../media/image59.png"/><Relationship Id="rId270" Type="http://schemas.openxmlformats.org/officeDocument/2006/relationships/image" Target="../media/image133.png"/><Relationship Id="rId291" Type="http://schemas.openxmlformats.org/officeDocument/2006/relationships/customXml" Target="../ink/ink147.xml"/><Relationship Id="rId44" Type="http://schemas.openxmlformats.org/officeDocument/2006/relationships/customXml" Target="../ink/ink22.xml"/><Relationship Id="rId65" Type="http://schemas.openxmlformats.org/officeDocument/2006/relationships/image" Target="../media/image32.png"/><Relationship Id="rId86" Type="http://schemas.openxmlformats.org/officeDocument/2006/relationships/customXml" Target="../ink/ink43.xml"/><Relationship Id="rId130" Type="http://schemas.openxmlformats.org/officeDocument/2006/relationships/customXml" Target="../ink/ink65.xml"/><Relationship Id="rId151" Type="http://schemas.openxmlformats.org/officeDocument/2006/relationships/image" Target="../media/image75.png"/><Relationship Id="rId172" Type="http://schemas.openxmlformats.org/officeDocument/2006/relationships/customXml" Target="../ink/ink86.xml"/><Relationship Id="rId193" Type="http://schemas.openxmlformats.org/officeDocument/2006/relationships/customXml" Target="../ink/ink97.xml"/><Relationship Id="rId207" Type="http://schemas.openxmlformats.org/officeDocument/2006/relationships/customXml" Target="../ink/ink105.xml"/><Relationship Id="rId228" Type="http://schemas.openxmlformats.org/officeDocument/2006/relationships/image" Target="../media/image112.png"/><Relationship Id="rId249" Type="http://schemas.openxmlformats.org/officeDocument/2006/relationships/customXml" Target="../ink/ink126.xml"/><Relationship Id="rId13" Type="http://schemas.openxmlformats.org/officeDocument/2006/relationships/image" Target="../media/image6.png"/><Relationship Id="rId109" Type="http://schemas.openxmlformats.org/officeDocument/2006/relationships/image" Target="../media/image54.png"/><Relationship Id="rId260" Type="http://schemas.openxmlformats.org/officeDocument/2006/relationships/image" Target="../media/image128.png"/><Relationship Id="rId281" Type="http://schemas.openxmlformats.org/officeDocument/2006/relationships/customXml" Target="../ink/ink142.xml"/><Relationship Id="rId34" Type="http://schemas.openxmlformats.org/officeDocument/2006/relationships/customXml" Target="../ink/ink17.xml"/><Relationship Id="rId55" Type="http://schemas.openxmlformats.org/officeDocument/2006/relationships/image" Target="../media/image27.png"/><Relationship Id="rId76" Type="http://schemas.openxmlformats.org/officeDocument/2006/relationships/customXml" Target="../ink/ink38.xml"/><Relationship Id="rId97" Type="http://schemas.openxmlformats.org/officeDocument/2006/relationships/image" Target="../media/image48.png"/><Relationship Id="rId120" Type="http://schemas.openxmlformats.org/officeDocument/2006/relationships/customXml" Target="../ink/ink60.xml"/><Relationship Id="rId141" Type="http://schemas.openxmlformats.org/officeDocument/2006/relationships/image" Target="../media/image70.png"/><Relationship Id="rId7" Type="http://schemas.openxmlformats.org/officeDocument/2006/relationships/image" Target="../media/image3.png"/><Relationship Id="rId162" Type="http://schemas.openxmlformats.org/officeDocument/2006/relationships/customXml" Target="../ink/ink81.xml"/><Relationship Id="rId183" Type="http://schemas.openxmlformats.org/officeDocument/2006/relationships/customXml" Target="../ink/ink92.xml"/><Relationship Id="rId218" Type="http://schemas.openxmlformats.org/officeDocument/2006/relationships/image" Target="../media/image107.png"/><Relationship Id="rId239" Type="http://schemas.openxmlformats.org/officeDocument/2006/relationships/customXml" Target="../ink/ink121.xml"/><Relationship Id="rId250" Type="http://schemas.openxmlformats.org/officeDocument/2006/relationships/image" Target="../media/image123.png"/><Relationship Id="rId271" Type="http://schemas.openxmlformats.org/officeDocument/2006/relationships/customXml" Target="../ink/ink137.xml"/><Relationship Id="rId292" Type="http://schemas.openxmlformats.org/officeDocument/2006/relationships/image" Target="../media/image144.png"/><Relationship Id="rId24" Type="http://schemas.openxmlformats.org/officeDocument/2006/relationships/customXml" Target="../ink/ink12.xml"/><Relationship Id="rId45" Type="http://schemas.openxmlformats.org/officeDocument/2006/relationships/image" Target="../media/image22.png"/><Relationship Id="rId66" Type="http://schemas.openxmlformats.org/officeDocument/2006/relationships/customXml" Target="../ink/ink33.xml"/><Relationship Id="rId87" Type="http://schemas.openxmlformats.org/officeDocument/2006/relationships/image" Target="../media/image43.png"/><Relationship Id="rId110" Type="http://schemas.openxmlformats.org/officeDocument/2006/relationships/customXml" Target="../ink/ink55.xml"/><Relationship Id="rId131" Type="http://schemas.openxmlformats.org/officeDocument/2006/relationships/image" Target="../media/image65.png"/><Relationship Id="rId152" Type="http://schemas.openxmlformats.org/officeDocument/2006/relationships/customXml" Target="../ink/ink76.xml"/><Relationship Id="rId173" Type="http://schemas.openxmlformats.org/officeDocument/2006/relationships/image" Target="../media/image86.png"/><Relationship Id="rId194" Type="http://schemas.openxmlformats.org/officeDocument/2006/relationships/image" Target="../media/image96.png"/><Relationship Id="rId208" Type="http://schemas.openxmlformats.org/officeDocument/2006/relationships/image" Target="../media/image102.png"/><Relationship Id="rId229" Type="http://schemas.openxmlformats.org/officeDocument/2006/relationships/customXml" Target="../ink/ink116.xml"/><Relationship Id="rId240" Type="http://schemas.openxmlformats.org/officeDocument/2006/relationships/image" Target="../media/image118.png"/><Relationship Id="rId261" Type="http://schemas.openxmlformats.org/officeDocument/2006/relationships/customXml" Target="../ink/ink132.xml"/><Relationship Id="rId14" Type="http://schemas.openxmlformats.org/officeDocument/2006/relationships/customXml" Target="../ink/ink7.xml"/><Relationship Id="rId35" Type="http://schemas.openxmlformats.org/officeDocument/2006/relationships/image" Target="../media/image17.png"/><Relationship Id="rId56" Type="http://schemas.openxmlformats.org/officeDocument/2006/relationships/customXml" Target="../ink/ink28.xml"/><Relationship Id="rId77" Type="http://schemas.openxmlformats.org/officeDocument/2006/relationships/image" Target="../media/image38.png"/><Relationship Id="rId100" Type="http://schemas.openxmlformats.org/officeDocument/2006/relationships/customXml" Target="../ink/ink50.xml"/><Relationship Id="rId282" Type="http://schemas.openxmlformats.org/officeDocument/2006/relationships/image" Target="../media/image139.png"/><Relationship Id="rId8" Type="http://schemas.openxmlformats.org/officeDocument/2006/relationships/customXml" Target="../ink/ink4.xml"/><Relationship Id="rId98" Type="http://schemas.openxmlformats.org/officeDocument/2006/relationships/customXml" Target="../ink/ink49.xml"/><Relationship Id="rId121" Type="http://schemas.openxmlformats.org/officeDocument/2006/relationships/image" Target="../media/image60.png"/><Relationship Id="rId142" Type="http://schemas.openxmlformats.org/officeDocument/2006/relationships/customXml" Target="../ink/ink71.xml"/><Relationship Id="rId163" Type="http://schemas.openxmlformats.org/officeDocument/2006/relationships/image" Target="../media/image81.png"/><Relationship Id="rId184" Type="http://schemas.openxmlformats.org/officeDocument/2006/relationships/image" Target="../media/image91.png"/><Relationship Id="rId219" Type="http://schemas.openxmlformats.org/officeDocument/2006/relationships/customXml" Target="../ink/ink111.xml"/><Relationship Id="rId230" Type="http://schemas.openxmlformats.org/officeDocument/2006/relationships/image" Target="../media/image113.png"/><Relationship Id="rId251" Type="http://schemas.openxmlformats.org/officeDocument/2006/relationships/customXml" Target="../ink/ink127.xml"/><Relationship Id="rId25" Type="http://schemas.openxmlformats.org/officeDocument/2006/relationships/image" Target="../media/image12.png"/><Relationship Id="rId46" Type="http://schemas.openxmlformats.org/officeDocument/2006/relationships/customXml" Target="../ink/ink23.xml"/><Relationship Id="rId67" Type="http://schemas.openxmlformats.org/officeDocument/2006/relationships/image" Target="../media/image33.png"/><Relationship Id="rId272" Type="http://schemas.openxmlformats.org/officeDocument/2006/relationships/image" Target="../media/image134.png"/><Relationship Id="rId293" Type="http://schemas.openxmlformats.org/officeDocument/2006/relationships/customXml" Target="../ink/ink148.xml"/><Relationship Id="rId88" Type="http://schemas.openxmlformats.org/officeDocument/2006/relationships/customXml" Target="../ink/ink44.xml"/><Relationship Id="rId111" Type="http://schemas.openxmlformats.org/officeDocument/2006/relationships/image" Target="../media/image55.png"/><Relationship Id="rId132" Type="http://schemas.openxmlformats.org/officeDocument/2006/relationships/customXml" Target="../ink/ink66.xml"/><Relationship Id="rId153" Type="http://schemas.openxmlformats.org/officeDocument/2006/relationships/image" Target="../media/image76.png"/><Relationship Id="rId174" Type="http://schemas.openxmlformats.org/officeDocument/2006/relationships/customXml" Target="../ink/ink87.xml"/><Relationship Id="rId195" Type="http://schemas.openxmlformats.org/officeDocument/2006/relationships/customXml" Target="../ink/ink98.xml"/><Relationship Id="rId209" Type="http://schemas.openxmlformats.org/officeDocument/2006/relationships/customXml" Target="../ink/ink106.xml"/><Relationship Id="rId220" Type="http://schemas.openxmlformats.org/officeDocument/2006/relationships/image" Target="../media/image108.png"/><Relationship Id="rId241" Type="http://schemas.openxmlformats.org/officeDocument/2006/relationships/customXml" Target="../ink/ink122.xml"/><Relationship Id="rId15" Type="http://schemas.openxmlformats.org/officeDocument/2006/relationships/image" Target="../media/image7.png"/><Relationship Id="rId36" Type="http://schemas.openxmlformats.org/officeDocument/2006/relationships/customXml" Target="../ink/ink18.xml"/><Relationship Id="rId57" Type="http://schemas.openxmlformats.org/officeDocument/2006/relationships/image" Target="../media/image28.png"/><Relationship Id="rId262" Type="http://schemas.openxmlformats.org/officeDocument/2006/relationships/image" Target="../media/image129.png"/><Relationship Id="rId283" Type="http://schemas.openxmlformats.org/officeDocument/2006/relationships/customXml" Target="../ink/ink143.xml"/><Relationship Id="rId78" Type="http://schemas.openxmlformats.org/officeDocument/2006/relationships/customXml" Target="../ink/ink39.xml"/><Relationship Id="rId99" Type="http://schemas.openxmlformats.org/officeDocument/2006/relationships/image" Target="../media/image49.png"/><Relationship Id="rId101" Type="http://schemas.openxmlformats.org/officeDocument/2006/relationships/image" Target="../media/image50.png"/><Relationship Id="rId122" Type="http://schemas.openxmlformats.org/officeDocument/2006/relationships/customXml" Target="../ink/ink61.xml"/><Relationship Id="rId143" Type="http://schemas.openxmlformats.org/officeDocument/2006/relationships/image" Target="../media/image71.png"/><Relationship Id="rId164" Type="http://schemas.openxmlformats.org/officeDocument/2006/relationships/customXml" Target="../ink/ink82.xml"/><Relationship Id="rId185" Type="http://schemas.openxmlformats.org/officeDocument/2006/relationships/customXml" Target="../ink/ink93.xml"/><Relationship Id="rId9" Type="http://schemas.openxmlformats.org/officeDocument/2006/relationships/image" Target="../media/image4.png"/><Relationship Id="rId210" Type="http://schemas.openxmlformats.org/officeDocument/2006/relationships/image" Target="../media/image103.png"/><Relationship Id="rId26" Type="http://schemas.openxmlformats.org/officeDocument/2006/relationships/customXml" Target="../ink/ink13.xml"/><Relationship Id="rId231" Type="http://schemas.openxmlformats.org/officeDocument/2006/relationships/customXml" Target="../ink/ink117.xml"/><Relationship Id="rId252" Type="http://schemas.openxmlformats.org/officeDocument/2006/relationships/image" Target="../media/image124.png"/><Relationship Id="rId273" Type="http://schemas.openxmlformats.org/officeDocument/2006/relationships/customXml" Target="../ink/ink138.xml"/><Relationship Id="rId294" Type="http://schemas.openxmlformats.org/officeDocument/2006/relationships/image" Target="../media/image145.png"/><Relationship Id="rId47" Type="http://schemas.openxmlformats.org/officeDocument/2006/relationships/image" Target="../media/image23.png"/><Relationship Id="rId68" Type="http://schemas.openxmlformats.org/officeDocument/2006/relationships/customXml" Target="../ink/ink34.xml"/><Relationship Id="rId89" Type="http://schemas.openxmlformats.org/officeDocument/2006/relationships/image" Target="../media/image44.png"/><Relationship Id="rId112" Type="http://schemas.openxmlformats.org/officeDocument/2006/relationships/customXml" Target="../ink/ink56.xml"/><Relationship Id="rId133" Type="http://schemas.openxmlformats.org/officeDocument/2006/relationships/image" Target="../media/image66.png"/><Relationship Id="rId154" Type="http://schemas.openxmlformats.org/officeDocument/2006/relationships/customXml" Target="../ink/ink77.xml"/><Relationship Id="rId175" Type="http://schemas.openxmlformats.org/officeDocument/2006/relationships/image" Target="../media/image87.png"/><Relationship Id="rId196" Type="http://schemas.openxmlformats.org/officeDocument/2006/relationships/image" Target="../media/image97.png"/><Relationship Id="rId200" Type="http://schemas.openxmlformats.org/officeDocument/2006/relationships/customXml" Target="../ink/ink101.xml"/><Relationship Id="rId16" Type="http://schemas.openxmlformats.org/officeDocument/2006/relationships/customXml" Target="../ink/ink8.xml"/><Relationship Id="rId221" Type="http://schemas.openxmlformats.org/officeDocument/2006/relationships/customXml" Target="../ink/ink112.xml"/><Relationship Id="rId242" Type="http://schemas.openxmlformats.org/officeDocument/2006/relationships/image" Target="../media/image119.png"/><Relationship Id="rId263" Type="http://schemas.openxmlformats.org/officeDocument/2006/relationships/customXml" Target="../ink/ink133.xml"/><Relationship Id="rId284" Type="http://schemas.openxmlformats.org/officeDocument/2006/relationships/image" Target="../media/image140.png"/><Relationship Id="rId37" Type="http://schemas.openxmlformats.org/officeDocument/2006/relationships/image" Target="../media/image18.png"/><Relationship Id="rId58" Type="http://schemas.openxmlformats.org/officeDocument/2006/relationships/customXml" Target="../ink/ink29.xml"/><Relationship Id="rId79" Type="http://schemas.openxmlformats.org/officeDocument/2006/relationships/image" Target="../media/image39.png"/><Relationship Id="rId102" Type="http://schemas.openxmlformats.org/officeDocument/2006/relationships/customXml" Target="../ink/ink51.xml"/><Relationship Id="rId123" Type="http://schemas.openxmlformats.org/officeDocument/2006/relationships/image" Target="../media/image61.png"/><Relationship Id="rId144" Type="http://schemas.openxmlformats.org/officeDocument/2006/relationships/customXml" Target="../ink/ink72.xml"/><Relationship Id="rId90" Type="http://schemas.openxmlformats.org/officeDocument/2006/relationships/customXml" Target="../ink/ink45.xml"/><Relationship Id="rId165" Type="http://schemas.openxmlformats.org/officeDocument/2006/relationships/image" Target="../media/image82.png"/><Relationship Id="rId186" Type="http://schemas.openxmlformats.org/officeDocument/2006/relationships/image" Target="../media/image92.png"/><Relationship Id="rId211" Type="http://schemas.openxmlformats.org/officeDocument/2006/relationships/customXml" Target="../ink/ink107.xml"/><Relationship Id="rId232" Type="http://schemas.openxmlformats.org/officeDocument/2006/relationships/image" Target="../media/image114.png"/><Relationship Id="rId253" Type="http://schemas.openxmlformats.org/officeDocument/2006/relationships/customXml" Target="../ink/ink128.xml"/><Relationship Id="rId274" Type="http://schemas.openxmlformats.org/officeDocument/2006/relationships/image" Target="../media/image135.png"/><Relationship Id="rId295" Type="http://schemas.openxmlformats.org/officeDocument/2006/relationships/customXml" Target="../ink/ink149.xml"/><Relationship Id="rId27" Type="http://schemas.openxmlformats.org/officeDocument/2006/relationships/image" Target="../media/image13.png"/><Relationship Id="rId48" Type="http://schemas.openxmlformats.org/officeDocument/2006/relationships/customXml" Target="../ink/ink24.xml"/><Relationship Id="rId69" Type="http://schemas.openxmlformats.org/officeDocument/2006/relationships/image" Target="../media/image34.png"/><Relationship Id="rId113" Type="http://schemas.openxmlformats.org/officeDocument/2006/relationships/image" Target="../media/image56.png"/><Relationship Id="rId134" Type="http://schemas.openxmlformats.org/officeDocument/2006/relationships/customXml" Target="../ink/ink67.xml"/><Relationship Id="rId80" Type="http://schemas.openxmlformats.org/officeDocument/2006/relationships/customXml" Target="../ink/ink40.xml"/><Relationship Id="rId155" Type="http://schemas.openxmlformats.org/officeDocument/2006/relationships/image" Target="../media/image77.png"/><Relationship Id="rId176" Type="http://schemas.openxmlformats.org/officeDocument/2006/relationships/customXml" Target="../ink/ink88.xml"/><Relationship Id="rId197" Type="http://schemas.openxmlformats.org/officeDocument/2006/relationships/customXml" Target="../ink/ink99.xml"/><Relationship Id="rId201" Type="http://schemas.openxmlformats.org/officeDocument/2006/relationships/image" Target="../media/image99.png"/><Relationship Id="rId222" Type="http://schemas.openxmlformats.org/officeDocument/2006/relationships/image" Target="../media/image109.png"/><Relationship Id="rId243" Type="http://schemas.openxmlformats.org/officeDocument/2006/relationships/customXml" Target="../ink/ink123.xml"/><Relationship Id="rId264" Type="http://schemas.openxmlformats.org/officeDocument/2006/relationships/image" Target="../media/image130.png"/><Relationship Id="rId285" Type="http://schemas.openxmlformats.org/officeDocument/2006/relationships/customXml" Target="../ink/ink144.xml"/><Relationship Id="rId17" Type="http://schemas.openxmlformats.org/officeDocument/2006/relationships/image" Target="../media/image8.png"/><Relationship Id="rId38" Type="http://schemas.openxmlformats.org/officeDocument/2006/relationships/customXml" Target="../ink/ink19.xml"/><Relationship Id="rId59" Type="http://schemas.openxmlformats.org/officeDocument/2006/relationships/image" Target="../media/image29.png"/><Relationship Id="rId103" Type="http://schemas.openxmlformats.org/officeDocument/2006/relationships/image" Target="../media/image51.png"/><Relationship Id="rId124" Type="http://schemas.openxmlformats.org/officeDocument/2006/relationships/customXml" Target="../ink/ink62.xml"/><Relationship Id="rId70" Type="http://schemas.openxmlformats.org/officeDocument/2006/relationships/customXml" Target="../ink/ink35.xml"/><Relationship Id="rId91" Type="http://schemas.openxmlformats.org/officeDocument/2006/relationships/image" Target="../media/image45.png"/><Relationship Id="rId145" Type="http://schemas.openxmlformats.org/officeDocument/2006/relationships/image" Target="../media/image72.png"/><Relationship Id="rId166" Type="http://schemas.openxmlformats.org/officeDocument/2006/relationships/customXml" Target="../ink/ink83.xml"/><Relationship Id="rId187" Type="http://schemas.openxmlformats.org/officeDocument/2006/relationships/customXml" Target="../ink/ink94.xml"/><Relationship Id="rId1" Type="http://schemas.openxmlformats.org/officeDocument/2006/relationships/slideLayout" Target="../slideLayouts/slideLayout7.xml"/><Relationship Id="rId212" Type="http://schemas.openxmlformats.org/officeDocument/2006/relationships/image" Target="../media/image104.png"/><Relationship Id="rId233" Type="http://schemas.openxmlformats.org/officeDocument/2006/relationships/customXml" Target="../ink/ink118.xml"/><Relationship Id="rId254" Type="http://schemas.openxmlformats.org/officeDocument/2006/relationships/image" Target="../media/image125.png"/><Relationship Id="rId28" Type="http://schemas.openxmlformats.org/officeDocument/2006/relationships/customXml" Target="../ink/ink14.xml"/><Relationship Id="rId49" Type="http://schemas.openxmlformats.org/officeDocument/2006/relationships/image" Target="../media/image24.png"/><Relationship Id="rId114" Type="http://schemas.openxmlformats.org/officeDocument/2006/relationships/customXml" Target="../ink/ink57.xml"/><Relationship Id="rId275" Type="http://schemas.openxmlformats.org/officeDocument/2006/relationships/customXml" Target="../ink/ink139.xml"/><Relationship Id="rId296" Type="http://schemas.openxmlformats.org/officeDocument/2006/relationships/image" Target="../media/image146.png"/><Relationship Id="rId300" Type="http://schemas.openxmlformats.org/officeDocument/2006/relationships/image" Target="../media/image148.png"/><Relationship Id="rId60" Type="http://schemas.openxmlformats.org/officeDocument/2006/relationships/customXml" Target="../ink/ink30.xml"/><Relationship Id="rId81" Type="http://schemas.openxmlformats.org/officeDocument/2006/relationships/image" Target="../media/image40.png"/><Relationship Id="rId135" Type="http://schemas.openxmlformats.org/officeDocument/2006/relationships/image" Target="../media/image67.png"/><Relationship Id="rId156" Type="http://schemas.openxmlformats.org/officeDocument/2006/relationships/customXml" Target="../ink/ink78.xml"/><Relationship Id="rId177" Type="http://schemas.openxmlformats.org/officeDocument/2006/relationships/customXml" Target="../ink/ink89.xml"/><Relationship Id="rId198" Type="http://schemas.openxmlformats.org/officeDocument/2006/relationships/image" Target="../media/image98.png"/><Relationship Id="rId202" Type="http://schemas.openxmlformats.org/officeDocument/2006/relationships/customXml" Target="../ink/ink102.xml"/><Relationship Id="rId223" Type="http://schemas.openxmlformats.org/officeDocument/2006/relationships/customXml" Target="../ink/ink113.xml"/><Relationship Id="rId244" Type="http://schemas.openxmlformats.org/officeDocument/2006/relationships/image" Target="../media/image120.png"/><Relationship Id="rId18" Type="http://schemas.openxmlformats.org/officeDocument/2006/relationships/customXml" Target="../ink/ink9.xml"/><Relationship Id="rId39" Type="http://schemas.openxmlformats.org/officeDocument/2006/relationships/image" Target="../media/image19.png"/><Relationship Id="rId265" Type="http://schemas.openxmlformats.org/officeDocument/2006/relationships/customXml" Target="../ink/ink134.xml"/><Relationship Id="rId286" Type="http://schemas.openxmlformats.org/officeDocument/2006/relationships/image" Target="../media/image141.png"/><Relationship Id="rId50" Type="http://schemas.openxmlformats.org/officeDocument/2006/relationships/customXml" Target="../ink/ink25.xml"/><Relationship Id="rId104" Type="http://schemas.openxmlformats.org/officeDocument/2006/relationships/customXml" Target="../ink/ink52.xml"/><Relationship Id="rId125" Type="http://schemas.openxmlformats.org/officeDocument/2006/relationships/image" Target="../media/image62.png"/><Relationship Id="rId146" Type="http://schemas.openxmlformats.org/officeDocument/2006/relationships/customXml" Target="../ink/ink73.xml"/><Relationship Id="rId167" Type="http://schemas.openxmlformats.org/officeDocument/2006/relationships/image" Target="../media/image83.png"/><Relationship Id="rId188" Type="http://schemas.openxmlformats.org/officeDocument/2006/relationships/image" Target="../media/image93.png"/><Relationship Id="rId71" Type="http://schemas.openxmlformats.org/officeDocument/2006/relationships/image" Target="../media/image35.png"/><Relationship Id="rId92" Type="http://schemas.openxmlformats.org/officeDocument/2006/relationships/customXml" Target="../ink/ink46.xml"/><Relationship Id="rId213" Type="http://schemas.openxmlformats.org/officeDocument/2006/relationships/customXml" Target="../ink/ink108.xml"/><Relationship Id="rId234" Type="http://schemas.openxmlformats.org/officeDocument/2006/relationships/image" Target="../media/image115.png"/><Relationship Id="rId2" Type="http://schemas.openxmlformats.org/officeDocument/2006/relationships/customXml" Target="../ink/ink1.xml"/><Relationship Id="rId29" Type="http://schemas.openxmlformats.org/officeDocument/2006/relationships/image" Target="../media/image14.png"/><Relationship Id="rId255" Type="http://schemas.openxmlformats.org/officeDocument/2006/relationships/customXml" Target="../ink/ink129.xml"/><Relationship Id="rId276" Type="http://schemas.openxmlformats.org/officeDocument/2006/relationships/image" Target="../media/image136.png"/><Relationship Id="rId297" Type="http://schemas.openxmlformats.org/officeDocument/2006/relationships/customXml" Target="../ink/ink150.xml"/><Relationship Id="rId40" Type="http://schemas.openxmlformats.org/officeDocument/2006/relationships/customXml" Target="../ink/ink20.xml"/><Relationship Id="rId115" Type="http://schemas.openxmlformats.org/officeDocument/2006/relationships/image" Target="../media/image57.png"/><Relationship Id="rId136" Type="http://schemas.openxmlformats.org/officeDocument/2006/relationships/customXml" Target="../ink/ink68.xml"/><Relationship Id="rId157" Type="http://schemas.openxmlformats.org/officeDocument/2006/relationships/image" Target="../media/image78.png"/><Relationship Id="rId178" Type="http://schemas.openxmlformats.org/officeDocument/2006/relationships/image" Target="../media/image88.png"/><Relationship Id="rId61" Type="http://schemas.openxmlformats.org/officeDocument/2006/relationships/image" Target="../media/image30.png"/><Relationship Id="rId82" Type="http://schemas.openxmlformats.org/officeDocument/2006/relationships/customXml" Target="../ink/ink41.xml"/><Relationship Id="rId199" Type="http://schemas.openxmlformats.org/officeDocument/2006/relationships/customXml" Target="../ink/ink100.xml"/><Relationship Id="rId203" Type="http://schemas.openxmlformats.org/officeDocument/2006/relationships/image" Target="../media/image100.png"/><Relationship Id="rId19" Type="http://schemas.openxmlformats.org/officeDocument/2006/relationships/image" Target="../media/image9.png"/><Relationship Id="rId224" Type="http://schemas.openxmlformats.org/officeDocument/2006/relationships/image" Target="../media/image110.png"/><Relationship Id="rId245" Type="http://schemas.openxmlformats.org/officeDocument/2006/relationships/customXml" Target="../ink/ink124.xml"/><Relationship Id="rId266" Type="http://schemas.openxmlformats.org/officeDocument/2006/relationships/image" Target="../media/image131.png"/><Relationship Id="rId287" Type="http://schemas.openxmlformats.org/officeDocument/2006/relationships/customXml" Target="../ink/ink145.xml"/><Relationship Id="rId30" Type="http://schemas.openxmlformats.org/officeDocument/2006/relationships/customXml" Target="../ink/ink15.xml"/><Relationship Id="rId105" Type="http://schemas.openxmlformats.org/officeDocument/2006/relationships/image" Target="../media/image52.png"/><Relationship Id="rId126" Type="http://schemas.openxmlformats.org/officeDocument/2006/relationships/customXml" Target="../ink/ink63.xml"/><Relationship Id="rId147" Type="http://schemas.openxmlformats.org/officeDocument/2006/relationships/image" Target="../media/image73.png"/><Relationship Id="rId168" Type="http://schemas.openxmlformats.org/officeDocument/2006/relationships/customXml" Target="../ink/ink84.xml"/><Relationship Id="rId51" Type="http://schemas.openxmlformats.org/officeDocument/2006/relationships/image" Target="../media/image25.png"/><Relationship Id="rId72" Type="http://schemas.openxmlformats.org/officeDocument/2006/relationships/customXml" Target="../ink/ink36.xml"/><Relationship Id="rId93" Type="http://schemas.openxmlformats.org/officeDocument/2006/relationships/image" Target="../media/image46.png"/><Relationship Id="rId189" Type="http://schemas.openxmlformats.org/officeDocument/2006/relationships/customXml" Target="../ink/ink95.xml"/><Relationship Id="rId3" Type="http://schemas.openxmlformats.org/officeDocument/2006/relationships/image" Target="../media/image1.png"/><Relationship Id="rId214" Type="http://schemas.openxmlformats.org/officeDocument/2006/relationships/image" Target="../media/image105.png"/><Relationship Id="rId235" Type="http://schemas.openxmlformats.org/officeDocument/2006/relationships/customXml" Target="../ink/ink119.xml"/><Relationship Id="rId256" Type="http://schemas.openxmlformats.org/officeDocument/2006/relationships/image" Target="../media/image126.png"/><Relationship Id="rId277" Type="http://schemas.openxmlformats.org/officeDocument/2006/relationships/customXml" Target="../ink/ink140.xml"/><Relationship Id="rId298" Type="http://schemas.openxmlformats.org/officeDocument/2006/relationships/image" Target="../media/image147.png"/><Relationship Id="rId116" Type="http://schemas.openxmlformats.org/officeDocument/2006/relationships/customXml" Target="../ink/ink58.xml"/><Relationship Id="rId137" Type="http://schemas.openxmlformats.org/officeDocument/2006/relationships/image" Target="../media/image68.png"/><Relationship Id="rId158" Type="http://schemas.openxmlformats.org/officeDocument/2006/relationships/customXml" Target="../ink/ink79.xml"/><Relationship Id="rId20" Type="http://schemas.openxmlformats.org/officeDocument/2006/relationships/customXml" Target="../ink/ink10.xml"/><Relationship Id="rId41" Type="http://schemas.openxmlformats.org/officeDocument/2006/relationships/image" Target="../media/image20.png"/><Relationship Id="rId62" Type="http://schemas.openxmlformats.org/officeDocument/2006/relationships/customXml" Target="../ink/ink31.xml"/><Relationship Id="rId83" Type="http://schemas.openxmlformats.org/officeDocument/2006/relationships/image" Target="../media/image41.png"/><Relationship Id="rId179" Type="http://schemas.openxmlformats.org/officeDocument/2006/relationships/customXml" Target="../ink/ink90.xml"/><Relationship Id="rId190" Type="http://schemas.openxmlformats.org/officeDocument/2006/relationships/image" Target="../media/image94.png"/><Relationship Id="rId204" Type="http://schemas.openxmlformats.org/officeDocument/2006/relationships/customXml" Target="../ink/ink103.xml"/><Relationship Id="rId225" Type="http://schemas.openxmlformats.org/officeDocument/2006/relationships/customXml" Target="../ink/ink114.xml"/><Relationship Id="rId246" Type="http://schemas.openxmlformats.org/officeDocument/2006/relationships/image" Target="../media/image121.png"/><Relationship Id="rId267" Type="http://schemas.openxmlformats.org/officeDocument/2006/relationships/customXml" Target="../ink/ink135.xml"/><Relationship Id="rId288" Type="http://schemas.openxmlformats.org/officeDocument/2006/relationships/image" Target="../media/image142.png"/><Relationship Id="rId106" Type="http://schemas.openxmlformats.org/officeDocument/2006/relationships/customXml" Target="../ink/ink53.xml"/><Relationship Id="rId127" Type="http://schemas.openxmlformats.org/officeDocument/2006/relationships/image" Target="../media/image63.png"/><Relationship Id="rId10" Type="http://schemas.openxmlformats.org/officeDocument/2006/relationships/customXml" Target="../ink/ink5.xml"/><Relationship Id="rId31" Type="http://schemas.openxmlformats.org/officeDocument/2006/relationships/image" Target="../media/image15.png"/><Relationship Id="rId52" Type="http://schemas.openxmlformats.org/officeDocument/2006/relationships/customXml" Target="../ink/ink26.xml"/><Relationship Id="rId73" Type="http://schemas.openxmlformats.org/officeDocument/2006/relationships/image" Target="../media/image36.png"/><Relationship Id="rId94" Type="http://schemas.openxmlformats.org/officeDocument/2006/relationships/customXml" Target="../ink/ink47.xml"/><Relationship Id="rId148" Type="http://schemas.openxmlformats.org/officeDocument/2006/relationships/customXml" Target="../ink/ink74.xml"/><Relationship Id="rId169" Type="http://schemas.openxmlformats.org/officeDocument/2006/relationships/image" Target="../media/image84.png"/><Relationship Id="rId4" Type="http://schemas.openxmlformats.org/officeDocument/2006/relationships/customXml" Target="../ink/ink2.xml"/><Relationship Id="rId180" Type="http://schemas.openxmlformats.org/officeDocument/2006/relationships/image" Target="../media/image89.png"/><Relationship Id="rId215" Type="http://schemas.openxmlformats.org/officeDocument/2006/relationships/customXml" Target="../ink/ink109.xml"/><Relationship Id="rId236" Type="http://schemas.openxmlformats.org/officeDocument/2006/relationships/image" Target="../media/image116.png"/><Relationship Id="rId257" Type="http://schemas.openxmlformats.org/officeDocument/2006/relationships/customXml" Target="../ink/ink130.xml"/><Relationship Id="rId278" Type="http://schemas.openxmlformats.org/officeDocument/2006/relationships/image" Target="../media/image137.png"/><Relationship Id="rId42" Type="http://schemas.openxmlformats.org/officeDocument/2006/relationships/customXml" Target="../ink/ink21.xml"/><Relationship Id="rId84" Type="http://schemas.openxmlformats.org/officeDocument/2006/relationships/customXml" Target="../ink/ink42.xml"/><Relationship Id="rId138" Type="http://schemas.openxmlformats.org/officeDocument/2006/relationships/customXml" Target="../ink/ink69.xml"/><Relationship Id="rId191" Type="http://schemas.openxmlformats.org/officeDocument/2006/relationships/customXml" Target="../ink/ink96.xml"/><Relationship Id="rId205" Type="http://schemas.openxmlformats.org/officeDocument/2006/relationships/image" Target="../media/image101.png"/><Relationship Id="rId247" Type="http://schemas.openxmlformats.org/officeDocument/2006/relationships/customXml" Target="../ink/ink125.xml"/><Relationship Id="rId107" Type="http://schemas.openxmlformats.org/officeDocument/2006/relationships/image" Target="../media/image53.png"/><Relationship Id="rId289" Type="http://schemas.openxmlformats.org/officeDocument/2006/relationships/customXml" Target="../ink/ink146.xml"/><Relationship Id="rId11" Type="http://schemas.openxmlformats.org/officeDocument/2006/relationships/image" Target="../media/image5.png"/><Relationship Id="rId53" Type="http://schemas.openxmlformats.org/officeDocument/2006/relationships/image" Target="../media/image26.png"/><Relationship Id="rId149" Type="http://schemas.openxmlformats.org/officeDocument/2006/relationships/image" Target="../media/image74.png"/><Relationship Id="rId95" Type="http://schemas.openxmlformats.org/officeDocument/2006/relationships/image" Target="../media/image47.png"/><Relationship Id="rId160" Type="http://schemas.openxmlformats.org/officeDocument/2006/relationships/customXml" Target="../ink/ink80.xml"/><Relationship Id="rId216" Type="http://schemas.openxmlformats.org/officeDocument/2006/relationships/image" Target="../media/image106.png"/><Relationship Id="rId258" Type="http://schemas.openxmlformats.org/officeDocument/2006/relationships/image" Target="../media/image127.png"/><Relationship Id="rId22" Type="http://schemas.openxmlformats.org/officeDocument/2006/relationships/customXml" Target="../ink/ink11.xml"/><Relationship Id="rId64" Type="http://schemas.openxmlformats.org/officeDocument/2006/relationships/customXml" Target="../ink/ink32.xml"/><Relationship Id="rId118" Type="http://schemas.openxmlformats.org/officeDocument/2006/relationships/customXml" Target="../ink/ink59.xml"/><Relationship Id="rId171" Type="http://schemas.openxmlformats.org/officeDocument/2006/relationships/image" Target="../media/image85.png"/><Relationship Id="rId227" Type="http://schemas.openxmlformats.org/officeDocument/2006/relationships/customXml" Target="../ink/ink115.xml"/><Relationship Id="rId269" Type="http://schemas.openxmlformats.org/officeDocument/2006/relationships/customXml" Target="../ink/ink136.xml"/><Relationship Id="rId33" Type="http://schemas.openxmlformats.org/officeDocument/2006/relationships/image" Target="../media/image16.png"/><Relationship Id="rId129" Type="http://schemas.openxmlformats.org/officeDocument/2006/relationships/image" Target="../media/image64.png"/><Relationship Id="rId280" Type="http://schemas.openxmlformats.org/officeDocument/2006/relationships/image" Target="../media/image138.png"/></Relationships>
</file>

<file path=ppt/slides/_rels/slide20.xml.rels><?xml version="1.0" encoding="UTF-8" standalone="yes"?>
<Relationships xmlns="http://schemas.openxmlformats.org/package/2006/relationships"><Relationship Id="rId8" Type="http://schemas.openxmlformats.org/officeDocument/2006/relationships/image" Target="../media/image818.png"/><Relationship Id="rId13" Type="http://schemas.openxmlformats.org/officeDocument/2006/relationships/customXml" Target="../ink/ink849.xml"/><Relationship Id="rId18" Type="http://schemas.openxmlformats.org/officeDocument/2006/relationships/image" Target="../media/image823.png"/><Relationship Id="rId26" Type="http://schemas.openxmlformats.org/officeDocument/2006/relationships/image" Target="../media/image827.png"/><Relationship Id="rId3" Type="http://schemas.openxmlformats.org/officeDocument/2006/relationships/customXml" Target="../ink/ink844.xml"/><Relationship Id="rId21" Type="http://schemas.openxmlformats.org/officeDocument/2006/relationships/customXml" Target="../ink/ink853.xml"/><Relationship Id="rId7" Type="http://schemas.openxmlformats.org/officeDocument/2006/relationships/customXml" Target="../ink/ink846.xml"/><Relationship Id="rId12" Type="http://schemas.openxmlformats.org/officeDocument/2006/relationships/image" Target="../media/image820.png"/><Relationship Id="rId17" Type="http://schemas.openxmlformats.org/officeDocument/2006/relationships/customXml" Target="../ink/ink851.xml"/><Relationship Id="rId25" Type="http://schemas.openxmlformats.org/officeDocument/2006/relationships/customXml" Target="../ink/ink855.xml"/><Relationship Id="rId2" Type="http://schemas.openxmlformats.org/officeDocument/2006/relationships/image" Target="../media/image815.jpeg"/><Relationship Id="rId16" Type="http://schemas.openxmlformats.org/officeDocument/2006/relationships/image" Target="../media/image822.png"/><Relationship Id="rId20" Type="http://schemas.openxmlformats.org/officeDocument/2006/relationships/image" Target="../media/image824.png"/><Relationship Id="rId1" Type="http://schemas.openxmlformats.org/officeDocument/2006/relationships/slideLayout" Target="../slideLayouts/slideLayout7.xml"/><Relationship Id="rId6" Type="http://schemas.openxmlformats.org/officeDocument/2006/relationships/image" Target="../media/image817.png"/><Relationship Id="rId11" Type="http://schemas.openxmlformats.org/officeDocument/2006/relationships/customXml" Target="../ink/ink848.xml"/><Relationship Id="rId24" Type="http://schemas.openxmlformats.org/officeDocument/2006/relationships/image" Target="../media/image826.png"/><Relationship Id="rId5" Type="http://schemas.openxmlformats.org/officeDocument/2006/relationships/customXml" Target="../ink/ink845.xml"/><Relationship Id="rId15" Type="http://schemas.openxmlformats.org/officeDocument/2006/relationships/customXml" Target="../ink/ink850.xml"/><Relationship Id="rId23" Type="http://schemas.openxmlformats.org/officeDocument/2006/relationships/customXml" Target="../ink/ink854.xml"/><Relationship Id="rId28" Type="http://schemas.openxmlformats.org/officeDocument/2006/relationships/image" Target="../media/image828.png"/><Relationship Id="rId10" Type="http://schemas.openxmlformats.org/officeDocument/2006/relationships/image" Target="../media/image819.png"/><Relationship Id="rId19" Type="http://schemas.openxmlformats.org/officeDocument/2006/relationships/customXml" Target="../ink/ink852.xml"/><Relationship Id="rId4" Type="http://schemas.openxmlformats.org/officeDocument/2006/relationships/image" Target="../media/image816.png"/><Relationship Id="rId9" Type="http://schemas.openxmlformats.org/officeDocument/2006/relationships/customXml" Target="../ink/ink847.xml"/><Relationship Id="rId14" Type="http://schemas.openxmlformats.org/officeDocument/2006/relationships/image" Target="../media/image821.png"/><Relationship Id="rId22" Type="http://schemas.openxmlformats.org/officeDocument/2006/relationships/image" Target="../media/image825.png"/><Relationship Id="rId27" Type="http://schemas.openxmlformats.org/officeDocument/2006/relationships/customXml" Target="../ink/ink856.xml"/></Relationships>
</file>

<file path=ppt/slides/_rels/slide21.xml.rels><?xml version="1.0" encoding="UTF-8" standalone="yes"?>
<Relationships xmlns="http://schemas.openxmlformats.org/package/2006/relationships"><Relationship Id="rId8" Type="http://schemas.openxmlformats.org/officeDocument/2006/relationships/customXml" Target="../ink/ink860.xml"/><Relationship Id="rId13" Type="http://schemas.openxmlformats.org/officeDocument/2006/relationships/image" Target="../media/image833.png"/><Relationship Id="rId18" Type="http://schemas.openxmlformats.org/officeDocument/2006/relationships/image" Target="../media/image835.png"/><Relationship Id="rId26" Type="http://schemas.openxmlformats.org/officeDocument/2006/relationships/image" Target="../media/image839.png"/><Relationship Id="rId3" Type="http://schemas.openxmlformats.org/officeDocument/2006/relationships/image" Target="../media/image829.png"/><Relationship Id="rId21" Type="http://schemas.openxmlformats.org/officeDocument/2006/relationships/customXml" Target="../ink/ink867.xml"/><Relationship Id="rId7" Type="http://schemas.openxmlformats.org/officeDocument/2006/relationships/image" Target="../media/image831.png"/><Relationship Id="rId12" Type="http://schemas.openxmlformats.org/officeDocument/2006/relationships/customXml" Target="../ink/ink862.xml"/><Relationship Id="rId17" Type="http://schemas.openxmlformats.org/officeDocument/2006/relationships/customXml" Target="../ink/ink865.xml"/><Relationship Id="rId25" Type="http://schemas.openxmlformats.org/officeDocument/2006/relationships/customXml" Target="../ink/ink869.xml"/><Relationship Id="rId2" Type="http://schemas.openxmlformats.org/officeDocument/2006/relationships/customXml" Target="../ink/ink857.xml"/><Relationship Id="rId16" Type="http://schemas.openxmlformats.org/officeDocument/2006/relationships/image" Target="../media/image834.png"/><Relationship Id="rId20" Type="http://schemas.openxmlformats.org/officeDocument/2006/relationships/image" Target="../media/image836.png"/><Relationship Id="rId29" Type="http://schemas.openxmlformats.org/officeDocument/2006/relationships/customXml" Target="../ink/ink871.xml"/><Relationship Id="rId1" Type="http://schemas.openxmlformats.org/officeDocument/2006/relationships/slideLayout" Target="../slideLayouts/slideLayout7.xml"/><Relationship Id="rId6" Type="http://schemas.openxmlformats.org/officeDocument/2006/relationships/customXml" Target="../ink/ink859.xml"/><Relationship Id="rId11" Type="http://schemas.openxmlformats.org/officeDocument/2006/relationships/image" Target="../media/image832.png"/><Relationship Id="rId24" Type="http://schemas.openxmlformats.org/officeDocument/2006/relationships/image" Target="../media/image838.png"/><Relationship Id="rId32" Type="http://schemas.openxmlformats.org/officeDocument/2006/relationships/image" Target="../media/image843.jpeg"/><Relationship Id="rId5" Type="http://schemas.openxmlformats.org/officeDocument/2006/relationships/image" Target="../media/image830.png"/><Relationship Id="rId15" Type="http://schemas.openxmlformats.org/officeDocument/2006/relationships/customXml" Target="../ink/ink864.xml"/><Relationship Id="rId23" Type="http://schemas.openxmlformats.org/officeDocument/2006/relationships/customXml" Target="../ink/ink868.xml"/><Relationship Id="rId28" Type="http://schemas.openxmlformats.org/officeDocument/2006/relationships/image" Target="../media/image840.png"/><Relationship Id="rId10" Type="http://schemas.openxmlformats.org/officeDocument/2006/relationships/customXml" Target="../ink/ink861.xml"/><Relationship Id="rId19" Type="http://schemas.openxmlformats.org/officeDocument/2006/relationships/customXml" Target="../ink/ink866.xml"/><Relationship Id="rId31" Type="http://schemas.openxmlformats.org/officeDocument/2006/relationships/image" Target="../media/image842.jpeg"/><Relationship Id="rId4" Type="http://schemas.openxmlformats.org/officeDocument/2006/relationships/customXml" Target="../ink/ink858.xml"/><Relationship Id="rId9" Type="http://schemas.openxmlformats.org/officeDocument/2006/relationships/image" Target="../media/image693.png"/><Relationship Id="rId14" Type="http://schemas.openxmlformats.org/officeDocument/2006/relationships/customXml" Target="../ink/ink863.xml"/><Relationship Id="rId22" Type="http://schemas.openxmlformats.org/officeDocument/2006/relationships/image" Target="../media/image837.png"/><Relationship Id="rId27" Type="http://schemas.openxmlformats.org/officeDocument/2006/relationships/customXml" Target="../ink/ink870.xml"/><Relationship Id="rId30" Type="http://schemas.openxmlformats.org/officeDocument/2006/relationships/image" Target="../media/image841.png"/></Relationships>
</file>

<file path=ppt/slides/_rels/slide22.xml.rels><?xml version="1.0" encoding="UTF-8" standalone="yes"?>
<Relationships xmlns="http://schemas.openxmlformats.org/package/2006/relationships"><Relationship Id="rId8" Type="http://schemas.openxmlformats.org/officeDocument/2006/relationships/customXml" Target="../ink/ink875.xml"/><Relationship Id="rId13" Type="http://schemas.openxmlformats.org/officeDocument/2006/relationships/image" Target="../media/image849.png"/><Relationship Id="rId18" Type="http://schemas.openxmlformats.org/officeDocument/2006/relationships/customXml" Target="../ink/ink880.xml"/><Relationship Id="rId3" Type="http://schemas.openxmlformats.org/officeDocument/2006/relationships/image" Target="../media/image844.png"/><Relationship Id="rId21" Type="http://schemas.openxmlformats.org/officeDocument/2006/relationships/image" Target="../media/image852.png"/><Relationship Id="rId7" Type="http://schemas.openxmlformats.org/officeDocument/2006/relationships/image" Target="../media/image846.png"/><Relationship Id="rId12" Type="http://schemas.openxmlformats.org/officeDocument/2006/relationships/customXml" Target="../ink/ink877.xml"/><Relationship Id="rId17" Type="http://schemas.openxmlformats.org/officeDocument/2006/relationships/image" Target="../media/image851.png"/><Relationship Id="rId25" Type="http://schemas.openxmlformats.org/officeDocument/2006/relationships/image" Target="../media/image854.jpeg"/><Relationship Id="rId2" Type="http://schemas.openxmlformats.org/officeDocument/2006/relationships/customXml" Target="../ink/ink872.xml"/><Relationship Id="rId16" Type="http://schemas.openxmlformats.org/officeDocument/2006/relationships/customXml" Target="../ink/ink879.xml"/><Relationship Id="rId20" Type="http://schemas.openxmlformats.org/officeDocument/2006/relationships/customXml" Target="../ink/ink881.xml"/><Relationship Id="rId1" Type="http://schemas.openxmlformats.org/officeDocument/2006/relationships/slideLayout" Target="../slideLayouts/slideLayout7.xml"/><Relationship Id="rId6" Type="http://schemas.openxmlformats.org/officeDocument/2006/relationships/customXml" Target="../ink/ink874.xml"/><Relationship Id="rId11" Type="http://schemas.openxmlformats.org/officeDocument/2006/relationships/image" Target="../media/image848.png"/><Relationship Id="rId24" Type="http://schemas.openxmlformats.org/officeDocument/2006/relationships/customXml" Target="../ink/ink883.xml"/><Relationship Id="rId5" Type="http://schemas.openxmlformats.org/officeDocument/2006/relationships/image" Target="../media/image845.png"/><Relationship Id="rId15" Type="http://schemas.openxmlformats.org/officeDocument/2006/relationships/image" Target="../media/image850.png"/><Relationship Id="rId23" Type="http://schemas.openxmlformats.org/officeDocument/2006/relationships/image" Target="../media/image853.png"/><Relationship Id="rId10" Type="http://schemas.openxmlformats.org/officeDocument/2006/relationships/customXml" Target="../ink/ink876.xml"/><Relationship Id="rId19" Type="http://schemas.openxmlformats.org/officeDocument/2006/relationships/image" Target="../media/image693.png"/><Relationship Id="rId4" Type="http://schemas.openxmlformats.org/officeDocument/2006/relationships/customXml" Target="../ink/ink873.xml"/><Relationship Id="rId9" Type="http://schemas.openxmlformats.org/officeDocument/2006/relationships/image" Target="../media/image847.png"/><Relationship Id="rId14" Type="http://schemas.openxmlformats.org/officeDocument/2006/relationships/customXml" Target="../ink/ink878.xml"/><Relationship Id="rId22" Type="http://schemas.openxmlformats.org/officeDocument/2006/relationships/customXml" Target="../ink/ink882.xml"/></Relationships>
</file>

<file path=ppt/slides/_rels/slide3.xml.rels><?xml version="1.0" encoding="UTF-8" standalone="yes"?>
<Relationships xmlns="http://schemas.openxmlformats.org/package/2006/relationships"><Relationship Id="rId117" Type="http://schemas.openxmlformats.org/officeDocument/2006/relationships/image" Target="../media/image204.png"/><Relationship Id="rId21" Type="http://schemas.openxmlformats.org/officeDocument/2006/relationships/image" Target="../media/image158.png"/><Relationship Id="rId42" Type="http://schemas.openxmlformats.org/officeDocument/2006/relationships/customXml" Target="../ink/ink172.xml"/><Relationship Id="rId63" Type="http://schemas.openxmlformats.org/officeDocument/2006/relationships/image" Target="../media/image177.png"/><Relationship Id="rId84" Type="http://schemas.openxmlformats.org/officeDocument/2006/relationships/customXml" Target="../ink/ink193.xml"/><Relationship Id="rId138" Type="http://schemas.openxmlformats.org/officeDocument/2006/relationships/customXml" Target="../ink/ink220.xml"/><Relationship Id="rId159" Type="http://schemas.openxmlformats.org/officeDocument/2006/relationships/customXml" Target="../ink/ink231.xml"/><Relationship Id="rId107" Type="http://schemas.openxmlformats.org/officeDocument/2006/relationships/image" Target="../media/image199.png"/><Relationship Id="rId11" Type="http://schemas.openxmlformats.org/officeDocument/2006/relationships/image" Target="../media/image153.png"/><Relationship Id="rId32" Type="http://schemas.openxmlformats.org/officeDocument/2006/relationships/customXml" Target="../ink/ink167.xml"/><Relationship Id="rId53" Type="http://schemas.openxmlformats.org/officeDocument/2006/relationships/image" Target="../media/image173.png"/><Relationship Id="rId74" Type="http://schemas.openxmlformats.org/officeDocument/2006/relationships/customXml" Target="../ink/ink188.xml"/><Relationship Id="rId128" Type="http://schemas.openxmlformats.org/officeDocument/2006/relationships/customXml" Target="../ink/ink215.xml"/><Relationship Id="rId149" Type="http://schemas.openxmlformats.org/officeDocument/2006/relationships/customXml" Target="../ink/ink226.xml"/><Relationship Id="rId5" Type="http://schemas.openxmlformats.org/officeDocument/2006/relationships/image" Target="../media/image150.png"/><Relationship Id="rId95" Type="http://schemas.openxmlformats.org/officeDocument/2006/relationships/image" Target="../media/image193.png"/><Relationship Id="rId160" Type="http://schemas.openxmlformats.org/officeDocument/2006/relationships/image" Target="../media/image224.png"/><Relationship Id="rId22" Type="http://schemas.openxmlformats.org/officeDocument/2006/relationships/customXml" Target="../ink/ink162.xml"/><Relationship Id="rId43" Type="http://schemas.openxmlformats.org/officeDocument/2006/relationships/image" Target="../media/image168.png"/><Relationship Id="rId64" Type="http://schemas.openxmlformats.org/officeDocument/2006/relationships/customXml" Target="../ink/ink183.xml"/><Relationship Id="rId118" Type="http://schemas.openxmlformats.org/officeDocument/2006/relationships/customXml" Target="../ink/ink210.xml"/><Relationship Id="rId139" Type="http://schemas.openxmlformats.org/officeDocument/2006/relationships/image" Target="../media/image215.png"/><Relationship Id="rId80" Type="http://schemas.openxmlformats.org/officeDocument/2006/relationships/customXml" Target="../ink/ink191.xml"/><Relationship Id="rId85" Type="http://schemas.openxmlformats.org/officeDocument/2006/relationships/image" Target="../media/image188.png"/><Relationship Id="rId150" Type="http://schemas.openxmlformats.org/officeDocument/2006/relationships/image" Target="../media/image219.png"/><Relationship Id="rId155" Type="http://schemas.openxmlformats.org/officeDocument/2006/relationships/customXml" Target="../ink/ink229.xml"/><Relationship Id="rId12" Type="http://schemas.openxmlformats.org/officeDocument/2006/relationships/customXml" Target="../ink/ink157.xml"/><Relationship Id="rId17" Type="http://schemas.openxmlformats.org/officeDocument/2006/relationships/image" Target="../media/image156.png"/><Relationship Id="rId33" Type="http://schemas.openxmlformats.org/officeDocument/2006/relationships/image" Target="../media/image163.png"/><Relationship Id="rId38" Type="http://schemas.openxmlformats.org/officeDocument/2006/relationships/customXml" Target="../ink/ink170.xml"/><Relationship Id="rId59" Type="http://schemas.openxmlformats.org/officeDocument/2006/relationships/image" Target="../media/image175.png"/><Relationship Id="rId103" Type="http://schemas.openxmlformats.org/officeDocument/2006/relationships/image" Target="../media/image197.png"/><Relationship Id="rId108" Type="http://schemas.openxmlformats.org/officeDocument/2006/relationships/customXml" Target="../ink/ink205.xml"/><Relationship Id="rId124" Type="http://schemas.openxmlformats.org/officeDocument/2006/relationships/customXml" Target="../ink/ink213.xml"/><Relationship Id="rId129" Type="http://schemas.openxmlformats.org/officeDocument/2006/relationships/image" Target="../media/image210.png"/><Relationship Id="rId54" Type="http://schemas.openxmlformats.org/officeDocument/2006/relationships/customXml" Target="../ink/ink178.xml"/><Relationship Id="rId70" Type="http://schemas.openxmlformats.org/officeDocument/2006/relationships/customXml" Target="../ink/ink186.xml"/><Relationship Id="rId75" Type="http://schemas.openxmlformats.org/officeDocument/2006/relationships/image" Target="../media/image183.png"/><Relationship Id="rId91" Type="http://schemas.openxmlformats.org/officeDocument/2006/relationships/image" Target="../media/image191.png"/><Relationship Id="rId96" Type="http://schemas.openxmlformats.org/officeDocument/2006/relationships/customXml" Target="../ink/ink199.xml"/><Relationship Id="rId140" Type="http://schemas.openxmlformats.org/officeDocument/2006/relationships/customXml" Target="../ink/ink221.xml"/><Relationship Id="rId145"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customXml" Target="../ink/ink154.xml"/><Relationship Id="rId23" Type="http://schemas.openxmlformats.org/officeDocument/2006/relationships/image" Target="../media/image159.png"/><Relationship Id="rId28" Type="http://schemas.openxmlformats.org/officeDocument/2006/relationships/customXml" Target="../ink/ink165.xml"/><Relationship Id="rId49" Type="http://schemas.openxmlformats.org/officeDocument/2006/relationships/image" Target="../media/image171.png"/><Relationship Id="rId114" Type="http://schemas.openxmlformats.org/officeDocument/2006/relationships/customXml" Target="../ink/ink208.xml"/><Relationship Id="rId119" Type="http://schemas.openxmlformats.org/officeDocument/2006/relationships/image" Target="../media/image205.png"/><Relationship Id="rId44" Type="http://schemas.openxmlformats.org/officeDocument/2006/relationships/customXml" Target="../ink/ink173.xml"/><Relationship Id="rId60" Type="http://schemas.openxmlformats.org/officeDocument/2006/relationships/customXml" Target="../ink/ink181.xml"/><Relationship Id="rId65" Type="http://schemas.openxmlformats.org/officeDocument/2006/relationships/image" Target="../media/image178.png"/><Relationship Id="rId81" Type="http://schemas.openxmlformats.org/officeDocument/2006/relationships/image" Target="../media/image186.png"/><Relationship Id="rId86" Type="http://schemas.openxmlformats.org/officeDocument/2006/relationships/customXml" Target="../ink/ink194.xml"/><Relationship Id="rId130" Type="http://schemas.openxmlformats.org/officeDocument/2006/relationships/customXml" Target="../ink/ink216.xml"/><Relationship Id="rId135" Type="http://schemas.openxmlformats.org/officeDocument/2006/relationships/image" Target="../media/image213.png"/><Relationship Id="rId151" Type="http://schemas.openxmlformats.org/officeDocument/2006/relationships/customXml" Target="../ink/ink227.xml"/><Relationship Id="rId156" Type="http://schemas.openxmlformats.org/officeDocument/2006/relationships/image" Target="../media/image222.png"/><Relationship Id="rId13" Type="http://schemas.openxmlformats.org/officeDocument/2006/relationships/image" Target="../media/image154.png"/><Relationship Id="rId18" Type="http://schemas.openxmlformats.org/officeDocument/2006/relationships/customXml" Target="../ink/ink160.xml"/><Relationship Id="rId39" Type="http://schemas.openxmlformats.org/officeDocument/2006/relationships/image" Target="../media/image166.png"/><Relationship Id="rId109" Type="http://schemas.openxmlformats.org/officeDocument/2006/relationships/image" Target="../media/image200.png"/><Relationship Id="rId34" Type="http://schemas.openxmlformats.org/officeDocument/2006/relationships/customXml" Target="../ink/ink168.xml"/><Relationship Id="rId50" Type="http://schemas.openxmlformats.org/officeDocument/2006/relationships/customXml" Target="../ink/ink176.xml"/><Relationship Id="rId55" Type="http://schemas.openxmlformats.org/officeDocument/2006/relationships/image" Target="../media/image86.png"/><Relationship Id="rId76" Type="http://schemas.openxmlformats.org/officeDocument/2006/relationships/customXml" Target="../ink/ink189.xml"/><Relationship Id="rId97" Type="http://schemas.openxmlformats.org/officeDocument/2006/relationships/image" Target="../media/image194.png"/><Relationship Id="rId104" Type="http://schemas.openxmlformats.org/officeDocument/2006/relationships/customXml" Target="../ink/ink203.xml"/><Relationship Id="rId120" Type="http://schemas.openxmlformats.org/officeDocument/2006/relationships/customXml" Target="../ink/ink211.xml"/><Relationship Id="rId125" Type="http://schemas.openxmlformats.org/officeDocument/2006/relationships/image" Target="../media/image208.png"/><Relationship Id="rId141" Type="http://schemas.openxmlformats.org/officeDocument/2006/relationships/image" Target="../media/image216.png"/><Relationship Id="rId146" Type="http://schemas.openxmlformats.org/officeDocument/2006/relationships/customXml" Target="../ink/ink224.xml"/><Relationship Id="rId7" Type="http://schemas.openxmlformats.org/officeDocument/2006/relationships/image" Target="../media/image151.png"/><Relationship Id="rId71" Type="http://schemas.openxmlformats.org/officeDocument/2006/relationships/image" Target="../media/image181.png"/><Relationship Id="rId92" Type="http://schemas.openxmlformats.org/officeDocument/2006/relationships/customXml" Target="../ink/ink197.xml"/><Relationship Id="rId2" Type="http://schemas.openxmlformats.org/officeDocument/2006/relationships/customXml" Target="../ink/ink152.xml"/><Relationship Id="rId29" Type="http://schemas.openxmlformats.org/officeDocument/2006/relationships/image" Target="../media/image161.png"/><Relationship Id="rId24" Type="http://schemas.openxmlformats.org/officeDocument/2006/relationships/customXml" Target="../ink/ink163.xml"/><Relationship Id="rId40" Type="http://schemas.openxmlformats.org/officeDocument/2006/relationships/customXml" Target="../ink/ink171.xml"/><Relationship Id="rId45" Type="http://schemas.openxmlformats.org/officeDocument/2006/relationships/image" Target="../media/image169.png"/><Relationship Id="rId66" Type="http://schemas.openxmlformats.org/officeDocument/2006/relationships/customXml" Target="../ink/ink184.xml"/><Relationship Id="rId87" Type="http://schemas.openxmlformats.org/officeDocument/2006/relationships/image" Target="../media/image189.png"/><Relationship Id="rId110" Type="http://schemas.openxmlformats.org/officeDocument/2006/relationships/customXml" Target="../ink/ink206.xml"/><Relationship Id="rId115" Type="http://schemas.openxmlformats.org/officeDocument/2006/relationships/image" Target="../media/image203.png"/><Relationship Id="rId131" Type="http://schemas.openxmlformats.org/officeDocument/2006/relationships/image" Target="../media/image211.png"/><Relationship Id="rId136" Type="http://schemas.openxmlformats.org/officeDocument/2006/relationships/customXml" Target="../ink/ink219.xml"/><Relationship Id="rId157" Type="http://schemas.openxmlformats.org/officeDocument/2006/relationships/customXml" Target="../ink/ink230.xml"/><Relationship Id="rId61" Type="http://schemas.openxmlformats.org/officeDocument/2006/relationships/image" Target="../media/image176.png"/><Relationship Id="rId82" Type="http://schemas.openxmlformats.org/officeDocument/2006/relationships/customXml" Target="../ink/ink192.xml"/><Relationship Id="rId152" Type="http://schemas.openxmlformats.org/officeDocument/2006/relationships/image" Target="../media/image220.png"/><Relationship Id="rId19" Type="http://schemas.openxmlformats.org/officeDocument/2006/relationships/image" Target="../media/image157.png"/><Relationship Id="rId14" Type="http://schemas.openxmlformats.org/officeDocument/2006/relationships/customXml" Target="../ink/ink158.xml"/><Relationship Id="rId30" Type="http://schemas.openxmlformats.org/officeDocument/2006/relationships/customXml" Target="../ink/ink166.xml"/><Relationship Id="rId35" Type="http://schemas.openxmlformats.org/officeDocument/2006/relationships/image" Target="../media/image164.png"/><Relationship Id="rId56" Type="http://schemas.openxmlformats.org/officeDocument/2006/relationships/customXml" Target="../ink/ink179.xml"/><Relationship Id="rId77" Type="http://schemas.openxmlformats.org/officeDocument/2006/relationships/image" Target="../media/image184.png"/><Relationship Id="rId100" Type="http://schemas.openxmlformats.org/officeDocument/2006/relationships/customXml" Target="../ink/ink201.xml"/><Relationship Id="rId105" Type="http://schemas.openxmlformats.org/officeDocument/2006/relationships/image" Target="../media/image198.png"/><Relationship Id="rId126" Type="http://schemas.openxmlformats.org/officeDocument/2006/relationships/customXml" Target="../ink/ink214.xml"/><Relationship Id="rId147" Type="http://schemas.openxmlformats.org/officeDocument/2006/relationships/customXml" Target="../ink/ink225.xml"/><Relationship Id="rId8" Type="http://schemas.openxmlformats.org/officeDocument/2006/relationships/customXml" Target="../ink/ink155.xml"/><Relationship Id="rId51" Type="http://schemas.openxmlformats.org/officeDocument/2006/relationships/image" Target="../media/image172.png"/><Relationship Id="rId72" Type="http://schemas.openxmlformats.org/officeDocument/2006/relationships/customXml" Target="../ink/ink187.xml"/><Relationship Id="rId93" Type="http://schemas.openxmlformats.org/officeDocument/2006/relationships/image" Target="../media/image192.png"/><Relationship Id="rId98" Type="http://schemas.openxmlformats.org/officeDocument/2006/relationships/customXml" Target="../ink/ink200.xml"/><Relationship Id="rId121" Type="http://schemas.openxmlformats.org/officeDocument/2006/relationships/image" Target="../media/image206.png"/><Relationship Id="rId142" Type="http://schemas.openxmlformats.org/officeDocument/2006/relationships/customXml" Target="../ink/ink222.xml"/><Relationship Id="rId3" Type="http://schemas.openxmlformats.org/officeDocument/2006/relationships/image" Target="../media/image149.png"/><Relationship Id="rId25" Type="http://schemas.openxmlformats.org/officeDocument/2006/relationships/image" Target="../media/image160.png"/><Relationship Id="rId46" Type="http://schemas.openxmlformats.org/officeDocument/2006/relationships/customXml" Target="../ink/ink174.xml"/><Relationship Id="rId67" Type="http://schemas.openxmlformats.org/officeDocument/2006/relationships/image" Target="../media/image179.png"/><Relationship Id="rId116" Type="http://schemas.openxmlformats.org/officeDocument/2006/relationships/customXml" Target="../ink/ink209.xml"/><Relationship Id="rId137" Type="http://schemas.openxmlformats.org/officeDocument/2006/relationships/image" Target="../media/image214.png"/><Relationship Id="rId158" Type="http://schemas.openxmlformats.org/officeDocument/2006/relationships/image" Target="../media/image223.png"/><Relationship Id="rId20" Type="http://schemas.openxmlformats.org/officeDocument/2006/relationships/customXml" Target="../ink/ink161.xml"/><Relationship Id="rId41" Type="http://schemas.openxmlformats.org/officeDocument/2006/relationships/image" Target="../media/image167.png"/><Relationship Id="rId62" Type="http://schemas.openxmlformats.org/officeDocument/2006/relationships/customXml" Target="../ink/ink182.xml"/><Relationship Id="rId83" Type="http://schemas.openxmlformats.org/officeDocument/2006/relationships/image" Target="../media/image187.png"/><Relationship Id="rId88" Type="http://schemas.openxmlformats.org/officeDocument/2006/relationships/customXml" Target="../ink/ink195.xml"/><Relationship Id="rId111" Type="http://schemas.openxmlformats.org/officeDocument/2006/relationships/image" Target="../media/image201.png"/><Relationship Id="rId132" Type="http://schemas.openxmlformats.org/officeDocument/2006/relationships/customXml" Target="../ink/ink217.xml"/><Relationship Id="rId153" Type="http://schemas.openxmlformats.org/officeDocument/2006/relationships/customXml" Target="../ink/ink228.xml"/><Relationship Id="rId15" Type="http://schemas.openxmlformats.org/officeDocument/2006/relationships/image" Target="../media/image155.png"/><Relationship Id="rId36" Type="http://schemas.openxmlformats.org/officeDocument/2006/relationships/customXml" Target="../ink/ink169.xml"/><Relationship Id="rId57" Type="http://schemas.openxmlformats.org/officeDocument/2006/relationships/image" Target="../media/image174.png"/><Relationship Id="rId106" Type="http://schemas.openxmlformats.org/officeDocument/2006/relationships/customXml" Target="../ink/ink204.xml"/><Relationship Id="rId127" Type="http://schemas.openxmlformats.org/officeDocument/2006/relationships/image" Target="../media/image209.png"/><Relationship Id="rId10" Type="http://schemas.openxmlformats.org/officeDocument/2006/relationships/customXml" Target="../ink/ink156.xml"/><Relationship Id="rId31" Type="http://schemas.openxmlformats.org/officeDocument/2006/relationships/image" Target="../media/image162.png"/><Relationship Id="rId52" Type="http://schemas.openxmlformats.org/officeDocument/2006/relationships/customXml" Target="../ink/ink177.xml"/><Relationship Id="rId73" Type="http://schemas.openxmlformats.org/officeDocument/2006/relationships/image" Target="../media/image182.png"/><Relationship Id="rId78" Type="http://schemas.openxmlformats.org/officeDocument/2006/relationships/customXml" Target="../ink/ink190.xml"/><Relationship Id="rId94" Type="http://schemas.openxmlformats.org/officeDocument/2006/relationships/customXml" Target="../ink/ink198.xml"/><Relationship Id="rId99" Type="http://schemas.openxmlformats.org/officeDocument/2006/relationships/image" Target="../media/image195.png"/><Relationship Id="rId101" Type="http://schemas.openxmlformats.org/officeDocument/2006/relationships/image" Target="../media/image196.png"/><Relationship Id="rId122" Type="http://schemas.openxmlformats.org/officeDocument/2006/relationships/customXml" Target="../ink/ink212.xml"/><Relationship Id="rId143" Type="http://schemas.openxmlformats.org/officeDocument/2006/relationships/image" Target="../media/image217.png"/><Relationship Id="rId148" Type="http://schemas.openxmlformats.org/officeDocument/2006/relationships/image" Target="../media/image218.png"/><Relationship Id="rId4" Type="http://schemas.openxmlformats.org/officeDocument/2006/relationships/customXml" Target="../ink/ink153.xml"/><Relationship Id="rId9" Type="http://schemas.openxmlformats.org/officeDocument/2006/relationships/image" Target="../media/image152.png"/><Relationship Id="rId26" Type="http://schemas.openxmlformats.org/officeDocument/2006/relationships/customXml" Target="../ink/ink164.xml"/><Relationship Id="rId47" Type="http://schemas.openxmlformats.org/officeDocument/2006/relationships/image" Target="../media/image170.png"/><Relationship Id="rId68" Type="http://schemas.openxmlformats.org/officeDocument/2006/relationships/customXml" Target="../ink/ink185.xml"/><Relationship Id="rId89" Type="http://schemas.openxmlformats.org/officeDocument/2006/relationships/image" Target="../media/image190.png"/><Relationship Id="rId112" Type="http://schemas.openxmlformats.org/officeDocument/2006/relationships/customXml" Target="../ink/ink207.xml"/><Relationship Id="rId133" Type="http://schemas.openxmlformats.org/officeDocument/2006/relationships/image" Target="../media/image212.png"/><Relationship Id="rId154" Type="http://schemas.openxmlformats.org/officeDocument/2006/relationships/image" Target="../media/image221.png"/><Relationship Id="rId16" Type="http://schemas.openxmlformats.org/officeDocument/2006/relationships/customXml" Target="../ink/ink159.xml"/><Relationship Id="rId37" Type="http://schemas.openxmlformats.org/officeDocument/2006/relationships/image" Target="../media/image165.png"/><Relationship Id="rId58" Type="http://schemas.openxmlformats.org/officeDocument/2006/relationships/customXml" Target="../ink/ink180.xml"/><Relationship Id="rId79" Type="http://schemas.openxmlformats.org/officeDocument/2006/relationships/image" Target="../media/image185.png"/><Relationship Id="rId102" Type="http://schemas.openxmlformats.org/officeDocument/2006/relationships/customXml" Target="../ink/ink202.xml"/><Relationship Id="rId123" Type="http://schemas.openxmlformats.org/officeDocument/2006/relationships/image" Target="../media/image207.png"/><Relationship Id="rId144" Type="http://schemas.openxmlformats.org/officeDocument/2006/relationships/customXml" Target="../ink/ink223.xml"/><Relationship Id="rId90" Type="http://schemas.openxmlformats.org/officeDocument/2006/relationships/customXml" Target="../ink/ink196.xml"/><Relationship Id="rId27" Type="http://schemas.openxmlformats.org/officeDocument/2006/relationships/image" Target="../media/image4.png"/><Relationship Id="rId48" Type="http://schemas.openxmlformats.org/officeDocument/2006/relationships/customXml" Target="../ink/ink175.xml"/><Relationship Id="rId69" Type="http://schemas.openxmlformats.org/officeDocument/2006/relationships/image" Target="../media/image180.png"/><Relationship Id="rId113" Type="http://schemas.openxmlformats.org/officeDocument/2006/relationships/image" Target="../media/image202.png"/><Relationship Id="rId134" Type="http://schemas.openxmlformats.org/officeDocument/2006/relationships/customXml" Target="../ink/ink218.xml"/></Relationships>
</file>

<file path=ppt/slides/_rels/slide4.xml.rels><?xml version="1.0" encoding="UTF-8" standalone="yes"?>
<Relationships xmlns="http://schemas.openxmlformats.org/package/2006/relationships"><Relationship Id="rId3" Type="http://schemas.openxmlformats.org/officeDocument/2006/relationships/image" Target="../media/image226.jpeg"/><Relationship Id="rId2" Type="http://schemas.openxmlformats.org/officeDocument/2006/relationships/image" Target="../media/image2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2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9.jpeg"/><Relationship Id="rId2" Type="http://schemas.openxmlformats.org/officeDocument/2006/relationships/image" Target="../media/image22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Lightning_arrester" TargetMode="External"/><Relationship Id="rId3" Type="http://schemas.openxmlformats.org/officeDocument/2006/relationships/hyperlink" Target="https://en.wikipedia.org/wiki/Spark-gap_transmitter" TargetMode="External"/><Relationship Id="rId7" Type="http://schemas.openxmlformats.org/officeDocument/2006/relationships/hyperlink" Target="https://en.wikipedia.org/wiki/Internal_combustion_engine" TargetMode="External"/><Relationship Id="rId2" Type="http://schemas.openxmlformats.org/officeDocument/2006/relationships/image" Target="../media/image230.gif"/><Relationship Id="rId1" Type="http://schemas.openxmlformats.org/officeDocument/2006/relationships/slideLayout" Target="../slideLayouts/slideLayout7.xml"/><Relationship Id="rId6" Type="http://schemas.openxmlformats.org/officeDocument/2006/relationships/hyperlink" Target="https://en.wikipedia.org/wiki/Spark_plug" TargetMode="External"/><Relationship Id="rId5" Type="http://schemas.openxmlformats.org/officeDocument/2006/relationships/hyperlink" Target="https://en.wikipedia.org/wiki/X-ray_machine" TargetMode="External"/><Relationship Id="rId4" Type="http://schemas.openxmlformats.org/officeDocument/2006/relationships/hyperlink" Target="https://en.wikipedia.org/wiki/Electrostatic_machine" TargetMode="External"/><Relationship Id="rId9" Type="http://schemas.openxmlformats.org/officeDocument/2006/relationships/image" Target="../media/image231.jpeg"/></Relationships>
</file>

<file path=ppt/slides/_rels/slide8.xml.rels><?xml version="1.0" encoding="UTF-8" standalone="yes"?>
<Relationships xmlns="http://schemas.openxmlformats.org/package/2006/relationships"><Relationship Id="rId2" Type="http://schemas.openxmlformats.org/officeDocument/2006/relationships/image" Target="../media/image23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4.jpeg"/><Relationship Id="rId2" Type="http://schemas.openxmlformats.org/officeDocument/2006/relationships/image" Target="../media/image23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A828A-73CB-AAEA-7F6C-25D66F700875}"/>
              </a:ext>
            </a:extLst>
          </p:cNvPr>
          <p:cNvSpPr>
            <a:spLocks noGrp="1"/>
          </p:cNvSpPr>
          <p:nvPr>
            <p:ph type="ctrTitle"/>
          </p:nvPr>
        </p:nvSpPr>
        <p:spPr/>
        <p:txBody>
          <a:bodyPr/>
          <a:lstStyle/>
          <a:p>
            <a:r>
              <a:rPr lang="en-US" dirty="0"/>
              <a:t>Applications of plasma physics</a:t>
            </a:r>
          </a:p>
        </p:txBody>
      </p:sp>
      <p:sp>
        <p:nvSpPr>
          <p:cNvPr id="3" name="Subtitle 2">
            <a:extLst>
              <a:ext uri="{FF2B5EF4-FFF2-40B4-BE49-F238E27FC236}">
                <a16:creationId xmlns:a16="http://schemas.microsoft.com/office/drawing/2014/main" id="{C1920758-E998-B2D7-4A72-EBFF45F4CC23}"/>
              </a:ext>
            </a:extLst>
          </p:cNvPr>
          <p:cNvSpPr>
            <a:spLocks noGrp="1"/>
          </p:cNvSpPr>
          <p:nvPr>
            <p:ph type="subTitle" idx="1"/>
          </p:nvPr>
        </p:nvSpPr>
        <p:spPr/>
        <p:txBody>
          <a:bodyPr/>
          <a:lstStyle/>
          <a:p>
            <a:r>
              <a:rPr lang="en-US" dirty="0"/>
              <a:t>Chen 1.7</a:t>
            </a:r>
          </a:p>
        </p:txBody>
      </p:sp>
    </p:spTree>
    <p:extLst>
      <p:ext uri="{BB962C8B-B14F-4D97-AF65-F5344CB8AC3E}">
        <p14:creationId xmlns:p14="http://schemas.microsoft.com/office/powerpoint/2010/main" val="198804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075BAC9A-B76C-3607-98DD-7885AA657265}"/>
                  </a:ext>
                </a:extLst>
              </p14:cNvPr>
              <p14:cNvContentPartPr/>
              <p14:nvPr/>
            </p14:nvContentPartPr>
            <p14:xfrm>
              <a:off x="329156" y="270885"/>
              <a:ext cx="217080" cy="180360"/>
            </p14:xfrm>
          </p:contentPart>
        </mc:Choice>
        <mc:Fallback xmlns="">
          <p:pic>
            <p:nvPicPr>
              <p:cNvPr id="2" name="Ink 1">
                <a:extLst>
                  <a:ext uri="{FF2B5EF4-FFF2-40B4-BE49-F238E27FC236}">
                    <a16:creationId xmlns:a16="http://schemas.microsoft.com/office/drawing/2014/main" id="{075BAC9A-B76C-3607-98DD-7885AA657265}"/>
                  </a:ext>
                </a:extLst>
              </p:cNvPr>
              <p:cNvPicPr/>
              <p:nvPr/>
            </p:nvPicPr>
            <p:blipFill>
              <a:blip r:embed="rId3"/>
              <a:stretch>
                <a:fillRect/>
              </a:stretch>
            </p:blipFill>
            <p:spPr>
              <a:xfrm>
                <a:off x="311156" y="252885"/>
                <a:ext cx="252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E087A85-EE36-4A70-4716-2F6AFA5E8B01}"/>
                  </a:ext>
                </a:extLst>
              </p14:cNvPr>
              <p14:cNvContentPartPr/>
              <p14:nvPr/>
            </p14:nvContentPartPr>
            <p14:xfrm>
              <a:off x="395036" y="435045"/>
              <a:ext cx="248400" cy="181440"/>
            </p14:xfrm>
          </p:contentPart>
        </mc:Choice>
        <mc:Fallback xmlns="">
          <p:pic>
            <p:nvPicPr>
              <p:cNvPr id="3" name="Ink 2">
                <a:extLst>
                  <a:ext uri="{FF2B5EF4-FFF2-40B4-BE49-F238E27FC236}">
                    <a16:creationId xmlns:a16="http://schemas.microsoft.com/office/drawing/2014/main" id="{0E087A85-EE36-4A70-4716-2F6AFA5E8B01}"/>
                  </a:ext>
                </a:extLst>
              </p:cNvPr>
              <p:cNvPicPr/>
              <p:nvPr/>
            </p:nvPicPr>
            <p:blipFill>
              <a:blip r:embed="rId5"/>
              <a:stretch>
                <a:fillRect/>
              </a:stretch>
            </p:blipFill>
            <p:spPr>
              <a:xfrm>
                <a:off x="377036" y="417405"/>
                <a:ext cx="2840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05921C0-2AF7-C5AB-3C51-78D012AD614D}"/>
                  </a:ext>
                </a:extLst>
              </p14:cNvPr>
              <p14:cNvContentPartPr/>
              <p14:nvPr/>
            </p14:nvContentPartPr>
            <p14:xfrm>
              <a:off x="757196" y="579405"/>
              <a:ext cx="25560" cy="14040"/>
            </p14:xfrm>
          </p:contentPart>
        </mc:Choice>
        <mc:Fallback xmlns="">
          <p:pic>
            <p:nvPicPr>
              <p:cNvPr id="5" name="Ink 4">
                <a:extLst>
                  <a:ext uri="{FF2B5EF4-FFF2-40B4-BE49-F238E27FC236}">
                    <a16:creationId xmlns:a16="http://schemas.microsoft.com/office/drawing/2014/main" id="{B05921C0-2AF7-C5AB-3C51-78D012AD614D}"/>
                  </a:ext>
                </a:extLst>
              </p:cNvPr>
              <p:cNvPicPr/>
              <p:nvPr/>
            </p:nvPicPr>
            <p:blipFill>
              <a:blip r:embed="rId7"/>
              <a:stretch>
                <a:fillRect/>
              </a:stretch>
            </p:blipFill>
            <p:spPr>
              <a:xfrm>
                <a:off x="739196" y="561765"/>
                <a:ext cx="612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E299AB02-78CF-C6C2-7A5B-7E174E9AB546}"/>
                  </a:ext>
                </a:extLst>
              </p14:cNvPr>
              <p14:cNvContentPartPr/>
              <p14:nvPr/>
            </p14:nvContentPartPr>
            <p14:xfrm>
              <a:off x="1023596" y="143445"/>
              <a:ext cx="2005920" cy="444240"/>
            </p14:xfrm>
          </p:contentPart>
        </mc:Choice>
        <mc:Fallback xmlns="">
          <p:pic>
            <p:nvPicPr>
              <p:cNvPr id="6" name="Ink 5">
                <a:extLst>
                  <a:ext uri="{FF2B5EF4-FFF2-40B4-BE49-F238E27FC236}">
                    <a16:creationId xmlns:a16="http://schemas.microsoft.com/office/drawing/2014/main" id="{E299AB02-78CF-C6C2-7A5B-7E174E9AB546}"/>
                  </a:ext>
                </a:extLst>
              </p:cNvPr>
              <p:cNvPicPr/>
              <p:nvPr/>
            </p:nvPicPr>
            <p:blipFill>
              <a:blip r:embed="rId9"/>
              <a:stretch>
                <a:fillRect/>
              </a:stretch>
            </p:blipFill>
            <p:spPr>
              <a:xfrm>
                <a:off x="1005956" y="125445"/>
                <a:ext cx="2041560" cy="479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8CDB1071-DB32-7342-F875-63A4EEA61844}"/>
                  </a:ext>
                </a:extLst>
              </p14:cNvPr>
              <p14:cNvContentPartPr/>
              <p14:nvPr/>
            </p14:nvContentPartPr>
            <p14:xfrm>
              <a:off x="1631276" y="270525"/>
              <a:ext cx="453240" cy="72360"/>
            </p14:xfrm>
          </p:contentPart>
        </mc:Choice>
        <mc:Fallback xmlns="">
          <p:pic>
            <p:nvPicPr>
              <p:cNvPr id="7" name="Ink 6">
                <a:extLst>
                  <a:ext uri="{FF2B5EF4-FFF2-40B4-BE49-F238E27FC236}">
                    <a16:creationId xmlns:a16="http://schemas.microsoft.com/office/drawing/2014/main" id="{8CDB1071-DB32-7342-F875-63A4EEA61844}"/>
                  </a:ext>
                </a:extLst>
              </p:cNvPr>
              <p:cNvPicPr/>
              <p:nvPr/>
            </p:nvPicPr>
            <p:blipFill>
              <a:blip r:embed="rId11"/>
              <a:stretch>
                <a:fillRect/>
              </a:stretch>
            </p:blipFill>
            <p:spPr>
              <a:xfrm>
                <a:off x="1613636" y="252525"/>
                <a:ext cx="488880" cy="108000"/>
              </a:xfrm>
              <a:prstGeom prst="rect">
                <a:avLst/>
              </a:prstGeom>
            </p:spPr>
          </p:pic>
        </mc:Fallback>
      </mc:AlternateContent>
      <p:grpSp>
        <p:nvGrpSpPr>
          <p:cNvPr id="12" name="Group 11">
            <a:extLst>
              <a:ext uri="{FF2B5EF4-FFF2-40B4-BE49-F238E27FC236}">
                <a16:creationId xmlns:a16="http://schemas.microsoft.com/office/drawing/2014/main" id="{0D18CA95-F2E9-5DCF-C080-C9E8E748BEBF}"/>
              </a:ext>
            </a:extLst>
          </p:cNvPr>
          <p:cNvGrpSpPr/>
          <p:nvPr/>
        </p:nvGrpSpPr>
        <p:grpSpPr>
          <a:xfrm>
            <a:off x="3255596" y="129765"/>
            <a:ext cx="3246480" cy="424440"/>
            <a:chOff x="3255596" y="129765"/>
            <a:chExt cx="3246480" cy="42444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93905E6E-223C-9A86-4CF3-4A6AEFF3C50F}"/>
                    </a:ext>
                  </a:extLst>
                </p14:cNvPr>
                <p14:cNvContentPartPr/>
                <p14:nvPr/>
              </p14:nvContentPartPr>
              <p14:xfrm>
                <a:off x="3275396" y="129765"/>
                <a:ext cx="3226680" cy="424440"/>
              </p14:xfrm>
            </p:contentPart>
          </mc:Choice>
          <mc:Fallback xmlns="">
            <p:pic>
              <p:nvPicPr>
                <p:cNvPr id="9" name="Ink 8">
                  <a:extLst>
                    <a:ext uri="{FF2B5EF4-FFF2-40B4-BE49-F238E27FC236}">
                      <a16:creationId xmlns:a16="http://schemas.microsoft.com/office/drawing/2014/main" id="{93905E6E-223C-9A86-4CF3-4A6AEFF3C50F}"/>
                    </a:ext>
                  </a:extLst>
                </p:cNvPr>
                <p:cNvPicPr/>
                <p:nvPr/>
              </p:nvPicPr>
              <p:blipFill>
                <a:blip r:embed="rId13"/>
                <a:stretch>
                  <a:fillRect/>
                </a:stretch>
              </p:blipFill>
              <p:spPr>
                <a:xfrm>
                  <a:off x="3257396" y="112125"/>
                  <a:ext cx="326232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6F783446-7311-3459-8613-DF0464759C26}"/>
                    </a:ext>
                  </a:extLst>
                </p14:cNvPr>
                <p14:cNvContentPartPr/>
                <p14:nvPr/>
              </p14:nvContentPartPr>
              <p14:xfrm>
                <a:off x="3255596" y="206085"/>
                <a:ext cx="449640" cy="64800"/>
              </p14:xfrm>
            </p:contentPart>
          </mc:Choice>
          <mc:Fallback xmlns="">
            <p:pic>
              <p:nvPicPr>
                <p:cNvPr id="11" name="Ink 10">
                  <a:extLst>
                    <a:ext uri="{FF2B5EF4-FFF2-40B4-BE49-F238E27FC236}">
                      <a16:creationId xmlns:a16="http://schemas.microsoft.com/office/drawing/2014/main" id="{6F783446-7311-3459-8613-DF0464759C26}"/>
                    </a:ext>
                  </a:extLst>
                </p:cNvPr>
                <p:cNvPicPr/>
                <p:nvPr/>
              </p:nvPicPr>
              <p:blipFill>
                <a:blip r:embed="rId15"/>
                <a:stretch>
                  <a:fillRect/>
                </a:stretch>
              </p:blipFill>
              <p:spPr>
                <a:xfrm>
                  <a:off x="3237956" y="188085"/>
                  <a:ext cx="485280" cy="100440"/>
                </a:xfrm>
                <a:prstGeom prst="rect">
                  <a:avLst/>
                </a:prstGeom>
              </p:spPr>
            </p:pic>
          </mc:Fallback>
        </mc:AlternateContent>
      </p:grpSp>
      <p:grpSp>
        <p:nvGrpSpPr>
          <p:cNvPr id="15" name="Group 14">
            <a:extLst>
              <a:ext uri="{FF2B5EF4-FFF2-40B4-BE49-F238E27FC236}">
                <a16:creationId xmlns:a16="http://schemas.microsoft.com/office/drawing/2014/main" id="{18A3BBBE-547D-700D-0A31-251787CE3F2B}"/>
              </a:ext>
            </a:extLst>
          </p:cNvPr>
          <p:cNvGrpSpPr/>
          <p:nvPr/>
        </p:nvGrpSpPr>
        <p:grpSpPr>
          <a:xfrm>
            <a:off x="6853436" y="156045"/>
            <a:ext cx="1282680" cy="496800"/>
            <a:chOff x="6853436" y="156045"/>
            <a:chExt cx="1282680" cy="496800"/>
          </a:xfrm>
        </p:grpSpPr>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1BB14306-1637-219F-5C06-FE7875234868}"/>
                    </a:ext>
                  </a:extLst>
                </p14:cNvPr>
                <p14:cNvContentPartPr/>
                <p14:nvPr/>
              </p14:nvContentPartPr>
              <p14:xfrm>
                <a:off x="6853436" y="156045"/>
                <a:ext cx="1282680" cy="496800"/>
              </p14:xfrm>
            </p:contentPart>
          </mc:Choice>
          <mc:Fallback xmlns="">
            <p:pic>
              <p:nvPicPr>
                <p:cNvPr id="13" name="Ink 12">
                  <a:extLst>
                    <a:ext uri="{FF2B5EF4-FFF2-40B4-BE49-F238E27FC236}">
                      <a16:creationId xmlns:a16="http://schemas.microsoft.com/office/drawing/2014/main" id="{1BB14306-1637-219F-5C06-FE7875234868}"/>
                    </a:ext>
                  </a:extLst>
                </p:cNvPr>
                <p:cNvPicPr/>
                <p:nvPr/>
              </p:nvPicPr>
              <p:blipFill>
                <a:blip r:embed="rId17"/>
                <a:stretch>
                  <a:fillRect/>
                </a:stretch>
              </p:blipFill>
              <p:spPr>
                <a:xfrm>
                  <a:off x="6835796" y="138045"/>
                  <a:ext cx="1318320" cy="532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D5B0338C-7A52-4E06-A37E-27AC03D7F1F8}"/>
                    </a:ext>
                  </a:extLst>
                </p14:cNvPr>
                <p14:cNvContentPartPr/>
                <p14:nvPr/>
              </p14:nvContentPartPr>
              <p14:xfrm>
                <a:off x="7642196" y="214365"/>
                <a:ext cx="360" cy="360"/>
              </p14:xfrm>
            </p:contentPart>
          </mc:Choice>
          <mc:Fallback xmlns="">
            <p:pic>
              <p:nvPicPr>
                <p:cNvPr id="14" name="Ink 13">
                  <a:extLst>
                    <a:ext uri="{FF2B5EF4-FFF2-40B4-BE49-F238E27FC236}">
                      <a16:creationId xmlns:a16="http://schemas.microsoft.com/office/drawing/2014/main" id="{D5B0338C-7A52-4E06-A37E-27AC03D7F1F8}"/>
                    </a:ext>
                  </a:extLst>
                </p:cNvPr>
                <p:cNvPicPr/>
                <p:nvPr/>
              </p:nvPicPr>
              <p:blipFill>
                <a:blip r:embed="rId19"/>
                <a:stretch>
                  <a:fillRect/>
                </a:stretch>
              </p:blipFill>
              <p:spPr>
                <a:xfrm>
                  <a:off x="7624196" y="196725"/>
                  <a:ext cx="36000" cy="36000"/>
                </a:xfrm>
                <a:prstGeom prst="rect">
                  <a:avLst/>
                </a:prstGeom>
              </p:spPr>
            </p:pic>
          </mc:Fallback>
        </mc:AlternateContent>
      </p:grpSp>
      <p:grpSp>
        <p:nvGrpSpPr>
          <p:cNvPr id="20" name="Group 19">
            <a:extLst>
              <a:ext uri="{FF2B5EF4-FFF2-40B4-BE49-F238E27FC236}">
                <a16:creationId xmlns:a16="http://schemas.microsoft.com/office/drawing/2014/main" id="{E0C47386-7B20-4E59-CA8E-A1A5F9B6B96B}"/>
              </a:ext>
            </a:extLst>
          </p:cNvPr>
          <p:cNvGrpSpPr/>
          <p:nvPr/>
        </p:nvGrpSpPr>
        <p:grpSpPr>
          <a:xfrm>
            <a:off x="1921076" y="691365"/>
            <a:ext cx="2057400" cy="705960"/>
            <a:chOff x="1921076" y="691365"/>
            <a:chExt cx="2057400" cy="705960"/>
          </a:xfrm>
        </p:grpSpPr>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DCD12680-A965-7B6F-EE38-41D5E3573153}"/>
                    </a:ext>
                  </a:extLst>
                </p14:cNvPr>
                <p14:cNvContentPartPr/>
                <p14:nvPr/>
              </p14:nvContentPartPr>
              <p14:xfrm>
                <a:off x="1921076" y="691365"/>
                <a:ext cx="2057400" cy="705960"/>
              </p14:xfrm>
            </p:contentPart>
          </mc:Choice>
          <mc:Fallback xmlns="">
            <p:pic>
              <p:nvPicPr>
                <p:cNvPr id="16" name="Ink 15">
                  <a:extLst>
                    <a:ext uri="{FF2B5EF4-FFF2-40B4-BE49-F238E27FC236}">
                      <a16:creationId xmlns:a16="http://schemas.microsoft.com/office/drawing/2014/main" id="{DCD12680-A965-7B6F-EE38-41D5E3573153}"/>
                    </a:ext>
                  </a:extLst>
                </p:cNvPr>
                <p:cNvPicPr/>
                <p:nvPr/>
              </p:nvPicPr>
              <p:blipFill>
                <a:blip r:embed="rId21"/>
                <a:stretch>
                  <a:fillRect/>
                </a:stretch>
              </p:blipFill>
              <p:spPr>
                <a:xfrm>
                  <a:off x="1903436" y="673365"/>
                  <a:ext cx="2093040" cy="741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292B4BD2-C108-7C99-BD3B-C4BCB20998FD}"/>
                    </a:ext>
                  </a:extLst>
                </p14:cNvPr>
                <p14:cNvContentPartPr/>
                <p14:nvPr/>
              </p14:nvContentPartPr>
              <p14:xfrm>
                <a:off x="3258476" y="842205"/>
                <a:ext cx="189000" cy="36000"/>
              </p14:xfrm>
            </p:contentPart>
          </mc:Choice>
          <mc:Fallback xmlns="">
            <p:pic>
              <p:nvPicPr>
                <p:cNvPr id="17" name="Ink 16">
                  <a:extLst>
                    <a:ext uri="{FF2B5EF4-FFF2-40B4-BE49-F238E27FC236}">
                      <a16:creationId xmlns:a16="http://schemas.microsoft.com/office/drawing/2014/main" id="{292B4BD2-C108-7C99-BD3B-C4BCB20998FD}"/>
                    </a:ext>
                  </a:extLst>
                </p:cNvPr>
                <p:cNvPicPr/>
                <p:nvPr/>
              </p:nvPicPr>
              <p:blipFill>
                <a:blip r:embed="rId23"/>
                <a:stretch>
                  <a:fillRect/>
                </a:stretch>
              </p:blipFill>
              <p:spPr>
                <a:xfrm>
                  <a:off x="3240836" y="824205"/>
                  <a:ext cx="2246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5D3F8C7A-BAB6-E041-5964-09CC85DB62F8}"/>
                    </a:ext>
                  </a:extLst>
                </p14:cNvPr>
                <p14:cNvContentPartPr/>
                <p14:nvPr/>
              </p14:nvContentPartPr>
              <p14:xfrm>
                <a:off x="2844476" y="869565"/>
                <a:ext cx="360" cy="360"/>
              </p14:xfrm>
            </p:contentPart>
          </mc:Choice>
          <mc:Fallback xmlns="">
            <p:pic>
              <p:nvPicPr>
                <p:cNvPr id="18" name="Ink 17">
                  <a:extLst>
                    <a:ext uri="{FF2B5EF4-FFF2-40B4-BE49-F238E27FC236}">
                      <a16:creationId xmlns:a16="http://schemas.microsoft.com/office/drawing/2014/main" id="{5D3F8C7A-BAB6-E041-5964-09CC85DB62F8}"/>
                    </a:ext>
                  </a:extLst>
                </p:cNvPr>
                <p:cNvPicPr/>
                <p:nvPr/>
              </p:nvPicPr>
              <p:blipFill>
                <a:blip r:embed="rId25"/>
                <a:stretch>
                  <a:fillRect/>
                </a:stretch>
              </p:blipFill>
              <p:spPr>
                <a:xfrm>
                  <a:off x="2826476" y="85192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38AC8DBA-563B-DB1E-CEA1-778C509ECD76}"/>
                    </a:ext>
                  </a:extLst>
                </p14:cNvPr>
                <p14:cNvContentPartPr/>
                <p14:nvPr/>
              </p14:nvContentPartPr>
              <p14:xfrm>
                <a:off x="2570876" y="860925"/>
                <a:ext cx="360" cy="360"/>
              </p14:xfrm>
            </p:contentPart>
          </mc:Choice>
          <mc:Fallback xmlns="">
            <p:pic>
              <p:nvPicPr>
                <p:cNvPr id="19" name="Ink 18">
                  <a:extLst>
                    <a:ext uri="{FF2B5EF4-FFF2-40B4-BE49-F238E27FC236}">
                      <a16:creationId xmlns:a16="http://schemas.microsoft.com/office/drawing/2014/main" id="{38AC8DBA-563B-DB1E-CEA1-778C509ECD76}"/>
                    </a:ext>
                  </a:extLst>
                </p:cNvPr>
                <p:cNvPicPr/>
                <p:nvPr/>
              </p:nvPicPr>
              <p:blipFill>
                <a:blip r:embed="rId25"/>
                <a:stretch>
                  <a:fillRect/>
                </a:stretch>
              </p:blipFill>
              <p:spPr>
                <a:xfrm>
                  <a:off x="2552876" y="843285"/>
                  <a:ext cx="36000" cy="36000"/>
                </a:xfrm>
                <a:prstGeom prst="rect">
                  <a:avLst/>
                </a:prstGeom>
              </p:spPr>
            </p:pic>
          </mc:Fallback>
        </mc:AlternateContent>
      </p:grpSp>
      <p:grpSp>
        <p:nvGrpSpPr>
          <p:cNvPr id="29" name="Group 28">
            <a:extLst>
              <a:ext uri="{FF2B5EF4-FFF2-40B4-BE49-F238E27FC236}">
                <a16:creationId xmlns:a16="http://schemas.microsoft.com/office/drawing/2014/main" id="{F1CCDF9A-1FCD-0A51-A9EC-167F64A4F323}"/>
              </a:ext>
            </a:extLst>
          </p:cNvPr>
          <p:cNvGrpSpPr/>
          <p:nvPr/>
        </p:nvGrpSpPr>
        <p:grpSpPr>
          <a:xfrm>
            <a:off x="4298876" y="686325"/>
            <a:ext cx="2647080" cy="438120"/>
            <a:chOff x="4298876" y="686325"/>
            <a:chExt cx="2647080" cy="438120"/>
          </a:xfrm>
        </p:grpSpPr>
        <mc:AlternateContent xmlns:mc="http://schemas.openxmlformats.org/markup-compatibility/2006" xmlns:p14="http://schemas.microsoft.com/office/powerpoint/2010/main">
          <mc:Choice Requires="p14">
            <p:contentPart p14:bwMode="auto" r:id="rId27">
              <p14:nvContentPartPr>
                <p14:cNvPr id="21" name="Ink 20">
                  <a:extLst>
                    <a:ext uri="{FF2B5EF4-FFF2-40B4-BE49-F238E27FC236}">
                      <a16:creationId xmlns:a16="http://schemas.microsoft.com/office/drawing/2014/main" id="{C3858C0C-866A-1325-C8E5-0344EFCCA086}"/>
                    </a:ext>
                  </a:extLst>
                </p14:cNvPr>
                <p14:cNvContentPartPr/>
                <p14:nvPr/>
              </p14:nvContentPartPr>
              <p14:xfrm>
                <a:off x="4298876" y="917085"/>
                <a:ext cx="479880" cy="206640"/>
              </p14:xfrm>
            </p:contentPart>
          </mc:Choice>
          <mc:Fallback xmlns="">
            <p:pic>
              <p:nvPicPr>
                <p:cNvPr id="21" name="Ink 20">
                  <a:extLst>
                    <a:ext uri="{FF2B5EF4-FFF2-40B4-BE49-F238E27FC236}">
                      <a16:creationId xmlns:a16="http://schemas.microsoft.com/office/drawing/2014/main" id="{C3858C0C-866A-1325-C8E5-0344EFCCA086}"/>
                    </a:ext>
                  </a:extLst>
                </p:cNvPr>
                <p:cNvPicPr/>
                <p:nvPr/>
              </p:nvPicPr>
              <p:blipFill>
                <a:blip r:embed="rId28"/>
                <a:stretch>
                  <a:fillRect/>
                </a:stretch>
              </p:blipFill>
              <p:spPr>
                <a:xfrm>
                  <a:off x="4281236" y="899445"/>
                  <a:ext cx="5155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Ink 21">
                  <a:extLst>
                    <a:ext uri="{FF2B5EF4-FFF2-40B4-BE49-F238E27FC236}">
                      <a16:creationId xmlns:a16="http://schemas.microsoft.com/office/drawing/2014/main" id="{12B3F8A5-733D-6797-59E7-641C2477E9AC}"/>
                    </a:ext>
                  </a:extLst>
                </p14:cNvPr>
                <p14:cNvContentPartPr/>
                <p14:nvPr/>
              </p14:nvContentPartPr>
              <p14:xfrm>
                <a:off x="4445396" y="822405"/>
                <a:ext cx="360" cy="360"/>
              </p14:xfrm>
            </p:contentPart>
          </mc:Choice>
          <mc:Fallback xmlns="">
            <p:pic>
              <p:nvPicPr>
                <p:cNvPr id="22" name="Ink 21">
                  <a:extLst>
                    <a:ext uri="{FF2B5EF4-FFF2-40B4-BE49-F238E27FC236}">
                      <a16:creationId xmlns:a16="http://schemas.microsoft.com/office/drawing/2014/main" id="{12B3F8A5-733D-6797-59E7-641C2477E9AC}"/>
                    </a:ext>
                  </a:extLst>
                </p:cNvPr>
                <p:cNvPicPr/>
                <p:nvPr/>
              </p:nvPicPr>
              <p:blipFill>
                <a:blip r:embed="rId25"/>
                <a:stretch>
                  <a:fillRect/>
                </a:stretch>
              </p:blipFill>
              <p:spPr>
                <a:xfrm>
                  <a:off x="4427756" y="80476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45D2A650-3B3B-21EF-D155-D596FD64DCCB}"/>
                    </a:ext>
                  </a:extLst>
                </p14:cNvPr>
                <p14:cNvContentPartPr/>
                <p14:nvPr/>
              </p14:nvContentPartPr>
              <p14:xfrm>
                <a:off x="5195996" y="724485"/>
                <a:ext cx="93600" cy="362160"/>
              </p14:xfrm>
            </p:contentPart>
          </mc:Choice>
          <mc:Fallback xmlns="">
            <p:pic>
              <p:nvPicPr>
                <p:cNvPr id="23" name="Ink 22">
                  <a:extLst>
                    <a:ext uri="{FF2B5EF4-FFF2-40B4-BE49-F238E27FC236}">
                      <a16:creationId xmlns:a16="http://schemas.microsoft.com/office/drawing/2014/main" id="{45D2A650-3B3B-21EF-D155-D596FD64DCCB}"/>
                    </a:ext>
                  </a:extLst>
                </p:cNvPr>
                <p:cNvPicPr/>
                <p:nvPr/>
              </p:nvPicPr>
              <p:blipFill>
                <a:blip r:embed="rId31"/>
                <a:stretch>
                  <a:fillRect/>
                </a:stretch>
              </p:blipFill>
              <p:spPr>
                <a:xfrm>
                  <a:off x="5177996" y="706845"/>
                  <a:ext cx="12924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A5F5B12E-5B08-94A5-C99C-34263C48AC92}"/>
                    </a:ext>
                  </a:extLst>
                </p14:cNvPr>
                <p14:cNvContentPartPr/>
                <p14:nvPr/>
              </p14:nvContentPartPr>
              <p14:xfrm>
                <a:off x="5374196" y="716565"/>
                <a:ext cx="119160" cy="407880"/>
              </p14:xfrm>
            </p:contentPart>
          </mc:Choice>
          <mc:Fallback xmlns="">
            <p:pic>
              <p:nvPicPr>
                <p:cNvPr id="24" name="Ink 23">
                  <a:extLst>
                    <a:ext uri="{FF2B5EF4-FFF2-40B4-BE49-F238E27FC236}">
                      <a16:creationId xmlns:a16="http://schemas.microsoft.com/office/drawing/2014/main" id="{A5F5B12E-5B08-94A5-C99C-34263C48AC92}"/>
                    </a:ext>
                  </a:extLst>
                </p:cNvPr>
                <p:cNvPicPr/>
                <p:nvPr/>
              </p:nvPicPr>
              <p:blipFill>
                <a:blip r:embed="rId33"/>
                <a:stretch>
                  <a:fillRect/>
                </a:stretch>
              </p:blipFill>
              <p:spPr>
                <a:xfrm>
                  <a:off x="5356556" y="698565"/>
                  <a:ext cx="15480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3CC8FD0E-1102-6764-B208-D4CDD34DBD72}"/>
                    </a:ext>
                  </a:extLst>
                </p14:cNvPr>
                <p14:cNvContentPartPr/>
                <p14:nvPr/>
              </p14:nvContentPartPr>
              <p14:xfrm>
                <a:off x="5266916" y="870285"/>
                <a:ext cx="177480" cy="35280"/>
              </p14:xfrm>
            </p:contentPart>
          </mc:Choice>
          <mc:Fallback xmlns="">
            <p:pic>
              <p:nvPicPr>
                <p:cNvPr id="25" name="Ink 24">
                  <a:extLst>
                    <a:ext uri="{FF2B5EF4-FFF2-40B4-BE49-F238E27FC236}">
                      <a16:creationId xmlns:a16="http://schemas.microsoft.com/office/drawing/2014/main" id="{3CC8FD0E-1102-6764-B208-D4CDD34DBD72}"/>
                    </a:ext>
                  </a:extLst>
                </p:cNvPr>
                <p:cNvPicPr/>
                <p:nvPr/>
              </p:nvPicPr>
              <p:blipFill>
                <a:blip r:embed="rId35"/>
                <a:stretch>
                  <a:fillRect/>
                </a:stretch>
              </p:blipFill>
              <p:spPr>
                <a:xfrm>
                  <a:off x="5248916" y="852285"/>
                  <a:ext cx="2131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4F465FA9-66E2-97E8-7CA0-C699FEE9AA23}"/>
                    </a:ext>
                  </a:extLst>
                </p14:cNvPr>
                <p14:cNvContentPartPr/>
                <p14:nvPr/>
              </p14:nvContentPartPr>
              <p14:xfrm>
                <a:off x="5612876" y="926445"/>
                <a:ext cx="183600" cy="51120"/>
              </p14:xfrm>
            </p:contentPart>
          </mc:Choice>
          <mc:Fallback xmlns="">
            <p:pic>
              <p:nvPicPr>
                <p:cNvPr id="26" name="Ink 25">
                  <a:extLst>
                    <a:ext uri="{FF2B5EF4-FFF2-40B4-BE49-F238E27FC236}">
                      <a16:creationId xmlns:a16="http://schemas.microsoft.com/office/drawing/2014/main" id="{4F465FA9-66E2-97E8-7CA0-C699FEE9AA23}"/>
                    </a:ext>
                  </a:extLst>
                </p:cNvPr>
                <p:cNvPicPr/>
                <p:nvPr/>
              </p:nvPicPr>
              <p:blipFill>
                <a:blip r:embed="rId37"/>
                <a:stretch>
                  <a:fillRect/>
                </a:stretch>
              </p:blipFill>
              <p:spPr>
                <a:xfrm>
                  <a:off x="5594876" y="908445"/>
                  <a:ext cx="2192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BB02CA29-DE09-11E3-5F7A-011CF93DFF88}"/>
                    </a:ext>
                  </a:extLst>
                </p14:cNvPr>
                <p14:cNvContentPartPr/>
                <p14:nvPr/>
              </p14:nvContentPartPr>
              <p14:xfrm>
                <a:off x="5881436" y="686325"/>
                <a:ext cx="1064520" cy="424440"/>
              </p14:xfrm>
            </p:contentPart>
          </mc:Choice>
          <mc:Fallback xmlns="">
            <p:pic>
              <p:nvPicPr>
                <p:cNvPr id="27" name="Ink 26">
                  <a:extLst>
                    <a:ext uri="{FF2B5EF4-FFF2-40B4-BE49-F238E27FC236}">
                      <a16:creationId xmlns:a16="http://schemas.microsoft.com/office/drawing/2014/main" id="{BB02CA29-DE09-11E3-5F7A-011CF93DFF88}"/>
                    </a:ext>
                  </a:extLst>
                </p:cNvPr>
                <p:cNvPicPr/>
                <p:nvPr/>
              </p:nvPicPr>
              <p:blipFill>
                <a:blip r:embed="rId39"/>
                <a:stretch>
                  <a:fillRect/>
                </a:stretch>
              </p:blipFill>
              <p:spPr>
                <a:xfrm>
                  <a:off x="5863436" y="668685"/>
                  <a:ext cx="1100160" cy="460080"/>
                </a:xfrm>
                <a:prstGeom prst="rect">
                  <a:avLst/>
                </a:prstGeom>
              </p:spPr>
            </p:pic>
          </mc:Fallback>
        </mc:AlternateContent>
      </p:grpSp>
      <p:grpSp>
        <p:nvGrpSpPr>
          <p:cNvPr id="38" name="Group 37">
            <a:extLst>
              <a:ext uri="{FF2B5EF4-FFF2-40B4-BE49-F238E27FC236}">
                <a16:creationId xmlns:a16="http://schemas.microsoft.com/office/drawing/2014/main" id="{56C8AE55-7978-4E2D-E4EC-B09C2BF81346}"/>
              </a:ext>
            </a:extLst>
          </p:cNvPr>
          <p:cNvGrpSpPr/>
          <p:nvPr/>
        </p:nvGrpSpPr>
        <p:grpSpPr>
          <a:xfrm>
            <a:off x="7160156" y="682365"/>
            <a:ext cx="4592160" cy="435600"/>
            <a:chOff x="7160156" y="682365"/>
            <a:chExt cx="4592160" cy="435600"/>
          </a:xfrm>
        </p:grpSpPr>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0FF99D54-D800-ADC8-269F-C41E615B32B0}"/>
                    </a:ext>
                  </a:extLst>
                </p14:cNvPr>
                <p14:cNvContentPartPr/>
                <p14:nvPr/>
              </p14:nvContentPartPr>
              <p14:xfrm>
                <a:off x="7160156" y="721245"/>
                <a:ext cx="1986480" cy="396720"/>
              </p14:xfrm>
            </p:contentPart>
          </mc:Choice>
          <mc:Fallback xmlns="">
            <p:pic>
              <p:nvPicPr>
                <p:cNvPr id="28" name="Ink 27">
                  <a:extLst>
                    <a:ext uri="{FF2B5EF4-FFF2-40B4-BE49-F238E27FC236}">
                      <a16:creationId xmlns:a16="http://schemas.microsoft.com/office/drawing/2014/main" id="{0FF99D54-D800-ADC8-269F-C41E615B32B0}"/>
                    </a:ext>
                  </a:extLst>
                </p:cNvPr>
                <p:cNvPicPr/>
                <p:nvPr/>
              </p:nvPicPr>
              <p:blipFill>
                <a:blip r:embed="rId41"/>
                <a:stretch>
                  <a:fillRect/>
                </a:stretch>
              </p:blipFill>
              <p:spPr>
                <a:xfrm>
                  <a:off x="7142516" y="703605"/>
                  <a:ext cx="202212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E6FCE195-3F07-6AFD-91EC-5FE0C6D6AEC1}"/>
                    </a:ext>
                  </a:extLst>
                </p14:cNvPr>
                <p14:cNvContentPartPr/>
                <p14:nvPr/>
              </p14:nvContentPartPr>
              <p14:xfrm>
                <a:off x="9348596" y="870645"/>
                <a:ext cx="527400" cy="210600"/>
              </p14:xfrm>
            </p:contentPart>
          </mc:Choice>
          <mc:Fallback xmlns="">
            <p:pic>
              <p:nvPicPr>
                <p:cNvPr id="30" name="Ink 29">
                  <a:extLst>
                    <a:ext uri="{FF2B5EF4-FFF2-40B4-BE49-F238E27FC236}">
                      <a16:creationId xmlns:a16="http://schemas.microsoft.com/office/drawing/2014/main" id="{E6FCE195-3F07-6AFD-91EC-5FE0C6D6AEC1}"/>
                    </a:ext>
                  </a:extLst>
                </p:cNvPr>
                <p:cNvPicPr/>
                <p:nvPr/>
              </p:nvPicPr>
              <p:blipFill>
                <a:blip r:embed="rId43"/>
                <a:stretch>
                  <a:fillRect/>
                </a:stretch>
              </p:blipFill>
              <p:spPr>
                <a:xfrm>
                  <a:off x="9330596" y="853005"/>
                  <a:ext cx="5630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0C684A73-1B93-28E0-8BB4-D59B445372E3}"/>
                    </a:ext>
                  </a:extLst>
                </p14:cNvPr>
                <p14:cNvContentPartPr/>
                <p14:nvPr/>
              </p14:nvContentPartPr>
              <p14:xfrm>
                <a:off x="9653156" y="682365"/>
                <a:ext cx="360" cy="360"/>
              </p14:xfrm>
            </p:contentPart>
          </mc:Choice>
          <mc:Fallback xmlns="">
            <p:pic>
              <p:nvPicPr>
                <p:cNvPr id="31" name="Ink 30">
                  <a:extLst>
                    <a:ext uri="{FF2B5EF4-FFF2-40B4-BE49-F238E27FC236}">
                      <a16:creationId xmlns:a16="http://schemas.microsoft.com/office/drawing/2014/main" id="{0C684A73-1B93-28E0-8BB4-D59B445372E3}"/>
                    </a:ext>
                  </a:extLst>
                </p:cNvPr>
                <p:cNvPicPr/>
                <p:nvPr/>
              </p:nvPicPr>
              <p:blipFill>
                <a:blip r:embed="rId25"/>
                <a:stretch>
                  <a:fillRect/>
                </a:stretch>
              </p:blipFill>
              <p:spPr>
                <a:xfrm>
                  <a:off x="9635516" y="66472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Ink 31">
                  <a:extLst>
                    <a:ext uri="{FF2B5EF4-FFF2-40B4-BE49-F238E27FC236}">
                      <a16:creationId xmlns:a16="http://schemas.microsoft.com/office/drawing/2014/main" id="{34766665-E7FD-2B56-0516-538443DB6C69}"/>
                    </a:ext>
                  </a:extLst>
                </p14:cNvPr>
                <p14:cNvContentPartPr/>
                <p14:nvPr/>
              </p14:nvContentPartPr>
              <p14:xfrm>
                <a:off x="10307996" y="705765"/>
                <a:ext cx="19800" cy="287640"/>
              </p14:xfrm>
            </p:contentPart>
          </mc:Choice>
          <mc:Fallback xmlns="">
            <p:pic>
              <p:nvPicPr>
                <p:cNvPr id="32" name="Ink 31">
                  <a:extLst>
                    <a:ext uri="{FF2B5EF4-FFF2-40B4-BE49-F238E27FC236}">
                      <a16:creationId xmlns:a16="http://schemas.microsoft.com/office/drawing/2014/main" id="{34766665-E7FD-2B56-0516-538443DB6C69}"/>
                    </a:ext>
                  </a:extLst>
                </p:cNvPr>
                <p:cNvPicPr/>
                <p:nvPr/>
              </p:nvPicPr>
              <p:blipFill>
                <a:blip r:embed="rId46"/>
                <a:stretch>
                  <a:fillRect/>
                </a:stretch>
              </p:blipFill>
              <p:spPr>
                <a:xfrm>
                  <a:off x="10289996" y="687765"/>
                  <a:ext cx="5544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Ink 32">
                  <a:extLst>
                    <a:ext uri="{FF2B5EF4-FFF2-40B4-BE49-F238E27FC236}">
                      <a16:creationId xmlns:a16="http://schemas.microsoft.com/office/drawing/2014/main" id="{76F826EC-28F4-C56B-6C1B-2862B742B9B6}"/>
                    </a:ext>
                  </a:extLst>
                </p14:cNvPr>
                <p14:cNvContentPartPr/>
                <p14:nvPr/>
              </p14:nvContentPartPr>
              <p14:xfrm>
                <a:off x="10538396" y="704325"/>
                <a:ext cx="192240" cy="310320"/>
              </p14:xfrm>
            </p:contentPart>
          </mc:Choice>
          <mc:Fallback xmlns="">
            <p:pic>
              <p:nvPicPr>
                <p:cNvPr id="33" name="Ink 32">
                  <a:extLst>
                    <a:ext uri="{FF2B5EF4-FFF2-40B4-BE49-F238E27FC236}">
                      <a16:creationId xmlns:a16="http://schemas.microsoft.com/office/drawing/2014/main" id="{76F826EC-28F4-C56B-6C1B-2862B742B9B6}"/>
                    </a:ext>
                  </a:extLst>
                </p:cNvPr>
                <p:cNvPicPr/>
                <p:nvPr/>
              </p:nvPicPr>
              <p:blipFill>
                <a:blip r:embed="rId48"/>
                <a:stretch>
                  <a:fillRect/>
                </a:stretch>
              </p:blipFill>
              <p:spPr>
                <a:xfrm>
                  <a:off x="10520756" y="686685"/>
                  <a:ext cx="22788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Ink 33">
                  <a:extLst>
                    <a:ext uri="{FF2B5EF4-FFF2-40B4-BE49-F238E27FC236}">
                      <a16:creationId xmlns:a16="http://schemas.microsoft.com/office/drawing/2014/main" id="{F1620C2C-18A2-30BB-47D2-EEED0C555DB1}"/>
                    </a:ext>
                  </a:extLst>
                </p14:cNvPr>
                <p14:cNvContentPartPr/>
                <p14:nvPr/>
              </p14:nvContentPartPr>
              <p14:xfrm>
                <a:off x="10913156" y="700005"/>
                <a:ext cx="281880" cy="335520"/>
              </p14:xfrm>
            </p:contentPart>
          </mc:Choice>
          <mc:Fallback xmlns="">
            <p:pic>
              <p:nvPicPr>
                <p:cNvPr id="34" name="Ink 33">
                  <a:extLst>
                    <a:ext uri="{FF2B5EF4-FFF2-40B4-BE49-F238E27FC236}">
                      <a16:creationId xmlns:a16="http://schemas.microsoft.com/office/drawing/2014/main" id="{F1620C2C-18A2-30BB-47D2-EEED0C555DB1}"/>
                    </a:ext>
                  </a:extLst>
                </p:cNvPr>
                <p:cNvPicPr/>
                <p:nvPr/>
              </p:nvPicPr>
              <p:blipFill>
                <a:blip r:embed="rId50"/>
                <a:stretch>
                  <a:fillRect/>
                </a:stretch>
              </p:blipFill>
              <p:spPr>
                <a:xfrm>
                  <a:off x="10895516" y="682005"/>
                  <a:ext cx="31752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Ink 34">
                  <a:extLst>
                    <a:ext uri="{FF2B5EF4-FFF2-40B4-BE49-F238E27FC236}">
                      <a16:creationId xmlns:a16="http://schemas.microsoft.com/office/drawing/2014/main" id="{D1375683-5338-DD22-D11C-EE6736039025}"/>
                    </a:ext>
                  </a:extLst>
                </p14:cNvPr>
                <p14:cNvContentPartPr/>
                <p14:nvPr/>
              </p14:nvContentPartPr>
              <p14:xfrm>
                <a:off x="11215916" y="716565"/>
                <a:ext cx="306360" cy="237240"/>
              </p14:xfrm>
            </p:contentPart>
          </mc:Choice>
          <mc:Fallback xmlns="">
            <p:pic>
              <p:nvPicPr>
                <p:cNvPr id="35" name="Ink 34">
                  <a:extLst>
                    <a:ext uri="{FF2B5EF4-FFF2-40B4-BE49-F238E27FC236}">
                      <a16:creationId xmlns:a16="http://schemas.microsoft.com/office/drawing/2014/main" id="{D1375683-5338-DD22-D11C-EE6736039025}"/>
                    </a:ext>
                  </a:extLst>
                </p:cNvPr>
                <p:cNvPicPr/>
                <p:nvPr/>
              </p:nvPicPr>
              <p:blipFill>
                <a:blip r:embed="rId52"/>
                <a:stretch>
                  <a:fillRect/>
                </a:stretch>
              </p:blipFill>
              <p:spPr>
                <a:xfrm>
                  <a:off x="11197916" y="698925"/>
                  <a:ext cx="34200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Ink 35">
                  <a:extLst>
                    <a:ext uri="{FF2B5EF4-FFF2-40B4-BE49-F238E27FC236}">
                      <a16:creationId xmlns:a16="http://schemas.microsoft.com/office/drawing/2014/main" id="{0A470F70-A23D-D485-3023-1DC2CF426628}"/>
                    </a:ext>
                  </a:extLst>
                </p14:cNvPr>
                <p14:cNvContentPartPr/>
                <p14:nvPr/>
              </p14:nvContentPartPr>
              <p14:xfrm>
                <a:off x="11520116" y="890085"/>
                <a:ext cx="232200" cy="177120"/>
              </p14:xfrm>
            </p:contentPart>
          </mc:Choice>
          <mc:Fallback xmlns="">
            <p:pic>
              <p:nvPicPr>
                <p:cNvPr id="36" name="Ink 35">
                  <a:extLst>
                    <a:ext uri="{FF2B5EF4-FFF2-40B4-BE49-F238E27FC236}">
                      <a16:creationId xmlns:a16="http://schemas.microsoft.com/office/drawing/2014/main" id="{0A470F70-A23D-D485-3023-1DC2CF426628}"/>
                    </a:ext>
                  </a:extLst>
                </p:cNvPr>
                <p:cNvPicPr/>
                <p:nvPr/>
              </p:nvPicPr>
              <p:blipFill>
                <a:blip r:embed="rId54"/>
                <a:stretch>
                  <a:fillRect/>
                </a:stretch>
              </p:blipFill>
              <p:spPr>
                <a:xfrm>
                  <a:off x="11502476" y="872085"/>
                  <a:ext cx="267840" cy="212760"/>
                </a:xfrm>
                <a:prstGeom prst="rect">
                  <a:avLst/>
                </a:prstGeom>
              </p:spPr>
            </p:pic>
          </mc:Fallback>
        </mc:AlternateContent>
      </p:grpSp>
      <p:grpSp>
        <p:nvGrpSpPr>
          <p:cNvPr id="45" name="Group 44">
            <a:extLst>
              <a:ext uri="{FF2B5EF4-FFF2-40B4-BE49-F238E27FC236}">
                <a16:creationId xmlns:a16="http://schemas.microsoft.com/office/drawing/2014/main" id="{8E7AB346-3EEB-0096-7755-89FF35FD8EF2}"/>
              </a:ext>
            </a:extLst>
          </p:cNvPr>
          <p:cNvGrpSpPr/>
          <p:nvPr/>
        </p:nvGrpSpPr>
        <p:grpSpPr>
          <a:xfrm>
            <a:off x="2028716" y="1471125"/>
            <a:ext cx="3624480" cy="755280"/>
            <a:chOff x="2028716" y="1471125"/>
            <a:chExt cx="3624480" cy="755280"/>
          </a:xfrm>
        </p:grpSpPr>
        <mc:AlternateContent xmlns:mc="http://schemas.openxmlformats.org/markup-compatibility/2006" xmlns:p14="http://schemas.microsoft.com/office/powerpoint/2010/main">
          <mc:Choice Requires="p14">
            <p:contentPart p14:bwMode="auto" r:id="rId55">
              <p14:nvContentPartPr>
                <p14:cNvPr id="39" name="Ink 38">
                  <a:extLst>
                    <a:ext uri="{FF2B5EF4-FFF2-40B4-BE49-F238E27FC236}">
                      <a16:creationId xmlns:a16="http://schemas.microsoft.com/office/drawing/2014/main" id="{E1960964-8076-FA7F-4AF5-3F7394F2895C}"/>
                    </a:ext>
                  </a:extLst>
                </p14:cNvPr>
                <p14:cNvContentPartPr/>
                <p14:nvPr/>
              </p14:nvContentPartPr>
              <p14:xfrm>
                <a:off x="2028716" y="1698645"/>
                <a:ext cx="196920" cy="354240"/>
              </p14:xfrm>
            </p:contentPart>
          </mc:Choice>
          <mc:Fallback xmlns="">
            <p:pic>
              <p:nvPicPr>
                <p:cNvPr id="39" name="Ink 38">
                  <a:extLst>
                    <a:ext uri="{FF2B5EF4-FFF2-40B4-BE49-F238E27FC236}">
                      <a16:creationId xmlns:a16="http://schemas.microsoft.com/office/drawing/2014/main" id="{E1960964-8076-FA7F-4AF5-3F7394F2895C}"/>
                    </a:ext>
                  </a:extLst>
                </p:cNvPr>
                <p:cNvPicPr/>
                <p:nvPr/>
              </p:nvPicPr>
              <p:blipFill>
                <a:blip r:embed="rId56"/>
                <a:stretch>
                  <a:fillRect/>
                </a:stretch>
              </p:blipFill>
              <p:spPr>
                <a:xfrm>
                  <a:off x="2011076" y="1680645"/>
                  <a:ext cx="23256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Ink 39">
                  <a:extLst>
                    <a:ext uri="{FF2B5EF4-FFF2-40B4-BE49-F238E27FC236}">
                      <a16:creationId xmlns:a16="http://schemas.microsoft.com/office/drawing/2014/main" id="{9056A2DA-F883-E3EE-8DD6-8994D35BBE11}"/>
                    </a:ext>
                  </a:extLst>
                </p14:cNvPr>
                <p14:cNvContentPartPr/>
                <p14:nvPr/>
              </p14:nvContentPartPr>
              <p14:xfrm>
                <a:off x="2290436" y="1783605"/>
                <a:ext cx="248040" cy="243000"/>
              </p14:xfrm>
            </p:contentPart>
          </mc:Choice>
          <mc:Fallback xmlns="">
            <p:pic>
              <p:nvPicPr>
                <p:cNvPr id="40" name="Ink 39">
                  <a:extLst>
                    <a:ext uri="{FF2B5EF4-FFF2-40B4-BE49-F238E27FC236}">
                      <a16:creationId xmlns:a16="http://schemas.microsoft.com/office/drawing/2014/main" id="{9056A2DA-F883-E3EE-8DD6-8994D35BBE11}"/>
                    </a:ext>
                  </a:extLst>
                </p:cNvPr>
                <p:cNvPicPr/>
                <p:nvPr/>
              </p:nvPicPr>
              <p:blipFill>
                <a:blip r:embed="rId58"/>
                <a:stretch>
                  <a:fillRect/>
                </a:stretch>
              </p:blipFill>
              <p:spPr>
                <a:xfrm>
                  <a:off x="2272436" y="1765965"/>
                  <a:ext cx="2836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Ink 40">
                  <a:extLst>
                    <a:ext uri="{FF2B5EF4-FFF2-40B4-BE49-F238E27FC236}">
                      <a16:creationId xmlns:a16="http://schemas.microsoft.com/office/drawing/2014/main" id="{B1137E2F-55A7-532D-A32F-9B34878C6B2D}"/>
                    </a:ext>
                  </a:extLst>
                </p14:cNvPr>
                <p14:cNvContentPartPr/>
                <p14:nvPr/>
              </p14:nvContentPartPr>
              <p14:xfrm>
                <a:off x="2720276" y="1679925"/>
                <a:ext cx="207000" cy="379800"/>
              </p14:xfrm>
            </p:contentPart>
          </mc:Choice>
          <mc:Fallback xmlns="">
            <p:pic>
              <p:nvPicPr>
                <p:cNvPr id="41" name="Ink 40">
                  <a:extLst>
                    <a:ext uri="{FF2B5EF4-FFF2-40B4-BE49-F238E27FC236}">
                      <a16:creationId xmlns:a16="http://schemas.microsoft.com/office/drawing/2014/main" id="{B1137E2F-55A7-532D-A32F-9B34878C6B2D}"/>
                    </a:ext>
                  </a:extLst>
                </p:cNvPr>
                <p:cNvPicPr/>
                <p:nvPr/>
              </p:nvPicPr>
              <p:blipFill>
                <a:blip r:embed="rId60"/>
                <a:stretch>
                  <a:fillRect/>
                </a:stretch>
              </p:blipFill>
              <p:spPr>
                <a:xfrm>
                  <a:off x="2702636" y="1662285"/>
                  <a:ext cx="24264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Ink 41">
                  <a:extLst>
                    <a:ext uri="{FF2B5EF4-FFF2-40B4-BE49-F238E27FC236}">
                      <a16:creationId xmlns:a16="http://schemas.microsoft.com/office/drawing/2014/main" id="{5AEA1AE4-65A3-6638-0427-ACFF31BA79A0}"/>
                    </a:ext>
                  </a:extLst>
                </p14:cNvPr>
                <p14:cNvContentPartPr/>
                <p14:nvPr/>
              </p14:nvContentPartPr>
              <p14:xfrm>
                <a:off x="2952476" y="1878645"/>
                <a:ext cx="207000" cy="176040"/>
              </p14:xfrm>
            </p:contentPart>
          </mc:Choice>
          <mc:Fallback xmlns="">
            <p:pic>
              <p:nvPicPr>
                <p:cNvPr id="42" name="Ink 41">
                  <a:extLst>
                    <a:ext uri="{FF2B5EF4-FFF2-40B4-BE49-F238E27FC236}">
                      <a16:creationId xmlns:a16="http://schemas.microsoft.com/office/drawing/2014/main" id="{5AEA1AE4-65A3-6638-0427-ACFF31BA79A0}"/>
                    </a:ext>
                  </a:extLst>
                </p:cNvPr>
                <p:cNvPicPr/>
                <p:nvPr/>
              </p:nvPicPr>
              <p:blipFill>
                <a:blip r:embed="rId62"/>
                <a:stretch>
                  <a:fillRect/>
                </a:stretch>
              </p:blipFill>
              <p:spPr>
                <a:xfrm>
                  <a:off x="2934476" y="1860645"/>
                  <a:ext cx="2426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Ink 42">
                  <a:extLst>
                    <a:ext uri="{FF2B5EF4-FFF2-40B4-BE49-F238E27FC236}">
                      <a16:creationId xmlns:a16="http://schemas.microsoft.com/office/drawing/2014/main" id="{0292671B-6E74-D7A3-B80C-A259145E9DBA}"/>
                    </a:ext>
                  </a:extLst>
                </p14:cNvPr>
                <p14:cNvContentPartPr/>
                <p14:nvPr/>
              </p14:nvContentPartPr>
              <p14:xfrm>
                <a:off x="3159116" y="1661205"/>
                <a:ext cx="239400" cy="390600"/>
              </p14:xfrm>
            </p:contentPart>
          </mc:Choice>
          <mc:Fallback xmlns="">
            <p:pic>
              <p:nvPicPr>
                <p:cNvPr id="43" name="Ink 42">
                  <a:extLst>
                    <a:ext uri="{FF2B5EF4-FFF2-40B4-BE49-F238E27FC236}">
                      <a16:creationId xmlns:a16="http://schemas.microsoft.com/office/drawing/2014/main" id="{0292671B-6E74-D7A3-B80C-A259145E9DBA}"/>
                    </a:ext>
                  </a:extLst>
                </p:cNvPr>
                <p:cNvPicPr/>
                <p:nvPr/>
              </p:nvPicPr>
              <p:blipFill>
                <a:blip r:embed="rId64"/>
                <a:stretch>
                  <a:fillRect/>
                </a:stretch>
              </p:blipFill>
              <p:spPr>
                <a:xfrm>
                  <a:off x="3141476" y="1643565"/>
                  <a:ext cx="27504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Ink 43">
                  <a:extLst>
                    <a:ext uri="{FF2B5EF4-FFF2-40B4-BE49-F238E27FC236}">
                      <a16:creationId xmlns:a16="http://schemas.microsoft.com/office/drawing/2014/main" id="{6259D0B3-054C-22F1-7FA2-87FDCD422A67}"/>
                    </a:ext>
                  </a:extLst>
                </p14:cNvPr>
                <p14:cNvContentPartPr/>
                <p14:nvPr/>
              </p14:nvContentPartPr>
              <p14:xfrm>
                <a:off x="3707036" y="1471125"/>
                <a:ext cx="1946160" cy="755280"/>
              </p14:xfrm>
            </p:contentPart>
          </mc:Choice>
          <mc:Fallback xmlns="">
            <p:pic>
              <p:nvPicPr>
                <p:cNvPr id="44" name="Ink 43">
                  <a:extLst>
                    <a:ext uri="{FF2B5EF4-FFF2-40B4-BE49-F238E27FC236}">
                      <a16:creationId xmlns:a16="http://schemas.microsoft.com/office/drawing/2014/main" id="{6259D0B3-054C-22F1-7FA2-87FDCD422A67}"/>
                    </a:ext>
                  </a:extLst>
                </p:cNvPr>
                <p:cNvPicPr/>
                <p:nvPr/>
              </p:nvPicPr>
              <p:blipFill>
                <a:blip r:embed="rId66"/>
                <a:stretch>
                  <a:fillRect/>
                </a:stretch>
              </p:blipFill>
              <p:spPr>
                <a:xfrm>
                  <a:off x="3689036" y="1453485"/>
                  <a:ext cx="1981800" cy="79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46" name="Ink 45">
                <a:extLst>
                  <a:ext uri="{FF2B5EF4-FFF2-40B4-BE49-F238E27FC236}">
                    <a16:creationId xmlns:a16="http://schemas.microsoft.com/office/drawing/2014/main" id="{970427FC-A30B-DAB1-0A70-0D63FF231EC3}"/>
                  </a:ext>
                </a:extLst>
              </p14:cNvPr>
              <p14:cNvContentPartPr/>
              <p14:nvPr/>
            </p14:nvContentPartPr>
            <p14:xfrm>
              <a:off x="2073356" y="2405685"/>
              <a:ext cx="303120" cy="473040"/>
            </p14:xfrm>
          </p:contentPart>
        </mc:Choice>
        <mc:Fallback xmlns="">
          <p:pic>
            <p:nvPicPr>
              <p:cNvPr id="46" name="Ink 45">
                <a:extLst>
                  <a:ext uri="{FF2B5EF4-FFF2-40B4-BE49-F238E27FC236}">
                    <a16:creationId xmlns:a16="http://schemas.microsoft.com/office/drawing/2014/main" id="{970427FC-A30B-DAB1-0A70-0D63FF231EC3}"/>
                  </a:ext>
                </a:extLst>
              </p:cNvPr>
              <p:cNvPicPr/>
              <p:nvPr/>
            </p:nvPicPr>
            <p:blipFill>
              <a:blip r:embed="rId68"/>
              <a:stretch>
                <a:fillRect/>
              </a:stretch>
            </p:blipFill>
            <p:spPr>
              <a:xfrm>
                <a:off x="2055356" y="2388045"/>
                <a:ext cx="338760" cy="508680"/>
              </a:xfrm>
              <a:prstGeom prst="rect">
                <a:avLst/>
              </a:prstGeom>
            </p:spPr>
          </p:pic>
        </mc:Fallback>
      </mc:AlternateContent>
      <p:grpSp>
        <p:nvGrpSpPr>
          <p:cNvPr id="53" name="Group 52">
            <a:extLst>
              <a:ext uri="{FF2B5EF4-FFF2-40B4-BE49-F238E27FC236}">
                <a16:creationId xmlns:a16="http://schemas.microsoft.com/office/drawing/2014/main" id="{A5F806B3-7E6F-C55B-012A-F57909BCDEA8}"/>
              </a:ext>
            </a:extLst>
          </p:cNvPr>
          <p:cNvGrpSpPr/>
          <p:nvPr/>
        </p:nvGrpSpPr>
        <p:grpSpPr>
          <a:xfrm>
            <a:off x="2462516" y="2361765"/>
            <a:ext cx="1939320" cy="850320"/>
            <a:chOff x="2462516" y="2361765"/>
            <a:chExt cx="1939320" cy="850320"/>
          </a:xfrm>
        </p:grpSpPr>
        <mc:AlternateContent xmlns:mc="http://schemas.openxmlformats.org/markup-compatibility/2006" xmlns:p14="http://schemas.microsoft.com/office/powerpoint/2010/main">
          <mc:Choice Requires="p14">
            <p:contentPart p14:bwMode="auto" r:id="rId69">
              <p14:nvContentPartPr>
                <p14:cNvPr id="47" name="Ink 46">
                  <a:extLst>
                    <a:ext uri="{FF2B5EF4-FFF2-40B4-BE49-F238E27FC236}">
                      <a16:creationId xmlns:a16="http://schemas.microsoft.com/office/drawing/2014/main" id="{1E678E59-0AC1-1FDE-5980-6F8B888065FD}"/>
                    </a:ext>
                  </a:extLst>
                </p14:cNvPr>
                <p14:cNvContentPartPr/>
                <p14:nvPr/>
              </p14:nvContentPartPr>
              <p14:xfrm>
                <a:off x="2462516" y="2361765"/>
                <a:ext cx="1075680" cy="850320"/>
              </p14:xfrm>
            </p:contentPart>
          </mc:Choice>
          <mc:Fallback xmlns="">
            <p:pic>
              <p:nvPicPr>
                <p:cNvPr id="47" name="Ink 46">
                  <a:extLst>
                    <a:ext uri="{FF2B5EF4-FFF2-40B4-BE49-F238E27FC236}">
                      <a16:creationId xmlns:a16="http://schemas.microsoft.com/office/drawing/2014/main" id="{1E678E59-0AC1-1FDE-5980-6F8B888065FD}"/>
                    </a:ext>
                  </a:extLst>
                </p:cNvPr>
                <p:cNvPicPr/>
                <p:nvPr/>
              </p:nvPicPr>
              <p:blipFill>
                <a:blip r:embed="rId70"/>
                <a:stretch>
                  <a:fillRect/>
                </a:stretch>
              </p:blipFill>
              <p:spPr>
                <a:xfrm>
                  <a:off x="2444876" y="2344125"/>
                  <a:ext cx="1111320" cy="885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Ink 47">
                  <a:extLst>
                    <a:ext uri="{FF2B5EF4-FFF2-40B4-BE49-F238E27FC236}">
                      <a16:creationId xmlns:a16="http://schemas.microsoft.com/office/drawing/2014/main" id="{E3B63B00-5164-53F3-27F5-2BC8EFB2F339}"/>
                    </a:ext>
                  </a:extLst>
                </p14:cNvPr>
                <p14:cNvContentPartPr/>
                <p14:nvPr/>
              </p14:nvContentPartPr>
              <p14:xfrm>
                <a:off x="3126716" y="2538885"/>
                <a:ext cx="360" cy="360"/>
              </p14:xfrm>
            </p:contentPart>
          </mc:Choice>
          <mc:Fallback xmlns="">
            <p:pic>
              <p:nvPicPr>
                <p:cNvPr id="48" name="Ink 47">
                  <a:extLst>
                    <a:ext uri="{FF2B5EF4-FFF2-40B4-BE49-F238E27FC236}">
                      <a16:creationId xmlns:a16="http://schemas.microsoft.com/office/drawing/2014/main" id="{E3B63B00-5164-53F3-27F5-2BC8EFB2F339}"/>
                    </a:ext>
                  </a:extLst>
                </p:cNvPr>
                <p:cNvPicPr/>
                <p:nvPr/>
              </p:nvPicPr>
              <p:blipFill>
                <a:blip r:embed="rId72"/>
                <a:stretch>
                  <a:fillRect/>
                </a:stretch>
              </p:blipFill>
              <p:spPr>
                <a:xfrm>
                  <a:off x="3108716" y="252124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Ink 48">
                  <a:extLst>
                    <a:ext uri="{FF2B5EF4-FFF2-40B4-BE49-F238E27FC236}">
                      <a16:creationId xmlns:a16="http://schemas.microsoft.com/office/drawing/2014/main" id="{6CFDC53F-1931-A957-EDB1-B491E860F014}"/>
                    </a:ext>
                  </a:extLst>
                </p14:cNvPr>
                <p14:cNvContentPartPr/>
                <p14:nvPr/>
              </p14:nvContentPartPr>
              <p14:xfrm>
                <a:off x="2753036" y="2450325"/>
                <a:ext cx="460440" cy="73080"/>
              </p14:xfrm>
            </p:contentPart>
          </mc:Choice>
          <mc:Fallback xmlns="">
            <p:pic>
              <p:nvPicPr>
                <p:cNvPr id="49" name="Ink 48">
                  <a:extLst>
                    <a:ext uri="{FF2B5EF4-FFF2-40B4-BE49-F238E27FC236}">
                      <a16:creationId xmlns:a16="http://schemas.microsoft.com/office/drawing/2014/main" id="{6CFDC53F-1931-A957-EDB1-B491E860F014}"/>
                    </a:ext>
                  </a:extLst>
                </p:cNvPr>
                <p:cNvPicPr/>
                <p:nvPr/>
              </p:nvPicPr>
              <p:blipFill>
                <a:blip r:embed="rId74"/>
                <a:stretch>
                  <a:fillRect/>
                </a:stretch>
              </p:blipFill>
              <p:spPr>
                <a:xfrm>
                  <a:off x="2735036" y="2432685"/>
                  <a:ext cx="496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2" name="Ink 51">
                  <a:extLst>
                    <a:ext uri="{FF2B5EF4-FFF2-40B4-BE49-F238E27FC236}">
                      <a16:creationId xmlns:a16="http://schemas.microsoft.com/office/drawing/2014/main" id="{8F133055-34C5-1B92-020B-E5A1C80994C3}"/>
                    </a:ext>
                  </a:extLst>
                </p14:cNvPr>
                <p14:cNvContentPartPr/>
                <p14:nvPr/>
              </p14:nvContentPartPr>
              <p14:xfrm>
                <a:off x="3779396" y="2399925"/>
                <a:ext cx="622440" cy="418320"/>
              </p14:xfrm>
            </p:contentPart>
          </mc:Choice>
          <mc:Fallback xmlns="">
            <p:pic>
              <p:nvPicPr>
                <p:cNvPr id="52" name="Ink 51">
                  <a:extLst>
                    <a:ext uri="{FF2B5EF4-FFF2-40B4-BE49-F238E27FC236}">
                      <a16:creationId xmlns:a16="http://schemas.microsoft.com/office/drawing/2014/main" id="{8F133055-34C5-1B92-020B-E5A1C80994C3}"/>
                    </a:ext>
                  </a:extLst>
                </p:cNvPr>
                <p:cNvPicPr/>
                <p:nvPr/>
              </p:nvPicPr>
              <p:blipFill>
                <a:blip r:embed="rId76"/>
                <a:stretch>
                  <a:fillRect/>
                </a:stretch>
              </p:blipFill>
              <p:spPr>
                <a:xfrm>
                  <a:off x="3761396" y="2382285"/>
                  <a:ext cx="658080" cy="453960"/>
                </a:xfrm>
                <a:prstGeom prst="rect">
                  <a:avLst/>
                </a:prstGeom>
              </p:spPr>
            </p:pic>
          </mc:Fallback>
        </mc:AlternateContent>
      </p:grpSp>
      <p:grpSp>
        <p:nvGrpSpPr>
          <p:cNvPr id="64" name="Group 63">
            <a:extLst>
              <a:ext uri="{FF2B5EF4-FFF2-40B4-BE49-F238E27FC236}">
                <a16:creationId xmlns:a16="http://schemas.microsoft.com/office/drawing/2014/main" id="{86CC6DC0-C580-A22D-03AE-8B28D7E4081E}"/>
              </a:ext>
            </a:extLst>
          </p:cNvPr>
          <p:cNvGrpSpPr/>
          <p:nvPr/>
        </p:nvGrpSpPr>
        <p:grpSpPr>
          <a:xfrm>
            <a:off x="4548356" y="2211285"/>
            <a:ext cx="5676840" cy="608040"/>
            <a:chOff x="4548356" y="2211285"/>
            <a:chExt cx="5676840" cy="608040"/>
          </a:xfrm>
        </p:grpSpPr>
        <mc:AlternateContent xmlns:mc="http://schemas.openxmlformats.org/markup-compatibility/2006" xmlns:p14="http://schemas.microsoft.com/office/powerpoint/2010/main">
          <mc:Choice Requires="p14">
            <p:contentPart p14:bwMode="auto" r:id="rId77">
              <p14:nvContentPartPr>
                <p14:cNvPr id="54" name="Ink 53">
                  <a:extLst>
                    <a:ext uri="{FF2B5EF4-FFF2-40B4-BE49-F238E27FC236}">
                      <a16:creationId xmlns:a16="http://schemas.microsoft.com/office/drawing/2014/main" id="{4D5F120E-51F4-8977-4A85-0FD212CA4BD3}"/>
                    </a:ext>
                  </a:extLst>
                </p14:cNvPr>
                <p14:cNvContentPartPr/>
                <p14:nvPr/>
              </p14:nvContentPartPr>
              <p14:xfrm>
                <a:off x="4548356" y="2226765"/>
                <a:ext cx="2370240" cy="592560"/>
              </p14:xfrm>
            </p:contentPart>
          </mc:Choice>
          <mc:Fallback xmlns="">
            <p:pic>
              <p:nvPicPr>
                <p:cNvPr id="54" name="Ink 53">
                  <a:extLst>
                    <a:ext uri="{FF2B5EF4-FFF2-40B4-BE49-F238E27FC236}">
                      <a16:creationId xmlns:a16="http://schemas.microsoft.com/office/drawing/2014/main" id="{4D5F120E-51F4-8977-4A85-0FD212CA4BD3}"/>
                    </a:ext>
                  </a:extLst>
                </p:cNvPr>
                <p:cNvPicPr/>
                <p:nvPr/>
              </p:nvPicPr>
              <p:blipFill>
                <a:blip r:embed="rId78"/>
                <a:stretch>
                  <a:fillRect/>
                </a:stretch>
              </p:blipFill>
              <p:spPr>
                <a:xfrm>
                  <a:off x="4530356" y="2208765"/>
                  <a:ext cx="2405880" cy="628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5" name="Ink 54">
                  <a:extLst>
                    <a:ext uri="{FF2B5EF4-FFF2-40B4-BE49-F238E27FC236}">
                      <a16:creationId xmlns:a16="http://schemas.microsoft.com/office/drawing/2014/main" id="{E5C69AAF-E009-1BF0-6906-683A699A0423}"/>
                    </a:ext>
                  </a:extLst>
                </p14:cNvPr>
                <p14:cNvContentPartPr/>
                <p14:nvPr/>
              </p14:nvContentPartPr>
              <p14:xfrm>
                <a:off x="6609716" y="2417205"/>
                <a:ext cx="251280" cy="36000"/>
              </p14:xfrm>
            </p:contentPart>
          </mc:Choice>
          <mc:Fallback xmlns="">
            <p:pic>
              <p:nvPicPr>
                <p:cNvPr id="55" name="Ink 54">
                  <a:extLst>
                    <a:ext uri="{FF2B5EF4-FFF2-40B4-BE49-F238E27FC236}">
                      <a16:creationId xmlns:a16="http://schemas.microsoft.com/office/drawing/2014/main" id="{E5C69AAF-E009-1BF0-6906-683A699A0423}"/>
                    </a:ext>
                  </a:extLst>
                </p:cNvPr>
                <p:cNvPicPr/>
                <p:nvPr/>
              </p:nvPicPr>
              <p:blipFill>
                <a:blip r:embed="rId80"/>
                <a:stretch>
                  <a:fillRect/>
                </a:stretch>
              </p:blipFill>
              <p:spPr>
                <a:xfrm>
                  <a:off x="6591716" y="2399205"/>
                  <a:ext cx="286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Ink 55">
                  <a:extLst>
                    <a:ext uri="{FF2B5EF4-FFF2-40B4-BE49-F238E27FC236}">
                      <a16:creationId xmlns:a16="http://schemas.microsoft.com/office/drawing/2014/main" id="{471B7BF2-6270-1A60-ABCC-ACE426D405B0}"/>
                    </a:ext>
                  </a:extLst>
                </p14:cNvPr>
                <p14:cNvContentPartPr/>
                <p14:nvPr/>
              </p14:nvContentPartPr>
              <p14:xfrm>
                <a:off x="5620796" y="2460765"/>
                <a:ext cx="360" cy="360"/>
              </p14:xfrm>
            </p:contentPart>
          </mc:Choice>
          <mc:Fallback xmlns="">
            <p:pic>
              <p:nvPicPr>
                <p:cNvPr id="56" name="Ink 55">
                  <a:extLst>
                    <a:ext uri="{FF2B5EF4-FFF2-40B4-BE49-F238E27FC236}">
                      <a16:creationId xmlns:a16="http://schemas.microsoft.com/office/drawing/2014/main" id="{471B7BF2-6270-1A60-ABCC-ACE426D405B0}"/>
                    </a:ext>
                  </a:extLst>
                </p:cNvPr>
                <p:cNvPicPr/>
                <p:nvPr/>
              </p:nvPicPr>
              <p:blipFill>
                <a:blip r:embed="rId72"/>
                <a:stretch>
                  <a:fillRect/>
                </a:stretch>
              </p:blipFill>
              <p:spPr>
                <a:xfrm>
                  <a:off x="5603156" y="244276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7" name="Ink 56">
                  <a:extLst>
                    <a:ext uri="{FF2B5EF4-FFF2-40B4-BE49-F238E27FC236}">
                      <a16:creationId xmlns:a16="http://schemas.microsoft.com/office/drawing/2014/main" id="{46A1712B-0F1B-009D-2579-F73780B2081D}"/>
                    </a:ext>
                  </a:extLst>
                </p14:cNvPr>
                <p14:cNvContentPartPr/>
                <p14:nvPr/>
              </p14:nvContentPartPr>
              <p14:xfrm>
                <a:off x="5064236" y="2460765"/>
                <a:ext cx="430560" cy="48960"/>
              </p14:xfrm>
            </p:contentPart>
          </mc:Choice>
          <mc:Fallback xmlns="">
            <p:pic>
              <p:nvPicPr>
                <p:cNvPr id="57" name="Ink 56">
                  <a:extLst>
                    <a:ext uri="{FF2B5EF4-FFF2-40B4-BE49-F238E27FC236}">
                      <a16:creationId xmlns:a16="http://schemas.microsoft.com/office/drawing/2014/main" id="{46A1712B-0F1B-009D-2579-F73780B2081D}"/>
                    </a:ext>
                  </a:extLst>
                </p:cNvPr>
                <p:cNvPicPr/>
                <p:nvPr/>
              </p:nvPicPr>
              <p:blipFill>
                <a:blip r:embed="rId83"/>
                <a:stretch>
                  <a:fillRect/>
                </a:stretch>
              </p:blipFill>
              <p:spPr>
                <a:xfrm>
                  <a:off x="5046596" y="2442765"/>
                  <a:ext cx="4662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9" name="Ink 58">
                  <a:extLst>
                    <a:ext uri="{FF2B5EF4-FFF2-40B4-BE49-F238E27FC236}">
                      <a16:creationId xmlns:a16="http://schemas.microsoft.com/office/drawing/2014/main" id="{8BF3B9C0-5710-7106-BA60-BCC32ADCF91D}"/>
                    </a:ext>
                  </a:extLst>
                </p14:cNvPr>
                <p14:cNvContentPartPr/>
                <p14:nvPr/>
              </p14:nvContentPartPr>
              <p14:xfrm>
                <a:off x="7271756" y="2541765"/>
                <a:ext cx="633600" cy="220680"/>
              </p14:xfrm>
            </p:contentPart>
          </mc:Choice>
          <mc:Fallback xmlns="">
            <p:pic>
              <p:nvPicPr>
                <p:cNvPr id="59" name="Ink 58">
                  <a:extLst>
                    <a:ext uri="{FF2B5EF4-FFF2-40B4-BE49-F238E27FC236}">
                      <a16:creationId xmlns:a16="http://schemas.microsoft.com/office/drawing/2014/main" id="{8BF3B9C0-5710-7106-BA60-BCC32ADCF91D}"/>
                    </a:ext>
                  </a:extLst>
                </p:cNvPr>
                <p:cNvPicPr/>
                <p:nvPr/>
              </p:nvPicPr>
              <p:blipFill>
                <a:blip r:embed="rId85"/>
                <a:stretch>
                  <a:fillRect/>
                </a:stretch>
              </p:blipFill>
              <p:spPr>
                <a:xfrm>
                  <a:off x="7253756" y="2524125"/>
                  <a:ext cx="6692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0" name="Ink 59">
                  <a:extLst>
                    <a:ext uri="{FF2B5EF4-FFF2-40B4-BE49-F238E27FC236}">
                      <a16:creationId xmlns:a16="http://schemas.microsoft.com/office/drawing/2014/main" id="{4F748FDF-B8C6-C280-C236-78A6201F38CE}"/>
                    </a:ext>
                  </a:extLst>
                </p14:cNvPr>
                <p14:cNvContentPartPr/>
                <p14:nvPr/>
              </p14:nvContentPartPr>
              <p14:xfrm>
                <a:off x="8055476" y="2211285"/>
                <a:ext cx="784440" cy="512280"/>
              </p14:xfrm>
            </p:contentPart>
          </mc:Choice>
          <mc:Fallback xmlns="">
            <p:pic>
              <p:nvPicPr>
                <p:cNvPr id="60" name="Ink 59">
                  <a:extLst>
                    <a:ext uri="{FF2B5EF4-FFF2-40B4-BE49-F238E27FC236}">
                      <a16:creationId xmlns:a16="http://schemas.microsoft.com/office/drawing/2014/main" id="{4F748FDF-B8C6-C280-C236-78A6201F38CE}"/>
                    </a:ext>
                  </a:extLst>
                </p:cNvPr>
                <p:cNvPicPr/>
                <p:nvPr/>
              </p:nvPicPr>
              <p:blipFill>
                <a:blip r:embed="rId87"/>
                <a:stretch>
                  <a:fillRect/>
                </a:stretch>
              </p:blipFill>
              <p:spPr>
                <a:xfrm>
                  <a:off x="8037836" y="2193285"/>
                  <a:ext cx="820080" cy="547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Ink 60">
                  <a:extLst>
                    <a:ext uri="{FF2B5EF4-FFF2-40B4-BE49-F238E27FC236}">
                      <a16:creationId xmlns:a16="http://schemas.microsoft.com/office/drawing/2014/main" id="{E0D9F1EA-3034-ECD1-7D37-6BA565FEAF8D}"/>
                    </a:ext>
                  </a:extLst>
                </p14:cNvPr>
                <p14:cNvContentPartPr/>
                <p14:nvPr/>
              </p14:nvContentPartPr>
              <p14:xfrm>
                <a:off x="7933796" y="2418645"/>
                <a:ext cx="687960" cy="61920"/>
              </p14:xfrm>
            </p:contentPart>
          </mc:Choice>
          <mc:Fallback xmlns="">
            <p:pic>
              <p:nvPicPr>
                <p:cNvPr id="61" name="Ink 60">
                  <a:extLst>
                    <a:ext uri="{FF2B5EF4-FFF2-40B4-BE49-F238E27FC236}">
                      <a16:creationId xmlns:a16="http://schemas.microsoft.com/office/drawing/2014/main" id="{E0D9F1EA-3034-ECD1-7D37-6BA565FEAF8D}"/>
                    </a:ext>
                  </a:extLst>
                </p:cNvPr>
                <p:cNvPicPr/>
                <p:nvPr/>
              </p:nvPicPr>
              <p:blipFill>
                <a:blip r:embed="rId89"/>
                <a:stretch>
                  <a:fillRect/>
                </a:stretch>
              </p:blipFill>
              <p:spPr>
                <a:xfrm>
                  <a:off x="7915796" y="2400645"/>
                  <a:ext cx="723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Ink 61">
                  <a:extLst>
                    <a:ext uri="{FF2B5EF4-FFF2-40B4-BE49-F238E27FC236}">
                      <a16:creationId xmlns:a16="http://schemas.microsoft.com/office/drawing/2014/main" id="{1492DD68-DAF9-D76D-6C91-6FD2CB395F60}"/>
                    </a:ext>
                  </a:extLst>
                </p14:cNvPr>
                <p14:cNvContentPartPr/>
                <p14:nvPr/>
              </p14:nvContentPartPr>
              <p14:xfrm>
                <a:off x="8972036" y="2482005"/>
                <a:ext cx="1253160" cy="246240"/>
              </p14:xfrm>
            </p:contentPart>
          </mc:Choice>
          <mc:Fallback xmlns="">
            <p:pic>
              <p:nvPicPr>
                <p:cNvPr id="62" name="Ink 61">
                  <a:extLst>
                    <a:ext uri="{FF2B5EF4-FFF2-40B4-BE49-F238E27FC236}">
                      <a16:creationId xmlns:a16="http://schemas.microsoft.com/office/drawing/2014/main" id="{1492DD68-DAF9-D76D-6C91-6FD2CB395F60}"/>
                    </a:ext>
                  </a:extLst>
                </p:cNvPr>
                <p:cNvPicPr/>
                <p:nvPr/>
              </p:nvPicPr>
              <p:blipFill>
                <a:blip r:embed="rId91"/>
                <a:stretch>
                  <a:fillRect/>
                </a:stretch>
              </p:blipFill>
              <p:spPr>
                <a:xfrm>
                  <a:off x="8954036" y="2464005"/>
                  <a:ext cx="128880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Ink 62">
                  <a:extLst>
                    <a:ext uri="{FF2B5EF4-FFF2-40B4-BE49-F238E27FC236}">
                      <a16:creationId xmlns:a16="http://schemas.microsoft.com/office/drawing/2014/main" id="{62E460E7-F03A-1196-F00F-B21F5F72036D}"/>
                    </a:ext>
                  </a:extLst>
                </p14:cNvPr>
                <p14:cNvContentPartPr/>
                <p14:nvPr/>
              </p14:nvContentPartPr>
              <p14:xfrm>
                <a:off x="9825956" y="2308125"/>
                <a:ext cx="360" cy="360"/>
              </p14:xfrm>
            </p:contentPart>
          </mc:Choice>
          <mc:Fallback xmlns="">
            <p:pic>
              <p:nvPicPr>
                <p:cNvPr id="63" name="Ink 62">
                  <a:extLst>
                    <a:ext uri="{FF2B5EF4-FFF2-40B4-BE49-F238E27FC236}">
                      <a16:creationId xmlns:a16="http://schemas.microsoft.com/office/drawing/2014/main" id="{62E460E7-F03A-1196-F00F-B21F5F72036D}"/>
                    </a:ext>
                  </a:extLst>
                </p:cNvPr>
                <p:cNvPicPr/>
                <p:nvPr/>
              </p:nvPicPr>
              <p:blipFill>
                <a:blip r:embed="rId72"/>
                <a:stretch>
                  <a:fillRect/>
                </a:stretch>
              </p:blipFill>
              <p:spPr>
                <a:xfrm>
                  <a:off x="9807956" y="2290485"/>
                  <a:ext cx="36000" cy="36000"/>
                </a:xfrm>
                <a:prstGeom prst="rect">
                  <a:avLst/>
                </a:prstGeom>
              </p:spPr>
            </p:pic>
          </mc:Fallback>
        </mc:AlternateContent>
      </p:grpSp>
      <p:grpSp>
        <p:nvGrpSpPr>
          <p:cNvPr id="73" name="Group 72">
            <a:extLst>
              <a:ext uri="{FF2B5EF4-FFF2-40B4-BE49-F238E27FC236}">
                <a16:creationId xmlns:a16="http://schemas.microsoft.com/office/drawing/2014/main" id="{5D4CEADA-F911-D9A3-542F-F9FD0876DA3D}"/>
              </a:ext>
            </a:extLst>
          </p:cNvPr>
          <p:cNvGrpSpPr/>
          <p:nvPr/>
        </p:nvGrpSpPr>
        <p:grpSpPr>
          <a:xfrm>
            <a:off x="2132756" y="3031005"/>
            <a:ext cx="6027120" cy="731160"/>
            <a:chOff x="2132756" y="3031005"/>
            <a:chExt cx="6027120" cy="731160"/>
          </a:xfrm>
        </p:grpSpPr>
        <mc:AlternateContent xmlns:mc="http://schemas.openxmlformats.org/markup-compatibility/2006" xmlns:p14="http://schemas.microsoft.com/office/powerpoint/2010/main">
          <mc:Choice Requires="p14">
            <p:contentPart p14:bwMode="auto" r:id="rId93">
              <p14:nvContentPartPr>
                <p14:cNvPr id="66" name="Ink 65">
                  <a:extLst>
                    <a:ext uri="{FF2B5EF4-FFF2-40B4-BE49-F238E27FC236}">
                      <a16:creationId xmlns:a16="http://schemas.microsoft.com/office/drawing/2014/main" id="{69B03A39-5D43-5489-308C-F62A54607D00}"/>
                    </a:ext>
                  </a:extLst>
                </p14:cNvPr>
                <p14:cNvContentPartPr/>
                <p14:nvPr/>
              </p14:nvContentPartPr>
              <p14:xfrm>
                <a:off x="2132756" y="3137205"/>
                <a:ext cx="1837800" cy="624960"/>
              </p14:xfrm>
            </p:contentPart>
          </mc:Choice>
          <mc:Fallback xmlns="">
            <p:pic>
              <p:nvPicPr>
                <p:cNvPr id="66" name="Ink 65">
                  <a:extLst>
                    <a:ext uri="{FF2B5EF4-FFF2-40B4-BE49-F238E27FC236}">
                      <a16:creationId xmlns:a16="http://schemas.microsoft.com/office/drawing/2014/main" id="{69B03A39-5D43-5489-308C-F62A54607D00}"/>
                    </a:ext>
                  </a:extLst>
                </p:cNvPr>
                <p:cNvPicPr/>
                <p:nvPr/>
              </p:nvPicPr>
              <p:blipFill>
                <a:blip r:embed="rId94"/>
                <a:stretch>
                  <a:fillRect/>
                </a:stretch>
              </p:blipFill>
              <p:spPr>
                <a:xfrm>
                  <a:off x="2114756" y="3119205"/>
                  <a:ext cx="1873440" cy="6606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7" name="Ink 66">
                  <a:extLst>
                    <a:ext uri="{FF2B5EF4-FFF2-40B4-BE49-F238E27FC236}">
                      <a16:creationId xmlns:a16="http://schemas.microsoft.com/office/drawing/2014/main" id="{FA4C06E4-2648-E21D-266E-9179A964CA31}"/>
                    </a:ext>
                  </a:extLst>
                </p14:cNvPr>
                <p14:cNvContentPartPr/>
                <p14:nvPr/>
              </p14:nvContentPartPr>
              <p14:xfrm>
                <a:off x="4117436" y="3355005"/>
                <a:ext cx="491760" cy="181800"/>
              </p14:xfrm>
            </p:contentPart>
          </mc:Choice>
          <mc:Fallback xmlns="">
            <p:pic>
              <p:nvPicPr>
                <p:cNvPr id="67" name="Ink 66">
                  <a:extLst>
                    <a:ext uri="{FF2B5EF4-FFF2-40B4-BE49-F238E27FC236}">
                      <a16:creationId xmlns:a16="http://schemas.microsoft.com/office/drawing/2014/main" id="{FA4C06E4-2648-E21D-266E-9179A964CA31}"/>
                    </a:ext>
                  </a:extLst>
                </p:cNvPr>
                <p:cNvPicPr/>
                <p:nvPr/>
              </p:nvPicPr>
              <p:blipFill>
                <a:blip r:embed="rId96"/>
                <a:stretch>
                  <a:fillRect/>
                </a:stretch>
              </p:blipFill>
              <p:spPr>
                <a:xfrm>
                  <a:off x="4099796" y="3337365"/>
                  <a:ext cx="5274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8" name="Ink 67">
                  <a:extLst>
                    <a:ext uri="{FF2B5EF4-FFF2-40B4-BE49-F238E27FC236}">
                      <a16:creationId xmlns:a16="http://schemas.microsoft.com/office/drawing/2014/main" id="{92A48701-BAB8-3C59-1340-FF57EDE1B783}"/>
                    </a:ext>
                  </a:extLst>
                </p14:cNvPr>
                <p14:cNvContentPartPr/>
                <p14:nvPr/>
              </p14:nvContentPartPr>
              <p14:xfrm>
                <a:off x="4409396" y="3141165"/>
                <a:ext cx="21960" cy="14760"/>
              </p14:xfrm>
            </p:contentPart>
          </mc:Choice>
          <mc:Fallback xmlns="">
            <p:pic>
              <p:nvPicPr>
                <p:cNvPr id="68" name="Ink 67">
                  <a:extLst>
                    <a:ext uri="{FF2B5EF4-FFF2-40B4-BE49-F238E27FC236}">
                      <a16:creationId xmlns:a16="http://schemas.microsoft.com/office/drawing/2014/main" id="{92A48701-BAB8-3C59-1340-FF57EDE1B783}"/>
                    </a:ext>
                  </a:extLst>
                </p:cNvPr>
                <p:cNvPicPr/>
                <p:nvPr/>
              </p:nvPicPr>
              <p:blipFill>
                <a:blip r:embed="rId98"/>
                <a:stretch>
                  <a:fillRect/>
                </a:stretch>
              </p:blipFill>
              <p:spPr>
                <a:xfrm>
                  <a:off x="4391396" y="3123165"/>
                  <a:ext cx="576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9" name="Ink 68">
                  <a:extLst>
                    <a:ext uri="{FF2B5EF4-FFF2-40B4-BE49-F238E27FC236}">
                      <a16:creationId xmlns:a16="http://schemas.microsoft.com/office/drawing/2014/main" id="{99D1A74C-A94F-1F94-7EA7-37504ADCB41A}"/>
                    </a:ext>
                  </a:extLst>
                </p14:cNvPr>
                <p14:cNvContentPartPr/>
                <p14:nvPr/>
              </p14:nvContentPartPr>
              <p14:xfrm>
                <a:off x="4864076" y="3094005"/>
                <a:ext cx="1193040" cy="652320"/>
              </p14:xfrm>
            </p:contentPart>
          </mc:Choice>
          <mc:Fallback xmlns="">
            <p:pic>
              <p:nvPicPr>
                <p:cNvPr id="69" name="Ink 68">
                  <a:extLst>
                    <a:ext uri="{FF2B5EF4-FFF2-40B4-BE49-F238E27FC236}">
                      <a16:creationId xmlns:a16="http://schemas.microsoft.com/office/drawing/2014/main" id="{99D1A74C-A94F-1F94-7EA7-37504ADCB41A}"/>
                    </a:ext>
                  </a:extLst>
                </p:cNvPr>
                <p:cNvPicPr/>
                <p:nvPr/>
              </p:nvPicPr>
              <p:blipFill>
                <a:blip r:embed="rId100"/>
                <a:stretch>
                  <a:fillRect/>
                </a:stretch>
              </p:blipFill>
              <p:spPr>
                <a:xfrm>
                  <a:off x="4846436" y="3076365"/>
                  <a:ext cx="1228680" cy="687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0" name="Ink 69">
                  <a:extLst>
                    <a:ext uri="{FF2B5EF4-FFF2-40B4-BE49-F238E27FC236}">
                      <a16:creationId xmlns:a16="http://schemas.microsoft.com/office/drawing/2014/main" id="{0BA1EB53-256B-5457-2D3C-6FBC13749FB5}"/>
                    </a:ext>
                  </a:extLst>
                </p14:cNvPr>
                <p14:cNvContentPartPr/>
                <p14:nvPr/>
              </p14:nvContentPartPr>
              <p14:xfrm>
                <a:off x="5720156" y="3145485"/>
                <a:ext cx="360" cy="360"/>
              </p14:xfrm>
            </p:contentPart>
          </mc:Choice>
          <mc:Fallback xmlns="">
            <p:pic>
              <p:nvPicPr>
                <p:cNvPr id="70" name="Ink 69">
                  <a:extLst>
                    <a:ext uri="{FF2B5EF4-FFF2-40B4-BE49-F238E27FC236}">
                      <a16:creationId xmlns:a16="http://schemas.microsoft.com/office/drawing/2014/main" id="{0BA1EB53-256B-5457-2D3C-6FBC13749FB5}"/>
                    </a:ext>
                  </a:extLst>
                </p:cNvPr>
                <p:cNvPicPr/>
                <p:nvPr/>
              </p:nvPicPr>
              <p:blipFill>
                <a:blip r:embed="rId72"/>
                <a:stretch>
                  <a:fillRect/>
                </a:stretch>
              </p:blipFill>
              <p:spPr>
                <a:xfrm>
                  <a:off x="5702516" y="312784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1" name="Ink 70">
                  <a:extLst>
                    <a:ext uri="{FF2B5EF4-FFF2-40B4-BE49-F238E27FC236}">
                      <a16:creationId xmlns:a16="http://schemas.microsoft.com/office/drawing/2014/main" id="{C6D27144-912C-92C2-EE6E-1A09DAE1FD73}"/>
                    </a:ext>
                  </a:extLst>
                </p14:cNvPr>
                <p14:cNvContentPartPr/>
                <p14:nvPr/>
              </p14:nvContentPartPr>
              <p14:xfrm>
                <a:off x="6316676" y="3031005"/>
                <a:ext cx="1665360" cy="514080"/>
              </p14:xfrm>
            </p:contentPart>
          </mc:Choice>
          <mc:Fallback xmlns="">
            <p:pic>
              <p:nvPicPr>
                <p:cNvPr id="71" name="Ink 70">
                  <a:extLst>
                    <a:ext uri="{FF2B5EF4-FFF2-40B4-BE49-F238E27FC236}">
                      <a16:creationId xmlns:a16="http://schemas.microsoft.com/office/drawing/2014/main" id="{C6D27144-912C-92C2-EE6E-1A09DAE1FD73}"/>
                    </a:ext>
                  </a:extLst>
                </p:cNvPr>
                <p:cNvPicPr/>
                <p:nvPr/>
              </p:nvPicPr>
              <p:blipFill>
                <a:blip r:embed="rId103"/>
                <a:stretch>
                  <a:fillRect/>
                </a:stretch>
              </p:blipFill>
              <p:spPr>
                <a:xfrm>
                  <a:off x="6298676" y="3013365"/>
                  <a:ext cx="1701000" cy="549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2" name="Ink 71">
                  <a:extLst>
                    <a:ext uri="{FF2B5EF4-FFF2-40B4-BE49-F238E27FC236}">
                      <a16:creationId xmlns:a16="http://schemas.microsoft.com/office/drawing/2014/main" id="{15C61908-B35B-28A4-5880-6631839A36D2}"/>
                    </a:ext>
                  </a:extLst>
                </p14:cNvPr>
                <p14:cNvContentPartPr/>
                <p14:nvPr/>
              </p14:nvContentPartPr>
              <p14:xfrm>
                <a:off x="8133236" y="3320445"/>
                <a:ext cx="26640" cy="83880"/>
              </p14:xfrm>
            </p:contentPart>
          </mc:Choice>
          <mc:Fallback xmlns="">
            <p:pic>
              <p:nvPicPr>
                <p:cNvPr id="72" name="Ink 71">
                  <a:extLst>
                    <a:ext uri="{FF2B5EF4-FFF2-40B4-BE49-F238E27FC236}">
                      <a16:creationId xmlns:a16="http://schemas.microsoft.com/office/drawing/2014/main" id="{15C61908-B35B-28A4-5880-6631839A36D2}"/>
                    </a:ext>
                  </a:extLst>
                </p:cNvPr>
                <p:cNvPicPr/>
                <p:nvPr/>
              </p:nvPicPr>
              <p:blipFill>
                <a:blip r:embed="rId105"/>
                <a:stretch>
                  <a:fillRect/>
                </a:stretch>
              </p:blipFill>
              <p:spPr>
                <a:xfrm>
                  <a:off x="8115236" y="3302445"/>
                  <a:ext cx="62280" cy="119520"/>
                </a:xfrm>
                <a:prstGeom prst="rect">
                  <a:avLst/>
                </a:prstGeom>
              </p:spPr>
            </p:pic>
          </mc:Fallback>
        </mc:AlternateContent>
      </p:grpSp>
      <p:grpSp>
        <p:nvGrpSpPr>
          <p:cNvPr id="101" name="Group 100">
            <a:extLst>
              <a:ext uri="{FF2B5EF4-FFF2-40B4-BE49-F238E27FC236}">
                <a16:creationId xmlns:a16="http://schemas.microsoft.com/office/drawing/2014/main" id="{70C6F1BE-CCBA-00BC-BFD2-A4C5F4D39B77}"/>
              </a:ext>
            </a:extLst>
          </p:cNvPr>
          <p:cNvGrpSpPr/>
          <p:nvPr/>
        </p:nvGrpSpPr>
        <p:grpSpPr>
          <a:xfrm>
            <a:off x="2192156" y="3725805"/>
            <a:ext cx="8729280" cy="1438560"/>
            <a:chOff x="2192156" y="3725805"/>
            <a:chExt cx="8729280" cy="1438560"/>
          </a:xfrm>
        </p:grpSpPr>
        <mc:AlternateContent xmlns:mc="http://schemas.openxmlformats.org/markup-compatibility/2006" xmlns:p14="http://schemas.microsoft.com/office/powerpoint/2010/main">
          <mc:Choice Requires="p14">
            <p:contentPart p14:bwMode="auto" r:id="rId106">
              <p14:nvContentPartPr>
                <p14:cNvPr id="74" name="Ink 73">
                  <a:extLst>
                    <a:ext uri="{FF2B5EF4-FFF2-40B4-BE49-F238E27FC236}">
                      <a16:creationId xmlns:a16="http://schemas.microsoft.com/office/drawing/2014/main" id="{80782C32-5EC0-80C4-B738-91AC51064B6E}"/>
                    </a:ext>
                  </a:extLst>
                </p14:cNvPr>
                <p14:cNvContentPartPr/>
                <p14:nvPr/>
              </p14:nvContentPartPr>
              <p14:xfrm>
                <a:off x="2317076" y="3900405"/>
                <a:ext cx="1005120" cy="642960"/>
              </p14:xfrm>
            </p:contentPart>
          </mc:Choice>
          <mc:Fallback xmlns="">
            <p:pic>
              <p:nvPicPr>
                <p:cNvPr id="74" name="Ink 73">
                  <a:extLst>
                    <a:ext uri="{FF2B5EF4-FFF2-40B4-BE49-F238E27FC236}">
                      <a16:creationId xmlns:a16="http://schemas.microsoft.com/office/drawing/2014/main" id="{80782C32-5EC0-80C4-B738-91AC51064B6E}"/>
                    </a:ext>
                  </a:extLst>
                </p:cNvPr>
                <p:cNvPicPr/>
                <p:nvPr/>
              </p:nvPicPr>
              <p:blipFill>
                <a:blip r:embed="rId107"/>
                <a:stretch>
                  <a:fillRect/>
                </a:stretch>
              </p:blipFill>
              <p:spPr>
                <a:xfrm>
                  <a:off x="2299076" y="3882765"/>
                  <a:ext cx="1040760" cy="678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5" name="Ink 74">
                  <a:extLst>
                    <a:ext uri="{FF2B5EF4-FFF2-40B4-BE49-F238E27FC236}">
                      <a16:creationId xmlns:a16="http://schemas.microsoft.com/office/drawing/2014/main" id="{ABA5065A-A825-DE47-76A5-1EB4475355D2}"/>
                    </a:ext>
                  </a:extLst>
                </p14:cNvPr>
                <p14:cNvContentPartPr/>
                <p14:nvPr/>
              </p14:nvContentPartPr>
              <p14:xfrm>
                <a:off x="3534236" y="3940725"/>
                <a:ext cx="967680" cy="496080"/>
              </p14:xfrm>
            </p:contentPart>
          </mc:Choice>
          <mc:Fallback xmlns="">
            <p:pic>
              <p:nvPicPr>
                <p:cNvPr id="75" name="Ink 74">
                  <a:extLst>
                    <a:ext uri="{FF2B5EF4-FFF2-40B4-BE49-F238E27FC236}">
                      <a16:creationId xmlns:a16="http://schemas.microsoft.com/office/drawing/2014/main" id="{ABA5065A-A825-DE47-76A5-1EB4475355D2}"/>
                    </a:ext>
                  </a:extLst>
                </p:cNvPr>
                <p:cNvPicPr/>
                <p:nvPr/>
              </p:nvPicPr>
              <p:blipFill>
                <a:blip r:embed="rId109"/>
                <a:stretch>
                  <a:fillRect/>
                </a:stretch>
              </p:blipFill>
              <p:spPr>
                <a:xfrm>
                  <a:off x="3516596" y="3922725"/>
                  <a:ext cx="100332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6" name="Ink 75">
                  <a:extLst>
                    <a:ext uri="{FF2B5EF4-FFF2-40B4-BE49-F238E27FC236}">
                      <a16:creationId xmlns:a16="http://schemas.microsoft.com/office/drawing/2014/main" id="{2B7C25FC-415E-9221-FE69-A526265943E9}"/>
                    </a:ext>
                  </a:extLst>
                </p14:cNvPr>
                <p14:cNvContentPartPr/>
                <p14:nvPr/>
              </p14:nvContentPartPr>
              <p14:xfrm>
                <a:off x="4263956" y="4088685"/>
                <a:ext cx="368280" cy="34920"/>
              </p14:xfrm>
            </p:contentPart>
          </mc:Choice>
          <mc:Fallback xmlns="">
            <p:pic>
              <p:nvPicPr>
                <p:cNvPr id="76" name="Ink 75">
                  <a:extLst>
                    <a:ext uri="{FF2B5EF4-FFF2-40B4-BE49-F238E27FC236}">
                      <a16:creationId xmlns:a16="http://schemas.microsoft.com/office/drawing/2014/main" id="{2B7C25FC-415E-9221-FE69-A526265943E9}"/>
                    </a:ext>
                  </a:extLst>
                </p:cNvPr>
                <p:cNvPicPr/>
                <p:nvPr/>
              </p:nvPicPr>
              <p:blipFill>
                <a:blip r:embed="rId111"/>
                <a:stretch>
                  <a:fillRect/>
                </a:stretch>
              </p:blipFill>
              <p:spPr>
                <a:xfrm>
                  <a:off x="4246316" y="4070685"/>
                  <a:ext cx="4039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7" name="Ink 76">
                  <a:extLst>
                    <a:ext uri="{FF2B5EF4-FFF2-40B4-BE49-F238E27FC236}">
                      <a16:creationId xmlns:a16="http://schemas.microsoft.com/office/drawing/2014/main" id="{AD99E204-6548-E897-9947-81922DB21CE2}"/>
                    </a:ext>
                  </a:extLst>
                </p14:cNvPr>
                <p14:cNvContentPartPr/>
                <p14:nvPr/>
              </p14:nvContentPartPr>
              <p14:xfrm>
                <a:off x="4774436" y="3873045"/>
                <a:ext cx="900360" cy="558000"/>
              </p14:xfrm>
            </p:contentPart>
          </mc:Choice>
          <mc:Fallback xmlns="">
            <p:pic>
              <p:nvPicPr>
                <p:cNvPr id="77" name="Ink 76">
                  <a:extLst>
                    <a:ext uri="{FF2B5EF4-FFF2-40B4-BE49-F238E27FC236}">
                      <a16:creationId xmlns:a16="http://schemas.microsoft.com/office/drawing/2014/main" id="{AD99E204-6548-E897-9947-81922DB21CE2}"/>
                    </a:ext>
                  </a:extLst>
                </p:cNvPr>
                <p:cNvPicPr/>
                <p:nvPr/>
              </p:nvPicPr>
              <p:blipFill>
                <a:blip r:embed="rId113"/>
                <a:stretch>
                  <a:fillRect/>
                </a:stretch>
              </p:blipFill>
              <p:spPr>
                <a:xfrm>
                  <a:off x="4756796" y="3855405"/>
                  <a:ext cx="936000" cy="593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8" name="Ink 77">
                  <a:extLst>
                    <a:ext uri="{FF2B5EF4-FFF2-40B4-BE49-F238E27FC236}">
                      <a16:creationId xmlns:a16="http://schemas.microsoft.com/office/drawing/2014/main" id="{B6580875-476D-AA55-0271-7E447BDF3E11}"/>
                    </a:ext>
                  </a:extLst>
                </p14:cNvPr>
                <p14:cNvContentPartPr/>
                <p14:nvPr/>
              </p14:nvContentPartPr>
              <p14:xfrm>
                <a:off x="5972876" y="3904725"/>
                <a:ext cx="370440" cy="419040"/>
              </p14:xfrm>
            </p:contentPart>
          </mc:Choice>
          <mc:Fallback xmlns="">
            <p:pic>
              <p:nvPicPr>
                <p:cNvPr id="78" name="Ink 77">
                  <a:extLst>
                    <a:ext uri="{FF2B5EF4-FFF2-40B4-BE49-F238E27FC236}">
                      <a16:creationId xmlns:a16="http://schemas.microsoft.com/office/drawing/2014/main" id="{B6580875-476D-AA55-0271-7E447BDF3E11}"/>
                    </a:ext>
                  </a:extLst>
                </p:cNvPr>
                <p:cNvPicPr/>
                <p:nvPr/>
              </p:nvPicPr>
              <p:blipFill>
                <a:blip r:embed="rId115"/>
                <a:stretch>
                  <a:fillRect/>
                </a:stretch>
              </p:blipFill>
              <p:spPr>
                <a:xfrm>
                  <a:off x="5955236" y="3886725"/>
                  <a:ext cx="40608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9" name="Ink 78">
                  <a:extLst>
                    <a:ext uri="{FF2B5EF4-FFF2-40B4-BE49-F238E27FC236}">
                      <a16:creationId xmlns:a16="http://schemas.microsoft.com/office/drawing/2014/main" id="{1FF3D124-54D4-CA85-D05E-A8D3CDAF75C8}"/>
                    </a:ext>
                  </a:extLst>
                </p14:cNvPr>
                <p14:cNvContentPartPr/>
                <p14:nvPr/>
              </p14:nvContentPartPr>
              <p14:xfrm>
                <a:off x="6167996" y="4019205"/>
                <a:ext cx="297720" cy="59760"/>
              </p14:xfrm>
            </p:contentPart>
          </mc:Choice>
          <mc:Fallback xmlns="">
            <p:pic>
              <p:nvPicPr>
                <p:cNvPr id="79" name="Ink 78">
                  <a:extLst>
                    <a:ext uri="{FF2B5EF4-FFF2-40B4-BE49-F238E27FC236}">
                      <a16:creationId xmlns:a16="http://schemas.microsoft.com/office/drawing/2014/main" id="{1FF3D124-54D4-CA85-D05E-A8D3CDAF75C8}"/>
                    </a:ext>
                  </a:extLst>
                </p:cNvPr>
                <p:cNvPicPr/>
                <p:nvPr/>
              </p:nvPicPr>
              <p:blipFill>
                <a:blip r:embed="rId117"/>
                <a:stretch>
                  <a:fillRect/>
                </a:stretch>
              </p:blipFill>
              <p:spPr>
                <a:xfrm>
                  <a:off x="6149996" y="4001565"/>
                  <a:ext cx="3333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0" name="Ink 79">
                  <a:extLst>
                    <a:ext uri="{FF2B5EF4-FFF2-40B4-BE49-F238E27FC236}">
                      <a16:creationId xmlns:a16="http://schemas.microsoft.com/office/drawing/2014/main" id="{F1697933-0F4E-33D9-6DE3-4875B0A0A42C}"/>
                    </a:ext>
                  </a:extLst>
                </p14:cNvPr>
                <p14:cNvContentPartPr/>
                <p14:nvPr/>
              </p14:nvContentPartPr>
              <p14:xfrm>
                <a:off x="6626276" y="3787725"/>
                <a:ext cx="1009800" cy="465480"/>
              </p14:xfrm>
            </p:contentPart>
          </mc:Choice>
          <mc:Fallback xmlns="">
            <p:pic>
              <p:nvPicPr>
                <p:cNvPr id="80" name="Ink 79">
                  <a:extLst>
                    <a:ext uri="{FF2B5EF4-FFF2-40B4-BE49-F238E27FC236}">
                      <a16:creationId xmlns:a16="http://schemas.microsoft.com/office/drawing/2014/main" id="{F1697933-0F4E-33D9-6DE3-4875B0A0A42C}"/>
                    </a:ext>
                  </a:extLst>
                </p:cNvPr>
                <p:cNvPicPr/>
                <p:nvPr/>
              </p:nvPicPr>
              <p:blipFill>
                <a:blip r:embed="rId119"/>
                <a:stretch>
                  <a:fillRect/>
                </a:stretch>
              </p:blipFill>
              <p:spPr>
                <a:xfrm>
                  <a:off x="6608636" y="3769725"/>
                  <a:ext cx="1045440" cy="501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1" name="Ink 80">
                  <a:extLst>
                    <a:ext uri="{FF2B5EF4-FFF2-40B4-BE49-F238E27FC236}">
                      <a16:creationId xmlns:a16="http://schemas.microsoft.com/office/drawing/2014/main" id="{037F5774-E279-9216-B5CD-C5F98BDAC27F}"/>
                    </a:ext>
                  </a:extLst>
                </p14:cNvPr>
                <p14:cNvContentPartPr/>
                <p14:nvPr/>
              </p14:nvContentPartPr>
              <p14:xfrm>
                <a:off x="7438796" y="3922725"/>
                <a:ext cx="346320" cy="56880"/>
              </p14:xfrm>
            </p:contentPart>
          </mc:Choice>
          <mc:Fallback xmlns="">
            <p:pic>
              <p:nvPicPr>
                <p:cNvPr id="81" name="Ink 80">
                  <a:extLst>
                    <a:ext uri="{FF2B5EF4-FFF2-40B4-BE49-F238E27FC236}">
                      <a16:creationId xmlns:a16="http://schemas.microsoft.com/office/drawing/2014/main" id="{037F5774-E279-9216-B5CD-C5F98BDAC27F}"/>
                    </a:ext>
                  </a:extLst>
                </p:cNvPr>
                <p:cNvPicPr/>
                <p:nvPr/>
              </p:nvPicPr>
              <p:blipFill>
                <a:blip r:embed="rId121"/>
                <a:stretch>
                  <a:fillRect/>
                </a:stretch>
              </p:blipFill>
              <p:spPr>
                <a:xfrm>
                  <a:off x="7421156" y="3905085"/>
                  <a:ext cx="381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 name="Ink 82">
                  <a:extLst>
                    <a:ext uri="{FF2B5EF4-FFF2-40B4-BE49-F238E27FC236}">
                      <a16:creationId xmlns:a16="http://schemas.microsoft.com/office/drawing/2014/main" id="{8FCAF092-8B2B-972A-42C8-64587FA75B37}"/>
                    </a:ext>
                  </a:extLst>
                </p14:cNvPr>
                <p14:cNvContentPartPr/>
                <p14:nvPr/>
              </p14:nvContentPartPr>
              <p14:xfrm>
                <a:off x="8022716" y="3892845"/>
                <a:ext cx="302040" cy="375840"/>
              </p14:xfrm>
            </p:contentPart>
          </mc:Choice>
          <mc:Fallback xmlns="">
            <p:pic>
              <p:nvPicPr>
                <p:cNvPr id="83" name="Ink 82">
                  <a:extLst>
                    <a:ext uri="{FF2B5EF4-FFF2-40B4-BE49-F238E27FC236}">
                      <a16:creationId xmlns:a16="http://schemas.microsoft.com/office/drawing/2014/main" id="{8FCAF092-8B2B-972A-42C8-64587FA75B37}"/>
                    </a:ext>
                  </a:extLst>
                </p:cNvPr>
                <p:cNvPicPr/>
                <p:nvPr/>
              </p:nvPicPr>
              <p:blipFill>
                <a:blip r:embed="rId123"/>
                <a:stretch>
                  <a:fillRect/>
                </a:stretch>
              </p:blipFill>
              <p:spPr>
                <a:xfrm>
                  <a:off x="8005076" y="3874845"/>
                  <a:ext cx="33768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4" name="Ink 83">
                  <a:extLst>
                    <a:ext uri="{FF2B5EF4-FFF2-40B4-BE49-F238E27FC236}">
                      <a16:creationId xmlns:a16="http://schemas.microsoft.com/office/drawing/2014/main" id="{2CEC7523-9ACC-B939-0597-84D448F51720}"/>
                    </a:ext>
                  </a:extLst>
                </p14:cNvPr>
                <p14:cNvContentPartPr/>
                <p14:nvPr/>
              </p14:nvContentPartPr>
              <p14:xfrm>
                <a:off x="8063036" y="3876645"/>
                <a:ext cx="308160" cy="14040"/>
              </p14:xfrm>
            </p:contentPart>
          </mc:Choice>
          <mc:Fallback xmlns="">
            <p:pic>
              <p:nvPicPr>
                <p:cNvPr id="84" name="Ink 83">
                  <a:extLst>
                    <a:ext uri="{FF2B5EF4-FFF2-40B4-BE49-F238E27FC236}">
                      <a16:creationId xmlns:a16="http://schemas.microsoft.com/office/drawing/2014/main" id="{2CEC7523-9ACC-B939-0597-84D448F51720}"/>
                    </a:ext>
                  </a:extLst>
                </p:cNvPr>
                <p:cNvPicPr/>
                <p:nvPr/>
              </p:nvPicPr>
              <p:blipFill>
                <a:blip r:embed="rId125"/>
                <a:stretch>
                  <a:fillRect/>
                </a:stretch>
              </p:blipFill>
              <p:spPr>
                <a:xfrm>
                  <a:off x="8045036" y="3859005"/>
                  <a:ext cx="343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6" name="Ink 85">
                  <a:extLst>
                    <a:ext uri="{FF2B5EF4-FFF2-40B4-BE49-F238E27FC236}">
                      <a16:creationId xmlns:a16="http://schemas.microsoft.com/office/drawing/2014/main" id="{C96E11E3-FA94-0F1B-8843-131B4EF982A0}"/>
                    </a:ext>
                  </a:extLst>
                </p14:cNvPr>
                <p14:cNvContentPartPr/>
                <p14:nvPr/>
              </p14:nvContentPartPr>
              <p14:xfrm>
                <a:off x="8496116" y="3742005"/>
                <a:ext cx="179280" cy="495720"/>
              </p14:xfrm>
            </p:contentPart>
          </mc:Choice>
          <mc:Fallback xmlns="">
            <p:pic>
              <p:nvPicPr>
                <p:cNvPr id="86" name="Ink 85">
                  <a:extLst>
                    <a:ext uri="{FF2B5EF4-FFF2-40B4-BE49-F238E27FC236}">
                      <a16:creationId xmlns:a16="http://schemas.microsoft.com/office/drawing/2014/main" id="{C96E11E3-FA94-0F1B-8843-131B4EF982A0}"/>
                    </a:ext>
                  </a:extLst>
                </p:cNvPr>
                <p:cNvPicPr/>
                <p:nvPr/>
              </p:nvPicPr>
              <p:blipFill>
                <a:blip r:embed="rId127"/>
                <a:stretch>
                  <a:fillRect/>
                </a:stretch>
              </p:blipFill>
              <p:spPr>
                <a:xfrm>
                  <a:off x="8478116" y="3724005"/>
                  <a:ext cx="21492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7" name="Ink 86">
                  <a:extLst>
                    <a:ext uri="{FF2B5EF4-FFF2-40B4-BE49-F238E27FC236}">
                      <a16:creationId xmlns:a16="http://schemas.microsoft.com/office/drawing/2014/main" id="{CB534214-1248-01BA-0F38-19E4DBC33CEA}"/>
                    </a:ext>
                  </a:extLst>
                </p14:cNvPr>
                <p14:cNvContentPartPr/>
                <p14:nvPr/>
              </p14:nvContentPartPr>
              <p14:xfrm>
                <a:off x="8737676" y="4009845"/>
                <a:ext cx="223560" cy="165600"/>
              </p14:xfrm>
            </p:contentPart>
          </mc:Choice>
          <mc:Fallback xmlns="">
            <p:pic>
              <p:nvPicPr>
                <p:cNvPr id="87" name="Ink 86">
                  <a:extLst>
                    <a:ext uri="{FF2B5EF4-FFF2-40B4-BE49-F238E27FC236}">
                      <a16:creationId xmlns:a16="http://schemas.microsoft.com/office/drawing/2014/main" id="{CB534214-1248-01BA-0F38-19E4DBC33CEA}"/>
                    </a:ext>
                  </a:extLst>
                </p:cNvPr>
                <p:cNvPicPr/>
                <p:nvPr/>
              </p:nvPicPr>
              <p:blipFill>
                <a:blip r:embed="rId129"/>
                <a:stretch>
                  <a:fillRect/>
                </a:stretch>
              </p:blipFill>
              <p:spPr>
                <a:xfrm>
                  <a:off x="8720036" y="3991845"/>
                  <a:ext cx="2592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8" name="Ink 87">
                  <a:extLst>
                    <a:ext uri="{FF2B5EF4-FFF2-40B4-BE49-F238E27FC236}">
                      <a16:creationId xmlns:a16="http://schemas.microsoft.com/office/drawing/2014/main" id="{F2DDF56A-B0EF-2B84-F151-59DBD41507C5}"/>
                    </a:ext>
                  </a:extLst>
                </p14:cNvPr>
                <p14:cNvContentPartPr/>
                <p14:nvPr/>
              </p14:nvContentPartPr>
              <p14:xfrm>
                <a:off x="8950796" y="3725805"/>
                <a:ext cx="254160" cy="417240"/>
              </p14:xfrm>
            </p:contentPart>
          </mc:Choice>
          <mc:Fallback xmlns="">
            <p:pic>
              <p:nvPicPr>
                <p:cNvPr id="88" name="Ink 87">
                  <a:extLst>
                    <a:ext uri="{FF2B5EF4-FFF2-40B4-BE49-F238E27FC236}">
                      <a16:creationId xmlns:a16="http://schemas.microsoft.com/office/drawing/2014/main" id="{F2DDF56A-B0EF-2B84-F151-59DBD41507C5}"/>
                    </a:ext>
                  </a:extLst>
                </p:cNvPr>
                <p:cNvPicPr/>
                <p:nvPr/>
              </p:nvPicPr>
              <p:blipFill>
                <a:blip r:embed="rId131"/>
                <a:stretch>
                  <a:fillRect/>
                </a:stretch>
              </p:blipFill>
              <p:spPr>
                <a:xfrm>
                  <a:off x="8933156" y="3707805"/>
                  <a:ext cx="28980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9" name="Ink 88">
                  <a:extLst>
                    <a:ext uri="{FF2B5EF4-FFF2-40B4-BE49-F238E27FC236}">
                      <a16:creationId xmlns:a16="http://schemas.microsoft.com/office/drawing/2014/main" id="{18533417-B060-63FA-6284-6138E7B0A6B4}"/>
                    </a:ext>
                  </a:extLst>
                </p14:cNvPr>
                <p14:cNvContentPartPr/>
                <p14:nvPr/>
              </p14:nvContentPartPr>
              <p14:xfrm>
                <a:off x="9497276" y="3990045"/>
                <a:ext cx="1424160" cy="500400"/>
              </p14:xfrm>
            </p:contentPart>
          </mc:Choice>
          <mc:Fallback xmlns="">
            <p:pic>
              <p:nvPicPr>
                <p:cNvPr id="89" name="Ink 88">
                  <a:extLst>
                    <a:ext uri="{FF2B5EF4-FFF2-40B4-BE49-F238E27FC236}">
                      <a16:creationId xmlns:a16="http://schemas.microsoft.com/office/drawing/2014/main" id="{18533417-B060-63FA-6284-6138E7B0A6B4}"/>
                    </a:ext>
                  </a:extLst>
                </p:cNvPr>
                <p:cNvPicPr/>
                <p:nvPr/>
              </p:nvPicPr>
              <p:blipFill>
                <a:blip r:embed="rId133"/>
                <a:stretch>
                  <a:fillRect/>
                </a:stretch>
              </p:blipFill>
              <p:spPr>
                <a:xfrm>
                  <a:off x="9479276" y="3972045"/>
                  <a:ext cx="1459800" cy="536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1" name="Ink 90">
                  <a:extLst>
                    <a:ext uri="{FF2B5EF4-FFF2-40B4-BE49-F238E27FC236}">
                      <a16:creationId xmlns:a16="http://schemas.microsoft.com/office/drawing/2014/main" id="{49563475-5358-BC7F-6E26-5CF8050C6371}"/>
                    </a:ext>
                  </a:extLst>
                </p14:cNvPr>
                <p14:cNvContentPartPr/>
                <p14:nvPr/>
              </p14:nvContentPartPr>
              <p14:xfrm>
                <a:off x="2192156" y="4687725"/>
                <a:ext cx="594360" cy="476280"/>
              </p14:xfrm>
            </p:contentPart>
          </mc:Choice>
          <mc:Fallback xmlns="">
            <p:pic>
              <p:nvPicPr>
                <p:cNvPr id="91" name="Ink 90">
                  <a:extLst>
                    <a:ext uri="{FF2B5EF4-FFF2-40B4-BE49-F238E27FC236}">
                      <a16:creationId xmlns:a16="http://schemas.microsoft.com/office/drawing/2014/main" id="{49563475-5358-BC7F-6E26-5CF8050C6371}"/>
                    </a:ext>
                  </a:extLst>
                </p:cNvPr>
                <p:cNvPicPr/>
                <p:nvPr/>
              </p:nvPicPr>
              <p:blipFill>
                <a:blip r:embed="rId135"/>
                <a:stretch>
                  <a:fillRect/>
                </a:stretch>
              </p:blipFill>
              <p:spPr>
                <a:xfrm>
                  <a:off x="2174156" y="4670085"/>
                  <a:ext cx="630000" cy="511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2" name="Ink 91">
                  <a:extLst>
                    <a:ext uri="{FF2B5EF4-FFF2-40B4-BE49-F238E27FC236}">
                      <a16:creationId xmlns:a16="http://schemas.microsoft.com/office/drawing/2014/main" id="{F7C6208C-5FF0-1AC8-2C1F-AFED3A662210}"/>
                    </a:ext>
                  </a:extLst>
                </p14:cNvPr>
                <p14:cNvContentPartPr/>
                <p14:nvPr/>
              </p14:nvContentPartPr>
              <p14:xfrm>
                <a:off x="2310236" y="4752525"/>
                <a:ext cx="282600" cy="39600"/>
              </p14:xfrm>
            </p:contentPart>
          </mc:Choice>
          <mc:Fallback xmlns="">
            <p:pic>
              <p:nvPicPr>
                <p:cNvPr id="92" name="Ink 91">
                  <a:extLst>
                    <a:ext uri="{FF2B5EF4-FFF2-40B4-BE49-F238E27FC236}">
                      <a16:creationId xmlns:a16="http://schemas.microsoft.com/office/drawing/2014/main" id="{F7C6208C-5FF0-1AC8-2C1F-AFED3A662210}"/>
                    </a:ext>
                  </a:extLst>
                </p:cNvPr>
                <p:cNvPicPr/>
                <p:nvPr/>
              </p:nvPicPr>
              <p:blipFill>
                <a:blip r:embed="rId137"/>
                <a:stretch>
                  <a:fillRect/>
                </a:stretch>
              </p:blipFill>
              <p:spPr>
                <a:xfrm>
                  <a:off x="2292596" y="4734525"/>
                  <a:ext cx="3182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3" name="Ink 92">
                  <a:extLst>
                    <a:ext uri="{FF2B5EF4-FFF2-40B4-BE49-F238E27FC236}">
                      <a16:creationId xmlns:a16="http://schemas.microsoft.com/office/drawing/2014/main" id="{7DACCB04-BBFC-0DF2-CB15-A3A86F820DDC}"/>
                    </a:ext>
                  </a:extLst>
                </p14:cNvPr>
                <p14:cNvContentPartPr/>
                <p14:nvPr/>
              </p14:nvContentPartPr>
              <p14:xfrm>
                <a:off x="2966876" y="4636245"/>
                <a:ext cx="1202040" cy="497880"/>
              </p14:xfrm>
            </p:contentPart>
          </mc:Choice>
          <mc:Fallback xmlns="">
            <p:pic>
              <p:nvPicPr>
                <p:cNvPr id="93" name="Ink 92">
                  <a:extLst>
                    <a:ext uri="{FF2B5EF4-FFF2-40B4-BE49-F238E27FC236}">
                      <a16:creationId xmlns:a16="http://schemas.microsoft.com/office/drawing/2014/main" id="{7DACCB04-BBFC-0DF2-CB15-A3A86F820DDC}"/>
                    </a:ext>
                  </a:extLst>
                </p:cNvPr>
                <p:cNvPicPr/>
                <p:nvPr/>
              </p:nvPicPr>
              <p:blipFill>
                <a:blip r:embed="rId139"/>
                <a:stretch>
                  <a:fillRect/>
                </a:stretch>
              </p:blipFill>
              <p:spPr>
                <a:xfrm>
                  <a:off x="2949236" y="4618605"/>
                  <a:ext cx="1237680" cy="533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5" name="Ink 94">
                  <a:extLst>
                    <a:ext uri="{FF2B5EF4-FFF2-40B4-BE49-F238E27FC236}">
                      <a16:creationId xmlns:a16="http://schemas.microsoft.com/office/drawing/2014/main" id="{B9FD0E9E-9A06-B957-A4E5-198BD8D4B03A}"/>
                    </a:ext>
                  </a:extLst>
                </p14:cNvPr>
                <p14:cNvContentPartPr/>
                <p14:nvPr/>
              </p14:nvContentPartPr>
              <p14:xfrm>
                <a:off x="4411556" y="4565685"/>
                <a:ext cx="2047680" cy="482760"/>
              </p14:xfrm>
            </p:contentPart>
          </mc:Choice>
          <mc:Fallback xmlns="">
            <p:pic>
              <p:nvPicPr>
                <p:cNvPr id="95" name="Ink 94">
                  <a:extLst>
                    <a:ext uri="{FF2B5EF4-FFF2-40B4-BE49-F238E27FC236}">
                      <a16:creationId xmlns:a16="http://schemas.microsoft.com/office/drawing/2014/main" id="{B9FD0E9E-9A06-B957-A4E5-198BD8D4B03A}"/>
                    </a:ext>
                  </a:extLst>
                </p:cNvPr>
                <p:cNvPicPr/>
                <p:nvPr/>
              </p:nvPicPr>
              <p:blipFill>
                <a:blip r:embed="rId141"/>
                <a:stretch>
                  <a:fillRect/>
                </a:stretch>
              </p:blipFill>
              <p:spPr>
                <a:xfrm>
                  <a:off x="4393556" y="4548045"/>
                  <a:ext cx="208332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6" name="Ink 95">
                  <a:extLst>
                    <a:ext uri="{FF2B5EF4-FFF2-40B4-BE49-F238E27FC236}">
                      <a16:creationId xmlns:a16="http://schemas.microsoft.com/office/drawing/2014/main" id="{D54FA8B0-886F-E296-3C55-33B86CCD5821}"/>
                    </a:ext>
                  </a:extLst>
                </p14:cNvPr>
                <p14:cNvContentPartPr/>
                <p14:nvPr/>
              </p14:nvContentPartPr>
              <p14:xfrm>
                <a:off x="5841476" y="4681965"/>
                <a:ext cx="360" cy="360"/>
              </p14:xfrm>
            </p:contentPart>
          </mc:Choice>
          <mc:Fallback xmlns="">
            <p:pic>
              <p:nvPicPr>
                <p:cNvPr id="96" name="Ink 95">
                  <a:extLst>
                    <a:ext uri="{FF2B5EF4-FFF2-40B4-BE49-F238E27FC236}">
                      <a16:creationId xmlns:a16="http://schemas.microsoft.com/office/drawing/2014/main" id="{D54FA8B0-886F-E296-3C55-33B86CCD5821}"/>
                    </a:ext>
                  </a:extLst>
                </p:cNvPr>
                <p:cNvPicPr/>
                <p:nvPr/>
              </p:nvPicPr>
              <p:blipFill>
                <a:blip r:embed="rId72"/>
                <a:stretch>
                  <a:fillRect/>
                </a:stretch>
              </p:blipFill>
              <p:spPr>
                <a:xfrm>
                  <a:off x="5823476" y="466432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7" name="Ink 96">
                  <a:extLst>
                    <a:ext uri="{FF2B5EF4-FFF2-40B4-BE49-F238E27FC236}">
                      <a16:creationId xmlns:a16="http://schemas.microsoft.com/office/drawing/2014/main" id="{435F5397-8830-039B-0C7C-F8929F3351F9}"/>
                    </a:ext>
                  </a:extLst>
                </p14:cNvPr>
                <p14:cNvContentPartPr/>
                <p14:nvPr/>
              </p14:nvContentPartPr>
              <p14:xfrm>
                <a:off x="5337116" y="4639845"/>
                <a:ext cx="543600" cy="71280"/>
              </p14:xfrm>
            </p:contentPart>
          </mc:Choice>
          <mc:Fallback xmlns="">
            <p:pic>
              <p:nvPicPr>
                <p:cNvPr id="97" name="Ink 96">
                  <a:extLst>
                    <a:ext uri="{FF2B5EF4-FFF2-40B4-BE49-F238E27FC236}">
                      <a16:creationId xmlns:a16="http://schemas.microsoft.com/office/drawing/2014/main" id="{435F5397-8830-039B-0C7C-F8929F3351F9}"/>
                    </a:ext>
                  </a:extLst>
                </p:cNvPr>
                <p:cNvPicPr/>
                <p:nvPr/>
              </p:nvPicPr>
              <p:blipFill>
                <a:blip r:embed="rId144"/>
                <a:stretch>
                  <a:fillRect/>
                </a:stretch>
              </p:blipFill>
              <p:spPr>
                <a:xfrm>
                  <a:off x="5319476" y="4622205"/>
                  <a:ext cx="579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8" name="Ink 97">
                  <a:extLst>
                    <a:ext uri="{FF2B5EF4-FFF2-40B4-BE49-F238E27FC236}">
                      <a16:creationId xmlns:a16="http://schemas.microsoft.com/office/drawing/2014/main" id="{749E25D2-03A4-3329-8661-F6A964F3E245}"/>
                    </a:ext>
                  </a:extLst>
                </p14:cNvPr>
                <p14:cNvContentPartPr/>
                <p14:nvPr/>
              </p14:nvContentPartPr>
              <p14:xfrm>
                <a:off x="6748316" y="4462365"/>
                <a:ext cx="1365480" cy="702000"/>
              </p14:xfrm>
            </p:contentPart>
          </mc:Choice>
          <mc:Fallback xmlns="">
            <p:pic>
              <p:nvPicPr>
                <p:cNvPr id="98" name="Ink 97">
                  <a:extLst>
                    <a:ext uri="{FF2B5EF4-FFF2-40B4-BE49-F238E27FC236}">
                      <a16:creationId xmlns:a16="http://schemas.microsoft.com/office/drawing/2014/main" id="{749E25D2-03A4-3329-8661-F6A964F3E245}"/>
                    </a:ext>
                  </a:extLst>
                </p:cNvPr>
                <p:cNvPicPr/>
                <p:nvPr/>
              </p:nvPicPr>
              <p:blipFill>
                <a:blip r:embed="rId146"/>
                <a:stretch>
                  <a:fillRect/>
                </a:stretch>
              </p:blipFill>
              <p:spPr>
                <a:xfrm>
                  <a:off x="6730316" y="4444365"/>
                  <a:ext cx="1401120" cy="737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9" name="Ink 98">
                  <a:extLst>
                    <a:ext uri="{FF2B5EF4-FFF2-40B4-BE49-F238E27FC236}">
                      <a16:creationId xmlns:a16="http://schemas.microsoft.com/office/drawing/2014/main" id="{D2C2985E-A03E-6BB6-B377-DA8B90D637F3}"/>
                    </a:ext>
                  </a:extLst>
                </p14:cNvPr>
                <p14:cNvContentPartPr/>
                <p14:nvPr/>
              </p14:nvContentPartPr>
              <p14:xfrm>
                <a:off x="8246996" y="4894005"/>
                <a:ext cx="360" cy="360"/>
              </p14:xfrm>
            </p:contentPart>
          </mc:Choice>
          <mc:Fallback xmlns="">
            <p:pic>
              <p:nvPicPr>
                <p:cNvPr id="99" name="Ink 98">
                  <a:extLst>
                    <a:ext uri="{FF2B5EF4-FFF2-40B4-BE49-F238E27FC236}">
                      <a16:creationId xmlns:a16="http://schemas.microsoft.com/office/drawing/2014/main" id="{D2C2985E-A03E-6BB6-B377-DA8B90D637F3}"/>
                    </a:ext>
                  </a:extLst>
                </p:cNvPr>
                <p:cNvPicPr/>
                <p:nvPr/>
              </p:nvPicPr>
              <p:blipFill>
                <a:blip r:embed="rId72"/>
                <a:stretch>
                  <a:fillRect/>
                </a:stretch>
              </p:blipFill>
              <p:spPr>
                <a:xfrm>
                  <a:off x="8229356" y="4876005"/>
                  <a:ext cx="36000" cy="36000"/>
                </a:xfrm>
                <a:prstGeom prst="rect">
                  <a:avLst/>
                </a:prstGeom>
              </p:spPr>
            </p:pic>
          </mc:Fallback>
        </mc:AlternateContent>
      </p:grpSp>
      <p:pic>
        <p:nvPicPr>
          <p:cNvPr id="103" name="Picture 102">
            <a:extLst>
              <a:ext uri="{FF2B5EF4-FFF2-40B4-BE49-F238E27FC236}">
                <a16:creationId xmlns:a16="http://schemas.microsoft.com/office/drawing/2014/main" id="{5DABFE48-5C32-7D48-7D4D-35E2A5D7FE62}"/>
              </a:ext>
            </a:extLst>
          </p:cNvPr>
          <p:cNvPicPr>
            <a:picLocks noChangeAspect="1"/>
          </p:cNvPicPr>
          <p:nvPr/>
        </p:nvPicPr>
        <p:blipFill>
          <a:blip r:embed="rId148"/>
          <a:stretch>
            <a:fillRect/>
          </a:stretch>
        </p:blipFill>
        <p:spPr>
          <a:xfrm>
            <a:off x="6848360" y="5312325"/>
            <a:ext cx="4368602" cy="1456200"/>
          </a:xfrm>
          <a:prstGeom prst="rect">
            <a:avLst/>
          </a:prstGeom>
        </p:spPr>
      </p:pic>
    </p:spTree>
    <p:extLst>
      <p:ext uri="{BB962C8B-B14F-4D97-AF65-F5344CB8AC3E}">
        <p14:creationId xmlns:p14="http://schemas.microsoft.com/office/powerpoint/2010/main" val="3676143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3207E16-947F-729C-D87C-BAEC3C257F94}"/>
              </a:ext>
            </a:extLst>
          </p:cNvPr>
          <p:cNvGrpSpPr/>
          <p:nvPr/>
        </p:nvGrpSpPr>
        <p:grpSpPr>
          <a:xfrm>
            <a:off x="276956" y="151725"/>
            <a:ext cx="1665000" cy="560880"/>
            <a:chOff x="276956" y="151725"/>
            <a:chExt cx="1665000" cy="56088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002ADD11-9717-0071-5189-2ABA271A97FD}"/>
                    </a:ext>
                  </a:extLst>
                </p14:cNvPr>
                <p14:cNvContentPartPr/>
                <p14:nvPr/>
              </p14:nvContentPartPr>
              <p14:xfrm>
                <a:off x="276956" y="220485"/>
                <a:ext cx="226440" cy="356400"/>
              </p14:xfrm>
            </p:contentPart>
          </mc:Choice>
          <mc:Fallback xmlns="">
            <p:pic>
              <p:nvPicPr>
                <p:cNvPr id="2" name="Ink 1">
                  <a:extLst>
                    <a:ext uri="{FF2B5EF4-FFF2-40B4-BE49-F238E27FC236}">
                      <a16:creationId xmlns:a16="http://schemas.microsoft.com/office/drawing/2014/main" id="{002ADD11-9717-0071-5189-2ABA271A97FD}"/>
                    </a:ext>
                  </a:extLst>
                </p:cNvPr>
                <p:cNvPicPr/>
                <p:nvPr/>
              </p:nvPicPr>
              <p:blipFill>
                <a:blip r:embed="rId3"/>
                <a:stretch>
                  <a:fillRect/>
                </a:stretch>
              </p:blipFill>
              <p:spPr>
                <a:xfrm>
                  <a:off x="259316" y="202845"/>
                  <a:ext cx="26208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BDA0E462-9757-8924-F227-6CA3E18D991C}"/>
                    </a:ext>
                  </a:extLst>
                </p14:cNvPr>
                <p14:cNvContentPartPr/>
                <p14:nvPr/>
              </p14:nvContentPartPr>
              <p14:xfrm>
                <a:off x="595916" y="504885"/>
                <a:ext cx="41040" cy="25920"/>
              </p14:xfrm>
            </p:contentPart>
          </mc:Choice>
          <mc:Fallback xmlns="">
            <p:pic>
              <p:nvPicPr>
                <p:cNvPr id="3" name="Ink 2">
                  <a:extLst>
                    <a:ext uri="{FF2B5EF4-FFF2-40B4-BE49-F238E27FC236}">
                      <a16:creationId xmlns:a16="http://schemas.microsoft.com/office/drawing/2014/main" id="{BDA0E462-9757-8924-F227-6CA3E18D991C}"/>
                    </a:ext>
                  </a:extLst>
                </p:cNvPr>
                <p:cNvPicPr/>
                <p:nvPr/>
              </p:nvPicPr>
              <p:blipFill>
                <a:blip r:embed="rId5"/>
                <a:stretch>
                  <a:fillRect/>
                </a:stretch>
              </p:blipFill>
              <p:spPr>
                <a:xfrm>
                  <a:off x="577916" y="486885"/>
                  <a:ext cx="766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02E10337-62BB-0416-C3F4-9C826F0474E0}"/>
                    </a:ext>
                  </a:extLst>
                </p14:cNvPr>
                <p14:cNvContentPartPr/>
                <p14:nvPr/>
              </p14:nvContentPartPr>
              <p14:xfrm>
                <a:off x="802196" y="151725"/>
                <a:ext cx="1139760" cy="560880"/>
              </p14:xfrm>
            </p:contentPart>
          </mc:Choice>
          <mc:Fallback xmlns="">
            <p:pic>
              <p:nvPicPr>
                <p:cNvPr id="5" name="Ink 4">
                  <a:extLst>
                    <a:ext uri="{FF2B5EF4-FFF2-40B4-BE49-F238E27FC236}">
                      <a16:creationId xmlns:a16="http://schemas.microsoft.com/office/drawing/2014/main" id="{02E10337-62BB-0416-C3F4-9C826F0474E0}"/>
                    </a:ext>
                  </a:extLst>
                </p:cNvPr>
                <p:cNvPicPr/>
                <p:nvPr/>
              </p:nvPicPr>
              <p:blipFill>
                <a:blip r:embed="rId7"/>
                <a:stretch>
                  <a:fillRect/>
                </a:stretch>
              </p:blipFill>
              <p:spPr>
                <a:xfrm>
                  <a:off x="784196" y="134085"/>
                  <a:ext cx="1175400" cy="596520"/>
                </a:xfrm>
                <a:prstGeom prst="rect">
                  <a:avLst/>
                </a:prstGeom>
              </p:spPr>
            </p:pic>
          </mc:Fallback>
        </mc:AlternateContent>
      </p:grpSp>
      <p:grpSp>
        <p:nvGrpSpPr>
          <p:cNvPr id="9" name="Group 8">
            <a:extLst>
              <a:ext uri="{FF2B5EF4-FFF2-40B4-BE49-F238E27FC236}">
                <a16:creationId xmlns:a16="http://schemas.microsoft.com/office/drawing/2014/main" id="{66B527D4-E5E3-09F3-D1EE-46DBD1E353EC}"/>
              </a:ext>
            </a:extLst>
          </p:cNvPr>
          <p:cNvGrpSpPr/>
          <p:nvPr/>
        </p:nvGrpSpPr>
        <p:grpSpPr>
          <a:xfrm>
            <a:off x="2137436" y="100965"/>
            <a:ext cx="1388520" cy="547920"/>
            <a:chOff x="2137436" y="100965"/>
            <a:chExt cx="1388520" cy="547920"/>
          </a:xfrm>
        </p:grpSpPr>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42C65701-8082-05E0-B991-BB887FC76634}"/>
                    </a:ext>
                  </a:extLst>
                </p14:cNvPr>
                <p14:cNvContentPartPr/>
                <p14:nvPr/>
              </p14:nvContentPartPr>
              <p14:xfrm>
                <a:off x="2137436" y="100965"/>
                <a:ext cx="1388520" cy="547920"/>
              </p14:xfrm>
            </p:contentPart>
          </mc:Choice>
          <mc:Fallback xmlns="">
            <p:pic>
              <p:nvPicPr>
                <p:cNvPr id="7" name="Ink 6">
                  <a:extLst>
                    <a:ext uri="{FF2B5EF4-FFF2-40B4-BE49-F238E27FC236}">
                      <a16:creationId xmlns:a16="http://schemas.microsoft.com/office/drawing/2014/main" id="{42C65701-8082-05E0-B991-BB887FC76634}"/>
                    </a:ext>
                  </a:extLst>
                </p:cNvPr>
                <p:cNvPicPr/>
                <p:nvPr/>
              </p:nvPicPr>
              <p:blipFill>
                <a:blip r:embed="rId9"/>
                <a:stretch>
                  <a:fillRect/>
                </a:stretch>
              </p:blipFill>
              <p:spPr>
                <a:xfrm>
                  <a:off x="2119796" y="82965"/>
                  <a:ext cx="1424160" cy="583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CDA435D4-B772-3147-6FD7-68F86C0B411A}"/>
                    </a:ext>
                  </a:extLst>
                </p14:cNvPr>
                <p14:cNvContentPartPr/>
                <p14:nvPr/>
              </p14:nvContentPartPr>
              <p14:xfrm>
                <a:off x="3012956" y="202125"/>
                <a:ext cx="46440" cy="12600"/>
              </p14:xfrm>
            </p:contentPart>
          </mc:Choice>
          <mc:Fallback xmlns="">
            <p:pic>
              <p:nvPicPr>
                <p:cNvPr id="8" name="Ink 7">
                  <a:extLst>
                    <a:ext uri="{FF2B5EF4-FFF2-40B4-BE49-F238E27FC236}">
                      <a16:creationId xmlns:a16="http://schemas.microsoft.com/office/drawing/2014/main" id="{CDA435D4-B772-3147-6FD7-68F86C0B411A}"/>
                    </a:ext>
                  </a:extLst>
                </p:cNvPr>
                <p:cNvPicPr/>
                <p:nvPr/>
              </p:nvPicPr>
              <p:blipFill>
                <a:blip r:embed="rId11"/>
                <a:stretch>
                  <a:fillRect/>
                </a:stretch>
              </p:blipFill>
              <p:spPr>
                <a:xfrm>
                  <a:off x="2995316" y="184485"/>
                  <a:ext cx="82080" cy="48240"/>
                </a:xfrm>
                <a:prstGeom prst="rect">
                  <a:avLst/>
                </a:prstGeom>
              </p:spPr>
            </p:pic>
          </mc:Fallback>
        </mc:AlternateContent>
      </p:grpSp>
      <p:grpSp>
        <p:nvGrpSpPr>
          <p:cNvPr id="13" name="Group 12">
            <a:extLst>
              <a:ext uri="{FF2B5EF4-FFF2-40B4-BE49-F238E27FC236}">
                <a16:creationId xmlns:a16="http://schemas.microsoft.com/office/drawing/2014/main" id="{A4E8CAAD-7C4C-F932-EA7A-A44C1AEA414F}"/>
              </a:ext>
            </a:extLst>
          </p:cNvPr>
          <p:cNvGrpSpPr/>
          <p:nvPr/>
        </p:nvGrpSpPr>
        <p:grpSpPr>
          <a:xfrm>
            <a:off x="1266956" y="739245"/>
            <a:ext cx="2159640" cy="443880"/>
            <a:chOff x="1266956" y="739245"/>
            <a:chExt cx="2159640" cy="443880"/>
          </a:xfrm>
        </p:grpSpPr>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6B17FEAB-5818-D4C0-2DAD-ACEF9B327800}"/>
                    </a:ext>
                  </a:extLst>
                </p14:cNvPr>
                <p14:cNvContentPartPr/>
                <p14:nvPr/>
              </p14:nvContentPartPr>
              <p14:xfrm>
                <a:off x="1266956" y="739245"/>
                <a:ext cx="1055880" cy="443880"/>
              </p14:xfrm>
            </p:contentPart>
          </mc:Choice>
          <mc:Fallback xmlns="">
            <p:pic>
              <p:nvPicPr>
                <p:cNvPr id="10" name="Ink 9">
                  <a:extLst>
                    <a:ext uri="{FF2B5EF4-FFF2-40B4-BE49-F238E27FC236}">
                      <a16:creationId xmlns:a16="http://schemas.microsoft.com/office/drawing/2014/main" id="{6B17FEAB-5818-D4C0-2DAD-ACEF9B327800}"/>
                    </a:ext>
                  </a:extLst>
                </p:cNvPr>
                <p:cNvPicPr/>
                <p:nvPr/>
              </p:nvPicPr>
              <p:blipFill>
                <a:blip r:embed="rId13"/>
                <a:stretch>
                  <a:fillRect/>
                </a:stretch>
              </p:blipFill>
              <p:spPr>
                <a:xfrm>
                  <a:off x="1249316" y="721605"/>
                  <a:ext cx="1091520" cy="479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B0298447-3471-DAEE-D28C-BC9C2B623666}"/>
                    </a:ext>
                  </a:extLst>
                </p14:cNvPr>
                <p14:cNvContentPartPr/>
                <p14:nvPr/>
              </p14:nvContentPartPr>
              <p14:xfrm>
                <a:off x="2504996" y="757965"/>
                <a:ext cx="921600" cy="382320"/>
              </p14:xfrm>
            </p:contentPart>
          </mc:Choice>
          <mc:Fallback xmlns="">
            <p:pic>
              <p:nvPicPr>
                <p:cNvPr id="11" name="Ink 10">
                  <a:extLst>
                    <a:ext uri="{FF2B5EF4-FFF2-40B4-BE49-F238E27FC236}">
                      <a16:creationId xmlns:a16="http://schemas.microsoft.com/office/drawing/2014/main" id="{B0298447-3471-DAEE-D28C-BC9C2B623666}"/>
                    </a:ext>
                  </a:extLst>
                </p:cNvPr>
                <p:cNvPicPr/>
                <p:nvPr/>
              </p:nvPicPr>
              <p:blipFill>
                <a:blip r:embed="rId15"/>
                <a:stretch>
                  <a:fillRect/>
                </a:stretch>
              </p:blipFill>
              <p:spPr>
                <a:xfrm>
                  <a:off x="2487356" y="740325"/>
                  <a:ext cx="95724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57DBEDC5-FD0F-5EE3-DE1D-74FEB14B54A9}"/>
                    </a:ext>
                  </a:extLst>
                </p14:cNvPr>
                <p14:cNvContentPartPr/>
                <p14:nvPr/>
              </p14:nvContentPartPr>
              <p14:xfrm>
                <a:off x="2861756" y="862365"/>
                <a:ext cx="360" cy="360"/>
              </p14:xfrm>
            </p:contentPart>
          </mc:Choice>
          <mc:Fallback xmlns="">
            <p:pic>
              <p:nvPicPr>
                <p:cNvPr id="12" name="Ink 11">
                  <a:extLst>
                    <a:ext uri="{FF2B5EF4-FFF2-40B4-BE49-F238E27FC236}">
                      <a16:creationId xmlns:a16="http://schemas.microsoft.com/office/drawing/2014/main" id="{57DBEDC5-FD0F-5EE3-DE1D-74FEB14B54A9}"/>
                    </a:ext>
                  </a:extLst>
                </p:cNvPr>
                <p:cNvPicPr/>
                <p:nvPr/>
              </p:nvPicPr>
              <p:blipFill>
                <a:blip r:embed="rId17"/>
                <a:stretch>
                  <a:fillRect/>
                </a:stretch>
              </p:blipFill>
              <p:spPr>
                <a:xfrm>
                  <a:off x="2843756" y="844725"/>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6A5B279B-D7CD-EEB2-C4F8-C6E7F2ADF723}"/>
                  </a:ext>
                </a:extLst>
              </p14:cNvPr>
              <p14:cNvContentPartPr/>
              <p14:nvPr/>
            </p14:nvContentPartPr>
            <p14:xfrm>
              <a:off x="3566996" y="851565"/>
              <a:ext cx="31320" cy="20520"/>
            </p14:xfrm>
          </p:contentPart>
        </mc:Choice>
        <mc:Fallback xmlns="">
          <p:pic>
            <p:nvPicPr>
              <p:cNvPr id="14" name="Ink 13">
                <a:extLst>
                  <a:ext uri="{FF2B5EF4-FFF2-40B4-BE49-F238E27FC236}">
                    <a16:creationId xmlns:a16="http://schemas.microsoft.com/office/drawing/2014/main" id="{6A5B279B-D7CD-EEB2-C4F8-C6E7F2ADF723}"/>
                  </a:ext>
                </a:extLst>
              </p:cNvPr>
              <p:cNvPicPr/>
              <p:nvPr/>
            </p:nvPicPr>
            <p:blipFill>
              <a:blip r:embed="rId19"/>
              <a:stretch>
                <a:fillRect/>
              </a:stretch>
            </p:blipFill>
            <p:spPr>
              <a:xfrm>
                <a:off x="3549356" y="833565"/>
                <a:ext cx="669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F6EE7DAD-A778-A7E9-6EE2-CA9BB69527AE}"/>
                  </a:ext>
                </a:extLst>
              </p14:cNvPr>
              <p14:cNvContentPartPr/>
              <p14:nvPr/>
            </p14:nvContentPartPr>
            <p14:xfrm>
              <a:off x="3554036" y="1021845"/>
              <a:ext cx="30960" cy="21240"/>
            </p14:xfrm>
          </p:contentPart>
        </mc:Choice>
        <mc:Fallback xmlns="">
          <p:pic>
            <p:nvPicPr>
              <p:cNvPr id="15" name="Ink 14">
                <a:extLst>
                  <a:ext uri="{FF2B5EF4-FFF2-40B4-BE49-F238E27FC236}">
                    <a16:creationId xmlns:a16="http://schemas.microsoft.com/office/drawing/2014/main" id="{F6EE7DAD-A778-A7E9-6EE2-CA9BB69527AE}"/>
                  </a:ext>
                </a:extLst>
              </p:cNvPr>
              <p:cNvPicPr/>
              <p:nvPr/>
            </p:nvPicPr>
            <p:blipFill>
              <a:blip r:embed="rId21"/>
              <a:stretch>
                <a:fillRect/>
              </a:stretch>
            </p:blipFill>
            <p:spPr>
              <a:xfrm>
                <a:off x="3536036" y="1004205"/>
                <a:ext cx="66600" cy="56880"/>
              </a:xfrm>
              <a:prstGeom prst="rect">
                <a:avLst/>
              </a:prstGeom>
            </p:spPr>
          </p:pic>
        </mc:Fallback>
      </mc:AlternateContent>
      <p:grpSp>
        <p:nvGrpSpPr>
          <p:cNvPr id="27" name="Group 26">
            <a:extLst>
              <a:ext uri="{FF2B5EF4-FFF2-40B4-BE49-F238E27FC236}">
                <a16:creationId xmlns:a16="http://schemas.microsoft.com/office/drawing/2014/main" id="{0FEB895F-5453-E96B-A3D0-B0620A3DA685}"/>
              </a:ext>
            </a:extLst>
          </p:cNvPr>
          <p:cNvGrpSpPr/>
          <p:nvPr/>
        </p:nvGrpSpPr>
        <p:grpSpPr>
          <a:xfrm>
            <a:off x="4011236" y="516045"/>
            <a:ext cx="1885680" cy="569520"/>
            <a:chOff x="4011236" y="516045"/>
            <a:chExt cx="1885680" cy="569520"/>
          </a:xfrm>
        </p:grpSpPr>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68412516-D882-030A-3613-4C365F2BE6C9}"/>
                    </a:ext>
                  </a:extLst>
                </p14:cNvPr>
                <p14:cNvContentPartPr/>
                <p14:nvPr/>
              </p14:nvContentPartPr>
              <p14:xfrm>
                <a:off x="4011236" y="863805"/>
                <a:ext cx="168120" cy="221760"/>
              </p14:xfrm>
            </p:contentPart>
          </mc:Choice>
          <mc:Fallback xmlns="">
            <p:pic>
              <p:nvPicPr>
                <p:cNvPr id="16" name="Ink 15">
                  <a:extLst>
                    <a:ext uri="{FF2B5EF4-FFF2-40B4-BE49-F238E27FC236}">
                      <a16:creationId xmlns:a16="http://schemas.microsoft.com/office/drawing/2014/main" id="{68412516-D882-030A-3613-4C365F2BE6C9}"/>
                    </a:ext>
                  </a:extLst>
                </p:cNvPr>
                <p:cNvPicPr/>
                <p:nvPr/>
              </p:nvPicPr>
              <p:blipFill>
                <a:blip r:embed="rId23"/>
                <a:stretch>
                  <a:fillRect/>
                </a:stretch>
              </p:blipFill>
              <p:spPr>
                <a:xfrm>
                  <a:off x="3993596" y="846165"/>
                  <a:ext cx="2037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D09D85D1-1534-A276-FBF8-3F3AA155DA4D}"/>
                    </a:ext>
                  </a:extLst>
                </p14:cNvPr>
                <p14:cNvContentPartPr/>
                <p14:nvPr/>
              </p14:nvContentPartPr>
              <p14:xfrm>
                <a:off x="4347476" y="872445"/>
                <a:ext cx="174600" cy="28800"/>
              </p14:xfrm>
            </p:contentPart>
          </mc:Choice>
          <mc:Fallback xmlns="">
            <p:pic>
              <p:nvPicPr>
                <p:cNvPr id="18" name="Ink 17">
                  <a:extLst>
                    <a:ext uri="{FF2B5EF4-FFF2-40B4-BE49-F238E27FC236}">
                      <a16:creationId xmlns:a16="http://schemas.microsoft.com/office/drawing/2014/main" id="{D09D85D1-1534-A276-FBF8-3F3AA155DA4D}"/>
                    </a:ext>
                  </a:extLst>
                </p:cNvPr>
                <p:cNvPicPr/>
                <p:nvPr/>
              </p:nvPicPr>
              <p:blipFill>
                <a:blip r:embed="rId25"/>
                <a:stretch>
                  <a:fillRect/>
                </a:stretch>
              </p:blipFill>
              <p:spPr>
                <a:xfrm>
                  <a:off x="4329836" y="854805"/>
                  <a:ext cx="2102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BB89B9D7-481F-F84E-87E6-58DC81AEDF9F}"/>
                    </a:ext>
                  </a:extLst>
                </p14:cNvPr>
                <p14:cNvContentPartPr/>
                <p14:nvPr/>
              </p14:nvContentPartPr>
              <p14:xfrm>
                <a:off x="4375916" y="953805"/>
                <a:ext cx="149040" cy="23400"/>
              </p14:xfrm>
            </p:contentPart>
          </mc:Choice>
          <mc:Fallback xmlns="">
            <p:pic>
              <p:nvPicPr>
                <p:cNvPr id="19" name="Ink 18">
                  <a:extLst>
                    <a:ext uri="{FF2B5EF4-FFF2-40B4-BE49-F238E27FC236}">
                      <a16:creationId xmlns:a16="http://schemas.microsoft.com/office/drawing/2014/main" id="{BB89B9D7-481F-F84E-87E6-58DC81AEDF9F}"/>
                    </a:ext>
                  </a:extLst>
                </p:cNvPr>
                <p:cNvPicPr/>
                <p:nvPr/>
              </p:nvPicPr>
              <p:blipFill>
                <a:blip r:embed="rId27"/>
                <a:stretch>
                  <a:fillRect/>
                </a:stretch>
              </p:blipFill>
              <p:spPr>
                <a:xfrm>
                  <a:off x="4357916" y="936165"/>
                  <a:ext cx="1846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157DC4BF-A1D0-BAFB-6B90-CADAA22B788F}"/>
                    </a:ext>
                  </a:extLst>
                </p14:cNvPr>
                <p14:cNvContentPartPr/>
                <p14:nvPr/>
              </p14:nvContentPartPr>
              <p14:xfrm>
                <a:off x="4774076" y="670125"/>
                <a:ext cx="153360" cy="333000"/>
              </p14:xfrm>
            </p:contentPart>
          </mc:Choice>
          <mc:Fallback xmlns="">
            <p:pic>
              <p:nvPicPr>
                <p:cNvPr id="20" name="Ink 19">
                  <a:extLst>
                    <a:ext uri="{FF2B5EF4-FFF2-40B4-BE49-F238E27FC236}">
                      <a16:creationId xmlns:a16="http://schemas.microsoft.com/office/drawing/2014/main" id="{157DC4BF-A1D0-BAFB-6B90-CADAA22B788F}"/>
                    </a:ext>
                  </a:extLst>
                </p:cNvPr>
                <p:cNvPicPr/>
                <p:nvPr/>
              </p:nvPicPr>
              <p:blipFill>
                <a:blip r:embed="rId29"/>
                <a:stretch>
                  <a:fillRect/>
                </a:stretch>
              </p:blipFill>
              <p:spPr>
                <a:xfrm>
                  <a:off x="4756076" y="652125"/>
                  <a:ext cx="18900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BC2305CF-CA9E-D902-1AC2-224C650431DF}"/>
                    </a:ext>
                  </a:extLst>
                </p14:cNvPr>
                <p14:cNvContentPartPr/>
                <p14:nvPr/>
              </p14:nvContentPartPr>
              <p14:xfrm>
                <a:off x="5110676" y="680205"/>
                <a:ext cx="175320" cy="273600"/>
              </p14:xfrm>
            </p:contentPart>
          </mc:Choice>
          <mc:Fallback xmlns="">
            <p:pic>
              <p:nvPicPr>
                <p:cNvPr id="21" name="Ink 20">
                  <a:extLst>
                    <a:ext uri="{FF2B5EF4-FFF2-40B4-BE49-F238E27FC236}">
                      <a16:creationId xmlns:a16="http://schemas.microsoft.com/office/drawing/2014/main" id="{BC2305CF-CA9E-D902-1AC2-224C650431DF}"/>
                    </a:ext>
                  </a:extLst>
                </p:cNvPr>
                <p:cNvPicPr/>
                <p:nvPr/>
              </p:nvPicPr>
              <p:blipFill>
                <a:blip r:embed="rId31"/>
                <a:stretch>
                  <a:fillRect/>
                </a:stretch>
              </p:blipFill>
              <p:spPr>
                <a:xfrm>
                  <a:off x="5093036" y="662565"/>
                  <a:ext cx="21096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F3482886-0171-D7F4-D394-27511A0756CC}"/>
                    </a:ext>
                  </a:extLst>
                </p14:cNvPr>
                <p14:cNvContentPartPr/>
                <p14:nvPr/>
              </p14:nvContentPartPr>
              <p14:xfrm>
                <a:off x="5096276" y="712965"/>
                <a:ext cx="155160" cy="165960"/>
              </p14:xfrm>
            </p:contentPart>
          </mc:Choice>
          <mc:Fallback xmlns="">
            <p:pic>
              <p:nvPicPr>
                <p:cNvPr id="22" name="Ink 21">
                  <a:extLst>
                    <a:ext uri="{FF2B5EF4-FFF2-40B4-BE49-F238E27FC236}">
                      <a16:creationId xmlns:a16="http://schemas.microsoft.com/office/drawing/2014/main" id="{F3482886-0171-D7F4-D394-27511A0756CC}"/>
                    </a:ext>
                  </a:extLst>
                </p:cNvPr>
                <p:cNvPicPr/>
                <p:nvPr/>
              </p:nvPicPr>
              <p:blipFill>
                <a:blip r:embed="rId33"/>
                <a:stretch>
                  <a:fillRect/>
                </a:stretch>
              </p:blipFill>
              <p:spPr>
                <a:xfrm>
                  <a:off x="5078636" y="694965"/>
                  <a:ext cx="1908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595BD93A-9BAA-3B19-E6F8-83EA98BADE15}"/>
                    </a:ext>
                  </a:extLst>
                </p14:cNvPr>
                <p14:cNvContentPartPr/>
                <p14:nvPr/>
              </p14:nvContentPartPr>
              <p14:xfrm>
                <a:off x="5376356" y="644565"/>
                <a:ext cx="29880" cy="282240"/>
              </p14:xfrm>
            </p:contentPart>
          </mc:Choice>
          <mc:Fallback xmlns="">
            <p:pic>
              <p:nvPicPr>
                <p:cNvPr id="23" name="Ink 22">
                  <a:extLst>
                    <a:ext uri="{FF2B5EF4-FFF2-40B4-BE49-F238E27FC236}">
                      <a16:creationId xmlns:a16="http://schemas.microsoft.com/office/drawing/2014/main" id="{595BD93A-9BAA-3B19-E6F8-83EA98BADE15}"/>
                    </a:ext>
                  </a:extLst>
                </p:cNvPr>
                <p:cNvPicPr/>
                <p:nvPr/>
              </p:nvPicPr>
              <p:blipFill>
                <a:blip r:embed="rId35"/>
                <a:stretch>
                  <a:fillRect/>
                </a:stretch>
              </p:blipFill>
              <p:spPr>
                <a:xfrm>
                  <a:off x="5358716" y="626925"/>
                  <a:ext cx="6552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9AEDD0C0-D93D-6D88-8BF2-F1B8740D079B}"/>
                    </a:ext>
                  </a:extLst>
                </p14:cNvPr>
                <p14:cNvContentPartPr/>
                <p14:nvPr/>
              </p14:nvContentPartPr>
              <p14:xfrm>
                <a:off x="5499836" y="705405"/>
                <a:ext cx="174240" cy="194760"/>
              </p14:xfrm>
            </p:contentPart>
          </mc:Choice>
          <mc:Fallback xmlns="">
            <p:pic>
              <p:nvPicPr>
                <p:cNvPr id="24" name="Ink 23">
                  <a:extLst>
                    <a:ext uri="{FF2B5EF4-FFF2-40B4-BE49-F238E27FC236}">
                      <a16:creationId xmlns:a16="http://schemas.microsoft.com/office/drawing/2014/main" id="{9AEDD0C0-D93D-6D88-8BF2-F1B8740D079B}"/>
                    </a:ext>
                  </a:extLst>
                </p:cNvPr>
                <p:cNvPicPr/>
                <p:nvPr/>
              </p:nvPicPr>
              <p:blipFill>
                <a:blip r:embed="rId37"/>
                <a:stretch>
                  <a:fillRect/>
                </a:stretch>
              </p:blipFill>
              <p:spPr>
                <a:xfrm>
                  <a:off x="5481836" y="687765"/>
                  <a:ext cx="2098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4F023114-4001-3FC1-0996-713A6743EBC4}"/>
                    </a:ext>
                  </a:extLst>
                </p14:cNvPr>
                <p14:cNvContentPartPr/>
                <p14:nvPr/>
              </p14:nvContentPartPr>
              <p14:xfrm>
                <a:off x="5752556" y="516045"/>
                <a:ext cx="144360" cy="200520"/>
              </p14:xfrm>
            </p:contentPart>
          </mc:Choice>
          <mc:Fallback xmlns="">
            <p:pic>
              <p:nvPicPr>
                <p:cNvPr id="25" name="Ink 24">
                  <a:extLst>
                    <a:ext uri="{FF2B5EF4-FFF2-40B4-BE49-F238E27FC236}">
                      <a16:creationId xmlns:a16="http://schemas.microsoft.com/office/drawing/2014/main" id="{4F023114-4001-3FC1-0996-713A6743EBC4}"/>
                    </a:ext>
                  </a:extLst>
                </p:cNvPr>
                <p:cNvPicPr/>
                <p:nvPr/>
              </p:nvPicPr>
              <p:blipFill>
                <a:blip r:embed="rId39"/>
                <a:stretch>
                  <a:fillRect/>
                </a:stretch>
              </p:blipFill>
              <p:spPr>
                <a:xfrm>
                  <a:off x="5734916" y="498045"/>
                  <a:ext cx="180000" cy="236160"/>
                </a:xfrm>
                <a:prstGeom prst="rect">
                  <a:avLst/>
                </a:prstGeom>
              </p:spPr>
            </p:pic>
          </mc:Fallback>
        </mc:AlternateContent>
      </p:grpSp>
      <p:grpSp>
        <p:nvGrpSpPr>
          <p:cNvPr id="31" name="Group 30">
            <a:extLst>
              <a:ext uri="{FF2B5EF4-FFF2-40B4-BE49-F238E27FC236}">
                <a16:creationId xmlns:a16="http://schemas.microsoft.com/office/drawing/2014/main" id="{D631FAC9-6477-0DD4-3AC9-B2F6C52F45D9}"/>
              </a:ext>
            </a:extLst>
          </p:cNvPr>
          <p:cNvGrpSpPr/>
          <p:nvPr/>
        </p:nvGrpSpPr>
        <p:grpSpPr>
          <a:xfrm>
            <a:off x="5992316" y="530085"/>
            <a:ext cx="559080" cy="353880"/>
            <a:chOff x="5992316" y="530085"/>
            <a:chExt cx="559080" cy="353880"/>
          </a:xfrm>
        </p:grpSpPr>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807A557F-29DE-5E00-8544-1E6958046B87}"/>
                    </a:ext>
                  </a:extLst>
                </p14:cNvPr>
                <p14:cNvContentPartPr/>
                <p14:nvPr/>
              </p14:nvContentPartPr>
              <p14:xfrm>
                <a:off x="5992316" y="732765"/>
                <a:ext cx="238680" cy="151200"/>
              </p14:xfrm>
            </p:contentPart>
          </mc:Choice>
          <mc:Fallback xmlns="">
            <p:pic>
              <p:nvPicPr>
                <p:cNvPr id="28" name="Ink 27">
                  <a:extLst>
                    <a:ext uri="{FF2B5EF4-FFF2-40B4-BE49-F238E27FC236}">
                      <a16:creationId xmlns:a16="http://schemas.microsoft.com/office/drawing/2014/main" id="{807A557F-29DE-5E00-8544-1E6958046B87}"/>
                    </a:ext>
                  </a:extLst>
                </p:cNvPr>
                <p:cNvPicPr/>
                <p:nvPr/>
              </p:nvPicPr>
              <p:blipFill>
                <a:blip r:embed="rId41"/>
                <a:stretch>
                  <a:fillRect/>
                </a:stretch>
              </p:blipFill>
              <p:spPr>
                <a:xfrm>
                  <a:off x="5974316" y="715125"/>
                  <a:ext cx="2743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E67700C0-A91E-D084-D6D3-D03B107CB00A}"/>
                    </a:ext>
                  </a:extLst>
                </p14:cNvPr>
                <p14:cNvContentPartPr/>
                <p14:nvPr/>
              </p14:nvContentPartPr>
              <p14:xfrm>
                <a:off x="6290396" y="621165"/>
                <a:ext cx="114480" cy="12960"/>
              </p14:xfrm>
            </p:contentPart>
          </mc:Choice>
          <mc:Fallback xmlns="">
            <p:pic>
              <p:nvPicPr>
                <p:cNvPr id="29" name="Ink 28">
                  <a:extLst>
                    <a:ext uri="{FF2B5EF4-FFF2-40B4-BE49-F238E27FC236}">
                      <a16:creationId xmlns:a16="http://schemas.microsoft.com/office/drawing/2014/main" id="{E67700C0-A91E-D084-D6D3-D03B107CB00A}"/>
                    </a:ext>
                  </a:extLst>
                </p:cNvPr>
                <p:cNvPicPr/>
                <p:nvPr/>
              </p:nvPicPr>
              <p:blipFill>
                <a:blip r:embed="rId43"/>
                <a:stretch>
                  <a:fillRect/>
                </a:stretch>
              </p:blipFill>
              <p:spPr>
                <a:xfrm>
                  <a:off x="6272756" y="603165"/>
                  <a:ext cx="1501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08397C10-F43F-E34D-DF95-38FEF6DEDE21}"/>
                    </a:ext>
                  </a:extLst>
                </p14:cNvPr>
                <p14:cNvContentPartPr/>
                <p14:nvPr/>
              </p14:nvContentPartPr>
              <p14:xfrm>
                <a:off x="6455276" y="530085"/>
                <a:ext cx="96120" cy="161280"/>
              </p14:xfrm>
            </p:contentPart>
          </mc:Choice>
          <mc:Fallback xmlns="">
            <p:pic>
              <p:nvPicPr>
                <p:cNvPr id="30" name="Ink 29">
                  <a:extLst>
                    <a:ext uri="{FF2B5EF4-FFF2-40B4-BE49-F238E27FC236}">
                      <a16:creationId xmlns:a16="http://schemas.microsoft.com/office/drawing/2014/main" id="{08397C10-F43F-E34D-DF95-38FEF6DEDE21}"/>
                    </a:ext>
                  </a:extLst>
                </p:cNvPr>
                <p:cNvPicPr/>
                <p:nvPr/>
              </p:nvPicPr>
              <p:blipFill>
                <a:blip r:embed="rId45"/>
                <a:stretch>
                  <a:fillRect/>
                </a:stretch>
              </p:blipFill>
              <p:spPr>
                <a:xfrm>
                  <a:off x="6437276" y="512445"/>
                  <a:ext cx="131760" cy="196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8C081FDF-5396-6E6B-7EE8-867F380FB10D}"/>
                  </a:ext>
                </a:extLst>
              </p14:cNvPr>
              <p14:cNvContentPartPr/>
              <p14:nvPr/>
            </p14:nvContentPartPr>
            <p14:xfrm>
              <a:off x="6899876" y="988005"/>
              <a:ext cx="117360" cy="149040"/>
            </p14:xfrm>
          </p:contentPart>
        </mc:Choice>
        <mc:Fallback xmlns="">
          <p:pic>
            <p:nvPicPr>
              <p:cNvPr id="32" name="Ink 31">
                <a:extLst>
                  <a:ext uri="{FF2B5EF4-FFF2-40B4-BE49-F238E27FC236}">
                    <a16:creationId xmlns:a16="http://schemas.microsoft.com/office/drawing/2014/main" id="{8C081FDF-5396-6E6B-7EE8-867F380FB10D}"/>
                  </a:ext>
                </a:extLst>
              </p:cNvPr>
              <p:cNvPicPr/>
              <p:nvPr/>
            </p:nvPicPr>
            <p:blipFill>
              <a:blip r:embed="rId47"/>
              <a:stretch>
                <a:fillRect/>
              </a:stretch>
            </p:blipFill>
            <p:spPr>
              <a:xfrm>
                <a:off x="6882236" y="970005"/>
                <a:ext cx="153000" cy="184680"/>
              </a:xfrm>
              <a:prstGeom prst="rect">
                <a:avLst/>
              </a:prstGeom>
            </p:spPr>
          </p:pic>
        </mc:Fallback>
      </mc:AlternateContent>
      <p:grpSp>
        <p:nvGrpSpPr>
          <p:cNvPr id="45" name="Group 44">
            <a:extLst>
              <a:ext uri="{FF2B5EF4-FFF2-40B4-BE49-F238E27FC236}">
                <a16:creationId xmlns:a16="http://schemas.microsoft.com/office/drawing/2014/main" id="{94F2552C-CF0C-6CA7-3227-A5540F4E11D7}"/>
              </a:ext>
            </a:extLst>
          </p:cNvPr>
          <p:cNvGrpSpPr/>
          <p:nvPr/>
        </p:nvGrpSpPr>
        <p:grpSpPr>
          <a:xfrm>
            <a:off x="7625276" y="547005"/>
            <a:ext cx="670680" cy="559800"/>
            <a:chOff x="7625276" y="547005"/>
            <a:chExt cx="670680" cy="559800"/>
          </a:xfrm>
        </p:grpSpPr>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4512BC34-9DB0-7D77-A215-95C543DACCB8}"/>
                    </a:ext>
                  </a:extLst>
                </p14:cNvPr>
                <p14:cNvContentPartPr/>
                <p14:nvPr/>
              </p14:nvContentPartPr>
              <p14:xfrm>
                <a:off x="7625276" y="570045"/>
                <a:ext cx="4320" cy="348480"/>
              </p14:xfrm>
            </p:contentPart>
          </mc:Choice>
          <mc:Fallback xmlns="">
            <p:pic>
              <p:nvPicPr>
                <p:cNvPr id="33" name="Ink 32">
                  <a:extLst>
                    <a:ext uri="{FF2B5EF4-FFF2-40B4-BE49-F238E27FC236}">
                      <a16:creationId xmlns:a16="http://schemas.microsoft.com/office/drawing/2014/main" id="{4512BC34-9DB0-7D77-A215-95C543DACCB8}"/>
                    </a:ext>
                  </a:extLst>
                </p:cNvPr>
                <p:cNvPicPr/>
                <p:nvPr/>
              </p:nvPicPr>
              <p:blipFill>
                <a:blip r:embed="rId49"/>
                <a:stretch>
                  <a:fillRect/>
                </a:stretch>
              </p:blipFill>
              <p:spPr>
                <a:xfrm>
                  <a:off x="7607636" y="552045"/>
                  <a:ext cx="3996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1CABC269-39FF-19A7-42F3-02022296E8F9}"/>
                    </a:ext>
                  </a:extLst>
                </p14:cNvPr>
                <p14:cNvContentPartPr/>
                <p14:nvPr/>
              </p14:nvContentPartPr>
              <p14:xfrm>
                <a:off x="7652996" y="602805"/>
                <a:ext cx="213120" cy="318240"/>
              </p14:xfrm>
            </p:contentPart>
          </mc:Choice>
          <mc:Fallback xmlns="">
            <p:pic>
              <p:nvPicPr>
                <p:cNvPr id="34" name="Ink 33">
                  <a:extLst>
                    <a:ext uri="{FF2B5EF4-FFF2-40B4-BE49-F238E27FC236}">
                      <a16:creationId xmlns:a16="http://schemas.microsoft.com/office/drawing/2014/main" id="{1CABC269-39FF-19A7-42F3-02022296E8F9}"/>
                    </a:ext>
                  </a:extLst>
                </p:cNvPr>
                <p:cNvPicPr/>
                <p:nvPr/>
              </p:nvPicPr>
              <p:blipFill>
                <a:blip r:embed="rId51"/>
                <a:stretch>
                  <a:fillRect/>
                </a:stretch>
              </p:blipFill>
              <p:spPr>
                <a:xfrm>
                  <a:off x="7634996" y="584805"/>
                  <a:ext cx="24876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A7E1D336-EEA1-6E59-7B71-90FAEC73B160}"/>
                    </a:ext>
                  </a:extLst>
                </p14:cNvPr>
                <p14:cNvContentPartPr/>
                <p14:nvPr/>
              </p14:nvContentPartPr>
              <p14:xfrm>
                <a:off x="8091476" y="580845"/>
                <a:ext cx="11520" cy="282960"/>
              </p14:xfrm>
            </p:contentPart>
          </mc:Choice>
          <mc:Fallback xmlns="">
            <p:pic>
              <p:nvPicPr>
                <p:cNvPr id="35" name="Ink 34">
                  <a:extLst>
                    <a:ext uri="{FF2B5EF4-FFF2-40B4-BE49-F238E27FC236}">
                      <a16:creationId xmlns:a16="http://schemas.microsoft.com/office/drawing/2014/main" id="{A7E1D336-EEA1-6E59-7B71-90FAEC73B160}"/>
                    </a:ext>
                  </a:extLst>
                </p:cNvPr>
                <p:cNvPicPr/>
                <p:nvPr/>
              </p:nvPicPr>
              <p:blipFill>
                <a:blip r:embed="rId53"/>
                <a:stretch>
                  <a:fillRect/>
                </a:stretch>
              </p:blipFill>
              <p:spPr>
                <a:xfrm>
                  <a:off x="8073476" y="563205"/>
                  <a:ext cx="4716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AB7CDD7E-AD87-824F-5952-03FA1DF44D36}"/>
                    </a:ext>
                  </a:extLst>
                </p14:cNvPr>
                <p14:cNvContentPartPr/>
                <p14:nvPr/>
              </p14:nvContentPartPr>
              <p14:xfrm>
                <a:off x="7915436" y="547005"/>
                <a:ext cx="305640" cy="33120"/>
              </p14:xfrm>
            </p:contentPart>
          </mc:Choice>
          <mc:Fallback xmlns="">
            <p:pic>
              <p:nvPicPr>
                <p:cNvPr id="36" name="Ink 35">
                  <a:extLst>
                    <a:ext uri="{FF2B5EF4-FFF2-40B4-BE49-F238E27FC236}">
                      <a16:creationId xmlns:a16="http://schemas.microsoft.com/office/drawing/2014/main" id="{AB7CDD7E-AD87-824F-5952-03FA1DF44D36}"/>
                    </a:ext>
                  </a:extLst>
                </p:cNvPr>
                <p:cNvPicPr/>
                <p:nvPr/>
              </p:nvPicPr>
              <p:blipFill>
                <a:blip r:embed="rId55"/>
                <a:stretch>
                  <a:fillRect/>
                </a:stretch>
              </p:blipFill>
              <p:spPr>
                <a:xfrm>
                  <a:off x="7897796" y="529005"/>
                  <a:ext cx="3412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78F487F0-0E00-5C27-7811-C8180F066049}"/>
                    </a:ext>
                  </a:extLst>
                </p14:cNvPr>
                <p14:cNvContentPartPr/>
                <p14:nvPr/>
              </p14:nvContentPartPr>
              <p14:xfrm>
                <a:off x="8203076" y="940845"/>
                <a:ext cx="75960" cy="165960"/>
              </p14:xfrm>
            </p:contentPart>
          </mc:Choice>
          <mc:Fallback xmlns="">
            <p:pic>
              <p:nvPicPr>
                <p:cNvPr id="37" name="Ink 36">
                  <a:extLst>
                    <a:ext uri="{FF2B5EF4-FFF2-40B4-BE49-F238E27FC236}">
                      <a16:creationId xmlns:a16="http://schemas.microsoft.com/office/drawing/2014/main" id="{78F487F0-0E00-5C27-7811-C8180F066049}"/>
                    </a:ext>
                  </a:extLst>
                </p:cNvPr>
                <p:cNvPicPr/>
                <p:nvPr/>
              </p:nvPicPr>
              <p:blipFill>
                <a:blip r:embed="rId57"/>
                <a:stretch>
                  <a:fillRect/>
                </a:stretch>
              </p:blipFill>
              <p:spPr>
                <a:xfrm>
                  <a:off x="8185076" y="922845"/>
                  <a:ext cx="1116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83F043CA-D3CC-AED4-F881-7C8DECE0AAA0}"/>
                    </a:ext>
                  </a:extLst>
                </p14:cNvPr>
                <p14:cNvContentPartPr/>
                <p14:nvPr/>
              </p14:nvContentPartPr>
              <p14:xfrm>
                <a:off x="8295596" y="818085"/>
                <a:ext cx="360" cy="360"/>
              </p14:xfrm>
            </p:contentPart>
          </mc:Choice>
          <mc:Fallback xmlns="">
            <p:pic>
              <p:nvPicPr>
                <p:cNvPr id="38" name="Ink 37">
                  <a:extLst>
                    <a:ext uri="{FF2B5EF4-FFF2-40B4-BE49-F238E27FC236}">
                      <a16:creationId xmlns:a16="http://schemas.microsoft.com/office/drawing/2014/main" id="{83F043CA-D3CC-AED4-F881-7C8DECE0AAA0}"/>
                    </a:ext>
                  </a:extLst>
                </p:cNvPr>
                <p:cNvPicPr/>
                <p:nvPr/>
              </p:nvPicPr>
              <p:blipFill>
                <a:blip r:embed="rId17"/>
                <a:stretch>
                  <a:fillRect/>
                </a:stretch>
              </p:blipFill>
              <p:spPr>
                <a:xfrm>
                  <a:off x="8277956" y="800445"/>
                  <a:ext cx="36000" cy="36000"/>
                </a:xfrm>
                <a:prstGeom prst="rect">
                  <a:avLst/>
                </a:prstGeom>
              </p:spPr>
            </p:pic>
          </mc:Fallback>
        </mc:AlternateContent>
      </p:grpSp>
      <p:grpSp>
        <p:nvGrpSpPr>
          <p:cNvPr id="44" name="Group 43">
            <a:extLst>
              <a:ext uri="{FF2B5EF4-FFF2-40B4-BE49-F238E27FC236}">
                <a16:creationId xmlns:a16="http://schemas.microsoft.com/office/drawing/2014/main" id="{E622C451-2CB8-F5FB-8F19-FBC39D11C348}"/>
              </a:ext>
            </a:extLst>
          </p:cNvPr>
          <p:cNvGrpSpPr/>
          <p:nvPr/>
        </p:nvGrpSpPr>
        <p:grpSpPr>
          <a:xfrm>
            <a:off x="8628596" y="644205"/>
            <a:ext cx="181440" cy="104400"/>
            <a:chOff x="8628596" y="644205"/>
            <a:chExt cx="181440" cy="104400"/>
          </a:xfrm>
        </p:grpSpPr>
        <mc:AlternateContent xmlns:mc="http://schemas.openxmlformats.org/markup-compatibility/2006" xmlns:p14="http://schemas.microsoft.com/office/powerpoint/2010/main">
          <mc:Choice Requires="p14">
            <p:contentPart p14:bwMode="auto" r:id="rId59">
              <p14:nvContentPartPr>
                <p14:cNvPr id="39" name="Ink 38">
                  <a:extLst>
                    <a:ext uri="{FF2B5EF4-FFF2-40B4-BE49-F238E27FC236}">
                      <a16:creationId xmlns:a16="http://schemas.microsoft.com/office/drawing/2014/main" id="{094AA5FF-15BC-2C7A-1072-B68FDEFB10CD}"/>
                    </a:ext>
                  </a:extLst>
                </p14:cNvPr>
                <p14:cNvContentPartPr/>
                <p14:nvPr/>
              </p14:nvContentPartPr>
              <p14:xfrm>
                <a:off x="8628596" y="644205"/>
                <a:ext cx="181440" cy="19080"/>
              </p14:xfrm>
            </p:contentPart>
          </mc:Choice>
          <mc:Fallback xmlns="">
            <p:pic>
              <p:nvPicPr>
                <p:cNvPr id="39" name="Ink 38">
                  <a:extLst>
                    <a:ext uri="{FF2B5EF4-FFF2-40B4-BE49-F238E27FC236}">
                      <a16:creationId xmlns:a16="http://schemas.microsoft.com/office/drawing/2014/main" id="{094AA5FF-15BC-2C7A-1072-B68FDEFB10CD}"/>
                    </a:ext>
                  </a:extLst>
                </p:cNvPr>
                <p:cNvPicPr/>
                <p:nvPr/>
              </p:nvPicPr>
              <p:blipFill>
                <a:blip r:embed="rId60"/>
                <a:stretch>
                  <a:fillRect/>
                </a:stretch>
              </p:blipFill>
              <p:spPr>
                <a:xfrm>
                  <a:off x="8610956" y="626205"/>
                  <a:ext cx="2170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Ink 39">
                  <a:extLst>
                    <a:ext uri="{FF2B5EF4-FFF2-40B4-BE49-F238E27FC236}">
                      <a16:creationId xmlns:a16="http://schemas.microsoft.com/office/drawing/2014/main" id="{FF6F2C24-68C0-94E9-0BCB-19990CA88646}"/>
                    </a:ext>
                  </a:extLst>
                </p14:cNvPr>
                <p14:cNvContentPartPr/>
                <p14:nvPr/>
              </p14:nvContentPartPr>
              <p14:xfrm>
                <a:off x="8643356" y="726645"/>
                <a:ext cx="158400" cy="21960"/>
              </p14:xfrm>
            </p:contentPart>
          </mc:Choice>
          <mc:Fallback xmlns="">
            <p:pic>
              <p:nvPicPr>
                <p:cNvPr id="40" name="Ink 39">
                  <a:extLst>
                    <a:ext uri="{FF2B5EF4-FFF2-40B4-BE49-F238E27FC236}">
                      <a16:creationId xmlns:a16="http://schemas.microsoft.com/office/drawing/2014/main" id="{FF6F2C24-68C0-94E9-0BCB-19990CA88646}"/>
                    </a:ext>
                  </a:extLst>
                </p:cNvPr>
                <p:cNvPicPr/>
                <p:nvPr/>
              </p:nvPicPr>
              <p:blipFill>
                <a:blip r:embed="rId62"/>
                <a:stretch>
                  <a:fillRect/>
                </a:stretch>
              </p:blipFill>
              <p:spPr>
                <a:xfrm>
                  <a:off x="8625356" y="709005"/>
                  <a:ext cx="194040" cy="57600"/>
                </a:xfrm>
                <a:prstGeom prst="rect">
                  <a:avLst/>
                </a:prstGeom>
              </p:spPr>
            </p:pic>
          </mc:Fallback>
        </mc:AlternateContent>
      </p:grpSp>
      <p:grpSp>
        <p:nvGrpSpPr>
          <p:cNvPr id="48" name="Group 47">
            <a:extLst>
              <a:ext uri="{FF2B5EF4-FFF2-40B4-BE49-F238E27FC236}">
                <a16:creationId xmlns:a16="http://schemas.microsoft.com/office/drawing/2014/main" id="{703FA367-5758-497B-2336-E122987DCFB4}"/>
              </a:ext>
            </a:extLst>
          </p:cNvPr>
          <p:cNvGrpSpPr/>
          <p:nvPr/>
        </p:nvGrpSpPr>
        <p:grpSpPr>
          <a:xfrm>
            <a:off x="9029276" y="469245"/>
            <a:ext cx="1055520" cy="378720"/>
            <a:chOff x="9029276" y="469245"/>
            <a:chExt cx="1055520" cy="378720"/>
          </a:xfrm>
        </p:grpSpPr>
        <mc:AlternateContent xmlns:mc="http://schemas.openxmlformats.org/markup-compatibility/2006" xmlns:p14="http://schemas.microsoft.com/office/powerpoint/2010/main">
          <mc:Choice Requires="p14">
            <p:contentPart p14:bwMode="auto" r:id="rId63">
              <p14:nvContentPartPr>
                <p14:cNvPr id="41" name="Ink 40">
                  <a:extLst>
                    <a:ext uri="{FF2B5EF4-FFF2-40B4-BE49-F238E27FC236}">
                      <a16:creationId xmlns:a16="http://schemas.microsoft.com/office/drawing/2014/main" id="{97868FC2-0A2F-6132-DF9A-44AD794E617B}"/>
                    </a:ext>
                  </a:extLst>
                </p14:cNvPr>
                <p14:cNvContentPartPr/>
                <p14:nvPr/>
              </p14:nvContentPartPr>
              <p14:xfrm>
                <a:off x="9029276" y="543045"/>
                <a:ext cx="16560" cy="304920"/>
              </p14:xfrm>
            </p:contentPart>
          </mc:Choice>
          <mc:Fallback xmlns="">
            <p:pic>
              <p:nvPicPr>
                <p:cNvPr id="41" name="Ink 40">
                  <a:extLst>
                    <a:ext uri="{FF2B5EF4-FFF2-40B4-BE49-F238E27FC236}">
                      <a16:creationId xmlns:a16="http://schemas.microsoft.com/office/drawing/2014/main" id="{97868FC2-0A2F-6132-DF9A-44AD794E617B}"/>
                    </a:ext>
                  </a:extLst>
                </p:cNvPr>
                <p:cNvPicPr/>
                <p:nvPr/>
              </p:nvPicPr>
              <p:blipFill>
                <a:blip r:embed="rId64"/>
                <a:stretch>
                  <a:fillRect/>
                </a:stretch>
              </p:blipFill>
              <p:spPr>
                <a:xfrm>
                  <a:off x="9011276" y="525405"/>
                  <a:ext cx="5220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Ink 41">
                  <a:extLst>
                    <a:ext uri="{FF2B5EF4-FFF2-40B4-BE49-F238E27FC236}">
                      <a16:creationId xmlns:a16="http://schemas.microsoft.com/office/drawing/2014/main" id="{ED565E24-BE8C-D34C-E711-050079169E16}"/>
                    </a:ext>
                  </a:extLst>
                </p14:cNvPr>
                <p14:cNvContentPartPr/>
                <p14:nvPr/>
              </p14:nvContentPartPr>
              <p14:xfrm>
                <a:off x="9153476" y="577245"/>
                <a:ext cx="217800" cy="242280"/>
              </p14:xfrm>
            </p:contentPart>
          </mc:Choice>
          <mc:Fallback xmlns="">
            <p:pic>
              <p:nvPicPr>
                <p:cNvPr id="42" name="Ink 41">
                  <a:extLst>
                    <a:ext uri="{FF2B5EF4-FFF2-40B4-BE49-F238E27FC236}">
                      <a16:creationId xmlns:a16="http://schemas.microsoft.com/office/drawing/2014/main" id="{ED565E24-BE8C-D34C-E711-050079169E16}"/>
                    </a:ext>
                  </a:extLst>
                </p:cNvPr>
                <p:cNvPicPr/>
                <p:nvPr/>
              </p:nvPicPr>
              <p:blipFill>
                <a:blip r:embed="rId66"/>
                <a:stretch>
                  <a:fillRect/>
                </a:stretch>
              </p:blipFill>
              <p:spPr>
                <a:xfrm>
                  <a:off x="9135476" y="559605"/>
                  <a:ext cx="2534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Ink 45">
                  <a:extLst>
                    <a:ext uri="{FF2B5EF4-FFF2-40B4-BE49-F238E27FC236}">
                      <a16:creationId xmlns:a16="http://schemas.microsoft.com/office/drawing/2014/main" id="{F5D54475-064C-1963-53F3-A586857DD859}"/>
                    </a:ext>
                  </a:extLst>
                </p14:cNvPr>
                <p14:cNvContentPartPr/>
                <p14:nvPr/>
              </p14:nvContentPartPr>
              <p14:xfrm>
                <a:off x="9528236" y="646365"/>
                <a:ext cx="205560" cy="164160"/>
              </p14:xfrm>
            </p:contentPart>
          </mc:Choice>
          <mc:Fallback xmlns="">
            <p:pic>
              <p:nvPicPr>
                <p:cNvPr id="46" name="Ink 45">
                  <a:extLst>
                    <a:ext uri="{FF2B5EF4-FFF2-40B4-BE49-F238E27FC236}">
                      <a16:creationId xmlns:a16="http://schemas.microsoft.com/office/drawing/2014/main" id="{F5D54475-064C-1963-53F3-A586857DD859}"/>
                    </a:ext>
                  </a:extLst>
                </p:cNvPr>
                <p:cNvPicPr/>
                <p:nvPr/>
              </p:nvPicPr>
              <p:blipFill>
                <a:blip r:embed="rId68"/>
                <a:stretch>
                  <a:fillRect/>
                </a:stretch>
              </p:blipFill>
              <p:spPr>
                <a:xfrm>
                  <a:off x="9510596" y="628365"/>
                  <a:ext cx="2412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Ink 46">
                  <a:extLst>
                    <a:ext uri="{FF2B5EF4-FFF2-40B4-BE49-F238E27FC236}">
                      <a16:creationId xmlns:a16="http://schemas.microsoft.com/office/drawing/2014/main" id="{F7F7B42C-4B16-9744-8760-FF2970CCD734}"/>
                    </a:ext>
                  </a:extLst>
                </p14:cNvPr>
                <p14:cNvContentPartPr/>
                <p14:nvPr/>
              </p14:nvContentPartPr>
              <p14:xfrm>
                <a:off x="9830276" y="469245"/>
                <a:ext cx="254520" cy="309240"/>
              </p14:xfrm>
            </p:contentPart>
          </mc:Choice>
          <mc:Fallback xmlns="">
            <p:pic>
              <p:nvPicPr>
                <p:cNvPr id="47" name="Ink 46">
                  <a:extLst>
                    <a:ext uri="{FF2B5EF4-FFF2-40B4-BE49-F238E27FC236}">
                      <a16:creationId xmlns:a16="http://schemas.microsoft.com/office/drawing/2014/main" id="{F7F7B42C-4B16-9744-8760-FF2970CCD734}"/>
                    </a:ext>
                  </a:extLst>
                </p:cNvPr>
                <p:cNvPicPr/>
                <p:nvPr/>
              </p:nvPicPr>
              <p:blipFill>
                <a:blip r:embed="rId70"/>
                <a:stretch>
                  <a:fillRect/>
                </a:stretch>
              </p:blipFill>
              <p:spPr>
                <a:xfrm>
                  <a:off x="9812276" y="451605"/>
                  <a:ext cx="290160" cy="34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
            <p14:nvContentPartPr>
              <p14:cNvPr id="49" name="Ink 48">
                <a:extLst>
                  <a:ext uri="{FF2B5EF4-FFF2-40B4-BE49-F238E27FC236}">
                    <a16:creationId xmlns:a16="http://schemas.microsoft.com/office/drawing/2014/main" id="{BEDB0ECA-8F5F-6301-2F83-5E24909E94D4}"/>
                  </a:ext>
                </a:extLst>
              </p14:cNvPr>
              <p14:cNvContentPartPr/>
              <p14:nvPr/>
            </p14:nvContentPartPr>
            <p14:xfrm>
              <a:off x="10022156" y="941565"/>
              <a:ext cx="138240" cy="227880"/>
            </p14:xfrm>
          </p:contentPart>
        </mc:Choice>
        <mc:Fallback xmlns="">
          <p:pic>
            <p:nvPicPr>
              <p:cNvPr id="49" name="Ink 48">
                <a:extLst>
                  <a:ext uri="{FF2B5EF4-FFF2-40B4-BE49-F238E27FC236}">
                    <a16:creationId xmlns:a16="http://schemas.microsoft.com/office/drawing/2014/main" id="{BEDB0ECA-8F5F-6301-2F83-5E24909E94D4}"/>
                  </a:ext>
                </a:extLst>
              </p:cNvPr>
              <p:cNvPicPr/>
              <p:nvPr/>
            </p:nvPicPr>
            <p:blipFill>
              <a:blip r:embed="rId72"/>
              <a:stretch>
                <a:fillRect/>
              </a:stretch>
            </p:blipFill>
            <p:spPr>
              <a:xfrm>
                <a:off x="10004516" y="923565"/>
                <a:ext cx="173880" cy="263520"/>
              </a:xfrm>
              <a:prstGeom prst="rect">
                <a:avLst/>
              </a:prstGeom>
            </p:spPr>
          </p:pic>
        </mc:Fallback>
      </mc:AlternateContent>
      <p:grpSp>
        <p:nvGrpSpPr>
          <p:cNvPr id="61" name="Group 60">
            <a:extLst>
              <a:ext uri="{FF2B5EF4-FFF2-40B4-BE49-F238E27FC236}">
                <a16:creationId xmlns:a16="http://schemas.microsoft.com/office/drawing/2014/main" id="{58225F57-817D-A768-7BAE-5BC96ACC1AB6}"/>
              </a:ext>
            </a:extLst>
          </p:cNvPr>
          <p:cNvGrpSpPr/>
          <p:nvPr/>
        </p:nvGrpSpPr>
        <p:grpSpPr>
          <a:xfrm>
            <a:off x="10397636" y="375285"/>
            <a:ext cx="1626480" cy="583560"/>
            <a:chOff x="10397636" y="375285"/>
            <a:chExt cx="1626480" cy="583560"/>
          </a:xfrm>
        </p:grpSpPr>
        <mc:AlternateContent xmlns:mc="http://schemas.openxmlformats.org/markup-compatibility/2006" xmlns:p14="http://schemas.microsoft.com/office/powerpoint/2010/main">
          <mc:Choice Requires="p14">
            <p:contentPart p14:bwMode="auto" r:id="rId73">
              <p14:nvContentPartPr>
                <p14:cNvPr id="50" name="Ink 49">
                  <a:extLst>
                    <a:ext uri="{FF2B5EF4-FFF2-40B4-BE49-F238E27FC236}">
                      <a16:creationId xmlns:a16="http://schemas.microsoft.com/office/drawing/2014/main" id="{E2F23FE6-564F-EF23-F476-7D8BDEE59850}"/>
                    </a:ext>
                  </a:extLst>
                </p14:cNvPr>
                <p14:cNvContentPartPr/>
                <p14:nvPr/>
              </p14:nvContentPartPr>
              <p14:xfrm>
                <a:off x="10397636" y="459165"/>
                <a:ext cx="267840" cy="378000"/>
              </p14:xfrm>
            </p:contentPart>
          </mc:Choice>
          <mc:Fallback xmlns="">
            <p:pic>
              <p:nvPicPr>
                <p:cNvPr id="50" name="Ink 49">
                  <a:extLst>
                    <a:ext uri="{FF2B5EF4-FFF2-40B4-BE49-F238E27FC236}">
                      <a16:creationId xmlns:a16="http://schemas.microsoft.com/office/drawing/2014/main" id="{E2F23FE6-564F-EF23-F476-7D8BDEE59850}"/>
                    </a:ext>
                  </a:extLst>
                </p:cNvPr>
                <p:cNvPicPr/>
                <p:nvPr/>
              </p:nvPicPr>
              <p:blipFill>
                <a:blip r:embed="rId74"/>
                <a:stretch>
                  <a:fillRect/>
                </a:stretch>
              </p:blipFill>
              <p:spPr>
                <a:xfrm>
                  <a:off x="10379636" y="441165"/>
                  <a:ext cx="30348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Ink 50">
                  <a:extLst>
                    <a:ext uri="{FF2B5EF4-FFF2-40B4-BE49-F238E27FC236}">
                      <a16:creationId xmlns:a16="http://schemas.microsoft.com/office/drawing/2014/main" id="{E43B0C93-8FC8-9B89-3315-8234BA68CEC5}"/>
                    </a:ext>
                  </a:extLst>
                </p14:cNvPr>
                <p14:cNvContentPartPr/>
                <p14:nvPr/>
              </p14:nvContentPartPr>
              <p14:xfrm>
                <a:off x="10738916" y="543045"/>
                <a:ext cx="25200" cy="261360"/>
              </p14:xfrm>
            </p:contentPart>
          </mc:Choice>
          <mc:Fallback xmlns="">
            <p:pic>
              <p:nvPicPr>
                <p:cNvPr id="51" name="Ink 50">
                  <a:extLst>
                    <a:ext uri="{FF2B5EF4-FFF2-40B4-BE49-F238E27FC236}">
                      <a16:creationId xmlns:a16="http://schemas.microsoft.com/office/drawing/2014/main" id="{E43B0C93-8FC8-9B89-3315-8234BA68CEC5}"/>
                    </a:ext>
                  </a:extLst>
                </p:cNvPr>
                <p:cNvPicPr/>
                <p:nvPr/>
              </p:nvPicPr>
              <p:blipFill>
                <a:blip r:embed="rId76"/>
                <a:stretch>
                  <a:fillRect/>
                </a:stretch>
              </p:blipFill>
              <p:spPr>
                <a:xfrm>
                  <a:off x="10721276" y="525405"/>
                  <a:ext cx="6084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2" name="Ink 51">
                  <a:extLst>
                    <a:ext uri="{FF2B5EF4-FFF2-40B4-BE49-F238E27FC236}">
                      <a16:creationId xmlns:a16="http://schemas.microsoft.com/office/drawing/2014/main" id="{7B7C5B63-FD74-1FDC-5627-DFFAC281842D}"/>
                    </a:ext>
                  </a:extLst>
                </p14:cNvPr>
                <p14:cNvContentPartPr/>
                <p14:nvPr/>
              </p14:nvContentPartPr>
              <p14:xfrm>
                <a:off x="10667996" y="445845"/>
                <a:ext cx="214560" cy="20880"/>
              </p14:xfrm>
            </p:contentPart>
          </mc:Choice>
          <mc:Fallback xmlns="">
            <p:pic>
              <p:nvPicPr>
                <p:cNvPr id="52" name="Ink 51">
                  <a:extLst>
                    <a:ext uri="{FF2B5EF4-FFF2-40B4-BE49-F238E27FC236}">
                      <a16:creationId xmlns:a16="http://schemas.microsoft.com/office/drawing/2014/main" id="{7B7C5B63-FD74-1FDC-5627-DFFAC281842D}"/>
                    </a:ext>
                  </a:extLst>
                </p:cNvPr>
                <p:cNvPicPr/>
                <p:nvPr/>
              </p:nvPicPr>
              <p:blipFill>
                <a:blip r:embed="rId78"/>
                <a:stretch>
                  <a:fillRect/>
                </a:stretch>
              </p:blipFill>
              <p:spPr>
                <a:xfrm>
                  <a:off x="10650356" y="428205"/>
                  <a:ext cx="2502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Ink 53">
                  <a:extLst>
                    <a:ext uri="{FF2B5EF4-FFF2-40B4-BE49-F238E27FC236}">
                      <a16:creationId xmlns:a16="http://schemas.microsoft.com/office/drawing/2014/main" id="{2A151A6B-7CB8-D79C-080C-D4C12A601C1C}"/>
                    </a:ext>
                  </a:extLst>
                </p14:cNvPr>
                <p14:cNvContentPartPr/>
                <p14:nvPr/>
              </p14:nvContentPartPr>
              <p14:xfrm>
                <a:off x="10716236" y="845445"/>
                <a:ext cx="191520" cy="113400"/>
              </p14:xfrm>
            </p:contentPart>
          </mc:Choice>
          <mc:Fallback xmlns="">
            <p:pic>
              <p:nvPicPr>
                <p:cNvPr id="54" name="Ink 53">
                  <a:extLst>
                    <a:ext uri="{FF2B5EF4-FFF2-40B4-BE49-F238E27FC236}">
                      <a16:creationId xmlns:a16="http://schemas.microsoft.com/office/drawing/2014/main" id="{2A151A6B-7CB8-D79C-080C-D4C12A601C1C}"/>
                    </a:ext>
                  </a:extLst>
                </p:cNvPr>
                <p:cNvPicPr/>
                <p:nvPr/>
              </p:nvPicPr>
              <p:blipFill>
                <a:blip r:embed="rId80"/>
                <a:stretch>
                  <a:fillRect/>
                </a:stretch>
              </p:blipFill>
              <p:spPr>
                <a:xfrm>
                  <a:off x="10698596" y="827805"/>
                  <a:ext cx="2271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Ink 54">
                  <a:extLst>
                    <a:ext uri="{FF2B5EF4-FFF2-40B4-BE49-F238E27FC236}">
                      <a16:creationId xmlns:a16="http://schemas.microsoft.com/office/drawing/2014/main" id="{2A062BCD-CEC1-B8D4-3D12-247F3A74F817}"/>
                    </a:ext>
                  </a:extLst>
                </p14:cNvPr>
                <p14:cNvContentPartPr/>
                <p14:nvPr/>
              </p14:nvContentPartPr>
              <p14:xfrm>
                <a:off x="10945916" y="601365"/>
                <a:ext cx="162720" cy="5760"/>
              </p14:xfrm>
            </p:contentPart>
          </mc:Choice>
          <mc:Fallback xmlns="">
            <p:pic>
              <p:nvPicPr>
                <p:cNvPr id="55" name="Ink 54">
                  <a:extLst>
                    <a:ext uri="{FF2B5EF4-FFF2-40B4-BE49-F238E27FC236}">
                      <a16:creationId xmlns:a16="http://schemas.microsoft.com/office/drawing/2014/main" id="{2A062BCD-CEC1-B8D4-3D12-247F3A74F817}"/>
                    </a:ext>
                  </a:extLst>
                </p:cNvPr>
                <p:cNvPicPr/>
                <p:nvPr/>
              </p:nvPicPr>
              <p:blipFill>
                <a:blip r:embed="rId82"/>
                <a:stretch>
                  <a:fillRect/>
                </a:stretch>
              </p:blipFill>
              <p:spPr>
                <a:xfrm>
                  <a:off x="10928276" y="583725"/>
                  <a:ext cx="1983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Ink 55">
                  <a:extLst>
                    <a:ext uri="{FF2B5EF4-FFF2-40B4-BE49-F238E27FC236}">
                      <a16:creationId xmlns:a16="http://schemas.microsoft.com/office/drawing/2014/main" id="{F13F1245-5DB5-B42A-059C-30CD566BA8BA}"/>
                    </a:ext>
                  </a:extLst>
                </p14:cNvPr>
                <p14:cNvContentPartPr/>
                <p14:nvPr/>
              </p14:nvContentPartPr>
              <p14:xfrm>
                <a:off x="10946636" y="666885"/>
                <a:ext cx="174240" cy="26640"/>
              </p14:xfrm>
            </p:contentPart>
          </mc:Choice>
          <mc:Fallback xmlns="">
            <p:pic>
              <p:nvPicPr>
                <p:cNvPr id="56" name="Ink 55">
                  <a:extLst>
                    <a:ext uri="{FF2B5EF4-FFF2-40B4-BE49-F238E27FC236}">
                      <a16:creationId xmlns:a16="http://schemas.microsoft.com/office/drawing/2014/main" id="{F13F1245-5DB5-B42A-059C-30CD566BA8BA}"/>
                    </a:ext>
                  </a:extLst>
                </p:cNvPr>
                <p:cNvPicPr/>
                <p:nvPr/>
              </p:nvPicPr>
              <p:blipFill>
                <a:blip r:embed="rId84"/>
                <a:stretch>
                  <a:fillRect/>
                </a:stretch>
              </p:blipFill>
              <p:spPr>
                <a:xfrm>
                  <a:off x="10928996" y="649245"/>
                  <a:ext cx="2098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7" name="Ink 56">
                  <a:extLst>
                    <a:ext uri="{FF2B5EF4-FFF2-40B4-BE49-F238E27FC236}">
                      <a16:creationId xmlns:a16="http://schemas.microsoft.com/office/drawing/2014/main" id="{074E71F8-BE82-BEE3-0A51-D076083E8ADC}"/>
                    </a:ext>
                  </a:extLst>
                </p14:cNvPr>
                <p14:cNvContentPartPr/>
                <p14:nvPr/>
              </p14:nvContentPartPr>
              <p14:xfrm>
                <a:off x="11292596" y="473565"/>
                <a:ext cx="19080" cy="328680"/>
              </p14:xfrm>
            </p:contentPart>
          </mc:Choice>
          <mc:Fallback xmlns="">
            <p:pic>
              <p:nvPicPr>
                <p:cNvPr id="57" name="Ink 56">
                  <a:extLst>
                    <a:ext uri="{FF2B5EF4-FFF2-40B4-BE49-F238E27FC236}">
                      <a16:creationId xmlns:a16="http://schemas.microsoft.com/office/drawing/2014/main" id="{074E71F8-BE82-BEE3-0A51-D076083E8ADC}"/>
                    </a:ext>
                  </a:extLst>
                </p:cNvPr>
                <p:cNvPicPr/>
                <p:nvPr/>
              </p:nvPicPr>
              <p:blipFill>
                <a:blip r:embed="rId86"/>
                <a:stretch>
                  <a:fillRect/>
                </a:stretch>
              </p:blipFill>
              <p:spPr>
                <a:xfrm>
                  <a:off x="11274956" y="455565"/>
                  <a:ext cx="5472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8" name="Ink 57">
                  <a:extLst>
                    <a:ext uri="{FF2B5EF4-FFF2-40B4-BE49-F238E27FC236}">
                      <a16:creationId xmlns:a16="http://schemas.microsoft.com/office/drawing/2014/main" id="{BB0DD9DF-B81C-5AA3-6510-5D87E9471E9A}"/>
                    </a:ext>
                  </a:extLst>
                </p14:cNvPr>
                <p14:cNvContentPartPr/>
                <p14:nvPr/>
              </p14:nvContentPartPr>
              <p14:xfrm>
                <a:off x="11342276" y="466005"/>
                <a:ext cx="227880" cy="324360"/>
              </p14:xfrm>
            </p:contentPart>
          </mc:Choice>
          <mc:Fallback xmlns="">
            <p:pic>
              <p:nvPicPr>
                <p:cNvPr id="58" name="Ink 57">
                  <a:extLst>
                    <a:ext uri="{FF2B5EF4-FFF2-40B4-BE49-F238E27FC236}">
                      <a16:creationId xmlns:a16="http://schemas.microsoft.com/office/drawing/2014/main" id="{BB0DD9DF-B81C-5AA3-6510-5D87E9471E9A}"/>
                    </a:ext>
                  </a:extLst>
                </p:cNvPr>
                <p:cNvPicPr/>
                <p:nvPr/>
              </p:nvPicPr>
              <p:blipFill>
                <a:blip r:embed="rId88"/>
                <a:stretch>
                  <a:fillRect/>
                </a:stretch>
              </p:blipFill>
              <p:spPr>
                <a:xfrm>
                  <a:off x="11324276" y="448365"/>
                  <a:ext cx="2635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9" name="Ink 58">
                  <a:extLst>
                    <a:ext uri="{FF2B5EF4-FFF2-40B4-BE49-F238E27FC236}">
                      <a16:creationId xmlns:a16="http://schemas.microsoft.com/office/drawing/2014/main" id="{A975D2FF-B93D-E051-FBC6-AE1E2CFC9B6C}"/>
                    </a:ext>
                  </a:extLst>
                </p14:cNvPr>
                <p14:cNvContentPartPr/>
                <p14:nvPr/>
              </p14:nvContentPartPr>
              <p14:xfrm>
                <a:off x="11605436" y="620805"/>
                <a:ext cx="167040" cy="188640"/>
              </p14:xfrm>
            </p:contentPart>
          </mc:Choice>
          <mc:Fallback xmlns="">
            <p:pic>
              <p:nvPicPr>
                <p:cNvPr id="59" name="Ink 58">
                  <a:extLst>
                    <a:ext uri="{FF2B5EF4-FFF2-40B4-BE49-F238E27FC236}">
                      <a16:creationId xmlns:a16="http://schemas.microsoft.com/office/drawing/2014/main" id="{A975D2FF-B93D-E051-FBC6-AE1E2CFC9B6C}"/>
                    </a:ext>
                  </a:extLst>
                </p:cNvPr>
                <p:cNvPicPr/>
                <p:nvPr/>
              </p:nvPicPr>
              <p:blipFill>
                <a:blip r:embed="rId90"/>
                <a:stretch>
                  <a:fillRect/>
                </a:stretch>
              </p:blipFill>
              <p:spPr>
                <a:xfrm>
                  <a:off x="11587796" y="603165"/>
                  <a:ext cx="2026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Ink 59">
                  <a:extLst>
                    <a:ext uri="{FF2B5EF4-FFF2-40B4-BE49-F238E27FC236}">
                      <a16:creationId xmlns:a16="http://schemas.microsoft.com/office/drawing/2014/main" id="{4995CFD2-5A4E-4D41-54D9-9D8405488F8B}"/>
                    </a:ext>
                  </a:extLst>
                </p14:cNvPr>
                <p14:cNvContentPartPr/>
                <p14:nvPr/>
              </p14:nvContentPartPr>
              <p14:xfrm>
                <a:off x="11826116" y="375285"/>
                <a:ext cx="198000" cy="416520"/>
              </p14:xfrm>
            </p:contentPart>
          </mc:Choice>
          <mc:Fallback xmlns="">
            <p:pic>
              <p:nvPicPr>
                <p:cNvPr id="60" name="Ink 59">
                  <a:extLst>
                    <a:ext uri="{FF2B5EF4-FFF2-40B4-BE49-F238E27FC236}">
                      <a16:creationId xmlns:a16="http://schemas.microsoft.com/office/drawing/2014/main" id="{4995CFD2-5A4E-4D41-54D9-9D8405488F8B}"/>
                    </a:ext>
                  </a:extLst>
                </p:cNvPr>
                <p:cNvPicPr/>
                <p:nvPr/>
              </p:nvPicPr>
              <p:blipFill>
                <a:blip r:embed="rId92"/>
                <a:stretch>
                  <a:fillRect/>
                </a:stretch>
              </p:blipFill>
              <p:spPr>
                <a:xfrm>
                  <a:off x="11808116" y="357645"/>
                  <a:ext cx="233640" cy="45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63" name="Ink 62">
                <a:extLst>
                  <a:ext uri="{FF2B5EF4-FFF2-40B4-BE49-F238E27FC236}">
                    <a16:creationId xmlns:a16="http://schemas.microsoft.com/office/drawing/2014/main" id="{BF6ABC1D-D7FC-733A-E284-E6CBD63AE83F}"/>
                  </a:ext>
                </a:extLst>
              </p14:cNvPr>
              <p14:cNvContentPartPr/>
              <p14:nvPr/>
            </p14:nvContentPartPr>
            <p14:xfrm>
              <a:off x="795959" y="1680133"/>
              <a:ext cx="6647" cy="27257"/>
            </p14:xfrm>
          </p:contentPart>
        </mc:Choice>
        <mc:Fallback xmlns="">
          <p:pic>
            <p:nvPicPr>
              <p:cNvPr id="63" name="Ink 62">
                <a:extLst>
                  <a:ext uri="{FF2B5EF4-FFF2-40B4-BE49-F238E27FC236}">
                    <a16:creationId xmlns:a16="http://schemas.microsoft.com/office/drawing/2014/main" id="{BF6ABC1D-D7FC-733A-E284-E6CBD63AE83F}"/>
                  </a:ext>
                </a:extLst>
              </p:cNvPr>
              <p:cNvPicPr/>
              <p:nvPr/>
            </p:nvPicPr>
            <p:blipFill>
              <a:blip r:embed="rId94"/>
              <a:stretch>
                <a:fillRect/>
              </a:stretch>
            </p:blipFill>
            <p:spPr>
              <a:xfrm>
                <a:off x="778467" y="1662559"/>
                <a:ext cx="41281" cy="62763"/>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4" name="Ink 63">
                <a:extLst>
                  <a:ext uri="{FF2B5EF4-FFF2-40B4-BE49-F238E27FC236}">
                    <a16:creationId xmlns:a16="http://schemas.microsoft.com/office/drawing/2014/main" id="{EF6AD0B7-1E9C-FFBB-9981-B9EEF59AEFC5}"/>
                  </a:ext>
                </a:extLst>
              </p14:cNvPr>
              <p14:cNvContentPartPr/>
              <p14:nvPr/>
            </p14:nvContentPartPr>
            <p14:xfrm>
              <a:off x="122358" y="1654087"/>
              <a:ext cx="32920" cy="33315"/>
            </p14:xfrm>
          </p:contentPart>
        </mc:Choice>
        <mc:Fallback xmlns="">
          <p:pic>
            <p:nvPicPr>
              <p:cNvPr id="64" name="Ink 63">
                <a:extLst>
                  <a:ext uri="{FF2B5EF4-FFF2-40B4-BE49-F238E27FC236}">
                    <a16:creationId xmlns:a16="http://schemas.microsoft.com/office/drawing/2014/main" id="{EF6AD0B7-1E9C-FFBB-9981-B9EEF59AEFC5}"/>
                  </a:ext>
                </a:extLst>
              </p:cNvPr>
              <p:cNvPicPr/>
              <p:nvPr/>
            </p:nvPicPr>
            <p:blipFill>
              <a:blip r:embed="rId96"/>
              <a:stretch>
                <a:fillRect/>
              </a:stretch>
            </p:blipFill>
            <p:spPr>
              <a:xfrm>
                <a:off x="104270" y="1636176"/>
                <a:ext cx="68734" cy="68779"/>
              </a:xfrm>
              <a:prstGeom prst="rect">
                <a:avLst/>
              </a:prstGeom>
            </p:spPr>
          </p:pic>
        </mc:Fallback>
      </mc:AlternateContent>
      <p:grpSp>
        <p:nvGrpSpPr>
          <p:cNvPr id="71" name="Group 70">
            <a:extLst>
              <a:ext uri="{FF2B5EF4-FFF2-40B4-BE49-F238E27FC236}">
                <a16:creationId xmlns:a16="http://schemas.microsoft.com/office/drawing/2014/main" id="{2CE8C110-97C7-ED38-035A-47AA32CF7BB9}"/>
              </a:ext>
            </a:extLst>
          </p:cNvPr>
          <p:cNvGrpSpPr/>
          <p:nvPr/>
        </p:nvGrpSpPr>
        <p:grpSpPr>
          <a:xfrm>
            <a:off x="92920" y="1870630"/>
            <a:ext cx="2235100" cy="403105"/>
            <a:chOff x="92920" y="1870630"/>
            <a:chExt cx="2235100" cy="403105"/>
          </a:xfrm>
        </p:grpSpPr>
        <mc:AlternateContent xmlns:mc="http://schemas.openxmlformats.org/markup-compatibility/2006" xmlns:p14="http://schemas.microsoft.com/office/powerpoint/2010/main">
          <mc:Choice Requires="p14">
            <p:contentPart p14:bwMode="auto" r:id="rId97">
              <p14:nvContentPartPr>
                <p14:cNvPr id="62" name="Ink 61">
                  <a:extLst>
                    <a:ext uri="{FF2B5EF4-FFF2-40B4-BE49-F238E27FC236}">
                      <a16:creationId xmlns:a16="http://schemas.microsoft.com/office/drawing/2014/main" id="{C9478FEB-3E1E-2860-870E-A6407F6D67CC}"/>
                    </a:ext>
                  </a:extLst>
                </p14:cNvPr>
                <p14:cNvContentPartPr/>
                <p14:nvPr/>
              </p14:nvContentPartPr>
              <p14:xfrm>
                <a:off x="92920" y="1870630"/>
                <a:ext cx="1533328" cy="403105"/>
              </p14:xfrm>
            </p:contentPart>
          </mc:Choice>
          <mc:Fallback xmlns="">
            <p:pic>
              <p:nvPicPr>
                <p:cNvPr id="62" name="Ink 61">
                  <a:extLst>
                    <a:ext uri="{FF2B5EF4-FFF2-40B4-BE49-F238E27FC236}">
                      <a16:creationId xmlns:a16="http://schemas.microsoft.com/office/drawing/2014/main" id="{C9478FEB-3E1E-2860-870E-A6407F6D67CC}"/>
                    </a:ext>
                  </a:extLst>
                </p:cNvPr>
                <p:cNvPicPr/>
                <p:nvPr/>
              </p:nvPicPr>
              <p:blipFill>
                <a:blip r:embed="rId98"/>
                <a:stretch>
                  <a:fillRect/>
                </a:stretch>
              </p:blipFill>
              <p:spPr>
                <a:xfrm>
                  <a:off x="74919" y="1852634"/>
                  <a:ext cx="1568970" cy="438737"/>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5" name="Ink 64">
                  <a:extLst>
                    <a:ext uri="{FF2B5EF4-FFF2-40B4-BE49-F238E27FC236}">
                      <a16:creationId xmlns:a16="http://schemas.microsoft.com/office/drawing/2014/main" id="{0B2E775C-307F-5837-9170-08074DC63199}"/>
                    </a:ext>
                  </a:extLst>
                </p14:cNvPr>
                <p14:cNvContentPartPr/>
                <p14:nvPr/>
              </p14:nvContentPartPr>
              <p14:xfrm>
                <a:off x="1909869" y="1877898"/>
                <a:ext cx="418151" cy="135984"/>
              </p14:xfrm>
            </p:contentPart>
          </mc:Choice>
          <mc:Fallback xmlns="">
            <p:pic>
              <p:nvPicPr>
                <p:cNvPr id="65" name="Ink 64">
                  <a:extLst>
                    <a:ext uri="{FF2B5EF4-FFF2-40B4-BE49-F238E27FC236}">
                      <a16:creationId xmlns:a16="http://schemas.microsoft.com/office/drawing/2014/main" id="{0B2E775C-307F-5837-9170-08074DC63199}"/>
                    </a:ext>
                  </a:extLst>
                </p:cNvPr>
                <p:cNvPicPr/>
                <p:nvPr/>
              </p:nvPicPr>
              <p:blipFill>
                <a:blip r:embed="rId100"/>
                <a:stretch>
                  <a:fillRect/>
                </a:stretch>
              </p:blipFill>
              <p:spPr>
                <a:xfrm>
                  <a:off x="1892236" y="1860270"/>
                  <a:ext cx="453777" cy="171599"/>
                </a:xfrm>
                <a:prstGeom prst="rect">
                  <a:avLst/>
                </a:prstGeom>
              </p:spPr>
            </p:pic>
          </mc:Fallback>
        </mc:AlternateContent>
      </p:grpSp>
      <p:grpSp>
        <p:nvGrpSpPr>
          <p:cNvPr id="70" name="Group 69">
            <a:extLst>
              <a:ext uri="{FF2B5EF4-FFF2-40B4-BE49-F238E27FC236}">
                <a16:creationId xmlns:a16="http://schemas.microsoft.com/office/drawing/2014/main" id="{84437354-3B10-D219-D520-78DE87855E6F}"/>
              </a:ext>
            </a:extLst>
          </p:cNvPr>
          <p:cNvGrpSpPr/>
          <p:nvPr/>
        </p:nvGrpSpPr>
        <p:grpSpPr>
          <a:xfrm>
            <a:off x="2679065" y="1472371"/>
            <a:ext cx="1239893" cy="565438"/>
            <a:chOff x="2679065" y="1472371"/>
            <a:chExt cx="1239893" cy="565438"/>
          </a:xfrm>
        </p:grpSpPr>
        <mc:AlternateContent xmlns:mc="http://schemas.openxmlformats.org/markup-compatibility/2006" xmlns:p14="http://schemas.microsoft.com/office/powerpoint/2010/main">
          <mc:Choice Requires="p14">
            <p:contentPart p14:bwMode="auto" r:id="rId101">
              <p14:nvContentPartPr>
                <p14:cNvPr id="66" name="Ink 65">
                  <a:extLst>
                    <a:ext uri="{FF2B5EF4-FFF2-40B4-BE49-F238E27FC236}">
                      <a16:creationId xmlns:a16="http://schemas.microsoft.com/office/drawing/2014/main" id="{8C7BC52F-B423-AEF4-559E-B3A834C6FD85}"/>
                    </a:ext>
                  </a:extLst>
                </p14:cNvPr>
                <p14:cNvContentPartPr/>
                <p14:nvPr/>
              </p14:nvContentPartPr>
              <p14:xfrm>
                <a:off x="2679065" y="1472371"/>
                <a:ext cx="944560" cy="565438"/>
              </p14:xfrm>
            </p:contentPart>
          </mc:Choice>
          <mc:Fallback xmlns="">
            <p:pic>
              <p:nvPicPr>
                <p:cNvPr id="66" name="Ink 65">
                  <a:extLst>
                    <a:ext uri="{FF2B5EF4-FFF2-40B4-BE49-F238E27FC236}">
                      <a16:creationId xmlns:a16="http://schemas.microsoft.com/office/drawing/2014/main" id="{8C7BC52F-B423-AEF4-559E-B3A834C6FD85}"/>
                    </a:ext>
                  </a:extLst>
                </p:cNvPr>
                <p:cNvPicPr/>
                <p:nvPr/>
              </p:nvPicPr>
              <p:blipFill>
                <a:blip r:embed="rId102"/>
                <a:stretch>
                  <a:fillRect/>
                </a:stretch>
              </p:blipFill>
              <p:spPr>
                <a:xfrm>
                  <a:off x="2661067" y="1454375"/>
                  <a:ext cx="980197" cy="60107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7" name="Ink 66">
                  <a:extLst>
                    <a:ext uri="{FF2B5EF4-FFF2-40B4-BE49-F238E27FC236}">
                      <a16:creationId xmlns:a16="http://schemas.microsoft.com/office/drawing/2014/main" id="{97DBE617-8430-330C-1632-4FC5165B1624}"/>
                    </a:ext>
                  </a:extLst>
                </p14:cNvPr>
                <p14:cNvContentPartPr/>
                <p14:nvPr/>
              </p14:nvContentPartPr>
              <p14:xfrm>
                <a:off x="3654963" y="1586245"/>
                <a:ext cx="20575" cy="123869"/>
              </p14:xfrm>
            </p:contentPart>
          </mc:Choice>
          <mc:Fallback xmlns="">
            <p:pic>
              <p:nvPicPr>
                <p:cNvPr id="67" name="Ink 66">
                  <a:extLst>
                    <a:ext uri="{FF2B5EF4-FFF2-40B4-BE49-F238E27FC236}">
                      <a16:creationId xmlns:a16="http://schemas.microsoft.com/office/drawing/2014/main" id="{97DBE617-8430-330C-1632-4FC5165B1624}"/>
                    </a:ext>
                  </a:extLst>
                </p:cNvPr>
                <p:cNvPicPr/>
                <p:nvPr/>
              </p:nvPicPr>
              <p:blipFill>
                <a:blip r:embed="rId104"/>
                <a:stretch>
                  <a:fillRect/>
                </a:stretch>
              </p:blipFill>
              <p:spPr>
                <a:xfrm>
                  <a:off x="3637581" y="1568293"/>
                  <a:ext cx="55694" cy="159414"/>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8" name="Ink 67">
                  <a:extLst>
                    <a:ext uri="{FF2B5EF4-FFF2-40B4-BE49-F238E27FC236}">
                      <a16:creationId xmlns:a16="http://schemas.microsoft.com/office/drawing/2014/main" id="{698D1E81-3167-E18A-F759-9E743B0B70D6}"/>
                    </a:ext>
                  </a:extLst>
                </p14:cNvPr>
                <p14:cNvContentPartPr/>
                <p14:nvPr/>
              </p14:nvContentPartPr>
              <p14:xfrm>
                <a:off x="3699595" y="1713749"/>
                <a:ext cx="219363" cy="257734"/>
              </p14:xfrm>
            </p:contentPart>
          </mc:Choice>
          <mc:Fallback xmlns="">
            <p:pic>
              <p:nvPicPr>
                <p:cNvPr id="68" name="Ink 67">
                  <a:extLst>
                    <a:ext uri="{FF2B5EF4-FFF2-40B4-BE49-F238E27FC236}">
                      <a16:creationId xmlns:a16="http://schemas.microsoft.com/office/drawing/2014/main" id="{698D1E81-3167-E18A-F759-9E743B0B70D6}"/>
                    </a:ext>
                  </a:extLst>
                </p:cNvPr>
                <p:cNvPicPr/>
                <p:nvPr/>
              </p:nvPicPr>
              <p:blipFill>
                <a:blip r:embed="rId106"/>
                <a:stretch>
                  <a:fillRect/>
                </a:stretch>
              </p:blipFill>
              <p:spPr>
                <a:xfrm>
                  <a:off x="3681945" y="1695751"/>
                  <a:ext cx="255023" cy="29337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9" name="Ink 68">
                  <a:extLst>
                    <a:ext uri="{FF2B5EF4-FFF2-40B4-BE49-F238E27FC236}">
                      <a16:creationId xmlns:a16="http://schemas.microsoft.com/office/drawing/2014/main" id="{2D73B435-08EC-1596-ED73-B5A27E2E0809}"/>
                    </a:ext>
                  </a:extLst>
                </p14:cNvPr>
                <p14:cNvContentPartPr/>
                <p14:nvPr/>
              </p14:nvContentPartPr>
              <p14:xfrm>
                <a:off x="3215603" y="1667411"/>
                <a:ext cx="189292" cy="49064"/>
              </p14:xfrm>
            </p:contentPart>
          </mc:Choice>
          <mc:Fallback xmlns="">
            <p:pic>
              <p:nvPicPr>
                <p:cNvPr id="69" name="Ink 68">
                  <a:extLst>
                    <a:ext uri="{FF2B5EF4-FFF2-40B4-BE49-F238E27FC236}">
                      <a16:creationId xmlns:a16="http://schemas.microsoft.com/office/drawing/2014/main" id="{2D73B435-08EC-1596-ED73-B5A27E2E0809}"/>
                    </a:ext>
                  </a:extLst>
                </p:cNvPr>
                <p:cNvPicPr/>
                <p:nvPr/>
              </p:nvPicPr>
              <p:blipFill>
                <a:blip r:embed="rId108"/>
                <a:stretch>
                  <a:fillRect/>
                </a:stretch>
              </p:blipFill>
              <p:spPr>
                <a:xfrm>
                  <a:off x="3197609" y="1649504"/>
                  <a:ext cx="224919" cy="84519"/>
                </a:xfrm>
                <a:prstGeom prst="rect">
                  <a:avLst/>
                </a:prstGeom>
              </p:spPr>
            </p:pic>
          </mc:Fallback>
        </mc:AlternateContent>
      </p:grpSp>
      <p:grpSp>
        <p:nvGrpSpPr>
          <p:cNvPr id="75" name="Group 74">
            <a:extLst>
              <a:ext uri="{FF2B5EF4-FFF2-40B4-BE49-F238E27FC236}">
                <a16:creationId xmlns:a16="http://schemas.microsoft.com/office/drawing/2014/main" id="{5321D6C4-306C-0664-0A12-48AA264CB699}"/>
              </a:ext>
            </a:extLst>
          </p:cNvPr>
          <p:cNvGrpSpPr/>
          <p:nvPr/>
        </p:nvGrpSpPr>
        <p:grpSpPr>
          <a:xfrm>
            <a:off x="4125027" y="1467525"/>
            <a:ext cx="2957448" cy="721409"/>
            <a:chOff x="4125027" y="1467525"/>
            <a:chExt cx="2957448" cy="721409"/>
          </a:xfrm>
        </p:grpSpPr>
        <mc:AlternateContent xmlns:mc="http://schemas.openxmlformats.org/markup-compatibility/2006" xmlns:p14="http://schemas.microsoft.com/office/powerpoint/2010/main">
          <mc:Choice Requires="p14">
            <p:contentPart p14:bwMode="auto" r:id="rId109">
              <p14:nvContentPartPr>
                <p14:cNvPr id="72" name="Ink 71">
                  <a:extLst>
                    <a:ext uri="{FF2B5EF4-FFF2-40B4-BE49-F238E27FC236}">
                      <a16:creationId xmlns:a16="http://schemas.microsoft.com/office/drawing/2014/main" id="{3BBBCE8B-71FA-4A6B-0674-47A9A1ECE3CF}"/>
                    </a:ext>
                  </a:extLst>
                </p14:cNvPr>
                <p14:cNvContentPartPr/>
                <p14:nvPr/>
              </p14:nvContentPartPr>
              <p14:xfrm>
                <a:off x="4125027" y="1467525"/>
                <a:ext cx="1672289" cy="721409"/>
              </p14:xfrm>
            </p:contentPart>
          </mc:Choice>
          <mc:Fallback xmlns="">
            <p:pic>
              <p:nvPicPr>
                <p:cNvPr id="72" name="Ink 71">
                  <a:extLst>
                    <a:ext uri="{FF2B5EF4-FFF2-40B4-BE49-F238E27FC236}">
                      <a16:creationId xmlns:a16="http://schemas.microsoft.com/office/drawing/2014/main" id="{3BBBCE8B-71FA-4A6B-0674-47A9A1ECE3CF}"/>
                    </a:ext>
                  </a:extLst>
                </p:cNvPr>
                <p:cNvPicPr/>
                <p:nvPr/>
              </p:nvPicPr>
              <p:blipFill>
                <a:blip r:embed="rId110"/>
                <a:stretch>
                  <a:fillRect/>
                </a:stretch>
              </p:blipFill>
              <p:spPr>
                <a:xfrm>
                  <a:off x="4107386" y="1449886"/>
                  <a:ext cx="1707931" cy="757047"/>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3" name="Ink 72">
                  <a:extLst>
                    <a:ext uri="{FF2B5EF4-FFF2-40B4-BE49-F238E27FC236}">
                      <a16:creationId xmlns:a16="http://schemas.microsoft.com/office/drawing/2014/main" id="{32EAF386-0F91-2AFB-2FF0-98000928DFA8}"/>
                    </a:ext>
                  </a:extLst>
                </p14:cNvPr>
                <p14:cNvContentPartPr/>
                <p14:nvPr/>
              </p14:nvContentPartPr>
              <p14:xfrm>
                <a:off x="5388978" y="1597755"/>
                <a:ext cx="208284" cy="19081"/>
              </p14:xfrm>
            </p:contentPart>
          </mc:Choice>
          <mc:Fallback xmlns="">
            <p:pic>
              <p:nvPicPr>
                <p:cNvPr id="73" name="Ink 72">
                  <a:extLst>
                    <a:ext uri="{FF2B5EF4-FFF2-40B4-BE49-F238E27FC236}">
                      <a16:creationId xmlns:a16="http://schemas.microsoft.com/office/drawing/2014/main" id="{32EAF386-0F91-2AFB-2FF0-98000928DFA8}"/>
                    </a:ext>
                  </a:extLst>
                </p:cNvPr>
                <p:cNvPicPr/>
                <p:nvPr/>
              </p:nvPicPr>
              <p:blipFill>
                <a:blip r:embed="rId112"/>
                <a:stretch>
                  <a:fillRect/>
                </a:stretch>
              </p:blipFill>
              <p:spPr>
                <a:xfrm>
                  <a:off x="5370991" y="1580441"/>
                  <a:ext cx="243897" cy="54063"/>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4" name="Ink 73">
                  <a:extLst>
                    <a:ext uri="{FF2B5EF4-FFF2-40B4-BE49-F238E27FC236}">
                      <a16:creationId xmlns:a16="http://schemas.microsoft.com/office/drawing/2014/main" id="{F948CCD2-FCC8-2B07-29AC-3E30F7782CD6}"/>
                    </a:ext>
                  </a:extLst>
                </p14:cNvPr>
                <p14:cNvContentPartPr/>
                <p14:nvPr/>
              </p14:nvContentPartPr>
              <p14:xfrm>
                <a:off x="5823906" y="1493571"/>
                <a:ext cx="1258569" cy="592997"/>
              </p14:xfrm>
            </p:contentPart>
          </mc:Choice>
          <mc:Fallback xmlns="">
            <p:pic>
              <p:nvPicPr>
                <p:cNvPr id="74" name="Ink 73">
                  <a:extLst>
                    <a:ext uri="{FF2B5EF4-FFF2-40B4-BE49-F238E27FC236}">
                      <a16:creationId xmlns:a16="http://schemas.microsoft.com/office/drawing/2014/main" id="{F948CCD2-FCC8-2B07-29AC-3E30F7782CD6}"/>
                    </a:ext>
                  </a:extLst>
                </p:cNvPr>
                <p:cNvPicPr/>
                <p:nvPr/>
              </p:nvPicPr>
              <p:blipFill>
                <a:blip r:embed="rId114"/>
                <a:stretch>
                  <a:fillRect/>
                </a:stretch>
              </p:blipFill>
              <p:spPr>
                <a:xfrm>
                  <a:off x="5806266" y="1475569"/>
                  <a:ext cx="1294209" cy="628642"/>
                </a:xfrm>
                <a:prstGeom prst="rect">
                  <a:avLst/>
                </a:prstGeom>
              </p:spPr>
            </p:pic>
          </mc:Fallback>
        </mc:AlternateContent>
      </p:grpSp>
      <p:grpSp>
        <p:nvGrpSpPr>
          <p:cNvPr id="92" name="Group 91">
            <a:extLst>
              <a:ext uri="{FF2B5EF4-FFF2-40B4-BE49-F238E27FC236}">
                <a16:creationId xmlns:a16="http://schemas.microsoft.com/office/drawing/2014/main" id="{1AD540D5-A0D7-56D4-82EC-17250E74EEE7}"/>
              </a:ext>
            </a:extLst>
          </p:cNvPr>
          <p:cNvGrpSpPr/>
          <p:nvPr/>
        </p:nvGrpSpPr>
        <p:grpSpPr>
          <a:xfrm>
            <a:off x="7463275" y="1531429"/>
            <a:ext cx="1903681" cy="415824"/>
            <a:chOff x="7463275" y="1531429"/>
            <a:chExt cx="1903681" cy="415824"/>
          </a:xfrm>
        </p:grpSpPr>
        <mc:AlternateContent xmlns:mc="http://schemas.openxmlformats.org/markup-compatibility/2006" xmlns:p14="http://schemas.microsoft.com/office/powerpoint/2010/main">
          <mc:Choice Requires="p14">
            <p:contentPart p14:bwMode="auto" r:id="rId115">
              <p14:nvContentPartPr>
                <p14:cNvPr id="76" name="Ink 75">
                  <a:extLst>
                    <a:ext uri="{FF2B5EF4-FFF2-40B4-BE49-F238E27FC236}">
                      <a16:creationId xmlns:a16="http://schemas.microsoft.com/office/drawing/2014/main" id="{6E9BEA3D-08B8-DF65-410D-49FD5BE049B4}"/>
                    </a:ext>
                  </a:extLst>
                </p14:cNvPr>
                <p14:cNvContentPartPr/>
                <p14:nvPr/>
              </p14:nvContentPartPr>
              <p14:xfrm>
                <a:off x="7463275" y="1595634"/>
                <a:ext cx="204486" cy="318304"/>
              </p14:xfrm>
            </p:contentPart>
          </mc:Choice>
          <mc:Fallback xmlns="">
            <p:pic>
              <p:nvPicPr>
                <p:cNvPr id="76" name="Ink 75">
                  <a:extLst>
                    <a:ext uri="{FF2B5EF4-FFF2-40B4-BE49-F238E27FC236}">
                      <a16:creationId xmlns:a16="http://schemas.microsoft.com/office/drawing/2014/main" id="{6E9BEA3D-08B8-DF65-410D-49FD5BE049B4}"/>
                    </a:ext>
                  </a:extLst>
                </p:cNvPr>
                <p:cNvPicPr/>
                <p:nvPr/>
              </p:nvPicPr>
              <p:blipFill>
                <a:blip r:embed="rId116"/>
                <a:stretch>
                  <a:fillRect/>
                </a:stretch>
              </p:blipFill>
              <p:spPr>
                <a:xfrm>
                  <a:off x="7445634" y="1577630"/>
                  <a:ext cx="240127" cy="353951"/>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7" name="Ink 76">
                  <a:extLst>
                    <a:ext uri="{FF2B5EF4-FFF2-40B4-BE49-F238E27FC236}">
                      <a16:creationId xmlns:a16="http://schemas.microsoft.com/office/drawing/2014/main" id="{1618FB0D-8EE0-A66F-2D87-C4270406E9C4}"/>
                    </a:ext>
                  </a:extLst>
                </p14:cNvPr>
                <p14:cNvContentPartPr/>
                <p14:nvPr/>
              </p14:nvContentPartPr>
              <p14:xfrm>
                <a:off x="7723155" y="1723440"/>
                <a:ext cx="162386" cy="21200"/>
              </p14:xfrm>
            </p:contentPart>
          </mc:Choice>
          <mc:Fallback xmlns="">
            <p:pic>
              <p:nvPicPr>
                <p:cNvPr id="77" name="Ink 76">
                  <a:extLst>
                    <a:ext uri="{FF2B5EF4-FFF2-40B4-BE49-F238E27FC236}">
                      <a16:creationId xmlns:a16="http://schemas.microsoft.com/office/drawing/2014/main" id="{1618FB0D-8EE0-A66F-2D87-C4270406E9C4}"/>
                    </a:ext>
                  </a:extLst>
                </p:cNvPr>
                <p:cNvPicPr/>
                <p:nvPr/>
              </p:nvPicPr>
              <p:blipFill>
                <a:blip r:embed="rId118"/>
                <a:stretch>
                  <a:fillRect/>
                </a:stretch>
              </p:blipFill>
              <p:spPr>
                <a:xfrm>
                  <a:off x="7705152" y="1705474"/>
                  <a:ext cx="198032" cy="56773"/>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8" name="Ink 77">
                  <a:extLst>
                    <a:ext uri="{FF2B5EF4-FFF2-40B4-BE49-F238E27FC236}">
                      <a16:creationId xmlns:a16="http://schemas.microsoft.com/office/drawing/2014/main" id="{F6BC49B5-BBBB-3FA9-6191-81D2BD9EA5B8}"/>
                    </a:ext>
                  </a:extLst>
                </p14:cNvPr>
                <p14:cNvContentPartPr/>
                <p14:nvPr/>
              </p14:nvContentPartPr>
              <p14:xfrm>
                <a:off x="7719357" y="1807031"/>
                <a:ext cx="186443" cy="23321"/>
              </p14:xfrm>
            </p:contentPart>
          </mc:Choice>
          <mc:Fallback xmlns="">
            <p:pic>
              <p:nvPicPr>
                <p:cNvPr id="78" name="Ink 77">
                  <a:extLst>
                    <a:ext uri="{FF2B5EF4-FFF2-40B4-BE49-F238E27FC236}">
                      <a16:creationId xmlns:a16="http://schemas.microsoft.com/office/drawing/2014/main" id="{F6BC49B5-BBBB-3FA9-6191-81D2BD9EA5B8}"/>
                    </a:ext>
                  </a:extLst>
                </p:cNvPr>
                <p:cNvPicPr/>
                <p:nvPr/>
              </p:nvPicPr>
              <p:blipFill>
                <a:blip r:embed="rId120"/>
                <a:stretch>
                  <a:fillRect/>
                </a:stretch>
              </p:blipFill>
              <p:spPr>
                <a:xfrm>
                  <a:off x="7701361" y="1789092"/>
                  <a:ext cx="222076" cy="58841"/>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9" name="Ink 78">
                  <a:extLst>
                    <a:ext uri="{FF2B5EF4-FFF2-40B4-BE49-F238E27FC236}">
                      <a16:creationId xmlns:a16="http://schemas.microsoft.com/office/drawing/2014/main" id="{7C4A6D1F-39F1-E13C-E89E-7543782B0ED0}"/>
                    </a:ext>
                  </a:extLst>
                </p14:cNvPr>
                <p14:cNvContentPartPr/>
                <p14:nvPr/>
              </p14:nvContentPartPr>
              <p14:xfrm>
                <a:off x="8006144" y="1619863"/>
                <a:ext cx="264312" cy="244407"/>
              </p14:xfrm>
            </p:contentPart>
          </mc:Choice>
          <mc:Fallback xmlns="">
            <p:pic>
              <p:nvPicPr>
                <p:cNvPr id="79" name="Ink 78">
                  <a:extLst>
                    <a:ext uri="{FF2B5EF4-FFF2-40B4-BE49-F238E27FC236}">
                      <a16:creationId xmlns:a16="http://schemas.microsoft.com/office/drawing/2014/main" id="{7C4A6D1F-39F1-E13C-E89E-7543782B0ED0}"/>
                    </a:ext>
                  </a:extLst>
                </p:cNvPr>
                <p:cNvPicPr/>
                <p:nvPr/>
              </p:nvPicPr>
              <p:blipFill>
                <a:blip r:embed="rId122"/>
                <a:stretch>
                  <a:fillRect/>
                </a:stretch>
              </p:blipFill>
              <p:spPr>
                <a:xfrm>
                  <a:off x="7988523" y="1601865"/>
                  <a:ext cx="299913" cy="280042"/>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0" name="Ink 79">
                  <a:extLst>
                    <a:ext uri="{FF2B5EF4-FFF2-40B4-BE49-F238E27FC236}">
                      <a16:creationId xmlns:a16="http://schemas.microsoft.com/office/drawing/2014/main" id="{7E0251C2-2257-CEF2-8A5D-4B47B9D73142}"/>
                    </a:ext>
                  </a:extLst>
                </p14:cNvPr>
                <p14:cNvContentPartPr/>
                <p14:nvPr/>
              </p14:nvContentPartPr>
              <p14:xfrm>
                <a:off x="8325851" y="1680133"/>
                <a:ext cx="211450" cy="208973"/>
              </p14:xfrm>
            </p:contentPart>
          </mc:Choice>
          <mc:Fallback xmlns="">
            <p:pic>
              <p:nvPicPr>
                <p:cNvPr id="80" name="Ink 79">
                  <a:extLst>
                    <a:ext uri="{FF2B5EF4-FFF2-40B4-BE49-F238E27FC236}">
                      <a16:creationId xmlns:a16="http://schemas.microsoft.com/office/drawing/2014/main" id="{7E0251C2-2257-CEF2-8A5D-4B47B9D73142}"/>
                    </a:ext>
                  </a:extLst>
                </p:cNvPr>
                <p:cNvPicPr/>
                <p:nvPr/>
              </p:nvPicPr>
              <p:blipFill>
                <a:blip r:embed="rId124"/>
                <a:stretch>
                  <a:fillRect/>
                </a:stretch>
              </p:blipFill>
              <p:spPr>
                <a:xfrm>
                  <a:off x="8308230" y="1662509"/>
                  <a:ext cx="247051" cy="244581"/>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1" name="Ink 80">
                  <a:extLst>
                    <a:ext uri="{FF2B5EF4-FFF2-40B4-BE49-F238E27FC236}">
                      <a16:creationId xmlns:a16="http://schemas.microsoft.com/office/drawing/2014/main" id="{786F080B-C1A2-BC63-D9F5-DD5118D41143}"/>
                    </a:ext>
                  </a:extLst>
                </p14:cNvPr>
                <p14:cNvContentPartPr/>
                <p14:nvPr/>
              </p14:nvContentPartPr>
              <p14:xfrm>
                <a:off x="8362886" y="1687098"/>
                <a:ext cx="127250" cy="173235"/>
              </p14:xfrm>
            </p:contentPart>
          </mc:Choice>
          <mc:Fallback xmlns="">
            <p:pic>
              <p:nvPicPr>
                <p:cNvPr id="81" name="Ink 80">
                  <a:extLst>
                    <a:ext uri="{FF2B5EF4-FFF2-40B4-BE49-F238E27FC236}">
                      <a16:creationId xmlns:a16="http://schemas.microsoft.com/office/drawing/2014/main" id="{786F080B-C1A2-BC63-D9F5-DD5118D41143}"/>
                    </a:ext>
                  </a:extLst>
                </p:cNvPr>
                <p:cNvPicPr/>
                <p:nvPr/>
              </p:nvPicPr>
              <p:blipFill>
                <a:blip r:embed="rId126"/>
                <a:stretch>
                  <a:fillRect/>
                </a:stretch>
              </p:blipFill>
              <p:spPr>
                <a:xfrm>
                  <a:off x="8344913" y="1669090"/>
                  <a:ext cx="162837" cy="20889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3" name="Ink 82">
                  <a:extLst>
                    <a:ext uri="{FF2B5EF4-FFF2-40B4-BE49-F238E27FC236}">
                      <a16:creationId xmlns:a16="http://schemas.microsoft.com/office/drawing/2014/main" id="{B2BEA953-F407-C1D5-7748-BFB23DC6C2EA}"/>
                    </a:ext>
                  </a:extLst>
                </p14:cNvPr>
                <p14:cNvContentPartPr/>
                <p14:nvPr/>
              </p14:nvContentPartPr>
              <p14:xfrm>
                <a:off x="8594594" y="1669835"/>
                <a:ext cx="42733" cy="213516"/>
              </p14:xfrm>
            </p:contentPart>
          </mc:Choice>
          <mc:Fallback xmlns="">
            <p:pic>
              <p:nvPicPr>
                <p:cNvPr id="83" name="Ink 82">
                  <a:extLst>
                    <a:ext uri="{FF2B5EF4-FFF2-40B4-BE49-F238E27FC236}">
                      <a16:creationId xmlns:a16="http://schemas.microsoft.com/office/drawing/2014/main" id="{B2BEA953-F407-C1D5-7748-BFB23DC6C2EA}"/>
                    </a:ext>
                  </a:extLst>
                </p:cNvPr>
                <p:cNvPicPr/>
                <p:nvPr/>
              </p:nvPicPr>
              <p:blipFill>
                <a:blip r:embed="rId128"/>
                <a:stretch>
                  <a:fillRect/>
                </a:stretch>
              </p:blipFill>
              <p:spPr>
                <a:xfrm>
                  <a:off x="8576998" y="1652222"/>
                  <a:ext cx="78284" cy="249102"/>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4" name="Ink 83">
                  <a:extLst>
                    <a:ext uri="{FF2B5EF4-FFF2-40B4-BE49-F238E27FC236}">
                      <a16:creationId xmlns:a16="http://schemas.microsoft.com/office/drawing/2014/main" id="{705EF871-FCE7-AE40-7E0D-6031E114708D}"/>
                    </a:ext>
                  </a:extLst>
                </p14:cNvPr>
                <p14:cNvContentPartPr/>
                <p14:nvPr/>
              </p14:nvContentPartPr>
              <p14:xfrm>
                <a:off x="8679428" y="1691641"/>
                <a:ext cx="178529" cy="195646"/>
              </p14:xfrm>
            </p:contentPart>
          </mc:Choice>
          <mc:Fallback xmlns="">
            <p:pic>
              <p:nvPicPr>
                <p:cNvPr id="84" name="Ink 83">
                  <a:extLst>
                    <a:ext uri="{FF2B5EF4-FFF2-40B4-BE49-F238E27FC236}">
                      <a16:creationId xmlns:a16="http://schemas.microsoft.com/office/drawing/2014/main" id="{705EF871-FCE7-AE40-7E0D-6031E114708D}"/>
                    </a:ext>
                  </a:extLst>
                </p:cNvPr>
                <p:cNvPicPr/>
                <p:nvPr/>
              </p:nvPicPr>
              <p:blipFill>
                <a:blip r:embed="rId130"/>
                <a:stretch>
                  <a:fillRect/>
                </a:stretch>
              </p:blipFill>
              <p:spPr>
                <a:xfrm>
                  <a:off x="8661431" y="1673986"/>
                  <a:ext cx="214163" cy="231316"/>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5" name="Ink 84">
                  <a:extLst>
                    <a:ext uri="{FF2B5EF4-FFF2-40B4-BE49-F238E27FC236}">
                      <a16:creationId xmlns:a16="http://schemas.microsoft.com/office/drawing/2014/main" id="{8233D398-B220-6CAF-F036-DCCF682881A6}"/>
                    </a:ext>
                  </a:extLst>
                </p14:cNvPr>
                <p14:cNvContentPartPr/>
                <p14:nvPr/>
              </p14:nvContentPartPr>
              <p14:xfrm>
                <a:off x="8903539" y="1531429"/>
                <a:ext cx="82301" cy="184441"/>
              </p14:xfrm>
            </p:contentPart>
          </mc:Choice>
          <mc:Fallback xmlns="">
            <p:pic>
              <p:nvPicPr>
                <p:cNvPr id="85" name="Ink 84">
                  <a:extLst>
                    <a:ext uri="{FF2B5EF4-FFF2-40B4-BE49-F238E27FC236}">
                      <a16:creationId xmlns:a16="http://schemas.microsoft.com/office/drawing/2014/main" id="{8233D398-B220-6CAF-F036-DCCF682881A6}"/>
                    </a:ext>
                  </a:extLst>
                </p:cNvPr>
                <p:cNvPicPr/>
                <p:nvPr/>
              </p:nvPicPr>
              <p:blipFill>
                <a:blip r:embed="rId132"/>
                <a:stretch>
                  <a:fillRect/>
                </a:stretch>
              </p:blipFill>
              <p:spPr>
                <a:xfrm>
                  <a:off x="8885491" y="1513812"/>
                  <a:ext cx="118037" cy="220035"/>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8" name="Ink 87">
                  <a:extLst>
                    <a:ext uri="{FF2B5EF4-FFF2-40B4-BE49-F238E27FC236}">
                      <a16:creationId xmlns:a16="http://schemas.microsoft.com/office/drawing/2014/main" id="{6ADC8F29-8F13-5B9A-CADF-2D3B7CD29A7D}"/>
                    </a:ext>
                  </a:extLst>
                </p14:cNvPr>
                <p14:cNvContentPartPr/>
                <p14:nvPr/>
              </p14:nvContentPartPr>
              <p14:xfrm>
                <a:off x="9165319" y="1618045"/>
                <a:ext cx="63308" cy="329208"/>
              </p14:xfrm>
            </p:contentPart>
          </mc:Choice>
          <mc:Fallback xmlns="">
            <p:pic>
              <p:nvPicPr>
                <p:cNvPr id="88" name="Ink 87">
                  <a:extLst>
                    <a:ext uri="{FF2B5EF4-FFF2-40B4-BE49-F238E27FC236}">
                      <a16:creationId xmlns:a16="http://schemas.microsoft.com/office/drawing/2014/main" id="{6ADC8F29-8F13-5B9A-CADF-2D3B7CD29A7D}"/>
                    </a:ext>
                  </a:extLst>
                </p:cNvPr>
                <p:cNvPicPr/>
                <p:nvPr/>
              </p:nvPicPr>
              <p:blipFill>
                <a:blip r:embed="rId134"/>
                <a:stretch>
                  <a:fillRect/>
                </a:stretch>
              </p:blipFill>
              <p:spPr>
                <a:xfrm>
                  <a:off x="9147693" y="1600055"/>
                  <a:ext cx="98919" cy="364827"/>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9" name="Ink 88">
                  <a:extLst>
                    <a:ext uri="{FF2B5EF4-FFF2-40B4-BE49-F238E27FC236}">
                      <a16:creationId xmlns:a16="http://schemas.microsoft.com/office/drawing/2014/main" id="{110AD714-B214-5D0F-1287-1F54D063A825}"/>
                    </a:ext>
                  </a:extLst>
                </p14:cNvPr>
                <p14:cNvContentPartPr/>
                <p14:nvPr/>
              </p14:nvContentPartPr>
              <p14:xfrm>
                <a:off x="9053263" y="1641669"/>
                <a:ext cx="313693" cy="33011"/>
              </p14:xfrm>
            </p:contentPart>
          </mc:Choice>
          <mc:Fallback xmlns="">
            <p:pic>
              <p:nvPicPr>
                <p:cNvPr id="89" name="Ink 88">
                  <a:extLst>
                    <a:ext uri="{FF2B5EF4-FFF2-40B4-BE49-F238E27FC236}">
                      <a16:creationId xmlns:a16="http://schemas.microsoft.com/office/drawing/2014/main" id="{110AD714-B214-5D0F-1287-1F54D063A825}"/>
                    </a:ext>
                  </a:extLst>
                </p:cNvPr>
                <p:cNvPicPr/>
                <p:nvPr/>
              </p:nvPicPr>
              <p:blipFill>
                <a:blip r:embed="rId136"/>
                <a:stretch>
                  <a:fillRect/>
                </a:stretch>
              </p:blipFill>
              <p:spPr>
                <a:xfrm>
                  <a:off x="9035255" y="1623728"/>
                  <a:ext cx="349348" cy="68534"/>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1" name="Ink 90">
                  <a:extLst>
                    <a:ext uri="{FF2B5EF4-FFF2-40B4-BE49-F238E27FC236}">
                      <a16:creationId xmlns:a16="http://schemas.microsoft.com/office/drawing/2014/main" id="{FB11FABF-09E6-B0EB-B415-4EEC8BA5D63E}"/>
                    </a:ext>
                  </a:extLst>
                </p14:cNvPr>
                <p14:cNvContentPartPr/>
                <p14:nvPr/>
              </p14:nvContentPartPr>
              <p14:xfrm>
                <a:off x="8697471" y="1536578"/>
                <a:ext cx="135796" cy="54515"/>
              </p14:xfrm>
            </p:contentPart>
          </mc:Choice>
          <mc:Fallback xmlns="">
            <p:pic>
              <p:nvPicPr>
                <p:cNvPr id="91" name="Ink 90">
                  <a:extLst>
                    <a:ext uri="{FF2B5EF4-FFF2-40B4-BE49-F238E27FC236}">
                      <a16:creationId xmlns:a16="http://schemas.microsoft.com/office/drawing/2014/main" id="{FB11FABF-09E6-B0EB-B415-4EEC8BA5D63E}"/>
                    </a:ext>
                  </a:extLst>
                </p:cNvPr>
                <p:cNvPicPr/>
                <p:nvPr/>
              </p:nvPicPr>
              <p:blipFill>
                <a:blip r:embed="rId138"/>
                <a:stretch>
                  <a:fillRect/>
                </a:stretch>
              </p:blipFill>
              <p:spPr>
                <a:xfrm>
                  <a:off x="8679821" y="1519004"/>
                  <a:ext cx="171456" cy="9002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9">
            <p14:nvContentPartPr>
              <p14:cNvPr id="93" name="Ink 92">
                <a:extLst>
                  <a:ext uri="{FF2B5EF4-FFF2-40B4-BE49-F238E27FC236}">
                    <a16:creationId xmlns:a16="http://schemas.microsoft.com/office/drawing/2014/main" id="{6A643583-3DDF-BE72-4BDF-1E73E1B86EFC}"/>
                  </a:ext>
                </a:extLst>
              </p14:cNvPr>
              <p14:cNvContentPartPr/>
              <p14:nvPr/>
            </p14:nvContentPartPr>
            <p14:xfrm>
              <a:off x="9693080" y="1663425"/>
              <a:ext cx="275305" cy="200309"/>
            </p14:xfrm>
          </p:contentPart>
        </mc:Choice>
        <mc:Fallback xmlns="">
          <p:pic>
            <p:nvPicPr>
              <p:cNvPr id="93" name="Ink 92">
                <a:extLst>
                  <a:ext uri="{FF2B5EF4-FFF2-40B4-BE49-F238E27FC236}">
                    <a16:creationId xmlns:a16="http://schemas.microsoft.com/office/drawing/2014/main" id="{6A643583-3DDF-BE72-4BDF-1E73E1B86EFC}"/>
                  </a:ext>
                </a:extLst>
              </p:cNvPr>
              <p:cNvPicPr/>
              <p:nvPr/>
            </p:nvPicPr>
            <p:blipFill>
              <a:blip r:embed="rId140"/>
              <a:stretch>
                <a:fillRect/>
              </a:stretch>
            </p:blipFill>
            <p:spPr>
              <a:xfrm>
                <a:off x="9675063" y="1645804"/>
                <a:ext cx="310979" cy="235911"/>
              </a:xfrm>
              <a:prstGeom prst="rect">
                <a:avLst/>
              </a:prstGeom>
            </p:spPr>
          </p:pic>
        </mc:Fallback>
      </mc:AlternateContent>
      <p:grpSp>
        <p:nvGrpSpPr>
          <p:cNvPr id="109" name="Group 108">
            <a:extLst>
              <a:ext uri="{FF2B5EF4-FFF2-40B4-BE49-F238E27FC236}">
                <a16:creationId xmlns:a16="http://schemas.microsoft.com/office/drawing/2014/main" id="{3AF4FD0B-1132-F115-10A0-81CB0CA3B32A}"/>
              </a:ext>
            </a:extLst>
          </p:cNvPr>
          <p:cNvGrpSpPr/>
          <p:nvPr/>
        </p:nvGrpSpPr>
        <p:grpSpPr>
          <a:xfrm>
            <a:off x="9879781" y="1568176"/>
            <a:ext cx="2161939" cy="562003"/>
            <a:chOff x="9879781" y="1568176"/>
            <a:chExt cx="2161939" cy="562003"/>
          </a:xfrm>
        </p:grpSpPr>
        <mc:AlternateContent xmlns:mc="http://schemas.openxmlformats.org/markup-compatibility/2006" xmlns:p14="http://schemas.microsoft.com/office/powerpoint/2010/main">
          <mc:Choice Requires="p14">
            <p:contentPart p14:bwMode="auto" r:id="rId141">
              <p14:nvContentPartPr>
                <p14:cNvPr id="94" name="Ink 93">
                  <a:extLst>
                    <a:ext uri="{FF2B5EF4-FFF2-40B4-BE49-F238E27FC236}">
                      <a16:creationId xmlns:a16="http://schemas.microsoft.com/office/drawing/2014/main" id="{D9289092-A28B-55F1-6504-16FAE916A92B}"/>
                    </a:ext>
                  </a:extLst>
                </p14:cNvPr>
                <p14:cNvContentPartPr/>
                <p14:nvPr/>
              </p14:nvContentPartPr>
              <p14:xfrm>
                <a:off x="9879781" y="1778294"/>
                <a:ext cx="430995" cy="324038"/>
              </p14:xfrm>
            </p:contentPart>
          </mc:Choice>
          <mc:Fallback xmlns="">
            <p:pic>
              <p:nvPicPr>
                <p:cNvPr id="94" name="Ink 93">
                  <a:extLst>
                    <a:ext uri="{FF2B5EF4-FFF2-40B4-BE49-F238E27FC236}">
                      <a16:creationId xmlns:a16="http://schemas.microsoft.com/office/drawing/2014/main" id="{D9289092-A28B-55F1-6504-16FAE916A92B}"/>
                    </a:ext>
                  </a:extLst>
                </p:cNvPr>
                <p:cNvPicPr/>
                <p:nvPr/>
              </p:nvPicPr>
              <p:blipFill>
                <a:blip r:embed="rId142"/>
                <a:stretch>
                  <a:fillRect/>
                </a:stretch>
              </p:blipFill>
              <p:spPr>
                <a:xfrm>
                  <a:off x="9862138" y="1760292"/>
                  <a:ext cx="466641" cy="359682"/>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5" name="Ink 94">
                  <a:extLst>
                    <a:ext uri="{FF2B5EF4-FFF2-40B4-BE49-F238E27FC236}">
                      <a16:creationId xmlns:a16="http://schemas.microsoft.com/office/drawing/2014/main" id="{4D0D8776-C71B-A9AA-D107-539BE4A49B1C}"/>
                    </a:ext>
                  </a:extLst>
                </p14:cNvPr>
                <p14:cNvContentPartPr/>
                <p14:nvPr/>
              </p14:nvContentPartPr>
              <p14:xfrm>
                <a:off x="10257298" y="1867215"/>
                <a:ext cx="141766" cy="23100"/>
              </p14:xfrm>
            </p:contentPart>
          </mc:Choice>
          <mc:Fallback xmlns="">
            <p:pic>
              <p:nvPicPr>
                <p:cNvPr id="95" name="Ink 94">
                  <a:extLst>
                    <a:ext uri="{FF2B5EF4-FFF2-40B4-BE49-F238E27FC236}">
                      <a16:creationId xmlns:a16="http://schemas.microsoft.com/office/drawing/2014/main" id="{4D0D8776-C71B-A9AA-D107-539BE4A49B1C}"/>
                    </a:ext>
                  </a:extLst>
                </p:cNvPr>
                <p:cNvPicPr/>
                <p:nvPr/>
              </p:nvPicPr>
              <p:blipFill>
                <a:blip r:embed="rId144"/>
                <a:stretch>
                  <a:fillRect/>
                </a:stretch>
              </p:blipFill>
              <p:spPr>
                <a:xfrm>
                  <a:off x="10239667" y="1849168"/>
                  <a:ext cx="177387" cy="58833"/>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6" name="Ink 95">
                  <a:extLst>
                    <a:ext uri="{FF2B5EF4-FFF2-40B4-BE49-F238E27FC236}">
                      <a16:creationId xmlns:a16="http://schemas.microsoft.com/office/drawing/2014/main" id="{512D1F25-E8BC-9192-2F29-6477FD0D038B}"/>
                    </a:ext>
                  </a:extLst>
                </p14:cNvPr>
                <p14:cNvContentPartPr/>
                <p14:nvPr/>
              </p14:nvContentPartPr>
              <p14:xfrm>
                <a:off x="10110152" y="1781142"/>
                <a:ext cx="316" cy="316"/>
              </p14:xfrm>
            </p:contentPart>
          </mc:Choice>
          <mc:Fallback xmlns="">
            <p:pic>
              <p:nvPicPr>
                <p:cNvPr id="96" name="Ink 95">
                  <a:extLst>
                    <a:ext uri="{FF2B5EF4-FFF2-40B4-BE49-F238E27FC236}">
                      <a16:creationId xmlns:a16="http://schemas.microsoft.com/office/drawing/2014/main" id="{512D1F25-E8BC-9192-2F29-6477FD0D038B}"/>
                    </a:ext>
                  </a:extLst>
                </p:cNvPr>
                <p:cNvPicPr/>
                <p:nvPr/>
              </p:nvPicPr>
              <p:blipFill>
                <a:blip r:embed="rId146"/>
                <a:stretch>
                  <a:fillRect/>
                </a:stretch>
              </p:blipFill>
              <p:spPr>
                <a:xfrm>
                  <a:off x="10094352" y="1765342"/>
                  <a:ext cx="31600" cy="31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7" name="Ink 96">
                  <a:extLst>
                    <a:ext uri="{FF2B5EF4-FFF2-40B4-BE49-F238E27FC236}">
                      <a16:creationId xmlns:a16="http://schemas.microsoft.com/office/drawing/2014/main" id="{48C86A70-31FC-D610-5834-D58B0345624F}"/>
                    </a:ext>
                  </a:extLst>
                </p14:cNvPr>
                <p14:cNvContentPartPr/>
                <p14:nvPr/>
              </p14:nvContentPartPr>
              <p14:xfrm>
                <a:off x="10483871" y="1835887"/>
                <a:ext cx="181322" cy="16455"/>
              </p14:xfrm>
            </p:contentPart>
          </mc:Choice>
          <mc:Fallback xmlns="">
            <p:pic>
              <p:nvPicPr>
                <p:cNvPr id="97" name="Ink 96">
                  <a:extLst>
                    <a:ext uri="{FF2B5EF4-FFF2-40B4-BE49-F238E27FC236}">
                      <a16:creationId xmlns:a16="http://schemas.microsoft.com/office/drawing/2014/main" id="{48C86A70-31FC-D610-5834-D58B0345624F}"/>
                    </a:ext>
                  </a:extLst>
                </p:cNvPr>
                <p:cNvPicPr/>
                <p:nvPr/>
              </p:nvPicPr>
              <p:blipFill>
                <a:blip r:embed="rId148"/>
                <a:stretch>
                  <a:fillRect/>
                </a:stretch>
              </p:blipFill>
              <p:spPr>
                <a:xfrm>
                  <a:off x="10465883" y="1818001"/>
                  <a:ext cx="216939" cy="51869"/>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8" name="Ink 97">
                  <a:extLst>
                    <a:ext uri="{FF2B5EF4-FFF2-40B4-BE49-F238E27FC236}">
                      <a16:creationId xmlns:a16="http://schemas.microsoft.com/office/drawing/2014/main" id="{EB1D494F-38BE-9DDC-8166-2E0D2033B09E}"/>
                    </a:ext>
                  </a:extLst>
                </p14:cNvPr>
                <p14:cNvContentPartPr/>
                <p14:nvPr/>
              </p14:nvContentPartPr>
              <p14:xfrm>
                <a:off x="10500959" y="1902656"/>
                <a:ext cx="204739" cy="13607"/>
              </p14:xfrm>
            </p:contentPart>
          </mc:Choice>
          <mc:Fallback xmlns="">
            <p:pic>
              <p:nvPicPr>
                <p:cNvPr id="98" name="Ink 97">
                  <a:extLst>
                    <a:ext uri="{FF2B5EF4-FFF2-40B4-BE49-F238E27FC236}">
                      <a16:creationId xmlns:a16="http://schemas.microsoft.com/office/drawing/2014/main" id="{EB1D494F-38BE-9DDC-8166-2E0D2033B09E}"/>
                    </a:ext>
                  </a:extLst>
                </p:cNvPr>
                <p:cNvPicPr/>
                <p:nvPr/>
              </p:nvPicPr>
              <p:blipFill>
                <a:blip r:embed="rId150"/>
                <a:stretch>
                  <a:fillRect/>
                </a:stretch>
              </p:blipFill>
              <p:spPr>
                <a:xfrm>
                  <a:off x="10482936" y="1885110"/>
                  <a:ext cx="240424" cy="49057"/>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1" name="Ink 100">
                  <a:extLst>
                    <a:ext uri="{FF2B5EF4-FFF2-40B4-BE49-F238E27FC236}">
                      <a16:creationId xmlns:a16="http://schemas.microsoft.com/office/drawing/2014/main" id="{11F60390-BF33-9D97-5D25-BD505D86EB43}"/>
                    </a:ext>
                  </a:extLst>
                </p14:cNvPr>
                <p14:cNvContentPartPr/>
                <p14:nvPr/>
              </p14:nvContentPartPr>
              <p14:xfrm>
                <a:off x="10947777" y="1692538"/>
                <a:ext cx="18354" cy="259483"/>
              </p14:xfrm>
            </p:contentPart>
          </mc:Choice>
          <mc:Fallback xmlns="">
            <p:pic>
              <p:nvPicPr>
                <p:cNvPr id="101" name="Ink 100">
                  <a:extLst>
                    <a:ext uri="{FF2B5EF4-FFF2-40B4-BE49-F238E27FC236}">
                      <a16:creationId xmlns:a16="http://schemas.microsoft.com/office/drawing/2014/main" id="{11F60390-BF33-9D97-5D25-BD505D86EB43}"/>
                    </a:ext>
                  </a:extLst>
                </p:cNvPr>
                <p:cNvPicPr/>
                <p:nvPr/>
              </p:nvPicPr>
              <p:blipFill>
                <a:blip r:embed="rId152"/>
                <a:stretch>
                  <a:fillRect/>
                </a:stretch>
              </p:blipFill>
              <p:spPr>
                <a:xfrm>
                  <a:off x="10929783" y="1674543"/>
                  <a:ext cx="53982" cy="295112"/>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2" name="Ink 101">
                  <a:extLst>
                    <a:ext uri="{FF2B5EF4-FFF2-40B4-BE49-F238E27FC236}">
                      <a16:creationId xmlns:a16="http://schemas.microsoft.com/office/drawing/2014/main" id="{654CF9A8-A980-A4AF-5728-E1DD1484E7E6}"/>
                    </a:ext>
                  </a:extLst>
                </p14:cNvPr>
                <p14:cNvContentPartPr/>
                <p14:nvPr/>
              </p14:nvContentPartPr>
              <p14:xfrm>
                <a:off x="10824680" y="1665640"/>
                <a:ext cx="223092" cy="168031"/>
              </p14:xfrm>
            </p:contentPart>
          </mc:Choice>
          <mc:Fallback xmlns="">
            <p:pic>
              <p:nvPicPr>
                <p:cNvPr id="102" name="Ink 101">
                  <a:extLst>
                    <a:ext uri="{FF2B5EF4-FFF2-40B4-BE49-F238E27FC236}">
                      <a16:creationId xmlns:a16="http://schemas.microsoft.com/office/drawing/2014/main" id="{654CF9A8-A980-A4AF-5728-E1DD1484E7E6}"/>
                    </a:ext>
                  </a:extLst>
                </p:cNvPr>
                <p:cNvPicPr/>
                <p:nvPr/>
              </p:nvPicPr>
              <p:blipFill>
                <a:blip r:embed="rId154"/>
                <a:stretch>
                  <a:fillRect/>
                </a:stretch>
              </p:blipFill>
              <p:spPr>
                <a:xfrm>
                  <a:off x="10807020" y="1648009"/>
                  <a:ext cx="258772" cy="203652"/>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3" name="Ink 102">
                  <a:extLst>
                    <a:ext uri="{FF2B5EF4-FFF2-40B4-BE49-F238E27FC236}">
                      <a16:creationId xmlns:a16="http://schemas.microsoft.com/office/drawing/2014/main" id="{E664E3D3-0E7D-A0C1-99F1-6F935EE2B458}"/>
                    </a:ext>
                  </a:extLst>
                </p14:cNvPr>
                <p14:cNvContentPartPr/>
                <p14:nvPr/>
              </p14:nvContentPartPr>
              <p14:xfrm>
                <a:off x="11049038" y="1703614"/>
                <a:ext cx="189549" cy="212650"/>
              </p14:xfrm>
            </p:contentPart>
          </mc:Choice>
          <mc:Fallback xmlns="">
            <p:pic>
              <p:nvPicPr>
                <p:cNvPr id="103" name="Ink 102">
                  <a:extLst>
                    <a:ext uri="{FF2B5EF4-FFF2-40B4-BE49-F238E27FC236}">
                      <a16:creationId xmlns:a16="http://schemas.microsoft.com/office/drawing/2014/main" id="{E664E3D3-0E7D-A0C1-99F1-6F935EE2B458}"/>
                    </a:ext>
                  </a:extLst>
                </p:cNvPr>
                <p:cNvPicPr/>
                <p:nvPr/>
              </p:nvPicPr>
              <p:blipFill>
                <a:blip r:embed="rId156"/>
                <a:stretch>
                  <a:fillRect/>
                </a:stretch>
              </p:blipFill>
              <p:spPr>
                <a:xfrm>
                  <a:off x="11031054" y="1685593"/>
                  <a:ext cx="225157" cy="248332"/>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4" name="Ink 103">
                  <a:extLst>
                    <a:ext uri="{FF2B5EF4-FFF2-40B4-BE49-F238E27FC236}">
                      <a16:creationId xmlns:a16="http://schemas.microsoft.com/office/drawing/2014/main" id="{2C9FC40B-211E-E650-B9A2-1C3D6B715D7B}"/>
                    </a:ext>
                  </a:extLst>
                </p14:cNvPr>
                <p14:cNvContentPartPr/>
                <p14:nvPr/>
              </p14:nvContentPartPr>
              <p14:xfrm>
                <a:off x="11092707" y="1677032"/>
                <a:ext cx="173094" cy="23100"/>
              </p14:xfrm>
            </p:contentPart>
          </mc:Choice>
          <mc:Fallback xmlns="">
            <p:pic>
              <p:nvPicPr>
                <p:cNvPr id="104" name="Ink 103">
                  <a:extLst>
                    <a:ext uri="{FF2B5EF4-FFF2-40B4-BE49-F238E27FC236}">
                      <a16:creationId xmlns:a16="http://schemas.microsoft.com/office/drawing/2014/main" id="{2C9FC40B-211E-E650-B9A2-1C3D6B715D7B}"/>
                    </a:ext>
                  </a:extLst>
                </p:cNvPr>
                <p:cNvPicPr/>
                <p:nvPr/>
              </p:nvPicPr>
              <p:blipFill>
                <a:blip r:embed="rId158"/>
                <a:stretch>
                  <a:fillRect/>
                </a:stretch>
              </p:blipFill>
              <p:spPr>
                <a:xfrm>
                  <a:off x="11075074" y="1659346"/>
                  <a:ext cx="208720" cy="58833"/>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5" name="Ink 104">
                  <a:extLst>
                    <a:ext uri="{FF2B5EF4-FFF2-40B4-BE49-F238E27FC236}">
                      <a16:creationId xmlns:a16="http://schemas.microsoft.com/office/drawing/2014/main" id="{B2618502-13DD-BF50-F505-6C2A8D4E5491}"/>
                    </a:ext>
                  </a:extLst>
                </p14:cNvPr>
                <p14:cNvContentPartPr/>
                <p14:nvPr/>
              </p14:nvContentPartPr>
              <p14:xfrm>
                <a:off x="11297130" y="1712158"/>
                <a:ext cx="179423" cy="213916"/>
              </p14:xfrm>
            </p:contentPart>
          </mc:Choice>
          <mc:Fallback xmlns="">
            <p:pic>
              <p:nvPicPr>
                <p:cNvPr id="105" name="Ink 104">
                  <a:extLst>
                    <a:ext uri="{FF2B5EF4-FFF2-40B4-BE49-F238E27FC236}">
                      <a16:creationId xmlns:a16="http://schemas.microsoft.com/office/drawing/2014/main" id="{B2618502-13DD-BF50-F505-6C2A8D4E5491}"/>
                    </a:ext>
                  </a:extLst>
                </p:cNvPr>
                <p:cNvPicPr/>
                <p:nvPr/>
              </p:nvPicPr>
              <p:blipFill>
                <a:blip r:embed="rId160"/>
                <a:stretch>
                  <a:fillRect/>
                </a:stretch>
              </p:blipFill>
              <p:spPr>
                <a:xfrm>
                  <a:off x="11279476" y="1694512"/>
                  <a:ext cx="215091" cy="249569"/>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6" name="Ink 105">
                  <a:extLst>
                    <a:ext uri="{FF2B5EF4-FFF2-40B4-BE49-F238E27FC236}">
                      <a16:creationId xmlns:a16="http://schemas.microsoft.com/office/drawing/2014/main" id="{60BAA1F5-3819-51E3-CEE3-7D0B62C76A0F}"/>
                    </a:ext>
                  </a:extLst>
                </p14:cNvPr>
                <p14:cNvContentPartPr/>
                <p14:nvPr/>
              </p14:nvContentPartPr>
              <p14:xfrm>
                <a:off x="11639837" y="1568176"/>
                <a:ext cx="401883" cy="246509"/>
              </p14:xfrm>
            </p:contentPart>
          </mc:Choice>
          <mc:Fallback xmlns="">
            <p:pic>
              <p:nvPicPr>
                <p:cNvPr id="106" name="Ink 105">
                  <a:extLst>
                    <a:ext uri="{FF2B5EF4-FFF2-40B4-BE49-F238E27FC236}">
                      <a16:creationId xmlns:a16="http://schemas.microsoft.com/office/drawing/2014/main" id="{60BAA1F5-3819-51E3-CEE3-7D0B62C76A0F}"/>
                    </a:ext>
                  </a:extLst>
                </p:cNvPr>
                <p:cNvPicPr/>
                <p:nvPr/>
              </p:nvPicPr>
              <p:blipFill>
                <a:blip r:embed="rId162"/>
                <a:stretch>
                  <a:fillRect/>
                </a:stretch>
              </p:blipFill>
              <p:spPr>
                <a:xfrm>
                  <a:off x="11622192" y="1550183"/>
                  <a:ext cx="437534" cy="282136"/>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7" name="Ink 106">
                  <a:extLst>
                    <a:ext uri="{FF2B5EF4-FFF2-40B4-BE49-F238E27FC236}">
                      <a16:creationId xmlns:a16="http://schemas.microsoft.com/office/drawing/2014/main" id="{C5511B33-FD75-5F5C-54A1-34CFBEC20E80}"/>
                    </a:ext>
                  </a:extLst>
                </p14:cNvPr>
                <p14:cNvContentPartPr/>
                <p14:nvPr/>
              </p14:nvContentPartPr>
              <p14:xfrm>
                <a:off x="11585726" y="1821014"/>
                <a:ext cx="442704" cy="62972"/>
              </p14:xfrm>
            </p:contentPart>
          </mc:Choice>
          <mc:Fallback xmlns="">
            <p:pic>
              <p:nvPicPr>
                <p:cNvPr id="107" name="Ink 106">
                  <a:extLst>
                    <a:ext uri="{FF2B5EF4-FFF2-40B4-BE49-F238E27FC236}">
                      <a16:creationId xmlns:a16="http://schemas.microsoft.com/office/drawing/2014/main" id="{C5511B33-FD75-5F5C-54A1-34CFBEC20E80}"/>
                    </a:ext>
                  </a:extLst>
                </p:cNvPr>
                <p:cNvPicPr/>
                <p:nvPr/>
              </p:nvPicPr>
              <p:blipFill>
                <a:blip r:embed="rId164"/>
                <a:stretch>
                  <a:fillRect/>
                </a:stretch>
              </p:blipFill>
              <p:spPr>
                <a:xfrm>
                  <a:off x="11567730" y="1803382"/>
                  <a:ext cx="478336" cy="98596"/>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8" name="Ink 107">
                  <a:extLst>
                    <a:ext uri="{FF2B5EF4-FFF2-40B4-BE49-F238E27FC236}">
                      <a16:creationId xmlns:a16="http://schemas.microsoft.com/office/drawing/2014/main" id="{24331258-683A-0CA1-DF67-2DA5676CBDCE}"/>
                    </a:ext>
                  </a:extLst>
                </p14:cNvPr>
                <p14:cNvContentPartPr/>
                <p14:nvPr/>
              </p14:nvContentPartPr>
              <p14:xfrm>
                <a:off x="11694582" y="1923225"/>
                <a:ext cx="183221" cy="206954"/>
              </p14:xfrm>
            </p:contentPart>
          </mc:Choice>
          <mc:Fallback xmlns="">
            <p:pic>
              <p:nvPicPr>
                <p:cNvPr id="108" name="Ink 107">
                  <a:extLst>
                    <a:ext uri="{FF2B5EF4-FFF2-40B4-BE49-F238E27FC236}">
                      <a16:creationId xmlns:a16="http://schemas.microsoft.com/office/drawing/2014/main" id="{24331258-683A-0CA1-DF67-2DA5676CBDCE}"/>
                    </a:ext>
                  </a:extLst>
                </p:cNvPr>
                <p:cNvPicPr/>
                <p:nvPr/>
              </p:nvPicPr>
              <p:blipFill>
                <a:blip r:embed="rId166"/>
                <a:stretch>
                  <a:fillRect/>
                </a:stretch>
              </p:blipFill>
              <p:spPr>
                <a:xfrm>
                  <a:off x="11676944" y="1905229"/>
                  <a:ext cx="218857" cy="242586"/>
                </a:xfrm>
                <a:prstGeom prst="rect">
                  <a:avLst/>
                </a:prstGeom>
              </p:spPr>
            </p:pic>
          </mc:Fallback>
        </mc:AlternateContent>
      </p:grpSp>
      <p:pic>
        <p:nvPicPr>
          <p:cNvPr id="7170" name="Picture 2" descr="What is Solar Wind?">
            <a:extLst>
              <a:ext uri="{FF2B5EF4-FFF2-40B4-BE49-F238E27FC236}">
                <a16:creationId xmlns:a16="http://schemas.microsoft.com/office/drawing/2014/main" id="{9A6262D6-2B8D-087D-7E5E-DC5CE6048754}"/>
              </a:ext>
            </a:extLst>
          </p:cNvPr>
          <p:cNvPicPr>
            <a:picLocks noChangeAspect="1" noChangeArrowheads="1"/>
          </p:cNvPicPr>
          <p:nvPr/>
        </p:nvPicPr>
        <p:blipFill>
          <a:blip r:embed="rId167">
            <a:extLst>
              <a:ext uri="{28A0092B-C50C-407E-A947-70E740481C1C}">
                <a14:useLocalDpi xmlns:a14="http://schemas.microsoft.com/office/drawing/2010/main" val="0"/>
              </a:ext>
            </a:extLst>
          </a:blip>
          <a:srcRect/>
          <a:stretch>
            <a:fillRect/>
          </a:stretch>
        </p:blipFill>
        <p:spPr bwMode="auto">
          <a:xfrm>
            <a:off x="-1" y="2373179"/>
            <a:ext cx="9821401" cy="44720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168">
            <p14:nvContentPartPr>
              <p14:cNvPr id="160" name="Ink 159">
                <a:extLst>
                  <a:ext uri="{FF2B5EF4-FFF2-40B4-BE49-F238E27FC236}">
                    <a16:creationId xmlns:a16="http://schemas.microsoft.com/office/drawing/2014/main" id="{B0FDD50F-4DF2-14AD-7F43-ACD3C34389CB}"/>
                  </a:ext>
                </a:extLst>
              </p14:cNvPr>
              <p14:cNvContentPartPr/>
              <p14:nvPr/>
            </p14:nvContentPartPr>
            <p14:xfrm>
              <a:off x="9356876" y="1932645"/>
              <a:ext cx="100800" cy="224280"/>
            </p14:xfrm>
          </p:contentPart>
        </mc:Choice>
        <mc:Fallback xmlns="">
          <p:pic>
            <p:nvPicPr>
              <p:cNvPr id="160" name="Ink 159">
                <a:extLst>
                  <a:ext uri="{FF2B5EF4-FFF2-40B4-BE49-F238E27FC236}">
                    <a16:creationId xmlns:a16="http://schemas.microsoft.com/office/drawing/2014/main" id="{B0FDD50F-4DF2-14AD-7F43-ACD3C34389CB}"/>
                  </a:ext>
                </a:extLst>
              </p:cNvPr>
              <p:cNvPicPr/>
              <p:nvPr/>
            </p:nvPicPr>
            <p:blipFill>
              <a:blip r:embed="rId169"/>
              <a:stretch>
                <a:fillRect/>
              </a:stretch>
            </p:blipFill>
            <p:spPr>
              <a:xfrm>
                <a:off x="9339236" y="1914645"/>
                <a:ext cx="136440" cy="259920"/>
              </a:xfrm>
              <a:prstGeom prst="rect">
                <a:avLst/>
              </a:prstGeom>
            </p:spPr>
          </p:pic>
        </mc:Fallback>
      </mc:AlternateContent>
    </p:spTree>
    <p:extLst>
      <p:ext uri="{BB962C8B-B14F-4D97-AF65-F5344CB8AC3E}">
        <p14:creationId xmlns:p14="http://schemas.microsoft.com/office/powerpoint/2010/main" val="3367448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B209C5-E523-8EFD-C61E-C47C6AA6B0FC}"/>
              </a:ext>
            </a:extLst>
          </p:cNvPr>
          <p:cNvGrpSpPr/>
          <p:nvPr/>
        </p:nvGrpSpPr>
        <p:grpSpPr>
          <a:xfrm>
            <a:off x="488570" y="262539"/>
            <a:ext cx="10780200" cy="757080"/>
            <a:chOff x="1352636" y="2955405"/>
            <a:chExt cx="10780200" cy="757080"/>
          </a:xfrm>
        </p:grpSpPr>
        <mc:AlternateContent xmlns:mc="http://schemas.openxmlformats.org/markup-compatibility/2006" xmlns:p14="http://schemas.microsoft.com/office/powerpoint/2010/main">
          <mc:Choice Requires="p14">
            <p:contentPart p14:bwMode="auto" r:id="rId2">
              <p14:nvContentPartPr>
                <p14:cNvPr id="110" name="Ink 109">
                  <a:extLst>
                    <a:ext uri="{FF2B5EF4-FFF2-40B4-BE49-F238E27FC236}">
                      <a16:creationId xmlns:a16="http://schemas.microsoft.com/office/drawing/2014/main" id="{7AD75DF3-9016-ED0F-BB51-33BCC133E2F7}"/>
                    </a:ext>
                  </a:extLst>
                </p14:cNvPr>
                <p14:cNvContentPartPr/>
                <p14:nvPr/>
              </p14:nvContentPartPr>
              <p14:xfrm>
                <a:off x="1352636" y="3035325"/>
                <a:ext cx="241200" cy="295200"/>
              </p14:xfrm>
            </p:contentPart>
          </mc:Choice>
          <mc:Fallback xmlns="">
            <p:pic>
              <p:nvPicPr>
                <p:cNvPr id="110" name="Ink 109">
                  <a:extLst>
                    <a:ext uri="{FF2B5EF4-FFF2-40B4-BE49-F238E27FC236}">
                      <a16:creationId xmlns:a16="http://schemas.microsoft.com/office/drawing/2014/main" id="{7AD75DF3-9016-ED0F-BB51-33BCC133E2F7}"/>
                    </a:ext>
                  </a:extLst>
                </p:cNvPr>
                <p:cNvPicPr/>
                <p:nvPr/>
              </p:nvPicPr>
              <p:blipFill>
                <a:blip r:embed="rId3"/>
                <a:stretch>
                  <a:fillRect/>
                </a:stretch>
              </p:blipFill>
              <p:spPr>
                <a:xfrm>
                  <a:off x="1334636" y="3017325"/>
                  <a:ext cx="27684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1" name="Ink 110">
                  <a:extLst>
                    <a:ext uri="{FF2B5EF4-FFF2-40B4-BE49-F238E27FC236}">
                      <a16:creationId xmlns:a16="http://schemas.microsoft.com/office/drawing/2014/main" id="{5B457E8C-0F65-5098-2AFB-2A869E8A31C5}"/>
                    </a:ext>
                  </a:extLst>
                </p14:cNvPr>
                <p14:cNvContentPartPr/>
                <p14:nvPr/>
              </p14:nvContentPartPr>
              <p14:xfrm>
                <a:off x="1356236" y="3033165"/>
                <a:ext cx="348120" cy="27000"/>
              </p14:xfrm>
            </p:contentPart>
          </mc:Choice>
          <mc:Fallback xmlns="">
            <p:pic>
              <p:nvPicPr>
                <p:cNvPr id="111" name="Ink 110">
                  <a:extLst>
                    <a:ext uri="{FF2B5EF4-FFF2-40B4-BE49-F238E27FC236}">
                      <a16:creationId xmlns:a16="http://schemas.microsoft.com/office/drawing/2014/main" id="{5B457E8C-0F65-5098-2AFB-2A869E8A31C5}"/>
                    </a:ext>
                  </a:extLst>
                </p:cNvPr>
                <p:cNvPicPr/>
                <p:nvPr/>
              </p:nvPicPr>
              <p:blipFill>
                <a:blip r:embed="rId5"/>
                <a:stretch>
                  <a:fillRect/>
                </a:stretch>
              </p:blipFill>
              <p:spPr>
                <a:xfrm>
                  <a:off x="1338596" y="3015165"/>
                  <a:ext cx="3837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2" name="Ink 111">
                  <a:extLst>
                    <a:ext uri="{FF2B5EF4-FFF2-40B4-BE49-F238E27FC236}">
                      <a16:creationId xmlns:a16="http://schemas.microsoft.com/office/drawing/2014/main" id="{74278CCD-2148-832C-56D3-AD866100B5B7}"/>
                    </a:ext>
                  </a:extLst>
                </p14:cNvPr>
                <p14:cNvContentPartPr/>
                <p14:nvPr/>
              </p14:nvContentPartPr>
              <p14:xfrm>
                <a:off x="1663316" y="3214605"/>
                <a:ext cx="440640" cy="128520"/>
              </p14:xfrm>
            </p:contentPart>
          </mc:Choice>
          <mc:Fallback xmlns="">
            <p:pic>
              <p:nvPicPr>
                <p:cNvPr id="112" name="Ink 111">
                  <a:extLst>
                    <a:ext uri="{FF2B5EF4-FFF2-40B4-BE49-F238E27FC236}">
                      <a16:creationId xmlns:a16="http://schemas.microsoft.com/office/drawing/2014/main" id="{74278CCD-2148-832C-56D3-AD866100B5B7}"/>
                    </a:ext>
                  </a:extLst>
                </p:cNvPr>
                <p:cNvPicPr/>
                <p:nvPr/>
              </p:nvPicPr>
              <p:blipFill>
                <a:blip r:embed="rId7"/>
                <a:stretch>
                  <a:fillRect/>
                </a:stretch>
              </p:blipFill>
              <p:spPr>
                <a:xfrm>
                  <a:off x="1645676" y="3196965"/>
                  <a:ext cx="4762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4" name="Ink 113">
                  <a:extLst>
                    <a:ext uri="{FF2B5EF4-FFF2-40B4-BE49-F238E27FC236}">
                      <a16:creationId xmlns:a16="http://schemas.microsoft.com/office/drawing/2014/main" id="{0EB7A2EE-B334-D242-20DE-154C19B01724}"/>
                    </a:ext>
                  </a:extLst>
                </p14:cNvPr>
                <p14:cNvContentPartPr/>
                <p14:nvPr/>
              </p14:nvContentPartPr>
              <p14:xfrm>
                <a:off x="2089916" y="2988165"/>
                <a:ext cx="1320480" cy="514440"/>
              </p14:xfrm>
            </p:contentPart>
          </mc:Choice>
          <mc:Fallback xmlns="">
            <p:pic>
              <p:nvPicPr>
                <p:cNvPr id="114" name="Ink 113">
                  <a:extLst>
                    <a:ext uri="{FF2B5EF4-FFF2-40B4-BE49-F238E27FC236}">
                      <a16:creationId xmlns:a16="http://schemas.microsoft.com/office/drawing/2014/main" id="{0EB7A2EE-B334-D242-20DE-154C19B01724}"/>
                    </a:ext>
                  </a:extLst>
                </p:cNvPr>
                <p:cNvPicPr/>
                <p:nvPr/>
              </p:nvPicPr>
              <p:blipFill>
                <a:blip r:embed="rId9"/>
                <a:stretch>
                  <a:fillRect/>
                </a:stretch>
              </p:blipFill>
              <p:spPr>
                <a:xfrm>
                  <a:off x="2071916" y="2970525"/>
                  <a:ext cx="1356120" cy="550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6" name="Ink 115">
                  <a:extLst>
                    <a:ext uri="{FF2B5EF4-FFF2-40B4-BE49-F238E27FC236}">
                      <a16:creationId xmlns:a16="http://schemas.microsoft.com/office/drawing/2014/main" id="{F2437AE4-685F-E155-C40B-4D23AE97A8CE}"/>
                    </a:ext>
                  </a:extLst>
                </p14:cNvPr>
                <p14:cNvContentPartPr/>
                <p14:nvPr/>
              </p14:nvContentPartPr>
              <p14:xfrm>
                <a:off x="3957236" y="3102285"/>
                <a:ext cx="215640" cy="324720"/>
              </p14:xfrm>
            </p:contentPart>
          </mc:Choice>
          <mc:Fallback xmlns="">
            <p:pic>
              <p:nvPicPr>
                <p:cNvPr id="116" name="Ink 115">
                  <a:extLst>
                    <a:ext uri="{FF2B5EF4-FFF2-40B4-BE49-F238E27FC236}">
                      <a16:creationId xmlns:a16="http://schemas.microsoft.com/office/drawing/2014/main" id="{F2437AE4-685F-E155-C40B-4D23AE97A8CE}"/>
                    </a:ext>
                  </a:extLst>
                </p:cNvPr>
                <p:cNvPicPr/>
                <p:nvPr/>
              </p:nvPicPr>
              <p:blipFill>
                <a:blip r:embed="rId11"/>
                <a:stretch>
                  <a:fillRect/>
                </a:stretch>
              </p:blipFill>
              <p:spPr>
                <a:xfrm>
                  <a:off x="3939236" y="3084645"/>
                  <a:ext cx="25128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7" name="Ink 116">
                  <a:extLst>
                    <a:ext uri="{FF2B5EF4-FFF2-40B4-BE49-F238E27FC236}">
                      <a16:creationId xmlns:a16="http://schemas.microsoft.com/office/drawing/2014/main" id="{332C6E4F-558E-FBED-7587-20DDCFF4AB26}"/>
                    </a:ext>
                  </a:extLst>
                </p14:cNvPr>
                <p14:cNvContentPartPr/>
                <p14:nvPr/>
              </p14:nvContentPartPr>
              <p14:xfrm>
                <a:off x="4224716" y="3374085"/>
                <a:ext cx="177480" cy="131400"/>
              </p14:xfrm>
            </p:contentPart>
          </mc:Choice>
          <mc:Fallback xmlns="">
            <p:pic>
              <p:nvPicPr>
                <p:cNvPr id="117" name="Ink 116">
                  <a:extLst>
                    <a:ext uri="{FF2B5EF4-FFF2-40B4-BE49-F238E27FC236}">
                      <a16:creationId xmlns:a16="http://schemas.microsoft.com/office/drawing/2014/main" id="{332C6E4F-558E-FBED-7587-20DDCFF4AB26}"/>
                    </a:ext>
                  </a:extLst>
                </p:cNvPr>
                <p:cNvPicPr/>
                <p:nvPr/>
              </p:nvPicPr>
              <p:blipFill>
                <a:blip r:embed="rId13"/>
                <a:stretch>
                  <a:fillRect/>
                </a:stretch>
              </p:blipFill>
              <p:spPr>
                <a:xfrm>
                  <a:off x="4206716" y="3356445"/>
                  <a:ext cx="2131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9" name="Ink 118">
                  <a:extLst>
                    <a:ext uri="{FF2B5EF4-FFF2-40B4-BE49-F238E27FC236}">
                      <a16:creationId xmlns:a16="http://schemas.microsoft.com/office/drawing/2014/main" id="{06AB0256-184F-4328-9523-8D7D3F28EDC1}"/>
                    </a:ext>
                  </a:extLst>
                </p14:cNvPr>
                <p14:cNvContentPartPr/>
                <p14:nvPr/>
              </p14:nvContentPartPr>
              <p14:xfrm>
                <a:off x="4554476" y="3106245"/>
                <a:ext cx="13680" cy="222840"/>
              </p14:xfrm>
            </p:contentPart>
          </mc:Choice>
          <mc:Fallback xmlns="">
            <p:pic>
              <p:nvPicPr>
                <p:cNvPr id="119" name="Ink 118">
                  <a:extLst>
                    <a:ext uri="{FF2B5EF4-FFF2-40B4-BE49-F238E27FC236}">
                      <a16:creationId xmlns:a16="http://schemas.microsoft.com/office/drawing/2014/main" id="{06AB0256-184F-4328-9523-8D7D3F28EDC1}"/>
                    </a:ext>
                  </a:extLst>
                </p:cNvPr>
                <p:cNvPicPr/>
                <p:nvPr/>
              </p:nvPicPr>
              <p:blipFill>
                <a:blip r:embed="rId15"/>
                <a:stretch>
                  <a:fillRect/>
                </a:stretch>
              </p:blipFill>
              <p:spPr>
                <a:xfrm>
                  <a:off x="4536836" y="3088605"/>
                  <a:ext cx="493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0" name="Ink 119">
                  <a:extLst>
                    <a:ext uri="{FF2B5EF4-FFF2-40B4-BE49-F238E27FC236}">
                      <a16:creationId xmlns:a16="http://schemas.microsoft.com/office/drawing/2014/main" id="{4735FFB3-E84D-00F4-5B6B-418DFE94FFFA}"/>
                    </a:ext>
                  </a:extLst>
                </p14:cNvPr>
                <p14:cNvContentPartPr/>
                <p14:nvPr/>
              </p14:nvContentPartPr>
              <p14:xfrm>
                <a:off x="4471676" y="3230805"/>
                <a:ext cx="178200" cy="7200"/>
              </p14:xfrm>
            </p:contentPart>
          </mc:Choice>
          <mc:Fallback xmlns="">
            <p:pic>
              <p:nvPicPr>
                <p:cNvPr id="120" name="Ink 119">
                  <a:extLst>
                    <a:ext uri="{FF2B5EF4-FFF2-40B4-BE49-F238E27FC236}">
                      <a16:creationId xmlns:a16="http://schemas.microsoft.com/office/drawing/2014/main" id="{4735FFB3-E84D-00F4-5B6B-418DFE94FFFA}"/>
                    </a:ext>
                  </a:extLst>
                </p:cNvPr>
                <p:cNvPicPr/>
                <p:nvPr/>
              </p:nvPicPr>
              <p:blipFill>
                <a:blip r:embed="rId17"/>
                <a:stretch>
                  <a:fillRect/>
                </a:stretch>
              </p:blipFill>
              <p:spPr>
                <a:xfrm>
                  <a:off x="4453676" y="3213165"/>
                  <a:ext cx="2138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1" name="Ink 120">
                  <a:extLst>
                    <a:ext uri="{FF2B5EF4-FFF2-40B4-BE49-F238E27FC236}">
                      <a16:creationId xmlns:a16="http://schemas.microsoft.com/office/drawing/2014/main" id="{73455F40-425C-C11C-AE9D-443DEC18E705}"/>
                    </a:ext>
                  </a:extLst>
                </p14:cNvPr>
                <p14:cNvContentPartPr/>
                <p14:nvPr/>
              </p14:nvContentPartPr>
              <p14:xfrm>
                <a:off x="4755356" y="3111285"/>
                <a:ext cx="171000" cy="303480"/>
              </p14:xfrm>
            </p:contentPart>
          </mc:Choice>
          <mc:Fallback xmlns="">
            <p:pic>
              <p:nvPicPr>
                <p:cNvPr id="121" name="Ink 120">
                  <a:extLst>
                    <a:ext uri="{FF2B5EF4-FFF2-40B4-BE49-F238E27FC236}">
                      <a16:creationId xmlns:a16="http://schemas.microsoft.com/office/drawing/2014/main" id="{73455F40-425C-C11C-AE9D-443DEC18E705}"/>
                    </a:ext>
                  </a:extLst>
                </p:cNvPr>
                <p:cNvPicPr/>
                <p:nvPr/>
              </p:nvPicPr>
              <p:blipFill>
                <a:blip r:embed="rId19"/>
                <a:stretch>
                  <a:fillRect/>
                </a:stretch>
              </p:blipFill>
              <p:spPr>
                <a:xfrm>
                  <a:off x="4737356" y="3093645"/>
                  <a:ext cx="20664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2" name="Ink 121">
                  <a:extLst>
                    <a:ext uri="{FF2B5EF4-FFF2-40B4-BE49-F238E27FC236}">
                      <a16:creationId xmlns:a16="http://schemas.microsoft.com/office/drawing/2014/main" id="{3A73B734-3B16-4E71-C22D-CE28DBAF30FC}"/>
                    </a:ext>
                  </a:extLst>
                </p14:cNvPr>
                <p14:cNvContentPartPr/>
                <p14:nvPr/>
              </p14:nvContentPartPr>
              <p14:xfrm>
                <a:off x="4808996" y="3110925"/>
                <a:ext cx="184680" cy="40680"/>
              </p14:xfrm>
            </p:contentPart>
          </mc:Choice>
          <mc:Fallback xmlns="">
            <p:pic>
              <p:nvPicPr>
                <p:cNvPr id="122" name="Ink 121">
                  <a:extLst>
                    <a:ext uri="{FF2B5EF4-FFF2-40B4-BE49-F238E27FC236}">
                      <a16:creationId xmlns:a16="http://schemas.microsoft.com/office/drawing/2014/main" id="{3A73B734-3B16-4E71-C22D-CE28DBAF30FC}"/>
                    </a:ext>
                  </a:extLst>
                </p:cNvPr>
                <p:cNvPicPr/>
                <p:nvPr/>
              </p:nvPicPr>
              <p:blipFill>
                <a:blip r:embed="rId21"/>
                <a:stretch>
                  <a:fillRect/>
                </a:stretch>
              </p:blipFill>
              <p:spPr>
                <a:xfrm>
                  <a:off x="4790996" y="3093285"/>
                  <a:ext cx="2203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3" name="Ink 122">
                  <a:extLst>
                    <a:ext uri="{FF2B5EF4-FFF2-40B4-BE49-F238E27FC236}">
                      <a16:creationId xmlns:a16="http://schemas.microsoft.com/office/drawing/2014/main" id="{ED68C3C7-3852-11A0-BDAC-84F4E5751C2F}"/>
                    </a:ext>
                  </a:extLst>
                </p14:cNvPr>
                <p14:cNvContentPartPr/>
                <p14:nvPr/>
              </p14:nvContentPartPr>
              <p14:xfrm>
                <a:off x="5049116" y="3178245"/>
                <a:ext cx="160200" cy="196560"/>
              </p14:xfrm>
            </p:contentPart>
          </mc:Choice>
          <mc:Fallback xmlns="">
            <p:pic>
              <p:nvPicPr>
                <p:cNvPr id="123" name="Ink 122">
                  <a:extLst>
                    <a:ext uri="{FF2B5EF4-FFF2-40B4-BE49-F238E27FC236}">
                      <a16:creationId xmlns:a16="http://schemas.microsoft.com/office/drawing/2014/main" id="{ED68C3C7-3852-11A0-BDAC-84F4E5751C2F}"/>
                    </a:ext>
                  </a:extLst>
                </p:cNvPr>
                <p:cNvPicPr/>
                <p:nvPr/>
              </p:nvPicPr>
              <p:blipFill>
                <a:blip r:embed="rId23"/>
                <a:stretch>
                  <a:fillRect/>
                </a:stretch>
              </p:blipFill>
              <p:spPr>
                <a:xfrm>
                  <a:off x="5031116" y="3160245"/>
                  <a:ext cx="1958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4" name="Ink 123">
                  <a:extLst>
                    <a:ext uri="{FF2B5EF4-FFF2-40B4-BE49-F238E27FC236}">
                      <a16:creationId xmlns:a16="http://schemas.microsoft.com/office/drawing/2014/main" id="{DAE062E5-6523-97D7-8F57-335A78A58353}"/>
                    </a:ext>
                  </a:extLst>
                </p14:cNvPr>
                <p14:cNvContentPartPr/>
                <p14:nvPr/>
              </p14:nvContentPartPr>
              <p14:xfrm>
                <a:off x="5331356" y="3123885"/>
                <a:ext cx="459360" cy="240840"/>
              </p14:xfrm>
            </p:contentPart>
          </mc:Choice>
          <mc:Fallback xmlns="">
            <p:pic>
              <p:nvPicPr>
                <p:cNvPr id="124" name="Ink 123">
                  <a:extLst>
                    <a:ext uri="{FF2B5EF4-FFF2-40B4-BE49-F238E27FC236}">
                      <a16:creationId xmlns:a16="http://schemas.microsoft.com/office/drawing/2014/main" id="{DAE062E5-6523-97D7-8F57-335A78A58353}"/>
                    </a:ext>
                  </a:extLst>
                </p:cNvPr>
                <p:cNvPicPr/>
                <p:nvPr/>
              </p:nvPicPr>
              <p:blipFill>
                <a:blip r:embed="rId25"/>
                <a:stretch>
                  <a:fillRect/>
                </a:stretch>
              </p:blipFill>
              <p:spPr>
                <a:xfrm>
                  <a:off x="5313716" y="3105885"/>
                  <a:ext cx="4950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6" name="Ink 125">
                  <a:extLst>
                    <a:ext uri="{FF2B5EF4-FFF2-40B4-BE49-F238E27FC236}">
                      <a16:creationId xmlns:a16="http://schemas.microsoft.com/office/drawing/2014/main" id="{9F484209-7968-4AA9-C3E9-A13C592AF08C}"/>
                    </a:ext>
                  </a:extLst>
                </p14:cNvPr>
                <p14:cNvContentPartPr/>
                <p14:nvPr/>
              </p14:nvContentPartPr>
              <p14:xfrm>
                <a:off x="6304076" y="2955405"/>
                <a:ext cx="380880" cy="426960"/>
              </p14:xfrm>
            </p:contentPart>
          </mc:Choice>
          <mc:Fallback xmlns="">
            <p:pic>
              <p:nvPicPr>
                <p:cNvPr id="126" name="Ink 125">
                  <a:extLst>
                    <a:ext uri="{FF2B5EF4-FFF2-40B4-BE49-F238E27FC236}">
                      <a16:creationId xmlns:a16="http://schemas.microsoft.com/office/drawing/2014/main" id="{9F484209-7968-4AA9-C3E9-A13C592AF08C}"/>
                    </a:ext>
                  </a:extLst>
                </p:cNvPr>
                <p:cNvPicPr/>
                <p:nvPr/>
              </p:nvPicPr>
              <p:blipFill>
                <a:blip r:embed="rId27"/>
                <a:stretch>
                  <a:fillRect/>
                </a:stretch>
              </p:blipFill>
              <p:spPr>
                <a:xfrm>
                  <a:off x="6286436" y="2937765"/>
                  <a:ext cx="416520" cy="462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7" name="Ink 126">
                  <a:extLst>
                    <a:ext uri="{FF2B5EF4-FFF2-40B4-BE49-F238E27FC236}">
                      <a16:creationId xmlns:a16="http://schemas.microsoft.com/office/drawing/2014/main" id="{1DDFCB0F-DB0B-4D04-CC2E-CDFA901534BC}"/>
                    </a:ext>
                  </a:extLst>
                </p14:cNvPr>
                <p14:cNvContentPartPr/>
                <p14:nvPr/>
              </p14:nvContentPartPr>
              <p14:xfrm>
                <a:off x="6326036" y="3079605"/>
                <a:ext cx="334440" cy="43200"/>
              </p14:xfrm>
            </p:contentPart>
          </mc:Choice>
          <mc:Fallback xmlns="">
            <p:pic>
              <p:nvPicPr>
                <p:cNvPr id="127" name="Ink 126">
                  <a:extLst>
                    <a:ext uri="{FF2B5EF4-FFF2-40B4-BE49-F238E27FC236}">
                      <a16:creationId xmlns:a16="http://schemas.microsoft.com/office/drawing/2014/main" id="{1DDFCB0F-DB0B-4D04-CC2E-CDFA901534BC}"/>
                    </a:ext>
                  </a:extLst>
                </p:cNvPr>
                <p:cNvPicPr/>
                <p:nvPr/>
              </p:nvPicPr>
              <p:blipFill>
                <a:blip r:embed="rId29"/>
                <a:stretch>
                  <a:fillRect/>
                </a:stretch>
              </p:blipFill>
              <p:spPr>
                <a:xfrm>
                  <a:off x="6308036" y="3061605"/>
                  <a:ext cx="3700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9" name="Ink 128">
                  <a:extLst>
                    <a:ext uri="{FF2B5EF4-FFF2-40B4-BE49-F238E27FC236}">
                      <a16:creationId xmlns:a16="http://schemas.microsoft.com/office/drawing/2014/main" id="{260101ED-59BC-08C4-A00F-035645746D8D}"/>
                    </a:ext>
                  </a:extLst>
                </p14:cNvPr>
                <p14:cNvContentPartPr/>
                <p14:nvPr/>
              </p14:nvContentPartPr>
              <p14:xfrm>
                <a:off x="7374356" y="3060525"/>
                <a:ext cx="14040" cy="322560"/>
              </p14:xfrm>
            </p:contentPart>
          </mc:Choice>
          <mc:Fallback xmlns="">
            <p:pic>
              <p:nvPicPr>
                <p:cNvPr id="129" name="Ink 128">
                  <a:extLst>
                    <a:ext uri="{FF2B5EF4-FFF2-40B4-BE49-F238E27FC236}">
                      <a16:creationId xmlns:a16="http://schemas.microsoft.com/office/drawing/2014/main" id="{260101ED-59BC-08C4-A00F-035645746D8D}"/>
                    </a:ext>
                  </a:extLst>
                </p:cNvPr>
                <p:cNvPicPr/>
                <p:nvPr/>
              </p:nvPicPr>
              <p:blipFill>
                <a:blip r:embed="rId31"/>
                <a:stretch>
                  <a:fillRect/>
                </a:stretch>
              </p:blipFill>
              <p:spPr>
                <a:xfrm>
                  <a:off x="7356716" y="3042885"/>
                  <a:ext cx="4968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0" name="Ink 129">
                  <a:extLst>
                    <a:ext uri="{FF2B5EF4-FFF2-40B4-BE49-F238E27FC236}">
                      <a16:creationId xmlns:a16="http://schemas.microsoft.com/office/drawing/2014/main" id="{CDD9C2FC-B620-4BAE-B2CE-9BE6EE3DF8F8}"/>
                    </a:ext>
                  </a:extLst>
                </p14:cNvPr>
                <p14:cNvContentPartPr/>
                <p14:nvPr/>
              </p14:nvContentPartPr>
              <p14:xfrm>
                <a:off x="7544636" y="3147645"/>
                <a:ext cx="216360" cy="240120"/>
              </p14:xfrm>
            </p:contentPart>
          </mc:Choice>
          <mc:Fallback xmlns="">
            <p:pic>
              <p:nvPicPr>
                <p:cNvPr id="130" name="Ink 129">
                  <a:extLst>
                    <a:ext uri="{FF2B5EF4-FFF2-40B4-BE49-F238E27FC236}">
                      <a16:creationId xmlns:a16="http://schemas.microsoft.com/office/drawing/2014/main" id="{CDD9C2FC-B620-4BAE-B2CE-9BE6EE3DF8F8}"/>
                    </a:ext>
                  </a:extLst>
                </p:cNvPr>
                <p:cNvPicPr/>
                <p:nvPr/>
              </p:nvPicPr>
              <p:blipFill>
                <a:blip r:embed="rId33"/>
                <a:stretch>
                  <a:fillRect/>
                </a:stretch>
              </p:blipFill>
              <p:spPr>
                <a:xfrm>
                  <a:off x="7526996" y="3130005"/>
                  <a:ext cx="25200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1" name="Ink 130">
                  <a:extLst>
                    <a:ext uri="{FF2B5EF4-FFF2-40B4-BE49-F238E27FC236}">
                      <a16:creationId xmlns:a16="http://schemas.microsoft.com/office/drawing/2014/main" id="{56EB4A16-9B2B-2D79-5C24-2D3FC70BFBC4}"/>
                    </a:ext>
                  </a:extLst>
                </p14:cNvPr>
                <p14:cNvContentPartPr/>
                <p14:nvPr/>
              </p14:nvContentPartPr>
              <p14:xfrm>
                <a:off x="8001476" y="3052605"/>
                <a:ext cx="188640" cy="358560"/>
              </p14:xfrm>
            </p:contentPart>
          </mc:Choice>
          <mc:Fallback xmlns="">
            <p:pic>
              <p:nvPicPr>
                <p:cNvPr id="131" name="Ink 130">
                  <a:extLst>
                    <a:ext uri="{FF2B5EF4-FFF2-40B4-BE49-F238E27FC236}">
                      <a16:creationId xmlns:a16="http://schemas.microsoft.com/office/drawing/2014/main" id="{56EB4A16-9B2B-2D79-5C24-2D3FC70BFBC4}"/>
                    </a:ext>
                  </a:extLst>
                </p:cNvPr>
                <p:cNvPicPr/>
                <p:nvPr/>
              </p:nvPicPr>
              <p:blipFill>
                <a:blip r:embed="rId35"/>
                <a:stretch>
                  <a:fillRect/>
                </a:stretch>
              </p:blipFill>
              <p:spPr>
                <a:xfrm>
                  <a:off x="7983476" y="3034965"/>
                  <a:ext cx="22428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2" name="Ink 131">
                  <a:extLst>
                    <a:ext uri="{FF2B5EF4-FFF2-40B4-BE49-F238E27FC236}">
                      <a16:creationId xmlns:a16="http://schemas.microsoft.com/office/drawing/2014/main" id="{FC2394C5-8C26-F6B6-6E62-5F23F99D11FA}"/>
                    </a:ext>
                  </a:extLst>
                </p14:cNvPr>
                <p14:cNvContentPartPr/>
                <p14:nvPr/>
              </p14:nvContentPartPr>
              <p14:xfrm>
                <a:off x="8227196" y="3353565"/>
                <a:ext cx="155520" cy="131400"/>
              </p14:xfrm>
            </p:contentPart>
          </mc:Choice>
          <mc:Fallback xmlns="">
            <p:pic>
              <p:nvPicPr>
                <p:cNvPr id="132" name="Ink 131">
                  <a:extLst>
                    <a:ext uri="{FF2B5EF4-FFF2-40B4-BE49-F238E27FC236}">
                      <a16:creationId xmlns:a16="http://schemas.microsoft.com/office/drawing/2014/main" id="{FC2394C5-8C26-F6B6-6E62-5F23F99D11FA}"/>
                    </a:ext>
                  </a:extLst>
                </p:cNvPr>
                <p:cNvPicPr/>
                <p:nvPr/>
              </p:nvPicPr>
              <p:blipFill>
                <a:blip r:embed="rId37"/>
                <a:stretch>
                  <a:fillRect/>
                </a:stretch>
              </p:blipFill>
              <p:spPr>
                <a:xfrm>
                  <a:off x="8209556" y="3335565"/>
                  <a:ext cx="1911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3" name="Ink 132">
                  <a:extLst>
                    <a:ext uri="{FF2B5EF4-FFF2-40B4-BE49-F238E27FC236}">
                      <a16:creationId xmlns:a16="http://schemas.microsoft.com/office/drawing/2014/main" id="{BD3E614A-D45C-742B-3A09-26E64E8ACD45}"/>
                    </a:ext>
                  </a:extLst>
                </p14:cNvPr>
                <p14:cNvContentPartPr/>
                <p14:nvPr/>
              </p14:nvContentPartPr>
              <p14:xfrm>
                <a:off x="8336996" y="3562725"/>
                <a:ext cx="160920" cy="149760"/>
              </p14:xfrm>
            </p:contentPart>
          </mc:Choice>
          <mc:Fallback xmlns="">
            <p:pic>
              <p:nvPicPr>
                <p:cNvPr id="133" name="Ink 132">
                  <a:extLst>
                    <a:ext uri="{FF2B5EF4-FFF2-40B4-BE49-F238E27FC236}">
                      <a16:creationId xmlns:a16="http://schemas.microsoft.com/office/drawing/2014/main" id="{BD3E614A-D45C-742B-3A09-26E64E8ACD45}"/>
                    </a:ext>
                  </a:extLst>
                </p:cNvPr>
                <p:cNvPicPr/>
                <p:nvPr/>
              </p:nvPicPr>
              <p:blipFill>
                <a:blip r:embed="rId39"/>
                <a:stretch>
                  <a:fillRect/>
                </a:stretch>
              </p:blipFill>
              <p:spPr>
                <a:xfrm>
                  <a:off x="8319356" y="3544725"/>
                  <a:ext cx="196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5" name="Ink 134">
                  <a:extLst>
                    <a:ext uri="{FF2B5EF4-FFF2-40B4-BE49-F238E27FC236}">
                      <a16:creationId xmlns:a16="http://schemas.microsoft.com/office/drawing/2014/main" id="{8BC21F9E-1E83-D238-DEFC-75DDF4FA291F}"/>
                    </a:ext>
                  </a:extLst>
                </p14:cNvPr>
                <p14:cNvContentPartPr/>
                <p14:nvPr/>
              </p14:nvContentPartPr>
              <p14:xfrm>
                <a:off x="8886356" y="3258885"/>
                <a:ext cx="160560" cy="171360"/>
              </p14:xfrm>
            </p:contentPart>
          </mc:Choice>
          <mc:Fallback xmlns="">
            <p:pic>
              <p:nvPicPr>
                <p:cNvPr id="135" name="Ink 134">
                  <a:extLst>
                    <a:ext uri="{FF2B5EF4-FFF2-40B4-BE49-F238E27FC236}">
                      <a16:creationId xmlns:a16="http://schemas.microsoft.com/office/drawing/2014/main" id="{8BC21F9E-1E83-D238-DEFC-75DDF4FA291F}"/>
                    </a:ext>
                  </a:extLst>
                </p:cNvPr>
                <p:cNvPicPr/>
                <p:nvPr/>
              </p:nvPicPr>
              <p:blipFill>
                <a:blip r:embed="rId41"/>
                <a:stretch>
                  <a:fillRect/>
                </a:stretch>
              </p:blipFill>
              <p:spPr>
                <a:xfrm>
                  <a:off x="8868356" y="3240885"/>
                  <a:ext cx="1962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6" name="Ink 135">
                  <a:extLst>
                    <a:ext uri="{FF2B5EF4-FFF2-40B4-BE49-F238E27FC236}">
                      <a16:creationId xmlns:a16="http://schemas.microsoft.com/office/drawing/2014/main" id="{903F8A81-4DAC-DC15-2D23-FE644D343D6E}"/>
                    </a:ext>
                  </a:extLst>
                </p14:cNvPr>
                <p14:cNvContentPartPr/>
                <p14:nvPr/>
              </p14:nvContentPartPr>
              <p14:xfrm>
                <a:off x="9301436" y="3246285"/>
                <a:ext cx="110520" cy="119160"/>
              </p14:xfrm>
            </p:contentPart>
          </mc:Choice>
          <mc:Fallback xmlns="">
            <p:pic>
              <p:nvPicPr>
                <p:cNvPr id="136" name="Ink 135">
                  <a:extLst>
                    <a:ext uri="{FF2B5EF4-FFF2-40B4-BE49-F238E27FC236}">
                      <a16:creationId xmlns:a16="http://schemas.microsoft.com/office/drawing/2014/main" id="{903F8A81-4DAC-DC15-2D23-FE644D343D6E}"/>
                    </a:ext>
                  </a:extLst>
                </p:cNvPr>
                <p:cNvPicPr/>
                <p:nvPr/>
              </p:nvPicPr>
              <p:blipFill>
                <a:blip r:embed="rId43"/>
                <a:stretch>
                  <a:fillRect/>
                </a:stretch>
              </p:blipFill>
              <p:spPr>
                <a:xfrm>
                  <a:off x="9283436" y="3228285"/>
                  <a:ext cx="1461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7" name="Ink 136">
                  <a:extLst>
                    <a:ext uri="{FF2B5EF4-FFF2-40B4-BE49-F238E27FC236}">
                      <a16:creationId xmlns:a16="http://schemas.microsoft.com/office/drawing/2014/main" id="{C8BEEF12-EBBF-8F28-E954-5658CFBFC987}"/>
                    </a:ext>
                  </a:extLst>
                </p14:cNvPr>
                <p14:cNvContentPartPr/>
                <p14:nvPr/>
              </p14:nvContentPartPr>
              <p14:xfrm>
                <a:off x="9463076" y="3196245"/>
                <a:ext cx="99720" cy="410760"/>
              </p14:xfrm>
            </p:contentPart>
          </mc:Choice>
          <mc:Fallback xmlns="">
            <p:pic>
              <p:nvPicPr>
                <p:cNvPr id="137" name="Ink 136">
                  <a:extLst>
                    <a:ext uri="{FF2B5EF4-FFF2-40B4-BE49-F238E27FC236}">
                      <a16:creationId xmlns:a16="http://schemas.microsoft.com/office/drawing/2014/main" id="{C8BEEF12-EBBF-8F28-E954-5658CFBFC987}"/>
                    </a:ext>
                  </a:extLst>
                </p:cNvPr>
                <p:cNvPicPr/>
                <p:nvPr/>
              </p:nvPicPr>
              <p:blipFill>
                <a:blip r:embed="rId45"/>
                <a:stretch>
                  <a:fillRect/>
                </a:stretch>
              </p:blipFill>
              <p:spPr>
                <a:xfrm>
                  <a:off x="9445436" y="3178605"/>
                  <a:ext cx="13536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9" name="Ink 138">
                  <a:extLst>
                    <a:ext uri="{FF2B5EF4-FFF2-40B4-BE49-F238E27FC236}">
                      <a16:creationId xmlns:a16="http://schemas.microsoft.com/office/drawing/2014/main" id="{B19D65A0-4ED4-DCE9-E80A-7E3F6E9D71AB}"/>
                    </a:ext>
                  </a:extLst>
                </p14:cNvPr>
                <p14:cNvContentPartPr/>
                <p14:nvPr/>
              </p14:nvContentPartPr>
              <p14:xfrm>
                <a:off x="9811556" y="3022005"/>
                <a:ext cx="76320" cy="349200"/>
              </p14:xfrm>
            </p:contentPart>
          </mc:Choice>
          <mc:Fallback xmlns="">
            <p:pic>
              <p:nvPicPr>
                <p:cNvPr id="139" name="Ink 138">
                  <a:extLst>
                    <a:ext uri="{FF2B5EF4-FFF2-40B4-BE49-F238E27FC236}">
                      <a16:creationId xmlns:a16="http://schemas.microsoft.com/office/drawing/2014/main" id="{B19D65A0-4ED4-DCE9-E80A-7E3F6E9D71AB}"/>
                    </a:ext>
                  </a:extLst>
                </p:cNvPr>
                <p:cNvPicPr/>
                <p:nvPr/>
              </p:nvPicPr>
              <p:blipFill>
                <a:blip r:embed="rId47"/>
                <a:stretch>
                  <a:fillRect/>
                </a:stretch>
              </p:blipFill>
              <p:spPr>
                <a:xfrm>
                  <a:off x="9793916" y="3004365"/>
                  <a:ext cx="11196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0" name="Ink 139">
                  <a:extLst>
                    <a:ext uri="{FF2B5EF4-FFF2-40B4-BE49-F238E27FC236}">
                      <a16:creationId xmlns:a16="http://schemas.microsoft.com/office/drawing/2014/main" id="{E8622624-8808-51D8-3BBE-420FA0663C4A}"/>
                    </a:ext>
                  </a:extLst>
                </p14:cNvPr>
                <p14:cNvContentPartPr/>
                <p14:nvPr/>
              </p14:nvContentPartPr>
              <p14:xfrm>
                <a:off x="9686636" y="3180405"/>
                <a:ext cx="293400" cy="43560"/>
              </p14:xfrm>
            </p:contentPart>
          </mc:Choice>
          <mc:Fallback xmlns="">
            <p:pic>
              <p:nvPicPr>
                <p:cNvPr id="140" name="Ink 139">
                  <a:extLst>
                    <a:ext uri="{FF2B5EF4-FFF2-40B4-BE49-F238E27FC236}">
                      <a16:creationId xmlns:a16="http://schemas.microsoft.com/office/drawing/2014/main" id="{E8622624-8808-51D8-3BBE-420FA0663C4A}"/>
                    </a:ext>
                  </a:extLst>
                </p:cNvPr>
                <p:cNvPicPr/>
                <p:nvPr/>
              </p:nvPicPr>
              <p:blipFill>
                <a:blip r:embed="rId49"/>
                <a:stretch>
                  <a:fillRect/>
                </a:stretch>
              </p:blipFill>
              <p:spPr>
                <a:xfrm>
                  <a:off x="9668636" y="3162765"/>
                  <a:ext cx="3290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1" name="Ink 140">
                  <a:extLst>
                    <a:ext uri="{FF2B5EF4-FFF2-40B4-BE49-F238E27FC236}">
                      <a16:creationId xmlns:a16="http://schemas.microsoft.com/office/drawing/2014/main" id="{D750DEBF-8C79-C100-32CB-EA65BB1E4CB5}"/>
                    </a:ext>
                  </a:extLst>
                </p14:cNvPr>
                <p14:cNvContentPartPr/>
                <p14:nvPr/>
              </p14:nvContentPartPr>
              <p14:xfrm>
                <a:off x="9902636" y="3254205"/>
                <a:ext cx="130320" cy="101520"/>
              </p14:xfrm>
            </p:contentPart>
          </mc:Choice>
          <mc:Fallback xmlns="">
            <p:pic>
              <p:nvPicPr>
                <p:cNvPr id="141" name="Ink 140">
                  <a:extLst>
                    <a:ext uri="{FF2B5EF4-FFF2-40B4-BE49-F238E27FC236}">
                      <a16:creationId xmlns:a16="http://schemas.microsoft.com/office/drawing/2014/main" id="{D750DEBF-8C79-C100-32CB-EA65BB1E4CB5}"/>
                    </a:ext>
                  </a:extLst>
                </p:cNvPr>
                <p:cNvPicPr/>
                <p:nvPr/>
              </p:nvPicPr>
              <p:blipFill>
                <a:blip r:embed="rId51"/>
                <a:stretch>
                  <a:fillRect/>
                </a:stretch>
              </p:blipFill>
              <p:spPr>
                <a:xfrm>
                  <a:off x="9884636" y="3236565"/>
                  <a:ext cx="1659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3" name="Ink 142">
                  <a:extLst>
                    <a:ext uri="{FF2B5EF4-FFF2-40B4-BE49-F238E27FC236}">
                      <a16:creationId xmlns:a16="http://schemas.microsoft.com/office/drawing/2014/main" id="{C555DF15-0F7B-5BF9-CFA7-AF637886A601}"/>
                    </a:ext>
                  </a:extLst>
                </p14:cNvPr>
                <p14:cNvContentPartPr/>
                <p14:nvPr/>
              </p14:nvContentPartPr>
              <p14:xfrm>
                <a:off x="10260116" y="3110565"/>
                <a:ext cx="12960" cy="326880"/>
              </p14:xfrm>
            </p:contentPart>
          </mc:Choice>
          <mc:Fallback xmlns="">
            <p:pic>
              <p:nvPicPr>
                <p:cNvPr id="143" name="Ink 142">
                  <a:extLst>
                    <a:ext uri="{FF2B5EF4-FFF2-40B4-BE49-F238E27FC236}">
                      <a16:creationId xmlns:a16="http://schemas.microsoft.com/office/drawing/2014/main" id="{C555DF15-0F7B-5BF9-CFA7-AF637886A601}"/>
                    </a:ext>
                  </a:extLst>
                </p:cNvPr>
                <p:cNvPicPr/>
                <p:nvPr/>
              </p:nvPicPr>
              <p:blipFill>
                <a:blip r:embed="rId53"/>
                <a:stretch>
                  <a:fillRect/>
                </a:stretch>
              </p:blipFill>
              <p:spPr>
                <a:xfrm>
                  <a:off x="10242476" y="3092925"/>
                  <a:ext cx="4860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44" name="Ink 143">
                  <a:extLst>
                    <a:ext uri="{FF2B5EF4-FFF2-40B4-BE49-F238E27FC236}">
                      <a16:creationId xmlns:a16="http://schemas.microsoft.com/office/drawing/2014/main" id="{131F2FE7-E784-C8AC-6870-936D096B3A94}"/>
                    </a:ext>
                  </a:extLst>
                </p14:cNvPr>
                <p14:cNvContentPartPr/>
                <p14:nvPr/>
              </p14:nvContentPartPr>
              <p14:xfrm>
                <a:off x="10390436" y="3205245"/>
                <a:ext cx="149760" cy="219600"/>
              </p14:xfrm>
            </p:contentPart>
          </mc:Choice>
          <mc:Fallback xmlns="">
            <p:pic>
              <p:nvPicPr>
                <p:cNvPr id="144" name="Ink 143">
                  <a:extLst>
                    <a:ext uri="{FF2B5EF4-FFF2-40B4-BE49-F238E27FC236}">
                      <a16:creationId xmlns:a16="http://schemas.microsoft.com/office/drawing/2014/main" id="{131F2FE7-E784-C8AC-6870-936D096B3A94}"/>
                    </a:ext>
                  </a:extLst>
                </p:cNvPr>
                <p:cNvPicPr/>
                <p:nvPr/>
              </p:nvPicPr>
              <p:blipFill>
                <a:blip r:embed="rId55"/>
                <a:stretch>
                  <a:fillRect/>
                </a:stretch>
              </p:blipFill>
              <p:spPr>
                <a:xfrm>
                  <a:off x="10372436" y="3187605"/>
                  <a:ext cx="1854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45" name="Ink 144">
                  <a:extLst>
                    <a:ext uri="{FF2B5EF4-FFF2-40B4-BE49-F238E27FC236}">
                      <a16:creationId xmlns:a16="http://schemas.microsoft.com/office/drawing/2014/main" id="{B76F54C4-ADCE-4E9F-E0F3-3ADFD5D27A7B}"/>
                    </a:ext>
                  </a:extLst>
                </p14:cNvPr>
                <p14:cNvContentPartPr/>
                <p14:nvPr/>
              </p14:nvContentPartPr>
              <p14:xfrm>
                <a:off x="10586996" y="3018405"/>
                <a:ext cx="7920" cy="187560"/>
              </p14:xfrm>
            </p:contentPart>
          </mc:Choice>
          <mc:Fallback xmlns="">
            <p:pic>
              <p:nvPicPr>
                <p:cNvPr id="145" name="Ink 144">
                  <a:extLst>
                    <a:ext uri="{FF2B5EF4-FFF2-40B4-BE49-F238E27FC236}">
                      <a16:creationId xmlns:a16="http://schemas.microsoft.com/office/drawing/2014/main" id="{B76F54C4-ADCE-4E9F-E0F3-3ADFD5D27A7B}"/>
                    </a:ext>
                  </a:extLst>
                </p:cNvPr>
                <p:cNvPicPr/>
                <p:nvPr/>
              </p:nvPicPr>
              <p:blipFill>
                <a:blip r:embed="rId57"/>
                <a:stretch>
                  <a:fillRect/>
                </a:stretch>
              </p:blipFill>
              <p:spPr>
                <a:xfrm>
                  <a:off x="10568996" y="3000765"/>
                  <a:ext cx="435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46" name="Ink 145">
                  <a:extLst>
                    <a:ext uri="{FF2B5EF4-FFF2-40B4-BE49-F238E27FC236}">
                      <a16:creationId xmlns:a16="http://schemas.microsoft.com/office/drawing/2014/main" id="{B3DC0264-9CAA-DD2A-318F-E0F03C6854D7}"/>
                    </a:ext>
                  </a:extLst>
                </p14:cNvPr>
                <p14:cNvContentPartPr/>
                <p14:nvPr/>
              </p14:nvContentPartPr>
              <p14:xfrm>
                <a:off x="10658636" y="2996805"/>
                <a:ext cx="195480" cy="191160"/>
              </p14:xfrm>
            </p:contentPart>
          </mc:Choice>
          <mc:Fallback xmlns="">
            <p:pic>
              <p:nvPicPr>
                <p:cNvPr id="146" name="Ink 145">
                  <a:extLst>
                    <a:ext uri="{FF2B5EF4-FFF2-40B4-BE49-F238E27FC236}">
                      <a16:creationId xmlns:a16="http://schemas.microsoft.com/office/drawing/2014/main" id="{B3DC0264-9CAA-DD2A-318F-E0F03C6854D7}"/>
                    </a:ext>
                  </a:extLst>
                </p:cNvPr>
                <p:cNvPicPr/>
                <p:nvPr/>
              </p:nvPicPr>
              <p:blipFill>
                <a:blip r:embed="rId59"/>
                <a:stretch>
                  <a:fillRect/>
                </a:stretch>
              </p:blipFill>
              <p:spPr>
                <a:xfrm>
                  <a:off x="10640996" y="2978805"/>
                  <a:ext cx="2311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48" name="Ink 147">
                  <a:extLst>
                    <a:ext uri="{FF2B5EF4-FFF2-40B4-BE49-F238E27FC236}">
                      <a16:creationId xmlns:a16="http://schemas.microsoft.com/office/drawing/2014/main" id="{5988DD4B-5B72-74FE-9286-322D2784B1C4}"/>
                    </a:ext>
                  </a:extLst>
                </p14:cNvPr>
                <p14:cNvContentPartPr/>
                <p14:nvPr/>
              </p14:nvContentPartPr>
              <p14:xfrm>
                <a:off x="10901636" y="3272205"/>
                <a:ext cx="219240" cy="119160"/>
              </p14:xfrm>
            </p:contentPart>
          </mc:Choice>
          <mc:Fallback xmlns="">
            <p:pic>
              <p:nvPicPr>
                <p:cNvPr id="148" name="Ink 147">
                  <a:extLst>
                    <a:ext uri="{FF2B5EF4-FFF2-40B4-BE49-F238E27FC236}">
                      <a16:creationId xmlns:a16="http://schemas.microsoft.com/office/drawing/2014/main" id="{5988DD4B-5B72-74FE-9286-322D2784B1C4}"/>
                    </a:ext>
                  </a:extLst>
                </p:cNvPr>
                <p:cNvPicPr/>
                <p:nvPr/>
              </p:nvPicPr>
              <p:blipFill>
                <a:blip r:embed="rId61"/>
                <a:stretch>
                  <a:fillRect/>
                </a:stretch>
              </p:blipFill>
              <p:spPr>
                <a:xfrm>
                  <a:off x="10883996" y="3254205"/>
                  <a:ext cx="254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49" name="Ink 148">
                  <a:extLst>
                    <a:ext uri="{FF2B5EF4-FFF2-40B4-BE49-F238E27FC236}">
                      <a16:creationId xmlns:a16="http://schemas.microsoft.com/office/drawing/2014/main" id="{ED2F6738-3B3A-87E4-BDE1-7BF9E4E8E934}"/>
                    </a:ext>
                  </a:extLst>
                </p14:cNvPr>
                <p14:cNvContentPartPr/>
                <p14:nvPr/>
              </p14:nvContentPartPr>
              <p14:xfrm>
                <a:off x="11055716" y="3102645"/>
                <a:ext cx="112680" cy="21240"/>
              </p14:xfrm>
            </p:contentPart>
          </mc:Choice>
          <mc:Fallback xmlns="">
            <p:pic>
              <p:nvPicPr>
                <p:cNvPr id="149" name="Ink 148">
                  <a:extLst>
                    <a:ext uri="{FF2B5EF4-FFF2-40B4-BE49-F238E27FC236}">
                      <a16:creationId xmlns:a16="http://schemas.microsoft.com/office/drawing/2014/main" id="{ED2F6738-3B3A-87E4-BDE1-7BF9E4E8E934}"/>
                    </a:ext>
                  </a:extLst>
                </p:cNvPr>
                <p:cNvPicPr/>
                <p:nvPr/>
              </p:nvPicPr>
              <p:blipFill>
                <a:blip r:embed="rId63"/>
                <a:stretch>
                  <a:fillRect/>
                </a:stretch>
              </p:blipFill>
              <p:spPr>
                <a:xfrm>
                  <a:off x="11037716" y="3085005"/>
                  <a:ext cx="1483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50" name="Ink 149">
                  <a:extLst>
                    <a:ext uri="{FF2B5EF4-FFF2-40B4-BE49-F238E27FC236}">
                      <a16:creationId xmlns:a16="http://schemas.microsoft.com/office/drawing/2014/main" id="{DD30258C-E8FB-AD92-6366-1629A0FF0872}"/>
                    </a:ext>
                  </a:extLst>
                </p14:cNvPr>
                <p14:cNvContentPartPr/>
                <p14:nvPr/>
              </p14:nvContentPartPr>
              <p14:xfrm>
                <a:off x="11158676" y="2986365"/>
                <a:ext cx="138600" cy="239400"/>
              </p14:xfrm>
            </p:contentPart>
          </mc:Choice>
          <mc:Fallback xmlns="">
            <p:pic>
              <p:nvPicPr>
                <p:cNvPr id="150" name="Ink 149">
                  <a:extLst>
                    <a:ext uri="{FF2B5EF4-FFF2-40B4-BE49-F238E27FC236}">
                      <a16:creationId xmlns:a16="http://schemas.microsoft.com/office/drawing/2014/main" id="{DD30258C-E8FB-AD92-6366-1629A0FF0872}"/>
                    </a:ext>
                  </a:extLst>
                </p:cNvPr>
                <p:cNvPicPr/>
                <p:nvPr/>
              </p:nvPicPr>
              <p:blipFill>
                <a:blip r:embed="rId65"/>
                <a:stretch>
                  <a:fillRect/>
                </a:stretch>
              </p:blipFill>
              <p:spPr>
                <a:xfrm>
                  <a:off x="11140676" y="2968725"/>
                  <a:ext cx="17424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51" name="Ink 150">
                  <a:extLst>
                    <a:ext uri="{FF2B5EF4-FFF2-40B4-BE49-F238E27FC236}">
                      <a16:creationId xmlns:a16="http://schemas.microsoft.com/office/drawing/2014/main" id="{9195D740-8E60-1ECE-CBE6-8C4515E605BA}"/>
                    </a:ext>
                  </a:extLst>
                </p14:cNvPr>
                <p14:cNvContentPartPr/>
                <p14:nvPr/>
              </p14:nvContentPartPr>
              <p14:xfrm>
                <a:off x="11292956" y="3449325"/>
                <a:ext cx="45360" cy="138960"/>
              </p14:xfrm>
            </p:contentPart>
          </mc:Choice>
          <mc:Fallback xmlns="">
            <p:pic>
              <p:nvPicPr>
                <p:cNvPr id="151" name="Ink 150">
                  <a:extLst>
                    <a:ext uri="{FF2B5EF4-FFF2-40B4-BE49-F238E27FC236}">
                      <a16:creationId xmlns:a16="http://schemas.microsoft.com/office/drawing/2014/main" id="{9195D740-8E60-1ECE-CBE6-8C4515E605BA}"/>
                    </a:ext>
                  </a:extLst>
                </p:cNvPr>
                <p:cNvPicPr/>
                <p:nvPr/>
              </p:nvPicPr>
              <p:blipFill>
                <a:blip r:embed="rId67"/>
                <a:stretch>
                  <a:fillRect/>
                </a:stretch>
              </p:blipFill>
              <p:spPr>
                <a:xfrm>
                  <a:off x="11275316" y="3431685"/>
                  <a:ext cx="810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52" name="Ink 151">
                  <a:extLst>
                    <a:ext uri="{FF2B5EF4-FFF2-40B4-BE49-F238E27FC236}">
                      <a16:creationId xmlns:a16="http://schemas.microsoft.com/office/drawing/2014/main" id="{99CE5441-F6BF-8092-A81B-951B67DF3FF9}"/>
                    </a:ext>
                  </a:extLst>
                </p14:cNvPr>
                <p14:cNvContentPartPr/>
                <p14:nvPr/>
              </p14:nvContentPartPr>
              <p14:xfrm>
                <a:off x="11504996" y="3164925"/>
                <a:ext cx="159480" cy="204480"/>
              </p14:xfrm>
            </p:contentPart>
          </mc:Choice>
          <mc:Fallback xmlns="">
            <p:pic>
              <p:nvPicPr>
                <p:cNvPr id="152" name="Ink 151">
                  <a:extLst>
                    <a:ext uri="{FF2B5EF4-FFF2-40B4-BE49-F238E27FC236}">
                      <a16:creationId xmlns:a16="http://schemas.microsoft.com/office/drawing/2014/main" id="{99CE5441-F6BF-8092-A81B-951B67DF3FF9}"/>
                    </a:ext>
                  </a:extLst>
                </p:cNvPr>
                <p:cNvPicPr/>
                <p:nvPr/>
              </p:nvPicPr>
              <p:blipFill>
                <a:blip r:embed="rId69"/>
                <a:stretch>
                  <a:fillRect/>
                </a:stretch>
              </p:blipFill>
              <p:spPr>
                <a:xfrm>
                  <a:off x="11486996" y="3146925"/>
                  <a:ext cx="1951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53" name="Ink 152">
                  <a:extLst>
                    <a:ext uri="{FF2B5EF4-FFF2-40B4-BE49-F238E27FC236}">
                      <a16:creationId xmlns:a16="http://schemas.microsoft.com/office/drawing/2014/main" id="{9EC3E0F3-E870-F7A7-A50E-66F95F00E4ED}"/>
                    </a:ext>
                  </a:extLst>
                </p14:cNvPr>
                <p14:cNvContentPartPr/>
                <p14:nvPr/>
              </p14:nvContentPartPr>
              <p14:xfrm>
                <a:off x="11645756" y="3333405"/>
                <a:ext cx="6480" cy="63360"/>
              </p14:xfrm>
            </p:contentPart>
          </mc:Choice>
          <mc:Fallback xmlns="">
            <p:pic>
              <p:nvPicPr>
                <p:cNvPr id="153" name="Ink 152">
                  <a:extLst>
                    <a:ext uri="{FF2B5EF4-FFF2-40B4-BE49-F238E27FC236}">
                      <a16:creationId xmlns:a16="http://schemas.microsoft.com/office/drawing/2014/main" id="{9EC3E0F3-E870-F7A7-A50E-66F95F00E4ED}"/>
                    </a:ext>
                  </a:extLst>
                </p:cNvPr>
                <p:cNvPicPr/>
                <p:nvPr/>
              </p:nvPicPr>
              <p:blipFill>
                <a:blip r:embed="rId71"/>
                <a:stretch>
                  <a:fillRect/>
                </a:stretch>
              </p:blipFill>
              <p:spPr>
                <a:xfrm>
                  <a:off x="11627756" y="3315405"/>
                  <a:ext cx="42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54" name="Ink 153">
                  <a:extLst>
                    <a:ext uri="{FF2B5EF4-FFF2-40B4-BE49-F238E27FC236}">
                      <a16:creationId xmlns:a16="http://schemas.microsoft.com/office/drawing/2014/main" id="{0F32431E-B4F0-CCAD-01DE-6B4A933142D0}"/>
                    </a:ext>
                  </a:extLst>
                </p14:cNvPr>
                <p14:cNvContentPartPr/>
                <p14:nvPr/>
              </p14:nvContentPartPr>
              <p14:xfrm>
                <a:off x="11750876" y="3051885"/>
                <a:ext cx="24120" cy="419760"/>
              </p14:xfrm>
            </p:contentPart>
          </mc:Choice>
          <mc:Fallback xmlns="">
            <p:pic>
              <p:nvPicPr>
                <p:cNvPr id="154" name="Ink 153">
                  <a:extLst>
                    <a:ext uri="{FF2B5EF4-FFF2-40B4-BE49-F238E27FC236}">
                      <a16:creationId xmlns:a16="http://schemas.microsoft.com/office/drawing/2014/main" id="{0F32431E-B4F0-CCAD-01DE-6B4A933142D0}"/>
                    </a:ext>
                  </a:extLst>
                </p:cNvPr>
                <p:cNvPicPr/>
                <p:nvPr/>
              </p:nvPicPr>
              <p:blipFill>
                <a:blip r:embed="rId73"/>
                <a:stretch>
                  <a:fillRect/>
                </a:stretch>
              </p:blipFill>
              <p:spPr>
                <a:xfrm>
                  <a:off x="11732876" y="3034245"/>
                  <a:ext cx="5976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55" name="Ink 154">
                  <a:extLst>
                    <a:ext uri="{FF2B5EF4-FFF2-40B4-BE49-F238E27FC236}">
                      <a16:creationId xmlns:a16="http://schemas.microsoft.com/office/drawing/2014/main" id="{BE6AA6F2-6E7D-A4DD-DD1E-F09714B48D4C}"/>
                    </a:ext>
                  </a:extLst>
                </p14:cNvPr>
                <p14:cNvContentPartPr/>
                <p14:nvPr/>
              </p14:nvContentPartPr>
              <p14:xfrm>
                <a:off x="11828996" y="3276165"/>
                <a:ext cx="148320" cy="162360"/>
              </p14:xfrm>
            </p:contentPart>
          </mc:Choice>
          <mc:Fallback xmlns="">
            <p:pic>
              <p:nvPicPr>
                <p:cNvPr id="155" name="Ink 154">
                  <a:extLst>
                    <a:ext uri="{FF2B5EF4-FFF2-40B4-BE49-F238E27FC236}">
                      <a16:creationId xmlns:a16="http://schemas.microsoft.com/office/drawing/2014/main" id="{BE6AA6F2-6E7D-A4DD-DD1E-F09714B48D4C}"/>
                    </a:ext>
                  </a:extLst>
                </p:cNvPr>
                <p:cNvPicPr/>
                <p:nvPr/>
              </p:nvPicPr>
              <p:blipFill>
                <a:blip r:embed="rId75"/>
                <a:stretch>
                  <a:fillRect/>
                </a:stretch>
              </p:blipFill>
              <p:spPr>
                <a:xfrm>
                  <a:off x="11810996" y="3258165"/>
                  <a:ext cx="1839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56" name="Ink 155">
                  <a:extLst>
                    <a:ext uri="{FF2B5EF4-FFF2-40B4-BE49-F238E27FC236}">
                      <a16:creationId xmlns:a16="http://schemas.microsoft.com/office/drawing/2014/main" id="{0BDB4C2C-28C5-410B-1347-BB1CFDB3EB16}"/>
                    </a:ext>
                  </a:extLst>
                </p14:cNvPr>
                <p14:cNvContentPartPr/>
                <p14:nvPr/>
              </p14:nvContentPartPr>
              <p14:xfrm>
                <a:off x="12012596" y="3057645"/>
                <a:ext cx="120240" cy="303480"/>
              </p14:xfrm>
            </p:contentPart>
          </mc:Choice>
          <mc:Fallback xmlns="">
            <p:pic>
              <p:nvPicPr>
                <p:cNvPr id="156" name="Ink 155">
                  <a:extLst>
                    <a:ext uri="{FF2B5EF4-FFF2-40B4-BE49-F238E27FC236}">
                      <a16:creationId xmlns:a16="http://schemas.microsoft.com/office/drawing/2014/main" id="{0BDB4C2C-28C5-410B-1347-BB1CFDB3EB16}"/>
                    </a:ext>
                  </a:extLst>
                </p:cNvPr>
                <p:cNvPicPr/>
                <p:nvPr/>
              </p:nvPicPr>
              <p:blipFill>
                <a:blip r:embed="rId77"/>
                <a:stretch>
                  <a:fillRect/>
                </a:stretch>
              </p:blipFill>
              <p:spPr>
                <a:xfrm>
                  <a:off x="11994596" y="3040005"/>
                  <a:ext cx="15588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58" name="Ink 157">
                  <a:extLst>
                    <a:ext uri="{FF2B5EF4-FFF2-40B4-BE49-F238E27FC236}">
                      <a16:creationId xmlns:a16="http://schemas.microsoft.com/office/drawing/2014/main" id="{99403678-4675-74EB-2575-BB9EA8B85D6A}"/>
                    </a:ext>
                  </a:extLst>
                </p14:cNvPr>
                <p14:cNvContentPartPr/>
                <p14:nvPr/>
              </p14:nvContentPartPr>
              <p14:xfrm>
                <a:off x="11677436" y="3418365"/>
                <a:ext cx="360" cy="360"/>
              </p14:xfrm>
            </p:contentPart>
          </mc:Choice>
          <mc:Fallback xmlns="">
            <p:pic>
              <p:nvPicPr>
                <p:cNvPr id="158" name="Ink 157">
                  <a:extLst>
                    <a:ext uri="{FF2B5EF4-FFF2-40B4-BE49-F238E27FC236}">
                      <a16:creationId xmlns:a16="http://schemas.microsoft.com/office/drawing/2014/main" id="{99403678-4675-74EB-2575-BB9EA8B85D6A}"/>
                    </a:ext>
                  </a:extLst>
                </p:cNvPr>
                <p:cNvPicPr/>
                <p:nvPr/>
              </p:nvPicPr>
              <p:blipFill>
                <a:blip r:embed="rId79"/>
                <a:stretch>
                  <a:fillRect/>
                </a:stretch>
              </p:blipFill>
              <p:spPr>
                <a:xfrm>
                  <a:off x="11659436" y="3400365"/>
                  <a:ext cx="36000" cy="36000"/>
                </a:xfrm>
                <a:prstGeom prst="rect">
                  <a:avLst/>
                </a:prstGeom>
              </p:spPr>
            </p:pic>
          </mc:Fallback>
        </mc:AlternateContent>
      </p:grpSp>
      <p:pic>
        <p:nvPicPr>
          <p:cNvPr id="8194" name="Picture 2" descr="Ionosphere and magnetosphere | Atmospheric Science, Solar Wind, &amp; Radio  Waves | Britannica">
            <a:extLst>
              <a:ext uri="{FF2B5EF4-FFF2-40B4-BE49-F238E27FC236}">
                <a16:creationId xmlns:a16="http://schemas.microsoft.com/office/drawing/2014/main" id="{4DA7456F-F83D-BC32-B711-EFD08735C232}"/>
              </a:ext>
            </a:extLst>
          </p:cNvPr>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0" y="1355255"/>
            <a:ext cx="5984449" cy="349362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onosphere | NOAA / NWS Space Weather Prediction Center">
            <a:extLst>
              <a:ext uri="{FF2B5EF4-FFF2-40B4-BE49-F238E27FC236}">
                <a16:creationId xmlns:a16="http://schemas.microsoft.com/office/drawing/2014/main" id="{154884AA-32B8-3B35-DD33-44FB6184A071}"/>
              </a:ext>
            </a:extLst>
          </p:cNvPr>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6261573" y="1291894"/>
            <a:ext cx="5905500" cy="332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979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94C1F53-D7AF-9571-3007-E9264BD483F9}"/>
                  </a:ext>
                </a:extLst>
              </p14:cNvPr>
              <p14:cNvContentPartPr/>
              <p14:nvPr/>
            </p14:nvContentPartPr>
            <p14:xfrm>
              <a:off x="257156" y="252885"/>
              <a:ext cx="781200" cy="151560"/>
            </p14:xfrm>
          </p:contentPart>
        </mc:Choice>
        <mc:Fallback xmlns="">
          <p:pic>
            <p:nvPicPr>
              <p:cNvPr id="2" name="Ink 1">
                <a:extLst>
                  <a:ext uri="{FF2B5EF4-FFF2-40B4-BE49-F238E27FC236}">
                    <a16:creationId xmlns:a16="http://schemas.microsoft.com/office/drawing/2014/main" id="{D94C1F53-D7AF-9571-3007-E9264BD483F9}"/>
                  </a:ext>
                </a:extLst>
              </p:cNvPr>
              <p:cNvPicPr/>
              <p:nvPr/>
            </p:nvPicPr>
            <p:blipFill>
              <a:blip r:embed="rId3"/>
              <a:stretch>
                <a:fillRect/>
              </a:stretch>
            </p:blipFill>
            <p:spPr>
              <a:xfrm>
                <a:off x="239516" y="234885"/>
                <a:ext cx="8168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B54654A-33F4-BF40-9E65-C002B36DCF54}"/>
                  </a:ext>
                </a:extLst>
              </p14:cNvPr>
              <p14:cNvContentPartPr/>
              <p14:nvPr/>
            </p14:nvContentPartPr>
            <p14:xfrm>
              <a:off x="1284236" y="6645"/>
              <a:ext cx="927360" cy="408240"/>
            </p14:xfrm>
          </p:contentPart>
        </mc:Choice>
        <mc:Fallback xmlns="">
          <p:pic>
            <p:nvPicPr>
              <p:cNvPr id="3" name="Ink 2">
                <a:extLst>
                  <a:ext uri="{FF2B5EF4-FFF2-40B4-BE49-F238E27FC236}">
                    <a16:creationId xmlns:a16="http://schemas.microsoft.com/office/drawing/2014/main" id="{3B54654A-33F4-BF40-9E65-C002B36DCF54}"/>
                  </a:ext>
                </a:extLst>
              </p:cNvPr>
              <p:cNvPicPr/>
              <p:nvPr/>
            </p:nvPicPr>
            <p:blipFill>
              <a:blip r:embed="rId5"/>
              <a:stretch>
                <a:fillRect/>
              </a:stretch>
            </p:blipFill>
            <p:spPr>
              <a:xfrm>
                <a:off x="1266596" y="-11355"/>
                <a:ext cx="96300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9F7E724-0519-FA36-6D25-A53E9EFFE94D}"/>
                  </a:ext>
                </a:extLst>
              </p14:cNvPr>
              <p14:cNvContentPartPr/>
              <p14:nvPr/>
            </p14:nvContentPartPr>
            <p14:xfrm>
              <a:off x="2423636" y="73856"/>
              <a:ext cx="1406880" cy="331560"/>
            </p14:xfrm>
          </p:contentPart>
        </mc:Choice>
        <mc:Fallback xmlns="">
          <p:pic>
            <p:nvPicPr>
              <p:cNvPr id="4" name="Ink 3">
                <a:extLst>
                  <a:ext uri="{FF2B5EF4-FFF2-40B4-BE49-F238E27FC236}">
                    <a16:creationId xmlns:a16="http://schemas.microsoft.com/office/drawing/2014/main" id="{C9F7E724-0519-FA36-6D25-A53E9EFFE94D}"/>
                  </a:ext>
                </a:extLst>
              </p:cNvPr>
              <p:cNvPicPr/>
              <p:nvPr/>
            </p:nvPicPr>
            <p:blipFill>
              <a:blip r:embed="rId7"/>
              <a:stretch>
                <a:fillRect/>
              </a:stretch>
            </p:blipFill>
            <p:spPr>
              <a:xfrm>
                <a:off x="2405636" y="55856"/>
                <a:ext cx="144252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6693CD5-B8E1-2EA3-ED8D-4705CD1179C0}"/>
                  </a:ext>
                </a:extLst>
              </p14:cNvPr>
              <p14:cNvContentPartPr/>
              <p14:nvPr/>
            </p14:nvContentPartPr>
            <p14:xfrm>
              <a:off x="3497156" y="137216"/>
              <a:ext cx="38160" cy="14760"/>
            </p14:xfrm>
          </p:contentPart>
        </mc:Choice>
        <mc:Fallback xmlns="">
          <p:pic>
            <p:nvPicPr>
              <p:cNvPr id="5" name="Ink 4">
                <a:extLst>
                  <a:ext uri="{FF2B5EF4-FFF2-40B4-BE49-F238E27FC236}">
                    <a16:creationId xmlns:a16="http://schemas.microsoft.com/office/drawing/2014/main" id="{46693CD5-B8E1-2EA3-ED8D-4705CD1179C0}"/>
                  </a:ext>
                </a:extLst>
              </p:cNvPr>
              <p:cNvPicPr/>
              <p:nvPr/>
            </p:nvPicPr>
            <p:blipFill>
              <a:blip r:embed="rId9"/>
              <a:stretch>
                <a:fillRect/>
              </a:stretch>
            </p:blipFill>
            <p:spPr>
              <a:xfrm>
                <a:off x="3479516" y="119216"/>
                <a:ext cx="738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97BE100C-02A7-7B04-29AE-E80D71AB6298}"/>
                  </a:ext>
                </a:extLst>
              </p14:cNvPr>
              <p14:cNvContentPartPr/>
              <p14:nvPr/>
            </p14:nvContentPartPr>
            <p14:xfrm>
              <a:off x="3341276" y="124256"/>
              <a:ext cx="178560" cy="29160"/>
            </p14:xfrm>
          </p:contentPart>
        </mc:Choice>
        <mc:Fallback xmlns="">
          <p:pic>
            <p:nvPicPr>
              <p:cNvPr id="6" name="Ink 5">
                <a:extLst>
                  <a:ext uri="{FF2B5EF4-FFF2-40B4-BE49-F238E27FC236}">
                    <a16:creationId xmlns:a16="http://schemas.microsoft.com/office/drawing/2014/main" id="{97BE100C-02A7-7B04-29AE-E80D71AB6298}"/>
                  </a:ext>
                </a:extLst>
              </p:cNvPr>
              <p:cNvPicPr/>
              <p:nvPr/>
            </p:nvPicPr>
            <p:blipFill>
              <a:blip r:embed="rId11"/>
              <a:stretch>
                <a:fillRect/>
              </a:stretch>
            </p:blipFill>
            <p:spPr>
              <a:xfrm>
                <a:off x="3323636" y="106616"/>
                <a:ext cx="2142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82838CD0-3007-0C81-7C35-17467C55DD66}"/>
                  </a:ext>
                </a:extLst>
              </p14:cNvPr>
              <p14:cNvContentPartPr/>
              <p14:nvPr/>
            </p14:nvContentPartPr>
            <p14:xfrm>
              <a:off x="3143996" y="147296"/>
              <a:ext cx="360" cy="360"/>
            </p14:xfrm>
          </p:contentPart>
        </mc:Choice>
        <mc:Fallback xmlns="">
          <p:pic>
            <p:nvPicPr>
              <p:cNvPr id="7" name="Ink 6">
                <a:extLst>
                  <a:ext uri="{FF2B5EF4-FFF2-40B4-BE49-F238E27FC236}">
                    <a16:creationId xmlns:a16="http://schemas.microsoft.com/office/drawing/2014/main" id="{82838CD0-3007-0C81-7C35-17467C55DD66}"/>
                  </a:ext>
                </a:extLst>
              </p:cNvPr>
              <p:cNvPicPr/>
              <p:nvPr/>
            </p:nvPicPr>
            <p:blipFill>
              <a:blip r:embed="rId13"/>
              <a:stretch>
                <a:fillRect/>
              </a:stretch>
            </p:blipFill>
            <p:spPr>
              <a:xfrm>
                <a:off x="3125996" y="129656"/>
                <a:ext cx="36000" cy="36000"/>
              </a:xfrm>
              <a:prstGeom prst="rect">
                <a:avLst/>
              </a:prstGeom>
            </p:spPr>
          </p:pic>
        </mc:Fallback>
      </mc:AlternateContent>
      <p:grpSp>
        <p:nvGrpSpPr>
          <p:cNvPr id="21" name="Group 20">
            <a:extLst>
              <a:ext uri="{FF2B5EF4-FFF2-40B4-BE49-F238E27FC236}">
                <a16:creationId xmlns:a16="http://schemas.microsoft.com/office/drawing/2014/main" id="{8A9C39E7-26B4-5341-7C4B-543FC9AF19E1}"/>
              </a:ext>
            </a:extLst>
          </p:cNvPr>
          <p:cNvGrpSpPr/>
          <p:nvPr/>
        </p:nvGrpSpPr>
        <p:grpSpPr>
          <a:xfrm>
            <a:off x="4057316" y="81416"/>
            <a:ext cx="2120760" cy="347040"/>
            <a:chOff x="4057316" y="81416"/>
            <a:chExt cx="2120760" cy="347040"/>
          </a:xfrm>
        </p:grpSpPr>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DD7CF4C1-D5CA-752D-3627-8073AB7C6D5E}"/>
                    </a:ext>
                  </a:extLst>
                </p14:cNvPr>
                <p14:cNvContentPartPr/>
                <p14:nvPr/>
              </p14:nvContentPartPr>
              <p14:xfrm>
                <a:off x="4057316" y="81416"/>
                <a:ext cx="1013400" cy="347040"/>
              </p14:xfrm>
            </p:contentPart>
          </mc:Choice>
          <mc:Fallback xmlns="">
            <p:pic>
              <p:nvPicPr>
                <p:cNvPr id="8" name="Ink 7">
                  <a:extLst>
                    <a:ext uri="{FF2B5EF4-FFF2-40B4-BE49-F238E27FC236}">
                      <a16:creationId xmlns:a16="http://schemas.microsoft.com/office/drawing/2014/main" id="{DD7CF4C1-D5CA-752D-3627-8073AB7C6D5E}"/>
                    </a:ext>
                  </a:extLst>
                </p:cNvPr>
                <p:cNvPicPr/>
                <p:nvPr/>
              </p:nvPicPr>
              <p:blipFill>
                <a:blip r:embed="rId15"/>
                <a:stretch>
                  <a:fillRect/>
                </a:stretch>
              </p:blipFill>
              <p:spPr>
                <a:xfrm>
                  <a:off x="4039676" y="63776"/>
                  <a:ext cx="104904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FFB79132-4BE6-361B-B5A9-41AFF2F5A88B}"/>
                    </a:ext>
                  </a:extLst>
                </p14:cNvPr>
                <p14:cNvContentPartPr/>
                <p14:nvPr/>
              </p14:nvContentPartPr>
              <p14:xfrm>
                <a:off x="4668956" y="126416"/>
                <a:ext cx="244080" cy="36360"/>
              </p14:xfrm>
            </p:contentPart>
          </mc:Choice>
          <mc:Fallback xmlns="">
            <p:pic>
              <p:nvPicPr>
                <p:cNvPr id="9" name="Ink 8">
                  <a:extLst>
                    <a:ext uri="{FF2B5EF4-FFF2-40B4-BE49-F238E27FC236}">
                      <a16:creationId xmlns:a16="http://schemas.microsoft.com/office/drawing/2014/main" id="{FFB79132-4BE6-361B-B5A9-41AFF2F5A88B}"/>
                    </a:ext>
                  </a:extLst>
                </p:cNvPr>
                <p:cNvPicPr/>
                <p:nvPr/>
              </p:nvPicPr>
              <p:blipFill>
                <a:blip r:embed="rId17"/>
                <a:stretch>
                  <a:fillRect/>
                </a:stretch>
              </p:blipFill>
              <p:spPr>
                <a:xfrm>
                  <a:off x="4651316" y="108416"/>
                  <a:ext cx="2797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E0AD89E8-A01B-5E42-00B0-7565982CC0DC}"/>
                    </a:ext>
                  </a:extLst>
                </p14:cNvPr>
                <p14:cNvContentPartPr/>
                <p14:nvPr/>
              </p14:nvContentPartPr>
              <p14:xfrm>
                <a:off x="4379516" y="235136"/>
                <a:ext cx="79560" cy="106920"/>
              </p14:xfrm>
            </p:contentPart>
          </mc:Choice>
          <mc:Fallback xmlns="">
            <p:pic>
              <p:nvPicPr>
                <p:cNvPr id="11" name="Ink 10">
                  <a:extLst>
                    <a:ext uri="{FF2B5EF4-FFF2-40B4-BE49-F238E27FC236}">
                      <a16:creationId xmlns:a16="http://schemas.microsoft.com/office/drawing/2014/main" id="{E0AD89E8-A01B-5E42-00B0-7565982CC0DC}"/>
                    </a:ext>
                  </a:extLst>
                </p:cNvPr>
                <p:cNvPicPr/>
                <p:nvPr/>
              </p:nvPicPr>
              <p:blipFill>
                <a:blip r:embed="rId19"/>
                <a:stretch>
                  <a:fillRect/>
                </a:stretch>
              </p:blipFill>
              <p:spPr>
                <a:xfrm>
                  <a:off x="4361516" y="217496"/>
                  <a:ext cx="1152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3478FBDA-1786-DB55-B1B1-34D78150AF23}"/>
                    </a:ext>
                  </a:extLst>
                </p14:cNvPr>
                <p14:cNvContentPartPr/>
                <p14:nvPr/>
              </p14:nvContentPartPr>
              <p14:xfrm>
                <a:off x="5283476" y="164216"/>
                <a:ext cx="360" cy="360"/>
              </p14:xfrm>
            </p:contentPart>
          </mc:Choice>
          <mc:Fallback xmlns="">
            <p:pic>
              <p:nvPicPr>
                <p:cNvPr id="13" name="Ink 12">
                  <a:extLst>
                    <a:ext uri="{FF2B5EF4-FFF2-40B4-BE49-F238E27FC236}">
                      <a16:creationId xmlns:a16="http://schemas.microsoft.com/office/drawing/2014/main" id="{3478FBDA-1786-DB55-B1B1-34D78150AF23}"/>
                    </a:ext>
                  </a:extLst>
                </p:cNvPr>
                <p:cNvPicPr/>
                <p:nvPr/>
              </p:nvPicPr>
              <p:blipFill>
                <a:blip r:embed="rId13"/>
                <a:stretch>
                  <a:fillRect/>
                </a:stretch>
              </p:blipFill>
              <p:spPr>
                <a:xfrm>
                  <a:off x="5265476" y="14621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4B356E01-8066-54BC-4AC5-5017B95DD265}"/>
                    </a:ext>
                  </a:extLst>
                </p14:cNvPr>
                <p14:cNvContentPartPr/>
                <p14:nvPr/>
              </p14:nvContentPartPr>
              <p14:xfrm>
                <a:off x="5296436" y="307856"/>
                <a:ext cx="360" cy="360"/>
              </p14:xfrm>
            </p:contentPart>
          </mc:Choice>
          <mc:Fallback xmlns="">
            <p:pic>
              <p:nvPicPr>
                <p:cNvPr id="14" name="Ink 13">
                  <a:extLst>
                    <a:ext uri="{FF2B5EF4-FFF2-40B4-BE49-F238E27FC236}">
                      <a16:creationId xmlns:a16="http://schemas.microsoft.com/office/drawing/2014/main" id="{4B356E01-8066-54BC-4AC5-5017B95DD265}"/>
                    </a:ext>
                  </a:extLst>
                </p:cNvPr>
                <p:cNvPicPr/>
                <p:nvPr/>
              </p:nvPicPr>
              <p:blipFill>
                <a:blip r:embed="rId13"/>
                <a:stretch>
                  <a:fillRect/>
                </a:stretch>
              </p:blipFill>
              <p:spPr>
                <a:xfrm>
                  <a:off x="5278796" y="28985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D601EEF4-B3D5-D000-A32C-004EF49E14F6}"/>
                    </a:ext>
                  </a:extLst>
                </p14:cNvPr>
                <p14:cNvContentPartPr/>
                <p14:nvPr/>
              </p14:nvContentPartPr>
              <p14:xfrm>
                <a:off x="5265116" y="114536"/>
                <a:ext cx="35640" cy="77400"/>
              </p14:xfrm>
            </p:contentPart>
          </mc:Choice>
          <mc:Fallback xmlns="">
            <p:pic>
              <p:nvPicPr>
                <p:cNvPr id="16" name="Ink 15">
                  <a:extLst>
                    <a:ext uri="{FF2B5EF4-FFF2-40B4-BE49-F238E27FC236}">
                      <a16:creationId xmlns:a16="http://schemas.microsoft.com/office/drawing/2014/main" id="{D601EEF4-B3D5-D000-A32C-004EF49E14F6}"/>
                    </a:ext>
                  </a:extLst>
                </p:cNvPr>
                <p:cNvPicPr/>
                <p:nvPr/>
              </p:nvPicPr>
              <p:blipFill>
                <a:blip r:embed="rId23"/>
                <a:stretch>
                  <a:fillRect/>
                </a:stretch>
              </p:blipFill>
              <p:spPr>
                <a:xfrm>
                  <a:off x="5247116" y="96896"/>
                  <a:ext cx="712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51F0735D-19FA-BD99-7D8B-D7E9C4BFC3E9}"/>
                    </a:ext>
                  </a:extLst>
                </p14:cNvPr>
                <p14:cNvContentPartPr/>
                <p14:nvPr/>
              </p14:nvContentPartPr>
              <p14:xfrm>
                <a:off x="5267636" y="289496"/>
                <a:ext cx="55440" cy="50760"/>
              </p14:xfrm>
            </p:contentPart>
          </mc:Choice>
          <mc:Fallback xmlns="">
            <p:pic>
              <p:nvPicPr>
                <p:cNvPr id="18" name="Ink 17">
                  <a:extLst>
                    <a:ext uri="{FF2B5EF4-FFF2-40B4-BE49-F238E27FC236}">
                      <a16:creationId xmlns:a16="http://schemas.microsoft.com/office/drawing/2014/main" id="{51F0735D-19FA-BD99-7D8B-D7E9C4BFC3E9}"/>
                    </a:ext>
                  </a:extLst>
                </p:cNvPr>
                <p:cNvPicPr/>
                <p:nvPr/>
              </p:nvPicPr>
              <p:blipFill>
                <a:blip r:embed="rId25"/>
                <a:stretch>
                  <a:fillRect/>
                </a:stretch>
              </p:blipFill>
              <p:spPr>
                <a:xfrm>
                  <a:off x="5249636" y="271856"/>
                  <a:ext cx="91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93003D1A-5091-94A8-B907-EDC4ECF319A7}"/>
                    </a:ext>
                  </a:extLst>
                </p14:cNvPr>
                <p14:cNvContentPartPr/>
                <p14:nvPr/>
              </p14:nvContentPartPr>
              <p14:xfrm>
                <a:off x="5442236" y="88976"/>
                <a:ext cx="735840" cy="338760"/>
              </p14:xfrm>
            </p:contentPart>
          </mc:Choice>
          <mc:Fallback xmlns="">
            <p:pic>
              <p:nvPicPr>
                <p:cNvPr id="19" name="Ink 18">
                  <a:extLst>
                    <a:ext uri="{FF2B5EF4-FFF2-40B4-BE49-F238E27FC236}">
                      <a16:creationId xmlns:a16="http://schemas.microsoft.com/office/drawing/2014/main" id="{93003D1A-5091-94A8-B907-EDC4ECF319A7}"/>
                    </a:ext>
                  </a:extLst>
                </p:cNvPr>
                <p:cNvPicPr/>
                <p:nvPr/>
              </p:nvPicPr>
              <p:blipFill>
                <a:blip r:embed="rId27"/>
                <a:stretch>
                  <a:fillRect/>
                </a:stretch>
              </p:blipFill>
              <p:spPr>
                <a:xfrm>
                  <a:off x="5424596" y="70976"/>
                  <a:ext cx="77148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5C6DCA97-2D33-55B0-FDAA-0F4C9F3B2108}"/>
                    </a:ext>
                  </a:extLst>
                </p14:cNvPr>
                <p14:cNvContentPartPr/>
                <p14:nvPr/>
              </p14:nvContentPartPr>
              <p14:xfrm>
                <a:off x="5459876" y="171776"/>
                <a:ext cx="294120" cy="37800"/>
              </p14:xfrm>
            </p:contentPart>
          </mc:Choice>
          <mc:Fallback xmlns="">
            <p:pic>
              <p:nvPicPr>
                <p:cNvPr id="20" name="Ink 19">
                  <a:extLst>
                    <a:ext uri="{FF2B5EF4-FFF2-40B4-BE49-F238E27FC236}">
                      <a16:creationId xmlns:a16="http://schemas.microsoft.com/office/drawing/2014/main" id="{5C6DCA97-2D33-55B0-FDAA-0F4C9F3B2108}"/>
                    </a:ext>
                  </a:extLst>
                </p:cNvPr>
                <p:cNvPicPr/>
                <p:nvPr/>
              </p:nvPicPr>
              <p:blipFill>
                <a:blip r:embed="rId29"/>
                <a:stretch>
                  <a:fillRect/>
                </a:stretch>
              </p:blipFill>
              <p:spPr>
                <a:xfrm>
                  <a:off x="5441876" y="153776"/>
                  <a:ext cx="329760" cy="73440"/>
                </a:xfrm>
                <a:prstGeom prst="rect">
                  <a:avLst/>
                </a:prstGeom>
              </p:spPr>
            </p:pic>
          </mc:Fallback>
        </mc:AlternateContent>
      </p:grpSp>
      <p:grpSp>
        <p:nvGrpSpPr>
          <p:cNvPr id="27" name="Group 26">
            <a:extLst>
              <a:ext uri="{FF2B5EF4-FFF2-40B4-BE49-F238E27FC236}">
                <a16:creationId xmlns:a16="http://schemas.microsoft.com/office/drawing/2014/main" id="{225C0A8A-FAB4-5DF0-DEE2-F6E0150269D0}"/>
              </a:ext>
            </a:extLst>
          </p:cNvPr>
          <p:cNvGrpSpPr/>
          <p:nvPr/>
        </p:nvGrpSpPr>
        <p:grpSpPr>
          <a:xfrm>
            <a:off x="6358076" y="60896"/>
            <a:ext cx="1505520" cy="530280"/>
            <a:chOff x="6358076" y="60896"/>
            <a:chExt cx="1505520" cy="530280"/>
          </a:xfrm>
        </p:grpSpPr>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2DE7E658-BD2E-43E7-12EF-180D203FDC10}"/>
                    </a:ext>
                  </a:extLst>
                </p14:cNvPr>
                <p14:cNvContentPartPr/>
                <p14:nvPr/>
              </p14:nvContentPartPr>
              <p14:xfrm>
                <a:off x="6358076" y="227576"/>
                <a:ext cx="1065240" cy="363600"/>
              </p14:xfrm>
            </p:contentPart>
          </mc:Choice>
          <mc:Fallback xmlns="">
            <p:pic>
              <p:nvPicPr>
                <p:cNvPr id="22" name="Ink 21">
                  <a:extLst>
                    <a:ext uri="{FF2B5EF4-FFF2-40B4-BE49-F238E27FC236}">
                      <a16:creationId xmlns:a16="http://schemas.microsoft.com/office/drawing/2014/main" id="{2DE7E658-BD2E-43E7-12EF-180D203FDC10}"/>
                    </a:ext>
                  </a:extLst>
                </p:cNvPr>
                <p:cNvPicPr/>
                <p:nvPr/>
              </p:nvPicPr>
              <p:blipFill>
                <a:blip r:embed="rId31"/>
                <a:stretch>
                  <a:fillRect/>
                </a:stretch>
              </p:blipFill>
              <p:spPr>
                <a:xfrm>
                  <a:off x="6340076" y="209936"/>
                  <a:ext cx="110088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D71C0EA7-9715-44FC-1C10-E8F30CFE713A}"/>
                    </a:ext>
                  </a:extLst>
                </p14:cNvPr>
                <p14:cNvContentPartPr/>
                <p14:nvPr/>
              </p14:nvContentPartPr>
              <p14:xfrm>
                <a:off x="6625556" y="140816"/>
                <a:ext cx="38160" cy="36720"/>
              </p14:xfrm>
            </p:contentPart>
          </mc:Choice>
          <mc:Fallback xmlns="">
            <p:pic>
              <p:nvPicPr>
                <p:cNvPr id="23" name="Ink 22">
                  <a:extLst>
                    <a:ext uri="{FF2B5EF4-FFF2-40B4-BE49-F238E27FC236}">
                      <a16:creationId xmlns:a16="http://schemas.microsoft.com/office/drawing/2014/main" id="{D71C0EA7-9715-44FC-1C10-E8F30CFE713A}"/>
                    </a:ext>
                  </a:extLst>
                </p:cNvPr>
                <p:cNvPicPr/>
                <p:nvPr/>
              </p:nvPicPr>
              <p:blipFill>
                <a:blip r:embed="rId33"/>
                <a:stretch>
                  <a:fillRect/>
                </a:stretch>
              </p:blipFill>
              <p:spPr>
                <a:xfrm>
                  <a:off x="6607916" y="123176"/>
                  <a:ext cx="738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BF8916E8-B305-BD23-B6EF-C7B93CC27E70}"/>
                    </a:ext>
                  </a:extLst>
                </p14:cNvPr>
                <p14:cNvContentPartPr/>
                <p14:nvPr/>
              </p14:nvContentPartPr>
              <p14:xfrm>
                <a:off x="7648676" y="60896"/>
                <a:ext cx="214920" cy="426240"/>
              </p14:xfrm>
            </p:contentPart>
          </mc:Choice>
          <mc:Fallback xmlns="">
            <p:pic>
              <p:nvPicPr>
                <p:cNvPr id="25" name="Ink 24">
                  <a:extLst>
                    <a:ext uri="{FF2B5EF4-FFF2-40B4-BE49-F238E27FC236}">
                      <a16:creationId xmlns:a16="http://schemas.microsoft.com/office/drawing/2014/main" id="{BF8916E8-B305-BD23-B6EF-C7B93CC27E70}"/>
                    </a:ext>
                  </a:extLst>
                </p:cNvPr>
                <p:cNvPicPr/>
                <p:nvPr/>
              </p:nvPicPr>
              <p:blipFill>
                <a:blip r:embed="rId35"/>
                <a:stretch>
                  <a:fillRect/>
                </a:stretch>
              </p:blipFill>
              <p:spPr>
                <a:xfrm>
                  <a:off x="7631036" y="42896"/>
                  <a:ext cx="250560" cy="46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D58017E0-B847-A82B-5637-3DCBB1F73D4A}"/>
                  </a:ext>
                </a:extLst>
              </p14:cNvPr>
              <p14:cNvContentPartPr/>
              <p14:nvPr/>
            </p14:nvContentPartPr>
            <p14:xfrm>
              <a:off x="8106236" y="34256"/>
              <a:ext cx="1246320" cy="520920"/>
            </p14:xfrm>
          </p:contentPart>
        </mc:Choice>
        <mc:Fallback xmlns="">
          <p:pic>
            <p:nvPicPr>
              <p:cNvPr id="26" name="Ink 25">
                <a:extLst>
                  <a:ext uri="{FF2B5EF4-FFF2-40B4-BE49-F238E27FC236}">
                    <a16:creationId xmlns:a16="http://schemas.microsoft.com/office/drawing/2014/main" id="{D58017E0-B847-A82B-5637-3DCBB1F73D4A}"/>
                  </a:ext>
                </a:extLst>
              </p:cNvPr>
              <p:cNvPicPr/>
              <p:nvPr/>
            </p:nvPicPr>
            <p:blipFill>
              <a:blip r:embed="rId37"/>
              <a:stretch>
                <a:fillRect/>
              </a:stretch>
            </p:blipFill>
            <p:spPr>
              <a:xfrm>
                <a:off x="8088596" y="16256"/>
                <a:ext cx="1281960" cy="556560"/>
              </a:xfrm>
              <a:prstGeom prst="rect">
                <a:avLst/>
              </a:prstGeom>
            </p:spPr>
          </p:pic>
        </mc:Fallback>
      </mc:AlternateContent>
      <p:grpSp>
        <p:nvGrpSpPr>
          <p:cNvPr id="31" name="Group 30">
            <a:extLst>
              <a:ext uri="{FF2B5EF4-FFF2-40B4-BE49-F238E27FC236}">
                <a16:creationId xmlns:a16="http://schemas.microsoft.com/office/drawing/2014/main" id="{3A4AB0E8-9CDE-E677-E61F-E316D3ED103B}"/>
              </a:ext>
            </a:extLst>
          </p:cNvPr>
          <p:cNvGrpSpPr/>
          <p:nvPr/>
        </p:nvGrpSpPr>
        <p:grpSpPr>
          <a:xfrm>
            <a:off x="9519596" y="132896"/>
            <a:ext cx="1811160" cy="411480"/>
            <a:chOff x="9519596" y="132896"/>
            <a:chExt cx="1811160" cy="411480"/>
          </a:xfrm>
        </p:grpSpPr>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56B14339-BCCD-9681-0D20-6FCF0DFE1FDA}"/>
                    </a:ext>
                  </a:extLst>
                </p14:cNvPr>
                <p14:cNvContentPartPr/>
                <p14:nvPr/>
              </p14:nvContentPartPr>
              <p14:xfrm>
                <a:off x="9519596" y="132896"/>
                <a:ext cx="1811160" cy="411480"/>
              </p14:xfrm>
            </p:contentPart>
          </mc:Choice>
          <mc:Fallback xmlns="">
            <p:pic>
              <p:nvPicPr>
                <p:cNvPr id="28" name="Ink 27">
                  <a:extLst>
                    <a:ext uri="{FF2B5EF4-FFF2-40B4-BE49-F238E27FC236}">
                      <a16:creationId xmlns:a16="http://schemas.microsoft.com/office/drawing/2014/main" id="{56B14339-BCCD-9681-0D20-6FCF0DFE1FDA}"/>
                    </a:ext>
                  </a:extLst>
                </p:cNvPr>
                <p:cNvPicPr/>
                <p:nvPr/>
              </p:nvPicPr>
              <p:blipFill>
                <a:blip r:embed="rId39"/>
                <a:stretch>
                  <a:fillRect/>
                </a:stretch>
              </p:blipFill>
              <p:spPr>
                <a:xfrm>
                  <a:off x="9501956" y="114896"/>
                  <a:ext cx="184680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48379B69-12E5-07B2-5506-05EAFBA8B518}"/>
                    </a:ext>
                  </a:extLst>
                </p14:cNvPr>
                <p14:cNvContentPartPr/>
                <p14:nvPr/>
              </p14:nvContentPartPr>
              <p14:xfrm>
                <a:off x="10562156" y="211376"/>
                <a:ext cx="36000" cy="4680"/>
              </p14:xfrm>
            </p:contentPart>
          </mc:Choice>
          <mc:Fallback xmlns="">
            <p:pic>
              <p:nvPicPr>
                <p:cNvPr id="29" name="Ink 28">
                  <a:extLst>
                    <a:ext uri="{FF2B5EF4-FFF2-40B4-BE49-F238E27FC236}">
                      <a16:creationId xmlns:a16="http://schemas.microsoft.com/office/drawing/2014/main" id="{48379B69-12E5-07B2-5506-05EAFBA8B518}"/>
                    </a:ext>
                  </a:extLst>
                </p:cNvPr>
                <p:cNvPicPr/>
                <p:nvPr/>
              </p:nvPicPr>
              <p:blipFill>
                <a:blip r:embed="rId41"/>
                <a:stretch>
                  <a:fillRect/>
                </a:stretch>
              </p:blipFill>
              <p:spPr>
                <a:xfrm>
                  <a:off x="10544516" y="193376"/>
                  <a:ext cx="716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71DB3A0B-4036-0515-8416-CC67BB60BF7E}"/>
                    </a:ext>
                  </a:extLst>
                </p14:cNvPr>
                <p14:cNvContentPartPr/>
                <p14:nvPr/>
              </p14:nvContentPartPr>
              <p14:xfrm>
                <a:off x="10147796" y="195896"/>
                <a:ext cx="386280" cy="55440"/>
              </p14:xfrm>
            </p:contentPart>
          </mc:Choice>
          <mc:Fallback xmlns="">
            <p:pic>
              <p:nvPicPr>
                <p:cNvPr id="30" name="Ink 29">
                  <a:extLst>
                    <a:ext uri="{FF2B5EF4-FFF2-40B4-BE49-F238E27FC236}">
                      <a16:creationId xmlns:a16="http://schemas.microsoft.com/office/drawing/2014/main" id="{71DB3A0B-4036-0515-8416-CC67BB60BF7E}"/>
                    </a:ext>
                  </a:extLst>
                </p:cNvPr>
                <p:cNvPicPr/>
                <p:nvPr/>
              </p:nvPicPr>
              <p:blipFill>
                <a:blip r:embed="rId43"/>
                <a:stretch>
                  <a:fillRect/>
                </a:stretch>
              </p:blipFill>
              <p:spPr>
                <a:xfrm>
                  <a:off x="10130156" y="178256"/>
                  <a:ext cx="421920" cy="91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3E881FE4-B9D4-EBDA-BB71-F0A6850E2358}"/>
                  </a:ext>
                </a:extLst>
              </p14:cNvPr>
              <p14:cNvContentPartPr/>
              <p14:nvPr/>
            </p14:nvContentPartPr>
            <p14:xfrm>
              <a:off x="645236" y="845336"/>
              <a:ext cx="219240" cy="221040"/>
            </p14:xfrm>
          </p:contentPart>
        </mc:Choice>
        <mc:Fallback xmlns="">
          <p:pic>
            <p:nvPicPr>
              <p:cNvPr id="32" name="Ink 31">
                <a:extLst>
                  <a:ext uri="{FF2B5EF4-FFF2-40B4-BE49-F238E27FC236}">
                    <a16:creationId xmlns:a16="http://schemas.microsoft.com/office/drawing/2014/main" id="{3E881FE4-B9D4-EBDA-BB71-F0A6850E2358}"/>
                  </a:ext>
                </a:extLst>
              </p:cNvPr>
              <p:cNvPicPr/>
              <p:nvPr/>
            </p:nvPicPr>
            <p:blipFill>
              <a:blip r:embed="rId45"/>
              <a:stretch>
                <a:fillRect/>
              </a:stretch>
            </p:blipFill>
            <p:spPr>
              <a:xfrm>
                <a:off x="627596" y="827336"/>
                <a:ext cx="254880" cy="256680"/>
              </a:xfrm>
              <a:prstGeom prst="rect">
                <a:avLst/>
              </a:prstGeom>
            </p:spPr>
          </p:pic>
        </mc:Fallback>
      </mc:AlternateContent>
      <p:grpSp>
        <p:nvGrpSpPr>
          <p:cNvPr id="42" name="Group 41">
            <a:extLst>
              <a:ext uri="{FF2B5EF4-FFF2-40B4-BE49-F238E27FC236}">
                <a16:creationId xmlns:a16="http://schemas.microsoft.com/office/drawing/2014/main" id="{CE4DC17D-B9D8-DA70-E02A-7FE1E4542D5B}"/>
              </a:ext>
            </a:extLst>
          </p:cNvPr>
          <p:cNvGrpSpPr/>
          <p:nvPr/>
        </p:nvGrpSpPr>
        <p:grpSpPr>
          <a:xfrm>
            <a:off x="1076156" y="679736"/>
            <a:ext cx="1649880" cy="437040"/>
            <a:chOff x="1076156" y="679736"/>
            <a:chExt cx="1649880" cy="437040"/>
          </a:xfrm>
        </p:grpSpPr>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266BDF0B-E21C-FF46-21B3-F4439BD41028}"/>
                    </a:ext>
                  </a:extLst>
                </p14:cNvPr>
                <p14:cNvContentPartPr/>
                <p14:nvPr/>
              </p14:nvContentPartPr>
              <p14:xfrm>
                <a:off x="1076156" y="902936"/>
                <a:ext cx="190440" cy="12960"/>
              </p14:xfrm>
            </p:contentPart>
          </mc:Choice>
          <mc:Fallback xmlns="">
            <p:pic>
              <p:nvPicPr>
                <p:cNvPr id="33" name="Ink 32">
                  <a:extLst>
                    <a:ext uri="{FF2B5EF4-FFF2-40B4-BE49-F238E27FC236}">
                      <a16:creationId xmlns:a16="http://schemas.microsoft.com/office/drawing/2014/main" id="{266BDF0B-E21C-FF46-21B3-F4439BD41028}"/>
                    </a:ext>
                  </a:extLst>
                </p:cNvPr>
                <p:cNvPicPr/>
                <p:nvPr/>
              </p:nvPicPr>
              <p:blipFill>
                <a:blip r:embed="rId47"/>
                <a:stretch>
                  <a:fillRect/>
                </a:stretch>
              </p:blipFill>
              <p:spPr>
                <a:xfrm>
                  <a:off x="1058516" y="885296"/>
                  <a:ext cx="2260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 33">
                  <a:extLst>
                    <a:ext uri="{FF2B5EF4-FFF2-40B4-BE49-F238E27FC236}">
                      <a16:creationId xmlns:a16="http://schemas.microsoft.com/office/drawing/2014/main" id="{C0913FC7-2512-FC2A-D91F-795064707113}"/>
                    </a:ext>
                  </a:extLst>
                </p14:cNvPr>
                <p14:cNvContentPartPr/>
                <p14:nvPr/>
              </p14:nvContentPartPr>
              <p14:xfrm>
                <a:off x="1109636" y="985016"/>
                <a:ext cx="180720" cy="34560"/>
              </p14:xfrm>
            </p:contentPart>
          </mc:Choice>
          <mc:Fallback xmlns="">
            <p:pic>
              <p:nvPicPr>
                <p:cNvPr id="34" name="Ink 33">
                  <a:extLst>
                    <a:ext uri="{FF2B5EF4-FFF2-40B4-BE49-F238E27FC236}">
                      <a16:creationId xmlns:a16="http://schemas.microsoft.com/office/drawing/2014/main" id="{C0913FC7-2512-FC2A-D91F-795064707113}"/>
                    </a:ext>
                  </a:extLst>
                </p:cNvPr>
                <p:cNvPicPr/>
                <p:nvPr/>
              </p:nvPicPr>
              <p:blipFill>
                <a:blip r:embed="rId49"/>
                <a:stretch>
                  <a:fillRect/>
                </a:stretch>
              </p:blipFill>
              <p:spPr>
                <a:xfrm>
                  <a:off x="1091996" y="967376"/>
                  <a:ext cx="2163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E465B2BF-19A7-4BD9-699E-1F174A8533A1}"/>
                    </a:ext>
                  </a:extLst>
                </p14:cNvPr>
                <p14:cNvContentPartPr/>
                <p14:nvPr/>
              </p14:nvContentPartPr>
              <p14:xfrm>
                <a:off x="1528676" y="761456"/>
                <a:ext cx="174600" cy="355320"/>
              </p14:xfrm>
            </p:contentPart>
          </mc:Choice>
          <mc:Fallback xmlns="">
            <p:pic>
              <p:nvPicPr>
                <p:cNvPr id="36" name="Ink 35">
                  <a:extLst>
                    <a:ext uri="{FF2B5EF4-FFF2-40B4-BE49-F238E27FC236}">
                      <a16:creationId xmlns:a16="http://schemas.microsoft.com/office/drawing/2014/main" id="{E465B2BF-19A7-4BD9-699E-1F174A8533A1}"/>
                    </a:ext>
                  </a:extLst>
                </p:cNvPr>
                <p:cNvPicPr/>
                <p:nvPr/>
              </p:nvPicPr>
              <p:blipFill>
                <a:blip r:embed="rId51"/>
                <a:stretch>
                  <a:fillRect/>
                </a:stretch>
              </p:blipFill>
              <p:spPr>
                <a:xfrm>
                  <a:off x="1511036" y="743456"/>
                  <a:ext cx="21024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C0163E4D-3D6D-4F40-00B1-B307E2F6C696}"/>
                    </a:ext>
                  </a:extLst>
                </p14:cNvPr>
                <p14:cNvContentPartPr/>
                <p14:nvPr/>
              </p14:nvContentPartPr>
              <p14:xfrm>
                <a:off x="1856996" y="816176"/>
                <a:ext cx="190440" cy="270720"/>
              </p14:xfrm>
            </p:contentPart>
          </mc:Choice>
          <mc:Fallback xmlns="">
            <p:pic>
              <p:nvPicPr>
                <p:cNvPr id="37" name="Ink 36">
                  <a:extLst>
                    <a:ext uri="{FF2B5EF4-FFF2-40B4-BE49-F238E27FC236}">
                      <a16:creationId xmlns:a16="http://schemas.microsoft.com/office/drawing/2014/main" id="{C0163E4D-3D6D-4F40-00B1-B307E2F6C696}"/>
                    </a:ext>
                  </a:extLst>
                </p:cNvPr>
                <p:cNvPicPr/>
                <p:nvPr/>
              </p:nvPicPr>
              <p:blipFill>
                <a:blip r:embed="rId53"/>
                <a:stretch>
                  <a:fillRect/>
                </a:stretch>
              </p:blipFill>
              <p:spPr>
                <a:xfrm>
                  <a:off x="1838996" y="798536"/>
                  <a:ext cx="22608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B6CB30D9-E26C-02EC-A6ED-C17E49DDA8B8}"/>
                    </a:ext>
                  </a:extLst>
                </p14:cNvPr>
                <p14:cNvContentPartPr/>
                <p14:nvPr/>
              </p14:nvContentPartPr>
              <p14:xfrm>
                <a:off x="1801916" y="784496"/>
                <a:ext cx="234000" cy="246960"/>
              </p14:xfrm>
            </p:contentPart>
          </mc:Choice>
          <mc:Fallback xmlns="">
            <p:pic>
              <p:nvPicPr>
                <p:cNvPr id="38" name="Ink 37">
                  <a:extLst>
                    <a:ext uri="{FF2B5EF4-FFF2-40B4-BE49-F238E27FC236}">
                      <a16:creationId xmlns:a16="http://schemas.microsoft.com/office/drawing/2014/main" id="{B6CB30D9-E26C-02EC-A6ED-C17E49DDA8B8}"/>
                    </a:ext>
                  </a:extLst>
                </p:cNvPr>
                <p:cNvPicPr/>
                <p:nvPr/>
              </p:nvPicPr>
              <p:blipFill>
                <a:blip r:embed="rId55"/>
                <a:stretch>
                  <a:fillRect/>
                </a:stretch>
              </p:blipFill>
              <p:spPr>
                <a:xfrm>
                  <a:off x="1783916" y="766496"/>
                  <a:ext cx="2696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 38">
                  <a:extLst>
                    <a:ext uri="{FF2B5EF4-FFF2-40B4-BE49-F238E27FC236}">
                      <a16:creationId xmlns:a16="http://schemas.microsoft.com/office/drawing/2014/main" id="{FFA9BBB4-A56C-9112-0A35-79652B855A24}"/>
                    </a:ext>
                  </a:extLst>
                </p14:cNvPr>
                <p14:cNvContentPartPr/>
                <p14:nvPr/>
              </p14:nvContentPartPr>
              <p14:xfrm>
                <a:off x="2170556" y="776216"/>
                <a:ext cx="34200" cy="300960"/>
              </p14:xfrm>
            </p:contentPart>
          </mc:Choice>
          <mc:Fallback xmlns="">
            <p:pic>
              <p:nvPicPr>
                <p:cNvPr id="39" name="Ink 38">
                  <a:extLst>
                    <a:ext uri="{FF2B5EF4-FFF2-40B4-BE49-F238E27FC236}">
                      <a16:creationId xmlns:a16="http://schemas.microsoft.com/office/drawing/2014/main" id="{FFA9BBB4-A56C-9112-0A35-79652B855A24}"/>
                    </a:ext>
                  </a:extLst>
                </p:cNvPr>
                <p:cNvPicPr/>
                <p:nvPr/>
              </p:nvPicPr>
              <p:blipFill>
                <a:blip r:embed="rId57"/>
                <a:stretch>
                  <a:fillRect/>
                </a:stretch>
              </p:blipFill>
              <p:spPr>
                <a:xfrm>
                  <a:off x="2152916" y="758576"/>
                  <a:ext cx="6984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 39">
                  <a:extLst>
                    <a:ext uri="{FF2B5EF4-FFF2-40B4-BE49-F238E27FC236}">
                      <a16:creationId xmlns:a16="http://schemas.microsoft.com/office/drawing/2014/main" id="{8D2A7116-063B-1CEB-3E52-DE0C537F9BC7}"/>
                    </a:ext>
                  </a:extLst>
                </p14:cNvPr>
                <p14:cNvContentPartPr/>
                <p14:nvPr/>
              </p14:nvContentPartPr>
              <p14:xfrm>
                <a:off x="2304116" y="862616"/>
                <a:ext cx="173160" cy="201960"/>
              </p14:xfrm>
            </p:contentPart>
          </mc:Choice>
          <mc:Fallback xmlns="">
            <p:pic>
              <p:nvPicPr>
                <p:cNvPr id="40" name="Ink 39">
                  <a:extLst>
                    <a:ext uri="{FF2B5EF4-FFF2-40B4-BE49-F238E27FC236}">
                      <a16:creationId xmlns:a16="http://schemas.microsoft.com/office/drawing/2014/main" id="{8D2A7116-063B-1CEB-3E52-DE0C537F9BC7}"/>
                    </a:ext>
                  </a:extLst>
                </p:cNvPr>
                <p:cNvPicPr/>
                <p:nvPr/>
              </p:nvPicPr>
              <p:blipFill>
                <a:blip r:embed="rId59"/>
                <a:stretch>
                  <a:fillRect/>
                </a:stretch>
              </p:blipFill>
              <p:spPr>
                <a:xfrm>
                  <a:off x="2286476" y="844976"/>
                  <a:ext cx="2088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 40">
                  <a:extLst>
                    <a:ext uri="{FF2B5EF4-FFF2-40B4-BE49-F238E27FC236}">
                      <a16:creationId xmlns:a16="http://schemas.microsoft.com/office/drawing/2014/main" id="{20476376-4F8E-D466-266E-5C72AA148B51}"/>
                    </a:ext>
                  </a:extLst>
                </p14:cNvPr>
                <p14:cNvContentPartPr/>
                <p14:nvPr/>
              </p14:nvContentPartPr>
              <p14:xfrm>
                <a:off x="2591396" y="679736"/>
                <a:ext cx="134640" cy="216000"/>
              </p14:xfrm>
            </p:contentPart>
          </mc:Choice>
          <mc:Fallback xmlns="">
            <p:pic>
              <p:nvPicPr>
                <p:cNvPr id="41" name="Ink 40">
                  <a:extLst>
                    <a:ext uri="{FF2B5EF4-FFF2-40B4-BE49-F238E27FC236}">
                      <a16:creationId xmlns:a16="http://schemas.microsoft.com/office/drawing/2014/main" id="{20476376-4F8E-D466-266E-5C72AA148B51}"/>
                    </a:ext>
                  </a:extLst>
                </p:cNvPr>
                <p:cNvPicPr/>
                <p:nvPr/>
              </p:nvPicPr>
              <p:blipFill>
                <a:blip r:embed="rId61"/>
                <a:stretch>
                  <a:fillRect/>
                </a:stretch>
              </p:blipFill>
              <p:spPr>
                <a:xfrm>
                  <a:off x="2573756" y="661736"/>
                  <a:ext cx="170280" cy="251640"/>
                </a:xfrm>
                <a:prstGeom prst="rect">
                  <a:avLst/>
                </a:prstGeom>
              </p:spPr>
            </p:pic>
          </mc:Fallback>
        </mc:AlternateContent>
      </p:grpSp>
      <p:grpSp>
        <p:nvGrpSpPr>
          <p:cNvPr id="46" name="Group 45">
            <a:extLst>
              <a:ext uri="{FF2B5EF4-FFF2-40B4-BE49-F238E27FC236}">
                <a16:creationId xmlns:a16="http://schemas.microsoft.com/office/drawing/2014/main" id="{0067236D-1AA8-2838-E6D7-4ACEC0EB8543}"/>
              </a:ext>
            </a:extLst>
          </p:cNvPr>
          <p:cNvGrpSpPr/>
          <p:nvPr/>
        </p:nvGrpSpPr>
        <p:grpSpPr>
          <a:xfrm>
            <a:off x="2859596" y="684776"/>
            <a:ext cx="676440" cy="390240"/>
            <a:chOff x="2859596" y="684776"/>
            <a:chExt cx="676440" cy="390240"/>
          </a:xfrm>
        </p:grpSpPr>
        <mc:AlternateContent xmlns:mc="http://schemas.openxmlformats.org/markup-compatibility/2006" xmlns:p14="http://schemas.microsoft.com/office/powerpoint/2010/main">
          <mc:Choice Requires="p14">
            <p:contentPart p14:bwMode="auto" r:id="rId62">
              <p14:nvContentPartPr>
                <p14:cNvPr id="43" name="Ink 42">
                  <a:extLst>
                    <a:ext uri="{FF2B5EF4-FFF2-40B4-BE49-F238E27FC236}">
                      <a16:creationId xmlns:a16="http://schemas.microsoft.com/office/drawing/2014/main" id="{603F6E92-74E6-E958-6E60-7026FEF3FA6B}"/>
                    </a:ext>
                  </a:extLst>
                </p14:cNvPr>
                <p14:cNvContentPartPr/>
                <p14:nvPr/>
              </p14:nvContentPartPr>
              <p14:xfrm>
                <a:off x="2859596" y="924536"/>
                <a:ext cx="258480" cy="150480"/>
              </p14:xfrm>
            </p:contentPart>
          </mc:Choice>
          <mc:Fallback xmlns="">
            <p:pic>
              <p:nvPicPr>
                <p:cNvPr id="43" name="Ink 42">
                  <a:extLst>
                    <a:ext uri="{FF2B5EF4-FFF2-40B4-BE49-F238E27FC236}">
                      <a16:creationId xmlns:a16="http://schemas.microsoft.com/office/drawing/2014/main" id="{603F6E92-74E6-E958-6E60-7026FEF3FA6B}"/>
                    </a:ext>
                  </a:extLst>
                </p:cNvPr>
                <p:cNvPicPr/>
                <p:nvPr/>
              </p:nvPicPr>
              <p:blipFill>
                <a:blip r:embed="rId63"/>
                <a:stretch>
                  <a:fillRect/>
                </a:stretch>
              </p:blipFill>
              <p:spPr>
                <a:xfrm>
                  <a:off x="2841596" y="906536"/>
                  <a:ext cx="294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Ink 43">
                  <a:extLst>
                    <a:ext uri="{FF2B5EF4-FFF2-40B4-BE49-F238E27FC236}">
                      <a16:creationId xmlns:a16="http://schemas.microsoft.com/office/drawing/2014/main" id="{BC8B9499-0E82-81AC-80CA-E3A242A6FE6C}"/>
                    </a:ext>
                  </a:extLst>
                </p14:cNvPr>
                <p14:cNvContentPartPr/>
                <p14:nvPr/>
              </p14:nvContentPartPr>
              <p14:xfrm>
                <a:off x="3171356" y="786656"/>
                <a:ext cx="142200" cy="33480"/>
              </p14:xfrm>
            </p:contentPart>
          </mc:Choice>
          <mc:Fallback xmlns="">
            <p:pic>
              <p:nvPicPr>
                <p:cNvPr id="44" name="Ink 43">
                  <a:extLst>
                    <a:ext uri="{FF2B5EF4-FFF2-40B4-BE49-F238E27FC236}">
                      <a16:creationId xmlns:a16="http://schemas.microsoft.com/office/drawing/2014/main" id="{BC8B9499-0E82-81AC-80CA-E3A242A6FE6C}"/>
                    </a:ext>
                  </a:extLst>
                </p:cNvPr>
                <p:cNvPicPr/>
                <p:nvPr/>
              </p:nvPicPr>
              <p:blipFill>
                <a:blip r:embed="rId65"/>
                <a:stretch>
                  <a:fillRect/>
                </a:stretch>
              </p:blipFill>
              <p:spPr>
                <a:xfrm>
                  <a:off x="3153716" y="768656"/>
                  <a:ext cx="1778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Ink 44">
                  <a:extLst>
                    <a:ext uri="{FF2B5EF4-FFF2-40B4-BE49-F238E27FC236}">
                      <a16:creationId xmlns:a16="http://schemas.microsoft.com/office/drawing/2014/main" id="{ABC2284C-47B1-4608-1ACE-397516F8D347}"/>
                    </a:ext>
                  </a:extLst>
                </p14:cNvPr>
                <p14:cNvContentPartPr/>
                <p14:nvPr/>
              </p14:nvContentPartPr>
              <p14:xfrm>
                <a:off x="3365396" y="684776"/>
                <a:ext cx="170640" cy="222120"/>
              </p14:xfrm>
            </p:contentPart>
          </mc:Choice>
          <mc:Fallback xmlns="">
            <p:pic>
              <p:nvPicPr>
                <p:cNvPr id="45" name="Ink 44">
                  <a:extLst>
                    <a:ext uri="{FF2B5EF4-FFF2-40B4-BE49-F238E27FC236}">
                      <a16:creationId xmlns:a16="http://schemas.microsoft.com/office/drawing/2014/main" id="{ABC2284C-47B1-4608-1ACE-397516F8D347}"/>
                    </a:ext>
                  </a:extLst>
                </p:cNvPr>
                <p:cNvPicPr/>
                <p:nvPr/>
              </p:nvPicPr>
              <p:blipFill>
                <a:blip r:embed="rId67"/>
                <a:stretch>
                  <a:fillRect/>
                </a:stretch>
              </p:blipFill>
              <p:spPr>
                <a:xfrm>
                  <a:off x="3347396" y="666776"/>
                  <a:ext cx="206280" cy="25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47" name="Ink 46">
                <a:extLst>
                  <a:ext uri="{FF2B5EF4-FFF2-40B4-BE49-F238E27FC236}">
                    <a16:creationId xmlns:a16="http://schemas.microsoft.com/office/drawing/2014/main" id="{FA309155-9EF1-2879-C6AE-53BD976B77C4}"/>
                  </a:ext>
                </a:extLst>
              </p14:cNvPr>
              <p14:cNvContentPartPr/>
              <p14:nvPr/>
            </p14:nvContentPartPr>
            <p14:xfrm>
              <a:off x="3930236" y="1029656"/>
              <a:ext cx="155520" cy="200880"/>
            </p14:xfrm>
          </p:contentPart>
        </mc:Choice>
        <mc:Fallback xmlns="">
          <p:pic>
            <p:nvPicPr>
              <p:cNvPr id="47" name="Ink 46">
                <a:extLst>
                  <a:ext uri="{FF2B5EF4-FFF2-40B4-BE49-F238E27FC236}">
                    <a16:creationId xmlns:a16="http://schemas.microsoft.com/office/drawing/2014/main" id="{FA309155-9EF1-2879-C6AE-53BD976B77C4}"/>
                  </a:ext>
                </a:extLst>
              </p:cNvPr>
              <p:cNvPicPr/>
              <p:nvPr/>
            </p:nvPicPr>
            <p:blipFill>
              <a:blip r:embed="rId69"/>
              <a:stretch>
                <a:fillRect/>
              </a:stretch>
            </p:blipFill>
            <p:spPr>
              <a:xfrm>
                <a:off x="3912596" y="1011656"/>
                <a:ext cx="191160" cy="236520"/>
              </a:xfrm>
              <a:prstGeom prst="rect">
                <a:avLst/>
              </a:prstGeom>
            </p:spPr>
          </p:pic>
        </mc:Fallback>
      </mc:AlternateContent>
      <p:grpSp>
        <p:nvGrpSpPr>
          <p:cNvPr id="63" name="Group 62">
            <a:extLst>
              <a:ext uri="{FF2B5EF4-FFF2-40B4-BE49-F238E27FC236}">
                <a16:creationId xmlns:a16="http://schemas.microsoft.com/office/drawing/2014/main" id="{4674F207-6C0E-F6A0-5785-20024EEBDF64}"/>
              </a:ext>
            </a:extLst>
          </p:cNvPr>
          <p:cNvGrpSpPr/>
          <p:nvPr/>
        </p:nvGrpSpPr>
        <p:grpSpPr>
          <a:xfrm>
            <a:off x="4451876" y="640856"/>
            <a:ext cx="2859120" cy="578520"/>
            <a:chOff x="4451876" y="640856"/>
            <a:chExt cx="2859120" cy="578520"/>
          </a:xfrm>
        </p:grpSpPr>
        <mc:AlternateContent xmlns:mc="http://schemas.openxmlformats.org/markup-compatibility/2006" xmlns:p14="http://schemas.microsoft.com/office/powerpoint/2010/main">
          <mc:Choice Requires="p14">
            <p:contentPart p14:bwMode="auto" r:id="rId70">
              <p14:nvContentPartPr>
                <p14:cNvPr id="48" name="Ink 47">
                  <a:extLst>
                    <a:ext uri="{FF2B5EF4-FFF2-40B4-BE49-F238E27FC236}">
                      <a16:creationId xmlns:a16="http://schemas.microsoft.com/office/drawing/2014/main" id="{5C079ACE-7750-F1A0-1EB9-22803A780AF5}"/>
                    </a:ext>
                  </a:extLst>
                </p14:cNvPr>
                <p14:cNvContentPartPr/>
                <p14:nvPr/>
              </p14:nvContentPartPr>
              <p14:xfrm>
                <a:off x="4451876" y="718256"/>
                <a:ext cx="225720" cy="297720"/>
              </p14:xfrm>
            </p:contentPart>
          </mc:Choice>
          <mc:Fallback xmlns="">
            <p:pic>
              <p:nvPicPr>
                <p:cNvPr id="48" name="Ink 47">
                  <a:extLst>
                    <a:ext uri="{FF2B5EF4-FFF2-40B4-BE49-F238E27FC236}">
                      <a16:creationId xmlns:a16="http://schemas.microsoft.com/office/drawing/2014/main" id="{5C079ACE-7750-F1A0-1EB9-22803A780AF5}"/>
                    </a:ext>
                  </a:extLst>
                </p:cNvPr>
                <p:cNvPicPr/>
                <p:nvPr/>
              </p:nvPicPr>
              <p:blipFill>
                <a:blip r:embed="rId71"/>
                <a:stretch>
                  <a:fillRect/>
                </a:stretch>
              </p:blipFill>
              <p:spPr>
                <a:xfrm>
                  <a:off x="4434236" y="700616"/>
                  <a:ext cx="26136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Ink 48">
                  <a:extLst>
                    <a:ext uri="{FF2B5EF4-FFF2-40B4-BE49-F238E27FC236}">
                      <a16:creationId xmlns:a16="http://schemas.microsoft.com/office/drawing/2014/main" id="{554D9243-043F-B33E-950F-E6E332CE43CC}"/>
                    </a:ext>
                  </a:extLst>
                </p14:cNvPr>
                <p14:cNvContentPartPr/>
                <p14:nvPr/>
              </p14:nvContentPartPr>
              <p14:xfrm>
                <a:off x="4869116" y="699536"/>
                <a:ext cx="36000" cy="292320"/>
              </p14:xfrm>
            </p:contentPart>
          </mc:Choice>
          <mc:Fallback xmlns="">
            <p:pic>
              <p:nvPicPr>
                <p:cNvPr id="49" name="Ink 48">
                  <a:extLst>
                    <a:ext uri="{FF2B5EF4-FFF2-40B4-BE49-F238E27FC236}">
                      <a16:creationId xmlns:a16="http://schemas.microsoft.com/office/drawing/2014/main" id="{554D9243-043F-B33E-950F-E6E332CE43CC}"/>
                    </a:ext>
                  </a:extLst>
                </p:cNvPr>
                <p:cNvPicPr/>
                <p:nvPr/>
              </p:nvPicPr>
              <p:blipFill>
                <a:blip r:embed="rId73"/>
                <a:stretch>
                  <a:fillRect/>
                </a:stretch>
              </p:blipFill>
              <p:spPr>
                <a:xfrm>
                  <a:off x="4851476" y="681536"/>
                  <a:ext cx="7164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0" name="Ink 49">
                  <a:extLst>
                    <a:ext uri="{FF2B5EF4-FFF2-40B4-BE49-F238E27FC236}">
                      <a16:creationId xmlns:a16="http://schemas.microsoft.com/office/drawing/2014/main" id="{8B32BB3F-4496-6DA0-7D7B-2B52C63DE45F}"/>
                    </a:ext>
                  </a:extLst>
                </p14:cNvPr>
                <p14:cNvContentPartPr/>
                <p14:nvPr/>
              </p14:nvContentPartPr>
              <p14:xfrm>
                <a:off x="4742396" y="712496"/>
                <a:ext cx="268560" cy="11880"/>
              </p14:xfrm>
            </p:contentPart>
          </mc:Choice>
          <mc:Fallback xmlns="">
            <p:pic>
              <p:nvPicPr>
                <p:cNvPr id="50" name="Ink 49">
                  <a:extLst>
                    <a:ext uri="{FF2B5EF4-FFF2-40B4-BE49-F238E27FC236}">
                      <a16:creationId xmlns:a16="http://schemas.microsoft.com/office/drawing/2014/main" id="{8B32BB3F-4496-6DA0-7D7B-2B52C63DE45F}"/>
                    </a:ext>
                  </a:extLst>
                </p:cNvPr>
                <p:cNvPicPr/>
                <p:nvPr/>
              </p:nvPicPr>
              <p:blipFill>
                <a:blip r:embed="rId75"/>
                <a:stretch>
                  <a:fillRect/>
                </a:stretch>
              </p:blipFill>
              <p:spPr>
                <a:xfrm>
                  <a:off x="4724396" y="694856"/>
                  <a:ext cx="3042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Ink 51">
                  <a:extLst>
                    <a:ext uri="{FF2B5EF4-FFF2-40B4-BE49-F238E27FC236}">
                      <a16:creationId xmlns:a16="http://schemas.microsoft.com/office/drawing/2014/main" id="{0C1D05E8-86F5-3333-50C7-85CA3BE975FF}"/>
                    </a:ext>
                  </a:extLst>
                </p14:cNvPr>
                <p14:cNvContentPartPr/>
                <p14:nvPr/>
              </p14:nvContentPartPr>
              <p14:xfrm>
                <a:off x="5022836" y="986096"/>
                <a:ext cx="198000" cy="180000"/>
              </p14:xfrm>
            </p:contentPart>
          </mc:Choice>
          <mc:Fallback xmlns="">
            <p:pic>
              <p:nvPicPr>
                <p:cNvPr id="52" name="Ink 51">
                  <a:extLst>
                    <a:ext uri="{FF2B5EF4-FFF2-40B4-BE49-F238E27FC236}">
                      <a16:creationId xmlns:a16="http://schemas.microsoft.com/office/drawing/2014/main" id="{0C1D05E8-86F5-3333-50C7-85CA3BE975FF}"/>
                    </a:ext>
                  </a:extLst>
                </p:cNvPr>
                <p:cNvPicPr/>
                <p:nvPr/>
              </p:nvPicPr>
              <p:blipFill>
                <a:blip r:embed="rId77"/>
                <a:stretch>
                  <a:fillRect/>
                </a:stretch>
              </p:blipFill>
              <p:spPr>
                <a:xfrm>
                  <a:off x="5004836" y="968096"/>
                  <a:ext cx="2336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Ink 52">
                  <a:extLst>
                    <a:ext uri="{FF2B5EF4-FFF2-40B4-BE49-F238E27FC236}">
                      <a16:creationId xmlns:a16="http://schemas.microsoft.com/office/drawing/2014/main" id="{679D04A1-E4C2-8768-0BC9-442396082E6B}"/>
                    </a:ext>
                  </a:extLst>
                </p14:cNvPr>
                <p14:cNvContentPartPr/>
                <p14:nvPr/>
              </p14:nvContentPartPr>
              <p14:xfrm>
                <a:off x="5549516" y="724736"/>
                <a:ext cx="305640" cy="165240"/>
              </p14:xfrm>
            </p:contentPart>
          </mc:Choice>
          <mc:Fallback xmlns="">
            <p:pic>
              <p:nvPicPr>
                <p:cNvPr id="53" name="Ink 52">
                  <a:extLst>
                    <a:ext uri="{FF2B5EF4-FFF2-40B4-BE49-F238E27FC236}">
                      <a16:creationId xmlns:a16="http://schemas.microsoft.com/office/drawing/2014/main" id="{679D04A1-E4C2-8768-0BC9-442396082E6B}"/>
                    </a:ext>
                  </a:extLst>
                </p:cNvPr>
                <p:cNvPicPr/>
                <p:nvPr/>
              </p:nvPicPr>
              <p:blipFill>
                <a:blip r:embed="rId79"/>
                <a:stretch>
                  <a:fillRect/>
                </a:stretch>
              </p:blipFill>
              <p:spPr>
                <a:xfrm>
                  <a:off x="5531876" y="707096"/>
                  <a:ext cx="3412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Ink 53">
                  <a:extLst>
                    <a:ext uri="{FF2B5EF4-FFF2-40B4-BE49-F238E27FC236}">
                      <a16:creationId xmlns:a16="http://schemas.microsoft.com/office/drawing/2014/main" id="{2B8FAAF8-88AA-82F8-D76B-A85CFE7ECC2A}"/>
                    </a:ext>
                  </a:extLst>
                </p14:cNvPr>
                <p14:cNvContentPartPr/>
                <p14:nvPr/>
              </p14:nvContentPartPr>
              <p14:xfrm>
                <a:off x="5509196" y="949016"/>
                <a:ext cx="345600" cy="34920"/>
              </p14:xfrm>
            </p:contentPart>
          </mc:Choice>
          <mc:Fallback xmlns="">
            <p:pic>
              <p:nvPicPr>
                <p:cNvPr id="54" name="Ink 53">
                  <a:extLst>
                    <a:ext uri="{FF2B5EF4-FFF2-40B4-BE49-F238E27FC236}">
                      <a16:creationId xmlns:a16="http://schemas.microsoft.com/office/drawing/2014/main" id="{2B8FAAF8-88AA-82F8-D76B-A85CFE7ECC2A}"/>
                    </a:ext>
                  </a:extLst>
                </p:cNvPr>
                <p:cNvPicPr/>
                <p:nvPr/>
              </p:nvPicPr>
              <p:blipFill>
                <a:blip r:embed="rId81"/>
                <a:stretch>
                  <a:fillRect/>
                </a:stretch>
              </p:blipFill>
              <p:spPr>
                <a:xfrm>
                  <a:off x="5491196" y="931376"/>
                  <a:ext cx="3812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Ink 55">
                  <a:extLst>
                    <a:ext uri="{FF2B5EF4-FFF2-40B4-BE49-F238E27FC236}">
                      <a16:creationId xmlns:a16="http://schemas.microsoft.com/office/drawing/2014/main" id="{BD2A003C-8FE1-0D09-8959-978B8C5267CB}"/>
                    </a:ext>
                  </a:extLst>
                </p14:cNvPr>
                <p14:cNvContentPartPr/>
                <p14:nvPr/>
              </p14:nvContentPartPr>
              <p14:xfrm>
                <a:off x="6034436" y="702416"/>
                <a:ext cx="55800" cy="417240"/>
              </p14:xfrm>
            </p:contentPart>
          </mc:Choice>
          <mc:Fallback xmlns="">
            <p:pic>
              <p:nvPicPr>
                <p:cNvPr id="56" name="Ink 55">
                  <a:extLst>
                    <a:ext uri="{FF2B5EF4-FFF2-40B4-BE49-F238E27FC236}">
                      <a16:creationId xmlns:a16="http://schemas.microsoft.com/office/drawing/2014/main" id="{BD2A003C-8FE1-0D09-8959-978B8C5267CB}"/>
                    </a:ext>
                  </a:extLst>
                </p:cNvPr>
                <p:cNvPicPr/>
                <p:nvPr/>
              </p:nvPicPr>
              <p:blipFill>
                <a:blip r:embed="rId83"/>
                <a:stretch>
                  <a:fillRect/>
                </a:stretch>
              </p:blipFill>
              <p:spPr>
                <a:xfrm>
                  <a:off x="6016796" y="684416"/>
                  <a:ext cx="9144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8" name="Ink 57">
                  <a:extLst>
                    <a:ext uri="{FF2B5EF4-FFF2-40B4-BE49-F238E27FC236}">
                      <a16:creationId xmlns:a16="http://schemas.microsoft.com/office/drawing/2014/main" id="{8197F7AC-D4D4-D457-14B8-EC4E5FD9E3D2}"/>
                    </a:ext>
                  </a:extLst>
                </p14:cNvPr>
                <p14:cNvContentPartPr/>
                <p14:nvPr/>
              </p14:nvContentPartPr>
              <p14:xfrm>
                <a:off x="6295076" y="695936"/>
                <a:ext cx="150120" cy="356400"/>
              </p14:xfrm>
            </p:contentPart>
          </mc:Choice>
          <mc:Fallback xmlns="">
            <p:pic>
              <p:nvPicPr>
                <p:cNvPr id="58" name="Ink 57">
                  <a:extLst>
                    <a:ext uri="{FF2B5EF4-FFF2-40B4-BE49-F238E27FC236}">
                      <a16:creationId xmlns:a16="http://schemas.microsoft.com/office/drawing/2014/main" id="{8197F7AC-D4D4-D457-14B8-EC4E5FD9E3D2}"/>
                    </a:ext>
                  </a:extLst>
                </p:cNvPr>
                <p:cNvPicPr/>
                <p:nvPr/>
              </p:nvPicPr>
              <p:blipFill>
                <a:blip r:embed="rId85"/>
                <a:stretch>
                  <a:fillRect/>
                </a:stretch>
              </p:blipFill>
              <p:spPr>
                <a:xfrm>
                  <a:off x="6277076" y="677936"/>
                  <a:ext cx="18576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Ink 58">
                  <a:extLst>
                    <a:ext uri="{FF2B5EF4-FFF2-40B4-BE49-F238E27FC236}">
                      <a16:creationId xmlns:a16="http://schemas.microsoft.com/office/drawing/2014/main" id="{5D5EA1AF-C96D-B303-0D63-9480F33FDCFE}"/>
                    </a:ext>
                  </a:extLst>
                </p14:cNvPr>
                <p14:cNvContentPartPr/>
                <p14:nvPr/>
              </p14:nvContentPartPr>
              <p14:xfrm>
                <a:off x="6503516" y="886376"/>
                <a:ext cx="140040" cy="154080"/>
              </p14:xfrm>
            </p:contentPart>
          </mc:Choice>
          <mc:Fallback xmlns="">
            <p:pic>
              <p:nvPicPr>
                <p:cNvPr id="59" name="Ink 58">
                  <a:extLst>
                    <a:ext uri="{FF2B5EF4-FFF2-40B4-BE49-F238E27FC236}">
                      <a16:creationId xmlns:a16="http://schemas.microsoft.com/office/drawing/2014/main" id="{5D5EA1AF-C96D-B303-0D63-9480F33FDCFE}"/>
                    </a:ext>
                  </a:extLst>
                </p:cNvPr>
                <p:cNvPicPr/>
                <p:nvPr/>
              </p:nvPicPr>
              <p:blipFill>
                <a:blip r:embed="rId87"/>
                <a:stretch>
                  <a:fillRect/>
                </a:stretch>
              </p:blipFill>
              <p:spPr>
                <a:xfrm>
                  <a:off x="6485876" y="868376"/>
                  <a:ext cx="175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0" name="Ink 59">
                  <a:extLst>
                    <a:ext uri="{FF2B5EF4-FFF2-40B4-BE49-F238E27FC236}">
                      <a16:creationId xmlns:a16="http://schemas.microsoft.com/office/drawing/2014/main" id="{A2513C0D-BAF4-5387-3BFD-35AB811714E8}"/>
                    </a:ext>
                  </a:extLst>
                </p14:cNvPr>
                <p14:cNvContentPartPr/>
                <p14:nvPr/>
              </p14:nvContentPartPr>
              <p14:xfrm>
                <a:off x="6684956" y="640856"/>
                <a:ext cx="249120" cy="360000"/>
              </p14:xfrm>
            </p:contentPart>
          </mc:Choice>
          <mc:Fallback xmlns="">
            <p:pic>
              <p:nvPicPr>
                <p:cNvPr id="60" name="Ink 59">
                  <a:extLst>
                    <a:ext uri="{FF2B5EF4-FFF2-40B4-BE49-F238E27FC236}">
                      <a16:creationId xmlns:a16="http://schemas.microsoft.com/office/drawing/2014/main" id="{A2513C0D-BAF4-5387-3BFD-35AB811714E8}"/>
                    </a:ext>
                  </a:extLst>
                </p:cNvPr>
                <p:cNvPicPr/>
                <p:nvPr/>
              </p:nvPicPr>
              <p:blipFill>
                <a:blip r:embed="rId89"/>
                <a:stretch>
                  <a:fillRect/>
                </a:stretch>
              </p:blipFill>
              <p:spPr>
                <a:xfrm>
                  <a:off x="6667316" y="623216"/>
                  <a:ext cx="28476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Ink 61">
                  <a:extLst>
                    <a:ext uri="{FF2B5EF4-FFF2-40B4-BE49-F238E27FC236}">
                      <a16:creationId xmlns:a16="http://schemas.microsoft.com/office/drawing/2014/main" id="{C097EE5D-8FB1-DA37-A729-1B88454A5B2C}"/>
                    </a:ext>
                  </a:extLst>
                </p14:cNvPr>
                <p14:cNvContentPartPr/>
                <p14:nvPr/>
              </p14:nvContentPartPr>
              <p14:xfrm>
                <a:off x="7174196" y="1005176"/>
                <a:ext cx="136800" cy="214200"/>
              </p14:xfrm>
            </p:contentPart>
          </mc:Choice>
          <mc:Fallback xmlns="">
            <p:pic>
              <p:nvPicPr>
                <p:cNvPr id="62" name="Ink 61">
                  <a:extLst>
                    <a:ext uri="{FF2B5EF4-FFF2-40B4-BE49-F238E27FC236}">
                      <a16:creationId xmlns:a16="http://schemas.microsoft.com/office/drawing/2014/main" id="{C097EE5D-8FB1-DA37-A729-1B88454A5B2C}"/>
                    </a:ext>
                  </a:extLst>
                </p:cNvPr>
                <p:cNvPicPr/>
                <p:nvPr/>
              </p:nvPicPr>
              <p:blipFill>
                <a:blip r:embed="rId91"/>
                <a:stretch>
                  <a:fillRect/>
                </a:stretch>
              </p:blipFill>
              <p:spPr>
                <a:xfrm>
                  <a:off x="7156196" y="987176"/>
                  <a:ext cx="172440" cy="249840"/>
                </a:xfrm>
                <a:prstGeom prst="rect">
                  <a:avLst/>
                </a:prstGeom>
              </p:spPr>
            </p:pic>
          </mc:Fallback>
        </mc:AlternateContent>
      </p:grpSp>
      <p:grpSp>
        <p:nvGrpSpPr>
          <p:cNvPr id="77" name="Group 76">
            <a:extLst>
              <a:ext uri="{FF2B5EF4-FFF2-40B4-BE49-F238E27FC236}">
                <a16:creationId xmlns:a16="http://schemas.microsoft.com/office/drawing/2014/main" id="{C5382FE7-70B3-4F31-FBBA-DFCEFC64F430}"/>
              </a:ext>
            </a:extLst>
          </p:cNvPr>
          <p:cNvGrpSpPr/>
          <p:nvPr/>
        </p:nvGrpSpPr>
        <p:grpSpPr>
          <a:xfrm>
            <a:off x="7731836" y="700256"/>
            <a:ext cx="2115360" cy="479880"/>
            <a:chOff x="7731836" y="700256"/>
            <a:chExt cx="2115360" cy="479880"/>
          </a:xfrm>
        </p:grpSpPr>
        <mc:AlternateContent xmlns:mc="http://schemas.openxmlformats.org/markup-compatibility/2006" xmlns:p14="http://schemas.microsoft.com/office/powerpoint/2010/main">
          <mc:Choice Requires="p14">
            <p:contentPart p14:bwMode="auto" r:id="rId92">
              <p14:nvContentPartPr>
                <p14:cNvPr id="64" name="Ink 63">
                  <a:extLst>
                    <a:ext uri="{FF2B5EF4-FFF2-40B4-BE49-F238E27FC236}">
                      <a16:creationId xmlns:a16="http://schemas.microsoft.com/office/drawing/2014/main" id="{9700588A-A770-8DEA-F6BA-5FE4B9E080D0}"/>
                    </a:ext>
                  </a:extLst>
                </p14:cNvPr>
                <p14:cNvContentPartPr/>
                <p14:nvPr/>
              </p14:nvContentPartPr>
              <p14:xfrm>
                <a:off x="7736516" y="752456"/>
                <a:ext cx="31320" cy="285120"/>
              </p14:xfrm>
            </p:contentPart>
          </mc:Choice>
          <mc:Fallback xmlns="">
            <p:pic>
              <p:nvPicPr>
                <p:cNvPr id="64" name="Ink 63">
                  <a:extLst>
                    <a:ext uri="{FF2B5EF4-FFF2-40B4-BE49-F238E27FC236}">
                      <a16:creationId xmlns:a16="http://schemas.microsoft.com/office/drawing/2014/main" id="{9700588A-A770-8DEA-F6BA-5FE4B9E080D0}"/>
                    </a:ext>
                  </a:extLst>
                </p:cNvPr>
                <p:cNvPicPr/>
                <p:nvPr/>
              </p:nvPicPr>
              <p:blipFill>
                <a:blip r:embed="rId93"/>
                <a:stretch>
                  <a:fillRect/>
                </a:stretch>
              </p:blipFill>
              <p:spPr>
                <a:xfrm>
                  <a:off x="7718516" y="734456"/>
                  <a:ext cx="6696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5" name="Ink 64">
                  <a:extLst>
                    <a:ext uri="{FF2B5EF4-FFF2-40B4-BE49-F238E27FC236}">
                      <a16:creationId xmlns:a16="http://schemas.microsoft.com/office/drawing/2014/main" id="{284B5689-1AD8-3B53-4FBF-8B0607323592}"/>
                    </a:ext>
                  </a:extLst>
                </p14:cNvPr>
                <p14:cNvContentPartPr/>
                <p14:nvPr/>
              </p14:nvContentPartPr>
              <p14:xfrm>
                <a:off x="7731836" y="788816"/>
                <a:ext cx="248040" cy="278640"/>
              </p14:xfrm>
            </p:contentPart>
          </mc:Choice>
          <mc:Fallback xmlns="">
            <p:pic>
              <p:nvPicPr>
                <p:cNvPr id="65" name="Ink 64">
                  <a:extLst>
                    <a:ext uri="{FF2B5EF4-FFF2-40B4-BE49-F238E27FC236}">
                      <a16:creationId xmlns:a16="http://schemas.microsoft.com/office/drawing/2014/main" id="{284B5689-1AD8-3B53-4FBF-8B0607323592}"/>
                    </a:ext>
                  </a:extLst>
                </p:cNvPr>
                <p:cNvPicPr/>
                <p:nvPr/>
              </p:nvPicPr>
              <p:blipFill>
                <a:blip r:embed="rId95"/>
                <a:stretch>
                  <a:fillRect/>
                </a:stretch>
              </p:blipFill>
              <p:spPr>
                <a:xfrm>
                  <a:off x="7713836" y="770816"/>
                  <a:ext cx="28368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7" name="Ink 66">
                  <a:extLst>
                    <a:ext uri="{FF2B5EF4-FFF2-40B4-BE49-F238E27FC236}">
                      <a16:creationId xmlns:a16="http://schemas.microsoft.com/office/drawing/2014/main" id="{97508CBA-82F3-9A26-C2A5-EF0EB2DA7825}"/>
                    </a:ext>
                  </a:extLst>
                </p14:cNvPr>
                <p14:cNvContentPartPr/>
                <p14:nvPr/>
              </p14:nvContentPartPr>
              <p14:xfrm>
                <a:off x="8210276" y="806096"/>
                <a:ext cx="19800" cy="262440"/>
              </p14:xfrm>
            </p:contentPart>
          </mc:Choice>
          <mc:Fallback xmlns="">
            <p:pic>
              <p:nvPicPr>
                <p:cNvPr id="67" name="Ink 66">
                  <a:extLst>
                    <a:ext uri="{FF2B5EF4-FFF2-40B4-BE49-F238E27FC236}">
                      <a16:creationId xmlns:a16="http://schemas.microsoft.com/office/drawing/2014/main" id="{97508CBA-82F3-9A26-C2A5-EF0EB2DA7825}"/>
                    </a:ext>
                  </a:extLst>
                </p:cNvPr>
                <p:cNvPicPr/>
                <p:nvPr/>
              </p:nvPicPr>
              <p:blipFill>
                <a:blip r:embed="rId97"/>
                <a:stretch>
                  <a:fillRect/>
                </a:stretch>
              </p:blipFill>
              <p:spPr>
                <a:xfrm>
                  <a:off x="8192636" y="788456"/>
                  <a:ext cx="554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8" name="Ink 67">
                  <a:extLst>
                    <a:ext uri="{FF2B5EF4-FFF2-40B4-BE49-F238E27FC236}">
                      <a16:creationId xmlns:a16="http://schemas.microsoft.com/office/drawing/2014/main" id="{EC82AB9C-2E7C-F4AB-64BF-C2231BA2135D}"/>
                    </a:ext>
                  </a:extLst>
                </p14:cNvPr>
                <p14:cNvContentPartPr/>
                <p14:nvPr/>
              </p14:nvContentPartPr>
              <p14:xfrm>
                <a:off x="8059076" y="752816"/>
                <a:ext cx="352800" cy="19440"/>
              </p14:xfrm>
            </p:contentPart>
          </mc:Choice>
          <mc:Fallback xmlns="">
            <p:pic>
              <p:nvPicPr>
                <p:cNvPr id="68" name="Ink 67">
                  <a:extLst>
                    <a:ext uri="{FF2B5EF4-FFF2-40B4-BE49-F238E27FC236}">
                      <a16:creationId xmlns:a16="http://schemas.microsoft.com/office/drawing/2014/main" id="{EC82AB9C-2E7C-F4AB-64BF-C2231BA2135D}"/>
                    </a:ext>
                  </a:extLst>
                </p:cNvPr>
                <p:cNvPicPr/>
                <p:nvPr/>
              </p:nvPicPr>
              <p:blipFill>
                <a:blip r:embed="rId99"/>
                <a:stretch>
                  <a:fillRect/>
                </a:stretch>
              </p:blipFill>
              <p:spPr>
                <a:xfrm>
                  <a:off x="8041436" y="734816"/>
                  <a:ext cx="3884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9" name="Ink 68">
                  <a:extLst>
                    <a:ext uri="{FF2B5EF4-FFF2-40B4-BE49-F238E27FC236}">
                      <a16:creationId xmlns:a16="http://schemas.microsoft.com/office/drawing/2014/main" id="{1BE3E8B7-AA6D-F933-D7EE-E98B2939B07F}"/>
                    </a:ext>
                  </a:extLst>
                </p14:cNvPr>
                <p14:cNvContentPartPr/>
                <p14:nvPr/>
              </p14:nvContentPartPr>
              <p14:xfrm>
                <a:off x="8352116" y="1052696"/>
                <a:ext cx="82440" cy="127440"/>
              </p14:xfrm>
            </p:contentPart>
          </mc:Choice>
          <mc:Fallback xmlns="">
            <p:pic>
              <p:nvPicPr>
                <p:cNvPr id="69" name="Ink 68">
                  <a:extLst>
                    <a:ext uri="{FF2B5EF4-FFF2-40B4-BE49-F238E27FC236}">
                      <a16:creationId xmlns:a16="http://schemas.microsoft.com/office/drawing/2014/main" id="{1BE3E8B7-AA6D-F933-D7EE-E98B2939B07F}"/>
                    </a:ext>
                  </a:extLst>
                </p:cNvPr>
                <p:cNvPicPr/>
                <p:nvPr/>
              </p:nvPicPr>
              <p:blipFill>
                <a:blip r:embed="rId101"/>
                <a:stretch>
                  <a:fillRect/>
                </a:stretch>
              </p:blipFill>
              <p:spPr>
                <a:xfrm>
                  <a:off x="8334476" y="1035056"/>
                  <a:ext cx="118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0" name="Ink 69">
                  <a:extLst>
                    <a:ext uri="{FF2B5EF4-FFF2-40B4-BE49-F238E27FC236}">
                      <a16:creationId xmlns:a16="http://schemas.microsoft.com/office/drawing/2014/main" id="{CC3A256A-D84E-4A0E-10B8-0318C4700981}"/>
                    </a:ext>
                  </a:extLst>
                </p14:cNvPr>
                <p14:cNvContentPartPr/>
                <p14:nvPr/>
              </p14:nvContentPartPr>
              <p14:xfrm>
                <a:off x="8428436" y="941096"/>
                <a:ext cx="360" cy="360"/>
              </p14:xfrm>
            </p:contentPart>
          </mc:Choice>
          <mc:Fallback xmlns="">
            <p:pic>
              <p:nvPicPr>
                <p:cNvPr id="70" name="Ink 69">
                  <a:extLst>
                    <a:ext uri="{FF2B5EF4-FFF2-40B4-BE49-F238E27FC236}">
                      <a16:creationId xmlns:a16="http://schemas.microsoft.com/office/drawing/2014/main" id="{CC3A256A-D84E-4A0E-10B8-0318C4700981}"/>
                    </a:ext>
                  </a:extLst>
                </p:cNvPr>
                <p:cNvPicPr/>
                <p:nvPr/>
              </p:nvPicPr>
              <p:blipFill>
                <a:blip r:embed="rId13"/>
                <a:stretch>
                  <a:fillRect/>
                </a:stretch>
              </p:blipFill>
              <p:spPr>
                <a:xfrm>
                  <a:off x="8410796" y="92309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2" name="Ink 71">
                  <a:extLst>
                    <a:ext uri="{FF2B5EF4-FFF2-40B4-BE49-F238E27FC236}">
                      <a16:creationId xmlns:a16="http://schemas.microsoft.com/office/drawing/2014/main" id="{105FCAF5-0749-C47A-7B25-FF8D88C810B5}"/>
                    </a:ext>
                  </a:extLst>
                </p14:cNvPr>
                <p14:cNvContentPartPr/>
                <p14:nvPr/>
              </p14:nvContentPartPr>
              <p14:xfrm>
                <a:off x="8754956" y="823376"/>
                <a:ext cx="199800" cy="61200"/>
              </p14:xfrm>
            </p:contentPart>
          </mc:Choice>
          <mc:Fallback xmlns="">
            <p:pic>
              <p:nvPicPr>
                <p:cNvPr id="72" name="Ink 71">
                  <a:extLst>
                    <a:ext uri="{FF2B5EF4-FFF2-40B4-BE49-F238E27FC236}">
                      <a16:creationId xmlns:a16="http://schemas.microsoft.com/office/drawing/2014/main" id="{105FCAF5-0749-C47A-7B25-FF8D88C810B5}"/>
                    </a:ext>
                  </a:extLst>
                </p:cNvPr>
                <p:cNvPicPr/>
                <p:nvPr/>
              </p:nvPicPr>
              <p:blipFill>
                <a:blip r:embed="rId104"/>
                <a:stretch>
                  <a:fillRect/>
                </a:stretch>
              </p:blipFill>
              <p:spPr>
                <a:xfrm>
                  <a:off x="8737316" y="805736"/>
                  <a:ext cx="235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3" name="Ink 72">
                  <a:extLst>
                    <a:ext uri="{FF2B5EF4-FFF2-40B4-BE49-F238E27FC236}">
                      <a16:creationId xmlns:a16="http://schemas.microsoft.com/office/drawing/2014/main" id="{0E49DD18-F9E1-35AF-9059-9D58FD3D08AC}"/>
                    </a:ext>
                  </a:extLst>
                </p14:cNvPr>
                <p14:cNvContentPartPr/>
                <p14:nvPr/>
              </p14:nvContentPartPr>
              <p14:xfrm>
                <a:off x="8731916" y="942536"/>
                <a:ext cx="206280" cy="59760"/>
              </p14:xfrm>
            </p:contentPart>
          </mc:Choice>
          <mc:Fallback xmlns="">
            <p:pic>
              <p:nvPicPr>
                <p:cNvPr id="73" name="Ink 72">
                  <a:extLst>
                    <a:ext uri="{FF2B5EF4-FFF2-40B4-BE49-F238E27FC236}">
                      <a16:creationId xmlns:a16="http://schemas.microsoft.com/office/drawing/2014/main" id="{0E49DD18-F9E1-35AF-9059-9D58FD3D08AC}"/>
                    </a:ext>
                  </a:extLst>
                </p:cNvPr>
                <p:cNvPicPr/>
                <p:nvPr/>
              </p:nvPicPr>
              <p:blipFill>
                <a:blip r:embed="rId106"/>
                <a:stretch>
                  <a:fillRect/>
                </a:stretch>
              </p:blipFill>
              <p:spPr>
                <a:xfrm>
                  <a:off x="8713916" y="924896"/>
                  <a:ext cx="241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4" name="Ink 73">
                  <a:extLst>
                    <a:ext uri="{FF2B5EF4-FFF2-40B4-BE49-F238E27FC236}">
                      <a16:creationId xmlns:a16="http://schemas.microsoft.com/office/drawing/2014/main" id="{BDB1D784-3A0D-DAA9-F660-97589883051F}"/>
                    </a:ext>
                  </a:extLst>
                </p14:cNvPr>
                <p14:cNvContentPartPr/>
                <p14:nvPr/>
              </p14:nvContentPartPr>
              <p14:xfrm>
                <a:off x="9233036" y="700256"/>
                <a:ext cx="59040" cy="306000"/>
              </p14:xfrm>
            </p:contentPart>
          </mc:Choice>
          <mc:Fallback xmlns="">
            <p:pic>
              <p:nvPicPr>
                <p:cNvPr id="74" name="Ink 73">
                  <a:extLst>
                    <a:ext uri="{FF2B5EF4-FFF2-40B4-BE49-F238E27FC236}">
                      <a16:creationId xmlns:a16="http://schemas.microsoft.com/office/drawing/2014/main" id="{BDB1D784-3A0D-DAA9-F660-97589883051F}"/>
                    </a:ext>
                  </a:extLst>
                </p:cNvPr>
                <p:cNvPicPr/>
                <p:nvPr/>
              </p:nvPicPr>
              <p:blipFill>
                <a:blip r:embed="rId108"/>
                <a:stretch>
                  <a:fillRect/>
                </a:stretch>
              </p:blipFill>
              <p:spPr>
                <a:xfrm>
                  <a:off x="9215396" y="682256"/>
                  <a:ext cx="9468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5" name="Ink 74">
                  <a:extLst>
                    <a:ext uri="{FF2B5EF4-FFF2-40B4-BE49-F238E27FC236}">
                      <a16:creationId xmlns:a16="http://schemas.microsoft.com/office/drawing/2014/main" id="{6586AFC0-FA06-C681-3630-E94F9ABEBBAD}"/>
                    </a:ext>
                  </a:extLst>
                </p14:cNvPr>
                <p14:cNvContentPartPr/>
                <p14:nvPr/>
              </p14:nvContentPartPr>
              <p14:xfrm>
                <a:off x="9368036" y="878096"/>
                <a:ext cx="198720" cy="131760"/>
              </p14:xfrm>
            </p:contentPart>
          </mc:Choice>
          <mc:Fallback xmlns="">
            <p:pic>
              <p:nvPicPr>
                <p:cNvPr id="75" name="Ink 74">
                  <a:extLst>
                    <a:ext uri="{FF2B5EF4-FFF2-40B4-BE49-F238E27FC236}">
                      <a16:creationId xmlns:a16="http://schemas.microsoft.com/office/drawing/2014/main" id="{6586AFC0-FA06-C681-3630-E94F9ABEBBAD}"/>
                    </a:ext>
                  </a:extLst>
                </p:cNvPr>
                <p:cNvPicPr/>
                <p:nvPr/>
              </p:nvPicPr>
              <p:blipFill>
                <a:blip r:embed="rId110"/>
                <a:stretch>
                  <a:fillRect/>
                </a:stretch>
              </p:blipFill>
              <p:spPr>
                <a:xfrm>
                  <a:off x="9350396" y="860096"/>
                  <a:ext cx="2343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6" name="Ink 75">
                  <a:extLst>
                    <a:ext uri="{FF2B5EF4-FFF2-40B4-BE49-F238E27FC236}">
                      <a16:creationId xmlns:a16="http://schemas.microsoft.com/office/drawing/2014/main" id="{2BF98ED7-895C-0190-7440-768334D24BA0}"/>
                    </a:ext>
                  </a:extLst>
                </p14:cNvPr>
                <p14:cNvContentPartPr/>
                <p14:nvPr/>
              </p14:nvContentPartPr>
              <p14:xfrm>
                <a:off x="9614636" y="717176"/>
                <a:ext cx="232560" cy="248760"/>
              </p14:xfrm>
            </p:contentPart>
          </mc:Choice>
          <mc:Fallback xmlns="">
            <p:pic>
              <p:nvPicPr>
                <p:cNvPr id="76" name="Ink 75">
                  <a:extLst>
                    <a:ext uri="{FF2B5EF4-FFF2-40B4-BE49-F238E27FC236}">
                      <a16:creationId xmlns:a16="http://schemas.microsoft.com/office/drawing/2014/main" id="{2BF98ED7-895C-0190-7440-768334D24BA0}"/>
                    </a:ext>
                  </a:extLst>
                </p:cNvPr>
                <p:cNvPicPr/>
                <p:nvPr/>
              </p:nvPicPr>
              <p:blipFill>
                <a:blip r:embed="rId112"/>
                <a:stretch>
                  <a:fillRect/>
                </a:stretch>
              </p:blipFill>
              <p:spPr>
                <a:xfrm>
                  <a:off x="9596996" y="699176"/>
                  <a:ext cx="268200" cy="284400"/>
                </a:xfrm>
                <a:prstGeom prst="rect">
                  <a:avLst/>
                </a:prstGeom>
              </p:spPr>
            </p:pic>
          </mc:Fallback>
        </mc:AlternateContent>
      </p:grpSp>
      <p:grpSp>
        <p:nvGrpSpPr>
          <p:cNvPr id="80" name="Group 79">
            <a:extLst>
              <a:ext uri="{FF2B5EF4-FFF2-40B4-BE49-F238E27FC236}">
                <a16:creationId xmlns:a16="http://schemas.microsoft.com/office/drawing/2014/main" id="{E714DF3B-61BA-CC51-0EB1-7EDBC89BBA54}"/>
              </a:ext>
            </a:extLst>
          </p:cNvPr>
          <p:cNvGrpSpPr/>
          <p:nvPr/>
        </p:nvGrpSpPr>
        <p:grpSpPr>
          <a:xfrm>
            <a:off x="242036" y="1364456"/>
            <a:ext cx="1497600" cy="591840"/>
            <a:chOff x="242036" y="1364456"/>
            <a:chExt cx="1497600" cy="591840"/>
          </a:xfrm>
        </p:grpSpPr>
        <mc:AlternateContent xmlns:mc="http://schemas.openxmlformats.org/markup-compatibility/2006" xmlns:p14="http://schemas.microsoft.com/office/powerpoint/2010/main">
          <mc:Choice Requires="p14">
            <p:contentPart p14:bwMode="auto" r:id="rId113">
              <p14:nvContentPartPr>
                <p14:cNvPr id="78" name="Ink 77">
                  <a:extLst>
                    <a:ext uri="{FF2B5EF4-FFF2-40B4-BE49-F238E27FC236}">
                      <a16:creationId xmlns:a16="http://schemas.microsoft.com/office/drawing/2014/main" id="{C4F110F2-8633-35AA-1504-F1C0C362E39C}"/>
                    </a:ext>
                  </a:extLst>
                </p14:cNvPr>
                <p14:cNvContentPartPr/>
                <p14:nvPr/>
              </p14:nvContentPartPr>
              <p14:xfrm>
                <a:off x="246356" y="1364456"/>
                <a:ext cx="1493280" cy="591840"/>
              </p14:xfrm>
            </p:contentPart>
          </mc:Choice>
          <mc:Fallback xmlns="">
            <p:pic>
              <p:nvPicPr>
                <p:cNvPr id="78" name="Ink 77">
                  <a:extLst>
                    <a:ext uri="{FF2B5EF4-FFF2-40B4-BE49-F238E27FC236}">
                      <a16:creationId xmlns:a16="http://schemas.microsoft.com/office/drawing/2014/main" id="{C4F110F2-8633-35AA-1504-F1C0C362E39C}"/>
                    </a:ext>
                  </a:extLst>
                </p:cNvPr>
                <p:cNvPicPr/>
                <p:nvPr/>
              </p:nvPicPr>
              <p:blipFill>
                <a:blip r:embed="rId114"/>
                <a:stretch>
                  <a:fillRect/>
                </a:stretch>
              </p:blipFill>
              <p:spPr>
                <a:xfrm>
                  <a:off x="228356" y="1346456"/>
                  <a:ext cx="152892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9" name="Ink 78">
                  <a:extLst>
                    <a:ext uri="{FF2B5EF4-FFF2-40B4-BE49-F238E27FC236}">
                      <a16:creationId xmlns:a16="http://schemas.microsoft.com/office/drawing/2014/main" id="{651A427E-2FFF-2AD5-F923-77FCFD67BF0C}"/>
                    </a:ext>
                  </a:extLst>
                </p14:cNvPr>
                <p14:cNvContentPartPr/>
                <p14:nvPr/>
              </p14:nvContentPartPr>
              <p14:xfrm>
                <a:off x="242036" y="1468496"/>
                <a:ext cx="442800" cy="52560"/>
              </p14:xfrm>
            </p:contentPart>
          </mc:Choice>
          <mc:Fallback xmlns="">
            <p:pic>
              <p:nvPicPr>
                <p:cNvPr id="79" name="Ink 78">
                  <a:extLst>
                    <a:ext uri="{FF2B5EF4-FFF2-40B4-BE49-F238E27FC236}">
                      <a16:creationId xmlns:a16="http://schemas.microsoft.com/office/drawing/2014/main" id="{651A427E-2FFF-2AD5-F923-77FCFD67BF0C}"/>
                    </a:ext>
                  </a:extLst>
                </p:cNvPr>
                <p:cNvPicPr/>
                <p:nvPr/>
              </p:nvPicPr>
              <p:blipFill>
                <a:blip r:embed="rId116"/>
                <a:stretch>
                  <a:fillRect/>
                </a:stretch>
              </p:blipFill>
              <p:spPr>
                <a:xfrm>
                  <a:off x="224036" y="1450496"/>
                  <a:ext cx="478440" cy="88200"/>
                </a:xfrm>
                <a:prstGeom prst="rect">
                  <a:avLst/>
                </a:prstGeom>
              </p:spPr>
            </p:pic>
          </mc:Fallback>
        </mc:AlternateContent>
      </p:grpSp>
      <p:grpSp>
        <p:nvGrpSpPr>
          <p:cNvPr id="84" name="Group 83">
            <a:extLst>
              <a:ext uri="{FF2B5EF4-FFF2-40B4-BE49-F238E27FC236}">
                <a16:creationId xmlns:a16="http://schemas.microsoft.com/office/drawing/2014/main" id="{65F73EA9-414A-447F-FD21-7613B3F4F2C2}"/>
              </a:ext>
            </a:extLst>
          </p:cNvPr>
          <p:cNvGrpSpPr/>
          <p:nvPr/>
        </p:nvGrpSpPr>
        <p:grpSpPr>
          <a:xfrm>
            <a:off x="2026916" y="1279496"/>
            <a:ext cx="1780200" cy="458640"/>
            <a:chOff x="2026916" y="1279496"/>
            <a:chExt cx="1780200" cy="458640"/>
          </a:xfrm>
        </p:grpSpPr>
        <mc:AlternateContent xmlns:mc="http://schemas.openxmlformats.org/markup-compatibility/2006" xmlns:p14="http://schemas.microsoft.com/office/powerpoint/2010/main">
          <mc:Choice Requires="p14">
            <p:contentPart p14:bwMode="auto" r:id="rId117">
              <p14:nvContentPartPr>
                <p14:cNvPr id="81" name="Ink 80">
                  <a:extLst>
                    <a:ext uri="{FF2B5EF4-FFF2-40B4-BE49-F238E27FC236}">
                      <a16:creationId xmlns:a16="http://schemas.microsoft.com/office/drawing/2014/main" id="{F93B48CA-1B1A-4306-88A5-E1A0A713E66C}"/>
                    </a:ext>
                  </a:extLst>
                </p14:cNvPr>
                <p14:cNvContentPartPr/>
                <p14:nvPr/>
              </p14:nvContentPartPr>
              <p14:xfrm>
                <a:off x="2026916" y="1355816"/>
                <a:ext cx="962280" cy="382320"/>
              </p14:xfrm>
            </p:contentPart>
          </mc:Choice>
          <mc:Fallback xmlns="">
            <p:pic>
              <p:nvPicPr>
                <p:cNvPr id="81" name="Ink 80">
                  <a:extLst>
                    <a:ext uri="{FF2B5EF4-FFF2-40B4-BE49-F238E27FC236}">
                      <a16:creationId xmlns:a16="http://schemas.microsoft.com/office/drawing/2014/main" id="{F93B48CA-1B1A-4306-88A5-E1A0A713E66C}"/>
                    </a:ext>
                  </a:extLst>
                </p:cNvPr>
                <p:cNvPicPr/>
                <p:nvPr/>
              </p:nvPicPr>
              <p:blipFill>
                <a:blip r:embed="rId118"/>
                <a:stretch>
                  <a:fillRect/>
                </a:stretch>
              </p:blipFill>
              <p:spPr>
                <a:xfrm>
                  <a:off x="2009276" y="1337816"/>
                  <a:ext cx="99792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2" name="Ink 81">
                  <a:extLst>
                    <a:ext uri="{FF2B5EF4-FFF2-40B4-BE49-F238E27FC236}">
                      <a16:creationId xmlns:a16="http://schemas.microsoft.com/office/drawing/2014/main" id="{896E0581-E82A-C1AE-8B71-135DDCFA9A79}"/>
                    </a:ext>
                  </a:extLst>
                </p14:cNvPr>
                <p14:cNvContentPartPr/>
                <p14:nvPr/>
              </p14:nvContentPartPr>
              <p14:xfrm>
                <a:off x="3164156" y="1279496"/>
                <a:ext cx="642960" cy="411480"/>
              </p14:xfrm>
            </p:contentPart>
          </mc:Choice>
          <mc:Fallback xmlns="">
            <p:pic>
              <p:nvPicPr>
                <p:cNvPr id="82" name="Ink 81">
                  <a:extLst>
                    <a:ext uri="{FF2B5EF4-FFF2-40B4-BE49-F238E27FC236}">
                      <a16:creationId xmlns:a16="http://schemas.microsoft.com/office/drawing/2014/main" id="{896E0581-E82A-C1AE-8B71-135DDCFA9A79}"/>
                    </a:ext>
                  </a:extLst>
                </p:cNvPr>
                <p:cNvPicPr/>
                <p:nvPr/>
              </p:nvPicPr>
              <p:blipFill>
                <a:blip r:embed="rId120"/>
                <a:stretch>
                  <a:fillRect/>
                </a:stretch>
              </p:blipFill>
              <p:spPr>
                <a:xfrm>
                  <a:off x="3146516" y="1261856"/>
                  <a:ext cx="67860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3" name="Ink 82">
                  <a:extLst>
                    <a:ext uri="{FF2B5EF4-FFF2-40B4-BE49-F238E27FC236}">
                      <a16:creationId xmlns:a16="http://schemas.microsoft.com/office/drawing/2014/main" id="{EED9C4D5-697A-949D-43BB-D5610736D3FB}"/>
                    </a:ext>
                  </a:extLst>
                </p14:cNvPr>
                <p14:cNvContentPartPr/>
                <p14:nvPr/>
              </p14:nvContentPartPr>
              <p14:xfrm>
                <a:off x="3181796" y="1435016"/>
                <a:ext cx="416160" cy="45720"/>
              </p14:xfrm>
            </p:contentPart>
          </mc:Choice>
          <mc:Fallback xmlns="">
            <p:pic>
              <p:nvPicPr>
                <p:cNvPr id="83" name="Ink 82">
                  <a:extLst>
                    <a:ext uri="{FF2B5EF4-FFF2-40B4-BE49-F238E27FC236}">
                      <a16:creationId xmlns:a16="http://schemas.microsoft.com/office/drawing/2014/main" id="{EED9C4D5-697A-949D-43BB-D5610736D3FB}"/>
                    </a:ext>
                  </a:extLst>
                </p:cNvPr>
                <p:cNvPicPr/>
                <p:nvPr/>
              </p:nvPicPr>
              <p:blipFill>
                <a:blip r:embed="rId122"/>
                <a:stretch>
                  <a:fillRect/>
                </a:stretch>
              </p:blipFill>
              <p:spPr>
                <a:xfrm>
                  <a:off x="3163796" y="1417016"/>
                  <a:ext cx="451800" cy="81360"/>
                </a:xfrm>
                <a:prstGeom prst="rect">
                  <a:avLst/>
                </a:prstGeom>
              </p:spPr>
            </p:pic>
          </mc:Fallback>
        </mc:AlternateContent>
      </p:grpSp>
      <p:grpSp>
        <p:nvGrpSpPr>
          <p:cNvPr id="92" name="Group 91">
            <a:extLst>
              <a:ext uri="{FF2B5EF4-FFF2-40B4-BE49-F238E27FC236}">
                <a16:creationId xmlns:a16="http://schemas.microsoft.com/office/drawing/2014/main" id="{9062FD2A-CBD0-8070-DFCC-E14A08ED3BA6}"/>
              </a:ext>
            </a:extLst>
          </p:cNvPr>
          <p:cNvGrpSpPr/>
          <p:nvPr/>
        </p:nvGrpSpPr>
        <p:grpSpPr>
          <a:xfrm>
            <a:off x="3957236" y="1240616"/>
            <a:ext cx="2701440" cy="556560"/>
            <a:chOff x="3957236" y="1240616"/>
            <a:chExt cx="2701440" cy="556560"/>
          </a:xfrm>
        </p:grpSpPr>
        <mc:AlternateContent xmlns:mc="http://schemas.openxmlformats.org/markup-compatibility/2006" xmlns:p14="http://schemas.microsoft.com/office/powerpoint/2010/main">
          <mc:Choice Requires="p14">
            <p:contentPart p14:bwMode="auto" r:id="rId123">
              <p14:nvContentPartPr>
                <p14:cNvPr id="85" name="Ink 84">
                  <a:extLst>
                    <a:ext uri="{FF2B5EF4-FFF2-40B4-BE49-F238E27FC236}">
                      <a16:creationId xmlns:a16="http://schemas.microsoft.com/office/drawing/2014/main" id="{F71AB34A-EAF9-95EA-658B-CF0B8B8FC0AB}"/>
                    </a:ext>
                  </a:extLst>
                </p14:cNvPr>
                <p14:cNvContentPartPr/>
                <p14:nvPr/>
              </p14:nvContentPartPr>
              <p14:xfrm>
                <a:off x="3957236" y="1278416"/>
                <a:ext cx="1343520" cy="510480"/>
              </p14:xfrm>
            </p:contentPart>
          </mc:Choice>
          <mc:Fallback xmlns="">
            <p:pic>
              <p:nvPicPr>
                <p:cNvPr id="85" name="Ink 84">
                  <a:extLst>
                    <a:ext uri="{FF2B5EF4-FFF2-40B4-BE49-F238E27FC236}">
                      <a16:creationId xmlns:a16="http://schemas.microsoft.com/office/drawing/2014/main" id="{F71AB34A-EAF9-95EA-658B-CF0B8B8FC0AB}"/>
                    </a:ext>
                  </a:extLst>
                </p:cNvPr>
                <p:cNvPicPr/>
                <p:nvPr/>
              </p:nvPicPr>
              <p:blipFill>
                <a:blip r:embed="rId124"/>
                <a:stretch>
                  <a:fillRect/>
                </a:stretch>
              </p:blipFill>
              <p:spPr>
                <a:xfrm>
                  <a:off x="3939596" y="1260416"/>
                  <a:ext cx="137916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6" name="Ink 85">
                  <a:extLst>
                    <a:ext uri="{FF2B5EF4-FFF2-40B4-BE49-F238E27FC236}">
                      <a16:creationId xmlns:a16="http://schemas.microsoft.com/office/drawing/2014/main" id="{82739B1E-07B9-E276-974A-011133B16DD7}"/>
                    </a:ext>
                  </a:extLst>
                </p14:cNvPr>
                <p14:cNvContentPartPr/>
                <p14:nvPr/>
              </p14:nvContentPartPr>
              <p14:xfrm>
                <a:off x="4693076" y="1398656"/>
                <a:ext cx="454320" cy="30240"/>
              </p14:xfrm>
            </p:contentPart>
          </mc:Choice>
          <mc:Fallback xmlns="">
            <p:pic>
              <p:nvPicPr>
                <p:cNvPr id="86" name="Ink 85">
                  <a:extLst>
                    <a:ext uri="{FF2B5EF4-FFF2-40B4-BE49-F238E27FC236}">
                      <a16:creationId xmlns:a16="http://schemas.microsoft.com/office/drawing/2014/main" id="{82739B1E-07B9-E276-974A-011133B16DD7}"/>
                    </a:ext>
                  </a:extLst>
                </p:cNvPr>
                <p:cNvPicPr/>
                <p:nvPr/>
              </p:nvPicPr>
              <p:blipFill>
                <a:blip r:embed="rId126"/>
                <a:stretch>
                  <a:fillRect/>
                </a:stretch>
              </p:blipFill>
              <p:spPr>
                <a:xfrm>
                  <a:off x="4675076" y="1381016"/>
                  <a:ext cx="4899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8" name="Ink 87">
                  <a:extLst>
                    <a:ext uri="{FF2B5EF4-FFF2-40B4-BE49-F238E27FC236}">
                      <a16:creationId xmlns:a16="http://schemas.microsoft.com/office/drawing/2014/main" id="{7345A7CB-B681-8DD5-31DB-D7D4B9E17BE3}"/>
                    </a:ext>
                  </a:extLst>
                </p14:cNvPr>
                <p14:cNvContentPartPr/>
                <p14:nvPr/>
              </p14:nvContentPartPr>
              <p14:xfrm>
                <a:off x="5502716" y="1276616"/>
                <a:ext cx="443520" cy="520560"/>
              </p14:xfrm>
            </p:contentPart>
          </mc:Choice>
          <mc:Fallback xmlns="">
            <p:pic>
              <p:nvPicPr>
                <p:cNvPr id="88" name="Ink 87">
                  <a:extLst>
                    <a:ext uri="{FF2B5EF4-FFF2-40B4-BE49-F238E27FC236}">
                      <a16:creationId xmlns:a16="http://schemas.microsoft.com/office/drawing/2014/main" id="{7345A7CB-B681-8DD5-31DB-D7D4B9E17BE3}"/>
                    </a:ext>
                  </a:extLst>
                </p:cNvPr>
                <p:cNvPicPr/>
                <p:nvPr/>
              </p:nvPicPr>
              <p:blipFill>
                <a:blip r:embed="rId128"/>
                <a:stretch>
                  <a:fillRect/>
                </a:stretch>
              </p:blipFill>
              <p:spPr>
                <a:xfrm>
                  <a:off x="5484716" y="1258616"/>
                  <a:ext cx="47916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0" name="Ink 89">
                  <a:extLst>
                    <a:ext uri="{FF2B5EF4-FFF2-40B4-BE49-F238E27FC236}">
                      <a16:creationId xmlns:a16="http://schemas.microsoft.com/office/drawing/2014/main" id="{632E1C05-E8FF-F7C0-9CD2-C0FEF722B756}"/>
                    </a:ext>
                  </a:extLst>
                </p14:cNvPr>
                <p14:cNvContentPartPr/>
                <p14:nvPr/>
              </p14:nvContentPartPr>
              <p14:xfrm>
                <a:off x="6130916" y="1240616"/>
                <a:ext cx="527760" cy="344160"/>
              </p14:xfrm>
            </p:contentPart>
          </mc:Choice>
          <mc:Fallback xmlns="">
            <p:pic>
              <p:nvPicPr>
                <p:cNvPr id="90" name="Ink 89">
                  <a:extLst>
                    <a:ext uri="{FF2B5EF4-FFF2-40B4-BE49-F238E27FC236}">
                      <a16:creationId xmlns:a16="http://schemas.microsoft.com/office/drawing/2014/main" id="{632E1C05-E8FF-F7C0-9CD2-C0FEF722B756}"/>
                    </a:ext>
                  </a:extLst>
                </p:cNvPr>
                <p:cNvPicPr/>
                <p:nvPr/>
              </p:nvPicPr>
              <p:blipFill>
                <a:blip r:embed="rId130"/>
                <a:stretch>
                  <a:fillRect/>
                </a:stretch>
              </p:blipFill>
              <p:spPr>
                <a:xfrm>
                  <a:off x="6112916" y="1222976"/>
                  <a:ext cx="56340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1" name="Ink 90">
                  <a:extLst>
                    <a:ext uri="{FF2B5EF4-FFF2-40B4-BE49-F238E27FC236}">
                      <a16:creationId xmlns:a16="http://schemas.microsoft.com/office/drawing/2014/main" id="{B119710C-98B0-47E5-0F8D-B98DB4FC342A}"/>
                    </a:ext>
                  </a:extLst>
                </p14:cNvPr>
                <p14:cNvContentPartPr/>
                <p14:nvPr/>
              </p14:nvContentPartPr>
              <p14:xfrm>
                <a:off x="6167276" y="1394336"/>
                <a:ext cx="274320" cy="29880"/>
              </p14:xfrm>
            </p:contentPart>
          </mc:Choice>
          <mc:Fallback xmlns="">
            <p:pic>
              <p:nvPicPr>
                <p:cNvPr id="91" name="Ink 90">
                  <a:extLst>
                    <a:ext uri="{FF2B5EF4-FFF2-40B4-BE49-F238E27FC236}">
                      <a16:creationId xmlns:a16="http://schemas.microsoft.com/office/drawing/2014/main" id="{B119710C-98B0-47E5-0F8D-B98DB4FC342A}"/>
                    </a:ext>
                  </a:extLst>
                </p:cNvPr>
                <p:cNvPicPr/>
                <p:nvPr/>
              </p:nvPicPr>
              <p:blipFill>
                <a:blip r:embed="rId132"/>
                <a:stretch>
                  <a:fillRect/>
                </a:stretch>
              </p:blipFill>
              <p:spPr>
                <a:xfrm>
                  <a:off x="6149276" y="1376696"/>
                  <a:ext cx="309960" cy="6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3">
            <p14:nvContentPartPr>
              <p14:cNvPr id="93" name="Ink 92">
                <a:extLst>
                  <a:ext uri="{FF2B5EF4-FFF2-40B4-BE49-F238E27FC236}">
                    <a16:creationId xmlns:a16="http://schemas.microsoft.com/office/drawing/2014/main" id="{6204EE24-7996-E62B-8558-848158F637BE}"/>
                  </a:ext>
                </a:extLst>
              </p14:cNvPr>
              <p14:cNvContentPartPr/>
              <p14:nvPr/>
            </p14:nvContentPartPr>
            <p14:xfrm>
              <a:off x="6876116" y="1243136"/>
              <a:ext cx="1057320" cy="485640"/>
            </p14:xfrm>
          </p:contentPart>
        </mc:Choice>
        <mc:Fallback xmlns="">
          <p:pic>
            <p:nvPicPr>
              <p:cNvPr id="93" name="Ink 92">
                <a:extLst>
                  <a:ext uri="{FF2B5EF4-FFF2-40B4-BE49-F238E27FC236}">
                    <a16:creationId xmlns:a16="http://schemas.microsoft.com/office/drawing/2014/main" id="{6204EE24-7996-E62B-8558-848158F637BE}"/>
                  </a:ext>
                </a:extLst>
              </p:cNvPr>
              <p:cNvPicPr/>
              <p:nvPr/>
            </p:nvPicPr>
            <p:blipFill>
              <a:blip r:embed="rId134"/>
              <a:stretch>
                <a:fillRect/>
              </a:stretch>
            </p:blipFill>
            <p:spPr>
              <a:xfrm>
                <a:off x="6858476" y="1225136"/>
                <a:ext cx="1092960" cy="521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4" name="Ink 93">
                <a:extLst>
                  <a:ext uri="{FF2B5EF4-FFF2-40B4-BE49-F238E27FC236}">
                    <a16:creationId xmlns:a16="http://schemas.microsoft.com/office/drawing/2014/main" id="{D8C35C67-F60A-0188-8C10-25B56D994F46}"/>
                  </a:ext>
                </a:extLst>
              </p14:cNvPr>
              <p14:cNvContentPartPr/>
              <p14:nvPr/>
            </p14:nvContentPartPr>
            <p14:xfrm>
              <a:off x="7322156" y="1466336"/>
              <a:ext cx="322560" cy="31680"/>
            </p14:xfrm>
          </p:contentPart>
        </mc:Choice>
        <mc:Fallback xmlns="">
          <p:pic>
            <p:nvPicPr>
              <p:cNvPr id="94" name="Ink 93">
                <a:extLst>
                  <a:ext uri="{FF2B5EF4-FFF2-40B4-BE49-F238E27FC236}">
                    <a16:creationId xmlns:a16="http://schemas.microsoft.com/office/drawing/2014/main" id="{D8C35C67-F60A-0188-8C10-25B56D994F46}"/>
                  </a:ext>
                </a:extLst>
              </p:cNvPr>
              <p:cNvPicPr/>
              <p:nvPr/>
            </p:nvPicPr>
            <p:blipFill>
              <a:blip r:embed="rId136"/>
              <a:stretch>
                <a:fillRect/>
              </a:stretch>
            </p:blipFill>
            <p:spPr>
              <a:xfrm>
                <a:off x="7304156" y="1448336"/>
                <a:ext cx="3582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6" name="Ink 95">
                <a:extLst>
                  <a:ext uri="{FF2B5EF4-FFF2-40B4-BE49-F238E27FC236}">
                    <a16:creationId xmlns:a16="http://schemas.microsoft.com/office/drawing/2014/main" id="{C958E093-3B60-BF56-8E3F-7404620B6719}"/>
                  </a:ext>
                </a:extLst>
              </p14:cNvPr>
              <p14:cNvContentPartPr/>
              <p14:nvPr/>
            </p14:nvContentPartPr>
            <p14:xfrm>
              <a:off x="7825796" y="1370576"/>
              <a:ext cx="56160" cy="81000"/>
            </p14:xfrm>
          </p:contentPart>
        </mc:Choice>
        <mc:Fallback xmlns="">
          <p:pic>
            <p:nvPicPr>
              <p:cNvPr id="96" name="Ink 95">
                <a:extLst>
                  <a:ext uri="{FF2B5EF4-FFF2-40B4-BE49-F238E27FC236}">
                    <a16:creationId xmlns:a16="http://schemas.microsoft.com/office/drawing/2014/main" id="{C958E093-3B60-BF56-8E3F-7404620B6719}"/>
                  </a:ext>
                </a:extLst>
              </p:cNvPr>
              <p:cNvPicPr/>
              <p:nvPr/>
            </p:nvPicPr>
            <p:blipFill>
              <a:blip r:embed="rId138"/>
              <a:stretch>
                <a:fillRect/>
              </a:stretch>
            </p:blipFill>
            <p:spPr>
              <a:xfrm>
                <a:off x="7807796" y="1352576"/>
                <a:ext cx="91800" cy="116640"/>
              </a:xfrm>
              <a:prstGeom prst="rect">
                <a:avLst/>
              </a:prstGeom>
            </p:spPr>
          </p:pic>
        </mc:Fallback>
      </mc:AlternateContent>
      <p:grpSp>
        <p:nvGrpSpPr>
          <p:cNvPr id="115" name="Group 114">
            <a:extLst>
              <a:ext uri="{FF2B5EF4-FFF2-40B4-BE49-F238E27FC236}">
                <a16:creationId xmlns:a16="http://schemas.microsoft.com/office/drawing/2014/main" id="{F34BD62B-BC16-6EF6-BE95-D55BFC171118}"/>
              </a:ext>
            </a:extLst>
          </p:cNvPr>
          <p:cNvGrpSpPr/>
          <p:nvPr/>
        </p:nvGrpSpPr>
        <p:grpSpPr>
          <a:xfrm>
            <a:off x="8263196" y="1204256"/>
            <a:ext cx="3015720" cy="513000"/>
            <a:chOff x="8263196" y="1204256"/>
            <a:chExt cx="3015720" cy="513000"/>
          </a:xfrm>
        </p:grpSpPr>
        <mc:AlternateContent xmlns:mc="http://schemas.openxmlformats.org/markup-compatibility/2006" xmlns:p14="http://schemas.microsoft.com/office/powerpoint/2010/main">
          <mc:Choice Requires="p14">
            <p:contentPart p14:bwMode="auto" r:id="rId139">
              <p14:nvContentPartPr>
                <p14:cNvPr id="97" name="Ink 96">
                  <a:extLst>
                    <a:ext uri="{FF2B5EF4-FFF2-40B4-BE49-F238E27FC236}">
                      <a16:creationId xmlns:a16="http://schemas.microsoft.com/office/drawing/2014/main" id="{BED686A6-EE55-041A-FD86-4E04D3FBE6CA}"/>
                    </a:ext>
                  </a:extLst>
                </p14:cNvPr>
                <p14:cNvContentPartPr/>
                <p14:nvPr/>
              </p14:nvContentPartPr>
              <p14:xfrm>
                <a:off x="8263196" y="1410176"/>
                <a:ext cx="202680" cy="307080"/>
              </p14:xfrm>
            </p:contentPart>
          </mc:Choice>
          <mc:Fallback xmlns="">
            <p:pic>
              <p:nvPicPr>
                <p:cNvPr id="97" name="Ink 96">
                  <a:extLst>
                    <a:ext uri="{FF2B5EF4-FFF2-40B4-BE49-F238E27FC236}">
                      <a16:creationId xmlns:a16="http://schemas.microsoft.com/office/drawing/2014/main" id="{BED686A6-EE55-041A-FD86-4E04D3FBE6CA}"/>
                    </a:ext>
                  </a:extLst>
                </p:cNvPr>
                <p:cNvPicPr/>
                <p:nvPr/>
              </p:nvPicPr>
              <p:blipFill>
                <a:blip r:embed="rId140"/>
                <a:stretch>
                  <a:fillRect/>
                </a:stretch>
              </p:blipFill>
              <p:spPr>
                <a:xfrm>
                  <a:off x="8245196" y="1392176"/>
                  <a:ext cx="23832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8" name="Ink 97">
                  <a:extLst>
                    <a:ext uri="{FF2B5EF4-FFF2-40B4-BE49-F238E27FC236}">
                      <a16:creationId xmlns:a16="http://schemas.microsoft.com/office/drawing/2014/main" id="{EDA920DB-FE3A-2E5D-4B7F-E35C867F66BF}"/>
                    </a:ext>
                  </a:extLst>
                </p14:cNvPr>
                <p14:cNvContentPartPr/>
                <p14:nvPr/>
              </p14:nvContentPartPr>
              <p14:xfrm>
                <a:off x="8685476" y="1461656"/>
                <a:ext cx="228240" cy="27720"/>
              </p14:xfrm>
            </p:contentPart>
          </mc:Choice>
          <mc:Fallback xmlns="">
            <p:pic>
              <p:nvPicPr>
                <p:cNvPr id="98" name="Ink 97">
                  <a:extLst>
                    <a:ext uri="{FF2B5EF4-FFF2-40B4-BE49-F238E27FC236}">
                      <a16:creationId xmlns:a16="http://schemas.microsoft.com/office/drawing/2014/main" id="{EDA920DB-FE3A-2E5D-4B7F-E35C867F66BF}"/>
                    </a:ext>
                  </a:extLst>
                </p:cNvPr>
                <p:cNvPicPr/>
                <p:nvPr/>
              </p:nvPicPr>
              <p:blipFill>
                <a:blip r:embed="rId142"/>
                <a:stretch>
                  <a:fillRect/>
                </a:stretch>
              </p:blipFill>
              <p:spPr>
                <a:xfrm>
                  <a:off x="8667476" y="1443656"/>
                  <a:ext cx="2638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9" name="Ink 98">
                  <a:extLst>
                    <a:ext uri="{FF2B5EF4-FFF2-40B4-BE49-F238E27FC236}">
                      <a16:creationId xmlns:a16="http://schemas.microsoft.com/office/drawing/2014/main" id="{BC7B131B-F71B-0B8E-BCEB-FC56FD1D125E}"/>
                    </a:ext>
                  </a:extLst>
                </p14:cNvPr>
                <p14:cNvContentPartPr/>
                <p14:nvPr/>
              </p14:nvContentPartPr>
              <p14:xfrm>
                <a:off x="8683316" y="1561376"/>
                <a:ext cx="221040" cy="28800"/>
              </p14:xfrm>
            </p:contentPart>
          </mc:Choice>
          <mc:Fallback xmlns="">
            <p:pic>
              <p:nvPicPr>
                <p:cNvPr id="99" name="Ink 98">
                  <a:extLst>
                    <a:ext uri="{FF2B5EF4-FFF2-40B4-BE49-F238E27FC236}">
                      <a16:creationId xmlns:a16="http://schemas.microsoft.com/office/drawing/2014/main" id="{BC7B131B-F71B-0B8E-BCEB-FC56FD1D125E}"/>
                    </a:ext>
                  </a:extLst>
                </p:cNvPr>
                <p:cNvPicPr/>
                <p:nvPr/>
              </p:nvPicPr>
              <p:blipFill>
                <a:blip r:embed="rId144"/>
                <a:stretch>
                  <a:fillRect/>
                </a:stretch>
              </p:blipFill>
              <p:spPr>
                <a:xfrm>
                  <a:off x="8665316" y="1543376"/>
                  <a:ext cx="2566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0" name="Ink 99">
                  <a:extLst>
                    <a:ext uri="{FF2B5EF4-FFF2-40B4-BE49-F238E27FC236}">
                      <a16:creationId xmlns:a16="http://schemas.microsoft.com/office/drawing/2014/main" id="{966DFAAA-7436-A3D3-5B01-3CD04952EB4C}"/>
                    </a:ext>
                  </a:extLst>
                </p14:cNvPr>
                <p14:cNvContentPartPr/>
                <p14:nvPr/>
              </p14:nvContentPartPr>
              <p14:xfrm>
                <a:off x="8644076" y="1364456"/>
                <a:ext cx="219240" cy="26640"/>
              </p14:xfrm>
            </p:contentPart>
          </mc:Choice>
          <mc:Fallback xmlns="">
            <p:pic>
              <p:nvPicPr>
                <p:cNvPr id="100" name="Ink 99">
                  <a:extLst>
                    <a:ext uri="{FF2B5EF4-FFF2-40B4-BE49-F238E27FC236}">
                      <a16:creationId xmlns:a16="http://schemas.microsoft.com/office/drawing/2014/main" id="{966DFAAA-7436-A3D3-5B01-3CD04952EB4C}"/>
                    </a:ext>
                  </a:extLst>
                </p:cNvPr>
                <p:cNvPicPr/>
                <p:nvPr/>
              </p:nvPicPr>
              <p:blipFill>
                <a:blip r:embed="rId146"/>
                <a:stretch>
                  <a:fillRect/>
                </a:stretch>
              </p:blipFill>
              <p:spPr>
                <a:xfrm>
                  <a:off x="8626076" y="1346456"/>
                  <a:ext cx="2548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4" name="Ink 103">
                  <a:extLst>
                    <a:ext uri="{FF2B5EF4-FFF2-40B4-BE49-F238E27FC236}">
                      <a16:creationId xmlns:a16="http://schemas.microsoft.com/office/drawing/2014/main" id="{0CAE1F64-1277-61A0-A6D8-5DB2059300A6}"/>
                    </a:ext>
                  </a:extLst>
                </p14:cNvPr>
                <p14:cNvContentPartPr/>
                <p14:nvPr/>
              </p14:nvContentPartPr>
              <p14:xfrm>
                <a:off x="9045116" y="1332776"/>
                <a:ext cx="252000" cy="357840"/>
              </p14:xfrm>
            </p:contentPart>
          </mc:Choice>
          <mc:Fallback xmlns="">
            <p:pic>
              <p:nvPicPr>
                <p:cNvPr id="104" name="Ink 103">
                  <a:extLst>
                    <a:ext uri="{FF2B5EF4-FFF2-40B4-BE49-F238E27FC236}">
                      <a16:creationId xmlns:a16="http://schemas.microsoft.com/office/drawing/2014/main" id="{0CAE1F64-1277-61A0-A6D8-5DB2059300A6}"/>
                    </a:ext>
                  </a:extLst>
                </p:cNvPr>
                <p:cNvPicPr/>
                <p:nvPr/>
              </p:nvPicPr>
              <p:blipFill>
                <a:blip r:embed="rId148"/>
                <a:stretch>
                  <a:fillRect/>
                </a:stretch>
              </p:blipFill>
              <p:spPr>
                <a:xfrm>
                  <a:off x="9027476" y="1314776"/>
                  <a:ext cx="28764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5" name="Ink 104">
                  <a:extLst>
                    <a:ext uri="{FF2B5EF4-FFF2-40B4-BE49-F238E27FC236}">
                      <a16:creationId xmlns:a16="http://schemas.microsoft.com/office/drawing/2014/main" id="{83D338DD-16EA-A027-4028-09FA3A229469}"/>
                    </a:ext>
                  </a:extLst>
                </p14:cNvPr>
                <p14:cNvContentPartPr/>
                <p14:nvPr/>
              </p14:nvContentPartPr>
              <p14:xfrm>
                <a:off x="9339956" y="1383536"/>
                <a:ext cx="212760" cy="225000"/>
              </p14:xfrm>
            </p:contentPart>
          </mc:Choice>
          <mc:Fallback xmlns="">
            <p:pic>
              <p:nvPicPr>
                <p:cNvPr id="105" name="Ink 104">
                  <a:extLst>
                    <a:ext uri="{FF2B5EF4-FFF2-40B4-BE49-F238E27FC236}">
                      <a16:creationId xmlns:a16="http://schemas.microsoft.com/office/drawing/2014/main" id="{83D338DD-16EA-A027-4028-09FA3A229469}"/>
                    </a:ext>
                  </a:extLst>
                </p:cNvPr>
                <p:cNvPicPr/>
                <p:nvPr/>
              </p:nvPicPr>
              <p:blipFill>
                <a:blip r:embed="rId150"/>
                <a:stretch>
                  <a:fillRect/>
                </a:stretch>
              </p:blipFill>
              <p:spPr>
                <a:xfrm>
                  <a:off x="9322316" y="1365536"/>
                  <a:ext cx="2484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6" name="Ink 105">
                  <a:extLst>
                    <a:ext uri="{FF2B5EF4-FFF2-40B4-BE49-F238E27FC236}">
                      <a16:creationId xmlns:a16="http://schemas.microsoft.com/office/drawing/2014/main" id="{0492D36B-0161-76F0-F884-0983949B356F}"/>
                    </a:ext>
                  </a:extLst>
                </p14:cNvPr>
                <p14:cNvContentPartPr/>
                <p14:nvPr/>
              </p14:nvContentPartPr>
              <p14:xfrm>
                <a:off x="9519236" y="1368776"/>
                <a:ext cx="283320" cy="226800"/>
              </p14:xfrm>
            </p:contentPart>
          </mc:Choice>
          <mc:Fallback xmlns="">
            <p:pic>
              <p:nvPicPr>
                <p:cNvPr id="106" name="Ink 105">
                  <a:extLst>
                    <a:ext uri="{FF2B5EF4-FFF2-40B4-BE49-F238E27FC236}">
                      <a16:creationId xmlns:a16="http://schemas.microsoft.com/office/drawing/2014/main" id="{0492D36B-0161-76F0-F884-0983949B356F}"/>
                    </a:ext>
                  </a:extLst>
                </p:cNvPr>
                <p:cNvPicPr/>
                <p:nvPr/>
              </p:nvPicPr>
              <p:blipFill>
                <a:blip r:embed="rId152"/>
                <a:stretch>
                  <a:fillRect/>
                </a:stretch>
              </p:blipFill>
              <p:spPr>
                <a:xfrm>
                  <a:off x="9501236" y="1351136"/>
                  <a:ext cx="3189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7" name="Ink 106">
                  <a:extLst>
                    <a:ext uri="{FF2B5EF4-FFF2-40B4-BE49-F238E27FC236}">
                      <a16:creationId xmlns:a16="http://schemas.microsoft.com/office/drawing/2014/main" id="{1A935687-72F3-CCCA-7385-663AB74F3C44}"/>
                    </a:ext>
                  </a:extLst>
                </p14:cNvPr>
                <p14:cNvContentPartPr/>
                <p14:nvPr/>
              </p14:nvContentPartPr>
              <p14:xfrm>
                <a:off x="9831716" y="1405496"/>
                <a:ext cx="252000" cy="217080"/>
              </p14:xfrm>
            </p:contentPart>
          </mc:Choice>
          <mc:Fallback xmlns="">
            <p:pic>
              <p:nvPicPr>
                <p:cNvPr id="107" name="Ink 106">
                  <a:extLst>
                    <a:ext uri="{FF2B5EF4-FFF2-40B4-BE49-F238E27FC236}">
                      <a16:creationId xmlns:a16="http://schemas.microsoft.com/office/drawing/2014/main" id="{1A935687-72F3-CCCA-7385-663AB74F3C44}"/>
                    </a:ext>
                  </a:extLst>
                </p:cNvPr>
                <p:cNvPicPr/>
                <p:nvPr/>
              </p:nvPicPr>
              <p:blipFill>
                <a:blip r:embed="rId154"/>
                <a:stretch>
                  <a:fillRect/>
                </a:stretch>
              </p:blipFill>
              <p:spPr>
                <a:xfrm>
                  <a:off x="9813716" y="1387496"/>
                  <a:ext cx="2876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8" name="Ink 107">
                  <a:extLst>
                    <a:ext uri="{FF2B5EF4-FFF2-40B4-BE49-F238E27FC236}">
                      <a16:creationId xmlns:a16="http://schemas.microsoft.com/office/drawing/2014/main" id="{8906D629-92C8-EFC3-053D-499C29C21FEF}"/>
                    </a:ext>
                  </a:extLst>
                </p14:cNvPr>
                <p14:cNvContentPartPr/>
                <p14:nvPr/>
              </p14:nvContentPartPr>
              <p14:xfrm>
                <a:off x="9883196" y="1423496"/>
                <a:ext cx="170640" cy="167400"/>
              </p14:xfrm>
            </p:contentPart>
          </mc:Choice>
          <mc:Fallback xmlns="">
            <p:pic>
              <p:nvPicPr>
                <p:cNvPr id="108" name="Ink 107">
                  <a:extLst>
                    <a:ext uri="{FF2B5EF4-FFF2-40B4-BE49-F238E27FC236}">
                      <a16:creationId xmlns:a16="http://schemas.microsoft.com/office/drawing/2014/main" id="{8906D629-92C8-EFC3-053D-499C29C21FEF}"/>
                    </a:ext>
                  </a:extLst>
                </p:cNvPr>
                <p:cNvPicPr/>
                <p:nvPr/>
              </p:nvPicPr>
              <p:blipFill>
                <a:blip r:embed="rId156"/>
                <a:stretch>
                  <a:fillRect/>
                </a:stretch>
              </p:blipFill>
              <p:spPr>
                <a:xfrm>
                  <a:off x="9865196" y="1405856"/>
                  <a:ext cx="2062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9" name="Ink 108">
                  <a:extLst>
                    <a:ext uri="{FF2B5EF4-FFF2-40B4-BE49-F238E27FC236}">
                      <a16:creationId xmlns:a16="http://schemas.microsoft.com/office/drawing/2014/main" id="{73A97AF8-A48B-655B-2C6A-798417DAF18F}"/>
                    </a:ext>
                  </a:extLst>
                </p14:cNvPr>
                <p14:cNvContentPartPr/>
                <p14:nvPr/>
              </p14:nvContentPartPr>
              <p14:xfrm>
                <a:off x="10199996" y="1359776"/>
                <a:ext cx="18720" cy="225360"/>
              </p14:xfrm>
            </p:contentPart>
          </mc:Choice>
          <mc:Fallback xmlns="">
            <p:pic>
              <p:nvPicPr>
                <p:cNvPr id="109" name="Ink 108">
                  <a:extLst>
                    <a:ext uri="{FF2B5EF4-FFF2-40B4-BE49-F238E27FC236}">
                      <a16:creationId xmlns:a16="http://schemas.microsoft.com/office/drawing/2014/main" id="{73A97AF8-A48B-655B-2C6A-798417DAF18F}"/>
                    </a:ext>
                  </a:extLst>
                </p:cNvPr>
                <p:cNvPicPr/>
                <p:nvPr/>
              </p:nvPicPr>
              <p:blipFill>
                <a:blip r:embed="rId158"/>
                <a:stretch>
                  <a:fillRect/>
                </a:stretch>
              </p:blipFill>
              <p:spPr>
                <a:xfrm>
                  <a:off x="10181996" y="1341776"/>
                  <a:ext cx="543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0" name="Ink 109">
                  <a:extLst>
                    <a:ext uri="{FF2B5EF4-FFF2-40B4-BE49-F238E27FC236}">
                      <a16:creationId xmlns:a16="http://schemas.microsoft.com/office/drawing/2014/main" id="{E79D1D24-A755-3ED0-B8BB-016A709B8338}"/>
                    </a:ext>
                  </a:extLst>
                </p14:cNvPr>
                <p14:cNvContentPartPr/>
                <p14:nvPr/>
              </p14:nvContentPartPr>
              <p14:xfrm>
                <a:off x="10291076" y="1395056"/>
                <a:ext cx="170280" cy="194400"/>
              </p14:xfrm>
            </p:contentPart>
          </mc:Choice>
          <mc:Fallback xmlns="">
            <p:pic>
              <p:nvPicPr>
                <p:cNvPr id="110" name="Ink 109">
                  <a:extLst>
                    <a:ext uri="{FF2B5EF4-FFF2-40B4-BE49-F238E27FC236}">
                      <a16:creationId xmlns:a16="http://schemas.microsoft.com/office/drawing/2014/main" id="{E79D1D24-A755-3ED0-B8BB-016A709B8338}"/>
                    </a:ext>
                  </a:extLst>
                </p:cNvPr>
                <p:cNvPicPr/>
                <p:nvPr/>
              </p:nvPicPr>
              <p:blipFill>
                <a:blip r:embed="rId160"/>
                <a:stretch>
                  <a:fillRect/>
                </a:stretch>
              </p:blipFill>
              <p:spPr>
                <a:xfrm>
                  <a:off x="10273436" y="1377416"/>
                  <a:ext cx="2059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1" name="Ink 110">
                  <a:extLst>
                    <a:ext uri="{FF2B5EF4-FFF2-40B4-BE49-F238E27FC236}">
                      <a16:creationId xmlns:a16="http://schemas.microsoft.com/office/drawing/2014/main" id="{CCACFD69-4A8C-B9B8-44FC-6DAF8B8623F6}"/>
                    </a:ext>
                  </a:extLst>
                </p14:cNvPr>
                <p14:cNvContentPartPr/>
                <p14:nvPr/>
              </p14:nvContentPartPr>
              <p14:xfrm>
                <a:off x="10459196" y="1310816"/>
                <a:ext cx="136080" cy="14400"/>
              </p14:xfrm>
            </p:contentPart>
          </mc:Choice>
          <mc:Fallback xmlns="">
            <p:pic>
              <p:nvPicPr>
                <p:cNvPr id="111" name="Ink 110">
                  <a:extLst>
                    <a:ext uri="{FF2B5EF4-FFF2-40B4-BE49-F238E27FC236}">
                      <a16:creationId xmlns:a16="http://schemas.microsoft.com/office/drawing/2014/main" id="{CCACFD69-4A8C-B9B8-44FC-6DAF8B8623F6}"/>
                    </a:ext>
                  </a:extLst>
                </p:cNvPr>
                <p:cNvPicPr/>
                <p:nvPr/>
              </p:nvPicPr>
              <p:blipFill>
                <a:blip r:embed="rId162"/>
                <a:stretch>
                  <a:fillRect/>
                </a:stretch>
              </p:blipFill>
              <p:spPr>
                <a:xfrm>
                  <a:off x="10441196" y="1292816"/>
                  <a:ext cx="1717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2" name="Ink 111">
                  <a:extLst>
                    <a:ext uri="{FF2B5EF4-FFF2-40B4-BE49-F238E27FC236}">
                      <a16:creationId xmlns:a16="http://schemas.microsoft.com/office/drawing/2014/main" id="{55CC87E8-D406-C6BE-3A40-670FE93F39F1}"/>
                    </a:ext>
                  </a:extLst>
                </p14:cNvPr>
                <p14:cNvContentPartPr/>
                <p14:nvPr/>
              </p14:nvContentPartPr>
              <p14:xfrm>
                <a:off x="10681676" y="1204256"/>
                <a:ext cx="73440" cy="187200"/>
              </p14:xfrm>
            </p:contentPart>
          </mc:Choice>
          <mc:Fallback xmlns="">
            <p:pic>
              <p:nvPicPr>
                <p:cNvPr id="112" name="Ink 111">
                  <a:extLst>
                    <a:ext uri="{FF2B5EF4-FFF2-40B4-BE49-F238E27FC236}">
                      <a16:creationId xmlns:a16="http://schemas.microsoft.com/office/drawing/2014/main" id="{55CC87E8-D406-C6BE-3A40-670FE93F39F1}"/>
                    </a:ext>
                  </a:extLst>
                </p:cNvPr>
                <p:cNvPicPr/>
                <p:nvPr/>
              </p:nvPicPr>
              <p:blipFill>
                <a:blip r:embed="rId164"/>
                <a:stretch>
                  <a:fillRect/>
                </a:stretch>
              </p:blipFill>
              <p:spPr>
                <a:xfrm>
                  <a:off x="10663676" y="1186616"/>
                  <a:ext cx="1090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3" name="Ink 112">
                  <a:extLst>
                    <a:ext uri="{FF2B5EF4-FFF2-40B4-BE49-F238E27FC236}">
                      <a16:creationId xmlns:a16="http://schemas.microsoft.com/office/drawing/2014/main" id="{3E344122-1A74-B64C-4BB4-B4B85DCDC7AB}"/>
                    </a:ext>
                  </a:extLst>
                </p14:cNvPr>
                <p14:cNvContentPartPr/>
                <p14:nvPr/>
              </p14:nvContentPartPr>
              <p14:xfrm>
                <a:off x="11002436" y="1341416"/>
                <a:ext cx="48960" cy="327960"/>
              </p14:xfrm>
            </p:contentPart>
          </mc:Choice>
          <mc:Fallback xmlns="">
            <p:pic>
              <p:nvPicPr>
                <p:cNvPr id="113" name="Ink 112">
                  <a:extLst>
                    <a:ext uri="{FF2B5EF4-FFF2-40B4-BE49-F238E27FC236}">
                      <a16:creationId xmlns:a16="http://schemas.microsoft.com/office/drawing/2014/main" id="{3E344122-1A74-B64C-4BB4-B4B85DCDC7AB}"/>
                    </a:ext>
                  </a:extLst>
                </p:cNvPr>
                <p:cNvPicPr/>
                <p:nvPr/>
              </p:nvPicPr>
              <p:blipFill>
                <a:blip r:embed="rId166"/>
                <a:stretch>
                  <a:fillRect/>
                </a:stretch>
              </p:blipFill>
              <p:spPr>
                <a:xfrm>
                  <a:off x="10984796" y="1323776"/>
                  <a:ext cx="8460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4" name="Ink 113">
                  <a:extLst>
                    <a:ext uri="{FF2B5EF4-FFF2-40B4-BE49-F238E27FC236}">
                      <a16:creationId xmlns:a16="http://schemas.microsoft.com/office/drawing/2014/main" id="{35D30E14-2818-AEA8-2068-1566952A9BC5}"/>
                    </a:ext>
                  </a:extLst>
                </p14:cNvPr>
                <p14:cNvContentPartPr/>
                <p14:nvPr/>
              </p14:nvContentPartPr>
              <p14:xfrm>
                <a:off x="10847276" y="1399016"/>
                <a:ext cx="431640" cy="23760"/>
              </p14:xfrm>
            </p:contentPart>
          </mc:Choice>
          <mc:Fallback xmlns="">
            <p:pic>
              <p:nvPicPr>
                <p:cNvPr id="114" name="Ink 113">
                  <a:extLst>
                    <a:ext uri="{FF2B5EF4-FFF2-40B4-BE49-F238E27FC236}">
                      <a16:creationId xmlns:a16="http://schemas.microsoft.com/office/drawing/2014/main" id="{35D30E14-2818-AEA8-2068-1566952A9BC5}"/>
                    </a:ext>
                  </a:extLst>
                </p:cNvPr>
                <p:cNvPicPr/>
                <p:nvPr/>
              </p:nvPicPr>
              <p:blipFill>
                <a:blip r:embed="rId168"/>
                <a:stretch>
                  <a:fillRect/>
                </a:stretch>
              </p:blipFill>
              <p:spPr>
                <a:xfrm>
                  <a:off x="10829636" y="1381376"/>
                  <a:ext cx="467280" cy="59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9">
            <p14:nvContentPartPr>
              <p14:cNvPr id="116" name="Ink 115">
                <a:extLst>
                  <a:ext uri="{FF2B5EF4-FFF2-40B4-BE49-F238E27FC236}">
                    <a16:creationId xmlns:a16="http://schemas.microsoft.com/office/drawing/2014/main" id="{45C53104-2939-6C0C-4A97-1165BFB1DB28}"/>
                  </a:ext>
                </a:extLst>
              </p14:cNvPr>
              <p14:cNvContentPartPr/>
              <p14:nvPr/>
            </p14:nvContentPartPr>
            <p14:xfrm>
              <a:off x="314036" y="1969616"/>
              <a:ext cx="15840" cy="274320"/>
            </p14:xfrm>
          </p:contentPart>
        </mc:Choice>
        <mc:Fallback xmlns="">
          <p:pic>
            <p:nvPicPr>
              <p:cNvPr id="116" name="Ink 115">
                <a:extLst>
                  <a:ext uri="{FF2B5EF4-FFF2-40B4-BE49-F238E27FC236}">
                    <a16:creationId xmlns:a16="http://schemas.microsoft.com/office/drawing/2014/main" id="{45C53104-2939-6C0C-4A97-1165BFB1DB28}"/>
                  </a:ext>
                </a:extLst>
              </p:cNvPr>
              <p:cNvPicPr/>
              <p:nvPr/>
            </p:nvPicPr>
            <p:blipFill>
              <a:blip r:embed="rId170"/>
              <a:stretch>
                <a:fillRect/>
              </a:stretch>
            </p:blipFill>
            <p:spPr>
              <a:xfrm>
                <a:off x="296036" y="1951976"/>
                <a:ext cx="5148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7" name="Ink 116">
                <a:extLst>
                  <a:ext uri="{FF2B5EF4-FFF2-40B4-BE49-F238E27FC236}">
                    <a16:creationId xmlns:a16="http://schemas.microsoft.com/office/drawing/2014/main" id="{5A8708D4-FFAA-B07E-98AA-98F85406951E}"/>
                  </a:ext>
                </a:extLst>
              </p14:cNvPr>
              <p14:cNvContentPartPr/>
              <p14:nvPr/>
            </p14:nvContentPartPr>
            <p14:xfrm>
              <a:off x="417716" y="1991576"/>
              <a:ext cx="37080" cy="257040"/>
            </p14:xfrm>
          </p:contentPart>
        </mc:Choice>
        <mc:Fallback xmlns="">
          <p:pic>
            <p:nvPicPr>
              <p:cNvPr id="117" name="Ink 116">
                <a:extLst>
                  <a:ext uri="{FF2B5EF4-FFF2-40B4-BE49-F238E27FC236}">
                    <a16:creationId xmlns:a16="http://schemas.microsoft.com/office/drawing/2014/main" id="{5A8708D4-FFAA-B07E-98AA-98F85406951E}"/>
                  </a:ext>
                </a:extLst>
              </p:cNvPr>
              <p:cNvPicPr/>
              <p:nvPr/>
            </p:nvPicPr>
            <p:blipFill>
              <a:blip r:embed="rId172"/>
              <a:stretch>
                <a:fillRect/>
              </a:stretch>
            </p:blipFill>
            <p:spPr>
              <a:xfrm>
                <a:off x="400076" y="1973576"/>
                <a:ext cx="727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8" name="Ink 117">
                <a:extLst>
                  <a:ext uri="{FF2B5EF4-FFF2-40B4-BE49-F238E27FC236}">
                    <a16:creationId xmlns:a16="http://schemas.microsoft.com/office/drawing/2014/main" id="{6DBC613D-2095-CF6F-159B-8F6BA09835F8}"/>
                  </a:ext>
                </a:extLst>
              </p14:cNvPr>
              <p14:cNvContentPartPr/>
              <p14:nvPr/>
            </p14:nvContentPartPr>
            <p14:xfrm>
              <a:off x="289916" y="2113616"/>
              <a:ext cx="219600" cy="32400"/>
            </p14:xfrm>
          </p:contentPart>
        </mc:Choice>
        <mc:Fallback xmlns="">
          <p:pic>
            <p:nvPicPr>
              <p:cNvPr id="118" name="Ink 117">
                <a:extLst>
                  <a:ext uri="{FF2B5EF4-FFF2-40B4-BE49-F238E27FC236}">
                    <a16:creationId xmlns:a16="http://schemas.microsoft.com/office/drawing/2014/main" id="{6DBC613D-2095-CF6F-159B-8F6BA09835F8}"/>
                  </a:ext>
                </a:extLst>
              </p:cNvPr>
              <p:cNvPicPr/>
              <p:nvPr/>
            </p:nvPicPr>
            <p:blipFill>
              <a:blip r:embed="rId174"/>
              <a:stretch>
                <a:fillRect/>
              </a:stretch>
            </p:blipFill>
            <p:spPr>
              <a:xfrm>
                <a:off x="271916" y="2095616"/>
                <a:ext cx="2552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9" name="Ink 118">
                <a:extLst>
                  <a:ext uri="{FF2B5EF4-FFF2-40B4-BE49-F238E27FC236}">
                    <a16:creationId xmlns:a16="http://schemas.microsoft.com/office/drawing/2014/main" id="{3AF8BE3E-6940-5C2A-D8DE-487040614589}"/>
                  </a:ext>
                </a:extLst>
              </p14:cNvPr>
              <p14:cNvContentPartPr/>
              <p14:nvPr/>
            </p14:nvContentPartPr>
            <p14:xfrm>
              <a:off x="559556" y="1929656"/>
              <a:ext cx="201240" cy="345240"/>
            </p14:xfrm>
          </p:contentPart>
        </mc:Choice>
        <mc:Fallback xmlns="">
          <p:pic>
            <p:nvPicPr>
              <p:cNvPr id="119" name="Ink 118">
                <a:extLst>
                  <a:ext uri="{FF2B5EF4-FFF2-40B4-BE49-F238E27FC236}">
                    <a16:creationId xmlns:a16="http://schemas.microsoft.com/office/drawing/2014/main" id="{3AF8BE3E-6940-5C2A-D8DE-487040614589}"/>
                  </a:ext>
                </a:extLst>
              </p:cNvPr>
              <p:cNvPicPr/>
              <p:nvPr/>
            </p:nvPicPr>
            <p:blipFill>
              <a:blip r:embed="rId176"/>
              <a:stretch>
                <a:fillRect/>
              </a:stretch>
            </p:blipFill>
            <p:spPr>
              <a:xfrm>
                <a:off x="541556" y="1911656"/>
                <a:ext cx="23688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0" name="Ink 119">
                <a:extLst>
                  <a:ext uri="{FF2B5EF4-FFF2-40B4-BE49-F238E27FC236}">
                    <a16:creationId xmlns:a16="http://schemas.microsoft.com/office/drawing/2014/main" id="{A5D89E24-0554-0BE9-C649-6AFDD72973E2}"/>
                  </a:ext>
                </a:extLst>
              </p14:cNvPr>
              <p14:cNvContentPartPr/>
              <p14:nvPr/>
            </p14:nvContentPartPr>
            <p14:xfrm>
              <a:off x="603116" y="2035136"/>
              <a:ext cx="233280" cy="27360"/>
            </p14:xfrm>
          </p:contentPart>
        </mc:Choice>
        <mc:Fallback xmlns="">
          <p:pic>
            <p:nvPicPr>
              <p:cNvPr id="120" name="Ink 119">
                <a:extLst>
                  <a:ext uri="{FF2B5EF4-FFF2-40B4-BE49-F238E27FC236}">
                    <a16:creationId xmlns:a16="http://schemas.microsoft.com/office/drawing/2014/main" id="{A5D89E24-0554-0BE9-C649-6AFDD72973E2}"/>
                  </a:ext>
                </a:extLst>
              </p:cNvPr>
              <p:cNvPicPr/>
              <p:nvPr/>
            </p:nvPicPr>
            <p:blipFill>
              <a:blip r:embed="rId178"/>
              <a:stretch>
                <a:fillRect/>
              </a:stretch>
            </p:blipFill>
            <p:spPr>
              <a:xfrm>
                <a:off x="585476" y="2017136"/>
                <a:ext cx="2689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2" name="Ink 121">
                <a:extLst>
                  <a:ext uri="{FF2B5EF4-FFF2-40B4-BE49-F238E27FC236}">
                    <a16:creationId xmlns:a16="http://schemas.microsoft.com/office/drawing/2014/main" id="{ADEC6C9E-0A4F-CAF7-CC44-D80356D1176C}"/>
                  </a:ext>
                </a:extLst>
              </p14:cNvPr>
              <p14:cNvContentPartPr/>
              <p14:nvPr/>
            </p14:nvContentPartPr>
            <p14:xfrm>
              <a:off x="1018196" y="1923536"/>
              <a:ext cx="1627200" cy="553680"/>
            </p14:xfrm>
          </p:contentPart>
        </mc:Choice>
        <mc:Fallback xmlns="">
          <p:pic>
            <p:nvPicPr>
              <p:cNvPr id="122" name="Ink 121">
                <a:extLst>
                  <a:ext uri="{FF2B5EF4-FFF2-40B4-BE49-F238E27FC236}">
                    <a16:creationId xmlns:a16="http://schemas.microsoft.com/office/drawing/2014/main" id="{ADEC6C9E-0A4F-CAF7-CC44-D80356D1176C}"/>
                  </a:ext>
                </a:extLst>
              </p:cNvPr>
              <p:cNvPicPr/>
              <p:nvPr/>
            </p:nvPicPr>
            <p:blipFill>
              <a:blip r:embed="rId180"/>
              <a:stretch>
                <a:fillRect/>
              </a:stretch>
            </p:blipFill>
            <p:spPr>
              <a:xfrm>
                <a:off x="1000196" y="1905536"/>
                <a:ext cx="166284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3" name="Ink 122">
                <a:extLst>
                  <a:ext uri="{FF2B5EF4-FFF2-40B4-BE49-F238E27FC236}">
                    <a16:creationId xmlns:a16="http://schemas.microsoft.com/office/drawing/2014/main" id="{91B6A24A-E106-8C8B-9A68-D84527A7B573}"/>
                  </a:ext>
                </a:extLst>
              </p14:cNvPr>
              <p14:cNvContentPartPr/>
              <p14:nvPr/>
            </p14:nvContentPartPr>
            <p14:xfrm>
              <a:off x="2440916" y="2001656"/>
              <a:ext cx="256320" cy="35640"/>
            </p14:xfrm>
          </p:contentPart>
        </mc:Choice>
        <mc:Fallback xmlns="">
          <p:pic>
            <p:nvPicPr>
              <p:cNvPr id="123" name="Ink 122">
                <a:extLst>
                  <a:ext uri="{FF2B5EF4-FFF2-40B4-BE49-F238E27FC236}">
                    <a16:creationId xmlns:a16="http://schemas.microsoft.com/office/drawing/2014/main" id="{91B6A24A-E106-8C8B-9A68-D84527A7B573}"/>
                  </a:ext>
                </a:extLst>
              </p:cNvPr>
              <p:cNvPicPr/>
              <p:nvPr/>
            </p:nvPicPr>
            <p:blipFill>
              <a:blip r:embed="rId182"/>
              <a:stretch>
                <a:fillRect/>
              </a:stretch>
            </p:blipFill>
            <p:spPr>
              <a:xfrm>
                <a:off x="2423276" y="1984016"/>
                <a:ext cx="291960" cy="71280"/>
              </a:xfrm>
              <a:prstGeom prst="rect">
                <a:avLst/>
              </a:prstGeom>
            </p:spPr>
          </p:pic>
        </mc:Fallback>
      </mc:AlternateContent>
      <p:grpSp>
        <p:nvGrpSpPr>
          <p:cNvPr id="150" name="Group 149">
            <a:extLst>
              <a:ext uri="{FF2B5EF4-FFF2-40B4-BE49-F238E27FC236}">
                <a16:creationId xmlns:a16="http://schemas.microsoft.com/office/drawing/2014/main" id="{93CD55D8-D9E3-7343-9759-270FB45D6C7D}"/>
              </a:ext>
            </a:extLst>
          </p:cNvPr>
          <p:cNvGrpSpPr/>
          <p:nvPr/>
        </p:nvGrpSpPr>
        <p:grpSpPr>
          <a:xfrm>
            <a:off x="2950316" y="1851536"/>
            <a:ext cx="4146840" cy="555480"/>
            <a:chOff x="2950316" y="1851536"/>
            <a:chExt cx="4146840" cy="555480"/>
          </a:xfrm>
        </p:grpSpPr>
        <mc:AlternateContent xmlns:mc="http://schemas.openxmlformats.org/markup-compatibility/2006" xmlns:p14="http://schemas.microsoft.com/office/powerpoint/2010/main">
          <mc:Choice Requires="p14">
            <p:contentPart p14:bwMode="auto" r:id="rId183">
              <p14:nvContentPartPr>
                <p14:cNvPr id="125" name="Ink 124">
                  <a:extLst>
                    <a:ext uri="{FF2B5EF4-FFF2-40B4-BE49-F238E27FC236}">
                      <a16:creationId xmlns:a16="http://schemas.microsoft.com/office/drawing/2014/main" id="{D473DCDC-E498-2B1A-4EA7-16A0D826F77C}"/>
                    </a:ext>
                  </a:extLst>
                </p14:cNvPr>
                <p14:cNvContentPartPr/>
                <p14:nvPr/>
              </p14:nvContentPartPr>
              <p14:xfrm>
                <a:off x="2950316" y="2058896"/>
                <a:ext cx="153000" cy="171000"/>
              </p14:xfrm>
            </p:contentPart>
          </mc:Choice>
          <mc:Fallback xmlns="">
            <p:pic>
              <p:nvPicPr>
                <p:cNvPr id="125" name="Ink 124">
                  <a:extLst>
                    <a:ext uri="{FF2B5EF4-FFF2-40B4-BE49-F238E27FC236}">
                      <a16:creationId xmlns:a16="http://schemas.microsoft.com/office/drawing/2014/main" id="{D473DCDC-E498-2B1A-4EA7-16A0D826F77C}"/>
                    </a:ext>
                  </a:extLst>
                </p:cNvPr>
                <p:cNvPicPr/>
                <p:nvPr/>
              </p:nvPicPr>
              <p:blipFill>
                <a:blip r:embed="rId184"/>
                <a:stretch>
                  <a:fillRect/>
                </a:stretch>
              </p:blipFill>
              <p:spPr>
                <a:xfrm>
                  <a:off x="2932316" y="2041256"/>
                  <a:ext cx="1886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6" name="Ink 125">
                  <a:extLst>
                    <a:ext uri="{FF2B5EF4-FFF2-40B4-BE49-F238E27FC236}">
                      <a16:creationId xmlns:a16="http://schemas.microsoft.com/office/drawing/2014/main" id="{CCA80BE1-E039-3C68-695A-EE402B39926C}"/>
                    </a:ext>
                  </a:extLst>
                </p14:cNvPr>
                <p14:cNvContentPartPr/>
                <p14:nvPr/>
              </p14:nvContentPartPr>
              <p14:xfrm>
                <a:off x="3246956" y="2109656"/>
                <a:ext cx="193320" cy="13320"/>
              </p14:xfrm>
            </p:contentPart>
          </mc:Choice>
          <mc:Fallback xmlns="">
            <p:pic>
              <p:nvPicPr>
                <p:cNvPr id="126" name="Ink 125">
                  <a:extLst>
                    <a:ext uri="{FF2B5EF4-FFF2-40B4-BE49-F238E27FC236}">
                      <a16:creationId xmlns:a16="http://schemas.microsoft.com/office/drawing/2014/main" id="{CCA80BE1-E039-3C68-695A-EE402B39926C}"/>
                    </a:ext>
                  </a:extLst>
                </p:cNvPr>
                <p:cNvPicPr/>
                <p:nvPr/>
              </p:nvPicPr>
              <p:blipFill>
                <a:blip r:embed="rId186"/>
                <a:stretch>
                  <a:fillRect/>
                </a:stretch>
              </p:blipFill>
              <p:spPr>
                <a:xfrm>
                  <a:off x="3229316" y="2092016"/>
                  <a:ext cx="228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7" name="Ink 126">
                  <a:extLst>
                    <a:ext uri="{FF2B5EF4-FFF2-40B4-BE49-F238E27FC236}">
                      <a16:creationId xmlns:a16="http://schemas.microsoft.com/office/drawing/2014/main" id="{58E21753-AD37-D276-9162-7EB93E053D8D}"/>
                    </a:ext>
                  </a:extLst>
                </p14:cNvPr>
                <p14:cNvContentPartPr/>
                <p14:nvPr/>
              </p14:nvContentPartPr>
              <p14:xfrm>
                <a:off x="3262076" y="2218736"/>
                <a:ext cx="149760" cy="3240"/>
              </p14:xfrm>
            </p:contentPart>
          </mc:Choice>
          <mc:Fallback xmlns="">
            <p:pic>
              <p:nvPicPr>
                <p:cNvPr id="127" name="Ink 126">
                  <a:extLst>
                    <a:ext uri="{FF2B5EF4-FFF2-40B4-BE49-F238E27FC236}">
                      <a16:creationId xmlns:a16="http://schemas.microsoft.com/office/drawing/2014/main" id="{58E21753-AD37-D276-9162-7EB93E053D8D}"/>
                    </a:ext>
                  </a:extLst>
                </p:cNvPr>
                <p:cNvPicPr/>
                <p:nvPr/>
              </p:nvPicPr>
              <p:blipFill>
                <a:blip r:embed="rId188"/>
                <a:stretch>
                  <a:fillRect/>
                </a:stretch>
              </p:blipFill>
              <p:spPr>
                <a:xfrm>
                  <a:off x="3244436" y="2201096"/>
                  <a:ext cx="185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8" name="Ink 127">
                  <a:extLst>
                    <a:ext uri="{FF2B5EF4-FFF2-40B4-BE49-F238E27FC236}">
                      <a16:creationId xmlns:a16="http://schemas.microsoft.com/office/drawing/2014/main" id="{AD7FE9C9-6152-6D60-F6DE-23DCCC805523}"/>
                    </a:ext>
                  </a:extLst>
                </p14:cNvPr>
                <p14:cNvContentPartPr/>
                <p14:nvPr/>
              </p14:nvContentPartPr>
              <p14:xfrm>
                <a:off x="3539636" y="1999496"/>
                <a:ext cx="11520" cy="269640"/>
              </p14:xfrm>
            </p:contentPart>
          </mc:Choice>
          <mc:Fallback xmlns="">
            <p:pic>
              <p:nvPicPr>
                <p:cNvPr id="128" name="Ink 127">
                  <a:extLst>
                    <a:ext uri="{FF2B5EF4-FFF2-40B4-BE49-F238E27FC236}">
                      <a16:creationId xmlns:a16="http://schemas.microsoft.com/office/drawing/2014/main" id="{AD7FE9C9-6152-6D60-F6DE-23DCCC805523}"/>
                    </a:ext>
                  </a:extLst>
                </p:cNvPr>
                <p:cNvPicPr/>
                <p:nvPr/>
              </p:nvPicPr>
              <p:blipFill>
                <a:blip r:embed="rId190"/>
                <a:stretch>
                  <a:fillRect/>
                </a:stretch>
              </p:blipFill>
              <p:spPr>
                <a:xfrm>
                  <a:off x="3521636" y="1981856"/>
                  <a:ext cx="4716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9" name="Ink 128">
                  <a:extLst>
                    <a:ext uri="{FF2B5EF4-FFF2-40B4-BE49-F238E27FC236}">
                      <a16:creationId xmlns:a16="http://schemas.microsoft.com/office/drawing/2014/main" id="{AE672E49-03E0-3AA8-229D-FD0B1292D769}"/>
                    </a:ext>
                  </a:extLst>
                </p14:cNvPr>
                <p14:cNvContentPartPr/>
                <p14:nvPr/>
              </p14:nvContentPartPr>
              <p14:xfrm>
                <a:off x="3645476" y="2065016"/>
                <a:ext cx="171000" cy="193680"/>
              </p14:xfrm>
            </p:contentPart>
          </mc:Choice>
          <mc:Fallback xmlns="">
            <p:pic>
              <p:nvPicPr>
                <p:cNvPr id="129" name="Ink 128">
                  <a:extLst>
                    <a:ext uri="{FF2B5EF4-FFF2-40B4-BE49-F238E27FC236}">
                      <a16:creationId xmlns:a16="http://schemas.microsoft.com/office/drawing/2014/main" id="{AE672E49-03E0-3AA8-229D-FD0B1292D769}"/>
                    </a:ext>
                  </a:extLst>
                </p:cNvPr>
                <p:cNvPicPr/>
                <p:nvPr/>
              </p:nvPicPr>
              <p:blipFill>
                <a:blip r:embed="rId192"/>
                <a:stretch>
                  <a:fillRect/>
                </a:stretch>
              </p:blipFill>
              <p:spPr>
                <a:xfrm>
                  <a:off x="3627836" y="2047376"/>
                  <a:ext cx="2066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0" name="Ink 129">
                  <a:extLst>
                    <a:ext uri="{FF2B5EF4-FFF2-40B4-BE49-F238E27FC236}">
                      <a16:creationId xmlns:a16="http://schemas.microsoft.com/office/drawing/2014/main" id="{83E7C81B-F09B-1AB4-06EF-F01198D6518F}"/>
                    </a:ext>
                  </a:extLst>
                </p14:cNvPr>
                <p14:cNvContentPartPr/>
                <p14:nvPr/>
              </p14:nvContentPartPr>
              <p14:xfrm>
                <a:off x="3843476" y="1904096"/>
                <a:ext cx="114120" cy="158760"/>
              </p14:xfrm>
            </p:contentPart>
          </mc:Choice>
          <mc:Fallback xmlns="">
            <p:pic>
              <p:nvPicPr>
                <p:cNvPr id="130" name="Ink 129">
                  <a:extLst>
                    <a:ext uri="{FF2B5EF4-FFF2-40B4-BE49-F238E27FC236}">
                      <a16:creationId xmlns:a16="http://schemas.microsoft.com/office/drawing/2014/main" id="{83E7C81B-F09B-1AB4-06EF-F01198D6518F}"/>
                    </a:ext>
                  </a:extLst>
                </p:cNvPr>
                <p:cNvPicPr/>
                <p:nvPr/>
              </p:nvPicPr>
              <p:blipFill>
                <a:blip r:embed="rId194"/>
                <a:stretch>
                  <a:fillRect/>
                </a:stretch>
              </p:blipFill>
              <p:spPr>
                <a:xfrm>
                  <a:off x="3825476" y="1886456"/>
                  <a:ext cx="1497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1" name="Ink 130">
                  <a:extLst>
                    <a:ext uri="{FF2B5EF4-FFF2-40B4-BE49-F238E27FC236}">
                      <a16:creationId xmlns:a16="http://schemas.microsoft.com/office/drawing/2014/main" id="{C211FC44-5702-4501-BCB9-846EE606C6D5}"/>
                    </a:ext>
                  </a:extLst>
                </p14:cNvPr>
                <p14:cNvContentPartPr/>
                <p14:nvPr/>
              </p14:nvContentPartPr>
              <p14:xfrm>
                <a:off x="4068836" y="2118296"/>
                <a:ext cx="191160" cy="112680"/>
              </p14:xfrm>
            </p:contentPart>
          </mc:Choice>
          <mc:Fallback xmlns="">
            <p:pic>
              <p:nvPicPr>
                <p:cNvPr id="131" name="Ink 130">
                  <a:extLst>
                    <a:ext uri="{FF2B5EF4-FFF2-40B4-BE49-F238E27FC236}">
                      <a16:creationId xmlns:a16="http://schemas.microsoft.com/office/drawing/2014/main" id="{C211FC44-5702-4501-BCB9-846EE606C6D5}"/>
                    </a:ext>
                  </a:extLst>
                </p:cNvPr>
                <p:cNvPicPr/>
                <p:nvPr/>
              </p:nvPicPr>
              <p:blipFill>
                <a:blip r:embed="rId196"/>
                <a:stretch>
                  <a:fillRect/>
                </a:stretch>
              </p:blipFill>
              <p:spPr>
                <a:xfrm>
                  <a:off x="4051196" y="2100656"/>
                  <a:ext cx="226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2" name="Ink 131">
                  <a:extLst>
                    <a:ext uri="{FF2B5EF4-FFF2-40B4-BE49-F238E27FC236}">
                      <a16:creationId xmlns:a16="http://schemas.microsoft.com/office/drawing/2014/main" id="{56ACA841-97BB-6D70-06B4-8C33D3A2E88E}"/>
                    </a:ext>
                  </a:extLst>
                </p14:cNvPr>
                <p14:cNvContentPartPr/>
                <p14:nvPr/>
              </p14:nvContentPartPr>
              <p14:xfrm>
                <a:off x="4239476" y="1969616"/>
                <a:ext cx="101160" cy="17640"/>
              </p14:xfrm>
            </p:contentPart>
          </mc:Choice>
          <mc:Fallback xmlns="">
            <p:pic>
              <p:nvPicPr>
                <p:cNvPr id="132" name="Ink 131">
                  <a:extLst>
                    <a:ext uri="{FF2B5EF4-FFF2-40B4-BE49-F238E27FC236}">
                      <a16:creationId xmlns:a16="http://schemas.microsoft.com/office/drawing/2014/main" id="{56ACA841-97BB-6D70-06B4-8C33D3A2E88E}"/>
                    </a:ext>
                  </a:extLst>
                </p:cNvPr>
                <p:cNvPicPr/>
                <p:nvPr/>
              </p:nvPicPr>
              <p:blipFill>
                <a:blip r:embed="rId198"/>
                <a:stretch>
                  <a:fillRect/>
                </a:stretch>
              </p:blipFill>
              <p:spPr>
                <a:xfrm>
                  <a:off x="4221476" y="1951976"/>
                  <a:ext cx="1368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3" name="Ink 132">
                  <a:extLst>
                    <a:ext uri="{FF2B5EF4-FFF2-40B4-BE49-F238E27FC236}">
                      <a16:creationId xmlns:a16="http://schemas.microsoft.com/office/drawing/2014/main" id="{C8DDBAB2-2C4E-F14D-80EA-75848616A62A}"/>
                    </a:ext>
                  </a:extLst>
                </p14:cNvPr>
                <p14:cNvContentPartPr/>
                <p14:nvPr/>
              </p14:nvContentPartPr>
              <p14:xfrm>
                <a:off x="4368716" y="1877096"/>
                <a:ext cx="106560" cy="190440"/>
              </p14:xfrm>
            </p:contentPart>
          </mc:Choice>
          <mc:Fallback xmlns="">
            <p:pic>
              <p:nvPicPr>
                <p:cNvPr id="133" name="Ink 132">
                  <a:extLst>
                    <a:ext uri="{FF2B5EF4-FFF2-40B4-BE49-F238E27FC236}">
                      <a16:creationId xmlns:a16="http://schemas.microsoft.com/office/drawing/2014/main" id="{C8DDBAB2-2C4E-F14D-80EA-75848616A62A}"/>
                    </a:ext>
                  </a:extLst>
                </p:cNvPr>
                <p:cNvPicPr/>
                <p:nvPr/>
              </p:nvPicPr>
              <p:blipFill>
                <a:blip r:embed="rId200"/>
                <a:stretch>
                  <a:fillRect/>
                </a:stretch>
              </p:blipFill>
              <p:spPr>
                <a:xfrm>
                  <a:off x="4350716" y="1859096"/>
                  <a:ext cx="1422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4" name="Ink 133">
                  <a:extLst>
                    <a:ext uri="{FF2B5EF4-FFF2-40B4-BE49-F238E27FC236}">
                      <a16:creationId xmlns:a16="http://schemas.microsoft.com/office/drawing/2014/main" id="{D93928FD-7EC8-CB2D-FD22-8EA8FA096F23}"/>
                    </a:ext>
                  </a:extLst>
                </p14:cNvPr>
                <p14:cNvContentPartPr/>
                <p14:nvPr/>
              </p14:nvContentPartPr>
              <p14:xfrm>
                <a:off x="4416236" y="2268776"/>
                <a:ext cx="174240" cy="138240"/>
              </p14:xfrm>
            </p:contentPart>
          </mc:Choice>
          <mc:Fallback xmlns="">
            <p:pic>
              <p:nvPicPr>
                <p:cNvPr id="134" name="Ink 133">
                  <a:extLst>
                    <a:ext uri="{FF2B5EF4-FFF2-40B4-BE49-F238E27FC236}">
                      <a16:creationId xmlns:a16="http://schemas.microsoft.com/office/drawing/2014/main" id="{D93928FD-7EC8-CB2D-FD22-8EA8FA096F23}"/>
                    </a:ext>
                  </a:extLst>
                </p:cNvPr>
                <p:cNvPicPr/>
                <p:nvPr/>
              </p:nvPicPr>
              <p:blipFill>
                <a:blip r:embed="rId202"/>
                <a:stretch>
                  <a:fillRect/>
                </a:stretch>
              </p:blipFill>
              <p:spPr>
                <a:xfrm>
                  <a:off x="4398596" y="2250776"/>
                  <a:ext cx="2098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6" name="Ink 135">
                  <a:extLst>
                    <a:ext uri="{FF2B5EF4-FFF2-40B4-BE49-F238E27FC236}">
                      <a16:creationId xmlns:a16="http://schemas.microsoft.com/office/drawing/2014/main" id="{3A383C01-7305-9544-4E8D-C7609BB7713C}"/>
                    </a:ext>
                  </a:extLst>
                </p14:cNvPr>
                <p14:cNvContentPartPr/>
                <p14:nvPr/>
              </p14:nvContentPartPr>
              <p14:xfrm>
                <a:off x="4794596" y="1929296"/>
                <a:ext cx="242640" cy="303840"/>
              </p14:xfrm>
            </p:contentPart>
          </mc:Choice>
          <mc:Fallback xmlns="">
            <p:pic>
              <p:nvPicPr>
                <p:cNvPr id="136" name="Ink 135">
                  <a:extLst>
                    <a:ext uri="{FF2B5EF4-FFF2-40B4-BE49-F238E27FC236}">
                      <a16:creationId xmlns:a16="http://schemas.microsoft.com/office/drawing/2014/main" id="{3A383C01-7305-9544-4E8D-C7609BB7713C}"/>
                    </a:ext>
                  </a:extLst>
                </p:cNvPr>
                <p:cNvPicPr/>
                <p:nvPr/>
              </p:nvPicPr>
              <p:blipFill>
                <a:blip r:embed="rId204"/>
                <a:stretch>
                  <a:fillRect/>
                </a:stretch>
              </p:blipFill>
              <p:spPr>
                <a:xfrm>
                  <a:off x="4776596" y="1911296"/>
                  <a:ext cx="27828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7" name="Ink 136">
                  <a:extLst>
                    <a:ext uri="{FF2B5EF4-FFF2-40B4-BE49-F238E27FC236}">
                      <a16:creationId xmlns:a16="http://schemas.microsoft.com/office/drawing/2014/main" id="{CFED35B9-37AC-041F-8E4A-881451F35323}"/>
                    </a:ext>
                  </a:extLst>
                </p14:cNvPr>
                <p14:cNvContentPartPr/>
                <p14:nvPr/>
              </p14:nvContentPartPr>
              <p14:xfrm>
                <a:off x="5143796" y="1972136"/>
                <a:ext cx="22680" cy="222840"/>
              </p14:xfrm>
            </p:contentPart>
          </mc:Choice>
          <mc:Fallback xmlns="">
            <p:pic>
              <p:nvPicPr>
                <p:cNvPr id="137" name="Ink 136">
                  <a:extLst>
                    <a:ext uri="{FF2B5EF4-FFF2-40B4-BE49-F238E27FC236}">
                      <a16:creationId xmlns:a16="http://schemas.microsoft.com/office/drawing/2014/main" id="{CFED35B9-37AC-041F-8E4A-881451F35323}"/>
                    </a:ext>
                  </a:extLst>
                </p:cNvPr>
                <p:cNvPicPr/>
                <p:nvPr/>
              </p:nvPicPr>
              <p:blipFill>
                <a:blip r:embed="rId206"/>
                <a:stretch>
                  <a:fillRect/>
                </a:stretch>
              </p:blipFill>
              <p:spPr>
                <a:xfrm>
                  <a:off x="5126156" y="1954136"/>
                  <a:ext cx="583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8" name="Ink 137">
                  <a:extLst>
                    <a:ext uri="{FF2B5EF4-FFF2-40B4-BE49-F238E27FC236}">
                      <a16:creationId xmlns:a16="http://schemas.microsoft.com/office/drawing/2014/main" id="{6253953F-2B83-216A-33AE-FCD236D2C30A}"/>
                    </a:ext>
                  </a:extLst>
                </p14:cNvPr>
                <p14:cNvContentPartPr/>
                <p14:nvPr/>
              </p14:nvContentPartPr>
              <p14:xfrm>
                <a:off x="5001956" y="1943336"/>
                <a:ext cx="241560" cy="14040"/>
              </p14:xfrm>
            </p:contentPart>
          </mc:Choice>
          <mc:Fallback xmlns="">
            <p:pic>
              <p:nvPicPr>
                <p:cNvPr id="138" name="Ink 137">
                  <a:extLst>
                    <a:ext uri="{FF2B5EF4-FFF2-40B4-BE49-F238E27FC236}">
                      <a16:creationId xmlns:a16="http://schemas.microsoft.com/office/drawing/2014/main" id="{6253953F-2B83-216A-33AE-FCD236D2C30A}"/>
                    </a:ext>
                  </a:extLst>
                </p:cNvPr>
                <p:cNvPicPr/>
                <p:nvPr/>
              </p:nvPicPr>
              <p:blipFill>
                <a:blip r:embed="rId208"/>
                <a:stretch>
                  <a:fillRect/>
                </a:stretch>
              </p:blipFill>
              <p:spPr>
                <a:xfrm>
                  <a:off x="4984316" y="1925336"/>
                  <a:ext cx="2772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9" name="Ink 138">
                  <a:extLst>
                    <a:ext uri="{FF2B5EF4-FFF2-40B4-BE49-F238E27FC236}">
                      <a16:creationId xmlns:a16="http://schemas.microsoft.com/office/drawing/2014/main" id="{360F696B-A57E-BD0A-EF3C-00CAFCCB5F60}"/>
                    </a:ext>
                  </a:extLst>
                </p14:cNvPr>
                <p14:cNvContentPartPr/>
                <p14:nvPr/>
              </p14:nvContentPartPr>
              <p14:xfrm>
                <a:off x="5219036" y="2179856"/>
                <a:ext cx="127800" cy="126360"/>
              </p14:xfrm>
            </p:contentPart>
          </mc:Choice>
          <mc:Fallback xmlns="">
            <p:pic>
              <p:nvPicPr>
                <p:cNvPr id="139" name="Ink 138">
                  <a:extLst>
                    <a:ext uri="{FF2B5EF4-FFF2-40B4-BE49-F238E27FC236}">
                      <a16:creationId xmlns:a16="http://schemas.microsoft.com/office/drawing/2014/main" id="{360F696B-A57E-BD0A-EF3C-00CAFCCB5F60}"/>
                    </a:ext>
                  </a:extLst>
                </p:cNvPr>
                <p:cNvPicPr/>
                <p:nvPr/>
              </p:nvPicPr>
              <p:blipFill>
                <a:blip r:embed="rId210"/>
                <a:stretch>
                  <a:fillRect/>
                </a:stretch>
              </p:blipFill>
              <p:spPr>
                <a:xfrm>
                  <a:off x="5201036" y="2161856"/>
                  <a:ext cx="1634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1" name="Ink 140">
                  <a:extLst>
                    <a:ext uri="{FF2B5EF4-FFF2-40B4-BE49-F238E27FC236}">
                      <a16:creationId xmlns:a16="http://schemas.microsoft.com/office/drawing/2014/main" id="{3D252CBB-CB9C-B958-D6C9-95C936D71387}"/>
                    </a:ext>
                  </a:extLst>
                </p14:cNvPr>
                <p14:cNvContentPartPr/>
                <p14:nvPr/>
              </p14:nvContentPartPr>
              <p14:xfrm>
                <a:off x="5557076" y="2039456"/>
                <a:ext cx="179640" cy="19440"/>
              </p14:xfrm>
            </p:contentPart>
          </mc:Choice>
          <mc:Fallback xmlns="">
            <p:pic>
              <p:nvPicPr>
                <p:cNvPr id="141" name="Ink 140">
                  <a:extLst>
                    <a:ext uri="{FF2B5EF4-FFF2-40B4-BE49-F238E27FC236}">
                      <a16:creationId xmlns:a16="http://schemas.microsoft.com/office/drawing/2014/main" id="{3D252CBB-CB9C-B958-D6C9-95C936D71387}"/>
                    </a:ext>
                  </a:extLst>
                </p:cNvPr>
                <p:cNvPicPr/>
                <p:nvPr/>
              </p:nvPicPr>
              <p:blipFill>
                <a:blip r:embed="rId212"/>
                <a:stretch>
                  <a:fillRect/>
                </a:stretch>
              </p:blipFill>
              <p:spPr>
                <a:xfrm>
                  <a:off x="5539076" y="2021456"/>
                  <a:ext cx="2152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2" name="Ink 141">
                  <a:extLst>
                    <a:ext uri="{FF2B5EF4-FFF2-40B4-BE49-F238E27FC236}">
                      <a16:creationId xmlns:a16="http://schemas.microsoft.com/office/drawing/2014/main" id="{38CFAEF0-AA76-5724-6290-E3655E114598}"/>
                    </a:ext>
                  </a:extLst>
                </p14:cNvPr>
                <p14:cNvContentPartPr/>
                <p14:nvPr/>
              </p14:nvContentPartPr>
              <p14:xfrm>
                <a:off x="5543756" y="2104256"/>
                <a:ext cx="184320" cy="27720"/>
              </p14:xfrm>
            </p:contentPart>
          </mc:Choice>
          <mc:Fallback xmlns="">
            <p:pic>
              <p:nvPicPr>
                <p:cNvPr id="142" name="Ink 141">
                  <a:extLst>
                    <a:ext uri="{FF2B5EF4-FFF2-40B4-BE49-F238E27FC236}">
                      <a16:creationId xmlns:a16="http://schemas.microsoft.com/office/drawing/2014/main" id="{38CFAEF0-AA76-5724-6290-E3655E114598}"/>
                    </a:ext>
                  </a:extLst>
                </p:cNvPr>
                <p:cNvPicPr/>
                <p:nvPr/>
              </p:nvPicPr>
              <p:blipFill>
                <a:blip r:embed="rId214"/>
                <a:stretch>
                  <a:fillRect/>
                </a:stretch>
              </p:blipFill>
              <p:spPr>
                <a:xfrm>
                  <a:off x="5526116" y="2086616"/>
                  <a:ext cx="2199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3" name="Ink 142">
                  <a:extLst>
                    <a:ext uri="{FF2B5EF4-FFF2-40B4-BE49-F238E27FC236}">
                      <a16:creationId xmlns:a16="http://schemas.microsoft.com/office/drawing/2014/main" id="{D4191F70-467F-D6EE-ACEE-8DDA45421455}"/>
                    </a:ext>
                  </a:extLst>
                </p14:cNvPr>
                <p14:cNvContentPartPr/>
                <p14:nvPr/>
              </p14:nvContentPartPr>
              <p14:xfrm>
                <a:off x="6047756" y="1897976"/>
                <a:ext cx="15840" cy="319320"/>
              </p14:xfrm>
            </p:contentPart>
          </mc:Choice>
          <mc:Fallback xmlns="">
            <p:pic>
              <p:nvPicPr>
                <p:cNvPr id="143" name="Ink 142">
                  <a:extLst>
                    <a:ext uri="{FF2B5EF4-FFF2-40B4-BE49-F238E27FC236}">
                      <a16:creationId xmlns:a16="http://schemas.microsoft.com/office/drawing/2014/main" id="{D4191F70-467F-D6EE-ACEE-8DDA45421455}"/>
                    </a:ext>
                  </a:extLst>
                </p:cNvPr>
                <p:cNvPicPr/>
                <p:nvPr/>
              </p:nvPicPr>
              <p:blipFill>
                <a:blip r:embed="rId216"/>
                <a:stretch>
                  <a:fillRect/>
                </a:stretch>
              </p:blipFill>
              <p:spPr>
                <a:xfrm>
                  <a:off x="6030116" y="1879976"/>
                  <a:ext cx="5148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4" name="Ink 143">
                  <a:extLst>
                    <a:ext uri="{FF2B5EF4-FFF2-40B4-BE49-F238E27FC236}">
                      <a16:creationId xmlns:a16="http://schemas.microsoft.com/office/drawing/2014/main" id="{3FB92849-E35C-F7A5-4EFD-22D041CFCE7C}"/>
                    </a:ext>
                  </a:extLst>
                </p14:cNvPr>
                <p14:cNvContentPartPr/>
                <p14:nvPr/>
              </p14:nvContentPartPr>
              <p14:xfrm>
                <a:off x="5877116" y="1897976"/>
                <a:ext cx="244080" cy="214920"/>
              </p14:xfrm>
            </p:contentPart>
          </mc:Choice>
          <mc:Fallback xmlns="">
            <p:pic>
              <p:nvPicPr>
                <p:cNvPr id="144" name="Ink 143">
                  <a:extLst>
                    <a:ext uri="{FF2B5EF4-FFF2-40B4-BE49-F238E27FC236}">
                      <a16:creationId xmlns:a16="http://schemas.microsoft.com/office/drawing/2014/main" id="{3FB92849-E35C-F7A5-4EFD-22D041CFCE7C}"/>
                    </a:ext>
                  </a:extLst>
                </p:cNvPr>
                <p:cNvPicPr/>
                <p:nvPr/>
              </p:nvPicPr>
              <p:blipFill>
                <a:blip r:embed="rId218"/>
                <a:stretch>
                  <a:fillRect/>
                </a:stretch>
              </p:blipFill>
              <p:spPr>
                <a:xfrm>
                  <a:off x="5859116" y="1879976"/>
                  <a:ext cx="2797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5" name="Ink 144">
                  <a:extLst>
                    <a:ext uri="{FF2B5EF4-FFF2-40B4-BE49-F238E27FC236}">
                      <a16:creationId xmlns:a16="http://schemas.microsoft.com/office/drawing/2014/main" id="{BB54CED0-A2DD-E960-167D-212B4FDEEAAC}"/>
                    </a:ext>
                  </a:extLst>
                </p14:cNvPr>
                <p14:cNvContentPartPr/>
                <p14:nvPr/>
              </p14:nvContentPartPr>
              <p14:xfrm>
                <a:off x="6192836" y="1966736"/>
                <a:ext cx="171720" cy="207720"/>
              </p14:xfrm>
            </p:contentPart>
          </mc:Choice>
          <mc:Fallback xmlns="">
            <p:pic>
              <p:nvPicPr>
                <p:cNvPr id="145" name="Ink 144">
                  <a:extLst>
                    <a:ext uri="{FF2B5EF4-FFF2-40B4-BE49-F238E27FC236}">
                      <a16:creationId xmlns:a16="http://schemas.microsoft.com/office/drawing/2014/main" id="{BB54CED0-A2DD-E960-167D-212B4FDEEAAC}"/>
                    </a:ext>
                  </a:extLst>
                </p:cNvPr>
                <p:cNvPicPr/>
                <p:nvPr/>
              </p:nvPicPr>
              <p:blipFill>
                <a:blip r:embed="rId220"/>
                <a:stretch>
                  <a:fillRect/>
                </a:stretch>
              </p:blipFill>
              <p:spPr>
                <a:xfrm>
                  <a:off x="6174836" y="1948736"/>
                  <a:ext cx="2073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7" name="Ink 146">
                  <a:extLst>
                    <a:ext uri="{FF2B5EF4-FFF2-40B4-BE49-F238E27FC236}">
                      <a16:creationId xmlns:a16="http://schemas.microsoft.com/office/drawing/2014/main" id="{5706738F-DE61-04CC-01D6-9C7DC72BC3C6}"/>
                    </a:ext>
                  </a:extLst>
                </p14:cNvPr>
                <p14:cNvContentPartPr/>
                <p14:nvPr/>
              </p14:nvContentPartPr>
              <p14:xfrm>
                <a:off x="6516476" y="1855856"/>
                <a:ext cx="170640" cy="317880"/>
              </p14:xfrm>
            </p:contentPart>
          </mc:Choice>
          <mc:Fallback xmlns="">
            <p:pic>
              <p:nvPicPr>
                <p:cNvPr id="147" name="Ink 146">
                  <a:extLst>
                    <a:ext uri="{FF2B5EF4-FFF2-40B4-BE49-F238E27FC236}">
                      <a16:creationId xmlns:a16="http://schemas.microsoft.com/office/drawing/2014/main" id="{5706738F-DE61-04CC-01D6-9C7DC72BC3C6}"/>
                    </a:ext>
                  </a:extLst>
                </p:cNvPr>
                <p:cNvPicPr/>
                <p:nvPr/>
              </p:nvPicPr>
              <p:blipFill>
                <a:blip r:embed="rId222"/>
                <a:stretch>
                  <a:fillRect/>
                </a:stretch>
              </p:blipFill>
              <p:spPr>
                <a:xfrm>
                  <a:off x="6498476" y="1838216"/>
                  <a:ext cx="20628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8" name="Ink 147">
                  <a:extLst>
                    <a:ext uri="{FF2B5EF4-FFF2-40B4-BE49-F238E27FC236}">
                      <a16:creationId xmlns:a16="http://schemas.microsoft.com/office/drawing/2014/main" id="{0BCB52B6-7130-49F1-C461-51BDB45351E9}"/>
                    </a:ext>
                  </a:extLst>
                </p14:cNvPr>
                <p14:cNvContentPartPr/>
                <p14:nvPr/>
              </p14:nvContentPartPr>
              <p14:xfrm>
                <a:off x="6730316" y="2011736"/>
                <a:ext cx="160200" cy="154080"/>
              </p14:xfrm>
            </p:contentPart>
          </mc:Choice>
          <mc:Fallback xmlns="">
            <p:pic>
              <p:nvPicPr>
                <p:cNvPr id="148" name="Ink 147">
                  <a:extLst>
                    <a:ext uri="{FF2B5EF4-FFF2-40B4-BE49-F238E27FC236}">
                      <a16:creationId xmlns:a16="http://schemas.microsoft.com/office/drawing/2014/main" id="{0BCB52B6-7130-49F1-C461-51BDB45351E9}"/>
                    </a:ext>
                  </a:extLst>
                </p:cNvPr>
                <p:cNvPicPr/>
                <p:nvPr/>
              </p:nvPicPr>
              <p:blipFill>
                <a:blip r:embed="rId224"/>
                <a:stretch>
                  <a:fillRect/>
                </a:stretch>
              </p:blipFill>
              <p:spPr>
                <a:xfrm>
                  <a:off x="6712316" y="1994096"/>
                  <a:ext cx="1958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9" name="Ink 148">
                  <a:extLst>
                    <a:ext uri="{FF2B5EF4-FFF2-40B4-BE49-F238E27FC236}">
                      <a16:creationId xmlns:a16="http://schemas.microsoft.com/office/drawing/2014/main" id="{D7E4D9F8-BFC1-CFFD-4838-1B91F4FAE810}"/>
                    </a:ext>
                  </a:extLst>
                </p14:cNvPr>
                <p14:cNvContentPartPr/>
                <p14:nvPr/>
              </p14:nvContentPartPr>
              <p14:xfrm>
                <a:off x="6925436" y="1851536"/>
                <a:ext cx="171720" cy="328320"/>
              </p14:xfrm>
            </p:contentPart>
          </mc:Choice>
          <mc:Fallback xmlns="">
            <p:pic>
              <p:nvPicPr>
                <p:cNvPr id="149" name="Ink 148">
                  <a:extLst>
                    <a:ext uri="{FF2B5EF4-FFF2-40B4-BE49-F238E27FC236}">
                      <a16:creationId xmlns:a16="http://schemas.microsoft.com/office/drawing/2014/main" id="{D7E4D9F8-BFC1-CFFD-4838-1B91F4FAE810}"/>
                    </a:ext>
                  </a:extLst>
                </p:cNvPr>
                <p:cNvPicPr/>
                <p:nvPr/>
              </p:nvPicPr>
              <p:blipFill>
                <a:blip r:embed="rId226"/>
                <a:stretch>
                  <a:fillRect/>
                </a:stretch>
              </p:blipFill>
              <p:spPr>
                <a:xfrm>
                  <a:off x="6907436" y="1833896"/>
                  <a:ext cx="207360" cy="363960"/>
                </a:xfrm>
                <a:prstGeom prst="rect">
                  <a:avLst/>
                </a:prstGeom>
              </p:spPr>
            </p:pic>
          </mc:Fallback>
        </mc:AlternateContent>
      </p:grpSp>
      <p:grpSp>
        <p:nvGrpSpPr>
          <p:cNvPr id="154" name="Group 153">
            <a:extLst>
              <a:ext uri="{FF2B5EF4-FFF2-40B4-BE49-F238E27FC236}">
                <a16:creationId xmlns:a16="http://schemas.microsoft.com/office/drawing/2014/main" id="{1EF43481-CEC5-8403-5AF5-0394116B2618}"/>
              </a:ext>
            </a:extLst>
          </p:cNvPr>
          <p:cNvGrpSpPr/>
          <p:nvPr/>
        </p:nvGrpSpPr>
        <p:grpSpPr>
          <a:xfrm>
            <a:off x="7416476" y="1975016"/>
            <a:ext cx="1064880" cy="424080"/>
            <a:chOff x="7416476" y="1975016"/>
            <a:chExt cx="1064880" cy="424080"/>
          </a:xfrm>
        </p:grpSpPr>
        <mc:AlternateContent xmlns:mc="http://schemas.openxmlformats.org/markup-compatibility/2006" xmlns:p14="http://schemas.microsoft.com/office/powerpoint/2010/main">
          <mc:Choice Requires="p14">
            <p:contentPart p14:bwMode="auto" r:id="rId227">
              <p14:nvContentPartPr>
                <p14:cNvPr id="151" name="Ink 150">
                  <a:extLst>
                    <a:ext uri="{FF2B5EF4-FFF2-40B4-BE49-F238E27FC236}">
                      <a16:creationId xmlns:a16="http://schemas.microsoft.com/office/drawing/2014/main" id="{F0CBDE9C-9FD0-4FB9-492F-6B39F9DB9518}"/>
                    </a:ext>
                  </a:extLst>
                </p14:cNvPr>
                <p14:cNvContentPartPr/>
                <p14:nvPr/>
              </p14:nvContentPartPr>
              <p14:xfrm>
                <a:off x="7416476" y="2054576"/>
                <a:ext cx="435960" cy="344520"/>
              </p14:xfrm>
            </p:contentPart>
          </mc:Choice>
          <mc:Fallback xmlns="">
            <p:pic>
              <p:nvPicPr>
                <p:cNvPr id="151" name="Ink 150">
                  <a:extLst>
                    <a:ext uri="{FF2B5EF4-FFF2-40B4-BE49-F238E27FC236}">
                      <a16:creationId xmlns:a16="http://schemas.microsoft.com/office/drawing/2014/main" id="{F0CBDE9C-9FD0-4FB9-492F-6B39F9DB9518}"/>
                    </a:ext>
                  </a:extLst>
                </p:cNvPr>
                <p:cNvPicPr/>
                <p:nvPr/>
              </p:nvPicPr>
              <p:blipFill>
                <a:blip r:embed="rId228"/>
                <a:stretch>
                  <a:fillRect/>
                </a:stretch>
              </p:blipFill>
              <p:spPr>
                <a:xfrm>
                  <a:off x="7398476" y="2036576"/>
                  <a:ext cx="47160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2" name="Ink 151">
                  <a:extLst>
                    <a:ext uri="{FF2B5EF4-FFF2-40B4-BE49-F238E27FC236}">
                      <a16:creationId xmlns:a16="http://schemas.microsoft.com/office/drawing/2014/main" id="{1A9EBFE0-DE07-0D68-D63A-55CECF637293}"/>
                    </a:ext>
                  </a:extLst>
                </p14:cNvPr>
                <p14:cNvContentPartPr/>
                <p14:nvPr/>
              </p14:nvContentPartPr>
              <p14:xfrm>
                <a:off x="8082476" y="1990856"/>
                <a:ext cx="371880" cy="245160"/>
              </p14:xfrm>
            </p:contentPart>
          </mc:Choice>
          <mc:Fallback xmlns="">
            <p:pic>
              <p:nvPicPr>
                <p:cNvPr id="152" name="Ink 151">
                  <a:extLst>
                    <a:ext uri="{FF2B5EF4-FFF2-40B4-BE49-F238E27FC236}">
                      <a16:creationId xmlns:a16="http://schemas.microsoft.com/office/drawing/2014/main" id="{1A9EBFE0-DE07-0D68-D63A-55CECF637293}"/>
                    </a:ext>
                  </a:extLst>
                </p:cNvPr>
                <p:cNvPicPr/>
                <p:nvPr/>
              </p:nvPicPr>
              <p:blipFill>
                <a:blip r:embed="rId230"/>
                <a:stretch>
                  <a:fillRect/>
                </a:stretch>
              </p:blipFill>
              <p:spPr>
                <a:xfrm>
                  <a:off x="8064476" y="1972856"/>
                  <a:ext cx="4075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3" name="Ink 152">
                  <a:extLst>
                    <a:ext uri="{FF2B5EF4-FFF2-40B4-BE49-F238E27FC236}">
                      <a16:creationId xmlns:a16="http://schemas.microsoft.com/office/drawing/2014/main" id="{3B3E7FCA-ECA1-8CFC-0F74-E32988111A06}"/>
                    </a:ext>
                  </a:extLst>
                </p14:cNvPr>
                <p14:cNvContentPartPr/>
                <p14:nvPr/>
              </p14:nvContentPartPr>
              <p14:xfrm>
                <a:off x="8075996" y="1975016"/>
                <a:ext cx="405360" cy="67680"/>
              </p14:xfrm>
            </p:contentPart>
          </mc:Choice>
          <mc:Fallback xmlns="">
            <p:pic>
              <p:nvPicPr>
                <p:cNvPr id="153" name="Ink 152">
                  <a:extLst>
                    <a:ext uri="{FF2B5EF4-FFF2-40B4-BE49-F238E27FC236}">
                      <a16:creationId xmlns:a16="http://schemas.microsoft.com/office/drawing/2014/main" id="{3B3E7FCA-ECA1-8CFC-0F74-E32988111A06}"/>
                    </a:ext>
                  </a:extLst>
                </p:cNvPr>
                <p:cNvPicPr/>
                <p:nvPr/>
              </p:nvPicPr>
              <p:blipFill>
                <a:blip r:embed="rId232"/>
                <a:stretch>
                  <a:fillRect/>
                </a:stretch>
              </p:blipFill>
              <p:spPr>
                <a:xfrm>
                  <a:off x="8057996" y="1957016"/>
                  <a:ext cx="441000" cy="103320"/>
                </a:xfrm>
                <a:prstGeom prst="rect">
                  <a:avLst/>
                </a:prstGeom>
              </p:spPr>
            </p:pic>
          </mc:Fallback>
        </mc:AlternateContent>
      </p:grpSp>
      <p:grpSp>
        <p:nvGrpSpPr>
          <p:cNvPr id="164" name="Group 163">
            <a:extLst>
              <a:ext uri="{FF2B5EF4-FFF2-40B4-BE49-F238E27FC236}">
                <a16:creationId xmlns:a16="http://schemas.microsoft.com/office/drawing/2014/main" id="{353F60E6-7E8D-7F1F-3E9F-0CEA1698CE32}"/>
              </a:ext>
            </a:extLst>
          </p:cNvPr>
          <p:cNvGrpSpPr/>
          <p:nvPr/>
        </p:nvGrpSpPr>
        <p:grpSpPr>
          <a:xfrm>
            <a:off x="8852156" y="1843616"/>
            <a:ext cx="1869480" cy="407880"/>
            <a:chOff x="8852156" y="1843616"/>
            <a:chExt cx="1869480" cy="407880"/>
          </a:xfrm>
        </p:grpSpPr>
        <mc:AlternateContent xmlns:mc="http://schemas.openxmlformats.org/markup-compatibility/2006" xmlns:p14="http://schemas.microsoft.com/office/powerpoint/2010/main">
          <mc:Choice Requires="p14">
            <p:contentPart p14:bwMode="auto" r:id="rId233">
              <p14:nvContentPartPr>
                <p14:cNvPr id="155" name="Ink 154">
                  <a:extLst>
                    <a:ext uri="{FF2B5EF4-FFF2-40B4-BE49-F238E27FC236}">
                      <a16:creationId xmlns:a16="http://schemas.microsoft.com/office/drawing/2014/main" id="{F3083417-1864-D773-3E82-8AA18576ACE7}"/>
                    </a:ext>
                  </a:extLst>
                </p14:cNvPr>
                <p14:cNvContentPartPr/>
                <p14:nvPr/>
              </p14:nvContentPartPr>
              <p14:xfrm>
                <a:off x="8852156" y="1993736"/>
                <a:ext cx="228240" cy="55440"/>
              </p14:xfrm>
            </p:contentPart>
          </mc:Choice>
          <mc:Fallback xmlns="">
            <p:pic>
              <p:nvPicPr>
                <p:cNvPr id="155" name="Ink 154">
                  <a:extLst>
                    <a:ext uri="{FF2B5EF4-FFF2-40B4-BE49-F238E27FC236}">
                      <a16:creationId xmlns:a16="http://schemas.microsoft.com/office/drawing/2014/main" id="{F3083417-1864-D773-3E82-8AA18576ACE7}"/>
                    </a:ext>
                  </a:extLst>
                </p:cNvPr>
                <p:cNvPicPr/>
                <p:nvPr/>
              </p:nvPicPr>
              <p:blipFill>
                <a:blip r:embed="rId234"/>
                <a:stretch>
                  <a:fillRect/>
                </a:stretch>
              </p:blipFill>
              <p:spPr>
                <a:xfrm>
                  <a:off x="8834516" y="1975736"/>
                  <a:ext cx="2638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6" name="Ink 155">
                  <a:extLst>
                    <a:ext uri="{FF2B5EF4-FFF2-40B4-BE49-F238E27FC236}">
                      <a16:creationId xmlns:a16="http://schemas.microsoft.com/office/drawing/2014/main" id="{355CAC24-9546-F180-66F5-63B0B35EB3D6}"/>
                    </a:ext>
                  </a:extLst>
                </p14:cNvPr>
                <p14:cNvContentPartPr/>
                <p14:nvPr/>
              </p14:nvContentPartPr>
              <p14:xfrm>
                <a:off x="9233756" y="1893656"/>
                <a:ext cx="50040" cy="298800"/>
              </p14:xfrm>
            </p:contentPart>
          </mc:Choice>
          <mc:Fallback xmlns="">
            <p:pic>
              <p:nvPicPr>
                <p:cNvPr id="156" name="Ink 155">
                  <a:extLst>
                    <a:ext uri="{FF2B5EF4-FFF2-40B4-BE49-F238E27FC236}">
                      <a16:creationId xmlns:a16="http://schemas.microsoft.com/office/drawing/2014/main" id="{355CAC24-9546-F180-66F5-63B0B35EB3D6}"/>
                    </a:ext>
                  </a:extLst>
                </p:cNvPr>
                <p:cNvPicPr/>
                <p:nvPr/>
              </p:nvPicPr>
              <p:blipFill>
                <a:blip r:embed="rId236"/>
                <a:stretch>
                  <a:fillRect/>
                </a:stretch>
              </p:blipFill>
              <p:spPr>
                <a:xfrm>
                  <a:off x="9215756" y="1875656"/>
                  <a:ext cx="8568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7" name="Ink 156">
                  <a:extLst>
                    <a:ext uri="{FF2B5EF4-FFF2-40B4-BE49-F238E27FC236}">
                      <a16:creationId xmlns:a16="http://schemas.microsoft.com/office/drawing/2014/main" id="{C9EBFE8C-6B35-D62C-2CCD-A5B8CE3EC050}"/>
                    </a:ext>
                  </a:extLst>
                </p14:cNvPr>
                <p14:cNvContentPartPr/>
                <p14:nvPr/>
              </p14:nvContentPartPr>
              <p14:xfrm>
                <a:off x="9377756" y="1992296"/>
                <a:ext cx="191880" cy="154800"/>
              </p14:xfrm>
            </p:contentPart>
          </mc:Choice>
          <mc:Fallback xmlns="">
            <p:pic>
              <p:nvPicPr>
                <p:cNvPr id="157" name="Ink 156">
                  <a:extLst>
                    <a:ext uri="{FF2B5EF4-FFF2-40B4-BE49-F238E27FC236}">
                      <a16:creationId xmlns:a16="http://schemas.microsoft.com/office/drawing/2014/main" id="{C9EBFE8C-6B35-D62C-2CCD-A5B8CE3EC050}"/>
                    </a:ext>
                  </a:extLst>
                </p:cNvPr>
                <p:cNvPicPr/>
                <p:nvPr/>
              </p:nvPicPr>
              <p:blipFill>
                <a:blip r:embed="rId238"/>
                <a:stretch>
                  <a:fillRect/>
                </a:stretch>
              </p:blipFill>
              <p:spPr>
                <a:xfrm>
                  <a:off x="9359756" y="1974296"/>
                  <a:ext cx="2275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8" name="Ink 157">
                  <a:extLst>
                    <a:ext uri="{FF2B5EF4-FFF2-40B4-BE49-F238E27FC236}">
                      <a16:creationId xmlns:a16="http://schemas.microsoft.com/office/drawing/2014/main" id="{A584731D-925C-2128-D3E4-0A7080F36578}"/>
                    </a:ext>
                  </a:extLst>
                </p14:cNvPr>
                <p14:cNvContentPartPr/>
                <p14:nvPr/>
              </p14:nvContentPartPr>
              <p14:xfrm>
                <a:off x="9641276" y="1978256"/>
                <a:ext cx="165600" cy="197640"/>
              </p14:xfrm>
            </p:contentPart>
          </mc:Choice>
          <mc:Fallback xmlns="">
            <p:pic>
              <p:nvPicPr>
                <p:cNvPr id="158" name="Ink 157">
                  <a:extLst>
                    <a:ext uri="{FF2B5EF4-FFF2-40B4-BE49-F238E27FC236}">
                      <a16:creationId xmlns:a16="http://schemas.microsoft.com/office/drawing/2014/main" id="{A584731D-925C-2128-D3E4-0A7080F36578}"/>
                    </a:ext>
                  </a:extLst>
                </p:cNvPr>
                <p:cNvPicPr/>
                <p:nvPr/>
              </p:nvPicPr>
              <p:blipFill>
                <a:blip r:embed="rId240"/>
                <a:stretch>
                  <a:fillRect/>
                </a:stretch>
              </p:blipFill>
              <p:spPr>
                <a:xfrm>
                  <a:off x="9623636" y="1960256"/>
                  <a:ext cx="2012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9" name="Ink 158">
                  <a:extLst>
                    <a:ext uri="{FF2B5EF4-FFF2-40B4-BE49-F238E27FC236}">
                      <a16:creationId xmlns:a16="http://schemas.microsoft.com/office/drawing/2014/main" id="{B475EECA-7BF7-E445-B91E-DDE43D09C4E0}"/>
                    </a:ext>
                  </a:extLst>
                </p14:cNvPr>
                <p14:cNvContentPartPr/>
                <p14:nvPr/>
              </p14:nvContentPartPr>
              <p14:xfrm>
                <a:off x="10019276" y="1904456"/>
                <a:ext cx="274680" cy="235440"/>
              </p14:xfrm>
            </p:contentPart>
          </mc:Choice>
          <mc:Fallback xmlns="">
            <p:pic>
              <p:nvPicPr>
                <p:cNvPr id="159" name="Ink 158">
                  <a:extLst>
                    <a:ext uri="{FF2B5EF4-FFF2-40B4-BE49-F238E27FC236}">
                      <a16:creationId xmlns:a16="http://schemas.microsoft.com/office/drawing/2014/main" id="{B475EECA-7BF7-E445-B91E-DDE43D09C4E0}"/>
                    </a:ext>
                  </a:extLst>
                </p:cNvPr>
                <p:cNvPicPr/>
                <p:nvPr/>
              </p:nvPicPr>
              <p:blipFill>
                <a:blip r:embed="rId242"/>
                <a:stretch>
                  <a:fillRect/>
                </a:stretch>
              </p:blipFill>
              <p:spPr>
                <a:xfrm>
                  <a:off x="10001636" y="1886456"/>
                  <a:ext cx="3103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0" name="Ink 159">
                  <a:extLst>
                    <a:ext uri="{FF2B5EF4-FFF2-40B4-BE49-F238E27FC236}">
                      <a16:creationId xmlns:a16="http://schemas.microsoft.com/office/drawing/2014/main" id="{0BFA79DC-E3F7-0DD0-9E34-0995EEDEA0C1}"/>
                    </a:ext>
                  </a:extLst>
                </p14:cNvPr>
                <p14:cNvContentPartPr/>
                <p14:nvPr/>
              </p14:nvContentPartPr>
              <p14:xfrm>
                <a:off x="10375676" y="2038016"/>
                <a:ext cx="164160" cy="106200"/>
              </p14:xfrm>
            </p:contentPart>
          </mc:Choice>
          <mc:Fallback xmlns="">
            <p:pic>
              <p:nvPicPr>
                <p:cNvPr id="160" name="Ink 159">
                  <a:extLst>
                    <a:ext uri="{FF2B5EF4-FFF2-40B4-BE49-F238E27FC236}">
                      <a16:creationId xmlns:a16="http://schemas.microsoft.com/office/drawing/2014/main" id="{0BFA79DC-E3F7-0DD0-9E34-0995EEDEA0C1}"/>
                    </a:ext>
                  </a:extLst>
                </p:cNvPr>
                <p:cNvPicPr/>
                <p:nvPr/>
              </p:nvPicPr>
              <p:blipFill>
                <a:blip r:embed="rId244"/>
                <a:stretch>
                  <a:fillRect/>
                </a:stretch>
              </p:blipFill>
              <p:spPr>
                <a:xfrm>
                  <a:off x="10357676" y="2020016"/>
                  <a:ext cx="1998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1" name="Ink 160">
                  <a:extLst>
                    <a:ext uri="{FF2B5EF4-FFF2-40B4-BE49-F238E27FC236}">
                      <a16:creationId xmlns:a16="http://schemas.microsoft.com/office/drawing/2014/main" id="{BA23C4BC-399F-3173-D036-27D453B5A8E3}"/>
                    </a:ext>
                  </a:extLst>
                </p14:cNvPr>
                <p14:cNvContentPartPr/>
                <p14:nvPr/>
              </p14:nvContentPartPr>
              <p14:xfrm>
                <a:off x="10566476" y="1843616"/>
                <a:ext cx="155160" cy="277560"/>
              </p14:xfrm>
            </p:contentPart>
          </mc:Choice>
          <mc:Fallback xmlns="">
            <p:pic>
              <p:nvPicPr>
                <p:cNvPr id="161" name="Ink 160">
                  <a:extLst>
                    <a:ext uri="{FF2B5EF4-FFF2-40B4-BE49-F238E27FC236}">
                      <a16:creationId xmlns:a16="http://schemas.microsoft.com/office/drawing/2014/main" id="{BA23C4BC-399F-3173-D036-27D453B5A8E3}"/>
                    </a:ext>
                  </a:extLst>
                </p:cNvPr>
                <p:cNvPicPr/>
                <p:nvPr/>
              </p:nvPicPr>
              <p:blipFill>
                <a:blip r:embed="rId246"/>
                <a:stretch>
                  <a:fillRect/>
                </a:stretch>
              </p:blipFill>
              <p:spPr>
                <a:xfrm>
                  <a:off x="10548836" y="1825616"/>
                  <a:ext cx="1908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3" name="Ink 162">
                  <a:extLst>
                    <a:ext uri="{FF2B5EF4-FFF2-40B4-BE49-F238E27FC236}">
                      <a16:creationId xmlns:a16="http://schemas.microsoft.com/office/drawing/2014/main" id="{F6C8F6E4-F19D-CA40-842B-8E641B486B24}"/>
                    </a:ext>
                  </a:extLst>
                </p14:cNvPr>
                <p14:cNvContentPartPr/>
                <p14:nvPr/>
              </p14:nvContentPartPr>
              <p14:xfrm>
                <a:off x="9815156" y="2118656"/>
                <a:ext cx="142560" cy="132840"/>
              </p14:xfrm>
            </p:contentPart>
          </mc:Choice>
          <mc:Fallback xmlns="">
            <p:pic>
              <p:nvPicPr>
                <p:cNvPr id="163" name="Ink 162">
                  <a:extLst>
                    <a:ext uri="{FF2B5EF4-FFF2-40B4-BE49-F238E27FC236}">
                      <a16:creationId xmlns:a16="http://schemas.microsoft.com/office/drawing/2014/main" id="{F6C8F6E4-F19D-CA40-842B-8E641B486B24}"/>
                    </a:ext>
                  </a:extLst>
                </p:cNvPr>
                <p:cNvPicPr/>
                <p:nvPr/>
              </p:nvPicPr>
              <p:blipFill>
                <a:blip r:embed="rId248"/>
                <a:stretch>
                  <a:fillRect/>
                </a:stretch>
              </p:blipFill>
              <p:spPr>
                <a:xfrm>
                  <a:off x="9797516" y="2100656"/>
                  <a:ext cx="178200" cy="168480"/>
                </a:xfrm>
                <a:prstGeom prst="rect">
                  <a:avLst/>
                </a:prstGeom>
              </p:spPr>
            </p:pic>
          </mc:Fallback>
        </mc:AlternateContent>
      </p:grpSp>
      <p:pic>
        <p:nvPicPr>
          <p:cNvPr id="9218" name="Picture 2" descr="Van Allen radiation belt - Wikipedia">
            <a:extLst>
              <a:ext uri="{FF2B5EF4-FFF2-40B4-BE49-F238E27FC236}">
                <a16:creationId xmlns:a16="http://schemas.microsoft.com/office/drawing/2014/main" id="{4B27EABD-C76E-A13E-CC90-9BE8E6F233EC}"/>
              </a:ext>
            </a:extLst>
          </p:cNvPr>
          <p:cNvPicPr>
            <a:picLocks noChangeAspect="1" noChangeArrowheads="1"/>
          </p:cNvPicPr>
          <p:nvPr/>
        </p:nvPicPr>
        <p:blipFill>
          <a:blip r:embed="rId249">
            <a:extLst>
              <a:ext uri="{28A0092B-C50C-407E-A947-70E740481C1C}">
                <a14:useLocalDpi xmlns:a14="http://schemas.microsoft.com/office/drawing/2010/main" val="0"/>
              </a:ext>
            </a:extLst>
          </a:blip>
          <a:srcRect/>
          <a:stretch>
            <a:fillRect/>
          </a:stretch>
        </p:blipFill>
        <p:spPr bwMode="auto">
          <a:xfrm>
            <a:off x="0" y="2349416"/>
            <a:ext cx="8229523" cy="450858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250">
            <p14:nvContentPartPr>
              <p14:cNvPr id="167" name="Ink 166">
                <a:extLst>
                  <a:ext uri="{FF2B5EF4-FFF2-40B4-BE49-F238E27FC236}">
                    <a16:creationId xmlns:a16="http://schemas.microsoft.com/office/drawing/2014/main" id="{9C9FD450-9737-FE38-C981-0DFA0A8A7283}"/>
                  </a:ext>
                </a:extLst>
              </p14:cNvPr>
              <p14:cNvContentPartPr/>
              <p14:nvPr/>
            </p14:nvContentPartPr>
            <p14:xfrm>
              <a:off x="8654876" y="3718856"/>
              <a:ext cx="293040" cy="501120"/>
            </p14:xfrm>
          </p:contentPart>
        </mc:Choice>
        <mc:Fallback xmlns="">
          <p:pic>
            <p:nvPicPr>
              <p:cNvPr id="167" name="Ink 166">
                <a:extLst>
                  <a:ext uri="{FF2B5EF4-FFF2-40B4-BE49-F238E27FC236}">
                    <a16:creationId xmlns:a16="http://schemas.microsoft.com/office/drawing/2014/main" id="{9C9FD450-9737-FE38-C981-0DFA0A8A7283}"/>
                  </a:ext>
                </a:extLst>
              </p:cNvPr>
              <p:cNvPicPr/>
              <p:nvPr/>
            </p:nvPicPr>
            <p:blipFill>
              <a:blip r:embed="rId251"/>
              <a:stretch>
                <a:fillRect/>
              </a:stretch>
            </p:blipFill>
            <p:spPr>
              <a:xfrm>
                <a:off x="8636876" y="3700856"/>
                <a:ext cx="328680" cy="536760"/>
              </a:xfrm>
              <a:prstGeom prst="rect">
                <a:avLst/>
              </a:prstGeom>
            </p:spPr>
          </p:pic>
        </mc:Fallback>
      </mc:AlternateContent>
      <p:grpSp>
        <p:nvGrpSpPr>
          <p:cNvPr id="170" name="Group 169">
            <a:extLst>
              <a:ext uri="{FF2B5EF4-FFF2-40B4-BE49-F238E27FC236}">
                <a16:creationId xmlns:a16="http://schemas.microsoft.com/office/drawing/2014/main" id="{04A577A5-84CC-CC68-ECE8-73D9363C2FCE}"/>
              </a:ext>
            </a:extLst>
          </p:cNvPr>
          <p:cNvGrpSpPr/>
          <p:nvPr/>
        </p:nvGrpSpPr>
        <p:grpSpPr>
          <a:xfrm>
            <a:off x="8894996" y="3541736"/>
            <a:ext cx="2615760" cy="696600"/>
            <a:chOff x="8894996" y="3541736"/>
            <a:chExt cx="2615760" cy="696600"/>
          </a:xfrm>
        </p:grpSpPr>
        <mc:AlternateContent xmlns:mc="http://schemas.openxmlformats.org/markup-compatibility/2006" xmlns:p14="http://schemas.microsoft.com/office/powerpoint/2010/main">
          <mc:Choice Requires="p14">
            <p:contentPart p14:bwMode="auto" r:id="rId252">
              <p14:nvContentPartPr>
                <p14:cNvPr id="168" name="Ink 167">
                  <a:extLst>
                    <a:ext uri="{FF2B5EF4-FFF2-40B4-BE49-F238E27FC236}">
                      <a16:creationId xmlns:a16="http://schemas.microsoft.com/office/drawing/2014/main" id="{FCC355AB-EE72-49B5-3BD6-91DB9F15A8A5}"/>
                    </a:ext>
                  </a:extLst>
                </p14:cNvPr>
                <p14:cNvContentPartPr/>
                <p14:nvPr/>
              </p14:nvContentPartPr>
              <p14:xfrm>
                <a:off x="8894996" y="3581696"/>
                <a:ext cx="1447200" cy="656640"/>
              </p14:xfrm>
            </p:contentPart>
          </mc:Choice>
          <mc:Fallback xmlns="">
            <p:pic>
              <p:nvPicPr>
                <p:cNvPr id="168" name="Ink 167">
                  <a:extLst>
                    <a:ext uri="{FF2B5EF4-FFF2-40B4-BE49-F238E27FC236}">
                      <a16:creationId xmlns:a16="http://schemas.microsoft.com/office/drawing/2014/main" id="{FCC355AB-EE72-49B5-3BD6-91DB9F15A8A5}"/>
                    </a:ext>
                  </a:extLst>
                </p:cNvPr>
                <p:cNvPicPr/>
                <p:nvPr/>
              </p:nvPicPr>
              <p:blipFill>
                <a:blip r:embed="rId253"/>
                <a:stretch>
                  <a:fillRect/>
                </a:stretch>
              </p:blipFill>
              <p:spPr>
                <a:xfrm>
                  <a:off x="8877356" y="3563696"/>
                  <a:ext cx="1482840" cy="6922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9" name="Ink 168">
                  <a:extLst>
                    <a:ext uri="{FF2B5EF4-FFF2-40B4-BE49-F238E27FC236}">
                      <a16:creationId xmlns:a16="http://schemas.microsoft.com/office/drawing/2014/main" id="{97E7036F-2C63-B43A-67F8-341FE9DE2C0A}"/>
                    </a:ext>
                  </a:extLst>
                </p14:cNvPr>
                <p14:cNvContentPartPr/>
                <p14:nvPr/>
              </p14:nvContentPartPr>
              <p14:xfrm>
                <a:off x="10606076" y="3541736"/>
                <a:ext cx="904680" cy="625680"/>
              </p14:xfrm>
            </p:contentPart>
          </mc:Choice>
          <mc:Fallback xmlns="">
            <p:pic>
              <p:nvPicPr>
                <p:cNvPr id="169" name="Ink 168">
                  <a:extLst>
                    <a:ext uri="{FF2B5EF4-FFF2-40B4-BE49-F238E27FC236}">
                      <a16:creationId xmlns:a16="http://schemas.microsoft.com/office/drawing/2014/main" id="{97E7036F-2C63-B43A-67F8-341FE9DE2C0A}"/>
                    </a:ext>
                  </a:extLst>
                </p:cNvPr>
                <p:cNvPicPr/>
                <p:nvPr/>
              </p:nvPicPr>
              <p:blipFill>
                <a:blip r:embed="rId255"/>
                <a:stretch>
                  <a:fillRect/>
                </a:stretch>
              </p:blipFill>
              <p:spPr>
                <a:xfrm>
                  <a:off x="10588076" y="3523736"/>
                  <a:ext cx="940320" cy="661320"/>
                </a:xfrm>
                <a:prstGeom prst="rect">
                  <a:avLst/>
                </a:prstGeom>
              </p:spPr>
            </p:pic>
          </mc:Fallback>
        </mc:AlternateContent>
      </p:grpSp>
      <p:grpSp>
        <p:nvGrpSpPr>
          <p:cNvPr id="175" name="Group 174">
            <a:extLst>
              <a:ext uri="{FF2B5EF4-FFF2-40B4-BE49-F238E27FC236}">
                <a16:creationId xmlns:a16="http://schemas.microsoft.com/office/drawing/2014/main" id="{D904BA57-8B64-3198-AD88-56EF1449F7B2}"/>
              </a:ext>
            </a:extLst>
          </p:cNvPr>
          <p:cNvGrpSpPr/>
          <p:nvPr/>
        </p:nvGrpSpPr>
        <p:grpSpPr>
          <a:xfrm>
            <a:off x="8667116" y="4394936"/>
            <a:ext cx="2188800" cy="684000"/>
            <a:chOff x="8667116" y="4394936"/>
            <a:chExt cx="2188800" cy="684000"/>
          </a:xfrm>
        </p:grpSpPr>
        <mc:AlternateContent xmlns:mc="http://schemas.openxmlformats.org/markup-compatibility/2006" xmlns:p14="http://schemas.microsoft.com/office/powerpoint/2010/main">
          <mc:Choice Requires="p14">
            <p:contentPart p14:bwMode="auto" r:id="rId256">
              <p14:nvContentPartPr>
                <p14:cNvPr id="171" name="Ink 170">
                  <a:extLst>
                    <a:ext uri="{FF2B5EF4-FFF2-40B4-BE49-F238E27FC236}">
                      <a16:creationId xmlns:a16="http://schemas.microsoft.com/office/drawing/2014/main" id="{A9CF64FF-5BCB-E3E1-6A79-591322C4D8B3}"/>
                    </a:ext>
                  </a:extLst>
                </p14:cNvPr>
                <p14:cNvContentPartPr/>
                <p14:nvPr/>
              </p14:nvContentPartPr>
              <p14:xfrm>
                <a:off x="8667116" y="4394936"/>
                <a:ext cx="2188800" cy="684000"/>
              </p14:xfrm>
            </p:contentPart>
          </mc:Choice>
          <mc:Fallback xmlns="">
            <p:pic>
              <p:nvPicPr>
                <p:cNvPr id="171" name="Ink 170">
                  <a:extLst>
                    <a:ext uri="{FF2B5EF4-FFF2-40B4-BE49-F238E27FC236}">
                      <a16:creationId xmlns:a16="http://schemas.microsoft.com/office/drawing/2014/main" id="{A9CF64FF-5BCB-E3E1-6A79-591322C4D8B3}"/>
                    </a:ext>
                  </a:extLst>
                </p:cNvPr>
                <p:cNvPicPr/>
                <p:nvPr/>
              </p:nvPicPr>
              <p:blipFill>
                <a:blip r:embed="rId257"/>
                <a:stretch>
                  <a:fillRect/>
                </a:stretch>
              </p:blipFill>
              <p:spPr>
                <a:xfrm>
                  <a:off x="8649476" y="4376936"/>
                  <a:ext cx="2224440" cy="7196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2" name="Ink 171">
                  <a:extLst>
                    <a:ext uri="{FF2B5EF4-FFF2-40B4-BE49-F238E27FC236}">
                      <a16:creationId xmlns:a16="http://schemas.microsoft.com/office/drawing/2014/main" id="{7458F033-EDCF-75B6-58C2-80EAB7E45178}"/>
                    </a:ext>
                  </a:extLst>
                </p14:cNvPr>
                <p14:cNvContentPartPr/>
                <p14:nvPr/>
              </p14:nvContentPartPr>
              <p14:xfrm>
                <a:off x="10628036" y="4504736"/>
                <a:ext cx="215280" cy="73800"/>
              </p14:xfrm>
            </p:contentPart>
          </mc:Choice>
          <mc:Fallback xmlns="">
            <p:pic>
              <p:nvPicPr>
                <p:cNvPr id="172" name="Ink 171">
                  <a:extLst>
                    <a:ext uri="{FF2B5EF4-FFF2-40B4-BE49-F238E27FC236}">
                      <a16:creationId xmlns:a16="http://schemas.microsoft.com/office/drawing/2014/main" id="{7458F033-EDCF-75B6-58C2-80EAB7E45178}"/>
                    </a:ext>
                  </a:extLst>
                </p:cNvPr>
                <p:cNvPicPr/>
                <p:nvPr/>
              </p:nvPicPr>
              <p:blipFill>
                <a:blip r:embed="rId259"/>
                <a:stretch>
                  <a:fillRect/>
                </a:stretch>
              </p:blipFill>
              <p:spPr>
                <a:xfrm>
                  <a:off x="10610396" y="4486736"/>
                  <a:ext cx="2509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3" name="Ink 172">
                  <a:extLst>
                    <a:ext uri="{FF2B5EF4-FFF2-40B4-BE49-F238E27FC236}">
                      <a16:creationId xmlns:a16="http://schemas.microsoft.com/office/drawing/2014/main" id="{A2200B31-CA86-1798-AF52-6E47F75EFF52}"/>
                    </a:ext>
                  </a:extLst>
                </p14:cNvPr>
                <p14:cNvContentPartPr/>
                <p14:nvPr/>
              </p14:nvContentPartPr>
              <p14:xfrm>
                <a:off x="9981836" y="4501856"/>
                <a:ext cx="322560" cy="23400"/>
              </p14:xfrm>
            </p:contentPart>
          </mc:Choice>
          <mc:Fallback xmlns="">
            <p:pic>
              <p:nvPicPr>
                <p:cNvPr id="173" name="Ink 172">
                  <a:extLst>
                    <a:ext uri="{FF2B5EF4-FFF2-40B4-BE49-F238E27FC236}">
                      <a16:creationId xmlns:a16="http://schemas.microsoft.com/office/drawing/2014/main" id="{A2200B31-CA86-1798-AF52-6E47F75EFF52}"/>
                    </a:ext>
                  </a:extLst>
                </p:cNvPr>
                <p:cNvPicPr/>
                <p:nvPr/>
              </p:nvPicPr>
              <p:blipFill>
                <a:blip r:embed="rId261"/>
                <a:stretch>
                  <a:fillRect/>
                </a:stretch>
              </p:blipFill>
              <p:spPr>
                <a:xfrm>
                  <a:off x="9963836" y="4483856"/>
                  <a:ext cx="3582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4" name="Ink 173">
                  <a:extLst>
                    <a:ext uri="{FF2B5EF4-FFF2-40B4-BE49-F238E27FC236}">
                      <a16:creationId xmlns:a16="http://schemas.microsoft.com/office/drawing/2014/main" id="{DE47D337-A695-33D9-A161-B7020273C360}"/>
                    </a:ext>
                  </a:extLst>
                </p14:cNvPr>
                <p14:cNvContentPartPr/>
                <p14:nvPr/>
              </p14:nvContentPartPr>
              <p14:xfrm>
                <a:off x="8711396" y="4429856"/>
                <a:ext cx="94680" cy="69840"/>
              </p14:xfrm>
            </p:contentPart>
          </mc:Choice>
          <mc:Fallback xmlns="">
            <p:pic>
              <p:nvPicPr>
                <p:cNvPr id="174" name="Ink 173">
                  <a:extLst>
                    <a:ext uri="{FF2B5EF4-FFF2-40B4-BE49-F238E27FC236}">
                      <a16:creationId xmlns:a16="http://schemas.microsoft.com/office/drawing/2014/main" id="{DE47D337-A695-33D9-A161-B7020273C360}"/>
                    </a:ext>
                  </a:extLst>
                </p:cNvPr>
                <p:cNvPicPr/>
                <p:nvPr/>
              </p:nvPicPr>
              <p:blipFill>
                <a:blip r:embed="rId263"/>
                <a:stretch>
                  <a:fillRect/>
                </a:stretch>
              </p:blipFill>
              <p:spPr>
                <a:xfrm>
                  <a:off x="8693756" y="4412216"/>
                  <a:ext cx="130320" cy="105480"/>
                </a:xfrm>
                <a:prstGeom prst="rect">
                  <a:avLst/>
                </a:prstGeom>
              </p:spPr>
            </p:pic>
          </mc:Fallback>
        </mc:AlternateContent>
      </p:grpSp>
      <p:grpSp>
        <p:nvGrpSpPr>
          <p:cNvPr id="180" name="Group 179">
            <a:extLst>
              <a:ext uri="{FF2B5EF4-FFF2-40B4-BE49-F238E27FC236}">
                <a16:creationId xmlns:a16="http://schemas.microsoft.com/office/drawing/2014/main" id="{02417E3E-806C-9AC5-1523-33815F8B87AE}"/>
              </a:ext>
            </a:extLst>
          </p:cNvPr>
          <p:cNvGrpSpPr/>
          <p:nvPr/>
        </p:nvGrpSpPr>
        <p:grpSpPr>
          <a:xfrm>
            <a:off x="8749196" y="4968056"/>
            <a:ext cx="2364840" cy="596520"/>
            <a:chOff x="8749196" y="4968056"/>
            <a:chExt cx="2364840" cy="596520"/>
          </a:xfrm>
        </p:grpSpPr>
        <mc:AlternateContent xmlns:mc="http://schemas.openxmlformats.org/markup-compatibility/2006" xmlns:p14="http://schemas.microsoft.com/office/powerpoint/2010/main">
          <mc:Choice Requires="p14">
            <p:contentPart p14:bwMode="auto" r:id="rId264">
              <p14:nvContentPartPr>
                <p14:cNvPr id="176" name="Ink 175">
                  <a:extLst>
                    <a:ext uri="{FF2B5EF4-FFF2-40B4-BE49-F238E27FC236}">
                      <a16:creationId xmlns:a16="http://schemas.microsoft.com/office/drawing/2014/main" id="{5CA69B6A-35B3-06A0-EF31-35ACE6C429B8}"/>
                    </a:ext>
                  </a:extLst>
                </p14:cNvPr>
                <p14:cNvContentPartPr/>
                <p14:nvPr/>
              </p14:nvContentPartPr>
              <p14:xfrm>
                <a:off x="8749196" y="5074256"/>
                <a:ext cx="1525320" cy="490320"/>
              </p14:xfrm>
            </p:contentPart>
          </mc:Choice>
          <mc:Fallback xmlns="">
            <p:pic>
              <p:nvPicPr>
                <p:cNvPr id="176" name="Ink 175">
                  <a:extLst>
                    <a:ext uri="{FF2B5EF4-FFF2-40B4-BE49-F238E27FC236}">
                      <a16:creationId xmlns:a16="http://schemas.microsoft.com/office/drawing/2014/main" id="{5CA69B6A-35B3-06A0-EF31-35ACE6C429B8}"/>
                    </a:ext>
                  </a:extLst>
                </p:cNvPr>
                <p:cNvPicPr/>
                <p:nvPr/>
              </p:nvPicPr>
              <p:blipFill>
                <a:blip r:embed="rId265"/>
                <a:stretch>
                  <a:fillRect/>
                </a:stretch>
              </p:blipFill>
              <p:spPr>
                <a:xfrm>
                  <a:off x="8731196" y="5056256"/>
                  <a:ext cx="1560960" cy="5259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7" name="Ink 176">
                  <a:extLst>
                    <a:ext uri="{FF2B5EF4-FFF2-40B4-BE49-F238E27FC236}">
                      <a16:creationId xmlns:a16="http://schemas.microsoft.com/office/drawing/2014/main" id="{38386A7D-4490-7826-5F35-6D08F8E2DF8B}"/>
                    </a:ext>
                  </a:extLst>
                </p14:cNvPr>
                <p14:cNvContentPartPr/>
                <p14:nvPr/>
              </p14:nvContentPartPr>
              <p14:xfrm>
                <a:off x="10067876" y="5351456"/>
                <a:ext cx="170280" cy="108720"/>
              </p14:xfrm>
            </p:contentPart>
          </mc:Choice>
          <mc:Fallback xmlns="">
            <p:pic>
              <p:nvPicPr>
                <p:cNvPr id="177" name="Ink 176">
                  <a:extLst>
                    <a:ext uri="{FF2B5EF4-FFF2-40B4-BE49-F238E27FC236}">
                      <a16:creationId xmlns:a16="http://schemas.microsoft.com/office/drawing/2014/main" id="{38386A7D-4490-7826-5F35-6D08F8E2DF8B}"/>
                    </a:ext>
                  </a:extLst>
                </p:cNvPr>
                <p:cNvPicPr/>
                <p:nvPr/>
              </p:nvPicPr>
              <p:blipFill>
                <a:blip r:embed="rId267"/>
                <a:stretch>
                  <a:fillRect/>
                </a:stretch>
              </p:blipFill>
              <p:spPr>
                <a:xfrm>
                  <a:off x="10050236" y="5333456"/>
                  <a:ext cx="2059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8" name="Ink 177">
                  <a:extLst>
                    <a:ext uri="{FF2B5EF4-FFF2-40B4-BE49-F238E27FC236}">
                      <a16:creationId xmlns:a16="http://schemas.microsoft.com/office/drawing/2014/main" id="{0B1C70CA-A4C1-0EFD-EBDF-5EEDFE399F55}"/>
                    </a:ext>
                  </a:extLst>
                </p14:cNvPr>
                <p14:cNvContentPartPr/>
                <p14:nvPr/>
              </p14:nvContentPartPr>
              <p14:xfrm>
                <a:off x="10486196" y="4968056"/>
                <a:ext cx="627840" cy="584280"/>
              </p14:xfrm>
            </p:contentPart>
          </mc:Choice>
          <mc:Fallback xmlns="">
            <p:pic>
              <p:nvPicPr>
                <p:cNvPr id="178" name="Ink 177">
                  <a:extLst>
                    <a:ext uri="{FF2B5EF4-FFF2-40B4-BE49-F238E27FC236}">
                      <a16:creationId xmlns:a16="http://schemas.microsoft.com/office/drawing/2014/main" id="{0B1C70CA-A4C1-0EFD-EBDF-5EEDFE399F55}"/>
                    </a:ext>
                  </a:extLst>
                </p:cNvPr>
                <p:cNvPicPr/>
                <p:nvPr/>
              </p:nvPicPr>
              <p:blipFill>
                <a:blip r:embed="rId269"/>
                <a:stretch>
                  <a:fillRect/>
                </a:stretch>
              </p:blipFill>
              <p:spPr>
                <a:xfrm>
                  <a:off x="10468196" y="4950416"/>
                  <a:ext cx="663480" cy="6199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9" name="Ink 178">
                  <a:extLst>
                    <a:ext uri="{FF2B5EF4-FFF2-40B4-BE49-F238E27FC236}">
                      <a16:creationId xmlns:a16="http://schemas.microsoft.com/office/drawing/2014/main" id="{BE9132EC-668D-8304-ECBD-BA06EF98C7EA}"/>
                    </a:ext>
                  </a:extLst>
                </p14:cNvPr>
                <p14:cNvContentPartPr/>
                <p14:nvPr/>
              </p14:nvContentPartPr>
              <p14:xfrm>
                <a:off x="10446236" y="5248856"/>
                <a:ext cx="373320" cy="48960"/>
              </p14:xfrm>
            </p:contentPart>
          </mc:Choice>
          <mc:Fallback xmlns="">
            <p:pic>
              <p:nvPicPr>
                <p:cNvPr id="179" name="Ink 178">
                  <a:extLst>
                    <a:ext uri="{FF2B5EF4-FFF2-40B4-BE49-F238E27FC236}">
                      <a16:creationId xmlns:a16="http://schemas.microsoft.com/office/drawing/2014/main" id="{BE9132EC-668D-8304-ECBD-BA06EF98C7EA}"/>
                    </a:ext>
                  </a:extLst>
                </p:cNvPr>
                <p:cNvPicPr/>
                <p:nvPr/>
              </p:nvPicPr>
              <p:blipFill>
                <a:blip r:embed="rId271"/>
                <a:stretch>
                  <a:fillRect/>
                </a:stretch>
              </p:blipFill>
              <p:spPr>
                <a:xfrm>
                  <a:off x="10428236" y="5231216"/>
                  <a:ext cx="408960" cy="84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2">
            <p14:nvContentPartPr>
              <p14:cNvPr id="181" name="Ink 180">
                <a:extLst>
                  <a:ext uri="{FF2B5EF4-FFF2-40B4-BE49-F238E27FC236}">
                    <a16:creationId xmlns:a16="http://schemas.microsoft.com/office/drawing/2014/main" id="{9E37988B-647B-B580-751E-06100320CB3B}"/>
                  </a:ext>
                </a:extLst>
              </p14:cNvPr>
              <p14:cNvContentPartPr/>
              <p14:nvPr/>
            </p14:nvContentPartPr>
            <p14:xfrm>
              <a:off x="8730476" y="5927096"/>
              <a:ext cx="803520" cy="436680"/>
            </p14:xfrm>
          </p:contentPart>
        </mc:Choice>
        <mc:Fallback xmlns="">
          <p:pic>
            <p:nvPicPr>
              <p:cNvPr id="181" name="Ink 180">
                <a:extLst>
                  <a:ext uri="{FF2B5EF4-FFF2-40B4-BE49-F238E27FC236}">
                    <a16:creationId xmlns:a16="http://schemas.microsoft.com/office/drawing/2014/main" id="{9E37988B-647B-B580-751E-06100320CB3B}"/>
                  </a:ext>
                </a:extLst>
              </p:cNvPr>
              <p:cNvPicPr/>
              <p:nvPr/>
            </p:nvPicPr>
            <p:blipFill>
              <a:blip r:embed="rId273"/>
              <a:stretch>
                <a:fillRect/>
              </a:stretch>
            </p:blipFill>
            <p:spPr>
              <a:xfrm>
                <a:off x="8712476" y="5909456"/>
                <a:ext cx="839160" cy="472320"/>
              </a:xfrm>
              <a:prstGeom prst="rect">
                <a:avLst/>
              </a:prstGeom>
            </p:spPr>
          </p:pic>
        </mc:Fallback>
      </mc:AlternateContent>
      <p:grpSp>
        <p:nvGrpSpPr>
          <p:cNvPr id="185" name="Group 184">
            <a:extLst>
              <a:ext uri="{FF2B5EF4-FFF2-40B4-BE49-F238E27FC236}">
                <a16:creationId xmlns:a16="http://schemas.microsoft.com/office/drawing/2014/main" id="{A726F186-F01A-5048-041D-DE5A56B8E3ED}"/>
              </a:ext>
            </a:extLst>
          </p:cNvPr>
          <p:cNvGrpSpPr/>
          <p:nvPr/>
        </p:nvGrpSpPr>
        <p:grpSpPr>
          <a:xfrm>
            <a:off x="9836396" y="5745296"/>
            <a:ext cx="1472760" cy="603360"/>
            <a:chOff x="9836396" y="5745296"/>
            <a:chExt cx="1472760" cy="603360"/>
          </a:xfrm>
        </p:grpSpPr>
        <mc:AlternateContent xmlns:mc="http://schemas.openxmlformats.org/markup-compatibility/2006" xmlns:p14="http://schemas.microsoft.com/office/powerpoint/2010/main">
          <mc:Choice Requires="p14">
            <p:contentPart p14:bwMode="auto" r:id="rId274">
              <p14:nvContentPartPr>
                <p14:cNvPr id="182" name="Ink 181">
                  <a:extLst>
                    <a:ext uri="{FF2B5EF4-FFF2-40B4-BE49-F238E27FC236}">
                      <a16:creationId xmlns:a16="http://schemas.microsoft.com/office/drawing/2014/main" id="{93D6C5A6-24E2-CB6D-9242-190ACB44FBE7}"/>
                    </a:ext>
                  </a:extLst>
                </p14:cNvPr>
                <p14:cNvContentPartPr/>
                <p14:nvPr/>
              </p14:nvContentPartPr>
              <p14:xfrm>
                <a:off x="9836396" y="5745296"/>
                <a:ext cx="1472760" cy="603360"/>
              </p14:xfrm>
            </p:contentPart>
          </mc:Choice>
          <mc:Fallback xmlns="">
            <p:pic>
              <p:nvPicPr>
                <p:cNvPr id="182" name="Ink 181">
                  <a:extLst>
                    <a:ext uri="{FF2B5EF4-FFF2-40B4-BE49-F238E27FC236}">
                      <a16:creationId xmlns:a16="http://schemas.microsoft.com/office/drawing/2014/main" id="{93D6C5A6-24E2-CB6D-9242-190ACB44FBE7}"/>
                    </a:ext>
                  </a:extLst>
                </p:cNvPr>
                <p:cNvPicPr/>
                <p:nvPr/>
              </p:nvPicPr>
              <p:blipFill>
                <a:blip r:embed="rId275"/>
                <a:stretch>
                  <a:fillRect/>
                </a:stretch>
              </p:blipFill>
              <p:spPr>
                <a:xfrm>
                  <a:off x="9818756" y="5727656"/>
                  <a:ext cx="1508400" cy="639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3" name="Ink 182">
                  <a:extLst>
                    <a:ext uri="{FF2B5EF4-FFF2-40B4-BE49-F238E27FC236}">
                      <a16:creationId xmlns:a16="http://schemas.microsoft.com/office/drawing/2014/main" id="{EBDE47EF-8430-0B78-26E7-9E44A4F29C71}"/>
                    </a:ext>
                  </a:extLst>
                </p14:cNvPr>
                <p14:cNvContentPartPr/>
                <p14:nvPr/>
              </p14:nvContentPartPr>
              <p14:xfrm>
                <a:off x="10784276" y="5773376"/>
                <a:ext cx="363960" cy="39240"/>
              </p14:xfrm>
            </p:contentPart>
          </mc:Choice>
          <mc:Fallback xmlns="">
            <p:pic>
              <p:nvPicPr>
                <p:cNvPr id="183" name="Ink 182">
                  <a:extLst>
                    <a:ext uri="{FF2B5EF4-FFF2-40B4-BE49-F238E27FC236}">
                      <a16:creationId xmlns:a16="http://schemas.microsoft.com/office/drawing/2014/main" id="{EBDE47EF-8430-0B78-26E7-9E44A4F29C71}"/>
                    </a:ext>
                  </a:extLst>
                </p:cNvPr>
                <p:cNvPicPr/>
                <p:nvPr/>
              </p:nvPicPr>
              <p:blipFill>
                <a:blip r:embed="rId277"/>
                <a:stretch>
                  <a:fillRect/>
                </a:stretch>
              </p:blipFill>
              <p:spPr>
                <a:xfrm>
                  <a:off x="10766276" y="5755736"/>
                  <a:ext cx="3996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4" name="Ink 183">
                  <a:extLst>
                    <a:ext uri="{FF2B5EF4-FFF2-40B4-BE49-F238E27FC236}">
                      <a16:creationId xmlns:a16="http://schemas.microsoft.com/office/drawing/2014/main" id="{11E18F05-7DAA-E056-7BAD-F7CB8C779FD1}"/>
                    </a:ext>
                  </a:extLst>
                </p14:cNvPr>
                <p14:cNvContentPartPr/>
                <p14:nvPr/>
              </p14:nvContentPartPr>
              <p14:xfrm>
                <a:off x="10073996" y="5810456"/>
                <a:ext cx="360" cy="360"/>
              </p14:xfrm>
            </p:contentPart>
          </mc:Choice>
          <mc:Fallback xmlns="">
            <p:pic>
              <p:nvPicPr>
                <p:cNvPr id="184" name="Ink 183">
                  <a:extLst>
                    <a:ext uri="{FF2B5EF4-FFF2-40B4-BE49-F238E27FC236}">
                      <a16:creationId xmlns:a16="http://schemas.microsoft.com/office/drawing/2014/main" id="{11E18F05-7DAA-E056-7BAD-F7CB8C779FD1}"/>
                    </a:ext>
                  </a:extLst>
                </p:cNvPr>
                <p:cNvPicPr/>
                <p:nvPr/>
              </p:nvPicPr>
              <p:blipFill>
                <a:blip r:embed="rId279"/>
                <a:stretch>
                  <a:fillRect/>
                </a:stretch>
              </p:blipFill>
              <p:spPr>
                <a:xfrm>
                  <a:off x="10055996" y="5792816"/>
                  <a:ext cx="36000" cy="36000"/>
                </a:xfrm>
                <a:prstGeom prst="rect">
                  <a:avLst/>
                </a:prstGeom>
              </p:spPr>
            </p:pic>
          </mc:Fallback>
        </mc:AlternateContent>
      </p:grpSp>
    </p:spTree>
    <p:extLst>
      <p:ext uri="{BB962C8B-B14F-4D97-AF65-F5344CB8AC3E}">
        <p14:creationId xmlns:p14="http://schemas.microsoft.com/office/powerpoint/2010/main" val="4135130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CE8CE7-4A9A-53DA-D8AE-28C8BAC0767C}"/>
              </a:ext>
            </a:extLst>
          </p:cNvPr>
          <p:cNvGrpSpPr/>
          <p:nvPr/>
        </p:nvGrpSpPr>
        <p:grpSpPr>
          <a:xfrm>
            <a:off x="237716" y="80085"/>
            <a:ext cx="3044880" cy="528120"/>
            <a:chOff x="237716" y="80085"/>
            <a:chExt cx="3044880" cy="52812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6F656EA6-CBCF-EB8E-43FB-97EE81C2A3A1}"/>
                    </a:ext>
                  </a:extLst>
                </p14:cNvPr>
                <p14:cNvContentPartPr/>
                <p14:nvPr/>
              </p14:nvContentPartPr>
              <p14:xfrm>
                <a:off x="393956" y="170445"/>
                <a:ext cx="72000" cy="351000"/>
              </p14:xfrm>
            </p:contentPart>
          </mc:Choice>
          <mc:Fallback xmlns="">
            <p:pic>
              <p:nvPicPr>
                <p:cNvPr id="2" name="Ink 1">
                  <a:extLst>
                    <a:ext uri="{FF2B5EF4-FFF2-40B4-BE49-F238E27FC236}">
                      <a16:creationId xmlns:a16="http://schemas.microsoft.com/office/drawing/2014/main" id="{6F656EA6-CBCF-EB8E-43FB-97EE81C2A3A1}"/>
                    </a:ext>
                  </a:extLst>
                </p:cNvPr>
                <p:cNvPicPr/>
                <p:nvPr/>
              </p:nvPicPr>
              <p:blipFill>
                <a:blip r:embed="rId3"/>
                <a:stretch>
                  <a:fillRect/>
                </a:stretch>
              </p:blipFill>
              <p:spPr>
                <a:xfrm>
                  <a:off x="375956" y="152445"/>
                  <a:ext cx="10764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F6A186A3-A90C-9A1D-FBB9-60B7FCF4324E}"/>
                    </a:ext>
                  </a:extLst>
                </p14:cNvPr>
                <p14:cNvContentPartPr/>
                <p14:nvPr/>
              </p14:nvContentPartPr>
              <p14:xfrm>
                <a:off x="237716" y="131925"/>
                <a:ext cx="297720" cy="149400"/>
              </p14:xfrm>
            </p:contentPart>
          </mc:Choice>
          <mc:Fallback xmlns="">
            <p:pic>
              <p:nvPicPr>
                <p:cNvPr id="3" name="Ink 2">
                  <a:extLst>
                    <a:ext uri="{FF2B5EF4-FFF2-40B4-BE49-F238E27FC236}">
                      <a16:creationId xmlns:a16="http://schemas.microsoft.com/office/drawing/2014/main" id="{F6A186A3-A90C-9A1D-FBB9-60B7FCF4324E}"/>
                    </a:ext>
                  </a:extLst>
                </p:cNvPr>
                <p:cNvPicPr/>
                <p:nvPr/>
              </p:nvPicPr>
              <p:blipFill>
                <a:blip r:embed="rId5"/>
                <a:stretch>
                  <a:fillRect/>
                </a:stretch>
              </p:blipFill>
              <p:spPr>
                <a:xfrm>
                  <a:off x="220076" y="113925"/>
                  <a:ext cx="3333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1F40D74-8C05-D5F2-2EBA-C8416E7AB801}"/>
                    </a:ext>
                  </a:extLst>
                </p14:cNvPr>
                <p14:cNvContentPartPr/>
                <p14:nvPr/>
              </p14:nvContentPartPr>
              <p14:xfrm>
                <a:off x="532916" y="440805"/>
                <a:ext cx="6840" cy="47880"/>
              </p14:xfrm>
            </p:contentPart>
          </mc:Choice>
          <mc:Fallback xmlns="">
            <p:pic>
              <p:nvPicPr>
                <p:cNvPr id="4" name="Ink 3">
                  <a:extLst>
                    <a:ext uri="{FF2B5EF4-FFF2-40B4-BE49-F238E27FC236}">
                      <a16:creationId xmlns:a16="http://schemas.microsoft.com/office/drawing/2014/main" id="{41F40D74-8C05-D5F2-2EBA-C8416E7AB801}"/>
                    </a:ext>
                  </a:extLst>
                </p:cNvPr>
                <p:cNvPicPr/>
                <p:nvPr/>
              </p:nvPicPr>
              <p:blipFill>
                <a:blip r:embed="rId7"/>
                <a:stretch>
                  <a:fillRect/>
                </a:stretch>
              </p:blipFill>
              <p:spPr>
                <a:xfrm>
                  <a:off x="514916" y="423165"/>
                  <a:ext cx="42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492D6794-E509-62BD-3F4E-7759DF3F0A77}"/>
                    </a:ext>
                  </a:extLst>
                </p14:cNvPr>
                <p14:cNvContentPartPr/>
                <p14:nvPr/>
              </p14:nvContentPartPr>
              <p14:xfrm>
                <a:off x="794276" y="102765"/>
                <a:ext cx="1073880" cy="322560"/>
              </p14:xfrm>
            </p:contentPart>
          </mc:Choice>
          <mc:Fallback xmlns="">
            <p:pic>
              <p:nvPicPr>
                <p:cNvPr id="6" name="Ink 5">
                  <a:extLst>
                    <a:ext uri="{FF2B5EF4-FFF2-40B4-BE49-F238E27FC236}">
                      <a16:creationId xmlns:a16="http://schemas.microsoft.com/office/drawing/2014/main" id="{492D6794-E509-62BD-3F4E-7759DF3F0A77}"/>
                    </a:ext>
                  </a:extLst>
                </p:cNvPr>
                <p:cNvPicPr/>
                <p:nvPr/>
              </p:nvPicPr>
              <p:blipFill>
                <a:blip r:embed="rId9"/>
                <a:stretch>
                  <a:fillRect/>
                </a:stretch>
              </p:blipFill>
              <p:spPr>
                <a:xfrm>
                  <a:off x="776276" y="85125"/>
                  <a:ext cx="110952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CD1E582-4F1C-4526-952E-24F1FAD58E0E}"/>
                    </a:ext>
                  </a:extLst>
                </p14:cNvPr>
                <p14:cNvContentPartPr/>
                <p14:nvPr/>
              </p14:nvContentPartPr>
              <p14:xfrm>
                <a:off x="1228076" y="143445"/>
                <a:ext cx="368640" cy="29880"/>
              </p14:xfrm>
            </p:contentPart>
          </mc:Choice>
          <mc:Fallback xmlns="">
            <p:pic>
              <p:nvPicPr>
                <p:cNvPr id="7" name="Ink 6">
                  <a:extLst>
                    <a:ext uri="{FF2B5EF4-FFF2-40B4-BE49-F238E27FC236}">
                      <a16:creationId xmlns:a16="http://schemas.microsoft.com/office/drawing/2014/main" id="{1CD1E582-4F1C-4526-952E-24F1FAD58E0E}"/>
                    </a:ext>
                  </a:extLst>
                </p:cNvPr>
                <p:cNvPicPr/>
                <p:nvPr/>
              </p:nvPicPr>
              <p:blipFill>
                <a:blip r:embed="rId11"/>
                <a:stretch>
                  <a:fillRect/>
                </a:stretch>
              </p:blipFill>
              <p:spPr>
                <a:xfrm>
                  <a:off x="1210076" y="125805"/>
                  <a:ext cx="4042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115E2CD9-AB26-1C2C-29E7-A7752869C991}"/>
                    </a:ext>
                  </a:extLst>
                </p14:cNvPr>
                <p14:cNvContentPartPr/>
                <p14:nvPr/>
              </p14:nvContentPartPr>
              <p14:xfrm>
                <a:off x="1951316" y="80085"/>
                <a:ext cx="1331280" cy="528120"/>
              </p14:xfrm>
            </p:contentPart>
          </mc:Choice>
          <mc:Fallback xmlns="">
            <p:pic>
              <p:nvPicPr>
                <p:cNvPr id="9" name="Ink 8">
                  <a:extLst>
                    <a:ext uri="{FF2B5EF4-FFF2-40B4-BE49-F238E27FC236}">
                      <a16:creationId xmlns:a16="http://schemas.microsoft.com/office/drawing/2014/main" id="{115E2CD9-AB26-1C2C-29E7-A7752869C991}"/>
                    </a:ext>
                  </a:extLst>
                </p:cNvPr>
                <p:cNvPicPr/>
                <p:nvPr/>
              </p:nvPicPr>
              <p:blipFill>
                <a:blip r:embed="rId13"/>
                <a:stretch>
                  <a:fillRect/>
                </a:stretch>
              </p:blipFill>
              <p:spPr>
                <a:xfrm>
                  <a:off x="1933316" y="62085"/>
                  <a:ext cx="1366920" cy="563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6534238C-03E0-1E22-85DB-88EB76B94BA5}"/>
                    </a:ext>
                  </a:extLst>
                </p14:cNvPr>
                <p14:cNvContentPartPr/>
                <p14:nvPr/>
              </p14:nvContentPartPr>
              <p14:xfrm>
                <a:off x="2890196" y="138405"/>
                <a:ext cx="360" cy="360"/>
              </p14:xfrm>
            </p:contentPart>
          </mc:Choice>
          <mc:Fallback xmlns="">
            <p:pic>
              <p:nvPicPr>
                <p:cNvPr id="10" name="Ink 9">
                  <a:extLst>
                    <a:ext uri="{FF2B5EF4-FFF2-40B4-BE49-F238E27FC236}">
                      <a16:creationId xmlns:a16="http://schemas.microsoft.com/office/drawing/2014/main" id="{6534238C-03E0-1E22-85DB-88EB76B94BA5}"/>
                    </a:ext>
                  </a:extLst>
                </p:cNvPr>
                <p:cNvPicPr/>
                <p:nvPr/>
              </p:nvPicPr>
              <p:blipFill>
                <a:blip r:embed="rId15"/>
                <a:stretch>
                  <a:fillRect/>
                </a:stretch>
              </p:blipFill>
              <p:spPr>
                <a:xfrm>
                  <a:off x="2872196" y="120405"/>
                  <a:ext cx="36000" cy="36000"/>
                </a:xfrm>
                <a:prstGeom prst="rect">
                  <a:avLst/>
                </a:prstGeom>
              </p:spPr>
            </p:pic>
          </mc:Fallback>
        </mc:AlternateContent>
      </p:grpSp>
      <p:grpSp>
        <p:nvGrpSpPr>
          <p:cNvPr id="14" name="Group 13">
            <a:extLst>
              <a:ext uri="{FF2B5EF4-FFF2-40B4-BE49-F238E27FC236}">
                <a16:creationId xmlns:a16="http://schemas.microsoft.com/office/drawing/2014/main" id="{1DE4DC50-1675-AEE0-1D70-C4A728854A27}"/>
              </a:ext>
            </a:extLst>
          </p:cNvPr>
          <p:cNvGrpSpPr/>
          <p:nvPr/>
        </p:nvGrpSpPr>
        <p:grpSpPr>
          <a:xfrm>
            <a:off x="1387556" y="587685"/>
            <a:ext cx="1249560" cy="469800"/>
            <a:chOff x="1387556" y="587685"/>
            <a:chExt cx="1249560" cy="469800"/>
          </a:xfrm>
        </p:grpSpPr>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4BF0F4C4-7283-A60A-1674-3C8790B675D6}"/>
                    </a:ext>
                  </a:extLst>
                </p14:cNvPr>
                <p14:cNvContentPartPr/>
                <p14:nvPr/>
              </p14:nvContentPartPr>
              <p14:xfrm>
                <a:off x="1387556" y="587685"/>
                <a:ext cx="1249560" cy="469800"/>
              </p14:xfrm>
            </p:contentPart>
          </mc:Choice>
          <mc:Fallback xmlns="">
            <p:pic>
              <p:nvPicPr>
                <p:cNvPr id="12" name="Ink 11">
                  <a:extLst>
                    <a:ext uri="{FF2B5EF4-FFF2-40B4-BE49-F238E27FC236}">
                      <a16:creationId xmlns:a16="http://schemas.microsoft.com/office/drawing/2014/main" id="{4BF0F4C4-7283-A60A-1674-3C8790B675D6}"/>
                    </a:ext>
                  </a:extLst>
                </p:cNvPr>
                <p:cNvPicPr/>
                <p:nvPr/>
              </p:nvPicPr>
              <p:blipFill>
                <a:blip r:embed="rId17"/>
                <a:stretch>
                  <a:fillRect/>
                </a:stretch>
              </p:blipFill>
              <p:spPr>
                <a:xfrm>
                  <a:off x="1369556" y="569685"/>
                  <a:ext cx="1285200" cy="505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D8BBBBD1-E7BE-34C9-77AB-ECBF93521684}"/>
                    </a:ext>
                  </a:extLst>
                </p14:cNvPr>
                <p14:cNvContentPartPr/>
                <p14:nvPr/>
              </p14:nvContentPartPr>
              <p14:xfrm>
                <a:off x="1507796" y="715125"/>
                <a:ext cx="336960" cy="29160"/>
              </p14:xfrm>
            </p:contentPart>
          </mc:Choice>
          <mc:Fallback xmlns="">
            <p:pic>
              <p:nvPicPr>
                <p:cNvPr id="13" name="Ink 12">
                  <a:extLst>
                    <a:ext uri="{FF2B5EF4-FFF2-40B4-BE49-F238E27FC236}">
                      <a16:creationId xmlns:a16="http://schemas.microsoft.com/office/drawing/2014/main" id="{D8BBBBD1-E7BE-34C9-77AB-ECBF93521684}"/>
                    </a:ext>
                  </a:extLst>
                </p:cNvPr>
                <p:cNvPicPr/>
                <p:nvPr/>
              </p:nvPicPr>
              <p:blipFill>
                <a:blip r:embed="rId19"/>
                <a:stretch>
                  <a:fillRect/>
                </a:stretch>
              </p:blipFill>
              <p:spPr>
                <a:xfrm>
                  <a:off x="1490156" y="697125"/>
                  <a:ext cx="372600" cy="64800"/>
                </a:xfrm>
                <a:prstGeom prst="rect">
                  <a:avLst/>
                </a:prstGeom>
              </p:spPr>
            </p:pic>
          </mc:Fallback>
        </mc:AlternateContent>
      </p:grpSp>
      <p:grpSp>
        <p:nvGrpSpPr>
          <p:cNvPr id="19" name="Group 18">
            <a:extLst>
              <a:ext uri="{FF2B5EF4-FFF2-40B4-BE49-F238E27FC236}">
                <a16:creationId xmlns:a16="http://schemas.microsoft.com/office/drawing/2014/main" id="{AA430B53-52E1-0BC9-0BB7-19E755B21CA6}"/>
              </a:ext>
            </a:extLst>
          </p:cNvPr>
          <p:cNvGrpSpPr/>
          <p:nvPr/>
        </p:nvGrpSpPr>
        <p:grpSpPr>
          <a:xfrm>
            <a:off x="2835476" y="575445"/>
            <a:ext cx="1546920" cy="465840"/>
            <a:chOff x="2835476" y="575445"/>
            <a:chExt cx="1546920" cy="465840"/>
          </a:xfrm>
        </p:grpSpPr>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CB05931C-948E-F1F8-7313-52E07271A837}"/>
                    </a:ext>
                  </a:extLst>
                </p14:cNvPr>
                <p14:cNvContentPartPr/>
                <p14:nvPr/>
              </p14:nvContentPartPr>
              <p14:xfrm>
                <a:off x="2835476" y="575445"/>
                <a:ext cx="1546920" cy="465840"/>
              </p14:xfrm>
            </p:contentPart>
          </mc:Choice>
          <mc:Fallback xmlns="">
            <p:pic>
              <p:nvPicPr>
                <p:cNvPr id="15" name="Ink 14">
                  <a:extLst>
                    <a:ext uri="{FF2B5EF4-FFF2-40B4-BE49-F238E27FC236}">
                      <a16:creationId xmlns:a16="http://schemas.microsoft.com/office/drawing/2014/main" id="{CB05931C-948E-F1F8-7313-52E07271A837}"/>
                    </a:ext>
                  </a:extLst>
                </p:cNvPr>
                <p:cNvPicPr/>
                <p:nvPr/>
              </p:nvPicPr>
              <p:blipFill>
                <a:blip r:embed="rId21"/>
                <a:stretch>
                  <a:fillRect/>
                </a:stretch>
              </p:blipFill>
              <p:spPr>
                <a:xfrm>
                  <a:off x="2817836" y="557805"/>
                  <a:ext cx="158256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3972CDF9-59C8-10A3-104E-0BECBA29366A}"/>
                    </a:ext>
                  </a:extLst>
                </p14:cNvPr>
                <p14:cNvContentPartPr/>
                <p14:nvPr/>
              </p14:nvContentPartPr>
              <p14:xfrm>
                <a:off x="3804236" y="644565"/>
                <a:ext cx="48960" cy="85320"/>
              </p14:xfrm>
            </p:contentPart>
          </mc:Choice>
          <mc:Fallback xmlns="">
            <p:pic>
              <p:nvPicPr>
                <p:cNvPr id="16" name="Ink 15">
                  <a:extLst>
                    <a:ext uri="{FF2B5EF4-FFF2-40B4-BE49-F238E27FC236}">
                      <a16:creationId xmlns:a16="http://schemas.microsoft.com/office/drawing/2014/main" id="{3972CDF9-59C8-10A3-104E-0BECBA29366A}"/>
                    </a:ext>
                  </a:extLst>
                </p:cNvPr>
                <p:cNvPicPr/>
                <p:nvPr/>
              </p:nvPicPr>
              <p:blipFill>
                <a:blip r:embed="rId23"/>
                <a:stretch>
                  <a:fillRect/>
                </a:stretch>
              </p:blipFill>
              <p:spPr>
                <a:xfrm>
                  <a:off x="3786236" y="626925"/>
                  <a:ext cx="846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F695E273-D743-9066-4293-97AC935426F0}"/>
                    </a:ext>
                  </a:extLst>
                </p14:cNvPr>
                <p14:cNvContentPartPr/>
                <p14:nvPr/>
              </p14:nvContentPartPr>
              <p14:xfrm>
                <a:off x="3249836" y="728805"/>
                <a:ext cx="214200" cy="14400"/>
              </p14:xfrm>
            </p:contentPart>
          </mc:Choice>
          <mc:Fallback xmlns="">
            <p:pic>
              <p:nvPicPr>
                <p:cNvPr id="17" name="Ink 16">
                  <a:extLst>
                    <a:ext uri="{FF2B5EF4-FFF2-40B4-BE49-F238E27FC236}">
                      <a16:creationId xmlns:a16="http://schemas.microsoft.com/office/drawing/2014/main" id="{F695E273-D743-9066-4293-97AC935426F0}"/>
                    </a:ext>
                  </a:extLst>
                </p:cNvPr>
                <p:cNvPicPr/>
                <p:nvPr/>
              </p:nvPicPr>
              <p:blipFill>
                <a:blip r:embed="rId25"/>
                <a:stretch>
                  <a:fillRect/>
                </a:stretch>
              </p:blipFill>
              <p:spPr>
                <a:xfrm>
                  <a:off x="3232196" y="710805"/>
                  <a:ext cx="2498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CC444965-0100-85FB-5A46-71DB03C904C3}"/>
                    </a:ext>
                  </a:extLst>
                </p14:cNvPr>
                <p14:cNvContentPartPr/>
                <p14:nvPr/>
              </p14:nvContentPartPr>
              <p14:xfrm>
                <a:off x="2962556" y="655005"/>
                <a:ext cx="63360" cy="37440"/>
              </p14:xfrm>
            </p:contentPart>
          </mc:Choice>
          <mc:Fallback xmlns="">
            <p:pic>
              <p:nvPicPr>
                <p:cNvPr id="18" name="Ink 17">
                  <a:extLst>
                    <a:ext uri="{FF2B5EF4-FFF2-40B4-BE49-F238E27FC236}">
                      <a16:creationId xmlns:a16="http://schemas.microsoft.com/office/drawing/2014/main" id="{CC444965-0100-85FB-5A46-71DB03C904C3}"/>
                    </a:ext>
                  </a:extLst>
                </p:cNvPr>
                <p:cNvPicPr/>
                <p:nvPr/>
              </p:nvPicPr>
              <p:blipFill>
                <a:blip r:embed="rId27"/>
                <a:stretch>
                  <a:fillRect/>
                </a:stretch>
              </p:blipFill>
              <p:spPr>
                <a:xfrm>
                  <a:off x="2944916" y="637005"/>
                  <a:ext cx="99000" cy="7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7EE6178B-20C1-8809-026E-960BF1904D71}"/>
                  </a:ext>
                </a:extLst>
              </p14:cNvPr>
              <p14:cNvContentPartPr/>
              <p14:nvPr/>
            </p14:nvContentPartPr>
            <p14:xfrm>
              <a:off x="4702796" y="597045"/>
              <a:ext cx="657360" cy="393840"/>
            </p14:xfrm>
          </p:contentPart>
        </mc:Choice>
        <mc:Fallback xmlns="">
          <p:pic>
            <p:nvPicPr>
              <p:cNvPr id="20" name="Ink 19">
                <a:extLst>
                  <a:ext uri="{FF2B5EF4-FFF2-40B4-BE49-F238E27FC236}">
                    <a16:creationId xmlns:a16="http://schemas.microsoft.com/office/drawing/2014/main" id="{7EE6178B-20C1-8809-026E-960BF1904D71}"/>
                  </a:ext>
                </a:extLst>
              </p:cNvPr>
              <p:cNvPicPr/>
              <p:nvPr/>
            </p:nvPicPr>
            <p:blipFill>
              <a:blip r:embed="rId29"/>
              <a:stretch>
                <a:fillRect/>
              </a:stretch>
            </p:blipFill>
            <p:spPr>
              <a:xfrm>
                <a:off x="4684796" y="579045"/>
                <a:ext cx="693000" cy="429480"/>
              </a:xfrm>
              <a:prstGeom prst="rect">
                <a:avLst/>
              </a:prstGeom>
            </p:spPr>
          </p:pic>
        </mc:Fallback>
      </mc:AlternateContent>
      <p:grpSp>
        <p:nvGrpSpPr>
          <p:cNvPr id="23" name="Group 22">
            <a:extLst>
              <a:ext uri="{FF2B5EF4-FFF2-40B4-BE49-F238E27FC236}">
                <a16:creationId xmlns:a16="http://schemas.microsoft.com/office/drawing/2014/main" id="{8D6D044A-40E6-386C-BC40-FAE17BD38094}"/>
              </a:ext>
            </a:extLst>
          </p:cNvPr>
          <p:cNvGrpSpPr/>
          <p:nvPr/>
        </p:nvGrpSpPr>
        <p:grpSpPr>
          <a:xfrm>
            <a:off x="5642036" y="498405"/>
            <a:ext cx="1815840" cy="570240"/>
            <a:chOff x="5642036" y="498405"/>
            <a:chExt cx="1815840" cy="570240"/>
          </a:xfrm>
        </p:grpSpPr>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C156AA3C-0EDC-0AAB-0A0D-3A13DC3CB316}"/>
                    </a:ext>
                  </a:extLst>
                </p14:cNvPr>
                <p14:cNvContentPartPr/>
                <p14:nvPr/>
              </p14:nvContentPartPr>
              <p14:xfrm>
                <a:off x="5642036" y="498405"/>
                <a:ext cx="1815840" cy="570240"/>
              </p14:xfrm>
            </p:contentPart>
          </mc:Choice>
          <mc:Fallback xmlns="">
            <p:pic>
              <p:nvPicPr>
                <p:cNvPr id="21" name="Ink 20">
                  <a:extLst>
                    <a:ext uri="{FF2B5EF4-FFF2-40B4-BE49-F238E27FC236}">
                      <a16:creationId xmlns:a16="http://schemas.microsoft.com/office/drawing/2014/main" id="{C156AA3C-0EDC-0AAB-0A0D-3A13DC3CB316}"/>
                    </a:ext>
                  </a:extLst>
                </p:cNvPr>
                <p:cNvPicPr/>
                <p:nvPr/>
              </p:nvPicPr>
              <p:blipFill>
                <a:blip r:embed="rId31"/>
                <a:stretch>
                  <a:fillRect/>
                </a:stretch>
              </p:blipFill>
              <p:spPr>
                <a:xfrm>
                  <a:off x="5624036" y="480765"/>
                  <a:ext cx="1851480" cy="605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EEDA885C-3A2B-AD7A-52A0-8D856C4156DD}"/>
                    </a:ext>
                  </a:extLst>
                </p14:cNvPr>
                <p14:cNvContentPartPr/>
                <p14:nvPr/>
              </p14:nvContentPartPr>
              <p14:xfrm>
                <a:off x="5732396" y="612525"/>
                <a:ext cx="379440" cy="27000"/>
              </p14:xfrm>
            </p:contentPart>
          </mc:Choice>
          <mc:Fallback xmlns="">
            <p:pic>
              <p:nvPicPr>
                <p:cNvPr id="22" name="Ink 21">
                  <a:extLst>
                    <a:ext uri="{FF2B5EF4-FFF2-40B4-BE49-F238E27FC236}">
                      <a16:creationId xmlns:a16="http://schemas.microsoft.com/office/drawing/2014/main" id="{EEDA885C-3A2B-AD7A-52A0-8D856C4156DD}"/>
                    </a:ext>
                  </a:extLst>
                </p:cNvPr>
                <p:cNvPicPr/>
                <p:nvPr/>
              </p:nvPicPr>
              <p:blipFill>
                <a:blip r:embed="rId33"/>
                <a:stretch>
                  <a:fillRect/>
                </a:stretch>
              </p:blipFill>
              <p:spPr>
                <a:xfrm>
                  <a:off x="5714756" y="594885"/>
                  <a:ext cx="415080" cy="62640"/>
                </a:xfrm>
                <a:prstGeom prst="rect">
                  <a:avLst/>
                </a:prstGeom>
              </p:spPr>
            </p:pic>
          </mc:Fallback>
        </mc:AlternateContent>
      </p:grpSp>
      <p:grpSp>
        <p:nvGrpSpPr>
          <p:cNvPr id="35" name="Group 34">
            <a:extLst>
              <a:ext uri="{FF2B5EF4-FFF2-40B4-BE49-F238E27FC236}">
                <a16:creationId xmlns:a16="http://schemas.microsoft.com/office/drawing/2014/main" id="{221CB70C-0E71-B8DE-D332-13F221E33D97}"/>
              </a:ext>
            </a:extLst>
          </p:cNvPr>
          <p:cNvGrpSpPr/>
          <p:nvPr/>
        </p:nvGrpSpPr>
        <p:grpSpPr>
          <a:xfrm>
            <a:off x="7871876" y="305805"/>
            <a:ext cx="4074480" cy="651960"/>
            <a:chOff x="7871876" y="305805"/>
            <a:chExt cx="4074480" cy="651960"/>
          </a:xfrm>
        </p:grpSpPr>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BEF3388B-125A-3D0C-045E-ED72CFEE630D}"/>
                    </a:ext>
                  </a:extLst>
                </p14:cNvPr>
                <p14:cNvContentPartPr/>
                <p14:nvPr/>
              </p14:nvContentPartPr>
              <p14:xfrm>
                <a:off x="8907956" y="542325"/>
                <a:ext cx="360" cy="360"/>
              </p14:xfrm>
            </p:contentPart>
          </mc:Choice>
          <mc:Fallback xmlns="">
            <p:pic>
              <p:nvPicPr>
                <p:cNvPr id="26" name="Ink 25">
                  <a:extLst>
                    <a:ext uri="{FF2B5EF4-FFF2-40B4-BE49-F238E27FC236}">
                      <a16:creationId xmlns:a16="http://schemas.microsoft.com/office/drawing/2014/main" id="{BEF3388B-125A-3D0C-045E-ED72CFEE630D}"/>
                    </a:ext>
                  </a:extLst>
                </p:cNvPr>
                <p:cNvPicPr/>
                <p:nvPr/>
              </p:nvPicPr>
              <p:blipFill>
                <a:blip r:embed="rId35"/>
                <a:stretch>
                  <a:fillRect/>
                </a:stretch>
              </p:blipFill>
              <p:spPr>
                <a:xfrm>
                  <a:off x="8890316" y="52468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E3F199D2-FC73-7D72-4CBA-6A9F691AFFB6}"/>
                    </a:ext>
                  </a:extLst>
                </p14:cNvPr>
                <p14:cNvContentPartPr/>
                <p14:nvPr/>
              </p14:nvContentPartPr>
              <p14:xfrm>
                <a:off x="7871876" y="753285"/>
                <a:ext cx="638640" cy="145080"/>
              </p14:xfrm>
            </p:contentPart>
          </mc:Choice>
          <mc:Fallback xmlns="">
            <p:pic>
              <p:nvPicPr>
                <p:cNvPr id="24" name="Ink 23">
                  <a:extLst>
                    <a:ext uri="{FF2B5EF4-FFF2-40B4-BE49-F238E27FC236}">
                      <a16:creationId xmlns:a16="http://schemas.microsoft.com/office/drawing/2014/main" id="{E3F199D2-FC73-7D72-4CBA-6A9F691AFFB6}"/>
                    </a:ext>
                  </a:extLst>
                </p:cNvPr>
                <p:cNvPicPr/>
                <p:nvPr/>
              </p:nvPicPr>
              <p:blipFill>
                <a:blip r:embed="rId37"/>
                <a:stretch>
                  <a:fillRect/>
                </a:stretch>
              </p:blipFill>
              <p:spPr>
                <a:xfrm>
                  <a:off x="7854236" y="735645"/>
                  <a:ext cx="6742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932918E8-73A5-8B94-1AAC-60D3FE577F84}"/>
                    </a:ext>
                  </a:extLst>
                </p14:cNvPr>
                <p14:cNvContentPartPr/>
                <p14:nvPr/>
              </p14:nvContentPartPr>
              <p14:xfrm>
                <a:off x="8738396" y="718725"/>
                <a:ext cx="378720" cy="127800"/>
              </p14:xfrm>
            </p:contentPart>
          </mc:Choice>
          <mc:Fallback xmlns="">
            <p:pic>
              <p:nvPicPr>
                <p:cNvPr id="25" name="Ink 24">
                  <a:extLst>
                    <a:ext uri="{FF2B5EF4-FFF2-40B4-BE49-F238E27FC236}">
                      <a16:creationId xmlns:a16="http://schemas.microsoft.com/office/drawing/2014/main" id="{932918E8-73A5-8B94-1AAC-60D3FE577F84}"/>
                    </a:ext>
                  </a:extLst>
                </p:cNvPr>
                <p:cNvPicPr/>
                <p:nvPr/>
              </p:nvPicPr>
              <p:blipFill>
                <a:blip r:embed="rId39"/>
                <a:stretch>
                  <a:fillRect/>
                </a:stretch>
              </p:blipFill>
              <p:spPr>
                <a:xfrm>
                  <a:off x="8720396" y="701085"/>
                  <a:ext cx="4143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A388668D-B34C-E422-0034-C99984C83738}"/>
                    </a:ext>
                  </a:extLst>
                </p14:cNvPr>
                <p14:cNvContentPartPr/>
                <p14:nvPr/>
              </p14:nvContentPartPr>
              <p14:xfrm>
                <a:off x="9034676" y="789285"/>
                <a:ext cx="4320" cy="63360"/>
              </p14:xfrm>
            </p:contentPart>
          </mc:Choice>
          <mc:Fallback xmlns="">
            <p:pic>
              <p:nvPicPr>
                <p:cNvPr id="28" name="Ink 27">
                  <a:extLst>
                    <a:ext uri="{FF2B5EF4-FFF2-40B4-BE49-F238E27FC236}">
                      <a16:creationId xmlns:a16="http://schemas.microsoft.com/office/drawing/2014/main" id="{A388668D-B34C-E422-0034-C99984C83738}"/>
                    </a:ext>
                  </a:extLst>
                </p:cNvPr>
                <p:cNvPicPr/>
                <p:nvPr/>
              </p:nvPicPr>
              <p:blipFill>
                <a:blip r:embed="rId41"/>
                <a:stretch>
                  <a:fillRect/>
                </a:stretch>
              </p:blipFill>
              <p:spPr>
                <a:xfrm>
                  <a:off x="9016676" y="771285"/>
                  <a:ext cx="39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200D7063-E4BB-9D6A-9000-2D6539989B39}"/>
                    </a:ext>
                  </a:extLst>
                </p14:cNvPr>
                <p14:cNvContentPartPr/>
                <p14:nvPr/>
              </p14:nvContentPartPr>
              <p14:xfrm>
                <a:off x="9343916" y="310845"/>
                <a:ext cx="1434960" cy="646920"/>
              </p14:xfrm>
            </p:contentPart>
          </mc:Choice>
          <mc:Fallback xmlns="">
            <p:pic>
              <p:nvPicPr>
                <p:cNvPr id="30" name="Ink 29">
                  <a:extLst>
                    <a:ext uri="{FF2B5EF4-FFF2-40B4-BE49-F238E27FC236}">
                      <a16:creationId xmlns:a16="http://schemas.microsoft.com/office/drawing/2014/main" id="{200D7063-E4BB-9D6A-9000-2D6539989B39}"/>
                    </a:ext>
                  </a:extLst>
                </p:cNvPr>
                <p:cNvPicPr/>
                <p:nvPr/>
              </p:nvPicPr>
              <p:blipFill>
                <a:blip r:embed="rId43"/>
                <a:stretch>
                  <a:fillRect/>
                </a:stretch>
              </p:blipFill>
              <p:spPr>
                <a:xfrm>
                  <a:off x="9326276" y="293205"/>
                  <a:ext cx="1470600" cy="682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42FC5BAB-BE73-F9D8-6923-DE64C2608082}"/>
                    </a:ext>
                  </a:extLst>
                </p14:cNvPr>
                <p14:cNvContentPartPr/>
                <p14:nvPr/>
              </p14:nvContentPartPr>
              <p14:xfrm>
                <a:off x="10985876" y="305805"/>
                <a:ext cx="960480" cy="529200"/>
              </p14:xfrm>
            </p:contentPart>
          </mc:Choice>
          <mc:Fallback xmlns="">
            <p:pic>
              <p:nvPicPr>
                <p:cNvPr id="31" name="Ink 30">
                  <a:extLst>
                    <a:ext uri="{FF2B5EF4-FFF2-40B4-BE49-F238E27FC236}">
                      <a16:creationId xmlns:a16="http://schemas.microsoft.com/office/drawing/2014/main" id="{42FC5BAB-BE73-F9D8-6923-DE64C2608082}"/>
                    </a:ext>
                  </a:extLst>
                </p:cNvPr>
                <p:cNvPicPr/>
                <p:nvPr/>
              </p:nvPicPr>
              <p:blipFill>
                <a:blip r:embed="rId45"/>
                <a:stretch>
                  <a:fillRect/>
                </a:stretch>
              </p:blipFill>
              <p:spPr>
                <a:xfrm>
                  <a:off x="10968236" y="288165"/>
                  <a:ext cx="996120" cy="564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1E8C60CE-3DF3-24B8-603B-61724DF23588}"/>
                    </a:ext>
                  </a:extLst>
                </p14:cNvPr>
                <p14:cNvContentPartPr/>
                <p14:nvPr/>
              </p14:nvContentPartPr>
              <p14:xfrm>
                <a:off x="11473316" y="506685"/>
                <a:ext cx="317880" cy="8280"/>
              </p14:xfrm>
            </p:contentPart>
          </mc:Choice>
          <mc:Fallback xmlns="">
            <p:pic>
              <p:nvPicPr>
                <p:cNvPr id="32" name="Ink 31">
                  <a:extLst>
                    <a:ext uri="{FF2B5EF4-FFF2-40B4-BE49-F238E27FC236}">
                      <a16:creationId xmlns:a16="http://schemas.microsoft.com/office/drawing/2014/main" id="{1E8C60CE-3DF3-24B8-603B-61724DF23588}"/>
                    </a:ext>
                  </a:extLst>
                </p:cNvPr>
                <p:cNvPicPr/>
                <p:nvPr/>
              </p:nvPicPr>
              <p:blipFill>
                <a:blip r:embed="rId47"/>
                <a:stretch>
                  <a:fillRect/>
                </a:stretch>
              </p:blipFill>
              <p:spPr>
                <a:xfrm>
                  <a:off x="11455676" y="488685"/>
                  <a:ext cx="353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9EC0387C-3CFB-3EF9-FC39-BA7859130B20}"/>
                    </a:ext>
                  </a:extLst>
                </p14:cNvPr>
                <p14:cNvContentPartPr/>
                <p14:nvPr/>
              </p14:nvContentPartPr>
              <p14:xfrm>
                <a:off x="11085956" y="471765"/>
                <a:ext cx="453240" cy="9720"/>
              </p14:xfrm>
            </p:contentPart>
          </mc:Choice>
          <mc:Fallback xmlns="">
            <p:pic>
              <p:nvPicPr>
                <p:cNvPr id="33" name="Ink 32">
                  <a:extLst>
                    <a:ext uri="{FF2B5EF4-FFF2-40B4-BE49-F238E27FC236}">
                      <a16:creationId xmlns:a16="http://schemas.microsoft.com/office/drawing/2014/main" id="{9EC0387C-3CFB-3EF9-FC39-BA7859130B20}"/>
                    </a:ext>
                  </a:extLst>
                </p:cNvPr>
                <p:cNvPicPr/>
                <p:nvPr/>
              </p:nvPicPr>
              <p:blipFill>
                <a:blip r:embed="rId49"/>
                <a:stretch>
                  <a:fillRect/>
                </a:stretch>
              </p:blipFill>
              <p:spPr>
                <a:xfrm>
                  <a:off x="11068316" y="453765"/>
                  <a:ext cx="488880" cy="45360"/>
                </a:xfrm>
                <a:prstGeom prst="rect">
                  <a:avLst/>
                </a:prstGeom>
              </p:spPr>
            </p:pic>
          </mc:Fallback>
        </mc:AlternateContent>
      </p:grpSp>
      <p:grpSp>
        <p:nvGrpSpPr>
          <p:cNvPr id="39" name="Group 38">
            <a:extLst>
              <a:ext uri="{FF2B5EF4-FFF2-40B4-BE49-F238E27FC236}">
                <a16:creationId xmlns:a16="http://schemas.microsoft.com/office/drawing/2014/main" id="{7E531138-017D-92CB-2B45-4DD2D368FF4A}"/>
              </a:ext>
            </a:extLst>
          </p:cNvPr>
          <p:cNvGrpSpPr/>
          <p:nvPr/>
        </p:nvGrpSpPr>
        <p:grpSpPr>
          <a:xfrm>
            <a:off x="1521836" y="1382565"/>
            <a:ext cx="2347560" cy="575640"/>
            <a:chOff x="1521836" y="1382565"/>
            <a:chExt cx="2347560" cy="575640"/>
          </a:xfrm>
        </p:grpSpPr>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F58BF711-6F67-36CA-6B67-98AE38C4FC6B}"/>
                    </a:ext>
                  </a:extLst>
                </p14:cNvPr>
                <p14:cNvContentPartPr/>
                <p14:nvPr/>
              </p14:nvContentPartPr>
              <p14:xfrm>
                <a:off x="1521836" y="1556085"/>
                <a:ext cx="834480" cy="249840"/>
              </p14:xfrm>
            </p:contentPart>
          </mc:Choice>
          <mc:Fallback xmlns="">
            <p:pic>
              <p:nvPicPr>
                <p:cNvPr id="36" name="Ink 35">
                  <a:extLst>
                    <a:ext uri="{FF2B5EF4-FFF2-40B4-BE49-F238E27FC236}">
                      <a16:creationId xmlns:a16="http://schemas.microsoft.com/office/drawing/2014/main" id="{F58BF711-6F67-36CA-6B67-98AE38C4FC6B}"/>
                    </a:ext>
                  </a:extLst>
                </p:cNvPr>
                <p:cNvPicPr/>
                <p:nvPr/>
              </p:nvPicPr>
              <p:blipFill>
                <a:blip r:embed="rId51"/>
                <a:stretch>
                  <a:fillRect/>
                </a:stretch>
              </p:blipFill>
              <p:spPr>
                <a:xfrm>
                  <a:off x="1504196" y="1538445"/>
                  <a:ext cx="8701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DAB1AA0D-8665-5C20-F31B-9FDB726F8197}"/>
                    </a:ext>
                  </a:extLst>
                </p14:cNvPr>
                <p14:cNvContentPartPr/>
                <p14:nvPr/>
              </p14:nvContentPartPr>
              <p14:xfrm>
                <a:off x="2620196" y="1382565"/>
                <a:ext cx="312840" cy="575640"/>
              </p14:xfrm>
            </p:contentPart>
          </mc:Choice>
          <mc:Fallback xmlns="">
            <p:pic>
              <p:nvPicPr>
                <p:cNvPr id="37" name="Ink 36">
                  <a:extLst>
                    <a:ext uri="{FF2B5EF4-FFF2-40B4-BE49-F238E27FC236}">
                      <a16:creationId xmlns:a16="http://schemas.microsoft.com/office/drawing/2014/main" id="{DAB1AA0D-8665-5C20-F31B-9FDB726F8197}"/>
                    </a:ext>
                  </a:extLst>
                </p:cNvPr>
                <p:cNvPicPr/>
                <p:nvPr/>
              </p:nvPicPr>
              <p:blipFill>
                <a:blip r:embed="rId53"/>
                <a:stretch>
                  <a:fillRect/>
                </a:stretch>
              </p:blipFill>
              <p:spPr>
                <a:xfrm>
                  <a:off x="2602196" y="1364565"/>
                  <a:ext cx="348480" cy="611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8F345282-2CB1-F88E-6384-AD07D72A7364}"/>
                    </a:ext>
                  </a:extLst>
                </p14:cNvPr>
                <p14:cNvContentPartPr/>
                <p14:nvPr/>
              </p14:nvContentPartPr>
              <p14:xfrm>
                <a:off x="3195476" y="1547085"/>
                <a:ext cx="673920" cy="257400"/>
              </p14:xfrm>
            </p:contentPart>
          </mc:Choice>
          <mc:Fallback xmlns="">
            <p:pic>
              <p:nvPicPr>
                <p:cNvPr id="38" name="Ink 37">
                  <a:extLst>
                    <a:ext uri="{FF2B5EF4-FFF2-40B4-BE49-F238E27FC236}">
                      <a16:creationId xmlns:a16="http://schemas.microsoft.com/office/drawing/2014/main" id="{8F345282-2CB1-F88E-6384-AD07D72A7364}"/>
                    </a:ext>
                  </a:extLst>
                </p:cNvPr>
                <p:cNvPicPr/>
                <p:nvPr/>
              </p:nvPicPr>
              <p:blipFill>
                <a:blip r:embed="rId55"/>
                <a:stretch>
                  <a:fillRect/>
                </a:stretch>
              </p:blipFill>
              <p:spPr>
                <a:xfrm>
                  <a:off x="3177476" y="1529445"/>
                  <a:ext cx="709560" cy="29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2BA2148F-F7EA-5A43-B244-6C6E236C0847}"/>
                  </a:ext>
                </a:extLst>
              </p14:cNvPr>
              <p14:cNvContentPartPr/>
              <p14:nvPr/>
            </p14:nvContentPartPr>
            <p14:xfrm>
              <a:off x="3677156" y="1673445"/>
              <a:ext cx="33120" cy="109800"/>
            </p14:xfrm>
          </p:contentPart>
        </mc:Choice>
        <mc:Fallback xmlns="">
          <p:pic>
            <p:nvPicPr>
              <p:cNvPr id="40" name="Ink 39">
                <a:extLst>
                  <a:ext uri="{FF2B5EF4-FFF2-40B4-BE49-F238E27FC236}">
                    <a16:creationId xmlns:a16="http://schemas.microsoft.com/office/drawing/2014/main" id="{2BA2148F-F7EA-5A43-B244-6C6E236C0847}"/>
                  </a:ext>
                </a:extLst>
              </p:cNvPr>
              <p:cNvPicPr/>
              <p:nvPr/>
            </p:nvPicPr>
            <p:blipFill>
              <a:blip r:embed="rId57"/>
              <a:stretch>
                <a:fillRect/>
              </a:stretch>
            </p:blipFill>
            <p:spPr>
              <a:xfrm>
                <a:off x="3659516" y="1655805"/>
                <a:ext cx="68760" cy="145440"/>
              </a:xfrm>
              <a:prstGeom prst="rect">
                <a:avLst/>
              </a:prstGeom>
            </p:spPr>
          </p:pic>
        </mc:Fallback>
      </mc:AlternateContent>
      <p:grpSp>
        <p:nvGrpSpPr>
          <p:cNvPr id="56" name="Group 55">
            <a:extLst>
              <a:ext uri="{FF2B5EF4-FFF2-40B4-BE49-F238E27FC236}">
                <a16:creationId xmlns:a16="http://schemas.microsoft.com/office/drawing/2014/main" id="{10E7D67D-5FAA-DAAB-8BA2-23F9FE7BA2B5}"/>
              </a:ext>
            </a:extLst>
          </p:cNvPr>
          <p:cNvGrpSpPr/>
          <p:nvPr/>
        </p:nvGrpSpPr>
        <p:grpSpPr>
          <a:xfrm>
            <a:off x="4130756" y="1319565"/>
            <a:ext cx="2665800" cy="457920"/>
            <a:chOff x="4130756" y="1319565"/>
            <a:chExt cx="2665800" cy="457920"/>
          </a:xfrm>
        </p:grpSpPr>
        <mc:AlternateContent xmlns:mc="http://schemas.openxmlformats.org/markup-compatibility/2006" xmlns:p14="http://schemas.microsoft.com/office/powerpoint/2010/main">
          <mc:Choice Requires="p14">
            <p:contentPart p14:bwMode="auto" r:id="rId58">
              <p14:nvContentPartPr>
                <p14:cNvPr id="41" name="Ink 40">
                  <a:extLst>
                    <a:ext uri="{FF2B5EF4-FFF2-40B4-BE49-F238E27FC236}">
                      <a16:creationId xmlns:a16="http://schemas.microsoft.com/office/drawing/2014/main" id="{21CCA798-CB6C-9197-6E85-54029EF4C526}"/>
                    </a:ext>
                  </a:extLst>
                </p14:cNvPr>
                <p14:cNvContentPartPr/>
                <p14:nvPr/>
              </p14:nvContentPartPr>
              <p14:xfrm>
                <a:off x="4136876" y="1578405"/>
                <a:ext cx="46440" cy="41040"/>
              </p14:xfrm>
            </p:contentPart>
          </mc:Choice>
          <mc:Fallback xmlns="">
            <p:pic>
              <p:nvPicPr>
                <p:cNvPr id="41" name="Ink 40">
                  <a:extLst>
                    <a:ext uri="{FF2B5EF4-FFF2-40B4-BE49-F238E27FC236}">
                      <a16:creationId xmlns:a16="http://schemas.microsoft.com/office/drawing/2014/main" id="{21CCA798-CB6C-9197-6E85-54029EF4C526}"/>
                    </a:ext>
                  </a:extLst>
                </p:cNvPr>
                <p:cNvPicPr/>
                <p:nvPr/>
              </p:nvPicPr>
              <p:blipFill>
                <a:blip r:embed="rId59"/>
                <a:stretch>
                  <a:fillRect/>
                </a:stretch>
              </p:blipFill>
              <p:spPr>
                <a:xfrm>
                  <a:off x="4118876" y="1560765"/>
                  <a:ext cx="82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Ink 41">
                  <a:extLst>
                    <a:ext uri="{FF2B5EF4-FFF2-40B4-BE49-F238E27FC236}">
                      <a16:creationId xmlns:a16="http://schemas.microsoft.com/office/drawing/2014/main" id="{EA8AE45D-A299-B4A9-CA40-8D9743E04753}"/>
                    </a:ext>
                  </a:extLst>
                </p14:cNvPr>
                <p14:cNvContentPartPr/>
                <p14:nvPr/>
              </p14:nvContentPartPr>
              <p14:xfrm>
                <a:off x="4130756" y="1736445"/>
                <a:ext cx="24480" cy="17640"/>
              </p14:xfrm>
            </p:contentPart>
          </mc:Choice>
          <mc:Fallback xmlns="">
            <p:pic>
              <p:nvPicPr>
                <p:cNvPr id="42" name="Ink 41">
                  <a:extLst>
                    <a:ext uri="{FF2B5EF4-FFF2-40B4-BE49-F238E27FC236}">
                      <a16:creationId xmlns:a16="http://schemas.microsoft.com/office/drawing/2014/main" id="{EA8AE45D-A299-B4A9-CA40-8D9743E04753}"/>
                    </a:ext>
                  </a:extLst>
                </p:cNvPr>
                <p:cNvPicPr/>
                <p:nvPr/>
              </p:nvPicPr>
              <p:blipFill>
                <a:blip r:embed="rId61"/>
                <a:stretch>
                  <a:fillRect/>
                </a:stretch>
              </p:blipFill>
              <p:spPr>
                <a:xfrm>
                  <a:off x="4112756" y="1718805"/>
                  <a:ext cx="601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Ink 43">
                  <a:extLst>
                    <a:ext uri="{FF2B5EF4-FFF2-40B4-BE49-F238E27FC236}">
                      <a16:creationId xmlns:a16="http://schemas.microsoft.com/office/drawing/2014/main" id="{B860F247-3CBA-5131-FAC6-059CD4B875AD}"/>
                    </a:ext>
                  </a:extLst>
                </p14:cNvPr>
                <p14:cNvContentPartPr/>
                <p14:nvPr/>
              </p14:nvContentPartPr>
              <p14:xfrm>
                <a:off x="4449716" y="1468965"/>
                <a:ext cx="213120" cy="308520"/>
              </p14:xfrm>
            </p:contentPart>
          </mc:Choice>
          <mc:Fallback xmlns="">
            <p:pic>
              <p:nvPicPr>
                <p:cNvPr id="44" name="Ink 43">
                  <a:extLst>
                    <a:ext uri="{FF2B5EF4-FFF2-40B4-BE49-F238E27FC236}">
                      <a16:creationId xmlns:a16="http://schemas.microsoft.com/office/drawing/2014/main" id="{B860F247-3CBA-5131-FAC6-059CD4B875AD}"/>
                    </a:ext>
                  </a:extLst>
                </p:cNvPr>
                <p:cNvPicPr/>
                <p:nvPr/>
              </p:nvPicPr>
              <p:blipFill>
                <a:blip r:embed="rId63"/>
                <a:stretch>
                  <a:fillRect/>
                </a:stretch>
              </p:blipFill>
              <p:spPr>
                <a:xfrm>
                  <a:off x="4432076" y="1450965"/>
                  <a:ext cx="24876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Ink 44">
                  <a:extLst>
                    <a:ext uri="{FF2B5EF4-FFF2-40B4-BE49-F238E27FC236}">
                      <a16:creationId xmlns:a16="http://schemas.microsoft.com/office/drawing/2014/main" id="{DBE810FF-A4D3-DCAE-3EE4-AFC22B77B984}"/>
                    </a:ext>
                  </a:extLst>
                </p14:cNvPr>
                <p14:cNvContentPartPr/>
                <p14:nvPr/>
              </p14:nvContentPartPr>
              <p14:xfrm>
                <a:off x="4812956" y="1474725"/>
                <a:ext cx="21240" cy="256320"/>
              </p14:xfrm>
            </p:contentPart>
          </mc:Choice>
          <mc:Fallback xmlns="">
            <p:pic>
              <p:nvPicPr>
                <p:cNvPr id="45" name="Ink 44">
                  <a:extLst>
                    <a:ext uri="{FF2B5EF4-FFF2-40B4-BE49-F238E27FC236}">
                      <a16:creationId xmlns:a16="http://schemas.microsoft.com/office/drawing/2014/main" id="{DBE810FF-A4D3-DCAE-3EE4-AFC22B77B984}"/>
                    </a:ext>
                  </a:extLst>
                </p:cNvPr>
                <p:cNvPicPr/>
                <p:nvPr/>
              </p:nvPicPr>
              <p:blipFill>
                <a:blip r:embed="rId65"/>
                <a:stretch>
                  <a:fillRect/>
                </a:stretch>
              </p:blipFill>
              <p:spPr>
                <a:xfrm>
                  <a:off x="4794956" y="1456725"/>
                  <a:ext cx="5688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Ink 45">
                  <a:extLst>
                    <a:ext uri="{FF2B5EF4-FFF2-40B4-BE49-F238E27FC236}">
                      <a16:creationId xmlns:a16="http://schemas.microsoft.com/office/drawing/2014/main" id="{533E3291-03AE-105F-1ED7-C70A9428A0AE}"/>
                    </a:ext>
                  </a:extLst>
                </p14:cNvPr>
                <p14:cNvContentPartPr/>
                <p14:nvPr/>
              </p14:nvContentPartPr>
              <p14:xfrm>
                <a:off x="4682636" y="1450605"/>
                <a:ext cx="266760" cy="20520"/>
              </p14:xfrm>
            </p:contentPart>
          </mc:Choice>
          <mc:Fallback xmlns="">
            <p:pic>
              <p:nvPicPr>
                <p:cNvPr id="46" name="Ink 45">
                  <a:extLst>
                    <a:ext uri="{FF2B5EF4-FFF2-40B4-BE49-F238E27FC236}">
                      <a16:creationId xmlns:a16="http://schemas.microsoft.com/office/drawing/2014/main" id="{533E3291-03AE-105F-1ED7-C70A9428A0AE}"/>
                    </a:ext>
                  </a:extLst>
                </p:cNvPr>
                <p:cNvPicPr/>
                <p:nvPr/>
              </p:nvPicPr>
              <p:blipFill>
                <a:blip r:embed="rId67"/>
                <a:stretch>
                  <a:fillRect/>
                </a:stretch>
              </p:blipFill>
              <p:spPr>
                <a:xfrm>
                  <a:off x="4664996" y="1432965"/>
                  <a:ext cx="3024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Ink 46">
                  <a:extLst>
                    <a:ext uri="{FF2B5EF4-FFF2-40B4-BE49-F238E27FC236}">
                      <a16:creationId xmlns:a16="http://schemas.microsoft.com/office/drawing/2014/main" id="{06CCABEF-0682-2126-111C-D961BE3F019E}"/>
                    </a:ext>
                  </a:extLst>
                </p14:cNvPr>
                <p14:cNvContentPartPr/>
                <p14:nvPr/>
              </p14:nvContentPartPr>
              <p14:xfrm>
                <a:off x="5224076" y="1582365"/>
                <a:ext cx="184320" cy="19800"/>
              </p14:xfrm>
            </p:contentPart>
          </mc:Choice>
          <mc:Fallback xmlns="">
            <p:pic>
              <p:nvPicPr>
                <p:cNvPr id="47" name="Ink 46">
                  <a:extLst>
                    <a:ext uri="{FF2B5EF4-FFF2-40B4-BE49-F238E27FC236}">
                      <a16:creationId xmlns:a16="http://schemas.microsoft.com/office/drawing/2014/main" id="{06CCABEF-0682-2126-111C-D961BE3F019E}"/>
                    </a:ext>
                  </a:extLst>
                </p:cNvPr>
                <p:cNvPicPr/>
                <p:nvPr/>
              </p:nvPicPr>
              <p:blipFill>
                <a:blip r:embed="rId69"/>
                <a:stretch>
                  <a:fillRect/>
                </a:stretch>
              </p:blipFill>
              <p:spPr>
                <a:xfrm>
                  <a:off x="5206076" y="1564365"/>
                  <a:ext cx="2199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Ink 47">
                  <a:extLst>
                    <a:ext uri="{FF2B5EF4-FFF2-40B4-BE49-F238E27FC236}">
                      <a16:creationId xmlns:a16="http://schemas.microsoft.com/office/drawing/2014/main" id="{253E20FD-4EB5-E682-BB53-3265DC008B96}"/>
                    </a:ext>
                  </a:extLst>
                </p14:cNvPr>
                <p14:cNvContentPartPr/>
                <p14:nvPr/>
              </p14:nvContentPartPr>
              <p14:xfrm>
                <a:off x="5225516" y="1709085"/>
                <a:ext cx="360" cy="360"/>
              </p14:xfrm>
            </p:contentPart>
          </mc:Choice>
          <mc:Fallback xmlns="">
            <p:pic>
              <p:nvPicPr>
                <p:cNvPr id="48" name="Ink 47">
                  <a:extLst>
                    <a:ext uri="{FF2B5EF4-FFF2-40B4-BE49-F238E27FC236}">
                      <a16:creationId xmlns:a16="http://schemas.microsoft.com/office/drawing/2014/main" id="{253E20FD-4EB5-E682-BB53-3265DC008B96}"/>
                    </a:ext>
                  </a:extLst>
                </p:cNvPr>
                <p:cNvPicPr/>
                <p:nvPr/>
              </p:nvPicPr>
              <p:blipFill>
                <a:blip r:embed="rId35"/>
                <a:stretch>
                  <a:fillRect/>
                </a:stretch>
              </p:blipFill>
              <p:spPr>
                <a:xfrm>
                  <a:off x="5207516" y="169108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Ink 48">
                  <a:extLst>
                    <a:ext uri="{FF2B5EF4-FFF2-40B4-BE49-F238E27FC236}">
                      <a16:creationId xmlns:a16="http://schemas.microsoft.com/office/drawing/2014/main" id="{D47D9854-4159-1C0D-F31E-B3BE8079632A}"/>
                    </a:ext>
                  </a:extLst>
                </p14:cNvPr>
                <p14:cNvContentPartPr/>
                <p14:nvPr/>
              </p14:nvContentPartPr>
              <p14:xfrm>
                <a:off x="5244956" y="1683525"/>
                <a:ext cx="199080" cy="10800"/>
              </p14:xfrm>
            </p:contentPart>
          </mc:Choice>
          <mc:Fallback xmlns="">
            <p:pic>
              <p:nvPicPr>
                <p:cNvPr id="49" name="Ink 48">
                  <a:extLst>
                    <a:ext uri="{FF2B5EF4-FFF2-40B4-BE49-F238E27FC236}">
                      <a16:creationId xmlns:a16="http://schemas.microsoft.com/office/drawing/2014/main" id="{D47D9854-4159-1C0D-F31E-B3BE8079632A}"/>
                    </a:ext>
                  </a:extLst>
                </p:cNvPr>
                <p:cNvPicPr/>
                <p:nvPr/>
              </p:nvPicPr>
              <p:blipFill>
                <a:blip r:embed="rId72"/>
                <a:stretch>
                  <a:fillRect/>
                </a:stretch>
              </p:blipFill>
              <p:spPr>
                <a:xfrm>
                  <a:off x="5227316" y="1665525"/>
                  <a:ext cx="2347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Ink 49">
                  <a:extLst>
                    <a:ext uri="{FF2B5EF4-FFF2-40B4-BE49-F238E27FC236}">
                      <a16:creationId xmlns:a16="http://schemas.microsoft.com/office/drawing/2014/main" id="{26F71887-7795-7449-BD84-84DBE0953531}"/>
                    </a:ext>
                  </a:extLst>
                </p14:cNvPr>
                <p14:cNvContentPartPr/>
                <p14:nvPr/>
              </p14:nvContentPartPr>
              <p14:xfrm>
                <a:off x="5677316" y="1410645"/>
                <a:ext cx="205560" cy="336960"/>
              </p14:xfrm>
            </p:contentPart>
          </mc:Choice>
          <mc:Fallback xmlns="">
            <p:pic>
              <p:nvPicPr>
                <p:cNvPr id="50" name="Ink 49">
                  <a:extLst>
                    <a:ext uri="{FF2B5EF4-FFF2-40B4-BE49-F238E27FC236}">
                      <a16:creationId xmlns:a16="http://schemas.microsoft.com/office/drawing/2014/main" id="{26F71887-7795-7449-BD84-84DBE0953531}"/>
                    </a:ext>
                  </a:extLst>
                </p:cNvPr>
                <p:cNvPicPr/>
                <p:nvPr/>
              </p:nvPicPr>
              <p:blipFill>
                <a:blip r:embed="rId74"/>
                <a:stretch>
                  <a:fillRect/>
                </a:stretch>
              </p:blipFill>
              <p:spPr>
                <a:xfrm>
                  <a:off x="5659676" y="1393005"/>
                  <a:ext cx="24120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Ink 50">
                  <a:extLst>
                    <a:ext uri="{FF2B5EF4-FFF2-40B4-BE49-F238E27FC236}">
                      <a16:creationId xmlns:a16="http://schemas.microsoft.com/office/drawing/2014/main" id="{1CF03B41-1FF8-04FC-5197-D2166C84F1B7}"/>
                    </a:ext>
                  </a:extLst>
                </p14:cNvPr>
                <p14:cNvContentPartPr/>
                <p14:nvPr/>
              </p14:nvContentPartPr>
              <p14:xfrm>
                <a:off x="6011036" y="1319565"/>
                <a:ext cx="183240" cy="414360"/>
              </p14:xfrm>
            </p:contentPart>
          </mc:Choice>
          <mc:Fallback xmlns="">
            <p:pic>
              <p:nvPicPr>
                <p:cNvPr id="51" name="Ink 50">
                  <a:extLst>
                    <a:ext uri="{FF2B5EF4-FFF2-40B4-BE49-F238E27FC236}">
                      <a16:creationId xmlns:a16="http://schemas.microsoft.com/office/drawing/2014/main" id="{1CF03B41-1FF8-04FC-5197-D2166C84F1B7}"/>
                    </a:ext>
                  </a:extLst>
                </p:cNvPr>
                <p:cNvPicPr/>
                <p:nvPr/>
              </p:nvPicPr>
              <p:blipFill>
                <a:blip r:embed="rId76"/>
                <a:stretch>
                  <a:fillRect/>
                </a:stretch>
              </p:blipFill>
              <p:spPr>
                <a:xfrm>
                  <a:off x="5993396" y="1301565"/>
                  <a:ext cx="21888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Ink 52">
                  <a:extLst>
                    <a:ext uri="{FF2B5EF4-FFF2-40B4-BE49-F238E27FC236}">
                      <a16:creationId xmlns:a16="http://schemas.microsoft.com/office/drawing/2014/main" id="{05FF1150-19C2-7294-1910-C360F48CCC5C}"/>
                    </a:ext>
                  </a:extLst>
                </p14:cNvPr>
                <p14:cNvContentPartPr/>
                <p14:nvPr/>
              </p14:nvContentPartPr>
              <p14:xfrm>
                <a:off x="6286796" y="1545285"/>
                <a:ext cx="174240" cy="175680"/>
              </p14:xfrm>
            </p:contentPart>
          </mc:Choice>
          <mc:Fallback xmlns="">
            <p:pic>
              <p:nvPicPr>
                <p:cNvPr id="53" name="Ink 52">
                  <a:extLst>
                    <a:ext uri="{FF2B5EF4-FFF2-40B4-BE49-F238E27FC236}">
                      <a16:creationId xmlns:a16="http://schemas.microsoft.com/office/drawing/2014/main" id="{05FF1150-19C2-7294-1910-C360F48CCC5C}"/>
                    </a:ext>
                  </a:extLst>
                </p:cNvPr>
                <p:cNvPicPr/>
                <p:nvPr/>
              </p:nvPicPr>
              <p:blipFill>
                <a:blip r:embed="rId78"/>
                <a:stretch>
                  <a:fillRect/>
                </a:stretch>
              </p:blipFill>
              <p:spPr>
                <a:xfrm>
                  <a:off x="6269156" y="1527285"/>
                  <a:ext cx="2098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5" name="Ink 54">
                  <a:extLst>
                    <a:ext uri="{FF2B5EF4-FFF2-40B4-BE49-F238E27FC236}">
                      <a16:creationId xmlns:a16="http://schemas.microsoft.com/office/drawing/2014/main" id="{69B6989C-0CEA-349F-0FF0-56C98E0068BF}"/>
                    </a:ext>
                  </a:extLst>
                </p14:cNvPr>
                <p14:cNvContentPartPr/>
                <p14:nvPr/>
              </p14:nvContentPartPr>
              <p14:xfrm>
                <a:off x="6596756" y="1322805"/>
                <a:ext cx="199800" cy="391320"/>
              </p14:xfrm>
            </p:contentPart>
          </mc:Choice>
          <mc:Fallback xmlns="">
            <p:pic>
              <p:nvPicPr>
                <p:cNvPr id="55" name="Ink 54">
                  <a:extLst>
                    <a:ext uri="{FF2B5EF4-FFF2-40B4-BE49-F238E27FC236}">
                      <a16:creationId xmlns:a16="http://schemas.microsoft.com/office/drawing/2014/main" id="{69B6989C-0CEA-349F-0FF0-56C98E0068BF}"/>
                    </a:ext>
                  </a:extLst>
                </p:cNvPr>
                <p:cNvPicPr/>
                <p:nvPr/>
              </p:nvPicPr>
              <p:blipFill>
                <a:blip r:embed="rId80"/>
                <a:stretch>
                  <a:fillRect/>
                </a:stretch>
              </p:blipFill>
              <p:spPr>
                <a:xfrm>
                  <a:off x="6578756" y="1305165"/>
                  <a:ext cx="235440" cy="42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
            <p14:nvContentPartPr>
              <p14:cNvPr id="57" name="Ink 56">
                <a:extLst>
                  <a:ext uri="{FF2B5EF4-FFF2-40B4-BE49-F238E27FC236}">
                    <a16:creationId xmlns:a16="http://schemas.microsoft.com/office/drawing/2014/main" id="{761CA66E-5442-BBED-B753-C056B973D587}"/>
                  </a:ext>
                </a:extLst>
              </p14:cNvPr>
              <p14:cNvContentPartPr/>
              <p14:nvPr/>
            </p14:nvContentPartPr>
            <p14:xfrm>
              <a:off x="7081316" y="1819965"/>
              <a:ext cx="360" cy="360"/>
            </p14:xfrm>
          </p:contentPart>
        </mc:Choice>
        <mc:Fallback xmlns="">
          <p:pic>
            <p:nvPicPr>
              <p:cNvPr id="57" name="Ink 56">
                <a:extLst>
                  <a:ext uri="{FF2B5EF4-FFF2-40B4-BE49-F238E27FC236}">
                    <a16:creationId xmlns:a16="http://schemas.microsoft.com/office/drawing/2014/main" id="{761CA66E-5442-BBED-B753-C056B973D587}"/>
                  </a:ext>
                </a:extLst>
              </p:cNvPr>
              <p:cNvPicPr/>
              <p:nvPr/>
            </p:nvPicPr>
            <p:blipFill>
              <a:blip r:embed="rId35"/>
              <a:stretch>
                <a:fillRect/>
              </a:stretch>
            </p:blipFill>
            <p:spPr>
              <a:xfrm>
                <a:off x="7063316" y="1802325"/>
                <a:ext cx="36000" cy="36000"/>
              </a:xfrm>
              <a:prstGeom prst="rect">
                <a:avLst/>
              </a:prstGeom>
            </p:spPr>
          </p:pic>
        </mc:Fallback>
      </mc:AlternateContent>
      <p:grpSp>
        <p:nvGrpSpPr>
          <p:cNvPr id="64" name="Group 63">
            <a:extLst>
              <a:ext uri="{FF2B5EF4-FFF2-40B4-BE49-F238E27FC236}">
                <a16:creationId xmlns:a16="http://schemas.microsoft.com/office/drawing/2014/main" id="{F2B0EE71-8E19-BC6F-48C6-40F2C5777C01}"/>
              </a:ext>
            </a:extLst>
          </p:cNvPr>
          <p:cNvGrpSpPr/>
          <p:nvPr/>
        </p:nvGrpSpPr>
        <p:grpSpPr>
          <a:xfrm>
            <a:off x="7082036" y="1273485"/>
            <a:ext cx="3252600" cy="737640"/>
            <a:chOff x="7082036" y="1273485"/>
            <a:chExt cx="3252600" cy="737640"/>
          </a:xfrm>
        </p:grpSpPr>
        <mc:AlternateContent xmlns:mc="http://schemas.openxmlformats.org/markup-compatibility/2006" xmlns:p14="http://schemas.microsoft.com/office/powerpoint/2010/main">
          <mc:Choice Requires="p14">
            <p:contentPart p14:bwMode="auto" r:id="rId82">
              <p14:nvContentPartPr>
                <p14:cNvPr id="58" name="Ink 57">
                  <a:extLst>
                    <a:ext uri="{FF2B5EF4-FFF2-40B4-BE49-F238E27FC236}">
                      <a16:creationId xmlns:a16="http://schemas.microsoft.com/office/drawing/2014/main" id="{A48714BE-D27D-1AE8-B16F-0BB126BE8025}"/>
                    </a:ext>
                  </a:extLst>
                </p14:cNvPr>
                <p14:cNvContentPartPr/>
                <p14:nvPr/>
              </p14:nvContentPartPr>
              <p14:xfrm>
                <a:off x="7082036" y="1289685"/>
                <a:ext cx="1726200" cy="721440"/>
              </p14:xfrm>
            </p:contentPart>
          </mc:Choice>
          <mc:Fallback xmlns="">
            <p:pic>
              <p:nvPicPr>
                <p:cNvPr id="58" name="Ink 57">
                  <a:extLst>
                    <a:ext uri="{FF2B5EF4-FFF2-40B4-BE49-F238E27FC236}">
                      <a16:creationId xmlns:a16="http://schemas.microsoft.com/office/drawing/2014/main" id="{A48714BE-D27D-1AE8-B16F-0BB126BE8025}"/>
                    </a:ext>
                  </a:extLst>
                </p:cNvPr>
                <p:cNvPicPr/>
                <p:nvPr/>
              </p:nvPicPr>
              <p:blipFill>
                <a:blip r:embed="rId83"/>
                <a:stretch>
                  <a:fillRect/>
                </a:stretch>
              </p:blipFill>
              <p:spPr>
                <a:xfrm>
                  <a:off x="7064036" y="1271685"/>
                  <a:ext cx="1761840" cy="757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9" name="Ink 58">
                  <a:extLst>
                    <a:ext uri="{FF2B5EF4-FFF2-40B4-BE49-F238E27FC236}">
                      <a16:creationId xmlns:a16="http://schemas.microsoft.com/office/drawing/2014/main" id="{0797B18D-E073-CCFA-CB2A-D44F4497F279}"/>
                    </a:ext>
                  </a:extLst>
                </p14:cNvPr>
                <p14:cNvContentPartPr/>
                <p14:nvPr/>
              </p14:nvContentPartPr>
              <p14:xfrm>
                <a:off x="8334116" y="1425045"/>
                <a:ext cx="457560" cy="36720"/>
              </p14:xfrm>
            </p:contentPart>
          </mc:Choice>
          <mc:Fallback xmlns="">
            <p:pic>
              <p:nvPicPr>
                <p:cNvPr id="59" name="Ink 58">
                  <a:extLst>
                    <a:ext uri="{FF2B5EF4-FFF2-40B4-BE49-F238E27FC236}">
                      <a16:creationId xmlns:a16="http://schemas.microsoft.com/office/drawing/2014/main" id="{0797B18D-E073-CCFA-CB2A-D44F4497F279}"/>
                    </a:ext>
                  </a:extLst>
                </p:cNvPr>
                <p:cNvPicPr/>
                <p:nvPr/>
              </p:nvPicPr>
              <p:blipFill>
                <a:blip r:embed="rId85"/>
                <a:stretch>
                  <a:fillRect/>
                </a:stretch>
              </p:blipFill>
              <p:spPr>
                <a:xfrm>
                  <a:off x="8316476" y="1407405"/>
                  <a:ext cx="493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1" name="Ink 60">
                  <a:extLst>
                    <a:ext uri="{FF2B5EF4-FFF2-40B4-BE49-F238E27FC236}">
                      <a16:creationId xmlns:a16="http://schemas.microsoft.com/office/drawing/2014/main" id="{58D64935-E3F8-3537-63B8-E598177D45B9}"/>
                    </a:ext>
                  </a:extLst>
                </p14:cNvPr>
                <p14:cNvContentPartPr/>
                <p14:nvPr/>
              </p14:nvContentPartPr>
              <p14:xfrm>
                <a:off x="9123596" y="1273485"/>
                <a:ext cx="1211040" cy="463320"/>
              </p14:xfrm>
            </p:contentPart>
          </mc:Choice>
          <mc:Fallback xmlns="">
            <p:pic>
              <p:nvPicPr>
                <p:cNvPr id="61" name="Ink 60">
                  <a:extLst>
                    <a:ext uri="{FF2B5EF4-FFF2-40B4-BE49-F238E27FC236}">
                      <a16:creationId xmlns:a16="http://schemas.microsoft.com/office/drawing/2014/main" id="{58D64935-E3F8-3537-63B8-E598177D45B9}"/>
                    </a:ext>
                  </a:extLst>
                </p:cNvPr>
                <p:cNvPicPr/>
                <p:nvPr/>
              </p:nvPicPr>
              <p:blipFill>
                <a:blip r:embed="rId87"/>
                <a:stretch>
                  <a:fillRect/>
                </a:stretch>
              </p:blipFill>
              <p:spPr>
                <a:xfrm>
                  <a:off x="9105596" y="1255485"/>
                  <a:ext cx="1246680" cy="498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2" name="Ink 61">
                  <a:extLst>
                    <a:ext uri="{FF2B5EF4-FFF2-40B4-BE49-F238E27FC236}">
                      <a16:creationId xmlns:a16="http://schemas.microsoft.com/office/drawing/2014/main" id="{704BE5AB-B9CD-E014-F551-81968EB64719}"/>
                    </a:ext>
                  </a:extLst>
                </p14:cNvPr>
                <p14:cNvContentPartPr/>
                <p14:nvPr/>
              </p14:nvContentPartPr>
              <p14:xfrm>
                <a:off x="9153836" y="1501365"/>
                <a:ext cx="306000" cy="41760"/>
              </p14:xfrm>
            </p:contentPart>
          </mc:Choice>
          <mc:Fallback xmlns="">
            <p:pic>
              <p:nvPicPr>
                <p:cNvPr id="62" name="Ink 61">
                  <a:extLst>
                    <a:ext uri="{FF2B5EF4-FFF2-40B4-BE49-F238E27FC236}">
                      <a16:creationId xmlns:a16="http://schemas.microsoft.com/office/drawing/2014/main" id="{704BE5AB-B9CD-E014-F551-81968EB64719}"/>
                    </a:ext>
                  </a:extLst>
                </p:cNvPr>
                <p:cNvPicPr/>
                <p:nvPr/>
              </p:nvPicPr>
              <p:blipFill>
                <a:blip r:embed="rId89"/>
                <a:stretch>
                  <a:fillRect/>
                </a:stretch>
              </p:blipFill>
              <p:spPr>
                <a:xfrm>
                  <a:off x="9136196" y="1483365"/>
                  <a:ext cx="341640" cy="7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0">
            <p14:nvContentPartPr>
              <p14:cNvPr id="63" name="Ink 62">
                <a:extLst>
                  <a:ext uri="{FF2B5EF4-FFF2-40B4-BE49-F238E27FC236}">
                    <a16:creationId xmlns:a16="http://schemas.microsoft.com/office/drawing/2014/main" id="{9F185245-3FB9-04B1-A864-75E58DDDED75}"/>
                  </a:ext>
                </a:extLst>
              </p14:cNvPr>
              <p14:cNvContentPartPr/>
              <p14:nvPr/>
            </p14:nvContentPartPr>
            <p14:xfrm>
              <a:off x="10242116" y="1335405"/>
              <a:ext cx="1380600" cy="336240"/>
            </p14:xfrm>
          </p:contentPart>
        </mc:Choice>
        <mc:Fallback xmlns="">
          <p:pic>
            <p:nvPicPr>
              <p:cNvPr id="63" name="Ink 62">
                <a:extLst>
                  <a:ext uri="{FF2B5EF4-FFF2-40B4-BE49-F238E27FC236}">
                    <a16:creationId xmlns:a16="http://schemas.microsoft.com/office/drawing/2014/main" id="{9F185245-3FB9-04B1-A864-75E58DDDED75}"/>
                  </a:ext>
                </a:extLst>
              </p:cNvPr>
              <p:cNvPicPr/>
              <p:nvPr/>
            </p:nvPicPr>
            <p:blipFill>
              <a:blip r:embed="rId91"/>
              <a:stretch>
                <a:fillRect/>
              </a:stretch>
            </p:blipFill>
            <p:spPr>
              <a:xfrm>
                <a:off x="10224476" y="1317765"/>
                <a:ext cx="1416240" cy="371880"/>
              </a:xfrm>
              <a:prstGeom prst="rect">
                <a:avLst/>
              </a:prstGeom>
            </p:spPr>
          </p:pic>
        </mc:Fallback>
      </mc:AlternateContent>
      <p:grpSp>
        <p:nvGrpSpPr>
          <p:cNvPr id="68" name="Group 67">
            <a:extLst>
              <a:ext uri="{FF2B5EF4-FFF2-40B4-BE49-F238E27FC236}">
                <a16:creationId xmlns:a16="http://schemas.microsoft.com/office/drawing/2014/main" id="{D3C31026-B366-04F4-2287-510DBAE1A58B}"/>
              </a:ext>
            </a:extLst>
          </p:cNvPr>
          <p:cNvGrpSpPr/>
          <p:nvPr/>
        </p:nvGrpSpPr>
        <p:grpSpPr>
          <a:xfrm>
            <a:off x="7201556" y="1920765"/>
            <a:ext cx="2211480" cy="490320"/>
            <a:chOff x="7201556" y="1920765"/>
            <a:chExt cx="2211480" cy="490320"/>
          </a:xfrm>
        </p:grpSpPr>
        <mc:AlternateContent xmlns:mc="http://schemas.openxmlformats.org/markup-compatibility/2006" xmlns:p14="http://schemas.microsoft.com/office/powerpoint/2010/main">
          <mc:Choice Requires="p14">
            <p:contentPart p14:bwMode="auto" r:id="rId92">
              <p14:nvContentPartPr>
                <p14:cNvPr id="65" name="Ink 64">
                  <a:extLst>
                    <a:ext uri="{FF2B5EF4-FFF2-40B4-BE49-F238E27FC236}">
                      <a16:creationId xmlns:a16="http://schemas.microsoft.com/office/drawing/2014/main" id="{4D48AA03-C066-0AA5-1C7D-C592D18ECFA9}"/>
                    </a:ext>
                  </a:extLst>
                </p14:cNvPr>
                <p14:cNvContentPartPr/>
                <p14:nvPr/>
              </p14:nvContentPartPr>
              <p14:xfrm>
                <a:off x="7201556" y="1920765"/>
                <a:ext cx="2211480" cy="490320"/>
              </p14:xfrm>
            </p:contentPart>
          </mc:Choice>
          <mc:Fallback xmlns="">
            <p:pic>
              <p:nvPicPr>
                <p:cNvPr id="65" name="Ink 64">
                  <a:extLst>
                    <a:ext uri="{FF2B5EF4-FFF2-40B4-BE49-F238E27FC236}">
                      <a16:creationId xmlns:a16="http://schemas.microsoft.com/office/drawing/2014/main" id="{4D48AA03-C066-0AA5-1C7D-C592D18ECFA9}"/>
                    </a:ext>
                  </a:extLst>
                </p:cNvPr>
                <p:cNvPicPr/>
                <p:nvPr/>
              </p:nvPicPr>
              <p:blipFill>
                <a:blip r:embed="rId93"/>
                <a:stretch>
                  <a:fillRect/>
                </a:stretch>
              </p:blipFill>
              <p:spPr>
                <a:xfrm>
                  <a:off x="7183916" y="1902765"/>
                  <a:ext cx="2247120" cy="525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6" name="Ink 65">
                  <a:extLst>
                    <a:ext uri="{FF2B5EF4-FFF2-40B4-BE49-F238E27FC236}">
                      <a16:creationId xmlns:a16="http://schemas.microsoft.com/office/drawing/2014/main" id="{F277B123-B6DB-ED9A-9966-1517DF7E1A6F}"/>
                    </a:ext>
                  </a:extLst>
                </p14:cNvPr>
                <p14:cNvContentPartPr/>
                <p14:nvPr/>
              </p14:nvContentPartPr>
              <p14:xfrm>
                <a:off x="8597636" y="2032365"/>
                <a:ext cx="5760" cy="25200"/>
              </p14:xfrm>
            </p:contentPart>
          </mc:Choice>
          <mc:Fallback xmlns="">
            <p:pic>
              <p:nvPicPr>
                <p:cNvPr id="66" name="Ink 65">
                  <a:extLst>
                    <a:ext uri="{FF2B5EF4-FFF2-40B4-BE49-F238E27FC236}">
                      <a16:creationId xmlns:a16="http://schemas.microsoft.com/office/drawing/2014/main" id="{F277B123-B6DB-ED9A-9966-1517DF7E1A6F}"/>
                    </a:ext>
                  </a:extLst>
                </p:cNvPr>
                <p:cNvPicPr/>
                <p:nvPr/>
              </p:nvPicPr>
              <p:blipFill>
                <a:blip r:embed="rId95"/>
                <a:stretch>
                  <a:fillRect/>
                </a:stretch>
              </p:blipFill>
              <p:spPr>
                <a:xfrm>
                  <a:off x="8579636" y="2014725"/>
                  <a:ext cx="414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7" name="Ink 66">
                  <a:extLst>
                    <a:ext uri="{FF2B5EF4-FFF2-40B4-BE49-F238E27FC236}">
                      <a16:creationId xmlns:a16="http://schemas.microsoft.com/office/drawing/2014/main" id="{102BB9EB-9608-A7CB-3EC2-193B52ADCC23}"/>
                    </a:ext>
                  </a:extLst>
                </p14:cNvPr>
                <p14:cNvContentPartPr/>
                <p14:nvPr/>
              </p14:nvContentPartPr>
              <p14:xfrm>
                <a:off x="8045396" y="1995285"/>
                <a:ext cx="755280" cy="135720"/>
              </p14:xfrm>
            </p:contentPart>
          </mc:Choice>
          <mc:Fallback xmlns="">
            <p:pic>
              <p:nvPicPr>
                <p:cNvPr id="67" name="Ink 66">
                  <a:extLst>
                    <a:ext uri="{FF2B5EF4-FFF2-40B4-BE49-F238E27FC236}">
                      <a16:creationId xmlns:a16="http://schemas.microsoft.com/office/drawing/2014/main" id="{102BB9EB-9608-A7CB-3EC2-193B52ADCC23}"/>
                    </a:ext>
                  </a:extLst>
                </p:cNvPr>
                <p:cNvPicPr/>
                <p:nvPr/>
              </p:nvPicPr>
              <p:blipFill>
                <a:blip r:embed="rId97"/>
                <a:stretch>
                  <a:fillRect/>
                </a:stretch>
              </p:blipFill>
              <p:spPr>
                <a:xfrm>
                  <a:off x="8027756" y="1977285"/>
                  <a:ext cx="790920" cy="17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
            <p14:nvContentPartPr>
              <p14:cNvPr id="69" name="Ink 68">
                <a:extLst>
                  <a:ext uri="{FF2B5EF4-FFF2-40B4-BE49-F238E27FC236}">
                    <a16:creationId xmlns:a16="http://schemas.microsoft.com/office/drawing/2014/main" id="{3E754019-CE19-445A-C8E8-FC77E85338AF}"/>
                  </a:ext>
                </a:extLst>
              </p14:cNvPr>
              <p14:cNvContentPartPr/>
              <p14:nvPr/>
            </p14:nvContentPartPr>
            <p14:xfrm>
              <a:off x="1518956" y="2474445"/>
              <a:ext cx="956160" cy="438480"/>
            </p14:xfrm>
          </p:contentPart>
        </mc:Choice>
        <mc:Fallback xmlns="">
          <p:pic>
            <p:nvPicPr>
              <p:cNvPr id="69" name="Ink 68">
                <a:extLst>
                  <a:ext uri="{FF2B5EF4-FFF2-40B4-BE49-F238E27FC236}">
                    <a16:creationId xmlns:a16="http://schemas.microsoft.com/office/drawing/2014/main" id="{3E754019-CE19-445A-C8E8-FC77E85338AF}"/>
                  </a:ext>
                </a:extLst>
              </p:cNvPr>
              <p:cNvPicPr/>
              <p:nvPr/>
            </p:nvPicPr>
            <p:blipFill>
              <a:blip r:embed="rId99"/>
              <a:stretch>
                <a:fillRect/>
              </a:stretch>
            </p:blipFill>
            <p:spPr>
              <a:xfrm>
                <a:off x="1500956" y="2456805"/>
                <a:ext cx="991800" cy="474120"/>
              </a:xfrm>
              <a:prstGeom prst="rect">
                <a:avLst/>
              </a:prstGeom>
            </p:spPr>
          </p:pic>
        </mc:Fallback>
      </mc:AlternateContent>
      <p:grpSp>
        <p:nvGrpSpPr>
          <p:cNvPr id="91" name="Group 90">
            <a:extLst>
              <a:ext uri="{FF2B5EF4-FFF2-40B4-BE49-F238E27FC236}">
                <a16:creationId xmlns:a16="http://schemas.microsoft.com/office/drawing/2014/main" id="{1CECC35F-1E7B-4E9C-9ECE-EE5296503F8A}"/>
              </a:ext>
            </a:extLst>
          </p:cNvPr>
          <p:cNvGrpSpPr/>
          <p:nvPr/>
        </p:nvGrpSpPr>
        <p:grpSpPr>
          <a:xfrm>
            <a:off x="2786516" y="2534565"/>
            <a:ext cx="4434480" cy="442800"/>
            <a:chOff x="2786516" y="2534565"/>
            <a:chExt cx="4434480" cy="442800"/>
          </a:xfrm>
        </p:grpSpPr>
        <mc:AlternateContent xmlns:mc="http://schemas.openxmlformats.org/markup-compatibility/2006" xmlns:p14="http://schemas.microsoft.com/office/powerpoint/2010/main">
          <mc:Choice Requires="p14">
            <p:contentPart p14:bwMode="auto" r:id="rId100">
              <p14:nvContentPartPr>
                <p14:cNvPr id="70" name="Ink 69">
                  <a:extLst>
                    <a:ext uri="{FF2B5EF4-FFF2-40B4-BE49-F238E27FC236}">
                      <a16:creationId xmlns:a16="http://schemas.microsoft.com/office/drawing/2014/main" id="{AB899002-3A51-DD2C-58A2-7022449FA7C7}"/>
                    </a:ext>
                  </a:extLst>
                </p14:cNvPr>
                <p14:cNvContentPartPr/>
                <p14:nvPr/>
              </p14:nvContentPartPr>
              <p14:xfrm>
                <a:off x="2786516" y="2707725"/>
                <a:ext cx="1340280" cy="193320"/>
              </p14:xfrm>
            </p:contentPart>
          </mc:Choice>
          <mc:Fallback xmlns="">
            <p:pic>
              <p:nvPicPr>
                <p:cNvPr id="70" name="Ink 69">
                  <a:extLst>
                    <a:ext uri="{FF2B5EF4-FFF2-40B4-BE49-F238E27FC236}">
                      <a16:creationId xmlns:a16="http://schemas.microsoft.com/office/drawing/2014/main" id="{AB899002-3A51-DD2C-58A2-7022449FA7C7}"/>
                    </a:ext>
                  </a:extLst>
                </p:cNvPr>
                <p:cNvPicPr/>
                <p:nvPr/>
              </p:nvPicPr>
              <p:blipFill>
                <a:blip r:embed="rId101"/>
                <a:stretch>
                  <a:fillRect/>
                </a:stretch>
              </p:blipFill>
              <p:spPr>
                <a:xfrm>
                  <a:off x="2768876" y="2690085"/>
                  <a:ext cx="13759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1" name="Ink 70">
                  <a:extLst>
                    <a:ext uri="{FF2B5EF4-FFF2-40B4-BE49-F238E27FC236}">
                      <a16:creationId xmlns:a16="http://schemas.microsoft.com/office/drawing/2014/main" id="{9D2CCE92-6E2B-C0EC-0EBC-13E57A568F01}"/>
                    </a:ext>
                  </a:extLst>
                </p14:cNvPr>
                <p14:cNvContentPartPr/>
                <p14:nvPr/>
              </p14:nvContentPartPr>
              <p14:xfrm>
                <a:off x="4298156" y="2644365"/>
                <a:ext cx="55800" cy="57960"/>
              </p14:xfrm>
            </p:contentPart>
          </mc:Choice>
          <mc:Fallback xmlns="">
            <p:pic>
              <p:nvPicPr>
                <p:cNvPr id="71" name="Ink 70">
                  <a:extLst>
                    <a:ext uri="{FF2B5EF4-FFF2-40B4-BE49-F238E27FC236}">
                      <a16:creationId xmlns:a16="http://schemas.microsoft.com/office/drawing/2014/main" id="{9D2CCE92-6E2B-C0EC-0EBC-13E57A568F01}"/>
                    </a:ext>
                  </a:extLst>
                </p:cNvPr>
                <p:cNvPicPr/>
                <p:nvPr/>
              </p:nvPicPr>
              <p:blipFill>
                <a:blip r:embed="rId103"/>
                <a:stretch>
                  <a:fillRect/>
                </a:stretch>
              </p:blipFill>
              <p:spPr>
                <a:xfrm>
                  <a:off x="4280156" y="2626365"/>
                  <a:ext cx="914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2" name="Ink 71">
                  <a:extLst>
                    <a:ext uri="{FF2B5EF4-FFF2-40B4-BE49-F238E27FC236}">
                      <a16:creationId xmlns:a16="http://schemas.microsoft.com/office/drawing/2014/main" id="{5F2D2914-835A-187B-3A0A-7688A9E547EA}"/>
                    </a:ext>
                  </a:extLst>
                </p14:cNvPr>
                <p14:cNvContentPartPr/>
                <p14:nvPr/>
              </p14:nvContentPartPr>
              <p14:xfrm>
                <a:off x="4276916" y="2831925"/>
                <a:ext cx="63720" cy="38160"/>
              </p14:xfrm>
            </p:contentPart>
          </mc:Choice>
          <mc:Fallback xmlns="">
            <p:pic>
              <p:nvPicPr>
                <p:cNvPr id="72" name="Ink 71">
                  <a:extLst>
                    <a:ext uri="{FF2B5EF4-FFF2-40B4-BE49-F238E27FC236}">
                      <a16:creationId xmlns:a16="http://schemas.microsoft.com/office/drawing/2014/main" id="{5F2D2914-835A-187B-3A0A-7688A9E547EA}"/>
                    </a:ext>
                  </a:extLst>
                </p:cNvPr>
                <p:cNvPicPr/>
                <p:nvPr/>
              </p:nvPicPr>
              <p:blipFill>
                <a:blip r:embed="rId105"/>
                <a:stretch>
                  <a:fillRect/>
                </a:stretch>
              </p:blipFill>
              <p:spPr>
                <a:xfrm>
                  <a:off x="4258916" y="2814285"/>
                  <a:ext cx="993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4" name="Ink 73">
                  <a:extLst>
                    <a:ext uri="{FF2B5EF4-FFF2-40B4-BE49-F238E27FC236}">
                      <a16:creationId xmlns:a16="http://schemas.microsoft.com/office/drawing/2014/main" id="{1837C0EF-ED5A-989E-BB5B-0789A0117C1A}"/>
                    </a:ext>
                  </a:extLst>
                </p14:cNvPr>
                <p14:cNvContentPartPr/>
                <p14:nvPr/>
              </p14:nvContentPartPr>
              <p14:xfrm>
                <a:off x="4643036" y="2601525"/>
                <a:ext cx="254520" cy="357120"/>
              </p14:xfrm>
            </p:contentPart>
          </mc:Choice>
          <mc:Fallback xmlns="">
            <p:pic>
              <p:nvPicPr>
                <p:cNvPr id="74" name="Ink 73">
                  <a:extLst>
                    <a:ext uri="{FF2B5EF4-FFF2-40B4-BE49-F238E27FC236}">
                      <a16:creationId xmlns:a16="http://schemas.microsoft.com/office/drawing/2014/main" id="{1837C0EF-ED5A-989E-BB5B-0789A0117C1A}"/>
                    </a:ext>
                  </a:extLst>
                </p:cNvPr>
                <p:cNvPicPr/>
                <p:nvPr/>
              </p:nvPicPr>
              <p:blipFill>
                <a:blip r:embed="rId107"/>
                <a:stretch>
                  <a:fillRect/>
                </a:stretch>
              </p:blipFill>
              <p:spPr>
                <a:xfrm>
                  <a:off x="4625036" y="2583525"/>
                  <a:ext cx="29016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5" name="Ink 74">
                  <a:extLst>
                    <a:ext uri="{FF2B5EF4-FFF2-40B4-BE49-F238E27FC236}">
                      <a16:creationId xmlns:a16="http://schemas.microsoft.com/office/drawing/2014/main" id="{8836A89C-D4BC-D268-A8C8-906BB1459CC7}"/>
                    </a:ext>
                  </a:extLst>
                </p14:cNvPr>
                <p14:cNvContentPartPr/>
                <p14:nvPr/>
              </p14:nvContentPartPr>
              <p14:xfrm>
                <a:off x="5081156" y="2630325"/>
                <a:ext cx="10800" cy="299880"/>
              </p14:xfrm>
            </p:contentPart>
          </mc:Choice>
          <mc:Fallback xmlns="">
            <p:pic>
              <p:nvPicPr>
                <p:cNvPr id="75" name="Ink 74">
                  <a:extLst>
                    <a:ext uri="{FF2B5EF4-FFF2-40B4-BE49-F238E27FC236}">
                      <a16:creationId xmlns:a16="http://schemas.microsoft.com/office/drawing/2014/main" id="{8836A89C-D4BC-D268-A8C8-906BB1459CC7}"/>
                    </a:ext>
                  </a:extLst>
                </p:cNvPr>
                <p:cNvPicPr/>
                <p:nvPr/>
              </p:nvPicPr>
              <p:blipFill>
                <a:blip r:embed="rId109"/>
                <a:stretch>
                  <a:fillRect/>
                </a:stretch>
              </p:blipFill>
              <p:spPr>
                <a:xfrm>
                  <a:off x="5063516" y="2612685"/>
                  <a:ext cx="4644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6" name="Ink 75">
                  <a:extLst>
                    <a:ext uri="{FF2B5EF4-FFF2-40B4-BE49-F238E27FC236}">
                      <a16:creationId xmlns:a16="http://schemas.microsoft.com/office/drawing/2014/main" id="{1D330B7C-6726-AE50-BF96-AD336C0F443D}"/>
                    </a:ext>
                  </a:extLst>
                </p14:cNvPr>
                <p14:cNvContentPartPr/>
                <p14:nvPr/>
              </p14:nvContentPartPr>
              <p14:xfrm>
                <a:off x="4925636" y="2622405"/>
                <a:ext cx="386280" cy="8280"/>
              </p14:xfrm>
            </p:contentPart>
          </mc:Choice>
          <mc:Fallback xmlns="">
            <p:pic>
              <p:nvPicPr>
                <p:cNvPr id="76" name="Ink 75">
                  <a:extLst>
                    <a:ext uri="{FF2B5EF4-FFF2-40B4-BE49-F238E27FC236}">
                      <a16:creationId xmlns:a16="http://schemas.microsoft.com/office/drawing/2014/main" id="{1D330B7C-6726-AE50-BF96-AD336C0F443D}"/>
                    </a:ext>
                  </a:extLst>
                </p:cNvPr>
                <p:cNvPicPr/>
                <p:nvPr/>
              </p:nvPicPr>
              <p:blipFill>
                <a:blip r:embed="rId111"/>
                <a:stretch>
                  <a:fillRect/>
                </a:stretch>
              </p:blipFill>
              <p:spPr>
                <a:xfrm>
                  <a:off x="4907996" y="2604405"/>
                  <a:ext cx="4219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8" name="Ink 77">
                  <a:extLst>
                    <a:ext uri="{FF2B5EF4-FFF2-40B4-BE49-F238E27FC236}">
                      <a16:creationId xmlns:a16="http://schemas.microsoft.com/office/drawing/2014/main" id="{CEBF543F-BDE2-6D22-110F-D5AEBA8352B7}"/>
                    </a:ext>
                  </a:extLst>
                </p14:cNvPr>
                <p14:cNvContentPartPr/>
                <p14:nvPr/>
              </p14:nvContentPartPr>
              <p14:xfrm>
                <a:off x="5418836" y="2645445"/>
                <a:ext cx="285840" cy="253800"/>
              </p14:xfrm>
            </p:contentPart>
          </mc:Choice>
          <mc:Fallback xmlns="">
            <p:pic>
              <p:nvPicPr>
                <p:cNvPr id="78" name="Ink 77">
                  <a:extLst>
                    <a:ext uri="{FF2B5EF4-FFF2-40B4-BE49-F238E27FC236}">
                      <a16:creationId xmlns:a16="http://schemas.microsoft.com/office/drawing/2014/main" id="{CEBF543F-BDE2-6D22-110F-D5AEBA8352B7}"/>
                    </a:ext>
                  </a:extLst>
                </p:cNvPr>
                <p:cNvPicPr/>
                <p:nvPr/>
              </p:nvPicPr>
              <p:blipFill>
                <a:blip r:embed="rId113"/>
                <a:stretch>
                  <a:fillRect/>
                </a:stretch>
              </p:blipFill>
              <p:spPr>
                <a:xfrm>
                  <a:off x="5400836" y="2627445"/>
                  <a:ext cx="32148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9" name="Ink 78">
                  <a:extLst>
                    <a:ext uri="{FF2B5EF4-FFF2-40B4-BE49-F238E27FC236}">
                      <a16:creationId xmlns:a16="http://schemas.microsoft.com/office/drawing/2014/main" id="{7AC4585A-C259-43DD-DE05-F797E214276B}"/>
                    </a:ext>
                  </a:extLst>
                </p14:cNvPr>
                <p14:cNvContentPartPr/>
                <p14:nvPr/>
              </p14:nvContentPartPr>
              <p14:xfrm>
                <a:off x="5456276" y="2933445"/>
                <a:ext cx="257400" cy="43920"/>
              </p14:xfrm>
            </p:contentPart>
          </mc:Choice>
          <mc:Fallback xmlns="">
            <p:pic>
              <p:nvPicPr>
                <p:cNvPr id="79" name="Ink 78">
                  <a:extLst>
                    <a:ext uri="{FF2B5EF4-FFF2-40B4-BE49-F238E27FC236}">
                      <a16:creationId xmlns:a16="http://schemas.microsoft.com/office/drawing/2014/main" id="{7AC4585A-C259-43DD-DE05-F797E214276B}"/>
                    </a:ext>
                  </a:extLst>
                </p:cNvPr>
                <p:cNvPicPr/>
                <p:nvPr/>
              </p:nvPicPr>
              <p:blipFill>
                <a:blip r:embed="rId115"/>
                <a:stretch>
                  <a:fillRect/>
                </a:stretch>
              </p:blipFill>
              <p:spPr>
                <a:xfrm>
                  <a:off x="5438276" y="2915805"/>
                  <a:ext cx="2930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2" name="Ink 81">
                  <a:extLst>
                    <a:ext uri="{FF2B5EF4-FFF2-40B4-BE49-F238E27FC236}">
                      <a16:creationId xmlns:a16="http://schemas.microsoft.com/office/drawing/2014/main" id="{CF61EEF4-DAD6-033D-4D84-6C00A3581FF1}"/>
                    </a:ext>
                  </a:extLst>
                </p14:cNvPr>
                <p14:cNvContentPartPr/>
                <p14:nvPr/>
              </p14:nvContentPartPr>
              <p14:xfrm>
                <a:off x="6203636" y="2657325"/>
                <a:ext cx="187920" cy="205920"/>
              </p14:xfrm>
            </p:contentPart>
          </mc:Choice>
          <mc:Fallback xmlns="">
            <p:pic>
              <p:nvPicPr>
                <p:cNvPr id="82" name="Ink 81">
                  <a:extLst>
                    <a:ext uri="{FF2B5EF4-FFF2-40B4-BE49-F238E27FC236}">
                      <a16:creationId xmlns:a16="http://schemas.microsoft.com/office/drawing/2014/main" id="{CF61EEF4-DAD6-033D-4D84-6C00A3581FF1}"/>
                    </a:ext>
                  </a:extLst>
                </p:cNvPr>
                <p:cNvPicPr/>
                <p:nvPr/>
              </p:nvPicPr>
              <p:blipFill>
                <a:blip r:embed="rId117"/>
                <a:stretch>
                  <a:fillRect/>
                </a:stretch>
              </p:blipFill>
              <p:spPr>
                <a:xfrm>
                  <a:off x="6185996" y="2639325"/>
                  <a:ext cx="2235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3" name="Ink 82">
                  <a:extLst>
                    <a:ext uri="{FF2B5EF4-FFF2-40B4-BE49-F238E27FC236}">
                      <a16:creationId xmlns:a16="http://schemas.microsoft.com/office/drawing/2014/main" id="{B996D594-0990-B88F-597A-AF68D7B0FA9F}"/>
                    </a:ext>
                  </a:extLst>
                </p14:cNvPr>
                <p14:cNvContentPartPr/>
                <p14:nvPr/>
              </p14:nvContentPartPr>
              <p14:xfrm>
                <a:off x="6467516" y="2761725"/>
                <a:ext cx="360" cy="360"/>
              </p14:xfrm>
            </p:contentPart>
          </mc:Choice>
          <mc:Fallback xmlns="">
            <p:pic>
              <p:nvPicPr>
                <p:cNvPr id="83" name="Ink 82">
                  <a:extLst>
                    <a:ext uri="{FF2B5EF4-FFF2-40B4-BE49-F238E27FC236}">
                      <a16:creationId xmlns:a16="http://schemas.microsoft.com/office/drawing/2014/main" id="{B996D594-0990-B88F-597A-AF68D7B0FA9F}"/>
                    </a:ext>
                  </a:extLst>
                </p:cNvPr>
                <p:cNvPicPr/>
                <p:nvPr/>
              </p:nvPicPr>
              <p:blipFill>
                <a:blip r:embed="rId119"/>
                <a:stretch>
                  <a:fillRect/>
                </a:stretch>
              </p:blipFill>
              <p:spPr>
                <a:xfrm>
                  <a:off x="6449516" y="274372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4" name="Ink 83">
                  <a:extLst>
                    <a:ext uri="{FF2B5EF4-FFF2-40B4-BE49-F238E27FC236}">
                      <a16:creationId xmlns:a16="http://schemas.microsoft.com/office/drawing/2014/main" id="{50F7898F-7FAC-A7D6-0CC4-D8EF6DA7868C}"/>
                    </a:ext>
                  </a:extLst>
                </p14:cNvPr>
                <p14:cNvContentPartPr/>
                <p14:nvPr/>
              </p14:nvContentPartPr>
              <p14:xfrm>
                <a:off x="6443396" y="2622765"/>
                <a:ext cx="213120" cy="238680"/>
              </p14:xfrm>
            </p:contentPart>
          </mc:Choice>
          <mc:Fallback xmlns="">
            <p:pic>
              <p:nvPicPr>
                <p:cNvPr id="84" name="Ink 83">
                  <a:extLst>
                    <a:ext uri="{FF2B5EF4-FFF2-40B4-BE49-F238E27FC236}">
                      <a16:creationId xmlns:a16="http://schemas.microsoft.com/office/drawing/2014/main" id="{50F7898F-7FAC-A7D6-0CC4-D8EF6DA7868C}"/>
                    </a:ext>
                  </a:extLst>
                </p:cNvPr>
                <p:cNvPicPr/>
                <p:nvPr/>
              </p:nvPicPr>
              <p:blipFill>
                <a:blip r:embed="rId121"/>
                <a:stretch>
                  <a:fillRect/>
                </a:stretch>
              </p:blipFill>
              <p:spPr>
                <a:xfrm>
                  <a:off x="6425756" y="2605125"/>
                  <a:ext cx="24876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5" name="Ink 84">
                  <a:extLst>
                    <a:ext uri="{FF2B5EF4-FFF2-40B4-BE49-F238E27FC236}">
                      <a16:creationId xmlns:a16="http://schemas.microsoft.com/office/drawing/2014/main" id="{C71B0674-9C32-3E96-D1A7-BFEFD2715061}"/>
                    </a:ext>
                  </a:extLst>
                </p14:cNvPr>
                <p14:cNvContentPartPr/>
                <p14:nvPr/>
              </p14:nvContentPartPr>
              <p14:xfrm>
                <a:off x="6755156" y="2714925"/>
                <a:ext cx="154800" cy="204120"/>
              </p14:xfrm>
            </p:contentPart>
          </mc:Choice>
          <mc:Fallback xmlns="">
            <p:pic>
              <p:nvPicPr>
                <p:cNvPr id="85" name="Ink 84">
                  <a:extLst>
                    <a:ext uri="{FF2B5EF4-FFF2-40B4-BE49-F238E27FC236}">
                      <a16:creationId xmlns:a16="http://schemas.microsoft.com/office/drawing/2014/main" id="{C71B0674-9C32-3E96-D1A7-BFEFD2715061}"/>
                    </a:ext>
                  </a:extLst>
                </p:cNvPr>
                <p:cNvPicPr/>
                <p:nvPr/>
              </p:nvPicPr>
              <p:blipFill>
                <a:blip r:embed="rId123"/>
                <a:stretch>
                  <a:fillRect/>
                </a:stretch>
              </p:blipFill>
              <p:spPr>
                <a:xfrm>
                  <a:off x="6737516" y="2696925"/>
                  <a:ext cx="1904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6" name="Ink 85">
                  <a:extLst>
                    <a:ext uri="{FF2B5EF4-FFF2-40B4-BE49-F238E27FC236}">
                      <a16:creationId xmlns:a16="http://schemas.microsoft.com/office/drawing/2014/main" id="{15673970-212F-E5A5-0F21-89BA1CFB558F}"/>
                    </a:ext>
                  </a:extLst>
                </p14:cNvPr>
                <p14:cNvContentPartPr/>
                <p14:nvPr/>
              </p14:nvContentPartPr>
              <p14:xfrm>
                <a:off x="6980516" y="2534565"/>
                <a:ext cx="240480" cy="362160"/>
              </p14:xfrm>
            </p:contentPart>
          </mc:Choice>
          <mc:Fallback xmlns="">
            <p:pic>
              <p:nvPicPr>
                <p:cNvPr id="86" name="Ink 85">
                  <a:extLst>
                    <a:ext uri="{FF2B5EF4-FFF2-40B4-BE49-F238E27FC236}">
                      <a16:creationId xmlns:a16="http://schemas.microsoft.com/office/drawing/2014/main" id="{15673970-212F-E5A5-0F21-89BA1CFB558F}"/>
                    </a:ext>
                  </a:extLst>
                </p:cNvPr>
                <p:cNvPicPr/>
                <p:nvPr/>
              </p:nvPicPr>
              <p:blipFill>
                <a:blip r:embed="rId125"/>
                <a:stretch>
                  <a:fillRect/>
                </a:stretch>
              </p:blipFill>
              <p:spPr>
                <a:xfrm>
                  <a:off x="6962516" y="2516925"/>
                  <a:ext cx="27612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0" name="Ink 89">
                  <a:extLst>
                    <a:ext uri="{FF2B5EF4-FFF2-40B4-BE49-F238E27FC236}">
                      <a16:creationId xmlns:a16="http://schemas.microsoft.com/office/drawing/2014/main" id="{8F144120-3C66-5AB1-0CD5-6F57925F8C96}"/>
                    </a:ext>
                  </a:extLst>
                </p14:cNvPr>
                <p14:cNvContentPartPr/>
                <p14:nvPr/>
              </p14:nvContentPartPr>
              <p14:xfrm>
                <a:off x="5892236" y="2647965"/>
                <a:ext cx="311400" cy="285120"/>
              </p14:xfrm>
            </p:contentPart>
          </mc:Choice>
          <mc:Fallback xmlns="">
            <p:pic>
              <p:nvPicPr>
                <p:cNvPr id="90" name="Ink 89">
                  <a:extLst>
                    <a:ext uri="{FF2B5EF4-FFF2-40B4-BE49-F238E27FC236}">
                      <a16:creationId xmlns:a16="http://schemas.microsoft.com/office/drawing/2014/main" id="{8F144120-3C66-5AB1-0CD5-6F57925F8C96}"/>
                    </a:ext>
                  </a:extLst>
                </p:cNvPr>
                <p:cNvPicPr/>
                <p:nvPr/>
              </p:nvPicPr>
              <p:blipFill>
                <a:blip r:embed="rId127"/>
                <a:stretch>
                  <a:fillRect/>
                </a:stretch>
              </p:blipFill>
              <p:spPr>
                <a:xfrm>
                  <a:off x="5874236" y="2630325"/>
                  <a:ext cx="347040" cy="320760"/>
                </a:xfrm>
                <a:prstGeom prst="rect">
                  <a:avLst/>
                </a:prstGeom>
              </p:spPr>
            </p:pic>
          </mc:Fallback>
        </mc:AlternateContent>
      </p:grpSp>
      <p:grpSp>
        <p:nvGrpSpPr>
          <p:cNvPr id="96" name="Group 95">
            <a:extLst>
              <a:ext uri="{FF2B5EF4-FFF2-40B4-BE49-F238E27FC236}">
                <a16:creationId xmlns:a16="http://schemas.microsoft.com/office/drawing/2014/main" id="{6570AD83-623C-C914-EE25-BB8852CC8B95}"/>
              </a:ext>
            </a:extLst>
          </p:cNvPr>
          <p:cNvGrpSpPr/>
          <p:nvPr/>
        </p:nvGrpSpPr>
        <p:grpSpPr>
          <a:xfrm>
            <a:off x="1589156" y="3130365"/>
            <a:ext cx="2008800" cy="478800"/>
            <a:chOff x="1589156" y="3130365"/>
            <a:chExt cx="2008800" cy="478800"/>
          </a:xfrm>
        </p:grpSpPr>
        <mc:AlternateContent xmlns:mc="http://schemas.openxmlformats.org/markup-compatibility/2006" xmlns:p14="http://schemas.microsoft.com/office/powerpoint/2010/main">
          <mc:Choice Requires="p14">
            <p:contentPart p14:bwMode="auto" r:id="rId128">
              <p14:nvContentPartPr>
                <p14:cNvPr id="92" name="Ink 91">
                  <a:extLst>
                    <a:ext uri="{FF2B5EF4-FFF2-40B4-BE49-F238E27FC236}">
                      <a16:creationId xmlns:a16="http://schemas.microsoft.com/office/drawing/2014/main" id="{DFAD9C91-FA7D-2340-CDA2-D1D0E2E09B0A}"/>
                    </a:ext>
                  </a:extLst>
                </p14:cNvPr>
                <p14:cNvContentPartPr/>
                <p14:nvPr/>
              </p14:nvContentPartPr>
              <p14:xfrm>
                <a:off x="1589156" y="3159165"/>
                <a:ext cx="2008800" cy="450000"/>
              </p14:xfrm>
            </p:contentPart>
          </mc:Choice>
          <mc:Fallback xmlns="">
            <p:pic>
              <p:nvPicPr>
                <p:cNvPr id="92" name="Ink 91">
                  <a:extLst>
                    <a:ext uri="{FF2B5EF4-FFF2-40B4-BE49-F238E27FC236}">
                      <a16:creationId xmlns:a16="http://schemas.microsoft.com/office/drawing/2014/main" id="{DFAD9C91-FA7D-2340-CDA2-D1D0E2E09B0A}"/>
                    </a:ext>
                  </a:extLst>
                </p:cNvPr>
                <p:cNvPicPr/>
                <p:nvPr/>
              </p:nvPicPr>
              <p:blipFill>
                <a:blip r:embed="rId129"/>
                <a:stretch>
                  <a:fillRect/>
                </a:stretch>
              </p:blipFill>
              <p:spPr>
                <a:xfrm>
                  <a:off x="1571516" y="3141165"/>
                  <a:ext cx="2044440" cy="485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3" name="Ink 92">
                  <a:extLst>
                    <a:ext uri="{FF2B5EF4-FFF2-40B4-BE49-F238E27FC236}">
                      <a16:creationId xmlns:a16="http://schemas.microsoft.com/office/drawing/2014/main" id="{58B00E02-1861-1A69-FB06-E84F90A56434}"/>
                    </a:ext>
                  </a:extLst>
                </p14:cNvPr>
                <p14:cNvContentPartPr/>
                <p14:nvPr/>
              </p14:nvContentPartPr>
              <p14:xfrm>
                <a:off x="2436596" y="3237645"/>
                <a:ext cx="325440" cy="28800"/>
              </p14:xfrm>
            </p:contentPart>
          </mc:Choice>
          <mc:Fallback xmlns="">
            <p:pic>
              <p:nvPicPr>
                <p:cNvPr id="93" name="Ink 92">
                  <a:extLst>
                    <a:ext uri="{FF2B5EF4-FFF2-40B4-BE49-F238E27FC236}">
                      <a16:creationId xmlns:a16="http://schemas.microsoft.com/office/drawing/2014/main" id="{58B00E02-1861-1A69-FB06-E84F90A56434}"/>
                    </a:ext>
                  </a:extLst>
                </p:cNvPr>
                <p:cNvPicPr/>
                <p:nvPr/>
              </p:nvPicPr>
              <p:blipFill>
                <a:blip r:embed="rId131"/>
                <a:stretch>
                  <a:fillRect/>
                </a:stretch>
              </p:blipFill>
              <p:spPr>
                <a:xfrm>
                  <a:off x="2418596" y="3219645"/>
                  <a:ext cx="3610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4" name="Ink 93">
                  <a:extLst>
                    <a:ext uri="{FF2B5EF4-FFF2-40B4-BE49-F238E27FC236}">
                      <a16:creationId xmlns:a16="http://schemas.microsoft.com/office/drawing/2014/main" id="{84BE912E-14FC-F1A6-5474-BD773ADD537A}"/>
                    </a:ext>
                  </a:extLst>
                </p14:cNvPr>
                <p14:cNvContentPartPr/>
                <p14:nvPr/>
              </p14:nvContentPartPr>
              <p14:xfrm>
                <a:off x="1919276" y="3237285"/>
                <a:ext cx="240120" cy="23760"/>
              </p14:xfrm>
            </p:contentPart>
          </mc:Choice>
          <mc:Fallback xmlns="">
            <p:pic>
              <p:nvPicPr>
                <p:cNvPr id="94" name="Ink 93">
                  <a:extLst>
                    <a:ext uri="{FF2B5EF4-FFF2-40B4-BE49-F238E27FC236}">
                      <a16:creationId xmlns:a16="http://schemas.microsoft.com/office/drawing/2014/main" id="{84BE912E-14FC-F1A6-5474-BD773ADD537A}"/>
                    </a:ext>
                  </a:extLst>
                </p:cNvPr>
                <p:cNvPicPr/>
                <p:nvPr/>
              </p:nvPicPr>
              <p:blipFill>
                <a:blip r:embed="rId133"/>
                <a:stretch>
                  <a:fillRect/>
                </a:stretch>
              </p:blipFill>
              <p:spPr>
                <a:xfrm>
                  <a:off x="1901636" y="3219645"/>
                  <a:ext cx="2757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5" name="Ink 94">
                  <a:extLst>
                    <a:ext uri="{FF2B5EF4-FFF2-40B4-BE49-F238E27FC236}">
                      <a16:creationId xmlns:a16="http://schemas.microsoft.com/office/drawing/2014/main" id="{F304B820-029D-1E23-DA08-71C0BB40507E}"/>
                    </a:ext>
                  </a:extLst>
                </p14:cNvPr>
                <p14:cNvContentPartPr/>
                <p14:nvPr/>
              </p14:nvContentPartPr>
              <p14:xfrm>
                <a:off x="1622636" y="3130365"/>
                <a:ext cx="360" cy="360"/>
              </p14:xfrm>
            </p:contentPart>
          </mc:Choice>
          <mc:Fallback xmlns="">
            <p:pic>
              <p:nvPicPr>
                <p:cNvPr id="95" name="Ink 94">
                  <a:extLst>
                    <a:ext uri="{FF2B5EF4-FFF2-40B4-BE49-F238E27FC236}">
                      <a16:creationId xmlns:a16="http://schemas.microsoft.com/office/drawing/2014/main" id="{F304B820-029D-1E23-DA08-71C0BB40507E}"/>
                    </a:ext>
                  </a:extLst>
                </p:cNvPr>
                <p:cNvPicPr/>
                <p:nvPr/>
              </p:nvPicPr>
              <p:blipFill>
                <a:blip r:embed="rId135"/>
                <a:stretch>
                  <a:fillRect/>
                </a:stretch>
              </p:blipFill>
              <p:spPr>
                <a:xfrm>
                  <a:off x="1604636" y="3112365"/>
                  <a:ext cx="36000" cy="36000"/>
                </a:xfrm>
                <a:prstGeom prst="rect">
                  <a:avLst/>
                </a:prstGeom>
              </p:spPr>
            </p:pic>
          </mc:Fallback>
        </mc:AlternateContent>
      </p:grpSp>
      <p:grpSp>
        <p:nvGrpSpPr>
          <p:cNvPr id="122" name="Group 121">
            <a:extLst>
              <a:ext uri="{FF2B5EF4-FFF2-40B4-BE49-F238E27FC236}">
                <a16:creationId xmlns:a16="http://schemas.microsoft.com/office/drawing/2014/main" id="{6C6941A8-E111-47A1-FEB8-69E95B412AFE}"/>
              </a:ext>
            </a:extLst>
          </p:cNvPr>
          <p:cNvGrpSpPr/>
          <p:nvPr/>
        </p:nvGrpSpPr>
        <p:grpSpPr>
          <a:xfrm>
            <a:off x="3820796" y="2933805"/>
            <a:ext cx="7047720" cy="721080"/>
            <a:chOff x="3820796" y="2933805"/>
            <a:chExt cx="7047720" cy="721080"/>
          </a:xfrm>
        </p:grpSpPr>
        <mc:AlternateContent xmlns:mc="http://schemas.openxmlformats.org/markup-compatibility/2006" xmlns:p14="http://schemas.microsoft.com/office/powerpoint/2010/main">
          <mc:Choice Requires="p14">
            <p:contentPart p14:bwMode="auto" r:id="rId136">
              <p14:nvContentPartPr>
                <p14:cNvPr id="97" name="Ink 96">
                  <a:extLst>
                    <a:ext uri="{FF2B5EF4-FFF2-40B4-BE49-F238E27FC236}">
                      <a16:creationId xmlns:a16="http://schemas.microsoft.com/office/drawing/2014/main" id="{7C61BEE1-0767-1196-2613-EE08595103F4}"/>
                    </a:ext>
                  </a:extLst>
                </p14:cNvPr>
                <p14:cNvContentPartPr/>
                <p14:nvPr/>
              </p14:nvContentPartPr>
              <p14:xfrm>
                <a:off x="3820796" y="3246285"/>
                <a:ext cx="1838160" cy="408600"/>
              </p14:xfrm>
            </p:contentPart>
          </mc:Choice>
          <mc:Fallback xmlns="">
            <p:pic>
              <p:nvPicPr>
                <p:cNvPr id="97" name="Ink 96">
                  <a:extLst>
                    <a:ext uri="{FF2B5EF4-FFF2-40B4-BE49-F238E27FC236}">
                      <a16:creationId xmlns:a16="http://schemas.microsoft.com/office/drawing/2014/main" id="{7C61BEE1-0767-1196-2613-EE08595103F4}"/>
                    </a:ext>
                  </a:extLst>
                </p:cNvPr>
                <p:cNvPicPr/>
                <p:nvPr/>
              </p:nvPicPr>
              <p:blipFill>
                <a:blip r:embed="rId137"/>
                <a:stretch>
                  <a:fillRect/>
                </a:stretch>
              </p:blipFill>
              <p:spPr>
                <a:xfrm>
                  <a:off x="3803156" y="3228645"/>
                  <a:ext cx="187380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8" name="Ink 97">
                  <a:extLst>
                    <a:ext uri="{FF2B5EF4-FFF2-40B4-BE49-F238E27FC236}">
                      <a16:creationId xmlns:a16="http://schemas.microsoft.com/office/drawing/2014/main" id="{1E957610-505D-BB3F-D75F-BDE0A34DA45A}"/>
                    </a:ext>
                  </a:extLst>
                </p14:cNvPr>
                <p14:cNvContentPartPr/>
                <p14:nvPr/>
              </p14:nvContentPartPr>
              <p14:xfrm>
                <a:off x="4951916" y="3267525"/>
                <a:ext cx="48960" cy="26640"/>
              </p14:xfrm>
            </p:contentPart>
          </mc:Choice>
          <mc:Fallback xmlns="">
            <p:pic>
              <p:nvPicPr>
                <p:cNvPr id="98" name="Ink 97">
                  <a:extLst>
                    <a:ext uri="{FF2B5EF4-FFF2-40B4-BE49-F238E27FC236}">
                      <a16:creationId xmlns:a16="http://schemas.microsoft.com/office/drawing/2014/main" id="{1E957610-505D-BB3F-D75F-BDE0A34DA45A}"/>
                    </a:ext>
                  </a:extLst>
                </p:cNvPr>
                <p:cNvPicPr/>
                <p:nvPr/>
              </p:nvPicPr>
              <p:blipFill>
                <a:blip r:embed="rId139"/>
                <a:stretch>
                  <a:fillRect/>
                </a:stretch>
              </p:blipFill>
              <p:spPr>
                <a:xfrm>
                  <a:off x="4933916" y="3249525"/>
                  <a:ext cx="846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0" name="Ink 99">
                  <a:extLst>
                    <a:ext uri="{FF2B5EF4-FFF2-40B4-BE49-F238E27FC236}">
                      <a16:creationId xmlns:a16="http://schemas.microsoft.com/office/drawing/2014/main" id="{EF6405F1-B8ED-08D9-66A1-F52891EBAC77}"/>
                    </a:ext>
                  </a:extLst>
                </p14:cNvPr>
                <p14:cNvContentPartPr/>
                <p14:nvPr/>
              </p14:nvContentPartPr>
              <p14:xfrm>
                <a:off x="5819516" y="3367245"/>
                <a:ext cx="26640" cy="19440"/>
              </p14:xfrm>
            </p:contentPart>
          </mc:Choice>
          <mc:Fallback xmlns="">
            <p:pic>
              <p:nvPicPr>
                <p:cNvPr id="100" name="Ink 99">
                  <a:extLst>
                    <a:ext uri="{FF2B5EF4-FFF2-40B4-BE49-F238E27FC236}">
                      <a16:creationId xmlns:a16="http://schemas.microsoft.com/office/drawing/2014/main" id="{EF6405F1-B8ED-08D9-66A1-F52891EBAC77}"/>
                    </a:ext>
                  </a:extLst>
                </p:cNvPr>
                <p:cNvPicPr/>
                <p:nvPr/>
              </p:nvPicPr>
              <p:blipFill>
                <a:blip r:embed="rId141"/>
                <a:stretch>
                  <a:fillRect/>
                </a:stretch>
              </p:blipFill>
              <p:spPr>
                <a:xfrm>
                  <a:off x="5801876" y="3349245"/>
                  <a:ext cx="622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1" name="Ink 100">
                  <a:extLst>
                    <a:ext uri="{FF2B5EF4-FFF2-40B4-BE49-F238E27FC236}">
                      <a16:creationId xmlns:a16="http://schemas.microsoft.com/office/drawing/2014/main" id="{F24F2468-7422-0AC4-162D-D8C7BF21528F}"/>
                    </a:ext>
                  </a:extLst>
                </p14:cNvPr>
                <p14:cNvContentPartPr/>
                <p14:nvPr/>
              </p14:nvContentPartPr>
              <p14:xfrm>
                <a:off x="5854436" y="3509805"/>
                <a:ext cx="24480" cy="90360"/>
              </p14:xfrm>
            </p:contentPart>
          </mc:Choice>
          <mc:Fallback xmlns="">
            <p:pic>
              <p:nvPicPr>
                <p:cNvPr id="101" name="Ink 100">
                  <a:extLst>
                    <a:ext uri="{FF2B5EF4-FFF2-40B4-BE49-F238E27FC236}">
                      <a16:creationId xmlns:a16="http://schemas.microsoft.com/office/drawing/2014/main" id="{F24F2468-7422-0AC4-162D-D8C7BF21528F}"/>
                    </a:ext>
                  </a:extLst>
                </p:cNvPr>
                <p:cNvPicPr/>
                <p:nvPr/>
              </p:nvPicPr>
              <p:blipFill>
                <a:blip r:embed="rId143"/>
                <a:stretch>
                  <a:fillRect/>
                </a:stretch>
              </p:blipFill>
              <p:spPr>
                <a:xfrm>
                  <a:off x="5836436" y="3491805"/>
                  <a:ext cx="601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3" name="Ink 102">
                  <a:extLst>
                    <a:ext uri="{FF2B5EF4-FFF2-40B4-BE49-F238E27FC236}">
                      <a16:creationId xmlns:a16="http://schemas.microsoft.com/office/drawing/2014/main" id="{21A9856E-C00F-6540-7479-C4A52D60E2E8}"/>
                    </a:ext>
                  </a:extLst>
                </p14:cNvPr>
                <p14:cNvContentPartPr/>
                <p14:nvPr/>
              </p14:nvContentPartPr>
              <p14:xfrm>
                <a:off x="6209036" y="3319725"/>
                <a:ext cx="240480" cy="187560"/>
              </p14:xfrm>
            </p:contentPart>
          </mc:Choice>
          <mc:Fallback xmlns="">
            <p:pic>
              <p:nvPicPr>
                <p:cNvPr id="103" name="Ink 102">
                  <a:extLst>
                    <a:ext uri="{FF2B5EF4-FFF2-40B4-BE49-F238E27FC236}">
                      <a16:creationId xmlns:a16="http://schemas.microsoft.com/office/drawing/2014/main" id="{21A9856E-C00F-6540-7479-C4A52D60E2E8}"/>
                    </a:ext>
                  </a:extLst>
                </p:cNvPr>
                <p:cNvPicPr/>
                <p:nvPr/>
              </p:nvPicPr>
              <p:blipFill>
                <a:blip r:embed="rId145"/>
                <a:stretch>
                  <a:fillRect/>
                </a:stretch>
              </p:blipFill>
              <p:spPr>
                <a:xfrm>
                  <a:off x="6191396" y="3301725"/>
                  <a:ext cx="2761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4" name="Ink 103">
                  <a:extLst>
                    <a:ext uri="{FF2B5EF4-FFF2-40B4-BE49-F238E27FC236}">
                      <a16:creationId xmlns:a16="http://schemas.microsoft.com/office/drawing/2014/main" id="{69BA4D85-AA66-2603-6412-159BC114A47A}"/>
                    </a:ext>
                  </a:extLst>
                </p14:cNvPr>
                <p14:cNvContentPartPr/>
                <p14:nvPr/>
              </p14:nvContentPartPr>
              <p14:xfrm>
                <a:off x="6634916" y="3315765"/>
                <a:ext cx="210600" cy="62280"/>
              </p14:xfrm>
            </p:contentPart>
          </mc:Choice>
          <mc:Fallback xmlns="">
            <p:pic>
              <p:nvPicPr>
                <p:cNvPr id="104" name="Ink 103">
                  <a:extLst>
                    <a:ext uri="{FF2B5EF4-FFF2-40B4-BE49-F238E27FC236}">
                      <a16:creationId xmlns:a16="http://schemas.microsoft.com/office/drawing/2014/main" id="{69BA4D85-AA66-2603-6412-159BC114A47A}"/>
                    </a:ext>
                  </a:extLst>
                </p:cNvPr>
                <p:cNvPicPr/>
                <p:nvPr/>
              </p:nvPicPr>
              <p:blipFill>
                <a:blip r:embed="rId147"/>
                <a:stretch>
                  <a:fillRect/>
                </a:stretch>
              </p:blipFill>
              <p:spPr>
                <a:xfrm>
                  <a:off x="6617276" y="3297765"/>
                  <a:ext cx="2462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5" name="Ink 104">
                  <a:extLst>
                    <a:ext uri="{FF2B5EF4-FFF2-40B4-BE49-F238E27FC236}">
                      <a16:creationId xmlns:a16="http://schemas.microsoft.com/office/drawing/2014/main" id="{E52F9969-A0CF-797A-502A-10F0B75BDF63}"/>
                    </a:ext>
                  </a:extLst>
                </p14:cNvPr>
                <p14:cNvContentPartPr/>
                <p14:nvPr/>
              </p14:nvContentPartPr>
              <p14:xfrm>
                <a:off x="7025516" y="3214245"/>
                <a:ext cx="34200" cy="354240"/>
              </p14:xfrm>
            </p:contentPart>
          </mc:Choice>
          <mc:Fallback xmlns="">
            <p:pic>
              <p:nvPicPr>
                <p:cNvPr id="105" name="Ink 104">
                  <a:extLst>
                    <a:ext uri="{FF2B5EF4-FFF2-40B4-BE49-F238E27FC236}">
                      <a16:creationId xmlns:a16="http://schemas.microsoft.com/office/drawing/2014/main" id="{E52F9969-A0CF-797A-502A-10F0B75BDF63}"/>
                    </a:ext>
                  </a:extLst>
                </p:cNvPr>
                <p:cNvPicPr/>
                <p:nvPr/>
              </p:nvPicPr>
              <p:blipFill>
                <a:blip r:embed="rId149"/>
                <a:stretch>
                  <a:fillRect/>
                </a:stretch>
              </p:blipFill>
              <p:spPr>
                <a:xfrm>
                  <a:off x="7007876" y="3196605"/>
                  <a:ext cx="6984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6" name="Ink 105">
                  <a:extLst>
                    <a:ext uri="{FF2B5EF4-FFF2-40B4-BE49-F238E27FC236}">
                      <a16:creationId xmlns:a16="http://schemas.microsoft.com/office/drawing/2014/main" id="{F9E25ACA-585F-DFE5-7296-621AA06A2F24}"/>
                    </a:ext>
                  </a:extLst>
                </p14:cNvPr>
                <p14:cNvContentPartPr/>
                <p14:nvPr/>
              </p14:nvContentPartPr>
              <p14:xfrm>
                <a:off x="7262396" y="3236205"/>
                <a:ext cx="220320" cy="279360"/>
              </p14:xfrm>
            </p:contentPart>
          </mc:Choice>
          <mc:Fallback xmlns="">
            <p:pic>
              <p:nvPicPr>
                <p:cNvPr id="106" name="Ink 105">
                  <a:extLst>
                    <a:ext uri="{FF2B5EF4-FFF2-40B4-BE49-F238E27FC236}">
                      <a16:creationId xmlns:a16="http://schemas.microsoft.com/office/drawing/2014/main" id="{F9E25ACA-585F-DFE5-7296-621AA06A2F24}"/>
                    </a:ext>
                  </a:extLst>
                </p:cNvPr>
                <p:cNvPicPr/>
                <p:nvPr/>
              </p:nvPicPr>
              <p:blipFill>
                <a:blip r:embed="rId151"/>
                <a:stretch>
                  <a:fillRect/>
                </a:stretch>
              </p:blipFill>
              <p:spPr>
                <a:xfrm>
                  <a:off x="7244756" y="3218205"/>
                  <a:ext cx="25596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8" name="Ink 107">
                  <a:extLst>
                    <a:ext uri="{FF2B5EF4-FFF2-40B4-BE49-F238E27FC236}">
                      <a16:creationId xmlns:a16="http://schemas.microsoft.com/office/drawing/2014/main" id="{CD9EAB03-535F-4DB5-F032-949520E1CC60}"/>
                    </a:ext>
                  </a:extLst>
                </p14:cNvPr>
                <p14:cNvContentPartPr/>
                <p14:nvPr/>
              </p14:nvContentPartPr>
              <p14:xfrm>
                <a:off x="7656236" y="3056205"/>
                <a:ext cx="166320" cy="196920"/>
              </p14:xfrm>
            </p:contentPart>
          </mc:Choice>
          <mc:Fallback xmlns="">
            <p:pic>
              <p:nvPicPr>
                <p:cNvPr id="108" name="Ink 107">
                  <a:extLst>
                    <a:ext uri="{FF2B5EF4-FFF2-40B4-BE49-F238E27FC236}">
                      <a16:creationId xmlns:a16="http://schemas.microsoft.com/office/drawing/2014/main" id="{CD9EAB03-535F-4DB5-F032-949520E1CC60}"/>
                    </a:ext>
                  </a:extLst>
                </p:cNvPr>
                <p:cNvPicPr/>
                <p:nvPr/>
              </p:nvPicPr>
              <p:blipFill>
                <a:blip r:embed="rId153"/>
                <a:stretch>
                  <a:fillRect/>
                </a:stretch>
              </p:blipFill>
              <p:spPr>
                <a:xfrm>
                  <a:off x="7638596" y="3038565"/>
                  <a:ext cx="2019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0" name="Ink 109">
                  <a:extLst>
                    <a:ext uri="{FF2B5EF4-FFF2-40B4-BE49-F238E27FC236}">
                      <a16:creationId xmlns:a16="http://schemas.microsoft.com/office/drawing/2014/main" id="{6D42CFF9-02AB-F623-FA32-D73C9A0667B9}"/>
                    </a:ext>
                  </a:extLst>
                </p14:cNvPr>
                <p14:cNvContentPartPr/>
                <p14:nvPr/>
              </p14:nvContentPartPr>
              <p14:xfrm>
                <a:off x="8015156" y="3264285"/>
                <a:ext cx="259560" cy="256320"/>
              </p14:xfrm>
            </p:contentPart>
          </mc:Choice>
          <mc:Fallback xmlns="">
            <p:pic>
              <p:nvPicPr>
                <p:cNvPr id="110" name="Ink 109">
                  <a:extLst>
                    <a:ext uri="{FF2B5EF4-FFF2-40B4-BE49-F238E27FC236}">
                      <a16:creationId xmlns:a16="http://schemas.microsoft.com/office/drawing/2014/main" id="{6D42CFF9-02AB-F623-FA32-D73C9A0667B9}"/>
                    </a:ext>
                  </a:extLst>
                </p:cNvPr>
                <p:cNvPicPr/>
                <p:nvPr/>
              </p:nvPicPr>
              <p:blipFill>
                <a:blip r:embed="rId155"/>
                <a:stretch>
                  <a:fillRect/>
                </a:stretch>
              </p:blipFill>
              <p:spPr>
                <a:xfrm>
                  <a:off x="7997516" y="3246645"/>
                  <a:ext cx="2952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1" name="Ink 110">
                  <a:extLst>
                    <a:ext uri="{FF2B5EF4-FFF2-40B4-BE49-F238E27FC236}">
                      <a16:creationId xmlns:a16="http://schemas.microsoft.com/office/drawing/2014/main" id="{7EA57893-4094-F5AC-D9EA-B15EE5C0DB69}"/>
                    </a:ext>
                  </a:extLst>
                </p14:cNvPr>
                <p14:cNvContentPartPr/>
                <p14:nvPr/>
              </p14:nvContentPartPr>
              <p14:xfrm>
                <a:off x="8347076" y="3098325"/>
                <a:ext cx="148320" cy="84600"/>
              </p14:xfrm>
            </p:contentPart>
          </mc:Choice>
          <mc:Fallback xmlns="">
            <p:pic>
              <p:nvPicPr>
                <p:cNvPr id="111" name="Ink 110">
                  <a:extLst>
                    <a:ext uri="{FF2B5EF4-FFF2-40B4-BE49-F238E27FC236}">
                      <a16:creationId xmlns:a16="http://schemas.microsoft.com/office/drawing/2014/main" id="{7EA57893-4094-F5AC-D9EA-B15EE5C0DB69}"/>
                    </a:ext>
                  </a:extLst>
                </p:cNvPr>
                <p:cNvPicPr/>
                <p:nvPr/>
              </p:nvPicPr>
              <p:blipFill>
                <a:blip r:embed="rId157"/>
                <a:stretch>
                  <a:fillRect/>
                </a:stretch>
              </p:blipFill>
              <p:spPr>
                <a:xfrm>
                  <a:off x="8329436" y="3080325"/>
                  <a:ext cx="1839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2" name="Ink 111">
                  <a:extLst>
                    <a:ext uri="{FF2B5EF4-FFF2-40B4-BE49-F238E27FC236}">
                      <a16:creationId xmlns:a16="http://schemas.microsoft.com/office/drawing/2014/main" id="{8DE895BE-A496-17AA-6B4C-3857FBD8DE1E}"/>
                    </a:ext>
                  </a:extLst>
                </p14:cNvPr>
                <p14:cNvContentPartPr/>
                <p14:nvPr/>
              </p14:nvContentPartPr>
              <p14:xfrm>
                <a:off x="8645876" y="2933805"/>
                <a:ext cx="178920" cy="255240"/>
              </p14:xfrm>
            </p:contentPart>
          </mc:Choice>
          <mc:Fallback xmlns="">
            <p:pic>
              <p:nvPicPr>
                <p:cNvPr id="112" name="Ink 111">
                  <a:extLst>
                    <a:ext uri="{FF2B5EF4-FFF2-40B4-BE49-F238E27FC236}">
                      <a16:creationId xmlns:a16="http://schemas.microsoft.com/office/drawing/2014/main" id="{8DE895BE-A496-17AA-6B4C-3857FBD8DE1E}"/>
                    </a:ext>
                  </a:extLst>
                </p:cNvPr>
                <p:cNvPicPr/>
                <p:nvPr/>
              </p:nvPicPr>
              <p:blipFill>
                <a:blip r:embed="rId159"/>
                <a:stretch>
                  <a:fillRect/>
                </a:stretch>
              </p:blipFill>
              <p:spPr>
                <a:xfrm>
                  <a:off x="8628236" y="2916165"/>
                  <a:ext cx="2145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4" name="Ink 113">
                  <a:extLst>
                    <a:ext uri="{FF2B5EF4-FFF2-40B4-BE49-F238E27FC236}">
                      <a16:creationId xmlns:a16="http://schemas.microsoft.com/office/drawing/2014/main" id="{58E89E9A-508C-E0FF-FA50-481909CC4919}"/>
                    </a:ext>
                  </a:extLst>
                </p14:cNvPr>
                <p14:cNvContentPartPr/>
                <p14:nvPr/>
              </p14:nvContentPartPr>
              <p14:xfrm>
                <a:off x="9149516" y="3294885"/>
                <a:ext cx="221400" cy="45360"/>
              </p14:xfrm>
            </p:contentPart>
          </mc:Choice>
          <mc:Fallback xmlns="">
            <p:pic>
              <p:nvPicPr>
                <p:cNvPr id="114" name="Ink 113">
                  <a:extLst>
                    <a:ext uri="{FF2B5EF4-FFF2-40B4-BE49-F238E27FC236}">
                      <a16:creationId xmlns:a16="http://schemas.microsoft.com/office/drawing/2014/main" id="{58E89E9A-508C-E0FF-FA50-481909CC4919}"/>
                    </a:ext>
                  </a:extLst>
                </p:cNvPr>
                <p:cNvPicPr/>
                <p:nvPr/>
              </p:nvPicPr>
              <p:blipFill>
                <a:blip r:embed="rId161"/>
                <a:stretch>
                  <a:fillRect/>
                </a:stretch>
              </p:blipFill>
              <p:spPr>
                <a:xfrm>
                  <a:off x="9131876" y="3277245"/>
                  <a:ext cx="2570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5" name="Ink 114">
                  <a:extLst>
                    <a:ext uri="{FF2B5EF4-FFF2-40B4-BE49-F238E27FC236}">
                      <a16:creationId xmlns:a16="http://schemas.microsoft.com/office/drawing/2014/main" id="{59C9BAFD-4651-BBE0-AD3A-DE55E606223E}"/>
                    </a:ext>
                  </a:extLst>
                </p14:cNvPr>
                <p14:cNvContentPartPr/>
                <p14:nvPr/>
              </p14:nvContentPartPr>
              <p14:xfrm>
                <a:off x="9119276" y="3416565"/>
                <a:ext cx="265320" cy="43920"/>
              </p14:xfrm>
            </p:contentPart>
          </mc:Choice>
          <mc:Fallback xmlns="">
            <p:pic>
              <p:nvPicPr>
                <p:cNvPr id="115" name="Ink 114">
                  <a:extLst>
                    <a:ext uri="{FF2B5EF4-FFF2-40B4-BE49-F238E27FC236}">
                      <a16:creationId xmlns:a16="http://schemas.microsoft.com/office/drawing/2014/main" id="{59C9BAFD-4651-BBE0-AD3A-DE55E606223E}"/>
                    </a:ext>
                  </a:extLst>
                </p:cNvPr>
                <p:cNvPicPr/>
                <p:nvPr/>
              </p:nvPicPr>
              <p:blipFill>
                <a:blip r:embed="rId163"/>
                <a:stretch>
                  <a:fillRect/>
                </a:stretch>
              </p:blipFill>
              <p:spPr>
                <a:xfrm>
                  <a:off x="9101276" y="3398925"/>
                  <a:ext cx="300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7" name="Ink 116">
                  <a:extLst>
                    <a:ext uri="{FF2B5EF4-FFF2-40B4-BE49-F238E27FC236}">
                      <a16:creationId xmlns:a16="http://schemas.microsoft.com/office/drawing/2014/main" id="{DA3D0D94-6CD0-B4B9-755D-3AE042497E4B}"/>
                    </a:ext>
                  </a:extLst>
                </p14:cNvPr>
                <p14:cNvContentPartPr/>
                <p14:nvPr/>
              </p14:nvContentPartPr>
              <p14:xfrm>
                <a:off x="9722636" y="3076005"/>
                <a:ext cx="224280" cy="316800"/>
              </p14:xfrm>
            </p:contentPart>
          </mc:Choice>
          <mc:Fallback xmlns="">
            <p:pic>
              <p:nvPicPr>
                <p:cNvPr id="117" name="Ink 116">
                  <a:extLst>
                    <a:ext uri="{FF2B5EF4-FFF2-40B4-BE49-F238E27FC236}">
                      <a16:creationId xmlns:a16="http://schemas.microsoft.com/office/drawing/2014/main" id="{DA3D0D94-6CD0-B4B9-755D-3AE042497E4B}"/>
                    </a:ext>
                  </a:extLst>
                </p:cNvPr>
                <p:cNvPicPr/>
                <p:nvPr/>
              </p:nvPicPr>
              <p:blipFill>
                <a:blip r:embed="rId165"/>
                <a:stretch>
                  <a:fillRect/>
                </a:stretch>
              </p:blipFill>
              <p:spPr>
                <a:xfrm>
                  <a:off x="9704996" y="3058365"/>
                  <a:ext cx="25992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8" name="Ink 117">
                  <a:extLst>
                    <a:ext uri="{FF2B5EF4-FFF2-40B4-BE49-F238E27FC236}">
                      <a16:creationId xmlns:a16="http://schemas.microsoft.com/office/drawing/2014/main" id="{092A380E-4F45-DB28-19C1-3B5D61997443}"/>
                    </a:ext>
                  </a:extLst>
                </p14:cNvPr>
                <p14:cNvContentPartPr/>
                <p14:nvPr/>
              </p14:nvContentPartPr>
              <p14:xfrm>
                <a:off x="9986876" y="3083205"/>
                <a:ext cx="389160" cy="427320"/>
              </p14:xfrm>
            </p:contentPart>
          </mc:Choice>
          <mc:Fallback xmlns="">
            <p:pic>
              <p:nvPicPr>
                <p:cNvPr id="118" name="Ink 117">
                  <a:extLst>
                    <a:ext uri="{FF2B5EF4-FFF2-40B4-BE49-F238E27FC236}">
                      <a16:creationId xmlns:a16="http://schemas.microsoft.com/office/drawing/2014/main" id="{092A380E-4F45-DB28-19C1-3B5D61997443}"/>
                    </a:ext>
                  </a:extLst>
                </p:cNvPr>
                <p:cNvPicPr/>
                <p:nvPr/>
              </p:nvPicPr>
              <p:blipFill>
                <a:blip r:embed="rId167"/>
                <a:stretch>
                  <a:fillRect/>
                </a:stretch>
              </p:blipFill>
              <p:spPr>
                <a:xfrm>
                  <a:off x="9969236" y="3065205"/>
                  <a:ext cx="42480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9" name="Ink 118">
                  <a:extLst>
                    <a:ext uri="{FF2B5EF4-FFF2-40B4-BE49-F238E27FC236}">
                      <a16:creationId xmlns:a16="http://schemas.microsoft.com/office/drawing/2014/main" id="{EB02DFF1-6910-6D44-E59E-92BBDB5B346B}"/>
                    </a:ext>
                  </a:extLst>
                </p14:cNvPr>
                <p14:cNvContentPartPr/>
                <p14:nvPr/>
              </p14:nvContentPartPr>
              <p14:xfrm>
                <a:off x="10259036" y="3342405"/>
                <a:ext cx="491400" cy="232200"/>
              </p14:xfrm>
            </p:contentPart>
          </mc:Choice>
          <mc:Fallback xmlns="">
            <p:pic>
              <p:nvPicPr>
                <p:cNvPr id="119" name="Ink 118">
                  <a:extLst>
                    <a:ext uri="{FF2B5EF4-FFF2-40B4-BE49-F238E27FC236}">
                      <a16:creationId xmlns:a16="http://schemas.microsoft.com/office/drawing/2014/main" id="{EB02DFF1-6910-6D44-E59E-92BBDB5B346B}"/>
                    </a:ext>
                  </a:extLst>
                </p:cNvPr>
                <p:cNvPicPr/>
                <p:nvPr/>
              </p:nvPicPr>
              <p:blipFill>
                <a:blip r:embed="rId169"/>
                <a:stretch>
                  <a:fillRect/>
                </a:stretch>
              </p:blipFill>
              <p:spPr>
                <a:xfrm>
                  <a:off x="10241396" y="3324765"/>
                  <a:ext cx="5270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1" name="Ink 120">
                  <a:extLst>
                    <a:ext uri="{FF2B5EF4-FFF2-40B4-BE49-F238E27FC236}">
                      <a16:creationId xmlns:a16="http://schemas.microsoft.com/office/drawing/2014/main" id="{66942381-954D-6425-823B-0BE8C1AA835A}"/>
                    </a:ext>
                  </a:extLst>
                </p14:cNvPr>
                <p14:cNvContentPartPr/>
                <p14:nvPr/>
              </p14:nvContentPartPr>
              <p14:xfrm>
                <a:off x="10674476" y="3081765"/>
                <a:ext cx="194040" cy="248400"/>
              </p14:xfrm>
            </p:contentPart>
          </mc:Choice>
          <mc:Fallback xmlns="">
            <p:pic>
              <p:nvPicPr>
                <p:cNvPr id="121" name="Ink 120">
                  <a:extLst>
                    <a:ext uri="{FF2B5EF4-FFF2-40B4-BE49-F238E27FC236}">
                      <a16:creationId xmlns:a16="http://schemas.microsoft.com/office/drawing/2014/main" id="{66942381-954D-6425-823B-0BE8C1AA835A}"/>
                    </a:ext>
                  </a:extLst>
                </p:cNvPr>
                <p:cNvPicPr/>
                <p:nvPr/>
              </p:nvPicPr>
              <p:blipFill>
                <a:blip r:embed="rId171"/>
                <a:stretch>
                  <a:fillRect/>
                </a:stretch>
              </p:blipFill>
              <p:spPr>
                <a:xfrm>
                  <a:off x="10656476" y="3063765"/>
                  <a:ext cx="229680" cy="284040"/>
                </a:xfrm>
                <a:prstGeom prst="rect">
                  <a:avLst/>
                </a:prstGeom>
              </p:spPr>
            </p:pic>
          </mc:Fallback>
        </mc:AlternateContent>
      </p:grpSp>
      <p:grpSp>
        <p:nvGrpSpPr>
          <p:cNvPr id="130" name="Group 129">
            <a:extLst>
              <a:ext uri="{FF2B5EF4-FFF2-40B4-BE49-F238E27FC236}">
                <a16:creationId xmlns:a16="http://schemas.microsoft.com/office/drawing/2014/main" id="{CD14359C-4FEB-F6A1-8D20-1BAA09BD4667}"/>
              </a:ext>
            </a:extLst>
          </p:cNvPr>
          <p:cNvGrpSpPr/>
          <p:nvPr/>
        </p:nvGrpSpPr>
        <p:grpSpPr>
          <a:xfrm>
            <a:off x="1624076" y="3784125"/>
            <a:ext cx="4134960" cy="727560"/>
            <a:chOff x="1624076" y="3784125"/>
            <a:chExt cx="4134960" cy="727560"/>
          </a:xfrm>
        </p:grpSpPr>
        <mc:AlternateContent xmlns:mc="http://schemas.openxmlformats.org/markup-compatibility/2006" xmlns:p14="http://schemas.microsoft.com/office/powerpoint/2010/main">
          <mc:Choice Requires="p14">
            <p:contentPart p14:bwMode="auto" r:id="rId172">
              <p14:nvContentPartPr>
                <p14:cNvPr id="123" name="Ink 122">
                  <a:extLst>
                    <a:ext uri="{FF2B5EF4-FFF2-40B4-BE49-F238E27FC236}">
                      <a16:creationId xmlns:a16="http://schemas.microsoft.com/office/drawing/2014/main" id="{09F2C4A4-CF67-377F-0181-AB0E9F26F7A2}"/>
                    </a:ext>
                  </a:extLst>
                </p14:cNvPr>
                <p14:cNvContentPartPr/>
                <p14:nvPr/>
              </p14:nvContentPartPr>
              <p14:xfrm>
                <a:off x="1624076" y="3784125"/>
                <a:ext cx="1537560" cy="727560"/>
              </p14:xfrm>
            </p:contentPart>
          </mc:Choice>
          <mc:Fallback xmlns="">
            <p:pic>
              <p:nvPicPr>
                <p:cNvPr id="123" name="Ink 122">
                  <a:extLst>
                    <a:ext uri="{FF2B5EF4-FFF2-40B4-BE49-F238E27FC236}">
                      <a16:creationId xmlns:a16="http://schemas.microsoft.com/office/drawing/2014/main" id="{09F2C4A4-CF67-377F-0181-AB0E9F26F7A2}"/>
                    </a:ext>
                  </a:extLst>
                </p:cNvPr>
                <p:cNvPicPr/>
                <p:nvPr/>
              </p:nvPicPr>
              <p:blipFill>
                <a:blip r:embed="rId173"/>
                <a:stretch>
                  <a:fillRect/>
                </a:stretch>
              </p:blipFill>
              <p:spPr>
                <a:xfrm>
                  <a:off x="1606076" y="3766485"/>
                  <a:ext cx="1573200" cy="763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4" name="Ink 123">
                  <a:extLst>
                    <a:ext uri="{FF2B5EF4-FFF2-40B4-BE49-F238E27FC236}">
                      <a16:creationId xmlns:a16="http://schemas.microsoft.com/office/drawing/2014/main" id="{B674D87F-C5B4-3958-6071-C4C99A5DB7E0}"/>
                    </a:ext>
                  </a:extLst>
                </p14:cNvPr>
                <p14:cNvContentPartPr/>
                <p14:nvPr/>
              </p14:nvContentPartPr>
              <p14:xfrm>
                <a:off x="3410036" y="4096605"/>
                <a:ext cx="661680" cy="191160"/>
              </p14:xfrm>
            </p:contentPart>
          </mc:Choice>
          <mc:Fallback xmlns="">
            <p:pic>
              <p:nvPicPr>
                <p:cNvPr id="124" name="Ink 123">
                  <a:extLst>
                    <a:ext uri="{FF2B5EF4-FFF2-40B4-BE49-F238E27FC236}">
                      <a16:creationId xmlns:a16="http://schemas.microsoft.com/office/drawing/2014/main" id="{B674D87F-C5B4-3958-6071-C4C99A5DB7E0}"/>
                    </a:ext>
                  </a:extLst>
                </p:cNvPr>
                <p:cNvPicPr/>
                <p:nvPr/>
              </p:nvPicPr>
              <p:blipFill>
                <a:blip r:embed="rId175"/>
                <a:stretch>
                  <a:fillRect/>
                </a:stretch>
              </p:blipFill>
              <p:spPr>
                <a:xfrm>
                  <a:off x="3392036" y="4078605"/>
                  <a:ext cx="6973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6" name="Ink 125">
                  <a:extLst>
                    <a:ext uri="{FF2B5EF4-FFF2-40B4-BE49-F238E27FC236}">
                      <a16:creationId xmlns:a16="http://schemas.microsoft.com/office/drawing/2014/main" id="{9AE4433F-97C6-975F-1A03-B366FB04DD59}"/>
                    </a:ext>
                  </a:extLst>
                </p14:cNvPr>
                <p14:cNvContentPartPr/>
                <p14:nvPr/>
              </p14:nvContentPartPr>
              <p14:xfrm>
                <a:off x="4332356" y="4053045"/>
                <a:ext cx="466920" cy="197280"/>
              </p14:xfrm>
            </p:contentPart>
          </mc:Choice>
          <mc:Fallback xmlns="">
            <p:pic>
              <p:nvPicPr>
                <p:cNvPr id="126" name="Ink 125">
                  <a:extLst>
                    <a:ext uri="{FF2B5EF4-FFF2-40B4-BE49-F238E27FC236}">
                      <a16:creationId xmlns:a16="http://schemas.microsoft.com/office/drawing/2014/main" id="{9AE4433F-97C6-975F-1A03-B366FB04DD59}"/>
                    </a:ext>
                  </a:extLst>
                </p:cNvPr>
                <p:cNvPicPr/>
                <p:nvPr/>
              </p:nvPicPr>
              <p:blipFill>
                <a:blip r:embed="rId177"/>
                <a:stretch>
                  <a:fillRect/>
                </a:stretch>
              </p:blipFill>
              <p:spPr>
                <a:xfrm>
                  <a:off x="4314356" y="4035405"/>
                  <a:ext cx="5025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7" name="Ink 126">
                  <a:extLst>
                    <a:ext uri="{FF2B5EF4-FFF2-40B4-BE49-F238E27FC236}">
                      <a16:creationId xmlns:a16="http://schemas.microsoft.com/office/drawing/2014/main" id="{059FE378-8656-13DE-4EF9-9BF5F033AF11}"/>
                    </a:ext>
                  </a:extLst>
                </p14:cNvPr>
                <p14:cNvContentPartPr/>
                <p14:nvPr/>
              </p14:nvContentPartPr>
              <p14:xfrm>
                <a:off x="4605236" y="4061685"/>
                <a:ext cx="207000" cy="237600"/>
              </p14:xfrm>
            </p:contentPart>
          </mc:Choice>
          <mc:Fallback xmlns="">
            <p:pic>
              <p:nvPicPr>
                <p:cNvPr id="127" name="Ink 126">
                  <a:extLst>
                    <a:ext uri="{FF2B5EF4-FFF2-40B4-BE49-F238E27FC236}">
                      <a16:creationId xmlns:a16="http://schemas.microsoft.com/office/drawing/2014/main" id="{059FE378-8656-13DE-4EF9-9BF5F033AF11}"/>
                    </a:ext>
                  </a:extLst>
                </p:cNvPr>
                <p:cNvPicPr/>
                <p:nvPr/>
              </p:nvPicPr>
              <p:blipFill>
                <a:blip r:embed="rId179"/>
                <a:stretch>
                  <a:fillRect/>
                </a:stretch>
              </p:blipFill>
              <p:spPr>
                <a:xfrm>
                  <a:off x="4587596" y="4044045"/>
                  <a:ext cx="2426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8" name="Ink 127">
                  <a:extLst>
                    <a:ext uri="{FF2B5EF4-FFF2-40B4-BE49-F238E27FC236}">
                      <a16:creationId xmlns:a16="http://schemas.microsoft.com/office/drawing/2014/main" id="{6A569E53-D416-903D-FE2C-5C46F2099BCD}"/>
                    </a:ext>
                  </a:extLst>
                </p14:cNvPr>
                <p14:cNvContentPartPr/>
                <p14:nvPr/>
              </p14:nvContentPartPr>
              <p14:xfrm>
                <a:off x="4815476" y="3913365"/>
                <a:ext cx="943560" cy="531720"/>
              </p14:xfrm>
            </p:contentPart>
          </mc:Choice>
          <mc:Fallback xmlns="">
            <p:pic>
              <p:nvPicPr>
                <p:cNvPr id="128" name="Ink 127">
                  <a:extLst>
                    <a:ext uri="{FF2B5EF4-FFF2-40B4-BE49-F238E27FC236}">
                      <a16:creationId xmlns:a16="http://schemas.microsoft.com/office/drawing/2014/main" id="{6A569E53-D416-903D-FE2C-5C46F2099BCD}"/>
                    </a:ext>
                  </a:extLst>
                </p:cNvPr>
                <p:cNvPicPr/>
                <p:nvPr/>
              </p:nvPicPr>
              <p:blipFill>
                <a:blip r:embed="rId181"/>
                <a:stretch>
                  <a:fillRect/>
                </a:stretch>
              </p:blipFill>
              <p:spPr>
                <a:xfrm>
                  <a:off x="4797836" y="3895725"/>
                  <a:ext cx="979200" cy="567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9" name="Ink 128">
                  <a:extLst>
                    <a:ext uri="{FF2B5EF4-FFF2-40B4-BE49-F238E27FC236}">
                      <a16:creationId xmlns:a16="http://schemas.microsoft.com/office/drawing/2014/main" id="{5CC73B9D-D6B5-6D75-E5AF-9D6F5F7A46DB}"/>
                    </a:ext>
                  </a:extLst>
                </p14:cNvPr>
                <p14:cNvContentPartPr/>
                <p14:nvPr/>
              </p14:nvContentPartPr>
              <p14:xfrm>
                <a:off x="5427116" y="4004445"/>
                <a:ext cx="360" cy="360"/>
              </p14:xfrm>
            </p:contentPart>
          </mc:Choice>
          <mc:Fallback xmlns="">
            <p:pic>
              <p:nvPicPr>
                <p:cNvPr id="129" name="Ink 128">
                  <a:extLst>
                    <a:ext uri="{FF2B5EF4-FFF2-40B4-BE49-F238E27FC236}">
                      <a16:creationId xmlns:a16="http://schemas.microsoft.com/office/drawing/2014/main" id="{5CC73B9D-D6B5-6D75-E5AF-9D6F5F7A46DB}"/>
                    </a:ext>
                  </a:extLst>
                </p:cNvPr>
                <p:cNvPicPr/>
                <p:nvPr/>
              </p:nvPicPr>
              <p:blipFill>
                <a:blip r:embed="rId35"/>
                <a:stretch>
                  <a:fillRect/>
                </a:stretch>
              </p:blipFill>
              <p:spPr>
                <a:xfrm>
                  <a:off x="5409116" y="3986805"/>
                  <a:ext cx="36000" cy="36000"/>
                </a:xfrm>
                <a:prstGeom prst="rect">
                  <a:avLst/>
                </a:prstGeom>
              </p:spPr>
            </p:pic>
          </mc:Fallback>
        </mc:AlternateContent>
      </p:grpSp>
      <p:grpSp>
        <p:nvGrpSpPr>
          <p:cNvPr id="136" name="Group 135">
            <a:extLst>
              <a:ext uri="{FF2B5EF4-FFF2-40B4-BE49-F238E27FC236}">
                <a16:creationId xmlns:a16="http://schemas.microsoft.com/office/drawing/2014/main" id="{26A186A8-B98A-CD7D-B4FD-8338D8B4986F}"/>
              </a:ext>
            </a:extLst>
          </p:cNvPr>
          <p:cNvGrpSpPr/>
          <p:nvPr/>
        </p:nvGrpSpPr>
        <p:grpSpPr>
          <a:xfrm>
            <a:off x="6069716" y="3739485"/>
            <a:ext cx="2756160" cy="628200"/>
            <a:chOff x="6069716" y="3739485"/>
            <a:chExt cx="2756160" cy="628200"/>
          </a:xfrm>
        </p:grpSpPr>
        <mc:AlternateContent xmlns:mc="http://schemas.openxmlformats.org/markup-compatibility/2006" xmlns:p14="http://schemas.microsoft.com/office/powerpoint/2010/main">
          <mc:Choice Requires="p14">
            <p:contentPart p14:bwMode="auto" r:id="rId183">
              <p14:nvContentPartPr>
                <p14:cNvPr id="131" name="Ink 130">
                  <a:extLst>
                    <a:ext uri="{FF2B5EF4-FFF2-40B4-BE49-F238E27FC236}">
                      <a16:creationId xmlns:a16="http://schemas.microsoft.com/office/drawing/2014/main" id="{4CB13377-652E-36E7-EBD7-467039B98E29}"/>
                    </a:ext>
                  </a:extLst>
                </p14:cNvPr>
                <p14:cNvContentPartPr/>
                <p14:nvPr/>
              </p14:nvContentPartPr>
              <p14:xfrm>
                <a:off x="6069716" y="3739485"/>
                <a:ext cx="2134080" cy="467280"/>
              </p14:xfrm>
            </p:contentPart>
          </mc:Choice>
          <mc:Fallback xmlns="">
            <p:pic>
              <p:nvPicPr>
                <p:cNvPr id="131" name="Ink 130">
                  <a:extLst>
                    <a:ext uri="{FF2B5EF4-FFF2-40B4-BE49-F238E27FC236}">
                      <a16:creationId xmlns:a16="http://schemas.microsoft.com/office/drawing/2014/main" id="{4CB13377-652E-36E7-EBD7-467039B98E29}"/>
                    </a:ext>
                  </a:extLst>
                </p:cNvPr>
                <p:cNvPicPr/>
                <p:nvPr/>
              </p:nvPicPr>
              <p:blipFill>
                <a:blip r:embed="rId184"/>
                <a:stretch>
                  <a:fillRect/>
                </a:stretch>
              </p:blipFill>
              <p:spPr>
                <a:xfrm>
                  <a:off x="6052076" y="3721485"/>
                  <a:ext cx="2169720" cy="502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2" name="Ink 131">
                  <a:extLst>
                    <a:ext uri="{FF2B5EF4-FFF2-40B4-BE49-F238E27FC236}">
                      <a16:creationId xmlns:a16="http://schemas.microsoft.com/office/drawing/2014/main" id="{DE737E12-C631-9077-D0CF-E31744EDA8EC}"/>
                    </a:ext>
                  </a:extLst>
                </p14:cNvPr>
                <p14:cNvContentPartPr/>
                <p14:nvPr/>
              </p14:nvContentPartPr>
              <p14:xfrm>
                <a:off x="7875116" y="3964485"/>
                <a:ext cx="360" cy="360"/>
              </p14:xfrm>
            </p:contentPart>
          </mc:Choice>
          <mc:Fallback xmlns="">
            <p:pic>
              <p:nvPicPr>
                <p:cNvPr id="132" name="Ink 131">
                  <a:extLst>
                    <a:ext uri="{FF2B5EF4-FFF2-40B4-BE49-F238E27FC236}">
                      <a16:creationId xmlns:a16="http://schemas.microsoft.com/office/drawing/2014/main" id="{DE737E12-C631-9077-D0CF-E31744EDA8EC}"/>
                    </a:ext>
                  </a:extLst>
                </p:cNvPr>
                <p:cNvPicPr/>
                <p:nvPr/>
              </p:nvPicPr>
              <p:blipFill>
                <a:blip r:embed="rId35"/>
                <a:stretch>
                  <a:fillRect/>
                </a:stretch>
              </p:blipFill>
              <p:spPr>
                <a:xfrm>
                  <a:off x="7857116" y="394684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3" name="Ink 132">
                  <a:extLst>
                    <a:ext uri="{FF2B5EF4-FFF2-40B4-BE49-F238E27FC236}">
                      <a16:creationId xmlns:a16="http://schemas.microsoft.com/office/drawing/2014/main" id="{8804498D-3026-0561-443E-B94E72CDEC4C}"/>
                    </a:ext>
                  </a:extLst>
                </p14:cNvPr>
                <p14:cNvContentPartPr/>
                <p14:nvPr/>
              </p14:nvContentPartPr>
              <p14:xfrm>
                <a:off x="7422956" y="3870885"/>
                <a:ext cx="502560" cy="91800"/>
              </p14:xfrm>
            </p:contentPart>
          </mc:Choice>
          <mc:Fallback xmlns="">
            <p:pic>
              <p:nvPicPr>
                <p:cNvPr id="133" name="Ink 132">
                  <a:extLst>
                    <a:ext uri="{FF2B5EF4-FFF2-40B4-BE49-F238E27FC236}">
                      <a16:creationId xmlns:a16="http://schemas.microsoft.com/office/drawing/2014/main" id="{8804498D-3026-0561-443E-B94E72CDEC4C}"/>
                    </a:ext>
                  </a:extLst>
                </p:cNvPr>
                <p:cNvPicPr/>
                <p:nvPr/>
              </p:nvPicPr>
              <p:blipFill>
                <a:blip r:embed="rId187"/>
                <a:stretch>
                  <a:fillRect/>
                </a:stretch>
              </p:blipFill>
              <p:spPr>
                <a:xfrm>
                  <a:off x="7405316" y="3853245"/>
                  <a:ext cx="5382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5" name="Ink 134">
                  <a:extLst>
                    <a:ext uri="{FF2B5EF4-FFF2-40B4-BE49-F238E27FC236}">
                      <a16:creationId xmlns:a16="http://schemas.microsoft.com/office/drawing/2014/main" id="{E9085A7E-8B9A-9CCC-AE77-8FE2DCE1023E}"/>
                    </a:ext>
                  </a:extLst>
                </p14:cNvPr>
                <p14:cNvContentPartPr/>
                <p14:nvPr/>
              </p14:nvContentPartPr>
              <p14:xfrm>
                <a:off x="8578916" y="3901485"/>
                <a:ext cx="246960" cy="466200"/>
              </p14:xfrm>
            </p:contentPart>
          </mc:Choice>
          <mc:Fallback xmlns="">
            <p:pic>
              <p:nvPicPr>
                <p:cNvPr id="135" name="Ink 134">
                  <a:extLst>
                    <a:ext uri="{FF2B5EF4-FFF2-40B4-BE49-F238E27FC236}">
                      <a16:creationId xmlns:a16="http://schemas.microsoft.com/office/drawing/2014/main" id="{E9085A7E-8B9A-9CCC-AE77-8FE2DCE1023E}"/>
                    </a:ext>
                  </a:extLst>
                </p:cNvPr>
                <p:cNvPicPr/>
                <p:nvPr/>
              </p:nvPicPr>
              <p:blipFill>
                <a:blip r:embed="rId189"/>
                <a:stretch>
                  <a:fillRect/>
                </a:stretch>
              </p:blipFill>
              <p:spPr>
                <a:xfrm>
                  <a:off x="8560916" y="3883845"/>
                  <a:ext cx="282600" cy="501840"/>
                </a:xfrm>
                <a:prstGeom prst="rect">
                  <a:avLst/>
                </a:prstGeom>
              </p:spPr>
            </p:pic>
          </mc:Fallback>
        </mc:AlternateContent>
      </p:grpSp>
      <p:grpSp>
        <p:nvGrpSpPr>
          <p:cNvPr id="141" name="Group 140">
            <a:extLst>
              <a:ext uri="{FF2B5EF4-FFF2-40B4-BE49-F238E27FC236}">
                <a16:creationId xmlns:a16="http://schemas.microsoft.com/office/drawing/2014/main" id="{8FDFE330-F6E8-A98C-2361-68A2E28D601A}"/>
              </a:ext>
            </a:extLst>
          </p:cNvPr>
          <p:cNvGrpSpPr/>
          <p:nvPr/>
        </p:nvGrpSpPr>
        <p:grpSpPr>
          <a:xfrm>
            <a:off x="9129356" y="3852165"/>
            <a:ext cx="2449440" cy="534240"/>
            <a:chOff x="9129356" y="3852165"/>
            <a:chExt cx="2449440" cy="534240"/>
          </a:xfrm>
        </p:grpSpPr>
        <mc:AlternateContent xmlns:mc="http://schemas.openxmlformats.org/markup-compatibility/2006" xmlns:p14="http://schemas.microsoft.com/office/powerpoint/2010/main">
          <mc:Choice Requires="p14">
            <p:contentPart p14:bwMode="auto" r:id="rId190">
              <p14:nvContentPartPr>
                <p14:cNvPr id="137" name="Ink 136">
                  <a:extLst>
                    <a:ext uri="{FF2B5EF4-FFF2-40B4-BE49-F238E27FC236}">
                      <a16:creationId xmlns:a16="http://schemas.microsoft.com/office/drawing/2014/main" id="{43FCFAE2-F8AD-59FC-BABD-E9002A6B906E}"/>
                    </a:ext>
                  </a:extLst>
                </p14:cNvPr>
                <p14:cNvContentPartPr/>
                <p14:nvPr/>
              </p14:nvContentPartPr>
              <p14:xfrm>
                <a:off x="9129356" y="3991485"/>
                <a:ext cx="1064520" cy="177480"/>
              </p14:xfrm>
            </p:contentPart>
          </mc:Choice>
          <mc:Fallback xmlns="">
            <p:pic>
              <p:nvPicPr>
                <p:cNvPr id="137" name="Ink 136">
                  <a:extLst>
                    <a:ext uri="{FF2B5EF4-FFF2-40B4-BE49-F238E27FC236}">
                      <a16:creationId xmlns:a16="http://schemas.microsoft.com/office/drawing/2014/main" id="{43FCFAE2-F8AD-59FC-BABD-E9002A6B906E}"/>
                    </a:ext>
                  </a:extLst>
                </p:cNvPr>
                <p:cNvPicPr/>
                <p:nvPr/>
              </p:nvPicPr>
              <p:blipFill>
                <a:blip r:embed="rId191"/>
                <a:stretch>
                  <a:fillRect/>
                </a:stretch>
              </p:blipFill>
              <p:spPr>
                <a:xfrm>
                  <a:off x="9111356" y="3973845"/>
                  <a:ext cx="11001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8" name="Ink 137">
                  <a:extLst>
                    <a:ext uri="{FF2B5EF4-FFF2-40B4-BE49-F238E27FC236}">
                      <a16:creationId xmlns:a16="http://schemas.microsoft.com/office/drawing/2014/main" id="{3F10C34A-B281-7C72-CF6F-1702C75677D7}"/>
                    </a:ext>
                  </a:extLst>
                </p14:cNvPr>
                <p14:cNvContentPartPr/>
                <p14:nvPr/>
              </p14:nvContentPartPr>
              <p14:xfrm>
                <a:off x="9986876" y="3852165"/>
                <a:ext cx="360" cy="360"/>
              </p14:xfrm>
            </p:contentPart>
          </mc:Choice>
          <mc:Fallback xmlns="">
            <p:pic>
              <p:nvPicPr>
                <p:cNvPr id="138" name="Ink 137">
                  <a:extLst>
                    <a:ext uri="{FF2B5EF4-FFF2-40B4-BE49-F238E27FC236}">
                      <a16:creationId xmlns:a16="http://schemas.microsoft.com/office/drawing/2014/main" id="{3F10C34A-B281-7C72-CF6F-1702C75677D7}"/>
                    </a:ext>
                  </a:extLst>
                </p:cNvPr>
                <p:cNvPicPr/>
                <p:nvPr/>
              </p:nvPicPr>
              <p:blipFill>
                <a:blip r:embed="rId35"/>
                <a:stretch>
                  <a:fillRect/>
                </a:stretch>
              </p:blipFill>
              <p:spPr>
                <a:xfrm>
                  <a:off x="9969236" y="383416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9" name="Ink 138">
                  <a:extLst>
                    <a:ext uri="{FF2B5EF4-FFF2-40B4-BE49-F238E27FC236}">
                      <a16:creationId xmlns:a16="http://schemas.microsoft.com/office/drawing/2014/main" id="{039A971F-6A20-978B-C98F-F08AEE0807AF}"/>
                    </a:ext>
                  </a:extLst>
                </p14:cNvPr>
                <p14:cNvContentPartPr/>
                <p14:nvPr/>
              </p14:nvContentPartPr>
              <p14:xfrm>
                <a:off x="10461356" y="3960885"/>
                <a:ext cx="1117440" cy="425520"/>
              </p14:xfrm>
            </p:contentPart>
          </mc:Choice>
          <mc:Fallback xmlns="">
            <p:pic>
              <p:nvPicPr>
                <p:cNvPr id="139" name="Ink 138">
                  <a:extLst>
                    <a:ext uri="{FF2B5EF4-FFF2-40B4-BE49-F238E27FC236}">
                      <a16:creationId xmlns:a16="http://schemas.microsoft.com/office/drawing/2014/main" id="{039A971F-6A20-978B-C98F-F08AEE0807AF}"/>
                    </a:ext>
                  </a:extLst>
                </p:cNvPr>
                <p:cNvPicPr/>
                <p:nvPr/>
              </p:nvPicPr>
              <p:blipFill>
                <a:blip r:embed="rId194"/>
                <a:stretch>
                  <a:fillRect/>
                </a:stretch>
              </p:blipFill>
              <p:spPr>
                <a:xfrm>
                  <a:off x="10443716" y="3942885"/>
                  <a:ext cx="115308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0" name="Ink 139">
                  <a:extLst>
                    <a:ext uri="{FF2B5EF4-FFF2-40B4-BE49-F238E27FC236}">
                      <a16:creationId xmlns:a16="http://schemas.microsoft.com/office/drawing/2014/main" id="{2F19CAD3-B203-77BE-94B5-860D74572BEE}"/>
                    </a:ext>
                  </a:extLst>
                </p14:cNvPr>
                <p14:cNvContentPartPr/>
                <p14:nvPr/>
              </p14:nvContentPartPr>
              <p14:xfrm>
                <a:off x="10153196" y="4006965"/>
                <a:ext cx="220320" cy="153720"/>
              </p14:xfrm>
            </p:contentPart>
          </mc:Choice>
          <mc:Fallback xmlns="">
            <p:pic>
              <p:nvPicPr>
                <p:cNvPr id="140" name="Ink 139">
                  <a:extLst>
                    <a:ext uri="{FF2B5EF4-FFF2-40B4-BE49-F238E27FC236}">
                      <a16:creationId xmlns:a16="http://schemas.microsoft.com/office/drawing/2014/main" id="{2F19CAD3-B203-77BE-94B5-860D74572BEE}"/>
                    </a:ext>
                  </a:extLst>
                </p:cNvPr>
                <p:cNvPicPr/>
                <p:nvPr/>
              </p:nvPicPr>
              <p:blipFill>
                <a:blip r:embed="rId196"/>
                <a:stretch>
                  <a:fillRect/>
                </a:stretch>
              </p:blipFill>
              <p:spPr>
                <a:xfrm>
                  <a:off x="10135196" y="3988965"/>
                  <a:ext cx="255960" cy="189360"/>
                </a:xfrm>
                <a:prstGeom prst="rect">
                  <a:avLst/>
                </a:prstGeom>
              </p:spPr>
            </p:pic>
          </mc:Fallback>
        </mc:AlternateContent>
      </p:grpSp>
      <p:grpSp>
        <p:nvGrpSpPr>
          <p:cNvPr id="154" name="Group 153">
            <a:extLst>
              <a:ext uri="{FF2B5EF4-FFF2-40B4-BE49-F238E27FC236}">
                <a16:creationId xmlns:a16="http://schemas.microsoft.com/office/drawing/2014/main" id="{7C0F26FB-36C0-F971-1C62-869AF324D6A5}"/>
              </a:ext>
            </a:extLst>
          </p:cNvPr>
          <p:cNvGrpSpPr/>
          <p:nvPr/>
        </p:nvGrpSpPr>
        <p:grpSpPr>
          <a:xfrm>
            <a:off x="6215876" y="4410165"/>
            <a:ext cx="3660480" cy="1021320"/>
            <a:chOff x="6215876" y="4410165"/>
            <a:chExt cx="3660480" cy="1021320"/>
          </a:xfrm>
        </p:grpSpPr>
        <mc:AlternateContent xmlns:mc="http://schemas.openxmlformats.org/markup-compatibility/2006" xmlns:p14="http://schemas.microsoft.com/office/powerpoint/2010/main">
          <mc:Choice Requires="p14">
            <p:contentPart p14:bwMode="auto" r:id="rId197">
              <p14:nvContentPartPr>
                <p14:cNvPr id="142" name="Ink 141">
                  <a:extLst>
                    <a:ext uri="{FF2B5EF4-FFF2-40B4-BE49-F238E27FC236}">
                      <a16:creationId xmlns:a16="http://schemas.microsoft.com/office/drawing/2014/main" id="{1B33939D-7BC9-4A74-95DB-DD1949DC0D46}"/>
                    </a:ext>
                  </a:extLst>
                </p14:cNvPr>
                <p14:cNvContentPartPr/>
                <p14:nvPr/>
              </p14:nvContentPartPr>
              <p14:xfrm>
                <a:off x="6215876" y="4410165"/>
                <a:ext cx="1039320" cy="515880"/>
              </p14:xfrm>
            </p:contentPart>
          </mc:Choice>
          <mc:Fallback xmlns="">
            <p:pic>
              <p:nvPicPr>
                <p:cNvPr id="142" name="Ink 141">
                  <a:extLst>
                    <a:ext uri="{FF2B5EF4-FFF2-40B4-BE49-F238E27FC236}">
                      <a16:creationId xmlns:a16="http://schemas.microsoft.com/office/drawing/2014/main" id="{1B33939D-7BC9-4A74-95DB-DD1949DC0D46}"/>
                    </a:ext>
                  </a:extLst>
                </p:cNvPr>
                <p:cNvPicPr/>
                <p:nvPr/>
              </p:nvPicPr>
              <p:blipFill>
                <a:blip r:embed="rId198"/>
                <a:stretch>
                  <a:fillRect/>
                </a:stretch>
              </p:blipFill>
              <p:spPr>
                <a:xfrm>
                  <a:off x="6197876" y="4392525"/>
                  <a:ext cx="1074960" cy="5515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3" name="Ink 142">
                  <a:extLst>
                    <a:ext uri="{FF2B5EF4-FFF2-40B4-BE49-F238E27FC236}">
                      <a16:creationId xmlns:a16="http://schemas.microsoft.com/office/drawing/2014/main" id="{742BE292-5566-949C-9395-96E2C9A6A775}"/>
                    </a:ext>
                  </a:extLst>
                </p14:cNvPr>
                <p14:cNvContentPartPr/>
                <p14:nvPr/>
              </p14:nvContentPartPr>
              <p14:xfrm>
                <a:off x="7065836" y="4533285"/>
                <a:ext cx="129600" cy="201960"/>
              </p14:xfrm>
            </p:contentPart>
          </mc:Choice>
          <mc:Fallback xmlns="">
            <p:pic>
              <p:nvPicPr>
                <p:cNvPr id="143" name="Ink 142">
                  <a:extLst>
                    <a:ext uri="{FF2B5EF4-FFF2-40B4-BE49-F238E27FC236}">
                      <a16:creationId xmlns:a16="http://schemas.microsoft.com/office/drawing/2014/main" id="{742BE292-5566-949C-9395-96E2C9A6A775}"/>
                    </a:ext>
                  </a:extLst>
                </p:cNvPr>
                <p:cNvPicPr/>
                <p:nvPr/>
              </p:nvPicPr>
              <p:blipFill>
                <a:blip r:embed="rId200"/>
                <a:stretch>
                  <a:fillRect/>
                </a:stretch>
              </p:blipFill>
              <p:spPr>
                <a:xfrm>
                  <a:off x="7048196" y="4515645"/>
                  <a:ext cx="1652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4" name="Ink 143">
                  <a:extLst>
                    <a:ext uri="{FF2B5EF4-FFF2-40B4-BE49-F238E27FC236}">
                      <a16:creationId xmlns:a16="http://schemas.microsoft.com/office/drawing/2014/main" id="{CE21552B-0FAE-C27F-1E7F-0FA18F21E939}"/>
                    </a:ext>
                  </a:extLst>
                </p14:cNvPr>
                <p14:cNvContentPartPr/>
                <p14:nvPr/>
              </p14:nvContentPartPr>
              <p14:xfrm>
                <a:off x="7213076" y="4589085"/>
                <a:ext cx="258480" cy="408600"/>
              </p14:xfrm>
            </p:contentPart>
          </mc:Choice>
          <mc:Fallback xmlns="">
            <p:pic>
              <p:nvPicPr>
                <p:cNvPr id="144" name="Ink 143">
                  <a:extLst>
                    <a:ext uri="{FF2B5EF4-FFF2-40B4-BE49-F238E27FC236}">
                      <a16:creationId xmlns:a16="http://schemas.microsoft.com/office/drawing/2014/main" id="{CE21552B-0FAE-C27F-1E7F-0FA18F21E939}"/>
                    </a:ext>
                  </a:extLst>
                </p:cNvPr>
                <p:cNvPicPr/>
                <p:nvPr/>
              </p:nvPicPr>
              <p:blipFill>
                <a:blip r:embed="rId202"/>
                <a:stretch>
                  <a:fillRect/>
                </a:stretch>
              </p:blipFill>
              <p:spPr>
                <a:xfrm>
                  <a:off x="7195076" y="4571445"/>
                  <a:ext cx="29412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5" name="Ink 144">
                  <a:extLst>
                    <a:ext uri="{FF2B5EF4-FFF2-40B4-BE49-F238E27FC236}">
                      <a16:creationId xmlns:a16="http://schemas.microsoft.com/office/drawing/2014/main" id="{2CF04AE0-1723-FB1D-373E-E7A7601DF3A1}"/>
                    </a:ext>
                  </a:extLst>
                </p14:cNvPr>
                <p14:cNvContentPartPr/>
                <p14:nvPr/>
              </p14:nvContentPartPr>
              <p14:xfrm>
                <a:off x="7745876" y="4433925"/>
                <a:ext cx="2061000" cy="574920"/>
              </p14:xfrm>
            </p:contentPart>
          </mc:Choice>
          <mc:Fallback xmlns="">
            <p:pic>
              <p:nvPicPr>
                <p:cNvPr id="145" name="Ink 144">
                  <a:extLst>
                    <a:ext uri="{FF2B5EF4-FFF2-40B4-BE49-F238E27FC236}">
                      <a16:creationId xmlns:a16="http://schemas.microsoft.com/office/drawing/2014/main" id="{2CF04AE0-1723-FB1D-373E-E7A7601DF3A1}"/>
                    </a:ext>
                  </a:extLst>
                </p:cNvPr>
                <p:cNvPicPr/>
                <p:nvPr/>
              </p:nvPicPr>
              <p:blipFill>
                <a:blip r:embed="rId204"/>
                <a:stretch>
                  <a:fillRect/>
                </a:stretch>
              </p:blipFill>
              <p:spPr>
                <a:xfrm>
                  <a:off x="7728236" y="4415925"/>
                  <a:ext cx="2096640" cy="610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6" name="Ink 145">
                  <a:extLst>
                    <a:ext uri="{FF2B5EF4-FFF2-40B4-BE49-F238E27FC236}">
                      <a16:creationId xmlns:a16="http://schemas.microsoft.com/office/drawing/2014/main" id="{470F1CC3-CC97-13E1-FBF8-A580E6CEE65B}"/>
                    </a:ext>
                  </a:extLst>
                </p14:cNvPr>
                <p14:cNvContentPartPr/>
                <p14:nvPr/>
              </p14:nvContentPartPr>
              <p14:xfrm>
                <a:off x="9414476" y="4554525"/>
                <a:ext cx="461880" cy="25560"/>
              </p14:xfrm>
            </p:contentPart>
          </mc:Choice>
          <mc:Fallback xmlns="">
            <p:pic>
              <p:nvPicPr>
                <p:cNvPr id="146" name="Ink 145">
                  <a:extLst>
                    <a:ext uri="{FF2B5EF4-FFF2-40B4-BE49-F238E27FC236}">
                      <a16:creationId xmlns:a16="http://schemas.microsoft.com/office/drawing/2014/main" id="{470F1CC3-CC97-13E1-FBF8-A580E6CEE65B}"/>
                    </a:ext>
                  </a:extLst>
                </p:cNvPr>
                <p:cNvPicPr/>
                <p:nvPr/>
              </p:nvPicPr>
              <p:blipFill>
                <a:blip r:embed="rId206"/>
                <a:stretch>
                  <a:fillRect/>
                </a:stretch>
              </p:blipFill>
              <p:spPr>
                <a:xfrm>
                  <a:off x="9396476" y="4536525"/>
                  <a:ext cx="4975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8" name="Ink 147">
                  <a:extLst>
                    <a:ext uri="{FF2B5EF4-FFF2-40B4-BE49-F238E27FC236}">
                      <a16:creationId xmlns:a16="http://schemas.microsoft.com/office/drawing/2014/main" id="{5AE86B22-6CFD-0298-FBC7-698E152763E4}"/>
                    </a:ext>
                  </a:extLst>
                </p14:cNvPr>
                <p14:cNvContentPartPr/>
                <p14:nvPr/>
              </p14:nvContentPartPr>
              <p14:xfrm>
                <a:off x="6365276" y="5196765"/>
                <a:ext cx="1309680" cy="210960"/>
              </p14:xfrm>
            </p:contentPart>
          </mc:Choice>
          <mc:Fallback xmlns="">
            <p:pic>
              <p:nvPicPr>
                <p:cNvPr id="148" name="Ink 147">
                  <a:extLst>
                    <a:ext uri="{FF2B5EF4-FFF2-40B4-BE49-F238E27FC236}">
                      <a16:creationId xmlns:a16="http://schemas.microsoft.com/office/drawing/2014/main" id="{5AE86B22-6CFD-0298-FBC7-698E152763E4}"/>
                    </a:ext>
                  </a:extLst>
                </p:cNvPr>
                <p:cNvPicPr/>
                <p:nvPr/>
              </p:nvPicPr>
              <p:blipFill>
                <a:blip r:embed="rId208"/>
                <a:stretch>
                  <a:fillRect/>
                </a:stretch>
              </p:blipFill>
              <p:spPr>
                <a:xfrm>
                  <a:off x="6347276" y="5178765"/>
                  <a:ext cx="13453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9" name="Ink 148">
                  <a:extLst>
                    <a:ext uri="{FF2B5EF4-FFF2-40B4-BE49-F238E27FC236}">
                      <a16:creationId xmlns:a16="http://schemas.microsoft.com/office/drawing/2014/main" id="{8517A441-E8D2-206A-F18F-91E21DCA1CAC}"/>
                    </a:ext>
                  </a:extLst>
                </p14:cNvPr>
                <p14:cNvContentPartPr/>
                <p14:nvPr/>
              </p14:nvContentPartPr>
              <p14:xfrm>
                <a:off x="7533116" y="5031885"/>
                <a:ext cx="47520" cy="66960"/>
              </p14:xfrm>
            </p:contentPart>
          </mc:Choice>
          <mc:Fallback xmlns="">
            <p:pic>
              <p:nvPicPr>
                <p:cNvPr id="149" name="Ink 148">
                  <a:extLst>
                    <a:ext uri="{FF2B5EF4-FFF2-40B4-BE49-F238E27FC236}">
                      <a16:creationId xmlns:a16="http://schemas.microsoft.com/office/drawing/2014/main" id="{8517A441-E8D2-206A-F18F-91E21DCA1CAC}"/>
                    </a:ext>
                  </a:extLst>
                </p:cNvPr>
                <p:cNvPicPr/>
                <p:nvPr/>
              </p:nvPicPr>
              <p:blipFill>
                <a:blip r:embed="rId210"/>
                <a:stretch>
                  <a:fillRect/>
                </a:stretch>
              </p:blipFill>
              <p:spPr>
                <a:xfrm>
                  <a:off x="7515476" y="5013885"/>
                  <a:ext cx="83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0" name="Ink 149">
                  <a:extLst>
                    <a:ext uri="{FF2B5EF4-FFF2-40B4-BE49-F238E27FC236}">
                      <a16:creationId xmlns:a16="http://schemas.microsoft.com/office/drawing/2014/main" id="{67B7239B-0E88-BF26-1FE5-4853EBB25428}"/>
                    </a:ext>
                  </a:extLst>
                </p14:cNvPr>
                <p14:cNvContentPartPr/>
                <p14:nvPr/>
              </p14:nvContentPartPr>
              <p14:xfrm>
                <a:off x="7973036" y="5048085"/>
                <a:ext cx="1626120" cy="383400"/>
              </p14:xfrm>
            </p:contentPart>
          </mc:Choice>
          <mc:Fallback xmlns="">
            <p:pic>
              <p:nvPicPr>
                <p:cNvPr id="150" name="Ink 149">
                  <a:extLst>
                    <a:ext uri="{FF2B5EF4-FFF2-40B4-BE49-F238E27FC236}">
                      <a16:creationId xmlns:a16="http://schemas.microsoft.com/office/drawing/2014/main" id="{67B7239B-0E88-BF26-1FE5-4853EBB25428}"/>
                    </a:ext>
                  </a:extLst>
                </p:cNvPr>
                <p:cNvPicPr/>
                <p:nvPr/>
              </p:nvPicPr>
              <p:blipFill>
                <a:blip r:embed="rId212"/>
                <a:stretch>
                  <a:fillRect/>
                </a:stretch>
              </p:blipFill>
              <p:spPr>
                <a:xfrm>
                  <a:off x="7955036" y="5030085"/>
                  <a:ext cx="166176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1" name="Ink 150">
                  <a:extLst>
                    <a:ext uri="{FF2B5EF4-FFF2-40B4-BE49-F238E27FC236}">
                      <a16:creationId xmlns:a16="http://schemas.microsoft.com/office/drawing/2014/main" id="{AA2AF588-64A2-B349-B47C-1B6D2528544F}"/>
                    </a:ext>
                  </a:extLst>
                </p14:cNvPr>
                <p14:cNvContentPartPr/>
                <p14:nvPr/>
              </p14:nvContentPartPr>
              <p14:xfrm>
                <a:off x="9162116" y="5220525"/>
                <a:ext cx="64800" cy="16920"/>
              </p14:xfrm>
            </p:contentPart>
          </mc:Choice>
          <mc:Fallback xmlns="">
            <p:pic>
              <p:nvPicPr>
                <p:cNvPr id="151" name="Ink 150">
                  <a:extLst>
                    <a:ext uri="{FF2B5EF4-FFF2-40B4-BE49-F238E27FC236}">
                      <a16:creationId xmlns:a16="http://schemas.microsoft.com/office/drawing/2014/main" id="{AA2AF588-64A2-B349-B47C-1B6D2528544F}"/>
                    </a:ext>
                  </a:extLst>
                </p:cNvPr>
                <p:cNvPicPr/>
                <p:nvPr/>
              </p:nvPicPr>
              <p:blipFill>
                <a:blip r:embed="rId214"/>
                <a:stretch>
                  <a:fillRect/>
                </a:stretch>
              </p:blipFill>
              <p:spPr>
                <a:xfrm>
                  <a:off x="9144116" y="5202525"/>
                  <a:ext cx="1004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2" name="Ink 151">
                  <a:extLst>
                    <a:ext uri="{FF2B5EF4-FFF2-40B4-BE49-F238E27FC236}">
                      <a16:creationId xmlns:a16="http://schemas.microsoft.com/office/drawing/2014/main" id="{30EA95DC-B070-0D8E-7E12-1F973EB098DB}"/>
                    </a:ext>
                  </a:extLst>
                </p14:cNvPr>
                <p14:cNvContentPartPr/>
                <p14:nvPr/>
              </p14:nvContentPartPr>
              <p14:xfrm>
                <a:off x="8910116" y="5149965"/>
                <a:ext cx="331200" cy="25200"/>
              </p14:xfrm>
            </p:contentPart>
          </mc:Choice>
          <mc:Fallback xmlns="">
            <p:pic>
              <p:nvPicPr>
                <p:cNvPr id="152" name="Ink 151">
                  <a:extLst>
                    <a:ext uri="{FF2B5EF4-FFF2-40B4-BE49-F238E27FC236}">
                      <a16:creationId xmlns:a16="http://schemas.microsoft.com/office/drawing/2014/main" id="{30EA95DC-B070-0D8E-7E12-1F973EB098DB}"/>
                    </a:ext>
                  </a:extLst>
                </p:cNvPr>
                <p:cNvPicPr/>
                <p:nvPr/>
              </p:nvPicPr>
              <p:blipFill>
                <a:blip r:embed="rId216"/>
                <a:stretch>
                  <a:fillRect/>
                </a:stretch>
              </p:blipFill>
              <p:spPr>
                <a:xfrm>
                  <a:off x="8892476" y="5132325"/>
                  <a:ext cx="366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3" name="Ink 152">
                  <a:extLst>
                    <a:ext uri="{FF2B5EF4-FFF2-40B4-BE49-F238E27FC236}">
                      <a16:creationId xmlns:a16="http://schemas.microsoft.com/office/drawing/2014/main" id="{9DFB715E-332C-3E65-165B-A43AA7EF982D}"/>
                    </a:ext>
                  </a:extLst>
                </p14:cNvPr>
                <p14:cNvContentPartPr/>
                <p14:nvPr/>
              </p14:nvContentPartPr>
              <p14:xfrm>
                <a:off x="8724356" y="5135565"/>
                <a:ext cx="360" cy="360"/>
              </p14:xfrm>
            </p:contentPart>
          </mc:Choice>
          <mc:Fallback xmlns="">
            <p:pic>
              <p:nvPicPr>
                <p:cNvPr id="153" name="Ink 152">
                  <a:extLst>
                    <a:ext uri="{FF2B5EF4-FFF2-40B4-BE49-F238E27FC236}">
                      <a16:creationId xmlns:a16="http://schemas.microsoft.com/office/drawing/2014/main" id="{9DFB715E-332C-3E65-165B-A43AA7EF982D}"/>
                    </a:ext>
                  </a:extLst>
                </p:cNvPr>
                <p:cNvPicPr/>
                <p:nvPr/>
              </p:nvPicPr>
              <p:blipFill>
                <a:blip r:embed="rId35"/>
                <a:stretch>
                  <a:fillRect/>
                </a:stretch>
              </p:blipFill>
              <p:spPr>
                <a:xfrm>
                  <a:off x="8706716" y="5117565"/>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8">
            <p14:nvContentPartPr>
              <p14:cNvPr id="155" name="Ink 154">
                <a:extLst>
                  <a:ext uri="{FF2B5EF4-FFF2-40B4-BE49-F238E27FC236}">
                    <a16:creationId xmlns:a16="http://schemas.microsoft.com/office/drawing/2014/main" id="{E4FD832A-321D-D747-D816-41125E76E643}"/>
                  </a:ext>
                </a:extLst>
              </p14:cNvPr>
              <p14:cNvContentPartPr/>
              <p14:nvPr/>
            </p14:nvContentPartPr>
            <p14:xfrm>
              <a:off x="6340076" y="5544165"/>
              <a:ext cx="1473480" cy="595440"/>
            </p14:xfrm>
          </p:contentPart>
        </mc:Choice>
        <mc:Fallback xmlns="">
          <p:pic>
            <p:nvPicPr>
              <p:cNvPr id="155" name="Ink 154">
                <a:extLst>
                  <a:ext uri="{FF2B5EF4-FFF2-40B4-BE49-F238E27FC236}">
                    <a16:creationId xmlns:a16="http://schemas.microsoft.com/office/drawing/2014/main" id="{E4FD832A-321D-D747-D816-41125E76E643}"/>
                  </a:ext>
                </a:extLst>
              </p:cNvPr>
              <p:cNvPicPr/>
              <p:nvPr/>
            </p:nvPicPr>
            <p:blipFill>
              <a:blip r:embed="rId219"/>
              <a:stretch>
                <a:fillRect/>
              </a:stretch>
            </p:blipFill>
            <p:spPr>
              <a:xfrm>
                <a:off x="6322076" y="5526525"/>
                <a:ext cx="1509120" cy="631080"/>
              </a:xfrm>
              <a:prstGeom prst="rect">
                <a:avLst/>
              </a:prstGeom>
            </p:spPr>
          </p:pic>
        </mc:Fallback>
      </mc:AlternateContent>
    </p:spTree>
    <p:extLst>
      <p:ext uri="{BB962C8B-B14F-4D97-AF65-F5344CB8AC3E}">
        <p14:creationId xmlns:p14="http://schemas.microsoft.com/office/powerpoint/2010/main" val="3040506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4BF3123-F37D-C88F-0259-2A2848A4D4F4}"/>
              </a:ext>
            </a:extLst>
          </p:cNvPr>
          <p:cNvGrpSpPr/>
          <p:nvPr/>
        </p:nvGrpSpPr>
        <p:grpSpPr>
          <a:xfrm>
            <a:off x="285596" y="98805"/>
            <a:ext cx="6158160" cy="732600"/>
            <a:chOff x="285596" y="98805"/>
            <a:chExt cx="6158160" cy="73260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173E595-8C94-7F76-2C05-5A6172C69B5B}"/>
                    </a:ext>
                  </a:extLst>
                </p14:cNvPr>
                <p14:cNvContentPartPr/>
                <p14:nvPr/>
              </p14:nvContentPartPr>
              <p14:xfrm>
                <a:off x="285596" y="198525"/>
                <a:ext cx="164880" cy="320760"/>
              </p14:xfrm>
            </p:contentPart>
          </mc:Choice>
          <mc:Fallback xmlns="">
            <p:pic>
              <p:nvPicPr>
                <p:cNvPr id="2" name="Ink 1">
                  <a:extLst>
                    <a:ext uri="{FF2B5EF4-FFF2-40B4-BE49-F238E27FC236}">
                      <a16:creationId xmlns:a16="http://schemas.microsoft.com/office/drawing/2014/main" id="{B173E595-8C94-7F76-2C05-5A6172C69B5B}"/>
                    </a:ext>
                  </a:extLst>
                </p:cNvPr>
                <p:cNvPicPr/>
                <p:nvPr/>
              </p:nvPicPr>
              <p:blipFill>
                <a:blip r:embed="rId3"/>
                <a:stretch>
                  <a:fillRect/>
                </a:stretch>
              </p:blipFill>
              <p:spPr>
                <a:xfrm>
                  <a:off x="267956" y="180885"/>
                  <a:ext cx="20052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DCC360E0-4235-BFB2-3A3A-8279B4FFC1A5}"/>
                    </a:ext>
                  </a:extLst>
                </p14:cNvPr>
                <p14:cNvContentPartPr/>
                <p14:nvPr/>
              </p14:nvContentPartPr>
              <p14:xfrm>
                <a:off x="294236" y="143445"/>
                <a:ext cx="205200" cy="64800"/>
              </p14:xfrm>
            </p:contentPart>
          </mc:Choice>
          <mc:Fallback xmlns="">
            <p:pic>
              <p:nvPicPr>
                <p:cNvPr id="3" name="Ink 2">
                  <a:extLst>
                    <a:ext uri="{FF2B5EF4-FFF2-40B4-BE49-F238E27FC236}">
                      <a16:creationId xmlns:a16="http://schemas.microsoft.com/office/drawing/2014/main" id="{DCC360E0-4235-BFB2-3A3A-8279B4FFC1A5}"/>
                    </a:ext>
                  </a:extLst>
                </p:cNvPr>
                <p:cNvPicPr/>
                <p:nvPr/>
              </p:nvPicPr>
              <p:blipFill>
                <a:blip r:embed="rId5"/>
                <a:stretch>
                  <a:fillRect/>
                </a:stretch>
              </p:blipFill>
              <p:spPr>
                <a:xfrm>
                  <a:off x="276236" y="125445"/>
                  <a:ext cx="240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AE6C9A5-B8D4-9174-72A8-A44C572A4DD4}"/>
                    </a:ext>
                  </a:extLst>
                </p14:cNvPr>
                <p14:cNvContentPartPr/>
                <p14:nvPr/>
              </p14:nvContentPartPr>
              <p14:xfrm>
                <a:off x="539756" y="475725"/>
                <a:ext cx="25920" cy="15840"/>
              </p14:xfrm>
            </p:contentPart>
          </mc:Choice>
          <mc:Fallback xmlns="">
            <p:pic>
              <p:nvPicPr>
                <p:cNvPr id="4" name="Ink 3">
                  <a:extLst>
                    <a:ext uri="{FF2B5EF4-FFF2-40B4-BE49-F238E27FC236}">
                      <a16:creationId xmlns:a16="http://schemas.microsoft.com/office/drawing/2014/main" id="{3AE6C9A5-B8D4-9174-72A8-A44C572A4DD4}"/>
                    </a:ext>
                  </a:extLst>
                </p:cNvPr>
                <p:cNvPicPr/>
                <p:nvPr/>
              </p:nvPicPr>
              <p:blipFill>
                <a:blip r:embed="rId7"/>
                <a:stretch>
                  <a:fillRect/>
                </a:stretch>
              </p:blipFill>
              <p:spPr>
                <a:xfrm>
                  <a:off x="522116" y="457725"/>
                  <a:ext cx="615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2A808C78-9583-7D0B-A50E-D8813AA60B27}"/>
                    </a:ext>
                  </a:extLst>
                </p14:cNvPr>
                <p14:cNvContentPartPr/>
                <p14:nvPr/>
              </p14:nvContentPartPr>
              <p14:xfrm>
                <a:off x="803276" y="98805"/>
                <a:ext cx="4032720" cy="613440"/>
              </p14:xfrm>
            </p:contentPart>
          </mc:Choice>
          <mc:Fallback xmlns="">
            <p:pic>
              <p:nvPicPr>
                <p:cNvPr id="6" name="Ink 5">
                  <a:extLst>
                    <a:ext uri="{FF2B5EF4-FFF2-40B4-BE49-F238E27FC236}">
                      <a16:creationId xmlns:a16="http://schemas.microsoft.com/office/drawing/2014/main" id="{2A808C78-9583-7D0B-A50E-D8813AA60B27}"/>
                    </a:ext>
                  </a:extLst>
                </p:cNvPr>
                <p:cNvPicPr/>
                <p:nvPr/>
              </p:nvPicPr>
              <p:blipFill>
                <a:blip r:embed="rId9"/>
                <a:stretch>
                  <a:fillRect/>
                </a:stretch>
              </p:blipFill>
              <p:spPr>
                <a:xfrm>
                  <a:off x="785636" y="81165"/>
                  <a:ext cx="4068360" cy="649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061AEEF-945B-1B2A-5CB1-4B6F021E3A2B}"/>
                    </a:ext>
                  </a:extLst>
                </p14:cNvPr>
                <p14:cNvContentPartPr/>
                <p14:nvPr/>
              </p14:nvContentPartPr>
              <p14:xfrm>
                <a:off x="4575356" y="266205"/>
                <a:ext cx="360" cy="360"/>
              </p14:xfrm>
            </p:contentPart>
          </mc:Choice>
          <mc:Fallback xmlns="">
            <p:pic>
              <p:nvPicPr>
                <p:cNvPr id="7" name="Ink 6">
                  <a:extLst>
                    <a:ext uri="{FF2B5EF4-FFF2-40B4-BE49-F238E27FC236}">
                      <a16:creationId xmlns:a16="http://schemas.microsoft.com/office/drawing/2014/main" id="{C061AEEF-945B-1B2A-5CB1-4B6F021E3A2B}"/>
                    </a:ext>
                  </a:extLst>
                </p:cNvPr>
                <p:cNvPicPr/>
                <p:nvPr/>
              </p:nvPicPr>
              <p:blipFill>
                <a:blip r:embed="rId11"/>
                <a:stretch>
                  <a:fillRect/>
                </a:stretch>
              </p:blipFill>
              <p:spPr>
                <a:xfrm>
                  <a:off x="4557716" y="24820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0987A18A-4466-DBDD-43B7-918694B82FF6}"/>
                    </a:ext>
                  </a:extLst>
                </p14:cNvPr>
                <p14:cNvContentPartPr/>
                <p14:nvPr/>
              </p14:nvContentPartPr>
              <p14:xfrm>
                <a:off x="1785716" y="178365"/>
                <a:ext cx="340200" cy="41040"/>
              </p14:xfrm>
            </p:contentPart>
          </mc:Choice>
          <mc:Fallback xmlns="">
            <p:pic>
              <p:nvPicPr>
                <p:cNvPr id="8" name="Ink 7">
                  <a:extLst>
                    <a:ext uri="{FF2B5EF4-FFF2-40B4-BE49-F238E27FC236}">
                      <a16:creationId xmlns:a16="http://schemas.microsoft.com/office/drawing/2014/main" id="{0987A18A-4466-DBDD-43B7-918694B82FF6}"/>
                    </a:ext>
                  </a:extLst>
                </p:cNvPr>
                <p:cNvPicPr/>
                <p:nvPr/>
              </p:nvPicPr>
              <p:blipFill>
                <a:blip r:embed="rId13"/>
                <a:stretch>
                  <a:fillRect/>
                </a:stretch>
              </p:blipFill>
              <p:spPr>
                <a:xfrm>
                  <a:off x="1768076" y="160725"/>
                  <a:ext cx="3758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7C12CD13-996C-0E74-06BC-49DDBF7B2458}"/>
                    </a:ext>
                  </a:extLst>
                </p14:cNvPr>
                <p14:cNvContentPartPr/>
                <p14:nvPr/>
              </p14:nvContentPartPr>
              <p14:xfrm>
                <a:off x="5247116" y="297165"/>
                <a:ext cx="1196640" cy="534240"/>
              </p14:xfrm>
            </p:contentPart>
          </mc:Choice>
          <mc:Fallback xmlns="">
            <p:pic>
              <p:nvPicPr>
                <p:cNvPr id="10" name="Ink 9">
                  <a:extLst>
                    <a:ext uri="{FF2B5EF4-FFF2-40B4-BE49-F238E27FC236}">
                      <a16:creationId xmlns:a16="http://schemas.microsoft.com/office/drawing/2014/main" id="{7C12CD13-996C-0E74-06BC-49DDBF7B2458}"/>
                    </a:ext>
                  </a:extLst>
                </p:cNvPr>
                <p:cNvPicPr/>
                <p:nvPr/>
              </p:nvPicPr>
              <p:blipFill>
                <a:blip r:embed="rId15"/>
                <a:stretch>
                  <a:fillRect/>
                </a:stretch>
              </p:blipFill>
              <p:spPr>
                <a:xfrm>
                  <a:off x="5229476" y="279165"/>
                  <a:ext cx="1232280" cy="569880"/>
                </a:xfrm>
                <a:prstGeom prst="rect">
                  <a:avLst/>
                </a:prstGeom>
              </p:spPr>
            </p:pic>
          </mc:Fallback>
        </mc:AlternateContent>
      </p:grpSp>
      <p:grpSp>
        <p:nvGrpSpPr>
          <p:cNvPr id="13" name="Group 12">
            <a:extLst>
              <a:ext uri="{FF2B5EF4-FFF2-40B4-BE49-F238E27FC236}">
                <a16:creationId xmlns:a16="http://schemas.microsoft.com/office/drawing/2014/main" id="{A6BEC2B3-74B0-77C7-795D-062BB1744133}"/>
              </a:ext>
            </a:extLst>
          </p:cNvPr>
          <p:cNvGrpSpPr/>
          <p:nvPr/>
        </p:nvGrpSpPr>
        <p:grpSpPr>
          <a:xfrm>
            <a:off x="6776396" y="206445"/>
            <a:ext cx="2166840" cy="319320"/>
            <a:chOff x="6776396" y="206445"/>
            <a:chExt cx="2166840" cy="319320"/>
          </a:xfrm>
        </p:grpSpPr>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236203B0-7CC0-FB7C-AB6A-3878C4FEC14D}"/>
                    </a:ext>
                  </a:extLst>
                </p14:cNvPr>
                <p14:cNvContentPartPr/>
                <p14:nvPr/>
              </p14:nvContentPartPr>
              <p14:xfrm>
                <a:off x="6776396" y="306885"/>
                <a:ext cx="2166840" cy="218880"/>
              </p14:xfrm>
            </p:contentPart>
          </mc:Choice>
          <mc:Fallback xmlns="">
            <p:pic>
              <p:nvPicPr>
                <p:cNvPr id="11" name="Ink 10">
                  <a:extLst>
                    <a:ext uri="{FF2B5EF4-FFF2-40B4-BE49-F238E27FC236}">
                      <a16:creationId xmlns:a16="http://schemas.microsoft.com/office/drawing/2014/main" id="{236203B0-7CC0-FB7C-AB6A-3878C4FEC14D}"/>
                    </a:ext>
                  </a:extLst>
                </p:cNvPr>
                <p:cNvPicPr/>
                <p:nvPr/>
              </p:nvPicPr>
              <p:blipFill>
                <a:blip r:embed="rId17"/>
                <a:stretch>
                  <a:fillRect/>
                </a:stretch>
              </p:blipFill>
              <p:spPr>
                <a:xfrm>
                  <a:off x="6758396" y="289245"/>
                  <a:ext cx="22024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519F08AE-FF43-AC88-670D-1588F445B8F4}"/>
                    </a:ext>
                  </a:extLst>
                </p14:cNvPr>
                <p14:cNvContentPartPr/>
                <p14:nvPr/>
              </p14:nvContentPartPr>
              <p14:xfrm>
                <a:off x="8424116" y="206445"/>
                <a:ext cx="36000" cy="31680"/>
              </p14:xfrm>
            </p:contentPart>
          </mc:Choice>
          <mc:Fallback xmlns="">
            <p:pic>
              <p:nvPicPr>
                <p:cNvPr id="12" name="Ink 11">
                  <a:extLst>
                    <a:ext uri="{FF2B5EF4-FFF2-40B4-BE49-F238E27FC236}">
                      <a16:creationId xmlns:a16="http://schemas.microsoft.com/office/drawing/2014/main" id="{519F08AE-FF43-AC88-670D-1588F445B8F4}"/>
                    </a:ext>
                  </a:extLst>
                </p:cNvPr>
                <p:cNvPicPr/>
                <p:nvPr/>
              </p:nvPicPr>
              <p:blipFill>
                <a:blip r:embed="rId19"/>
                <a:stretch>
                  <a:fillRect/>
                </a:stretch>
              </p:blipFill>
              <p:spPr>
                <a:xfrm>
                  <a:off x="8406476" y="188805"/>
                  <a:ext cx="71640" cy="6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25" name="Ink 24">
                <a:extLst>
                  <a:ext uri="{FF2B5EF4-FFF2-40B4-BE49-F238E27FC236}">
                    <a16:creationId xmlns:a16="http://schemas.microsoft.com/office/drawing/2014/main" id="{2132AF7A-D57A-3817-27C9-323F5AAF9433}"/>
                  </a:ext>
                </a:extLst>
              </p14:cNvPr>
              <p14:cNvContentPartPr/>
              <p14:nvPr/>
            </p14:nvContentPartPr>
            <p14:xfrm>
              <a:off x="1851956" y="947685"/>
              <a:ext cx="347760" cy="345600"/>
            </p14:xfrm>
          </p:contentPart>
        </mc:Choice>
        <mc:Fallback xmlns="">
          <p:pic>
            <p:nvPicPr>
              <p:cNvPr id="25" name="Ink 24">
                <a:extLst>
                  <a:ext uri="{FF2B5EF4-FFF2-40B4-BE49-F238E27FC236}">
                    <a16:creationId xmlns:a16="http://schemas.microsoft.com/office/drawing/2014/main" id="{2132AF7A-D57A-3817-27C9-323F5AAF9433}"/>
                  </a:ext>
                </a:extLst>
              </p:cNvPr>
              <p:cNvPicPr/>
              <p:nvPr/>
            </p:nvPicPr>
            <p:blipFill>
              <a:blip r:embed="rId21"/>
              <a:stretch>
                <a:fillRect/>
              </a:stretch>
            </p:blipFill>
            <p:spPr>
              <a:xfrm>
                <a:off x="1834316" y="929685"/>
                <a:ext cx="38340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Ink 25">
                <a:extLst>
                  <a:ext uri="{FF2B5EF4-FFF2-40B4-BE49-F238E27FC236}">
                    <a16:creationId xmlns:a16="http://schemas.microsoft.com/office/drawing/2014/main" id="{481199E9-0D30-73C3-9493-1E8DAB84C7EA}"/>
                  </a:ext>
                </a:extLst>
              </p14:cNvPr>
              <p14:cNvContentPartPr/>
              <p14:nvPr/>
            </p14:nvContentPartPr>
            <p14:xfrm>
              <a:off x="2492036" y="844005"/>
              <a:ext cx="957600" cy="387720"/>
            </p14:xfrm>
          </p:contentPart>
        </mc:Choice>
        <mc:Fallback xmlns="">
          <p:pic>
            <p:nvPicPr>
              <p:cNvPr id="26" name="Ink 25">
                <a:extLst>
                  <a:ext uri="{FF2B5EF4-FFF2-40B4-BE49-F238E27FC236}">
                    <a16:creationId xmlns:a16="http://schemas.microsoft.com/office/drawing/2014/main" id="{481199E9-0D30-73C3-9493-1E8DAB84C7EA}"/>
                  </a:ext>
                </a:extLst>
              </p:cNvPr>
              <p:cNvPicPr/>
              <p:nvPr/>
            </p:nvPicPr>
            <p:blipFill>
              <a:blip r:embed="rId23"/>
              <a:stretch>
                <a:fillRect/>
              </a:stretch>
            </p:blipFill>
            <p:spPr>
              <a:xfrm>
                <a:off x="2474396" y="826365"/>
                <a:ext cx="99324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 name="Ink 26">
                <a:extLst>
                  <a:ext uri="{FF2B5EF4-FFF2-40B4-BE49-F238E27FC236}">
                    <a16:creationId xmlns:a16="http://schemas.microsoft.com/office/drawing/2014/main" id="{BEB7EC4A-F74F-3055-46EA-1D50E9F1C3FD}"/>
                  </a:ext>
                </a:extLst>
              </p14:cNvPr>
              <p14:cNvContentPartPr/>
              <p14:nvPr/>
            </p14:nvContentPartPr>
            <p14:xfrm>
              <a:off x="3802076" y="712605"/>
              <a:ext cx="1958040" cy="714960"/>
            </p14:xfrm>
          </p:contentPart>
        </mc:Choice>
        <mc:Fallback xmlns="">
          <p:pic>
            <p:nvPicPr>
              <p:cNvPr id="27" name="Ink 26">
                <a:extLst>
                  <a:ext uri="{FF2B5EF4-FFF2-40B4-BE49-F238E27FC236}">
                    <a16:creationId xmlns:a16="http://schemas.microsoft.com/office/drawing/2014/main" id="{BEB7EC4A-F74F-3055-46EA-1D50E9F1C3FD}"/>
                  </a:ext>
                </a:extLst>
              </p:cNvPr>
              <p:cNvPicPr/>
              <p:nvPr/>
            </p:nvPicPr>
            <p:blipFill>
              <a:blip r:embed="rId25"/>
              <a:stretch>
                <a:fillRect/>
              </a:stretch>
            </p:blipFill>
            <p:spPr>
              <a:xfrm>
                <a:off x="3784076" y="694965"/>
                <a:ext cx="1993680" cy="750600"/>
              </a:xfrm>
              <a:prstGeom prst="rect">
                <a:avLst/>
              </a:prstGeom>
            </p:spPr>
          </p:pic>
        </mc:Fallback>
      </mc:AlternateContent>
      <p:grpSp>
        <p:nvGrpSpPr>
          <p:cNvPr id="38" name="Group 37">
            <a:extLst>
              <a:ext uri="{FF2B5EF4-FFF2-40B4-BE49-F238E27FC236}">
                <a16:creationId xmlns:a16="http://schemas.microsoft.com/office/drawing/2014/main" id="{CA456FBC-0A16-2183-08FA-C009D91404E7}"/>
              </a:ext>
            </a:extLst>
          </p:cNvPr>
          <p:cNvGrpSpPr/>
          <p:nvPr/>
        </p:nvGrpSpPr>
        <p:grpSpPr>
          <a:xfrm>
            <a:off x="5996636" y="447285"/>
            <a:ext cx="5401800" cy="734040"/>
            <a:chOff x="5996636" y="447285"/>
            <a:chExt cx="5401800" cy="734040"/>
          </a:xfrm>
        </p:grpSpPr>
        <mc:AlternateContent xmlns:mc="http://schemas.openxmlformats.org/markup-compatibility/2006" xmlns:p14="http://schemas.microsoft.com/office/powerpoint/2010/main">
          <mc:Choice Requires="p14">
            <p:contentPart p14:bwMode="auto" r:id="rId26">
              <p14:nvContentPartPr>
                <p14:cNvPr id="28" name="Ink 27">
                  <a:extLst>
                    <a:ext uri="{FF2B5EF4-FFF2-40B4-BE49-F238E27FC236}">
                      <a16:creationId xmlns:a16="http://schemas.microsoft.com/office/drawing/2014/main" id="{5250E425-19AA-706B-7FC9-1D9D88285213}"/>
                    </a:ext>
                  </a:extLst>
                </p14:cNvPr>
                <p14:cNvContentPartPr/>
                <p14:nvPr/>
              </p14:nvContentPartPr>
              <p14:xfrm>
                <a:off x="5996636" y="735645"/>
                <a:ext cx="1402920" cy="445680"/>
              </p14:xfrm>
            </p:contentPart>
          </mc:Choice>
          <mc:Fallback xmlns="">
            <p:pic>
              <p:nvPicPr>
                <p:cNvPr id="28" name="Ink 27">
                  <a:extLst>
                    <a:ext uri="{FF2B5EF4-FFF2-40B4-BE49-F238E27FC236}">
                      <a16:creationId xmlns:a16="http://schemas.microsoft.com/office/drawing/2014/main" id="{5250E425-19AA-706B-7FC9-1D9D88285213}"/>
                    </a:ext>
                  </a:extLst>
                </p:cNvPr>
                <p:cNvPicPr/>
                <p:nvPr/>
              </p:nvPicPr>
              <p:blipFill>
                <a:blip r:embed="rId27"/>
                <a:stretch>
                  <a:fillRect/>
                </a:stretch>
              </p:blipFill>
              <p:spPr>
                <a:xfrm>
                  <a:off x="5978636" y="718005"/>
                  <a:ext cx="143856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9" name="Ink 28">
                  <a:extLst>
                    <a:ext uri="{FF2B5EF4-FFF2-40B4-BE49-F238E27FC236}">
                      <a16:creationId xmlns:a16="http://schemas.microsoft.com/office/drawing/2014/main" id="{10260AEE-4F1B-5592-24D0-2F29068E3D03}"/>
                    </a:ext>
                  </a:extLst>
                </p14:cNvPr>
                <p14:cNvContentPartPr/>
                <p14:nvPr/>
              </p14:nvContentPartPr>
              <p14:xfrm>
                <a:off x="6944876" y="844005"/>
                <a:ext cx="366120" cy="39600"/>
              </p14:xfrm>
            </p:contentPart>
          </mc:Choice>
          <mc:Fallback xmlns="">
            <p:pic>
              <p:nvPicPr>
                <p:cNvPr id="29" name="Ink 28">
                  <a:extLst>
                    <a:ext uri="{FF2B5EF4-FFF2-40B4-BE49-F238E27FC236}">
                      <a16:creationId xmlns:a16="http://schemas.microsoft.com/office/drawing/2014/main" id="{10260AEE-4F1B-5592-24D0-2F29068E3D03}"/>
                    </a:ext>
                  </a:extLst>
                </p:cNvPr>
                <p:cNvPicPr/>
                <p:nvPr/>
              </p:nvPicPr>
              <p:blipFill>
                <a:blip r:embed="rId29"/>
                <a:stretch>
                  <a:fillRect/>
                </a:stretch>
              </p:blipFill>
              <p:spPr>
                <a:xfrm>
                  <a:off x="6926876" y="826365"/>
                  <a:ext cx="4017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Ink 30">
                  <a:extLst>
                    <a:ext uri="{FF2B5EF4-FFF2-40B4-BE49-F238E27FC236}">
                      <a16:creationId xmlns:a16="http://schemas.microsoft.com/office/drawing/2014/main" id="{738C51CD-EC11-675E-91F9-58123F7443FD}"/>
                    </a:ext>
                  </a:extLst>
                </p14:cNvPr>
                <p14:cNvContentPartPr/>
                <p14:nvPr/>
              </p14:nvContentPartPr>
              <p14:xfrm>
                <a:off x="7700876" y="833205"/>
                <a:ext cx="1270800" cy="194400"/>
              </p14:xfrm>
            </p:contentPart>
          </mc:Choice>
          <mc:Fallback xmlns="">
            <p:pic>
              <p:nvPicPr>
                <p:cNvPr id="31" name="Ink 30">
                  <a:extLst>
                    <a:ext uri="{FF2B5EF4-FFF2-40B4-BE49-F238E27FC236}">
                      <a16:creationId xmlns:a16="http://schemas.microsoft.com/office/drawing/2014/main" id="{738C51CD-EC11-675E-91F9-58123F7443FD}"/>
                    </a:ext>
                  </a:extLst>
                </p:cNvPr>
                <p:cNvPicPr/>
                <p:nvPr/>
              </p:nvPicPr>
              <p:blipFill>
                <a:blip r:embed="rId31"/>
                <a:stretch>
                  <a:fillRect/>
                </a:stretch>
              </p:blipFill>
              <p:spPr>
                <a:xfrm>
                  <a:off x="7683236" y="815565"/>
                  <a:ext cx="13064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Ink 32">
                  <a:extLst>
                    <a:ext uri="{FF2B5EF4-FFF2-40B4-BE49-F238E27FC236}">
                      <a16:creationId xmlns:a16="http://schemas.microsoft.com/office/drawing/2014/main" id="{A968736D-5E73-92E9-6753-4DB4CBAC6610}"/>
                    </a:ext>
                  </a:extLst>
                </p14:cNvPr>
                <p14:cNvContentPartPr/>
                <p14:nvPr/>
              </p14:nvContentPartPr>
              <p14:xfrm>
                <a:off x="9320156" y="887565"/>
                <a:ext cx="267840" cy="128160"/>
              </p14:xfrm>
            </p:contentPart>
          </mc:Choice>
          <mc:Fallback xmlns="">
            <p:pic>
              <p:nvPicPr>
                <p:cNvPr id="33" name="Ink 32">
                  <a:extLst>
                    <a:ext uri="{FF2B5EF4-FFF2-40B4-BE49-F238E27FC236}">
                      <a16:creationId xmlns:a16="http://schemas.microsoft.com/office/drawing/2014/main" id="{A968736D-5E73-92E9-6753-4DB4CBAC6610}"/>
                    </a:ext>
                  </a:extLst>
                </p:cNvPr>
                <p:cNvPicPr/>
                <p:nvPr/>
              </p:nvPicPr>
              <p:blipFill>
                <a:blip r:embed="rId33"/>
                <a:stretch>
                  <a:fillRect/>
                </a:stretch>
              </p:blipFill>
              <p:spPr>
                <a:xfrm>
                  <a:off x="9302156" y="869925"/>
                  <a:ext cx="3034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 name="Ink 33">
                  <a:extLst>
                    <a:ext uri="{FF2B5EF4-FFF2-40B4-BE49-F238E27FC236}">
                      <a16:creationId xmlns:a16="http://schemas.microsoft.com/office/drawing/2014/main" id="{AAEBFB65-71EB-8A5B-B004-29F530699A59}"/>
                    </a:ext>
                  </a:extLst>
                </p14:cNvPr>
                <p14:cNvContentPartPr/>
                <p14:nvPr/>
              </p14:nvContentPartPr>
              <p14:xfrm>
                <a:off x="10034756" y="608925"/>
                <a:ext cx="212400" cy="425880"/>
              </p14:xfrm>
            </p:contentPart>
          </mc:Choice>
          <mc:Fallback xmlns="">
            <p:pic>
              <p:nvPicPr>
                <p:cNvPr id="34" name="Ink 33">
                  <a:extLst>
                    <a:ext uri="{FF2B5EF4-FFF2-40B4-BE49-F238E27FC236}">
                      <a16:creationId xmlns:a16="http://schemas.microsoft.com/office/drawing/2014/main" id="{AAEBFB65-71EB-8A5B-B004-29F530699A59}"/>
                    </a:ext>
                  </a:extLst>
                </p:cNvPr>
                <p:cNvPicPr/>
                <p:nvPr/>
              </p:nvPicPr>
              <p:blipFill>
                <a:blip r:embed="rId35"/>
                <a:stretch>
                  <a:fillRect/>
                </a:stretch>
              </p:blipFill>
              <p:spPr>
                <a:xfrm>
                  <a:off x="10017116" y="591285"/>
                  <a:ext cx="24804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Ink 34">
                  <a:extLst>
                    <a:ext uri="{FF2B5EF4-FFF2-40B4-BE49-F238E27FC236}">
                      <a16:creationId xmlns:a16="http://schemas.microsoft.com/office/drawing/2014/main" id="{3F076B01-66C5-A546-DBF3-DC41964DE9D4}"/>
                    </a:ext>
                  </a:extLst>
                </p14:cNvPr>
                <p14:cNvContentPartPr/>
                <p14:nvPr/>
              </p14:nvContentPartPr>
              <p14:xfrm>
                <a:off x="10349756" y="854085"/>
                <a:ext cx="126360" cy="52920"/>
              </p14:xfrm>
            </p:contentPart>
          </mc:Choice>
          <mc:Fallback xmlns="">
            <p:pic>
              <p:nvPicPr>
                <p:cNvPr id="35" name="Ink 34">
                  <a:extLst>
                    <a:ext uri="{FF2B5EF4-FFF2-40B4-BE49-F238E27FC236}">
                      <a16:creationId xmlns:a16="http://schemas.microsoft.com/office/drawing/2014/main" id="{3F076B01-66C5-A546-DBF3-DC41964DE9D4}"/>
                    </a:ext>
                  </a:extLst>
                </p:cNvPr>
                <p:cNvPicPr/>
                <p:nvPr/>
              </p:nvPicPr>
              <p:blipFill>
                <a:blip r:embed="rId37"/>
                <a:stretch>
                  <a:fillRect/>
                </a:stretch>
              </p:blipFill>
              <p:spPr>
                <a:xfrm>
                  <a:off x="10331756" y="836445"/>
                  <a:ext cx="1620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Ink 35">
                  <a:extLst>
                    <a:ext uri="{FF2B5EF4-FFF2-40B4-BE49-F238E27FC236}">
                      <a16:creationId xmlns:a16="http://schemas.microsoft.com/office/drawing/2014/main" id="{90CC5151-C5CE-B952-1AB7-AF8EC54B4671}"/>
                    </a:ext>
                  </a:extLst>
                </p14:cNvPr>
                <p14:cNvContentPartPr/>
                <p14:nvPr/>
              </p14:nvContentPartPr>
              <p14:xfrm>
                <a:off x="10462076" y="447285"/>
                <a:ext cx="936360" cy="673200"/>
              </p14:xfrm>
            </p:contentPart>
          </mc:Choice>
          <mc:Fallback xmlns="">
            <p:pic>
              <p:nvPicPr>
                <p:cNvPr id="36" name="Ink 35">
                  <a:extLst>
                    <a:ext uri="{FF2B5EF4-FFF2-40B4-BE49-F238E27FC236}">
                      <a16:creationId xmlns:a16="http://schemas.microsoft.com/office/drawing/2014/main" id="{90CC5151-C5CE-B952-1AB7-AF8EC54B4671}"/>
                    </a:ext>
                  </a:extLst>
                </p:cNvPr>
                <p:cNvPicPr/>
                <p:nvPr/>
              </p:nvPicPr>
              <p:blipFill>
                <a:blip r:embed="rId39"/>
                <a:stretch>
                  <a:fillRect/>
                </a:stretch>
              </p:blipFill>
              <p:spPr>
                <a:xfrm>
                  <a:off x="10444436" y="429645"/>
                  <a:ext cx="972000" cy="708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 name="Ink 36">
                  <a:extLst>
                    <a:ext uri="{FF2B5EF4-FFF2-40B4-BE49-F238E27FC236}">
                      <a16:creationId xmlns:a16="http://schemas.microsoft.com/office/drawing/2014/main" id="{7F214E57-3B6B-D6ED-DF63-D53B17FD16E3}"/>
                    </a:ext>
                  </a:extLst>
                </p14:cNvPr>
                <p14:cNvContentPartPr/>
                <p14:nvPr/>
              </p14:nvContentPartPr>
              <p14:xfrm>
                <a:off x="10836476" y="673725"/>
                <a:ext cx="360" cy="360"/>
              </p14:xfrm>
            </p:contentPart>
          </mc:Choice>
          <mc:Fallback xmlns="">
            <p:pic>
              <p:nvPicPr>
                <p:cNvPr id="37" name="Ink 36">
                  <a:extLst>
                    <a:ext uri="{FF2B5EF4-FFF2-40B4-BE49-F238E27FC236}">
                      <a16:creationId xmlns:a16="http://schemas.microsoft.com/office/drawing/2014/main" id="{7F214E57-3B6B-D6ED-DF63-D53B17FD16E3}"/>
                    </a:ext>
                  </a:extLst>
                </p:cNvPr>
                <p:cNvPicPr/>
                <p:nvPr/>
              </p:nvPicPr>
              <p:blipFill>
                <a:blip r:embed="rId41"/>
                <a:stretch>
                  <a:fillRect/>
                </a:stretch>
              </p:blipFill>
              <p:spPr>
                <a:xfrm>
                  <a:off x="10818476" y="656085"/>
                  <a:ext cx="36000" cy="36000"/>
                </a:xfrm>
                <a:prstGeom prst="rect">
                  <a:avLst/>
                </a:prstGeom>
              </p:spPr>
            </p:pic>
          </mc:Fallback>
        </mc:AlternateContent>
      </p:grpSp>
      <p:grpSp>
        <p:nvGrpSpPr>
          <p:cNvPr id="52" name="Group 51">
            <a:extLst>
              <a:ext uri="{FF2B5EF4-FFF2-40B4-BE49-F238E27FC236}">
                <a16:creationId xmlns:a16="http://schemas.microsoft.com/office/drawing/2014/main" id="{1707136F-75F7-CC88-EE9F-63EBD596373E}"/>
              </a:ext>
            </a:extLst>
          </p:cNvPr>
          <p:cNvGrpSpPr/>
          <p:nvPr/>
        </p:nvGrpSpPr>
        <p:grpSpPr>
          <a:xfrm>
            <a:off x="1920356" y="1260525"/>
            <a:ext cx="6491160" cy="879480"/>
            <a:chOff x="1920356" y="1260525"/>
            <a:chExt cx="6491160" cy="879480"/>
          </a:xfrm>
        </p:grpSpPr>
        <mc:AlternateContent xmlns:mc="http://schemas.openxmlformats.org/markup-compatibility/2006" xmlns:p14="http://schemas.microsoft.com/office/powerpoint/2010/main">
          <mc:Choice Requires="p14">
            <p:contentPart p14:bwMode="auto" r:id="rId42">
              <p14:nvContentPartPr>
                <p14:cNvPr id="39" name="Ink 38">
                  <a:extLst>
                    <a:ext uri="{FF2B5EF4-FFF2-40B4-BE49-F238E27FC236}">
                      <a16:creationId xmlns:a16="http://schemas.microsoft.com/office/drawing/2014/main" id="{E250319C-2EF5-EB96-1D94-084F83106EA8}"/>
                    </a:ext>
                  </a:extLst>
                </p14:cNvPr>
                <p14:cNvContentPartPr/>
                <p14:nvPr/>
              </p14:nvContentPartPr>
              <p14:xfrm>
                <a:off x="1920356" y="1512165"/>
                <a:ext cx="834120" cy="406800"/>
              </p14:xfrm>
            </p:contentPart>
          </mc:Choice>
          <mc:Fallback xmlns="">
            <p:pic>
              <p:nvPicPr>
                <p:cNvPr id="39" name="Ink 38">
                  <a:extLst>
                    <a:ext uri="{FF2B5EF4-FFF2-40B4-BE49-F238E27FC236}">
                      <a16:creationId xmlns:a16="http://schemas.microsoft.com/office/drawing/2014/main" id="{E250319C-2EF5-EB96-1D94-084F83106EA8}"/>
                    </a:ext>
                  </a:extLst>
                </p:cNvPr>
                <p:cNvPicPr/>
                <p:nvPr/>
              </p:nvPicPr>
              <p:blipFill>
                <a:blip r:embed="rId43"/>
                <a:stretch>
                  <a:fillRect/>
                </a:stretch>
              </p:blipFill>
              <p:spPr>
                <a:xfrm>
                  <a:off x="1902716" y="1494525"/>
                  <a:ext cx="86976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0" name="Ink 39">
                  <a:extLst>
                    <a:ext uri="{FF2B5EF4-FFF2-40B4-BE49-F238E27FC236}">
                      <a16:creationId xmlns:a16="http://schemas.microsoft.com/office/drawing/2014/main" id="{E7405043-A009-01C5-FDF7-FA104396B582}"/>
                    </a:ext>
                  </a:extLst>
                </p14:cNvPr>
                <p14:cNvContentPartPr/>
                <p14:nvPr/>
              </p14:nvContentPartPr>
              <p14:xfrm>
                <a:off x="3158396" y="1702605"/>
                <a:ext cx="146160" cy="158040"/>
              </p14:xfrm>
            </p:contentPart>
          </mc:Choice>
          <mc:Fallback xmlns="">
            <p:pic>
              <p:nvPicPr>
                <p:cNvPr id="40" name="Ink 39">
                  <a:extLst>
                    <a:ext uri="{FF2B5EF4-FFF2-40B4-BE49-F238E27FC236}">
                      <a16:creationId xmlns:a16="http://schemas.microsoft.com/office/drawing/2014/main" id="{E7405043-A009-01C5-FDF7-FA104396B582}"/>
                    </a:ext>
                  </a:extLst>
                </p:cNvPr>
                <p:cNvPicPr/>
                <p:nvPr/>
              </p:nvPicPr>
              <p:blipFill>
                <a:blip r:embed="rId45"/>
                <a:stretch>
                  <a:fillRect/>
                </a:stretch>
              </p:blipFill>
              <p:spPr>
                <a:xfrm>
                  <a:off x="3140396" y="1684965"/>
                  <a:ext cx="1818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2" name="Ink 41">
                  <a:extLst>
                    <a:ext uri="{FF2B5EF4-FFF2-40B4-BE49-F238E27FC236}">
                      <a16:creationId xmlns:a16="http://schemas.microsoft.com/office/drawing/2014/main" id="{64CECC8E-7B2B-1145-8815-6C2F01997FD5}"/>
                    </a:ext>
                  </a:extLst>
                </p14:cNvPr>
                <p14:cNvContentPartPr/>
                <p14:nvPr/>
              </p14:nvContentPartPr>
              <p14:xfrm>
                <a:off x="3110156" y="1508925"/>
                <a:ext cx="1989360" cy="631080"/>
              </p14:xfrm>
            </p:contentPart>
          </mc:Choice>
          <mc:Fallback xmlns="">
            <p:pic>
              <p:nvPicPr>
                <p:cNvPr id="42" name="Ink 41">
                  <a:extLst>
                    <a:ext uri="{FF2B5EF4-FFF2-40B4-BE49-F238E27FC236}">
                      <a16:creationId xmlns:a16="http://schemas.microsoft.com/office/drawing/2014/main" id="{64CECC8E-7B2B-1145-8815-6C2F01997FD5}"/>
                    </a:ext>
                  </a:extLst>
                </p:cNvPr>
                <p:cNvPicPr/>
                <p:nvPr/>
              </p:nvPicPr>
              <p:blipFill>
                <a:blip r:embed="rId47"/>
                <a:stretch>
                  <a:fillRect/>
                </a:stretch>
              </p:blipFill>
              <p:spPr>
                <a:xfrm>
                  <a:off x="3092156" y="1491285"/>
                  <a:ext cx="2025000" cy="666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3" name="Ink 42">
                  <a:extLst>
                    <a:ext uri="{FF2B5EF4-FFF2-40B4-BE49-F238E27FC236}">
                      <a16:creationId xmlns:a16="http://schemas.microsoft.com/office/drawing/2014/main" id="{19731C63-825B-B730-E49B-2CB2ACA71623}"/>
                    </a:ext>
                  </a:extLst>
                </p14:cNvPr>
                <p14:cNvContentPartPr/>
                <p14:nvPr/>
              </p14:nvContentPartPr>
              <p14:xfrm>
                <a:off x="4323716" y="1583085"/>
                <a:ext cx="592200" cy="105480"/>
              </p14:xfrm>
            </p:contentPart>
          </mc:Choice>
          <mc:Fallback xmlns="">
            <p:pic>
              <p:nvPicPr>
                <p:cNvPr id="43" name="Ink 42">
                  <a:extLst>
                    <a:ext uri="{FF2B5EF4-FFF2-40B4-BE49-F238E27FC236}">
                      <a16:creationId xmlns:a16="http://schemas.microsoft.com/office/drawing/2014/main" id="{19731C63-825B-B730-E49B-2CB2ACA71623}"/>
                    </a:ext>
                  </a:extLst>
                </p:cNvPr>
                <p:cNvPicPr/>
                <p:nvPr/>
              </p:nvPicPr>
              <p:blipFill>
                <a:blip r:embed="rId49"/>
                <a:stretch>
                  <a:fillRect/>
                </a:stretch>
              </p:blipFill>
              <p:spPr>
                <a:xfrm>
                  <a:off x="4305716" y="1565085"/>
                  <a:ext cx="6278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5" name="Ink 44">
                  <a:extLst>
                    <a:ext uri="{FF2B5EF4-FFF2-40B4-BE49-F238E27FC236}">
                      <a16:creationId xmlns:a16="http://schemas.microsoft.com/office/drawing/2014/main" id="{D58AB44C-F857-8AE3-6F22-BED7B15071BF}"/>
                    </a:ext>
                  </a:extLst>
                </p14:cNvPr>
                <p14:cNvContentPartPr/>
                <p14:nvPr/>
              </p14:nvContentPartPr>
              <p14:xfrm>
                <a:off x="5296436" y="1260525"/>
                <a:ext cx="2856240" cy="655920"/>
              </p14:xfrm>
            </p:contentPart>
          </mc:Choice>
          <mc:Fallback xmlns="">
            <p:pic>
              <p:nvPicPr>
                <p:cNvPr id="45" name="Ink 44">
                  <a:extLst>
                    <a:ext uri="{FF2B5EF4-FFF2-40B4-BE49-F238E27FC236}">
                      <a16:creationId xmlns:a16="http://schemas.microsoft.com/office/drawing/2014/main" id="{D58AB44C-F857-8AE3-6F22-BED7B15071BF}"/>
                    </a:ext>
                  </a:extLst>
                </p:cNvPr>
                <p:cNvPicPr/>
                <p:nvPr/>
              </p:nvPicPr>
              <p:blipFill>
                <a:blip r:embed="rId51"/>
                <a:stretch>
                  <a:fillRect/>
                </a:stretch>
              </p:blipFill>
              <p:spPr>
                <a:xfrm>
                  <a:off x="5278796" y="1242525"/>
                  <a:ext cx="2891880" cy="691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6" name="Ink 45">
                  <a:extLst>
                    <a:ext uri="{FF2B5EF4-FFF2-40B4-BE49-F238E27FC236}">
                      <a16:creationId xmlns:a16="http://schemas.microsoft.com/office/drawing/2014/main" id="{638B5A49-3296-ED3A-0946-F575DAC3E1E0}"/>
                    </a:ext>
                  </a:extLst>
                </p14:cNvPr>
                <p14:cNvContentPartPr/>
                <p14:nvPr/>
              </p14:nvContentPartPr>
              <p14:xfrm>
                <a:off x="7447076" y="1398045"/>
                <a:ext cx="462960" cy="62640"/>
              </p14:xfrm>
            </p:contentPart>
          </mc:Choice>
          <mc:Fallback xmlns="">
            <p:pic>
              <p:nvPicPr>
                <p:cNvPr id="46" name="Ink 45">
                  <a:extLst>
                    <a:ext uri="{FF2B5EF4-FFF2-40B4-BE49-F238E27FC236}">
                      <a16:creationId xmlns:a16="http://schemas.microsoft.com/office/drawing/2014/main" id="{638B5A49-3296-ED3A-0946-F575DAC3E1E0}"/>
                    </a:ext>
                  </a:extLst>
                </p:cNvPr>
                <p:cNvPicPr/>
                <p:nvPr/>
              </p:nvPicPr>
              <p:blipFill>
                <a:blip r:embed="rId53"/>
                <a:stretch>
                  <a:fillRect/>
                </a:stretch>
              </p:blipFill>
              <p:spPr>
                <a:xfrm>
                  <a:off x="7429076" y="1380045"/>
                  <a:ext cx="4986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7" name="Ink 46">
                  <a:extLst>
                    <a:ext uri="{FF2B5EF4-FFF2-40B4-BE49-F238E27FC236}">
                      <a16:creationId xmlns:a16="http://schemas.microsoft.com/office/drawing/2014/main" id="{173CA945-A8D1-2C6E-AE42-02EAF29C9DA9}"/>
                    </a:ext>
                  </a:extLst>
                </p14:cNvPr>
                <p14:cNvContentPartPr/>
                <p14:nvPr/>
              </p14:nvContentPartPr>
              <p14:xfrm>
                <a:off x="7436636" y="1381125"/>
                <a:ext cx="41040" cy="13320"/>
              </p14:xfrm>
            </p:contentPart>
          </mc:Choice>
          <mc:Fallback xmlns="">
            <p:pic>
              <p:nvPicPr>
                <p:cNvPr id="47" name="Ink 46">
                  <a:extLst>
                    <a:ext uri="{FF2B5EF4-FFF2-40B4-BE49-F238E27FC236}">
                      <a16:creationId xmlns:a16="http://schemas.microsoft.com/office/drawing/2014/main" id="{173CA945-A8D1-2C6E-AE42-02EAF29C9DA9}"/>
                    </a:ext>
                  </a:extLst>
                </p:cNvPr>
                <p:cNvPicPr/>
                <p:nvPr/>
              </p:nvPicPr>
              <p:blipFill>
                <a:blip r:embed="rId55"/>
                <a:stretch>
                  <a:fillRect/>
                </a:stretch>
              </p:blipFill>
              <p:spPr>
                <a:xfrm>
                  <a:off x="7418996" y="1363125"/>
                  <a:ext cx="766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8" name="Ink 47">
                  <a:extLst>
                    <a:ext uri="{FF2B5EF4-FFF2-40B4-BE49-F238E27FC236}">
                      <a16:creationId xmlns:a16="http://schemas.microsoft.com/office/drawing/2014/main" id="{077A5645-2962-1B52-CDF0-639BF25627AF}"/>
                    </a:ext>
                  </a:extLst>
                </p14:cNvPr>
                <p14:cNvContentPartPr/>
                <p14:nvPr/>
              </p14:nvContentPartPr>
              <p14:xfrm>
                <a:off x="6929756" y="1462485"/>
                <a:ext cx="360" cy="360"/>
              </p14:xfrm>
            </p:contentPart>
          </mc:Choice>
          <mc:Fallback xmlns="">
            <p:pic>
              <p:nvPicPr>
                <p:cNvPr id="48" name="Ink 47">
                  <a:extLst>
                    <a:ext uri="{FF2B5EF4-FFF2-40B4-BE49-F238E27FC236}">
                      <a16:creationId xmlns:a16="http://schemas.microsoft.com/office/drawing/2014/main" id="{077A5645-2962-1B52-CDF0-639BF25627AF}"/>
                    </a:ext>
                  </a:extLst>
                </p:cNvPr>
                <p:cNvPicPr/>
                <p:nvPr/>
              </p:nvPicPr>
              <p:blipFill>
                <a:blip r:embed="rId41"/>
                <a:stretch>
                  <a:fillRect/>
                </a:stretch>
              </p:blipFill>
              <p:spPr>
                <a:xfrm>
                  <a:off x="6911756" y="144448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9" name="Ink 48">
                  <a:extLst>
                    <a:ext uri="{FF2B5EF4-FFF2-40B4-BE49-F238E27FC236}">
                      <a16:creationId xmlns:a16="http://schemas.microsoft.com/office/drawing/2014/main" id="{7D9E79CC-4DCB-6114-9D7E-6EFE1C53902B}"/>
                    </a:ext>
                  </a:extLst>
                </p14:cNvPr>
                <p14:cNvContentPartPr/>
                <p14:nvPr/>
              </p14:nvContentPartPr>
              <p14:xfrm>
                <a:off x="6165836" y="1398405"/>
                <a:ext cx="606960" cy="76680"/>
              </p14:xfrm>
            </p:contentPart>
          </mc:Choice>
          <mc:Fallback xmlns="">
            <p:pic>
              <p:nvPicPr>
                <p:cNvPr id="49" name="Ink 48">
                  <a:extLst>
                    <a:ext uri="{FF2B5EF4-FFF2-40B4-BE49-F238E27FC236}">
                      <a16:creationId xmlns:a16="http://schemas.microsoft.com/office/drawing/2014/main" id="{7D9E79CC-4DCB-6114-9D7E-6EFE1C53902B}"/>
                    </a:ext>
                  </a:extLst>
                </p:cNvPr>
                <p:cNvPicPr/>
                <p:nvPr/>
              </p:nvPicPr>
              <p:blipFill>
                <a:blip r:embed="rId58"/>
                <a:stretch>
                  <a:fillRect/>
                </a:stretch>
              </p:blipFill>
              <p:spPr>
                <a:xfrm>
                  <a:off x="6147836" y="1380765"/>
                  <a:ext cx="6426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1" name="Ink 50">
                  <a:extLst>
                    <a:ext uri="{FF2B5EF4-FFF2-40B4-BE49-F238E27FC236}">
                      <a16:creationId xmlns:a16="http://schemas.microsoft.com/office/drawing/2014/main" id="{0AD4BE3C-9679-523F-548E-6E6E7F04598A}"/>
                    </a:ext>
                  </a:extLst>
                </p14:cNvPr>
                <p14:cNvContentPartPr/>
                <p14:nvPr/>
              </p14:nvContentPartPr>
              <p14:xfrm>
                <a:off x="8383076" y="1721685"/>
                <a:ext cx="28440" cy="65880"/>
              </p14:xfrm>
            </p:contentPart>
          </mc:Choice>
          <mc:Fallback xmlns="">
            <p:pic>
              <p:nvPicPr>
                <p:cNvPr id="51" name="Ink 50">
                  <a:extLst>
                    <a:ext uri="{FF2B5EF4-FFF2-40B4-BE49-F238E27FC236}">
                      <a16:creationId xmlns:a16="http://schemas.microsoft.com/office/drawing/2014/main" id="{0AD4BE3C-9679-523F-548E-6E6E7F04598A}"/>
                    </a:ext>
                  </a:extLst>
                </p:cNvPr>
                <p:cNvPicPr/>
                <p:nvPr/>
              </p:nvPicPr>
              <p:blipFill>
                <a:blip r:embed="rId60"/>
                <a:stretch>
                  <a:fillRect/>
                </a:stretch>
              </p:blipFill>
              <p:spPr>
                <a:xfrm>
                  <a:off x="8365436" y="1704045"/>
                  <a:ext cx="64080" cy="101520"/>
                </a:xfrm>
                <a:prstGeom prst="rect">
                  <a:avLst/>
                </a:prstGeom>
              </p:spPr>
            </p:pic>
          </mc:Fallback>
        </mc:AlternateContent>
      </p:grpSp>
      <p:pic>
        <p:nvPicPr>
          <p:cNvPr id="54" name="Picture 53">
            <a:extLst>
              <a:ext uri="{FF2B5EF4-FFF2-40B4-BE49-F238E27FC236}">
                <a16:creationId xmlns:a16="http://schemas.microsoft.com/office/drawing/2014/main" id="{FA1BF51F-675D-DFB8-BDE2-DA372DDAA25D}"/>
              </a:ext>
            </a:extLst>
          </p:cNvPr>
          <p:cNvPicPr>
            <a:picLocks noChangeAspect="1"/>
          </p:cNvPicPr>
          <p:nvPr/>
        </p:nvPicPr>
        <p:blipFill>
          <a:blip r:embed="rId61"/>
          <a:stretch>
            <a:fillRect/>
          </a:stretch>
        </p:blipFill>
        <p:spPr>
          <a:xfrm>
            <a:off x="56070" y="2232492"/>
            <a:ext cx="5836886" cy="1904165"/>
          </a:xfrm>
          <a:prstGeom prst="rect">
            <a:avLst/>
          </a:prstGeom>
        </p:spPr>
      </p:pic>
      <p:pic>
        <p:nvPicPr>
          <p:cNvPr id="10242" name="Picture 2" descr="The oxy-kerosene flames used in the research is the same ultra-high temperature fuel used during the Space Race.">
            <a:extLst>
              <a:ext uri="{FF2B5EF4-FFF2-40B4-BE49-F238E27FC236}">
                <a16:creationId xmlns:a16="http://schemas.microsoft.com/office/drawing/2014/main" id="{A7F6A24C-1F8F-E6DA-150F-EE1B3D9171A8}"/>
              </a:ext>
            </a:extLst>
          </p:cNvPr>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5763183" y="2107861"/>
            <a:ext cx="6432658" cy="4611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986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12D042D-760B-8EF4-B50D-64D9F64C6193}"/>
              </a:ext>
            </a:extLst>
          </p:cNvPr>
          <p:cNvGrpSpPr/>
          <p:nvPr/>
        </p:nvGrpSpPr>
        <p:grpSpPr>
          <a:xfrm>
            <a:off x="545516" y="187005"/>
            <a:ext cx="284760" cy="330120"/>
            <a:chOff x="545516" y="187005"/>
            <a:chExt cx="284760" cy="33012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168B6F98-F4B5-074D-526E-2668A1204DBB}"/>
                    </a:ext>
                  </a:extLst>
                </p14:cNvPr>
                <p14:cNvContentPartPr/>
                <p14:nvPr/>
              </p14:nvContentPartPr>
              <p14:xfrm>
                <a:off x="545516" y="204285"/>
                <a:ext cx="266400" cy="312840"/>
              </p14:xfrm>
            </p:contentPart>
          </mc:Choice>
          <mc:Fallback xmlns="">
            <p:pic>
              <p:nvPicPr>
                <p:cNvPr id="2" name="Ink 1">
                  <a:extLst>
                    <a:ext uri="{FF2B5EF4-FFF2-40B4-BE49-F238E27FC236}">
                      <a16:creationId xmlns:a16="http://schemas.microsoft.com/office/drawing/2014/main" id="{168B6F98-F4B5-074D-526E-2668A1204DBB}"/>
                    </a:ext>
                  </a:extLst>
                </p:cNvPr>
                <p:cNvPicPr/>
                <p:nvPr/>
              </p:nvPicPr>
              <p:blipFill>
                <a:blip r:embed="rId3"/>
                <a:stretch>
                  <a:fillRect/>
                </a:stretch>
              </p:blipFill>
              <p:spPr>
                <a:xfrm>
                  <a:off x="527876" y="186645"/>
                  <a:ext cx="30204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EFDA106F-4D1B-BB82-7715-70E28EB5A936}"/>
                    </a:ext>
                  </a:extLst>
                </p14:cNvPr>
                <p14:cNvContentPartPr/>
                <p14:nvPr/>
              </p14:nvContentPartPr>
              <p14:xfrm>
                <a:off x="635876" y="187005"/>
                <a:ext cx="194400" cy="42840"/>
              </p14:xfrm>
            </p:contentPart>
          </mc:Choice>
          <mc:Fallback xmlns="">
            <p:pic>
              <p:nvPicPr>
                <p:cNvPr id="3" name="Ink 2">
                  <a:extLst>
                    <a:ext uri="{FF2B5EF4-FFF2-40B4-BE49-F238E27FC236}">
                      <a16:creationId xmlns:a16="http://schemas.microsoft.com/office/drawing/2014/main" id="{EFDA106F-4D1B-BB82-7715-70E28EB5A936}"/>
                    </a:ext>
                  </a:extLst>
                </p:cNvPr>
                <p:cNvPicPr/>
                <p:nvPr/>
              </p:nvPicPr>
              <p:blipFill>
                <a:blip r:embed="rId5"/>
                <a:stretch>
                  <a:fillRect/>
                </a:stretch>
              </p:blipFill>
              <p:spPr>
                <a:xfrm>
                  <a:off x="618236" y="169365"/>
                  <a:ext cx="230040" cy="78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869FB84C-458A-62F1-E01D-58743E8CEA3E}"/>
                  </a:ext>
                </a:extLst>
              </p14:cNvPr>
              <p14:cNvContentPartPr/>
              <p14:nvPr/>
            </p14:nvContentPartPr>
            <p14:xfrm>
              <a:off x="927836" y="353325"/>
              <a:ext cx="441000" cy="128160"/>
            </p14:xfrm>
          </p:contentPart>
        </mc:Choice>
        <mc:Fallback xmlns="">
          <p:pic>
            <p:nvPicPr>
              <p:cNvPr id="5" name="Ink 4">
                <a:extLst>
                  <a:ext uri="{FF2B5EF4-FFF2-40B4-BE49-F238E27FC236}">
                    <a16:creationId xmlns:a16="http://schemas.microsoft.com/office/drawing/2014/main" id="{869FB84C-458A-62F1-E01D-58743E8CEA3E}"/>
                  </a:ext>
                </a:extLst>
              </p:cNvPr>
              <p:cNvPicPr/>
              <p:nvPr/>
            </p:nvPicPr>
            <p:blipFill>
              <a:blip r:embed="rId7"/>
              <a:stretch>
                <a:fillRect/>
              </a:stretch>
            </p:blipFill>
            <p:spPr>
              <a:xfrm>
                <a:off x="910196" y="335685"/>
                <a:ext cx="476640" cy="163800"/>
              </a:xfrm>
              <a:prstGeom prst="rect">
                <a:avLst/>
              </a:prstGeom>
            </p:spPr>
          </p:pic>
        </mc:Fallback>
      </mc:AlternateContent>
      <p:grpSp>
        <p:nvGrpSpPr>
          <p:cNvPr id="8" name="Group 7">
            <a:extLst>
              <a:ext uri="{FF2B5EF4-FFF2-40B4-BE49-F238E27FC236}">
                <a16:creationId xmlns:a16="http://schemas.microsoft.com/office/drawing/2014/main" id="{405C6E83-728E-3772-DE2F-CFDE6A1CB0CD}"/>
              </a:ext>
            </a:extLst>
          </p:cNvPr>
          <p:cNvGrpSpPr/>
          <p:nvPr/>
        </p:nvGrpSpPr>
        <p:grpSpPr>
          <a:xfrm>
            <a:off x="1628396" y="88005"/>
            <a:ext cx="1764000" cy="558360"/>
            <a:chOff x="1628396" y="88005"/>
            <a:chExt cx="1764000" cy="558360"/>
          </a:xfrm>
        </p:grpSpPr>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614A2651-49F9-458C-E9AF-8E74099879B9}"/>
                    </a:ext>
                  </a:extLst>
                </p14:cNvPr>
                <p14:cNvContentPartPr/>
                <p14:nvPr/>
              </p14:nvContentPartPr>
              <p14:xfrm>
                <a:off x="1628396" y="88005"/>
                <a:ext cx="1764000" cy="558360"/>
              </p14:xfrm>
            </p:contentPart>
          </mc:Choice>
          <mc:Fallback xmlns="">
            <p:pic>
              <p:nvPicPr>
                <p:cNvPr id="6" name="Ink 5">
                  <a:extLst>
                    <a:ext uri="{FF2B5EF4-FFF2-40B4-BE49-F238E27FC236}">
                      <a16:creationId xmlns:a16="http://schemas.microsoft.com/office/drawing/2014/main" id="{614A2651-49F9-458C-E9AF-8E74099879B9}"/>
                    </a:ext>
                  </a:extLst>
                </p:cNvPr>
                <p:cNvPicPr/>
                <p:nvPr/>
              </p:nvPicPr>
              <p:blipFill>
                <a:blip r:embed="rId9"/>
                <a:stretch>
                  <a:fillRect/>
                </a:stretch>
              </p:blipFill>
              <p:spPr>
                <a:xfrm>
                  <a:off x="1610756" y="70365"/>
                  <a:ext cx="1799640" cy="594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8229002D-4054-6673-0A25-4E47EAD95F6A}"/>
                    </a:ext>
                  </a:extLst>
                </p14:cNvPr>
                <p14:cNvContentPartPr/>
                <p14:nvPr/>
              </p14:nvContentPartPr>
              <p14:xfrm>
                <a:off x="2964716" y="210045"/>
                <a:ext cx="360" cy="360"/>
              </p14:xfrm>
            </p:contentPart>
          </mc:Choice>
          <mc:Fallback xmlns="">
            <p:pic>
              <p:nvPicPr>
                <p:cNvPr id="7" name="Ink 6">
                  <a:extLst>
                    <a:ext uri="{FF2B5EF4-FFF2-40B4-BE49-F238E27FC236}">
                      <a16:creationId xmlns:a16="http://schemas.microsoft.com/office/drawing/2014/main" id="{8229002D-4054-6673-0A25-4E47EAD95F6A}"/>
                    </a:ext>
                  </a:extLst>
                </p:cNvPr>
                <p:cNvPicPr/>
                <p:nvPr/>
              </p:nvPicPr>
              <p:blipFill>
                <a:blip r:embed="rId11"/>
                <a:stretch>
                  <a:fillRect/>
                </a:stretch>
              </p:blipFill>
              <p:spPr>
                <a:xfrm>
                  <a:off x="2947076" y="192405"/>
                  <a:ext cx="36000" cy="36000"/>
                </a:xfrm>
                <a:prstGeom prst="rect">
                  <a:avLst/>
                </a:prstGeom>
              </p:spPr>
            </p:pic>
          </mc:Fallback>
        </mc:AlternateContent>
      </p:grpSp>
      <p:pic>
        <p:nvPicPr>
          <p:cNvPr id="10" name="Picture 9">
            <a:extLst>
              <a:ext uri="{FF2B5EF4-FFF2-40B4-BE49-F238E27FC236}">
                <a16:creationId xmlns:a16="http://schemas.microsoft.com/office/drawing/2014/main" id="{C56F9F05-6AFF-747E-E9E8-31CAD1BE7D82}"/>
              </a:ext>
            </a:extLst>
          </p:cNvPr>
          <p:cNvPicPr>
            <a:picLocks noChangeAspect="1"/>
          </p:cNvPicPr>
          <p:nvPr/>
        </p:nvPicPr>
        <p:blipFill>
          <a:blip r:embed="rId12"/>
          <a:stretch>
            <a:fillRect/>
          </a:stretch>
        </p:blipFill>
        <p:spPr>
          <a:xfrm>
            <a:off x="0" y="768405"/>
            <a:ext cx="4140907" cy="2106151"/>
          </a:xfrm>
          <a:prstGeom prst="rect">
            <a:avLst/>
          </a:prstGeom>
        </p:spPr>
      </p:pic>
      <p:pic>
        <p:nvPicPr>
          <p:cNvPr id="11266" name="Picture 2" descr="Ion thruster - Wikipedia">
            <a:extLst>
              <a:ext uri="{FF2B5EF4-FFF2-40B4-BE49-F238E27FC236}">
                <a16:creationId xmlns:a16="http://schemas.microsoft.com/office/drawing/2014/main" id="{11E48382-CC24-E06E-8873-605FBEC5E13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48482" y="517124"/>
            <a:ext cx="8043517" cy="634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981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F6746AE-6FAF-0A50-53F9-A0BCDBA5261A}"/>
              </a:ext>
            </a:extLst>
          </p:cNvPr>
          <p:cNvGrpSpPr/>
          <p:nvPr/>
        </p:nvGrpSpPr>
        <p:grpSpPr>
          <a:xfrm>
            <a:off x="530036" y="151725"/>
            <a:ext cx="4560840" cy="466200"/>
            <a:chOff x="530036" y="151725"/>
            <a:chExt cx="4560840" cy="46620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0B35D02F-BFAD-BFED-0578-BE283DF5B7F8}"/>
                    </a:ext>
                  </a:extLst>
                </p14:cNvPr>
                <p14:cNvContentPartPr/>
                <p14:nvPr/>
              </p14:nvContentPartPr>
              <p14:xfrm>
                <a:off x="530036" y="212205"/>
                <a:ext cx="224280" cy="337320"/>
              </p14:xfrm>
            </p:contentPart>
          </mc:Choice>
          <mc:Fallback>
            <p:pic>
              <p:nvPicPr>
                <p:cNvPr id="2" name="Ink 1">
                  <a:extLst>
                    <a:ext uri="{FF2B5EF4-FFF2-40B4-BE49-F238E27FC236}">
                      <a16:creationId xmlns:a16="http://schemas.microsoft.com/office/drawing/2014/main" id="{0B35D02F-BFAD-BFED-0578-BE283DF5B7F8}"/>
                    </a:ext>
                  </a:extLst>
                </p:cNvPr>
                <p:cNvPicPr/>
                <p:nvPr/>
              </p:nvPicPr>
              <p:blipFill>
                <a:blip r:embed="rId3"/>
                <a:stretch>
                  <a:fillRect/>
                </a:stretch>
              </p:blipFill>
              <p:spPr>
                <a:xfrm>
                  <a:off x="512396" y="194565"/>
                  <a:ext cx="25992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ED31C826-24C6-9953-5C26-6C7C3A336BA0}"/>
                    </a:ext>
                  </a:extLst>
                </p14:cNvPr>
                <p14:cNvContentPartPr/>
                <p14:nvPr/>
              </p14:nvContentPartPr>
              <p14:xfrm>
                <a:off x="834956" y="562845"/>
                <a:ext cx="10440" cy="22680"/>
              </p14:xfrm>
            </p:contentPart>
          </mc:Choice>
          <mc:Fallback>
            <p:pic>
              <p:nvPicPr>
                <p:cNvPr id="3" name="Ink 2">
                  <a:extLst>
                    <a:ext uri="{FF2B5EF4-FFF2-40B4-BE49-F238E27FC236}">
                      <a16:creationId xmlns:a16="http://schemas.microsoft.com/office/drawing/2014/main" id="{ED31C826-24C6-9953-5C26-6C7C3A336BA0}"/>
                    </a:ext>
                  </a:extLst>
                </p:cNvPr>
                <p:cNvPicPr/>
                <p:nvPr/>
              </p:nvPicPr>
              <p:blipFill>
                <a:blip r:embed="rId5"/>
                <a:stretch>
                  <a:fillRect/>
                </a:stretch>
              </p:blipFill>
              <p:spPr>
                <a:xfrm>
                  <a:off x="816956" y="544845"/>
                  <a:ext cx="460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7E54F205-B2B0-EA4D-848C-61BA5DA94F13}"/>
                    </a:ext>
                  </a:extLst>
                </p14:cNvPr>
                <p14:cNvContentPartPr/>
                <p14:nvPr/>
              </p14:nvContentPartPr>
              <p14:xfrm>
                <a:off x="1167596" y="217965"/>
                <a:ext cx="824400" cy="350280"/>
              </p14:xfrm>
            </p:contentPart>
          </mc:Choice>
          <mc:Fallback>
            <p:pic>
              <p:nvPicPr>
                <p:cNvPr id="5" name="Ink 4">
                  <a:extLst>
                    <a:ext uri="{FF2B5EF4-FFF2-40B4-BE49-F238E27FC236}">
                      <a16:creationId xmlns:a16="http://schemas.microsoft.com/office/drawing/2014/main" id="{7E54F205-B2B0-EA4D-848C-61BA5DA94F13}"/>
                    </a:ext>
                  </a:extLst>
                </p:cNvPr>
                <p:cNvPicPr/>
                <p:nvPr/>
              </p:nvPicPr>
              <p:blipFill>
                <a:blip r:embed="rId7"/>
                <a:stretch>
                  <a:fillRect/>
                </a:stretch>
              </p:blipFill>
              <p:spPr>
                <a:xfrm>
                  <a:off x="1149956" y="199965"/>
                  <a:ext cx="860040" cy="385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k 5">
                  <a:extLst>
                    <a:ext uri="{FF2B5EF4-FFF2-40B4-BE49-F238E27FC236}">
                      <a16:creationId xmlns:a16="http://schemas.microsoft.com/office/drawing/2014/main" id="{29310436-766B-90EB-3F59-50E6B360628E}"/>
                    </a:ext>
                  </a:extLst>
                </p14:cNvPr>
                <p14:cNvContentPartPr/>
                <p14:nvPr/>
              </p14:nvContentPartPr>
              <p14:xfrm>
                <a:off x="1744316" y="329205"/>
                <a:ext cx="360" cy="360"/>
              </p14:xfrm>
            </p:contentPart>
          </mc:Choice>
          <mc:Fallback>
            <p:pic>
              <p:nvPicPr>
                <p:cNvPr id="6" name="Ink 5">
                  <a:extLst>
                    <a:ext uri="{FF2B5EF4-FFF2-40B4-BE49-F238E27FC236}">
                      <a16:creationId xmlns:a16="http://schemas.microsoft.com/office/drawing/2014/main" id="{29310436-766B-90EB-3F59-50E6B360628E}"/>
                    </a:ext>
                  </a:extLst>
                </p:cNvPr>
                <p:cNvPicPr/>
                <p:nvPr/>
              </p:nvPicPr>
              <p:blipFill>
                <a:blip r:embed="rId9"/>
                <a:stretch>
                  <a:fillRect/>
                </a:stretch>
              </p:blipFill>
              <p:spPr>
                <a:xfrm>
                  <a:off x="1726676" y="311205"/>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79061725-D2C0-CF6B-1521-CEE08B471834}"/>
                    </a:ext>
                  </a:extLst>
                </p14:cNvPr>
                <p14:cNvContentPartPr/>
                <p14:nvPr/>
              </p14:nvContentPartPr>
              <p14:xfrm>
                <a:off x="2178476" y="180165"/>
                <a:ext cx="940320" cy="415800"/>
              </p14:xfrm>
            </p:contentPart>
          </mc:Choice>
          <mc:Fallback>
            <p:pic>
              <p:nvPicPr>
                <p:cNvPr id="8" name="Ink 7">
                  <a:extLst>
                    <a:ext uri="{FF2B5EF4-FFF2-40B4-BE49-F238E27FC236}">
                      <a16:creationId xmlns:a16="http://schemas.microsoft.com/office/drawing/2014/main" id="{79061725-D2C0-CF6B-1521-CEE08B471834}"/>
                    </a:ext>
                  </a:extLst>
                </p:cNvPr>
                <p:cNvPicPr/>
                <p:nvPr/>
              </p:nvPicPr>
              <p:blipFill>
                <a:blip r:embed="rId11"/>
                <a:stretch>
                  <a:fillRect/>
                </a:stretch>
              </p:blipFill>
              <p:spPr>
                <a:xfrm>
                  <a:off x="2160476" y="162165"/>
                  <a:ext cx="975960" cy="451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0D88821D-FDC7-3A4A-74C5-B67086FB4618}"/>
                    </a:ext>
                  </a:extLst>
                </p14:cNvPr>
                <p14:cNvContentPartPr/>
                <p14:nvPr/>
              </p14:nvContentPartPr>
              <p14:xfrm>
                <a:off x="2828276" y="348645"/>
                <a:ext cx="203760" cy="19080"/>
              </p14:xfrm>
            </p:contentPart>
          </mc:Choice>
          <mc:Fallback>
            <p:pic>
              <p:nvPicPr>
                <p:cNvPr id="9" name="Ink 8">
                  <a:extLst>
                    <a:ext uri="{FF2B5EF4-FFF2-40B4-BE49-F238E27FC236}">
                      <a16:creationId xmlns:a16="http://schemas.microsoft.com/office/drawing/2014/main" id="{0D88821D-FDC7-3A4A-74C5-B67086FB4618}"/>
                    </a:ext>
                  </a:extLst>
                </p:cNvPr>
                <p:cNvPicPr/>
                <p:nvPr/>
              </p:nvPicPr>
              <p:blipFill>
                <a:blip r:embed="rId13"/>
                <a:stretch>
                  <a:fillRect/>
                </a:stretch>
              </p:blipFill>
              <p:spPr>
                <a:xfrm>
                  <a:off x="2810636" y="331005"/>
                  <a:ext cx="2394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4D72EFB7-FDD8-56D1-416B-83475A74315E}"/>
                    </a:ext>
                  </a:extLst>
                </p14:cNvPr>
                <p14:cNvContentPartPr/>
                <p14:nvPr/>
              </p14:nvContentPartPr>
              <p14:xfrm>
                <a:off x="2507516" y="314085"/>
                <a:ext cx="279720" cy="6840"/>
              </p14:xfrm>
            </p:contentPart>
          </mc:Choice>
          <mc:Fallback>
            <p:pic>
              <p:nvPicPr>
                <p:cNvPr id="10" name="Ink 9">
                  <a:extLst>
                    <a:ext uri="{FF2B5EF4-FFF2-40B4-BE49-F238E27FC236}">
                      <a16:creationId xmlns:a16="http://schemas.microsoft.com/office/drawing/2014/main" id="{4D72EFB7-FDD8-56D1-416B-83475A74315E}"/>
                    </a:ext>
                  </a:extLst>
                </p:cNvPr>
                <p:cNvPicPr/>
                <p:nvPr/>
              </p:nvPicPr>
              <p:blipFill>
                <a:blip r:embed="rId15"/>
                <a:stretch>
                  <a:fillRect/>
                </a:stretch>
              </p:blipFill>
              <p:spPr>
                <a:xfrm>
                  <a:off x="2489876" y="296085"/>
                  <a:ext cx="3153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3C63F96-625F-652B-AE8C-C05380E11CE7}"/>
                    </a:ext>
                  </a:extLst>
                </p14:cNvPr>
                <p14:cNvContentPartPr/>
                <p14:nvPr/>
              </p14:nvContentPartPr>
              <p14:xfrm>
                <a:off x="3448916" y="151725"/>
                <a:ext cx="1641960" cy="466200"/>
              </p14:xfrm>
            </p:contentPart>
          </mc:Choice>
          <mc:Fallback>
            <p:pic>
              <p:nvPicPr>
                <p:cNvPr id="12" name="Ink 11">
                  <a:extLst>
                    <a:ext uri="{FF2B5EF4-FFF2-40B4-BE49-F238E27FC236}">
                      <a16:creationId xmlns:a16="http://schemas.microsoft.com/office/drawing/2014/main" id="{F3C63F96-625F-652B-AE8C-C05380E11CE7}"/>
                    </a:ext>
                  </a:extLst>
                </p:cNvPr>
                <p:cNvPicPr/>
                <p:nvPr/>
              </p:nvPicPr>
              <p:blipFill>
                <a:blip r:embed="rId17"/>
                <a:stretch>
                  <a:fillRect/>
                </a:stretch>
              </p:blipFill>
              <p:spPr>
                <a:xfrm>
                  <a:off x="3431276" y="133725"/>
                  <a:ext cx="1677600" cy="501840"/>
                </a:xfrm>
                <a:prstGeom prst="rect">
                  <a:avLst/>
                </a:prstGeom>
              </p:spPr>
            </p:pic>
          </mc:Fallback>
        </mc:AlternateContent>
      </p:grpSp>
      <p:grpSp>
        <p:nvGrpSpPr>
          <p:cNvPr id="16" name="Group 15">
            <a:extLst>
              <a:ext uri="{FF2B5EF4-FFF2-40B4-BE49-F238E27FC236}">
                <a16:creationId xmlns:a16="http://schemas.microsoft.com/office/drawing/2014/main" id="{C7137946-2FFC-EC36-21B8-3774A07905E3}"/>
              </a:ext>
            </a:extLst>
          </p:cNvPr>
          <p:cNvGrpSpPr/>
          <p:nvPr/>
        </p:nvGrpSpPr>
        <p:grpSpPr>
          <a:xfrm>
            <a:off x="2224556" y="787125"/>
            <a:ext cx="1294200" cy="486720"/>
            <a:chOff x="2224556" y="787125"/>
            <a:chExt cx="1294200" cy="486720"/>
          </a:xfrm>
        </p:grpSpPr>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0B4E0941-731D-3803-123E-E5AEEEEE7639}"/>
                    </a:ext>
                  </a:extLst>
                </p14:cNvPr>
                <p14:cNvContentPartPr/>
                <p14:nvPr/>
              </p14:nvContentPartPr>
              <p14:xfrm>
                <a:off x="2224556" y="787125"/>
                <a:ext cx="1294200" cy="486720"/>
              </p14:xfrm>
            </p:contentPart>
          </mc:Choice>
          <mc:Fallback>
            <p:pic>
              <p:nvPicPr>
                <p:cNvPr id="14" name="Ink 13">
                  <a:extLst>
                    <a:ext uri="{FF2B5EF4-FFF2-40B4-BE49-F238E27FC236}">
                      <a16:creationId xmlns:a16="http://schemas.microsoft.com/office/drawing/2014/main" id="{0B4E0941-731D-3803-123E-E5AEEEEE7639}"/>
                    </a:ext>
                  </a:extLst>
                </p:cNvPr>
                <p:cNvPicPr/>
                <p:nvPr/>
              </p:nvPicPr>
              <p:blipFill>
                <a:blip r:embed="rId19"/>
                <a:stretch>
                  <a:fillRect/>
                </a:stretch>
              </p:blipFill>
              <p:spPr>
                <a:xfrm>
                  <a:off x="2206556" y="769485"/>
                  <a:ext cx="1329840" cy="522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F1B76A00-89EE-E9C7-4A8D-BD6595161669}"/>
                    </a:ext>
                  </a:extLst>
                </p14:cNvPr>
                <p14:cNvContentPartPr/>
                <p14:nvPr/>
              </p14:nvContentPartPr>
              <p14:xfrm>
                <a:off x="2776076" y="932205"/>
                <a:ext cx="375120" cy="38160"/>
              </p14:xfrm>
            </p:contentPart>
          </mc:Choice>
          <mc:Fallback>
            <p:pic>
              <p:nvPicPr>
                <p:cNvPr id="15" name="Ink 14">
                  <a:extLst>
                    <a:ext uri="{FF2B5EF4-FFF2-40B4-BE49-F238E27FC236}">
                      <a16:creationId xmlns:a16="http://schemas.microsoft.com/office/drawing/2014/main" id="{F1B76A00-89EE-E9C7-4A8D-BD6595161669}"/>
                    </a:ext>
                  </a:extLst>
                </p:cNvPr>
                <p:cNvPicPr/>
                <p:nvPr/>
              </p:nvPicPr>
              <p:blipFill>
                <a:blip r:embed="rId21"/>
                <a:stretch>
                  <a:fillRect/>
                </a:stretch>
              </p:blipFill>
              <p:spPr>
                <a:xfrm>
                  <a:off x="2758436" y="914205"/>
                  <a:ext cx="410760" cy="73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F4D6F8B0-842B-7DC4-027F-BB493B8994D3}"/>
                  </a:ext>
                </a:extLst>
              </p14:cNvPr>
              <p14:cNvContentPartPr/>
              <p14:nvPr/>
            </p14:nvContentPartPr>
            <p14:xfrm>
              <a:off x="4152716" y="830325"/>
              <a:ext cx="113400" cy="371160"/>
            </p14:xfrm>
          </p:contentPart>
        </mc:Choice>
        <mc:Fallback>
          <p:pic>
            <p:nvPicPr>
              <p:cNvPr id="17" name="Ink 16">
                <a:extLst>
                  <a:ext uri="{FF2B5EF4-FFF2-40B4-BE49-F238E27FC236}">
                    <a16:creationId xmlns:a16="http://schemas.microsoft.com/office/drawing/2014/main" id="{F4D6F8B0-842B-7DC4-027F-BB493B8994D3}"/>
                  </a:ext>
                </a:extLst>
              </p:cNvPr>
              <p:cNvPicPr/>
              <p:nvPr/>
            </p:nvPicPr>
            <p:blipFill>
              <a:blip r:embed="rId23"/>
              <a:stretch>
                <a:fillRect/>
              </a:stretch>
            </p:blipFill>
            <p:spPr>
              <a:xfrm>
                <a:off x="4135076" y="812685"/>
                <a:ext cx="149040" cy="406800"/>
              </a:xfrm>
              <a:prstGeom prst="rect">
                <a:avLst/>
              </a:prstGeom>
            </p:spPr>
          </p:pic>
        </mc:Fallback>
      </mc:AlternateContent>
      <p:grpSp>
        <p:nvGrpSpPr>
          <p:cNvPr id="20" name="Group 19">
            <a:extLst>
              <a:ext uri="{FF2B5EF4-FFF2-40B4-BE49-F238E27FC236}">
                <a16:creationId xmlns:a16="http://schemas.microsoft.com/office/drawing/2014/main" id="{2177F36D-615F-7BED-7B74-6FADBE69001D}"/>
              </a:ext>
            </a:extLst>
          </p:cNvPr>
          <p:cNvGrpSpPr/>
          <p:nvPr/>
        </p:nvGrpSpPr>
        <p:grpSpPr>
          <a:xfrm>
            <a:off x="4327316" y="750045"/>
            <a:ext cx="1760400" cy="464760"/>
            <a:chOff x="4327316" y="750045"/>
            <a:chExt cx="1760400" cy="464760"/>
          </a:xfrm>
        </p:grpSpPr>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43A1545B-B063-792B-02A5-F8BBB46D19DE}"/>
                    </a:ext>
                  </a:extLst>
                </p14:cNvPr>
                <p14:cNvContentPartPr/>
                <p14:nvPr/>
              </p14:nvContentPartPr>
              <p14:xfrm>
                <a:off x="4327316" y="750045"/>
                <a:ext cx="1533600" cy="415080"/>
              </p14:xfrm>
            </p:contentPart>
          </mc:Choice>
          <mc:Fallback>
            <p:pic>
              <p:nvPicPr>
                <p:cNvPr id="18" name="Ink 17">
                  <a:extLst>
                    <a:ext uri="{FF2B5EF4-FFF2-40B4-BE49-F238E27FC236}">
                      <a16:creationId xmlns:a16="http://schemas.microsoft.com/office/drawing/2014/main" id="{43A1545B-B063-792B-02A5-F8BBB46D19DE}"/>
                    </a:ext>
                  </a:extLst>
                </p:cNvPr>
                <p:cNvPicPr/>
                <p:nvPr/>
              </p:nvPicPr>
              <p:blipFill>
                <a:blip r:embed="rId25"/>
                <a:stretch>
                  <a:fillRect/>
                </a:stretch>
              </p:blipFill>
              <p:spPr>
                <a:xfrm>
                  <a:off x="4309316" y="732405"/>
                  <a:ext cx="1569240" cy="450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60B5A4B8-2B3A-3B87-C38F-753A20A3E4A7}"/>
                    </a:ext>
                  </a:extLst>
                </p14:cNvPr>
                <p14:cNvContentPartPr/>
                <p14:nvPr/>
              </p14:nvContentPartPr>
              <p14:xfrm>
                <a:off x="5943716" y="769485"/>
                <a:ext cx="144000" cy="445320"/>
              </p14:xfrm>
            </p:contentPart>
          </mc:Choice>
          <mc:Fallback>
            <p:pic>
              <p:nvPicPr>
                <p:cNvPr id="19" name="Ink 18">
                  <a:extLst>
                    <a:ext uri="{FF2B5EF4-FFF2-40B4-BE49-F238E27FC236}">
                      <a16:creationId xmlns:a16="http://schemas.microsoft.com/office/drawing/2014/main" id="{60B5A4B8-2B3A-3B87-C38F-753A20A3E4A7}"/>
                    </a:ext>
                  </a:extLst>
                </p:cNvPr>
                <p:cNvPicPr/>
                <p:nvPr/>
              </p:nvPicPr>
              <p:blipFill>
                <a:blip r:embed="rId27"/>
                <a:stretch>
                  <a:fillRect/>
                </a:stretch>
              </p:blipFill>
              <p:spPr>
                <a:xfrm>
                  <a:off x="5925716" y="751845"/>
                  <a:ext cx="179640" cy="480960"/>
                </a:xfrm>
                <a:prstGeom prst="rect">
                  <a:avLst/>
                </a:prstGeom>
              </p:spPr>
            </p:pic>
          </mc:Fallback>
        </mc:AlternateContent>
      </p:grpSp>
      <p:grpSp>
        <p:nvGrpSpPr>
          <p:cNvPr id="28" name="Group 27">
            <a:extLst>
              <a:ext uri="{FF2B5EF4-FFF2-40B4-BE49-F238E27FC236}">
                <a16:creationId xmlns:a16="http://schemas.microsoft.com/office/drawing/2014/main" id="{FB28B617-7687-5747-C862-48B0B9C5358A}"/>
              </a:ext>
            </a:extLst>
          </p:cNvPr>
          <p:cNvGrpSpPr/>
          <p:nvPr/>
        </p:nvGrpSpPr>
        <p:grpSpPr>
          <a:xfrm>
            <a:off x="2099996" y="1529085"/>
            <a:ext cx="5885640" cy="588240"/>
            <a:chOff x="2099996" y="1529085"/>
            <a:chExt cx="5885640" cy="588240"/>
          </a:xfrm>
        </p:grpSpPr>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DFD19312-BC8B-3D0C-C241-684B333A9F00}"/>
                    </a:ext>
                  </a:extLst>
                </p14:cNvPr>
                <p14:cNvContentPartPr/>
                <p14:nvPr/>
              </p14:nvContentPartPr>
              <p14:xfrm>
                <a:off x="2099996" y="1615125"/>
                <a:ext cx="3205080" cy="422280"/>
              </p14:xfrm>
            </p:contentPart>
          </mc:Choice>
          <mc:Fallback>
            <p:pic>
              <p:nvPicPr>
                <p:cNvPr id="21" name="Ink 20">
                  <a:extLst>
                    <a:ext uri="{FF2B5EF4-FFF2-40B4-BE49-F238E27FC236}">
                      <a16:creationId xmlns:a16="http://schemas.microsoft.com/office/drawing/2014/main" id="{DFD19312-BC8B-3D0C-C241-684B333A9F00}"/>
                    </a:ext>
                  </a:extLst>
                </p:cNvPr>
                <p:cNvPicPr/>
                <p:nvPr/>
              </p:nvPicPr>
              <p:blipFill>
                <a:blip r:embed="rId29"/>
                <a:stretch>
                  <a:fillRect/>
                </a:stretch>
              </p:blipFill>
              <p:spPr>
                <a:xfrm>
                  <a:off x="2081996" y="1597485"/>
                  <a:ext cx="3240720" cy="457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51C4C0F5-3545-6126-CE15-52A461791065}"/>
                    </a:ext>
                  </a:extLst>
                </p14:cNvPr>
                <p14:cNvContentPartPr/>
                <p14:nvPr/>
              </p14:nvContentPartPr>
              <p14:xfrm>
                <a:off x="4319396" y="1760925"/>
                <a:ext cx="500400" cy="21240"/>
              </p14:xfrm>
            </p:contentPart>
          </mc:Choice>
          <mc:Fallback>
            <p:pic>
              <p:nvPicPr>
                <p:cNvPr id="22" name="Ink 21">
                  <a:extLst>
                    <a:ext uri="{FF2B5EF4-FFF2-40B4-BE49-F238E27FC236}">
                      <a16:creationId xmlns:a16="http://schemas.microsoft.com/office/drawing/2014/main" id="{51C4C0F5-3545-6126-CE15-52A461791065}"/>
                    </a:ext>
                  </a:extLst>
                </p:cNvPr>
                <p:cNvPicPr/>
                <p:nvPr/>
              </p:nvPicPr>
              <p:blipFill>
                <a:blip r:embed="rId31"/>
                <a:stretch>
                  <a:fillRect/>
                </a:stretch>
              </p:blipFill>
              <p:spPr>
                <a:xfrm>
                  <a:off x="4301396" y="1742925"/>
                  <a:ext cx="5360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D3CF6C49-1282-ADAB-3F06-502A2D4C259C}"/>
                    </a:ext>
                  </a:extLst>
                </p14:cNvPr>
                <p14:cNvContentPartPr/>
                <p14:nvPr/>
              </p14:nvContentPartPr>
              <p14:xfrm>
                <a:off x="2979836" y="1766325"/>
                <a:ext cx="360" cy="360"/>
              </p14:xfrm>
            </p:contentPart>
          </mc:Choice>
          <mc:Fallback>
            <p:pic>
              <p:nvPicPr>
                <p:cNvPr id="23" name="Ink 22">
                  <a:extLst>
                    <a:ext uri="{FF2B5EF4-FFF2-40B4-BE49-F238E27FC236}">
                      <a16:creationId xmlns:a16="http://schemas.microsoft.com/office/drawing/2014/main" id="{D3CF6C49-1282-ADAB-3F06-502A2D4C259C}"/>
                    </a:ext>
                  </a:extLst>
                </p:cNvPr>
                <p:cNvPicPr/>
                <p:nvPr/>
              </p:nvPicPr>
              <p:blipFill>
                <a:blip r:embed="rId9"/>
                <a:stretch>
                  <a:fillRect/>
                </a:stretch>
              </p:blipFill>
              <p:spPr>
                <a:xfrm>
                  <a:off x="2962196" y="1748685"/>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Ink 24">
                  <a:extLst>
                    <a:ext uri="{FF2B5EF4-FFF2-40B4-BE49-F238E27FC236}">
                      <a16:creationId xmlns:a16="http://schemas.microsoft.com/office/drawing/2014/main" id="{BA261B0B-6F3A-F339-B485-139497272665}"/>
                    </a:ext>
                  </a:extLst>
                </p14:cNvPr>
                <p14:cNvContentPartPr/>
                <p14:nvPr/>
              </p14:nvContentPartPr>
              <p14:xfrm>
                <a:off x="5667956" y="1529085"/>
                <a:ext cx="173880" cy="588240"/>
              </p14:xfrm>
            </p:contentPart>
          </mc:Choice>
          <mc:Fallback>
            <p:pic>
              <p:nvPicPr>
                <p:cNvPr id="25" name="Ink 24">
                  <a:extLst>
                    <a:ext uri="{FF2B5EF4-FFF2-40B4-BE49-F238E27FC236}">
                      <a16:creationId xmlns:a16="http://schemas.microsoft.com/office/drawing/2014/main" id="{BA261B0B-6F3A-F339-B485-139497272665}"/>
                    </a:ext>
                  </a:extLst>
                </p:cNvPr>
                <p:cNvPicPr/>
                <p:nvPr/>
              </p:nvPicPr>
              <p:blipFill>
                <a:blip r:embed="rId34"/>
                <a:stretch>
                  <a:fillRect/>
                </a:stretch>
              </p:blipFill>
              <p:spPr>
                <a:xfrm>
                  <a:off x="5649956" y="1511445"/>
                  <a:ext cx="209520" cy="623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Ink 25">
                  <a:extLst>
                    <a:ext uri="{FF2B5EF4-FFF2-40B4-BE49-F238E27FC236}">
                      <a16:creationId xmlns:a16="http://schemas.microsoft.com/office/drawing/2014/main" id="{EDCE6676-62B1-3D3D-CD87-045B1873C78E}"/>
                    </a:ext>
                  </a:extLst>
                </p14:cNvPr>
                <p14:cNvContentPartPr/>
                <p14:nvPr/>
              </p14:nvContentPartPr>
              <p14:xfrm>
                <a:off x="5873876" y="1547085"/>
                <a:ext cx="2111760" cy="447840"/>
              </p14:xfrm>
            </p:contentPart>
          </mc:Choice>
          <mc:Fallback>
            <p:pic>
              <p:nvPicPr>
                <p:cNvPr id="26" name="Ink 25">
                  <a:extLst>
                    <a:ext uri="{FF2B5EF4-FFF2-40B4-BE49-F238E27FC236}">
                      <a16:creationId xmlns:a16="http://schemas.microsoft.com/office/drawing/2014/main" id="{EDCE6676-62B1-3D3D-CD87-045B1873C78E}"/>
                    </a:ext>
                  </a:extLst>
                </p:cNvPr>
                <p:cNvPicPr/>
                <p:nvPr/>
              </p:nvPicPr>
              <p:blipFill>
                <a:blip r:embed="rId36"/>
                <a:stretch>
                  <a:fillRect/>
                </a:stretch>
              </p:blipFill>
              <p:spPr>
                <a:xfrm>
                  <a:off x="5856236" y="1529085"/>
                  <a:ext cx="2147400" cy="483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Ink 26">
                  <a:extLst>
                    <a:ext uri="{FF2B5EF4-FFF2-40B4-BE49-F238E27FC236}">
                      <a16:creationId xmlns:a16="http://schemas.microsoft.com/office/drawing/2014/main" id="{9A2DBE82-0EA8-0A9A-CF42-DECAF06AD270}"/>
                    </a:ext>
                  </a:extLst>
                </p14:cNvPr>
                <p14:cNvContentPartPr/>
                <p14:nvPr/>
              </p14:nvContentPartPr>
              <p14:xfrm>
                <a:off x="6790436" y="1712325"/>
                <a:ext cx="512280" cy="26640"/>
              </p14:xfrm>
            </p:contentPart>
          </mc:Choice>
          <mc:Fallback>
            <p:pic>
              <p:nvPicPr>
                <p:cNvPr id="27" name="Ink 26">
                  <a:extLst>
                    <a:ext uri="{FF2B5EF4-FFF2-40B4-BE49-F238E27FC236}">
                      <a16:creationId xmlns:a16="http://schemas.microsoft.com/office/drawing/2014/main" id="{9A2DBE82-0EA8-0A9A-CF42-DECAF06AD270}"/>
                    </a:ext>
                  </a:extLst>
                </p:cNvPr>
                <p:cNvPicPr/>
                <p:nvPr/>
              </p:nvPicPr>
              <p:blipFill>
                <a:blip r:embed="rId38"/>
                <a:stretch>
                  <a:fillRect/>
                </a:stretch>
              </p:blipFill>
              <p:spPr>
                <a:xfrm>
                  <a:off x="6772436" y="1694325"/>
                  <a:ext cx="547920" cy="62280"/>
                </a:xfrm>
                <a:prstGeom prst="rect">
                  <a:avLst/>
                </a:prstGeom>
              </p:spPr>
            </p:pic>
          </mc:Fallback>
        </mc:AlternateContent>
      </p:grpSp>
      <p:grpSp>
        <p:nvGrpSpPr>
          <p:cNvPr id="32" name="Group 31">
            <a:extLst>
              <a:ext uri="{FF2B5EF4-FFF2-40B4-BE49-F238E27FC236}">
                <a16:creationId xmlns:a16="http://schemas.microsoft.com/office/drawing/2014/main" id="{1B27EB15-079C-7F5B-CE1C-C969C1FA76CC}"/>
              </a:ext>
            </a:extLst>
          </p:cNvPr>
          <p:cNvGrpSpPr/>
          <p:nvPr/>
        </p:nvGrpSpPr>
        <p:grpSpPr>
          <a:xfrm>
            <a:off x="8457956" y="1479765"/>
            <a:ext cx="2505240" cy="564840"/>
            <a:chOff x="8457956" y="1479765"/>
            <a:chExt cx="2505240" cy="564840"/>
          </a:xfrm>
        </p:grpSpPr>
        <mc:AlternateContent xmlns:mc="http://schemas.openxmlformats.org/markup-compatibility/2006">
          <mc:Choice xmlns:p14="http://schemas.microsoft.com/office/powerpoint/2010/main" Requires="p14">
            <p:contentPart p14:bwMode="auto" r:id="rId39">
              <p14:nvContentPartPr>
                <p14:cNvPr id="29" name="Ink 28">
                  <a:extLst>
                    <a:ext uri="{FF2B5EF4-FFF2-40B4-BE49-F238E27FC236}">
                      <a16:creationId xmlns:a16="http://schemas.microsoft.com/office/drawing/2014/main" id="{87A44E24-4BD4-0006-8673-43C365EEE34C}"/>
                    </a:ext>
                  </a:extLst>
                </p14:cNvPr>
                <p14:cNvContentPartPr/>
                <p14:nvPr/>
              </p14:nvContentPartPr>
              <p14:xfrm>
                <a:off x="8457956" y="1602165"/>
                <a:ext cx="863280" cy="334440"/>
              </p14:xfrm>
            </p:contentPart>
          </mc:Choice>
          <mc:Fallback>
            <p:pic>
              <p:nvPicPr>
                <p:cNvPr id="29" name="Ink 28">
                  <a:extLst>
                    <a:ext uri="{FF2B5EF4-FFF2-40B4-BE49-F238E27FC236}">
                      <a16:creationId xmlns:a16="http://schemas.microsoft.com/office/drawing/2014/main" id="{87A44E24-4BD4-0006-8673-43C365EEE34C}"/>
                    </a:ext>
                  </a:extLst>
                </p:cNvPr>
                <p:cNvPicPr/>
                <p:nvPr/>
              </p:nvPicPr>
              <p:blipFill>
                <a:blip r:embed="rId40"/>
                <a:stretch>
                  <a:fillRect/>
                </a:stretch>
              </p:blipFill>
              <p:spPr>
                <a:xfrm>
                  <a:off x="8439956" y="1584525"/>
                  <a:ext cx="89892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0" name="Ink 29">
                  <a:extLst>
                    <a:ext uri="{FF2B5EF4-FFF2-40B4-BE49-F238E27FC236}">
                      <a16:creationId xmlns:a16="http://schemas.microsoft.com/office/drawing/2014/main" id="{24861B88-E67F-B85A-1C1C-E82068FFABB3}"/>
                    </a:ext>
                  </a:extLst>
                </p14:cNvPr>
                <p14:cNvContentPartPr/>
                <p14:nvPr/>
              </p14:nvContentPartPr>
              <p14:xfrm>
                <a:off x="9684476" y="1479765"/>
                <a:ext cx="1064160" cy="473760"/>
              </p14:xfrm>
            </p:contentPart>
          </mc:Choice>
          <mc:Fallback>
            <p:pic>
              <p:nvPicPr>
                <p:cNvPr id="30" name="Ink 29">
                  <a:extLst>
                    <a:ext uri="{FF2B5EF4-FFF2-40B4-BE49-F238E27FC236}">
                      <a16:creationId xmlns:a16="http://schemas.microsoft.com/office/drawing/2014/main" id="{24861B88-E67F-B85A-1C1C-E82068FFABB3}"/>
                    </a:ext>
                  </a:extLst>
                </p:cNvPr>
                <p:cNvPicPr/>
                <p:nvPr/>
              </p:nvPicPr>
              <p:blipFill>
                <a:blip r:embed="rId42"/>
                <a:stretch>
                  <a:fillRect/>
                </a:stretch>
              </p:blipFill>
              <p:spPr>
                <a:xfrm>
                  <a:off x="9666476" y="1461765"/>
                  <a:ext cx="1099800" cy="509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1" name="Ink 30">
                  <a:extLst>
                    <a:ext uri="{FF2B5EF4-FFF2-40B4-BE49-F238E27FC236}">
                      <a16:creationId xmlns:a16="http://schemas.microsoft.com/office/drawing/2014/main" id="{C5317348-55DF-03FF-663C-57F032936ADD}"/>
                    </a:ext>
                  </a:extLst>
                </p14:cNvPr>
                <p14:cNvContentPartPr/>
                <p14:nvPr/>
              </p14:nvContentPartPr>
              <p14:xfrm>
                <a:off x="10851596" y="1487685"/>
                <a:ext cx="111600" cy="556920"/>
              </p14:xfrm>
            </p:contentPart>
          </mc:Choice>
          <mc:Fallback>
            <p:pic>
              <p:nvPicPr>
                <p:cNvPr id="31" name="Ink 30">
                  <a:extLst>
                    <a:ext uri="{FF2B5EF4-FFF2-40B4-BE49-F238E27FC236}">
                      <a16:creationId xmlns:a16="http://schemas.microsoft.com/office/drawing/2014/main" id="{C5317348-55DF-03FF-663C-57F032936ADD}"/>
                    </a:ext>
                  </a:extLst>
                </p:cNvPr>
                <p:cNvPicPr/>
                <p:nvPr/>
              </p:nvPicPr>
              <p:blipFill>
                <a:blip r:embed="rId44"/>
                <a:stretch>
                  <a:fillRect/>
                </a:stretch>
              </p:blipFill>
              <p:spPr>
                <a:xfrm>
                  <a:off x="10833956" y="1470045"/>
                  <a:ext cx="147240" cy="592560"/>
                </a:xfrm>
                <a:prstGeom prst="rect">
                  <a:avLst/>
                </a:prstGeom>
              </p:spPr>
            </p:pic>
          </mc:Fallback>
        </mc:AlternateContent>
      </p:grpSp>
      <p:grpSp>
        <p:nvGrpSpPr>
          <p:cNvPr id="45" name="Group 44">
            <a:extLst>
              <a:ext uri="{FF2B5EF4-FFF2-40B4-BE49-F238E27FC236}">
                <a16:creationId xmlns:a16="http://schemas.microsoft.com/office/drawing/2014/main" id="{445EC4FC-9051-C037-98DA-0F56D6E02694}"/>
              </a:ext>
            </a:extLst>
          </p:cNvPr>
          <p:cNvGrpSpPr/>
          <p:nvPr/>
        </p:nvGrpSpPr>
        <p:grpSpPr>
          <a:xfrm>
            <a:off x="1385396" y="2485965"/>
            <a:ext cx="2872800" cy="489960"/>
            <a:chOff x="1385396" y="2485965"/>
            <a:chExt cx="2872800" cy="489960"/>
          </a:xfrm>
        </p:grpSpPr>
        <mc:AlternateContent xmlns:mc="http://schemas.openxmlformats.org/markup-compatibility/2006">
          <mc:Choice xmlns:p14="http://schemas.microsoft.com/office/powerpoint/2010/main" Requires="p14">
            <p:contentPart p14:bwMode="auto" r:id="rId45">
              <p14:nvContentPartPr>
                <p14:cNvPr id="33" name="Ink 32">
                  <a:extLst>
                    <a:ext uri="{FF2B5EF4-FFF2-40B4-BE49-F238E27FC236}">
                      <a16:creationId xmlns:a16="http://schemas.microsoft.com/office/drawing/2014/main" id="{AB3D3B79-0CBF-C19C-5569-5B436098CF75}"/>
                    </a:ext>
                  </a:extLst>
                </p14:cNvPr>
                <p14:cNvContentPartPr/>
                <p14:nvPr/>
              </p14:nvContentPartPr>
              <p14:xfrm>
                <a:off x="1385396" y="2727525"/>
                <a:ext cx="205560" cy="218880"/>
              </p14:xfrm>
            </p:contentPart>
          </mc:Choice>
          <mc:Fallback>
            <p:pic>
              <p:nvPicPr>
                <p:cNvPr id="33" name="Ink 32">
                  <a:extLst>
                    <a:ext uri="{FF2B5EF4-FFF2-40B4-BE49-F238E27FC236}">
                      <a16:creationId xmlns:a16="http://schemas.microsoft.com/office/drawing/2014/main" id="{AB3D3B79-0CBF-C19C-5569-5B436098CF75}"/>
                    </a:ext>
                  </a:extLst>
                </p:cNvPr>
                <p:cNvPicPr/>
                <p:nvPr/>
              </p:nvPicPr>
              <p:blipFill>
                <a:blip r:embed="rId46"/>
                <a:stretch>
                  <a:fillRect/>
                </a:stretch>
              </p:blipFill>
              <p:spPr>
                <a:xfrm>
                  <a:off x="1367396" y="2709885"/>
                  <a:ext cx="2412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4" name="Ink 33">
                  <a:extLst>
                    <a:ext uri="{FF2B5EF4-FFF2-40B4-BE49-F238E27FC236}">
                      <a16:creationId xmlns:a16="http://schemas.microsoft.com/office/drawing/2014/main" id="{536528CA-5784-610D-BDB4-B666AF9E9D00}"/>
                    </a:ext>
                  </a:extLst>
                </p14:cNvPr>
                <p14:cNvContentPartPr/>
                <p14:nvPr/>
              </p14:nvContentPartPr>
              <p14:xfrm>
                <a:off x="1869956" y="2745885"/>
                <a:ext cx="243360" cy="54720"/>
              </p14:xfrm>
            </p:contentPart>
          </mc:Choice>
          <mc:Fallback>
            <p:pic>
              <p:nvPicPr>
                <p:cNvPr id="34" name="Ink 33">
                  <a:extLst>
                    <a:ext uri="{FF2B5EF4-FFF2-40B4-BE49-F238E27FC236}">
                      <a16:creationId xmlns:a16="http://schemas.microsoft.com/office/drawing/2014/main" id="{536528CA-5784-610D-BDB4-B666AF9E9D00}"/>
                    </a:ext>
                  </a:extLst>
                </p:cNvPr>
                <p:cNvPicPr/>
                <p:nvPr/>
              </p:nvPicPr>
              <p:blipFill>
                <a:blip r:embed="rId48"/>
                <a:stretch>
                  <a:fillRect/>
                </a:stretch>
              </p:blipFill>
              <p:spPr>
                <a:xfrm>
                  <a:off x="1852316" y="2727885"/>
                  <a:ext cx="2790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5" name="Ink 34">
                  <a:extLst>
                    <a:ext uri="{FF2B5EF4-FFF2-40B4-BE49-F238E27FC236}">
                      <a16:creationId xmlns:a16="http://schemas.microsoft.com/office/drawing/2014/main" id="{1158F992-7566-40D4-794F-6E2451C6E070}"/>
                    </a:ext>
                  </a:extLst>
                </p14:cNvPr>
                <p14:cNvContentPartPr/>
                <p14:nvPr/>
              </p14:nvContentPartPr>
              <p14:xfrm>
                <a:off x="1904156" y="2869365"/>
                <a:ext cx="222840" cy="37080"/>
              </p14:xfrm>
            </p:contentPart>
          </mc:Choice>
          <mc:Fallback>
            <p:pic>
              <p:nvPicPr>
                <p:cNvPr id="35" name="Ink 34">
                  <a:extLst>
                    <a:ext uri="{FF2B5EF4-FFF2-40B4-BE49-F238E27FC236}">
                      <a16:creationId xmlns:a16="http://schemas.microsoft.com/office/drawing/2014/main" id="{1158F992-7566-40D4-794F-6E2451C6E070}"/>
                    </a:ext>
                  </a:extLst>
                </p:cNvPr>
                <p:cNvPicPr/>
                <p:nvPr/>
              </p:nvPicPr>
              <p:blipFill>
                <a:blip r:embed="rId50"/>
                <a:stretch>
                  <a:fillRect/>
                </a:stretch>
              </p:blipFill>
              <p:spPr>
                <a:xfrm>
                  <a:off x="1886156" y="2851365"/>
                  <a:ext cx="2584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 name="Ink 36">
                  <a:extLst>
                    <a:ext uri="{FF2B5EF4-FFF2-40B4-BE49-F238E27FC236}">
                      <a16:creationId xmlns:a16="http://schemas.microsoft.com/office/drawing/2014/main" id="{A381ECF0-3D42-42F6-EA7F-805616BACE41}"/>
                    </a:ext>
                  </a:extLst>
                </p14:cNvPr>
                <p14:cNvContentPartPr/>
                <p14:nvPr/>
              </p14:nvContentPartPr>
              <p14:xfrm>
                <a:off x="2493836" y="2619525"/>
                <a:ext cx="19440" cy="282600"/>
              </p14:xfrm>
            </p:contentPart>
          </mc:Choice>
          <mc:Fallback>
            <p:pic>
              <p:nvPicPr>
                <p:cNvPr id="37" name="Ink 36">
                  <a:extLst>
                    <a:ext uri="{FF2B5EF4-FFF2-40B4-BE49-F238E27FC236}">
                      <a16:creationId xmlns:a16="http://schemas.microsoft.com/office/drawing/2014/main" id="{A381ECF0-3D42-42F6-EA7F-805616BACE41}"/>
                    </a:ext>
                  </a:extLst>
                </p:cNvPr>
                <p:cNvPicPr/>
                <p:nvPr/>
              </p:nvPicPr>
              <p:blipFill>
                <a:blip r:embed="rId52"/>
                <a:stretch>
                  <a:fillRect/>
                </a:stretch>
              </p:blipFill>
              <p:spPr>
                <a:xfrm>
                  <a:off x="2476196" y="2601525"/>
                  <a:ext cx="5508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8" name="Ink 37">
                  <a:extLst>
                    <a:ext uri="{FF2B5EF4-FFF2-40B4-BE49-F238E27FC236}">
                      <a16:creationId xmlns:a16="http://schemas.microsoft.com/office/drawing/2014/main" id="{109D6718-7D7E-13AB-5B90-14DCC8E3B8B1}"/>
                    </a:ext>
                  </a:extLst>
                </p14:cNvPr>
                <p14:cNvContentPartPr/>
                <p14:nvPr/>
              </p14:nvContentPartPr>
              <p14:xfrm>
                <a:off x="2679956" y="2681805"/>
                <a:ext cx="273960" cy="294120"/>
              </p14:xfrm>
            </p:contentPart>
          </mc:Choice>
          <mc:Fallback>
            <p:pic>
              <p:nvPicPr>
                <p:cNvPr id="38" name="Ink 37">
                  <a:extLst>
                    <a:ext uri="{FF2B5EF4-FFF2-40B4-BE49-F238E27FC236}">
                      <a16:creationId xmlns:a16="http://schemas.microsoft.com/office/drawing/2014/main" id="{109D6718-7D7E-13AB-5B90-14DCC8E3B8B1}"/>
                    </a:ext>
                  </a:extLst>
                </p:cNvPr>
                <p:cNvPicPr/>
                <p:nvPr/>
              </p:nvPicPr>
              <p:blipFill>
                <a:blip r:embed="rId54"/>
                <a:stretch>
                  <a:fillRect/>
                </a:stretch>
              </p:blipFill>
              <p:spPr>
                <a:xfrm>
                  <a:off x="2662316" y="2664165"/>
                  <a:ext cx="30960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9" name="Ink 38">
                  <a:extLst>
                    <a:ext uri="{FF2B5EF4-FFF2-40B4-BE49-F238E27FC236}">
                      <a16:creationId xmlns:a16="http://schemas.microsoft.com/office/drawing/2014/main" id="{129D4B37-02C6-A949-2AE6-69B15DFCF27D}"/>
                    </a:ext>
                  </a:extLst>
                </p14:cNvPr>
                <p14:cNvContentPartPr/>
                <p14:nvPr/>
              </p14:nvContentPartPr>
              <p14:xfrm>
                <a:off x="3033116" y="2485965"/>
                <a:ext cx="122400" cy="185040"/>
              </p14:xfrm>
            </p:contentPart>
          </mc:Choice>
          <mc:Fallback>
            <p:pic>
              <p:nvPicPr>
                <p:cNvPr id="39" name="Ink 38">
                  <a:extLst>
                    <a:ext uri="{FF2B5EF4-FFF2-40B4-BE49-F238E27FC236}">
                      <a16:creationId xmlns:a16="http://schemas.microsoft.com/office/drawing/2014/main" id="{129D4B37-02C6-A949-2AE6-69B15DFCF27D}"/>
                    </a:ext>
                  </a:extLst>
                </p:cNvPr>
                <p:cNvPicPr/>
                <p:nvPr/>
              </p:nvPicPr>
              <p:blipFill>
                <a:blip r:embed="rId56"/>
                <a:stretch>
                  <a:fillRect/>
                </a:stretch>
              </p:blipFill>
              <p:spPr>
                <a:xfrm>
                  <a:off x="3015116" y="2467965"/>
                  <a:ext cx="1580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0" name="Ink 39">
                  <a:extLst>
                    <a:ext uri="{FF2B5EF4-FFF2-40B4-BE49-F238E27FC236}">
                      <a16:creationId xmlns:a16="http://schemas.microsoft.com/office/drawing/2014/main" id="{F5350C01-51C7-70A6-B10A-DBE5128814F8}"/>
                    </a:ext>
                  </a:extLst>
                </p14:cNvPr>
                <p14:cNvContentPartPr/>
                <p14:nvPr/>
              </p14:nvContentPartPr>
              <p14:xfrm>
                <a:off x="3257036" y="2485965"/>
                <a:ext cx="103680" cy="233280"/>
              </p14:xfrm>
            </p:contentPart>
          </mc:Choice>
          <mc:Fallback>
            <p:pic>
              <p:nvPicPr>
                <p:cNvPr id="40" name="Ink 39">
                  <a:extLst>
                    <a:ext uri="{FF2B5EF4-FFF2-40B4-BE49-F238E27FC236}">
                      <a16:creationId xmlns:a16="http://schemas.microsoft.com/office/drawing/2014/main" id="{F5350C01-51C7-70A6-B10A-DBE5128814F8}"/>
                    </a:ext>
                  </a:extLst>
                </p:cNvPr>
                <p:cNvPicPr/>
                <p:nvPr/>
              </p:nvPicPr>
              <p:blipFill>
                <a:blip r:embed="rId58"/>
                <a:stretch>
                  <a:fillRect/>
                </a:stretch>
              </p:blipFill>
              <p:spPr>
                <a:xfrm>
                  <a:off x="3239036" y="2467965"/>
                  <a:ext cx="13932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2" name="Ink 41">
                  <a:extLst>
                    <a:ext uri="{FF2B5EF4-FFF2-40B4-BE49-F238E27FC236}">
                      <a16:creationId xmlns:a16="http://schemas.microsoft.com/office/drawing/2014/main" id="{18C3C186-F140-237C-5AE4-2E29058BFED0}"/>
                    </a:ext>
                  </a:extLst>
                </p14:cNvPr>
                <p14:cNvContentPartPr/>
                <p14:nvPr/>
              </p14:nvContentPartPr>
              <p14:xfrm>
                <a:off x="3596156" y="2762445"/>
                <a:ext cx="239760" cy="127080"/>
              </p14:xfrm>
            </p:contentPart>
          </mc:Choice>
          <mc:Fallback>
            <p:pic>
              <p:nvPicPr>
                <p:cNvPr id="42" name="Ink 41">
                  <a:extLst>
                    <a:ext uri="{FF2B5EF4-FFF2-40B4-BE49-F238E27FC236}">
                      <a16:creationId xmlns:a16="http://schemas.microsoft.com/office/drawing/2014/main" id="{18C3C186-F140-237C-5AE4-2E29058BFED0}"/>
                    </a:ext>
                  </a:extLst>
                </p:cNvPr>
                <p:cNvPicPr/>
                <p:nvPr/>
              </p:nvPicPr>
              <p:blipFill>
                <a:blip r:embed="rId60"/>
                <a:stretch>
                  <a:fillRect/>
                </a:stretch>
              </p:blipFill>
              <p:spPr>
                <a:xfrm>
                  <a:off x="3578156" y="2744805"/>
                  <a:ext cx="2754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3" name="Ink 42">
                  <a:extLst>
                    <a:ext uri="{FF2B5EF4-FFF2-40B4-BE49-F238E27FC236}">
                      <a16:creationId xmlns:a16="http://schemas.microsoft.com/office/drawing/2014/main" id="{128D86CE-B5E7-265D-7FA1-20931AF1F75A}"/>
                    </a:ext>
                  </a:extLst>
                </p14:cNvPr>
                <p14:cNvContentPartPr/>
                <p14:nvPr/>
              </p14:nvContentPartPr>
              <p14:xfrm>
                <a:off x="3904316" y="2634645"/>
                <a:ext cx="130320" cy="19080"/>
              </p14:xfrm>
            </p:contentPart>
          </mc:Choice>
          <mc:Fallback>
            <p:pic>
              <p:nvPicPr>
                <p:cNvPr id="43" name="Ink 42">
                  <a:extLst>
                    <a:ext uri="{FF2B5EF4-FFF2-40B4-BE49-F238E27FC236}">
                      <a16:creationId xmlns:a16="http://schemas.microsoft.com/office/drawing/2014/main" id="{128D86CE-B5E7-265D-7FA1-20931AF1F75A}"/>
                    </a:ext>
                  </a:extLst>
                </p:cNvPr>
                <p:cNvPicPr/>
                <p:nvPr/>
              </p:nvPicPr>
              <p:blipFill>
                <a:blip r:embed="rId62"/>
                <a:stretch>
                  <a:fillRect/>
                </a:stretch>
              </p:blipFill>
              <p:spPr>
                <a:xfrm>
                  <a:off x="3886316" y="2617005"/>
                  <a:ext cx="165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4" name="Ink 43">
                  <a:extLst>
                    <a:ext uri="{FF2B5EF4-FFF2-40B4-BE49-F238E27FC236}">
                      <a16:creationId xmlns:a16="http://schemas.microsoft.com/office/drawing/2014/main" id="{467217B2-34ED-2A20-F2D3-DB6D8CBE579E}"/>
                    </a:ext>
                  </a:extLst>
                </p14:cNvPr>
                <p14:cNvContentPartPr/>
                <p14:nvPr/>
              </p14:nvContentPartPr>
              <p14:xfrm>
                <a:off x="4143716" y="2525205"/>
                <a:ext cx="114480" cy="211320"/>
              </p14:xfrm>
            </p:contentPart>
          </mc:Choice>
          <mc:Fallback>
            <p:pic>
              <p:nvPicPr>
                <p:cNvPr id="44" name="Ink 43">
                  <a:extLst>
                    <a:ext uri="{FF2B5EF4-FFF2-40B4-BE49-F238E27FC236}">
                      <a16:creationId xmlns:a16="http://schemas.microsoft.com/office/drawing/2014/main" id="{467217B2-34ED-2A20-F2D3-DB6D8CBE579E}"/>
                    </a:ext>
                  </a:extLst>
                </p:cNvPr>
                <p:cNvPicPr/>
                <p:nvPr/>
              </p:nvPicPr>
              <p:blipFill>
                <a:blip r:embed="rId64"/>
                <a:stretch>
                  <a:fillRect/>
                </a:stretch>
              </p:blipFill>
              <p:spPr>
                <a:xfrm>
                  <a:off x="4125716" y="2507205"/>
                  <a:ext cx="150120" cy="246960"/>
                </a:xfrm>
                <a:prstGeom prst="rect">
                  <a:avLst/>
                </a:prstGeom>
              </p:spPr>
            </p:pic>
          </mc:Fallback>
        </mc:AlternateContent>
      </p:grpSp>
      <p:grpSp>
        <p:nvGrpSpPr>
          <p:cNvPr id="59" name="Group 58">
            <a:extLst>
              <a:ext uri="{FF2B5EF4-FFF2-40B4-BE49-F238E27FC236}">
                <a16:creationId xmlns:a16="http://schemas.microsoft.com/office/drawing/2014/main" id="{C9DBDF9D-F19D-1236-43C3-A0E0676387D1}"/>
              </a:ext>
            </a:extLst>
          </p:cNvPr>
          <p:cNvGrpSpPr/>
          <p:nvPr/>
        </p:nvGrpSpPr>
        <p:grpSpPr>
          <a:xfrm>
            <a:off x="5236316" y="2376885"/>
            <a:ext cx="5285880" cy="1094400"/>
            <a:chOff x="5236316" y="2376885"/>
            <a:chExt cx="5285880" cy="1094400"/>
          </a:xfrm>
        </p:grpSpPr>
        <mc:AlternateContent xmlns:mc="http://schemas.openxmlformats.org/markup-compatibility/2006">
          <mc:Choice xmlns:p14="http://schemas.microsoft.com/office/powerpoint/2010/main" Requires="p14">
            <p:contentPart p14:bwMode="auto" r:id="rId65">
              <p14:nvContentPartPr>
                <p14:cNvPr id="46" name="Ink 45">
                  <a:extLst>
                    <a:ext uri="{FF2B5EF4-FFF2-40B4-BE49-F238E27FC236}">
                      <a16:creationId xmlns:a16="http://schemas.microsoft.com/office/drawing/2014/main" id="{38514FBE-8234-4EF4-C4F8-BB18B06DD8CF}"/>
                    </a:ext>
                  </a:extLst>
                </p14:cNvPr>
                <p14:cNvContentPartPr/>
                <p14:nvPr/>
              </p14:nvContentPartPr>
              <p14:xfrm>
                <a:off x="5236316" y="2648685"/>
                <a:ext cx="1002960" cy="365760"/>
              </p14:xfrm>
            </p:contentPart>
          </mc:Choice>
          <mc:Fallback>
            <p:pic>
              <p:nvPicPr>
                <p:cNvPr id="46" name="Ink 45">
                  <a:extLst>
                    <a:ext uri="{FF2B5EF4-FFF2-40B4-BE49-F238E27FC236}">
                      <a16:creationId xmlns:a16="http://schemas.microsoft.com/office/drawing/2014/main" id="{38514FBE-8234-4EF4-C4F8-BB18B06DD8CF}"/>
                    </a:ext>
                  </a:extLst>
                </p:cNvPr>
                <p:cNvPicPr/>
                <p:nvPr/>
              </p:nvPicPr>
              <p:blipFill>
                <a:blip r:embed="rId66"/>
                <a:stretch>
                  <a:fillRect/>
                </a:stretch>
              </p:blipFill>
              <p:spPr>
                <a:xfrm>
                  <a:off x="5218316" y="2631045"/>
                  <a:ext cx="1038600" cy="401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7" name="Ink 46">
                  <a:extLst>
                    <a:ext uri="{FF2B5EF4-FFF2-40B4-BE49-F238E27FC236}">
                      <a16:creationId xmlns:a16="http://schemas.microsoft.com/office/drawing/2014/main" id="{60CBFBDA-1816-CF0F-5A09-DBD061CE3453}"/>
                    </a:ext>
                  </a:extLst>
                </p14:cNvPr>
                <p14:cNvContentPartPr/>
                <p14:nvPr/>
              </p14:nvContentPartPr>
              <p14:xfrm>
                <a:off x="6520436" y="2376885"/>
                <a:ext cx="939600" cy="618480"/>
              </p14:xfrm>
            </p:contentPart>
          </mc:Choice>
          <mc:Fallback>
            <p:pic>
              <p:nvPicPr>
                <p:cNvPr id="47" name="Ink 46">
                  <a:extLst>
                    <a:ext uri="{FF2B5EF4-FFF2-40B4-BE49-F238E27FC236}">
                      <a16:creationId xmlns:a16="http://schemas.microsoft.com/office/drawing/2014/main" id="{60CBFBDA-1816-CF0F-5A09-DBD061CE3453}"/>
                    </a:ext>
                  </a:extLst>
                </p:cNvPr>
                <p:cNvPicPr/>
                <p:nvPr/>
              </p:nvPicPr>
              <p:blipFill>
                <a:blip r:embed="rId68"/>
                <a:stretch>
                  <a:fillRect/>
                </a:stretch>
              </p:blipFill>
              <p:spPr>
                <a:xfrm>
                  <a:off x="6502796" y="2358885"/>
                  <a:ext cx="975240" cy="654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8" name="Ink 47">
                  <a:extLst>
                    <a:ext uri="{FF2B5EF4-FFF2-40B4-BE49-F238E27FC236}">
                      <a16:creationId xmlns:a16="http://schemas.microsoft.com/office/drawing/2014/main" id="{7AB5BD9A-930E-2D60-3E22-12CF45FAAA4E}"/>
                    </a:ext>
                  </a:extLst>
                </p14:cNvPr>
                <p14:cNvContentPartPr/>
                <p14:nvPr/>
              </p14:nvContentPartPr>
              <p14:xfrm>
                <a:off x="6875756" y="2470125"/>
                <a:ext cx="11160" cy="29520"/>
              </p14:xfrm>
            </p:contentPart>
          </mc:Choice>
          <mc:Fallback>
            <p:pic>
              <p:nvPicPr>
                <p:cNvPr id="48" name="Ink 47">
                  <a:extLst>
                    <a:ext uri="{FF2B5EF4-FFF2-40B4-BE49-F238E27FC236}">
                      <a16:creationId xmlns:a16="http://schemas.microsoft.com/office/drawing/2014/main" id="{7AB5BD9A-930E-2D60-3E22-12CF45FAAA4E}"/>
                    </a:ext>
                  </a:extLst>
                </p:cNvPr>
                <p:cNvPicPr/>
                <p:nvPr/>
              </p:nvPicPr>
              <p:blipFill>
                <a:blip r:embed="rId70"/>
                <a:stretch>
                  <a:fillRect/>
                </a:stretch>
              </p:blipFill>
              <p:spPr>
                <a:xfrm>
                  <a:off x="6858116" y="2452125"/>
                  <a:ext cx="468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0" name="Ink 49">
                  <a:extLst>
                    <a:ext uri="{FF2B5EF4-FFF2-40B4-BE49-F238E27FC236}">
                      <a16:creationId xmlns:a16="http://schemas.microsoft.com/office/drawing/2014/main" id="{8A960330-57A0-F72B-3C3C-67FAE06D583F}"/>
                    </a:ext>
                  </a:extLst>
                </p14:cNvPr>
                <p14:cNvContentPartPr/>
                <p14:nvPr/>
              </p14:nvContentPartPr>
              <p14:xfrm>
                <a:off x="5429996" y="3161325"/>
                <a:ext cx="658800" cy="309960"/>
              </p14:xfrm>
            </p:contentPart>
          </mc:Choice>
          <mc:Fallback>
            <p:pic>
              <p:nvPicPr>
                <p:cNvPr id="50" name="Ink 49">
                  <a:extLst>
                    <a:ext uri="{FF2B5EF4-FFF2-40B4-BE49-F238E27FC236}">
                      <a16:creationId xmlns:a16="http://schemas.microsoft.com/office/drawing/2014/main" id="{8A960330-57A0-F72B-3C3C-67FAE06D583F}"/>
                    </a:ext>
                  </a:extLst>
                </p:cNvPr>
                <p:cNvPicPr/>
                <p:nvPr/>
              </p:nvPicPr>
              <p:blipFill>
                <a:blip r:embed="rId72"/>
                <a:stretch>
                  <a:fillRect/>
                </a:stretch>
              </p:blipFill>
              <p:spPr>
                <a:xfrm>
                  <a:off x="5411996" y="3143685"/>
                  <a:ext cx="69444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1" name="Ink 50">
                  <a:extLst>
                    <a:ext uri="{FF2B5EF4-FFF2-40B4-BE49-F238E27FC236}">
                      <a16:creationId xmlns:a16="http://schemas.microsoft.com/office/drawing/2014/main" id="{72270A41-B6DF-D29B-9162-9A99ED23BAF4}"/>
                    </a:ext>
                  </a:extLst>
                </p14:cNvPr>
                <p14:cNvContentPartPr/>
                <p14:nvPr/>
              </p14:nvContentPartPr>
              <p14:xfrm>
                <a:off x="5918156" y="3240525"/>
                <a:ext cx="280800" cy="52920"/>
              </p14:xfrm>
            </p:contentPart>
          </mc:Choice>
          <mc:Fallback>
            <p:pic>
              <p:nvPicPr>
                <p:cNvPr id="51" name="Ink 50">
                  <a:extLst>
                    <a:ext uri="{FF2B5EF4-FFF2-40B4-BE49-F238E27FC236}">
                      <a16:creationId xmlns:a16="http://schemas.microsoft.com/office/drawing/2014/main" id="{72270A41-B6DF-D29B-9162-9A99ED23BAF4}"/>
                    </a:ext>
                  </a:extLst>
                </p:cNvPr>
                <p:cNvPicPr/>
                <p:nvPr/>
              </p:nvPicPr>
              <p:blipFill>
                <a:blip r:embed="rId74"/>
                <a:stretch>
                  <a:fillRect/>
                </a:stretch>
              </p:blipFill>
              <p:spPr>
                <a:xfrm>
                  <a:off x="5900516" y="3222525"/>
                  <a:ext cx="316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2" name="Ink 51">
                  <a:extLst>
                    <a:ext uri="{FF2B5EF4-FFF2-40B4-BE49-F238E27FC236}">
                      <a16:creationId xmlns:a16="http://schemas.microsoft.com/office/drawing/2014/main" id="{D41F3541-B378-370C-412D-7A41CA191945}"/>
                    </a:ext>
                  </a:extLst>
                </p14:cNvPr>
                <p14:cNvContentPartPr/>
                <p14:nvPr/>
              </p14:nvContentPartPr>
              <p14:xfrm>
                <a:off x="6473636" y="3010485"/>
                <a:ext cx="1644120" cy="437760"/>
              </p14:xfrm>
            </p:contentPart>
          </mc:Choice>
          <mc:Fallback>
            <p:pic>
              <p:nvPicPr>
                <p:cNvPr id="52" name="Ink 51">
                  <a:extLst>
                    <a:ext uri="{FF2B5EF4-FFF2-40B4-BE49-F238E27FC236}">
                      <a16:creationId xmlns:a16="http://schemas.microsoft.com/office/drawing/2014/main" id="{D41F3541-B378-370C-412D-7A41CA191945}"/>
                    </a:ext>
                  </a:extLst>
                </p:cNvPr>
                <p:cNvPicPr/>
                <p:nvPr/>
              </p:nvPicPr>
              <p:blipFill>
                <a:blip r:embed="rId76"/>
                <a:stretch>
                  <a:fillRect/>
                </a:stretch>
              </p:blipFill>
              <p:spPr>
                <a:xfrm>
                  <a:off x="6455636" y="2992485"/>
                  <a:ext cx="1679760" cy="473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3" name="Ink 52">
                  <a:extLst>
                    <a:ext uri="{FF2B5EF4-FFF2-40B4-BE49-F238E27FC236}">
                      <a16:creationId xmlns:a16="http://schemas.microsoft.com/office/drawing/2014/main" id="{CC5E73EE-5361-844F-9BAB-6F14E4739ED8}"/>
                    </a:ext>
                  </a:extLst>
                </p14:cNvPr>
                <p14:cNvContentPartPr/>
                <p14:nvPr/>
              </p14:nvContentPartPr>
              <p14:xfrm>
                <a:off x="7854596" y="3152685"/>
                <a:ext cx="360" cy="360"/>
              </p14:xfrm>
            </p:contentPart>
          </mc:Choice>
          <mc:Fallback>
            <p:pic>
              <p:nvPicPr>
                <p:cNvPr id="53" name="Ink 52">
                  <a:extLst>
                    <a:ext uri="{FF2B5EF4-FFF2-40B4-BE49-F238E27FC236}">
                      <a16:creationId xmlns:a16="http://schemas.microsoft.com/office/drawing/2014/main" id="{CC5E73EE-5361-844F-9BAB-6F14E4739ED8}"/>
                    </a:ext>
                  </a:extLst>
                </p:cNvPr>
                <p:cNvPicPr/>
                <p:nvPr/>
              </p:nvPicPr>
              <p:blipFill>
                <a:blip r:embed="rId78"/>
                <a:stretch>
                  <a:fillRect/>
                </a:stretch>
              </p:blipFill>
              <p:spPr>
                <a:xfrm>
                  <a:off x="7836956" y="3135045"/>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5" name="Ink 54">
                  <a:extLst>
                    <a:ext uri="{FF2B5EF4-FFF2-40B4-BE49-F238E27FC236}">
                      <a16:creationId xmlns:a16="http://schemas.microsoft.com/office/drawing/2014/main" id="{33D50AD5-DB26-B1C3-3EC9-8365DFF43A1B}"/>
                    </a:ext>
                  </a:extLst>
                </p14:cNvPr>
                <p14:cNvContentPartPr/>
                <p14:nvPr/>
              </p14:nvContentPartPr>
              <p14:xfrm>
                <a:off x="8356076" y="2985285"/>
                <a:ext cx="1088280" cy="452160"/>
              </p14:xfrm>
            </p:contentPart>
          </mc:Choice>
          <mc:Fallback>
            <p:pic>
              <p:nvPicPr>
                <p:cNvPr id="55" name="Ink 54">
                  <a:extLst>
                    <a:ext uri="{FF2B5EF4-FFF2-40B4-BE49-F238E27FC236}">
                      <a16:creationId xmlns:a16="http://schemas.microsoft.com/office/drawing/2014/main" id="{33D50AD5-DB26-B1C3-3EC9-8365DFF43A1B}"/>
                    </a:ext>
                  </a:extLst>
                </p:cNvPr>
                <p:cNvPicPr/>
                <p:nvPr/>
              </p:nvPicPr>
              <p:blipFill>
                <a:blip r:embed="rId80"/>
                <a:stretch>
                  <a:fillRect/>
                </a:stretch>
              </p:blipFill>
              <p:spPr>
                <a:xfrm>
                  <a:off x="8338076" y="2967285"/>
                  <a:ext cx="1123920" cy="487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6" name="Ink 55">
                  <a:extLst>
                    <a:ext uri="{FF2B5EF4-FFF2-40B4-BE49-F238E27FC236}">
                      <a16:creationId xmlns:a16="http://schemas.microsoft.com/office/drawing/2014/main" id="{90DFFA96-666E-98A7-5F0C-F1D3E35D5CD7}"/>
                    </a:ext>
                  </a:extLst>
                </p14:cNvPr>
                <p14:cNvContentPartPr/>
                <p14:nvPr/>
              </p14:nvContentPartPr>
              <p14:xfrm>
                <a:off x="8770076" y="3123885"/>
                <a:ext cx="432720" cy="72360"/>
              </p14:xfrm>
            </p:contentPart>
          </mc:Choice>
          <mc:Fallback>
            <p:pic>
              <p:nvPicPr>
                <p:cNvPr id="56" name="Ink 55">
                  <a:extLst>
                    <a:ext uri="{FF2B5EF4-FFF2-40B4-BE49-F238E27FC236}">
                      <a16:creationId xmlns:a16="http://schemas.microsoft.com/office/drawing/2014/main" id="{90DFFA96-666E-98A7-5F0C-F1D3E35D5CD7}"/>
                    </a:ext>
                  </a:extLst>
                </p:cNvPr>
                <p:cNvPicPr/>
                <p:nvPr/>
              </p:nvPicPr>
              <p:blipFill>
                <a:blip r:embed="rId82"/>
                <a:stretch>
                  <a:fillRect/>
                </a:stretch>
              </p:blipFill>
              <p:spPr>
                <a:xfrm>
                  <a:off x="8752436" y="3105885"/>
                  <a:ext cx="4683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8" name="Ink 57">
                  <a:extLst>
                    <a:ext uri="{FF2B5EF4-FFF2-40B4-BE49-F238E27FC236}">
                      <a16:creationId xmlns:a16="http://schemas.microsoft.com/office/drawing/2014/main" id="{D685B43D-4582-3F5D-1994-9FA3C2070985}"/>
                    </a:ext>
                  </a:extLst>
                </p14:cNvPr>
                <p14:cNvContentPartPr/>
                <p14:nvPr/>
              </p14:nvContentPartPr>
              <p14:xfrm>
                <a:off x="9700676" y="3286605"/>
                <a:ext cx="821520" cy="136800"/>
              </p14:xfrm>
            </p:contentPart>
          </mc:Choice>
          <mc:Fallback>
            <p:pic>
              <p:nvPicPr>
                <p:cNvPr id="58" name="Ink 57">
                  <a:extLst>
                    <a:ext uri="{FF2B5EF4-FFF2-40B4-BE49-F238E27FC236}">
                      <a16:creationId xmlns:a16="http://schemas.microsoft.com/office/drawing/2014/main" id="{D685B43D-4582-3F5D-1994-9FA3C2070985}"/>
                    </a:ext>
                  </a:extLst>
                </p:cNvPr>
                <p:cNvPicPr/>
                <p:nvPr/>
              </p:nvPicPr>
              <p:blipFill>
                <a:blip r:embed="rId84"/>
                <a:stretch>
                  <a:fillRect/>
                </a:stretch>
              </p:blipFill>
              <p:spPr>
                <a:xfrm>
                  <a:off x="9682676" y="3268605"/>
                  <a:ext cx="857160" cy="172440"/>
                </a:xfrm>
                <a:prstGeom prst="rect">
                  <a:avLst/>
                </a:prstGeom>
              </p:spPr>
            </p:pic>
          </mc:Fallback>
        </mc:AlternateContent>
      </p:grpSp>
      <p:grpSp>
        <p:nvGrpSpPr>
          <p:cNvPr id="63" name="Group 62">
            <a:extLst>
              <a:ext uri="{FF2B5EF4-FFF2-40B4-BE49-F238E27FC236}">
                <a16:creationId xmlns:a16="http://schemas.microsoft.com/office/drawing/2014/main" id="{3E89DBF2-4C19-9476-9752-FD9F44A2280F}"/>
              </a:ext>
            </a:extLst>
          </p:cNvPr>
          <p:cNvGrpSpPr/>
          <p:nvPr/>
        </p:nvGrpSpPr>
        <p:grpSpPr>
          <a:xfrm>
            <a:off x="5335676" y="3539685"/>
            <a:ext cx="2877840" cy="821880"/>
            <a:chOff x="5335676" y="3539685"/>
            <a:chExt cx="2877840" cy="821880"/>
          </a:xfrm>
        </p:grpSpPr>
        <mc:AlternateContent xmlns:mc="http://schemas.openxmlformats.org/markup-compatibility/2006">
          <mc:Choice xmlns:p14="http://schemas.microsoft.com/office/powerpoint/2010/main" Requires="p14">
            <p:contentPart p14:bwMode="auto" r:id="rId85">
              <p14:nvContentPartPr>
                <p14:cNvPr id="60" name="Ink 59">
                  <a:extLst>
                    <a:ext uri="{FF2B5EF4-FFF2-40B4-BE49-F238E27FC236}">
                      <a16:creationId xmlns:a16="http://schemas.microsoft.com/office/drawing/2014/main" id="{4EB902B1-67CC-3A4B-B79E-AF95E5199FD1}"/>
                    </a:ext>
                  </a:extLst>
                </p14:cNvPr>
                <p14:cNvContentPartPr/>
                <p14:nvPr/>
              </p14:nvContentPartPr>
              <p14:xfrm>
                <a:off x="5335676" y="3668565"/>
                <a:ext cx="584280" cy="418320"/>
              </p14:xfrm>
            </p:contentPart>
          </mc:Choice>
          <mc:Fallback>
            <p:pic>
              <p:nvPicPr>
                <p:cNvPr id="60" name="Ink 59">
                  <a:extLst>
                    <a:ext uri="{FF2B5EF4-FFF2-40B4-BE49-F238E27FC236}">
                      <a16:creationId xmlns:a16="http://schemas.microsoft.com/office/drawing/2014/main" id="{4EB902B1-67CC-3A4B-B79E-AF95E5199FD1}"/>
                    </a:ext>
                  </a:extLst>
                </p:cNvPr>
                <p:cNvPicPr/>
                <p:nvPr/>
              </p:nvPicPr>
              <p:blipFill>
                <a:blip r:embed="rId86"/>
                <a:stretch>
                  <a:fillRect/>
                </a:stretch>
              </p:blipFill>
              <p:spPr>
                <a:xfrm>
                  <a:off x="5318036" y="3650925"/>
                  <a:ext cx="619920" cy="453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1" name="Ink 60">
                  <a:extLst>
                    <a:ext uri="{FF2B5EF4-FFF2-40B4-BE49-F238E27FC236}">
                      <a16:creationId xmlns:a16="http://schemas.microsoft.com/office/drawing/2014/main" id="{E6FF5496-3D93-B972-94F5-D6251826EFD9}"/>
                    </a:ext>
                  </a:extLst>
                </p14:cNvPr>
                <p14:cNvContentPartPr/>
                <p14:nvPr/>
              </p14:nvContentPartPr>
              <p14:xfrm>
                <a:off x="6145316" y="3830925"/>
                <a:ext cx="876240" cy="530640"/>
              </p14:xfrm>
            </p:contentPart>
          </mc:Choice>
          <mc:Fallback>
            <p:pic>
              <p:nvPicPr>
                <p:cNvPr id="61" name="Ink 60">
                  <a:extLst>
                    <a:ext uri="{FF2B5EF4-FFF2-40B4-BE49-F238E27FC236}">
                      <a16:creationId xmlns:a16="http://schemas.microsoft.com/office/drawing/2014/main" id="{E6FF5496-3D93-B972-94F5-D6251826EFD9}"/>
                    </a:ext>
                  </a:extLst>
                </p:cNvPr>
                <p:cNvPicPr/>
                <p:nvPr/>
              </p:nvPicPr>
              <p:blipFill>
                <a:blip r:embed="rId88"/>
                <a:stretch>
                  <a:fillRect/>
                </a:stretch>
              </p:blipFill>
              <p:spPr>
                <a:xfrm>
                  <a:off x="6127676" y="3813285"/>
                  <a:ext cx="911880" cy="566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2" name="Ink 61">
                  <a:extLst>
                    <a:ext uri="{FF2B5EF4-FFF2-40B4-BE49-F238E27FC236}">
                      <a16:creationId xmlns:a16="http://schemas.microsoft.com/office/drawing/2014/main" id="{B336421D-8D09-8AD0-EE51-701A06305D13}"/>
                    </a:ext>
                  </a:extLst>
                </p14:cNvPr>
                <p14:cNvContentPartPr/>
                <p14:nvPr/>
              </p14:nvContentPartPr>
              <p14:xfrm>
                <a:off x="7282916" y="3539685"/>
                <a:ext cx="930600" cy="441000"/>
              </p14:xfrm>
            </p:contentPart>
          </mc:Choice>
          <mc:Fallback>
            <p:pic>
              <p:nvPicPr>
                <p:cNvPr id="62" name="Ink 61">
                  <a:extLst>
                    <a:ext uri="{FF2B5EF4-FFF2-40B4-BE49-F238E27FC236}">
                      <a16:creationId xmlns:a16="http://schemas.microsoft.com/office/drawing/2014/main" id="{B336421D-8D09-8AD0-EE51-701A06305D13}"/>
                    </a:ext>
                  </a:extLst>
                </p:cNvPr>
                <p:cNvPicPr/>
                <p:nvPr/>
              </p:nvPicPr>
              <p:blipFill>
                <a:blip r:embed="rId90"/>
                <a:stretch>
                  <a:fillRect/>
                </a:stretch>
              </p:blipFill>
              <p:spPr>
                <a:xfrm>
                  <a:off x="7265276" y="3522045"/>
                  <a:ext cx="966240" cy="476640"/>
                </a:xfrm>
                <a:prstGeom prst="rect">
                  <a:avLst/>
                </a:prstGeom>
              </p:spPr>
            </p:pic>
          </mc:Fallback>
        </mc:AlternateContent>
      </p:grpSp>
      <p:grpSp>
        <p:nvGrpSpPr>
          <p:cNvPr id="79" name="Group 78">
            <a:extLst>
              <a:ext uri="{FF2B5EF4-FFF2-40B4-BE49-F238E27FC236}">
                <a16:creationId xmlns:a16="http://schemas.microsoft.com/office/drawing/2014/main" id="{557AD9A2-489A-36EC-639A-1C02F1B236A4}"/>
              </a:ext>
            </a:extLst>
          </p:cNvPr>
          <p:cNvGrpSpPr/>
          <p:nvPr/>
        </p:nvGrpSpPr>
        <p:grpSpPr>
          <a:xfrm>
            <a:off x="8374076" y="3674325"/>
            <a:ext cx="1875240" cy="416880"/>
            <a:chOff x="8374076" y="3674325"/>
            <a:chExt cx="1875240" cy="416880"/>
          </a:xfrm>
        </p:grpSpPr>
        <mc:AlternateContent xmlns:mc="http://schemas.openxmlformats.org/markup-compatibility/2006">
          <mc:Choice xmlns:p14="http://schemas.microsoft.com/office/powerpoint/2010/main" Requires="p14">
            <p:contentPart p14:bwMode="auto" r:id="rId91">
              <p14:nvContentPartPr>
                <p14:cNvPr id="72" name="Ink 71">
                  <a:extLst>
                    <a:ext uri="{FF2B5EF4-FFF2-40B4-BE49-F238E27FC236}">
                      <a16:creationId xmlns:a16="http://schemas.microsoft.com/office/drawing/2014/main" id="{2449E5E4-5EED-C0F2-FC76-85F1BBE4454A}"/>
                    </a:ext>
                  </a:extLst>
                </p14:cNvPr>
                <p14:cNvContentPartPr/>
                <p14:nvPr/>
              </p14:nvContentPartPr>
              <p14:xfrm>
                <a:off x="8421236" y="3847845"/>
                <a:ext cx="8280" cy="57600"/>
              </p14:xfrm>
            </p:contentPart>
          </mc:Choice>
          <mc:Fallback>
            <p:pic>
              <p:nvPicPr>
                <p:cNvPr id="72" name="Ink 71">
                  <a:extLst>
                    <a:ext uri="{FF2B5EF4-FFF2-40B4-BE49-F238E27FC236}">
                      <a16:creationId xmlns:a16="http://schemas.microsoft.com/office/drawing/2014/main" id="{2449E5E4-5EED-C0F2-FC76-85F1BBE4454A}"/>
                    </a:ext>
                  </a:extLst>
                </p:cNvPr>
                <p:cNvPicPr/>
                <p:nvPr/>
              </p:nvPicPr>
              <p:blipFill>
                <a:blip r:embed="rId92"/>
                <a:stretch>
                  <a:fillRect/>
                </a:stretch>
              </p:blipFill>
              <p:spPr>
                <a:xfrm>
                  <a:off x="8403596" y="3829845"/>
                  <a:ext cx="439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3" name="Ink 72">
                  <a:extLst>
                    <a:ext uri="{FF2B5EF4-FFF2-40B4-BE49-F238E27FC236}">
                      <a16:creationId xmlns:a16="http://schemas.microsoft.com/office/drawing/2014/main" id="{831A42D8-33C3-E73A-8F22-B73973AA1698}"/>
                    </a:ext>
                  </a:extLst>
                </p14:cNvPr>
                <p14:cNvContentPartPr/>
                <p14:nvPr/>
              </p14:nvContentPartPr>
              <p14:xfrm>
                <a:off x="8374076" y="3985005"/>
                <a:ext cx="30960" cy="43200"/>
              </p14:xfrm>
            </p:contentPart>
          </mc:Choice>
          <mc:Fallback>
            <p:pic>
              <p:nvPicPr>
                <p:cNvPr id="73" name="Ink 72">
                  <a:extLst>
                    <a:ext uri="{FF2B5EF4-FFF2-40B4-BE49-F238E27FC236}">
                      <a16:creationId xmlns:a16="http://schemas.microsoft.com/office/drawing/2014/main" id="{831A42D8-33C3-E73A-8F22-B73973AA1698}"/>
                    </a:ext>
                  </a:extLst>
                </p:cNvPr>
                <p:cNvPicPr/>
                <p:nvPr/>
              </p:nvPicPr>
              <p:blipFill>
                <a:blip r:embed="rId94"/>
                <a:stretch>
                  <a:fillRect/>
                </a:stretch>
              </p:blipFill>
              <p:spPr>
                <a:xfrm>
                  <a:off x="8356436" y="3967005"/>
                  <a:ext cx="666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5" name="Ink 74">
                  <a:extLst>
                    <a:ext uri="{FF2B5EF4-FFF2-40B4-BE49-F238E27FC236}">
                      <a16:creationId xmlns:a16="http://schemas.microsoft.com/office/drawing/2014/main" id="{60062ADF-B961-1726-098A-74561BD08D0D}"/>
                    </a:ext>
                  </a:extLst>
                </p14:cNvPr>
                <p14:cNvContentPartPr/>
                <p14:nvPr/>
              </p14:nvContentPartPr>
              <p14:xfrm>
                <a:off x="8945756" y="3674325"/>
                <a:ext cx="694080" cy="416880"/>
              </p14:xfrm>
            </p:contentPart>
          </mc:Choice>
          <mc:Fallback>
            <p:pic>
              <p:nvPicPr>
                <p:cNvPr id="75" name="Ink 74">
                  <a:extLst>
                    <a:ext uri="{FF2B5EF4-FFF2-40B4-BE49-F238E27FC236}">
                      <a16:creationId xmlns:a16="http://schemas.microsoft.com/office/drawing/2014/main" id="{60062ADF-B961-1726-098A-74561BD08D0D}"/>
                    </a:ext>
                  </a:extLst>
                </p:cNvPr>
                <p:cNvPicPr/>
                <p:nvPr/>
              </p:nvPicPr>
              <p:blipFill>
                <a:blip r:embed="rId96"/>
                <a:stretch>
                  <a:fillRect/>
                </a:stretch>
              </p:blipFill>
              <p:spPr>
                <a:xfrm>
                  <a:off x="8928116" y="3656685"/>
                  <a:ext cx="729720" cy="452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6" name="Ink 75">
                  <a:extLst>
                    <a:ext uri="{FF2B5EF4-FFF2-40B4-BE49-F238E27FC236}">
                      <a16:creationId xmlns:a16="http://schemas.microsoft.com/office/drawing/2014/main" id="{20FF12E0-B0C6-BAB6-3E01-0B92B5E9076A}"/>
                    </a:ext>
                  </a:extLst>
                </p14:cNvPr>
                <p14:cNvContentPartPr/>
                <p14:nvPr/>
              </p14:nvContentPartPr>
              <p14:xfrm>
                <a:off x="10039076" y="3818685"/>
                <a:ext cx="3600" cy="161280"/>
              </p14:xfrm>
            </p:contentPart>
          </mc:Choice>
          <mc:Fallback>
            <p:pic>
              <p:nvPicPr>
                <p:cNvPr id="76" name="Ink 75">
                  <a:extLst>
                    <a:ext uri="{FF2B5EF4-FFF2-40B4-BE49-F238E27FC236}">
                      <a16:creationId xmlns:a16="http://schemas.microsoft.com/office/drawing/2014/main" id="{20FF12E0-B0C6-BAB6-3E01-0B92B5E9076A}"/>
                    </a:ext>
                  </a:extLst>
                </p:cNvPr>
                <p:cNvPicPr/>
                <p:nvPr/>
              </p:nvPicPr>
              <p:blipFill>
                <a:blip r:embed="rId98"/>
                <a:stretch>
                  <a:fillRect/>
                </a:stretch>
              </p:blipFill>
              <p:spPr>
                <a:xfrm>
                  <a:off x="10021436" y="3801045"/>
                  <a:ext cx="392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7" name="Ink 76">
                  <a:extLst>
                    <a:ext uri="{FF2B5EF4-FFF2-40B4-BE49-F238E27FC236}">
                      <a16:creationId xmlns:a16="http://schemas.microsoft.com/office/drawing/2014/main" id="{EE5A8698-6A42-72D5-322B-ECCF8F2FE41C}"/>
                    </a:ext>
                  </a:extLst>
                </p14:cNvPr>
                <p14:cNvContentPartPr/>
                <p14:nvPr/>
              </p14:nvContentPartPr>
              <p14:xfrm>
                <a:off x="9924596" y="3809685"/>
                <a:ext cx="324720" cy="46080"/>
              </p14:xfrm>
            </p:contentPart>
          </mc:Choice>
          <mc:Fallback>
            <p:pic>
              <p:nvPicPr>
                <p:cNvPr id="77" name="Ink 76">
                  <a:extLst>
                    <a:ext uri="{FF2B5EF4-FFF2-40B4-BE49-F238E27FC236}">
                      <a16:creationId xmlns:a16="http://schemas.microsoft.com/office/drawing/2014/main" id="{EE5A8698-6A42-72D5-322B-ECCF8F2FE41C}"/>
                    </a:ext>
                  </a:extLst>
                </p:cNvPr>
                <p:cNvPicPr/>
                <p:nvPr/>
              </p:nvPicPr>
              <p:blipFill>
                <a:blip r:embed="rId100"/>
                <a:stretch>
                  <a:fillRect/>
                </a:stretch>
              </p:blipFill>
              <p:spPr>
                <a:xfrm>
                  <a:off x="9906596" y="3792045"/>
                  <a:ext cx="3603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8" name="Ink 77">
                  <a:extLst>
                    <a:ext uri="{FF2B5EF4-FFF2-40B4-BE49-F238E27FC236}">
                      <a16:creationId xmlns:a16="http://schemas.microsoft.com/office/drawing/2014/main" id="{B1204C42-4E87-33A4-B64C-5A6A533F6785}"/>
                    </a:ext>
                  </a:extLst>
                </p14:cNvPr>
                <p14:cNvContentPartPr/>
                <p14:nvPr/>
              </p14:nvContentPartPr>
              <p14:xfrm>
                <a:off x="9279476" y="3678645"/>
                <a:ext cx="360" cy="360"/>
              </p14:xfrm>
            </p:contentPart>
          </mc:Choice>
          <mc:Fallback>
            <p:pic>
              <p:nvPicPr>
                <p:cNvPr id="78" name="Ink 77">
                  <a:extLst>
                    <a:ext uri="{FF2B5EF4-FFF2-40B4-BE49-F238E27FC236}">
                      <a16:creationId xmlns:a16="http://schemas.microsoft.com/office/drawing/2014/main" id="{B1204C42-4E87-33A4-B64C-5A6A533F6785}"/>
                    </a:ext>
                  </a:extLst>
                </p:cNvPr>
                <p:cNvPicPr/>
                <p:nvPr/>
              </p:nvPicPr>
              <p:blipFill>
                <a:blip r:embed="rId78"/>
                <a:stretch>
                  <a:fillRect/>
                </a:stretch>
              </p:blipFill>
              <p:spPr>
                <a:xfrm>
                  <a:off x="9261836" y="3661005"/>
                  <a:ext cx="36000" cy="3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2">
            <p14:nvContentPartPr>
              <p14:cNvPr id="80" name="Ink 79">
                <a:extLst>
                  <a:ext uri="{FF2B5EF4-FFF2-40B4-BE49-F238E27FC236}">
                    <a16:creationId xmlns:a16="http://schemas.microsoft.com/office/drawing/2014/main" id="{0B23D9DF-9681-B22C-44BF-1C73A2A3C930}"/>
                  </a:ext>
                </a:extLst>
              </p14:cNvPr>
              <p14:cNvContentPartPr/>
              <p14:nvPr/>
            </p14:nvContentPartPr>
            <p14:xfrm>
              <a:off x="5449436" y="4496565"/>
              <a:ext cx="550800" cy="300240"/>
            </p14:xfrm>
          </p:contentPart>
        </mc:Choice>
        <mc:Fallback>
          <p:pic>
            <p:nvPicPr>
              <p:cNvPr id="80" name="Ink 79">
                <a:extLst>
                  <a:ext uri="{FF2B5EF4-FFF2-40B4-BE49-F238E27FC236}">
                    <a16:creationId xmlns:a16="http://schemas.microsoft.com/office/drawing/2014/main" id="{0B23D9DF-9681-B22C-44BF-1C73A2A3C930}"/>
                  </a:ext>
                </a:extLst>
              </p:cNvPr>
              <p:cNvPicPr/>
              <p:nvPr/>
            </p:nvPicPr>
            <p:blipFill>
              <a:blip r:embed="rId103"/>
              <a:stretch>
                <a:fillRect/>
              </a:stretch>
            </p:blipFill>
            <p:spPr>
              <a:xfrm>
                <a:off x="5431436" y="4478925"/>
                <a:ext cx="58644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7" name="Ink 86">
                <a:extLst>
                  <a:ext uri="{FF2B5EF4-FFF2-40B4-BE49-F238E27FC236}">
                    <a16:creationId xmlns:a16="http://schemas.microsoft.com/office/drawing/2014/main" id="{BC06C131-E279-EB84-5ADA-FB65F4E265FA}"/>
                  </a:ext>
                </a:extLst>
              </p14:cNvPr>
              <p14:cNvContentPartPr/>
              <p14:nvPr/>
            </p14:nvContentPartPr>
            <p14:xfrm>
              <a:off x="7602956" y="4405125"/>
              <a:ext cx="873720" cy="448920"/>
            </p14:xfrm>
          </p:contentPart>
        </mc:Choice>
        <mc:Fallback>
          <p:pic>
            <p:nvPicPr>
              <p:cNvPr id="87" name="Ink 86">
                <a:extLst>
                  <a:ext uri="{FF2B5EF4-FFF2-40B4-BE49-F238E27FC236}">
                    <a16:creationId xmlns:a16="http://schemas.microsoft.com/office/drawing/2014/main" id="{BC06C131-E279-EB84-5ADA-FB65F4E265FA}"/>
                  </a:ext>
                </a:extLst>
              </p:cNvPr>
              <p:cNvPicPr/>
              <p:nvPr/>
            </p:nvPicPr>
            <p:blipFill>
              <a:blip r:embed="rId105"/>
              <a:stretch>
                <a:fillRect/>
              </a:stretch>
            </p:blipFill>
            <p:spPr>
              <a:xfrm>
                <a:off x="7584956" y="4387485"/>
                <a:ext cx="909360" cy="4845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7" name="Ink 106">
                <a:extLst>
                  <a:ext uri="{FF2B5EF4-FFF2-40B4-BE49-F238E27FC236}">
                    <a16:creationId xmlns:a16="http://schemas.microsoft.com/office/drawing/2014/main" id="{82251828-7656-3A78-5BE0-656883EFA2B5}"/>
                  </a:ext>
                </a:extLst>
              </p14:cNvPr>
              <p14:cNvContentPartPr/>
              <p14:nvPr/>
            </p14:nvContentPartPr>
            <p14:xfrm>
              <a:off x="7866836" y="5308005"/>
              <a:ext cx="113760" cy="120960"/>
            </p14:xfrm>
          </p:contentPart>
        </mc:Choice>
        <mc:Fallback>
          <p:pic>
            <p:nvPicPr>
              <p:cNvPr id="107" name="Ink 106">
                <a:extLst>
                  <a:ext uri="{FF2B5EF4-FFF2-40B4-BE49-F238E27FC236}">
                    <a16:creationId xmlns:a16="http://schemas.microsoft.com/office/drawing/2014/main" id="{82251828-7656-3A78-5BE0-656883EFA2B5}"/>
                  </a:ext>
                </a:extLst>
              </p:cNvPr>
              <p:cNvPicPr/>
              <p:nvPr/>
            </p:nvPicPr>
            <p:blipFill>
              <a:blip r:embed="rId107"/>
              <a:stretch>
                <a:fillRect/>
              </a:stretch>
            </p:blipFill>
            <p:spPr>
              <a:xfrm>
                <a:off x="7849196" y="5290365"/>
                <a:ext cx="1494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21" name="Ink 120">
                <a:extLst>
                  <a:ext uri="{FF2B5EF4-FFF2-40B4-BE49-F238E27FC236}">
                    <a16:creationId xmlns:a16="http://schemas.microsoft.com/office/drawing/2014/main" id="{867D7B94-0C48-25B9-E81E-30EA9E005DF8}"/>
                  </a:ext>
                </a:extLst>
              </p14:cNvPr>
              <p14:cNvContentPartPr/>
              <p14:nvPr/>
            </p14:nvContentPartPr>
            <p14:xfrm>
              <a:off x="10011356" y="5584485"/>
              <a:ext cx="316800" cy="187920"/>
            </p14:xfrm>
          </p:contentPart>
        </mc:Choice>
        <mc:Fallback>
          <p:pic>
            <p:nvPicPr>
              <p:cNvPr id="121" name="Ink 120">
                <a:extLst>
                  <a:ext uri="{FF2B5EF4-FFF2-40B4-BE49-F238E27FC236}">
                    <a16:creationId xmlns:a16="http://schemas.microsoft.com/office/drawing/2014/main" id="{867D7B94-0C48-25B9-E81E-30EA9E005DF8}"/>
                  </a:ext>
                </a:extLst>
              </p:cNvPr>
              <p:cNvPicPr/>
              <p:nvPr/>
            </p:nvPicPr>
            <p:blipFill>
              <a:blip r:embed="rId109"/>
              <a:stretch>
                <a:fillRect/>
              </a:stretch>
            </p:blipFill>
            <p:spPr>
              <a:xfrm>
                <a:off x="9993716" y="5566485"/>
                <a:ext cx="3524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22" name="Ink 121">
                <a:extLst>
                  <a:ext uri="{FF2B5EF4-FFF2-40B4-BE49-F238E27FC236}">
                    <a16:creationId xmlns:a16="http://schemas.microsoft.com/office/drawing/2014/main" id="{7A3AC28E-E2C3-1301-9711-9264DE33FF2F}"/>
                  </a:ext>
                </a:extLst>
              </p14:cNvPr>
              <p14:cNvContentPartPr/>
              <p14:nvPr/>
            </p14:nvContentPartPr>
            <p14:xfrm>
              <a:off x="10599956" y="5390085"/>
              <a:ext cx="1168920" cy="584640"/>
            </p14:xfrm>
          </p:contentPart>
        </mc:Choice>
        <mc:Fallback>
          <p:pic>
            <p:nvPicPr>
              <p:cNvPr id="122" name="Ink 121">
                <a:extLst>
                  <a:ext uri="{FF2B5EF4-FFF2-40B4-BE49-F238E27FC236}">
                    <a16:creationId xmlns:a16="http://schemas.microsoft.com/office/drawing/2014/main" id="{7A3AC28E-E2C3-1301-9711-9264DE33FF2F}"/>
                  </a:ext>
                </a:extLst>
              </p:cNvPr>
              <p:cNvPicPr/>
              <p:nvPr/>
            </p:nvPicPr>
            <p:blipFill>
              <a:blip r:embed="rId111"/>
              <a:stretch>
                <a:fillRect/>
              </a:stretch>
            </p:blipFill>
            <p:spPr>
              <a:xfrm>
                <a:off x="10581956" y="5372085"/>
                <a:ext cx="1204560" cy="620280"/>
              </a:xfrm>
              <a:prstGeom prst="rect">
                <a:avLst/>
              </a:prstGeom>
            </p:spPr>
          </p:pic>
        </mc:Fallback>
      </mc:AlternateContent>
      <p:grpSp>
        <p:nvGrpSpPr>
          <p:cNvPr id="130" name="Group 129">
            <a:extLst>
              <a:ext uri="{FF2B5EF4-FFF2-40B4-BE49-F238E27FC236}">
                <a16:creationId xmlns:a16="http://schemas.microsoft.com/office/drawing/2014/main" id="{19D2B35C-812B-0FD8-9B6B-530294D79BE9}"/>
              </a:ext>
            </a:extLst>
          </p:cNvPr>
          <p:cNvGrpSpPr/>
          <p:nvPr/>
        </p:nvGrpSpPr>
        <p:grpSpPr>
          <a:xfrm>
            <a:off x="7826516" y="6168765"/>
            <a:ext cx="1660680" cy="377640"/>
            <a:chOff x="7826516" y="6168765"/>
            <a:chExt cx="1660680" cy="377640"/>
          </a:xfrm>
        </p:grpSpPr>
        <mc:AlternateContent xmlns:mc="http://schemas.openxmlformats.org/markup-compatibility/2006">
          <mc:Choice xmlns:p14="http://schemas.microsoft.com/office/powerpoint/2010/main" Requires="p14">
            <p:contentPart p14:bwMode="auto" r:id="rId112">
              <p14:nvContentPartPr>
                <p14:cNvPr id="124" name="Ink 123">
                  <a:extLst>
                    <a:ext uri="{FF2B5EF4-FFF2-40B4-BE49-F238E27FC236}">
                      <a16:creationId xmlns:a16="http://schemas.microsoft.com/office/drawing/2014/main" id="{A304D357-C96B-B3D4-A542-840B7B5902D3}"/>
                    </a:ext>
                  </a:extLst>
                </p14:cNvPr>
                <p14:cNvContentPartPr/>
                <p14:nvPr/>
              </p14:nvContentPartPr>
              <p14:xfrm>
                <a:off x="7826516" y="6233205"/>
                <a:ext cx="403920" cy="178920"/>
              </p14:xfrm>
            </p:contentPart>
          </mc:Choice>
          <mc:Fallback>
            <p:pic>
              <p:nvPicPr>
                <p:cNvPr id="124" name="Ink 123">
                  <a:extLst>
                    <a:ext uri="{FF2B5EF4-FFF2-40B4-BE49-F238E27FC236}">
                      <a16:creationId xmlns:a16="http://schemas.microsoft.com/office/drawing/2014/main" id="{A304D357-C96B-B3D4-A542-840B7B5902D3}"/>
                    </a:ext>
                  </a:extLst>
                </p:cNvPr>
                <p:cNvPicPr/>
                <p:nvPr/>
              </p:nvPicPr>
              <p:blipFill>
                <a:blip r:embed="rId113"/>
                <a:stretch>
                  <a:fillRect/>
                </a:stretch>
              </p:blipFill>
              <p:spPr>
                <a:xfrm>
                  <a:off x="7808516" y="6215565"/>
                  <a:ext cx="4395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25" name="Ink 124">
                  <a:extLst>
                    <a:ext uri="{FF2B5EF4-FFF2-40B4-BE49-F238E27FC236}">
                      <a16:creationId xmlns:a16="http://schemas.microsoft.com/office/drawing/2014/main" id="{D0806B85-7775-B296-3042-CB3A18A606E5}"/>
                    </a:ext>
                  </a:extLst>
                </p14:cNvPr>
                <p14:cNvContentPartPr/>
                <p14:nvPr/>
              </p14:nvContentPartPr>
              <p14:xfrm>
                <a:off x="8424836" y="6242565"/>
                <a:ext cx="30960" cy="150120"/>
              </p14:xfrm>
            </p:contentPart>
          </mc:Choice>
          <mc:Fallback>
            <p:pic>
              <p:nvPicPr>
                <p:cNvPr id="125" name="Ink 124">
                  <a:extLst>
                    <a:ext uri="{FF2B5EF4-FFF2-40B4-BE49-F238E27FC236}">
                      <a16:creationId xmlns:a16="http://schemas.microsoft.com/office/drawing/2014/main" id="{D0806B85-7775-B296-3042-CB3A18A606E5}"/>
                    </a:ext>
                  </a:extLst>
                </p:cNvPr>
                <p:cNvPicPr/>
                <p:nvPr/>
              </p:nvPicPr>
              <p:blipFill>
                <a:blip r:embed="rId115"/>
                <a:stretch>
                  <a:fillRect/>
                </a:stretch>
              </p:blipFill>
              <p:spPr>
                <a:xfrm>
                  <a:off x="8407196" y="6224925"/>
                  <a:ext cx="666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26" name="Ink 125">
                  <a:extLst>
                    <a:ext uri="{FF2B5EF4-FFF2-40B4-BE49-F238E27FC236}">
                      <a16:creationId xmlns:a16="http://schemas.microsoft.com/office/drawing/2014/main" id="{A2524CB9-3898-F05B-E0C0-A5CD2A78E8CA}"/>
                    </a:ext>
                  </a:extLst>
                </p14:cNvPr>
                <p14:cNvContentPartPr/>
                <p14:nvPr/>
              </p14:nvContentPartPr>
              <p14:xfrm>
                <a:off x="8302436" y="6168765"/>
                <a:ext cx="288720" cy="76320"/>
              </p14:xfrm>
            </p:contentPart>
          </mc:Choice>
          <mc:Fallback>
            <p:pic>
              <p:nvPicPr>
                <p:cNvPr id="126" name="Ink 125">
                  <a:extLst>
                    <a:ext uri="{FF2B5EF4-FFF2-40B4-BE49-F238E27FC236}">
                      <a16:creationId xmlns:a16="http://schemas.microsoft.com/office/drawing/2014/main" id="{A2524CB9-3898-F05B-E0C0-A5CD2A78E8CA}"/>
                    </a:ext>
                  </a:extLst>
                </p:cNvPr>
                <p:cNvPicPr/>
                <p:nvPr/>
              </p:nvPicPr>
              <p:blipFill>
                <a:blip r:embed="rId117"/>
                <a:stretch>
                  <a:fillRect/>
                </a:stretch>
              </p:blipFill>
              <p:spPr>
                <a:xfrm>
                  <a:off x="8284436" y="6150765"/>
                  <a:ext cx="3243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28" name="Ink 127">
                  <a:extLst>
                    <a:ext uri="{FF2B5EF4-FFF2-40B4-BE49-F238E27FC236}">
                      <a16:creationId xmlns:a16="http://schemas.microsoft.com/office/drawing/2014/main" id="{24E34102-E27D-8270-CB48-8A10A7F0985E}"/>
                    </a:ext>
                  </a:extLst>
                </p14:cNvPr>
                <p14:cNvContentPartPr/>
                <p14:nvPr/>
              </p14:nvContentPartPr>
              <p14:xfrm>
                <a:off x="8970596" y="6219525"/>
                <a:ext cx="217440" cy="243720"/>
              </p14:xfrm>
            </p:contentPart>
          </mc:Choice>
          <mc:Fallback>
            <p:pic>
              <p:nvPicPr>
                <p:cNvPr id="128" name="Ink 127">
                  <a:extLst>
                    <a:ext uri="{FF2B5EF4-FFF2-40B4-BE49-F238E27FC236}">
                      <a16:creationId xmlns:a16="http://schemas.microsoft.com/office/drawing/2014/main" id="{24E34102-E27D-8270-CB48-8A10A7F0985E}"/>
                    </a:ext>
                  </a:extLst>
                </p:cNvPr>
                <p:cNvPicPr/>
                <p:nvPr/>
              </p:nvPicPr>
              <p:blipFill>
                <a:blip r:embed="rId119"/>
                <a:stretch>
                  <a:fillRect/>
                </a:stretch>
              </p:blipFill>
              <p:spPr>
                <a:xfrm>
                  <a:off x="8952596" y="6201525"/>
                  <a:ext cx="25308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29" name="Ink 128">
                  <a:extLst>
                    <a:ext uri="{FF2B5EF4-FFF2-40B4-BE49-F238E27FC236}">
                      <a16:creationId xmlns:a16="http://schemas.microsoft.com/office/drawing/2014/main" id="{53F7B769-BB77-54C5-8413-90B8D8BA2D0C}"/>
                    </a:ext>
                  </a:extLst>
                </p14:cNvPr>
                <p14:cNvContentPartPr/>
                <p14:nvPr/>
              </p14:nvContentPartPr>
              <p14:xfrm>
                <a:off x="9411596" y="6176685"/>
                <a:ext cx="75600" cy="369720"/>
              </p14:xfrm>
            </p:contentPart>
          </mc:Choice>
          <mc:Fallback>
            <p:pic>
              <p:nvPicPr>
                <p:cNvPr id="129" name="Ink 128">
                  <a:extLst>
                    <a:ext uri="{FF2B5EF4-FFF2-40B4-BE49-F238E27FC236}">
                      <a16:creationId xmlns:a16="http://schemas.microsoft.com/office/drawing/2014/main" id="{53F7B769-BB77-54C5-8413-90B8D8BA2D0C}"/>
                    </a:ext>
                  </a:extLst>
                </p:cNvPr>
                <p:cNvPicPr/>
                <p:nvPr/>
              </p:nvPicPr>
              <p:blipFill>
                <a:blip r:embed="rId121"/>
                <a:stretch>
                  <a:fillRect/>
                </a:stretch>
              </p:blipFill>
              <p:spPr>
                <a:xfrm>
                  <a:off x="9393956" y="6158685"/>
                  <a:ext cx="111240" cy="405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2">
            <p14:nvContentPartPr>
              <p14:cNvPr id="140" name="Ink 139">
                <a:extLst>
                  <a:ext uri="{FF2B5EF4-FFF2-40B4-BE49-F238E27FC236}">
                    <a16:creationId xmlns:a16="http://schemas.microsoft.com/office/drawing/2014/main" id="{2B7FE2D9-0BBD-1967-949C-644C51C7FEA2}"/>
                  </a:ext>
                </a:extLst>
              </p14:cNvPr>
              <p14:cNvContentPartPr/>
              <p14:nvPr/>
            </p14:nvContentPartPr>
            <p14:xfrm>
              <a:off x="3256676" y="3202725"/>
              <a:ext cx="931680" cy="423720"/>
            </p14:xfrm>
          </p:contentPart>
        </mc:Choice>
        <mc:Fallback>
          <p:pic>
            <p:nvPicPr>
              <p:cNvPr id="140" name="Ink 139">
                <a:extLst>
                  <a:ext uri="{FF2B5EF4-FFF2-40B4-BE49-F238E27FC236}">
                    <a16:creationId xmlns:a16="http://schemas.microsoft.com/office/drawing/2014/main" id="{2B7FE2D9-0BBD-1967-949C-644C51C7FEA2}"/>
                  </a:ext>
                </a:extLst>
              </p:cNvPr>
              <p:cNvPicPr/>
              <p:nvPr/>
            </p:nvPicPr>
            <p:blipFill>
              <a:blip r:embed="rId123"/>
              <a:stretch>
                <a:fillRect/>
              </a:stretch>
            </p:blipFill>
            <p:spPr>
              <a:xfrm>
                <a:off x="3239036" y="3184725"/>
                <a:ext cx="967320" cy="459360"/>
              </a:xfrm>
              <a:prstGeom prst="rect">
                <a:avLst/>
              </a:prstGeom>
            </p:spPr>
          </p:pic>
        </mc:Fallback>
      </mc:AlternateContent>
      <p:grpSp>
        <p:nvGrpSpPr>
          <p:cNvPr id="152" name="Group 151">
            <a:extLst>
              <a:ext uri="{FF2B5EF4-FFF2-40B4-BE49-F238E27FC236}">
                <a16:creationId xmlns:a16="http://schemas.microsoft.com/office/drawing/2014/main" id="{4150D970-C5B5-2B36-C751-BCAC20A9E0EA}"/>
              </a:ext>
            </a:extLst>
          </p:cNvPr>
          <p:cNvGrpSpPr/>
          <p:nvPr/>
        </p:nvGrpSpPr>
        <p:grpSpPr>
          <a:xfrm>
            <a:off x="239876" y="3318285"/>
            <a:ext cx="3926160" cy="990360"/>
            <a:chOff x="239876" y="3318285"/>
            <a:chExt cx="3926160" cy="990360"/>
          </a:xfrm>
        </p:grpSpPr>
        <mc:AlternateContent xmlns:mc="http://schemas.openxmlformats.org/markup-compatibility/2006">
          <mc:Choice xmlns:p14="http://schemas.microsoft.com/office/powerpoint/2010/main" Requires="p14">
            <p:contentPart p14:bwMode="auto" r:id="rId124">
              <p14:nvContentPartPr>
                <p14:cNvPr id="131" name="Ink 130">
                  <a:extLst>
                    <a:ext uri="{FF2B5EF4-FFF2-40B4-BE49-F238E27FC236}">
                      <a16:creationId xmlns:a16="http://schemas.microsoft.com/office/drawing/2014/main" id="{B245DAA3-8806-48A6-48B0-2D363D0173E3}"/>
                    </a:ext>
                  </a:extLst>
                </p14:cNvPr>
                <p14:cNvContentPartPr/>
                <p14:nvPr/>
              </p14:nvContentPartPr>
              <p14:xfrm>
                <a:off x="239876" y="3318285"/>
                <a:ext cx="578880" cy="465120"/>
              </p14:xfrm>
            </p:contentPart>
          </mc:Choice>
          <mc:Fallback>
            <p:pic>
              <p:nvPicPr>
                <p:cNvPr id="131" name="Ink 130">
                  <a:extLst>
                    <a:ext uri="{FF2B5EF4-FFF2-40B4-BE49-F238E27FC236}">
                      <a16:creationId xmlns:a16="http://schemas.microsoft.com/office/drawing/2014/main" id="{B245DAA3-8806-48A6-48B0-2D363D0173E3}"/>
                    </a:ext>
                  </a:extLst>
                </p:cNvPr>
                <p:cNvPicPr/>
                <p:nvPr/>
              </p:nvPicPr>
              <p:blipFill>
                <a:blip r:embed="rId125"/>
                <a:stretch>
                  <a:fillRect/>
                </a:stretch>
              </p:blipFill>
              <p:spPr>
                <a:xfrm>
                  <a:off x="221876" y="3300285"/>
                  <a:ext cx="614520" cy="5007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32" name="Ink 131">
                  <a:extLst>
                    <a:ext uri="{FF2B5EF4-FFF2-40B4-BE49-F238E27FC236}">
                      <a16:creationId xmlns:a16="http://schemas.microsoft.com/office/drawing/2014/main" id="{44B4C569-47DE-FF3C-547E-E12CE72E533E}"/>
                    </a:ext>
                  </a:extLst>
                </p14:cNvPr>
                <p14:cNvContentPartPr/>
                <p14:nvPr/>
              </p14:nvContentPartPr>
              <p14:xfrm>
                <a:off x="438596" y="3382725"/>
                <a:ext cx="360" cy="360"/>
              </p14:xfrm>
            </p:contentPart>
          </mc:Choice>
          <mc:Fallback>
            <p:pic>
              <p:nvPicPr>
                <p:cNvPr id="132" name="Ink 131">
                  <a:extLst>
                    <a:ext uri="{FF2B5EF4-FFF2-40B4-BE49-F238E27FC236}">
                      <a16:creationId xmlns:a16="http://schemas.microsoft.com/office/drawing/2014/main" id="{44B4C569-47DE-FF3C-547E-E12CE72E533E}"/>
                    </a:ext>
                  </a:extLst>
                </p:cNvPr>
                <p:cNvPicPr/>
                <p:nvPr/>
              </p:nvPicPr>
              <p:blipFill>
                <a:blip r:embed="rId127"/>
                <a:stretch>
                  <a:fillRect/>
                </a:stretch>
              </p:blipFill>
              <p:spPr>
                <a:xfrm>
                  <a:off x="420596" y="3364725"/>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3" name="Ink 132">
                  <a:extLst>
                    <a:ext uri="{FF2B5EF4-FFF2-40B4-BE49-F238E27FC236}">
                      <a16:creationId xmlns:a16="http://schemas.microsoft.com/office/drawing/2014/main" id="{F58F8697-052C-53B3-9276-0A47613117BB}"/>
                    </a:ext>
                  </a:extLst>
                </p14:cNvPr>
                <p14:cNvContentPartPr/>
                <p14:nvPr/>
              </p14:nvContentPartPr>
              <p14:xfrm>
                <a:off x="918116" y="3504405"/>
                <a:ext cx="155520" cy="158760"/>
              </p14:xfrm>
            </p:contentPart>
          </mc:Choice>
          <mc:Fallback>
            <p:pic>
              <p:nvPicPr>
                <p:cNvPr id="133" name="Ink 132">
                  <a:extLst>
                    <a:ext uri="{FF2B5EF4-FFF2-40B4-BE49-F238E27FC236}">
                      <a16:creationId xmlns:a16="http://schemas.microsoft.com/office/drawing/2014/main" id="{F58F8697-052C-53B3-9276-0A47613117BB}"/>
                    </a:ext>
                  </a:extLst>
                </p:cNvPr>
                <p:cNvPicPr/>
                <p:nvPr/>
              </p:nvPicPr>
              <p:blipFill>
                <a:blip r:embed="rId129"/>
                <a:stretch>
                  <a:fillRect/>
                </a:stretch>
              </p:blipFill>
              <p:spPr>
                <a:xfrm>
                  <a:off x="900476" y="3486765"/>
                  <a:ext cx="1911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41" name="Ink 140">
                  <a:extLst>
                    <a:ext uri="{FF2B5EF4-FFF2-40B4-BE49-F238E27FC236}">
                      <a16:creationId xmlns:a16="http://schemas.microsoft.com/office/drawing/2014/main" id="{9288DD93-07F3-B7CC-F2C5-875832EA830C}"/>
                    </a:ext>
                  </a:extLst>
                </p14:cNvPr>
                <p14:cNvContentPartPr/>
                <p14:nvPr/>
              </p14:nvContentPartPr>
              <p14:xfrm>
                <a:off x="261116" y="3970965"/>
                <a:ext cx="722520" cy="337680"/>
              </p14:xfrm>
            </p:contentPart>
          </mc:Choice>
          <mc:Fallback>
            <p:pic>
              <p:nvPicPr>
                <p:cNvPr id="141" name="Ink 140">
                  <a:extLst>
                    <a:ext uri="{FF2B5EF4-FFF2-40B4-BE49-F238E27FC236}">
                      <a16:creationId xmlns:a16="http://schemas.microsoft.com/office/drawing/2014/main" id="{9288DD93-07F3-B7CC-F2C5-875832EA830C}"/>
                    </a:ext>
                  </a:extLst>
                </p:cNvPr>
                <p:cNvPicPr/>
                <p:nvPr/>
              </p:nvPicPr>
              <p:blipFill>
                <a:blip r:embed="rId131"/>
                <a:stretch>
                  <a:fillRect/>
                </a:stretch>
              </p:blipFill>
              <p:spPr>
                <a:xfrm>
                  <a:off x="243116" y="3952965"/>
                  <a:ext cx="75816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42" name="Ink 141">
                  <a:extLst>
                    <a:ext uri="{FF2B5EF4-FFF2-40B4-BE49-F238E27FC236}">
                      <a16:creationId xmlns:a16="http://schemas.microsoft.com/office/drawing/2014/main" id="{F846307C-2DEA-F688-BA76-26D8B359B5FB}"/>
                    </a:ext>
                  </a:extLst>
                </p14:cNvPr>
                <p14:cNvContentPartPr/>
                <p14:nvPr/>
              </p14:nvContentPartPr>
              <p14:xfrm>
                <a:off x="644516" y="3905085"/>
                <a:ext cx="360" cy="360"/>
              </p14:xfrm>
            </p:contentPart>
          </mc:Choice>
          <mc:Fallback>
            <p:pic>
              <p:nvPicPr>
                <p:cNvPr id="142" name="Ink 141">
                  <a:extLst>
                    <a:ext uri="{FF2B5EF4-FFF2-40B4-BE49-F238E27FC236}">
                      <a16:creationId xmlns:a16="http://schemas.microsoft.com/office/drawing/2014/main" id="{F846307C-2DEA-F688-BA76-26D8B359B5FB}"/>
                    </a:ext>
                  </a:extLst>
                </p:cNvPr>
                <p:cNvPicPr/>
                <p:nvPr/>
              </p:nvPicPr>
              <p:blipFill>
                <a:blip r:embed="rId127"/>
                <a:stretch>
                  <a:fillRect/>
                </a:stretch>
              </p:blipFill>
              <p:spPr>
                <a:xfrm>
                  <a:off x="626876" y="3887085"/>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35" name="Ink 134">
                  <a:extLst>
                    <a:ext uri="{FF2B5EF4-FFF2-40B4-BE49-F238E27FC236}">
                      <a16:creationId xmlns:a16="http://schemas.microsoft.com/office/drawing/2014/main" id="{DD0045F2-E05B-E942-6C87-B776936A9BB7}"/>
                    </a:ext>
                  </a:extLst>
                </p14:cNvPr>
                <p14:cNvContentPartPr/>
                <p14:nvPr/>
              </p14:nvContentPartPr>
              <p14:xfrm>
                <a:off x="1292156" y="3361485"/>
                <a:ext cx="486360" cy="277560"/>
              </p14:xfrm>
            </p:contentPart>
          </mc:Choice>
          <mc:Fallback>
            <p:pic>
              <p:nvPicPr>
                <p:cNvPr id="135" name="Ink 134">
                  <a:extLst>
                    <a:ext uri="{FF2B5EF4-FFF2-40B4-BE49-F238E27FC236}">
                      <a16:creationId xmlns:a16="http://schemas.microsoft.com/office/drawing/2014/main" id="{DD0045F2-E05B-E942-6C87-B776936A9BB7}"/>
                    </a:ext>
                  </a:extLst>
                </p:cNvPr>
                <p:cNvPicPr/>
                <p:nvPr/>
              </p:nvPicPr>
              <p:blipFill>
                <a:blip r:embed="rId134"/>
                <a:stretch>
                  <a:fillRect/>
                </a:stretch>
              </p:blipFill>
              <p:spPr>
                <a:xfrm>
                  <a:off x="1274156" y="3343845"/>
                  <a:ext cx="52200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36" name="Ink 135">
                  <a:extLst>
                    <a:ext uri="{FF2B5EF4-FFF2-40B4-BE49-F238E27FC236}">
                      <a16:creationId xmlns:a16="http://schemas.microsoft.com/office/drawing/2014/main" id="{AEA89301-5AAE-044F-101C-8F7149C177C9}"/>
                    </a:ext>
                  </a:extLst>
                </p14:cNvPr>
                <p14:cNvContentPartPr/>
                <p14:nvPr/>
              </p14:nvContentPartPr>
              <p14:xfrm>
                <a:off x="1941956" y="3366165"/>
                <a:ext cx="509760" cy="285120"/>
              </p14:xfrm>
            </p:contentPart>
          </mc:Choice>
          <mc:Fallback>
            <p:pic>
              <p:nvPicPr>
                <p:cNvPr id="136" name="Ink 135">
                  <a:extLst>
                    <a:ext uri="{FF2B5EF4-FFF2-40B4-BE49-F238E27FC236}">
                      <a16:creationId xmlns:a16="http://schemas.microsoft.com/office/drawing/2014/main" id="{AEA89301-5AAE-044F-101C-8F7149C177C9}"/>
                    </a:ext>
                  </a:extLst>
                </p:cNvPr>
                <p:cNvPicPr/>
                <p:nvPr/>
              </p:nvPicPr>
              <p:blipFill>
                <a:blip r:embed="rId136"/>
                <a:stretch>
                  <a:fillRect/>
                </a:stretch>
              </p:blipFill>
              <p:spPr>
                <a:xfrm>
                  <a:off x="1923956" y="3348525"/>
                  <a:ext cx="54540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37" name="Ink 136">
                  <a:extLst>
                    <a:ext uri="{FF2B5EF4-FFF2-40B4-BE49-F238E27FC236}">
                      <a16:creationId xmlns:a16="http://schemas.microsoft.com/office/drawing/2014/main" id="{FCA73C47-649A-2E61-A32E-4D302119B64A}"/>
                    </a:ext>
                  </a:extLst>
                </p14:cNvPr>
                <p14:cNvContentPartPr/>
                <p14:nvPr/>
              </p14:nvContentPartPr>
              <p14:xfrm>
                <a:off x="2750876" y="3384165"/>
                <a:ext cx="2520" cy="240480"/>
              </p14:xfrm>
            </p:contentPart>
          </mc:Choice>
          <mc:Fallback>
            <p:pic>
              <p:nvPicPr>
                <p:cNvPr id="137" name="Ink 136">
                  <a:extLst>
                    <a:ext uri="{FF2B5EF4-FFF2-40B4-BE49-F238E27FC236}">
                      <a16:creationId xmlns:a16="http://schemas.microsoft.com/office/drawing/2014/main" id="{FCA73C47-649A-2E61-A32E-4D302119B64A}"/>
                    </a:ext>
                  </a:extLst>
                </p:cNvPr>
                <p:cNvPicPr/>
                <p:nvPr/>
              </p:nvPicPr>
              <p:blipFill>
                <a:blip r:embed="rId138"/>
                <a:stretch>
                  <a:fillRect/>
                </a:stretch>
              </p:blipFill>
              <p:spPr>
                <a:xfrm>
                  <a:off x="2733236" y="3366525"/>
                  <a:ext cx="3816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8" name="Ink 137">
                  <a:extLst>
                    <a:ext uri="{FF2B5EF4-FFF2-40B4-BE49-F238E27FC236}">
                      <a16:creationId xmlns:a16="http://schemas.microsoft.com/office/drawing/2014/main" id="{12B46584-1445-387A-4BC6-47129C24728D}"/>
                    </a:ext>
                  </a:extLst>
                </p14:cNvPr>
                <p14:cNvContentPartPr/>
                <p14:nvPr/>
              </p14:nvContentPartPr>
              <p14:xfrm>
                <a:off x="2605796" y="3337725"/>
                <a:ext cx="344160" cy="28080"/>
              </p14:xfrm>
            </p:contentPart>
          </mc:Choice>
          <mc:Fallback>
            <p:pic>
              <p:nvPicPr>
                <p:cNvPr id="138" name="Ink 137">
                  <a:extLst>
                    <a:ext uri="{FF2B5EF4-FFF2-40B4-BE49-F238E27FC236}">
                      <a16:creationId xmlns:a16="http://schemas.microsoft.com/office/drawing/2014/main" id="{12B46584-1445-387A-4BC6-47129C24728D}"/>
                    </a:ext>
                  </a:extLst>
                </p:cNvPr>
                <p:cNvPicPr/>
                <p:nvPr/>
              </p:nvPicPr>
              <p:blipFill>
                <a:blip r:embed="rId140"/>
                <a:stretch>
                  <a:fillRect/>
                </a:stretch>
              </p:blipFill>
              <p:spPr>
                <a:xfrm>
                  <a:off x="2587796" y="3320085"/>
                  <a:ext cx="3798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44" name="Ink 143">
                  <a:extLst>
                    <a:ext uri="{FF2B5EF4-FFF2-40B4-BE49-F238E27FC236}">
                      <a16:creationId xmlns:a16="http://schemas.microsoft.com/office/drawing/2014/main" id="{C4C07EC8-5979-1637-7974-9E7DCEE19661}"/>
                    </a:ext>
                  </a:extLst>
                </p14:cNvPr>
                <p14:cNvContentPartPr/>
                <p14:nvPr/>
              </p14:nvContentPartPr>
              <p14:xfrm>
                <a:off x="1281716" y="3764325"/>
                <a:ext cx="1532520" cy="402840"/>
              </p14:xfrm>
            </p:contentPart>
          </mc:Choice>
          <mc:Fallback>
            <p:pic>
              <p:nvPicPr>
                <p:cNvPr id="144" name="Ink 143">
                  <a:extLst>
                    <a:ext uri="{FF2B5EF4-FFF2-40B4-BE49-F238E27FC236}">
                      <a16:creationId xmlns:a16="http://schemas.microsoft.com/office/drawing/2014/main" id="{C4C07EC8-5979-1637-7974-9E7DCEE19661}"/>
                    </a:ext>
                  </a:extLst>
                </p:cNvPr>
                <p:cNvPicPr/>
                <p:nvPr/>
              </p:nvPicPr>
              <p:blipFill>
                <a:blip r:embed="rId142"/>
                <a:stretch>
                  <a:fillRect/>
                </a:stretch>
              </p:blipFill>
              <p:spPr>
                <a:xfrm>
                  <a:off x="1263716" y="3746325"/>
                  <a:ext cx="1568160" cy="4384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45" name="Ink 144">
                  <a:extLst>
                    <a:ext uri="{FF2B5EF4-FFF2-40B4-BE49-F238E27FC236}">
                      <a16:creationId xmlns:a16="http://schemas.microsoft.com/office/drawing/2014/main" id="{EE979D4F-9F92-10FE-377C-4D5D3A1BF8B3}"/>
                    </a:ext>
                  </a:extLst>
                </p14:cNvPr>
                <p14:cNvContentPartPr/>
                <p14:nvPr/>
              </p14:nvContentPartPr>
              <p14:xfrm>
                <a:off x="2217356" y="3864405"/>
                <a:ext cx="34200" cy="32760"/>
              </p14:xfrm>
            </p:contentPart>
          </mc:Choice>
          <mc:Fallback>
            <p:pic>
              <p:nvPicPr>
                <p:cNvPr id="145" name="Ink 144">
                  <a:extLst>
                    <a:ext uri="{FF2B5EF4-FFF2-40B4-BE49-F238E27FC236}">
                      <a16:creationId xmlns:a16="http://schemas.microsoft.com/office/drawing/2014/main" id="{EE979D4F-9F92-10FE-377C-4D5D3A1BF8B3}"/>
                    </a:ext>
                  </a:extLst>
                </p:cNvPr>
                <p:cNvPicPr/>
                <p:nvPr/>
              </p:nvPicPr>
              <p:blipFill>
                <a:blip r:embed="rId144"/>
                <a:stretch>
                  <a:fillRect/>
                </a:stretch>
              </p:blipFill>
              <p:spPr>
                <a:xfrm>
                  <a:off x="2199716" y="3846765"/>
                  <a:ext cx="698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46" name="Ink 145">
                  <a:extLst>
                    <a:ext uri="{FF2B5EF4-FFF2-40B4-BE49-F238E27FC236}">
                      <a16:creationId xmlns:a16="http://schemas.microsoft.com/office/drawing/2014/main" id="{DC16FBE9-9C51-7E74-FA74-BBBC2135F476}"/>
                    </a:ext>
                  </a:extLst>
                </p14:cNvPr>
                <p14:cNvContentPartPr/>
                <p14:nvPr/>
              </p14:nvContentPartPr>
              <p14:xfrm>
                <a:off x="3109076" y="3825885"/>
                <a:ext cx="235440" cy="293400"/>
              </p14:xfrm>
            </p:contentPart>
          </mc:Choice>
          <mc:Fallback>
            <p:pic>
              <p:nvPicPr>
                <p:cNvPr id="146" name="Ink 145">
                  <a:extLst>
                    <a:ext uri="{FF2B5EF4-FFF2-40B4-BE49-F238E27FC236}">
                      <a16:creationId xmlns:a16="http://schemas.microsoft.com/office/drawing/2014/main" id="{DC16FBE9-9C51-7E74-FA74-BBBC2135F476}"/>
                    </a:ext>
                  </a:extLst>
                </p:cNvPr>
                <p:cNvPicPr/>
                <p:nvPr/>
              </p:nvPicPr>
              <p:blipFill>
                <a:blip r:embed="rId146"/>
                <a:stretch>
                  <a:fillRect/>
                </a:stretch>
              </p:blipFill>
              <p:spPr>
                <a:xfrm>
                  <a:off x="3091436" y="3808245"/>
                  <a:ext cx="27108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47" name="Ink 146">
                  <a:extLst>
                    <a:ext uri="{FF2B5EF4-FFF2-40B4-BE49-F238E27FC236}">
                      <a16:creationId xmlns:a16="http://schemas.microsoft.com/office/drawing/2014/main" id="{B231E8CC-401C-A225-C3BB-353FCB1489CE}"/>
                    </a:ext>
                  </a:extLst>
                </p14:cNvPr>
                <p14:cNvContentPartPr/>
                <p14:nvPr/>
              </p14:nvContentPartPr>
              <p14:xfrm>
                <a:off x="3391316" y="4084365"/>
                <a:ext cx="147240" cy="165600"/>
              </p14:xfrm>
            </p:contentPart>
          </mc:Choice>
          <mc:Fallback>
            <p:pic>
              <p:nvPicPr>
                <p:cNvPr id="147" name="Ink 146">
                  <a:extLst>
                    <a:ext uri="{FF2B5EF4-FFF2-40B4-BE49-F238E27FC236}">
                      <a16:creationId xmlns:a16="http://schemas.microsoft.com/office/drawing/2014/main" id="{B231E8CC-401C-A225-C3BB-353FCB1489CE}"/>
                    </a:ext>
                  </a:extLst>
                </p:cNvPr>
                <p:cNvPicPr/>
                <p:nvPr/>
              </p:nvPicPr>
              <p:blipFill>
                <a:blip r:embed="rId148"/>
                <a:stretch>
                  <a:fillRect/>
                </a:stretch>
              </p:blipFill>
              <p:spPr>
                <a:xfrm>
                  <a:off x="3373676" y="4066365"/>
                  <a:ext cx="1828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48" name="Ink 147">
                  <a:extLst>
                    <a:ext uri="{FF2B5EF4-FFF2-40B4-BE49-F238E27FC236}">
                      <a16:creationId xmlns:a16="http://schemas.microsoft.com/office/drawing/2014/main" id="{505808CC-180A-9171-AE11-377ECA2797A2}"/>
                    </a:ext>
                  </a:extLst>
                </p14:cNvPr>
                <p14:cNvContentPartPr/>
                <p14:nvPr/>
              </p14:nvContentPartPr>
              <p14:xfrm>
                <a:off x="3708836" y="3911565"/>
                <a:ext cx="206640" cy="174240"/>
              </p14:xfrm>
            </p:contentPart>
          </mc:Choice>
          <mc:Fallback>
            <p:pic>
              <p:nvPicPr>
                <p:cNvPr id="148" name="Ink 147">
                  <a:extLst>
                    <a:ext uri="{FF2B5EF4-FFF2-40B4-BE49-F238E27FC236}">
                      <a16:creationId xmlns:a16="http://schemas.microsoft.com/office/drawing/2014/main" id="{505808CC-180A-9171-AE11-377ECA2797A2}"/>
                    </a:ext>
                  </a:extLst>
                </p:cNvPr>
                <p:cNvPicPr/>
                <p:nvPr/>
              </p:nvPicPr>
              <p:blipFill>
                <a:blip r:embed="rId150"/>
                <a:stretch>
                  <a:fillRect/>
                </a:stretch>
              </p:blipFill>
              <p:spPr>
                <a:xfrm>
                  <a:off x="3690836" y="3893925"/>
                  <a:ext cx="2422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49" name="Ink 148">
                  <a:extLst>
                    <a:ext uri="{FF2B5EF4-FFF2-40B4-BE49-F238E27FC236}">
                      <a16:creationId xmlns:a16="http://schemas.microsoft.com/office/drawing/2014/main" id="{871E37BA-0D65-F30B-A864-0555CCB6682B}"/>
                    </a:ext>
                  </a:extLst>
                </p14:cNvPr>
                <p14:cNvContentPartPr/>
                <p14:nvPr/>
              </p14:nvContentPartPr>
              <p14:xfrm>
                <a:off x="4043636" y="3824445"/>
                <a:ext cx="14400" cy="269640"/>
              </p14:xfrm>
            </p:contentPart>
          </mc:Choice>
          <mc:Fallback>
            <p:pic>
              <p:nvPicPr>
                <p:cNvPr id="149" name="Ink 148">
                  <a:extLst>
                    <a:ext uri="{FF2B5EF4-FFF2-40B4-BE49-F238E27FC236}">
                      <a16:creationId xmlns:a16="http://schemas.microsoft.com/office/drawing/2014/main" id="{871E37BA-0D65-F30B-A864-0555CCB6682B}"/>
                    </a:ext>
                  </a:extLst>
                </p:cNvPr>
                <p:cNvPicPr/>
                <p:nvPr/>
              </p:nvPicPr>
              <p:blipFill>
                <a:blip r:embed="rId152"/>
                <a:stretch>
                  <a:fillRect/>
                </a:stretch>
              </p:blipFill>
              <p:spPr>
                <a:xfrm>
                  <a:off x="4025636" y="3806805"/>
                  <a:ext cx="5004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51" name="Ink 150">
                  <a:extLst>
                    <a:ext uri="{FF2B5EF4-FFF2-40B4-BE49-F238E27FC236}">
                      <a16:creationId xmlns:a16="http://schemas.microsoft.com/office/drawing/2014/main" id="{E4130967-8D33-5141-5D0D-99C1746072CE}"/>
                    </a:ext>
                  </a:extLst>
                </p14:cNvPr>
                <p14:cNvContentPartPr/>
                <p14:nvPr/>
              </p14:nvContentPartPr>
              <p14:xfrm>
                <a:off x="4055156" y="4143765"/>
                <a:ext cx="110880" cy="153360"/>
              </p14:xfrm>
            </p:contentPart>
          </mc:Choice>
          <mc:Fallback>
            <p:pic>
              <p:nvPicPr>
                <p:cNvPr id="151" name="Ink 150">
                  <a:extLst>
                    <a:ext uri="{FF2B5EF4-FFF2-40B4-BE49-F238E27FC236}">
                      <a16:creationId xmlns:a16="http://schemas.microsoft.com/office/drawing/2014/main" id="{E4130967-8D33-5141-5D0D-99C1746072CE}"/>
                    </a:ext>
                  </a:extLst>
                </p:cNvPr>
                <p:cNvPicPr/>
                <p:nvPr/>
              </p:nvPicPr>
              <p:blipFill>
                <a:blip r:embed="rId154"/>
                <a:stretch>
                  <a:fillRect/>
                </a:stretch>
              </p:blipFill>
              <p:spPr>
                <a:xfrm>
                  <a:off x="4037516" y="4125765"/>
                  <a:ext cx="146520" cy="189000"/>
                </a:xfrm>
                <a:prstGeom prst="rect">
                  <a:avLst/>
                </a:prstGeom>
              </p:spPr>
            </p:pic>
          </mc:Fallback>
        </mc:AlternateContent>
      </p:grpSp>
      <p:grpSp>
        <p:nvGrpSpPr>
          <p:cNvPr id="166" name="Group 165">
            <a:extLst>
              <a:ext uri="{FF2B5EF4-FFF2-40B4-BE49-F238E27FC236}">
                <a16:creationId xmlns:a16="http://schemas.microsoft.com/office/drawing/2014/main" id="{206EF2E6-3A39-6C17-2B97-2E0257873966}"/>
              </a:ext>
            </a:extLst>
          </p:cNvPr>
          <p:cNvGrpSpPr/>
          <p:nvPr/>
        </p:nvGrpSpPr>
        <p:grpSpPr>
          <a:xfrm>
            <a:off x="258956" y="4402245"/>
            <a:ext cx="4070520" cy="879120"/>
            <a:chOff x="258956" y="4402245"/>
            <a:chExt cx="4070520" cy="879120"/>
          </a:xfrm>
        </p:grpSpPr>
        <mc:AlternateContent xmlns:mc="http://schemas.openxmlformats.org/markup-compatibility/2006">
          <mc:Choice xmlns:p14="http://schemas.microsoft.com/office/powerpoint/2010/main" Requires="p14">
            <p:contentPart p14:bwMode="auto" r:id="rId155">
              <p14:nvContentPartPr>
                <p14:cNvPr id="153" name="Ink 152">
                  <a:extLst>
                    <a:ext uri="{FF2B5EF4-FFF2-40B4-BE49-F238E27FC236}">
                      <a16:creationId xmlns:a16="http://schemas.microsoft.com/office/drawing/2014/main" id="{0B24263E-6F4E-4559-F8DC-5ACD5F0D9E45}"/>
                    </a:ext>
                  </a:extLst>
                </p14:cNvPr>
                <p14:cNvContentPartPr/>
                <p14:nvPr/>
              </p14:nvContentPartPr>
              <p14:xfrm>
                <a:off x="258956" y="4531845"/>
                <a:ext cx="635760" cy="389520"/>
              </p14:xfrm>
            </p:contentPart>
          </mc:Choice>
          <mc:Fallback>
            <p:pic>
              <p:nvPicPr>
                <p:cNvPr id="153" name="Ink 152">
                  <a:extLst>
                    <a:ext uri="{FF2B5EF4-FFF2-40B4-BE49-F238E27FC236}">
                      <a16:creationId xmlns:a16="http://schemas.microsoft.com/office/drawing/2014/main" id="{0B24263E-6F4E-4559-F8DC-5ACD5F0D9E45}"/>
                    </a:ext>
                  </a:extLst>
                </p:cNvPr>
                <p:cNvPicPr/>
                <p:nvPr/>
              </p:nvPicPr>
              <p:blipFill>
                <a:blip r:embed="rId156"/>
                <a:stretch>
                  <a:fillRect/>
                </a:stretch>
              </p:blipFill>
              <p:spPr>
                <a:xfrm>
                  <a:off x="241316" y="4513845"/>
                  <a:ext cx="671400" cy="4251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54" name="Ink 153">
                  <a:extLst>
                    <a:ext uri="{FF2B5EF4-FFF2-40B4-BE49-F238E27FC236}">
                      <a16:creationId xmlns:a16="http://schemas.microsoft.com/office/drawing/2014/main" id="{FB5E6FBF-5C62-051E-9A82-8C032FFFB44F}"/>
                    </a:ext>
                  </a:extLst>
                </p14:cNvPr>
                <p14:cNvContentPartPr/>
                <p14:nvPr/>
              </p14:nvContentPartPr>
              <p14:xfrm>
                <a:off x="734516" y="4647045"/>
                <a:ext cx="219240" cy="34920"/>
              </p14:xfrm>
            </p:contentPart>
          </mc:Choice>
          <mc:Fallback>
            <p:pic>
              <p:nvPicPr>
                <p:cNvPr id="154" name="Ink 153">
                  <a:extLst>
                    <a:ext uri="{FF2B5EF4-FFF2-40B4-BE49-F238E27FC236}">
                      <a16:creationId xmlns:a16="http://schemas.microsoft.com/office/drawing/2014/main" id="{FB5E6FBF-5C62-051E-9A82-8C032FFFB44F}"/>
                    </a:ext>
                  </a:extLst>
                </p:cNvPr>
                <p:cNvPicPr/>
                <p:nvPr/>
              </p:nvPicPr>
              <p:blipFill>
                <a:blip r:embed="rId158"/>
                <a:stretch>
                  <a:fillRect/>
                </a:stretch>
              </p:blipFill>
              <p:spPr>
                <a:xfrm>
                  <a:off x="716876" y="4629045"/>
                  <a:ext cx="2548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56" name="Ink 155">
                  <a:extLst>
                    <a:ext uri="{FF2B5EF4-FFF2-40B4-BE49-F238E27FC236}">
                      <a16:creationId xmlns:a16="http://schemas.microsoft.com/office/drawing/2014/main" id="{7A9EE8F0-4D19-8EA0-9D54-DAE513A892F9}"/>
                    </a:ext>
                  </a:extLst>
                </p14:cNvPr>
                <p14:cNvContentPartPr/>
                <p14:nvPr/>
              </p14:nvContentPartPr>
              <p14:xfrm>
                <a:off x="1150316" y="4489005"/>
                <a:ext cx="1424160" cy="570960"/>
              </p14:xfrm>
            </p:contentPart>
          </mc:Choice>
          <mc:Fallback>
            <p:pic>
              <p:nvPicPr>
                <p:cNvPr id="156" name="Ink 155">
                  <a:extLst>
                    <a:ext uri="{FF2B5EF4-FFF2-40B4-BE49-F238E27FC236}">
                      <a16:creationId xmlns:a16="http://schemas.microsoft.com/office/drawing/2014/main" id="{7A9EE8F0-4D19-8EA0-9D54-DAE513A892F9}"/>
                    </a:ext>
                  </a:extLst>
                </p:cNvPr>
                <p:cNvPicPr/>
                <p:nvPr/>
              </p:nvPicPr>
              <p:blipFill>
                <a:blip r:embed="rId160"/>
                <a:stretch>
                  <a:fillRect/>
                </a:stretch>
              </p:blipFill>
              <p:spPr>
                <a:xfrm>
                  <a:off x="1132676" y="4471005"/>
                  <a:ext cx="1459800" cy="606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57" name="Ink 156">
                  <a:extLst>
                    <a:ext uri="{FF2B5EF4-FFF2-40B4-BE49-F238E27FC236}">
                      <a16:creationId xmlns:a16="http://schemas.microsoft.com/office/drawing/2014/main" id="{5B69EB31-E0FA-7401-383D-FFDFFBE9FF17}"/>
                    </a:ext>
                  </a:extLst>
                </p14:cNvPr>
                <p14:cNvContentPartPr/>
                <p14:nvPr/>
              </p14:nvContentPartPr>
              <p14:xfrm>
                <a:off x="1894076" y="4607445"/>
                <a:ext cx="383760" cy="28800"/>
              </p14:xfrm>
            </p:contentPart>
          </mc:Choice>
          <mc:Fallback>
            <p:pic>
              <p:nvPicPr>
                <p:cNvPr id="157" name="Ink 156">
                  <a:extLst>
                    <a:ext uri="{FF2B5EF4-FFF2-40B4-BE49-F238E27FC236}">
                      <a16:creationId xmlns:a16="http://schemas.microsoft.com/office/drawing/2014/main" id="{5B69EB31-E0FA-7401-383D-FFDFFBE9FF17}"/>
                    </a:ext>
                  </a:extLst>
                </p:cNvPr>
                <p:cNvPicPr/>
                <p:nvPr/>
              </p:nvPicPr>
              <p:blipFill>
                <a:blip r:embed="rId162"/>
                <a:stretch>
                  <a:fillRect/>
                </a:stretch>
              </p:blipFill>
              <p:spPr>
                <a:xfrm>
                  <a:off x="1876076" y="4589445"/>
                  <a:ext cx="4194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59" name="Ink 158">
                  <a:extLst>
                    <a:ext uri="{FF2B5EF4-FFF2-40B4-BE49-F238E27FC236}">
                      <a16:creationId xmlns:a16="http://schemas.microsoft.com/office/drawing/2014/main" id="{3FC1A5DA-37FE-DC7E-8AA8-10F13E6BBC61}"/>
                    </a:ext>
                  </a:extLst>
                </p14:cNvPr>
                <p14:cNvContentPartPr/>
                <p14:nvPr/>
              </p14:nvContentPartPr>
              <p14:xfrm>
                <a:off x="2896676" y="4566405"/>
                <a:ext cx="252720" cy="335160"/>
              </p14:xfrm>
            </p:contentPart>
          </mc:Choice>
          <mc:Fallback>
            <p:pic>
              <p:nvPicPr>
                <p:cNvPr id="159" name="Ink 158">
                  <a:extLst>
                    <a:ext uri="{FF2B5EF4-FFF2-40B4-BE49-F238E27FC236}">
                      <a16:creationId xmlns:a16="http://schemas.microsoft.com/office/drawing/2014/main" id="{3FC1A5DA-37FE-DC7E-8AA8-10F13E6BBC61}"/>
                    </a:ext>
                  </a:extLst>
                </p:cNvPr>
                <p:cNvPicPr/>
                <p:nvPr/>
              </p:nvPicPr>
              <p:blipFill>
                <a:blip r:embed="rId164"/>
                <a:stretch>
                  <a:fillRect/>
                </a:stretch>
              </p:blipFill>
              <p:spPr>
                <a:xfrm>
                  <a:off x="2878676" y="4548765"/>
                  <a:ext cx="28836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60" name="Ink 159">
                  <a:extLst>
                    <a:ext uri="{FF2B5EF4-FFF2-40B4-BE49-F238E27FC236}">
                      <a16:creationId xmlns:a16="http://schemas.microsoft.com/office/drawing/2014/main" id="{7D38C531-F331-E342-040B-50002718FABC}"/>
                    </a:ext>
                  </a:extLst>
                </p14:cNvPr>
                <p14:cNvContentPartPr/>
                <p14:nvPr/>
              </p14:nvContentPartPr>
              <p14:xfrm>
                <a:off x="3199076" y="4842165"/>
                <a:ext cx="179280" cy="229680"/>
              </p14:xfrm>
            </p:contentPart>
          </mc:Choice>
          <mc:Fallback>
            <p:pic>
              <p:nvPicPr>
                <p:cNvPr id="160" name="Ink 159">
                  <a:extLst>
                    <a:ext uri="{FF2B5EF4-FFF2-40B4-BE49-F238E27FC236}">
                      <a16:creationId xmlns:a16="http://schemas.microsoft.com/office/drawing/2014/main" id="{7D38C531-F331-E342-040B-50002718FABC}"/>
                    </a:ext>
                  </a:extLst>
                </p:cNvPr>
                <p:cNvPicPr/>
                <p:nvPr/>
              </p:nvPicPr>
              <p:blipFill>
                <a:blip r:embed="rId166"/>
                <a:stretch>
                  <a:fillRect/>
                </a:stretch>
              </p:blipFill>
              <p:spPr>
                <a:xfrm>
                  <a:off x="3181076" y="4824165"/>
                  <a:ext cx="21492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61" name="Ink 160">
                  <a:extLst>
                    <a:ext uri="{FF2B5EF4-FFF2-40B4-BE49-F238E27FC236}">
                      <a16:creationId xmlns:a16="http://schemas.microsoft.com/office/drawing/2014/main" id="{E129B415-E1E0-9AC6-47DD-052622C9E6C2}"/>
                    </a:ext>
                  </a:extLst>
                </p14:cNvPr>
                <p14:cNvContentPartPr/>
                <p14:nvPr/>
              </p14:nvContentPartPr>
              <p14:xfrm>
                <a:off x="3503636" y="4654605"/>
                <a:ext cx="196200" cy="232200"/>
              </p14:xfrm>
            </p:contentPart>
          </mc:Choice>
          <mc:Fallback>
            <p:pic>
              <p:nvPicPr>
                <p:cNvPr id="161" name="Ink 160">
                  <a:extLst>
                    <a:ext uri="{FF2B5EF4-FFF2-40B4-BE49-F238E27FC236}">
                      <a16:creationId xmlns:a16="http://schemas.microsoft.com/office/drawing/2014/main" id="{E129B415-E1E0-9AC6-47DD-052622C9E6C2}"/>
                    </a:ext>
                  </a:extLst>
                </p:cNvPr>
                <p:cNvPicPr/>
                <p:nvPr/>
              </p:nvPicPr>
              <p:blipFill>
                <a:blip r:embed="rId168"/>
                <a:stretch>
                  <a:fillRect/>
                </a:stretch>
              </p:blipFill>
              <p:spPr>
                <a:xfrm>
                  <a:off x="3485996" y="4636605"/>
                  <a:ext cx="2318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62" name="Ink 161">
                  <a:extLst>
                    <a:ext uri="{FF2B5EF4-FFF2-40B4-BE49-F238E27FC236}">
                      <a16:creationId xmlns:a16="http://schemas.microsoft.com/office/drawing/2014/main" id="{F19F8FC4-EDAF-D538-0F44-42FD93F7C5D1}"/>
                    </a:ext>
                  </a:extLst>
                </p14:cNvPr>
                <p14:cNvContentPartPr/>
                <p14:nvPr/>
              </p14:nvContentPartPr>
              <p14:xfrm>
                <a:off x="3667796" y="4633365"/>
                <a:ext cx="212760" cy="295920"/>
              </p14:xfrm>
            </p:contentPart>
          </mc:Choice>
          <mc:Fallback>
            <p:pic>
              <p:nvPicPr>
                <p:cNvPr id="162" name="Ink 161">
                  <a:extLst>
                    <a:ext uri="{FF2B5EF4-FFF2-40B4-BE49-F238E27FC236}">
                      <a16:creationId xmlns:a16="http://schemas.microsoft.com/office/drawing/2014/main" id="{F19F8FC4-EDAF-D538-0F44-42FD93F7C5D1}"/>
                    </a:ext>
                  </a:extLst>
                </p:cNvPr>
                <p:cNvPicPr/>
                <p:nvPr/>
              </p:nvPicPr>
              <p:blipFill>
                <a:blip r:embed="rId170"/>
                <a:stretch>
                  <a:fillRect/>
                </a:stretch>
              </p:blipFill>
              <p:spPr>
                <a:xfrm>
                  <a:off x="3649796" y="4615725"/>
                  <a:ext cx="24840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63" name="Ink 162">
                  <a:extLst>
                    <a:ext uri="{FF2B5EF4-FFF2-40B4-BE49-F238E27FC236}">
                      <a16:creationId xmlns:a16="http://schemas.microsoft.com/office/drawing/2014/main" id="{60A8E865-1A4F-3229-9269-CBE710701AFC}"/>
                    </a:ext>
                  </a:extLst>
                </p14:cNvPr>
                <p14:cNvContentPartPr/>
                <p14:nvPr/>
              </p14:nvContentPartPr>
              <p14:xfrm>
                <a:off x="4055156" y="4578285"/>
                <a:ext cx="16920" cy="351360"/>
              </p14:xfrm>
            </p:contentPart>
          </mc:Choice>
          <mc:Fallback>
            <p:pic>
              <p:nvPicPr>
                <p:cNvPr id="163" name="Ink 162">
                  <a:extLst>
                    <a:ext uri="{FF2B5EF4-FFF2-40B4-BE49-F238E27FC236}">
                      <a16:creationId xmlns:a16="http://schemas.microsoft.com/office/drawing/2014/main" id="{60A8E865-1A4F-3229-9269-CBE710701AFC}"/>
                    </a:ext>
                  </a:extLst>
                </p:cNvPr>
                <p:cNvPicPr/>
                <p:nvPr/>
              </p:nvPicPr>
              <p:blipFill>
                <a:blip r:embed="rId172"/>
                <a:stretch>
                  <a:fillRect/>
                </a:stretch>
              </p:blipFill>
              <p:spPr>
                <a:xfrm>
                  <a:off x="4037516" y="4560645"/>
                  <a:ext cx="52560" cy="3870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65" name="Ink 164">
                  <a:extLst>
                    <a:ext uri="{FF2B5EF4-FFF2-40B4-BE49-F238E27FC236}">
                      <a16:creationId xmlns:a16="http://schemas.microsoft.com/office/drawing/2014/main" id="{C27B3FBE-C7B1-9998-151F-76E0713995E7}"/>
                    </a:ext>
                  </a:extLst>
                </p14:cNvPr>
                <p14:cNvContentPartPr/>
                <p14:nvPr/>
              </p14:nvContentPartPr>
              <p14:xfrm>
                <a:off x="2641796" y="4402245"/>
                <a:ext cx="1687680" cy="879120"/>
              </p14:xfrm>
            </p:contentPart>
          </mc:Choice>
          <mc:Fallback>
            <p:pic>
              <p:nvPicPr>
                <p:cNvPr id="165" name="Ink 164">
                  <a:extLst>
                    <a:ext uri="{FF2B5EF4-FFF2-40B4-BE49-F238E27FC236}">
                      <a16:creationId xmlns:a16="http://schemas.microsoft.com/office/drawing/2014/main" id="{C27B3FBE-C7B1-9998-151F-76E0713995E7}"/>
                    </a:ext>
                  </a:extLst>
                </p:cNvPr>
                <p:cNvPicPr/>
                <p:nvPr/>
              </p:nvPicPr>
              <p:blipFill>
                <a:blip r:embed="rId174"/>
                <a:stretch>
                  <a:fillRect/>
                </a:stretch>
              </p:blipFill>
              <p:spPr>
                <a:xfrm>
                  <a:off x="2623796" y="4384605"/>
                  <a:ext cx="1723320" cy="914760"/>
                </a:xfrm>
                <a:prstGeom prst="rect">
                  <a:avLst/>
                </a:prstGeom>
              </p:spPr>
            </p:pic>
          </mc:Fallback>
        </mc:AlternateContent>
      </p:grpSp>
      <p:grpSp>
        <p:nvGrpSpPr>
          <p:cNvPr id="168" name="Group 167">
            <a:extLst>
              <a:ext uri="{FF2B5EF4-FFF2-40B4-BE49-F238E27FC236}">
                <a16:creationId xmlns:a16="http://schemas.microsoft.com/office/drawing/2014/main" id="{28E67CD1-A95F-8AE5-895A-BE94F492C518}"/>
              </a:ext>
            </a:extLst>
          </p:cNvPr>
          <p:cNvGrpSpPr/>
          <p:nvPr/>
        </p:nvGrpSpPr>
        <p:grpSpPr>
          <a:xfrm>
            <a:off x="5427116" y="4308285"/>
            <a:ext cx="6226560" cy="2437920"/>
            <a:chOff x="5427116" y="4308285"/>
            <a:chExt cx="6226560" cy="2437920"/>
          </a:xfrm>
        </p:grpSpPr>
        <mc:AlternateContent xmlns:mc="http://schemas.openxmlformats.org/markup-compatibility/2006">
          <mc:Choice xmlns:p14="http://schemas.microsoft.com/office/powerpoint/2010/main" Requires="p14">
            <p:contentPart p14:bwMode="auto" r:id="rId175">
              <p14:nvContentPartPr>
                <p14:cNvPr id="81" name="Ink 80">
                  <a:extLst>
                    <a:ext uri="{FF2B5EF4-FFF2-40B4-BE49-F238E27FC236}">
                      <a16:creationId xmlns:a16="http://schemas.microsoft.com/office/drawing/2014/main" id="{E934B3AE-F2D7-F725-FAA9-27B43D21F06D}"/>
                    </a:ext>
                  </a:extLst>
                </p14:cNvPr>
                <p14:cNvContentPartPr/>
                <p14:nvPr/>
              </p14:nvContentPartPr>
              <p14:xfrm>
                <a:off x="6430436" y="4367325"/>
                <a:ext cx="896760" cy="449640"/>
              </p14:xfrm>
            </p:contentPart>
          </mc:Choice>
          <mc:Fallback>
            <p:pic>
              <p:nvPicPr>
                <p:cNvPr id="81" name="Ink 80">
                  <a:extLst>
                    <a:ext uri="{FF2B5EF4-FFF2-40B4-BE49-F238E27FC236}">
                      <a16:creationId xmlns:a16="http://schemas.microsoft.com/office/drawing/2014/main" id="{E934B3AE-F2D7-F725-FAA9-27B43D21F06D}"/>
                    </a:ext>
                  </a:extLst>
                </p:cNvPr>
                <p:cNvPicPr/>
                <p:nvPr/>
              </p:nvPicPr>
              <p:blipFill>
                <a:blip r:embed="rId176"/>
                <a:stretch>
                  <a:fillRect/>
                </a:stretch>
              </p:blipFill>
              <p:spPr>
                <a:xfrm>
                  <a:off x="6412796" y="4349325"/>
                  <a:ext cx="932400" cy="4852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82" name="Ink 81">
                  <a:extLst>
                    <a:ext uri="{FF2B5EF4-FFF2-40B4-BE49-F238E27FC236}">
                      <a16:creationId xmlns:a16="http://schemas.microsoft.com/office/drawing/2014/main" id="{F03854CB-AA16-B183-5B16-DD539E17898C}"/>
                    </a:ext>
                  </a:extLst>
                </p14:cNvPr>
                <p14:cNvContentPartPr/>
                <p14:nvPr/>
              </p14:nvContentPartPr>
              <p14:xfrm>
                <a:off x="6879716" y="4549845"/>
                <a:ext cx="198360" cy="13320"/>
              </p14:xfrm>
            </p:contentPart>
          </mc:Choice>
          <mc:Fallback>
            <p:pic>
              <p:nvPicPr>
                <p:cNvPr id="82" name="Ink 81">
                  <a:extLst>
                    <a:ext uri="{FF2B5EF4-FFF2-40B4-BE49-F238E27FC236}">
                      <a16:creationId xmlns:a16="http://schemas.microsoft.com/office/drawing/2014/main" id="{F03854CB-AA16-B183-5B16-DD539E17898C}"/>
                    </a:ext>
                  </a:extLst>
                </p:cNvPr>
                <p:cNvPicPr/>
                <p:nvPr/>
              </p:nvPicPr>
              <p:blipFill>
                <a:blip r:embed="rId178"/>
                <a:stretch>
                  <a:fillRect/>
                </a:stretch>
              </p:blipFill>
              <p:spPr>
                <a:xfrm>
                  <a:off x="6861716" y="4532205"/>
                  <a:ext cx="2340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83" name="Ink 82">
                  <a:extLst>
                    <a:ext uri="{FF2B5EF4-FFF2-40B4-BE49-F238E27FC236}">
                      <a16:creationId xmlns:a16="http://schemas.microsoft.com/office/drawing/2014/main" id="{C147591B-C527-DADE-0198-0B9C15702F14}"/>
                    </a:ext>
                  </a:extLst>
                </p14:cNvPr>
                <p14:cNvContentPartPr/>
                <p14:nvPr/>
              </p14:nvContentPartPr>
              <p14:xfrm>
                <a:off x="6728516" y="4461645"/>
                <a:ext cx="360" cy="360"/>
              </p14:xfrm>
            </p:contentPart>
          </mc:Choice>
          <mc:Fallback>
            <p:pic>
              <p:nvPicPr>
                <p:cNvPr id="83" name="Ink 82">
                  <a:extLst>
                    <a:ext uri="{FF2B5EF4-FFF2-40B4-BE49-F238E27FC236}">
                      <a16:creationId xmlns:a16="http://schemas.microsoft.com/office/drawing/2014/main" id="{C147591B-C527-DADE-0198-0B9C15702F14}"/>
                    </a:ext>
                  </a:extLst>
                </p:cNvPr>
                <p:cNvPicPr/>
                <p:nvPr/>
              </p:nvPicPr>
              <p:blipFill>
                <a:blip r:embed="rId180"/>
                <a:stretch>
                  <a:fillRect/>
                </a:stretch>
              </p:blipFill>
              <p:spPr>
                <a:xfrm>
                  <a:off x="6710876" y="4443645"/>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88" name="Ink 87">
                  <a:extLst>
                    <a:ext uri="{FF2B5EF4-FFF2-40B4-BE49-F238E27FC236}">
                      <a16:creationId xmlns:a16="http://schemas.microsoft.com/office/drawing/2014/main" id="{0DDBBC0E-E037-26E7-942B-5C22CF5B17AC}"/>
                    </a:ext>
                  </a:extLst>
                </p14:cNvPr>
                <p14:cNvContentPartPr/>
                <p14:nvPr/>
              </p14:nvContentPartPr>
              <p14:xfrm>
                <a:off x="8686916" y="4308285"/>
                <a:ext cx="1652400" cy="606240"/>
              </p14:xfrm>
            </p:contentPart>
          </mc:Choice>
          <mc:Fallback>
            <p:pic>
              <p:nvPicPr>
                <p:cNvPr id="88" name="Ink 87">
                  <a:extLst>
                    <a:ext uri="{FF2B5EF4-FFF2-40B4-BE49-F238E27FC236}">
                      <a16:creationId xmlns:a16="http://schemas.microsoft.com/office/drawing/2014/main" id="{0DDBBC0E-E037-26E7-942B-5C22CF5B17AC}"/>
                    </a:ext>
                  </a:extLst>
                </p:cNvPr>
                <p:cNvPicPr/>
                <p:nvPr/>
              </p:nvPicPr>
              <p:blipFill>
                <a:blip r:embed="rId182"/>
                <a:stretch>
                  <a:fillRect/>
                </a:stretch>
              </p:blipFill>
              <p:spPr>
                <a:xfrm>
                  <a:off x="8668916" y="4290645"/>
                  <a:ext cx="1688040" cy="6418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89" name="Ink 88">
                  <a:extLst>
                    <a:ext uri="{FF2B5EF4-FFF2-40B4-BE49-F238E27FC236}">
                      <a16:creationId xmlns:a16="http://schemas.microsoft.com/office/drawing/2014/main" id="{F0CCE187-28BD-B443-BE32-B90F4DF1A73A}"/>
                    </a:ext>
                  </a:extLst>
                </p14:cNvPr>
                <p14:cNvContentPartPr/>
                <p14:nvPr/>
              </p14:nvContentPartPr>
              <p14:xfrm>
                <a:off x="9883196" y="4481085"/>
                <a:ext cx="11880" cy="30240"/>
              </p14:xfrm>
            </p:contentPart>
          </mc:Choice>
          <mc:Fallback>
            <p:pic>
              <p:nvPicPr>
                <p:cNvPr id="89" name="Ink 88">
                  <a:extLst>
                    <a:ext uri="{FF2B5EF4-FFF2-40B4-BE49-F238E27FC236}">
                      <a16:creationId xmlns:a16="http://schemas.microsoft.com/office/drawing/2014/main" id="{F0CCE187-28BD-B443-BE32-B90F4DF1A73A}"/>
                    </a:ext>
                  </a:extLst>
                </p:cNvPr>
                <p:cNvPicPr/>
                <p:nvPr/>
              </p:nvPicPr>
              <p:blipFill>
                <a:blip r:embed="rId184"/>
                <a:stretch>
                  <a:fillRect/>
                </a:stretch>
              </p:blipFill>
              <p:spPr>
                <a:xfrm>
                  <a:off x="9865196" y="4463445"/>
                  <a:ext cx="475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90" name="Ink 89">
                  <a:extLst>
                    <a:ext uri="{FF2B5EF4-FFF2-40B4-BE49-F238E27FC236}">
                      <a16:creationId xmlns:a16="http://schemas.microsoft.com/office/drawing/2014/main" id="{6C1DB2C3-8FE2-88EB-FBDC-C10198AE9493}"/>
                    </a:ext>
                  </a:extLst>
                </p14:cNvPr>
                <p14:cNvContentPartPr/>
                <p14:nvPr/>
              </p14:nvContentPartPr>
              <p14:xfrm>
                <a:off x="9412316" y="4448325"/>
                <a:ext cx="540000" cy="56160"/>
              </p14:xfrm>
            </p:contentPart>
          </mc:Choice>
          <mc:Fallback>
            <p:pic>
              <p:nvPicPr>
                <p:cNvPr id="90" name="Ink 89">
                  <a:extLst>
                    <a:ext uri="{FF2B5EF4-FFF2-40B4-BE49-F238E27FC236}">
                      <a16:creationId xmlns:a16="http://schemas.microsoft.com/office/drawing/2014/main" id="{6C1DB2C3-8FE2-88EB-FBDC-C10198AE9493}"/>
                    </a:ext>
                  </a:extLst>
                </p:cNvPr>
                <p:cNvPicPr/>
                <p:nvPr/>
              </p:nvPicPr>
              <p:blipFill>
                <a:blip r:embed="rId186"/>
                <a:stretch>
                  <a:fillRect/>
                </a:stretch>
              </p:blipFill>
              <p:spPr>
                <a:xfrm>
                  <a:off x="9394316" y="4430685"/>
                  <a:ext cx="5756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91" name="Ink 90">
                  <a:extLst>
                    <a:ext uri="{FF2B5EF4-FFF2-40B4-BE49-F238E27FC236}">
                      <a16:creationId xmlns:a16="http://schemas.microsoft.com/office/drawing/2014/main" id="{AD9521DF-42FC-33BC-A0DD-B064D0E45D7A}"/>
                    </a:ext>
                  </a:extLst>
                </p14:cNvPr>
                <p14:cNvContentPartPr/>
                <p14:nvPr/>
              </p14:nvContentPartPr>
              <p14:xfrm>
                <a:off x="10505636" y="4521045"/>
                <a:ext cx="1148040" cy="266040"/>
              </p14:xfrm>
            </p:contentPart>
          </mc:Choice>
          <mc:Fallback>
            <p:pic>
              <p:nvPicPr>
                <p:cNvPr id="91" name="Ink 90">
                  <a:extLst>
                    <a:ext uri="{FF2B5EF4-FFF2-40B4-BE49-F238E27FC236}">
                      <a16:creationId xmlns:a16="http://schemas.microsoft.com/office/drawing/2014/main" id="{AD9521DF-42FC-33BC-A0DD-B064D0E45D7A}"/>
                    </a:ext>
                  </a:extLst>
                </p:cNvPr>
                <p:cNvPicPr/>
                <p:nvPr/>
              </p:nvPicPr>
              <p:blipFill>
                <a:blip r:embed="rId188"/>
                <a:stretch>
                  <a:fillRect/>
                </a:stretch>
              </p:blipFill>
              <p:spPr>
                <a:xfrm>
                  <a:off x="10487636" y="4503405"/>
                  <a:ext cx="118368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94" name="Ink 93">
                  <a:extLst>
                    <a:ext uri="{FF2B5EF4-FFF2-40B4-BE49-F238E27FC236}">
                      <a16:creationId xmlns:a16="http://schemas.microsoft.com/office/drawing/2014/main" id="{DA8225CE-1A43-F8FE-0A32-018B1B0C2733}"/>
                    </a:ext>
                  </a:extLst>
                </p14:cNvPr>
                <p14:cNvContentPartPr/>
                <p14:nvPr/>
              </p14:nvContentPartPr>
              <p14:xfrm>
                <a:off x="5458436" y="5139165"/>
                <a:ext cx="331560" cy="182160"/>
              </p14:xfrm>
            </p:contentPart>
          </mc:Choice>
          <mc:Fallback>
            <p:pic>
              <p:nvPicPr>
                <p:cNvPr id="94" name="Ink 93">
                  <a:extLst>
                    <a:ext uri="{FF2B5EF4-FFF2-40B4-BE49-F238E27FC236}">
                      <a16:creationId xmlns:a16="http://schemas.microsoft.com/office/drawing/2014/main" id="{DA8225CE-1A43-F8FE-0A32-018B1B0C2733}"/>
                    </a:ext>
                  </a:extLst>
                </p:cNvPr>
                <p:cNvPicPr/>
                <p:nvPr/>
              </p:nvPicPr>
              <p:blipFill>
                <a:blip r:embed="rId190"/>
                <a:stretch>
                  <a:fillRect/>
                </a:stretch>
              </p:blipFill>
              <p:spPr>
                <a:xfrm>
                  <a:off x="5440436" y="5121165"/>
                  <a:ext cx="36720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95" name="Ink 94">
                  <a:extLst>
                    <a:ext uri="{FF2B5EF4-FFF2-40B4-BE49-F238E27FC236}">
                      <a16:creationId xmlns:a16="http://schemas.microsoft.com/office/drawing/2014/main" id="{EF350E48-C55A-0AEE-CBF4-52CC022009F2}"/>
                    </a:ext>
                  </a:extLst>
                </p14:cNvPr>
                <p14:cNvContentPartPr/>
                <p14:nvPr/>
              </p14:nvContentPartPr>
              <p14:xfrm>
                <a:off x="5846516" y="4973565"/>
                <a:ext cx="123120" cy="141120"/>
              </p14:xfrm>
            </p:contentPart>
          </mc:Choice>
          <mc:Fallback>
            <p:pic>
              <p:nvPicPr>
                <p:cNvPr id="95" name="Ink 94">
                  <a:extLst>
                    <a:ext uri="{FF2B5EF4-FFF2-40B4-BE49-F238E27FC236}">
                      <a16:creationId xmlns:a16="http://schemas.microsoft.com/office/drawing/2014/main" id="{EF350E48-C55A-0AEE-CBF4-52CC022009F2}"/>
                    </a:ext>
                  </a:extLst>
                </p:cNvPr>
                <p:cNvPicPr/>
                <p:nvPr/>
              </p:nvPicPr>
              <p:blipFill>
                <a:blip r:embed="rId192"/>
                <a:stretch>
                  <a:fillRect/>
                </a:stretch>
              </p:blipFill>
              <p:spPr>
                <a:xfrm>
                  <a:off x="5828516" y="4955925"/>
                  <a:ext cx="1587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96" name="Ink 95">
                  <a:extLst>
                    <a:ext uri="{FF2B5EF4-FFF2-40B4-BE49-F238E27FC236}">
                      <a16:creationId xmlns:a16="http://schemas.microsoft.com/office/drawing/2014/main" id="{46153279-ABFC-C542-2E10-292B98B335CB}"/>
                    </a:ext>
                  </a:extLst>
                </p14:cNvPr>
                <p14:cNvContentPartPr/>
                <p14:nvPr/>
              </p14:nvContentPartPr>
              <p14:xfrm>
                <a:off x="5844716" y="4999845"/>
                <a:ext cx="167760" cy="124200"/>
              </p14:xfrm>
            </p:contentPart>
          </mc:Choice>
          <mc:Fallback>
            <p:pic>
              <p:nvPicPr>
                <p:cNvPr id="96" name="Ink 95">
                  <a:extLst>
                    <a:ext uri="{FF2B5EF4-FFF2-40B4-BE49-F238E27FC236}">
                      <a16:creationId xmlns:a16="http://schemas.microsoft.com/office/drawing/2014/main" id="{46153279-ABFC-C542-2E10-292B98B335CB}"/>
                    </a:ext>
                  </a:extLst>
                </p:cNvPr>
                <p:cNvPicPr/>
                <p:nvPr/>
              </p:nvPicPr>
              <p:blipFill>
                <a:blip r:embed="rId194"/>
                <a:stretch>
                  <a:fillRect/>
                </a:stretch>
              </p:blipFill>
              <p:spPr>
                <a:xfrm>
                  <a:off x="5826716" y="4981845"/>
                  <a:ext cx="2034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97" name="Ink 96">
                  <a:extLst>
                    <a:ext uri="{FF2B5EF4-FFF2-40B4-BE49-F238E27FC236}">
                      <a16:creationId xmlns:a16="http://schemas.microsoft.com/office/drawing/2014/main" id="{90798740-CC91-7122-3299-4116F25BF34B}"/>
                    </a:ext>
                  </a:extLst>
                </p14:cNvPr>
                <p14:cNvContentPartPr/>
                <p14:nvPr/>
              </p14:nvContentPartPr>
              <p14:xfrm>
                <a:off x="5891516" y="4969245"/>
                <a:ext cx="38160" cy="178200"/>
              </p14:xfrm>
            </p:contentPart>
          </mc:Choice>
          <mc:Fallback>
            <p:pic>
              <p:nvPicPr>
                <p:cNvPr id="97" name="Ink 96">
                  <a:extLst>
                    <a:ext uri="{FF2B5EF4-FFF2-40B4-BE49-F238E27FC236}">
                      <a16:creationId xmlns:a16="http://schemas.microsoft.com/office/drawing/2014/main" id="{90798740-CC91-7122-3299-4116F25BF34B}"/>
                    </a:ext>
                  </a:extLst>
                </p:cNvPr>
                <p:cNvPicPr/>
                <p:nvPr/>
              </p:nvPicPr>
              <p:blipFill>
                <a:blip r:embed="rId196"/>
                <a:stretch>
                  <a:fillRect/>
                </a:stretch>
              </p:blipFill>
              <p:spPr>
                <a:xfrm>
                  <a:off x="5873516" y="4951605"/>
                  <a:ext cx="738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98" name="Ink 97">
                  <a:extLst>
                    <a:ext uri="{FF2B5EF4-FFF2-40B4-BE49-F238E27FC236}">
                      <a16:creationId xmlns:a16="http://schemas.microsoft.com/office/drawing/2014/main" id="{6966BD17-4ABB-B780-0157-47D212C9CC10}"/>
                    </a:ext>
                  </a:extLst>
                </p14:cNvPr>
                <p14:cNvContentPartPr/>
                <p14:nvPr/>
              </p14:nvContentPartPr>
              <p14:xfrm>
                <a:off x="5814476" y="5054925"/>
                <a:ext cx="217440" cy="46080"/>
              </p14:xfrm>
            </p:contentPart>
          </mc:Choice>
          <mc:Fallback>
            <p:pic>
              <p:nvPicPr>
                <p:cNvPr id="98" name="Ink 97">
                  <a:extLst>
                    <a:ext uri="{FF2B5EF4-FFF2-40B4-BE49-F238E27FC236}">
                      <a16:creationId xmlns:a16="http://schemas.microsoft.com/office/drawing/2014/main" id="{6966BD17-4ABB-B780-0157-47D212C9CC10}"/>
                    </a:ext>
                  </a:extLst>
                </p:cNvPr>
                <p:cNvPicPr/>
                <p:nvPr/>
              </p:nvPicPr>
              <p:blipFill>
                <a:blip r:embed="rId198"/>
                <a:stretch>
                  <a:fillRect/>
                </a:stretch>
              </p:blipFill>
              <p:spPr>
                <a:xfrm>
                  <a:off x="5796836" y="5037285"/>
                  <a:ext cx="2530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00" name="Ink 99">
                  <a:extLst>
                    <a:ext uri="{FF2B5EF4-FFF2-40B4-BE49-F238E27FC236}">
                      <a16:creationId xmlns:a16="http://schemas.microsoft.com/office/drawing/2014/main" id="{88042988-730F-BB57-1659-DA201549439F}"/>
                    </a:ext>
                  </a:extLst>
                </p14:cNvPr>
                <p14:cNvContentPartPr/>
                <p14:nvPr/>
              </p14:nvContentPartPr>
              <p14:xfrm>
                <a:off x="6120116" y="5192805"/>
                <a:ext cx="191520" cy="65880"/>
              </p14:xfrm>
            </p:contentPart>
          </mc:Choice>
          <mc:Fallback>
            <p:pic>
              <p:nvPicPr>
                <p:cNvPr id="100" name="Ink 99">
                  <a:extLst>
                    <a:ext uri="{FF2B5EF4-FFF2-40B4-BE49-F238E27FC236}">
                      <a16:creationId xmlns:a16="http://schemas.microsoft.com/office/drawing/2014/main" id="{88042988-730F-BB57-1659-DA201549439F}"/>
                    </a:ext>
                  </a:extLst>
                </p:cNvPr>
                <p:cNvPicPr/>
                <p:nvPr/>
              </p:nvPicPr>
              <p:blipFill>
                <a:blip r:embed="rId200"/>
                <a:stretch>
                  <a:fillRect/>
                </a:stretch>
              </p:blipFill>
              <p:spPr>
                <a:xfrm>
                  <a:off x="6102116" y="5174805"/>
                  <a:ext cx="227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01" name="Ink 100">
                  <a:extLst>
                    <a:ext uri="{FF2B5EF4-FFF2-40B4-BE49-F238E27FC236}">
                      <a16:creationId xmlns:a16="http://schemas.microsoft.com/office/drawing/2014/main" id="{80F6B3E7-EEDB-B4D2-DA71-A48B4D1FE8F5}"/>
                    </a:ext>
                  </a:extLst>
                </p14:cNvPr>
                <p14:cNvContentPartPr/>
                <p14:nvPr/>
              </p14:nvContentPartPr>
              <p14:xfrm>
                <a:off x="6505676" y="5088405"/>
                <a:ext cx="210240" cy="204480"/>
              </p14:xfrm>
            </p:contentPart>
          </mc:Choice>
          <mc:Fallback>
            <p:pic>
              <p:nvPicPr>
                <p:cNvPr id="101" name="Ink 100">
                  <a:extLst>
                    <a:ext uri="{FF2B5EF4-FFF2-40B4-BE49-F238E27FC236}">
                      <a16:creationId xmlns:a16="http://schemas.microsoft.com/office/drawing/2014/main" id="{80F6B3E7-EEDB-B4D2-DA71-A48B4D1FE8F5}"/>
                    </a:ext>
                  </a:extLst>
                </p:cNvPr>
                <p:cNvPicPr/>
                <p:nvPr/>
              </p:nvPicPr>
              <p:blipFill>
                <a:blip r:embed="rId202"/>
                <a:stretch>
                  <a:fillRect/>
                </a:stretch>
              </p:blipFill>
              <p:spPr>
                <a:xfrm>
                  <a:off x="6487676" y="5070405"/>
                  <a:ext cx="2458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02" name="Ink 101">
                  <a:extLst>
                    <a:ext uri="{FF2B5EF4-FFF2-40B4-BE49-F238E27FC236}">
                      <a16:creationId xmlns:a16="http://schemas.microsoft.com/office/drawing/2014/main" id="{B85AEF2E-AFEA-3B96-F195-207D63A2AC99}"/>
                    </a:ext>
                  </a:extLst>
                </p14:cNvPr>
                <p14:cNvContentPartPr/>
                <p14:nvPr/>
              </p14:nvContentPartPr>
              <p14:xfrm>
                <a:off x="6777116" y="5266965"/>
                <a:ext cx="38160" cy="54360"/>
              </p14:xfrm>
            </p:contentPart>
          </mc:Choice>
          <mc:Fallback>
            <p:pic>
              <p:nvPicPr>
                <p:cNvPr id="102" name="Ink 101">
                  <a:extLst>
                    <a:ext uri="{FF2B5EF4-FFF2-40B4-BE49-F238E27FC236}">
                      <a16:creationId xmlns:a16="http://schemas.microsoft.com/office/drawing/2014/main" id="{B85AEF2E-AFEA-3B96-F195-207D63A2AC99}"/>
                    </a:ext>
                  </a:extLst>
                </p:cNvPr>
                <p:cNvPicPr/>
                <p:nvPr/>
              </p:nvPicPr>
              <p:blipFill>
                <a:blip r:embed="rId204"/>
                <a:stretch>
                  <a:fillRect/>
                </a:stretch>
              </p:blipFill>
              <p:spPr>
                <a:xfrm>
                  <a:off x="6759476" y="5248965"/>
                  <a:ext cx="738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03" name="Ink 102">
                  <a:extLst>
                    <a:ext uri="{FF2B5EF4-FFF2-40B4-BE49-F238E27FC236}">
                      <a16:creationId xmlns:a16="http://schemas.microsoft.com/office/drawing/2014/main" id="{5FA678AE-55E9-4D85-6822-7FC81BF24FBA}"/>
                    </a:ext>
                  </a:extLst>
                </p14:cNvPr>
                <p14:cNvContentPartPr/>
                <p14:nvPr/>
              </p14:nvContentPartPr>
              <p14:xfrm>
                <a:off x="6929756" y="5137725"/>
                <a:ext cx="183960" cy="160560"/>
              </p14:xfrm>
            </p:contentPart>
          </mc:Choice>
          <mc:Fallback>
            <p:pic>
              <p:nvPicPr>
                <p:cNvPr id="103" name="Ink 102">
                  <a:extLst>
                    <a:ext uri="{FF2B5EF4-FFF2-40B4-BE49-F238E27FC236}">
                      <a16:creationId xmlns:a16="http://schemas.microsoft.com/office/drawing/2014/main" id="{5FA678AE-55E9-4D85-6822-7FC81BF24FBA}"/>
                    </a:ext>
                  </a:extLst>
                </p:cNvPr>
                <p:cNvPicPr/>
                <p:nvPr/>
              </p:nvPicPr>
              <p:blipFill>
                <a:blip r:embed="rId206"/>
                <a:stretch>
                  <a:fillRect/>
                </a:stretch>
              </p:blipFill>
              <p:spPr>
                <a:xfrm>
                  <a:off x="6911756" y="5119725"/>
                  <a:ext cx="2196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04" name="Ink 103">
                  <a:extLst>
                    <a:ext uri="{FF2B5EF4-FFF2-40B4-BE49-F238E27FC236}">
                      <a16:creationId xmlns:a16="http://schemas.microsoft.com/office/drawing/2014/main" id="{CBF5B549-10EF-ED69-AAEC-C4FE73ECC43A}"/>
                    </a:ext>
                  </a:extLst>
                </p14:cNvPr>
                <p14:cNvContentPartPr/>
                <p14:nvPr/>
              </p14:nvContentPartPr>
              <p14:xfrm>
                <a:off x="7200116" y="5065005"/>
                <a:ext cx="10440" cy="234000"/>
              </p14:xfrm>
            </p:contentPart>
          </mc:Choice>
          <mc:Fallback>
            <p:pic>
              <p:nvPicPr>
                <p:cNvPr id="104" name="Ink 103">
                  <a:extLst>
                    <a:ext uri="{FF2B5EF4-FFF2-40B4-BE49-F238E27FC236}">
                      <a16:creationId xmlns:a16="http://schemas.microsoft.com/office/drawing/2014/main" id="{CBF5B549-10EF-ED69-AAEC-C4FE73ECC43A}"/>
                    </a:ext>
                  </a:extLst>
                </p:cNvPr>
                <p:cNvPicPr/>
                <p:nvPr/>
              </p:nvPicPr>
              <p:blipFill>
                <a:blip r:embed="rId208"/>
                <a:stretch>
                  <a:fillRect/>
                </a:stretch>
              </p:blipFill>
              <p:spPr>
                <a:xfrm>
                  <a:off x="7182476" y="5047365"/>
                  <a:ext cx="460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05" name="Ink 104">
                  <a:extLst>
                    <a:ext uri="{FF2B5EF4-FFF2-40B4-BE49-F238E27FC236}">
                      <a16:creationId xmlns:a16="http://schemas.microsoft.com/office/drawing/2014/main" id="{7112A9D8-897A-11BE-562E-53C7EE57694D}"/>
                    </a:ext>
                  </a:extLst>
                </p14:cNvPr>
                <p14:cNvContentPartPr/>
                <p14:nvPr/>
              </p14:nvContentPartPr>
              <p14:xfrm>
                <a:off x="7374356" y="5107845"/>
                <a:ext cx="323280" cy="162720"/>
              </p14:xfrm>
            </p:contentPart>
          </mc:Choice>
          <mc:Fallback>
            <p:pic>
              <p:nvPicPr>
                <p:cNvPr id="105" name="Ink 104">
                  <a:extLst>
                    <a:ext uri="{FF2B5EF4-FFF2-40B4-BE49-F238E27FC236}">
                      <a16:creationId xmlns:a16="http://schemas.microsoft.com/office/drawing/2014/main" id="{7112A9D8-897A-11BE-562E-53C7EE57694D}"/>
                    </a:ext>
                  </a:extLst>
                </p:cNvPr>
                <p:cNvPicPr/>
                <p:nvPr/>
              </p:nvPicPr>
              <p:blipFill>
                <a:blip r:embed="rId210"/>
                <a:stretch>
                  <a:fillRect/>
                </a:stretch>
              </p:blipFill>
              <p:spPr>
                <a:xfrm>
                  <a:off x="7356716" y="5089845"/>
                  <a:ext cx="3589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08" name="Ink 107">
                  <a:extLst>
                    <a:ext uri="{FF2B5EF4-FFF2-40B4-BE49-F238E27FC236}">
                      <a16:creationId xmlns:a16="http://schemas.microsoft.com/office/drawing/2014/main" id="{98426758-DAAF-1BF8-480A-085CC07E32DF}"/>
                    </a:ext>
                  </a:extLst>
                </p14:cNvPr>
                <p14:cNvContentPartPr/>
                <p14:nvPr/>
              </p14:nvContentPartPr>
              <p14:xfrm>
                <a:off x="8327636" y="4914165"/>
                <a:ext cx="2452320" cy="383400"/>
              </p14:xfrm>
            </p:contentPart>
          </mc:Choice>
          <mc:Fallback>
            <p:pic>
              <p:nvPicPr>
                <p:cNvPr id="108" name="Ink 107">
                  <a:extLst>
                    <a:ext uri="{FF2B5EF4-FFF2-40B4-BE49-F238E27FC236}">
                      <a16:creationId xmlns:a16="http://schemas.microsoft.com/office/drawing/2014/main" id="{98426758-DAAF-1BF8-480A-085CC07E32DF}"/>
                    </a:ext>
                  </a:extLst>
                </p:cNvPr>
                <p:cNvPicPr/>
                <p:nvPr/>
              </p:nvPicPr>
              <p:blipFill>
                <a:blip r:embed="rId212"/>
                <a:stretch>
                  <a:fillRect/>
                </a:stretch>
              </p:blipFill>
              <p:spPr>
                <a:xfrm>
                  <a:off x="8309636" y="4896525"/>
                  <a:ext cx="2487960" cy="4190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09" name="Ink 108">
                  <a:extLst>
                    <a:ext uri="{FF2B5EF4-FFF2-40B4-BE49-F238E27FC236}">
                      <a16:creationId xmlns:a16="http://schemas.microsoft.com/office/drawing/2014/main" id="{0A9E8582-2FC2-29F2-0931-42FDF2051E60}"/>
                    </a:ext>
                  </a:extLst>
                </p14:cNvPr>
                <p14:cNvContentPartPr/>
                <p14:nvPr/>
              </p14:nvContentPartPr>
              <p14:xfrm>
                <a:off x="10623716" y="5094165"/>
                <a:ext cx="360" cy="360"/>
              </p14:xfrm>
            </p:contentPart>
          </mc:Choice>
          <mc:Fallback>
            <p:pic>
              <p:nvPicPr>
                <p:cNvPr id="109" name="Ink 108">
                  <a:extLst>
                    <a:ext uri="{FF2B5EF4-FFF2-40B4-BE49-F238E27FC236}">
                      <a16:creationId xmlns:a16="http://schemas.microsoft.com/office/drawing/2014/main" id="{0A9E8582-2FC2-29F2-0931-42FDF2051E60}"/>
                    </a:ext>
                  </a:extLst>
                </p:cNvPr>
                <p:cNvPicPr/>
                <p:nvPr/>
              </p:nvPicPr>
              <p:blipFill>
                <a:blip r:embed="rId180"/>
                <a:stretch>
                  <a:fillRect/>
                </a:stretch>
              </p:blipFill>
              <p:spPr>
                <a:xfrm>
                  <a:off x="10606076" y="5076165"/>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10" name="Ink 109">
                  <a:extLst>
                    <a:ext uri="{FF2B5EF4-FFF2-40B4-BE49-F238E27FC236}">
                      <a16:creationId xmlns:a16="http://schemas.microsoft.com/office/drawing/2014/main" id="{867A15C9-39DF-0E53-CC5F-7D9C0B00AF7C}"/>
                    </a:ext>
                  </a:extLst>
                </p14:cNvPr>
                <p14:cNvContentPartPr/>
                <p14:nvPr/>
              </p14:nvContentPartPr>
              <p14:xfrm>
                <a:off x="9438236" y="5003445"/>
                <a:ext cx="450000" cy="32400"/>
              </p14:xfrm>
            </p:contentPart>
          </mc:Choice>
          <mc:Fallback>
            <p:pic>
              <p:nvPicPr>
                <p:cNvPr id="110" name="Ink 109">
                  <a:extLst>
                    <a:ext uri="{FF2B5EF4-FFF2-40B4-BE49-F238E27FC236}">
                      <a16:creationId xmlns:a16="http://schemas.microsoft.com/office/drawing/2014/main" id="{867A15C9-39DF-0E53-CC5F-7D9C0B00AF7C}"/>
                    </a:ext>
                  </a:extLst>
                </p:cNvPr>
                <p:cNvPicPr/>
                <p:nvPr/>
              </p:nvPicPr>
              <p:blipFill>
                <a:blip r:embed="rId215"/>
                <a:stretch>
                  <a:fillRect/>
                </a:stretch>
              </p:blipFill>
              <p:spPr>
                <a:xfrm>
                  <a:off x="9420596" y="4985805"/>
                  <a:ext cx="4856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11" name="Ink 110">
                  <a:extLst>
                    <a:ext uri="{FF2B5EF4-FFF2-40B4-BE49-F238E27FC236}">
                      <a16:creationId xmlns:a16="http://schemas.microsoft.com/office/drawing/2014/main" id="{73A501E4-F925-33A2-C19E-8267E4512300}"/>
                    </a:ext>
                  </a:extLst>
                </p14:cNvPr>
                <p14:cNvContentPartPr/>
                <p14:nvPr/>
              </p14:nvContentPartPr>
              <p14:xfrm>
                <a:off x="10184156" y="5029005"/>
                <a:ext cx="357480" cy="5400"/>
              </p14:xfrm>
            </p:contentPart>
          </mc:Choice>
          <mc:Fallback>
            <p:pic>
              <p:nvPicPr>
                <p:cNvPr id="111" name="Ink 110">
                  <a:extLst>
                    <a:ext uri="{FF2B5EF4-FFF2-40B4-BE49-F238E27FC236}">
                      <a16:creationId xmlns:a16="http://schemas.microsoft.com/office/drawing/2014/main" id="{73A501E4-F925-33A2-C19E-8267E4512300}"/>
                    </a:ext>
                  </a:extLst>
                </p:cNvPr>
                <p:cNvPicPr/>
                <p:nvPr/>
              </p:nvPicPr>
              <p:blipFill>
                <a:blip r:embed="rId217"/>
                <a:stretch>
                  <a:fillRect/>
                </a:stretch>
              </p:blipFill>
              <p:spPr>
                <a:xfrm>
                  <a:off x="10166516" y="5011005"/>
                  <a:ext cx="3931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13" name="Ink 112">
                  <a:extLst>
                    <a:ext uri="{FF2B5EF4-FFF2-40B4-BE49-F238E27FC236}">
                      <a16:creationId xmlns:a16="http://schemas.microsoft.com/office/drawing/2014/main" id="{3B2D6554-24A0-2BA9-A397-13E66DBC3EF2}"/>
                    </a:ext>
                  </a:extLst>
                </p14:cNvPr>
                <p14:cNvContentPartPr/>
                <p14:nvPr/>
              </p14:nvContentPartPr>
              <p14:xfrm>
                <a:off x="5427116" y="5545965"/>
                <a:ext cx="2071440" cy="440640"/>
              </p14:xfrm>
            </p:contentPart>
          </mc:Choice>
          <mc:Fallback>
            <p:pic>
              <p:nvPicPr>
                <p:cNvPr id="113" name="Ink 112">
                  <a:extLst>
                    <a:ext uri="{FF2B5EF4-FFF2-40B4-BE49-F238E27FC236}">
                      <a16:creationId xmlns:a16="http://schemas.microsoft.com/office/drawing/2014/main" id="{3B2D6554-24A0-2BA9-A397-13E66DBC3EF2}"/>
                    </a:ext>
                  </a:extLst>
                </p:cNvPr>
                <p:cNvPicPr/>
                <p:nvPr/>
              </p:nvPicPr>
              <p:blipFill>
                <a:blip r:embed="rId219"/>
                <a:stretch>
                  <a:fillRect/>
                </a:stretch>
              </p:blipFill>
              <p:spPr>
                <a:xfrm>
                  <a:off x="5409116" y="5528325"/>
                  <a:ext cx="2107080" cy="4762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14" name="Ink 113">
                  <a:extLst>
                    <a:ext uri="{FF2B5EF4-FFF2-40B4-BE49-F238E27FC236}">
                      <a16:creationId xmlns:a16="http://schemas.microsoft.com/office/drawing/2014/main" id="{A2208EA9-E1C1-E91D-08D5-8E2CAB6EC0AB}"/>
                    </a:ext>
                  </a:extLst>
                </p14:cNvPr>
                <p14:cNvContentPartPr/>
                <p14:nvPr/>
              </p14:nvContentPartPr>
              <p14:xfrm>
                <a:off x="7169876" y="5545965"/>
                <a:ext cx="360" cy="360"/>
              </p14:xfrm>
            </p:contentPart>
          </mc:Choice>
          <mc:Fallback>
            <p:pic>
              <p:nvPicPr>
                <p:cNvPr id="114" name="Ink 113">
                  <a:extLst>
                    <a:ext uri="{FF2B5EF4-FFF2-40B4-BE49-F238E27FC236}">
                      <a16:creationId xmlns:a16="http://schemas.microsoft.com/office/drawing/2014/main" id="{A2208EA9-E1C1-E91D-08D5-8E2CAB6EC0AB}"/>
                    </a:ext>
                  </a:extLst>
                </p:cNvPr>
                <p:cNvPicPr/>
                <p:nvPr/>
              </p:nvPicPr>
              <p:blipFill>
                <a:blip r:embed="rId180"/>
                <a:stretch>
                  <a:fillRect/>
                </a:stretch>
              </p:blipFill>
              <p:spPr>
                <a:xfrm>
                  <a:off x="7151876" y="5528325"/>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15" name="Ink 114">
                  <a:extLst>
                    <a:ext uri="{FF2B5EF4-FFF2-40B4-BE49-F238E27FC236}">
                      <a16:creationId xmlns:a16="http://schemas.microsoft.com/office/drawing/2014/main" id="{0A8D8269-04BB-12F6-2E58-8E96128FF348}"/>
                    </a:ext>
                  </a:extLst>
                </p14:cNvPr>
                <p14:cNvContentPartPr/>
                <p14:nvPr/>
              </p14:nvContentPartPr>
              <p14:xfrm>
                <a:off x="7818956" y="5486565"/>
                <a:ext cx="303480" cy="487800"/>
              </p14:xfrm>
            </p:contentPart>
          </mc:Choice>
          <mc:Fallback>
            <p:pic>
              <p:nvPicPr>
                <p:cNvPr id="115" name="Ink 114">
                  <a:extLst>
                    <a:ext uri="{FF2B5EF4-FFF2-40B4-BE49-F238E27FC236}">
                      <a16:creationId xmlns:a16="http://schemas.microsoft.com/office/drawing/2014/main" id="{0A8D8269-04BB-12F6-2E58-8E96128FF348}"/>
                    </a:ext>
                  </a:extLst>
                </p:cNvPr>
                <p:cNvPicPr/>
                <p:nvPr/>
              </p:nvPicPr>
              <p:blipFill>
                <a:blip r:embed="rId222"/>
                <a:stretch>
                  <a:fillRect/>
                </a:stretch>
              </p:blipFill>
              <p:spPr>
                <a:xfrm>
                  <a:off x="7801316" y="5468925"/>
                  <a:ext cx="339120" cy="5234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16" name="Ink 115">
                  <a:extLst>
                    <a:ext uri="{FF2B5EF4-FFF2-40B4-BE49-F238E27FC236}">
                      <a16:creationId xmlns:a16="http://schemas.microsoft.com/office/drawing/2014/main" id="{6F0C0326-9433-6C91-0BB3-1589583843CD}"/>
                    </a:ext>
                  </a:extLst>
                </p14:cNvPr>
                <p14:cNvContentPartPr/>
                <p14:nvPr/>
              </p14:nvContentPartPr>
              <p14:xfrm>
                <a:off x="8336276" y="5431845"/>
                <a:ext cx="1345320" cy="361800"/>
              </p14:xfrm>
            </p:contentPart>
          </mc:Choice>
          <mc:Fallback>
            <p:pic>
              <p:nvPicPr>
                <p:cNvPr id="116" name="Ink 115">
                  <a:extLst>
                    <a:ext uri="{FF2B5EF4-FFF2-40B4-BE49-F238E27FC236}">
                      <a16:creationId xmlns:a16="http://schemas.microsoft.com/office/drawing/2014/main" id="{6F0C0326-9433-6C91-0BB3-1589583843CD}"/>
                    </a:ext>
                  </a:extLst>
                </p:cNvPr>
                <p:cNvPicPr/>
                <p:nvPr/>
              </p:nvPicPr>
              <p:blipFill>
                <a:blip r:embed="rId224"/>
                <a:stretch>
                  <a:fillRect/>
                </a:stretch>
              </p:blipFill>
              <p:spPr>
                <a:xfrm>
                  <a:off x="8318636" y="5414205"/>
                  <a:ext cx="138096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17" name="Ink 116">
                  <a:extLst>
                    <a:ext uri="{FF2B5EF4-FFF2-40B4-BE49-F238E27FC236}">
                      <a16:creationId xmlns:a16="http://schemas.microsoft.com/office/drawing/2014/main" id="{6A4EED52-537B-3A08-ACEF-395CDD3BCD77}"/>
                    </a:ext>
                  </a:extLst>
                </p14:cNvPr>
                <p14:cNvContentPartPr/>
                <p14:nvPr/>
              </p14:nvContentPartPr>
              <p14:xfrm>
                <a:off x="9368036" y="5552805"/>
                <a:ext cx="360" cy="360"/>
              </p14:xfrm>
            </p:contentPart>
          </mc:Choice>
          <mc:Fallback>
            <p:pic>
              <p:nvPicPr>
                <p:cNvPr id="117" name="Ink 116">
                  <a:extLst>
                    <a:ext uri="{FF2B5EF4-FFF2-40B4-BE49-F238E27FC236}">
                      <a16:creationId xmlns:a16="http://schemas.microsoft.com/office/drawing/2014/main" id="{6A4EED52-537B-3A08-ACEF-395CDD3BCD77}"/>
                    </a:ext>
                  </a:extLst>
                </p:cNvPr>
                <p:cNvPicPr/>
                <p:nvPr/>
              </p:nvPicPr>
              <p:blipFill>
                <a:blip r:embed="rId180"/>
                <a:stretch>
                  <a:fillRect/>
                </a:stretch>
              </p:blipFill>
              <p:spPr>
                <a:xfrm>
                  <a:off x="9350396" y="5534805"/>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18" name="Ink 117">
                  <a:extLst>
                    <a:ext uri="{FF2B5EF4-FFF2-40B4-BE49-F238E27FC236}">
                      <a16:creationId xmlns:a16="http://schemas.microsoft.com/office/drawing/2014/main" id="{C230673C-E4A3-3227-6C39-3649D6F14FF7}"/>
                    </a:ext>
                  </a:extLst>
                </p14:cNvPr>
                <p14:cNvContentPartPr/>
                <p14:nvPr/>
              </p14:nvContentPartPr>
              <p14:xfrm>
                <a:off x="8932076" y="5528685"/>
                <a:ext cx="466200" cy="38160"/>
              </p14:xfrm>
            </p:contentPart>
          </mc:Choice>
          <mc:Fallback>
            <p:pic>
              <p:nvPicPr>
                <p:cNvPr id="118" name="Ink 117">
                  <a:extLst>
                    <a:ext uri="{FF2B5EF4-FFF2-40B4-BE49-F238E27FC236}">
                      <a16:creationId xmlns:a16="http://schemas.microsoft.com/office/drawing/2014/main" id="{C230673C-E4A3-3227-6C39-3649D6F14FF7}"/>
                    </a:ext>
                  </a:extLst>
                </p:cNvPr>
                <p:cNvPicPr/>
                <p:nvPr/>
              </p:nvPicPr>
              <p:blipFill>
                <a:blip r:embed="rId227"/>
                <a:stretch>
                  <a:fillRect/>
                </a:stretch>
              </p:blipFill>
              <p:spPr>
                <a:xfrm>
                  <a:off x="8914076" y="5511045"/>
                  <a:ext cx="501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7" name="Ink 166">
                  <a:extLst>
                    <a:ext uri="{FF2B5EF4-FFF2-40B4-BE49-F238E27FC236}">
                      <a16:creationId xmlns:a16="http://schemas.microsoft.com/office/drawing/2014/main" id="{087A9B9A-2204-B267-7EC1-73785111A119}"/>
                    </a:ext>
                  </a:extLst>
                </p14:cNvPr>
                <p14:cNvContentPartPr/>
                <p14:nvPr/>
              </p14:nvContentPartPr>
              <p14:xfrm>
                <a:off x="7626716" y="5962845"/>
                <a:ext cx="2088360" cy="783360"/>
              </p14:xfrm>
            </p:contentPart>
          </mc:Choice>
          <mc:Fallback>
            <p:pic>
              <p:nvPicPr>
                <p:cNvPr id="167" name="Ink 166">
                  <a:extLst>
                    <a:ext uri="{FF2B5EF4-FFF2-40B4-BE49-F238E27FC236}">
                      <a16:creationId xmlns:a16="http://schemas.microsoft.com/office/drawing/2014/main" id="{087A9B9A-2204-B267-7EC1-73785111A119}"/>
                    </a:ext>
                  </a:extLst>
                </p:cNvPr>
                <p:cNvPicPr/>
                <p:nvPr/>
              </p:nvPicPr>
              <p:blipFill>
                <a:blip r:embed="rId229"/>
                <a:stretch>
                  <a:fillRect/>
                </a:stretch>
              </p:blipFill>
              <p:spPr>
                <a:xfrm>
                  <a:off x="7609076" y="5944845"/>
                  <a:ext cx="2124000" cy="819000"/>
                </a:xfrm>
                <a:prstGeom prst="rect">
                  <a:avLst/>
                </a:prstGeom>
              </p:spPr>
            </p:pic>
          </mc:Fallback>
        </mc:AlternateContent>
      </p:grpSp>
    </p:spTree>
    <p:extLst>
      <p:ext uri="{BB962C8B-B14F-4D97-AF65-F5344CB8AC3E}">
        <p14:creationId xmlns:p14="http://schemas.microsoft.com/office/powerpoint/2010/main" val="174776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 a ͒ Pumping mechanism of the p -Ge laser. ͑ b ͒ Laser cavity con-... |  Download Scientific Diagram">
            <a:extLst>
              <a:ext uri="{FF2B5EF4-FFF2-40B4-BE49-F238E27FC236}">
                <a16:creationId xmlns:a16="http://schemas.microsoft.com/office/drawing/2014/main" id="{9F53246F-D325-49C8-03BA-76A3CE568C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222" y="2365694"/>
            <a:ext cx="8775556" cy="39176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3E5F63F-B5FA-77F9-21E2-2FE5AED47B16}"/>
              </a:ext>
            </a:extLst>
          </p:cNvPr>
          <p:cNvSpPr txBox="1"/>
          <p:nvPr/>
        </p:nvSpPr>
        <p:spPr>
          <a:xfrm>
            <a:off x="1560352" y="528506"/>
            <a:ext cx="6351226" cy="369332"/>
          </a:xfrm>
          <a:prstGeom prst="rect">
            <a:avLst/>
          </a:prstGeom>
          <a:noFill/>
        </p:spPr>
        <p:txBody>
          <a:bodyPr wrap="none" rtlCol="0">
            <a:spAutoFit/>
          </a:bodyPr>
          <a:lstStyle/>
          <a:p>
            <a:r>
              <a:rPr lang="en-US" dirty="0"/>
              <a:t>P-Ge laser.  Application of solid-state hole plasma in </a:t>
            </a:r>
            <a:r>
              <a:rPr lang="en-US" dirty="0" err="1"/>
              <a:t>ExB</a:t>
            </a:r>
            <a:r>
              <a:rPr lang="en-US" dirty="0"/>
              <a:t> fields</a:t>
            </a:r>
          </a:p>
        </p:txBody>
      </p:sp>
    </p:spTree>
    <p:extLst>
      <p:ext uri="{BB962C8B-B14F-4D97-AF65-F5344CB8AC3E}">
        <p14:creationId xmlns:p14="http://schemas.microsoft.com/office/powerpoint/2010/main" val="3466276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27FB0E8-8CE9-5894-C064-427F057B28FD}"/>
              </a:ext>
            </a:extLst>
          </p:cNvPr>
          <p:cNvGrpSpPr/>
          <p:nvPr/>
        </p:nvGrpSpPr>
        <p:grpSpPr>
          <a:xfrm>
            <a:off x="377756" y="287085"/>
            <a:ext cx="3337200" cy="445680"/>
            <a:chOff x="377756" y="287085"/>
            <a:chExt cx="3337200" cy="44568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BA5219D-EC46-E181-6687-5A3D7B7E3671}"/>
                    </a:ext>
                  </a:extLst>
                </p14:cNvPr>
                <p14:cNvContentPartPr/>
                <p14:nvPr/>
              </p14:nvContentPartPr>
              <p14:xfrm>
                <a:off x="377756" y="329565"/>
                <a:ext cx="427680" cy="367920"/>
              </p14:xfrm>
            </p:contentPart>
          </mc:Choice>
          <mc:Fallback>
            <p:pic>
              <p:nvPicPr>
                <p:cNvPr id="2" name="Ink 1">
                  <a:extLst>
                    <a:ext uri="{FF2B5EF4-FFF2-40B4-BE49-F238E27FC236}">
                      <a16:creationId xmlns:a16="http://schemas.microsoft.com/office/drawing/2014/main" id="{7BA5219D-EC46-E181-6687-5A3D7B7E3671}"/>
                    </a:ext>
                  </a:extLst>
                </p:cNvPr>
                <p:cNvPicPr/>
                <p:nvPr/>
              </p:nvPicPr>
              <p:blipFill>
                <a:blip r:embed="rId3"/>
                <a:stretch>
                  <a:fillRect/>
                </a:stretch>
              </p:blipFill>
              <p:spPr>
                <a:xfrm>
                  <a:off x="359756" y="311925"/>
                  <a:ext cx="46332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1B5D0B2A-DBA3-F187-96A6-4FB2AB3798C9}"/>
                    </a:ext>
                  </a:extLst>
                </p14:cNvPr>
                <p14:cNvContentPartPr/>
                <p14:nvPr/>
              </p14:nvContentPartPr>
              <p14:xfrm>
                <a:off x="776636" y="636645"/>
                <a:ext cx="30960" cy="74520"/>
              </p14:xfrm>
            </p:contentPart>
          </mc:Choice>
          <mc:Fallback>
            <p:pic>
              <p:nvPicPr>
                <p:cNvPr id="3" name="Ink 2">
                  <a:extLst>
                    <a:ext uri="{FF2B5EF4-FFF2-40B4-BE49-F238E27FC236}">
                      <a16:creationId xmlns:a16="http://schemas.microsoft.com/office/drawing/2014/main" id="{1B5D0B2A-DBA3-F187-96A6-4FB2AB3798C9}"/>
                    </a:ext>
                  </a:extLst>
                </p:cNvPr>
                <p:cNvPicPr/>
                <p:nvPr/>
              </p:nvPicPr>
              <p:blipFill>
                <a:blip r:embed="rId5"/>
                <a:stretch>
                  <a:fillRect/>
                </a:stretch>
              </p:blipFill>
              <p:spPr>
                <a:xfrm>
                  <a:off x="758996" y="619005"/>
                  <a:ext cx="666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BBA73AA9-7C55-D1B4-A2C9-7492E1CB841D}"/>
                    </a:ext>
                  </a:extLst>
                </p14:cNvPr>
                <p14:cNvContentPartPr/>
                <p14:nvPr/>
              </p14:nvContentPartPr>
              <p14:xfrm>
                <a:off x="1267316" y="357285"/>
                <a:ext cx="331560" cy="354240"/>
              </p14:xfrm>
            </p:contentPart>
          </mc:Choice>
          <mc:Fallback>
            <p:pic>
              <p:nvPicPr>
                <p:cNvPr id="5" name="Ink 4">
                  <a:extLst>
                    <a:ext uri="{FF2B5EF4-FFF2-40B4-BE49-F238E27FC236}">
                      <a16:creationId xmlns:a16="http://schemas.microsoft.com/office/drawing/2014/main" id="{BBA73AA9-7C55-D1B4-A2C9-7492E1CB841D}"/>
                    </a:ext>
                  </a:extLst>
                </p:cNvPr>
                <p:cNvPicPr/>
                <p:nvPr/>
              </p:nvPicPr>
              <p:blipFill>
                <a:blip r:embed="rId7"/>
                <a:stretch>
                  <a:fillRect/>
                </a:stretch>
              </p:blipFill>
              <p:spPr>
                <a:xfrm>
                  <a:off x="1249316" y="339645"/>
                  <a:ext cx="367200" cy="389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k 5">
                  <a:extLst>
                    <a:ext uri="{FF2B5EF4-FFF2-40B4-BE49-F238E27FC236}">
                      <a16:creationId xmlns:a16="http://schemas.microsoft.com/office/drawing/2014/main" id="{3E893558-E845-2BF9-BFBE-8482636CEEA5}"/>
                    </a:ext>
                  </a:extLst>
                </p14:cNvPr>
                <p14:cNvContentPartPr/>
                <p14:nvPr/>
              </p14:nvContentPartPr>
              <p14:xfrm>
                <a:off x="1662956" y="536565"/>
                <a:ext cx="376920" cy="196200"/>
              </p14:xfrm>
            </p:contentPart>
          </mc:Choice>
          <mc:Fallback>
            <p:pic>
              <p:nvPicPr>
                <p:cNvPr id="6" name="Ink 5">
                  <a:extLst>
                    <a:ext uri="{FF2B5EF4-FFF2-40B4-BE49-F238E27FC236}">
                      <a16:creationId xmlns:a16="http://schemas.microsoft.com/office/drawing/2014/main" id="{3E893558-E845-2BF9-BFBE-8482636CEEA5}"/>
                    </a:ext>
                  </a:extLst>
                </p:cNvPr>
                <p:cNvPicPr/>
                <p:nvPr/>
              </p:nvPicPr>
              <p:blipFill>
                <a:blip r:embed="rId9"/>
                <a:stretch>
                  <a:fillRect/>
                </a:stretch>
              </p:blipFill>
              <p:spPr>
                <a:xfrm>
                  <a:off x="1644956" y="518925"/>
                  <a:ext cx="4125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5F298488-8540-8248-2AD8-FB6C288640C9}"/>
                    </a:ext>
                  </a:extLst>
                </p14:cNvPr>
                <p14:cNvContentPartPr/>
                <p14:nvPr/>
              </p14:nvContentPartPr>
              <p14:xfrm>
                <a:off x="2401676" y="287085"/>
                <a:ext cx="1313280" cy="411840"/>
              </p14:xfrm>
            </p:contentPart>
          </mc:Choice>
          <mc:Fallback>
            <p:pic>
              <p:nvPicPr>
                <p:cNvPr id="7" name="Ink 6">
                  <a:extLst>
                    <a:ext uri="{FF2B5EF4-FFF2-40B4-BE49-F238E27FC236}">
                      <a16:creationId xmlns:a16="http://schemas.microsoft.com/office/drawing/2014/main" id="{5F298488-8540-8248-2AD8-FB6C288640C9}"/>
                    </a:ext>
                  </a:extLst>
                </p:cNvPr>
                <p:cNvPicPr/>
                <p:nvPr/>
              </p:nvPicPr>
              <p:blipFill>
                <a:blip r:embed="rId11"/>
                <a:stretch>
                  <a:fillRect/>
                </a:stretch>
              </p:blipFill>
              <p:spPr>
                <a:xfrm>
                  <a:off x="2384036" y="269445"/>
                  <a:ext cx="1348920" cy="447480"/>
                </a:xfrm>
                <a:prstGeom prst="rect">
                  <a:avLst/>
                </a:prstGeom>
              </p:spPr>
            </p:pic>
          </mc:Fallback>
        </mc:AlternateContent>
      </p:grpSp>
      <p:grpSp>
        <p:nvGrpSpPr>
          <p:cNvPr id="32" name="Group 31">
            <a:extLst>
              <a:ext uri="{FF2B5EF4-FFF2-40B4-BE49-F238E27FC236}">
                <a16:creationId xmlns:a16="http://schemas.microsoft.com/office/drawing/2014/main" id="{FDD8E81D-8BBC-D7B6-39FB-6269E106B9FE}"/>
              </a:ext>
            </a:extLst>
          </p:cNvPr>
          <p:cNvGrpSpPr/>
          <p:nvPr/>
        </p:nvGrpSpPr>
        <p:grpSpPr>
          <a:xfrm>
            <a:off x="6711236" y="137685"/>
            <a:ext cx="3249000" cy="578520"/>
            <a:chOff x="6711236" y="137685"/>
            <a:chExt cx="3249000" cy="578520"/>
          </a:xfrm>
        </p:grpSpPr>
        <mc:AlternateContent xmlns:mc="http://schemas.openxmlformats.org/markup-compatibility/2006">
          <mc:Choice xmlns:p14="http://schemas.microsoft.com/office/powerpoint/2010/main" Requires="p14">
            <p:contentPart p14:bwMode="auto" r:id="rId12">
              <p14:nvContentPartPr>
                <p14:cNvPr id="28" name="Ink 27">
                  <a:extLst>
                    <a:ext uri="{FF2B5EF4-FFF2-40B4-BE49-F238E27FC236}">
                      <a16:creationId xmlns:a16="http://schemas.microsoft.com/office/drawing/2014/main" id="{7396F38B-6B19-592F-9DF0-1523AB404B78}"/>
                    </a:ext>
                  </a:extLst>
                </p14:cNvPr>
                <p14:cNvContentPartPr/>
                <p14:nvPr/>
              </p14:nvContentPartPr>
              <p14:xfrm>
                <a:off x="6711236" y="321285"/>
                <a:ext cx="787320" cy="394920"/>
              </p14:xfrm>
            </p:contentPart>
          </mc:Choice>
          <mc:Fallback>
            <p:pic>
              <p:nvPicPr>
                <p:cNvPr id="28" name="Ink 27">
                  <a:extLst>
                    <a:ext uri="{FF2B5EF4-FFF2-40B4-BE49-F238E27FC236}">
                      <a16:creationId xmlns:a16="http://schemas.microsoft.com/office/drawing/2014/main" id="{7396F38B-6B19-592F-9DF0-1523AB404B78}"/>
                    </a:ext>
                  </a:extLst>
                </p:cNvPr>
                <p:cNvPicPr/>
                <p:nvPr/>
              </p:nvPicPr>
              <p:blipFill>
                <a:blip r:embed="rId13"/>
                <a:stretch>
                  <a:fillRect/>
                </a:stretch>
              </p:blipFill>
              <p:spPr>
                <a:xfrm>
                  <a:off x="6693596" y="303645"/>
                  <a:ext cx="822960" cy="430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9" name="Ink 28">
                  <a:extLst>
                    <a:ext uri="{FF2B5EF4-FFF2-40B4-BE49-F238E27FC236}">
                      <a16:creationId xmlns:a16="http://schemas.microsoft.com/office/drawing/2014/main" id="{39A3FBA2-C2FB-2E73-3384-AA3EE98D3D0F}"/>
                    </a:ext>
                  </a:extLst>
                </p14:cNvPr>
                <p14:cNvContentPartPr/>
                <p14:nvPr/>
              </p14:nvContentPartPr>
              <p14:xfrm>
                <a:off x="7941716" y="137685"/>
                <a:ext cx="2018520" cy="516600"/>
              </p14:xfrm>
            </p:contentPart>
          </mc:Choice>
          <mc:Fallback>
            <p:pic>
              <p:nvPicPr>
                <p:cNvPr id="29" name="Ink 28">
                  <a:extLst>
                    <a:ext uri="{FF2B5EF4-FFF2-40B4-BE49-F238E27FC236}">
                      <a16:creationId xmlns:a16="http://schemas.microsoft.com/office/drawing/2014/main" id="{39A3FBA2-C2FB-2E73-3384-AA3EE98D3D0F}"/>
                    </a:ext>
                  </a:extLst>
                </p:cNvPr>
                <p:cNvPicPr/>
                <p:nvPr/>
              </p:nvPicPr>
              <p:blipFill>
                <a:blip r:embed="rId15"/>
                <a:stretch>
                  <a:fillRect/>
                </a:stretch>
              </p:blipFill>
              <p:spPr>
                <a:xfrm>
                  <a:off x="7923716" y="120045"/>
                  <a:ext cx="2054160" cy="552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0" name="Ink 29">
                  <a:extLst>
                    <a:ext uri="{FF2B5EF4-FFF2-40B4-BE49-F238E27FC236}">
                      <a16:creationId xmlns:a16="http://schemas.microsoft.com/office/drawing/2014/main" id="{1724DA1C-B4E1-D228-2015-B31F78DFA3A8}"/>
                    </a:ext>
                  </a:extLst>
                </p14:cNvPr>
                <p14:cNvContentPartPr/>
                <p14:nvPr/>
              </p14:nvContentPartPr>
              <p14:xfrm>
                <a:off x="8316836" y="239925"/>
                <a:ext cx="71640" cy="70560"/>
              </p14:xfrm>
            </p:contentPart>
          </mc:Choice>
          <mc:Fallback>
            <p:pic>
              <p:nvPicPr>
                <p:cNvPr id="30" name="Ink 29">
                  <a:extLst>
                    <a:ext uri="{FF2B5EF4-FFF2-40B4-BE49-F238E27FC236}">
                      <a16:creationId xmlns:a16="http://schemas.microsoft.com/office/drawing/2014/main" id="{1724DA1C-B4E1-D228-2015-B31F78DFA3A8}"/>
                    </a:ext>
                  </a:extLst>
                </p:cNvPr>
                <p:cNvPicPr/>
                <p:nvPr/>
              </p:nvPicPr>
              <p:blipFill>
                <a:blip r:embed="rId17"/>
                <a:stretch>
                  <a:fillRect/>
                </a:stretch>
              </p:blipFill>
              <p:spPr>
                <a:xfrm>
                  <a:off x="8298836" y="221925"/>
                  <a:ext cx="107280" cy="106200"/>
                </a:xfrm>
                <a:prstGeom prst="rect">
                  <a:avLst/>
                </a:prstGeom>
              </p:spPr>
            </p:pic>
          </mc:Fallback>
        </mc:AlternateContent>
      </p:grpSp>
      <p:pic>
        <p:nvPicPr>
          <p:cNvPr id="2050" name="Picture 2" descr="Global Gas Lasers Market Forecast 2018-2025 COHERENT, PRC,">
            <a:extLst>
              <a:ext uri="{FF2B5EF4-FFF2-40B4-BE49-F238E27FC236}">
                <a16:creationId xmlns:a16="http://schemas.microsoft.com/office/drawing/2014/main" id="{F52372D7-5FB9-0203-CA53-99E8A681F54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14026" y="1142442"/>
            <a:ext cx="7627368" cy="5644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620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59591F7D-F2EE-3101-EEA2-0FE547C9C99A}"/>
                  </a:ext>
                </a:extLst>
              </p14:cNvPr>
              <p14:cNvContentPartPr/>
              <p14:nvPr/>
            </p14:nvContentPartPr>
            <p14:xfrm>
              <a:off x="834596" y="368085"/>
              <a:ext cx="223560" cy="402480"/>
            </p14:xfrm>
          </p:contentPart>
        </mc:Choice>
        <mc:Fallback xmlns="">
          <p:pic>
            <p:nvPicPr>
              <p:cNvPr id="2" name="Ink 1">
                <a:extLst>
                  <a:ext uri="{FF2B5EF4-FFF2-40B4-BE49-F238E27FC236}">
                    <a16:creationId xmlns:a16="http://schemas.microsoft.com/office/drawing/2014/main" id="{59591F7D-F2EE-3101-EEA2-0FE547C9C99A}"/>
                  </a:ext>
                </a:extLst>
              </p:cNvPr>
              <p:cNvPicPr/>
              <p:nvPr/>
            </p:nvPicPr>
            <p:blipFill>
              <a:blip r:embed="rId3"/>
              <a:stretch>
                <a:fillRect/>
              </a:stretch>
            </p:blipFill>
            <p:spPr>
              <a:xfrm>
                <a:off x="816956" y="350085"/>
                <a:ext cx="259200" cy="438120"/>
              </a:xfrm>
              <a:prstGeom prst="rect">
                <a:avLst/>
              </a:prstGeom>
            </p:spPr>
          </p:pic>
        </mc:Fallback>
      </mc:AlternateContent>
      <p:grpSp>
        <p:nvGrpSpPr>
          <p:cNvPr id="9" name="Group 8">
            <a:extLst>
              <a:ext uri="{FF2B5EF4-FFF2-40B4-BE49-F238E27FC236}">
                <a16:creationId xmlns:a16="http://schemas.microsoft.com/office/drawing/2014/main" id="{CC1B9D46-7657-65A1-3039-96E6646BC04A}"/>
              </a:ext>
            </a:extLst>
          </p:cNvPr>
          <p:cNvGrpSpPr/>
          <p:nvPr/>
        </p:nvGrpSpPr>
        <p:grpSpPr>
          <a:xfrm>
            <a:off x="1003796" y="194925"/>
            <a:ext cx="5635080" cy="675360"/>
            <a:chOff x="1003796" y="194925"/>
            <a:chExt cx="5635080" cy="675360"/>
          </a:xfrm>
        </p:grpSpPr>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95332F0-0309-9233-1BE5-EDB3494332BE}"/>
                    </a:ext>
                  </a:extLst>
                </p14:cNvPr>
                <p14:cNvContentPartPr/>
                <p14:nvPr/>
              </p14:nvContentPartPr>
              <p14:xfrm>
                <a:off x="1003796" y="366645"/>
                <a:ext cx="1199160" cy="423000"/>
              </p14:xfrm>
            </p:contentPart>
          </mc:Choice>
          <mc:Fallback xmlns="">
            <p:pic>
              <p:nvPicPr>
                <p:cNvPr id="3" name="Ink 2">
                  <a:extLst>
                    <a:ext uri="{FF2B5EF4-FFF2-40B4-BE49-F238E27FC236}">
                      <a16:creationId xmlns:a16="http://schemas.microsoft.com/office/drawing/2014/main" id="{295332F0-0309-9233-1BE5-EDB3494332BE}"/>
                    </a:ext>
                  </a:extLst>
                </p:cNvPr>
                <p:cNvPicPr/>
                <p:nvPr/>
              </p:nvPicPr>
              <p:blipFill>
                <a:blip r:embed="rId5"/>
                <a:stretch>
                  <a:fillRect/>
                </a:stretch>
              </p:blipFill>
              <p:spPr>
                <a:xfrm>
                  <a:off x="985796" y="348645"/>
                  <a:ext cx="123480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BD78908-2C35-D7A3-C7D5-061100284BB8}"/>
                    </a:ext>
                  </a:extLst>
                </p14:cNvPr>
                <p14:cNvContentPartPr/>
                <p14:nvPr/>
              </p14:nvContentPartPr>
              <p14:xfrm>
                <a:off x="2648276" y="626925"/>
                <a:ext cx="666000" cy="146520"/>
              </p14:xfrm>
            </p:contentPart>
          </mc:Choice>
          <mc:Fallback xmlns="">
            <p:pic>
              <p:nvPicPr>
                <p:cNvPr id="4" name="Ink 3">
                  <a:extLst>
                    <a:ext uri="{FF2B5EF4-FFF2-40B4-BE49-F238E27FC236}">
                      <a16:creationId xmlns:a16="http://schemas.microsoft.com/office/drawing/2014/main" id="{6BD78908-2C35-D7A3-C7D5-061100284BB8}"/>
                    </a:ext>
                  </a:extLst>
                </p:cNvPr>
                <p:cNvPicPr/>
                <p:nvPr/>
              </p:nvPicPr>
              <p:blipFill>
                <a:blip r:embed="rId7"/>
                <a:stretch>
                  <a:fillRect/>
                </a:stretch>
              </p:blipFill>
              <p:spPr>
                <a:xfrm>
                  <a:off x="2630276" y="608925"/>
                  <a:ext cx="7016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F19DD9C-8533-299C-A651-1A585EB07C91}"/>
                    </a:ext>
                  </a:extLst>
                </p14:cNvPr>
                <p14:cNvContentPartPr/>
                <p14:nvPr/>
              </p14:nvContentPartPr>
              <p14:xfrm>
                <a:off x="3733676" y="572205"/>
                <a:ext cx="360" cy="360"/>
              </p14:xfrm>
            </p:contentPart>
          </mc:Choice>
          <mc:Fallback xmlns="">
            <p:pic>
              <p:nvPicPr>
                <p:cNvPr id="5" name="Ink 4">
                  <a:extLst>
                    <a:ext uri="{FF2B5EF4-FFF2-40B4-BE49-F238E27FC236}">
                      <a16:creationId xmlns:a16="http://schemas.microsoft.com/office/drawing/2014/main" id="{8F19DD9C-8533-299C-A651-1A585EB07C91}"/>
                    </a:ext>
                  </a:extLst>
                </p:cNvPr>
                <p:cNvPicPr/>
                <p:nvPr/>
              </p:nvPicPr>
              <p:blipFill>
                <a:blip r:embed="rId9"/>
                <a:stretch>
                  <a:fillRect/>
                </a:stretch>
              </p:blipFill>
              <p:spPr>
                <a:xfrm>
                  <a:off x="3716036" y="55420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16011EF2-A67C-2F39-347A-EE613A25D053}"/>
                    </a:ext>
                  </a:extLst>
                </p14:cNvPr>
                <p14:cNvContentPartPr/>
                <p14:nvPr/>
              </p14:nvContentPartPr>
              <p14:xfrm>
                <a:off x="3632876" y="194925"/>
                <a:ext cx="3006000" cy="675360"/>
              </p14:xfrm>
            </p:contentPart>
          </mc:Choice>
          <mc:Fallback xmlns="">
            <p:pic>
              <p:nvPicPr>
                <p:cNvPr id="6" name="Ink 5">
                  <a:extLst>
                    <a:ext uri="{FF2B5EF4-FFF2-40B4-BE49-F238E27FC236}">
                      <a16:creationId xmlns:a16="http://schemas.microsoft.com/office/drawing/2014/main" id="{16011EF2-A67C-2F39-347A-EE613A25D053}"/>
                    </a:ext>
                  </a:extLst>
                </p:cNvPr>
                <p:cNvPicPr/>
                <p:nvPr/>
              </p:nvPicPr>
              <p:blipFill>
                <a:blip r:embed="rId11"/>
                <a:stretch>
                  <a:fillRect/>
                </a:stretch>
              </p:blipFill>
              <p:spPr>
                <a:xfrm>
                  <a:off x="3614876" y="177285"/>
                  <a:ext cx="3041640" cy="711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A34E6832-094B-5947-8F7E-7826BE696E59}"/>
                    </a:ext>
                  </a:extLst>
                </p14:cNvPr>
                <p14:cNvContentPartPr/>
                <p14:nvPr/>
              </p14:nvContentPartPr>
              <p14:xfrm>
                <a:off x="5790716" y="344325"/>
                <a:ext cx="21960" cy="21240"/>
              </p14:xfrm>
            </p:contentPart>
          </mc:Choice>
          <mc:Fallback xmlns="">
            <p:pic>
              <p:nvPicPr>
                <p:cNvPr id="7" name="Ink 6">
                  <a:extLst>
                    <a:ext uri="{FF2B5EF4-FFF2-40B4-BE49-F238E27FC236}">
                      <a16:creationId xmlns:a16="http://schemas.microsoft.com/office/drawing/2014/main" id="{A34E6832-094B-5947-8F7E-7826BE696E59}"/>
                    </a:ext>
                  </a:extLst>
                </p:cNvPr>
                <p:cNvPicPr/>
                <p:nvPr/>
              </p:nvPicPr>
              <p:blipFill>
                <a:blip r:embed="rId13"/>
                <a:stretch>
                  <a:fillRect/>
                </a:stretch>
              </p:blipFill>
              <p:spPr>
                <a:xfrm>
                  <a:off x="5772716" y="326685"/>
                  <a:ext cx="576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AC4158F4-F40B-503E-939B-93629BBE9C61}"/>
                    </a:ext>
                  </a:extLst>
                </p14:cNvPr>
                <p14:cNvContentPartPr/>
                <p14:nvPr/>
              </p14:nvContentPartPr>
              <p14:xfrm>
                <a:off x="4954796" y="367725"/>
                <a:ext cx="592920" cy="36720"/>
              </p14:xfrm>
            </p:contentPart>
          </mc:Choice>
          <mc:Fallback xmlns="">
            <p:pic>
              <p:nvPicPr>
                <p:cNvPr id="8" name="Ink 7">
                  <a:extLst>
                    <a:ext uri="{FF2B5EF4-FFF2-40B4-BE49-F238E27FC236}">
                      <a16:creationId xmlns:a16="http://schemas.microsoft.com/office/drawing/2014/main" id="{AC4158F4-F40B-503E-939B-93629BBE9C61}"/>
                    </a:ext>
                  </a:extLst>
                </p:cNvPr>
                <p:cNvPicPr/>
                <p:nvPr/>
              </p:nvPicPr>
              <p:blipFill>
                <a:blip r:embed="rId15"/>
                <a:stretch>
                  <a:fillRect/>
                </a:stretch>
              </p:blipFill>
              <p:spPr>
                <a:xfrm>
                  <a:off x="4937156" y="349725"/>
                  <a:ext cx="628560" cy="7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AD6BE5BB-D38E-580D-8ECA-5EEE29C31BA5}"/>
                  </a:ext>
                </a:extLst>
              </p14:cNvPr>
              <p14:cNvContentPartPr/>
              <p14:nvPr/>
            </p14:nvContentPartPr>
            <p14:xfrm>
              <a:off x="6925436" y="181605"/>
              <a:ext cx="401040" cy="624240"/>
            </p14:xfrm>
          </p:contentPart>
        </mc:Choice>
        <mc:Fallback xmlns="">
          <p:pic>
            <p:nvPicPr>
              <p:cNvPr id="10" name="Ink 9">
                <a:extLst>
                  <a:ext uri="{FF2B5EF4-FFF2-40B4-BE49-F238E27FC236}">
                    <a16:creationId xmlns:a16="http://schemas.microsoft.com/office/drawing/2014/main" id="{AD6BE5BB-D38E-580D-8ECA-5EEE29C31BA5}"/>
                  </a:ext>
                </a:extLst>
              </p:cNvPr>
              <p:cNvPicPr/>
              <p:nvPr/>
            </p:nvPicPr>
            <p:blipFill>
              <a:blip r:embed="rId17"/>
              <a:stretch>
                <a:fillRect/>
              </a:stretch>
            </p:blipFill>
            <p:spPr>
              <a:xfrm>
                <a:off x="6907436" y="163965"/>
                <a:ext cx="436680" cy="659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DC86B701-E3AD-D983-C445-7880EFA04D1B}"/>
                  </a:ext>
                </a:extLst>
              </p14:cNvPr>
              <p14:cNvContentPartPr/>
              <p14:nvPr/>
            </p14:nvContentPartPr>
            <p14:xfrm>
              <a:off x="1894436" y="1235325"/>
              <a:ext cx="147960" cy="253080"/>
            </p14:xfrm>
          </p:contentPart>
        </mc:Choice>
        <mc:Fallback xmlns="">
          <p:pic>
            <p:nvPicPr>
              <p:cNvPr id="11" name="Ink 10">
                <a:extLst>
                  <a:ext uri="{FF2B5EF4-FFF2-40B4-BE49-F238E27FC236}">
                    <a16:creationId xmlns:a16="http://schemas.microsoft.com/office/drawing/2014/main" id="{DC86B701-E3AD-D983-C445-7880EFA04D1B}"/>
                  </a:ext>
                </a:extLst>
              </p:cNvPr>
              <p:cNvPicPr/>
              <p:nvPr/>
            </p:nvPicPr>
            <p:blipFill>
              <a:blip r:embed="rId19"/>
              <a:stretch>
                <a:fillRect/>
              </a:stretch>
            </p:blipFill>
            <p:spPr>
              <a:xfrm>
                <a:off x="1876796" y="1217325"/>
                <a:ext cx="1836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390800A0-7507-A82D-3159-62ABD33FFBE1}"/>
                  </a:ext>
                </a:extLst>
              </p14:cNvPr>
              <p14:cNvContentPartPr/>
              <p14:nvPr/>
            </p14:nvContentPartPr>
            <p14:xfrm>
              <a:off x="3530276" y="1061445"/>
              <a:ext cx="710640" cy="400320"/>
            </p14:xfrm>
          </p:contentPart>
        </mc:Choice>
        <mc:Fallback xmlns="">
          <p:pic>
            <p:nvPicPr>
              <p:cNvPr id="12" name="Ink 11">
                <a:extLst>
                  <a:ext uri="{FF2B5EF4-FFF2-40B4-BE49-F238E27FC236}">
                    <a16:creationId xmlns:a16="http://schemas.microsoft.com/office/drawing/2014/main" id="{390800A0-7507-A82D-3159-62ABD33FFBE1}"/>
                  </a:ext>
                </a:extLst>
              </p:cNvPr>
              <p:cNvPicPr/>
              <p:nvPr/>
            </p:nvPicPr>
            <p:blipFill>
              <a:blip r:embed="rId21"/>
              <a:stretch>
                <a:fillRect/>
              </a:stretch>
            </p:blipFill>
            <p:spPr>
              <a:xfrm>
                <a:off x="3512636" y="1043445"/>
                <a:ext cx="746280" cy="435960"/>
              </a:xfrm>
              <a:prstGeom prst="rect">
                <a:avLst/>
              </a:prstGeom>
            </p:spPr>
          </p:pic>
        </mc:Fallback>
      </mc:AlternateContent>
      <p:grpSp>
        <p:nvGrpSpPr>
          <p:cNvPr id="18" name="Group 17">
            <a:extLst>
              <a:ext uri="{FF2B5EF4-FFF2-40B4-BE49-F238E27FC236}">
                <a16:creationId xmlns:a16="http://schemas.microsoft.com/office/drawing/2014/main" id="{9479B940-E211-A668-DEF6-87949CE0E85C}"/>
              </a:ext>
            </a:extLst>
          </p:cNvPr>
          <p:cNvGrpSpPr/>
          <p:nvPr/>
        </p:nvGrpSpPr>
        <p:grpSpPr>
          <a:xfrm>
            <a:off x="5611796" y="1079085"/>
            <a:ext cx="843120" cy="428400"/>
            <a:chOff x="5611796" y="1079085"/>
            <a:chExt cx="843120" cy="428400"/>
          </a:xfrm>
        </p:grpSpPr>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A36C7D6E-0520-F386-ED34-360AA13E2766}"/>
                    </a:ext>
                  </a:extLst>
                </p14:cNvPr>
                <p14:cNvContentPartPr/>
                <p14:nvPr/>
              </p14:nvContentPartPr>
              <p14:xfrm>
                <a:off x="5611796" y="1108245"/>
                <a:ext cx="14760" cy="339120"/>
              </p14:xfrm>
            </p:contentPart>
          </mc:Choice>
          <mc:Fallback xmlns="">
            <p:pic>
              <p:nvPicPr>
                <p:cNvPr id="13" name="Ink 12">
                  <a:extLst>
                    <a:ext uri="{FF2B5EF4-FFF2-40B4-BE49-F238E27FC236}">
                      <a16:creationId xmlns:a16="http://schemas.microsoft.com/office/drawing/2014/main" id="{A36C7D6E-0520-F386-ED34-360AA13E2766}"/>
                    </a:ext>
                  </a:extLst>
                </p:cNvPr>
                <p:cNvPicPr/>
                <p:nvPr/>
              </p:nvPicPr>
              <p:blipFill>
                <a:blip r:embed="rId23"/>
                <a:stretch>
                  <a:fillRect/>
                </a:stretch>
              </p:blipFill>
              <p:spPr>
                <a:xfrm>
                  <a:off x="5593796" y="1090605"/>
                  <a:ext cx="5040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5CCFF64F-89E5-47EC-79E0-C9768D96E449}"/>
                    </a:ext>
                  </a:extLst>
                </p14:cNvPr>
                <p14:cNvContentPartPr/>
                <p14:nvPr/>
              </p14:nvContentPartPr>
              <p14:xfrm>
                <a:off x="5616836" y="1132365"/>
                <a:ext cx="218160" cy="318600"/>
              </p14:xfrm>
            </p:contentPart>
          </mc:Choice>
          <mc:Fallback xmlns="">
            <p:pic>
              <p:nvPicPr>
                <p:cNvPr id="14" name="Ink 13">
                  <a:extLst>
                    <a:ext uri="{FF2B5EF4-FFF2-40B4-BE49-F238E27FC236}">
                      <a16:creationId xmlns:a16="http://schemas.microsoft.com/office/drawing/2014/main" id="{5CCFF64F-89E5-47EC-79E0-C9768D96E449}"/>
                    </a:ext>
                  </a:extLst>
                </p:cNvPr>
                <p:cNvPicPr/>
                <p:nvPr/>
              </p:nvPicPr>
              <p:blipFill>
                <a:blip r:embed="rId25"/>
                <a:stretch>
                  <a:fillRect/>
                </a:stretch>
              </p:blipFill>
              <p:spPr>
                <a:xfrm>
                  <a:off x="5598836" y="1114365"/>
                  <a:ext cx="25380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9939FF56-1462-EB28-893C-48673191EE20}"/>
                    </a:ext>
                  </a:extLst>
                </p14:cNvPr>
                <p14:cNvContentPartPr/>
                <p14:nvPr/>
              </p14:nvContentPartPr>
              <p14:xfrm>
                <a:off x="6090956" y="1108245"/>
                <a:ext cx="27360" cy="299160"/>
              </p14:xfrm>
            </p:contentPart>
          </mc:Choice>
          <mc:Fallback xmlns="">
            <p:pic>
              <p:nvPicPr>
                <p:cNvPr id="15" name="Ink 14">
                  <a:extLst>
                    <a:ext uri="{FF2B5EF4-FFF2-40B4-BE49-F238E27FC236}">
                      <a16:creationId xmlns:a16="http://schemas.microsoft.com/office/drawing/2014/main" id="{9939FF56-1462-EB28-893C-48673191EE20}"/>
                    </a:ext>
                  </a:extLst>
                </p:cNvPr>
                <p:cNvPicPr/>
                <p:nvPr/>
              </p:nvPicPr>
              <p:blipFill>
                <a:blip r:embed="rId27"/>
                <a:stretch>
                  <a:fillRect/>
                </a:stretch>
              </p:blipFill>
              <p:spPr>
                <a:xfrm>
                  <a:off x="6072956" y="1090605"/>
                  <a:ext cx="6300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Ink 15">
                  <a:extLst>
                    <a:ext uri="{FF2B5EF4-FFF2-40B4-BE49-F238E27FC236}">
                      <a16:creationId xmlns:a16="http://schemas.microsoft.com/office/drawing/2014/main" id="{FE0DD156-8ABF-89EE-013C-8AD55CEC9C3A}"/>
                    </a:ext>
                  </a:extLst>
                </p14:cNvPr>
                <p14:cNvContentPartPr/>
                <p14:nvPr/>
              </p14:nvContentPartPr>
              <p14:xfrm>
                <a:off x="5948756" y="1079085"/>
                <a:ext cx="375120" cy="40320"/>
              </p14:xfrm>
            </p:contentPart>
          </mc:Choice>
          <mc:Fallback xmlns="">
            <p:pic>
              <p:nvPicPr>
                <p:cNvPr id="16" name="Ink 15">
                  <a:extLst>
                    <a:ext uri="{FF2B5EF4-FFF2-40B4-BE49-F238E27FC236}">
                      <a16:creationId xmlns:a16="http://schemas.microsoft.com/office/drawing/2014/main" id="{FE0DD156-8ABF-89EE-013C-8AD55CEC9C3A}"/>
                    </a:ext>
                  </a:extLst>
                </p:cNvPr>
                <p:cNvPicPr/>
                <p:nvPr/>
              </p:nvPicPr>
              <p:blipFill>
                <a:blip r:embed="rId29"/>
                <a:stretch>
                  <a:fillRect/>
                </a:stretch>
              </p:blipFill>
              <p:spPr>
                <a:xfrm>
                  <a:off x="5930756" y="1061445"/>
                  <a:ext cx="4107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Ink 16">
                  <a:extLst>
                    <a:ext uri="{FF2B5EF4-FFF2-40B4-BE49-F238E27FC236}">
                      <a16:creationId xmlns:a16="http://schemas.microsoft.com/office/drawing/2014/main" id="{2997FDB6-F05D-F9E0-25DA-42433BA1B5FA}"/>
                    </a:ext>
                  </a:extLst>
                </p14:cNvPr>
                <p14:cNvContentPartPr/>
                <p14:nvPr/>
              </p14:nvContentPartPr>
              <p14:xfrm>
                <a:off x="6270236" y="1380405"/>
                <a:ext cx="184680" cy="127080"/>
              </p14:xfrm>
            </p:contentPart>
          </mc:Choice>
          <mc:Fallback xmlns="">
            <p:pic>
              <p:nvPicPr>
                <p:cNvPr id="17" name="Ink 16">
                  <a:extLst>
                    <a:ext uri="{FF2B5EF4-FFF2-40B4-BE49-F238E27FC236}">
                      <a16:creationId xmlns:a16="http://schemas.microsoft.com/office/drawing/2014/main" id="{2997FDB6-F05D-F9E0-25DA-42433BA1B5FA}"/>
                    </a:ext>
                  </a:extLst>
                </p:cNvPr>
                <p:cNvPicPr/>
                <p:nvPr/>
              </p:nvPicPr>
              <p:blipFill>
                <a:blip r:embed="rId31"/>
                <a:stretch>
                  <a:fillRect/>
                </a:stretch>
              </p:blipFill>
              <p:spPr>
                <a:xfrm>
                  <a:off x="6252236" y="1362765"/>
                  <a:ext cx="220320" cy="162720"/>
                </a:xfrm>
                <a:prstGeom prst="rect">
                  <a:avLst/>
                </a:prstGeom>
              </p:spPr>
            </p:pic>
          </mc:Fallback>
        </mc:AlternateContent>
      </p:grpSp>
      <p:grpSp>
        <p:nvGrpSpPr>
          <p:cNvPr id="21" name="Group 20">
            <a:extLst>
              <a:ext uri="{FF2B5EF4-FFF2-40B4-BE49-F238E27FC236}">
                <a16:creationId xmlns:a16="http://schemas.microsoft.com/office/drawing/2014/main" id="{B95387E3-5DBD-712E-4254-E32B4FA553D7}"/>
              </a:ext>
            </a:extLst>
          </p:cNvPr>
          <p:cNvGrpSpPr/>
          <p:nvPr/>
        </p:nvGrpSpPr>
        <p:grpSpPr>
          <a:xfrm>
            <a:off x="1747556" y="1705485"/>
            <a:ext cx="261360" cy="519840"/>
            <a:chOff x="1747556" y="1705485"/>
            <a:chExt cx="261360" cy="519840"/>
          </a:xfrm>
        </p:grpSpPr>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AD9F4B69-D53B-7654-CBB8-1F8AACB99168}"/>
                    </a:ext>
                  </a:extLst>
                </p14:cNvPr>
                <p14:cNvContentPartPr/>
                <p14:nvPr/>
              </p14:nvContentPartPr>
              <p14:xfrm>
                <a:off x="1747556" y="1727085"/>
                <a:ext cx="196200" cy="498240"/>
              </p14:xfrm>
            </p:contentPart>
          </mc:Choice>
          <mc:Fallback xmlns="">
            <p:pic>
              <p:nvPicPr>
                <p:cNvPr id="19" name="Ink 18">
                  <a:extLst>
                    <a:ext uri="{FF2B5EF4-FFF2-40B4-BE49-F238E27FC236}">
                      <a16:creationId xmlns:a16="http://schemas.microsoft.com/office/drawing/2014/main" id="{AD9F4B69-D53B-7654-CBB8-1F8AACB99168}"/>
                    </a:ext>
                  </a:extLst>
                </p:cNvPr>
                <p:cNvPicPr/>
                <p:nvPr/>
              </p:nvPicPr>
              <p:blipFill>
                <a:blip r:embed="rId33"/>
                <a:stretch>
                  <a:fillRect/>
                </a:stretch>
              </p:blipFill>
              <p:spPr>
                <a:xfrm>
                  <a:off x="1729556" y="1709445"/>
                  <a:ext cx="23184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F184986A-DD02-F6C0-3F66-349F3F7115CD}"/>
                    </a:ext>
                  </a:extLst>
                </p14:cNvPr>
                <p14:cNvContentPartPr/>
                <p14:nvPr/>
              </p14:nvContentPartPr>
              <p14:xfrm>
                <a:off x="1815956" y="1705485"/>
                <a:ext cx="192960" cy="182160"/>
              </p14:xfrm>
            </p:contentPart>
          </mc:Choice>
          <mc:Fallback xmlns="">
            <p:pic>
              <p:nvPicPr>
                <p:cNvPr id="20" name="Ink 19">
                  <a:extLst>
                    <a:ext uri="{FF2B5EF4-FFF2-40B4-BE49-F238E27FC236}">
                      <a16:creationId xmlns:a16="http://schemas.microsoft.com/office/drawing/2014/main" id="{F184986A-DD02-F6C0-3F66-349F3F7115CD}"/>
                    </a:ext>
                  </a:extLst>
                </p:cNvPr>
                <p:cNvPicPr/>
                <p:nvPr/>
              </p:nvPicPr>
              <p:blipFill>
                <a:blip r:embed="rId35"/>
                <a:stretch>
                  <a:fillRect/>
                </a:stretch>
              </p:blipFill>
              <p:spPr>
                <a:xfrm>
                  <a:off x="1797956" y="1687485"/>
                  <a:ext cx="228600" cy="217800"/>
                </a:xfrm>
                <a:prstGeom prst="rect">
                  <a:avLst/>
                </a:prstGeom>
              </p:spPr>
            </p:pic>
          </mc:Fallback>
        </mc:AlternateContent>
      </p:grpSp>
      <p:grpSp>
        <p:nvGrpSpPr>
          <p:cNvPr id="25" name="Group 24">
            <a:extLst>
              <a:ext uri="{FF2B5EF4-FFF2-40B4-BE49-F238E27FC236}">
                <a16:creationId xmlns:a16="http://schemas.microsoft.com/office/drawing/2014/main" id="{3BCA1F5C-829A-D674-EF6C-E6A14F30079A}"/>
              </a:ext>
            </a:extLst>
          </p:cNvPr>
          <p:cNvGrpSpPr/>
          <p:nvPr/>
        </p:nvGrpSpPr>
        <p:grpSpPr>
          <a:xfrm>
            <a:off x="492956" y="2541765"/>
            <a:ext cx="2135160" cy="249480"/>
            <a:chOff x="492956" y="2541765"/>
            <a:chExt cx="2135160" cy="249480"/>
          </a:xfrm>
        </p:grpSpPr>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FAB95681-C483-C0A9-A113-F3085AB30149}"/>
                    </a:ext>
                  </a:extLst>
                </p14:cNvPr>
                <p14:cNvContentPartPr/>
                <p14:nvPr/>
              </p14:nvContentPartPr>
              <p14:xfrm>
                <a:off x="492956" y="2543925"/>
                <a:ext cx="1121040" cy="247320"/>
              </p14:xfrm>
            </p:contentPart>
          </mc:Choice>
          <mc:Fallback xmlns="">
            <p:pic>
              <p:nvPicPr>
                <p:cNvPr id="22" name="Ink 21">
                  <a:extLst>
                    <a:ext uri="{FF2B5EF4-FFF2-40B4-BE49-F238E27FC236}">
                      <a16:creationId xmlns:a16="http://schemas.microsoft.com/office/drawing/2014/main" id="{FAB95681-C483-C0A9-A113-F3085AB30149}"/>
                    </a:ext>
                  </a:extLst>
                </p:cNvPr>
                <p:cNvPicPr/>
                <p:nvPr/>
              </p:nvPicPr>
              <p:blipFill>
                <a:blip r:embed="rId37"/>
                <a:stretch>
                  <a:fillRect/>
                </a:stretch>
              </p:blipFill>
              <p:spPr>
                <a:xfrm>
                  <a:off x="475316" y="2526285"/>
                  <a:ext cx="115668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F7AC786F-5C05-7D93-D2E2-5901D1006AC0}"/>
                    </a:ext>
                  </a:extLst>
                </p14:cNvPr>
                <p14:cNvContentPartPr/>
                <p14:nvPr/>
              </p14:nvContentPartPr>
              <p14:xfrm>
                <a:off x="1253276" y="2541765"/>
                <a:ext cx="26640" cy="28080"/>
              </p14:xfrm>
            </p:contentPart>
          </mc:Choice>
          <mc:Fallback xmlns="">
            <p:pic>
              <p:nvPicPr>
                <p:cNvPr id="23" name="Ink 22">
                  <a:extLst>
                    <a:ext uri="{FF2B5EF4-FFF2-40B4-BE49-F238E27FC236}">
                      <a16:creationId xmlns:a16="http://schemas.microsoft.com/office/drawing/2014/main" id="{F7AC786F-5C05-7D93-D2E2-5901D1006AC0}"/>
                    </a:ext>
                  </a:extLst>
                </p:cNvPr>
                <p:cNvPicPr/>
                <p:nvPr/>
              </p:nvPicPr>
              <p:blipFill>
                <a:blip r:embed="rId39"/>
                <a:stretch>
                  <a:fillRect/>
                </a:stretch>
              </p:blipFill>
              <p:spPr>
                <a:xfrm>
                  <a:off x="1235636" y="2524125"/>
                  <a:ext cx="622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98B4D6CA-2D4D-C49B-6E97-F5323B220B05}"/>
                    </a:ext>
                  </a:extLst>
                </p14:cNvPr>
                <p14:cNvContentPartPr/>
                <p14:nvPr/>
              </p14:nvContentPartPr>
              <p14:xfrm>
                <a:off x="1877516" y="2558325"/>
                <a:ext cx="750600" cy="179280"/>
              </p14:xfrm>
            </p:contentPart>
          </mc:Choice>
          <mc:Fallback xmlns="">
            <p:pic>
              <p:nvPicPr>
                <p:cNvPr id="24" name="Ink 23">
                  <a:extLst>
                    <a:ext uri="{FF2B5EF4-FFF2-40B4-BE49-F238E27FC236}">
                      <a16:creationId xmlns:a16="http://schemas.microsoft.com/office/drawing/2014/main" id="{98B4D6CA-2D4D-C49B-6E97-F5323B220B05}"/>
                    </a:ext>
                  </a:extLst>
                </p:cNvPr>
                <p:cNvPicPr/>
                <p:nvPr/>
              </p:nvPicPr>
              <p:blipFill>
                <a:blip r:embed="rId41"/>
                <a:stretch>
                  <a:fillRect/>
                </a:stretch>
              </p:blipFill>
              <p:spPr>
                <a:xfrm>
                  <a:off x="1859516" y="2540685"/>
                  <a:ext cx="786240" cy="214920"/>
                </a:xfrm>
                <a:prstGeom prst="rect">
                  <a:avLst/>
                </a:prstGeom>
              </p:spPr>
            </p:pic>
          </mc:Fallback>
        </mc:AlternateContent>
      </p:grpSp>
      <p:grpSp>
        <p:nvGrpSpPr>
          <p:cNvPr id="31" name="Group 30">
            <a:extLst>
              <a:ext uri="{FF2B5EF4-FFF2-40B4-BE49-F238E27FC236}">
                <a16:creationId xmlns:a16="http://schemas.microsoft.com/office/drawing/2014/main" id="{933FE53D-CA5D-4AD3-3B19-4D56798B92A4}"/>
              </a:ext>
            </a:extLst>
          </p:cNvPr>
          <p:cNvGrpSpPr/>
          <p:nvPr/>
        </p:nvGrpSpPr>
        <p:grpSpPr>
          <a:xfrm>
            <a:off x="550556" y="2918685"/>
            <a:ext cx="2516760" cy="544320"/>
            <a:chOff x="550556" y="2918685"/>
            <a:chExt cx="2516760" cy="544320"/>
          </a:xfrm>
        </p:grpSpPr>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16000C40-0C18-A1CD-A920-6D734BBF1226}"/>
                    </a:ext>
                  </a:extLst>
                </p14:cNvPr>
                <p14:cNvContentPartPr/>
                <p14:nvPr/>
              </p14:nvContentPartPr>
              <p14:xfrm>
                <a:off x="550556" y="3079245"/>
                <a:ext cx="190080" cy="267480"/>
              </p14:xfrm>
            </p:contentPart>
          </mc:Choice>
          <mc:Fallback xmlns="">
            <p:pic>
              <p:nvPicPr>
                <p:cNvPr id="26" name="Ink 25">
                  <a:extLst>
                    <a:ext uri="{FF2B5EF4-FFF2-40B4-BE49-F238E27FC236}">
                      <a16:creationId xmlns:a16="http://schemas.microsoft.com/office/drawing/2014/main" id="{16000C40-0C18-A1CD-A920-6D734BBF1226}"/>
                    </a:ext>
                  </a:extLst>
                </p:cNvPr>
                <p:cNvPicPr/>
                <p:nvPr/>
              </p:nvPicPr>
              <p:blipFill>
                <a:blip r:embed="rId43"/>
                <a:stretch>
                  <a:fillRect/>
                </a:stretch>
              </p:blipFill>
              <p:spPr>
                <a:xfrm>
                  <a:off x="532916" y="3061245"/>
                  <a:ext cx="22572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a:extLst>
                    <a:ext uri="{FF2B5EF4-FFF2-40B4-BE49-F238E27FC236}">
                      <a16:creationId xmlns:a16="http://schemas.microsoft.com/office/drawing/2014/main" id="{DB84B098-9DA4-B927-5024-35BB22DC1DCC}"/>
                    </a:ext>
                  </a:extLst>
                </p14:cNvPr>
                <p14:cNvContentPartPr/>
                <p14:nvPr/>
              </p14:nvContentPartPr>
              <p14:xfrm>
                <a:off x="823436" y="3085005"/>
                <a:ext cx="133200" cy="119520"/>
              </p14:xfrm>
            </p:contentPart>
          </mc:Choice>
          <mc:Fallback xmlns="">
            <p:pic>
              <p:nvPicPr>
                <p:cNvPr id="27" name="Ink 26">
                  <a:extLst>
                    <a:ext uri="{FF2B5EF4-FFF2-40B4-BE49-F238E27FC236}">
                      <a16:creationId xmlns:a16="http://schemas.microsoft.com/office/drawing/2014/main" id="{DB84B098-9DA4-B927-5024-35BB22DC1DCC}"/>
                    </a:ext>
                  </a:extLst>
                </p:cNvPr>
                <p:cNvPicPr/>
                <p:nvPr/>
              </p:nvPicPr>
              <p:blipFill>
                <a:blip r:embed="rId45"/>
                <a:stretch>
                  <a:fillRect/>
                </a:stretch>
              </p:blipFill>
              <p:spPr>
                <a:xfrm>
                  <a:off x="805436" y="3067005"/>
                  <a:ext cx="1688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Ink 27">
                  <a:extLst>
                    <a:ext uri="{FF2B5EF4-FFF2-40B4-BE49-F238E27FC236}">
                      <a16:creationId xmlns:a16="http://schemas.microsoft.com/office/drawing/2014/main" id="{CFDAC711-6765-1BEA-3866-94D5D5EE32C7}"/>
                    </a:ext>
                  </a:extLst>
                </p14:cNvPr>
                <p14:cNvContentPartPr/>
                <p14:nvPr/>
              </p14:nvContentPartPr>
              <p14:xfrm>
                <a:off x="852956" y="3205605"/>
                <a:ext cx="129240" cy="136800"/>
              </p14:xfrm>
            </p:contentPart>
          </mc:Choice>
          <mc:Fallback xmlns="">
            <p:pic>
              <p:nvPicPr>
                <p:cNvPr id="28" name="Ink 27">
                  <a:extLst>
                    <a:ext uri="{FF2B5EF4-FFF2-40B4-BE49-F238E27FC236}">
                      <a16:creationId xmlns:a16="http://schemas.microsoft.com/office/drawing/2014/main" id="{CFDAC711-6765-1BEA-3866-94D5D5EE32C7}"/>
                    </a:ext>
                  </a:extLst>
                </p:cNvPr>
                <p:cNvPicPr/>
                <p:nvPr/>
              </p:nvPicPr>
              <p:blipFill>
                <a:blip r:embed="rId47"/>
                <a:stretch>
                  <a:fillRect/>
                </a:stretch>
              </p:blipFill>
              <p:spPr>
                <a:xfrm>
                  <a:off x="834956" y="3187965"/>
                  <a:ext cx="1648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Ink 28">
                  <a:extLst>
                    <a:ext uri="{FF2B5EF4-FFF2-40B4-BE49-F238E27FC236}">
                      <a16:creationId xmlns:a16="http://schemas.microsoft.com/office/drawing/2014/main" id="{B21CCACC-513A-CBB9-8452-9C5FD1C07E0B}"/>
                    </a:ext>
                  </a:extLst>
                </p14:cNvPr>
                <p14:cNvContentPartPr/>
                <p14:nvPr/>
              </p14:nvContentPartPr>
              <p14:xfrm>
                <a:off x="1348316" y="2970165"/>
                <a:ext cx="1039320" cy="357480"/>
              </p14:xfrm>
            </p:contentPart>
          </mc:Choice>
          <mc:Fallback xmlns="">
            <p:pic>
              <p:nvPicPr>
                <p:cNvPr id="29" name="Ink 28">
                  <a:extLst>
                    <a:ext uri="{FF2B5EF4-FFF2-40B4-BE49-F238E27FC236}">
                      <a16:creationId xmlns:a16="http://schemas.microsoft.com/office/drawing/2014/main" id="{B21CCACC-513A-CBB9-8452-9C5FD1C07E0B}"/>
                    </a:ext>
                  </a:extLst>
                </p:cNvPr>
                <p:cNvPicPr/>
                <p:nvPr/>
              </p:nvPicPr>
              <p:blipFill>
                <a:blip r:embed="rId49"/>
                <a:stretch>
                  <a:fillRect/>
                </a:stretch>
              </p:blipFill>
              <p:spPr>
                <a:xfrm>
                  <a:off x="1330316" y="2952165"/>
                  <a:ext cx="107496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 29">
                  <a:extLst>
                    <a:ext uri="{FF2B5EF4-FFF2-40B4-BE49-F238E27FC236}">
                      <a16:creationId xmlns:a16="http://schemas.microsoft.com/office/drawing/2014/main" id="{06516AA0-1901-1939-BF25-3753C128A4E9}"/>
                    </a:ext>
                  </a:extLst>
                </p14:cNvPr>
                <p14:cNvContentPartPr/>
                <p14:nvPr/>
              </p14:nvContentPartPr>
              <p14:xfrm>
                <a:off x="2703356" y="2918685"/>
                <a:ext cx="363960" cy="544320"/>
              </p14:xfrm>
            </p:contentPart>
          </mc:Choice>
          <mc:Fallback xmlns="">
            <p:pic>
              <p:nvPicPr>
                <p:cNvPr id="30" name="Ink 29">
                  <a:extLst>
                    <a:ext uri="{FF2B5EF4-FFF2-40B4-BE49-F238E27FC236}">
                      <a16:creationId xmlns:a16="http://schemas.microsoft.com/office/drawing/2014/main" id="{06516AA0-1901-1939-BF25-3753C128A4E9}"/>
                    </a:ext>
                  </a:extLst>
                </p:cNvPr>
                <p:cNvPicPr/>
                <p:nvPr/>
              </p:nvPicPr>
              <p:blipFill>
                <a:blip r:embed="rId51"/>
                <a:stretch>
                  <a:fillRect/>
                </a:stretch>
              </p:blipFill>
              <p:spPr>
                <a:xfrm>
                  <a:off x="2685356" y="2901045"/>
                  <a:ext cx="399600" cy="579960"/>
                </a:xfrm>
                <a:prstGeom prst="rect">
                  <a:avLst/>
                </a:prstGeom>
              </p:spPr>
            </p:pic>
          </mc:Fallback>
        </mc:AlternateContent>
      </p:grpSp>
      <p:grpSp>
        <p:nvGrpSpPr>
          <p:cNvPr id="35" name="Group 34">
            <a:extLst>
              <a:ext uri="{FF2B5EF4-FFF2-40B4-BE49-F238E27FC236}">
                <a16:creationId xmlns:a16="http://schemas.microsoft.com/office/drawing/2014/main" id="{B4D712FD-0FCA-37F2-AAC8-71E79B72CA4F}"/>
              </a:ext>
            </a:extLst>
          </p:cNvPr>
          <p:cNvGrpSpPr/>
          <p:nvPr/>
        </p:nvGrpSpPr>
        <p:grpSpPr>
          <a:xfrm>
            <a:off x="499436" y="3506925"/>
            <a:ext cx="2037240" cy="602640"/>
            <a:chOff x="499436" y="3506925"/>
            <a:chExt cx="2037240" cy="602640"/>
          </a:xfrm>
        </p:grpSpPr>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3330A633-40A5-C466-2258-0E71054C6124}"/>
                    </a:ext>
                  </a:extLst>
                </p14:cNvPr>
                <p14:cNvContentPartPr/>
                <p14:nvPr/>
              </p14:nvContentPartPr>
              <p14:xfrm>
                <a:off x="499436" y="3506925"/>
                <a:ext cx="2037240" cy="602640"/>
              </p14:xfrm>
            </p:contentPart>
          </mc:Choice>
          <mc:Fallback xmlns="">
            <p:pic>
              <p:nvPicPr>
                <p:cNvPr id="32" name="Ink 31">
                  <a:extLst>
                    <a:ext uri="{FF2B5EF4-FFF2-40B4-BE49-F238E27FC236}">
                      <a16:creationId xmlns:a16="http://schemas.microsoft.com/office/drawing/2014/main" id="{3330A633-40A5-C466-2258-0E71054C6124}"/>
                    </a:ext>
                  </a:extLst>
                </p:cNvPr>
                <p:cNvPicPr/>
                <p:nvPr/>
              </p:nvPicPr>
              <p:blipFill>
                <a:blip r:embed="rId53"/>
                <a:stretch>
                  <a:fillRect/>
                </a:stretch>
              </p:blipFill>
              <p:spPr>
                <a:xfrm>
                  <a:off x="481796" y="3489285"/>
                  <a:ext cx="2072880" cy="638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Ink 32">
                  <a:extLst>
                    <a:ext uri="{FF2B5EF4-FFF2-40B4-BE49-F238E27FC236}">
                      <a16:creationId xmlns:a16="http://schemas.microsoft.com/office/drawing/2014/main" id="{B0A9853C-70C1-46B2-6F3A-D9843574429B}"/>
                    </a:ext>
                  </a:extLst>
                </p14:cNvPr>
                <p14:cNvContentPartPr/>
                <p14:nvPr/>
              </p14:nvContentPartPr>
              <p14:xfrm>
                <a:off x="1758356" y="3578565"/>
                <a:ext cx="251640" cy="20520"/>
              </p14:xfrm>
            </p:contentPart>
          </mc:Choice>
          <mc:Fallback xmlns="">
            <p:pic>
              <p:nvPicPr>
                <p:cNvPr id="33" name="Ink 32">
                  <a:extLst>
                    <a:ext uri="{FF2B5EF4-FFF2-40B4-BE49-F238E27FC236}">
                      <a16:creationId xmlns:a16="http://schemas.microsoft.com/office/drawing/2014/main" id="{B0A9853C-70C1-46B2-6F3A-D9843574429B}"/>
                    </a:ext>
                  </a:extLst>
                </p:cNvPr>
                <p:cNvPicPr/>
                <p:nvPr/>
              </p:nvPicPr>
              <p:blipFill>
                <a:blip r:embed="rId55"/>
                <a:stretch>
                  <a:fillRect/>
                </a:stretch>
              </p:blipFill>
              <p:spPr>
                <a:xfrm>
                  <a:off x="1740356" y="3560925"/>
                  <a:ext cx="2872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Ink 33">
                  <a:extLst>
                    <a:ext uri="{FF2B5EF4-FFF2-40B4-BE49-F238E27FC236}">
                      <a16:creationId xmlns:a16="http://schemas.microsoft.com/office/drawing/2014/main" id="{475A6764-A065-93E8-DA20-F0A18E7C7446}"/>
                    </a:ext>
                  </a:extLst>
                </p14:cNvPr>
                <p14:cNvContentPartPr/>
                <p14:nvPr/>
              </p14:nvContentPartPr>
              <p14:xfrm>
                <a:off x="1668356" y="3572085"/>
                <a:ext cx="360" cy="360"/>
              </p14:xfrm>
            </p:contentPart>
          </mc:Choice>
          <mc:Fallback xmlns="">
            <p:pic>
              <p:nvPicPr>
                <p:cNvPr id="34" name="Ink 33">
                  <a:extLst>
                    <a:ext uri="{FF2B5EF4-FFF2-40B4-BE49-F238E27FC236}">
                      <a16:creationId xmlns:a16="http://schemas.microsoft.com/office/drawing/2014/main" id="{475A6764-A065-93E8-DA20-F0A18E7C7446}"/>
                    </a:ext>
                  </a:extLst>
                </p:cNvPr>
                <p:cNvPicPr/>
                <p:nvPr/>
              </p:nvPicPr>
              <p:blipFill>
                <a:blip r:embed="rId57"/>
                <a:stretch>
                  <a:fillRect/>
                </a:stretch>
              </p:blipFill>
              <p:spPr>
                <a:xfrm>
                  <a:off x="1650356" y="3554085"/>
                  <a:ext cx="36000" cy="36000"/>
                </a:xfrm>
                <a:prstGeom prst="rect">
                  <a:avLst/>
                </a:prstGeom>
              </p:spPr>
            </p:pic>
          </mc:Fallback>
        </mc:AlternateContent>
      </p:grpSp>
      <p:grpSp>
        <p:nvGrpSpPr>
          <p:cNvPr id="42" name="Group 41">
            <a:extLst>
              <a:ext uri="{FF2B5EF4-FFF2-40B4-BE49-F238E27FC236}">
                <a16:creationId xmlns:a16="http://schemas.microsoft.com/office/drawing/2014/main" id="{69657BCE-10F1-0514-359D-E462EB055351}"/>
              </a:ext>
            </a:extLst>
          </p:cNvPr>
          <p:cNvGrpSpPr/>
          <p:nvPr/>
        </p:nvGrpSpPr>
        <p:grpSpPr>
          <a:xfrm>
            <a:off x="436076" y="4081845"/>
            <a:ext cx="2250720" cy="681120"/>
            <a:chOff x="436076" y="4081845"/>
            <a:chExt cx="2250720" cy="681120"/>
          </a:xfrm>
        </p:grpSpPr>
        <mc:AlternateContent xmlns:mc="http://schemas.openxmlformats.org/markup-compatibility/2006" xmlns:p14="http://schemas.microsoft.com/office/powerpoint/2010/main">
          <mc:Choice Requires="p14">
            <p:contentPart p14:bwMode="auto" r:id="rId58">
              <p14:nvContentPartPr>
                <p14:cNvPr id="36" name="Ink 35">
                  <a:extLst>
                    <a:ext uri="{FF2B5EF4-FFF2-40B4-BE49-F238E27FC236}">
                      <a16:creationId xmlns:a16="http://schemas.microsoft.com/office/drawing/2014/main" id="{17E43207-FB5B-FA73-ABA3-1717C2CF7FA1}"/>
                    </a:ext>
                  </a:extLst>
                </p14:cNvPr>
                <p14:cNvContentPartPr/>
                <p14:nvPr/>
              </p14:nvContentPartPr>
              <p14:xfrm>
                <a:off x="436076" y="4204605"/>
                <a:ext cx="439200" cy="501840"/>
              </p14:xfrm>
            </p:contentPart>
          </mc:Choice>
          <mc:Fallback xmlns="">
            <p:pic>
              <p:nvPicPr>
                <p:cNvPr id="36" name="Ink 35">
                  <a:extLst>
                    <a:ext uri="{FF2B5EF4-FFF2-40B4-BE49-F238E27FC236}">
                      <a16:creationId xmlns:a16="http://schemas.microsoft.com/office/drawing/2014/main" id="{17E43207-FB5B-FA73-ABA3-1717C2CF7FA1}"/>
                    </a:ext>
                  </a:extLst>
                </p:cNvPr>
                <p:cNvPicPr/>
                <p:nvPr/>
              </p:nvPicPr>
              <p:blipFill>
                <a:blip r:embed="rId59"/>
                <a:stretch>
                  <a:fillRect/>
                </a:stretch>
              </p:blipFill>
              <p:spPr>
                <a:xfrm>
                  <a:off x="418076" y="4186965"/>
                  <a:ext cx="474840" cy="537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Ink 36">
                  <a:extLst>
                    <a:ext uri="{FF2B5EF4-FFF2-40B4-BE49-F238E27FC236}">
                      <a16:creationId xmlns:a16="http://schemas.microsoft.com/office/drawing/2014/main" id="{436BF753-E867-E483-4167-8881A1ED3AAE}"/>
                    </a:ext>
                  </a:extLst>
                </p14:cNvPr>
                <p14:cNvContentPartPr/>
                <p14:nvPr/>
              </p14:nvContentPartPr>
              <p14:xfrm>
                <a:off x="1202516" y="4081845"/>
                <a:ext cx="1417320" cy="681120"/>
              </p14:xfrm>
            </p:contentPart>
          </mc:Choice>
          <mc:Fallback xmlns="">
            <p:pic>
              <p:nvPicPr>
                <p:cNvPr id="37" name="Ink 36">
                  <a:extLst>
                    <a:ext uri="{FF2B5EF4-FFF2-40B4-BE49-F238E27FC236}">
                      <a16:creationId xmlns:a16="http://schemas.microsoft.com/office/drawing/2014/main" id="{436BF753-E867-E483-4167-8881A1ED3AAE}"/>
                    </a:ext>
                  </a:extLst>
                </p:cNvPr>
                <p:cNvPicPr/>
                <p:nvPr/>
              </p:nvPicPr>
              <p:blipFill>
                <a:blip r:embed="rId61"/>
                <a:stretch>
                  <a:fillRect/>
                </a:stretch>
              </p:blipFill>
              <p:spPr>
                <a:xfrm>
                  <a:off x="1184516" y="4064205"/>
                  <a:ext cx="1452960" cy="716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Ink 37">
                  <a:extLst>
                    <a:ext uri="{FF2B5EF4-FFF2-40B4-BE49-F238E27FC236}">
                      <a16:creationId xmlns:a16="http://schemas.microsoft.com/office/drawing/2014/main" id="{54F04F39-0DA5-FCA8-3397-A8FEF7C12933}"/>
                    </a:ext>
                  </a:extLst>
                </p14:cNvPr>
                <p14:cNvContentPartPr/>
                <p14:nvPr/>
              </p14:nvContentPartPr>
              <p14:xfrm>
                <a:off x="2467916" y="4130085"/>
                <a:ext cx="218880" cy="38160"/>
              </p14:xfrm>
            </p:contentPart>
          </mc:Choice>
          <mc:Fallback xmlns="">
            <p:pic>
              <p:nvPicPr>
                <p:cNvPr id="38" name="Ink 37">
                  <a:extLst>
                    <a:ext uri="{FF2B5EF4-FFF2-40B4-BE49-F238E27FC236}">
                      <a16:creationId xmlns:a16="http://schemas.microsoft.com/office/drawing/2014/main" id="{54F04F39-0DA5-FCA8-3397-A8FEF7C12933}"/>
                    </a:ext>
                  </a:extLst>
                </p:cNvPr>
                <p:cNvPicPr/>
                <p:nvPr/>
              </p:nvPicPr>
              <p:blipFill>
                <a:blip r:embed="rId63"/>
                <a:stretch>
                  <a:fillRect/>
                </a:stretch>
              </p:blipFill>
              <p:spPr>
                <a:xfrm>
                  <a:off x="2449916" y="4112085"/>
                  <a:ext cx="254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Ink 38">
                  <a:extLst>
                    <a:ext uri="{FF2B5EF4-FFF2-40B4-BE49-F238E27FC236}">
                      <a16:creationId xmlns:a16="http://schemas.microsoft.com/office/drawing/2014/main" id="{23703A42-6940-DACC-A987-C1DE2C7D86B6}"/>
                    </a:ext>
                  </a:extLst>
                </p14:cNvPr>
                <p14:cNvContentPartPr/>
                <p14:nvPr/>
              </p14:nvContentPartPr>
              <p14:xfrm>
                <a:off x="1438316" y="4141605"/>
                <a:ext cx="23400" cy="54000"/>
              </p14:xfrm>
            </p:contentPart>
          </mc:Choice>
          <mc:Fallback xmlns="">
            <p:pic>
              <p:nvPicPr>
                <p:cNvPr id="39" name="Ink 38">
                  <a:extLst>
                    <a:ext uri="{FF2B5EF4-FFF2-40B4-BE49-F238E27FC236}">
                      <a16:creationId xmlns:a16="http://schemas.microsoft.com/office/drawing/2014/main" id="{23703A42-6940-DACC-A987-C1DE2C7D86B6}"/>
                    </a:ext>
                  </a:extLst>
                </p:cNvPr>
                <p:cNvPicPr/>
                <p:nvPr/>
              </p:nvPicPr>
              <p:blipFill>
                <a:blip r:embed="rId65"/>
                <a:stretch>
                  <a:fillRect/>
                </a:stretch>
              </p:blipFill>
              <p:spPr>
                <a:xfrm>
                  <a:off x="1420316" y="4123605"/>
                  <a:ext cx="59040" cy="8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40" name="Ink 39">
                <a:extLst>
                  <a:ext uri="{FF2B5EF4-FFF2-40B4-BE49-F238E27FC236}">
                    <a16:creationId xmlns:a16="http://schemas.microsoft.com/office/drawing/2014/main" id="{B9566EEC-6CBB-6B39-17E1-1F1A09A34294}"/>
                  </a:ext>
                </a:extLst>
              </p14:cNvPr>
              <p14:cNvContentPartPr/>
              <p14:nvPr/>
            </p14:nvContentPartPr>
            <p14:xfrm>
              <a:off x="364436" y="4775925"/>
              <a:ext cx="1397880" cy="691200"/>
            </p14:xfrm>
          </p:contentPart>
        </mc:Choice>
        <mc:Fallback xmlns="">
          <p:pic>
            <p:nvPicPr>
              <p:cNvPr id="40" name="Ink 39">
                <a:extLst>
                  <a:ext uri="{FF2B5EF4-FFF2-40B4-BE49-F238E27FC236}">
                    <a16:creationId xmlns:a16="http://schemas.microsoft.com/office/drawing/2014/main" id="{B9566EEC-6CBB-6B39-17E1-1F1A09A34294}"/>
                  </a:ext>
                </a:extLst>
              </p:cNvPr>
              <p:cNvPicPr/>
              <p:nvPr/>
            </p:nvPicPr>
            <p:blipFill>
              <a:blip r:embed="rId67"/>
              <a:stretch>
                <a:fillRect/>
              </a:stretch>
            </p:blipFill>
            <p:spPr>
              <a:xfrm>
                <a:off x="346796" y="4757925"/>
                <a:ext cx="1433520" cy="726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Ink 42">
                <a:extLst>
                  <a:ext uri="{FF2B5EF4-FFF2-40B4-BE49-F238E27FC236}">
                    <a16:creationId xmlns:a16="http://schemas.microsoft.com/office/drawing/2014/main" id="{DCBDBA68-3B3E-5794-8ECB-9A0382B24D12}"/>
                  </a:ext>
                </a:extLst>
              </p14:cNvPr>
              <p14:cNvContentPartPr/>
              <p14:nvPr/>
            </p14:nvContentPartPr>
            <p14:xfrm>
              <a:off x="2055716" y="4535805"/>
              <a:ext cx="1942920" cy="878040"/>
            </p14:xfrm>
          </p:contentPart>
        </mc:Choice>
        <mc:Fallback xmlns="">
          <p:pic>
            <p:nvPicPr>
              <p:cNvPr id="43" name="Ink 42">
                <a:extLst>
                  <a:ext uri="{FF2B5EF4-FFF2-40B4-BE49-F238E27FC236}">
                    <a16:creationId xmlns:a16="http://schemas.microsoft.com/office/drawing/2014/main" id="{DCBDBA68-3B3E-5794-8ECB-9A0382B24D12}"/>
                  </a:ext>
                </a:extLst>
              </p:cNvPr>
              <p:cNvPicPr/>
              <p:nvPr/>
            </p:nvPicPr>
            <p:blipFill>
              <a:blip r:embed="rId69"/>
              <a:stretch>
                <a:fillRect/>
              </a:stretch>
            </p:blipFill>
            <p:spPr>
              <a:xfrm>
                <a:off x="2037716" y="4517805"/>
                <a:ext cx="1978560" cy="913680"/>
              </a:xfrm>
              <a:prstGeom prst="rect">
                <a:avLst/>
              </a:prstGeom>
            </p:spPr>
          </p:pic>
        </mc:Fallback>
      </mc:AlternateContent>
      <p:grpSp>
        <p:nvGrpSpPr>
          <p:cNvPr id="63" name="Group 62">
            <a:extLst>
              <a:ext uri="{FF2B5EF4-FFF2-40B4-BE49-F238E27FC236}">
                <a16:creationId xmlns:a16="http://schemas.microsoft.com/office/drawing/2014/main" id="{BA360518-B26F-B31D-E5BA-93BA7BB26969}"/>
              </a:ext>
            </a:extLst>
          </p:cNvPr>
          <p:cNvGrpSpPr/>
          <p:nvPr/>
        </p:nvGrpSpPr>
        <p:grpSpPr>
          <a:xfrm>
            <a:off x="521756" y="5465685"/>
            <a:ext cx="3563640" cy="702720"/>
            <a:chOff x="521756" y="5465685"/>
            <a:chExt cx="3563640" cy="702720"/>
          </a:xfrm>
        </p:grpSpPr>
        <mc:AlternateContent xmlns:mc="http://schemas.openxmlformats.org/markup-compatibility/2006" xmlns:p14="http://schemas.microsoft.com/office/powerpoint/2010/main">
          <mc:Choice Requires="p14">
            <p:contentPart p14:bwMode="auto" r:id="rId70">
              <p14:nvContentPartPr>
                <p14:cNvPr id="44" name="Ink 43">
                  <a:extLst>
                    <a:ext uri="{FF2B5EF4-FFF2-40B4-BE49-F238E27FC236}">
                      <a16:creationId xmlns:a16="http://schemas.microsoft.com/office/drawing/2014/main" id="{1EACCC2B-3601-7735-4845-DA5A098D203C}"/>
                    </a:ext>
                  </a:extLst>
                </p14:cNvPr>
                <p14:cNvContentPartPr/>
                <p14:nvPr/>
              </p14:nvContentPartPr>
              <p14:xfrm>
                <a:off x="521756" y="5887245"/>
                <a:ext cx="30960" cy="281160"/>
              </p14:xfrm>
            </p:contentPart>
          </mc:Choice>
          <mc:Fallback xmlns="">
            <p:pic>
              <p:nvPicPr>
                <p:cNvPr id="44" name="Ink 43">
                  <a:extLst>
                    <a:ext uri="{FF2B5EF4-FFF2-40B4-BE49-F238E27FC236}">
                      <a16:creationId xmlns:a16="http://schemas.microsoft.com/office/drawing/2014/main" id="{1EACCC2B-3601-7735-4845-DA5A098D203C}"/>
                    </a:ext>
                  </a:extLst>
                </p:cNvPr>
                <p:cNvPicPr/>
                <p:nvPr/>
              </p:nvPicPr>
              <p:blipFill>
                <a:blip r:embed="rId71"/>
                <a:stretch>
                  <a:fillRect/>
                </a:stretch>
              </p:blipFill>
              <p:spPr>
                <a:xfrm>
                  <a:off x="504116" y="5869245"/>
                  <a:ext cx="6660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Ink 44">
                  <a:extLst>
                    <a:ext uri="{FF2B5EF4-FFF2-40B4-BE49-F238E27FC236}">
                      <a16:creationId xmlns:a16="http://schemas.microsoft.com/office/drawing/2014/main" id="{FF5B812E-10DF-796C-2E38-C318C200850F}"/>
                    </a:ext>
                  </a:extLst>
                </p14:cNvPr>
                <p14:cNvContentPartPr/>
                <p14:nvPr/>
              </p14:nvContentPartPr>
              <p14:xfrm>
                <a:off x="654236" y="5905605"/>
                <a:ext cx="205920" cy="250200"/>
              </p14:xfrm>
            </p:contentPart>
          </mc:Choice>
          <mc:Fallback xmlns="">
            <p:pic>
              <p:nvPicPr>
                <p:cNvPr id="45" name="Ink 44">
                  <a:extLst>
                    <a:ext uri="{FF2B5EF4-FFF2-40B4-BE49-F238E27FC236}">
                      <a16:creationId xmlns:a16="http://schemas.microsoft.com/office/drawing/2014/main" id="{FF5B812E-10DF-796C-2E38-C318C200850F}"/>
                    </a:ext>
                  </a:extLst>
                </p:cNvPr>
                <p:cNvPicPr/>
                <p:nvPr/>
              </p:nvPicPr>
              <p:blipFill>
                <a:blip r:embed="rId73"/>
                <a:stretch>
                  <a:fillRect/>
                </a:stretch>
              </p:blipFill>
              <p:spPr>
                <a:xfrm>
                  <a:off x="636596" y="5887965"/>
                  <a:ext cx="2415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 45">
                  <a:extLst>
                    <a:ext uri="{FF2B5EF4-FFF2-40B4-BE49-F238E27FC236}">
                      <a16:creationId xmlns:a16="http://schemas.microsoft.com/office/drawing/2014/main" id="{08E056B9-5216-CCDE-FD96-7A8525B84D7E}"/>
                    </a:ext>
                  </a:extLst>
                </p14:cNvPr>
                <p14:cNvContentPartPr/>
                <p14:nvPr/>
              </p14:nvContentPartPr>
              <p14:xfrm>
                <a:off x="924596" y="5670885"/>
                <a:ext cx="187560" cy="260640"/>
              </p14:xfrm>
            </p:contentPart>
          </mc:Choice>
          <mc:Fallback xmlns="">
            <p:pic>
              <p:nvPicPr>
                <p:cNvPr id="46" name="Ink 45">
                  <a:extLst>
                    <a:ext uri="{FF2B5EF4-FFF2-40B4-BE49-F238E27FC236}">
                      <a16:creationId xmlns:a16="http://schemas.microsoft.com/office/drawing/2014/main" id="{08E056B9-5216-CCDE-FD96-7A8525B84D7E}"/>
                    </a:ext>
                  </a:extLst>
                </p:cNvPr>
                <p:cNvPicPr/>
                <p:nvPr/>
              </p:nvPicPr>
              <p:blipFill>
                <a:blip r:embed="rId75"/>
                <a:stretch>
                  <a:fillRect/>
                </a:stretch>
              </p:blipFill>
              <p:spPr>
                <a:xfrm>
                  <a:off x="906596" y="5653245"/>
                  <a:ext cx="2232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Ink 47">
                  <a:extLst>
                    <a:ext uri="{FF2B5EF4-FFF2-40B4-BE49-F238E27FC236}">
                      <a16:creationId xmlns:a16="http://schemas.microsoft.com/office/drawing/2014/main" id="{3E842D16-7D34-E963-7B38-3714927220B5}"/>
                    </a:ext>
                  </a:extLst>
                </p14:cNvPr>
                <p14:cNvContentPartPr/>
                <p14:nvPr/>
              </p14:nvContentPartPr>
              <p14:xfrm>
                <a:off x="1513196" y="5705445"/>
                <a:ext cx="428040" cy="450360"/>
              </p14:xfrm>
            </p:contentPart>
          </mc:Choice>
          <mc:Fallback xmlns="">
            <p:pic>
              <p:nvPicPr>
                <p:cNvPr id="48" name="Ink 47">
                  <a:extLst>
                    <a:ext uri="{FF2B5EF4-FFF2-40B4-BE49-F238E27FC236}">
                      <a16:creationId xmlns:a16="http://schemas.microsoft.com/office/drawing/2014/main" id="{3E842D16-7D34-E963-7B38-3714927220B5}"/>
                    </a:ext>
                  </a:extLst>
                </p:cNvPr>
                <p:cNvPicPr/>
                <p:nvPr/>
              </p:nvPicPr>
              <p:blipFill>
                <a:blip r:embed="rId77"/>
                <a:stretch>
                  <a:fillRect/>
                </a:stretch>
              </p:blipFill>
              <p:spPr>
                <a:xfrm>
                  <a:off x="1495196" y="5687805"/>
                  <a:ext cx="463680"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Ink 48">
                  <a:extLst>
                    <a:ext uri="{FF2B5EF4-FFF2-40B4-BE49-F238E27FC236}">
                      <a16:creationId xmlns:a16="http://schemas.microsoft.com/office/drawing/2014/main" id="{A6F59A25-2697-3FD2-6BEB-BF547EAA4BAB}"/>
                    </a:ext>
                  </a:extLst>
                </p14:cNvPr>
                <p14:cNvContentPartPr/>
                <p14:nvPr/>
              </p14:nvContentPartPr>
              <p14:xfrm>
                <a:off x="1532636" y="5826765"/>
                <a:ext cx="348120" cy="55440"/>
              </p14:xfrm>
            </p:contentPart>
          </mc:Choice>
          <mc:Fallback xmlns="">
            <p:pic>
              <p:nvPicPr>
                <p:cNvPr id="49" name="Ink 48">
                  <a:extLst>
                    <a:ext uri="{FF2B5EF4-FFF2-40B4-BE49-F238E27FC236}">
                      <a16:creationId xmlns:a16="http://schemas.microsoft.com/office/drawing/2014/main" id="{A6F59A25-2697-3FD2-6BEB-BF547EAA4BAB}"/>
                    </a:ext>
                  </a:extLst>
                </p:cNvPr>
                <p:cNvPicPr/>
                <p:nvPr/>
              </p:nvPicPr>
              <p:blipFill>
                <a:blip r:embed="rId79"/>
                <a:stretch>
                  <a:fillRect/>
                </a:stretch>
              </p:blipFill>
              <p:spPr>
                <a:xfrm>
                  <a:off x="1514636" y="5808765"/>
                  <a:ext cx="3837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Ink 50">
                  <a:extLst>
                    <a:ext uri="{FF2B5EF4-FFF2-40B4-BE49-F238E27FC236}">
                      <a16:creationId xmlns:a16="http://schemas.microsoft.com/office/drawing/2014/main" id="{CEBD7285-8AC0-E410-F8BB-48B30BA5E0DD}"/>
                    </a:ext>
                  </a:extLst>
                </p14:cNvPr>
                <p14:cNvContentPartPr/>
                <p14:nvPr/>
              </p14:nvContentPartPr>
              <p14:xfrm>
                <a:off x="2362436" y="5731725"/>
                <a:ext cx="37440" cy="360360"/>
              </p14:xfrm>
            </p:contentPart>
          </mc:Choice>
          <mc:Fallback xmlns="">
            <p:pic>
              <p:nvPicPr>
                <p:cNvPr id="51" name="Ink 50">
                  <a:extLst>
                    <a:ext uri="{FF2B5EF4-FFF2-40B4-BE49-F238E27FC236}">
                      <a16:creationId xmlns:a16="http://schemas.microsoft.com/office/drawing/2014/main" id="{CEBD7285-8AC0-E410-F8BB-48B30BA5E0DD}"/>
                    </a:ext>
                  </a:extLst>
                </p:cNvPr>
                <p:cNvPicPr/>
                <p:nvPr/>
              </p:nvPicPr>
              <p:blipFill>
                <a:blip r:embed="rId81"/>
                <a:stretch>
                  <a:fillRect/>
                </a:stretch>
              </p:blipFill>
              <p:spPr>
                <a:xfrm>
                  <a:off x="2344436" y="5714085"/>
                  <a:ext cx="7308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Ink 51">
                  <a:extLst>
                    <a:ext uri="{FF2B5EF4-FFF2-40B4-BE49-F238E27FC236}">
                      <a16:creationId xmlns:a16="http://schemas.microsoft.com/office/drawing/2014/main" id="{552753D4-AA22-AEDE-68B9-DA683E824163}"/>
                    </a:ext>
                  </a:extLst>
                </p14:cNvPr>
                <p14:cNvContentPartPr/>
                <p14:nvPr/>
              </p14:nvContentPartPr>
              <p14:xfrm>
                <a:off x="2525876" y="5790405"/>
                <a:ext cx="244080" cy="236520"/>
              </p14:xfrm>
            </p:contentPart>
          </mc:Choice>
          <mc:Fallback xmlns="">
            <p:pic>
              <p:nvPicPr>
                <p:cNvPr id="52" name="Ink 51">
                  <a:extLst>
                    <a:ext uri="{FF2B5EF4-FFF2-40B4-BE49-F238E27FC236}">
                      <a16:creationId xmlns:a16="http://schemas.microsoft.com/office/drawing/2014/main" id="{552753D4-AA22-AEDE-68B9-DA683E824163}"/>
                    </a:ext>
                  </a:extLst>
                </p:cNvPr>
                <p:cNvPicPr/>
                <p:nvPr/>
              </p:nvPicPr>
              <p:blipFill>
                <a:blip r:embed="rId83"/>
                <a:stretch>
                  <a:fillRect/>
                </a:stretch>
              </p:blipFill>
              <p:spPr>
                <a:xfrm>
                  <a:off x="2508236" y="5772765"/>
                  <a:ext cx="27972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Ink 52">
                  <a:extLst>
                    <a:ext uri="{FF2B5EF4-FFF2-40B4-BE49-F238E27FC236}">
                      <a16:creationId xmlns:a16="http://schemas.microsoft.com/office/drawing/2014/main" id="{EBFC0ED4-E859-AC57-6336-4D8D71B3A21F}"/>
                    </a:ext>
                  </a:extLst>
                </p14:cNvPr>
                <p14:cNvContentPartPr/>
                <p14:nvPr/>
              </p14:nvContentPartPr>
              <p14:xfrm>
                <a:off x="2753036" y="5533365"/>
                <a:ext cx="153360" cy="195120"/>
              </p14:xfrm>
            </p:contentPart>
          </mc:Choice>
          <mc:Fallback xmlns="">
            <p:pic>
              <p:nvPicPr>
                <p:cNvPr id="53" name="Ink 52">
                  <a:extLst>
                    <a:ext uri="{FF2B5EF4-FFF2-40B4-BE49-F238E27FC236}">
                      <a16:creationId xmlns:a16="http://schemas.microsoft.com/office/drawing/2014/main" id="{EBFC0ED4-E859-AC57-6336-4D8D71B3A21F}"/>
                    </a:ext>
                  </a:extLst>
                </p:cNvPr>
                <p:cNvPicPr/>
                <p:nvPr/>
              </p:nvPicPr>
              <p:blipFill>
                <a:blip r:embed="rId85"/>
                <a:stretch>
                  <a:fillRect/>
                </a:stretch>
              </p:blipFill>
              <p:spPr>
                <a:xfrm>
                  <a:off x="2735036" y="5515725"/>
                  <a:ext cx="1890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Ink 53">
                  <a:extLst>
                    <a:ext uri="{FF2B5EF4-FFF2-40B4-BE49-F238E27FC236}">
                      <a16:creationId xmlns:a16="http://schemas.microsoft.com/office/drawing/2014/main" id="{F855079E-C086-FD21-655E-E98DF38FDEBD}"/>
                    </a:ext>
                  </a:extLst>
                </p14:cNvPr>
                <p14:cNvContentPartPr/>
                <p14:nvPr/>
              </p14:nvContentPartPr>
              <p14:xfrm>
                <a:off x="3047516" y="5477925"/>
                <a:ext cx="23040" cy="209880"/>
              </p14:xfrm>
            </p:contentPart>
          </mc:Choice>
          <mc:Fallback xmlns="">
            <p:pic>
              <p:nvPicPr>
                <p:cNvPr id="54" name="Ink 53">
                  <a:extLst>
                    <a:ext uri="{FF2B5EF4-FFF2-40B4-BE49-F238E27FC236}">
                      <a16:creationId xmlns:a16="http://schemas.microsoft.com/office/drawing/2014/main" id="{F855079E-C086-FD21-655E-E98DF38FDEBD}"/>
                    </a:ext>
                  </a:extLst>
                </p:cNvPr>
                <p:cNvPicPr/>
                <p:nvPr/>
              </p:nvPicPr>
              <p:blipFill>
                <a:blip r:embed="rId87"/>
                <a:stretch>
                  <a:fillRect/>
                </a:stretch>
              </p:blipFill>
              <p:spPr>
                <a:xfrm>
                  <a:off x="3029516" y="5459925"/>
                  <a:ext cx="586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Ink 54">
                  <a:extLst>
                    <a:ext uri="{FF2B5EF4-FFF2-40B4-BE49-F238E27FC236}">
                      <a16:creationId xmlns:a16="http://schemas.microsoft.com/office/drawing/2014/main" id="{83E990F3-547A-3671-EEEC-97DB60ACECCA}"/>
                    </a:ext>
                  </a:extLst>
                </p14:cNvPr>
                <p14:cNvContentPartPr/>
                <p14:nvPr/>
              </p14:nvContentPartPr>
              <p14:xfrm>
                <a:off x="2935556" y="5465685"/>
                <a:ext cx="193680" cy="196920"/>
              </p14:xfrm>
            </p:contentPart>
          </mc:Choice>
          <mc:Fallback xmlns="">
            <p:pic>
              <p:nvPicPr>
                <p:cNvPr id="55" name="Ink 54">
                  <a:extLst>
                    <a:ext uri="{FF2B5EF4-FFF2-40B4-BE49-F238E27FC236}">
                      <a16:creationId xmlns:a16="http://schemas.microsoft.com/office/drawing/2014/main" id="{83E990F3-547A-3671-EEEC-97DB60ACECCA}"/>
                    </a:ext>
                  </a:extLst>
                </p:cNvPr>
                <p:cNvPicPr/>
                <p:nvPr/>
              </p:nvPicPr>
              <p:blipFill>
                <a:blip r:embed="rId89"/>
                <a:stretch>
                  <a:fillRect/>
                </a:stretch>
              </p:blipFill>
              <p:spPr>
                <a:xfrm>
                  <a:off x="2917916" y="5447685"/>
                  <a:ext cx="2293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F03741E8-A3F5-532A-419D-D87D854837FC}"/>
                    </a:ext>
                  </a:extLst>
                </p14:cNvPr>
                <p14:cNvContentPartPr/>
                <p14:nvPr/>
              </p14:nvContentPartPr>
              <p14:xfrm>
                <a:off x="3063716" y="5503485"/>
                <a:ext cx="24120" cy="250200"/>
              </p14:xfrm>
            </p:contentPart>
          </mc:Choice>
          <mc:Fallback xmlns="">
            <p:pic>
              <p:nvPicPr>
                <p:cNvPr id="57" name="Ink 56">
                  <a:extLst>
                    <a:ext uri="{FF2B5EF4-FFF2-40B4-BE49-F238E27FC236}">
                      <a16:creationId xmlns:a16="http://schemas.microsoft.com/office/drawing/2014/main" id="{F03741E8-A3F5-532A-419D-D87D854837FC}"/>
                    </a:ext>
                  </a:extLst>
                </p:cNvPr>
                <p:cNvPicPr/>
                <p:nvPr/>
              </p:nvPicPr>
              <p:blipFill>
                <a:blip r:embed="rId91"/>
                <a:stretch>
                  <a:fillRect/>
                </a:stretch>
              </p:blipFill>
              <p:spPr>
                <a:xfrm>
                  <a:off x="3046076" y="5485485"/>
                  <a:ext cx="597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Ink 58">
                  <a:extLst>
                    <a:ext uri="{FF2B5EF4-FFF2-40B4-BE49-F238E27FC236}">
                      <a16:creationId xmlns:a16="http://schemas.microsoft.com/office/drawing/2014/main" id="{27D7B9C0-EE2C-20D0-6CEF-E98A3E8B681C}"/>
                    </a:ext>
                  </a:extLst>
                </p14:cNvPr>
                <p14:cNvContentPartPr/>
                <p14:nvPr/>
              </p14:nvContentPartPr>
              <p14:xfrm>
                <a:off x="3453596" y="5795805"/>
                <a:ext cx="244080" cy="210960"/>
              </p14:xfrm>
            </p:contentPart>
          </mc:Choice>
          <mc:Fallback xmlns="">
            <p:pic>
              <p:nvPicPr>
                <p:cNvPr id="59" name="Ink 58">
                  <a:extLst>
                    <a:ext uri="{FF2B5EF4-FFF2-40B4-BE49-F238E27FC236}">
                      <a16:creationId xmlns:a16="http://schemas.microsoft.com/office/drawing/2014/main" id="{27D7B9C0-EE2C-20D0-6CEF-E98A3E8B681C}"/>
                    </a:ext>
                  </a:extLst>
                </p:cNvPr>
                <p:cNvPicPr/>
                <p:nvPr/>
              </p:nvPicPr>
              <p:blipFill>
                <a:blip r:embed="rId93"/>
                <a:stretch>
                  <a:fillRect/>
                </a:stretch>
              </p:blipFill>
              <p:spPr>
                <a:xfrm>
                  <a:off x="3435956" y="5777805"/>
                  <a:ext cx="2797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Ink 59">
                  <a:extLst>
                    <a:ext uri="{FF2B5EF4-FFF2-40B4-BE49-F238E27FC236}">
                      <a16:creationId xmlns:a16="http://schemas.microsoft.com/office/drawing/2014/main" id="{A385844D-6A3F-64FA-BDAC-7CC83C16D36E}"/>
                    </a:ext>
                  </a:extLst>
                </p14:cNvPr>
                <p14:cNvContentPartPr/>
                <p14:nvPr/>
              </p14:nvContentPartPr>
              <p14:xfrm>
                <a:off x="3744836" y="5682765"/>
                <a:ext cx="123120" cy="11880"/>
              </p14:xfrm>
            </p:contentPart>
          </mc:Choice>
          <mc:Fallback xmlns="">
            <p:pic>
              <p:nvPicPr>
                <p:cNvPr id="60" name="Ink 59">
                  <a:extLst>
                    <a:ext uri="{FF2B5EF4-FFF2-40B4-BE49-F238E27FC236}">
                      <a16:creationId xmlns:a16="http://schemas.microsoft.com/office/drawing/2014/main" id="{A385844D-6A3F-64FA-BDAC-7CC83C16D36E}"/>
                    </a:ext>
                  </a:extLst>
                </p:cNvPr>
                <p:cNvPicPr/>
                <p:nvPr/>
              </p:nvPicPr>
              <p:blipFill>
                <a:blip r:embed="rId95"/>
                <a:stretch>
                  <a:fillRect/>
                </a:stretch>
              </p:blipFill>
              <p:spPr>
                <a:xfrm>
                  <a:off x="3726836" y="5664765"/>
                  <a:ext cx="1587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Ink 61">
                  <a:extLst>
                    <a:ext uri="{FF2B5EF4-FFF2-40B4-BE49-F238E27FC236}">
                      <a16:creationId xmlns:a16="http://schemas.microsoft.com/office/drawing/2014/main" id="{4A15F8D2-465B-A337-442C-601A21AB1EB2}"/>
                    </a:ext>
                  </a:extLst>
                </p14:cNvPr>
                <p14:cNvContentPartPr/>
                <p14:nvPr/>
              </p14:nvContentPartPr>
              <p14:xfrm>
                <a:off x="3867956" y="5512485"/>
                <a:ext cx="217440" cy="294120"/>
              </p14:xfrm>
            </p:contentPart>
          </mc:Choice>
          <mc:Fallback xmlns="">
            <p:pic>
              <p:nvPicPr>
                <p:cNvPr id="62" name="Ink 61">
                  <a:extLst>
                    <a:ext uri="{FF2B5EF4-FFF2-40B4-BE49-F238E27FC236}">
                      <a16:creationId xmlns:a16="http://schemas.microsoft.com/office/drawing/2014/main" id="{4A15F8D2-465B-A337-442C-601A21AB1EB2}"/>
                    </a:ext>
                  </a:extLst>
                </p:cNvPr>
                <p:cNvPicPr/>
                <p:nvPr/>
              </p:nvPicPr>
              <p:blipFill>
                <a:blip r:embed="rId97"/>
                <a:stretch>
                  <a:fillRect/>
                </a:stretch>
              </p:blipFill>
              <p:spPr>
                <a:xfrm>
                  <a:off x="3850316" y="5494845"/>
                  <a:ext cx="253080" cy="329760"/>
                </a:xfrm>
                <a:prstGeom prst="rect">
                  <a:avLst/>
                </a:prstGeom>
              </p:spPr>
            </p:pic>
          </mc:Fallback>
        </mc:AlternateContent>
      </p:grpSp>
      <p:grpSp>
        <p:nvGrpSpPr>
          <p:cNvPr id="66" name="Group 65">
            <a:extLst>
              <a:ext uri="{FF2B5EF4-FFF2-40B4-BE49-F238E27FC236}">
                <a16:creationId xmlns:a16="http://schemas.microsoft.com/office/drawing/2014/main" id="{F6712B9E-C5BC-98C7-B93D-DDAAF07E5504}"/>
              </a:ext>
            </a:extLst>
          </p:cNvPr>
          <p:cNvGrpSpPr/>
          <p:nvPr/>
        </p:nvGrpSpPr>
        <p:grpSpPr>
          <a:xfrm>
            <a:off x="5861636" y="1679205"/>
            <a:ext cx="156600" cy="532080"/>
            <a:chOff x="5861636" y="1679205"/>
            <a:chExt cx="156600" cy="532080"/>
          </a:xfrm>
        </p:grpSpPr>
        <mc:AlternateContent xmlns:mc="http://schemas.openxmlformats.org/markup-compatibility/2006" xmlns:p14="http://schemas.microsoft.com/office/powerpoint/2010/main">
          <mc:Choice Requires="p14">
            <p:contentPart p14:bwMode="auto" r:id="rId98">
              <p14:nvContentPartPr>
                <p14:cNvPr id="64" name="Ink 63">
                  <a:extLst>
                    <a:ext uri="{FF2B5EF4-FFF2-40B4-BE49-F238E27FC236}">
                      <a16:creationId xmlns:a16="http://schemas.microsoft.com/office/drawing/2014/main" id="{45857D46-39C9-D718-C714-91D9714B36E2}"/>
                    </a:ext>
                  </a:extLst>
                </p14:cNvPr>
                <p14:cNvContentPartPr/>
                <p14:nvPr/>
              </p14:nvContentPartPr>
              <p14:xfrm>
                <a:off x="5904476" y="1741845"/>
                <a:ext cx="113760" cy="469440"/>
              </p14:xfrm>
            </p:contentPart>
          </mc:Choice>
          <mc:Fallback xmlns="">
            <p:pic>
              <p:nvPicPr>
                <p:cNvPr id="64" name="Ink 63">
                  <a:extLst>
                    <a:ext uri="{FF2B5EF4-FFF2-40B4-BE49-F238E27FC236}">
                      <a16:creationId xmlns:a16="http://schemas.microsoft.com/office/drawing/2014/main" id="{45857D46-39C9-D718-C714-91D9714B36E2}"/>
                    </a:ext>
                  </a:extLst>
                </p:cNvPr>
                <p:cNvPicPr/>
                <p:nvPr/>
              </p:nvPicPr>
              <p:blipFill>
                <a:blip r:embed="rId99"/>
                <a:stretch>
                  <a:fillRect/>
                </a:stretch>
              </p:blipFill>
              <p:spPr>
                <a:xfrm>
                  <a:off x="5886836" y="1723845"/>
                  <a:ext cx="149400" cy="505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Ink 64">
                  <a:extLst>
                    <a:ext uri="{FF2B5EF4-FFF2-40B4-BE49-F238E27FC236}">
                      <a16:creationId xmlns:a16="http://schemas.microsoft.com/office/drawing/2014/main" id="{03B372E7-D961-D12D-10FD-1ADC4699268B}"/>
                    </a:ext>
                  </a:extLst>
                </p14:cNvPr>
                <p14:cNvContentPartPr/>
                <p14:nvPr/>
              </p14:nvContentPartPr>
              <p14:xfrm>
                <a:off x="5861636" y="1679205"/>
                <a:ext cx="140400" cy="227520"/>
              </p14:xfrm>
            </p:contentPart>
          </mc:Choice>
          <mc:Fallback xmlns="">
            <p:pic>
              <p:nvPicPr>
                <p:cNvPr id="65" name="Ink 64">
                  <a:extLst>
                    <a:ext uri="{FF2B5EF4-FFF2-40B4-BE49-F238E27FC236}">
                      <a16:creationId xmlns:a16="http://schemas.microsoft.com/office/drawing/2014/main" id="{03B372E7-D961-D12D-10FD-1ADC4699268B}"/>
                    </a:ext>
                  </a:extLst>
                </p:cNvPr>
                <p:cNvPicPr/>
                <p:nvPr/>
              </p:nvPicPr>
              <p:blipFill>
                <a:blip r:embed="rId101"/>
                <a:stretch>
                  <a:fillRect/>
                </a:stretch>
              </p:blipFill>
              <p:spPr>
                <a:xfrm>
                  <a:off x="5843996" y="1661565"/>
                  <a:ext cx="176040" cy="263160"/>
                </a:xfrm>
                <a:prstGeom prst="rect">
                  <a:avLst/>
                </a:prstGeom>
              </p:spPr>
            </p:pic>
          </mc:Fallback>
        </mc:AlternateContent>
      </p:grpSp>
      <p:grpSp>
        <p:nvGrpSpPr>
          <p:cNvPr id="70" name="Group 69">
            <a:extLst>
              <a:ext uri="{FF2B5EF4-FFF2-40B4-BE49-F238E27FC236}">
                <a16:creationId xmlns:a16="http://schemas.microsoft.com/office/drawing/2014/main" id="{45027A55-1DA4-C738-B9CE-6A79842384CE}"/>
              </a:ext>
            </a:extLst>
          </p:cNvPr>
          <p:cNvGrpSpPr/>
          <p:nvPr/>
        </p:nvGrpSpPr>
        <p:grpSpPr>
          <a:xfrm>
            <a:off x="5501996" y="2418645"/>
            <a:ext cx="2405160" cy="244080"/>
            <a:chOff x="5501996" y="2418645"/>
            <a:chExt cx="2405160" cy="244080"/>
          </a:xfrm>
        </p:grpSpPr>
        <mc:AlternateContent xmlns:mc="http://schemas.openxmlformats.org/markup-compatibility/2006" xmlns:p14="http://schemas.microsoft.com/office/powerpoint/2010/main">
          <mc:Choice Requires="p14">
            <p:contentPart p14:bwMode="auto" r:id="rId102">
              <p14:nvContentPartPr>
                <p14:cNvPr id="67" name="Ink 66">
                  <a:extLst>
                    <a:ext uri="{FF2B5EF4-FFF2-40B4-BE49-F238E27FC236}">
                      <a16:creationId xmlns:a16="http://schemas.microsoft.com/office/drawing/2014/main" id="{53D5AECB-AC21-39E8-90F2-8BFE50B58756}"/>
                    </a:ext>
                  </a:extLst>
                </p14:cNvPr>
                <p14:cNvContentPartPr/>
                <p14:nvPr/>
              </p14:nvContentPartPr>
              <p14:xfrm>
                <a:off x="5501996" y="2483445"/>
                <a:ext cx="1285920" cy="179280"/>
              </p14:xfrm>
            </p:contentPart>
          </mc:Choice>
          <mc:Fallback xmlns="">
            <p:pic>
              <p:nvPicPr>
                <p:cNvPr id="67" name="Ink 66">
                  <a:extLst>
                    <a:ext uri="{FF2B5EF4-FFF2-40B4-BE49-F238E27FC236}">
                      <a16:creationId xmlns:a16="http://schemas.microsoft.com/office/drawing/2014/main" id="{53D5AECB-AC21-39E8-90F2-8BFE50B58756}"/>
                    </a:ext>
                  </a:extLst>
                </p:cNvPr>
                <p:cNvPicPr/>
                <p:nvPr/>
              </p:nvPicPr>
              <p:blipFill>
                <a:blip r:embed="rId103"/>
                <a:stretch>
                  <a:fillRect/>
                </a:stretch>
              </p:blipFill>
              <p:spPr>
                <a:xfrm>
                  <a:off x="5483996" y="2465805"/>
                  <a:ext cx="13215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Ink 67">
                  <a:extLst>
                    <a:ext uri="{FF2B5EF4-FFF2-40B4-BE49-F238E27FC236}">
                      <a16:creationId xmlns:a16="http://schemas.microsoft.com/office/drawing/2014/main" id="{20E3E956-DB66-F648-6694-38A864F537FC}"/>
                    </a:ext>
                  </a:extLst>
                </p14:cNvPr>
                <p14:cNvContentPartPr/>
                <p14:nvPr/>
              </p14:nvContentPartPr>
              <p14:xfrm>
                <a:off x="6365276" y="2418645"/>
                <a:ext cx="360" cy="360"/>
              </p14:xfrm>
            </p:contentPart>
          </mc:Choice>
          <mc:Fallback xmlns="">
            <p:pic>
              <p:nvPicPr>
                <p:cNvPr id="68" name="Ink 67">
                  <a:extLst>
                    <a:ext uri="{FF2B5EF4-FFF2-40B4-BE49-F238E27FC236}">
                      <a16:creationId xmlns:a16="http://schemas.microsoft.com/office/drawing/2014/main" id="{20E3E956-DB66-F648-6694-38A864F537FC}"/>
                    </a:ext>
                  </a:extLst>
                </p:cNvPr>
                <p:cNvPicPr/>
                <p:nvPr/>
              </p:nvPicPr>
              <p:blipFill>
                <a:blip r:embed="rId105"/>
                <a:stretch>
                  <a:fillRect/>
                </a:stretch>
              </p:blipFill>
              <p:spPr>
                <a:xfrm>
                  <a:off x="6347276" y="240064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9" name="Ink 68">
                  <a:extLst>
                    <a:ext uri="{FF2B5EF4-FFF2-40B4-BE49-F238E27FC236}">
                      <a16:creationId xmlns:a16="http://schemas.microsoft.com/office/drawing/2014/main" id="{DCDFD58E-F6D8-A7F9-C09E-C02F4A0CBFBA}"/>
                    </a:ext>
                  </a:extLst>
                </p14:cNvPr>
                <p14:cNvContentPartPr/>
                <p14:nvPr/>
              </p14:nvContentPartPr>
              <p14:xfrm>
                <a:off x="7108676" y="2466165"/>
                <a:ext cx="798480" cy="162000"/>
              </p14:xfrm>
            </p:contentPart>
          </mc:Choice>
          <mc:Fallback xmlns="">
            <p:pic>
              <p:nvPicPr>
                <p:cNvPr id="69" name="Ink 68">
                  <a:extLst>
                    <a:ext uri="{FF2B5EF4-FFF2-40B4-BE49-F238E27FC236}">
                      <a16:creationId xmlns:a16="http://schemas.microsoft.com/office/drawing/2014/main" id="{DCDFD58E-F6D8-A7F9-C09E-C02F4A0CBFBA}"/>
                    </a:ext>
                  </a:extLst>
                </p:cNvPr>
                <p:cNvPicPr/>
                <p:nvPr/>
              </p:nvPicPr>
              <p:blipFill>
                <a:blip r:embed="rId107"/>
                <a:stretch>
                  <a:fillRect/>
                </a:stretch>
              </p:blipFill>
              <p:spPr>
                <a:xfrm>
                  <a:off x="7091036" y="2448165"/>
                  <a:ext cx="834120" cy="197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8">
            <p14:nvContentPartPr>
              <p14:cNvPr id="71" name="Ink 70">
                <a:extLst>
                  <a:ext uri="{FF2B5EF4-FFF2-40B4-BE49-F238E27FC236}">
                    <a16:creationId xmlns:a16="http://schemas.microsoft.com/office/drawing/2014/main" id="{630B9A47-EE7C-FAC6-CDDE-BA50943D02CB}"/>
                  </a:ext>
                </a:extLst>
              </p14:cNvPr>
              <p14:cNvContentPartPr/>
              <p14:nvPr/>
            </p14:nvContentPartPr>
            <p14:xfrm>
              <a:off x="8311076" y="2300205"/>
              <a:ext cx="397440" cy="389160"/>
            </p14:xfrm>
          </p:contentPart>
        </mc:Choice>
        <mc:Fallback xmlns="">
          <p:pic>
            <p:nvPicPr>
              <p:cNvPr id="71" name="Ink 70">
                <a:extLst>
                  <a:ext uri="{FF2B5EF4-FFF2-40B4-BE49-F238E27FC236}">
                    <a16:creationId xmlns:a16="http://schemas.microsoft.com/office/drawing/2014/main" id="{630B9A47-EE7C-FAC6-CDDE-BA50943D02CB}"/>
                  </a:ext>
                </a:extLst>
              </p:cNvPr>
              <p:cNvPicPr/>
              <p:nvPr/>
            </p:nvPicPr>
            <p:blipFill>
              <a:blip r:embed="rId109"/>
              <a:stretch>
                <a:fillRect/>
              </a:stretch>
            </p:blipFill>
            <p:spPr>
              <a:xfrm>
                <a:off x="8293076" y="2282565"/>
                <a:ext cx="43308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2" name="Ink 71">
                <a:extLst>
                  <a:ext uri="{FF2B5EF4-FFF2-40B4-BE49-F238E27FC236}">
                    <a16:creationId xmlns:a16="http://schemas.microsoft.com/office/drawing/2014/main" id="{23CCA70F-675D-B76E-2E95-CE8935DF43C1}"/>
                  </a:ext>
                </a:extLst>
              </p14:cNvPr>
              <p14:cNvContentPartPr/>
              <p14:nvPr/>
            </p14:nvContentPartPr>
            <p14:xfrm>
              <a:off x="8406836" y="2532765"/>
              <a:ext cx="228600" cy="12960"/>
            </p14:xfrm>
          </p:contentPart>
        </mc:Choice>
        <mc:Fallback xmlns="">
          <p:pic>
            <p:nvPicPr>
              <p:cNvPr id="72" name="Ink 71">
                <a:extLst>
                  <a:ext uri="{FF2B5EF4-FFF2-40B4-BE49-F238E27FC236}">
                    <a16:creationId xmlns:a16="http://schemas.microsoft.com/office/drawing/2014/main" id="{23CCA70F-675D-B76E-2E95-CE8935DF43C1}"/>
                  </a:ext>
                </a:extLst>
              </p:cNvPr>
              <p:cNvPicPr/>
              <p:nvPr/>
            </p:nvPicPr>
            <p:blipFill>
              <a:blip r:embed="rId111"/>
              <a:stretch>
                <a:fillRect/>
              </a:stretch>
            </p:blipFill>
            <p:spPr>
              <a:xfrm>
                <a:off x="8388836" y="2515125"/>
                <a:ext cx="2642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3" name="Ink 72">
                <a:extLst>
                  <a:ext uri="{FF2B5EF4-FFF2-40B4-BE49-F238E27FC236}">
                    <a16:creationId xmlns:a16="http://schemas.microsoft.com/office/drawing/2014/main" id="{E42FBF4F-11C1-4A30-EFF6-1A06BCA6CACC}"/>
                  </a:ext>
                </a:extLst>
              </p14:cNvPr>
              <p14:cNvContentPartPr/>
              <p14:nvPr/>
            </p14:nvContentPartPr>
            <p14:xfrm>
              <a:off x="9089036" y="2163765"/>
              <a:ext cx="1117800" cy="460800"/>
            </p14:xfrm>
          </p:contentPart>
        </mc:Choice>
        <mc:Fallback xmlns="">
          <p:pic>
            <p:nvPicPr>
              <p:cNvPr id="73" name="Ink 72">
                <a:extLst>
                  <a:ext uri="{FF2B5EF4-FFF2-40B4-BE49-F238E27FC236}">
                    <a16:creationId xmlns:a16="http://schemas.microsoft.com/office/drawing/2014/main" id="{E42FBF4F-11C1-4A30-EFF6-1A06BCA6CACC}"/>
                  </a:ext>
                </a:extLst>
              </p:cNvPr>
              <p:cNvPicPr/>
              <p:nvPr/>
            </p:nvPicPr>
            <p:blipFill>
              <a:blip r:embed="rId113"/>
              <a:stretch>
                <a:fillRect/>
              </a:stretch>
            </p:blipFill>
            <p:spPr>
              <a:xfrm>
                <a:off x="9071036" y="2146125"/>
                <a:ext cx="115344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4" name="Ink 73">
                <a:extLst>
                  <a:ext uri="{FF2B5EF4-FFF2-40B4-BE49-F238E27FC236}">
                    <a16:creationId xmlns:a16="http://schemas.microsoft.com/office/drawing/2014/main" id="{C4A07648-4B26-3697-DECF-020053C173E4}"/>
                  </a:ext>
                </a:extLst>
              </p14:cNvPr>
              <p14:cNvContentPartPr/>
              <p14:nvPr/>
            </p14:nvContentPartPr>
            <p14:xfrm>
              <a:off x="5606396" y="2866485"/>
              <a:ext cx="242640" cy="509760"/>
            </p14:xfrm>
          </p:contentPart>
        </mc:Choice>
        <mc:Fallback xmlns="">
          <p:pic>
            <p:nvPicPr>
              <p:cNvPr id="74" name="Ink 73">
                <a:extLst>
                  <a:ext uri="{FF2B5EF4-FFF2-40B4-BE49-F238E27FC236}">
                    <a16:creationId xmlns:a16="http://schemas.microsoft.com/office/drawing/2014/main" id="{C4A07648-4B26-3697-DECF-020053C173E4}"/>
                  </a:ext>
                </a:extLst>
              </p:cNvPr>
              <p:cNvPicPr/>
              <p:nvPr/>
            </p:nvPicPr>
            <p:blipFill>
              <a:blip r:embed="rId115"/>
              <a:stretch>
                <a:fillRect/>
              </a:stretch>
            </p:blipFill>
            <p:spPr>
              <a:xfrm>
                <a:off x="5588756" y="2848485"/>
                <a:ext cx="278280" cy="545400"/>
              </a:xfrm>
              <a:prstGeom prst="rect">
                <a:avLst/>
              </a:prstGeom>
            </p:spPr>
          </p:pic>
        </mc:Fallback>
      </mc:AlternateContent>
      <p:grpSp>
        <p:nvGrpSpPr>
          <p:cNvPr id="78" name="Group 77">
            <a:extLst>
              <a:ext uri="{FF2B5EF4-FFF2-40B4-BE49-F238E27FC236}">
                <a16:creationId xmlns:a16="http://schemas.microsoft.com/office/drawing/2014/main" id="{7C53EC73-6CF3-BDD4-76AF-54E9AEFB69EB}"/>
              </a:ext>
            </a:extLst>
          </p:cNvPr>
          <p:cNvGrpSpPr/>
          <p:nvPr/>
        </p:nvGrpSpPr>
        <p:grpSpPr>
          <a:xfrm>
            <a:off x="6040196" y="2804565"/>
            <a:ext cx="2171880" cy="709200"/>
            <a:chOff x="6040196" y="2804565"/>
            <a:chExt cx="2171880" cy="709200"/>
          </a:xfrm>
        </p:grpSpPr>
        <mc:AlternateContent xmlns:mc="http://schemas.openxmlformats.org/markup-compatibility/2006" xmlns:p14="http://schemas.microsoft.com/office/powerpoint/2010/main">
          <mc:Choice Requires="p14">
            <p:contentPart p14:bwMode="auto" r:id="rId116">
              <p14:nvContentPartPr>
                <p14:cNvPr id="75" name="Ink 74">
                  <a:extLst>
                    <a:ext uri="{FF2B5EF4-FFF2-40B4-BE49-F238E27FC236}">
                      <a16:creationId xmlns:a16="http://schemas.microsoft.com/office/drawing/2014/main" id="{82C72FAC-920B-3EDD-ED66-48539BF4988B}"/>
                    </a:ext>
                  </a:extLst>
                </p14:cNvPr>
                <p14:cNvContentPartPr/>
                <p14:nvPr/>
              </p14:nvContentPartPr>
              <p14:xfrm>
                <a:off x="6040196" y="2804565"/>
                <a:ext cx="2171880" cy="709200"/>
              </p14:xfrm>
            </p:contentPart>
          </mc:Choice>
          <mc:Fallback xmlns="">
            <p:pic>
              <p:nvPicPr>
                <p:cNvPr id="75" name="Ink 74">
                  <a:extLst>
                    <a:ext uri="{FF2B5EF4-FFF2-40B4-BE49-F238E27FC236}">
                      <a16:creationId xmlns:a16="http://schemas.microsoft.com/office/drawing/2014/main" id="{82C72FAC-920B-3EDD-ED66-48539BF4988B}"/>
                    </a:ext>
                  </a:extLst>
                </p:cNvPr>
                <p:cNvPicPr/>
                <p:nvPr/>
              </p:nvPicPr>
              <p:blipFill>
                <a:blip r:embed="rId117"/>
                <a:stretch>
                  <a:fillRect/>
                </a:stretch>
              </p:blipFill>
              <p:spPr>
                <a:xfrm>
                  <a:off x="6022196" y="2786565"/>
                  <a:ext cx="2207520" cy="744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6" name="Ink 75">
                  <a:extLst>
                    <a:ext uri="{FF2B5EF4-FFF2-40B4-BE49-F238E27FC236}">
                      <a16:creationId xmlns:a16="http://schemas.microsoft.com/office/drawing/2014/main" id="{F280ED3E-1059-4975-ECA1-1CBF8CC94A47}"/>
                    </a:ext>
                  </a:extLst>
                </p14:cNvPr>
                <p14:cNvContentPartPr/>
                <p14:nvPr/>
              </p14:nvContentPartPr>
              <p14:xfrm>
                <a:off x="7287236" y="2951805"/>
                <a:ext cx="378360" cy="37800"/>
              </p14:xfrm>
            </p:contentPart>
          </mc:Choice>
          <mc:Fallback xmlns="">
            <p:pic>
              <p:nvPicPr>
                <p:cNvPr id="76" name="Ink 75">
                  <a:extLst>
                    <a:ext uri="{FF2B5EF4-FFF2-40B4-BE49-F238E27FC236}">
                      <a16:creationId xmlns:a16="http://schemas.microsoft.com/office/drawing/2014/main" id="{F280ED3E-1059-4975-ECA1-1CBF8CC94A47}"/>
                    </a:ext>
                  </a:extLst>
                </p:cNvPr>
                <p:cNvPicPr/>
                <p:nvPr/>
              </p:nvPicPr>
              <p:blipFill>
                <a:blip r:embed="rId119"/>
                <a:stretch>
                  <a:fillRect/>
                </a:stretch>
              </p:blipFill>
              <p:spPr>
                <a:xfrm>
                  <a:off x="7269596" y="2933805"/>
                  <a:ext cx="4140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7" name="Ink 76">
                  <a:extLst>
                    <a:ext uri="{FF2B5EF4-FFF2-40B4-BE49-F238E27FC236}">
                      <a16:creationId xmlns:a16="http://schemas.microsoft.com/office/drawing/2014/main" id="{9BDE01E4-CAE5-BB46-F687-D031BD5E8855}"/>
                    </a:ext>
                  </a:extLst>
                </p14:cNvPr>
                <p14:cNvContentPartPr/>
                <p14:nvPr/>
              </p14:nvContentPartPr>
              <p14:xfrm>
                <a:off x="7204436" y="2878365"/>
                <a:ext cx="51840" cy="27360"/>
              </p14:xfrm>
            </p:contentPart>
          </mc:Choice>
          <mc:Fallback xmlns="">
            <p:pic>
              <p:nvPicPr>
                <p:cNvPr id="77" name="Ink 76">
                  <a:extLst>
                    <a:ext uri="{FF2B5EF4-FFF2-40B4-BE49-F238E27FC236}">
                      <a16:creationId xmlns:a16="http://schemas.microsoft.com/office/drawing/2014/main" id="{9BDE01E4-CAE5-BB46-F687-D031BD5E8855}"/>
                    </a:ext>
                  </a:extLst>
                </p:cNvPr>
                <p:cNvPicPr/>
                <p:nvPr/>
              </p:nvPicPr>
              <p:blipFill>
                <a:blip r:embed="rId121"/>
                <a:stretch>
                  <a:fillRect/>
                </a:stretch>
              </p:blipFill>
              <p:spPr>
                <a:xfrm>
                  <a:off x="7186796" y="2860725"/>
                  <a:ext cx="87480" cy="63000"/>
                </a:xfrm>
                <a:prstGeom prst="rect">
                  <a:avLst/>
                </a:prstGeom>
              </p:spPr>
            </p:pic>
          </mc:Fallback>
        </mc:AlternateContent>
      </p:grpSp>
      <p:grpSp>
        <p:nvGrpSpPr>
          <p:cNvPr id="89" name="Group 88">
            <a:extLst>
              <a:ext uri="{FF2B5EF4-FFF2-40B4-BE49-F238E27FC236}">
                <a16:creationId xmlns:a16="http://schemas.microsoft.com/office/drawing/2014/main" id="{383B1094-0AF9-DD05-A598-EB4023DD39D1}"/>
              </a:ext>
            </a:extLst>
          </p:cNvPr>
          <p:cNvGrpSpPr/>
          <p:nvPr/>
        </p:nvGrpSpPr>
        <p:grpSpPr>
          <a:xfrm>
            <a:off x="5872436" y="3710685"/>
            <a:ext cx="1548720" cy="356040"/>
            <a:chOff x="5872436" y="3710685"/>
            <a:chExt cx="1548720" cy="356040"/>
          </a:xfrm>
        </p:grpSpPr>
        <mc:AlternateContent xmlns:mc="http://schemas.openxmlformats.org/markup-compatibility/2006" xmlns:p14="http://schemas.microsoft.com/office/powerpoint/2010/main">
          <mc:Choice Requires="p14">
            <p:contentPart p14:bwMode="auto" r:id="rId122">
              <p14:nvContentPartPr>
                <p14:cNvPr id="79" name="Ink 78">
                  <a:extLst>
                    <a:ext uri="{FF2B5EF4-FFF2-40B4-BE49-F238E27FC236}">
                      <a16:creationId xmlns:a16="http://schemas.microsoft.com/office/drawing/2014/main" id="{3B9A86E2-C7BC-D7DF-BE1E-FDFBF28E2E0D}"/>
                    </a:ext>
                  </a:extLst>
                </p14:cNvPr>
                <p14:cNvContentPartPr/>
                <p14:nvPr/>
              </p14:nvContentPartPr>
              <p14:xfrm>
                <a:off x="5872436" y="3720045"/>
                <a:ext cx="107280" cy="346680"/>
              </p14:xfrm>
            </p:contentPart>
          </mc:Choice>
          <mc:Fallback xmlns="">
            <p:pic>
              <p:nvPicPr>
                <p:cNvPr id="79" name="Ink 78">
                  <a:extLst>
                    <a:ext uri="{FF2B5EF4-FFF2-40B4-BE49-F238E27FC236}">
                      <a16:creationId xmlns:a16="http://schemas.microsoft.com/office/drawing/2014/main" id="{3B9A86E2-C7BC-D7DF-BE1E-FDFBF28E2E0D}"/>
                    </a:ext>
                  </a:extLst>
                </p:cNvPr>
                <p:cNvPicPr/>
                <p:nvPr/>
              </p:nvPicPr>
              <p:blipFill>
                <a:blip r:embed="rId123"/>
                <a:stretch>
                  <a:fillRect/>
                </a:stretch>
              </p:blipFill>
              <p:spPr>
                <a:xfrm>
                  <a:off x="5854796" y="3702045"/>
                  <a:ext cx="14292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0" name="Ink 79">
                  <a:extLst>
                    <a:ext uri="{FF2B5EF4-FFF2-40B4-BE49-F238E27FC236}">
                      <a16:creationId xmlns:a16="http://schemas.microsoft.com/office/drawing/2014/main" id="{D8F5F40B-BE2A-75A9-D80A-ACCAFDD769B9}"/>
                    </a:ext>
                  </a:extLst>
                </p14:cNvPr>
                <p14:cNvContentPartPr/>
                <p14:nvPr/>
              </p14:nvContentPartPr>
              <p14:xfrm>
                <a:off x="6081596" y="3754965"/>
                <a:ext cx="164880" cy="290520"/>
              </p14:xfrm>
            </p:contentPart>
          </mc:Choice>
          <mc:Fallback xmlns="">
            <p:pic>
              <p:nvPicPr>
                <p:cNvPr id="80" name="Ink 79">
                  <a:extLst>
                    <a:ext uri="{FF2B5EF4-FFF2-40B4-BE49-F238E27FC236}">
                      <a16:creationId xmlns:a16="http://schemas.microsoft.com/office/drawing/2014/main" id="{D8F5F40B-BE2A-75A9-D80A-ACCAFDD769B9}"/>
                    </a:ext>
                  </a:extLst>
                </p:cNvPr>
                <p:cNvPicPr/>
                <p:nvPr/>
              </p:nvPicPr>
              <p:blipFill>
                <a:blip r:embed="rId125"/>
                <a:stretch>
                  <a:fillRect/>
                </a:stretch>
              </p:blipFill>
              <p:spPr>
                <a:xfrm>
                  <a:off x="6063596" y="3736965"/>
                  <a:ext cx="20052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1" name="Ink 80">
                  <a:extLst>
                    <a:ext uri="{FF2B5EF4-FFF2-40B4-BE49-F238E27FC236}">
                      <a16:creationId xmlns:a16="http://schemas.microsoft.com/office/drawing/2014/main" id="{1F79790D-8EDF-4FE8-D780-C3632B1351B1}"/>
                    </a:ext>
                  </a:extLst>
                </p14:cNvPr>
                <p14:cNvContentPartPr/>
                <p14:nvPr/>
              </p14:nvContentPartPr>
              <p14:xfrm>
                <a:off x="6312356" y="3772605"/>
                <a:ext cx="223920" cy="229680"/>
              </p14:xfrm>
            </p:contentPart>
          </mc:Choice>
          <mc:Fallback xmlns="">
            <p:pic>
              <p:nvPicPr>
                <p:cNvPr id="81" name="Ink 80">
                  <a:extLst>
                    <a:ext uri="{FF2B5EF4-FFF2-40B4-BE49-F238E27FC236}">
                      <a16:creationId xmlns:a16="http://schemas.microsoft.com/office/drawing/2014/main" id="{1F79790D-8EDF-4FE8-D780-C3632B1351B1}"/>
                    </a:ext>
                  </a:extLst>
                </p:cNvPr>
                <p:cNvPicPr/>
                <p:nvPr/>
              </p:nvPicPr>
              <p:blipFill>
                <a:blip r:embed="rId127"/>
                <a:stretch>
                  <a:fillRect/>
                </a:stretch>
              </p:blipFill>
              <p:spPr>
                <a:xfrm>
                  <a:off x="6294356" y="3754965"/>
                  <a:ext cx="2595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2" name="Ink 81">
                  <a:extLst>
                    <a:ext uri="{FF2B5EF4-FFF2-40B4-BE49-F238E27FC236}">
                      <a16:creationId xmlns:a16="http://schemas.microsoft.com/office/drawing/2014/main" id="{A00E197D-DDDF-9641-4314-696DA36838C6}"/>
                    </a:ext>
                  </a:extLst>
                </p14:cNvPr>
                <p14:cNvContentPartPr/>
                <p14:nvPr/>
              </p14:nvContentPartPr>
              <p14:xfrm>
                <a:off x="6660476" y="3887805"/>
                <a:ext cx="213480" cy="108360"/>
              </p14:xfrm>
            </p:contentPart>
          </mc:Choice>
          <mc:Fallback xmlns="">
            <p:pic>
              <p:nvPicPr>
                <p:cNvPr id="82" name="Ink 81">
                  <a:extLst>
                    <a:ext uri="{FF2B5EF4-FFF2-40B4-BE49-F238E27FC236}">
                      <a16:creationId xmlns:a16="http://schemas.microsoft.com/office/drawing/2014/main" id="{A00E197D-DDDF-9641-4314-696DA36838C6}"/>
                    </a:ext>
                  </a:extLst>
                </p:cNvPr>
                <p:cNvPicPr/>
                <p:nvPr/>
              </p:nvPicPr>
              <p:blipFill>
                <a:blip r:embed="rId129"/>
                <a:stretch>
                  <a:fillRect/>
                </a:stretch>
              </p:blipFill>
              <p:spPr>
                <a:xfrm>
                  <a:off x="6642476" y="3869805"/>
                  <a:ext cx="2491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3" name="Ink 82">
                  <a:extLst>
                    <a:ext uri="{FF2B5EF4-FFF2-40B4-BE49-F238E27FC236}">
                      <a16:creationId xmlns:a16="http://schemas.microsoft.com/office/drawing/2014/main" id="{E8F06FA9-F505-CD79-CF56-088732B68061}"/>
                    </a:ext>
                  </a:extLst>
                </p14:cNvPr>
                <p14:cNvContentPartPr/>
                <p14:nvPr/>
              </p14:nvContentPartPr>
              <p14:xfrm>
                <a:off x="6963596" y="3902205"/>
                <a:ext cx="217080" cy="123480"/>
              </p14:xfrm>
            </p:contentPart>
          </mc:Choice>
          <mc:Fallback xmlns="">
            <p:pic>
              <p:nvPicPr>
                <p:cNvPr id="83" name="Ink 82">
                  <a:extLst>
                    <a:ext uri="{FF2B5EF4-FFF2-40B4-BE49-F238E27FC236}">
                      <a16:creationId xmlns:a16="http://schemas.microsoft.com/office/drawing/2014/main" id="{E8F06FA9-F505-CD79-CF56-088732B68061}"/>
                    </a:ext>
                  </a:extLst>
                </p:cNvPr>
                <p:cNvPicPr/>
                <p:nvPr/>
              </p:nvPicPr>
              <p:blipFill>
                <a:blip r:embed="rId131"/>
                <a:stretch>
                  <a:fillRect/>
                </a:stretch>
              </p:blipFill>
              <p:spPr>
                <a:xfrm>
                  <a:off x="6945956" y="3884565"/>
                  <a:ext cx="2527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4" name="Ink 83">
                  <a:extLst>
                    <a:ext uri="{FF2B5EF4-FFF2-40B4-BE49-F238E27FC236}">
                      <a16:creationId xmlns:a16="http://schemas.microsoft.com/office/drawing/2014/main" id="{21EA8181-E614-3633-1A3C-54CF64DCADD0}"/>
                    </a:ext>
                  </a:extLst>
                </p14:cNvPr>
                <p14:cNvContentPartPr/>
                <p14:nvPr/>
              </p14:nvContentPartPr>
              <p14:xfrm>
                <a:off x="7189316" y="3710685"/>
                <a:ext cx="231840" cy="296280"/>
              </p14:xfrm>
            </p:contentPart>
          </mc:Choice>
          <mc:Fallback xmlns="">
            <p:pic>
              <p:nvPicPr>
                <p:cNvPr id="84" name="Ink 83">
                  <a:extLst>
                    <a:ext uri="{FF2B5EF4-FFF2-40B4-BE49-F238E27FC236}">
                      <a16:creationId xmlns:a16="http://schemas.microsoft.com/office/drawing/2014/main" id="{21EA8181-E614-3633-1A3C-54CF64DCADD0}"/>
                    </a:ext>
                  </a:extLst>
                </p:cNvPr>
                <p:cNvPicPr/>
                <p:nvPr/>
              </p:nvPicPr>
              <p:blipFill>
                <a:blip r:embed="rId133"/>
                <a:stretch>
                  <a:fillRect/>
                </a:stretch>
              </p:blipFill>
              <p:spPr>
                <a:xfrm>
                  <a:off x="7171676" y="3693045"/>
                  <a:ext cx="267480" cy="331920"/>
                </a:xfrm>
                <a:prstGeom prst="rect">
                  <a:avLst/>
                </a:prstGeom>
              </p:spPr>
            </p:pic>
          </mc:Fallback>
        </mc:AlternateContent>
      </p:grpSp>
      <p:grpSp>
        <p:nvGrpSpPr>
          <p:cNvPr id="88" name="Group 87">
            <a:extLst>
              <a:ext uri="{FF2B5EF4-FFF2-40B4-BE49-F238E27FC236}">
                <a16:creationId xmlns:a16="http://schemas.microsoft.com/office/drawing/2014/main" id="{4FD061D4-CD2D-B540-9A34-606DCCE010CD}"/>
              </a:ext>
            </a:extLst>
          </p:cNvPr>
          <p:cNvGrpSpPr/>
          <p:nvPr/>
        </p:nvGrpSpPr>
        <p:grpSpPr>
          <a:xfrm>
            <a:off x="7949636" y="3677925"/>
            <a:ext cx="479880" cy="336960"/>
            <a:chOff x="7949636" y="3677925"/>
            <a:chExt cx="479880" cy="336960"/>
          </a:xfrm>
        </p:grpSpPr>
        <mc:AlternateContent xmlns:mc="http://schemas.openxmlformats.org/markup-compatibility/2006" xmlns:p14="http://schemas.microsoft.com/office/powerpoint/2010/main">
          <mc:Choice Requires="p14">
            <p:contentPart p14:bwMode="auto" r:id="rId134">
              <p14:nvContentPartPr>
                <p14:cNvPr id="85" name="Ink 84">
                  <a:extLst>
                    <a:ext uri="{FF2B5EF4-FFF2-40B4-BE49-F238E27FC236}">
                      <a16:creationId xmlns:a16="http://schemas.microsoft.com/office/drawing/2014/main" id="{EB1BDED7-1BD6-A9B2-5A02-FF1874E80C42}"/>
                    </a:ext>
                  </a:extLst>
                </p14:cNvPr>
                <p14:cNvContentPartPr/>
                <p14:nvPr/>
              </p14:nvContentPartPr>
              <p14:xfrm>
                <a:off x="7966196" y="3677925"/>
                <a:ext cx="192600" cy="280440"/>
              </p14:xfrm>
            </p:contentPart>
          </mc:Choice>
          <mc:Fallback xmlns="">
            <p:pic>
              <p:nvPicPr>
                <p:cNvPr id="85" name="Ink 84">
                  <a:extLst>
                    <a:ext uri="{FF2B5EF4-FFF2-40B4-BE49-F238E27FC236}">
                      <a16:creationId xmlns:a16="http://schemas.microsoft.com/office/drawing/2014/main" id="{EB1BDED7-1BD6-A9B2-5A02-FF1874E80C42}"/>
                    </a:ext>
                  </a:extLst>
                </p:cNvPr>
                <p:cNvPicPr/>
                <p:nvPr/>
              </p:nvPicPr>
              <p:blipFill>
                <a:blip r:embed="rId135"/>
                <a:stretch>
                  <a:fillRect/>
                </a:stretch>
              </p:blipFill>
              <p:spPr>
                <a:xfrm>
                  <a:off x="7948556" y="3660285"/>
                  <a:ext cx="22824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Ink 85">
                  <a:extLst>
                    <a:ext uri="{FF2B5EF4-FFF2-40B4-BE49-F238E27FC236}">
                      <a16:creationId xmlns:a16="http://schemas.microsoft.com/office/drawing/2014/main" id="{2918D3AA-342F-39B1-74A8-B9E0965DC10A}"/>
                    </a:ext>
                  </a:extLst>
                </p14:cNvPr>
                <p14:cNvContentPartPr/>
                <p14:nvPr/>
              </p14:nvContentPartPr>
              <p14:xfrm>
                <a:off x="7949636" y="3735165"/>
                <a:ext cx="268920" cy="22320"/>
              </p14:xfrm>
            </p:contentPart>
          </mc:Choice>
          <mc:Fallback xmlns="">
            <p:pic>
              <p:nvPicPr>
                <p:cNvPr id="86" name="Ink 85">
                  <a:extLst>
                    <a:ext uri="{FF2B5EF4-FFF2-40B4-BE49-F238E27FC236}">
                      <a16:creationId xmlns:a16="http://schemas.microsoft.com/office/drawing/2014/main" id="{2918D3AA-342F-39B1-74A8-B9E0965DC10A}"/>
                    </a:ext>
                  </a:extLst>
                </p:cNvPr>
                <p:cNvPicPr/>
                <p:nvPr/>
              </p:nvPicPr>
              <p:blipFill>
                <a:blip r:embed="rId137"/>
                <a:stretch>
                  <a:fillRect/>
                </a:stretch>
              </p:blipFill>
              <p:spPr>
                <a:xfrm>
                  <a:off x="7931996" y="3717165"/>
                  <a:ext cx="3045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Ink 86">
                  <a:extLst>
                    <a:ext uri="{FF2B5EF4-FFF2-40B4-BE49-F238E27FC236}">
                      <a16:creationId xmlns:a16="http://schemas.microsoft.com/office/drawing/2014/main" id="{24788CDE-6AA9-3112-A491-543F411B1387}"/>
                    </a:ext>
                  </a:extLst>
                </p14:cNvPr>
                <p14:cNvContentPartPr/>
                <p14:nvPr/>
              </p14:nvContentPartPr>
              <p14:xfrm>
                <a:off x="8260316" y="3891045"/>
                <a:ext cx="169200" cy="123840"/>
              </p14:xfrm>
            </p:contentPart>
          </mc:Choice>
          <mc:Fallback xmlns="">
            <p:pic>
              <p:nvPicPr>
                <p:cNvPr id="87" name="Ink 86">
                  <a:extLst>
                    <a:ext uri="{FF2B5EF4-FFF2-40B4-BE49-F238E27FC236}">
                      <a16:creationId xmlns:a16="http://schemas.microsoft.com/office/drawing/2014/main" id="{24788CDE-6AA9-3112-A491-543F411B1387}"/>
                    </a:ext>
                  </a:extLst>
                </p:cNvPr>
                <p:cNvPicPr/>
                <p:nvPr/>
              </p:nvPicPr>
              <p:blipFill>
                <a:blip r:embed="rId139"/>
                <a:stretch>
                  <a:fillRect/>
                </a:stretch>
              </p:blipFill>
              <p:spPr>
                <a:xfrm>
                  <a:off x="8242316" y="3873045"/>
                  <a:ext cx="204840" cy="159480"/>
                </a:xfrm>
                <a:prstGeom prst="rect">
                  <a:avLst/>
                </a:prstGeom>
              </p:spPr>
            </p:pic>
          </mc:Fallback>
        </mc:AlternateContent>
      </p:grpSp>
      <p:grpSp>
        <p:nvGrpSpPr>
          <p:cNvPr id="94" name="Group 93">
            <a:extLst>
              <a:ext uri="{FF2B5EF4-FFF2-40B4-BE49-F238E27FC236}">
                <a16:creationId xmlns:a16="http://schemas.microsoft.com/office/drawing/2014/main" id="{CC5C0830-ACA2-E792-88F4-3559C2EE0E01}"/>
              </a:ext>
            </a:extLst>
          </p:cNvPr>
          <p:cNvGrpSpPr/>
          <p:nvPr/>
        </p:nvGrpSpPr>
        <p:grpSpPr>
          <a:xfrm>
            <a:off x="9090836" y="3517005"/>
            <a:ext cx="1328760" cy="454320"/>
            <a:chOff x="9090836" y="3517005"/>
            <a:chExt cx="1328760" cy="454320"/>
          </a:xfrm>
        </p:grpSpPr>
        <mc:AlternateContent xmlns:mc="http://schemas.openxmlformats.org/markup-compatibility/2006" xmlns:p14="http://schemas.microsoft.com/office/powerpoint/2010/main">
          <mc:Choice Requires="p14">
            <p:contentPart p14:bwMode="auto" r:id="rId140">
              <p14:nvContentPartPr>
                <p14:cNvPr id="90" name="Ink 89">
                  <a:extLst>
                    <a:ext uri="{FF2B5EF4-FFF2-40B4-BE49-F238E27FC236}">
                      <a16:creationId xmlns:a16="http://schemas.microsoft.com/office/drawing/2014/main" id="{239C214A-1D2B-FEA5-786A-BAB6414391CA}"/>
                    </a:ext>
                  </a:extLst>
                </p14:cNvPr>
                <p14:cNvContentPartPr/>
                <p14:nvPr/>
              </p14:nvContentPartPr>
              <p14:xfrm>
                <a:off x="9090836" y="3604845"/>
                <a:ext cx="192600" cy="344160"/>
              </p14:xfrm>
            </p:contentPart>
          </mc:Choice>
          <mc:Fallback xmlns="">
            <p:pic>
              <p:nvPicPr>
                <p:cNvPr id="90" name="Ink 89">
                  <a:extLst>
                    <a:ext uri="{FF2B5EF4-FFF2-40B4-BE49-F238E27FC236}">
                      <a16:creationId xmlns:a16="http://schemas.microsoft.com/office/drawing/2014/main" id="{239C214A-1D2B-FEA5-786A-BAB6414391CA}"/>
                    </a:ext>
                  </a:extLst>
                </p:cNvPr>
                <p:cNvPicPr/>
                <p:nvPr/>
              </p:nvPicPr>
              <p:blipFill>
                <a:blip r:embed="rId141"/>
                <a:stretch>
                  <a:fillRect/>
                </a:stretch>
              </p:blipFill>
              <p:spPr>
                <a:xfrm>
                  <a:off x="9073196" y="3586845"/>
                  <a:ext cx="22824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1" name="Ink 90">
                  <a:extLst>
                    <a:ext uri="{FF2B5EF4-FFF2-40B4-BE49-F238E27FC236}">
                      <a16:creationId xmlns:a16="http://schemas.microsoft.com/office/drawing/2014/main" id="{0490042F-948F-7932-7AD9-07E0D4B8CA09}"/>
                    </a:ext>
                  </a:extLst>
                </p14:cNvPr>
                <p14:cNvContentPartPr/>
                <p14:nvPr/>
              </p14:nvContentPartPr>
              <p14:xfrm>
                <a:off x="9505196" y="3518445"/>
                <a:ext cx="278640" cy="406080"/>
              </p14:xfrm>
            </p:contentPart>
          </mc:Choice>
          <mc:Fallback xmlns="">
            <p:pic>
              <p:nvPicPr>
                <p:cNvPr id="91" name="Ink 90">
                  <a:extLst>
                    <a:ext uri="{FF2B5EF4-FFF2-40B4-BE49-F238E27FC236}">
                      <a16:creationId xmlns:a16="http://schemas.microsoft.com/office/drawing/2014/main" id="{0490042F-948F-7932-7AD9-07E0D4B8CA09}"/>
                    </a:ext>
                  </a:extLst>
                </p:cNvPr>
                <p:cNvPicPr/>
                <p:nvPr/>
              </p:nvPicPr>
              <p:blipFill>
                <a:blip r:embed="rId143"/>
                <a:stretch>
                  <a:fillRect/>
                </a:stretch>
              </p:blipFill>
              <p:spPr>
                <a:xfrm>
                  <a:off x="9487196" y="3500445"/>
                  <a:ext cx="31428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2" name="Ink 91">
                  <a:extLst>
                    <a:ext uri="{FF2B5EF4-FFF2-40B4-BE49-F238E27FC236}">
                      <a16:creationId xmlns:a16="http://schemas.microsoft.com/office/drawing/2014/main" id="{5E03D9F7-EE1A-5142-D221-F45C68F8CDD8}"/>
                    </a:ext>
                  </a:extLst>
                </p14:cNvPr>
                <p14:cNvContentPartPr/>
                <p14:nvPr/>
              </p14:nvContentPartPr>
              <p14:xfrm>
                <a:off x="9888236" y="3819045"/>
                <a:ext cx="209880" cy="152280"/>
              </p14:xfrm>
            </p:contentPart>
          </mc:Choice>
          <mc:Fallback xmlns="">
            <p:pic>
              <p:nvPicPr>
                <p:cNvPr id="92" name="Ink 91">
                  <a:extLst>
                    <a:ext uri="{FF2B5EF4-FFF2-40B4-BE49-F238E27FC236}">
                      <a16:creationId xmlns:a16="http://schemas.microsoft.com/office/drawing/2014/main" id="{5E03D9F7-EE1A-5142-D221-F45C68F8CDD8}"/>
                    </a:ext>
                  </a:extLst>
                </p:cNvPr>
                <p:cNvPicPr/>
                <p:nvPr/>
              </p:nvPicPr>
              <p:blipFill>
                <a:blip r:embed="rId145"/>
                <a:stretch>
                  <a:fillRect/>
                </a:stretch>
              </p:blipFill>
              <p:spPr>
                <a:xfrm>
                  <a:off x="9870596" y="3801045"/>
                  <a:ext cx="2455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3" name="Ink 92">
                  <a:extLst>
                    <a:ext uri="{FF2B5EF4-FFF2-40B4-BE49-F238E27FC236}">
                      <a16:creationId xmlns:a16="http://schemas.microsoft.com/office/drawing/2014/main" id="{65745683-5561-778E-EFE2-59450D20BD26}"/>
                    </a:ext>
                  </a:extLst>
                </p14:cNvPr>
                <p14:cNvContentPartPr/>
                <p14:nvPr/>
              </p14:nvContentPartPr>
              <p14:xfrm>
                <a:off x="10150676" y="3517005"/>
                <a:ext cx="268920" cy="420120"/>
              </p14:xfrm>
            </p:contentPart>
          </mc:Choice>
          <mc:Fallback xmlns="">
            <p:pic>
              <p:nvPicPr>
                <p:cNvPr id="93" name="Ink 92">
                  <a:extLst>
                    <a:ext uri="{FF2B5EF4-FFF2-40B4-BE49-F238E27FC236}">
                      <a16:creationId xmlns:a16="http://schemas.microsoft.com/office/drawing/2014/main" id="{65745683-5561-778E-EFE2-59450D20BD26}"/>
                    </a:ext>
                  </a:extLst>
                </p:cNvPr>
                <p:cNvPicPr/>
                <p:nvPr/>
              </p:nvPicPr>
              <p:blipFill>
                <a:blip r:embed="rId147"/>
                <a:stretch>
                  <a:fillRect/>
                </a:stretch>
              </p:blipFill>
              <p:spPr>
                <a:xfrm>
                  <a:off x="10133036" y="3499365"/>
                  <a:ext cx="304560" cy="455760"/>
                </a:xfrm>
                <a:prstGeom prst="rect">
                  <a:avLst/>
                </a:prstGeom>
              </p:spPr>
            </p:pic>
          </mc:Fallback>
        </mc:AlternateContent>
      </p:grpSp>
      <p:grpSp>
        <p:nvGrpSpPr>
          <p:cNvPr id="99" name="Group 98">
            <a:extLst>
              <a:ext uri="{FF2B5EF4-FFF2-40B4-BE49-F238E27FC236}">
                <a16:creationId xmlns:a16="http://schemas.microsoft.com/office/drawing/2014/main" id="{80C6171C-3023-848C-E6A1-A2010BE4FBCE}"/>
              </a:ext>
            </a:extLst>
          </p:cNvPr>
          <p:cNvGrpSpPr/>
          <p:nvPr/>
        </p:nvGrpSpPr>
        <p:grpSpPr>
          <a:xfrm>
            <a:off x="575756" y="6352725"/>
            <a:ext cx="1321920" cy="366120"/>
            <a:chOff x="575756" y="6352725"/>
            <a:chExt cx="1321920" cy="366120"/>
          </a:xfrm>
        </p:grpSpPr>
        <mc:AlternateContent xmlns:mc="http://schemas.openxmlformats.org/markup-compatibility/2006" xmlns:p14="http://schemas.microsoft.com/office/powerpoint/2010/main">
          <mc:Choice Requires="p14">
            <p:contentPart p14:bwMode="auto" r:id="rId148">
              <p14:nvContentPartPr>
                <p14:cNvPr id="95" name="Ink 94">
                  <a:extLst>
                    <a:ext uri="{FF2B5EF4-FFF2-40B4-BE49-F238E27FC236}">
                      <a16:creationId xmlns:a16="http://schemas.microsoft.com/office/drawing/2014/main" id="{13E3C19C-F566-87A9-04F1-5A0A2B7AC92D}"/>
                    </a:ext>
                  </a:extLst>
                </p14:cNvPr>
                <p14:cNvContentPartPr/>
                <p14:nvPr/>
              </p14:nvContentPartPr>
              <p14:xfrm>
                <a:off x="575756" y="6553245"/>
                <a:ext cx="529200" cy="165600"/>
              </p14:xfrm>
            </p:contentPart>
          </mc:Choice>
          <mc:Fallback xmlns="">
            <p:pic>
              <p:nvPicPr>
                <p:cNvPr id="95" name="Ink 94">
                  <a:extLst>
                    <a:ext uri="{FF2B5EF4-FFF2-40B4-BE49-F238E27FC236}">
                      <a16:creationId xmlns:a16="http://schemas.microsoft.com/office/drawing/2014/main" id="{13E3C19C-F566-87A9-04F1-5A0A2B7AC92D}"/>
                    </a:ext>
                  </a:extLst>
                </p:cNvPr>
                <p:cNvPicPr/>
                <p:nvPr/>
              </p:nvPicPr>
              <p:blipFill>
                <a:blip r:embed="rId149"/>
                <a:stretch>
                  <a:fillRect/>
                </a:stretch>
              </p:blipFill>
              <p:spPr>
                <a:xfrm>
                  <a:off x="558116" y="6535605"/>
                  <a:ext cx="5648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6" name="Ink 95">
                  <a:extLst>
                    <a:ext uri="{FF2B5EF4-FFF2-40B4-BE49-F238E27FC236}">
                      <a16:creationId xmlns:a16="http://schemas.microsoft.com/office/drawing/2014/main" id="{65FEBC58-1615-F68B-0B70-1E9CBEF9DB44}"/>
                    </a:ext>
                  </a:extLst>
                </p14:cNvPr>
                <p14:cNvContentPartPr/>
                <p14:nvPr/>
              </p14:nvContentPartPr>
              <p14:xfrm>
                <a:off x="787436" y="6421845"/>
                <a:ext cx="12600" cy="26640"/>
              </p14:xfrm>
            </p:contentPart>
          </mc:Choice>
          <mc:Fallback xmlns="">
            <p:pic>
              <p:nvPicPr>
                <p:cNvPr id="96" name="Ink 95">
                  <a:extLst>
                    <a:ext uri="{FF2B5EF4-FFF2-40B4-BE49-F238E27FC236}">
                      <a16:creationId xmlns:a16="http://schemas.microsoft.com/office/drawing/2014/main" id="{65FEBC58-1615-F68B-0B70-1E9CBEF9DB44}"/>
                    </a:ext>
                  </a:extLst>
                </p:cNvPr>
                <p:cNvPicPr/>
                <p:nvPr/>
              </p:nvPicPr>
              <p:blipFill>
                <a:blip r:embed="rId151"/>
                <a:stretch>
                  <a:fillRect/>
                </a:stretch>
              </p:blipFill>
              <p:spPr>
                <a:xfrm>
                  <a:off x="769796" y="6403845"/>
                  <a:ext cx="482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8" name="Ink 97">
                  <a:extLst>
                    <a:ext uri="{FF2B5EF4-FFF2-40B4-BE49-F238E27FC236}">
                      <a16:creationId xmlns:a16="http://schemas.microsoft.com/office/drawing/2014/main" id="{8DD1224B-0053-0E8C-DEA2-19B5A14D21C4}"/>
                    </a:ext>
                  </a:extLst>
                </p14:cNvPr>
                <p14:cNvContentPartPr/>
                <p14:nvPr/>
              </p14:nvContentPartPr>
              <p14:xfrm>
                <a:off x="1326716" y="6352725"/>
                <a:ext cx="570960" cy="361800"/>
              </p14:xfrm>
            </p:contentPart>
          </mc:Choice>
          <mc:Fallback xmlns="">
            <p:pic>
              <p:nvPicPr>
                <p:cNvPr id="98" name="Ink 97">
                  <a:extLst>
                    <a:ext uri="{FF2B5EF4-FFF2-40B4-BE49-F238E27FC236}">
                      <a16:creationId xmlns:a16="http://schemas.microsoft.com/office/drawing/2014/main" id="{8DD1224B-0053-0E8C-DEA2-19B5A14D21C4}"/>
                    </a:ext>
                  </a:extLst>
                </p:cNvPr>
                <p:cNvPicPr/>
                <p:nvPr/>
              </p:nvPicPr>
              <p:blipFill>
                <a:blip r:embed="rId153"/>
                <a:stretch>
                  <a:fillRect/>
                </a:stretch>
              </p:blipFill>
              <p:spPr>
                <a:xfrm>
                  <a:off x="1309076" y="6335085"/>
                  <a:ext cx="606600" cy="397440"/>
                </a:xfrm>
                <a:prstGeom prst="rect">
                  <a:avLst/>
                </a:prstGeom>
              </p:spPr>
            </p:pic>
          </mc:Fallback>
        </mc:AlternateContent>
      </p:grpSp>
      <p:grpSp>
        <p:nvGrpSpPr>
          <p:cNvPr id="102" name="Group 101">
            <a:extLst>
              <a:ext uri="{FF2B5EF4-FFF2-40B4-BE49-F238E27FC236}">
                <a16:creationId xmlns:a16="http://schemas.microsoft.com/office/drawing/2014/main" id="{0328B226-2990-FFB1-E7E7-0B4716A3E63B}"/>
              </a:ext>
            </a:extLst>
          </p:cNvPr>
          <p:cNvGrpSpPr/>
          <p:nvPr/>
        </p:nvGrpSpPr>
        <p:grpSpPr>
          <a:xfrm>
            <a:off x="2094596" y="6272445"/>
            <a:ext cx="817560" cy="429840"/>
            <a:chOff x="2094596" y="6272445"/>
            <a:chExt cx="817560" cy="429840"/>
          </a:xfrm>
        </p:grpSpPr>
        <mc:AlternateContent xmlns:mc="http://schemas.openxmlformats.org/markup-compatibility/2006" xmlns:p14="http://schemas.microsoft.com/office/powerpoint/2010/main">
          <mc:Choice Requires="p14">
            <p:contentPart p14:bwMode="auto" r:id="rId154">
              <p14:nvContentPartPr>
                <p14:cNvPr id="100" name="Ink 99">
                  <a:extLst>
                    <a:ext uri="{FF2B5EF4-FFF2-40B4-BE49-F238E27FC236}">
                      <a16:creationId xmlns:a16="http://schemas.microsoft.com/office/drawing/2014/main" id="{444C8192-5699-5F8B-2F10-EAF0AF16F587}"/>
                    </a:ext>
                  </a:extLst>
                </p14:cNvPr>
                <p14:cNvContentPartPr/>
                <p14:nvPr/>
              </p14:nvContentPartPr>
              <p14:xfrm>
                <a:off x="2094596" y="6272445"/>
                <a:ext cx="817560" cy="429840"/>
              </p14:xfrm>
            </p:contentPart>
          </mc:Choice>
          <mc:Fallback xmlns="">
            <p:pic>
              <p:nvPicPr>
                <p:cNvPr id="100" name="Ink 99">
                  <a:extLst>
                    <a:ext uri="{FF2B5EF4-FFF2-40B4-BE49-F238E27FC236}">
                      <a16:creationId xmlns:a16="http://schemas.microsoft.com/office/drawing/2014/main" id="{444C8192-5699-5F8B-2F10-EAF0AF16F587}"/>
                    </a:ext>
                  </a:extLst>
                </p:cNvPr>
                <p:cNvPicPr/>
                <p:nvPr/>
              </p:nvPicPr>
              <p:blipFill>
                <a:blip r:embed="rId155"/>
                <a:stretch>
                  <a:fillRect/>
                </a:stretch>
              </p:blipFill>
              <p:spPr>
                <a:xfrm>
                  <a:off x="2076956" y="6254805"/>
                  <a:ext cx="85320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1" name="Ink 100">
                  <a:extLst>
                    <a:ext uri="{FF2B5EF4-FFF2-40B4-BE49-F238E27FC236}">
                      <a16:creationId xmlns:a16="http://schemas.microsoft.com/office/drawing/2014/main" id="{F005F29C-C60D-D4FB-6A51-A7CB5D95B055}"/>
                    </a:ext>
                  </a:extLst>
                </p14:cNvPr>
                <p14:cNvContentPartPr/>
                <p14:nvPr/>
              </p14:nvContentPartPr>
              <p14:xfrm>
                <a:off x="2422196" y="6407445"/>
                <a:ext cx="257760" cy="28440"/>
              </p14:xfrm>
            </p:contentPart>
          </mc:Choice>
          <mc:Fallback xmlns="">
            <p:pic>
              <p:nvPicPr>
                <p:cNvPr id="101" name="Ink 100">
                  <a:extLst>
                    <a:ext uri="{FF2B5EF4-FFF2-40B4-BE49-F238E27FC236}">
                      <a16:creationId xmlns:a16="http://schemas.microsoft.com/office/drawing/2014/main" id="{F005F29C-C60D-D4FB-6A51-A7CB5D95B055}"/>
                    </a:ext>
                  </a:extLst>
                </p:cNvPr>
                <p:cNvPicPr/>
                <p:nvPr/>
              </p:nvPicPr>
              <p:blipFill>
                <a:blip r:embed="rId157"/>
                <a:stretch>
                  <a:fillRect/>
                </a:stretch>
              </p:blipFill>
              <p:spPr>
                <a:xfrm>
                  <a:off x="2404196" y="6389805"/>
                  <a:ext cx="293400" cy="64080"/>
                </a:xfrm>
                <a:prstGeom prst="rect">
                  <a:avLst/>
                </a:prstGeom>
              </p:spPr>
            </p:pic>
          </mc:Fallback>
        </mc:AlternateContent>
      </p:grpSp>
      <p:grpSp>
        <p:nvGrpSpPr>
          <p:cNvPr id="111" name="Group 110">
            <a:extLst>
              <a:ext uri="{FF2B5EF4-FFF2-40B4-BE49-F238E27FC236}">
                <a16:creationId xmlns:a16="http://schemas.microsoft.com/office/drawing/2014/main" id="{3AFF7CCD-443D-B765-0F02-264B4A8E96D2}"/>
              </a:ext>
            </a:extLst>
          </p:cNvPr>
          <p:cNvGrpSpPr/>
          <p:nvPr/>
        </p:nvGrpSpPr>
        <p:grpSpPr>
          <a:xfrm>
            <a:off x="3174596" y="6088845"/>
            <a:ext cx="3021840" cy="661320"/>
            <a:chOff x="3174596" y="6088845"/>
            <a:chExt cx="3021840" cy="661320"/>
          </a:xfrm>
        </p:grpSpPr>
        <mc:AlternateContent xmlns:mc="http://schemas.openxmlformats.org/markup-compatibility/2006" xmlns:p14="http://schemas.microsoft.com/office/powerpoint/2010/main">
          <mc:Choice Requires="p14">
            <p:contentPart p14:bwMode="auto" r:id="rId158">
              <p14:nvContentPartPr>
                <p14:cNvPr id="103" name="Ink 102">
                  <a:extLst>
                    <a:ext uri="{FF2B5EF4-FFF2-40B4-BE49-F238E27FC236}">
                      <a16:creationId xmlns:a16="http://schemas.microsoft.com/office/drawing/2014/main" id="{B131DFA6-FA76-A217-E9DD-93DC6DBE8350}"/>
                    </a:ext>
                  </a:extLst>
                </p14:cNvPr>
                <p14:cNvContentPartPr/>
                <p14:nvPr/>
              </p14:nvContentPartPr>
              <p14:xfrm>
                <a:off x="3174596" y="6282885"/>
                <a:ext cx="844560" cy="455040"/>
              </p14:xfrm>
            </p:contentPart>
          </mc:Choice>
          <mc:Fallback xmlns="">
            <p:pic>
              <p:nvPicPr>
                <p:cNvPr id="103" name="Ink 102">
                  <a:extLst>
                    <a:ext uri="{FF2B5EF4-FFF2-40B4-BE49-F238E27FC236}">
                      <a16:creationId xmlns:a16="http://schemas.microsoft.com/office/drawing/2014/main" id="{B131DFA6-FA76-A217-E9DD-93DC6DBE8350}"/>
                    </a:ext>
                  </a:extLst>
                </p:cNvPr>
                <p:cNvPicPr/>
                <p:nvPr/>
              </p:nvPicPr>
              <p:blipFill>
                <a:blip r:embed="rId159"/>
                <a:stretch>
                  <a:fillRect/>
                </a:stretch>
              </p:blipFill>
              <p:spPr>
                <a:xfrm>
                  <a:off x="3156596" y="6264885"/>
                  <a:ext cx="880200" cy="490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4" name="Ink 103">
                  <a:extLst>
                    <a:ext uri="{FF2B5EF4-FFF2-40B4-BE49-F238E27FC236}">
                      <a16:creationId xmlns:a16="http://schemas.microsoft.com/office/drawing/2014/main" id="{2740DC00-0B93-4198-B056-B1C7B4385537}"/>
                    </a:ext>
                  </a:extLst>
                </p14:cNvPr>
                <p14:cNvContentPartPr/>
                <p14:nvPr/>
              </p14:nvContentPartPr>
              <p14:xfrm>
                <a:off x="3504356" y="6274605"/>
                <a:ext cx="14760" cy="38160"/>
              </p14:xfrm>
            </p:contentPart>
          </mc:Choice>
          <mc:Fallback xmlns="">
            <p:pic>
              <p:nvPicPr>
                <p:cNvPr id="104" name="Ink 103">
                  <a:extLst>
                    <a:ext uri="{FF2B5EF4-FFF2-40B4-BE49-F238E27FC236}">
                      <a16:creationId xmlns:a16="http://schemas.microsoft.com/office/drawing/2014/main" id="{2740DC00-0B93-4198-B056-B1C7B4385537}"/>
                    </a:ext>
                  </a:extLst>
                </p:cNvPr>
                <p:cNvPicPr/>
                <p:nvPr/>
              </p:nvPicPr>
              <p:blipFill>
                <a:blip r:embed="rId161"/>
                <a:stretch>
                  <a:fillRect/>
                </a:stretch>
              </p:blipFill>
              <p:spPr>
                <a:xfrm>
                  <a:off x="3486716" y="6256605"/>
                  <a:ext cx="504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6" name="Ink 105">
                  <a:extLst>
                    <a:ext uri="{FF2B5EF4-FFF2-40B4-BE49-F238E27FC236}">
                      <a16:creationId xmlns:a16="http://schemas.microsoft.com/office/drawing/2014/main" id="{5F13F3C0-FD7A-9F80-D834-AF29A179D709}"/>
                    </a:ext>
                  </a:extLst>
                </p14:cNvPr>
                <p14:cNvContentPartPr/>
                <p14:nvPr/>
              </p14:nvContentPartPr>
              <p14:xfrm>
                <a:off x="4186916" y="6253365"/>
                <a:ext cx="414360" cy="496800"/>
              </p14:xfrm>
            </p:contentPart>
          </mc:Choice>
          <mc:Fallback xmlns="">
            <p:pic>
              <p:nvPicPr>
                <p:cNvPr id="106" name="Ink 105">
                  <a:extLst>
                    <a:ext uri="{FF2B5EF4-FFF2-40B4-BE49-F238E27FC236}">
                      <a16:creationId xmlns:a16="http://schemas.microsoft.com/office/drawing/2014/main" id="{5F13F3C0-FD7A-9F80-D834-AF29A179D709}"/>
                    </a:ext>
                  </a:extLst>
                </p:cNvPr>
                <p:cNvPicPr/>
                <p:nvPr/>
              </p:nvPicPr>
              <p:blipFill>
                <a:blip r:embed="rId163"/>
                <a:stretch>
                  <a:fillRect/>
                </a:stretch>
              </p:blipFill>
              <p:spPr>
                <a:xfrm>
                  <a:off x="4168916" y="6235725"/>
                  <a:ext cx="450000" cy="532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7" name="Ink 106">
                  <a:extLst>
                    <a:ext uri="{FF2B5EF4-FFF2-40B4-BE49-F238E27FC236}">
                      <a16:creationId xmlns:a16="http://schemas.microsoft.com/office/drawing/2014/main" id="{9CE49CAF-2060-781E-5A79-21A1A205A573}"/>
                    </a:ext>
                  </a:extLst>
                </p14:cNvPr>
                <p14:cNvContentPartPr/>
                <p14:nvPr/>
              </p14:nvContentPartPr>
              <p14:xfrm>
                <a:off x="4760396" y="6209805"/>
                <a:ext cx="645120" cy="529560"/>
              </p14:xfrm>
            </p:contentPart>
          </mc:Choice>
          <mc:Fallback xmlns="">
            <p:pic>
              <p:nvPicPr>
                <p:cNvPr id="107" name="Ink 106">
                  <a:extLst>
                    <a:ext uri="{FF2B5EF4-FFF2-40B4-BE49-F238E27FC236}">
                      <a16:creationId xmlns:a16="http://schemas.microsoft.com/office/drawing/2014/main" id="{9CE49CAF-2060-781E-5A79-21A1A205A573}"/>
                    </a:ext>
                  </a:extLst>
                </p:cNvPr>
                <p:cNvPicPr/>
                <p:nvPr/>
              </p:nvPicPr>
              <p:blipFill>
                <a:blip r:embed="rId165"/>
                <a:stretch>
                  <a:fillRect/>
                </a:stretch>
              </p:blipFill>
              <p:spPr>
                <a:xfrm>
                  <a:off x="4742756" y="6192165"/>
                  <a:ext cx="680760" cy="565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8" name="Ink 107">
                  <a:extLst>
                    <a:ext uri="{FF2B5EF4-FFF2-40B4-BE49-F238E27FC236}">
                      <a16:creationId xmlns:a16="http://schemas.microsoft.com/office/drawing/2014/main" id="{CEFCA9F4-ED5A-3686-2718-DCFCAB335DDC}"/>
                    </a:ext>
                  </a:extLst>
                </p14:cNvPr>
                <p14:cNvContentPartPr/>
                <p14:nvPr/>
              </p14:nvContentPartPr>
              <p14:xfrm>
                <a:off x="5625116" y="6331125"/>
                <a:ext cx="10800" cy="296280"/>
              </p14:xfrm>
            </p:contentPart>
          </mc:Choice>
          <mc:Fallback xmlns="">
            <p:pic>
              <p:nvPicPr>
                <p:cNvPr id="108" name="Ink 107">
                  <a:extLst>
                    <a:ext uri="{FF2B5EF4-FFF2-40B4-BE49-F238E27FC236}">
                      <a16:creationId xmlns:a16="http://schemas.microsoft.com/office/drawing/2014/main" id="{CEFCA9F4-ED5A-3686-2718-DCFCAB335DDC}"/>
                    </a:ext>
                  </a:extLst>
                </p:cNvPr>
                <p:cNvPicPr/>
                <p:nvPr/>
              </p:nvPicPr>
              <p:blipFill>
                <a:blip r:embed="rId167"/>
                <a:stretch>
                  <a:fillRect/>
                </a:stretch>
              </p:blipFill>
              <p:spPr>
                <a:xfrm>
                  <a:off x="5607476" y="6313125"/>
                  <a:ext cx="4644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9" name="Ink 108">
                  <a:extLst>
                    <a:ext uri="{FF2B5EF4-FFF2-40B4-BE49-F238E27FC236}">
                      <a16:creationId xmlns:a16="http://schemas.microsoft.com/office/drawing/2014/main" id="{B344E547-580D-801D-C103-1F03FECB42E9}"/>
                    </a:ext>
                  </a:extLst>
                </p14:cNvPr>
                <p14:cNvContentPartPr/>
                <p14:nvPr/>
              </p14:nvContentPartPr>
              <p14:xfrm>
                <a:off x="5781716" y="6356685"/>
                <a:ext cx="226440" cy="281160"/>
              </p14:xfrm>
            </p:contentPart>
          </mc:Choice>
          <mc:Fallback xmlns="">
            <p:pic>
              <p:nvPicPr>
                <p:cNvPr id="109" name="Ink 108">
                  <a:extLst>
                    <a:ext uri="{FF2B5EF4-FFF2-40B4-BE49-F238E27FC236}">
                      <a16:creationId xmlns:a16="http://schemas.microsoft.com/office/drawing/2014/main" id="{B344E547-580D-801D-C103-1F03FECB42E9}"/>
                    </a:ext>
                  </a:extLst>
                </p:cNvPr>
                <p:cNvPicPr/>
                <p:nvPr/>
              </p:nvPicPr>
              <p:blipFill>
                <a:blip r:embed="rId169"/>
                <a:stretch>
                  <a:fillRect/>
                </a:stretch>
              </p:blipFill>
              <p:spPr>
                <a:xfrm>
                  <a:off x="5763716" y="6338685"/>
                  <a:ext cx="26208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0" name="Ink 109">
                  <a:extLst>
                    <a:ext uri="{FF2B5EF4-FFF2-40B4-BE49-F238E27FC236}">
                      <a16:creationId xmlns:a16="http://schemas.microsoft.com/office/drawing/2014/main" id="{A525E7FF-8916-DBE1-DC7C-1BFAD8AE987C}"/>
                    </a:ext>
                  </a:extLst>
                </p14:cNvPr>
                <p14:cNvContentPartPr/>
                <p14:nvPr/>
              </p14:nvContentPartPr>
              <p14:xfrm>
                <a:off x="5990156" y="6088845"/>
                <a:ext cx="206280" cy="213480"/>
              </p14:xfrm>
            </p:contentPart>
          </mc:Choice>
          <mc:Fallback xmlns="">
            <p:pic>
              <p:nvPicPr>
                <p:cNvPr id="110" name="Ink 109">
                  <a:extLst>
                    <a:ext uri="{FF2B5EF4-FFF2-40B4-BE49-F238E27FC236}">
                      <a16:creationId xmlns:a16="http://schemas.microsoft.com/office/drawing/2014/main" id="{A525E7FF-8916-DBE1-DC7C-1BFAD8AE987C}"/>
                    </a:ext>
                  </a:extLst>
                </p:cNvPr>
                <p:cNvPicPr/>
                <p:nvPr/>
              </p:nvPicPr>
              <p:blipFill>
                <a:blip r:embed="rId171"/>
                <a:stretch>
                  <a:fillRect/>
                </a:stretch>
              </p:blipFill>
              <p:spPr>
                <a:xfrm>
                  <a:off x="5972516" y="6071205"/>
                  <a:ext cx="241920" cy="249120"/>
                </a:xfrm>
                <a:prstGeom prst="rect">
                  <a:avLst/>
                </a:prstGeom>
              </p:spPr>
            </p:pic>
          </mc:Fallback>
        </mc:AlternateContent>
      </p:grpSp>
      <p:grpSp>
        <p:nvGrpSpPr>
          <p:cNvPr id="115" name="Group 114">
            <a:extLst>
              <a:ext uri="{FF2B5EF4-FFF2-40B4-BE49-F238E27FC236}">
                <a16:creationId xmlns:a16="http://schemas.microsoft.com/office/drawing/2014/main" id="{5E7A25AD-068E-C419-5D16-007DA15FFE81}"/>
              </a:ext>
            </a:extLst>
          </p:cNvPr>
          <p:cNvGrpSpPr/>
          <p:nvPr/>
        </p:nvGrpSpPr>
        <p:grpSpPr>
          <a:xfrm>
            <a:off x="6514676" y="4561725"/>
            <a:ext cx="470520" cy="36720"/>
            <a:chOff x="6514676" y="4561725"/>
            <a:chExt cx="470520" cy="36720"/>
          </a:xfrm>
        </p:grpSpPr>
        <mc:AlternateContent xmlns:mc="http://schemas.openxmlformats.org/markup-compatibility/2006" xmlns:p14="http://schemas.microsoft.com/office/powerpoint/2010/main">
          <mc:Choice Requires="p14">
            <p:contentPart p14:bwMode="auto" r:id="rId172">
              <p14:nvContentPartPr>
                <p14:cNvPr id="113" name="Ink 112">
                  <a:extLst>
                    <a:ext uri="{FF2B5EF4-FFF2-40B4-BE49-F238E27FC236}">
                      <a16:creationId xmlns:a16="http://schemas.microsoft.com/office/drawing/2014/main" id="{E14979CF-17DA-8E4A-EACA-23A9C7588958}"/>
                    </a:ext>
                  </a:extLst>
                </p14:cNvPr>
                <p14:cNvContentPartPr/>
                <p14:nvPr/>
              </p14:nvContentPartPr>
              <p14:xfrm>
                <a:off x="6984836" y="4598085"/>
                <a:ext cx="360" cy="360"/>
              </p14:xfrm>
            </p:contentPart>
          </mc:Choice>
          <mc:Fallback xmlns="">
            <p:pic>
              <p:nvPicPr>
                <p:cNvPr id="113" name="Ink 112">
                  <a:extLst>
                    <a:ext uri="{FF2B5EF4-FFF2-40B4-BE49-F238E27FC236}">
                      <a16:creationId xmlns:a16="http://schemas.microsoft.com/office/drawing/2014/main" id="{E14979CF-17DA-8E4A-EACA-23A9C7588958}"/>
                    </a:ext>
                  </a:extLst>
                </p:cNvPr>
                <p:cNvPicPr/>
                <p:nvPr/>
              </p:nvPicPr>
              <p:blipFill>
                <a:blip r:embed="rId173"/>
                <a:stretch>
                  <a:fillRect/>
                </a:stretch>
              </p:blipFill>
              <p:spPr>
                <a:xfrm>
                  <a:off x="6966836" y="458008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4" name="Ink 113">
                  <a:extLst>
                    <a:ext uri="{FF2B5EF4-FFF2-40B4-BE49-F238E27FC236}">
                      <a16:creationId xmlns:a16="http://schemas.microsoft.com/office/drawing/2014/main" id="{A1E5E27D-125E-B098-77F0-73B358EEA5CC}"/>
                    </a:ext>
                  </a:extLst>
                </p14:cNvPr>
                <p14:cNvContentPartPr/>
                <p14:nvPr/>
              </p14:nvContentPartPr>
              <p14:xfrm>
                <a:off x="6514676" y="4561725"/>
                <a:ext cx="36720" cy="9000"/>
              </p14:xfrm>
            </p:contentPart>
          </mc:Choice>
          <mc:Fallback xmlns="">
            <p:pic>
              <p:nvPicPr>
                <p:cNvPr id="114" name="Ink 113">
                  <a:extLst>
                    <a:ext uri="{FF2B5EF4-FFF2-40B4-BE49-F238E27FC236}">
                      <a16:creationId xmlns:a16="http://schemas.microsoft.com/office/drawing/2014/main" id="{A1E5E27D-125E-B098-77F0-73B358EEA5CC}"/>
                    </a:ext>
                  </a:extLst>
                </p:cNvPr>
                <p:cNvPicPr/>
                <p:nvPr/>
              </p:nvPicPr>
              <p:blipFill>
                <a:blip r:embed="rId175"/>
                <a:stretch>
                  <a:fillRect/>
                </a:stretch>
              </p:blipFill>
              <p:spPr>
                <a:xfrm>
                  <a:off x="6496676" y="4543725"/>
                  <a:ext cx="72360" cy="4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6">
            <p14:nvContentPartPr>
              <p14:cNvPr id="127" name="Ink 126">
                <a:extLst>
                  <a:ext uri="{FF2B5EF4-FFF2-40B4-BE49-F238E27FC236}">
                    <a16:creationId xmlns:a16="http://schemas.microsoft.com/office/drawing/2014/main" id="{64EAEB83-DA69-063A-3775-133F6FA97F45}"/>
                  </a:ext>
                </a:extLst>
              </p14:cNvPr>
              <p14:cNvContentPartPr/>
              <p14:nvPr/>
            </p14:nvContentPartPr>
            <p14:xfrm>
              <a:off x="7041356" y="4967805"/>
              <a:ext cx="360" cy="360"/>
            </p14:xfrm>
          </p:contentPart>
        </mc:Choice>
        <mc:Fallback xmlns="">
          <p:pic>
            <p:nvPicPr>
              <p:cNvPr id="127" name="Ink 126">
                <a:extLst>
                  <a:ext uri="{FF2B5EF4-FFF2-40B4-BE49-F238E27FC236}">
                    <a16:creationId xmlns:a16="http://schemas.microsoft.com/office/drawing/2014/main" id="{64EAEB83-DA69-063A-3775-133F6FA97F45}"/>
                  </a:ext>
                </a:extLst>
              </p:cNvPr>
              <p:cNvPicPr/>
              <p:nvPr/>
            </p:nvPicPr>
            <p:blipFill>
              <a:blip r:embed="rId173"/>
              <a:stretch>
                <a:fillRect/>
              </a:stretch>
            </p:blipFill>
            <p:spPr>
              <a:xfrm>
                <a:off x="7023356" y="4950165"/>
                <a:ext cx="36000" cy="36000"/>
              </a:xfrm>
              <a:prstGeom prst="rect">
                <a:avLst/>
              </a:prstGeom>
            </p:spPr>
          </p:pic>
        </mc:Fallback>
      </mc:AlternateContent>
      <p:grpSp>
        <p:nvGrpSpPr>
          <p:cNvPr id="148" name="Group 147">
            <a:extLst>
              <a:ext uri="{FF2B5EF4-FFF2-40B4-BE49-F238E27FC236}">
                <a16:creationId xmlns:a16="http://schemas.microsoft.com/office/drawing/2014/main" id="{645AEBFE-36D3-012F-FCD2-4B7A4D29AA67}"/>
              </a:ext>
            </a:extLst>
          </p:cNvPr>
          <p:cNvGrpSpPr/>
          <p:nvPr/>
        </p:nvGrpSpPr>
        <p:grpSpPr>
          <a:xfrm>
            <a:off x="6677756" y="4343205"/>
            <a:ext cx="1847160" cy="590760"/>
            <a:chOff x="6677756" y="4343205"/>
            <a:chExt cx="1847160" cy="590760"/>
          </a:xfrm>
        </p:grpSpPr>
        <mc:AlternateContent xmlns:mc="http://schemas.openxmlformats.org/markup-compatibility/2006" xmlns:p14="http://schemas.microsoft.com/office/powerpoint/2010/main">
          <mc:Choice Requires="p14">
            <p:contentPart p14:bwMode="auto" r:id="rId177">
              <p14:nvContentPartPr>
                <p14:cNvPr id="138" name="Ink 137">
                  <a:extLst>
                    <a:ext uri="{FF2B5EF4-FFF2-40B4-BE49-F238E27FC236}">
                      <a16:creationId xmlns:a16="http://schemas.microsoft.com/office/drawing/2014/main" id="{4F740348-1A23-3128-7B74-0EB98FFA4A78}"/>
                    </a:ext>
                  </a:extLst>
                </p14:cNvPr>
                <p14:cNvContentPartPr/>
                <p14:nvPr/>
              </p14:nvContentPartPr>
              <p14:xfrm>
                <a:off x="6677756" y="4390725"/>
                <a:ext cx="1053000" cy="543240"/>
              </p14:xfrm>
            </p:contentPart>
          </mc:Choice>
          <mc:Fallback xmlns="">
            <p:pic>
              <p:nvPicPr>
                <p:cNvPr id="138" name="Ink 137">
                  <a:extLst>
                    <a:ext uri="{FF2B5EF4-FFF2-40B4-BE49-F238E27FC236}">
                      <a16:creationId xmlns:a16="http://schemas.microsoft.com/office/drawing/2014/main" id="{4F740348-1A23-3128-7B74-0EB98FFA4A78}"/>
                    </a:ext>
                  </a:extLst>
                </p:cNvPr>
                <p:cNvPicPr/>
                <p:nvPr/>
              </p:nvPicPr>
              <p:blipFill>
                <a:blip r:embed="rId178"/>
                <a:stretch>
                  <a:fillRect/>
                </a:stretch>
              </p:blipFill>
              <p:spPr>
                <a:xfrm>
                  <a:off x="6660116" y="4373085"/>
                  <a:ext cx="108864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9" name="Ink 138">
                  <a:extLst>
                    <a:ext uri="{FF2B5EF4-FFF2-40B4-BE49-F238E27FC236}">
                      <a16:creationId xmlns:a16="http://schemas.microsoft.com/office/drawing/2014/main" id="{21061D3A-1575-409B-24E9-2A6603FD202E}"/>
                    </a:ext>
                  </a:extLst>
                </p14:cNvPr>
                <p14:cNvContentPartPr/>
                <p14:nvPr/>
              </p14:nvContentPartPr>
              <p14:xfrm>
                <a:off x="7532396" y="4508085"/>
                <a:ext cx="360" cy="360"/>
              </p14:xfrm>
            </p:contentPart>
          </mc:Choice>
          <mc:Fallback xmlns="">
            <p:pic>
              <p:nvPicPr>
                <p:cNvPr id="139" name="Ink 138">
                  <a:extLst>
                    <a:ext uri="{FF2B5EF4-FFF2-40B4-BE49-F238E27FC236}">
                      <a16:creationId xmlns:a16="http://schemas.microsoft.com/office/drawing/2014/main" id="{21061D3A-1575-409B-24E9-2A6603FD202E}"/>
                    </a:ext>
                  </a:extLst>
                </p:cNvPr>
                <p:cNvPicPr/>
                <p:nvPr/>
              </p:nvPicPr>
              <p:blipFill>
                <a:blip r:embed="rId180"/>
                <a:stretch>
                  <a:fillRect/>
                </a:stretch>
              </p:blipFill>
              <p:spPr>
                <a:xfrm>
                  <a:off x="7514756" y="449008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0" name="Ink 139">
                  <a:extLst>
                    <a:ext uri="{FF2B5EF4-FFF2-40B4-BE49-F238E27FC236}">
                      <a16:creationId xmlns:a16="http://schemas.microsoft.com/office/drawing/2014/main" id="{F7970910-5BAA-FAEF-E6F7-AD1E2F5599FA}"/>
                    </a:ext>
                  </a:extLst>
                </p14:cNvPr>
                <p14:cNvContentPartPr/>
                <p14:nvPr/>
              </p14:nvContentPartPr>
              <p14:xfrm>
                <a:off x="6886196" y="4480365"/>
                <a:ext cx="77400" cy="28800"/>
              </p14:xfrm>
            </p:contentPart>
          </mc:Choice>
          <mc:Fallback xmlns="">
            <p:pic>
              <p:nvPicPr>
                <p:cNvPr id="140" name="Ink 139">
                  <a:extLst>
                    <a:ext uri="{FF2B5EF4-FFF2-40B4-BE49-F238E27FC236}">
                      <a16:creationId xmlns:a16="http://schemas.microsoft.com/office/drawing/2014/main" id="{F7970910-5BAA-FAEF-E6F7-AD1E2F5599FA}"/>
                    </a:ext>
                  </a:extLst>
                </p:cNvPr>
                <p:cNvPicPr/>
                <p:nvPr/>
              </p:nvPicPr>
              <p:blipFill>
                <a:blip r:embed="rId182"/>
                <a:stretch>
                  <a:fillRect/>
                </a:stretch>
              </p:blipFill>
              <p:spPr>
                <a:xfrm>
                  <a:off x="6868196" y="4462725"/>
                  <a:ext cx="113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2" name="Ink 141">
                  <a:extLst>
                    <a:ext uri="{FF2B5EF4-FFF2-40B4-BE49-F238E27FC236}">
                      <a16:creationId xmlns:a16="http://schemas.microsoft.com/office/drawing/2014/main" id="{39795C31-3741-EACF-7756-3360F92B1737}"/>
                    </a:ext>
                  </a:extLst>
                </p14:cNvPr>
                <p14:cNvContentPartPr/>
                <p14:nvPr/>
              </p14:nvContentPartPr>
              <p14:xfrm>
                <a:off x="8041436" y="4386045"/>
                <a:ext cx="37800" cy="302400"/>
              </p14:xfrm>
            </p:contentPart>
          </mc:Choice>
          <mc:Fallback xmlns="">
            <p:pic>
              <p:nvPicPr>
                <p:cNvPr id="142" name="Ink 141">
                  <a:extLst>
                    <a:ext uri="{FF2B5EF4-FFF2-40B4-BE49-F238E27FC236}">
                      <a16:creationId xmlns:a16="http://schemas.microsoft.com/office/drawing/2014/main" id="{39795C31-3741-EACF-7756-3360F92B1737}"/>
                    </a:ext>
                  </a:extLst>
                </p:cNvPr>
                <p:cNvPicPr/>
                <p:nvPr/>
              </p:nvPicPr>
              <p:blipFill>
                <a:blip r:embed="rId184"/>
                <a:stretch>
                  <a:fillRect/>
                </a:stretch>
              </p:blipFill>
              <p:spPr>
                <a:xfrm>
                  <a:off x="8023796" y="4368405"/>
                  <a:ext cx="7344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3" name="Ink 142">
                  <a:extLst>
                    <a:ext uri="{FF2B5EF4-FFF2-40B4-BE49-F238E27FC236}">
                      <a16:creationId xmlns:a16="http://schemas.microsoft.com/office/drawing/2014/main" id="{AEE1A431-6B34-4EBB-D2BF-F1DE41D5804E}"/>
                    </a:ext>
                  </a:extLst>
                </p14:cNvPr>
                <p14:cNvContentPartPr/>
                <p14:nvPr/>
              </p14:nvContentPartPr>
              <p14:xfrm>
                <a:off x="8172476" y="4343205"/>
                <a:ext cx="38160" cy="316080"/>
              </p14:xfrm>
            </p:contentPart>
          </mc:Choice>
          <mc:Fallback xmlns="">
            <p:pic>
              <p:nvPicPr>
                <p:cNvPr id="143" name="Ink 142">
                  <a:extLst>
                    <a:ext uri="{FF2B5EF4-FFF2-40B4-BE49-F238E27FC236}">
                      <a16:creationId xmlns:a16="http://schemas.microsoft.com/office/drawing/2014/main" id="{AEE1A431-6B34-4EBB-D2BF-F1DE41D5804E}"/>
                    </a:ext>
                  </a:extLst>
                </p:cNvPr>
                <p:cNvPicPr/>
                <p:nvPr/>
              </p:nvPicPr>
              <p:blipFill>
                <a:blip r:embed="rId186"/>
                <a:stretch>
                  <a:fillRect/>
                </a:stretch>
              </p:blipFill>
              <p:spPr>
                <a:xfrm>
                  <a:off x="8154836" y="4325565"/>
                  <a:ext cx="7380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4" name="Ink 143">
                  <a:extLst>
                    <a:ext uri="{FF2B5EF4-FFF2-40B4-BE49-F238E27FC236}">
                      <a16:creationId xmlns:a16="http://schemas.microsoft.com/office/drawing/2014/main" id="{8659730C-DA17-DEEB-5B41-2088DB1DCCEE}"/>
                    </a:ext>
                  </a:extLst>
                </p14:cNvPr>
                <p14:cNvContentPartPr/>
                <p14:nvPr/>
              </p14:nvContentPartPr>
              <p14:xfrm>
                <a:off x="8046836" y="4512405"/>
                <a:ext cx="183240" cy="25560"/>
              </p14:xfrm>
            </p:contentPart>
          </mc:Choice>
          <mc:Fallback xmlns="">
            <p:pic>
              <p:nvPicPr>
                <p:cNvPr id="144" name="Ink 143">
                  <a:extLst>
                    <a:ext uri="{FF2B5EF4-FFF2-40B4-BE49-F238E27FC236}">
                      <a16:creationId xmlns:a16="http://schemas.microsoft.com/office/drawing/2014/main" id="{8659730C-DA17-DEEB-5B41-2088DB1DCCEE}"/>
                    </a:ext>
                  </a:extLst>
                </p:cNvPr>
                <p:cNvPicPr/>
                <p:nvPr/>
              </p:nvPicPr>
              <p:blipFill>
                <a:blip r:embed="rId188"/>
                <a:stretch>
                  <a:fillRect/>
                </a:stretch>
              </p:blipFill>
              <p:spPr>
                <a:xfrm>
                  <a:off x="8029196" y="4494765"/>
                  <a:ext cx="2188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5" name="Ink 144">
                  <a:extLst>
                    <a:ext uri="{FF2B5EF4-FFF2-40B4-BE49-F238E27FC236}">
                      <a16:creationId xmlns:a16="http://schemas.microsoft.com/office/drawing/2014/main" id="{3F55973B-1F20-6BA1-A437-9BE8CF00CA52}"/>
                    </a:ext>
                  </a:extLst>
                </p14:cNvPr>
                <p14:cNvContentPartPr/>
                <p14:nvPr/>
              </p14:nvContentPartPr>
              <p14:xfrm>
                <a:off x="8312516" y="4514925"/>
                <a:ext cx="212400" cy="122760"/>
              </p14:xfrm>
            </p:contentPart>
          </mc:Choice>
          <mc:Fallback xmlns="">
            <p:pic>
              <p:nvPicPr>
                <p:cNvPr id="145" name="Ink 144">
                  <a:extLst>
                    <a:ext uri="{FF2B5EF4-FFF2-40B4-BE49-F238E27FC236}">
                      <a16:creationId xmlns:a16="http://schemas.microsoft.com/office/drawing/2014/main" id="{3F55973B-1F20-6BA1-A437-9BE8CF00CA52}"/>
                    </a:ext>
                  </a:extLst>
                </p:cNvPr>
                <p:cNvPicPr/>
                <p:nvPr/>
              </p:nvPicPr>
              <p:blipFill>
                <a:blip r:embed="rId190"/>
                <a:stretch>
                  <a:fillRect/>
                </a:stretch>
              </p:blipFill>
              <p:spPr>
                <a:xfrm>
                  <a:off x="8294516" y="4496925"/>
                  <a:ext cx="2480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7" name="Ink 146">
                  <a:extLst>
                    <a:ext uri="{FF2B5EF4-FFF2-40B4-BE49-F238E27FC236}">
                      <a16:creationId xmlns:a16="http://schemas.microsoft.com/office/drawing/2014/main" id="{6CCB0D66-8954-60EC-115F-3FF48170F605}"/>
                    </a:ext>
                  </a:extLst>
                </p14:cNvPr>
                <p14:cNvContentPartPr/>
                <p14:nvPr/>
              </p14:nvContentPartPr>
              <p14:xfrm>
                <a:off x="6939476" y="4497645"/>
                <a:ext cx="44640" cy="19440"/>
              </p14:xfrm>
            </p:contentPart>
          </mc:Choice>
          <mc:Fallback xmlns="">
            <p:pic>
              <p:nvPicPr>
                <p:cNvPr id="147" name="Ink 146">
                  <a:extLst>
                    <a:ext uri="{FF2B5EF4-FFF2-40B4-BE49-F238E27FC236}">
                      <a16:creationId xmlns:a16="http://schemas.microsoft.com/office/drawing/2014/main" id="{6CCB0D66-8954-60EC-115F-3FF48170F605}"/>
                    </a:ext>
                  </a:extLst>
                </p:cNvPr>
                <p:cNvPicPr/>
                <p:nvPr/>
              </p:nvPicPr>
              <p:blipFill>
                <a:blip r:embed="rId192"/>
                <a:stretch>
                  <a:fillRect/>
                </a:stretch>
              </p:blipFill>
              <p:spPr>
                <a:xfrm>
                  <a:off x="6921836" y="4480005"/>
                  <a:ext cx="80280" cy="55080"/>
                </a:xfrm>
                <a:prstGeom prst="rect">
                  <a:avLst/>
                </a:prstGeom>
              </p:spPr>
            </p:pic>
          </mc:Fallback>
        </mc:AlternateContent>
      </p:grpSp>
      <p:grpSp>
        <p:nvGrpSpPr>
          <p:cNvPr id="155" name="Group 154">
            <a:extLst>
              <a:ext uri="{FF2B5EF4-FFF2-40B4-BE49-F238E27FC236}">
                <a16:creationId xmlns:a16="http://schemas.microsoft.com/office/drawing/2014/main" id="{EB337CE2-8101-3F70-07D6-269C8704DA62}"/>
              </a:ext>
            </a:extLst>
          </p:cNvPr>
          <p:cNvGrpSpPr/>
          <p:nvPr/>
        </p:nvGrpSpPr>
        <p:grpSpPr>
          <a:xfrm>
            <a:off x="8761436" y="4289205"/>
            <a:ext cx="1859400" cy="594720"/>
            <a:chOff x="8761436" y="4289205"/>
            <a:chExt cx="1859400" cy="594720"/>
          </a:xfrm>
        </p:grpSpPr>
        <mc:AlternateContent xmlns:mc="http://schemas.openxmlformats.org/markup-compatibility/2006" xmlns:p14="http://schemas.microsoft.com/office/powerpoint/2010/main">
          <mc:Choice Requires="p14">
            <p:contentPart p14:bwMode="auto" r:id="rId193">
              <p14:nvContentPartPr>
                <p14:cNvPr id="149" name="Ink 148">
                  <a:extLst>
                    <a:ext uri="{FF2B5EF4-FFF2-40B4-BE49-F238E27FC236}">
                      <a16:creationId xmlns:a16="http://schemas.microsoft.com/office/drawing/2014/main" id="{DEAEEB6D-A5CE-E026-E4A9-B758748B27A7}"/>
                    </a:ext>
                  </a:extLst>
                </p14:cNvPr>
                <p14:cNvContentPartPr/>
                <p14:nvPr/>
              </p14:nvContentPartPr>
              <p14:xfrm>
                <a:off x="8761436" y="4324125"/>
                <a:ext cx="451440" cy="396000"/>
              </p14:xfrm>
            </p:contentPart>
          </mc:Choice>
          <mc:Fallback xmlns="">
            <p:pic>
              <p:nvPicPr>
                <p:cNvPr id="149" name="Ink 148">
                  <a:extLst>
                    <a:ext uri="{FF2B5EF4-FFF2-40B4-BE49-F238E27FC236}">
                      <a16:creationId xmlns:a16="http://schemas.microsoft.com/office/drawing/2014/main" id="{DEAEEB6D-A5CE-E026-E4A9-B758748B27A7}"/>
                    </a:ext>
                  </a:extLst>
                </p:cNvPr>
                <p:cNvPicPr/>
                <p:nvPr/>
              </p:nvPicPr>
              <p:blipFill>
                <a:blip r:embed="rId194"/>
                <a:stretch>
                  <a:fillRect/>
                </a:stretch>
              </p:blipFill>
              <p:spPr>
                <a:xfrm>
                  <a:off x="8743796" y="4306125"/>
                  <a:ext cx="48708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0" name="Ink 149">
                  <a:extLst>
                    <a:ext uri="{FF2B5EF4-FFF2-40B4-BE49-F238E27FC236}">
                      <a16:creationId xmlns:a16="http://schemas.microsoft.com/office/drawing/2014/main" id="{2D10C440-C046-D586-1692-5041E4C62B66}"/>
                    </a:ext>
                  </a:extLst>
                </p14:cNvPr>
                <p14:cNvContentPartPr/>
                <p14:nvPr/>
              </p14:nvContentPartPr>
              <p14:xfrm>
                <a:off x="8799236" y="4383165"/>
                <a:ext cx="422640" cy="54000"/>
              </p14:xfrm>
            </p:contentPart>
          </mc:Choice>
          <mc:Fallback xmlns="">
            <p:pic>
              <p:nvPicPr>
                <p:cNvPr id="150" name="Ink 149">
                  <a:extLst>
                    <a:ext uri="{FF2B5EF4-FFF2-40B4-BE49-F238E27FC236}">
                      <a16:creationId xmlns:a16="http://schemas.microsoft.com/office/drawing/2014/main" id="{2D10C440-C046-D586-1692-5041E4C62B66}"/>
                    </a:ext>
                  </a:extLst>
                </p:cNvPr>
                <p:cNvPicPr/>
                <p:nvPr/>
              </p:nvPicPr>
              <p:blipFill>
                <a:blip r:embed="rId196"/>
                <a:stretch>
                  <a:fillRect/>
                </a:stretch>
              </p:blipFill>
              <p:spPr>
                <a:xfrm>
                  <a:off x="8781596" y="4365165"/>
                  <a:ext cx="4582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2" name="Ink 151">
                  <a:extLst>
                    <a:ext uri="{FF2B5EF4-FFF2-40B4-BE49-F238E27FC236}">
                      <a16:creationId xmlns:a16="http://schemas.microsoft.com/office/drawing/2014/main" id="{FB26428F-EB53-BD08-1953-F8E06E9941E0}"/>
                    </a:ext>
                  </a:extLst>
                </p14:cNvPr>
                <p14:cNvContentPartPr/>
                <p14:nvPr/>
              </p14:nvContentPartPr>
              <p14:xfrm>
                <a:off x="9462356" y="4289205"/>
                <a:ext cx="1158480" cy="594720"/>
              </p14:xfrm>
            </p:contentPart>
          </mc:Choice>
          <mc:Fallback xmlns="">
            <p:pic>
              <p:nvPicPr>
                <p:cNvPr id="152" name="Ink 151">
                  <a:extLst>
                    <a:ext uri="{FF2B5EF4-FFF2-40B4-BE49-F238E27FC236}">
                      <a16:creationId xmlns:a16="http://schemas.microsoft.com/office/drawing/2014/main" id="{FB26428F-EB53-BD08-1953-F8E06E9941E0}"/>
                    </a:ext>
                  </a:extLst>
                </p:cNvPr>
                <p:cNvPicPr/>
                <p:nvPr/>
              </p:nvPicPr>
              <p:blipFill>
                <a:blip r:embed="rId198"/>
                <a:stretch>
                  <a:fillRect/>
                </a:stretch>
              </p:blipFill>
              <p:spPr>
                <a:xfrm>
                  <a:off x="9444356" y="4271205"/>
                  <a:ext cx="1194120" cy="6303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3" name="Ink 152">
                  <a:extLst>
                    <a:ext uri="{FF2B5EF4-FFF2-40B4-BE49-F238E27FC236}">
                      <a16:creationId xmlns:a16="http://schemas.microsoft.com/office/drawing/2014/main" id="{AB668C2C-C8A9-5094-3A1E-FE19A114A3DE}"/>
                    </a:ext>
                  </a:extLst>
                </p14:cNvPr>
                <p14:cNvContentPartPr/>
                <p14:nvPr/>
              </p14:nvContentPartPr>
              <p14:xfrm>
                <a:off x="10439756" y="4413765"/>
                <a:ext cx="360" cy="360"/>
              </p14:xfrm>
            </p:contentPart>
          </mc:Choice>
          <mc:Fallback xmlns="">
            <p:pic>
              <p:nvPicPr>
                <p:cNvPr id="153" name="Ink 152">
                  <a:extLst>
                    <a:ext uri="{FF2B5EF4-FFF2-40B4-BE49-F238E27FC236}">
                      <a16:creationId xmlns:a16="http://schemas.microsoft.com/office/drawing/2014/main" id="{AB668C2C-C8A9-5094-3A1E-FE19A114A3DE}"/>
                    </a:ext>
                  </a:extLst>
                </p:cNvPr>
                <p:cNvPicPr/>
                <p:nvPr/>
              </p:nvPicPr>
              <p:blipFill>
                <a:blip r:embed="rId180"/>
                <a:stretch>
                  <a:fillRect/>
                </a:stretch>
              </p:blipFill>
              <p:spPr>
                <a:xfrm>
                  <a:off x="10421756" y="439576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4" name="Ink 153">
                  <a:extLst>
                    <a:ext uri="{FF2B5EF4-FFF2-40B4-BE49-F238E27FC236}">
                      <a16:creationId xmlns:a16="http://schemas.microsoft.com/office/drawing/2014/main" id="{17FA5698-42E8-3C71-E4B0-820490FF1477}"/>
                    </a:ext>
                  </a:extLst>
                </p14:cNvPr>
                <p14:cNvContentPartPr/>
                <p14:nvPr/>
              </p14:nvContentPartPr>
              <p14:xfrm>
                <a:off x="10166876" y="4379565"/>
                <a:ext cx="294840" cy="46800"/>
              </p14:xfrm>
            </p:contentPart>
          </mc:Choice>
          <mc:Fallback xmlns="">
            <p:pic>
              <p:nvPicPr>
                <p:cNvPr id="154" name="Ink 153">
                  <a:extLst>
                    <a:ext uri="{FF2B5EF4-FFF2-40B4-BE49-F238E27FC236}">
                      <a16:creationId xmlns:a16="http://schemas.microsoft.com/office/drawing/2014/main" id="{17FA5698-42E8-3C71-E4B0-820490FF1477}"/>
                    </a:ext>
                  </a:extLst>
                </p:cNvPr>
                <p:cNvPicPr/>
                <p:nvPr/>
              </p:nvPicPr>
              <p:blipFill>
                <a:blip r:embed="rId201"/>
                <a:stretch>
                  <a:fillRect/>
                </a:stretch>
              </p:blipFill>
              <p:spPr>
                <a:xfrm>
                  <a:off x="10148876" y="4361565"/>
                  <a:ext cx="330480" cy="82440"/>
                </a:xfrm>
                <a:prstGeom prst="rect">
                  <a:avLst/>
                </a:prstGeom>
              </p:spPr>
            </p:pic>
          </mc:Fallback>
        </mc:AlternateContent>
      </p:grpSp>
      <p:grpSp>
        <p:nvGrpSpPr>
          <p:cNvPr id="166" name="Group 165">
            <a:extLst>
              <a:ext uri="{FF2B5EF4-FFF2-40B4-BE49-F238E27FC236}">
                <a16:creationId xmlns:a16="http://schemas.microsoft.com/office/drawing/2014/main" id="{9435E37C-3831-B81C-DD7F-A745CBD8F167}"/>
              </a:ext>
            </a:extLst>
          </p:cNvPr>
          <p:cNvGrpSpPr/>
          <p:nvPr/>
        </p:nvGrpSpPr>
        <p:grpSpPr>
          <a:xfrm>
            <a:off x="6860996" y="4861965"/>
            <a:ext cx="3150360" cy="598320"/>
            <a:chOff x="6860996" y="4861965"/>
            <a:chExt cx="3150360" cy="598320"/>
          </a:xfrm>
        </p:grpSpPr>
        <mc:AlternateContent xmlns:mc="http://schemas.openxmlformats.org/markup-compatibility/2006" xmlns:p14="http://schemas.microsoft.com/office/powerpoint/2010/main">
          <mc:Choice Requires="p14">
            <p:contentPart p14:bwMode="auto" r:id="rId202">
              <p14:nvContentPartPr>
                <p14:cNvPr id="156" name="Ink 155">
                  <a:extLst>
                    <a:ext uri="{FF2B5EF4-FFF2-40B4-BE49-F238E27FC236}">
                      <a16:creationId xmlns:a16="http://schemas.microsoft.com/office/drawing/2014/main" id="{FF06BDE8-ECA5-0421-DCB4-017DBFE10D2A}"/>
                    </a:ext>
                  </a:extLst>
                </p14:cNvPr>
                <p14:cNvContentPartPr/>
                <p14:nvPr/>
              </p14:nvContentPartPr>
              <p14:xfrm>
                <a:off x="6860996" y="4924965"/>
                <a:ext cx="809640" cy="451800"/>
              </p14:xfrm>
            </p:contentPart>
          </mc:Choice>
          <mc:Fallback xmlns="">
            <p:pic>
              <p:nvPicPr>
                <p:cNvPr id="156" name="Ink 155">
                  <a:extLst>
                    <a:ext uri="{FF2B5EF4-FFF2-40B4-BE49-F238E27FC236}">
                      <a16:creationId xmlns:a16="http://schemas.microsoft.com/office/drawing/2014/main" id="{FF06BDE8-ECA5-0421-DCB4-017DBFE10D2A}"/>
                    </a:ext>
                  </a:extLst>
                </p:cNvPr>
                <p:cNvPicPr/>
                <p:nvPr/>
              </p:nvPicPr>
              <p:blipFill>
                <a:blip r:embed="rId203"/>
                <a:stretch>
                  <a:fillRect/>
                </a:stretch>
              </p:blipFill>
              <p:spPr>
                <a:xfrm>
                  <a:off x="6842996" y="4906965"/>
                  <a:ext cx="845280"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7" name="Ink 156">
                  <a:extLst>
                    <a:ext uri="{FF2B5EF4-FFF2-40B4-BE49-F238E27FC236}">
                      <a16:creationId xmlns:a16="http://schemas.microsoft.com/office/drawing/2014/main" id="{33685889-3DC7-78DD-ADB3-0DBC28A8B543}"/>
                    </a:ext>
                  </a:extLst>
                </p14:cNvPr>
                <p14:cNvContentPartPr/>
                <p14:nvPr/>
              </p14:nvContentPartPr>
              <p14:xfrm>
                <a:off x="7506476" y="5010645"/>
                <a:ext cx="230400" cy="29520"/>
              </p14:xfrm>
            </p:contentPart>
          </mc:Choice>
          <mc:Fallback xmlns="">
            <p:pic>
              <p:nvPicPr>
                <p:cNvPr id="157" name="Ink 156">
                  <a:extLst>
                    <a:ext uri="{FF2B5EF4-FFF2-40B4-BE49-F238E27FC236}">
                      <a16:creationId xmlns:a16="http://schemas.microsoft.com/office/drawing/2014/main" id="{33685889-3DC7-78DD-ADB3-0DBC28A8B543}"/>
                    </a:ext>
                  </a:extLst>
                </p:cNvPr>
                <p:cNvPicPr/>
                <p:nvPr/>
              </p:nvPicPr>
              <p:blipFill>
                <a:blip r:embed="rId205"/>
                <a:stretch>
                  <a:fillRect/>
                </a:stretch>
              </p:blipFill>
              <p:spPr>
                <a:xfrm>
                  <a:off x="7488476" y="4993005"/>
                  <a:ext cx="2660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8" name="Ink 157">
                  <a:extLst>
                    <a:ext uri="{FF2B5EF4-FFF2-40B4-BE49-F238E27FC236}">
                      <a16:creationId xmlns:a16="http://schemas.microsoft.com/office/drawing/2014/main" id="{10A8DF09-8DD0-7610-4523-177F9C7C10C7}"/>
                    </a:ext>
                  </a:extLst>
                </p14:cNvPr>
                <p14:cNvContentPartPr/>
                <p14:nvPr/>
              </p14:nvContentPartPr>
              <p14:xfrm>
                <a:off x="7204436" y="4919205"/>
                <a:ext cx="360" cy="360"/>
              </p14:xfrm>
            </p:contentPart>
          </mc:Choice>
          <mc:Fallback xmlns="">
            <p:pic>
              <p:nvPicPr>
                <p:cNvPr id="158" name="Ink 157">
                  <a:extLst>
                    <a:ext uri="{FF2B5EF4-FFF2-40B4-BE49-F238E27FC236}">
                      <a16:creationId xmlns:a16="http://schemas.microsoft.com/office/drawing/2014/main" id="{10A8DF09-8DD0-7610-4523-177F9C7C10C7}"/>
                    </a:ext>
                  </a:extLst>
                </p:cNvPr>
                <p:cNvPicPr/>
                <p:nvPr/>
              </p:nvPicPr>
              <p:blipFill>
                <a:blip r:embed="rId180"/>
                <a:stretch>
                  <a:fillRect/>
                </a:stretch>
              </p:blipFill>
              <p:spPr>
                <a:xfrm>
                  <a:off x="7186796" y="490156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0" name="Ink 159">
                  <a:extLst>
                    <a:ext uri="{FF2B5EF4-FFF2-40B4-BE49-F238E27FC236}">
                      <a16:creationId xmlns:a16="http://schemas.microsoft.com/office/drawing/2014/main" id="{0BA285AB-98B0-B256-9067-82FB769F8E79}"/>
                    </a:ext>
                  </a:extLst>
                </p14:cNvPr>
                <p14:cNvContentPartPr/>
                <p14:nvPr/>
              </p14:nvContentPartPr>
              <p14:xfrm>
                <a:off x="8013356" y="4964925"/>
                <a:ext cx="278640" cy="480240"/>
              </p14:xfrm>
            </p:contentPart>
          </mc:Choice>
          <mc:Fallback xmlns="">
            <p:pic>
              <p:nvPicPr>
                <p:cNvPr id="160" name="Ink 159">
                  <a:extLst>
                    <a:ext uri="{FF2B5EF4-FFF2-40B4-BE49-F238E27FC236}">
                      <a16:creationId xmlns:a16="http://schemas.microsoft.com/office/drawing/2014/main" id="{0BA285AB-98B0-B256-9067-82FB769F8E79}"/>
                    </a:ext>
                  </a:extLst>
                </p:cNvPr>
                <p:cNvPicPr/>
                <p:nvPr/>
              </p:nvPicPr>
              <p:blipFill>
                <a:blip r:embed="rId208"/>
                <a:stretch>
                  <a:fillRect/>
                </a:stretch>
              </p:blipFill>
              <p:spPr>
                <a:xfrm>
                  <a:off x="7995716" y="4946925"/>
                  <a:ext cx="314280" cy="515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2" name="Ink 161">
                  <a:extLst>
                    <a:ext uri="{FF2B5EF4-FFF2-40B4-BE49-F238E27FC236}">
                      <a16:creationId xmlns:a16="http://schemas.microsoft.com/office/drawing/2014/main" id="{893995A8-986A-FFAB-9A87-1225F32A0887}"/>
                    </a:ext>
                  </a:extLst>
                </p14:cNvPr>
                <p14:cNvContentPartPr/>
                <p14:nvPr/>
              </p14:nvContentPartPr>
              <p14:xfrm>
                <a:off x="8609156" y="4907685"/>
                <a:ext cx="413640" cy="291960"/>
              </p14:xfrm>
            </p:contentPart>
          </mc:Choice>
          <mc:Fallback xmlns="">
            <p:pic>
              <p:nvPicPr>
                <p:cNvPr id="162" name="Ink 161">
                  <a:extLst>
                    <a:ext uri="{FF2B5EF4-FFF2-40B4-BE49-F238E27FC236}">
                      <a16:creationId xmlns:a16="http://schemas.microsoft.com/office/drawing/2014/main" id="{893995A8-986A-FFAB-9A87-1225F32A0887}"/>
                    </a:ext>
                  </a:extLst>
                </p:cNvPr>
                <p:cNvPicPr/>
                <p:nvPr/>
              </p:nvPicPr>
              <p:blipFill>
                <a:blip r:embed="rId210"/>
                <a:stretch>
                  <a:fillRect/>
                </a:stretch>
              </p:blipFill>
              <p:spPr>
                <a:xfrm>
                  <a:off x="8591156" y="4890045"/>
                  <a:ext cx="44928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4" name="Ink 163">
                  <a:extLst>
                    <a:ext uri="{FF2B5EF4-FFF2-40B4-BE49-F238E27FC236}">
                      <a16:creationId xmlns:a16="http://schemas.microsoft.com/office/drawing/2014/main" id="{01C61764-83C2-B592-652C-7223F3129AA8}"/>
                    </a:ext>
                  </a:extLst>
                </p14:cNvPr>
                <p14:cNvContentPartPr/>
                <p14:nvPr/>
              </p14:nvContentPartPr>
              <p14:xfrm>
                <a:off x="9329156" y="4861965"/>
                <a:ext cx="682200" cy="598320"/>
              </p14:xfrm>
            </p:contentPart>
          </mc:Choice>
          <mc:Fallback xmlns="">
            <p:pic>
              <p:nvPicPr>
                <p:cNvPr id="164" name="Ink 163">
                  <a:extLst>
                    <a:ext uri="{FF2B5EF4-FFF2-40B4-BE49-F238E27FC236}">
                      <a16:creationId xmlns:a16="http://schemas.microsoft.com/office/drawing/2014/main" id="{01C61764-83C2-B592-652C-7223F3129AA8}"/>
                    </a:ext>
                  </a:extLst>
                </p:cNvPr>
                <p:cNvPicPr/>
                <p:nvPr/>
              </p:nvPicPr>
              <p:blipFill>
                <a:blip r:embed="rId212"/>
                <a:stretch>
                  <a:fillRect/>
                </a:stretch>
              </p:blipFill>
              <p:spPr>
                <a:xfrm>
                  <a:off x="9311156" y="4843965"/>
                  <a:ext cx="717840" cy="63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3">
            <p14:nvContentPartPr>
              <p14:cNvPr id="170" name="Ink 169">
                <a:extLst>
                  <a:ext uri="{FF2B5EF4-FFF2-40B4-BE49-F238E27FC236}">
                    <a16:creationId xmlns:a16="http://schemas.microsoft.com/office/drawing/2014/main" id="{A140415E-10EE-E683-8C72-F5C82D235100}"/>
                  </a:ext>
                </a:extLst>
              </p14:cNvPr>
              <p14:cNvContentPartPr/>
              <p14:nvPr/>
            </p14:nvContentPartPr>
            <p14:xfrm>
              <a:off x="11355236" y="4812645"/>
              <a:ext cx="502920" cy="606240"/>
            </p14:xfrm>
          </p:contentPart>
        </mc:Choice>
        <mc:Fallback xmlns="">
          <p:pic>
            <p:nvPicPr>
              <p:cNvPr id="170" name="Ink 169">
                <a:extLst>
                  <a:ext uri="{FF2B5EF4-FFF2-40B4-BE49-F238E27FC236}">
                    <a16:creationId xmlns:a16="http://schemas.microsoft.com/office/drawing/2014/main" id="{A140415E-10EE-E683-8C72-F5C82D235100}"/>
                  </a:ext>
                </a:extLst>
              </p:cNvPr>
              <p:cNvPicPr/>
              <p:nvPr/>
            </p:nvPicPr>
            <p:blipFill>
              <a:blip r:embed="rId214"/>
              <a:stretch>
                <a:fillRect/>
              </a:stretch>
            </p:blipFill>
            <p:spPr>
              <a:xfrm>
                <a:off x="11337236" y="4794645"/>
                <a:ext cx="538560" cy="6418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1" name="Ink 170">
                <a:extLst>
                  <a:ext uri="{FF2B5EF4-FFF2-40B4-BE49-F238E27FC236}">
                    <a16:creationId xmlns:a16="http://schemas.microsoft.com/office/drawing/2014/main" id="{3F13D694-9D9B-3464-6DAF-D43E6DFF1538}"/>
                  </a:ext>
                </a:extLst>
              </p14:cNvPr>
              <p14:cNvContentPartPr/>
              <p14:nvPr/>
            </p14:nvContentPartPr>
            <p14:xfrm>
              <a:off x="11563316" y="4869885"/>
              <a:ext cx="28800" cy="15480"/>
            </p14:xfrm>
          </p:contentPart>
        </mc:Choice>
        <mc:Fallback xmlns="">
          <p:pic>
            <p:nvPicPr>
              <p:cNvPr id="171" name="Ink 170">
                <a:extLst>
                  <a:ext uri="{FF2B5EF4-FFF2-40B4-BE49-F238E27FC236}">
                    <a16:creationId xmlns:a16="http://schemas.microsoft.com/office/drawing/2014/main" id="{3F13D694-9D9B-3464-6DAF-D43E6DFF1538}"/>
                  </a:ext>
                </a:extLst>
              </p:cNvPr>
              <p:cNvPicPr/>
              <p:nvPr/>
            </p:nvPicPr>
            <p:blipFill>
              <a:blip r:embed="rId216"/>
              <a:stretch>
                <a:fillRect/>
              </a:stretch>
            </p:blipFill>
            <p:spPr>
              <a:xfrm>
                <a:off x="11545676" y="4852245"/>
                <a:ext cx="64440" cy="51120"/>
              </a:xfrm>
              <a:prstGeom prst="rect">
                <a:avLst/>
              </a:prstGeom>
            </p:spPr>
          </p:pic>
        </mc:Fallback>
      </mc:AlternateContent>
      <p:grpSp>
        <p:nvGrpSpPr>
          <p:cNvPr id="182" name="Group 181">
            <a:extLst>
              <a:ext uri="{FF2B5EF4-FFF2-40B4-BE49-F238E27FC236}">
                <a16:creationId xmlns:a16="http://schemas.microsoft.com/office/drawing/2014/main" id="{BE2F22B9-B345-493E-4A85-460B8159126B}"/>
              </a:ext>
            </a:extLst>
          </p:cNvPr>
          <p:cNvGrpSpPr/>
          <p:nvPr/>
        </p:nvGrpSpPr>
        <p:grpSpPr>
          <a:xfrm>
            <a:off x="10095596" y="4979685"/>
            <a:ext cx="1056240" cy="354600"/>
            <a:chOff x="10095596" y="4979685"/>
            <a:chExt cx="1056240" cy="354600"/>
          </a:xfrm>
        </p:grpSpPr>
        <mc:AlternateContent xmlns:mc="http://schemas.openxmlformats.org/markup-compatibility/2006" xmlns:p14="http://schemas.microsoft.com/office/powerpoint/2010/main">
          <mc:Choice Requires="p14">
            <p:contentPart p14:bwMode="auto" r:id="rId217">
              <p14:nvContentPartPr>
                <p14:cNvPr id="173" name="Ink 172">
                  <a:extLst>
                    <a:ext uri="{FF2B5EF4-FFF2-40B4-BE49-F238E27FC236}">
                      <a16:creationId xmlns:a16="http://schemas.microsoft.com/office/drawing/2014/main" id="{39C1CDE1-DBF1-40E9-B11B-6EDDAF41B7B7}"/>
                    </a:ext>
                  </a:extLst>
                </p14:cNvPr>
                <p14:cNvContentPartPr/>
                <p14:nvPr/>
              </p14:nvContentPartPr>
              <p14:xfrm>
                <a:off x="10095596" y="5125845"/>
                <a:ext cx="152640" cy="56880"/>
              </p14:xfrm>
            </p:contentPart>
          </mc:Choice>
          <mc:Fallback xmlns="">
            <p:pic>
              <p:nvPicPr>
                <p:cNvPr id="173" name="Ink 172">
                  <a:extLst>
                    <a:ext uri="{FF2B5EF4-FFF2-40B4-BE49-F238E27FC236}">
                      <a16:creationId xmlns:a16="http://schemas.microsoft.com/office/drawing/2014/main" id="{39C1CDE1-DBF1-40E9-B11B-6EDDAF41B7B7}"/>
                    </a:ext>
                  </a:extLst>
                </p:cNvPr>
                <p:cNvPicPr/>
                <p:nvPr/>
              </p:nvPicPr>
              <p:blipFill>
                <a:blip r:embed="rId218"/>
                <a:stretch>
                  <a:fillRect/>
                </a:stretch>
              </p:blipFill>
              <p:spPr>
                <a:xfrm>
                  <a:off x="10077956" y="5107845"/>
                  <a:ext cx="1882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4" name="Ink 173">
                  <a:extLst>
                    <a:ext uri="{FF2B5EF4-FFF2-40B4-BE49-F238E27FC236}">
                      <a16:creationId xmlns:a16="http://schemas.microsoft.com/office/drawing/2014/main" id="{D9608CE2-7AA2-871B-743E-281974B16DA2}"/>
                    </a:ext>
                  </a:extLst>
                </p14:cNvPr>
                <p14:cNvContentPartPr/>
                <p14:nvPr/>
              </p14:nvContentPartPr>
              <p14:xfrm>
                <a:off x="10295396" y="4979685"/>
                <a:ext cx="197280" cy="277920"/>
              </p14:xfrm>
            </p:contentPart>
          </mc:Choice>
          <mc:Fallback xmlns="">
            <p:pic>
              <p:nvPicPr>
                <p:cNvPr id="174" name="Ink 173">
                  <a:extLst>
                    <a:ext uri="{FF2B5EF4-FFF2-40B4-BE49-F238E27FC236}">
                      <a16:creationId xmlns:a16="http://schemas.microsoft.com/office/drawing/2014/main" id="{D9608CE2-7AA2-871B-743E-281974B16DA2}"/>
                    </a:ext>
                  </a:extLst>
                </p:cNvPr>
                <p:cNvPicPr/>
                <p:nvPr/>
              </p:nvPicPr>
              <p:blipFill>
                <a:blip r:embed="rId220"/>
                <a:stretch>
                  <a:fillRect/>
                </a:stretch>
              </p:blipFill>
              <p:spPr>
                <a:xfrm>
                  <a:off x="10277396" y="4961685"/>
                  <a:ext cx="2329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8" name="Ink 177">
                  <a:extLst>
                    <a:ext uri="{FF2B5EF4-FFF2-40B4-BE49-F238E27FC236}">
                      <a16:creationId xmlns:a16="http://schemas.microsoft.com/office/drawing/2014/main" id="{FB087E13-D95E-24C9-C685-B786C2AE150B}"/>
                    </a:ext>
                  </a:extLst>
                </p14:cNvPr>
                <p14:cNvContentPartPr/>
                <p14:nvPr/>
              </p14:nvContentPartPr>
              <p14:xfrm>
                <a:off x="10530116" y="5020005"/>
                <a:ext cx="121680" cy="221760"/>
              </p14:xfrm>
            </p:contentPart>
          </mc:Choice>
          <mc:Fallback xmlns="">
            <p:pic>
              <p:nvPicPr>
                <p:cNvPr id="178" name="Ink 177">
                  <a:extLst>
                    <a:ext uri="{FF2B5EF4-FFF2-40B4-BE49-F238E27FC236}">
                      <a16:creationId xmlns:a16="http://schemas.microsoft.com/office/drawing/2014/main" id="{FB087E13-D95E-24C9-C685-B786C2AE150B}"/>
                    </a:ext>
                  </a:extLst>
                </p:cNvPr>
                <p:cNvPicPr/>
                <p:nvPr/>
              </p:nvPicPr>
              <p:blipFill>
                <a:blip r:embed="rId222"/>
                <a:stretch>
                  <a:fillRect/>
                </a:stretch>
              </p:blipFill>
              <p:spPr>
                <a:xfrm>
                  <a:off x="10512476" y="5002365"/>
                  <a:ext cx="1573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79" name="Ink 178">
                  <a:extLst>
                    <a:ext uri="{FF2B5EF4-FFF2-40B4-BE49-F238E27FC236}">
                      <a16:creationId xmlns:a16="http://schemas.microsoft.com/office/drawing/2014/main" id="{A4404FF9-191C-3F0F-3EC4-AA023F734FE1}"/>
                    </a:ext>
                  </a:extLst>
                </p14:cNvPr>
                <p14:cNvContentPartPr/>
                <p14:nvPr/>
              </p14:nvContentPartPr>
              <p14:xfrm>
                <a:off x="10702556" y="5016765"/>
                <a:ext cx="155880" cy="217440"/>
              </p14:xfrm>
            </p:contentPart>
          </mc:Choice>
          <mc:Fallback xmlns="">
            <p:pic>
              <p:nvPicPr>
                <p:cNvPr id="179" name="Ink 178">
                  <a:extLst>
                    <a:ext uri="{FF2B5EF4-FFF2-40B4-BE49-F238E27FC236}">
                      <a16:creationId xmlns:a16="http://schemas.microsoft.com/office/drawing/2014/main" id="{A4404FF9-191C-3F0F-3EC4-AA023F734FE1}"/>
                    </a:ext>
                  </a:extLst>
                </p:cNvPr>
                <p:cNvPicPr/>
                <p:nvPr/>
              </p:nvPicPr>
              <p:blipFill>
                <a:blip r:embed="rId224"/>
                <a:stretch>
                  <a:fillRect/>
                </a:stretch>
              </p:blipFill>
              <p:spPr>
                <a:xfrm>
                  <a:off x="10684556" y="4999125"/>
                  <a:ext cx="1915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80" name="Ink 179">
                  <a:extLst>
                    <a:ext uri="{FF2B5EF4-FFF2-40B4-BE49-F238E27FC236}">
                      <a16:creationId xmlns:a16="http://schemas.microsoft.com/office/drawing/2014/main" id="{1669941F-6EFC-B37E-0653-5FCF318B8377}"/>
                    </a:ext>
                  </a:extLst>
                </p14:cNvPr>
                <p14:cNvContentPartPr/>
                <p14:nvPr/>
              </p14:nvContentPartPr>
              <p14:xfrm>
                <a:off x="10950956" y="5107845"/>
                <a:ext cx="153360" cy="154080"/>
              </p14:xfrm>
            </p:contentPart>
          </mc:Choice>
          <mc:Fallback xmlns="">
            <p:pic>
              <p:nvPicPr>
                <p:cNvPr id="180" name="Ink 179">
                  <a:extLst>
                    <a:ext uri="{FF2B5EF4-FFF2-40B4-BE49-F238E27FC236}">
                      <a16:creationId xmlns:a16="http://schemas.microsoft.com/office/drawing/2014/main" id="{1669941F-6EFC-B37E-0653-5FCF318B8377}"/>
                    </a:ext>
                  </a:extLst>
                </p:cNvPr>
                <p:cNvPicPr/>
                <p:nvPr/>
              </p:nvPicPr>
              <p:blipFill>
                <a:blip r:embed="rId226"/>
                <a:stretch>
                  <a:fillRect/>
                </a:stretch>
              </p:blipFill>
              <p:spPr>
                <a:xfrm>
                  <a:off x="10933316" y="5090205"/>
                  <a:ext cx="1890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81" name="Ink 180">
                  <a:extLst>
                    <a:ext uri="{FF2B5EF4-FFF2-40B4-BE49-F238E27FC236}">
                      <a16:creationId xmlns:a16="http://schemas.microsoft.com/office/drawing/2014/main" id="{AE6AFE69-B4D0-5120-B81A-304B7EE8DDDA}"/>
                    </a:ext>
                  </a:extLst>
                </p14:cNvPr>
                <p14:cNvContentPartPr/>
                <p14:nvPr/>
              </p14:nvContentPartPr>
              <p14:xfrm>
                <a:off x="10859516" y="5078325"/>
                <a:ext cx="292320" cy="255960"/>
              </p14:xfrm>
            </p:contentPart>
          </mc:Choice>
          <mc:Fallback xmlns="">
            <p:pic>
              <p:nvPicPr>
                <p:cNvPr id="181" name="Ink 180">
                  <a:extLst>
                    <a:ext uri="{FF2B5EF4-FFF2-40B4-BE49-F238E27FC236}">
                      <a16:creationId xmlns:a16="http://schemas.microsoft.com/office/drawing/2014/main" id="{AE6AFE69-B4D0-5120-B81A-304B7EE8DDDA}"/>
                    </a:ext>
                  </a:extLst>
                </p:cNvPr>
                <p:cNvPicPr/>
                <p:nvPr/>
              </p:nvPicPr>
              <p:blipFill>
                <a:blip r:embed="rId228"/>
                <a:stretch>
                  <a:fillRect/>
                </a:stretch>
              </p:blipFill>
              <p:spPr>
                <a:xfrm>
                  <a:off x="10841516" y="5060325"/>
                  <a:ext cx="327960" cy="29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9">
            <p14:nvContentPartPr>
              <p14:cNvPr id="184" name="Ink 183">
                <a:extLst>
                  <a:ext uri="{FF2B5EF4-FFF2-40B4-BE49-F238E27FC236}">
                    <a16:creationId xmlns:a16="http://schemas.microsoft.com/office/drawing/2014/main" id="{AFA9BD5E-DC7D-42B2-7072-8D3F6C083747}"/>
                  </a:ext>
                </a:extLst>
              </p14:cNvPr>
              <p14:cNvContentPartPr/>
              <p14:nvPr/>
            </p14:nvContentPartPr>
            <p14:xfrm>
              <a:off x="6244676" y="6610485"/>
              <a:ext cx="31320" cy="63000"/>
            </p14:xfrm>
          </p:contentPart>
        </mc:Choice>
        <mc:Fallback xmlns="">
          <p:pic>
            <p:nvPicPr>
              <p:cNvPr id="184" name="Ink 183">
                <a:extLst>
                  <a:ext uri="{FF2B5EF4-FFF2-40B4-BE49-F238E27FC236}">
                    <a16:creationId xmlns:a16="http://schemas.microsoft.com/office/drawing/2014/main" id="{AFA9BD5E-DC7D-42B2-7072-8D3F6C083747}"/>
                  </a:ext>
                </a:extLst>
              </p:cNvPr>
              <p:cNvPicPr/>
              <p:nvPr/>
            </p:nvPicPr>
            <p:blipFill>
              <a:blip r:embed="rId230"/>
              <a:stretch>
                <a:fillRect/>
              </a:stretch>
            </p:blipFill>
            <p:spPr>
              <a:xfrm>
                <a:off x="6227036" y="6592485"/>
                <a:ext cx="66960" cy="98640"/>
              </a:xfrm>
              <a:prstGeom prst="rect">
                <a:avLst/>
              </a:prstGeom>
            </p:spPr>
          </p:pic>
        </mc:Fallback>
      </mc:AlternateContent>
      <p:grpSp>
        <p:nvGrpSpPr>
          <p:cNvPr id="198" name="Group 197">
            <a:extLst>
              <a:ext uri="{FF2B5EF4-FFF2-40B4-BE49-F238E27FC236}">
                <a16:creationId xmlns:a16="http://schemas.microsoft.com/office/drawing/2014/main" id="{C9FD6260-61AC-C5FF-59D3-D94E0BFD0FE4}"/>
              </a:ext>
            </a:extLst>
          </p:cNvPr>
          <p:cNvGrpSpPr/>
          <p:nvPr/>
        </p:nvGrpSpPr>
        <p:grpSpPr>
          <a:xfrm>
            <a:off x="6779276" y="5673405"/>
            <a:ext cx="1743480" cy="422280"/>
            <a:chOff x="6779276" y="5673405"/>
            <a:chExt cx="1743480" cy="422280"/>
          </a:xfrm>
        </p:grpSpPr>
        <mc:AlternateContent xmlns:mc="http://schemas.openxmlformats.org/markup-compatibility/2006" xmlns:p14="http://schemas.microsoft.com/office/powerpoint/2010/main">
          <mc:Choice Requires="p14">
            <p:contentPart p14:bwMode="auto" r:id="rId231">
              <p14:nvContentPartPr>
                <p14:cNvPr id="188" name="Ink 187">
                  <a:extLst>
                    <a:ext uri="{FF2B5EF4-FFF2-40B4-BE49-F238E27FC236}">
                      <a16:creationId xmlns:a16="http://schemas.microsoft.com/office/drawing/2014/main" id="{600FBBD5-3A71-38BE-78E9-540F2B331B6A}"/>
                    </a:ext>
                  </a:extLst>
                </p14:cNvPr>
                <p14:cNvContentPartPr/>
                <p14:nvPr/>
              </p14:nvContentPartPr>
              <p14:xfrm>
                <a:off x="6779276" y="5673405"/>
                <a:ext cx="868680" cy="422280"/>
              </p14:xfrm>
            </p:contentPart>
          </mc:Choice>
          <mc:Fallback xmlns="">
            <p:pic>
              <p:nvPicPr>
                <p:cNvPr id="188" name="Ink 187">
                  <a:extLst>
                    <a:ext uri="{FF2B5EF4-FFF2-40B4-BE49-F238E27FC236}">
                      <a16:creationId xmlns:a16="http://schemas.microsoft.com/office/drawing/2014/main" id="{600FBBD5-3A71-38BE-78E9-540F2B331B6A}"/>
                    </a:ext>
                  </a:extLst>
                </p:cNvPr>
                <p:cNvPicPr/>
                <p:nvPr/>
              </p:nvPicPr>
              <p:blipFill>
                <a:blip r:embed="rId232"/>
                <a:stretch>
                  <a:fillRect/>
                </a:stretch>
              </p:blipFill>
              <p:spPr>
                <a:xfrm>
                  <a:off x="6761276" y="5655765"/>
                  <a:ext cx="90432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89" name="Ink 188">
                  <a:extLst>
                    <a:ext uri="{FF2B5EF4-FFF2-40B4-BE49-F238E27FC236}">
                      <a16:creationId xmlns:a16="http://schemas.microsoft.com/office/drawing/2014/main" id="{B324D512-2C75-5B7E-22BE-84691679E248}"/>
                    </a:ext>
                  </a:extLst>
                </p14:cNvPr>
                <p14:cNvContentPartPr/>
                <p14:nvPr/>
              </p14:nvContentPartPr>
              <p14:xfrm>
                <a:off x="7092116" y="5762325"/>
                <a:ext cx="463320" cy="18360"/>
              </p14:xfrm>
            </p:contentPart>
          </mc:Choice>
          <mc:Fallback xmlns="">
            <p:pic>
              <p:nvPicPr>
                <p:cNvPr id="189" name="Ink 188">
                  <a:extLst>
                    <a:ext uri="{FF2B5EF4-FFF2-40B4-BE49-F238E27FC236}">
                      <a16:creationId xmlns:a16="http://schemas.microsoft.com/office/drawing/2014/main" id="{B324D512-2C75-5B7E-22BE-84691679E248}"/>
                    </a:ext>
                  </a:extLst>
                </p:cNvPr>
                <p:cNvPicPr/>
                <p:nvPr/>
              </p:nvPicPr>
              <p:blipFill>
                <a:blip r:embed="rId234"/>
                <a:stretch>
                  <a:fillRect/>
                </a:stretch>
              </p:blipFill>
              <p:spPr>
                <a:xfrm>
                  <a:off x="7074476" y="5744325"/>
                  <a:ext cx="4989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91" name="Ink 190">
                  <a:extLst>
                    <a:ext uri="{FF2B5EF4-FFF2-40B4-BE49-F238E27FC236}">
                      <a16:creationId xmlns:a16="http://schemas.microsoft.com/office/drawing/2014/main" id="{E93EFBA4-9FA3-AFA6-3385-1EF94EF8607E}"/>
                    </a:ext>
                  </a:extLst>
                </p14:cNvPr>
                <p14:cNvContentPartPr/>
                <p14:nvPr/>
              </p14:nvContentPartPr>
              <p14:xfrm>
                <a:off x="7935596" y="5684565"/>
                <a:ext cx="587160" cy="358200"/>
              </p14:xfrm>
            </p:contentPart>
          </mc:Choice>
          <mc:Fallback xmlns="">
            <p:pic>
              <p:nvPicPr>
                <p:cNvPr id="191" name="Ink 190">
                  <a:extLst>
                    <a:ext uri="{FF2B5EF4-FFF2-40B4-BE49-F238E27FC236}">
                      <a16:creationId xmlns:a16="http://schemas.microsoft.com/office/drawing/2014/main" id="{E93EFBA4-9FA3-AFA6-3385-1EF94EF8607E}"/>
                    </a:ext>
                  </a:extLst>
                </p:cNvPr>
                <p:cNvPicPr/>
                <p:nvPr/>
              </p:nvPicPr>
              <p:blipFill>
                <a:blip r:embed="rId236"/>
                <a:stretch>
                  <a:fillRect/>
                </a:stretch>
              </p:blipFill>
              <p:spPr>
                <a:xfrm>
                  <a:off x="7917596" y="5666925"/>
                  <a:ext cx="622800" cy="393840"/>
                </a:xfrm>
                <a:prstGeom prst="rect">
                  <a:avLst/>
                </a:prstGeom>
              </p:spPr>
            </p:pic>
          </mc:Fallback>
        </mc:AlternateContent>
      </p:grpSp>
      <p:grpSp>
        <p:nvGrpSpPr>
          <p:cNvPr id="204" name="Group 203">
            <a:extLst>
              <a:ext uri="{FF2B5EF4-FFF2-40B4-BE49-F238E27FC236}">
                <a16:creationId xmlns:a16="http://schemas.microsoft.com/office/drawing/2014/main" id="{35CA5A50-1957-0700-1549-832AAB1BE7F9}"/>
              </a:ext>
            </a:extLst>
          </p:cNvPr>
          <p:cNvGrpSpPr/>
          <p:nvPr/>
        </p:nvGrpSpPr>
        <p:grpSpPr>
          <a:xfrm>
            <a:off x="8786276" y="5587725"/>
            <a:ext cx="3325320" cy="492480"/>
            <a:chOff x="8786276" y="5587725"/>
            <a:chExt cx="3325320" cy="492480"/>
          </a:xfrm>
        </p:grpSpPr>
        <mc:AlternateContent xmlns:mc="http://schemas.openxmlformats.org/markup-compatibility/2006" xmlns:p14="http://schemas.microsoft.com/office/powerpoint/2010/main">
          <mc:Choice Requires="p14">
            <p:contentPart p14:bwMode="auto" r:id="rId237">
              <p14:nvContentPartPr>
                <p14:cNvPr id="192" name="Ink 191">
                  <a:extLst>
                    <a:ext uri="{FF2B5EF4-FFF2-40B4-BE49-F238E27FC236}">
                      <a16:creationId xmlns:a16="http://schemas.microsoft.com/office/drawing/2014/main" id="{2F844441-1D63-EBB7-116D-CF0AA4A20C3B}"/>
                    </a:ext>
                  </a:extLst>
                </p14:cNvPr>
                <p14:cNvContentPartPr/>
                <p14:nvPr/>
              </p14:nvContentPartPr>
              <p14:xfrm>
                <a:off x="8786276" y="5587725"/>
                <a:ext cx="848880" cy="446400"/>
              </p14:xfrm>
            </p:contentPart>
          </mc:Choice>
          <mc:Fallback xmlns="">
            <p:pic>
              <p:nvPicPr>
                <p:cNvPr id="192" name="Ink 191">
                  <a:extLst>
                    <a:ext uri="{FF2B5EF4-FFF2-40B4-BE49-F238E27FC236}">
                      <a16:creationId xmlns:a16="http://schemas.microsoft.com/office/drawing/2014/main" id="{2F844441-1D63-EBB7-116D-CF0AA4A20C3B}"/>
                    </a:ext>
                  </a:extLst>
                </p:cNvPr>
                <p:cNvPicPr/>
                <p:nvPr/>
              </p:nvPicPr>
              <p:blipFill>
                <a:blip r:embed="rId238"/>
                <a:stretch>
                  <a:fillRect/>
                </a:stretch>
              </p:blipFill>
              <p:spPr>
                <a:xfrm>
                  <a:off x="8768636" y="5570085"/>
                  <a:ext cx="884520" cy="4820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93" name="Ink 192">
                  <a:extLst>
                    <a:ext uri="{FF2B5EF4-FFF2-40B4-BE49-F238E27FC236}">
                      <a16:creationId xmlns:a16="http://schemas.microsoft.com/office/drawing/2014/main" id="{350AE852-C0D4-9E4E-4753-0C492692F7EE}"/>
                    </a:ext>
                  </a:extLst>
                </p14:cNvPr>
                <p14:cNvContentPartPr/>
                <p14:nvPr/>
              </p14:nvContentPartPr>
              <p14:xfrm>
                <a:off x="9313676" y="5781405"/>
                <a:ext cx="347040" cy="12600"/>
              </p14:xfrm>
            </p:contentPart>
          </mc:Choice>
          <mc:Fallback xmlns="">
            <p:pic>
              <p:nvPicPr>
                <p:cNvPr id="193" name="Ink 192">
                  <a:extLst>
                    <a:ext uri="{FF2B5EF4-FFF2-40B4-BE49-F238E27FC236}">
                      <a16:creationId xmlns:a16="http://schemas.microsoft.com/office/drawing/2014/main" id="{350AE852-C0D4-9E4E-4753-0C492692F7EE}"/>
                    </a:ext>
                  </a:extLst>
                </p:cNvPr>
                <p:cNvPicPr/>
                <p:nvPr/>
              </p:nvPicPr>
              <p:blipFill>
                <a:blip r:embed="rId240"/>
                <a:stretch>
                  <a:fillRect/>
                </a:stretch>
              </p:blipFill>
              <p:spPr>
                <a:xfrm>
                  <a:off x="9295676" y="5763765"/>
                  <a:ext cx="3826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94" name="Ink 193">
                  <a:extLst>
                    <a:ext uri="{FF2B5EF4-FFF2-40B4-BE49-F238E27FC236}">
                      <a16:creationId xmlns:a16="http://schemas.microsoft.com/office/drawing/2014/main" id="{6B1344D1-28AB-B0A6-9150-8B0C15393182}"/>
                    </a:ext>
                  </a:extLst>
                </p14:cNvPr>
                <p14:cNvContentPartPr/>
                <p14:nvPr/>
              </p14:nvContentPartPr>
              <p14:xfrm>
                <a:off x="9265796" y="5664405"/>
                <a:ext cx="36000" cy="13320"/>
              </p14:xfrm>
            </p:contentPart>
          </mc:Choice>
          <mc:Fallback xmlns="">
            <p:pic>
              <p:nvPicPr>
                <p:cNvPr id="194" name="Ink 193">
                  <a:extLst>
                    <a:ext uri="{FF2B5EF4-FFF2-40B4-BE49-F238E27FC236}">
                      <a16:creationId xmlns:a16="http://schemas.microsoft.com/office/drawing/2014/main" id="{6B1344D1-28AB-B0A6-9150-8B0C15393182}"/>
                    </a:ext>
                  </a:extLst>
                </p:cNvPr>
                <p:cNvPicPr/>
                <p:nvPr/>
              </p:nvPicPr>
              <p:blipFill>
                <a:blip r:embed="rId242"/>
                <a:stretch>
                  <a:fillRect/>
                </a:stretch>
              </p:blipFill>
              <p:spPr>
                <a:xfrm>
                  <a:off x="9247796" y="5646405"/>
                  <a:ext cx="716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95" name="Ink 194">
                  <a:extLst>
                    <a:ext uri="{FF2B5EF4-FFF2-40B4-BE49-F238E27FC236}">
                      <a16:creationId xmlns:a16="http://schemas.microsoft.com/office/drawing/2014/main" id="{FA4CCB11-35CE-EA8B-259C-01A5DAD816D2}"/>
                    </a:ext>
                  </a:extLst>
                </p14:cNvPr>
                <p14:cNvContentPartPr/>
                <p14:nvPr/>
              </p14:nvContentPartPr>
              <p14:xfrm>
                <a:off x="9881396" y="5649645"/>
                <a:ext cx="1273680" cy="430560"/>
              </p14:xfrm>
            </p:contentPart>
          </mc:Choice>
          <mc:Fallback xmlns="">
            <p:pic>
              <p:nvPicPr>
                <p:cNvPr id="195" name="Ink 194">
                  <a:extLst>
                    <a:ext uri="{FF2B5EF4-FFF2-40B4-BE49-F238E27FC236}">
                      <a16:creationId xmlns:a16="http://schemas.microsoft.com/office/drawing/2014/main" id="{FA4CCB11-35CE-EA8B-259C-01A5DAD816D2}"/>
                    </a:ext>
                  </a:extLst>
                </p:cNvPr>
                <p:cNvPicPr/>
                <p:nvPr/>
              </p:nvPicPr>
              <p:blipFill>
                <a:blip r:embed="rId244"/>
                <a:stretch>
                  <a:fillRect/>
                </a:stretch>
              </p:blipFill>
              <p:spPr>
                <a:xfrm>
                  <a:off x="9863756" y="5632005"/>
                  <a:ext cx="1309320" cy="4662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96" name="Ink 195">
                  <a:extLst>
                    <a:ext uri="{FF2B5EF4-FFF2-40B4-BE49-F238E27FC236}">
                      <a16:creationId xmlns:a16="http://schemas.microsoft.com/office/drawing/2014/main" id="{E5EFD0A8-B0BC-03DD-ECE0-900DEF5046FE}"/>
                    </a:ext>
                  </a:extLst>
                </p14:cNvPr>
                <p14:cNvContentPartPr/>
                <p14:nvPr/>
              </p14:nvContentPartPr>
              <p14:xfrm>
                <a:off x="10945916" y="5721645"/>
                <a:ext cx="322560" cy="6840"/>
              </p14:xfrm>
            </p:contentPart>
          </mc:Choice>
          <mc:Fallback xmlns="">
            <p:pic>
              <p:nvPicPr>
                <p:cNvPr id="196" name="Ink 195">
                  <a:extLst>
                    <a:ext uri="{FF2B5EF4-FFF2-40B4-BE49-F238E27FC236}">
                      <a16:creationId xmlns:a16="http://schemas.microsoft.com/office/drawing/2014/main" id="{E5EFD0A8-B0BC-03DD-ECE0-900DEF5046FE}"/>
                    </a:ext>
                  </a:extLst>
                </p:cNvPr>
                <p:cNvPicPr/>
                <p:nvPr/>
              </p:nvPicPr>
              <p:blipFill>
                <a:blip r:embed="rId246"/>
                <a:stretch>
                  <a:fillRect/>
                </a:stretch>
              </p:blipFill>
              <p:spPr>
                <a:xfrm>
                  <a:off x="10928276" y="5704005"/>
                  <a:ext cx="3582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99" name="Ink 198">
                  <a:extLst>
                    <a:ext uri="{FF2B5EF4-FFF2-40B4-BE49-F238E27FC236}">
                      <a16:creationId xmlns:a16="http://schemas.microsoft.com/office/drawing/2014/main" id="{D9D8CBB4-D1E8-3B52-9BD8-15B9FED1F822}"/>
                    </a:ext>
                  </a:extLst>
                </p14:cNvPr>
                <p14:cNvContentPartPr/>
                <p14:nvPr/>
              </p14:nvContentPartPr>
              <p14:xfrm>
                <a:off x="11443796" y="5792205"/>
                <a:ext cx="38880" cy="247320"/>
              </p14:xfrm>
            </p:contentPart>
          </mc:Choice>
          <mc:Fallback xmlns="">
            <p:pic>
              <p:nvPicPr>
                <p:cNvPr id="199" name="Ink 198">
                  <a:extLst>
                    <a:ext uri="{FF2B5EF4-FFF2-40B4-BE49-F238E27FC236}">
                      <a16:creationId xmlns:a16="http://schemas.microsoft.com/office/drawing/2014/main" id="{D9D8CBB4-D1E8-3B52-9BD8-15B9FED1F822}"/>
                    </a:ext>
                  </a:extLst>
                </p:cNvPr>
                <p:cNvPicPr/>
                <p:nvPr/>
              </p:nvPicPr>
              <p:blipFill>
                <a:blip r:embed="rId248"/>
                <a:stretch>
                  <a:fillRect/>
                </a:stretch>
              </p:blipFill>
              <p:spPr>
                <a:xfrm>
                  <a:off x="11425796" y="5774565"/>
                  <a:ext cx="7452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00" name="Ink 199">
                  <a:extLst>
                    <a:ext uri="{FF2B5EF4-FFF2-40B4-BE49-F238E27FC236}">
                      <a16:creationId xmlns:a16="http://schemas.microsoft.com/office/drawing/2014/main" id="{E4B801C0-68B0-06FD-349C-B0B2E5C97C14}"/>
                    </a:ext>
                  </a:extLst>
                </p14:cNvPr>
                <p14:cNvContentPartPr/>
                <p14:nvPr/>
              </p14:nvContentPartPr>
              <p14:xfrm>
                <a:off x="11577356" y="5829285"/>
                <a:ext cx="146520" cy="183240"/>
              </p14:xfrm>
            </p:contentPart>
          </mc:Choice>
          <mc:Fallback xmlns="">
            <p:pic>
              <p:nvPicPr>
                <p:cNvPr id="200" name="Ink 199">
                  <a:extLst>
                    <a:ext uri="{FF2B5EF4-FFF2-40B4-BE49-F238E27FC236}">
                      <a16:creationId xmlns:a16="http://schemas.microsoft.com/office/drawing/2014/main" id="{E4B801C0-68B0-06FD-349C-B0B2E5C97C14}"/>
                    </a:ext>
                  </a:extLst>
                </p:cNvPr>
                <p:cNvPicPr/>
                <p:nvPr/>
              </p:nvPicPr>
              <p:blipFill>
                <a:blip r:embed="rId250"/>
                <a:stretch>
                  <a:fillRect/>
                </a:stretch>
              </p:blipFill>
              <p:spPr>
                <a:xfrm>
                  <a:off x="11559356" y="5811645"/>
                  <a:ext cx="1821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02" name="Ink 201">
                  <a:extLst>
                    <a:ext uri="{FF2B5EF4-FFF2-40B4-BE49-F238E27FC236}">
                      <a16:creationId xmlns:a16="http://schemas.microsoft.com/office/drawing/2014/main" id="{1D17682B-7ABD-F07A-E94D-516742CBF737}"/>
                    </a:ext>
                  </a:extLst>
                </p14:cNvPr>
                <p14:cNvContentPartPr/>
                <p14:nvPr/>
              </p14:nvContentPartPr>
              <p14:xfrm>
                <a:off x="11868236" y="5700765"/>
                <a:ext cx="115200" cy="182880"/>
              </p14:xfrm>
            </p:contentPart>
          </mc:Choice>
          <mc:Fallback xmlns="">
            <p:pic>
              <p:nvPicPr>
                <p:cNvPr id="202" name="Ink 201">
                  <a:extLst>
                    <a:ext uri="{FF2B5EF4-FFF2-40B4-BE49-F238E27FC236}">
                      <a16:creationId xmlns:a16="http://schemas.microsoft.com/office/drawing/2014/main" id="{1D17682B-7ABD-F07A-E94D-516742CBF737}"/>
                    </a:ext>
                  </a:extLst>
                </p:cNvPr>
                <p:cNvPicPr/>
                <p:nvPr/>
              </p:nvPicPr>
              <p:blipFill>
                <a:blip r:embed="rId252"/>
                <a:stretch>
                  <a:fillRect/>
                </a:stretch>
              </p:blipFill>
              <p:spPr>
                <a:xfrm>
                  <a:off x="11850596" y="5682765"/>
                  <a:ext cx="1508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03" name="Ink 202">
                  <a:extLst>
                    <a:ext uri="{FF2B5EF4-FFF2-40B4-BE49-F238E27FC236}">
                      <a16:creationId xmlns:a16="http://schemas.microsoft.com/office/drawing/2014/main" id="{31C07A3B-6C66-1663-A940-DFF2B6D71ED0}"/>
                    </a:ext>
                  </a:extLst>
                </p14:cNvPr>
                <p14:cNvContentPartPr/>
                <p14:nvPr/>
              </p14:nvContentPartPr>
              <p14:xfrm>
                <a:off x="11815316" y="5683845"/>
                <a:ext cx="296280" cy="75960"/>
              </p14:xfrm>
            </p:contentPart>
          </mc:Choice>
          <mc:Fallback xmlns="">
            <p:pic>
              <p:nvPicPr>
                <p:cNvPr id="203" name="Ink 202">
                  <a:extLst>
                    <a:ext uri="{FF2B5EF4-FFF2-40B4-BE49-F238E27FC236}">
                      <a16:creationId xmlns:a16="http://schemas.microsoft.com/office/drawing/2014/main" id="{31C07A3B-6C66-1663-A940-DFF2B6D71ED0}"/>
                    </a:ext>
                  </a:extLst>
                </p:cNvPr>
                <p:cNvPicPr/>
                <p:nvPr/>
              </p:nvPicPr>
              <p:blipFill>
                <a:blip r:embed="rId254"/>
                <a:stretch>
                  <a:fillRect/>
                </a:stretch>
              </p:blipFill>
              <p:spPr>
                <a:xfrm>
                  <a:off x="11797316" y="5666205"/>
                  <a:ext cx="331920" cy="111600"/>
                </a:xfrm>
                <a:prstGeom prst="rect">
                  <a:avLst/>
                </a:prstGeom>
              </p:spPr>
            </p:pic>
          </mc:Fallback>
        </mc:AlternateContent>
      </p:grpSp>
      <p:grpSp>
        <p:nvGrpSpPr>
          <p:cNvPr id="215" name="Group 214">
            <a:extLst>
              <a:ext uri="{FF2B5EF4-FFF2-40B4-BE49-F238E27FC236}">
                <a16:creationId xmlns:a16="http://schemas.microsoft.com/office/drawing/2014/main" id="{3F6A7E76-7712-DD85-DF72-285154E9D746}"/>
              </a:ext>
            </a:extLst>
          </p:cNvPr>
          <p:cNvGrpSpPr/>
          <p:nvPr/>
        </p:nvGrpSpPr>
        <p:grpSpPr>
          <a:xfrm>
            <a:off x="7988876" y="6228165"/>
            <a:ext cx="3103200" cy="467280"/>
            <a:chOff x="7988876" y="6228165"/>
            <a:chExt cx="3103200" cy="467280"/>
          </a:xfrm>
        </p:grpSpPr>
        <mc:AlternateContent xmlns:mc="http://schemas.openxmlformats.org/markup-compatibility/2006" xmlns:p14="http://schemas.microsoft.com/office/powerpoint/2010/main">
          <mc:Choice Requires="p14">
            <p:contentPart p14:bwMode="auto" r:id="rId255">
              <p14:nvContentPartPr>
                <p14:cNvPr id="205" name="Ink 204">
                  <a:extLst>
                    <a:ext uri="{FF2B5EF4-FFF2-40B4-BE49-F238E27FC236}">
                      <a16:creationId xmlns:a16="http://schemas.microsoft.com/office/drawing/2014/main" id="{34D323C6-402C-E082-5417-2657D6AD64C9}"/>
                    </a:ext>
                  </a:extLst>
                </p14:cNvPr>
                <p14:cNvContentPartPr/>
                <p14:nvPr/>
              </p14:nvContentPartPr>
              <p14:xfrm>
                <a:off x="7988876" y="6461445"/>
                <a:ext cx="409680" cy="174600"/>
              </p14:xfrm>
            </p:contentPart>
          </mc:Choice>
          <mc:Fallback xmlns="">
            <p:pic>
              <p:nvPicPr>
                <p:cNvPr id="205" name="Ink 204">
                  <a:extLst>
                    <a:ext uri="{FF2B5EF4-FFF2-40B4-BE49-F238E27FC236}">
                      <a16:creationId xmlns:a16="http://schemas.microsoft.com/office/drawing/2014/main" id="{34D323C6-402C-E082-5417-2657D6AD64C9}"/>
                    </a:ext>
                  </a:extLst>
                </p:cNvPr>
                <p:cNvPicPr/>
                <p:nvPr/>
              </p:nvPicPr>
              <p:blipFill>
                <a:blip r:embed="rId256"/>
                <a:stretch>
                  <a:fillRect/>
                </a:stretch>
              </p:blipFill>
              <p:spPr>
                <a:xfrm>
                  <a:off x="7970876" y="6443445"/>
                  <a:ext cx="4453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06" name="Ink 205">
                  <a:extLst>
                    <a:ext uri="{FF2B5EF4-FFF2-40B4-BE49-F238E27FC236}">
                      <a16:creationId xmlns:a16="http://schemas.microsoft.com/office/drawing/2014/main" id="{026245A2-3671-E261-B251-B459EB4A1E67}"/>
                    </a:ext>
                  </a:extLst>
                </p14:cNvPr>
                <p14:cNvContentPartPr/>
                <p14:nvPr/>
              </p14:nvContentPartPr>
              <p14:xfrm>
                <a:off x="8051156" y="6458205"/>
                <a:ext cx="49680" cy="19800"/>
              </p14:xfrm>
            </p:contentPart>
          </mc:Choice>
          <mc:Fallback xmlns="">
            <p:pic>
              <p:nvPicPr>
                <p:cNvPr id="206" name="Ink 205">
                  <a:extLst>
                    <a:ext uri="{FF2B5EF4-FFF2-40B4-BE49-F238E27FC236}">
                      <a16:creationId xmlns:a16="http://schemas.microsoft.com/office/drawing/2014/main" id="{026245A2-3671-E261-B251-B459EB4A1E67}"/>
                    </a:ext>
                  </a:extLst>
                </p:cNvPr>
                <p:cNvPicPr/>
                <p:nvPr/>
              </p:nvPicPr>
              <p:blipFill>
                <a:blip r:embed="rId258"/>
                <a:stretch>
                  <a:fillRect/>
                </a:stretch>
              </p:blipFill>
              <p:spPr>
                <a:xfrm>
                  <a:off x="8033516" y="6440205"/>
                  <a:ext cx="853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07" name="Ink 206">
                  <a:extLst>
                    <a:ext uri="{FF2B5EF4-FFF2-40B4-BE49-F238E27FC236}">
                      <a16:creationId xmlns:a16="http://schemas.microsoft.com/office/drawing/2014/main" id="{495F7406-2711-9A0F-A7D7-0C2844CF6168}"/>
                    </a:ext>
                  </a:extLst>
                </p14:cNvPr>
                <p14:cNvContentPartPr/>
                <p14:nvPr/>
              </p14:nvContentPartPr>
              <p14:xfrm>
                <a:off x="8362556" y="6346245"/>
                <a:ext cx="186840" cy="301680"/>
              </p14:xfrm>
            </p:contentPart>
          </mc:Choice>
          <mc:Fallback xmlns="">
            <p:pic>
              <p:nvPicPr>
                <p:cNvPr id="207" name="Ink 206">
                  <a:extLst>
                    <a:ext uri="{FF2B5EF4-FFF2-40B4-BE49-F238E27FC236}">
                      <a16:creationId xmlns:a16="http://schemas.microsoft.com/office/drawing/2014/main" id="{495F7406-2711-9A0F-A7D7-0C2844CF6168}"/>
                    </a:ext>
                  </a:extLst>
                </p:cNvPr>
                <p:cNvPicPr/>
                <p:nvPr/>
              </p:nvPicPr>
              <p:blipFill>
                <a:blip r:embed="rId260"/>
                <a:stretch>
                  <a:fillRect/>
                </a:stretch>
              </p:blipFill>
              <p:spPr>
                <a:xfrm>
                  <a:off x="8344916" y="6328245"/>
                  <a:ext cx="22248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08" name="Ink 207">
                  <a:extLst>
                    <a:ext uri="{FF2B5EF4-FFF2-40B4-BE49-F238E27FC236}">
                      <a16:creationId xmlns:a16="http://schemas.microsoft.com/office/drawing/2014/main" id="{C10A417F-611E-2619-26F5-25018D9822D1}"/>
                    </a:ext>
                  </a:extLst>
                </p14:cNvPr>
                <p14:cNvContentPartPr/>
                <p14:nvPr/>
              </p14:nvContentPartPr>
              <p14:xfrm>
                <a:off x="8709236" y="6228165"/>
                <a:ext cx="1325880" cy="444960"/>
              </p14:xfrm>
            </p:contentPart>
          </mc:Choice>
          <mc:Fallback xmlns="">
            <p:pic>
              <p:nvPicPr>
                <p:cNvPr id="208" name="Ink 207">
                  <a:extLst>
                    <a:ext uri="{FF2B5EF4-FFF2-40B4-BE49-F238E27FC236}">
                      <a16:creationId xmlns:a16="http://schemas.microsoft.com/office/drawing/2014/main" id="{C10A417F-611E-2619-26F5-25018D9822D1}"/>
                    </a:ext>
                  </a:extLst>
                </p:cNvPr>
                <p:cNvPicPr/>
                <p:nvPr/>
              </p:nvPicPr>
              <p:blipFill>
                <a:blip r:embed="rId262"/>
                <a:stretch>
                  <a:fillRect/>
                </a:stretch>
              </p:blipFill>
              <p:spPr>
                <a:xfrm>
                  <a:off x="8691596" y="6210525"/>
                  <a:ext cx="1361520" cy="4806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09" name="Ink 208">
                  <a:extLst>
                    <a:ext uri="{FF2B5EF4-FFF2-40B4-BE49-F238E27FC236}">
                      <a16:creationId xmlns:a16="http://schemas.microsoft.com/office/drawing/2014/main" id="{3A5565A2-F8C6-7E3A-2080-5E0230DD3CF2}"/>
                    </a:ext>
                  </a:extLst>
                </p14:cNvPr>
                <p14:cNvContentPartPr/>
                <p14:nvPr/>
              </p14:nvContentPartPr>
              <p14:xfrm>
                <a:off x="9305756" y="6399165"/>
                <a:ext cx="449280" cy="21240"/>
              </p14:xfrm>
            </p:contentPart>
          </mc:Choice>
          <mc:Fallback xmlns="">
            <p:pic>
              <p:nvPicPr>
                <p:cNvPr id="209" name="Ink 208">
                  <a:extLst>
                    <a:ext uri="{FF2B5EF4-FFF2-40B4-BE49-F238E27FC236}">
                      <a16:creationId xmlns:a16="http://schemas.microsoft.com/office/drawing/2014/main" id="{3A5565A2-F8C6-7E3A-2080-5E0230DD3CF2}"/>
                    </a:ext>
                  </a:extLst>
                </p:cNvPr>
                <p:cNvPicPr/>
                <p:nvPr/>
              </p:nvPicPr>
              <p:blipFill>
                <a:blip r:embed="rId264"/>
                <a:stretch>
                  <a:fillRect/>
                </a:stretch>
              </p:blipFill>
              <p:spPr>
                <a:xfrm>
                  <a:off x="9287756" y="6381525"/>
                  <a:ext cx="4849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10" name="Ink 209">
                  <a:extLst>
                    <a:ext uri="{FF2B5EF4-FFF2-40B4-BE49-F238E27FC236}">
                      <a16:creationId xmlns:a16="http://schemas.microsoft.com/office/drawing/2014/main" id="{AE6E2649-7701-157D-2BBD-F4FB2EAE4D1D}"/>
                    </a:ext>
                  </a:extLst>
                </p14:cNvPr>
                <p14:cNvContentPartPr/>
                <p14:nvPr/>
              </p14:nvContentPartPr>
              <p14:xfrm>
                <a:off x="10150676" y="6234645"/>
                <a:ext cx="941400" cy="460800"/>
              </p14:xfrm>
            </p:contentPart>
          </mc:Choice>
          <mc:Fallback xmlns="">
            <p:pic>
              <p:nvPicPr>
                <p:cNvPr id="210" name="Ink 209">
                  <a:extLst>
                    <a:ext uri="{FF2B5EF4-FFF2-40B4-BE49-F238E27FC236}">
                      <a16:creationId xmlns:a16="http://schemas.microsoft.com/office/drawing/2014/main" id="{AE6E2649-7701-157D-2BBD-F4FB2EAE4D1D}"/>
                    </a:ext>
                  </a:extLst>
                </p:cNvPr>
                <p:cNvPicPr/>
                <p:nvPr/>
              </p:nvPicPr>
              <p:blipFill>
                <a:blip r:embed="rId266"/>
                <a:stretch>
                  <a:fillRect/>
                </a:stretch>
              </p:blipFill>
              <p:spPr>
                <a:xfrm>
                  <a:off x="10133036" y="6216645"/>
                  <a:ext cx="97704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11" name="Ink 210">
                  <a:extLst>
                    <a:ext uri="{FF2B5EF4-FFF2-40B4-BE49-F238E27FC236}">
                      <a16:creationId xmlns:a16="http://schemas.microsoft.com/office/drawing/2014/main" id="{21C333A1-2D48-9E99-ABBA-E8185F1089EA}"/>
                    </a:ext>
                  </a:extLst>
                </p14:cNvPr>
                <p14:cNvContentPartPr/>
                <p14:nvPr/>
              </p14:nvContentPartPr>
              <p14:xfrm>
                <a:off x="10319156" y="6352725"/>
                <a:ext cx="627840" cy="74520"/>
              </p14:xfrm>
            </p:contentPart>
          </mc:Choice>
          <mc:Fallback xmlns="">
            <p:pic>
              <p:nvPicPr>
                <p:cNvPr id="211" name="Ink 210">
                  <a:extLst>
                    <a:ext uri="{FF2B5EF4-FFF2-40B4-BE49-F238E27FC236}">
                      <a16:creationId xmlns:a16="http://schemas.microsoft.com/office/drawing/2014/main" id="{21C333A1-2D48-9E99-ABBA-E8185F1089EA}"/>
                    </a:ext>
                  </a:extLst>
                </p:cNvPr>
                <p:cNvPicPr/>
                <p:nvPr/>
              </p:nvPicPr>
              <p:blipFill>
                <a:blip r:embed="rId268"/>
                <a:stretch>
                  <a:fillRect/>
                </a:stretch>
              </p:blipFill>
              <p:spPr>
                <a:xfrm>
                  <a:off x="10301516" y="6335085"/>
                  <a:ext cx="663480" cy="110160"/>
                </a:xfrm>
                <a:prstGeom prst="rect">
                  <a:avLst/>
                </a:prstGeom>
              </p:spPr>
            </p:pic>
          </mc:Fallback>
        </mc:AlternateContent>
      </p:grpSp>
      <p:grpSp>
        <p:nvGrpSpPr>
          <p:cNvPr id="222" name="Group 221">
            <a:extLst>
              <a:ext uri="{FF2B5EF4-FFF2-40B4-BE49-F238E27FC236}">
                <a16:creationId xmlns:a16="http://schemas.microsoft.com/office/drawing/2014/main" id="{8E32E670-A275-35AB-91E4-D44363BCA93B}"/>
              </a:ext>
            </a:extLst>
          </p:cNvPr>
          <p:cNvGrpSpPr/>
          <p:nvPr/>
        </p:nvGrpSpPr>
        <p:grpSpPr>
          <a:xfrm>
            <a:off x="11488796" y="6233205"/>
            <a:ext cx="599400" cy="469080"/>
            <a:chOff x="11488796" y="6233205"/>
            <a:chExt cx="599400" cy="469080"/>
          </a:xfrm>
        </p:grpSpPr>
        <mc:AlternateContent xmlns:mc="http://schemas.openxmlformats.org/markup-compatibility/2006" xmlns:p14="http://schemas.microsoft.com/office/powerpoint/2010/main">
          <mc:Choice Requires="p14">
            <p:contentPart p14:bwMode="auto" r:id="rId269">
              <p14:nvContentPartPr>
                <p14:cNvPr id="212" name="Ink 211">
                  <a:extLst>
                    <a:ext uri="{FF2B5EF4-FFF2-40B4-BE49-F238E27FC236}">
                      <a16:creationId xmlns:a16="http://schemas.microsoft.com/office/drawing/2014/main" id="{9E489498-AA8B-11D7-08B0-6BF19B16B905}"/>
                    </a:ext>
                  </a:extLst>
                </p14:cNvPr>
                <p14:cNvContentPartPr/>
                <p14:nvPr/>
              </p14:nvContentPartPr>
              <p14:xfrm>
                <a:off x="11488796" y="6381885"/>
                <a:ext cx="12960" cy="303480"/>
              </p14:xfrm>
            </p:contentPart>
          </mc:Choice>
          <mc:Fallback xmlns="">
            <p:pic>
              <p:nvPicPr>
                <p:cNvPr id="212" name="Ink 211">
                  <a:extLst>
                    <a:ext uri="{FF2B5EF4-FFF2-40B4-BE49-F238E27FC236}">
                      <a16:creationId xmlns:a16="http://schemas.microsoft.com/office/drawing/2014/main" id="{9E489498-AA8B-11D7-08B0-6BF19B16B905}"/>
                    </a:ext>
                  </a:extLst>
                </p:cNvPr>
                <p:cNvPicPr/>
                <p:nvPr/>
              </p:nvPicPr>
              <p:blipFill>
                <a:blip r:embed="rId270"/>
                <a:stretch>
                  <a:fillRect/>
                </a:stretch>
              </p:blipFill>
              <p:spPr>
                <a:xfrm>
                  <a:off x="11470796" y="6363885"/>
                  <a:ext cx="4860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13" name="Ink 212">
                  <a:extLst>
                    <a:ext uri="{FF2B5EF4-FFF2-40B4-BE49-F238E27FC236}">
                      <a16:creationId xmlns:a16="http://schemas.microsoft.com/office/drawing/2014/main" id="{EF21F4CE-55BE-60CA-00A4-4E895E0AF51E}"/>
                    </a:ext>
                  </a:extLst>
                </p14:cNvPr>
                <p14:cNvContentPartPr/>
                <p14:nvPr/>
              </p14:nvContentPartPr>
              <p14:xfrm>
                <a:off x="11602916" y="6392685"/>
                <a:ext cx="196560" cy="309600"/>
              </p14:xfrm>
            </p:contentPart>
          </mc:Choice>
          <mc:Fallback xmlns="">
            <p:pic>
              <p:nvPicPr>
                <p:cNvPr id="213" name="Ink 212">
                  <a:extLst>
                    <a:ext uri="{FF2B5EF4-FFF2-40B4-BE49-F238E27FC236}">
                      <a16:creationId xmlns:a16="http://schemas.microsoft.com/office/drawing/2014/main" id="{EF21F4CE-55BE-60CA-00A4-4E895E0AF51E}"/>
                    </a:ext>
                  </a:extLst>
                </p:cNvPr>
                <p:cNvPicPr/>
                <p:nvPr/>
              </p:nvPicPr>
              <p:blipFill>
                <a:blip r:embed="rId272"/>
                <a:stretch>
                  <a:fillRect/>
                </a:stretch>
              </p:blipFill>
              <p:spPr>
                <a:xfrm>
                  <a:off x="11585276" y="6375045"/>
                  <a:ext cx="23220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19" name="Ink 218">
                  <a:extLst>
                    <a:ext uri="{FF2B5EF4-FFF2-40B4-BE49-F238E27FC236}">
                      <a16:creationId xmlns:a16="http://schemas.microsoft.com/office/drawing/2014/main" id="{897A4549-331A-5124-7240-E18723AB1509}"/>
                    </a:ext>
                  </a:extLst>
                </p14:cNvPr>
                <p14:cNvContentPartPr/>
                <p14:nvPr/>
              </p14:nvContentPartPr>
              <p14:xfrm>
                <a:off x="11842676" y="6263445"/>
                <a:ext cx="39600" cy="139680"/>
              </p14:xfrm>
            </p:contentPart>
          </mc:Choice>
          <mc:Fallback xmlns="">
            <p:pic>
              <p:nvPicPr>
                <p:cNvPr id="219" name="Ink 218">
                  <a:extLst>
                    <a:ext uri="{FF2B5EF4-FFF2-40B4-BE49-F238E27FC236}">
                      <a16:creationId xmlns:a16="http://schemas.microsoft.com/office/drawing/2014/main" id="{897A4549-331A-5124-7240-E18723AB1509}"/>
                    </a:ext>
                  </a:extLst>
                </p:cNvPr>
                <p:cNvPicPr/>
                <p:nvPr/>
              </p:nvPicPr>
              <p:blipFill>
                <a:blip r:embed="rId274"/>
                <a:stretch>
                  <a:fillRect/>
                </a:stretch>
              </p:blipFill>
              <p:spPr>
                <a:xfrm>
                  <a:off x="11825036" y="6245805"/>
                  <a:ext cx="752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20" name="Ink 219">
                  <a:extLst>
                    <a:ext uri="{FF2B5EF4-FFF2-40B4-BE49-F238E27FC236}">
                      <a16:creationId xmlns:a16="http://schemas.microsoft.com/office/drawing/2014/main" id="{582E6CBE-B777-37D4-705E-CC7EB9BBC91F}"/>
                    </a:ext>
                  </a:extLst>
                </p14:cNvPr>
                <p14:cNvContentPartPr/>
                <p14:nvPr/>
              </p14:nvContentPartPr>
              <p14:xfrm>
                <a:off x="11929076" y="6238245"/>
                <a:ext cx="111600" cy="214200"/>
              </p14:xfrm>
            </p:contentPart>
          </mc:Choice>
          <mc:Fallback xmlns="">
            <p:pic>
              <p:nvPicPr>
                <p:cNvPr id="220" name="Ink 219">
                  <a:extLst>
                    <a:ext uri="{FF2B5EF4-FFF2-40B4-BE49-F238E27FC236}">
                      <a16:creationId xmlns:a16="http://schemas.microsoft.com/office/drawing/2014/main" id="{582E6CBE-B777-37D4-705E-CC7EB9BBC91F}"/>
                    </a:ext>
                  </a:extLst>
                </p:cNvPr>
                <p:cNvPicPr/>
                <p:nvPr/>
              </p:nvPicPr>
              <p:blipFill>
                <a:blip r:embed="rId276"/>
                <a:stretch>
                  <a:fillRect/>
                </a:stretch>
              </p:blipFill>
              <p:spPr>
                <a:xfrm>
                  <a:off x="11911436" y="6220245"/>
                  <a:ext cx="1472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21" name="Ink 220">
                  <a:extLst>
                    <a:ext uri="{FF2B5EF4-FFF2-40B4-BE49-F238E27FC236}">
                      <a16:creationId xmlns:a16="http://schemas.microsoft.com/office/drawing/2014/main" id="{4774207D-B288-CB0D-028B-C7F6D823F08C}"/>
                    </a:ext>
                  </a:extLst>
                </p14:cNvPr>
                <p14:cNvContentPartPr/>
                <p14:nvPr/>
              </p14:nvContentPartPr>
              <p14:xfrm>
                <a:off x="11978396" y="6233205"/>
                <a:ext cx="109800" cy="13320"/>
              </p14:xfrm>
            </p:contentPart>
          </mc:Choice>
          <mc:Fallback xmlns="">
            <p:pic>
              <p:nvPicPr>
                <p:cNvPr id="221" name="Ink 220">
                  <a:extLst>
                    <a:ext uri="{FF2B5EF4-FFF2-40B4-BE49-F238E27FC236}">
                      <a16:creationId xmlns:a16="http://schemas.microsoft.com/office/drawing/2014/main" id="{4774207D-B288-CB0D-028B-C7F6D823F08C}"/>
                    </a:ext>
                  </a:extLst>
                </p:cNvPr>
                <p:cNvPicPr/>
                <p:nvPr/>
              </p:nvPicPr>
              <p:blipFill>
                <a:blip r:embed="rId278"/>
                <a:stretch>
                  <a:fillRect/>
                </a:stretch>
              </p:blipFill>
              <p:spPr>
                <a:xfrm>
                  <a:off x="11960396" y="6215205"/>
                  <a:ext cx="145440" cy="48960"/>
                </a:xfrm>
                <a:prstGeom prst="rect">
                  <a:avLst/>
                </a:prstGeom>
              </p:spPr>
            </p:pic>
          </mc:Fallback>
        </mc:AlternateContent>
      </p:grpSp>
      <p:grpSp>
        <p:nvGrpSpPr>
          <p:cNvPr id="225" name="Group 224">
            <a:extLst>
              <a:ext uri="{FF2B5EF4-FFF2-40B4-BE49-F238E27FC236}">
                <a16:creationId xmlns:a16="http://schemas.microsoft.com/office/drawing/2014/main" id="{3DC84AA5-2880-114E-5BE4-CFFFA95D1BDD}"/>
              </a:ext>
            </a:extLst>
          </p:cNvPr>
          <p:cNvGrpSpPr/>
          <p:nvPr/>
        </p:nvGrpSpPr>
        <p:grpSpPr>
          <a:xfrm>
            <a:off x="4167836" y="1672005"/>
            <a:ext cx="7638480" cy="3886920"/>
            <a:chOff x="4167836" y="1672005"/>
            <a:chExt cx="7638480" cy="3886920"/>
          </a:xfrm>
        </p:grpSpPr>
        <mc:AlternateContent xmlns:mc="http://schemas.openxmlformats.org/markup-compatibility/2006" xmlns:p14="http://schemas.microsoft.com/office/powerpoint/2010/main">
          <mc:Choice Requires="p14">
            <p:contentPart p14:bwMode="auto" r:id="rId279">
              <p14:nvContentPartPr>
                <p14:cNvPr id="223" name="Ink 222">
                  <a:extLst>
                    <a:ext uri="{FF2B5EF4-FFF2-40B4-BE49-F238E27FC236}">
                      <a16:creationId xmlns:a16="http://schemas.microsoft.com/office/drawing/2014/main" id="{D7B03C51-3F05-3EE3-8223-C8AE1B602F44}"/>
                    </a:ext>
                  </a:extLst>
                </p14:cNvPr>
                <p14:cNvContentPartPr/>
                <p14:nvPr/>
              </p14:nvContentPartPr>
              <p14:xfrm>
                <a:off x="5440796" y="5419245"/>
                <a:ext cx="6365520" cy="128880"/>
              </p14:xfrm>
            </p:contentPart>
          </mc:Choice>
          <mc:Fallback xmlns="">
            <p:pic>
              <p:nvPicPr>
                <p:cNvPr id="223" name="Ink 222">
                  <a:extLst>
                    <a:ext uri="{FF2B5EF4-FFF2-40B4-BE49-F238E27FC236}">
                      <a16:creationId xmlns:a16="http://schemas.microsoft.com/office/drawing/2014/main" id="{D7B03C51-3F05-3EE3-8223-C8AE1B602F44}"/>
                    </a:ext>
                  </a:extLst>
                </p:cNvPr>
                <p:cNvPicPr/>
                <p:nvPr/>
              </p:nvPicPr>
              <p:blipFill>
                <a:blip r:embed="rId280"/>
                <a:stretch>
                  <a:fillRect/>
                </a:stretch>
              </p:blipFill>
              <p:spPr>
                <a:xfrm>
                  <a:off x="5423156" y="5401245"/>
                  <a:ext cx="64011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24" name="Ink 223">
                  <a:extLst>
                    <a:ext uri="{FF2B5EF4-FFF2-40B4-BE49-F238E27FC236}">
                      <a16:creationId xmlns:a16="http://schemas.microsoft.com/office/drawing/2014/main" id="{AE0FC913-4BCE-36AA-1423-AD396B6AD8D2}"/>
                    </a:ext>
                  </a:extLst>
                </p14:cNvPr>
                <p14:cNvContentPartPr/>
                <p14:nvPr/>
              </p14:nvContentPartPr>
              <p14:xfrm>
                <a:off x="4167836" y="1672005"/>
                <a:ext cx="1433160" cy="3886920"/>
              </p14:xfrm>
            </p:contentPart>
          </mc:Choice>
          <mc:Fallback xmlns="">
            <p:pic>
              <p:nvPicPr>
                <p:cNvPr id="224" name="Ink 223">
                  <a:extLst>
                    <a:ext uri="{FF2B5EF4-FFF2-40B4-BE49-F238E27FC236}">
                      <a16:creationId xmlns:a16="http://schemas.microsoft.com/office/drawing/2014/main" id="{AE0FC913-4BCE-36AA-1423-AD396B6AD8D2}"/>
                    </a:ext>
                  </a:extLst>
                </p:cNvPr>
                <p:cNvPicPr/>
                <p:nvPr/>
              </p:nvPicPr>
              <p:blipFill>
                <a:blip r:embed="rId282"/>
                <a:stretch>
                  <a:fillRect/>
                </a:stretch>
              </p:blipFill>
              <p:spPr>
                <a:xfrm>
                  <a:off x="4149836" y="1654365"/>
                  <a:ext cx="1468800" cy="392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3">
            <p14:nvContentPartPr>
              <p14:cNvPr id="226" name="Ink 225">
                <a:extLst>
                  <a:ext uri="{FF2B5EF4-FFF2-40B4-BE49-F238E27FC236}">
                    <a16:creationId xmlns:a16="http://schemas.microsoft.com/office/drawing/2014/main" id="{B5C76072-15FE-A634-DE76-7E93BDDB64D3}"/>
                  </a:ext>
                </a:extLst>
              </p14:cNvPr>
              <p14:cNvContentPartPr/>
              <p14:nvPr/>
            </p14:nvContentPartPr>
            <p14:xfrm>
              <a:off x="8387036" y="1071525"/>
              <a:ext cx="933120" cy="282960"/>
            </p14:xfrm>
          </p:contentPart>
        </mc:Choice>
        <mc:Fallback xmlns="">
          <p:pic>
            <p:nvPicPr>
              <p:cNvPr id="226" name="Ink 225">
                <a:extLst>
                  <a:ext uri="{FF2B5EF4-FFF2-40B4-BE49-F238E27FC236}">
                    <a16:creationId xmlns:a16="http://schemas.microsoft.com/office/drawing/2014/main" id="{B5C76072-15FE-A634-DE76-7E93BDDB64D3}"/>
                  </a:ext>
                </a:extLst>
              </p:cNvPr>
              <p:cNvPicPr/>
              <p:nvPr/>
            </p:nvPicPr>
            <p:blipFill>
              <a:blip r:embed="rId284"/>
              <a:stretch>
                <a:fillRect/>
              </a:stretch>
            </p:blipFill>
            <p:spPr>
              <a:xfrm>
                <a:off x="8369396" y="1053885"/>
                <a:ext cx="968760" cy="318600"/>
              </a:xfrm>
              <a:prstGeom prst="rect">
                <a:avLst/>
              </a:prstGeom>
            </p:spPr>
          </p:pic>
        </mc:Fallback>
      </mc:AlternateContent>
      <p:grpSp>
        <p:nvGrpSpPr>
          <p:cNvPr id="237" name="Group 236">
            <a:extLst>
              <a:ext uri="{FF2B5EF4-FFF2-40B4-BE49-F238E27FC236}">
                <a16:creationId xmlns:a16="http://schemas.microsoft.com/office/drawing/2014/main" id="{090551C9-10E7-932D-FB99-1B54D88B8823}"/>
              </a:ext>
            </a:extLst>
          </p:cNvPr>
          <p:cNvGrpSpPr/>
          <p:nvPr/>
        </p:nvGrpSpPr>
        <p:grpSpPr>
          <a:xfrm>
            <a:off x="8473076" y="777045"/>
            <a:ext cx="3201120" cy="1526040"/>
            <a:chOff x="8473076" y="777045"/>
            <a:chExt cx="3201120" cy="1526040"/>
          </a:xfrm>
        </p:grpSpPr>
        <mc:AlternateContent xmlns:mc="http://schemas.openxmlformats.org/markup-compatibility/2006" xmlns:p14="http://schemas.microsoft.com/office/powerpoint/2010/main">
          <mc:Choice Requires="p14">
            <p:contentPart p14:bwMode="auto" r:id="rId285">
              <p14:nvContentPartPr>
                <p14:cNvPr id="234" name="Ink 233">
                  <a:extLst>
                    <a:ext uri="{FF2B5EF4-FFF2-40B4-BE49-F238E27FC236}">
                      <a16:creationId xmlns:a16="http://schemas.microsoft.com/office/drawing/2014/main" id="{1C510305-CE28-E9F3-411F-51B4F7CD32C4}"/>
                    </a:ext>
                  </a:extLst>
                </p14:cNvPr>
                <p14:cNvContentPartPr/>
                <p14:nvPr/>
              </p14:nvContentPartPr>
              <p14:xfrm>
                <a:off x="10435796" y="1837965"/>
                <a:ext cx="1238400" cy="465120"/>
              </p14:xfrm>
            </p:contentPart>
          </mc:Choice>
          <mc:Fallback xmlns="">
            <p:pic>
              <p:nvPicPr>
                <p:cNvPr id="234" name="Ink 233">
                  <a:extLst>
                    <a:ext uri="{FF2B5EF4-FFF2-40B4-BE49-F238E27FC236}">
                      <a16:creationId xmlns:a16="http://schemas.microsoft.com/office/drawing/2014/main" id="{1C510305-CE28-E9F3-411F-51B4F7CD32C4}"/>
                    </a:ext>
                  </a:extLst>
                </p:cNvPr>
                <p:cNvPicPr/>
                <p:nvPr/>
              </p:nvPicPr>
              <p:blipFill>
                <a:blip r:embed="rId286"/>
                <a:stretch>
                  <a:fillRect/>
                </a:stretch>
              </p:blipFill>
              <p:spPr>
                <a:xfrm>
                  <a:off x="10418156" y="1820325"/>
                  <a:ext cx="1274040" cy="5007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27" name="Ink 226">
                  <a:extLst>
                    <a:ext uri="{FF2B5EF4-FFF2-40B4-BE49-F238E27FC236}">
                      <a16:creationId xmlns:a16="http://schemas.microsoft.com/office/drawing/2014/main" id="{57C1AA75-D997-72CC-E5C1-6018691C6247}"/>
                    </a:ext>
                  </a:extLst>
                </p14:cNvPr>
                <p14:cNvContentPartPr/>
                <p14:nvPr/>
              </p14:nvContentPartPr>
              <p14:xfrm>
                <a:off x="9590156" y="777045"/>
                <a:ext cx="1633680" cy="606960"/>
              </p14:xfrm>
            </p:contentPart>
          </mc:Choice>
          <mc:Fallback xmlns="">
            <p:pic>
              <p:nvPicPr>
                <p:cNvPr id="227" name="Ink 226">
                  <a:extLst>
                    <a:ext uri="{FF2B5EF4-FFF2-40B4-BE49-F238E27FC236}">
                      <a16:creationId xmlns:a16="http://schemas.microsoft.com/office/drawing/2014/main" id="{57C1AA75-D997-72CC-E5C1-6018691C6247}"/>
                    </a:ext>
                  </a:extLst>
                </p:cNvPr>
                <p:cNvPicPr/>
                <p:nvPr/>
              </p:nvPicPr>
              <p:blipFill>
                <a:blip r:embed="rId288"/>
                <a:stretch>
                  <a:fillRect/>
                </a:stretch>
              </p:blipFill>
              <p:spPr>
                <a:xfrm>
                  <a:off x="9572156" y="759045"/>
                  <a:ext cx="1669320" cy="6426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28" name="Ink 227">
                  <a:extLst>
                    <a:ext uri="{FF2B5EF4-FFF2-40B4-BE49-F238E27FC236}">
                      <a16:creationId xmlns:a16="http://schemas.microsoft.com/office/drawing/2014/main" id="{C03794ED-871C-11EC-8702-F22ED12A370B}"/>
                    </a:ext>
                  </a:extLst>
                </p14:cNvPr>
                <p14:cNvContentPartPr/>
                <p14:nvPr/>
              </p14:nvContentPartPr>
              <p14:xfrm>
                <a:off x="8473076" y="1571205"/>
                <a:ext cx="926640" cy="214560"/>
              </p14:xfrm>
            </p:contentPart>
          </mc:Choice>
          <mc:Fallback xmlns="">
            <p:pic>
              <p:nvPicPr>
                <p:cNvPr id="228" name="Ink 227">
                  <a:extLst>
                    <a:ext uri="{FF2B5EF4-FFF2-40B4-BE49-F238E27FC236}">
                      <a16:creationId xmlns:a16="http://schemas.microsoft.com/office/drawing/2014/main" id="{C03794ED-871C-11EC-8702-F22ED12A370B}"/>
                    </a:ext>
                  </a:extLst>
                </p:cNvPr>
                <p:cNvPicPr/>
                <p:nvPr/>
              </p:nvPicPr>
              <p:blipFill>
                <a:blip r:embed="rId290"/>
                <a:stretch>
                  <a:fillRect/>
                </a:stretch>
              </p:blipFill>
              <p:spPr>
                <a:xfrm>
                  <a:off x="8455436" y="1553205"/>
                  <a:ext cx="9622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29" name="Ink 228">
                  <a:extLst>
                    <a:ext uri="{FF2B5EF4-FFF2-40B4-BE49-F238E27FC236}">
                      <a16:creationId xmlns:a16="http://schemas.microsoft.com/office/drawing/2014/main" id="{A03CEA9F-5FD3-CE84-2481-3EE8F311C064}"/>
                    </a:ext>
                  </a:extLst>
                </p14:cNvPr>
                <p14:cNvContentPartPr/>
                <p14:nvPr/>
              </p14:nvContentPartPr>
              <p14:xfrm>
                <a:off x="9566036" y="1379685"/>
                <a:ext cx="628920" cy="368280"/>
              </p14:xfrm>
            </p:contentPart>
          </mc:Choice>
          <mc:Fallback xmlns="">
            <p:pic>
              <p:nvPicPr>
                <p:cNvPr id="229" name="Ink 228">
                  <a:extLst>
                    <a:ext uri="{FF2B5EF4-FFF2-40B4-BE49-F238E27FC236}">
                      <a16:creationId xmlns:a16="http://schemas.microsoft.com/office/drawing/2014/main" id="{A03CEA9F-5FD3-CE84-2481-3EE8F311C064}"/>
                    </a:ext>
                  </a:extLst>
                </p:cNvPr>
                <p:cNvPicPr/>
                <p:nvPr/>
              </p:nvPicPr>
              <p:blipFill>
                <a:blip r:embed="rId292"/>
                <a:stretch>
                  <a:fillRect/>
                </a:stretch>
              </p:blipFill>
              <p:spPr>
                <a:xfrm>
                  <a:off x="9548396" y="1362045"/>
                  <a:ext cx="66456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30" name="Ink 229">
                  <a:extLst>
                    <a:ext uri="{FF2B5EF4-FFF2-40B4-BE49-F238E27FC236}">
                      <a16:creationId xmlns:a16="http://schemas.microsoft.com/office/drawing/2014/main" id="{1E179D6C-4528-403A-D1B0-087320392296}"/>
                    </a:ext>
                  </a:extLst>
                </p14:cNvPr>
                <p14:cNvContentPartPr/>
                <p14:nvPr/>
              </p14:nvContentPartPr>
              <p14:xfrm>
                <a:off x="9606716" y="1531245"/>
                <a:ext cx="395280" cy="148320"/>
              </p14:xfrm>
            </p:contentPart>
          </mc:Choice>
          <mc:Fallback xmlns="">
            <p:pic>
              <p:nvPicPr>
                <p:cNvPr id="230" name="Ink 229">
                  <a:extLst>
                    <a:ext uri="{FF2B5EF4-FFF2-40B4-BE49-F238E27FC236}">
                      <a16:creationId xmlns:a16="http://schemas.microsoft.com/office/drawing/2014/main" id="{1E179D6C-4528-403A-D1B0-087320392296}"/>
                    </a:ext>
                  </a:extLst>
                </p:cNvPr>
                <p:cNvPicPr/>
                <p:nvPr/>
              </p:nvPicPr>
              <p:blipFill>
                <a:blip r:embed="rId294"/>
                <a:stretch>
                  <a:fillRect/>
                </a:stretch>
              </p:blipFill>
              <p:spPr>
                <a:xfrm>
                  <a:off x="9589076" y="1513605"/>
                  <a:ext cx="4309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31" name="Ink 230">
                  <a:extLst>
                    <a:ext uri="{FF2B5EF4-FFF2-40B4-BE49-F238E27FC236}">
                      <a16:creationId xmlns:a16="http://schemas.microsoft.com/office/drawing/2014/main" id="{417EC3F9-301D-0E6D-7B7E-FFE1C4D64B43}"/>
                    </a:ext>
                  </a:extLst>
                </p14:cNvPr>
                <p14:cNvContentPartPr/>
                <p14:nvPr/>
              </p14:nvContentPartPr>
              <p14:xfrm>
                <a:off x="10397636" y="1294005"/>
                <a:ext cx="799560" cy="404280"/>
              </p14:xfrm>
            </p:contentPart>
          </mc:Choice>
          <mc:Fallback xmlns="">
            <p:pic>
              <p:nvPicPr>
                <p:cNvPr id="231" name="Ink 230">
                  <a:extLst>
                    <a:ext uri="{FF2B5EF4-FFF2-40B4-BE49-F238E27FC236}">
                      <a16:creationId xmlns:a16="http://schemas.microsoft.com/office/drawing/2014/main" id="{417EC3F9-301D-0E6D-7B7E-FFE1C4D64B43}"/>
                    </a:ext>
                  </a:extLst>
                </p:cNvPr>
                <p:cNvPicPr/>
                <p:nvPr/>
              </p:nvPicPr>
              <p:blipFill>
                <a:blip r:embed="rId296"/>
                <a:stretch>
                  <a:fillRect/>
                </a:stretch>
              </p:blipFill>
              <p:spPr>
                <a:xfrm>
                  <a:off x="10379636" y="1276005"/>
                  <a:ext cx="83520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32" name="Ink 231">
                  <a:extLst>
                    <a:ext uri="{FF2B5EF4-FFF2-40B4-BE49-F238E27FC236}">
                      <a16:creationId xmlns:a16="http://schemas.microsoft.com/office/drawing/2014/main" id="{94D5B907-3F3E-860A-95A7-F545F57CC001}"/>
                    </a:ext>
                  </a:extLst>
                </p14:cNvPr>
                <p14:cNvContentPartPr/>
                <p14:nvPr/>
              </p14:nvContentPartPr>
              <p14:xfrm>
                <a:off x="11112956" y="1523685"/>
                <a:ext cx="331200" cy="166680"/>
              </p14:xfrm>
            </p:contentPart>
          </mc:Choice>
          <mc:Fallback xmlns="">
            <p:pic>
              <p:nvPicPr>
                <p:cNvPr id="232" name="Ink 231">
                  <a:extLst>
                    <a:ext uri="{FF2B5EF4-FFF2-40B4-BE49-F238E27FC236}">
                      <a16:creationId xmlns:a16="http://schemas.microsoft.com/office/drawing/2014/main" id="{94D5B907-3F3E-860A-95A7-F545F57CC001}"/>
                    </a:ext>
                  </a:extLst>
                </p:cNvPr>
                <p:cNvPicPr/>
                <p:nvPr/>
              </p:nvPicPr>
              <p:blipFill>
                <a:blip r:embed="rId298"/>
                <a:stretch>
                  <a:fillRect/>
                </a:stretch>
              </p:blipFill>
              <p:spPr>
                <a:xfrm>
                  <a:off x="11094956" y="1506045"/>
                  <a:ext cx="366840" cy="20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9">
            <p14:nvContentPartPr>
              <p14:cNvPr id="235" name="Ink 234">
                <a:extLst>
                  <a:ext uri="{FF2B5EF4-FFF2-40B4-BE49-F238E27FC236}">
                    <a16:creationId xmlns:a16="http://schemas.microsoft.com/office/drawing/2014/main" id="{E1FCC861-76CD-4969-2D62-DDA166FFDCED}"/>
                  </a:ext>
                </a:extLst>
              </p14:cNvPr>
              <p14:cNvContentPartPr/>
              <p14:nvPr/>
            </p14:nvContentPartPr>
            <p14:xfrm>
              <a:off x="8108036" y="790725"/>
              <a:ext cx="3736080" cy="1575000"/>
            </p14:xfrm>
          </p:contentPart>
        </mc:Choice>
        <mc:Fallback xmlns="">
          <p:pic>
            <p:nvPicPr>
              <p:cNvPr id="235" name="Ink 234">
                <a:extLst>
                  <a:ext uri="{FF2B5EF4-FFF2-40B4-BE49-F238E27FC236}">
                    <a16:creationId xmlns:a16="http://schemas.microsoft.com/office/drawing/2014/main" id="{E1FCC861-76CD-4969-2D62-DDA166FFDCED}"/>
                  </a:ext>
                </a:extLst>
              </p:cNvPr>
              <p:cNvPicPr/>
              <p:nvPr/>
            </p:nvPicPr>
            <p:blipFill>
              <a:blip r:embed="rId300"/>
              <a:stretch>
                <a:fillRect/>
              </a:stretch>
            </p:blipFill>
            <p:spPr>
              <a:xfrm>
                <a:off x="8090036" y="773085"/>
                <a:ext cx="3771720" cy="1610640"/>
              </a:xfrm>
              <a:prstGeom prst="rect">
                <a:avLst/>
              </a:prstGeom>
            </p:spPr>
          </p:pic>
        </mc:Fallback>
      </mc:AlternateContent>
    </p:spTree>
    <p:extLst>
      <p:ext uri="{BB962C8B-B14F-4D97-AF65-F5344CB8AC3E}">
        <p14:creationId xmlns:p14="http://schemas.microsoft.com/office/powerpoint/2010/main" val="1982182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inear Accelerator - an overview | ScienceDirect Topics">
            <a:extLst>
              <a:ext uri="{FF2B5EF4-FFF2-40B4-BE49-F238E27FC236}">
                <a16:creationId xmlns:a16="http://schemas.microsoft.com/office/drawing/2014/main" id="{B51EFC96-4747-A138-D959-5BE4D7F0D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699" y="1224293"/>
            <a:ext cx="8302304" cy="563370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168A08D-6EC5-19FF-ABA8-7E494215A48C}"/>
              </a:ext>
            </a:extLst>
          </p:cNvPr>
          <p:cNvGrpSpPr/>
          <p:nvPr/>
        </p:nvGrpSpPr>
        <p:grpSpPr>
          <a:xfrm>
            <a:off x="261010" y="92279"/>
            <a:ext cx="11148480" cy="812520"/>
            <a:chOff x="546236" y="723045"/>
            <a:chExt cx="11148480" cy="812520"/>
          </a:xfrm>
        </p:grpSpPr>
        <mc:AlternateContent xmlns:mc="http://schemas.openxmlformats.org/markup-compatibility/2006">
          <mc:Choice xmlns:p14="http://schemas.microsoft.com/office/powerpoint/2010/main" Requires="p14">
            <p:contentPart p14:bwMode="auto" r:id="rId3">
              <p14:nvContentPartPr>
                <p14:cNvPr id="9" name="Ink 8">
                  <a:extLst>
                    <a:ext uri="{FF2B5EF4-FFF2-40B4-BE49-F238E27FC236}">
                      <a16:creationId xmlns:a16="http://schemas.microsoft.com/office/drawing/2014/main" id="{F9C17EC1-FC80-506F-5C55-2D8440A35852}"/>
                    </a:ext>
                  </a:extLst>
                </p14:cNvPr>
                <p14:cNvContentPartPr/>
                <p14:nvPr/>
              </p14:nvContentPartPr>
              <p14:xfrm>
                <a:off x="546236" y="1130565"/>
                <a:ext cx="233280" cy="168840"/>
              </p14:xfrm>
            </p:contentPart>
          </mc:Choice>
          <mc:Fallback>
            <p:pic>
              <p:nvPicPr>
                <p:cNvPr id="9" name="Ink 8">
                  <a:extLst>
                    <a:ext uri="{FF2B5EF4-FFF2-40B4-BE49-F238E27FC236}">
                      <a16:creationId xmlns:a16="http://schemas.microsoft.com/office/drawing/2014/main" id="{F9C17EC1-FC80-506F-5C55-2D8440A35852}"/>
                    </a:ext>
                  </a:extLst>
                </p:cNvPr>
                <p:cNvPicPr/>
                <p:nvPr/>
              </p:nvPicPr>
              <p:blipFill>
                <a:blip r:embed="rId4"/>
                <a:stretch>
                  <a:fillRect/>
                </a:stretch>
              </p:blipFill>
              <p:spPr>
                <a:xfrm>
                  <a:off x="528596" y="1112925"/>
                  <a:ext cx="2689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Ink 9">
                  <a:extLst>
                    <a:ext uri="{FF2B5EF4-FFF2-40B4-BE49-F238E27FC236}">
                      <a16:creationId xmlns:a16="http://schemas.microsoft.com/office/drawing/2014/main" id="{7A5B594D-C94B-037C-C235-0D4EA9D06ADA}"/>
                    </a:ext>
                  </a:extLst>
                </p14:cNvPr>
                <p14:cNvContentPartPr/>
                <p14:nvPr/>
              </p14:nvContentPartPr>
              <p14:xfrm>
                <a:off x="557036" y="1292205"/>
                <a:ext cx="240120" cy="243360"/>
              </p14:xfrm>
            </p:contentPart>
          </mc:Choice>
          <mc:Fallback>
            <p:pic>
              <p:nvPicPr>
                <p:cNvPr id="10" name="Ink 9">
                  <a:extLst>
                    <a:ext uri="{FF2B5EF4-FFF2-40B4-BE49-F238E27FC236}">
                      <a16:creationId xmlns:a16="http://schemas.microsoft.com/office/drawing/2014/main" id="{7A5B594D-C94B-037C-C235-0D4EA9D06ADA}"/>
                    </a:ext>
                  </a:extLst>
                </p:cNvPr>
                <p:cNvPicPr/>
                <p:nvPr/>
              </p:nvPicPr>
              <p:blipFill>
                <a:blip r:embed="rId6"/>
                <a:stretch>
                  <a:fillRect/>
                </a:stretch>
              </p:blipFill>
              <p:spPr>
                <a:xfrm>
                  <a:off x="539396" y="1274205"/>
                  <a:ext cx="27576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26DC1FAC-0078-6A17-383F-F3FB85E9075A}"/>
                    </a:ext>
                  </a:extLst>
                </p14:cNvPr>
                <p14:cNvContentPartPr/>
                <p14:nvPr/>
              </p14:nvContentPartPr>
              <p14:xfrm>
                <a:off x="937916" y="1468965"/>
                <a:ext cx="6480" cy="23760"/>
              </p14:xfrm>
            </p:contentPart>
          </mc:Choice>
          <mc:Fallback>
            <p:pic>
              <p:nvPicPr>
                <p:cNvPr id="11" name="Ink 10">
                  <a:extLst>
                    <a:ext uri="{FF2B5EF4-FFF2-40B4-BE49-F238E27FC236}">
                      <a16:creationId xmlns:a16="http://schemas.microsoft.com/office/drawing/2014/main" id="{26DC1FAC-0078-6A17-383F-F3FB85E9075A}"/>
                    </a:ext>
                  </a:extLst>
                </p:cNvPr>
                <p:cNvPicPr/>
                <p:nvPr/>
              </p:nvPicPr>
              <p:blipFill>
                <a:blip r:embed="rId8"/>
                <a:stretch>
                  <a:fillRect/>
                </a:stretch>
              </p:blipFill>
              <p:spPr>
                <a:xfrm>
                  <a:off x="920276" y="1450965"/>
                  <a:ext cx="421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Ink 12">
                  <a:extLst>
                    <a:ext uri="{FF2B5EF4-FFF2-40B4-BE49-F238E27FC236}">
                      <a16:creationId xmlns:a16="http://schemas.microsoft.com/office/drawing/2014/main" id="{BB1D05B5-CB3E-CE0C-9F90-E426917D122F}"/>
                    </a:ext>
                  </a:extLst>
                </p14:cNvPr>
                <p14:cNvContentPartPr/>
                <p14:nvPr/>
              </p14:nvContentPartPr>
              <p14:xfrm>
                <a:off x="1295396" y="1130925"/>
                <a:ext cx="203040" cy="356040"/>
              </p14:xfrm>
            </p:contentPart>
          </mc:Choice>
          <mc:Fallback>
            <p:pic>
              <p:nvPicPr>
                <p:cNvPr id="13" name="Ink 12">
                  <a:extLst>
                    <a:ext uri="{FF2B5EF4-FFF2-40B4-BE49-F238E27FC236}">
                      <a16:creationId xmlns:a16="http://schemas.microsoft.com/office/drawing/2014/main" id="{BB1D05B5-CB3E-CE0C-9F90-E426917D122F}"/>
                    </a:ext>
                  </a:extLst>
                </p:cNvPr>
                <p:cNvPicPr/>
                <p:nvPr/>
              </p:nvPicPr>
              <p:blipFill>
                <a:blip r:embed="rId10"/>
                <a:stretch>
                  <a:fillRect/>
                </a:stretch>
              </p:blipFill>
              <p:spPr>
                <a:xfrm>
                  <a:off x="1277396" y="1113285"/>
                  <a:ext cx="23868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Ink 13">
                  <a:extLst>
                    <a:ext uri="{FF2B5EF4-FFF2-40B4-BE49-F238E27FC236}">
                      <a16:creationId xmlns:a16="http://schemas.microsoft.com/office/drawing/2014/main" id="{6A911C63-4E82-D058-ACB1-65820807DF15}"/>
                    </a:ext>
                  </a:extLst>
                </p14:cNvPr>
                <p14:cNvContentPartPr/>
                <p14:nvPr/>
              </p14:nvContentPartPr>
              <p14:xfrm>
                <a:off x="1505996" y="1087005"/>
                <a:ext cx="1449000" cy="425160"/>
              </p14:xfrm>
            </p:contentPart>
          </mc:Choice>
          <mc:Fallback>
            <p:pic>
              <p:nvPicPr>
                <p:cNvPr id="14" name="Ink 13">
                  <a:extLst>
                    <a:ext uri="{FF2B5EF4-FFF2-40B4-BE49-F238E27FC236}">
                      <a16:creationId xmlns:a16="http://schemas.microsoft.com/office/drawing/2014/main" id="{6A911C63-4E82-D058-ACB1-65820807DF15}"/>
                    </a:ext>
                  </a:extLst>
                </p:cNvPr>
                <p:cNvPicPr/>
                <p:nvPr/>
              </p:nvPicPr>
              <p:blipFill>
                <a:blip r:embed="rId12"/>
                <a:stretch>
                  <a:fillRect/>
                </a:stretch>
              </p:blipFill>
              <p:spPr>
                <a:xfrm>
                  <a:off x="1487996" y="1069365"/>
                  <a:ext cx="1484640" cy="460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Ink 14">
                  <a:extLst>
                    <a:ext uri="{FF2B5EF4-FFF2-40B4-BE49-F238E27FC236}">
                      <a16:creationId xmlns:a16="http://schemas.microsoft.com/office/drawing/2014/main" id="{21EF9E6C-D7BC-399F-F994-11923826128A}"/>
                    </a:ext>
                  </a:extLst>
                </p14:cNvPr>
                <p14:cNvContentPartPr/>
                <p14:nvPr/>
              </p14:nvContentPartPr>
              <p14:xfrm>
                <a:off x="2229236" y="1243965"/>
                <a:ext cx="21960" cy="22680"/>
              </p14:xfrm>
            </p:contentPart>
          </mc:Choice>
          <mc:Fallback>
            <p:pic>
              <p:nvPicPr>
                <p:cNvPr id="15" name="Ink 14">
                  <a:extLst>
                    <a:ext uri="{FF2B5EF4-FFF2-40B4-BE49-F238E27FC236}">
                      <a16:creationId xmlns:a16="http://schemas.microsoft.com/office/drawing/2014/main" id="{21EF9E6C-D7BC-399F-F994-11923826128A}"/>
                    </a:ext>
                  </a:extLst>
                </p:cNvPr>
                <p:cNvPicPr/>
                <p:nvPr/>
              </p:nvPicPr>
              <p:blipFill>
                <a:blip r:embed="rId14"/>
                <a:stretch>
                  <a:fillRect/>
                </a:stretch>
              </p:blipFill>
              <p:spPr>
                <a:xfrm>
                  <a:off x="2211236" y="1226325"/>
                  <a:ext cx="576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Ink 15">
                  <a:extLst>
                    <a:ext uri="{FF2B5EF4-FFF2-40B4-BE49-F238E27FC236}">
                      <a16:creationId xmlns:a16="http://schemas.microsoft.com/office/drawing/2014/main" id="{9AE4653F-7FD0-2162-FA2F-41B320AB212A}"/>
                    </a:ext>
                  </a:extLst>
                </p14:cNvPr>
                <p14:cNvContentPartPr/>
                <p14:nvPr/>
              </p14:nvContentPartPr>
              <p14:xfrm>
                <a:off x="1890836" y="1249365"/>
                <a:ext cx="356400" cy="47880"/>
              </p14:xfrm>
            </p:contentPart>
          </mc:Choice>
          <mc:Fallback>
            <p:pic>
              <p:nvPicPr>
                <p:cNvPr id="16" name="Ink 15">
                  <a:extLst>
                    <a:ext uri="{FF2B5EF4-FFF2-40B4-BE49-F238E27FC236}">
                      <a16:creationId xmlns:a16="http://schemas.microsoft.com/office/drawing/2014/main" id="{9AE4653F-7FD0-2162-FA2F-41B320AB212A}"/>
                    </a:ext>
                  </a:extLst>
                </p:cNvPr>
                <p:cNvPicPr/>
                <p:nvPr/>
              </p:nvPicPr>
              <p:blipFill>
                <a:blip r:embed="rId16"/>
                <a:stretch>
                  <a:fillRect/>
                </a:stretch>
              </p:blipFill>
              <p:spPr>
                <a:xfrm>
                  <a:off x="1873196" y="1231365"/>
                  <a:ext cx="3920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Ink 16">
                  <a:extLst>
                    <a:ext uri="{FF2B5EF4-FFF2-40B4-BE49-F238E27FC236}">
                      <a16:creationId xmlns:a16="http://schemas.microsoft.com/office/drawing/2014/main" id="{0FC41F0D-13DB-0A60-6B4B-640CF27D53C1}"/>
                    </a:ext>
                  </a:extLst>
                </p14:cNvPr>
                <p14:cNvContentPartPr/>
                <p14:nvPr/>
              </p14:nvContentPartPr>
              <p14:xfrm>
                <a:off x="3221396" y="883965"/>
                <a:ext cx="2815920" cy="552600"/>
              </p14:xfrm>
            </p:contentPart>
          </mc:Choice>
          <mc:Fallback>
            <p:pic>
              <p:nvPicPr>
                <p:cNvPr id="17" name="Ink 16">
                  <a:extLst>
                    <a:ext uri="{FF2B5EF4-FFF2-40B4-BE49-F238E27FC236}">
                      <a16:creationId xmlns:a16="http://schemas.microsoft.com/office/drawing/2014/main" id="{0FC41F0D-13DB-0A60-6B4B-640CF27D53C1}"/>
                    </a:ext>
                  </a:extLst>
                </p:cNvPr>
                <p:cNvPicPr/>
                <p:nvPr/>
              </p:nvPicPr>
              <p:blipFill>
                <a:blip r:embed="rId18"/>
                <a:stretch>
                  <a:fillRect/>
                </a:stretch>
              </p:blipFill>
              <p:spPr>
                <a:xfrm>
                  <a:off x="3203396" y="865965"/>
                  <a:ext cx="2851560" cy="588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 name="Ink 17">
                  <a:extLst>
                    <a:ext uri="{FF2B5EF4-FFF2-40B4-BE49-F238E27FC236}">
                      <a16:creationId xmlns:a16="http://schemas.microsoft.com/office/drawing/2014/main" id="{98819CC4-031F-EB91-303B-60616C6756B5}"/>
                    </a:ext>
                  </a:extLst>
                </p14:cNvPr>
                <p14:cNvContentPartPr/>
                <p14:nvPr/>
              </p14:nvContentPartPr>
              <p14:xfrm>
                <a:off x="5015636" y="1027245"/>
                <a:ext cx="466200" cy="34560"/>
              </p14:xfrm>
            </p:contentPart>
          </mc:Choice>
          <mc:Fallback>
            <p:pic>
              <p:nvPicPr>
                <p:cNvPr id="18" name="Ink 17">
                  <a:extLst>
                    <a:ext uri="{FF2B5EF4-FFF2-40B4-BE49-F238E27FC236}">
                      <a16:creationId xmlns:a16="http://schemas.microsoft.com/office/drawing/2014/main" id="{98819CC4-031F-EB91-303B-60616C6756B5}"/>
                    </a:ext>
                  </a:extLst>
                </p:cNvPr>
                <p:cNvPicPr/>
                <p:nvPr/>
              </p:nvPicPr>
              <p:blipFill>
                <a:blip r:embed="rId20"/>
                <a:stretch>
                  <a:fillRect/>
                </a:stretch>
              </p:blipFill>
              <p:spPr>
                <a:xfrm>
                  <a:off x="4997996" y="1009245"/>
                  <a:ext cx="5018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2" name="Ink 21">
                  <a:extLst>
                    <a:ext uri="{FF2B5EF4-FFF2-40B4-BE49-F238E27FC236}">
                      <a16:creationId xmlns:a16="http://schemas.microsoft.com/office/drawing/2014/main" id="{31CFC977-AB75-1E68-515D-F62A8DD3DD54}"/>
                    </a:ext>
                  </a:extLst>
                </p14:cNvPr>
                <p14:cNvContentPartPr/>
                <p14:nvPr/>
              </p14:nvContentPartPr>
              <p14:xfrm>
                <a:off x="6603596" y="863445"/>
                <a:ext cx="2008800" cy="498600"/>
              </p14:xfrm>
            </p:contentPart>
          </mc:Choice>
          <mc:Fallback>
            <p:pic>
              <p:nvPicPr>
                <p:cNvPr id="22" name="Ink 21">
                  <a:extLst>
                    <a:ext uri="{FF2B5EF4-FFF2-40B4-BE49-F238E27FC236}">
                      <a16:creationId xmlns:a16="http://schemas.microsoft.com/office/drawing/2014/main" id="{31CFC977-AB75-1E68-515D-F62A8DD3DD54}"/>
                    </a:ext>
                  </a:extLst>
                </p:cNvPr>
                <p:cNvPicPr/>
                <p:nvPr/>
              </p:nvPicPr>
              <p:blipFill>
                <a:blip r:embed="rId22"/>
                <a:stretch>
                  <a:fillRect/>
                </a:stretch>
              </p:blipFill>
              <p:spPr>
                <a:xfrm>
                  <a:off x="6585596" y="845805"/>
                  <a:ext cx="2044440" cy="534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3" name="Ink 22">
                  <a:extLst>
                    <a:ext uri="{FF2B5EF4-FFF2-40B4-BE49-F238E27FC236}">
                      <a16:creationId xmlns:a16="http://schemas.microsoft.com/office/drawing/2014/main" id="{2E5863D2-6D58-A816-3EFB-0C6C00765F3A}"/>
                    </a:ext>
                  </a:extLst>
                </p14:cNvPr>
                <p14:cNvContentPartPr/>
                <p14:nvPr/>
              </p14:nvContentPartPr>
              <p14:xfrm>
                <a:off x="7979516" y="1053165"/>
                <a:ext cx="405360" cy="44640"/>
              </p14:xfrm>
            </p:contentPart>
          </mc:Choice>
          <mc:Fallback>
            <p:pic>
              <p:nvPicPr>
                <p:cNvPr id="23" name="Ink 22">
                  <a:extLst>
                    <a:ext uri="{FF2B5EF4-FFF2-40B4-BE49-F238E27FC236}">
                      <a16:creationId xmlns:a16="http://schemas.microsoft.com/office/drawing/2014/main" id="{2E5863D2-6D58-A816-3EFB-0C6C00765F3A}"/>
                    </a:ext>
                  </a:extLst>
                </p:cNvPr>
                <p:cNvPicPr/>
                <p:nvPr/>
              </p:nvPicPr>
              <p:blipFill>
                <a:blip r:embed="rId24"/>
                <a:stretch>
                  <a:fillRect/>
                </a:stretch>
              </p:blipFill>
              <p:spPr>
                <a:xfrm>
                  <a:off x="7961516" y="1035525"/>
                  <a:ext cx="4410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5" name="Ink 24">
                  <a:extLst>
                    <a:ext uri="{FF2B5EF4-FFF2-40B4-BE49-F238E27FC236}">
                      <a16:creationId xmlns:a16="http://schemas.microsoft.com/office/drawing/2014/main" id="{D31AB706-202B-83A8-609A-FF4376E4AAAD}"/>
                    </a:ext>
                  </a:extLst>
                </p14:cNvPr>
                <p14:cNvContentPartPr/>
                <p14:nvPr/>
              </p14:nvContentPartPr>
              <p14:xfrm>
                <a:off x="8864396" y="723045"/>
                <a:ext cx="1620000" cy="784800"/>
              </p14:xfrm>
            </p:contentPart>
          </mc:Choice>
          <mc:Fallback>
            <p:pic>
              <p:nvPicPr>
                <p:cNvPr id="25" name="Ink 24">
                  <a:extLst>
                    <a:ext uri="{FF2B5EF4-FFF2-40B4-BE49-F238E27FC236}">
                      <a16:creationId xmlns:a16="http://schemas.microsoft.com/office/drawing/2014/main" id="{D31AB706-202B-83A8-609A-FF4376E4AAAD}"/>
                    </a:ext>
                  </a:extLst>
                </p:cNvPr>
                <p:cNvPicPr/>
                <p:nvPr/>
              </p:nvPicPr>
              <p:blipFill>
                <a:blip r:embed="rId26"/>
                <a:stretch>
                  <a:fillRect/>
                </a:stretch>
              </p:blipFill>
              <p:spPr>
                <a:xfrm>
                  <a:off x="8846756" y="705045"/>
                  <a:ext cx="1655640" cy="820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6" name="Ink 25">
                  <a:extLst>
                    <a:ext uri="{FF2B5EF4-FFF2-40B4-BE49-F238E27FC236}">
                      <a16:creationId xmlns:a16="http://schemas.microsoft.com/office/drawing/2014/main" id="{F66BB4F4-41F8-A414-3F58-5770B5B8510C}"/>
                    </a:ext>
                  </a:extLst>
                </p14:cNvPr>
                <p14:cNvContentPartPr/>
                <p14:nvPr/>
              </p14:nvContentPartPr>
              <p14:xfrm>
                <a:off x="10727036" y="1108245"/>
                <a:ext cx="967680" cy="159120"/>
              </p14:xfrm>
            </p:contentPart>
          </mc:Choice>
          <mc:Fallback>
            <p:pic>
              <p:nvPicPr>
                <p:cNvPr id="26" name="Ink 25">
                  <a:extLst>
                    <a:ext uri="{FF2B5EF4-FFF2-40B4-BE49-F238E27FC236}">
                      <a16:creationId xmlns:a16="http://schemas.microsoft.com/office/drawing/2014/main" id="{F66BB4F4-41F8-A414-3F58-5770B5B8510C}"/>
                    </a:ext>
                  </a:extLst>
                </p:cNvPr>
                <p:cNvPicPr/>
                <p:nvPr/>
              </p:nvPicPr>
              <p:blipFill>
                <a:blip r:embed="rId28"/>
                <a:stretch>
                  <a:fillRect/>
                </a:stretch>
              </p:blipFill>
              <p:spPr>
                <a:xfrm>
                  <a:off x="10709396" y="1090605"/>
                  <a:ext cx="1003320" cy="194760"/>
                </a:xfrm>
                <a:prstGeom prst="rect">
                  <a:avLst/>
                </a:prstGeom>
              </p:spPr>
            </p:pic>
          </mc:Fallback>
        </mc:AlternateContent>
      </p:grpSp>
    </p:spTree>
    <p:extLst>
      <p:ext uri="{BB962C8B-B14F-4D97-AF65-F5344CB8AC3E}">
        <p14:creationId xmlns:p14="http://schemas.microsoft.com/office/powerpoint/2010/main" val="3897504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5B18873-7FF9-8DD1-F1A8-DA2D0ABB438D}"/>
              </a:ext>
            </a:extLst>
          </p:cNvPr>
          <p:cNvGrpSpPr/>
          <p:nvPr/>
        </p:nvGrpSpPr>
        <p:grpSpPr>
          <a:xfrm>
            <a:off x="472436" y="140565"/>
            <a:ext cx="5500440" cy="661320"/>
            <a:chOff x="472436" y="140565"/>
            <a:chExt cx="5500440" cy="66132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36F13494-8491-0114-A155-8D6D820B2841}"/>
                    </a:ext>
                  </a:extLst>
                </p14:cNvPr>
                <p14:cNvContentPartPr/>
                <p14:nvPr/>
              </p14:nvContentPartPr>
              <p14:xfrm>
                <a:off x="472436" y="248205"/>
                <a:ext cx="160200" cy="402840"/>
              </p14:xfrm>
            </p:contentPart>
          </mc:Choice>
          <mc:Fallback>
            <p:pic>
              <p:nvPicPr>
                <p:cNvPr id="2" name="Ink 1">
                  <a:extLst>
                    <a:ext uri="{FF2B5EF4-FFF2-40B4-BE49-F238E27FC236}">
                      <a16:creationId xmlns:a16="http://schemas.microsoft.com/office/drawing/2014/main" id="{36F13494-8491-0114-A155-8D6D820B2841}"/>
                    </a:ext>
                  </a:extLst>
                </p:cNvPr>
                <p:cNvPicPr/>
                <p:nvPr/>
              </p:nvPicPr>
              <p:blipFill>
                <a:blip r:embed="rId3"/>
                <a:stretch>
                  <a:fillRect/>
                </a:stretch>
              </p:blipFill>
              <p:spPr>
                <a:xfrm>
                  <a:off x="454796" y="230565"/>
                  <a:ext cx="195840" cy="4384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FB4F691-A828-6654-DB1C-7B9EC0549FC9}"/>
                    </a:ext>
                  </a:extLst>
                </p14:cNvPr>
                <p14:cNvContentPartPr/>
                <p14:nvPr/>
              </p14:nvContentPartPr>
              <p14:xfrm>
                <a:off x="699956" y="585885"/>
                <a:ext cx="43920" cy="63720"/>
              </p14:xfrm>
            </p:contentPart>
          </mc:Choice>
          <mc:Fallback>
            <p:pic>
              <p:nvPicPr>
                <p:cNvPr id="3" name="Ink 2">
                  <a:extLst>
                    <a:ext uri="{FF2B5EF4-FFF2-40B4-BE49-F238E27FC236}">
                      <a16:creationId xmlns:a16="http://schemas.microsoft.com/office/drawing/2014/main" id="{6FB4F691-A828-6654-DB1C-7B9EC0549FC9}"/>
                    </a:ext>
                  </a:extLst>
                </p:cNvPr>
                <p:cNvPicPr/>
                <p:nvPr/>
              </p:nvPicPr>
              <p:blipFill>
                <a:blip r:embed="rId5"/>
                <a:stretch>
                  <a:fillRect/>
                </a:stretch>
              </p:blipFill>
              <p:spPr>
                <a:xfrm>
                  <a:off x="681956" y="567885"/>
                  <a:ext cx="795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a:extLst>
                    <a:ext uri="{FF2B5EF4-FFF2-40B4-BE49-F238E27FC236}">
                      <a16:creationId xmlns:a16="http://schemas.microsoft.com/office/drawing/2014/main" id="{4E717154-FD1A-2EF7-7556-C2C615DFCFEF}"/>
                    </a:ext>
                  </a:extLst>
                </p14:cNvPr>
                <p14:cNvContentPartPr/>
                <p14:nvPr/>
              </p14:nvContentPartPr>
              <p14:xfrm>
                <a:off x="1272356" y="140565"/>
                <a:ext cx="2397960" cy="590760"/>
              </p14:xfrm>
            </p:contentPart>
          </mc:Choice>
          <mc:Fallback>
            <p:pic>
              <p:nvPicPr>
                <p:cNvPr id="11" name="Ink 10">
                  <a:extLst>
                    <a:ext uri="{FF2B5EF4-FFF2-40B4-BE49-F238E27FC236}">
                      <a16:creationId xmlns:a16="http://schemas.microsoft.com/office/drawing/2014/main" id="{4E717154-FD1A-2EF7-7556-C2C615DFCFEF}"/>
                    </a:ext>
                  </a:extLst>
                </p:cNvPr>
                <p:cNvPicPr/>
                <p:nvPr/>
              </p:nvPicPr>
              <p:blipFill>
                <a:blip r:embed="rId7"/>
                <a:stretch>
                  <a:fillRect/>
                </a:stretch>
              </p:blipFill>
              <p:spPr>
                <a:xfrm>
                  <a:off x="1254716" y="122925"/>
                  <a:ext cx="2433600" cy="626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07F31DA7-DA1D-0563-EA32-D277E358502A}"/>
                    </a:ext>
                  </a:extLst>
                </p14:cNvPr>
                <p14:cNvContentPartPr/>
                <p14:nvPr/>
              </p14:nvContentPartPr>
              <p14:xfrm>
                <a:off x="3050396" y="304365"/>
                <a:ext cx="360" cy="360"/>
              </p14:xfrm>
            </p:contentPart>
          </mc:Choice>
          <mc:Fallback>
            <p:pic>
              <p:nvPicPr>
                <p:cNvPr id="12" name="Ink 11">
                  <a:extLst>
                    <a:ext uri="{FF2B5EF4-FFF2-40B4-BE49-F238E27FC236}">
                      <a16:creationId xmlns:a16="http://schemas.microsoft.com/office/drawing/2014/main" id="{07F31DA7-DA1D-0563-EA32-D277E358502A}"/>
                    </a:ext>
                  </a:extLst>
                </p:cNvPr>
                <p:cNvPicPr/>
                <p:nvPr/>
              </p:nvPicPr>
              <p:blipFill>
                <a:blip r:embed="rId9"/>
                <a:stretch>
                  <a:fillRect/>
                </a:stretch>
              </p:blipFill>
              <p:spPr>
                <a:xfrm>
                  <a:off x="3032396" y="286725"/>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Ink 12">
                  <a:extLst>
                    <a:ext uri="{FF2B5EF4-FFF2-40B4-BE49-F238E27FC236}">
                      <a16:creationId xmlns:a16="http://schemas.microsoft.com/office/drawing/2014/main" id="{A69880CE-98D1-4CA9-C176-8166B17DAE7E}"/>
                    </a:ext>
                  </a:extLst>
                </p14:cNvPr>
                <p14:cNvContentPartPr/>
                <p14:nvPr/>
              </p14:nvContentPartPr>
              <p14:xfrm>
                <a:off x="2426516" y="323445"/>
                <a:ext cx="574200" cy="57600"/>
              </p14:xfrm>
            </p:contentPart>
          </mc:Choice>
          <mc:Fallback>
            <p:pic>
              <p:nvPicPr>
                <p:cNvPr id="13" name="Ink 12">
                  <a:extLst>
                    <a:ext uri="{FF2B5EF4-FFF2-40B4-BE49-F238E27FC236}">
                      <a16:creationId xmlns:a16="http://schemas.microsoft.com/office/drawing/2014/main" id="{A69880CE-98D1-4CA9-C176-8166B17DAE7E}"/>
                    </a:ext>
                  </a:extLst>
                </p:cNvPr>
                <p:cNvPicPr/>
                <p:nvPr/>
              </p:nvPicPr>
              <p:blipFill>
                <a:blip r:embed="rId11"/>
                <a:stretch>
                  <a:fillRect/>
                </a:stretch>
              </p:blipFill>
              <p:spPr>
                <a:xfrm>
                  <a:off x="2408516" y="305445"/>
                  <a:ext cx="609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Ink 13">
                  <a:extLst>
                    <a:ext uri="{FF2B5EF4-FFF2-40B4-BE49-F238E27FC236}">
                      <a16:creationId xmlns:a16="http://schemas.microsoft.com/office/drawing/2014/main" id="{31D29CF8-D3F8-4F84-5076-2D13FF0E7482}"/>
                    </a:ext>
                  </a:extLst>
                </p14:cNvPr>
                <p14:cNvContentPartPr/>
                <p14:nvPr/>
              </p14:nvContentPartPr>
              <p14:xfrm>
                <a:off x="4043636" y="198885"/>
                <a:ext cx="1760400" cy="603000"/>
              </p14:xfrm>
            </p:contentPart>
          </mc:Choice>
          <mc:Fallback>
            <p:pic>
              <p:nvPicPr>
                <p:cNvPr id="14" name="Ink 13">
                  <a:extLst>
                    <a:ext uri="{FF2B5EF4-FFF2-40B4-BE49-F238E27FC236}">
                      <a16:creationId xmlns:a16="http://schemas.microsoft.com/office/drawing/2014/main" id="{31D29CF8-D3F8-4F84-5076-2D13FF0E7482}"/>
                    </a:ext>
                  </a:extLst>
                </p:cNvPr>
                <p:cNvPicPr/>
                <p:nvPr/>
              </p:nvPicPr>
              <p:blipFill>
                <a:blip r:embed="rId13"/>
                <a:stretch>
                  <a:fillRect/>
                </a:stretch>
              </p:blipFill>
              <p:spPr>
                <a:xfrm>
                  <a:off x="4025996" y="180885"/>
                  <a:ext cx="1796040" cy="638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Ink 14">
                  <a:extLst>
                    <a:ext uri="{FF2B5EF4-FFF2-40B4-BE49-F238E27FC236}">
                      <a16:creationId xmlns:a16="http://schemas.microsoft.com/office/drawing/2014/main" id="{6B78D261-8604-2258-C994-1BA35B5B284A}"/>
                    </a:ext>
                  </a:extLst>
                </p14:cNvPr>
                <p14:cNvContentPartPr/>
                <p14:nvPr/>
              </p14:nvContentPartPr>
              <p14:xfrm>
                <a:off x="5972516" y="608565"/>
                <a:ext cx="360" cy="360"/>
              </p14:xfrm>
            </p:contentPart>
          </mc:Choice>
          <mc:Fallback>
            <p:pic>
              <p:nvPicPr>
                <p:cNvPr id="15" name="Ink 14">
                  <a:extLst>
                    <a:ext uri="{FF2B5EF4-FFF2-40B4-BE49-F238E27FC236}">
                      <a16:creationId xmlns:a16="http://schemas.microsoft.com/office/drawing/2014/main" id="{6B78D261-8604-2258-C994-1BA35B5B284A}"/>
                    </a:ext>
                  </a:extLst>
                </p:cNvPr>
                <p:cNvPicPr/>
                <p:nvPr/>
              </p:nvPicPr>
              <p:blipFill>
                <a:blip r:embed="rId9"/>
                <a:stretch>
                  <a:fillRect/>
                </a:stretch>
              </p:blipFill>
              <p:spPr>
                <a:xfrm>
                  <a:off x="5954876" y="590565"/>
                  <a:ext cx="36000" cy="3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8" name="Ink 17">
                <a:extLst>
                  <a:ext uri="{FF2B5EF4-FFF2-40B4-BE49-F238E27FC236}">
                    <a16:creationId xmlns:a16="http://schemas.microsoft.com/office/drawing/2014/main" id="{96649B99-1131-9EE4-BF2C-5C5D070BCBD1}"/>
                  </a:ext>
                </a:extLst>
              </p14:cNvPr>
              <p14:cNvContentPartPr/>
              <p14:nvPr/>
            </p14:nvContentPartPr>
            <p14:xfrm>
              <a:off x="1043756" y="824565"/>
              <a:ext cx="1476720" cy="641880"/>
            </p14:xfrm>
          </p:contentPart>
        </mc:Choice>
        <mc:Fallback>
          <p:pic>
            <p:nvPicPr>
              <p:cNvPr id="18" name="Ink 17">
                <a:extLst>
                  <a:ext uri="{FF2B5EF4-FFF2-40B4-BE49-F238E27FC236}">
                    <a16:creationId xmlns:a16="http://schemas.microsoft.com/office/drawing/2014/main" id="{96649B99-1131-9EE4-BF2C-5C5D070BCBD1}"/>
                  </a:ext>
                </a:extLst>
              </p:cNvPr>
              <p:cNvPicPr/>
              <p:nvPr/>
            </p:nvPicPr>
            <p:blipFill>
              <a:blip r:embed="rId16"/>
              <a:stretch>
                <a:fillRect/>
              </a:stretch>
            </p:blipFill>
            <p:spPr>
              <a:xfrm>
                <a:off x="1025756" y="806565"/>
                <a:ext cx="1512360" cy="677520"/>
              </a:xfrm>
              <a:prstGeom prst="rect">
                <a:avLst/>
              </a:prstGeom>
            </p:spPr>
          </p:pic>
        </mc:Fallback>
      </mc:AlternateContent>
      <p:grpSp>
        <p:nvGrpSpPr>
          <p:cNvPr id="21" name="Group 20">
            <a:extLst>
              <a:ext uri="{FF2B5EF4-FFF2-40B4-BE49-F238E27FC236}">
                <a16:creationId xmlns:a16="http://schemas.microsoft.com/office/drawing/2014/main" id="{08AB0F22-F7EB-0920-07D6-E466FBA0B2B8}"/>
              </a:ext>
            </a:extLst>
          </p:cNvPr>
          <p:cNvGrpSpPr/>
          <p:nvPr/>
        </p:nvGrpSpPr>
        <p:grpSpPr>
          <a:xfrm>
            <a:off x="2821796" y="779565"/>
            <a:ext cx="1614960" cy="764280"/>
            <a:chOff x="2821796" y="779565"/>
            <a:chExt cx="1614960" cy="764280"/>
          </a:xfrm>
        </p:grpSpPr>
        <mc:AlternateContent xmlns:mc="http://schemas.openxmlformats.org/markup-compatibility/2006">
          <mc:Choice xmlns:p14="http://schemas.microsoft.com/office/powerpoint/2010/main" Requires="p14">
            <p:contentPart p14:bwMode="auto" r:id="rId17">
              <p14:nvContentPartPr>
                <p14:cNvPr id="19" name="Ink 18">
                  <a:extLst>
                    <a:ext uri="{FF2B5EF4-FFF2-40B4-BE49-F238E27FC236}">
                      <a16:creationId xmlns:a16="http://schemas.microsoft.com/office/drawing/2014/main" id="{CD56B623-FED8-F0DD-9769-D36D41AFDB2B}"/>
                    </a:ext>
                  </a:extLst>
                </p14:cNvPr>
                <p14:cNvContentPartPr/>
                <p14:nvPr/>
              </p14:nvContentPartPr>
              <p14:xfrm>
                <a:off x="2821796" y="779565"/>
                <a:ext cx="1614960" cy="764280"/>
              </p14:xfrm>
            </p:contentPart>
          </mc:Choice>
          <mc:Fallback>
            <p:pic>
              <p:nvPicPr>
                <p:cNvPr id="19" name="Ink 18">
                  <a:extLst>
                    <a:ext uri="{FF2B5EF4-FFF2-40B4-BE49-F238E27FC236}">
                      <a16:creationId xmlns:a16="http://schemas.microsoft.com/office/drawing/2014/main" id="{CD56B623-FED8-F0DD-9769-D36D41AFDB2B}"/>
                    </a:ext>
                  </a:extLst>
                </p:cNvPr>
                <p:cNvPicPr/>
                <p:nvPr/>
              </p:nvPicPr>
              <p:blipFill>
                <a:blip r:embed="rId18"/>
                <a:stretch>
                  <a:fillRect/>
                </a:stretch>
              </p:blipFill>
              <p:spPr>
                <a:xfrm>
                  <a:off x="2803796" y="761565"/>
                  <a:ext cx="1650600" cy="799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0" name="Ink 19">
                  <a:extLst>
                    <a:ext uri="{FF2B5EF4-FFF2-40B4-BE49-F238E27FC236}">
                      <a16:creationId xmlns:a16="http://schemas.microsoft.com/office/drawing/2014/main" id="{67733B74-D678-B21A-CE76-1C8CE8E87532}"/>
                    </a:ext>
                  </a:extLst>
                </p14:cNvPr>
                <p14:cNvContentPartPr/>
                <p14:nvPr/>
              </p14:nvContentPartPr>
              <p14:xfrm>
                <a:off x="4034276" y="943725"/>
                <a:ext cx="360" cy="360"/>
              </p14:xfrm>
            </p:contentPart>
          </mc:Choice>
          <mc:Fallback>
            <p:pic>
              <p:nvPicPr>
                <p:cNvPr id="20" name="Ink 19">
                  <a:extLst>
                    <a:ext uri="{FF2B5EF4-FFF2-40B4-BE49-F238E27FC236}">
                      <a16:creationId xmlns:a16="http://schemas.microsoft.com/office/drawing/2014/main" id="{67733B74-D678-B21A-CE76-1C8CE8E87532}"/>
                    </a:ext>
                  </a:extLst>
                </p:cNvPr>
                <p:cNvPicPr/>
                <p:nvPr/>
              </p:nvPicPr>
              <p:blipFill>
                <a:blip r:embed="rId20"/>
                <a:stretch>
                  <a:fillRect/>
                </a:stretch>
              </p:blipFill>
              <p:spPr>
                <a:xfrm>
                  <a:off x="4016276" y="925725"/>
                  <a:ext cx="36000" cy="36000"/>
                </a:xfrm>
                <a:prstGeom prst="rect">
                  <a:avLst/>
                </a:prstGeom>
              </p:spPr>
            </p:pic>
          </mc:Fallback>
        </mc:AlternateContent>
      </p:grpSp>
      <p:grpSp>
        <p:nvGrpSpPr>
          <p:cNvPr id="28" name="Group 27">
            <a:extLst>
              <a:ext uri="{FF2B5EF4-FFF2-40B4-BE49-F238E27FC236}">
                <a16:creationId xmlns:a16="http://schemas.microsoft.com/office/drawing/2014/main" id="{F0DBA3A9-8F1F-D576-3D40-A2C7B932B33C}"/>
              </a:ext>
            </a:extLst>
          </p:cNvPr>
          <p:cNvGrpSpPr/>
          <p:nvPr/>
        </p:nvGrpSpPr>
        <p:grpSpPr>
          <a:xfrm>
            <a:off x="7389476" y="610005"/>
            <a:ext cx="4357440" cy="831960"/>
            <a:chOff x="7389476" y="610005"/>
            <a:chExt cx="4357440" cy="831960"/>
          </a:xfrm>
        </p:grpSpPr>
        <mc:AlternateContent xmlns:mc="http://schemas.openxmlformats.org/markup-compatibility/2006">
          <mc:Choice xmlns:p14="http://schemas.microsoft.com/office/powerpoint/2010/main" Requires="p14">
            <p:contentPart p14:bwMode="auto" r:id="rId21">
              <p14:nvContentPartPr>
                <p14:cNvPr id="22" name="Ink 21">
                  <a:extLst>
                    <a:ext uri="{FF2B5EF4-FFF2-40B4-BE49-F238E27FC236}">
                      <a16:creationId xmlns:a16="http://schemas.microsoft.com/office/drawing/2014/main" id="{53370851-260F-C48A-7B0B-EC0328820EAD}"/>
                    </a:ext>
                  </a:extLst>
                </p14:cNvPr>
                <p14:cNvContentPartPr/>
                <p14:nvPr/>
              </p14:nvContentPartPr>
              <p14:xfrm>
                <a:off x="7389476" y="610005"/>
                <a:ext cx="2338200" cy="790560"/>
              </p14:xfrm>
            </p:contentPart>
          </mc:Choice>
          <mc:Fallback>
            <p:pic>
              <p:nvPicPr>
                <p:cNvPr id="22" name="Ink 21">
                  <a:extLst>
                    <a:ext uri="{FF2B5EF4-FFF2-40B4-BE49-F238E27FC236}">
                      <a16:creationId xmlns:a16="http://schemas.microsoft.com/office/drawing/2014/main" id="{53370851-260F-C48A-7B0B-EC0328820EAD}"/>
                    </a:ext>
                  </a:extLst>
                </p:cNvPr>
                <p:cNvPicPr/>
                <p:nvPr/>
              </p:nvPicPr>
              <p:blipFill>
                <a:blip r:embed="rId22"/>
                <a:stretch>
                  <a:fillRect/>
                </a:stretch>
              </p:blipFill>
              <p:spPr>
                <a:xfrm>
                  <a:off x="7371836" y="592005"/>
                  <a:ext cx="2373840" cy="826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3" name="Ink 22">
                  <a:extLst>
                    <a:ext uri="{FF2B5EF4-FFF2-40B4-BE49-F238E27FC236}">
                      <a16:creationId xmlns:a16="http://schemas.microsoft.com/office/drawing/2014/main" id="{878AB4D4-4B0C-5E27-D03D-C936B9E9EDA3}"/>
                    </a:ext>
                  </a:extLst>
                </p14:cNvPr>
                <p14:cNvContentPartPr/>
                <p14:nvPr/>
              </p14:nvContentPartPr>
              <p14:xfrm>
                <a:off x="8888516" y="754365"/>
                <a:ext cx="621360" cy="53280"/>
              </p14:xfrm>
            </p:contentPart>
          </mc:Choice>
          <mc:Fallback>
            <p:pic>
              <p:nvPicPr>
                <p:cNvPr id="23" name="Ink 22">
                  <a:extLst>
                    <a:ext uri="{FF2B5EF4-FFF2-40B4-BE49-F238E27FC236}">
                      <a16:creationId xmlns:a16="http://schemas.microsoft.com/office/drawing/2014/main" id="{878AB4D4-4B0C-5E27-D03D-C936B9E9EDA3}"/>
                    </a:ext>
                  </a:extLst>
                </p:cNvPr>
                <p:cNvPicPr/>
                <p:nvPr/>
              </p:nvPicPr>
              <p:blipFill>
                <a:blip r:embed="rId24"/>
                <a:stretch>
                  <a:fillRect/>
                </a:stretch>
              </p:blipFill>
              <p:spPr>
                <a:xfrm>
                  <a:off x="8870516" y="736365"/>
                  <a:ext cx="6570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5" name="Ink 24">
                  <a:extLst>
                    <a:ext uri="{FF2B5EF4-FFF2-40B4-BE49-F238E27FC236}">
                      <a16:creationId xmlns:a16="http://schemas.microsoft.com/office/drawing/2014/main" id="{4F5D6C77-D63C-A57F-E5D6-76EA5882E87D}"/>
                    </a:ext>
                  </a:extLst>
                </p14:cNvPr>
                <p14:cNvContentPartPr/>
                <p14:nvPr/>
              </p14:nvContentPartPr>
              <p14:xfrm>
                <a:off x="10070396" y="615765"/>
                <a:ext cx="1676520" cy="826200"/>
              </p14:xfrm>
            </p:contentPart>
          </mc:Choice>
          <mc:Fallback>
            <p:pic>
              <p:nvPicPr>
                <p:cNvPr id="25" name="Ink 24">
                  <a:extLst>
                    <a:ext uri="{FF2B5EF4-FFF2-40B4-BE49-F238E27FC236}">
                      <a16:creationId xmlns:a16="http://schemas.microsoft.com/office/drawing/2014/main" id="{4F5D6C77-D63C-A57F-E5D6-76EA5882E87D}"/>
                    </a:ext>
                  </a:extLst>
                </p:cNvPr>
                <p:cNvPicPr/>
                <p:nvPr/>
              </p:nvPicPr>
              <p:blipFill>
                <a:blip r:embed="rId26"/>
                <a:stretch>
                  <a:fillRect/>
                </a:stretch>
              </p:blipFill>
              <p:spPr>
                <a:xfrm>
                  <a:off x="10052396" y="598125"/>
                  <a:ext cx="1712160" cy="861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6" name="Ink 25">
                  <a:extLst>
                    <a:ext uri="{FF2B5EF4-FFF2-40B4-BE49-F238E27FC236}">
                      <a16:creationId xmlns:a16="http://schemas.microsoft.com/office/drawing/2014/main" id="{BE9575EE-347D-3989-5105-26A91D4997A9}"/>
                    </a:ext>
                  </a:extLst>
                </p14:cNvPr>
                <p14:cNvContentPartPr/>
                <p14:nvPr/>
              </p14:nvContentPartPr>
              <p14:xfrm>
                <a:off x="11274596" y="779565"/>
                <a:ext cx="37440" cy="5400"/>
              </p14:xfrm>
            </p:contentPart>
          </mc:Choice>
          <mc:Fallback>
            <p:pic>
              <p:nvPicPr>
                <p:cNvPr id="26" name="Ink 25">
                  <a:extLst>
                    <a:ext uri="{FF2B5EF4-FFF2-40B4-BE49-F238E27FC236}">
                      <a16:creationId xmlns:a16="http://schemas.microsoft.com/office/drawing/2014/main" id="{BE9575EE-347D-3989-5105-26A91D4997A9}"/>
                    </a:ext>
                  </a:extLst>
                </p:cNvPr>
                <p:cNvPicPr/>
                <p:nvPr/>
              </p:nvPicPr>
              <p:blipFill>
                <a:blip r:embed="rId28"/>
                <a:stretch>
                  <a:fillRect/>
                </a:stretch>
              </p:blipFill>
              <p:spPr>
                <a:xfrm>
                  <a:off x="11256956" y="761925"/>
                  <a:ext cx="730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7" name="Ink 26">
                  <a:extLst>
                    <a:ext uri="{FF2B5EF4-FFF2-40B4-BE49-F238E27FC236}">
                      <a16:creationId xmlns:a16="http://schemas.microsoft.com/office/drawing/2014/main" id="{407F5596-2023-9357-1DB0-3A4372569AC4}"/>
                    </a:ext>
                  </a:extLst>
                </p14:cNvPr>
                <p14:cNvContentPartPr/>
                <p14:nvPr/>
              </p14:nvContentPartPr>
              <p14:xfrm>
                <a:off x="10570796" y="779205"/>
                <a:ext cx="862920" cy="12600"/>
              </p14:xfrm>
            </p:contentPart>
          </mc:Choice>
          <mc:Fallback>
            <p:pic>
              <p:nvPicPr>
                <p:cNvPr id="27" name="Ink 26">
                  <a:extLst>
                    <a:ext uri="{FF2B5EF4-FFF2-40B4-BE49-F238E27FC236}">
                      <a16:creationId xmlns:a16="http://schemas.microsoft.com/office/drawing/2014/main" id="{407F5596-2023-9357-1DB0-3A4372569AC4}"/>
                    </a:ext>
                  </a:extLst>
                </p:cNvPr>
                <p:cNvPicPr/>
                <p:nvPr/>
              </p:nvPicPr>
              <p:blipFill>
                <a:blip r:embed="rId30"/>
                <a:stretch>
                  <a:fillRect/>
                </a:stretch>
              </p:blipFill>
              <p:spPr>
                <a:xfrm>
                  <a:off x="10553156" y="761565"/>
                  <a:ext cx="898560" cy="48240"/>
                </a:xfrm>
                <a:prstGeom prst="rect">
                  <a:avLst/>
                </a:prstGeom>
              </p:spPr>
            </p:pic>
          </mc:Fallback>
        </mc:AlternateContent>
      </p:grpSp>
      <p:pic>
        <p:nvPicPr>
          <p:cNvPr id="4098" name="Picture 2" descr="Plasma Cleaning - Henniker Plasma">
            <a:extLst>
              <a:ext uri="{FF2B5EF4-FFF2-40B4-BE49-F238E27FC236}">
                <a16:creationId xmlns:a16="http://schemas.microsoft.com/office/drawing/2014/main" id="{76AEFE77-6D3A-0CB1-B776-EE742F253B64}"/>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0" y="1631789"/>
            <a:ext cx="5519956" cy="522621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agnetron Sputtering - an overview | ScienceDirect Topics">
            <a:extLst>
              <a:ext uri="{FF2B5EF4-FFF2-40B4-BE49-F238E27FC236}">
                <a16:creationId xmlns:a16="http://schemas.microsoft.com/office/drawing/2014/main" id="{59033647-D1DA-6D1F-8248-281551A2E2CF}"/>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804036" y="2562541"/>
            <a:ext cx="6387964" cy="4302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408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A73A48B-A209-578E-4ACC-02D0E11A7872}"/>
              </a:ext>
            </a:extLst>
          </p:cNvPr>
          <p:cNvGrpSpPr/>
          <p:nvPr/>
        </p:nvGrpSpPr>
        <p:grpSpPr>
          <a:xfrm>
            <a:off x="474236" y="115365"/>
            <a:ext cx="7462080" cy="691920"/>
            <a:chOff x="474236" y="115365"/>
            <a:chExt cx="7462080" cy="69192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C454492-3E3B-C32D-2E91-36B5508B330D}"/>
                    </a:ext>
                  </a:extLst>
                </p14:cNvPr>
                <p14:cNvContentPartPr/>
                <p14:nvPr/>
              </p14:nvContentPartPr>
              <p14:xfrm>
                <a:off x="474236" y="312645"/>
                <a:ext cx="19080" cy="212040"/>
              </p14:xfrm>
            </p:contentPart>
          </mc:Choice>
          <mc:Fallback>
            <p:pic>
              <p:nvPicPr>
                <p:cNvPr id="2" name="Ink 1">
                  <a:extLst>
                    <a:ext uri="{FF2B5EF4-FFF2-40B4-BE49-F238E27FC236}">
                      <a16:creationId xmlns:a16="http://schemas.microsoft.com/office/drawing/2014/main" id="{6C454492-3E3B-C32D-2E91-36B5508B330D}"/>
                    </a:ext>
                  </a:extLst>
                </p:cNvPr>
                <p:cNvPicPr/>
                <p:nvPr/>
              </p:nvPicPr>
              <p:blipFill>
                <a:blip r:embed="rId3"/>
                <a:stretch>
                  <a:fillRect/>
                </a:stretch>
              </p:blipFill>
              <p:spPr>
                <a:xfrm>
                  <a:off x="456596" y="294645"/>
                  <a:ext cx="5472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79953DC-8817-306D-0A83-7A0E2B462888}"/>
                    </a:ext>
                  </a:extLst>
                </p14:cNvPr>
                <p14:cNvContentPartPr/>
                <p14:nvPr/>
              </p14:nvContentPartPr>
              <p14:xfrm>
                <a:off x="584756" y="336765"/>
                <a:ext cx="171720" cy="180720"/>
              </p14:xfrm>
            </p:contentPart>
          </mc:Choice>
          <mc:Fallback>
            <p:pic>
              <p:nvPicPr>
                <p:cNvPr id="3" name="Ink 2">
                  <a:extLst>
                    <a:ext uri="{FF2B5EF4-FFF2-40B4-BE49-F238E27FC236}">
                      <a16:creationId xmlns:a16="http://schemas.microsoft.com/office/drawing/2014/main" id="{579953DC-8817-306D-0A83-7A0E2B462888}"/>
                    </a:ext>
                  </a:extLst>
                </p:cNvPr>
                <p:cNvPicPr/>
                <p:nvPr/>
              </p:nvPicPr>
              <p:blipFill>
                <a:blip r:embed="rId5"/>
                <a:stretch>
                  <a:fillRect/>
                </a:stretch>
              </p:blipFill>
              <p:spPr>
                <a:xfrm>
                  <a:off x="566756" y="319125"/>
                  <a:ext cx="2073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7EAAC3B-2C2E-2A6B-76A3-52AD413A37B6}"/>
                    </a:ext>
                  </a:extLst>
                </p14:cNvPr>
                <p14:cNvContentPartPr/>
                <p14:nvPr/>
              </p14:nvContentPartPr>
              <p14:xfrm>
                <a:off x="826676" y="500925"/>
                <a:ext cx="6840" cy="38160"/>
              </p14:xfrm>
            </p:contentPart>
          </mc:Choice>
          <mc:Fallback>
            <p:pic>
              <p:nvPicPr>
                <p:cNvPr id="4" name="Ink 3">
                  <a:extLst>
                    <a:ext uri="{FF2B5EF4-FFF2-40B4-BE49-F238E27FC236}">
                      <a16:creationId xmlns:a16="http://schemas.microsoft.com/office/drawing/2014/main" id="{A7EAAC3B-2C2E-2A6B-76A3-52AD413A37B6}"/>
                    </a:ext>
                  </a:extLst>
                </p:cNvPr>
                <p:cNvPicPr/>
                <p:nvPr/>
              </p:nvPicPr>
              <p:blipFill>
                <a:blip r:embed="rId7"/>
                <a:stretch>
                  <a:fillRect/>
                </a:stretch>
              </p:blipFill>
              <p:spPr>
                <a:xfrm>
                  <a:off x="809036" y="483285"/>
                  <a:ext cx="424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k 5">
                  <a:extLst>
                    <a:ext uri="{FF2B5EF4-FFF2-40B4-BE49-F238E27FC236}">
                      <a16:creationId xmlns:a16="http://schemas.microsoft.com/office/drawing/2014/main" id="{2AEF803A-FCE6-6721-0818-A6857BF610B5}"/>
                    </a:ext>
                  </a:extLst>
                </p14:cNvPr>
                <p14:cNvContentPartPr/>
                <p14:nvPr/>
              </p14:nvContentPartPr>
              <p14:xfrm>
                <a:off x="1170476" y="214005"/>
                <a:ext cx="202320" cy="334080"/>
              </p14:xfrm>
            </p:contentPart>
          </mc:Choice>
          <mc:Fallback>
            <p:pic>
              <p:nvPicPr>
                <p:cNvPr id="6" name="Ink 5">
                  <a:extLst>
                    <a:ext uri="{FF2B5EF4-FFF2-40B4-BE49-F238E27FC236}">
                      <a16:creationId xmlns:a16="http://schemas.microsoft.com/office/drawing/2014/main" id="{2AEF803A-FCE6-6721-0818-A6857BF610B5}"/>
                    </a:ext>
                  </a:extLst>
                </p:cNvPr>
                <p:cNvPicPr/>
                <p:nvPr/>
              </p:nvPicPr>
              <p:blipFill>
                <a:blip r:embed="rId9"/>
                <a:stretch>
                  <a:fillRect/>
                </a:stretch>
              </p:blipFill>
              <p:spPr>
                <a:xfrm>
                  <a:off x="1152836" y="196005"/>
                  <a:ext cx="23796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186DEC8-D137-02AA-6D71-09CA93CE9F03}"/>
                    </a:ext>
                  </a:extLst>
                </p14:cNvPr>
                <p14:cNvContentPartPr/>
                <p14:nvPr/>
              </p14:nvContentPartPr>
              <p14:xfrm>
                <a:off x="1350476" y="214005"/>
                <a:ext cx="1126800" cy="384120"/>
              </p14:xfrm>
            </p:contentPart>
          </mc:Choice>
          <mc:Fallback>
            <p:pic>
              <p:nvPicPr>
                <p:cNvPr id="7" name="Ink 6">
                  <a:extLst>
                    <a:ext uri="{FF2B5EF4-FFF2-40B4-BE49-F238E27FC236}">
                      <a16:creationId xmlns:a16="http://schemas.microsoft.com/office/drawing/2014/main" id="{E186DEC8-D137-02AA-6D71-09CA93CE9F03}"/>
                    </a:ext>
                  </a:extLst>
                </p:cNvPr>
                <p:cNvPicPr/>
                <p:nvPr/>
              </p:nvPicPr>
              <p:blipFill>
                <a:blip r:embed="rId11"/>
                <a:stretch>
                  <a:fillRect/>
                </a:stretch>
              </p:blipFill>
              <p:spPr>
                <a:xfrm>
                  <a:off x="1332836" y="196005"/>
                  <a:ext cx="1162440" cy="419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093F7449-AC31-E235-F80B-CC428E4DB180}"/>
                    </a:ext>
                  </a:extLst>
                </p14:cNvPr>
                <p14:cNvContentPartPr/>
                <p14:nvPr/>
              </p14:nvContentPartPr>
              <p14:xfrm>
                <a:off x="2792636" y="175485"/>
                <a:ext cx="356760" cy="388440"/>
              </p14:xfrm>
            </p:contentPart>
          </mc:Choice>
          <mc:Fallback>
            <p:pic>
              <p:nvPicPr>
                <p:cNvPr id="9" name="Ink 8">
                  <a:extLst>
                    <a:ext uri="{FF2B5EF4-FFF2-40B4-BE49-F238E27FC236}">
                      <a16:creationId xmlns:a16="http://schemas.microsoft.com/office/drawing/2014/main" id="{093F7449-AC31-E235-F80B-CC428E4DB180}"/>
                    </a:ext>
                  </a:extLst>
                </p:cNvPr>
                <p:cNvPicPr/>
                <p:nvPr/>
              </p:nvPicPr>
              <p:blipFill>
                <a:blip r:embed="rId13"/>
                <a:stretch>
                  <a:fillRect/>
                </a:stretch>
              </p:blipFill>
              <p:spPr>
                <a:xfrm>
                  <a:off x="2774996" y="157845"/>
                  <a:ext cx="39240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5C34BF92-71C1-B3A5-7BA4-B96D1254B1EE}"/>
                    </a:ext>
                  </a:extLst>
                </p14:cNvPr>
                <p14:cNvContentPartPr/>
                <p14:nvPr/>
              </p14:nvContentPartPr>
              <p14:xfrm>
                <a:off x="2953916" y="314085"/>
                <a:ext cx="226800" cy="44640"/>
              </p14:xfrm>
            </p:contentPart>
          </mc:Choice>
          <mc:Fallback>
            <p:pic>
              <p:nvPicPr>
                <p:cNvPr id="10" name="Ink 9">
                  <a:extLst>
                    <a:ext uri="{FF2B5EF4-FFF2-40B4-BE49-F238E27FC236}">
                      <a16:creationId xmlns:a16="http://schemas.microsoft.com/office/drawing/2014/main" id="{5C34BF92-71C1-B3A5-7BA4-B96D1254B1EE}"/>
                    </a:ext>
                  </a:extLst>
                </p:cNvPr>
                <p:cNvPicPr/>
                <p:nvPr/>
              </p:nvPicPr>
              <p:blipFill>
                <a:blip r:embed="rId15"/>
                <a:stretch>
                  <a:fillRect/>
                </a:stretch>
              </p:blipFill>
              <p:spPr>
                <a:xfrm>
                  <a:off x="2935916" y="296085"/>
                  <a:ext cx="2624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0A4F89C7-6AC9-A60A-43F5-211B75BEDA01}"/>
                    </a:ext>
                  </a:extLst>
                </p14:cNvPr>
                <p14:cNvContentPartPr/>
                <p14:nvPr/>
              </p14:nvContentPartPr>
              <p14:xfrm>
                <a:off x="3492476" y="115365"/>
                <a:ext cx="2046600" cy="532080"/>
              </p14:xfrm>
            </p:contentPart>
          </mc:Choice>
          <mc:Fallback>
            <p:pic>
              <p:nvPicPr>
                <p:cNvPr id="12" name="Ink 11">
                  <a:extLst>
                    <a:ext uri="{FF2B5EF4-FFF2-40B4-BE49-F238E27FC236}">
                      <a16:creationId xmlns:a16="http://schemas.microsoft.com/office/drawing/2014/main" id="{0A4F89C7-6AC9-A60A-43F5-211B75BEDA01}"/>
                    </a:ext>
                  </a:extLst>
                </p:cNvPr>
                <p:cNvPicPr/>
                <p:nvPr/>
              </p:nvPicPr>
              <p:blipFill>
                <a:blip r:embed="rId17"/>
                <a:stretch>
                  <a:fillRect/>
                </a:stretch>
              </p:blipFill>
              <p:spPr>
                <a:xfrm>
                  <a:off x="3474836" y="97365"/>
                  <a:ext cx="2082240" cy="567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14494762-8578-FD6B-5797-82D574AB6644}"/>
                    </a:ext>
                  </a:extLst>
                </p14:cNvPr>
                <p14:cNvContentPartPr/>
                <p14:nvPr/>
              </p14:nvContentPartPr>
              <p14:xfrm>
                <a:off x="5356916" y="327045"/>
                <a:ext cx="360" cy="360"/>
              </p14:xfrm>
            </p:contentPart>
          </mc:Choice>
          <mc:Fallback>
            <p:pic>
              <p:nvPicPr>
                <p:cNvPr id="13" name="Ink 12">
                  <a:extLst>
                    <a:ext uri="{FF2B5EF4-FFF2-40B4-BE49-F238E27FC236}">
                      <a16:creationId xmlns:a16="http://schemas.microsoft.com/office/drawing/2014/main" id="{14494762-8578-FD6B-5797-82D574AB6644}"/>
                    </a:ext>
                  </a:extLst>
                </p:cNvPr>
                <p:cNvPicPr/>
                <p:nvPr/>
              </p:nvPicPr>
              <p:blipFill>
                <a:blip r:embed="rId19"/>
                <a:stretch>
                  <a:fillRect/>
                </a:stretch>
              </p:blipFill>
              <p:spPr>
                <a:xfrm>
                  <a:off x="5338916" y="309045"/>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680B1854-D887-0B64-C71B-914C61A7A6B9}"/>
                    </a:ext>
                  </a:extLst>
                </p14:cNvPr>
                <p14:cNvContentPartPr/>
                <p14:nvPr/>
              </p14:nvContentPartPr>
              <p14:xfrm>
                <a:off x="4611716" y="224085"/>
                <a:ext cx="375480" cy="65520"/>
              </p14:xfrm>
            </p:contentPart>
          </mc:Choice>
          <mc:Fallback>
            <p:pic>
              <p:nvPicPr>
                <p:cNvPr id="14" name="Ink 13">
                  <a:extLst>
                    <a:ext uri="{FF2B5EF4-FFF2-40B4-BE49-F238E27FC236}">
                      <a16:creationId xmlns:a16="http://schemas.microsoft.com/office/drawing/2014/main" id="{680B1854-D887-0B64-C71B-914C61A7A6B9}"/>
                    </a:ext>
                  </a:extLst>
                </p:cNvPr>
                <p:cNvPicPr/>
                <p:nvPr/>
              </p:nvPicPr>
              <p:blipFill>
                <a:blip r:embed="rId21"/>
                <a:stretch>
                  <a:fillRect/>
                </a:stretch>
              </p:blipFill>
              <p:spPr>
                <a:xfrm>
                  <a:off x="4593716" y="206085"/>
                  <a:ext cx="4111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49CC7DF8-882C-2C81-67E0-38F59EADD8C8}"/>
                    </a:ext>
                  </a:extLst>
                </p14:cNvPr>
                <p14:cNvContentPartPr/>
                <p14:nvPr/>
              </p14:nvContentPartPr>
              <p14:xfrm>
                <a:off x="5930036" y="327045"/>
                <a:ext cx="1793160" cy="480240"/>
              </p14:xfrm>
            </p:contentPart>
          </mc:Choice>
          <mc:Fallback>
            <p:pic>
              <p:nvPicPr>
                <p:cNvPr id="16" name="Ink 15">
                  <a:extLst>
                    <a:ext uri="{FF2B5EF4-FFF2-40B4-BE49-F238E27FC236}">
                      <a16:creationId xmlns:a16="http://schemas.microsoft.com/office/drawing/2014/main" id="{49CC7DF8-882C-2C81-67E0-38F59EADD8C8}"/>
                    </a:ext>
                  </a:extLst>
                </p:cNvPr>
                <p:cNvPicPr/>
                <p:nvPr/>
              </p:nvPicPr>
              <p:blipFill>
                <a:blip r:embed="rId23"/>
                <a:stretch>
                  <a:fillRect/>
                </a:stretch>
              </p:blipFill>
              <p:spPr>
                <a:xfrm>
                  <a:off x="5912036" y="309045"/>
                  <a:ext cx="1828800" cy="515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DAA4E568-C73F-89DC-2713-318FDBF8FCA8}"/>
                    </a:ext>
                  </a:extLst>
                </p14:cNvPr>
                <p14:cNvContentPartPr/>
                <p14:nvPr/>
              </p14:nvContentPartPr>
              <p14:xfrm>
                <a:off x="7935956" y="502365"/>
                <a:ext cx="360" cy="360"/>
              </p14:xfrm>
            </p:contentPart>
          </mc:Choice>
          <mc:Fallback>
            <p:pic>
              <p:nvPicPr>
                <p:cNvPr id="17" name="Ink 16">
                  <a:extLst>
                    <a:ext uri="{FF2B5EF4-FFF2-40B4-BE49-F238E27FC236}">
                      <a16:creationId xmlns:a16="http://schemas.microsoft.com/office/drawing/2014/main" id="{DAA4E568-C73F-89DC-2713-318FDBF8FCA8}"/>
                    </a:ext>
                  </a:extLst>
                </p:cNvPr>
                <p:cNvPicPr/>
                <p:nvPr/>
              </p:nvPicPr>
              <p:blipFill>
                <a:blip r:embed="rId19"/>
                <a:stretch>
                  <a:fillRect/>
                </a:stretch>
              </p:blipFill>
              <p:spPr>
                <a:xfrm>
                  <a:off x="7917956" y="484725"/>
                  <a:ext cx="36000" cy="36000"/>
                </a:xfrm>
                <a:prstGeom prst="rect">
                  <a:avLst/>
                </a:prstGeom>
              </p:spPr>
            </p:pic>
          </mc:Fallback>
        </mc:AlternateContent>
      </p:grpSp>
      <p:pic>
        <p:nvPicPr>
          <p:cNvPr id="5122" name="Picture 2" descr="Plasma Pen Fibroblast – Irene's Skintopia">
            <a:extLst>
              <a:ext uri="{FF2B5EF4-FFF2-40B4-BE49-F238E27FC236}">
                <a16:creationId xmlns:a16="http://schemas.microsoft.com/office/drawing/2014/main" id="{0F17C52C-E20C-7047-90AD-C2565A535A9C}"/>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977102" y="1310102"/>
            <a:ext cx="5547898" cy="5547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152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11A7502-C777-63C2-1360-27F6701A0C6F}"/>
              </a:ext>
            </a:extLst>
          </p:cNvPr>
          <p:cNvGrpSpPr/>
          <p:nvPr/>
        </p:nvGrpSpPr>
        <p:grpSpPr>
          <a:xfrm>
            <a:off x="751076" y="288165"/>
            <a:ext cx="3094560" cy="606960"/>
            <a:chOff x="751076" y="288165"/>
            <a:chExt cx="3094560" cy="60696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F96B17C-467B-1ECE-B333-95D586A3426C}"/>
                    </a:ext>
                  </a:extLst>
                </p14:cNvPr>
                <p14:cNvContentPartPr/>
                <p14:nvPr/>
              </p14:nvContentPartPr>
              <p14:xfrm>
                <a:off x="751076" y="352965"/>
                <a:ext cx="644760" cy="344520"/>
              </p14:xfrm>
            </p:contentPart>
          </mc:Choice>
          <mc:Fallback xmlns="">
            <p:pic>
              <p:nvPicPr>
                <p:cNvPr id="2" name="Ink 1">
                  <a:extLst>
                    <a:ext uri="{FF2B5EF4-FFF2-40B4-BE49-F238E27FC236}">
                      <a16:creationId xmlns:a16="http://schemas.microsoft.com/office/drawing/2014/main" id="{2F96B17C-467B-1ECE-B333-95D586A3426C}"/>
                    </a:ext>
                  </a:extLst>
                </p:cNvPr>
                <p:cNvPicPr/>
                <p:nvPr/>
              </p:nvPicPr>
              <p:blipFill>
                <a:blip r:embed="rId3"/>
                <a:stretch>
                  <a:fillRect/>
                </a:stretch>
              </p:blipFill>
              <p:spPr>
                <a:xfrm>
                  <a:off x="733436" y="334965"/>
                  <a:ext cx="68040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581EC968-E85F-BEE1-22B8-C7F1D2247C5D}"/>
                    </a:ext>
                  </a:extLst>
                </p14:cNvPr>
                <p14:cNvContentPartPr/>
                <p14:nvPr/>
              </p14:nvContentPartPr>
              <p14:xfrm>
                <a:off x="1716236" y="288165"/>
                <a:ext cx="2129400" cy="606960"/>
              </p14:xfrm>
            </p:contentPart>
          </mc:Choice>
          <mc:Fallback xmlns="">
            <p:pic>
              <p:nvPicPr>
                <p:cNvPr id="3" name="Ink 2">
                  <a:extLst>
                    <a:ext uri="{FF2B5EF4-FFF2-40B4-BE49-F238E27FC236}">
                      <a16:creationId xmlns:a16="http://schemas.microsoft.com/office/drawing/2014/main" id="{581EC968-E85F-BEE1-22B8-C7F1D2247C5D}"/>
                    </a:ext>
                  </a:extLst>
                </p:cNvPr>
                <p:cNvPicPr/>
                <p:nvPr/>
              </p:nvPicPr>
              <p:blipFill>
                <a:blip r:embed="rId5"/>
                <a:stretch>
                  <a:fillRect/>
                </a:stretch>
              </p:blipFill>
              <p:spPr>
                <a:xfrm>
                  <a:off x="1698236" y="270525"/>
                  <a:ext cx="2165040" cy="64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484D433-5027-0B6C-04D8-98246FAC057A}"/>
                    </a:ext>
                  </a:extLst>
                </p14:cNvPr>
                <p14:cNvContentPartPr/>
                <p14:nvPr/>
              </p14:nvContentPartPr>
              <p14:xfrm>
                <a:off x="2090996" y="376005"/>
                <a:ext cx="13320" cy="92880"/>
              </p14:xfrm>
            </p:contentPart>
          </mc:Choice>
          <mc:Fallback xmlns="">
            <p:pic>
              <p:nvPicPr>
                <p:cNvPr id="4" name="Ink 3">
                  <a:extLst>
                    <a:ext uri="{FF2B5EF4-FFF2-40B4-BE49-F238E27FC236}">
                      <a16:creationId xmlns:a16="http://schemas.microsoft.com/office/drawing/2014/main" id="{D484D433-5027-0B6C-04D8-98246FAC057A}"/>
                    </a:ext>
                  </a:extLst>
                </p:cNvPr>
                <p:cNvPicPr/>
                <p:nvPr/>
              </p:nvPicPr>
              <p:blipFill>
                <a:blip r:embed="rId7"/>
                <a:stretch>
                  <a:fillRect/>
                </a:stretch>
              </p:blipFill>
              <p:spPr>
                <a:xfrm>
                  <a:off x="2072996" y="358005"/>
                  <a:ext cx="48960" cy="128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64A1032D-E627-5245-ACF1-2C8C003142F2}"/>
                  </a:ext>
                </a:extLst>
              </p14:cNvPr>
              <p14:cNvContentPartPr/>
              <p14:nvPr/>
            </p14:nvContentPartPr>
            <p14:xfrm>
              <a:off x="1852676" y="1178085"/>
              <a:ext cx="1543680" cy="197640"/>
            </p14:xfrm>
          </p:contentPart>
        </mc:Choice>
        <mc:Fallback xmlns="">
          <p:pic>
            <p:nvPicPr>
              <p:cNvPr id="7" name="Ink 6">
                <a:extLst>
                  <a:ext uri="{FF2B5EF4-FFF2-40B4-BE49-F238E27FC236}">
                    <a16:creationId xmlns:a16="http://schemas.microsoft.com/office/drawing/2014/main" id="{64A1032D-E627-5245-ACF1-2C8C003142F2}"/>
                  </a:ext>
                </a:extLst>
              </p:cNvPr>
              <p:cNvPicPr/>
              <p:nvPr/>
            </p:nvPicPr>
            <p:blipFill>
              <a:blip r:embed="rId9"/>
              <a:stretch>
                <a:fillRect/>
              </a:stretch>
            </p:blipFill>
            <p:spPr>
              <a:xfrm>
                <a:off x="1834676" y="1160445"/>
                <a:ext cx="1579320" cy="233280"/>
              </a:xfrm>
              <a:prstGeom prst="rect">
                <a:avLst/>
              </a:prstGeom>
            </p:spPr>
          </p:pic>
        </mc:Fallback>
      </mc:AlternateContent>
      <p:grpSp>
        <p:nvGrpSpPr>
          <p:cNvPr id="13" name="Group 12">
            <a:extLst>
              <a:ext uri="{FF2B5EF4-FFF2-40B4-BE49-F238E27FC236}">
                <a16:creationId xmlns:a16="http://schemas.microsoft.com/office/drawing/2014/main" id="{A1AF29FC-929A-4BB8-EB83-8D3775929B19}"/>
              </a:ext>
            </a:extLst>
          </p:cNvPr>
          <p:cNvGrpSpPr/>
          <p:nvPr/>
        </p:nvGrpSpPr>
        <p:grpSpPr>
          <a:xfrm>
            <a:off x="3556916" y="948405"/>
            <a:ext cx="2267280" cy="588960"/>
            <a:chOff x="3556916" y="948405"/>
            <a:chExt cx="2267280" cy="588960"/>
          </a:xfrm>
        </p:grpSpPr>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30C68248-0153-ECEB-2572-AD6EC5D2EA68}"/>
                    </a:ext>
                  </a:extLst>
                </p14:cNvPr>
                <p14:cNvContentPartPr/>
                <p14:nvPr/>
              </p14:nvContentPartPr>
              <p14:xfrm>
                <a:off x="3565556" y="948405"/>
                <a:ext cx="891720" cy="469080"/>
              </p14:xfrm>
            </p:contentPart>
          </mc:Choice>
          <mc:Fallback xmlns="">
            <p:pic>
              <p:nvPicPr>
                <p:cNvPr id="8" name="Ink 7">
                  <a:extLst>
                    <a:ext uri="{FF2B5EF4-FFF2-40B4-BE49-F238E27FC236}">
                      <a16:creationId xmlns:a16="http://schemas.microsoft.com/office/drawing/2014/main" id="{30C68248-0153-ECEB-2572-AD6EC5D2EA68}"/>
                    </a:ext>
                  </a:extLst>
                </p:cNvPr>
                <p:cNvPicPr/>
                <p:nvPr/>
              </p:nvPicPr>
              <p:blipFill>
                <a:blip r:embed="rId11"/>
                <a:stretch>
                  <a:fillRect/>
                </a:stretch>
              </p:blipFill>
              <p:spPr>
                <a:xfrm>
                  <a:off x="3547556" y="930765"/>
                  <a:ext cx="927360" cy="504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DD841789-3F1B-4434-32ED-C64CA3B8AAA2}"/>
                    </a:ext>
                  </a:extLst>
                </p14:cNvPr>
                <p14:cNvContentPartPr/>
                <p14:nvPr/>
              </p14:nvContentPartPr>
              <p14:xfrm>
                <a:off x="3556916" y="1084485"/>
                <a:ext cx="461880" cy="58320"/>
              </p14:xfrm>
            </p:contentPart>
          </mc:Choice>
          <mc:Fallback xmlns="">
            <p:pic>
              <p:nvPicPr>
                <p:cNvPr id="9" name="Ink 8">
                  <a:extLst>
                    <a:ext uri="{FF2B5EF4-FFF2-40B4-BE49-F238E27FC236}">
                      <a16:creationId xmlns:a16="http://schemas.microsoft.com/office/drawing/2014/main" id="{DD841789-3F1B-4434-32ED-C64CA3B8AAA2}"/>
                    </a:ext>
                  </a:extLst>
                </p:cNvPr>
                <p:cNvPicPr/>
                <p:nvPr/>
              </p:nvPicPr>
              <p:blipFill>
                <a:blip r:embed="rId13"/>
                <a:stretch>
                  <a:fillRect/>
                </a:stretch>
              </p:blipFill>
              <p:spPr>
                <a:xfrm>
                  <a:off x="3538916" y="1066485"/>
                  <a:ext cx="4975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7173AE9A-9C45-3EB7-9C57-DC1281225245}"/>
                    </a:ext>
                  </a:extLst>
                </p14:cNvPr>
                <p14:cNvContentPartPr/>
                <p14:nvPr/>
              </p14:nvContentPartPr>
              <p14:xfrm>
                <a:off x="4748516" y="1152165"/>
                <a:ext cx="1075680" cy="385200"/>
              </p14:xfrm>
            </p:contentPart>
          </mc:Choice>
          <mc:Fallback xmlns="">
            <p:pic>
              <p:nvPicPr>
                <p:cNvPr id="12" name="Ink 11">
                  <a:extLst>
                    <a:ext uri="{FF2B5EF4-FFF2-40B4-BE49-F238E27FC236}">
                      <a16:creationId xmlns:a16="http://schemas.microsoft.com/office/drawing/2014/main" id="{7173AE9A-9C45-3EB7-9C57-DC1281225245}"/>
                    </a:ext>
                  </a:extLst>
                </p:cNvPr>
                <p:cNvPicPr/>
                <p:nvPr/>
              </p:nvPicPr>
              <p:blipFill>
                <a:blip r:embed="rId15"/>
                <a:stretch>
                  <a:fillRect/>
                </a:stretch>
              </p:blipFill>
              <p:spPr>
                <a:xfrm>
                  <a:off x="4730876" y="1134525"/>
                  <a:ext cx="1111320" cy="42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8D779E26-E8C4-06BA-3FEE-E8E196AC5220}"/>
                  </a:ext>
                </a:extLst>
              </p14:cNvPr>
              <p14:cNvContentPartPr/>
              <p14:nvPr/>
            </p14:nvContentPartPr>
            <p14:xfrm>
              <a:off x="6194636" y="976485"/>
              <a:ext cx="948960" cy="477000"/>
            </p14:xfrm>
          </p:contentPart>
        </mc:Choice>
        <mc:Fallback xmlns="">
          <p:pic>
            <p:nvPicPr>
              <p:cNvPr id="17" name="Ink 16">
                <a:extLst>
                  <a:ext uri="{FF2B5EF4-FFF2-40B4-BE49-F238E27FC236}">
                    <a16:creationId xmlns:a16="http://schemas.microsoft.com/office/drawing/2014/main" id="{8D779E26-E8C4-06BA-3FEE-E8E196AC5220}"/>
                  </a:ext>
                </a:extLst>
              </p:cNvPr>
              <p:cNvPicPr/>
              <p:nvPr/>
            </p:nvPicPr>
            <p:blipFill>
              <a:blip r:embed="rId17"/>
              <a:stretch>
                <a:fillRect/>
              </a:stretch>
            </p:blipFill>
            <p:spPr>
              <a:xfrm>
                <a:off x="6176996" y="958485"/>
                <a:ext cx="984600" cy="512640"/>
              </a:xfrm>
              <a:prstGeom prst="rect">
                <a:avLst/>
              </a:prstGeom>
            </p:spPr>
          </p:pic>
        </mc:Fallback>
      </mc:AlternateContent>
      <p:grpSp>
        <p:nvGrpSpPr>
          <p:cNvPr id="20" name="Group 19">
            <a:extLst>
              <a:ext uri="{FF2B5EF4-FFF2-40B4-BE49-F238E27FC236}">
                <a16:creationId xmlns:a16="http://schemas.microsoft.com/office/drawing/2014/main" id="{B276EEE4-5A05-B4D9-5706-A0D196961730}"/>
              </a:ext>
            </a:extLst>
          </p:cNvPr>
          <p:cNvGrpSpPr/>
          <p:nvPr/>
        </p:nvGrpSpPr>
        <p:grpSpPr>
          <a:xfrm>
            <a:off x="7463276" y="873525"/>
            <a:ext cx="1598760" cy="386640"/>
            <a:chOff x="7463276" y="873525"/>
            <a:chExt cx="1598760" cy="386640"/>
          </a:xfrm>
        </p:grpSpPr>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4AE2CC6E-15CB-1CCB-B83E-2EAF06CECC7E}"/>
                    </a:ext>
                  </a:extLst>
                </p14:cNvPr>
                <p14:cNvContentPartPr/>
                <p14:nvPr/>
              </p14:nvContentPartPr>
              <p14:xfrm>
                <a:off x="7463276" y="873525"/>
                <a:ext cx="1598760" cy="386640"/>
              </p14:xfrm>
            </p:contentPart>
          </mc:Choice>
          <mc:Fallback xmlns="">
            <p:pic>
              <p:nvPicPr>
                <p:cNvPr id="18" name="Ink 17">
                  <a:extLst>
                    <a:ext uri="{FF2B5EF4-FFF2-40B4-BE49-F238E27FC236}">
                      <a16:creationId xmlns:a16="http://schemas.microsoft.com/office/drawing/2014/main" id="{4AE2CC6E-15CB-1CCB-B83E-2EAF06CECC7E}"/>
                    </a:ext>
                  </a:extLst>
                </p:cNvPr>
                <p:cNvPicPr/>
                <p:nvPr/>
              </p:nvPicPr>
              <p:blipFill>
                <a:blip r:embed="rId19"/>
                <a:stretch>
                  <a:fillRect/>
                </a:stretch>
              </p:blipFill>
              <p:spPr>
                <a:xfrm>
                  <a:off x="7445636" y="855885"/>
                  <a:ext cx="163440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6D66C1C1-B71E-39CA-A728-0DAE6AC26B06}"/>
                    </a:ext>
                  </a:extLst>
                </p14:cNvPr>
                <p14:cNvContentPartPr/>
                <p14:nvPr/>
              </p14:nvContentPartPr>
              <p14:xfrm>
                <a:off x="8646236" y="960285"/>
                <a:ext cx="299160" cy="78120"/>
              </p14:xfrm>
            </p:contentPart>
          </mc:Choice>
          <mc:Fallback xmlns="">
            <p:pic>
              <p:nvPicPr>
                <p:cNvPr id="19" name="Ink 18">
                  <a:extLst>
                    <a:ext uri="{FF2B5EF4-FFF2-40B4-BE49-F238E27FC236}">
                      <a16:creationId xmlns:a16="http://schemas.microsoft.com/office/drawing/2014/main" id="{6D66C1C1-B71E-39CA-A728-0DAE6AC26B06}"/>
                    </a:ext>
                  </a:extLst>
                </p:cNvPr>
                <p:cNvPicPr/>
                <p:nvPr/>
              </p:nvPicPr>
              <p:blipFill>
                <a:blip r:embed="rId21"/>
                <a:stretch>
                  <a:fillRect/>
                </a:stretch>
              </p:blipFill>
              <p:spPr>
                <a:xfrm>
                  <a:off x="8628236" y="942645"/>
                  <a:ext cx="334800" cy="113760"/>
                </a:xfrm>
                <a:prstGeom prst="rect">
                  <a:avLst/>
                </a:prstGeom>
              </p:spPr>
            </p:pic>
          </mc:Fallback>
        </mc:AlternateContent>
      </p:grpSp>
      <p:grpSp>
        <p:nvGrpSpPr>
          <p:cNvPr id="31" name="Group 30">
            <a:extLst>
              <a:ext uri="{FF2B5EF4-FFF2-40B4-BE49-F238E27FC236}">
                <a16:creationId xmlns:a16="http://schemas.microsoft.com/office/drawing/2014/main" id="{0632E622-9E60-C6F4-ECBC-F598EADA8E5B}"/>
              </a:ext>
            </a:extLst>
          </p:cNvPr>
          <p:cNvGrpSpPr/>
          <p:nvPr/>
        </p:nvGrpSpPr>
        <p:grpSpPr>
          <a:xfrm>
            <a:off x="1895876" y="1686405"/>
            <a:ext cx="898560" cy="554760"/>
            <a:chOff x="1895876" y="1686405"/>
            <a:chExt cx="898560" cy="554760"/>
          </a:xfrm>
        </p:grpSpPr>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C9090028-EAF0-5CB0-EC6D-629484CF5FB6}"/>
                    </a:ext>
                  </a:extLst>
                </p14:cNvPr>
                <p14:cNvContentPartPr/>
                <p14:nvPr/>
              </p14:nvContentPartPr>
              <p14:xfrm>
                <a:off x="1895876" y="1852365"/>
                <a:ext cx="898560" cy="388800"/>
              </p14:xfrm>
            </p:contentPart>
          </mc:Choice>
          <mc:Fallback xmlns="">
            <p:pic>
              <p:nvPicPr>
                <p:cNvPr id="21" name="Ink 20">
                  <a:extLst>
                    <a:ext uri="{FF2B5EF4-FFF2-40B4-BE49-F238E27FC236}">
                      <a16:creationId xmlns:a16="http://schemas.microsoft.com/office/drawing/2014/main" id="{C9090028-EAF0-5CB0-EC6D-629484CF5FB6}"/>
                    </a:ext>
                  </a:extLst>
                </p:cNvPr>
                <p:cNvPicPr/>
                <p:nvPr/>
              </p:nvPicPr>
              <p:blipFill>
                <a:blip r:embed="rId23"/>
                <a:stretch>
                  <a:fillRect/>
                </a:stretch>
              </p:blipFill>
              <p:spPr>
                <a:xfrm>
                  <a:off x="1877876" y="1834365"/>
                  <a:ext cx="93420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02885A69-B36A-0F6E-1368-D2CDA929E95E}"/>
                    </a:ext>
                  </a:extLst>
                </p14:cNvPr>
                <p14:cNvContentPartPr/>
                <p14:nvPr/>
              </p14:nvContentPartPr>
              <p14:xfrm>
                <a:off x="2393036" y="1686405"/>
                <a:ext cx="41760" cy="46080"/>
              </p14:xfrm>
            </p:contentPart>
          </mc:Choice>
          <mc:Fallback xmlns="">
            <p:pic>
              <p:nvPicPr>
                <p:cNvPr id="22" name="Ink 21">
                  <a:extLst>
                    <a:ext uri="{FF2B5EF4-FFF2-40B4-BE49-F238E27FC236}">
                      <a16:creationId xmlns:a16="http://schemas.microsoft.com/office/drawing/2014/main" id="{02885A69-B36A-0F6E-1368-D2CDA929E95E}"/>
                    </a:ext>
                  </a:extLst>
                </p:cNvPr>
                <p:cNvPicPr/>
                <p:nvPr/>
              </p:nvPicPr>
              <p:blipFill>
                <a:blip r:embed="rId25"/>
                <a:stretch>
                  <a:fillRect/>
                </a:stretch>
              </p:blipFill>
              <p:spPr>
                <a:xfrm>
                  <a:off x="2375396" y="1668765"/>
                  <a:ext cx="77400" cy="8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6" name="Ink 25">
                <a:extLst>
                  <a:ext uri="{FF2B5EF4-FFF2-40B4-BE49-F238E27FC236}">
                    <a16:creationId xmlns:a16="http://schemas.microsoft.com/office/drawing/2014/main" id="{FF0EAB7B-5CFA-284D-A55E-D91B287306ED}"/>
                  </a:ext>
                </a:extLst>
              </p14:cNvPr>
              <p14:cNvContentPartPr/>
              <p14:nvPr/>
            </p14:nvContentPartPr>
            <p14:xfrm>
              <a:off x="4899716" y="1574085"/>
              <a:ext cx="360" cy="360"/>
            </p14:xfrm>
          </p:contentPart>
        </mc:Choice>
        <mc:Fallback xmlns="">
          <p:pic>
            <p:nvPicPr>
              <p:cNvPr id="26" name="Ink 25">
                <a:extLst>
                  <a:ext uri="{FF2B5EF4-FFF2-40B4-BE49-F238E27FC236}">
                    <a16:creationId xmlns:a16="http://schemas.microsoft.com/office/drawing/2014/main" id="{FF0EAB7B-5CFA-284D-A55E-D91B287306ED}"/>
                  </a:ext>
                </a:extLst>
              </p:cNvPr>
              <p:cNvPicPr/>
              <p:nvPr/>
            </p:nvPicPr>
            <p:blipFill>
              <a:blip r:embed="rId27"/>
              <a:stretch>
                <a:fillRect/>
              </a:stretch>
            </p:blipFill>
            <p:spPr>
              <a:xfrm>
                <a:off x="4881716" y="155608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2" name="Ink 31">
                <a:extLst>
                  <a:ext uri="{FF2B5EF4-FFF2-40B4-BE49-F238E27FC236}">
                    <a16:creationId xmlns:a16="http://schemas.microsoft.com/office/drawing/2014/main" id="{F6EF3B17-61DD-8BCA-5E72-D98777ABDAD0}"/>
                  </a:ext>
                </a:extLst>
              </p14:cNvPr>
              <p14:cNvContentPartPr/>
              <p14:nvPr/>
            </p14:nvContentPartPr>
            <p14:xfrm>
              <a:off x="7002836" y="1724205"/>
              <a:ext cx="1198440" cy="444600"/>
            </p14:xfrm>
          </p:contentPart>
        </mc:Choice>
        <mc:Fallback xmlns="">
          <p:pic>
            <p:nvPicPr>
              <p:cNvPr id="32" name="Ink 31">
                <a:extLst>
                  <a:ext uri="{FF2B5EF4-FFF2-40B4-BE49-F238E27FC236}">
                    <a16:creationId xmlns:a16="http://schemas.microsoft.com/office/drawing/2014/main" id="{F6EF3B17-61DD-8BCA-5E72-D98777ABDAD0}"/>
                  </a:ext>
                </a:extLst>
              </p:cNvPr>
              <p:cNvPicPr/>
              <p:nvPr/>
            </p:nvPicPr>
            <p:blipFill>
              <a:blip r:embed="rId29"/>
              <a:stretch>
                <a:fillRect/>
              </a:stretch>
            </p:blipFill>
            <p:spPr>
              <a:xfrm>
                <a:off x="6985196" y="1706205"/>
                <a:ext cx="123408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4" name="Ink 33">
                <a:extLst>
                  <a:ext uri="{FF2B5EF4-FFF2-40B4-BE49-F238E27FC236}">
                    <a16:creationId xmlns:a16="http://schemas.microsoft.com/office/drawing/2014/main" id="{D5BC5D62-2CDC-DD2E-582F-5FB7A0205495}"/>
                  </a:ext>
                </a:extLst>
              </p14:cNvPr>
              <p14:cNvContentPartPr/>
              <p14:nvPr/>
            </p14:nvContentPartPr>
            <p14:xfrm>
              <a:off x="9135116" y="806925"/>
              <a:ext cx="365400" cy="1142640"/>
            </p14:xfrm>
          </p:contentPart>
        </mc:Choice>
        <mc:Fallback xmlns="">
          <p:pic>
            <p:nvPicPr>
              <p:cNvPr id="34" name="Ink 33">
                <a:extLst>
                  <a:ext uri="{FF2B5EF4-FFF2-40B4-BE49-F238E27FC236}">
                    <a16:creationId xmlns:a16="http://schemas.microsoft.com/office/drawing/2014/main" id="{D5BC5D62-2CDC-DD2E-582F-5FB7A0205495}"/>
                  </a:ext>
                </a:extLst>
              </p:cNvPr>
              <p:cNvPicPr/>
              <p:nvPr/>
            </p:nvPicPr>
            <p:blipFill>
              <a:blip r:embed="rId31"/>
              <a:stretch>
                <a:fillRect/>
              </a:stretch>
            </p:blipFill>
            <p:spPr>
              <a:xfrm>
                <a:off x="9117476" y="788925"/>
                <a:ext cx="401040" cy="1178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5" name="Ink 34">
                <a:extLst>
                  <a:ext uri="{FF2B5EF4-FFF2-40B4-BE49-F238E27FC236}">
                    <a16:creationId xmlns:a16="http://schemas.microsoft.com/office/drawing/2014/main" id="{1D874EA5-AEE3-6A05-1E62-8B0CA5CFF5EE}"/>
                  </a:ext>
                </a:extLst>
              </p14:cNvPr>
              <p14:cNvContentPartPr/>
              <p14:nvPr/>
            </p14:nvContentPartPr>
            <p14:xfrm>
              <a:off x="9792116" y="763005"/>
              <a:ext cx="185400" cy="340200"/>
            </p14:xfrm>
          </p:contentPart>
        </mc:Choice>
        <mc:Fallback xmlns="">
          <p:pic>
            <p:nvPicPr>
              <p:cNvPr id="35" name="Ink 34">
                <a:extLst>
                  <a:ext uri="{FF2B5EF4-FFF2-40B4-BE49-F238E27FC236}">
                    <a16:creationId xmlns:a16="http://schemas.microsoft.com/office/drawing/2014/main" id="{1D874EA5-AEE3-6A05-1E62-8B0CA5CFF5EE}"/>
                  </a:ext>
                </a:extLst>
              </p:cNvPr>
              <p:cNvPicPr/>
              <p:nvPr/>
            </p:nvPicPr>
            <p:blipFill>
              <a:blip r:embed="rId33"/>
              <a:stretch>
                <a:fillRect/>
              </a:stretch>
            </p:blipFill>
            <p:spPr>
              <a:xfrm>
                <a:off x="9774116" y="745365"/>
                <a:ext cx="22104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 name="Ink 35">
                <a:extLst>
                  <a:ext uri="{FF2B5EF4-FFF2-40B4-BE49-F238E27FC236}">
                    <a16:creationId xmlns:a16="http://schemas.microsoft.com/office/drawing/2014/main" id="{D531C59D-D97A-5A05-425C-217AEA75212C}"/>
                  </a:ext>
                </a:extLst>
              </p14:cNvPr>
              <p14:cNvContentPartPr/>
              <p14:nvPr/>
            </p14:nvContentPartPr>
            <p14:xfrm>
              <a:off x="10067876" y="943725"/>
              <a:ext cx="712440" cy="186840"/>
            </p14:xfrm>
          </p:contentPart>
        </mc:Choice>
        <mc:Fallback xmlns="">
          <p:pic>
            <p:nvPicPr>
              <p:cNvPr id="36" name="Ink 35">
                <a:extLst>
                  <a:ext uri="{FF2B5EF4-FFF2-40B4-BE49-F238E27FC236}">
                    <a16:creationId xmlns:a16="http://schemas.microsoft.com/office/drawing/2014/main" id="{D531C59D-D97A-5A05-425C-217AEA75212C}"/>
                  </a:ext>
                </a:extLst>
              </p:cNvPr>
              <p:cNvPicPr/>
              <p:nvPr/>
            </p:nvPicPr>
            <p:blipFill>
              <a:blip r:embed="rId35"/>
              <a:stretch>
                <a:fillRect/>
              </a:stretch>
            </p:blipFill>
            <p:spPr>
              <a:xfrm>
                <a:off x="10049876" y="926085"/>
                <a:ext cx="7480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8" name="Ink 37">
                <a:extLst>
                  <a:ext uri="{FF2B5EF4-FFF2-40B4-BE49-F238E27FC236}">
                    <a16:creationId xmlns:a16="http://schemas.microsoft.com/office/drawing/2014/main" id="{3B4EBD0F-B406-4EE2-C1F1-D706DAC121F1}"/>
                  </a:ext>
                </a:extLst>
              </p14:cNvPr>
              <p14:cNvContentPartPr/>
              <p14:nvPr/>
            </p14:nvContentPartPr>
            <p14:xfrm>
              <a:off x="11027636" y="664725"/>
              <a:ext cx="310320" cy="500040"/>
            </p14:xfrm>
          </p:contentPart>
        </mc:Choice>
        <mc:Fallback xmlns="">
          <p:pic>
            <p:nvPicPr>
              <p:cNvPr id="38" name="Ink 37">
                <a:extLst>
                  <a:ext uri="{FF2B5EF4-FFF2-40B4-BE49-F238E27FC236}">
                    <a16:creationId xmlns:a16="http://schemas.microsoft.com/office/drawing/2014/main" id="{3B4EBD0F-B406-4EE2-C1F1-D706DAC121F1}"/>
                  </a:ext>
                </a:extLst>
              </p:cNvPr>
              <p:cNvPicPr/>
              <p:nvPr/>
            </p:nvPicPr>
            <p:blipFill>
              <a:blip r:embed="rId37"/>
              <a:stretch>
                <a:fillRect/>
              </a:stretch>
            </p:blipFill>
            <p:spPr>
              <a:xfrm>
                <a:off x="11009996" y="646725"/>
                <a:ext cx="345960" cy="535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0" name="Ink 39">
                <a:extLst>
                  <a:ext uri="{FF2B5EF4-FFF2-40B4-BE49-F238E27FC236}">
                    <a16:creationId xmlns:a16="http://schemas.microsoft.com/office/drawing/2014/main" id="{7AE12CC9-79DA-21FB-546B-4B8DD501AD2F}"/>
                  </a:ext>
                </a:extLst>
              </p14:cNvPr>
              <p14:cNvContentPartPr/>
              <p14:nvPr/>
            </p14:nvContentPartPr>
            <p14:xfrm>
              <a:off x="9672956" y="1362765"/>
              <a:ext cx="184320" cy="409680"/>
            </p14:xfrm>
          </p:contentPart>
        </mc:Choice>
        <mc:Fallback xmlns="">
          <p:pic>
            <p:nvPicPr>
              <p:cNvPr id="40" name="Ink 39">
                <a:extLst>
                  <a:ext uri="{FF2B5EF4-FFF2-40B4-BE49-F238E27FC236}">
                    <a16:creationId xmlns:a16="http://schemas.microsoft.com/office/drawing/2014/main" id="{7AE12CC9-79DA-21FB-546B-4B8DD501AD2F}"/>
                  </a:ext>
                </a:extLst>
              </p:cNvPr>
              <p:cNvPicPr/>
              <p:nvPr/>
            </p:nvPicPr>
            <p:blipFill>
              <a:blip r:embed="rId39"/>
              <a:stretch>
                <a:fillRect/>
              </a:stretch>
            </p:blipFill>
            <p:spPr>
              <a:xfrm>
                <a:off x="9654956" y="1344765"/>
                <a:ext cx="21996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1" name="Ink 40">
                <a:extLst>
                  <a:ext uri="{FF2B5EF4-FFF2-40B4-BE49-F238E27FC236}">
                    <a16:creationId xmlns:a16="http://schemas.microsoft.com/office/drawing/2014/main" id="{B8F36DB8-2319-5B1A-8512-CDFE68EAC1E0}"/>
                  </a:ext>
                </a:extLst>
              </p14:cNvPr>
              <p14:cNvContentPartPr/>
              <p14:nvPr/>
            </p14:nvContentPartPr>
            <p14:xfrm>
              <a:off x="9762596" y="1364205"/>
              <a:ext cx="1310040" cy="477000"/>
            </p14:xfrm>
          </p:contentPart>
        </mc:Choice>
        <mc:Fallback xmlns="">
          <p:pic>
            <p:nvPicPr>
              <p:cNvPr id="41" name="Ink 40">
                <a:extLst>
                  <a:ext uri="{FF2B5EF4-FFF2-40B4-BE49-F238E27FC236}">
                    <a16:creationId xmlns:a16="http://schemas.microsoft.com/office/drawing/2014/main" id="{B8F36DB8-2319-5B1A-8512-CDFE68EAC1E0}"/>
                  </a:ext>
                </a:extLst>
              </p:cNvPr>
              <p:cNvPicPr/>
              <p:nvPr/>
            </p:nvPicPr>
            <p:blipFill>
              <a:blip r:embed="rId41"/>
              <a:stretch>
                <a:fillRect/>
              </a:stretch>
            </p:blipFill>
            <p:spPr>
              <a:xfrm>
                <a:off x="9744956" y="1346565"/>
                <a:ext cx="1345680" cy="512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2" name="Ink 41">
                <a:extLst>
                  <a:ext uri="{FF2B5EF4-FFF2-40B4-BE49-F238E27FC236}">
                    <a16:creationId xmlns:a16="http://schemas.microsoft.com/office/drawing/2014/main" id="{AA2B3E33-589A-63B8-06AC-E8AFC4E6C58D}"/>
                  </a:ext>
                </a:extLst>
              </p14:cNvPr>
              <p14:cNvContentPartPr/>
              <p14:nvPr/>
            </p14:nvContentPartPr>
            <p14:xfrm>
              <a:off x="9582596" y="2023725"/>
              <a:ext cx="185400" cy="425880"/>
            </p14:xfrm>
          </p:contentPart>
        </mc:Choice>
        <mc:Fallback xmlns="">
          <p:pic>
            <p:nvPicPr>
              <p:cNvPr id="42" name="Ink 41">
                <a:extLst>
                  <a:ext uri="{FF2B5EF4-FFF2-40B4-BE49-F238E27FC236}">
                    <a16:creationId xmlns:a16="http://schemas.microsoft.com/office/drawing/2014/main" id="{AA2B3E33-589A-63B8-06AC-E8AFC4E6C58D}"/>
                  </a:ext>
                </a:extLst>
              </p:cNvPr>
              <p:cNvPicPr/>
              <p:nvPr/>
            </p:nvPicPr>
            <p:blipFill>
              <a:blip r:embed="rId43"/>
              <a:stretch>
                <a:fillRect/>
              </a:stretch>
            </p:blipFill>
            <p:spPr>
              <a:xfrm>
                <a:off x="9564596" y="2005725"/>
                <a:ext cx="22104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4" name="Ink 43">
                <a:extLst>
                  <a:ext uri="{FF2B5EF4-FFF2-40B4-BE49-F238E27FC236}">
                    <a16:creationId xmlns:a16="http://schemas.microsoft.com/office/drawing/2014/main" id="{74BB73F7-826E-0106-21C1-549D59DB189D}"/>
                  </a:ext>
                </a:extLst>
              </p14:cNvPr>
              <p14:cNvContentPartPr/>
              <p14:nvPr/>
            </p14:nvContentPartPr>
            <p14:xfrm>
              <a:off x="9780956" y="2044245"/>
              <a:ext cx="137520" cy="417240"/>
            </p14:xfrm>
          </p:contentPart>
        </mc:Choice>
        <mc:Fallback xmlns="">
          <p:pic>
            <p:nvPicPr>
              <p:cNvPr id="44" name="Ink 43">
                <a:extLst>
                  <a:ext uri="{FF2B5EF4-FFF2-40B4-BE49-F238E27FC236}">
                    <a16:creationId xmlns:a16="http://schemas.microsoft.com/office/drawing/2014/main" id="{74BB73F7-826E-0106-21C1-549D59DB189D}"/>
                  </a:ext>
                </a:extLst>
              </p:cNvPr>
              <p:cNvPicPr/>
              <p:nvPr/>
            </p:nvPicPr>
            <p:blipFill>
              <a:blip r:embed="rId45"/>
              <a:stretch>
                <a:fillRect/>
              </a:stretch>
            </p:blipFill>
            <p:spPr>
              <a:xfrm>
                <a:off x="9762956" y="2026245"/>
                <a:ext cx="17316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5" name="Ink 44">
                <a:extLst>
                  <a:ext uri="{FF2B5EF4-FFF2-40B4-BE49-F238E27FC236}">
                    <a16:creationId xmlns:a16="http://schemas.microsoft.com/office/drawing/2014/main" id="{031A9419-D120-198E-8A84-9C88B8A07D6A}"/>
                  </a:ext>
                </a:extLst>
              </p14:cNvPr>
              <p14:cNvContentPartPr/>
              <p14:nvPr/>
            </p14:nvContentPartPr>
            <p14:xfrm>
              <a:off x="9947276" y="2287245"/>
              <a:ext cx="183960" cy="329760"/>
            </p14:xfrm>
          </p:contentPart>
        </mc:Choice>
        <mc:Fallback xmlns="">
          <p:pic>
            <p:nvPicPr>
              <p:cNvPr id="45" name="Ink 44">
                <a:extLst>
                  <a:ext uri="{FF2B5EF4-FFF2-40B4-BE49-F238E27FC236}">
                    <a16:creationId xmlns:a16="http://schemas.microsoft.com/office/drawing/2014/main" id="{031A9419-D120-198E-8A84-9C88B8A07D6A}"/>
                  </a:ext>
                </a:extLst>
              </p:cNvPr>
              <p:cNvPicPr/>
              <p:nvPr/>
            </p:nvPicPr>
            <p:blipFill>
              <a:blip r:embed="rId47"/>
              <a:stretch>
                <a:fillRect/>
              </a:stretch>
            </p:blipFill>
            <p:spPr>
              <a:xfrm>
                <a:off x="9929276" y="2269245"/>
                <a:ext cx="21960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6" name="Ink 45">
                <a:extLst>
                  <a:ext uri="{FF2B5EF4-FFF2-40B4-BE49-F238E27FC236}">
                    <a16:creationId xmlns:a16="http://schemas.microsoft.com/office/drawing/2014/main" id="{95580516-2D37-2701-737F-5A201577A5B1}"/>
                  </a:ext>
                </a:extLst>
              </p14:cNvPr>
              <p14:cNvContentPartPr/>
              <p14:nvPr/>
            </p14:nvContentPartPr>
            <p14:xfrm>
              <a:off x="9984716" y="2330085"/>
              <a:ext cx="83880" cy="118800"/>
            </p14:xfrm>
          </p:contentPart>
        </mc:Choice>
        <mc:Fallback xmlns="">
          <p:pic>
            <p:nvPicPr>
              <p:cNvPr id="46" name="Ink 45">
                <a:extLst>
                  <a:ext uri="{FF2B5EF4-FFF2-40B4-BE49-F238E27FC236}">
                    <a16:creationId xmlns:a16="http://schemas.microsoft.com/office/drawing/2014/main" id="{95580516-2D37-2701-737F-5A201577A5B1}"/>
                  </a:ext>
                </a:extLst>
              </p:cNvPr>
              <p:cNvPicPr/>
              <p:nvPr/>
            </p:nvPicPr>
            <p:blipFill>
              <a:blip r:embed="rId49"/>
              <a:stretch>
                <a:fillRect/>
              </a:stretch>
            </p:blipFill>
            <p:spPr>
              <a:xfrm>
                <a:off x="9966716" y="2312085"/>
                <a:ext cx="1195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7" name="Ink 46">
                <a:extLst>
                  <a:ext uri="{FF2B5EF4-FFF2-40B4-BE49-F238E27FC236}">
                    <a16:creationId xmlns:a16="http://schemas.microsoft.com/office/drawing/2014/main" id="{76B8DBA9-F3B0-35F9-CC87-85374F428B31}"/>
                  </a:ext>
                </a:extLst>
              </p14:cNvPr>
              <p14:cNvContentPartPr/>
              <p14:nvPr/>
            </p14:nvContentPartPr>
            <p14:xfrm>
              <a:off x="10200716" y="2292285"/>
              <a:ext cx="120600" cy="164520"/>
            </p14:xfrm>
          </p:contentPart>
        </mc:Choice>
        <mc:Fallback xmlns="">
          <p:pic>
            <p:nvPicPr>
              <p:cNvPr id="47" name="Ink 46">
                <a:extLst>
                  <a:ext uri="{FF2B5EF4-FFF2-40B4-BE49-F238E27FC236}">
                    <a16:creationId xmlns:a16="http://schemas.microsoft.com/office/drawing/2014/main" id="{76B8DBA9-F3B0-35F9-CC87-85374F428B31}"/>
                  </a:ext>
                </a:extLst>
              </p:cNvPr>
              <p:cNvPicPr/>
              <p:nvPr/>
            </p:nvPicPr>
            <p:blipFill>
              <a:blip r:embed="rId51"/>
              <a:stretch>
                <a:fillRect/>
              </a:stretch>
            </p:blipFill>
            <p:spPr>
              <a:xfrm>
                <a:off x="10182716" y="2274645"/>
                <a:ext cx="1562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8" name="Ink 47">
                <a:extLst>
                  <a:ext uri="{FF2B5EF4-FFF2-40B4-BE49-F238E27FC236}">
                    <a16:creationId xmlns:a16="http://schemas.microsoft.com/office/drawing/2014/main" id="{14B5BF0C-D7A3-B780-F709-4C232A6120AF}"/>
                  </a:ext>
                </a:extLst>
              </p14:cNvPr>
              <p14:cNvContentPartPr/>
              <p14:nvPr/>
            </p14:nvContentPartPr>
            <p14:xfrm>
              <a:off x="10416356" y="2320005"/>
              <a:ext cx="19080" cy="142560"/>
            </p14:xfrm>
          </p:contentPart>
        </mc:Choice>
        <mc:Fallback xmlns="">
          <p:pic>
            <p:nvPicPr>
              <p:cNvPr id="48" name="Ink 47">
                <a:extLst>
                  <a:ext uri="{FF2B5EF4-FFF2-40B4-BE49-F238E27FC236}">
                    <a16:creationId xmlns:a16="http://schemas.microsoft.com/office/drawing/2014/main" id="{14B5BF0C-D7A3-B780-F709-4C232A6120AF}"/>
                  </a:ext>
                </a:extLst>
              </p:cNvPr>
              <p:cNvPicPr/>
              <p:nvPr/>
            </p:nvPicPr>
            <p:blipFill>
              <a:blip r:embed="rId53"/>
              <a:stretch>
                <a:fillRect/>
              </a:stretch>
            </p:blipFill>
            <p:spPr>
              <a:xfrm>
                <a:off x="10398356" y="2302005"/>
                <a:ext cx="547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9" name="Ink 48">
                <a:extLst>
                  <a:ext uri="{FF2B5EF4-FFF2-40B4-BE49-F238E27FC236}">
                    <a16:creationId xmlns:a16="http://schemas.microsoft.com/office/drawing/2014/main" id="{B12098C5-A01D-B077-38A0-E448431FEC5A}"/>
                  </a:ext>
                </a:extLst>
              </p14:cNvPr>
              <p14:cNvContentPartPr/>
              <p14:nvPr/>
            </p14:nvContentPartPr>
            <p14:xfrm>
              <a:off x="10419956" y="2287245"/>
              <a:ext cx="360" cy="360"/>
            </p14:xfrm>
          </p:contentPart>
        </mc:Choice>
        <mc:Fallback xmlns="">
          <p:pic>
            <p:nvPicPr>
              <p:cNvPr id="49" name="Ink 48">
                <a:extLst>
                  <a:ext uri="{FF2B5EF4-FFF2-40B4-BE49-F238E27FC236}">
                    <a16:creationId xmlns:a16="http://schemas.microsoft.com/office/drawing/2014/main" id="{B12098C5-A01D-B077-38A0-E448431FEC5A}"/>
                  </a:ext>
                </a:extLst>
              </p:cNvPr>
              <p:cNvPicPr/>
              <p:nvPr/>
            </p:nvPicPr>
            <p:blipFill>
              <a:blip r:embed="rId55"/>
              <a:stretch>
                <a:fillRect/>
              </a:stretch>
            </p:blipFill>
            <p:spPr>
              <a:xfrm>
                <a:off x="10402316" y="226924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0" name="Ink 49">
                <a:extLst>
                  <a:ext uri="{FF2B5EF4-FFF2-40B4-BE49-F238E27FC236}">
                    <a16:creationId xmlns:a16="http://schemas.microsoft.com/office/drawing/2014/main" id="{4F881DC7-C6CC-2150-4014-93EC4AAAE206}"/>
                  </a:ext>
                </a:extLst>
              </p14:cNvPr>
              <p14:cNvContentPartPr/>
              <p14:nvPr/>
            </p14:nvContentPartPr>
            <p14:xfrm>
              <a:off x="10535876" y="2315325"/>
              <a:ext cx="286560" cy="168120"/>
            </p14:xfrm>
          </p:contentPart>
        </mc:Choice>
        <mc:Fallback xmlns="">
          <p:pic>
            <p:nvPicPr>
              <p:cNvPr id="50" name="Ink 49">
                <a:extLst>
                  <a:ext uri="{FF2B5EF4-FFF2-40B4-BE49-F238E27FC236}">
                    <a16:creationId xmlns:a16="http://schemas.microsoft.com/office/drawing/2014/main" id="{4F881DC7-C6CC-2150-4014-93EC4AAAE206}"/>
                  </a:ext>
                </a:extLst>
              </p:cNvPr>
              <p:cNvPicPr/>
              <p:nvPr/>
            </p:nvPicPr>
            <p:blipFill>
              <a:blip r:embed="rId57"/>
              <a:stretch>
                <a:fillRect/>
              </a:stretch>
            </p:blipFill>
            <p:spPr>
              <a:xfrm>
                <a:off x="10518236" y="2297325"/>
                <a:ext cx="322200" cy="203760"/>
              </a:xfrm>
              <a:prstGeom prst="rect">
                <a:avLst/>
              </a:prstGeom>
            </p:spPr>
          </p:pic>
        </mc:Fallback>
      </mc:AlternateContent>
      <p:grpSp>
        <p:nvGrpSpPr>
          <p:cNvPr id="58" name="Group 57">
            <a:extLst>
              <a:ext uri="{FF2B5EF4-FFF2-40B4-BE49-F238E27FC236}">
                <a16:creationId xmlns:a16="http://schemas.microsoft.com/office/drawing/2014/main" id="{A67BECB5-ED35-9E09-AD33-E9C3A2F4C381}"/>
              </a:ext>
            </a:extLst>
          </p:cNvPr>
          <p:cNvGrpSpPr/>
          <p:nvPr/>
        </p:nvGrpSpPr>
        <p:grpSpPr>
          <a:xfrm>
            <a:off x="9458036" y="2756325"/>
            <a:ext cx="2509200" cy="449280"/>
            <a:chOff x="9458036" y="2756325"/>
            <a:chExt cx="2509200" cy="449280"/>
          </a:xfrm>
        </p:grpSpPr>
        <mc:AlternateContent xmlns:mc="http://schemas.openxmlformats.org/markup-compatibility/2006" xmlns:p14="http://schemas.microsoft.com/office/powerpoint/2010/main">
          <mc:Choice Requires="p14">
            <p:contentPart p14:bwMode="auto" r:id="rId58">
              <p14:nvContentPartPr>
                <p14:cNvPr id="51" name="Ink 50">
                  <a:extLst>
                    <a:ext uri="{FF2B5EF4-FFF2-40B4-BE49-F238E27FC236}">
                      <a16:creationId xmlns:a16="http://schemas.microsoft.com/office/drawing/2014/main" id="{F5CE0095-DA50-322C-D311-2F49C7895082}"/>
                    </a:ext>
                  </a:extLst>
                </p14:cNvPr>
                <p14:cNvContentPartPr/>
                <p14:nvPr/>
              </p14:nvContentPartPr>
              <p14:xfrm>
                <a:off x="9458036" y="2756325"/>
                <a:ext cx="147240" cy="289080"/>
              </p14:xfrm>
            </p:contentPart>
          </mc:Choice>
          <mc:Fallback xmlns="">
            <p:pic>
              <p:nvPicPr>
                <p:cNvPr id="51" name="Ink 50">
                  <a:extLst>
                    <a:ext uri="{FF2B5EF4-FFF2-40B4-BE49-F238E27FC236}">
                      <a16:creationId xmlns:a16="http://schemas.microsoft.com/office/drawing/2014/main" id="{F5CE0095-DA50-322C-D311-2F49C7895082}"/>
                    </a:ext>
                  </a:extLst>
                </p:cNvPr>
                <p:cNvPicPr/>
                <p:nvPr/>
              </p:nvPicPr>
              <p:blipFill>
                <a:blip r:embed="rId59"/>
                <a:stretch>
                  <a:fillRect/>
                </a:stretch>
              </p:blipFill>
              <p:spPr>
                <a:xfrm>
                  <a:off x="9440036" y="2738685"/>
                  <a:ext cx="18288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2" name="Ink 51">
                  <a:extLst>
                    <a:ext uri="{FF2B5EF4-FFF2-40B4-BE49-F238E27FC236}">
                      <a16:creationId xmlns:a16="http://schemas.microsoft.com/office/drawing/2014/main" id="{CD38A4B7-4B22-2744-38CA-CF87A7131CFF}"/>
                    </a:ext>
                  </a:extLst>
                </p14:cNvPr>
                <p14:cNvContentPartPr/>
                <p14:nvPr/>
              </p14:nvContentPartPr>
              <p14:xfrm>
                <a:off x="9664676" y="2856405"/>
                <a:ext cx="147600" cy="176400"/>
              </p14:xfrm>
            </p:contentPart>
          </mc:Choice>
          <mc:Fallback xmlns="">
            <p:pic>
              <p:nvPicPr>
                <p:cNvPr id="52" name="Ink 51">
                  <a:extLst>
                    <a:ext uri="{FF2B5EF4-FFF2-40B4-BE49-F238E27FC236}">
                      <a16:creationId xmlns:a16="http://schemas.microsoft.com/office/drawing/2014/main" id="{CD38A4B7-4B22-2744-38CA-CF87A7131CFF}"/>
                    </a:ext>
                  </a:extLst>
                </p:cNvPr>
                <p:cNvPicPr/>
                <p:nvPr/>
              </p:nvPicPr>
              <p:blipFill>
                <a:blip r:embed="rId61"/>
                <a:stretch>
                  <a:fillRect/>
                </a:stretch>
              </p:blipFill>
              <p:spPr>
                <a:xfrm>
                  <a:off x="9646676" y="2838405"/>
                  <a:ext cx="1832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3" name="Ink 52">
                  <a:extLst>
                    <a:ext uri="{FF2B5EF4-FFF2-40B4-BE49-F238E27FC236}">
                      <a16:creationId xmlns:a16="http://schemas.microsoft.com/office/drawing/2014/main" id="{A800EC1A-27F1-D78B-7F5C-105C8A6E07CB}"/>
                    </a:ext>
                  </a:extLst>
                </p14:cNvPr>
                <p14:cNvContentPartPr/>
                <p14:nvPr/>
              </p14:nvContentPartPr>
              <p14:xfrm>
                <a:off x="9866276" y="2805285"/>
                <a:ext cx="182880" cy="206640"/>
              </p14:xfrm>
            </p:contentPart>
          </mc:Choice>
          <mc:Fallback xmlns="">
            <p:pic>
              <p:nvPicPr>
                <p:cNvPr id="53" name="Ink 52">
                  <a:extLst>
                    <a:ext uri="{FF2B5EF4-FFF2-40B4-BE49-F238E27FC236}">
                      <a16:creationId xmlns:a16="http://schemas.microsoft.com/office/drawing/2014/main" id="{A800EC1A-27F1-D78B-7F5C-105C8A6E07CB}"/>
                    </a:ext>
                  </a:extLst>
                </p:cNvPr>
                <p:cNvPicPr/>
                <p:nvPr/>
              </p:nvPicPr>
              <p:blipFill>
                <a:blip r:embed="rId63"/>
                <a:stretch>
                  <a:fillRect/>
                </a:stretch>
              </p:blipFill>
              <p:spPr>
                <a:xfrm>
                  <a:off x="9848276" y="2787645"/>
                  <a:ext cx="2185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6" name="Ink 55">
                  <a:extLst>
                    <a:ext uri="{FF2B5EF4-FFF2-40B4-BE49-F238E27FC236}">
                      <a16:creationId xmlns:a16="http://schemas.microsoft.com/office/drawing/2014/main" id="{AFDCA102-CF91-2229-4A03-CC66AC9FE431}"/>
                    </a:ext>
                  </a:extLst>
                </p14:cNvPr>
                <p14:cNvContentPartPr/>
                <p14:nvPr/>
              </p14:nvContentPartPr>
              <p14:xfrm>
                <a:off x="10228076" y="2857485"/>
                <a:ext cx="861840" cy="341280"/>
              </p14:xfrm>
            </p:contentPart>
          </mc:Choice>
          <mc:Fallback xmlns="">
            <p:pic>
              <p:nvPicPr>
                <p:cNvPr id="56" name="Ink 55">
                  <a:extLst>
                    <a:ext uri="{FF2B5EF4-FFF2-40B4-BE49-F238E27FC236}">
                      <a16:creationId xmlns:a16="http://schemas.microsoft.com/office/drawing/2014/main" id="{AFDCA102-CF91-2229-4A03-CC66AC9FE431}"/>
                    </a:ext>
                  </a:extLst>
                </p:cNvPr>
                <p:cNvPicPr/>
                <p:nvPr/>
              </p:nvPicPr>
              <p:blipFill>
                <a:blip r:embed="rId65"/>
                <a:stretch>
                  <a:fillRect/>
                </a:stretch>
              </p:blipFill>
              <p:spPr>
                <a:xfrm>
                  <a:off x="10210076" y="2839485"/>
                  <a:ext cx="89748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7" name="Ink 56">
                  <a:extLst>
                    <a:ext uri="{FF2B5EF4-FFF2-40B4-BE49-F238E27FC236}">
                      <a16:creationId xmlns:a16="http://schemas.microsoft.com/office/drawing/2014/main" id="{F0371546-E443-3F8E-8D29-15C674FCAE85}"/>
                    </a:ext>
                  </a:extLst>
                </p14:cNvPr>
                <p14:cNvContentPartPr/>
                <p14:nvPr/>
              </p14:nvContentPartPr>
              <p14:xfrm>
                <a:off x="11292596" y="2845965"/>
                <a:ext cx="674640" cy="359640"/>
              </p14:xfrm>
            </p:contentPart>
          </mc:Choice>
          <mc:Fallback xmlns="">
            <p:pic>
              <p:nvPicPr>
                <p:cNvPr id="57" name="Ink 56">
                  <a:extLst>
                    <a:ext uri="{FF2B5EF4-FFF2-40B4-BE49-F238E27FC236}">
                      <a16:creationId xmlns:a16="http://schemas.microsoft.com/office/drawing/2014/main" id="{F0371546-E443-3F8E-8D29-15C674FCAE85}"/>
                    </a:ext>
                  </a:extLst>
                </p:cNvPr>
                <p:cNvPicPr/>
                <p:nvPr/>
              </p:nvPicPr>
              <p:blipFill>
                <a:blip r:embed="rId67"/>
                <a:stretch>
                  <a:fillRect/>
                </a:stretch>
              </p:blipFill>
              <p:spPr>
                <a:xfrm>
                  <a:off x="11274956" y="2827965"/>
                  <a:ext cx="710280" cy="395280"/>
                </a:xfrm>
                <a:prstGeom prst="rect">
                  <a:avLst/>
                </a:prstGeom>
              </p:spPr>
            </p:pic>
          </mc:Fallback>
        </mc:AlternateContent>
      </p:grpSp>
      <p:grpSp>
        <p:nvGrpSpPr>
          <p:cNvPr id="61" name="Group 60">
            <a:extLst>
              <a:ext uri="{FF2B5EF4-FFF2-40B4-BE49-F238E27FC236}">
                <a16:creationId xmlns:a16="http://schemas.microsoft.com/office/drawing/2014/main" id="{65018259-AE21-3EC7-0784-7DECF13887DA}"/>
              </a:ext>
            </a:extLst>
          </p:cNvPr>
          <p:cNvGrpSpPr/>
          <p:nvPr/>
        </p:nvGrpSpPr>
        <p:grpSpPr>
          <a:xfrm>
            <a:off x="3353516" y="1595685"/>
            <a:ext cx="3351600" cy="655560"/>
            <a:chOff x="3353516" y="1595685"/>
            <a:chExt cx="3351600" cy="655560"/>
          </a:xfrm>
        </p:grpSpPr>
        <mc:AlternateContent xmlns:mc="http://schemas.openxmlformats.org/markup-compatibility/2006" xmlns:p14="http://schemas.microsoft.com/office/powerpoint/2010/main">
          <mc:Choice Requires="p14">
            <p:contentPart p14:bwMode="auto" r:id="rId68">
              <p14:nvContentPartPr>
                <p14:cNvPr id="27" name="Ink 26">
                  <a:extLst>
                    <a:ext uri="{FF2B5EF4-FFF2-40B4-BE49-F238E27FC236}">
                      <a16:creationId xmlns:a16="http://schemas.microsoft.com/office/drawing/2014/main" id="{94A7F725-28F4-0340-A3C1-C28A38C8827F}"/>
                    </a:ext>
                  </a:extLst>
                </p14:cNvPr>
                <p14:cNvContentPartPr/>
                <p14:nvPr/>
              </p14:nvContentPartPr>
              <p14:xfrm>
                <a:off x="5483636" y="1638525"/>
                <a:ext cx="1221480" cy="493920"/>
              </p14:xfrm>
            </p:contentPart>
          </mc:Choice>
          <mc:Fallback xmlns="">
            <p:pic>
              <p:nvPicPr>
                <p:cNvPr id="27" name="Ink 26">
                  <a:extLst>
                    <a:ext uri="{FF2B5EF4-FFF2-40B4-BE49-F238E27FC236}">
                      <a16:creationId xmlns:a16="http://schemas.microsoft.com/office/drawing/2014/main" id="{94A7F725-28F4-0340-A3C1-C28A38C8827F}"/>
                    </a:ext>
                  </a:extLst>
                </p:cNvPr>
                <p:cNvPicPr/>
                <p:nvPr/>
              </p:nvPicPr>
              <p:blipFill>
                <a:blip r:embed="rId69"/>
                <a:stretch>
                  <a:fillRect/>
                </a:stretch>
              </p:blipFill>
              <p:spPr>
                <a:xfrm>
                  <a:off x="5465996" y="1620885"/>
                  <a:ext cx="125712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8" name="Ink 27">
                  <a:extLst>
                    <a:ext uri="{FF2B5EF4-FFF2-40B4-BE49-F238E27FC236}">
                      <a16:creationId xmlns:a16="http://schemas.microsoft.com/office/drawing/2014/main" id="{5B7FC96C-A4B3-66EC-363F-03CF5CB3A994}"/>
                    </a:ext>
                  </a:extLst>
                </p14:cNvPr>
                <p14:cNvContentPartPr/>
                <p14:nvPr/>
              </p14:nvContentPartPr>
              <p14:xfrm>
                <a:off x="6212276" y="1692885"/>
                <a:ext cx="47520" cy="16920"/>
              </p14:xfrm>
            </p:contentPart>
          </mc:Choice>
          <mc:Fallback xmlns="">
            <p:pic>
              <p:nvPicPr>
                <p:cNvPr id="28" name="Ink 27">
                  <a:extLst>
                    <a:ext uri="{FF2B5EF4-FFF2-40B4-BE49-F238E27FC236}">
                      <a16:creationId xmlns:a16="http://schemas.microsoft.com/office/drawing/2014/main" id="{5B7FC96C-A4B3-66EC-363F-03CF5CB3A994}"/>
                    </a:ext>
                  </a:extLst>
                </p:cNvPr>
                <p:cNvPicPr/>
                <p:nvPr/>
              </p:nvPicPr>
              <p:blipFill>
                <a:blip r:embed="rId71"/>
                <a:stretch>
                  <a:fillRect/>
                </a:stretch>
              </p:blipFill>
              <p:spPr>
                <a:xfrm>
                  <a:off x="6194276" y="1675245"/>
                  <a:ext cx="831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9" name="Ink 28">
                  <a:extLst>
                    <a:ext uri="{FF2B5EF4-FFF2-40B4-BE49-F238E27FC236}">
                      <a16:creationId xmlns:a16="http://schemas.microsoft.com/office/drawing/2014/main" id="{36B44B41-5B81-825F-31A8-495DD1D742A8}"/>
                    </a:ext>
                  </a:extLst>
                </p14:cNvPr>
                <p14:cNvContentPartPr/>
                <p14:nvPr/>
              </p14:nvContentPartPr>
              <p14:xfrm>
                <a:off x="5554196" y="1705485"/>
                <a:ext cx="126000" cy="53280"/>
              </p14:xfrm>
            </p:contentPart>
          </mc:Choice>
          <mc:Fallback xmlns="">
            <p:pic>
              <p:nvPicPr>
                <p:cNvPr id="29" name="Ink 28">
                  <a:extLst>
                    <a:ext uri="{FF2B5EF4-FFF2-40B4-BE49-F238E27FC236}">
                      <a16:creationId xmlns:a16="http://schemas.microsoft.com/office/drawing/2014/main" id="{36B44B41-5B81-825F-31A8-495DD1D742A8}"/>
                    </a:ext>
                  </a:extLst>
                </p:cNvPr>
                <p:cNvPicPr/>
                <p:nvPr/>
              </p:nvPicPr>
              <p:blipFill>
                <a:blip r:embed="rId73"/>
                <a:stretch>
                  <a:fillRect/>
                </a:stretch>
              </p:blipFill>
              <p:spPr>
                <a:xfrm>
                  <a:off x="5536196" y="1687485"/>
                  <a:ext cx="161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0" name="Ink 59">
                  <a:extLst>
                    <a:ext uri="{FF2B5EF4-FFF2-40B4-BE49-F238E27FC236}">
                      <a16:creationId xmlns:a16="http://schemas.microsoft.com/office/drawing/2014/main" id="{912A0003-8486-12E8-AD0D-668EEDDD29B1}"/>
                    </a:ext>
                  </a:extLst>
                </p14:cNvPr>
                <p14:cNvContentPartPr/>
                <p14:nvPr/>
              </p14:nvContentPartPr>
              <p14:xfrm>
                <a:off x="3353516" y="1595685"/>
                <a:ext cx="1466640" cy="655560"/>
              </p14:xfrm>
            </p:contentPart>
          </mc:Choice>
          <mc:Fallback xmlns="">
            <p:pic>
              <p:nvPicPr>
                <p:cNvPr id="60" name="Ink 59">
                  <a:extLst>
                    <a:ext uri="{FF2B5EF4-FFF2-40B4-BE49-F238E27FC236}">
                      <a16:creationId xmlns:a16="http://schemas.microsoft.com/office/drawing/2014/main" id="{912A0003-8486-12E8-AD0D-668EEDDD29B1}"/>
                    </a:ext>
                  </a:extLst>
                </p:cNvPr>
                <p:cNvPicPr/>
                <p:nvPr/>
              </p:nvPicPr>
              <p:blipFill>
                <a:blip r:embed="rId75"/>
                <a:stretch>
                  <a:fillRect/>
                </a:stretch>
              </p:blipFill>
              <p:spPr>
                <a:xfrm>
                  <a:off x="3335876" y="1577685"/>
                  <a:ext cx="1502280" cy="691200"/>
                </a:xfrm>
                <a:prstGeom prst="rect">
                  <a:avLst/>
                </a:prstGeom>
              </p:spPr>
            </p:pic>
          </mc:Fallback>
        </mc:AlternateContent>
      </p:grpSp>
      <p:grpSp>
        <p:nvGrpSpPr>
          <p:cNvPr id="81" name="Group 80">
            <a:extLst>
              <a:ext uri="{FF2B5EF4-FFF2-40B4-BE49-F238E27FC236}">
                <a16:creationId xmlns:a16="http://schemas.microsoft.com/office/drawing/2014/main" id="{442E27AD-E5DC-999E-42E6-8817EC120CC6}"/>
              </a:ext>
            </a:extLst>
          </p:cNvPr>
          <p:cNvGrpSpPr/>
          <p:nvPr/>
        </p:nvGrpSpPr>
        <p:grpSpPr>
          <a:xfrm>
            <a:off x="1950596" y="2488845"/>
            <a:ext cx="4175640" cy="593280"/>
            <a:chOff x="1950596" y="2488845"/>
            <a:chExt cx="4175640" cy="593280"/>
          </a:xfrm>
        </p:grpSpPr>
        <mc:AlternateContent xmlns:mc="http://schemas.openxmlformats.org/markup-compatibility/2006" xmlns:p14="http://schemas.microsoft.com/office/powerpoint/2010/main">
          <mc:Choice Requires="p14">
            <p:contentPart p14:bwMode="auto" r:id="rId76">
              <p14:nvContentPartPr>
                <p14:cNvPr id="63" name="Ink 62">
                  <a:extLst>
                    <a:ext uri="{FF2B5EF4-FFF2-40B4-BE49-F238E27FC236}">
                      <a16:creationId xmlns:a16="http://schemas.microsoft.com/office/drawing/2014/main" id="{74138D8B-7A0D-5C48-0104-33CB2D08CE8F}"/>
                    </a:ext>
                  </a:extLst>
                </p14:cNvPr>
                <p14:cNvContentPartPr/>
                <p14:nvPr/>
              </p14:nvContentPartPr>
              <p14:xfrm>
                <a:off x="1950596" y="2779005"/>
                <a:ext cx="17640" cy="228240"/>
              </p14:xfrm>
            </p:contentPart>
          </mc:Choice>
          <mc:Fallback xmlns="">
            <p:pic>
              <p:nvPicPr>
                <p:cNvPr id="63" name="Ink 62">
                  <a:extLst>
                    <a:ext uri="{FF2B5EF4-FFF2-40B4-BE49-F238E27FC236}">
                      <a16:creationId xmlns:a16="http://schemas.microsoft.com/office/drawing/2014/main" id="{74138D8B-7A0D-5C48-0104-33CB2D08CE8F}"/>
                    </a:ext>
                  </a:extLst>
                </p:cNvPr>
                <p:cNvPicPr/>
                <p:nvPr/>
              </p:nvPicPr>
              <p:blipFill>
                <a:blip r:embed="rId77"/>
                <a:stretch>
                  <a:fillRect/>
                </a:stretch>
              </p:blipFill>
              <p:spPr>
                <a:xfrm>
                  <a:off x="1932596" y="2761365"/>
                  <a:ext cx="532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4" name="Ink 63">
                  <a:extLst>
                    <a:ext uri="{FF2B5EF4-FFF2-40B4-BE49-F238E27FC236}">
                      <a16:creationId xmlns:a16="http://schemas.microsoft.com/office/drawing/2014/main" id="{B6C5AA65-553F-43AB-1DCC-C961A7910EED}"/>
                    </a:ext>
                  </a:extLst>
                </p14:cNvPr>
                <p14:cNvContentPartPr/>
                <p14:nvPr/>
              </p14:nvContentPartPr>
              <p14:xfrm>
                <a:off x="2097116" y="2836965"/>
                <a:ext cx="178920" cy="191520"/>
              </p14:xfrm>
            </p:contentPart>
          </mc:Choice>
          <mc:Fallback xmlns="">
            <p:pic>
              <p:nvPicPr>
                <p:cNvPr id="64" name="Ink 63">
                  <a:extLst>
                    <a:ext uri="{FF2B5EF4-FFF2-40B4-BE49-F238E27FC236}">
                      <a16:creationId xmlns:a16="http://schemas.microsoft.com/office/drawing/2014/main" id="{B6C5AA65-553F-43AB-1DCC-C961A7910EED}"/>
                    </a:ext>
                  </a:extLst>
                </p:cNvPr>
                <p:cNvPicPr/>
                <p:nvPr/>
              </p:nvPicPr>
              <p:blipFill>
                <a:blip r:embed="rId79"/>
                <a:stretch>
                  <a:fillRect/>
                </a:stretch>
              </p:blipFill>
              <p:spPr>
                <a:xfrm>
                  <a:off x="2079116" y="2818965"/>
                  <a:ext cx="2145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6" name="Ink 65">
                  <a:extLst>
                    <a:ext uri="{FF2B5EF4-FFF2-40B4-BE49-F238E27FC236}">
                      <a16:creationId xmlns:a16="http://schemas.microsoft.com/office/drawing/2014/main" id="{3761C899-80A2-CED2-FD44-C09B47BD6EE4}"/>
                    </a:ext>
                  </a:extLst>
                </p14:cNvPr>
                <p14:cNvContentPartPr/>
                <p14:nvPr/>
              </p14:nvContentPartPr>
              <p14:xfrm>
                <a:off x="2338676" y="2592525"/>
                <a:ext cx="21240" cy="176040"/>
              </p14:xfrm>
            </p:contentPart>
          </mc:Choice>
          <mc:Fallback xmlns="">
            <p:pic>
              <p:nvPicPr>
                <p:cNvPr id="66" name="Ink 65">
                  <a:extLst>
                    <a:ext uri="{FF2B5EF4-FFF2-40B4-BE49-F238E27FC236}">
                      <a16:creationId xmlns:a16="http://schemas.microsoft.com/office/drawing/2014/main" id="{3761C899-80A2-CED2-FD44-C09B47BD6EE4}"/>
                    </a:ext>
                  </a:extLst>
                </p:cNvPr>
                <p:cNvPicPr/>
                <p:nvPr/>
              </p:nvPicPr>
              <p:blipFill>
                <a:blip r:embed="rId81"/>
                <a:stretch>
                  <a:fillRect/>
                </a:stretch>
              </p:blipFill>
              <p:spPr>
                <a:xfrm>
                  <a:off x="2320676" y="2574885"/>
                  <a:ext cx="568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7" name="Ink 66">
                  <a:extLst>
                    <a:ext uri="{FF2B5EF4-FFF2-40B4-BE49-F238E27FC236}">
                      <a16:creationId xmlns:a16="http://schemas.microsoft.com/office/drawing/2014/main" id="{B2F073AE-46A6-B35E-1632-5A14390842DE}"/>
                    </a:ext>
                  </a:extLst>
                </p14:cNvPr>
                <p14:cNvContentPartPr/>
                <p14:nvPr/>
              </p14:nvContentPartPr>
              <p14:xfrm>
                <a:off x="2507516" y="2575965"/>
                <a:ext cx="16560" cy="179640"/>
              </p14:xfrm>
            </p:contentPart>
          </mc:Choice>
          <mc:Fallback xmlns="">
            <p:pic>
              <p:nvPicPr>
                <p:cNvPr id="67" name="Ink 66">
                  <a:extLst>
                    <a:ext uri="{FF2B5EF4-FFF2-40B4-BE49-F238E27FC236}">
                      <a16:creationId xmlns:a16="http://schemas.microsoft.com/office/drawing/2014/main" id="{B2F073AE-46A6-B35E-1632-5A14390842DE}"/>
                    </a:ext>
                  </a:extLst>
                </p:cNvPr>
                <p:cNvPicPr/>
                <p:nvPr/>
              </p:nvPicPr>
              <p:blipFill>
                <a:blip r:embed="rId83"/>
                <a:stretch>
                  <a:fillRect/>
                </a:stretch>
              </p:blipFill>
              <p:spPr>
                <a:xfrm>
                  <a:off x="2489876" y="2558325"/>
                  <a:ext cx="522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8" name="Ink 67">
                  <a:extLst>
                    <a:ext uri="{FF2B5EF4-FFF2-40B4-BE49-F238E27FC236}">
                      <a16:creationId xmlns:a16="http://schemas.microsoft.com/office/drawing/2014/main" id="{4AE3B0A6-2565-5929-2652-5AF6A3DF6ACF}"/>
                    </a:ext>
                  </a:extLst>
                </p14:cNvPr>
                <p14:cNvContentPartPr/>
                <p14:nvPr/>
              </p14:nvContentPartPr>
              <p14:xfrm>
                <a:off x="2444876" y="2543925"/>
                <a:ext cx="144720" cy="172080"/>
              </p14:xfrm>
            </p:contentPart>
          </mc:Choice>
          <mc:Fallback xmlns="">
            <p:pic>
              <p:nvPicPr>
                <p:cNvPr id="68" name="Ink 67">
                  <a:extLst>
                    <a:ext uri="{FF2B5EF4-FFF2-40B4-BE49-F238E27FC236}">
                      <a16:creationId xmlns:a16="http://schemas.microsoft.com/office/drawing/2014/main" id="{4AE3B0A6-2565-5929-2652-5AF6A3DF6ACF}"/>
                    </a:ext>
                  </a:extLst>
                </p:cNvPr>
                <p:cNvPicPr/>
                <p:nvPr/>
              </p:nvPicPr>
              <p:blipFill>
                <a:blip r:embed="rId85"/>
                <a:stretch>
                  <a:fillRect/>
                </a:stretch>
              </p:blipFill>
              <p:spPr>
                <a:xfrm>
                  <a:off x="2427236" y="2526285"/>
                  <a:ext cx="1803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9" name="Ink 68">
                  <a:extLst>
                    <a:ext uri="{FF2B5EF4-FFF2-40B4-BE49-F238E27FC236}">
                      <a16:creationId xmlns:a16="http://schemas.microsoft.com/office/drawing/2014/main" id="{B2AA560C-2EA3-54EB-35D4-B8A7E2197C61}"/>
                    </a:ext>
                  </a:extLst>
                </p14:cNvPr>
                <p14:cNvContentPartPr/>
                <p14:nvPr/>
              </p14:nvContentPartPr>
              <p14:xfrm>
                <a:off x="2985236" y="2776125"/>
                <a:ext cx="212760" cy="306000"/>
              </p14:xfrm>
            </p:contentPart>
          </mc:Choice>
          <mc:Fallback xmlns="">
            <p:pic>
              <p:nvPicPr>
                <p:cNvPr id="69" name="Ink 68">
                  <a:extLst>
                    <a:ext uri="{FF2B5EF4-FFF2-40B4-BE49-F238E27FC236}">
                      <a16:creationId xmlns:a16="http://schemas.microsoft.com/office/drawing/2014/main" id="{B2AA560C-2EA3-54EB-35D4-B8A7E2197C61}"/>
                    </a:ext>
                  </a:extLst>
                </p:cNvPr>
                <p:cNvPicPr/>
                <p:nvPr/>
              </p:nvPicPr>
              <p:blipFill>
                <a:blip r:embed="rId87"/>
                <a:stretch>
                  <a:fillRect/>
                </a:stretch>
              </p:blipFill>
              <p:spPr>
                <a:xfrm>
                  <a:off x="2967596" y="2758485"/>
                  <a:ext cx="24840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0" name="Ink 69">
                  <a:extLst>
                    <a:ext uri="{FF2B5EF4-FFF2-40B4-BE49-F238E27FC236}">
                      <a16:creationId xmlns:a16="http://schemas.microsoft.com/office/drawing/2014/main" id="{A549E09E-2BC9-5AFE-7789-FD00CBB311C7}"/>
                    </a:ext>
                  </a:extLst>
                </p14:cNvPr>
                <p14:cNvContentPartPr/>
                <p14:nvPr/>
              </p14:nvContentPartPr>
              <p14:xfrm>
                <a:off x="3571316" y="2839485"/>
                <a:ext cx="173520" cy="137160"/>
              </p14:xfrm>
            </p:contentPart>
          </mc:Choice>
          <mc:Fallback xmlns="">
            <p:pic>
              <p:nvPicPr>
                <p:cNvPr id="70" name="Ink 69">
                  <a:extLst>
                    <a:ext uri="{FF2B5EF4-FFF2-40B4-BE49-F238E27FC236}">
                      <a16:creationId xmlns:a16="http://schemas.microsoft.com/office/drawing/2014/main" id="{A549E09E-2BC9-5AFE-7789-FD00CBB311C7}"/>
                    </a:ext>
                  </a:extLst>
                </p:cNvPr>
                <p:cNvPicPr/>
                <p:nvPr/>
              </p:nvPicPr>
              <p:blipFill>
                <a:blip r:embed="rId89"/>
                <a:stretch>
                  <a:fillRect/>
                </a:stretch>
              </p:blipFill>
              <p:spPr>
                <a:xfrm>
                  <a:off x="3553316" y="2821845"/>
                  <a:ext cx="2091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2" name="Ink 71">
                  <a:extLst>
                    <a:ext uri="{FF2B5EF4-FFF2-40B4-BE49-F238E27FC236}">
                      <a16:creationId xmlns:a16="http://schemas.microsoft.com/office/drawing/2014/main" id="{198B2859-3B2A-E9DC-D2CA-0BD945290AFE}"/>
                    </a:ext>
                  </a:extLst>
                </p14:cNvPr>
                <p14:cNvContentPartPr/>
                <p14:nvPr/>
              </p14:nvContentPartPr>
              <p14:xfrm>
                <a:off x="4077476" y="2681805"/>
                <a:ext cx="281520" cy="269640"/>
              </p14:xfrm>
            </p:contentPart>
          </mc:Choice>
          <mc:Fallback xmlns="">
            <p:pic>
              <p:nvPicPr>
                <p:cNvPr id="72" name="Ink 71">
                  <a:extLst>
                    <a:ext uri="{FF2B5EF4-FFF2-40B4-BE49-F238E27FC236}">
                      <a16:creationId xmlns:a16="http://schemas.microsoft.com/office/drawing/2014/main" id="{198B2859-3B2A-E9DC-D2CA-0BD945290AFE}"/>
                    </a:ext>
                  </a:extLst>
                </p:cNvPr>
                <p:cNvPicPr/>
                <p:nvPr/>
              </p:nvPicPr>
              <p:blipFill>
                <a:blip r:embed="rId91"/>
                <a:stretch>
                  <a:fillRect/>
                </a:stretch>
              </p:blipFill>
              <p:spPr>
                <a:xfrm>
                  <a:off x="4059476" y="2664165"/>
                  <a:ext cx="31716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3" name="Ink 72">
                  <a:extLst>
                    <a:ext uri="{FF2B5EF4-FFF2-40B4-BE49-F238E27FC236}">
                      <a16:creationId xmlns:a16="http://schemas.microsoft.com/office/drawing/2014/main" id="{0FFBEFF8-9D31-6F44-FB02-55A83B3448A6}"/>
                    </a:ext>
                  </a:extLst>
                </p14:cNvPr>
                <p14:cNvContentPartPr/>
                <p14:nvPr/>
              </p14:nvContentPartPr>
              <p14:xfrm>
                <a:off x="4664636" y="2622405"/>
                <a:ext cx="46800" cy="272160"/>
              </p14:xfrm>
            </p:contentPart>
          </mc:Choice>
          <mc:Fallback xmlns="">
            <p:pic>
              <p:nvPicPr>
                <p:cNvPr id="73" name="Ink 72">
                  <a:extLst>
                    <a:ext uri="{FF2B5EF4-FFF2-40B4-BE49-F238E27FC236}">
                      <a16:creationId xmlns:a16="http://schemas.microsoft.com/office/drawing/2014/main" id="{0FFBEFF8-9D31-6F44-FB02-55A83B3448A6}"/>
                    </a:ext>
                  </a:extLst>
                </p:cNvPr>
                <p:cNvPicPr/>
                <p:nvPr/>
              </p:nvPicPr>
              <p:blipFill>
                <a:blip r:embed="rId93"/>
                <a:stretch>
                  <a:fillRect/>
                </a:stretch>
              </p:blipFill>
              <p:spPr>
                <a:xfrm>
                  <a:off x="4646636" y="2604765"/>
                  <a:ext cx="8244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4" name="Ink 73">
                  <a:extLst>
                    <a:ext uri="{FF2B5EF4-FFF2-40B4-BE49-F238E27FC236}">
                      <a16:creationId xmlns:a16="http://schemas.microsoft.com/office/drawing/2014/main" id="{5D5F8441-C2C0-3772-3089-1CA26D9E765D}"/>
                    </a:ext>
                  </a:extLst>
                </p14:cNvPr>
                <p14:cNvContentPartPr/>
                <p14:nvPr/>
              </p14:nvContentPartPr>
              <p14:xfrm>
                <a:off x="4847156" y="2743005"/>
                <a:ext cx="185040" cy="219240"/>
              </p14:xfrm>
            </p:contentPart>
          </mc:Choice>
          <mc:Fallback xmlns="">
            <p:pic>
              <p:nvPicPr>
                <p:cNvPr id="74" name="Ink 73">
                  <a:extLst>
                    <a:ext uri="{FF2B5EF4-FFF2-40B4-BE49-F238E27FC236}">
                      <a16:creationId xmlns:a16="http://schemas.microsoft.com/office/drawing/2014/main" id="{5D5F8441-C2C0-3772-3089-1CA26D9E765D}"/>
                    </a:ext>
                  </a:extLst>
                </p:cNvPr>
                <p:cNvPicPr/>
                <p:nvPr/>
              </p:nvPicPr>
              <p:blipFill>
                <a:blip r:embed="rId95"/>
                <a:stretch>
                  <a:fillRect/>
                </a:stretch>
              </p:blipFill>
              <p:spPr>
                <a:xfrm>
                  <a:off x="4829156" y="2725005"/>
                  <a:ext cx="2206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5" name="Ink 74">
                  <a:extLst>
                    <a:ext uri="{FF2B5EF4-FFF2-40B4-BE49-F238E27FC236}">
                      <a16:creationId xmlns:a16="http://schemas.microsoft.com/office/drawing/2014/main" id="{0D14EBF7-DD79-7CA8-8936-6C7CAE75A9CB}"/>
                    </a:ext>
                  </a:extLst>
                </p14:cNvPr>
                <p14:cNvContentPartPr/>
                <p14:nvPr/>
              </p14:nvContentPartPr>
              <p14:xfrm>
                <a:off x="5096276" y="2488845"/>
                <a:ext cx="5760" cy="129600"/>
              </p14:xfrm>
            </p:contentPart>
          </mc:Choice>
          <mc:Fallback xmlns="">
            <p:pic>
              <p:nvPicPr>
                <p:cNvPr id="75" name="Ink 74">
                  <a:extLst>
                    <a:ext uri="{FF2B5EF4-FFF2-40B4-BE49-F238E27FC236}">
                      <a16:creationId xmlns:a16="http://schemas.microsoft.com/office/drawing/2014/main" id="{0D14EBF7-DD79-7CA8-8936-6C7CAE75A9CB}"/>
                    </a:ext>
                  </a:extLst>
                </p:cNvPr>
                <p:cNvPicPr/>
                <p:nvPr/>
              </p:nvPicPr>
              <p:blipFill>
                <a:blip r:embed="rId97"/>
                <a:stretch>
                  <a:fillRect/>
                </a:stretch>
              </p:blipFill>
              <p:spPr>
                <a:xfrm>
                  <a:off x="5078276" y="2471205"/>
                  <a:ext cx="414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6" name="Ink 75">
                  <a:extLst>
                    <a:ext uri="{FF2B5EF4-FFF2-40B4-BE49-F238E27FC236}">
                      <a16:creationId xmlns:a16="http://schemas.microsoft.com/office/drawing/2014/main" id="{1A960866-8D90-F488-88F7-B01CBAD42766}"/>
                    </a:ext>
                  </a:extLst>
                </p14:cNvPr>
                <p14:cNvContentPartPr/>
                <p14:nvPr/>
              </p14:nvContentPartPr>
              <p14:xfrm>
                <a:off x="5213276" y="2495325"/>
                <a:ext cx="81000" cy="71640"/>
              </p14:xfrm>
            </p:contentPart>
          </mc:Choice>
          <mc:Fallback xmlns="">
            <p:pic>
              <p:nvPicPr>
                <p:cNvPr id="76" name="Ink 75">
                  <a:extLst>
                    <a:ext uri="{FF2B5EF4-FFF2-40B4-BE49-F238E27FC236}">
                      <a16:creationId xmlns:a16="http://schemas.microsoft.com/office/drawing/2014/main" id="{1A960866-8D90-F488-88F7-B01CBAD42766}"/>
                    </a:ext>
                  </a:extLst>
                </p:cNvPr>
                <p:cNvPicPr/>
                <p:nvPr/>
              </p:nvPicPr>
              <p:blipFill>
                <a:blip r:embed="rId99"/>
                <a:stretch>
                  <a:fillRect/>
                </a:stretch>
              </p:blipFill>
              <p:spPr>
                <a:xfrm>
                  <a:off x="5195636" y="2477685"/>
                  <a:ext cx="1166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7" name="Ink 76">
                  <a:extLst>
                    <a:ext uri="{FF2B5EF4-FFF2-40B4-BE49-F238E27FC236}">
                      <a16:creationId xmlns:a16="http://schemas.microsoft.com/office/drawing/2014/main" id="{1009CF15-34D1-00F0-56E9-8DE00E1D9CD8}"/>
                    </a:ext>
                  </a:extLst>
                </p14:cNvPr>
                <p14:cNvContentPartPr/>
                <p14:nvPr/>
              </p14:nvContentPartPr>
              <p14:xfrm>
                <a:off x="5233796" y="2596125"/>
                <a:ext cx="86760" cy="111240"/>
              </p14:xfrm>
            </p:contentPart>
          </mc:Choice>
          <mc:Fallback xmlns="">
            <p:pic>
              <p:nvPicPr>
                <p:cNvPr id="77" name="Ink 76">
                  <a:extLst>
                    <a:ext uri="{FF2B5EF4-FFF2-40B4-BE49-F238E27FC236}">
                      <a16:creationId xmlns:a16="http://schemas.microsoft.com/office/drawing/2014/main" id="{1009CF15-34D1-00F0-56E9-8DE00E1D9CD8}"/>
                    </a:ext>
                  </a:extLst>
                </p:cNvPr>
                <p:cNvPicPr/>
                <p:nvPr/>
              </p:nvPicPr>
              <p:blipFill>
                <a:blip r:embed="rId101"/>
                <a:stretch>
                  <a:fillRect/>
                </a:stretch>
              </p:blipFill>
              <p:spPr>
                <a:xfrm>
                  <a:off x="5216156" y="2578485"/>
                  <a:ext cx="1224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8" name="Ink 77">
                  <a:extLst>
                    <a:ext uri="{FF2B5EF4-FFF2-40B4-BE49-F238E27FC236}">
                      <a16:creationId xmlns:a16="http://schemas.microsoft.com/office/drawing/2014/main" id="{602971B7-B3F2-BAE9-B885-E92EBE5038BE}"/>
                    </a:ext>
                  </a:extLst>
                </p14:cNvPr>
                <p14:cNvContentPartPr/>
                <p14:nvPr/>
              </p14:nvContentPartPr>
              <p14:xfrm>
                <a:off x="5501276" y="2775765"/>
                <a:ext cx="264240" cy="97560"/>
              </p14:xfrm>
            </p:contentPart>
          </mc:Choice>
          <mc:Fallback xmlns="">
            <p:pic>
              <p:nvPicPr>
                <p:cNvPr id="78" name="Ink 77">
                  <a:extLst>
                    <a:ext uri="{FF2B5EF4-FFF2-40B4-BE49-F238E27FC236}">
                      <a16:creationId xmlns:a16="http://schemas.microsoft.com/office/drawing/2014/main" id="{602971B7-B3F2-BAE9-B885-E92EBE5038BE}"/>
                    </a:ext>
                  </a:extLst>
                </p:cNvPr>
                <p:cNvPicPr/>
                <p:nvPr/>
              </p:nvPicPr>
              <p:blipFill>
                <a:blip r:embed="rId103"/>
                <a:stretch>
                  <a:fillRect/>
                </a:stretch>
              </p:blipFill>
              <p:spPr>
                <a:xfrm>
                  <a:off x="5483276" y="2757765"/>
                  <a:ext cx="299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9" name="Ink 78">
                  <a:extLst>
                    <a:ext uri="{FF2B5EF4-FFF2-40B4-BE49-F238E27FC236}">
                      <a16:creationId xmlns:a16="http://schemas.microsoft.com/office/drawing/2014/main" id="{18DAE8D4-9E68-AA3D-F08A-02584C55CD7E}"/>
                    </a:ext>
                  </a:extLst>
                </p14:cNvPr>
                <p14:cNvContentPartPr/>
                <p14:nvPr/>
              </p14:nvContentPartPr>
              <p14:xfrm>
                <a:off x="5758676" y="2617365"/>
                <a:ext cx="149040" cy="9000"/>
              </p14:xfrm>
            </p:contentPart>
          </mc:Choice>
          <mc:Fallback xmlns="">
            <p:pic>
              <p:nvPicPr>
                <p:cNvPr id="79" name="Ink 78">
                  <a:extLst>
                    <a:ext uri="{FF2B5EF4-FFF2-40B4-BE49-F238E27FC236}">
                      <a16:creationId xmlns:a16="http://schemas.microsoft.com/office/drawing/2014/main" id="{18DAE8D4-9E68-AA3D-F08A-02584C55CD7E}"/>
                    </a:ext>
                  </a:extLst>
                </p:cNvPr>
                <p:cNvPicPr/>
                <p:nvPr/>
              </p:nvPicPr>
              <p:blipFill>
                <a:blip r:embed="rId105"/>
                <a:stretch>
                  <a:fillRect/>
                </a:stretch>
              </p:blipFill>
              <p:spPr>
                <a:xfrm>
                  <a:off x="5740676" y="2599365"/>
                  <a:ext cx="1846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0" name="Ink 79">
                  <a:extLst>
                    <a:ext uri="{FF2B5EF4-FFF2-40B4-BE49-F238E27FC236}">
                      <a16:creationId xmlns:a16="http://schemas.microsoft.com/office/drawing/2014/main" id="{31F04296-C11D-B44B-504C-AC21C9DB8859}"/>
                    </a:ext>
                  </a:extLst>
                </p14:cNvPr>
                <p14:cNvContentPartPr/>
                <p14:nvPr/>
              </p14:nvContentPartPr>
              <p14:xfrm>
                <a:off x="5973236" y="2498205"/>
                <a:ext cx="153000" cy="234720"/>
              </p14:xfrm>
            </p:contentPart>
          </mc:Choice>
          <mc:Fallback xmlns="">
            <p:pic>
              <p:nvPicPr>
                <p:cNvPr id="80" name="Ink 79">
                  <a:extLst>
                    <a:ext uri="{FF2B5EF4-FFF2-40B4-BE49-F238E27FC236}">
                      <a16:creationId xmlns:a16="http://schemas.microsoft.com/office/drawing/2014/main" id="{31F04296-C11D-B44B-504C-AC21C9DB8859}"/>
                    </a:ext>
                  </a:extLst>
                </p:cNvPr>
                <p:cNvPicPr/>
                <p:nvPr/>
              </p:nvPicPr>
              <p:blipFill>
                <a:blip r:embed="rId107"/>
                <a:stretch>
                  <a:fillRect/>
                </a:stretch>
              </p:blipFill>
              <p:spPr>
                <a:xfrm>
                  <a:off x="5955596" y="2480565"/>
                  <a:ext cx="188640" cy="270360"/>
                </a:xfrm>
                <a:prstGeom prst="rect">
                  <a:avLst/>
                </a:prstGeom>
              </p:spPr>
            </p:pic>
          </mc:Fallback>
        </mc:AlternateContent>
      </p:grpSp>
      <p:grpSp>
        <p:nvGrpSpPr>
          <p:cNvPr id="93" name="Group 92">
            <a:extLst>
              <a:ext uri="{FF2B5EF4-FFF2-40B4-BE49-F238E27FC236}">
                <a16:creationId xmlns:a16="http://schemas.microsoft.com/office/drawing/2014/main" id="{C5241944-9A69-8813-3097-A6588C3D6535}"/>
              </a:ext>
            </a:extLst>
          </p:cNvPr>
          <p:cNvGrpSpPr/>
          <p:nvPr/>
        </p:nvGrpSpPr>
        <p:grpSpPr>
          <a:xfrm>
            <a:off x="2935916" y="3663525"/>
            <a:ext cx="726120" cy="441000"/>
            <a:chOff x="2935916" y="3663525"/>
            <a:chExt cx="726120" cy="441000"/>
          </a:xfrm>
        </p:grpSpPr>
        <mc:AlternateContent xmlns:mc="http://schemas.openxmlformats.org/markup-compatibility/2006" xmlns:p14="http://schemas.microsoft.com/office/powerpoint/2010/main">
          <mc:Choice Requires="p14">
            <p:contentPart p14:bwMode="auto" r:id="rId108">
              <p14:nvContentPartPr>
                <p14:cNvPr id="82" name="Ink 81">
                  <a:extLst>
                    <a:ext uri="{FF2B5EF4-FFF2-40B4-BE49-F238E27FC236}">
                      <a16:creationId xmlns:a16="http://schemas.microsoft.com/office/drawing/2014/main" id="{181571A2-06D3-3A49-3C99-3995FA367835}"/>
                    </a:ext>
                  </a:extLst>
                </p14:cNvPr>
                <p14:cNvContentPartPr/>
                <p14:nvPr/>
              </p14:nvContentPartPr>
              <p14:xfrm>
                <a:off x="2935916" y="3682245"/>
                <a:ext cx="16560" cy="307800"/>
              </p14:xfrm>
            </p:contentPart>
          </mc:Choice>
          <mc:Fallback xmlns="">
            <p:pic>
              <p:nvPicPr>
                <p:cNvPr id="82" name="Ink 81">
                  <a:extLst>
                    <a:ext uri="{FF2B5EF4-FFF2-40B4-BE49-F238E27FC236}">
                      <a16:creationId xmlns:a16="http://schemas.microsoft.com/office/drawing/2014/main" id="{181571A2-06D3-3A49-3C99-3995FA367835}"/>
                    </a:ext>
                  </a:extLst>
                </p:cNvPr>
                <p:cNvPicPr/>
                <p:nvPr/>
              </p:nvPicPr>
              <p:blipFill>
                <a:blip r:embed="rId109"/>
                <a:stretch>
                  <a:fillRect/>
                </a:stretch>
              </p:blipFill>
              <p:spPr>
                <a:xfrm>
                  <a:off x="2917916" y="3664605"/>
                  <a:ext cx="5220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3" name="Ink 82">
                  <a:extLst>
                    <a:ext uri="{FF2B5EF4-FFF2-40B4-BE49-F238E27FC236}">
                      <a16:creationId xmlns:a16="http://schemas.microsoft.com/office/drawing/2014/main" id="{4395FDE8-91CA-603E-294A-7743177D917D}"/>
                    </a:ext>
                  </a:extLst>
                </p14:cNvPr>
                <p14:cNvContentPartPr/>
                <p14:nvPr/>
              </p14:nvContentPartPr>
              <p14:xfrm>
                <a:off x="3017636" y="3749925"/>
                <a:ext cx="144000" cy="210600"/>
              </p14:xfrm>
            </p:contentPart>
          </mc:Choice>
          <mc:Fallback xmlns="">
            <p:pic>
              <p:nvPicPr>
                <p:cNvPr id="83" name="Ink 82">
                  <a:extLst>
                    <a:ext uri="{FF2B5EF4-FFF2-40B4-BE49-F238E27FC236}">
                      <a16:creationId xmlns:a16="http://schemas.microsoft.com/office/drawing/2014/main" id="{4395FDE8-91CA-603E-294A-7743177D917D}"/>
                    </a:ext>
                  </a:extLst>
                </p:cNvPr>
                <p:cNvPicPr/>
                <p:nvPr/>
              </p:nvPicPr>
              <p:blipFill>
                <a:blip r:embed="rId111"/>
                <a:stretch>
                  <a:fillRect/>
                </a:stretch>
              </p:blipFill>
              <p:spPr>
                <a:xfrm>
                  <a:off x="2999996" y="3731925"/>
                  <a:ext cx="1796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4" name="Ink 83">
                  <a:extLst>
                    <a:ext uri="{FF2B5EF4-FFF2-40B4-BE49-F238E27FC236}">
                      <a16:creationId xmlns:a16="http://schemas.microsoft.com/office/drawing/2014/main" id="{F29E3878-00FB-B700-FDAB-3C4CE01B4558}"/>
                    </a:ext>
                  </a:extLst>
                </p14:cNvPr>
                <p14:cNvContentPartPr/>
                <p14:nvPr/>
              </p14:nvContentPartPr>
              <p14:xfrm>
                <a:off x="3374036" y="3694125"/>
                <a:ext cx="18360" cy="225000"/>
              </p14:xfrm>
            </p:contentPart>
          </mc:Choice>
          <mc:Fallback xmlns="">
            <p:pic>
              <p:nvPicPr>
                <p:cNvPr id="84" name="Ink 83">
                  <a:extLst>
                    <a:ext uri="{FF2B5EF4-FFF2-40B4-BE49-F238E27FC236}">
                      <a16:creationId xmlns:a16="http://schemas.microsoft.com/office/drawing/2014/main" id="{F29E3878-00FB-B700-FDAB-3C4CE01B4558}"/>
                    </a:ext>
                  </a:extLst>
                </p:cNvPr>
                <p:cNvPicPr/>
                <p:nvPr/>
              </p:nvPicPr>
              <p:blipFill>
                <a:blip r:embed="rId113"/>
                <a:stretch>
                  <a:fillRect/>
                </a:stretch>
              </p:blipFill>
              <p:spPr>
                <a:xfrm>
                  <a:off x="3356396" y="3676125"/>
                  <a:ext cx="540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5" name="Ink 84">
                  <a:extLst>
                    <a:ext uri="{FF2B5EF4-FFF2-40B4-BE49-F238E27FC236}">
                      <a16:creationId xmlns:a16="http://schemas.microsoft.com/office/drawing/2014/main" id="{646224BE-21F5-509D-D974-630B36A29AD2}"/>
                    </a:ext>
                  </a:extLst>
                </p14:cNvPr>
                <p14:cNvContentPartPr/>
                <p14:nvPr/>
              </p14:nvContentPartPr>
              <p14:xfrm>
                <a:off x="3258476" y="3663525"/>
                <a:ext cx="319680" cy="36720"/>
              </p14:xfrm>
            </p:contentPart>
          </mc:Choice>
          <mc:Fallback xmlns="">
            <p:pic>
              <p:nvPicPr>
                <p:cNvPr id="85" name="Ink 84">
                  <a:extLst>
                    <a:ext uri="{FF2B5EF4-FFF2-40B4-BE49-F238E27FC236}">
                      <a16:creationId xmlns:a16="http://schemas.microsoft.com/office/drawing/2014/main" id="{646224BE-21F5-509D-D974-630B36A29AD2}"/>
                    </a:ext>
                  </a:extLst>
                </p:cNvPr>
                <p:cNvPicPr/>
                <p:nvPr/>
              </p:nvPicPr>
              <p:blipFill>
                <a:blip r:embed="rId115"/>
                <a:stretch>
                  <a:fillRect/>
                </a:stretch>
              </p:blipFill>
              <p:spPr>
                <a:xfrm>
                  <a:off x="3240476" y="3645525"/>
                  <a:ext cx="3553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6" name="Ink 85">
                  <a:extLst>
                    <a:ext uri="{FF2B5EF4-FFF2-40B4-BE49-F238E27FC236}">
                      <a16:creationId xmlns:a16="http://schemas.microsoft.com/office/drawing/2014/main" id="{26662A90-8C8D-8146-C413-475A4047375D}"/>
                    </a:ext>
                  </a:extLst>
                </p14:cNvPr>
                <p14:cNvContentPartPr/>
                <p14:nvPr/>
              </p14:nvContentPartPr>
              <p14:xfrm>
                <a:off x="3484196" y="4000125"/>
                <a:ext cx="177840" cy="104400"/>
              </p14:xfrm>
            </p:contentPart>
          </mc:Choice>
          <mc:Fallback xmlns="">
            <p:pic>
              <p:nvPicPr>
                <p:cNvPr id="86" name="Ink 85">
                  <a:extLst>
                    <a:ext uri="{FF2B5EF4-FFF2-40B4-BE49-F238E27FC236}">
                      <a16:creationId xmlns:a16="http://schemas.microsoft.com/office/drawing/2014/main" id="{26662A90-8C8D-8146-C413-475A4047375D}"/>
                    </a:ext>
                  </a:extLst>
                </p:cNvPr>
                <p:cNvPicPr/>
                <p:nvPr/>
              </p:nvPicPr>
              <p:blipFill>
                <a:blip r:embed="rId117"/>
                <a:stretch>
                  <a:fillRect/>
                </a:stretch>
              </p:blipFill>
              <p:spPr>
                <a:xfrm>
                  <a:off x="3466556" y="3982125"/>
                  <a:ext cx="213480" cy="140040"/>
                </a:xfrm>
                <a:prstGeom prst="rect">
                  <a:avLst/>
                </a:prstGeom>
              </p:spPr>
            </p:pic>
          </mc:Fallback>
        </mc:AlternateContent>
      </p:grpSp>
      <p:grpSp>
        <p:nvGrpSpPr>
          <p:cNvPr id="92" name="Group 91">
            <a:extLst>
              <a:ext uri="{FF2B5EF4-FFF2-40B4-BE49-F238E27FC236}">
                <a16:creationId xmlns:a16="http://schemas.microsoft.com/office/drawing/2014/main" id="{85490DE3-8B86-40B7-E798-6B6BA17422D0}"/>
              </a:ext>
            </a:extLst>
          </p:cNvPr>
          <p:cNvGrpSpPr/>
          <p:nvPr/>
        </p:nvGrpSpPr>
        <p:grpSpPr>
          <a:xfrm>
            <a:off x="4090796" y="3466965"/>
            <a:ext cx="1144800" cy="389880"/>
            <a:chOff x="4090796" y="3466965"/>
            <a:chExt cx="1144800" cy="389880"/>
          </a:xfrm>
        </p:grpSpPr>
        <mc:AlternateContent xmlns:mc="http://schemas.openxmlformats.org/markup-compatibility/2006" xmlns:p14="http://schemas.microsoft.com/office/powerpoint/2010/main">
          <mc:Choice Requires="p14">
            <p:contentPart p14:bwMode="auto" r:id="rId118">
              <p14:nvContentPartPr>
                <p14:cNvPr id="87" name="Ink 86">
                  <a:extLst>
                    <a:ext uri="{FF2B5EF4-FFF2-40B4-BE49-F238E27FC236}">
                      <a16:creationId xmlns:a16="http://schemas.microsoft.com/office/drawing/2014/main" id="{DBA8970A-F1E1-17A5-333F-C92BE2156F48}"/>
                    </a:ext>
                  </a:extLst>
                </p14:cNvPr>
                <p14:cNvContentPartPr/>
                <p14:nvPr/>
              </p14:nvContentPartPr>
              <p14:xfrm>
                <a:off x="4090796" y="3655245"/>
                <a:ext cx="203400" cy="42120"/>
              </p14:xfrm>
            </p:contentPart>
          </mc:Choice>
          <mc:Fallback xmlns="">
            <p:pic>
              <p:nvPicPr>
                <p:cNvPr id="87" name="Ink 86">
                  <a:extLst>
                    <a:ext uri="{FF2B5EF4-FFF2-40B4-BE49-F238E27FC236}">
                      <a16:creationId xmlns:a16="http://schemas.microsoft.com/office/drawing/2014/main" id="{DBA8970A-F1E1-17A5-333F-C92BE2156F48}"/>
                    </a:ext>
                  </a:extLst>
                </p:cNvPr>
                <p:cNvPicPr/>
                <p:nvPr/>
              </p:nvPicPr>
              <p:blipFill>
                <a:blip r:embed="rId119"/>
                <a:stretch>
                  <a:fillRect/>
                </a:stretch>
              </p:blipFill>
              <p:spPr>
                <a:xfrm>
                  <a:off x="4072796" y="3637245"/>
                  <a:ext cx="239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8" name="Ink 87">
                  <a:extLst>
                    <a:ext uri="{FF2B5EF4-FFF2-40B4-BE49-F238E27FC236}">
                      <a16:creationId xmlns:a16="http://schemas.microsoft.com/office/drawing/2014/main" id="{0457E21E-C88F-2976-B01E-2798C4249BF1}"/>
                    </a:ext>
                  </a:extLst>
                </p14:cNvPr>
                <p14:cNvContentPartPr/>
                <p14:nvPr/>
              </p14:nvContentPartPr>
              <p14:xfrm>
                <a:off x="4116716" y="3766125"/>
                <a:ext cx="206640" cy="45720"/>
              </p14:xfrm>
            </p:contentPart>
          </mc:Choice>
          <mc:Fallback xmlns="">
            <p:pic>
              <p:nvPicPr>
                <p:cNvPr id="88" name="Ink 87">
                  <a:extLst>
                    <a:ext uri="{FF2B5EF4-FFF2-40B4-BE49-F238E27FC236}">
                      <a16:creationId xmlns:a16="http://schemas.microsoft.com/office/drawing/2014/main" id="{0457E21E-C88F-2976-B01E-2798C4249BF1}"/>
                    </a:ext>
                  </a:extLst>
                </p:cNvPr>
                <p:cNvPicPr/>
                <p:nvPr/>
              </p:nvPicPr>
              <p:blipFill>
                <a:blip r:embed="rId121"/>
                <a:stretch>
                  <a:fillRect/>
                </a:stretch>
              </p:blipFill>
              <p:spPr>
                <a:xfrm>
                  <a:off x="4099076" y="3748485"/>
                  <a:ext cx="2422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9" name="Ink 88">
                  <a:extLst>
                    <a:ext uri="{FF2B5EF4-FFF2-40B4-BE49-F238E27FC236}">
                      <a16:creationId xmlns:a16="http://schemas.microsoft.com/office/drawing/2014/main" id="{22E21DE0-9E4E-7516-CBB9-3B3523243D32}"/>
                    </a:ext>
                  </a:extLst>
                </p14:cNvPr>
                <p14:cNvContentPartPr/>
                <p14:nvPr/>
              </p14:nvContentPartPr>
              <p14:xfrm>
                <a:off x="4510196" y="3513045"/>
                <a:ext cx="163080" cy="343800"/>
              </p14:xfrm>
            </p:contentPart>
          </mc:Choice>
          <mc:Fallback xmlns="">
            <p:pic>
              <p:nvPicPr>
                <p:cNvPr id="89" name="Ink 88">
                  <a:extLst>
                    <a:ext uri="{FF2B5EF4-FFF2-40B4-BE49-F238E27FC236}">
                      <a16:creationId xmlns:a16="http://schemas.microsoft.com/office/drawing/2014/main" id="{22E21DE0-9E4E-7516-CBB9-3B3523243D32}"/>
                    </a:ext>
                  </a:extLst>
                </p:cNvPr>
                <p:cNvPicPr/>
                <p:nvPr/>
              </p:nvPicPr>
              <p:blipFill>
                <a:blip r:embed="rId123"/>
                <a:stretch>
                  <a:fillRect/>
                </a:stretch>
              </p:blipFill>
              <p:spPr>
                <a:xfrm>
                  <a:off x="4492196" y="3495405"/>
                  <a:ext cx="19872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0" name="Ink 89">
                  <a:extLst>
                    <a:ext uri="{FF2B5EF4-FFF2-40B4-BE49-F238E27FC236}">
                      <a16:creationId xmlns:a16="http://schemas.microsoft.com/office/drawing/2014/main" id="{B5425A99-B268-91DB-BEF5-481AE76F17B6}"/>
                    </a:ext>
                  </a:extLst>
                </p14:cNvPr>
                <p14:cNvContentPartPr/>
                <p14:nvPr/>
              </p14:nvContentPartPr>
              <p14:xfrm>
                <a:off x="4765436" y="3710685"/>
                <a:ext cx="178200" cy="101880"/>
              </p14:xfrm>
            </p:contentPart>
          </mc:Choice>
          <mc:Fallback xmlns="">
            <p:pic>
              <p:nvPicPr>
                <p:cNvPr id="90" name="Ink 89">
                  <a:extLst>
                    <a:ext uri="{FF2B5EF4-FFF2-40B4-BE49-F238E27FC236}">
                      <a16:creationId xmlns:a16="http://schemas.microsoft.com/office/drawing/2014/main" id="{B5425A99-B268-91DB-BEF5-481AE76F17B6}"/>
                    </a:ext>
                  </a:extLst>
                </p:cNvPr>
                <p:cNvPicPr/>
                <p:nvPr/>
              </p:nvPicPr>
              <p:blipFill>
                <a:blip r:embed="rId125"/>
                <a:stretch>
                  <a:fillRect/>
                </a:stretch>
              </p:blipFill>
              <p:spPr>
                <a:xfrm>
                  <a:off x="4747796" y="3692685"/>
                  <a:ext cx="213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1" name="Ink 90">
                  <a:extLst>
                    <a:ext uri="{FF2B5EF4-FFF2-40B4-BE49-F238E27FC236}">
                      <a16:creationId xmlns:a16="http://schemas.microsoft.com/office/drawing/2014/main" id="{3AA29332-EDD4-8ADF-A137-8AAD2CDF2821}"/>
                    </a:ext>
                  </a:extLst>
                </p14:cNvPr>
                <p14:cNvContentPartPr/>
                <p14:nvPr/>
              </p14:nvContentPartPr>
              <p14:xfrm>
                <a:off x="4983236" y="3466965"/>
                <a:ext cx="252360" cy="309600"/>
              </p14:xfrm>
            </p:contentPart>
          </mc:Choice>
          <mc:Fallback xmlns="">
            <p:pic>
              <p:nvPicPr>
                <p:cNvPr id="91" name="Ink 90">
                  <a:extLst>
                    <a:ext uri="{FF2B5EF4-FFF2-40B4-BE49-F238E27FC236}">
                      <a16:creationId xmlns:a16="http://schemas.microsoft.com/office/drawing/2014/main" id="{3AA29332-EDD4-8ADF-A137-8AAD2CDF2821}"/>
                    </a:ext>
                  </a:extLst>
                </p:cNvPr>
                <p:cNvPicPr/>
                <p:nvPr/>
              </p:nvPicPr>
              <p:blipFill>
                <a:blip r:embed="rId127"/>
                <a:stretch>
                  <a:fillRect/>
                </a:stretch>
              </p:blipFill>
              <p:spPr>
                <a:xfrm>
                  <a:off x="4965236" y="3449325"/>
                  <a:ext cx="288000" cy="345240"/>
                </a:xfrm>
                <a:prstGeom prst="rect">
                  <a:avLst/>
                </a:prstGeom>
              </p:spPr>
            </p:pic>
          </mc:Fallback>
        </mc:AlternateContent>
      </p:grpSp>
      <p:grpSp>
        <p:nvGrpSpPr>
          <p:cNvPr id="96" name="Group 95">
            <a:extLst>
              <a:ext uri="{FF2B5EF4-FFF2-40B4-BE49-F238E27FC236}">
                <a16:creationId xmlns:a16="http://schemas.microsoft.com/office/drawing/2014/main" id="{7F1108EE-7E5C-D05C-D107-797C07D5D90D}"/>
              </a:ext>
            </a:extLst>
          </p:cNvPr>
          <p:cNvGrpSpPr/>
          <p:nvPr/>
        </p:nvGrpSpPr>
        <p:grpSpPr>
          <a:xfrm>
            <a:off x="852236" y="4448685"/>
            <a:ext cx="1119600" cy="430920"/>
            <a:chOff x="852236" y="4448685"/>
            <a:chExt cx="1119600" cy="430920"/>
          </a:xfrm>
        </p:grpSpPr>
        <mc:AlternateContent xmlns:mc="http://schemas.openxmlformats.org/markup-compatibility/2006" xmlns:p14="http://schemas.microsoft.com/office/powerpoint/2010/main">
          <mc:Choice Requires="p14">
            <p:contentPart p14:bwMode="auto" r:id="rId128">
              <p14:nvContentPartPr>
                <p14:cNvPr id="94" name="Ink 93">
                  <a:extLst>
                    <a:ext uri="{FF2B5EF4-FFF2-40B4-BE49-F238E27FC236}">
                      <a16:creationId xmlns:a16="http://schemas.microsoft.com/office/drawing/2014/main" id="{38884AD4-41CF-49DE-129C-D57C76B78FD2}"/>
                    </a:ext>
                  </a:extLst>
                </p14:cNvPr>
                <p14:cNvContentPartPr/>
                <p14:nvPr/>
              </p14:nvContentPartPr>
              <p14:xfrm>
                <a:off x="852236" y="4471365"/>
                <a:ext cx="367200" cy="343080"/>
              </p14:xfrm>
            </p:contentPart>
          </mc:Choice>
          <mc:Fallback xmlns="">
            <p:pic>
              <p:nvPicPr>
                <p:cNvPr id="94" name="Ink 93">
                  <a:extLst>
                    <a:ext uri="{FF2B5EF4-FFF2-40B4-BE49-F238E27FC236}">
                      <a16:creationId xmlns:a16="http://schemas.microsoft.com/office/drawing/2014/main" id="{38884AD4-41CF-49DE-129C-D57C76B78FD2}"/>
                    </a:ext>
                  </a:extLst>
                </p:cNvPr>
                <p:cNvPicPr/>
                <p:nvPr/>
              </p:nvPicPr>
              <p:blipFill>
                <a:blip r:embed="rId129"/>
                <a:stretch>
                  <a:fillRect/>
                </a:stretch>
              </p:blipFill>
              <p:spPr>
                <a:xfrm>
                  <a:off x="834596" y="4453365"/>
                  <a:ext cx="40284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5" name="Ink 94">
                  <a:extLst>
                    <a:ext uri="{FF2B5EF4-FFF2-40B4-BE49-F238E27FC236}">
                      <a16:creationId xmlns:a16="http://schemas.microsoft.com/office/drawing/2014/main" id="{FB1F5587-060C-6C3D-6770-14AA43F08AD8}"/>
                    </a:ext>
                  </a:extLst>
                </p14:cNvPr>
                <p14:cNvContentPartPr/>
                <p14:nvPr/>
              </p14:nvContentPartPr>
              <p14:xfrm>
                <a:off x="1182356" y="4448685"/>
                <a:ext cx="789480" cy="430920"/>
              </p14:xfrm>
            </p:contentPart>
          </mc:Choice>
          <mc:Fallback xmlns="">
            <p:pic>
              <p:nvPicPr>
                <p:cNvPr id="95" name="Ink 94">
                  <a:extLst>
                    <a:ext uri="{FF2B5EF4-FFF2-40B4-BE49-F238E27FC236}">
                      <a16:creationId xmlns:a16="http://schemas.microsoft.com/office/drawing/2014/main" id="{FB1F5587-060C-6C3D-6770-14AA43F08AD8}"/>
                    </a:ext>
                  </a:extLst>
                </p:cNvPr>
                <p:cNvPicPr/>
                <p:nvPr/>
              </p:nvPicPr>
              <p:blipFill>
                <a:blip r:embed="rId131"/>
                <a:stretch>
                  <a:fillRect/>
                </a:stretch>
              </p:blipFill>
              <p:spPr>
                <a:xfrm>
                  <a:off x="1164356" y="4431045"/>
                  <a:ext cx="825120" cy="466560"/>
                </a:xfrm>
                <a:prstGeom prst="rect">
                  <a:avLst/>
                </a:prstGeom>
              </p:spPr>
            </p:pic>
          </mc:Fallback>
        </mc:AlternateContent>
      </p:grpSp>
      <p:grpSp>
        <p:nvGrpSpPr>
          <p:cNvPr id="99" name="Group 98">
            <a:extLst>
              <a:ext uri="{FF2B5EF4-FFF2-40B4-BE49-F238E27FC236}">
                <a16:creationId xmlns:a16="http://schemas.microsoft.com/office/drawing/2014/main" id="{EB7D853E-91FC-AED2-F9B9-4E714DCB592E}"/>
              </a:ext>
            </a:extLst>
          </p:cNvPr>
          <p:cNvGrpSpPr/>
          <p:nvPr/>
        </p:nvGrpSpPr>
        <p:grpSpPr>
          <a:xfrm>
            <a:off x="2219156" y="4358685"/>
            <a:ext cx="1506600" cy="587520"/>
            <a:chOff x="2219156" y="4358685"/>
            <a:chExt cx="1506600" cy="587520"/>
          </a:xfrm>
        </p:grpSpPr>
        <mc:AlternateContent xmlns:mc="http://schemas.openxmlformats.org/markup-compatibility/2006" xmlns:p14="http://schemas.microsoft.com/office/powerpoint/2010/main">
          <mc:Choice Requires="p14">
            <p:contentPart p14:bwMode="auto" r:id="rId132">
              <p14:nvContentPartPr>
                <p14:cNvPr id="97" name="Ink 96">
                  <a:extLst>
                    <a:ext uri="{FF2B5EF4-FFF2-40B4-BE49-F238E27FC236}">
                      <a16:creationId xmlns:a16="http://schemas.microsoft.com/office/drawing/2014/main" id="{B07C776C-2002-60E6-9328-351EF5526A1A}"/>
                    </a:ext>
                  </a:extLst>
                </p14:cNvPr>
                <p14:cNvContentPartPr/>
                <p14:nvPr/>
              </p14:nvContentPartPr>
              <p14:xfrm>
                <a:off x="2219156" y="4358685"/>
                <a:ext cx="1506600" cy="587520"/>
              </p14:xfrm>
            </p:contentPart>
          </mc:Choice>
          <mc:Fallback xmlns="">
            <p:pic>
              <p:nvPicPr>
                <p:cNvPr id="97" name="Ink 96">
                  <a:extLst>
                    <a:ext uri="{FF2B5EF4-FFF2-40B4-BE49-F238E27FC236}">
                      <a16:creationId xmlns:a16="http://schemas.microsoft.com/office/drawing/2014/main" id="{B07C776C-2002-60E6-9328-351EF5526A1A}"/>
                    </a:ext>
                  </a:extLst>
                </p:cNvPr>
                <p:cNvPicPr/>
                <p:nvPr/>
              </p:nvPicPr>
              <p:blipFill>
                <a:blip r:embed="rId133"/>
                <a:stretch>
                  <a:fillRect/>
                </a:stretch>
              </p:blipFill>
              <p:spPr>
                <a:xfrm>
                  <a:off x="2201516" y="4340685"/>
                  <a:ext cx="1542240" cy="623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8" name="Ink 97">
                  <a:extLst>
                    <a:ext uri="{FF2B5EF4-FFF2-40B4-BE49-F238E27FC236}">
                      <a16:creationId xmlns:a16="http://schemas.microsoft.com/office/drawing/2014/main" id="{237BA997-5861-0BD4-F57D-CE82B0D9A238}"/>
                    </a:ext>
                  </a:extLst>
                </p14:cNvPr>
                <p14:cNvContentPartPr/>
                <p14:nvPr/>
              </p14:nvContentPartPr>
              <p14:xfrm>
                <a:off x="2583476" y="4481445"/>
                <a:ext cx="27000" cy="27000"/>
              </p14:xfrm>
            </p:contentPart>
          </mc:Choice>
          <mc:Fallback xmlns="">
            <p:pic>
              <p:nvPicPr>
                <p:cNvPr id="98" name="Ink 97">
                  <a:extLst>
                    <a:ext uri="{FF2B5EF4-FFF2-40B4-BE49-F238E27FC236}">
                      <a16:creationId xmlns:a16="http://schemas.microsoft.com/office/drawing/2014/main" id="{237BA997-5861-0BD4-F57D-CE82B0D9A238}"/>
                    </a:ext>
                  </a:extLst>
                </p:cNvPr>
                <p:cNvPicPr/>
                <p:nvPr/>
              </p:nvPicPr>
              <p:blipFill>
                <a:blip r:embed="rId135"/>
                <a:stretch>
                  <a:fillRect/>
                </a:stretch>
              </p:blipFill>
              <p:spPr>
                <a:xfrm>
                  <a:off x="2565836" y="4463805"/>
                  <a:ext cx="62640" cy="62640"/>
                </a:xfrm>
                <a:prstGeom prst="rect">
                  <a:avLst/>
                </a:prstGeom>
              </p:spPr>
            </p:pic>
          </mc:Fallback>
        </mc:AlternateContent>
      </p:grpSp>
      <p:sp>
        <p:nvSpPr>
          <p:cNvPr id="101" name="TextBox 100">
            <a:extLst>
              <a:ext uri="{FF2B5EF4-FFF2-40B4-BE49-F238E27FC236}">
                <a16:creationId xmlns:a16="http://schemas.microsoft.com/office/drawing/2014/main" id="{51E04AF4-46ED-C81E-EA36-EED2C0AA87FB}"/>
              </a:ext>
            </a:extLst>
          </p:cNvPr>
          <p:cNvSpPr txBox="1"/>
          <p:nvPr/>
        </p:nvSpPr>
        <p:spPr>
          <a:xfrm>
            <a:off x="87074" y="5679915"/>
            <a:ext cx="6094602" cy="923330"/>
          </a:xfrm>
          <a:prstGeom prst="rect">
            <a:avLst/>
          </a:prstGeom>
          <a:noFill/>
        </p:spPr>
        <p:txBody>
          <a:bodyPr wrap="square">
            <a:spAutoFit/>
          </a:bodyPr>
          <a:lstStyle/>
          <a:p>
            <a:pPr algn="l"/>
            <a:r>
              <a:rPr lang="en-US" sz="1800" b="0" i="0" u="none" strike="noStrike" baseline="0" dirty="0">
                <a:latin typeface="BxqsrvJqvgscFccnxdAdvP6975"/>
              </a:rPr>
              <a:t>mercury rectifiers, hydrogen thyratrons, ignitrons, spark</a:t>
            </a:r>
          </a:p>
          <a:p>
            <a:pPr algn="l"/>
            <a:r>
              <a:rPr lang="en-US" sz="1800" b="0" i="0" u="none" strike="noStrike" baseline="0" dirty="0">
                <a:latin typeface="BxqsrvJqvgscFccnxdAdvP6975"/>
              </a:rPr>
              <a:t>gaps, welding arcs, neon and fluorescent lights, and lightning discharges</a:t>
            </a:r>
            <a:endParaRPr lang="en-US" dirty="0"/>
          </a:p>
        </p:txBody>
      </p:sp>
      <mc:AlternateContent xmlns:mc="http://schemas.openxmlformats.org/markup-compatibility/2006" xmlns:p14="http://schemas.microsoft.com/office/powerpoint/2010/main">
        <mc:Choice Requires="p14">
          <p:contentPart p14:bwMode="auto" r:id="rId136">
            <p14:nvContentPartPr>
              <p14:cNvPr id="102" name="Ink 101">
                <a:extLst>
                  <a:ext uri="{FF2B5EF4-FFF2-40B4-BE49-F238E27FC236}">
                    <a16:creationId xmlns:a16="http://schemas.microsoft.com/office/drawing/2014/main" id="{11187549-59E2-F2C7-45FC-4056BC57DDDB}"/>
                  </a:ext>
                </a:extLst>
              </p14:cNvPr>
              <p14:cNvContentPartPr/>
              <p14:nvPr/>
            </p14:nvContentPartPr>
            <p14:xfrm>
              <a:off x="3849956" y="4811205"/>
              <a:ext cx="19080" cy="52200"/>
            </p14:xfrm>
          </p:contentPart>
        </mc:Choice>
        <mc:Fallback xmlns="">
          <p:pic>
            <p:nvPicPr>
              <p:cNvPr id="102" name="Ink 101">
                <a:extLst>
                  <a:ext uri="{FF2B5EF4-FFF2-40B4-BE49-F238E27FC236}">
                    <a16:creationId xmlns:a16="http://schemas.microsoft.com/office/drawing/2014/main" id="{11187549-59E2-F2C7-45FC-4056BC57DDDB}"/>
                  </a:ext>
                </a:extLst>
              </p:cNvPr>
              <p:cNvPicPr/>
              <p:nvPr/>
            </p:nvPicPr>
            <p:blipFill>
              <a:blip r:embed="rId137"/>
              <a:stretch>
                <a:fillRect/>
              </a:stretch>
            </p:blipFill>
            <p:spPr>
              <a:xfrm>
                <a:off x="3831956" y="4793205"/>
                <a:ext cx="547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3" name="Ink 102">
                <a:extLst>
                  <a:ext uri="{FF2B5EF4-FFF2-40B4-BE49-F238E27FC236}">
                    <a16:creationId xmlns:a16="http://schemas.microsoft.com/office/drawing/2014/main" id="{116E3330-9C35-A672-4D0B-AA4B5D2E371D}"/>
                  </a:ext>
                </a:extLst>
              </p14:cNvPr>
              <p14:cNvContentPartPr/>
              <p14:nvPr/>
            </p14:nvContentPartPr>
            <p14:xfrm>
              <a:off x="4213916" y="4482885"/>
              <a:ext cx="201960" cy="314280"/>
            </p14:xfrm>
          </p:contentPart>
        </mc:Choice>
        <mc:Fallback xmlns="">
          <p:pic>
            <p:nvPicPr>
              <p:cNvPr id="103" name="Ink 102">
                <a:extLst>
                  <a:ext uri="{FF2B5EF4-FFF2-40B4-BE49-F238E27FC236}">
                    <a16:creationId xmlns:a16="http://schemas.microsoft.com/office/drawing/2014/main" id="{116E3330-9C35-A672-4D0B-AA4B5D2E371D}"/>
                  </a:ext>
                </a:extLst>
              </p:cNvPr>
              <p:cNvPicPr/>
              <p:nvPr/>
            </p:nvPicPr>
            <p:blipFill>
              <a:blip r:embed="rId139"/>
              <a:stretch>
                <a:fillRect/>
              </a:stretch>
            </p:blipFill>
            <p:spPr>
              <a:xfrm>
                <a:off x="4196276" y="4464885"/>
                <a:ext cx="237600" cy="349920"/>
              </a:xfrm>
              <a:prstGeom prst="rect">
                <a:avLst/>
              </a:prstGeom>
            </p:spPr>
          </p:pic>
        </mc:Fallback>
      </mc:AlternateContent>
      <p:grpSp>
        <p:nvGrpSpPr>
          <p:cNvPr id="111" name="Group 110">
            <a:extLst>
              <a:ext uri="{FF2B5EF4-FFF2-40B4-BE49-F238E27FC236}">
                <a16:creationId xmlns:a16="http://schemas.microsoft.com/office/drawing/2014/main" id="{2A35DF7E-6342-22C4-E9F0-608B83E5CC9F}"/>
              </a:ext>
            </a:extLst>
          </p:cNvPr>
          <p:cNvGrpSpPr/>
          <p:nvPr/>
        </p:nvGrpSpPr>
        <p:grpSpPr>
          <a:xfrm>
            <a:off x="4452236" y="4417365"/>
            <a:ext cx="2178000" cy="505080"/>
            <a:chOff x="4452236" y="4417365"/>
            <a:chExt cx="2178000" cy="505080"/>
          </a:xfrm>
        </p:grpSpPr>
        <mc:AlternateContent xmlns:mc="http://schemas.openxmlformats.org/markup-compatibility/2006" xmlns:p14="http://schemas.microsoft.com/office/powerpoint/2010/main">
          <mc:Choice Requires="p14">
            <p:contentPart p14:bwMode="auto" r:id="rId140">
              <p14:nvContentPartPr>
                <p14:cNvPr id="104" name="Ink 103">
                  <a:extLst>
                    <a:ext uri="{FF2B5EF4-FFF2-40B4-BE49-F238E27FC236}">
                      <a16:creationId xmlns:a16="http://schemas.microsoft.com/office/drawing/2014/main" id="{25612473-9844-8512-4850-3B289E2F3F33}"/>
                    </a:ext>
                  </a:extLst>
                </p14:cNvPr>
                <p14:cNvContentPartPr/>
                <p14:nvPr/>
              </p14:nvContentPartPr>
              <p14:xfrm>
                <a:off x="4452236" y="4443285"/>
                <a:ext cx="470880" cy="326520"/>
              </p14:xfrm>
            </p:contentPart>
          </mc:Choice>
          <mc:Fallback xmlns="">
            <p:pic>
              <p:nvPicPr>
                <p:cNvPr id="104" name="Ink 103">
                  <a:extLst>
                    <a:ext uri="{FF2B5EF4-FFF2-40B4-BE49-F238E27FC236}">
                      <a16:creationId xmlns:a16="http://schemas.microsoft.com/office/drawing/2014/main" id="{25612473-9844-8512-4850-3B289E2F3F33}"/>
                    </a:ext>
                  </a:extLst>
                </p:cNvPr>
                <p:cNvPicPr/>
                <p:nvPr/>
              </p:nvPicPr>
              <p:blipFill>
                <a:blip r:embed="rId141"/>
                <a:stretch>
                  <a:fillRect/>
                </a:stretch>
              </p:blipFill>
              <p:spPr>
                <a:xfrm>
                  <a:off x="4434236" y="4425645"/>
                  <a:ext cx="50652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5" name="Ink 104">
                  <a:extLst>
                    <a:ext uri="{FF2B5EF4-FFF2-40B4-BE49-F238E27FC236}">
                      <a16:creationId xmlns:a16="http://schemas.microsoft.com/office/drawing/2014/main" id="{23DF0543-4E8D-9047-948B-317F5155779A}"/>
                    </a:ext>
                  </a:extLst>
                </p14:cNvPr>
                <p14:cNvContentPartPr/>
                <p14:nvPr/>
              </p14:nvContentPartPr>
              <p14:xfrm>
                <a:off x="4807556" y="4466325"/>
                <a:ext cx="693360" cy="456120"/>
              </p14:xfrm>
            </p:contentPart>
          </mc:Choice>
          <mc:Fallback xmlns="">
            <p:pic>
              <p:nvPicPr>
                <p:cNvPr id="105" name="Ink 104">
                  <a:extLst>
                    <a:ext uri="{FF2B5EF4-FFF2-40B4-BE49-F238E27FC236}">
                      <a16:creationId xmlns:a16="http://schemas.microsoft.com/office/drawing/2014/main" id="{23DF0543-4E8D-9047-948B-317F5155779A}"/>
                    </a:ext>
                  </a:extLst>
                </p:cNvPr>
                <p:cNvPicPr/>
                <p:nvPr/>
              </p:nvPicPr>
              <p:blipFill>
                <a:blip r:embed="rId143"/>
                <a:stretch>
                  <a:fillRect/>
                </a:stretch>
              </p:blipFill>
              <p:spPr>
                <a:xfrm>
                  <a:off x="4789556" y="4448325"/>
                  <a:ext cx="72900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6" name="Ink 105">
                  <a:extLst>
                    <a:ext uri="{FF2B5EF4-FFF2-40B4-BE49-F238E27FC236}">
                      <a16:creationId xmlns:a16="http://schemas.microsoft.com/office/drawing/2014/main" id="{A9FB3C4F-A520-ED45-1199-75AED6B4977C}"/>
                    </a:ext>
                  </a:extLst>
                </p14:cNvPr>
                <p14:cNvContentPartPr/>
                <p14:nvPr/>
              </p14:nvContentPartPr>
              <p14:xfrm>
                <a:off x="5237036" y="4550925"/>
                <a:ext cx="360" cy="360"/>
              </p14:xfrm>
            </p:contentPart>
          </mc:Choice>
          <mc:Fallback xmlns="">
            <p:pic>
              <p:nvPicPr>
                <p:cNvPr id="106" name="Ink 105">
                  <a:extLst>
                    <a:ext uri="{FF2B5EF4-FFF2-40B4-BE49-F238E27FC236}">
                      <a16:creationId xmlns:a16="http://schemas.microsoft.com/office/drawing/2014/main" id="{A9FB3C4F-A520-ED45-1199-75AED6B4977C}"/>
                    </a:ext>
                  </a:extLst>
                </p:cNvPr>
                <p:cNvPicPr/>
                <p:nvPr/>
              </p:nvPicPr>
              <p:blipFill>
                <a:blip r:embed="rId145"/>
                <a:stretch>
                  <a:fillRect/>
                </a:stretch>
              </p:blipFill>
              <p:spPr>
                <a:xfrm>
                  <a:off x="5219036" y="453292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7" name="Ink 106">
                  <a:extLst>
                    <a:ext uri="{FF2B5EF4-FFF2-40B4-BE49-F238E27FC236}">
                      <a16:creationId xmlns:a16="http://schemas.microsoft.com/office/drawing/2014/main" id="{7D6323CF-8E08-3758-EF92-286E687B95E5}"/>
                    </a:ext>
                  </a:extLst>
                </p14:cNvPr>
                <p14:cNvContentPartPr/>
                <p14:nvPr/>
              </p14:nvContentPartPr>
              <p14:xfrm>
                <a:off x="4719716" y="4518885"/>
                <a:ext cx="360" cy="360"/>
              </p14:xfrm>
            </p:contentPart>
          </mc:Choice>
          <mc:Fallback xmlns="">
            <p:pic>
              <p:nvPicPr>
                <p:cNvPr id="107" name="Ink 106">
                  <a:extLst>
                    <a:ext uri="{FF2B5EF4-FFF2-40B4-BE49-F238E27FC236}">
                      <a16:creationId xmlns:a16="http://schemas.microsoft.com/office/drawing/2014/main" id="{7D6323CF-8E08-3758-EF92-286E687B95E5}"/>
                    </a:ext>
                  </a:extLst>
                </p:cNvPr>
                <p:cNvPicPr/>
                <p:nvPr/>
              </p:nvPicPr>
              <p:blipFill>
                <a:blip r:embed="rId145"/>
                <a:stretch>
                  <a:fillRect/>
                </a:stretch>
              </p:blipFill>
              <p:spPr>
                <a:xfrm>
                  <a:off x="4702076" y="4500885"/>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9" name="Ink 108">
                  <a:extLst>
                    <a:ext uri="{FF2B5EF4-FFF2-40B4-BE49-F238E27FC236}">
                      <a16:creationId xmlns:a16="http://schemas.microsoft.com/office/drawing/2014/main" id="{2E3EBF04-1D61-EE12-6527-EAA4FAF124DB}"/>
                    </a:ext>
                  </a:extLst>
                </p14:cNvPr>
                <p14:cNvContentPartPr/>
                <p14:nvPr/>
              </p14:nvContentPartPr>
              <p14:xfrm>
                <a:off x="5712956" y="4581525"/>
                <a:ext cx="516240" cy="166320"/>
              </p14:xfrm>
            </p:contentPart>
          </mc:Choice>
          <mc:Fallback xmlns="">
            <p:pic>
              <p:nvPicPr>
                <p:cNvPr id="109" name="Ink 108">
                  <a:extLst>
                    <a:ext uri="{FF2B5EF4-FFF2-40B4-BE49-F238E27FC236}">
                      <a16:creationId xmlns:a16="http://schemas.microsoft.com/office/drawing/2014/main" id="{2E3EBF04-1D61-EE12-6527-EAA4FAF124DB}"/>
                    </a:ext>
                  </a:extLst>
                </p:cNvPr>
                <p:cNvPicPr/>
                <p:nvPr/>
              </p:nvPicPr>
              <p:blipFill>
                <a:blip r:embed="rId148"/>
                <a:stretch>
                  <a:fillRect/>
                </a:stretch>
              </p:blipFill>
              <p:spPr>
                <a:xfrm>
                  <a:off x="5694956" y="4563885"/>
                  <a:ext cx="5518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0" name="Ink 109">
                  <a:extLst>
                    <a:ext uri="{FF2B5EF4-FFF2-40B4-BE49-F238E27FC236}">
                      <a16:creationId xmlns:a16="http://schemas.microsoft.com/office/drawing/2014/main" id="{E7CFB835-7613-C739-0D2B-10F2CA48D6A4}"/>
                    </a:ext>
                  </a:extLst>
                </p14:cNvPr>
                <p14:cNvContentPartPr/>
                <p14:nvPr/>
              </p14:nvContentPartPr>
              <p14:xfrm>
                <a:off x="6340436" y="4417365"/>
                <a:ext cx="289800" cy="295200"/>
              </p14:xfrm>
            </p:contentPart>
          </mc:Choice>
          <mc:Fallback xmlns="">
            <p:pic>
              <p:nvPicPr>
                <p:cNvPr id="110" name="Ink 109">
                  <a:extLst>
                    <a:ext uri="{FF2B5EF4-FFF2-40B4-BE49-F238E27FC236}">
                      <a16:creationId xmlns:a16="http://schemas.microsoft.com/office/drawing/2014/main" id="{E7CFB835-7613-C739-0D2B-10F2CA48D6A4}"/>
                    </a:ext>
                  </a:extLst>
                </p:cNvPr>
                <p:cNvPicPr/>
                <p:nvPr/>
              </p:nvPicPr>
              <p:blipFill>
                <a:blip r:embed="rId150"/>
                <a:stretch>
                  <a:fillRect/>
                </a:stretch>
              </p:blipFill>
              <p:spPr>
                <a:xfrm>
                  <a:off x="6322796" y="4399365"/>
                  <a:ext cx="325440" cy="33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1">
            <p14:nvContentPartPr>
              <p14:cNvPr id="116" name="Ink 115">
                <a:extLst>
                  <a:ext uri="{FF2B5EF4-FFF2-40B4-BE49-F238E27FC236}">
                    <a16:creationId xmlns:a16="http://schemas.microsoft.com/office/drawing/2014/main" id="{A93657A5-2150-C8D7-6521-55E2C7E75FF5}"/>
                  </a:ext>
                </a:extLst>
              </p14:cNvPr>
              <p14:cNvContentPartPr/>
              <p14:nvPr/>
            </p14:nvContentPartPr>
            <p14:xfrm>
              <a:off x="6181676" y="4883925"/>
              <a:ext cx="632160" cy="321480"/>
            </p14:xfrm>
          </p:contentPart>
        </mc:Choice>
        <mc:Fallback xmlns="">
          <p:pic>
            <p:nvPicPr>
              <p:cNvPr id="116" name="Ink 115">
                <a:extLst>
                  <a:ext uri="{FF2B5EF4-FFF2-40B4-BE49-F238E27FC236}">
                    <a16:creationId xmlns:a16="http://schemas.microsoft.com/office/drawing/2014/main" id="{A93657A5-2150-C8D7-6521-55E2C7E75FF5}"/>
                  </a:ext>
                </a:extLst>
              </p:cNvPr>
              <p:cNvPicPr/>
              <p:nvPr/>
            </p:nvPicPr>
            <p:blipFill>
              <a:blip r:embed="rId152"/>
              <a:stretch>
                <a:fillRect/>
              </a:stretch>
            </p:blipFill>
            <p:spPr>
              <a:xfrm>
                <a:off x="6163676" y="4865925"/>
                <a:ext cx="667800" cy="357120"/>
              </a:xfrm>
              <a:prstGeom prst="rect">
                <a:avLst/>
              </a:prstGeom>
            </p:spPr>
          </p:pic>
        </mc:Fallback>
      </mc:AlternateContent>
      <p:grpSp>
        <p:nvGrpSpPr>
          <p:cNvPr id="119" name="Group 118">
            <a:extLst>
              <a:ext uri="{FF2B5EF4-FFF2-40B4-BE49-F238E27FC236}">
                <a16:creationId xmlns:a16="http://schemas.microsoft.com/office/drawing/2014/main" id="{E6C8C558-4490-CC1C-C15B-E902183C3A95}"/>
              </a:ext>
            </a:extLst>
          </p:cNvPr>
          <p:cNvGrpSpPr/>
          <p:nvPr/>
        </p:nvGrpSpPr>
        <p:grpSpPr>
          <a:xfrm>
            <a:off x="4256036" y="4930365"/>
            <a:ext cx="1770840" cy="698040"/>
            <a:chOff x="4256036" y="4930365"/>
            <a:chExt cx="1770840" cy="698040"/>
          </a:xfrm>
        </p:grpSpPr>
        <mc:AlternateContent xmlns:mc="http://schemas.openxmlformats.org/markup-compatibility/2006" xmlns:p14="http://schemas.microsoft.com/office/powerpoint/2010/main">
          <mc:Choice Requires="p14">
            <p:contentPart p14:bwMode="auto" r:id="rId153">
              <p14:nvContentPartPr>
                <p14:cNvPr id="112" name="Ink 111">
                  <a:extLst>
                    <a:ext uri="{FF2B5EF4-FFF2-40B4-BE49-F238E27FC236}">
                      <a16:creationId xmlns:a16="http://schemas.microsoft.com/office/drawing/2014/main" id="{520B1969-489F-9076-DAF9-8FD47ADBF878}"/>
                    </a:ext>
                  </a:extLst>
                </p14:cNvPr>
                <p14:cNvContentPartPr/>
                <p14:nvPr/>
              </p14:nvContentPartPr>
              <p14:xfrm>
                <a:off x="4256036" y="4930365"/>
                <a:ext cx="1332360" cy="319320"/>
              </p14:xfrm>
            </p:contentPart>
          </mc:Choice>
          <mc:Fallback xmlns="">
            <p:pic>
              <p:nvPicPr>
                <p:cNvPr id="112" name="Ink 111">
                  <a:extLst>
                    <a:ext uri="{FF2B5EF4-FFF2-40B4-BE49-F238E27FC236}">
                      <a16:creationId xmlns:a16="http://schemas.microsoft.com/office/drawing/2014/main" id="{520B1969-489F-9076-DAF9-8FD47ADBF878}"/>
                    </a:ext>
                  </a:extLst>
                </p:cNvPr>
                <p:cNvPicPr/>
                <p:nvPr/>
              </p:nvPicPr>
              <p:blipFill>
                <a:blip r:embed="rId154"/>
                <a:stretch>
                  <a:fillRect/>
                </a:stretch>
              </p:blipFill>
              <p:spPr>
                <a:xfrm>
                  <a:off x="4238036" y="4912725"/>
                  <a:ext cx="136800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3" name="Ink 112">
                  <a:extLst>
                    <a:ext uri="{FF2B5EF4-FFF2-40B4-BE49-F238E27FC236}">
                      <a16:creationId xmlns:a16="http://schemas.microsoft.com/office/drawing/2014/main" id="{F51A9799-D6EE-D94F-4536-579CF3BFED37}"/>
                    </a:ext>
                  </a:extLst>
                </p14:cNvPr>
                <p14:cNvContentPartPr/>
                <p14:nvPr/>
              </p14:nvContentPartPr>
              <p14:xfrm>
                <a:off x="5716916" y="5014245"/>
                <a:ext cx="309960" cy="200880"/>
              </p14:xfrm>
            </p:contentPart>
          </mc:Choice>
          <mc:Fallback xmlns="">
            <p:pic>
              <p:nvPicPr>
                <p:cNvPr id="113" name="Ink 112">
                  <a:extLst>
                    <a:ext uri="{FF2B5EF4-FFF2-40B4-BE49-F238E27FC236}">
                      <a16:creationId xmlns:a16="http://schemas.microsoft.com/office/drawing/2014/main" id="{F51A9799-D6EE-D94F-4536-579CF3BFED37}"/>
                    </a:ext>
                  </a:extLst>
                </p:cNvPr>
                <p:cNvPicPr/>
                <p:nvPr/>
              </p:nvPicPr>
              <p:blipFill>
                <a:blip r:embed="rId156"/>
                <a:stretch>
                  <a:fillRect/>
                </a:stretch>
              </p:blipFill>
              <p:spPr>
                <a:xfrm>
                  <a:off x="5699276" y="4996605"/>
                  <a:ext cx="3456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7" name="Ink 116">
                  <a:extLst>
                    <a:ext uri="{FF2B5EF4-FFF2-40B4-BE49-F238E27FC236}">
                      <a16:creationId xmlns:a16="http://schemas.microsoft.com/office/drawing/2014/main" id="{0B77B4EE-DADC-9779-78BB-5D109F0EB7B3}"/>
                    </a:ext>
                  </a:extLst>
                </p14:cNvPr>
                <p14:cNvContentPartPr/>
                <p14:nvPr/>
              </p14:nvContentPartPr>
              <p14:xfrm>
                <a:off x="4277276" y="5286765"/>
                <a:ext cx="1249560" cy="341640"/>
              </p14:xfrm>
            </p:contentPart>
          </mc:Choice>
          <mc:Fallback xmlns="">
            <p:pic>
              <p:nvPicPr>
                <p:cNvPr id="117" name="Ink 116">
                  <a:extLst>
                    <a:ext uri="{FF2B5EF4-FFF2-40B4-BE49-F238E27FC236}">
                      <a16:creationId xmlns:a16="http://schemas.microsoft.com/office/drawing/2014/main" id="{0B77B4EE-DADC-9779-78BB-5D109F0EB7B3}"/>
                    </a:ext>
                  </a:extLst>
                </p:cNvPr>
                <p:cNvPicPr/>
                <p:nvPr/>
              </p:nvPicPr>
              <p:blipFill>
                <a:blip r:embed="rId158"/>
                <a:stretch>
                  <a:fillRect/>
                </a:stretch>
              </p:blipFill>
              <p:spPr>
                <a:xfrm>
                  <a:off x="4259276" y="5268765"/>
                  <a:ext cx="128520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8" name="Ink 117">
                  <a:extLst>
                    <a:ext uri="{FF2B5EF4-FFF2-40B4-BE49-F238E27FC236}">
                      <a16:creationId xmlns:a16="http://schemas.microsoft.com/office/drawing/2014/main" id="{6DC72918-C32B-BAC2-C58E-C635F2421B85}"/>
                    </a:ext>
                  </a:extLst>
                </p14:cNvPr>
                <p14:cNvContentPartPr/>
                <p14:nvPr/>
              </p14:nvContentPartPr>
              <p14:xfrm>
                <a:off x="4947596" y="5349405"/>
                <a:ext cx="362520" cy="114120"/>
              </p14:xfrm>
            </p:contentPart>
          </mc:Choice>
          <mc:Fallback xmlns="">
            <p:pic>
              <p:nvPicPr>
                <p:cNvPr id="118" name="Ink 117">
                  <a:extLst>
                    <a:ext uri="{FF2B5EF4-FFF2-40B4-BE49-F238E27FC236}">
                      <a16:creationId xmlns:a16="http://schemas.microsoft.com/office/drawing/2014/main" id="{6DC72918-C32B-BAC2-C58E-C635F2421B85}"/>
                    </a:ext>
                  </a:extLst>
                </p:cNvPr>
                <p:cNvPicPr/>
                <p:nvPr/>
              </p:nvPicPr>
              <p:blipFill>
                <a:blip r:embed="rId160"/>
                <a:stretch>
                  <a:fillRect/>
                </a:stretch>
              </p:blipFill>
              <p:spPr>
                <a:xfrm>
                  <a:off x="4929596" y="5331765"/>
                  <a:ext cx="398160" cy="149760"/>
                </a:xfrm>
                <a:prstGeom prst="rect">
                  <a:avLst/>
                </a:prstGeom>
              </p:spPr>
            </p:pic>
          </mc:Fallback>
        </mc:AlternateContent>
      </p:grpSp>
    </p:spTree>
    <p:extLst>
      <p:ext uri="{BB962C8B-B14F-4D97-AF65-F5344CB8AC3E}">
        <p14:creationId xmlns:p14="http://schemas.microsoft.com/office/powerpoint/2010/main" val="2156540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2DCE3D-3C48-F471-D601-291A90610F20}"/>
              </a:ext>
            </a:extLst>
          </p:cNvPr>
          <p:cNvPicPr>
            <a:picLocks noChangeAspect="1"/>
          </p:cNvPicPr>
          <p:nvPr/>
        </p:nvPicPr>
        <p:blipFill>
          <a:blip r:embed="rId2"/>
          <a:stretch>
            <a:fillRect/>
          </a:stretch>
        </p:blipFill>
        <p:spPr>
          <a:xfrm>
            <a:off x="0" y="0"/>
            <a:ext cx="6477000" cy="4019550"/>
          </a:xfrm>
          <a:prstGeom prst="rect">
            <a:avLst/>
          </a:prstGeom>
        </p:spPr>
      </p:pic>
      <p:pic>
        <p:nvPicPr>
          <p:cNvPr id="1028" name="Picture 4" descr="Mercury arc valve rectifiers are beautiful - Make:">
            <a:extLst>
              <a:ext uri="{FF2B5EF4-FFF2-40B4-BE49-F238E27FC236}">
                <a16:creationId xmlns:a16="http://schemas.microsoft.com/office/drawing/2014/main" id="{32E25D82-5B1A-901F-3215-603DB67FFC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232" y="2063692"/>
            <a:ext cx="5797768" cy="47943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2651699-2C96-A548-E28A-8B40B9A20F66}"/>
              </a:ext>
            </a:extLst>
          </p:cNvPr>
          <p:cNvSpPr txBox="1"/>
          <p:nvPr/>
        </p:nvSpPr>
        <p:spPr>
          <a:xfrm>
            <a:off x="6853806" y="478172"/>
            <a:ext cx="4889865" cy="1200329"/>
          </a:xfrm>
          <a:prstGeom prst="rect">
            <a:avLst/>
          </a:prstGeom>
          <a:noFill/>
        </p:spPr>
        <p:txBody>
          <a:bodyPr wrap="none" rtlCol="0">
            <a:spAutoFit/>
          </a:bodyPr>
          <a:lstStyle/>
          <a:p>
            <a:r>
              <a:rPr lang="en-US" sz="2400" dirty="0"/>
              <a:t>Mercury rectifier</a:t>
            </a:r>
          </a:p>
          <a:p>
            <a:endParaRPr lang="en-US" sz="2400" dirty="0"/>
          </a:p>
          <a:p>
            <a:r>
              <a:rPr lang="en-US" sz="2400" dirty="0"/>
              <a:t>Passes current in one direction only</a:t>
            </a:r>
          </a:p>
        </p:txBody>
      </p:sp>
    </p:spTree>
    <p:extLst>
      <p:ext uri="{BB962C8B-B14F-4D97-AF65-F5344CB8AC3E}">
        <p14:creationId xmlns:p14="http://schemas.microsoft.com/office/powerpoint/2010/main" val="1393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ghting-Gallery.net - misc/Hydrogen Thyratron">
            <a:extLst>
              <a:ext uri="{FF2B5EF4-FFF2-40B4-BE49-F238E27FC236}">
                <a16:creationId xmlns:a16="http://schemas.microsoft.com/office/drawing/2014/main" id="{47226346-5EC2-EC84-986D-2CCB39B16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4063"/>
            <a:ext cx="4876800" cy="68339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3F31DC2-4B17-AAED-EA72-0CE39B6700AD}"/>
              </a:ext>
            </a:extLst>
          </p:cNvPr>
          <p:cNvSpPr txBox="1"/>
          <p:nvPr/>
        </p:nvSpPr>
        <p:spPr>
          <a:xfrm>
            <a:off x="337457" y="500743"/>
            <a:ext cx="5682343" cy="1384995"/>
          </a:xfrm>
          <a:prstGeom prst="rect">
            <a:avLst/>
          </a:prstGeom>
          <a:noFill/>
        </p:spPr>
        <p:txBody>
          <a:bodyPr wrap="square" rtlCol="0">
            <a:spAutoFit/>
          </a:bodyPr>
          <a:lstStyle/>
          <a:p>
            <a:r>
              <a:rPr lang="en-US" sz="2800" dirty="0"/>
              <a:t>Hydrogen thyratron</a:t>
            </a:r>
          </a:p>
          <a:p>
            <a:endParaRPr lang="en-US" sz="2800" dirty="0"/>
          </a:p>
          <a:p>
            <a:r>
              <a:rPr lang="en-US" sz="2800" dirty="0"/>
              <a:t>Superfast high-current switch</a:t>
            </a:r>
          </a:p>
        </p:txBody>
      </p:sp>
    </p:spTree>
    <p:extLst>
      <p:ext uri="{BB962C8B-B14F-4D97-AF65-F5344CB8AC3E}">
        <p14:creationId xmlns:p14="http://schemas.microsoft.com/office/powerpoint/2010/main" val="4147188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082F3374-B274-3DED-E65E-4B3026E11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602" y="775893"/>
            <a:ext cx="5941371" cy="53062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gnitron - Wikipedia">
            <a:extLst>
              <a:ext uri="{FF2B5EF4-FFF2-40B4-BE49-F238E27FC236}">
                <a16:creationId xmlns:a16="http://schemas.microsoft.com/office/drawing/2014/main" id="{4D8E3E66-487A-0941-1A08-BCB037471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734" y="2952925"/>
            <a:ext cx="5382793" cy="32786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230BC19-0BAB-FE2F-7DE3-FE8A2661754E}"/>
              </a:ext>
            </a:extLst>
          </p:cNvPr>
          <p:cNvSpPr txBox="1"/>
          <p:nvPr/>
        </p:nvSpPr>
        <p:spPr>
          <a:xfrm>
            <a:off x="723551" y="930745"/>
            <a:ext cx="6094602" cy="1477328"/>
          </a:xfrm>
          <a:prstGeom prst="rect">
            <a:avLst/>
          </a:prstGeom>
          <a:noFill/>
        </p:spPr>
        <p:txBody>
          <a:bodyPr wrap="square">
            <a:spAutoFit/>
          </a:bodyPr>
          <a:lstStyle/>
          <a:p>
            <a:r>
              <a:rPr lang="en-US" b="0" i="0" dirty="0">
                <a:solidFill>
                  <a:srgbClr val="001D35"/>
                </a:solidFill>
                <a:effectLst/>
                <a:latin typeface="Google Sans"/>
              </a:rPr>
              <a:t>An </a:t>
            </a:r>
            <a:r>
              <a:rPr lang="en-US" b="1" i="0" dirty="0">
                <a:solidFill>
                  <a:srgbClr val="001D35"/>
                </a:solidFill>
                <a:effectLst/>
                <a:latin typeface="Google Sans"/>
              </a:rPr>
              <a:t>ignitron</a:t>
            </a:r>
            <a:r>
              <a:rPr lang="en-US" b="0" i="0" dirty="0">
                <a:solidFill>
                  <a:srgbClr val="001D35"/>
                </a:solidFill>
                <a:effectLst/>
                <a:latin typeface="Google Sans"/>
              </a:rPr>
              <a:t> is a type of mercury-containing rectifier tube that uses a special electrode to initiate and maintain an arc at the beginning of each electrical cycle, allowing the tube to rectify (convert AC to DC). It's essentially a controlled rectifier, meaning it can be turned on and off by an external signal. </a:t>
            </a:r>
            <a:endParaRPr lang="en-US" dirty="0"/>
          </a:p>
        </p:txBody>
      </p:sp>
    </p:spTree>
    <p:extLst>
      <p:ext uri="{BB962C8B-B14F-4D97-AF65-F5344CB8AC3E}">
        <p14:creationId xmlns:p14="http://schemas.microsoft.com/office/powerpoint/2010/main" val="369571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park gap - Wikipedia">
            <a:extLst>
              <a:ext uri="{FF2B5EF4-FFF2-40B4-BE49-F238E27FC236}">
                <a16:creationId xmlns:a16="http://schemas.microsoft.com/office/drawing/2014/main" id="{97D59E19-BDAA-5BA0-E2C5-867A23F80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9641" y="2134998"/>
            <a:ext cx="4490906" cy="33681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61199BE-9056-EFA1-5A71-F6937B1B55A7}"/>
              </a:ext>
            </a:extLst>
          </p:cNvPr>
          <p:cNvSpPr txBox="1"/>
          <p:nvPr/>
        </p:nvSpPr>
        <p:spPr>
          <a:xfrm>
            <a:off x="54529" y="103673"/>
            <a:ext cx="6094602" cy="2031325"/>
          </a:xfrm>
          <a:prstGeom prst="rect">
            <a:avLst/>
          </a:prstGeom>
          <a:noFill/>
        </p:spPr>
        <p:txBody>
          <a:bodyPr wrap="square">
            <a:spAutoFit/>
          </a:bodyPr>
          <a:lstStyle/>
          <a:p>
            <a:r>
              <a:rPr lang="en-US" b="1" i="0" dirty="0">
                <a:solidFill>
                  <a:srgbClr val="202122"/>
                </a:solidFill>
                <a:effectLst/>
                <a:latin typeface="Arial" panose="020B0604020202020204" pitchFamily="34" charset="0"/>
              </a:rPr>
              <a:t>Spark gaps</a:t>
            </a:r>
            <a:r>
              <a:rPr lang="en-US" b="0" i="0" dirty="0">
                <a:solidFill>
                  <a:srgbClr val="202122"/>
                </a:solidFill>
                <a:effectLst/>
                <a:latin typeface="Arial" panose="020B0604020202020204" pitchFamily="34" charset="0"/>
              </a:rPr>
              <a:t> were used historically in early electrical equipment, such as </a:t>
            </a:r>
            <a:r>
              <a:rPr lang="en-US" b="0" i="0" u="none" strike="noStrike" dirty="0">
                <a:solidFill>
                  <a:srgbClr val="3366CC"/>
                </a:solidFill>
                <a:effectLst/>
                <a:latin typeface="Arial" panose="020B0604020202020204" pitchFamily="34" charset="0"/>
                <a:hlinkClick r:id="rId3" tooltip="Spark-gap transmitter"/>
              </a:rPr>
              <a:t>spark gap radio transmitters</a:t>
            </a:r>
            <a:r>
              <a:rPr lang="en-US" b="0" i="0" dirty="0">
                <a:solidFill>
                  <a:srgbClr val="202122"/>
                </a:solidFill>
                <a:effectLst/>
                <a:latin typeface="Arial" panose="020B0604020202020204" pitchFamily="34" charset="0"/>
              </a:rPr>
              <a:t>, </a:t>
            </a:r>
            <a:r>
              <a:rPr lang="en-US" b="0" i="0" u="none" strike="noStrike" dirty="0">
                <a:solidFill>
                  <a:srgbClr val="3366CC"/>
                </a:solidFill>
                <a:effectLst/>
                <a:latin typeface="Arial" panose="020B0604020202020204" pitchFamily="34" charset="0"/>
                <a:hlinkClick r:id="rId4" tooltip="Electrostatic machine"/>
              </a:rPr>
              <a:t>electrostatic machines</a:t>
            </a:r>
            <a:r>
              <a:rPr lang="en-US" b="0" i="0" dirty="0">
                <a:solidFill>
                  <a:srgbClr val="202122"/>
                </a:solidFill>
                <a:effectLst/>
                <a:latin typeface="Arial" panose="020B0604020202020204" pitchFamily="34" charset="0"/>
              </a:rPr>
              <a:t>, and </a:t>
            </a:r>
            <a:r>
              <a:rPr lang="en-US" b="0" i="0" u="none" strike="noStrike" dirty="0">
                <a:solidFill>
                  <a:srgbClr val="3366CC"/>
                </a:solidFill>
                <a:effectLst/>
                <a:latin typeface="Arial" panose="020B0604020202020204" pitchFamily="34" charset="0"/>
                <a:hlinkClick r:id="rId5" tooltip="X-ray machine"/>
              </a:rPr>
              <a:t>X-ray machines</a:t>
            </a:r>
            <a:r>
              <a:rPr lang="en-US" b="0" i="0" dirty="0">
                <a:solidFill>
                  <a:srgbClr val="202122"/>
                </a:solidFill>
                <a:effectLst/>
                <a:latin typeface="Arial" panose="020B0604020202020204" pitchFamily="34" charset="0"/>
              </a:rPr>
              <a:t>. Their most widespread use today is in </a:t>
            </a:r>
            <a:r>
              <a:rPr lang="en-US" b="0" i="0" u="none" strike="noStrike" dirty="0">
                <a:solidFill>
                  <a:srgbClr val="3366CC"/>
                </a:solidFill>
                <a:effectLst/>
                <a:latin typeface="Arial" panose="020B0604020202020204" pitchFamily="34" charset="0"/>
                <a:hlinkClick r:id="rId6" tooltip="Spark plug"/>
              </a:rPr>
              <a:t>spark plugs</a:t>
            </a:r>
            <a:r>
              <a:rPr lang="en-US" b="0" i="0" dirty="0">
                <a:solidFill>
                  <a:srgbClr val="202122"/>
                </a:solidFill>
                <a:effectLst/>
                <a:latin typeface="Arial" panose="020B0604020202020204" pitchFamily="34" charset="0"/>
              </a:rPr>
              <a:t> to ignite the fuel in </a:t>
            </a:r>
            <a:r>
              <a:rPr lang="en-US" b="0" i="0" u="none" strike="noStrike" dirty="0">
                <a:solidFill>
                  <a:srgbClr val="3366CC"/>
                </a:solidFill>
                <a:effectLst/>
                <a:latin typeface="Arial" panose="020B0604020202020204" pitchFamily="34" charset="0"/>
                <a:hlinkClick r:id="rId7" tooltip="Internal combustion engine"/>
              </a:rPr>
              <a:t>internal combustion engines</a:t>
            </a:r>
            <a:r>
              <a:rPr lang="en-US" b="0" i="0" dirty="0">
                <a:solidFill>
                  <a:srgbClr val="202122"/>
                </a:solidFill>
                <a:effectLst/>
                <a:latin typeface="Arial" panose="020B0604020202020204" pitchFamily="34" charset="0"/>
              </a:rPr>
              <a:t>, but they are also used in </a:t>
            </a:r>
            <a:r>
              <a:rPr lang="en-US" b="0" i="0" u="none" strike="noStrike" dirty="0">
                <a:solidFill>
                  <a:srgbClr val="3366CC"/>
                </a:solidFill>
                <a:effectLst/>
                <a:latin typeface="Arial" panose="020B0604020202020204" pitchFamily="34" charset="0"/>
                <a:hlinkClick r:id="rId8" tooltip="Lightning arrester"/>
              </a:rPr>
              <a:t>lightning arresters</a:t>
            </a:r>
            <a:r>
              <a:rPr lang="en-US" b="0" i="0" dirty="0">
                <a:solidFill>
                  <a:srgbClr val="202122"/>
                </a:solidFill>
                <a:effectLst/>
                <a:latin typeface="Arial" panose="020B0604020202020204" pitchFamily="34" charset="0"/>
              </a:rPr>
              <a:t> and other devices to protect electrical equipment from high-voltage transients.</a:t>
            </a:r>
            <a:endParaRPr lang="en-US" dirty="0"/>
          </a:p>
        </p:txBody>
      </p:sp>
      <p:pic>
        <p:nvPicPr>
          <p:cNvPr id="4100" name="Picture 4" descr="Spark gap - Wikipedia">
            <a:extLst>
              <a:ext uri="{FF2B5EF4-FFF2-40B4-BE49-F238E27FC236}">
                <a16:creationId xmlns:a16="http://schemas.microsoft.com/office/drawing/2014/main" id="{ECAE6C11-38CA-BCEC-ABF1-7FC7B2A201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484" y="2230293"/>
            <a:ext cx="4601339" cy="3368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70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earch on sheath ionization phenomena">
            <a:extLst>
              <a:ext uri="{FF2B5EF4-FFF2-40B4-BE49-F238E27FC236}">
                <a16:creationId xmlns:a16="http://schemas.microsoft.com/office/drawing/2014/main" id="{3EDF50F0-BB8C-FBB7-F0D5-51A29B4BF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09738"/>
            <a:ext cx="7620000" cy="3438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B45E7B8-E7B8-B3BA-7B6C-D09BE03C4EF0}"/>
              </a:ext>
            </a:extLst>
          </p:cNvPr>
          <p:cNvSpPr txBox="1"/>
          <p:nvPr/>
        </p:nvSpPr>
        <p:spPr>
          <a:xfrm>
            <a:off x="503339" y="419450"/>
            <a:ext cx="8397380" cy="369332"/>
          </a:xfrm>
          <a:prstGeom prst="rect">
            <a:avLst/>
          </a:prstGeom>
          <a:noFill/>
        </p:spPr>
        <p:txBody>
          <a:bodyPr wrap="square" rtlCol="0">
            <a:spAutoFit/>
          </a:bodyPr>
          <a:lstStyle/>
          <a:p>
            <a:r>
              <a:rPr lang="en-US" dirty="0"/>
              <a:t>Plasma sheath can be visualized</a:t>
            </a:r>
          </a:p>
        </p:txBody>
      </p:sp>
    </p:spTree>
    <p:extLst>
      <p:ext uri="{BB962C8B-B14F-4D97-AF65-F5344CB8AC3E}">
        <p14:creationId xmlns:p14="http://schemas.microsoft.com/office/powerpoint/2010/main" val="3505042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452B7B-9BC1-0C04-9016-615747B065B4}"/>
              </a:ext>
            </a:extLst>
          </p:cNvPr>
          <p:cNvSpPr txBox="1"/>
          <p:nvPr/>
        </p:nvSpPr>
        <p:spPr>
          <a:xfrm>
            <a:off x="0" y="238410"/>
            <a:ext cx="12088536" cy="646331"/>
          </a:xfrm>
          <a:prstGeom prst="rect">
            <a:avLst/>
          </a:prstGeom>
          <a:noFill/>
        </p:spPr>
        <p:txBody>
          <a:bodyPr wrap="square">
            <a:spAutoFit/>
          </a:bodyPr>
          <a:lstStyle/>
          <a:p>
            <a:pPr algn="l"/>
            <a:r>
              <a:rPr lang="en-US" sz="1800" b="0" i="0" u="none" strike="noStrike" baseline="0" dirty="0">
                <a:latin typeface="BxqsrvJqvgscFccnxdAdvP6975"/>
              </a:rPr>
              <a:t>Chips for computers and the ubiquitous handheld devices cannot be made without plasmas. Usually driven by radiofrequency power, partially ionized plasmas (gas discharges) are used for etching and deposition in the manufacture of semiconductors.</a:t>
            </a:r>
            <a:endParaRPr lang="en-US" dirty="0"/>
          </a:p>
        </p:txBody>
      </p:sp>
      <p:pic>
        <p:nvPicPr>
          <p:cNvPr id="6146" name="Picture 2" descr="Plasma Prep III | SPI Supplies">
            <a:extLst>
              <a:ext uri="{FF2B5EF4-FFF2-40B4-BE49-F238E27FC236}">
                <a16:creationId xmlns:a16="http://schemas.microsoft.com/office/drawing/2014/main" id="{4936B8A1-FA39-7DFF-9DEB-E37290D12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3" y="1434517"/>
            <a:ext cx="5450004" cy="518507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lasma surface treatment machine - Atto - Diener electronic GmbH &amp; Co. KG -  laboratory">
            <a:extLst>
              <a:ext uri="{FF2B5EF4-FFF2-40B4-BE49-F238E27FC236}">
                <a16:creationId xmlns:a16="http://schemas.microsoft.com/office/drawing/2014/main" id="{5F5C9CF0-63BD-C950-5EE5-97A150585C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663" b="14282"/>
          <a:stretch/>
        </p:blipFill>
        <p:spPr bwMode="auto">
          <a:xfrm>
            <a:off x="5211312" y="2273417"/>
            <a:ext cx="6940548" cy="4584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527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272</TotalTime>
  <Words>215</Words>
  <Application>Microsoft Office PowerPoint</Application>
  <PresentationFormat>Widescreen</PresentationFormat>
  <Paragraphs>15</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Aptos Display</vt:lpstr>
      <vt:lpstr>Arial</vt:lpstr>
      <vt:lpstr>BxqsrvJqvgscFccnxdAdvP6975</vt:lpstr>
      <vt:lpstr>Google Sans</vt:lpstr>
      <vt:lpstr>Office Theme</vt:lpstr>
      <vt:lpstr>Applications of plasma physics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Peale</dc:creator>
  <cp:lastModifiedBy>Robert Peale</cp:lastModifiedBy>
  <cp:revision>3</cp:revision>
  <dcterms:created xsi:type="dcterms:W3CDTF">2025-05-01T23:37:25Z</dcterms:created>
  <dcterms:modified xsi:type="dcterms:W3CDTF">2025-05-04T15:51:08Z</dcterms:modified>
</cp:coreProperties>
</file>